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036" r:id="rId3"/>
    <p:sldId id="2042" r:id="rId4"/>
    <p:sldId id="2038" r:id="rId5"/>
    <p:sldId id="2037" r:id="rId6"/>
    <p:sldId id="2039" r:id="rId7"/>
    <p:sldId id="338" r:id="rId8"/>
    <p:sldId id="2023" r:id="rId9"/>
    <p:sldId id="2040" r:id="rId10"/>
    <p:sldId id="2041" r:id="rId11"/>
    <p:sldId id="2011" r:id="rId12"/>
    <p:sldId id="2043" r:id="rId13"/>
    <p:sldId id="2044" r:id="rId14"/>
    <p:sldId id="2045" r:id="rId15"/>
    <p:sldId id="2015" r:id="rId16"/>
    <p:sldId id="2016" r:id="rId17"/>
    <p:sldId id="2018" r:id="rId18"/>
    <p:sldId id="2046" r:id="rId19"/>
    <p:sldId id="2047" r:id="rId20"/>
    <p:sldId id="2017" r:id="rId21"/>
    <p:sldId id="335" r:id="rId22"/>
    <p:sldId id="2019" r:id="rId23"/>
    <p:sldId id="2024" r:id="rId24"/>
    <p:sldId id="2025" r:id="rId25"/>
    <p:sldId id="2049" r:id="rId26"/>
    <p:sldId id="2050" r:id="rId27"/>
    <p:sldId id="2051" r:id="rId28"/>
    <p:sldId id="2048" r:id="rId29"/>
    <p:sldId id="2028" r:id="rId30"/>
    <p:sldId id="2027" r:id="rId31"/>
    <p:sldId id="202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3"/>
    <p:restoredTop sz="93881" autoAdjust="0"/>
  </p:normalViewPr>
  <p:slideViewPr>
    <p:cSldViewPr snapToGrid="0" snapToObjects="1" showGuides="1">
      <p:cViewPr varScale="1">
        <p:scale>
          <a:sx n="52" d="100"/>
          <a:sy n="52" d="100"/>
        </p:scale>
        <p:origin x="754" y="48"/>
      </p:cViewPr>
      <p:guideLst>
        <p:guide orient="horz" pos="2160"/>
        <p:guide pos="7242"/>
        <p:guide pos="438"/>
        <p:guide pos="3840"/>
        <p:guide orient="horz" pos="346"/>
        <p:guide orient="horz" pos="3974"/>
        <p:guide pos="5541"/>
        <p:guide pos="2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="" xmlns:a16="http://schemas.microsoft.com/office/drawing/2014/main" id="{B07A2238-64FF-3744-9BD3-204A94526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Text Box 2">
            <a:extLst>
              <a:ext uri="{FF2B5EF4-FFF2-40B4-BE49-F238E27FC236}">
                <a16:creationId xmlns="" xmlns:a16="http://schemas.microsoft.com/office/drawing/2014/main" id="{DB3B1333-2D82-F943-972C-F7E9734683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03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7102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=""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=""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=""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835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5761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124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=""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785" y="1573067"/>
            <a:ext cx="2182217" cy="384717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=""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509" y="2077515"/>
            <a:ext cx="3671032" cy="23239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015709" y="2134942"/>
            <a:ext cx="3671032" cy="20825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="" xmlns:a16="http://schemas.microsoft.com/office/drawing/2014/main" id="{50547C56-AA9F-734C-85E3-57504C1131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50006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24630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1" r:id="rId3"/>
    <p:sldLayoutId id="2147483662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0AAF702-0F40-8047-9CDF-F4E5001A617E}"/>
              </a:ext>
            </a:extLst>
          </p:cNvPr>
          <p:cNvGrpSpPr/>
          <p:nvPr/>
        </p:nvGrpSpPr>
        <p:grpSpPr>
          <a:xfrm>
            <a:off x="24408" y="1"/>
            <a:ext cx="1962776" cy="6894604"/>
            <a:chOff x="-114300" y="-190138"/>
            <a:chExt cx="3343274" cy="7232191"/>
          </a:xfrm>
        </p:grpSpPr>
        <p:grpSp>
          <p:nvGrpSpPr>
            <p:cNvPr id="1632" name="Group 1631">
              <a:extLst>
                <a:ext uri="{FF2B5EF4-FFF2-40B4-BE49-F238E27FC236}">
                  <a16:creationId xmlns="" xmlns:a16="http://schemas.microsoft.com/office/drawing/2014/main" id="{0C9BDBE5-949E-D74D-965E-B559C39FC69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-3049559" y="2767012"/>
              <a:ext cx="7194494" cy="1323975"/>
              <a:chOff x="1054100" y="72552"/>
              <a:chExt cx="6797675" cy="1250950"/>
            </a:xfrm>
          </p:grpSpPr>
          <p:grpSp>
            <p:nvGrpSpPr>
              <p:cNvPr id="1633" name="Group 1632">
                <a:extLst>
                  <a:ext uri="{FF2B5EF4-FFF2-40B4-BE49-F238E27FC236}">
                    <a16:creationId xmlns="" xmlns:a16="http://schemas.microsoft.com/office/drawing/2014/main" id="{E1F72EA0-C522-5842-8139-38D5D88407DE}"/>
                  </a:ext>
                </a:extLst>
              </p:cNvPr>
              <p:cNvGrpSpPr/>
              <p:nvPr/>
            </p:nvGrpSpPr>
            <p:grpSpPr>
              <a:xfrm>
                <a:off x="1054100" y="72552"/>
                <a:ext cx="1700213" cy="1250950"/>
                <a:chOff x="1054100" y="550863"/>
                <a:chExt cx="1700213" cy="1250950"/>
              </a:xfrm>
            </p:grpSpPr>
            <p:sp>
              <p:nvSpPr>
                <p:cNvPr id="1652" name="Freeform 27">
                  <a:extLst>
                    <a:ext uri="{FF2B5EF4-FFF2-40B4-BE49-F238E27FC236}">
                      <a16:creationId xmlns="" xmlns:a16="http://schemas.microsoft.com/office/drawing/2014/main" id="{B05C624E-6D3A-0649-89A6-72FF17815E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4100" y="1400175"/>
                  <a:ext cx="1700213" cy="401638"/>
                </a:xfrm>
                <a:custGeom>
                  <a:avLst/>
                  <a:gdLst>
                    <a:gd name="T0" fmla="*/ 4524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3 w 4721"/>
                    <a:gd name="T7" fmla="*/ 622 h 1115"/>
                    <a:gd name="T8" fmla="*/ 3737 w 4721"/>
                    <a:gd name="T9" fmla="*/ 426 h 1115"/>
                    <a:gd name="T10" fmla="*/ 3541 w 4721"/>
                    <a:gd name="T11" fmla="*/ 229 h 1115"/>
                    <a:gd name="T12" fmla="*/ 3344 w 4721"/>
                    <a:gd name="T13" fmla="*/ 32 h 1115"/>
                    <a:gd name="T14" fmla="*/ 3278 w 4721"/>
                    <a:gd name="T15" fmla="*/ 0 h 1115"/>
                    <a:gd name="T16" fmla="*/ 3081 w 4721"/>
                    <a:gd name="T17" fmla="*/ 164 h 1115"/>
                    <a:gd name="T18" fmla="*/ 2754 w 4721"/>
                    <a:gd name="T19" fmla="*/ 491 h 1115"/>
                    <a:gd name="T20" fmla="*/ 2492 w 4721"/>
                    <a:gd name="T21" fmla="*/ 720 h 1115"/>
                    <a:gd name="T22" fmla="*/ 1771 w 4721"/>
                    <a:gd name="T23" fmla="*/ 32 h 1115"/>
                    <a:gd name="T24" fmla="*/ 1705 w 4721"/>
                    <a:gd name="T25" fmla="*/ 0 h 1115"/>
                    <a:gd name="T26" fmla="*/ 1509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7 h 1115"/>
                    <a:gd name="T34" fmla="*/ 853 w 4721"/>
                    <a:gd name="T35" fmla="*/ 687 h 1115"/>
                    <a:gd name="T36" fmla="*/ 656 w 4721"/>
                    <a:gd name="T37" fmla="*/ 491 h 1115"/>
                    <a:gd name="T38" fmla="*/ 459 w 4721"/>
                    <a:gd name="T39" fmla="*/ 294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8 w 4721"/>
                    <a:gd name="T49" fmla="*/ 426 h 1115"/>
                    <a:gd name="T50" fmla="*/ 918 w 4721"/>
                    <a:gd name="T51" fmla="*/ 1114 h 1115"/>
                    <a:gd name="T52" fmla="*/ 1639 w 4721"/>
                    <a:gd name="T53" fmla="*/ 426 h 1115"/>
                    <a:gd name="T54" fmla="*/ 1705 w 4721"/>
                    <a:gd name="T55" fmla="*/ 393 h 1115"/>
                    <a:gd name="T56" fmla="*/ 1901 w 4721"/>
                    <a:gd name="T57" fmla="*/ 556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2 h 1115"/>
                    <a:gd name="T64" fmla="*/ 2557 w 4721"/>
                    <a:gd name="T65" fmla="*/ 1082 h 1115"/>
                    <a:gd name="T66" fmla="*/ 2754 w 4721"/>
                    <a:gd name="T67" fmla="*/ 884 h 1115"/>
                    <a:gd name="T68" fmla="*/ 2950 w 4721"/>
                    <a:gd name="T69" fmla="*/ 687 h 1115"/>
                    <a:gd name="T70" fmla="*/ 3148 w 4721"/>
                    <a:gd name="T71" fmla="*/ 491 h 1115"/>
                    <a:gd name="T72" fmla="*/ 3278 w 4721"/>
                    <a:gd name="T73" fmla="*/ 393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4000 w 4721"/>
                    <a:gd name="T79" fmla="*/ 1082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4" y="294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1" y="687"/>
                      </a:lnTo>
                      <a:lnTo>
                        <a:pt x="4131" y="687"/>
                      </a:lnTo>
                      <a:cubicBezTo>
                        <a:pt x="4109" y="710"/>
                        <a:pt x="4087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3" y="720"/>
                        <a:pt x="4022" y="710"/>
                        <a:pt x="4000" y="687"/>
                      </a:cubicBezTo>
                      <a:lnTo>
                        <a:pt x="3933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2" y="360"/>
                      </a:lnTo>
                      <a:lnTo>
                        <a:pt x="3606" y="294"/>
                      </a:lnTo>
                      <a:lnTo>
                        <a:pt x="3541" y="229"/>
                      </a:lnTo>
                      <a:lnTo>
                        <a:pt x="3475" y="164"/>
                      </a:lnTo>
                      <a:lnTo>
                        <a:pt x="3409" y="98"/>
                      </a:lnTo>
                      <a:lnTo>
                        <a:pt x="3344" y="32"/>
                      </a:lnTo>
                      <a:lnTo>
                        <a:pt x="3344" y="32"/>
                      </a:lnTo>
                      <a:cubicBezTo>
                        <a:pt x="3322" y="10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5" y="10"/>
                        <a:pt x="3213" y="32"/>
                      </a:cubicBezTo>
                      <a:lnTo>
                        <a:pt x="3148" y="98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4" y="491"/>
                      </a:lnTo>
                      <a:lnTo>
                        <a:pt x="2557" y="687"/>
                      </a:lnTo>
                      <a:lnTo>
                        <a:pt x="2557" y="687"/>
                      </a:lnTo>
                      <a:cubicBezTo>
                        <a:pt x="2536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8" y="710"/>
                        <a:pt x="2426" y="687"/>
                      </a:cubicBezTo>
                      <a:lnTo>
                        <a:pt x="1771" y="32"/>
                      </a:lnTo>
                      <a:lnTo>
                        <a:pt x="1771" y="32"/>
                      </a:lnTo>
                      <a:cubicBezTo>
                        <a:pt x="1749" y="10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0"/>
                        <a:pt x="1639" y="32"/>
                      </a:cubicBezTo>
                      <a:lnTo>
                        <a:pt x="1574" y="98"/>
                      </a:lnTo>
                      <a:lnTo>
                        <a:pt x="1509" y="164"/>
                      </a:lnTo>
                      <a:lnTo>
                        <a:pt x="1443" y="229"/>
                      </a:lnTo>
                      <a:lnTo>
                        <a:pt x="1378" y="294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1" y="491"/>
                      </a:lnTo>
                      <a:lnTo>
                        <a:pt x="1115" y="556"/>
                      </a:lnTo>
                      <a:lnTo>
                        <a:pt x="1050" y="622"/>
                      </a:lnTo>
                      <a:lnTo>
                        <a:pt x="983" y="687"/>
                      </a:lnTo>
                      <a:lnTo>
                        <a:pt x="983" y="687"/>
                      </a:lnTo>
                      <a:cubicBezTo>
                        <a:pt x="962" y="710"/>
                        <a:pt x="940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5" y="710"/>
                        <a:pt x="853" y="687"/>
                      </a:cubicBezTo>
                      <a:lnTo>
                        <a:pt x="787" y="622"/>
                      </a:lnTo>
                      <a:lnTo>
                        <a:pt x="722" y="556"/>
                      </a:lnTo>
                      <a:lnTo>
                        <a:pt x="656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4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8"/>
                      </a:lnTo>
                      <a:lnTo>
                        <a:pt x="198" y="32"/>
                      </a:lnTo>
                      <a:lnTo>
                        <a:pt x="198" y="32"/>
                      </a:lnTo>
                      <a:cubicBezTo>
                        <a:pt x="175" y="10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8" y="404"/>
                        <a:pt x="110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8" y="426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5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3"/>
                        <a:pt x="983" y="1082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7" y="393"/>
                        <a:pt x="1749" y="404"/>
                        <a:pt x="1771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7" y="622"/>
                      </a:lnTo>
                      <a:lnTo>
                        <a:pt x="2033" y="687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30" y="884"/>
                      </a:lnTo>
                      <a:lnTo>
                        <a:pt x="2295" y="950"/>
                      </a:lnTo>
                      <a:lnTo>
                        <a:pt x="2361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8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6" y="1103"/>
                        <a:pt x="2557" y="1082"/>
                      </a:cubicBezTo>
                      <a:lnTo>
                        <a:pt x="2623" y="1016"/>
                      </a:lnTo>
                      <a:lnTo>
                        <a:pt x="2688" y="950"/>
                      </a:lnTo>
                      <a:lnTo>
                        <a:pt x="2754" y="884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0" y="687"/>
                      </a:lnTo>
                      <a:lnTo>
                        <a:pt x="3016" y="622"/>
                      </a:lnTo>
                      <a:lnTo>
                        <a:pt x="3081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5" y="404"/>
                        <a:pt x="3256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0" y="393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5" y="556"/>
                      </a:lnTo>
                      <a:lnTo>
                        <a:pt x="3541" y="622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4000" y="1082"/>
                      </a:lnTo>
                      <a:lnTo>
                        <a:pt x="4000" y="1082"/>
                      </a:lnTo>
                      <a:cubicBezTo>
                        <a:pt x="4022" y="1103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3"/>
                        <a:pt x="4131" y="1082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8" y="754"/>
                      </a:lnTo>
                      <a:lnTo>
                        <a:pt x="4524" y="687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3" name="Freeform 28">
                  <a:extLst>
                    <a:ext uri="{FF2B5EF4-FFF2-40B4-BE49-F238E27FC236}">
                      <a16:creationId xmlns="" xmlns:a16="http://schemas.microsoft.com/office/drawing/2014/main" id="{291CB7F1-A481-9F42-876C-28FAC1244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4100" y="889000"/>
                  <a:ext cx="1700213" cy="401638"/>
                </a:xfrm>
                <a:custGeom>
                  <a:avLst/>
                  <a:gdLst>
                    <a:gd name="T0" fmla="*/ 4524 w 4721"/>
                    <a:gd name="T1" fmla="*/ 295 h 1116"/>
                    <a:gd name="T2" fmla="*/ 4196 w 4721"/>
                    <a:gd name="T3" fmla="*/ 623 h 1116"/>
                    <a:gd name="T4" fmla="*/ 4065 w 4721"/>
                    <a:gd name="T5" fmla="*/ 721 h 1116"/>
                    <a:gd name="T6" fmla="*/ 3933 w 4721"/>
                    <a:gd name="T7" fmla="*/ 623 h 1116"/>
                    <a:gd name="T8" fmla="*/ 3737 w 4721"/>
                    <a:gd name="T9" fmla="*/ 427 h 1116"/>
                    <a:gd name="T10" fmla="*/ 3541 w 4721"/>
                    <a:gd name="T11" fmla="*/ 229 h 1116"/>
                    <a:gd name="T12" fmla="*/ 3344 w 4721"/>
                    <a:gd name="T13" fmla="*/ 33 h 1116"/>
                    <a:gd name="T14" fmla="*/ 3278 w 4721"/>
                    <a:gd name="T15" fmla="*/ 0 h 1116"/>
                    <a:gd name="T16" fmla="*/ 3081 w 4721"/>
                    <a:gd name="T17" fmla="*/ 164 h 1116"/>
                    <a:gd name="T18" fmla="*/ 2754 w 4721"/>
                    <a:gd name="T19" fmla="*/ 492 h 1116"/>
                    <a:gd name="T20" fmla="*/ 2492 w 4721"/>
                    <a:gd name="T21" fmla="*/ 721 h 1116"/>
                    <a:gd name="T22" fmla="*/ 1771 w 4721"/>
                    <a:gd name="T23" fmla="*/ 33 h 1116"/>
                    <a:gd name="T24" fmla="*/ 1705 w 4721"/>
                    <a:gd name="T25" fmla="*/ 0 h 1116"/>
                    <a:gd name="T26" fmla="*/ 1509 w 4721"/>
                    <a:gd name="T27" fmla="*/ 164 h 1116"/>
                    <a:gd name="T28" fmla="*/ 1311 w 4721"/>
                    <a:gd name="T29" fmla="*/ 360 h 1116"/>
                    <a:gd name="T30" fmla="*/ 1115 w 4721"/>
                    <a:gd name="T31" fmla="*/ 557 h 1116"/>
                    <a:gd name="T32" fmla="*/ 983 w 4721"/>
                    <a:gd name="T33" fmla="*/ 689 h 1116"/>
                    <a:gd name="T34" fmla="*/ 853 w 4721"/>
                    <a:gd name="T35" fmla="*/ 689 h 1116"/>
                    <a:gd name="T36" fmla="*/ 656 w 4721"/>
                    <a:gd name="T37" fmla="*/ 492 h 1116"/>
                    <a:gd name="T38" fmla="*/ 459 w 4721"/>
                    <a:gd name="T39" fmla="*/ 295 h 1116"/>
                    <a:gd name="T40" fmla="*/ 263 w 4721"/>
                    <a:gd name="T41" fmla="*/ 99 h 1116"/>
                    <a:gd name="T42" fmla="*/ 131 w 4721"/>
                    <a:gd name="T43" fmla="*/ 0 h 1116"/>
                    <a:gd name="T44" fmla="*/ 0 w 4721"/>
                    <a:gd name="T45" fmla="*/ 99 h 1116"/>
                    <a:gd name="T46" fmla="*/ 66 w 4721"/>
                    <a:gd name="T47" fmla="*/ 427 h 1116"/>
                    <a:gd name="T48" fmla="*/ 198 w 4721"/>
                    <a:gd name="T49" fmla="*/ 427 h 1116"/>
                    <a:gd name="T50" fmla="*/ 918 w 4721"/>
                    <a:gd name="T51" fmla="*/ 1115 h 1116"/>
                    <a:gd name="T52" fmla="*/ 1639 w 4721"/>
                    <a:gd name="T53" fmla="*/ 427 h 1116"/>
                    <a:gd name="T54" fmla="*/ 1705 w 4721"/>
                    <a:gd name="T55" fmla="*/ 393 h 1116"/>
                    <a:gd name="T56" fmla="*/ 1901 w 4721"/>
                    <a:gd name="T57" fmla="*/ 557 h 1116"/>
                    <a:gd name="T58" fmla="*/ 2098 w 4721"/>
                    <a:gd name="T59" fmla="*/ 755 h 1116"/>
                    <a:gd name="T60" fmla="*/ 2295 w 4721"/>
                    <a:gd name="T61" fmla="*/ 951 h 1116"/>
                    <a:gd name="T62" fmla="*/ 2426 w 4721"/>
                    <a:gd name="T63" fmla="*/ 1082 h 1116"/>
                    <a:gd name="T64" fmla="*/ 2557 w 4721"/>
                    <a:gd name="T65" fmla="*/ 1082 h 1116"/>
                    <a:gd name="T66" fmla="*/ 2754 w 4721"/>
                    <a:gd name="T67" fmla="*/ 885 h 1116"/>
                    <a:gd name="T68" fmla="*/ 2950 w 4721"/>
                    <a:gd name="T69" fmla="*/ 689 h 1116"/>
                    <a:gd name="T70" fmla="*/ 3148 w 4721"/>
                    <a:gd name="T71" fmla="*/ 492 h 1116"/>
                    <a:gd name="T72" fmla="*/ 3278 w 4721"/>
                    <a:gd name="T73" fmla="*/ 393 h 1116"/>
                    <a:gd name="T74" fmla="*/ 3409 w 4721"/>
                    <a:gd name="T75" fmla="*/ 492 h 1116"/>
                    <a:gd name="T76" fmla="*/ 3737 w 4721"/>
                    <a:gd name="T77" fmla="*/ 820 h 1116"/>
                    <a:gd name="T78" fmla="*/ 4000 w 4721"/>
                    <a:gd name="T79" fmla="*/ 1082 h 1116"/>
                    <a:gd name="T80" fmla="*/ 4065 w 4721"/>
                    <a:gd name="T81" fmla="*/ 1115 h 1116"/>
                    <a:gd name="T82" fmla="*/ 4393 w 4721"/>
                    <a:gd name="T83" fmla="*/ 820 h 1116"/>
                    <a:gd name="T84" fmla="*/ 4720 w 4721"/>
                    <a:gd name="T85" fmla="*/ 492 h 1116"/>
                    <a:gd name="T86" fmla="*/ 4655 w 4721"/>
                    <a:gd name="T87" fmla="*/ 164 h 1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6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7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1" y="689"/>
                      </a:lnTo>
                      <a:lnTo>
                        <a:pt x="4131" y="689"/>
                      </a:lnTo>
                      <a:cubicBezTo>
                        <a:pt x="4109" y="710"/>
                        <a:pt x="4087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3" y="721"/>
                        <a:pt x="4022" y="710"/>
                        <a:pt x="4000" y="689"/>
                      </a:cubicBezTo>
                      <a:lnTo>
                        <a:pt x="3933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7" y="427"/>
                      </a:lnTo>
                      <a:lnTo>
                        <a:pt x="3672" y="360"/>
                      </a:lnTo>
                      <a:lnTo>
                        <a:pt x="3606" y="295"/>
                      </a:lnTo>
                      <a:lnTo>
                        <a:pt x="3541" y="229"/>
                      </a:lnTo>
                      <a:lnTo>
                        <a:pt x="3475" y="164"/>
                      </a:lnTo>
                      <a:lnTo>
                        <a:pt x="3409" y="99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5" y="11"/>
                        <a:pt x="3213" y="33"/>
                      </a:cubicBezTo>
                      <a:lnTo>
                        <a:pt x="3148" y="99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20" y="427"/>
                      </a:lnTo>
                      <a:lnTo>
                        <a:pt x="2754" y="492"/>
                      </a:lnTo>
                      <a:lnTo>
                        <a:pt x="2557" y="689"/>
                      </a:lnTo>
                      <a:lnTo>
                        <a:pt x="2557" y="689"/>
                      </a:lnTo>
                      <a:cubicBezTo>
                        <a:pt x="2536" y="710"/>
                        <a:pt x="2513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69" y="721"/>
                        <a:pt x="2448" y="710"/>
                        <a:pt x="2426" y="689"/>
                      </a:cubicBezTo>
                      <a:lnTo>
                        <a:pt x="1771" y="33"/>
                      </a:lnTo>
                      <a:lnTo>
                        <a:pt x="1771" y="33"/>
                      </a:lnTo>
                      <a:cubicBezTo>
                        <a:pt x="1749" y="11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1"/>
                        <a:pt x="1639" y="33"/>
                      </a:cubicBezTo>
                      <a:lnTo>
                        <a:pt x="1574" y="99"/>
                      </a:lnTo>
                      <a:lnTo>
                        <a:pt x="1509" y="164"/>
                      </a:lnTo>
                      <a:lnTo>
                        <a:pt x="1443" y="229"/>
                      </a:lnTo>
                      <a:lnTo>
                        <a:pt x="1378" y="295"/>
                      </a:lnTo>
                      <a:lnTo>
                        <a:pt x="1311" y="360"/>
                      </a:lnTo>
                      <a:lnTo>
                        <a:pt x="1246" y="427"/>
                      </a:lnTo>
                      <a:lnTo>
                        <a:pt x="1181" y="492"/>
                      </a:lnTo>
                      <a:lnTo>
                        <a:pt x="1115" y="557"/>
                      </a:lnTo>
                      <a:lnTo>
                        <a:pt x="1050" y="623"/>
                      </a:lnTo>
                      <a:lnTo>
                        <a:pt x="983" y="689"/>
                      </a:lnTo>
                      <a:lnTo>
                        <a:pt x="983" y="689"/>
                      </a:lnTo>
                      <a:cubicBezTo>
                        <a:pt x="962" y="710"/>
                        <a:pt x="940" y="721"/>
                        <a:pt x="918" y="721"/>
                      </a:cubicBezTo>
                      <a:lnTo>
                        <a:pt x="918" y="721"/>
                      </a:lnTo>
                      <a:cubicBezTo>
                        <a:pt x="896" y="721"/>
                        <a:pt x="875" y="710"/>
                        <a:pt x="853" y="689"/>
                      </a:cubicBezTo>
                      <a:lnTo>
                        <a:pt x="787" y="623"/>
                      </a:lnTo>
                      <a:lnTo>
                        <a:pt x="722" y="557"/>
                      </a:lnTo>
                      <a:lnTo>
                        <a:pt x="656" y="492"/>
                      </a:lnTo>
                      <a:lnTo>
                        <a:pt x="590" y="427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9"/>
                      </a:lnTo>
                      <a:lnTo>
                        <a:pt x="198" y="33"/>
                      </a:lnTo>
                      <a:lnTo>
                        <a:pt x="198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8" y="404"/>
                        <a:pt x="110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8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5" y="1104"/>
                        <a:pt x="896" y="1115"/>
                        <a:pt x="918" y="1115"/>
                      </a:cubicBezTo>
                      <a:lnTo>
                        <a:pt x="918" y="1115"/>
                      </a:lnTo>
                      <a:cubicBezTo>
                        <a:pt x="940" y="1115"/>
                        <a:pt x="962" y="1104"/>
                        <a:pt x="983" y="1082"/>
                      </a:cubicBezTo>
                      <a:lnTo>
                        <a:pt x="1639" y="427"/>
                      </a:lnTo>
                      <a:lnTo>
                        <a:pt x="1639" y="427"/>
                      </a:lnTo>
                      <a:cubicBezTo>
                        <a:pt x="1662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7" y="393"/>
                        <a:pt x="1749" y="404"/>
                        <a:pt x="1771" y="427"/>
                      </a:cubicBezTo>
                      <a:lnTo>
                        <a:pt x="1836" y="492"/>
                      </a:lnTo>
                      <a:lnTo>
                        <a:pt x="1901" y="557"/>
                      </a:lnTo>
                      <a:lnTo>
                        <a:pt x="1967" y="623"/>
                      </a:lnTo>
                      <a:lnTo>
                        <a:pt x="2033" y="689"/>
                      </a:lnTo>
                      <a:lnTo>
                        <a:pt x="2098" y="755"/>
                      </a:lnTo>
                      <a:lnTo>
                        <a:pt x="2164" y="820"/>
                      </a:lnTo>
                      <a:lnTo>
                        <a:pt x="2230" y="885"/>
                      </a:lnTo>
                      <a:lnTo>
                        <a:pt x="2295" y="951"/>
                      </a:lnTo>
                      <a:lnTo>
                        <a:pt x="2361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8" y="1104"/>
                        <a:pt x="2469" y="1115"/>
                        <a:pt x="2492" y="1115"/>
                      </a:cubicBezTo>
                      <a:lnTo>
                        <a:pt x="2492" y="1115"/>
                      </a:lnTo>
                      <a:cubicBezTo>
                        <a:pt x="2513" y="1115"/>
                        <a:pt x="2536" y="1104"/>
                        <a:pt x="2557" y="1082"/>
                      </a:cubicBezTo>
                      <a:lnTo>
                        <a:pt x="2623" y="1016"/>
                      </a:lnTo>
                      <a:lnTo>
                        <a:pt x="2688" y="951"/>
                      </a:lnTo>
                      <a:lnTo>
                        <a:pt x="2754" y="885"/>
                      </a:lnTo>
                      <a:lnTo>
                        <a:pt x="2820" y="820"/>
                      </a:lnTo>
                      <a:lnTo>
                        <a:pt x="2885" y="755"/>
                      </a:lnTo>
                      <a:lnTo>
                        <a:pt x="2950" y="689"/>
                      </a:lnTo>
                      <a:lnTo>
                        <a:pt x="3016" y="623"/>
                      </a:lnTo>
                      <a:lnTo>
                        <a:pt x="3081" y="557"/>
                      </a:lnTo>
                      <a:lnTo>
                        <a:pt x="3148" y="492"/>
                      </a:lnTo>
                      <a:lnTo>
                        <a:pt x="3213" y="427"/>
                      </a:lnTo>
                      <a:lnTo>
                        <a:pt x="3213" y="427"/>
                      </a:lnTo>
                      <a:cubicBezTo>
                        <a:pt x="3235" y="404"/>
                        <a:pt x="3256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0" y="393"/>
                        <a:pt x="3322" y="404"/>
                        <a:pt x="3344" y="427"/>
                      </a:cubicBezTo>
                      <a:lnTo>
                        <a:pt x="3409" y="492"/>
                      </a:lnTo>
                      <a:lnTo>
                        <a:pt x="3475" y="557"/>
                      </a:lnTo>
                      <a:lnTo>
                        <a:pt x="3541" y="623"/>
                      </a:lnTo>
                      <a:lnTo>
                        <a:pt x="3737" y="820"/>
                      </a:lnTo>
                      <a:lnTo>
                        <a:pt x="3803" y="885"/>
                      </a:lnTo>
                      <a:lnTo>
                        <a:pt x="3868" y="951"/>
                      </a:lnTo>
                      <a:lnTo>
                        <a:pt x="4000" y="1082"/>
                      </a:lnTo>
                      <a:lnTo>
                        <a:pt x="4000" y="1082"/>
                      </a:lnTo>
                      <a:cubicBezTo>
                        <a:pt x="4022" y="1104"/>
                        <a:pt x="4043" y="1115"/>
                        <a:pt x="4065" y="1115"/>
                      </a:cubicBezTo>
                      <a:lnTo>
                        <a:pt x="4065" y="1115"/>
                      </a:lnTo>
                      <a:cubicBezTo>
                        <a:pt x="4087" y="1115"/>
                        <a:pt x="4109" y="1104"/>
                        <a:pt x="4131" y="1082"/>
                      </a:cubicBezTo>
                      <a:lnTo>
                        <a:pt x="4196" y="1016"/>
                      </a:lnTo>
                      <a:lnTo>
                        <a:pt x="4393" y="820"/>
                      </a:lnTo>
                      <a:lnTo>
                        <a:pt x="4458" y="755"/>
                      </a:lnTo>
                      <a:lnTo>
                        <a:pt x="4524" y="689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54" name="Freeform 29">
                  <a:extLst>
                    <a:ext uri="{FF2B5EF4-FFF2-40B4-BE49-F238E27FC236}">
                      <a16:creationId xmlns="" xmlns:a16="http://schemas.microsoft.com/office/drawing/2014/main" id="{3BF7DB59-5EF0-EA49-8AC1-9AE3672EDB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4100" y="1058863"/>
                  <a:ext cx="1700213" cy="401637"/>
                </a:xfrm>
                <a:custGeom>
                  <a:avLst/>
                  <a:gdLst>
                    <a:gd name="T0" fmla="*/ 4524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1 h 1115"/>
                    <a:gd name="T6" fmla="*/ 3933 w 4721"/>
                    <a:gd name="T7" fmla="*/ 623 h 1115"/>
                    <a:gd name="T8" fmla="*/ 3737 w 4721"/>
                    <a:gd name="T9" fmla="*/ 427 h 1115"/>
                    <a:gd name="T10" fmla="*/ 3541 w 4721"/>
                    <a:gd name="T11" fmla="*/ 229 h 1115"/>
                    <a:gd name="T12" fmla="*/ 3344 w 4721"/>
                    <a:gd name="T13" fmla="*/ 33 h 1115"/>
                    <a:gd name="T14" fmla="*/ 3278 w 4721"/>
                    <a:gd name="T15" fmla="*/ 0 h 1115"/>
                    <a:gd name="T16" fmla="*/ 3081 w 4721"/>
                    <a:gd name="T17" fmla="*/ 164 h 1115"/>
                    <a:gd name="T18" fmla="*/ 2754 w 4721"/>
                    <a:gd name="T19" fmla="*/ 492 h 1115"/>
                    <a:gd name="T20" fmla="*/ 2492 w 4721"/>
                    <a:gd name="T21" fmla="*/ 721 h 1115"/>
                    <a:gd name="T22" fmla="*/ 1771 w 4721"/>
                    <a:gd name="T23" fmla="*/ 33 h 1115"/>
                    <a:gd name="T24" fmla="*/ 1705 w 4721"/>
                    <a:gd name="T25" fmla="*/ 0 h 1115"/>
                    <a:gd name="T26" fmla="*/ 1509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7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6 w 4721"/>
                    <a:gd name="T37" fmla="*/ 492 h 1115"/>
                    <a:gd name="T38" fmla="*/ 459 w 4721"/>
                    <a:gd name="T39" fmla="*/ 295 h 1115"/>
                    <a:gd name="T40" fmla="*/ 263 w 4721"/>
                    <a:gd name="T41" fmla="*/ 99 h 1115"/>
                    <a:gd name="T42" fmla="*/ 131 w 4721"/>
                    <a:gd name="T43" fmla="*/ 0 h 1115"/>
                    <a:gd name="T44" fmla="*/ 0 w 4721"/>
                    <a:gd name="T45" fmla="*/ 99 h 1115"/>
                    <a:gd name="T46" fmla="*/ 66 w 4721"/>
                    <a:gd name="T47" fmla="*/ 427 h 1115"/>
                    <a:gd name="T48" fmla="*/ 198 w 4721"/>
                    <a:gd name="T49" fmla="*/ 427 h 1115"/>
                    <a:gd name="T50" fmla="*/ 918 w 4721"/>
                    <a:gd name="T51" fmla="*/ 1114 h 1115"/>
                    <a:gd name="T52" fmla="*/ 1639 w 4721"/>
                    <a:gd name="T53" fmla="*/ 427 h 1115"/>
                    <a:gd name="T54" fmla="*/ 1705 w 4721"/>
                    <a:gd name="T55" fmla="*/ 393 h 1115"/>
                    <a:gd name="T56" fmla="*/ 1901 w 4721"/>
                    <a:gd name="T57" fmla="*/ 557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2 h 1115"/>
                    <a:gd name="T64" fmla="*/ 2557 w 4721"/>
                    <a:gd name="T65" fmla="*/ 1082 h 1115"/>
                    <a:gd name="T66" fmla="*/ 2754 w 4721"/>
                    <a:gd name="T67" fmla="*/ 885 h 1115"/>
                    <a:gd name="T68" fmla="*/ 2950 w 4721"/>
                    <a:gd name="T69" fmla="*/ 688 h 1115"/>
                    <a:gd name="T70" fmla="*/ 3148 w 4721"/>
                    <a:gd name="T71" fmla="*/ 492 h 1115"/>
                    <a:gd name="T72" fmla="*/ 3278 w 4721"/>
                    <a:gd name="T73" fmla="*/ 393 h 1115"/>
                    <a:gd name="T74" fmla="*/ 3409 w 4721"/>
                    <a:gd name="T75" fmla="*/ 492 h 1115"/>
                    <a:gd name="T76" fmla="*/ 3737 w 4721"/>
                    <a:gd name="T77" fmla="*/ 819 h 1115"/>
                    <a:gd name="T78" fmla="*/ 4000 w 4721"/>
                    <a:gd name="T79" fmla="*/ 1082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2 h 1115"/>
                    <a:gd name="T86" fmla="*/ 4655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7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9" y="710"/>
                        <a:pt x="4087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3" y="721"/>
                        <a:pt x="4022" y="710"/>
                        <a:pt x="4000" y="688"/>
                      </a:cubicBezTo>
                      <a:lnTo>
                        <a:pt x="3933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7" y="427"/>
                      </a:lnTo>
                      <a:lnTo>
                        <a:pt x="3672" y="360"/>
                      </a:lnTo>
                      <a:lnTo>
                        <a:pt x="3606" y="295"/>
                      </a:lnTo>
                      <a:lnTo>
                        <a:pt x="3541" y="229"/>
                      </a:lnTo>
                      <a:lnTo>
                        <a:pt x="3475" y="164"/>
                      </a:lnTo>
                      <a:lnTo>
                        <a:pt x="3409" y="99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5" y="11"/>
                        <a:pt x="3213" y="33"/>
                      </a:cubicBezTo>
                      <a:lnTo>
                        <a:pt x="3148" y="99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20" y="427"/>
                      </a:lnTo>
                      <a:lnTo>
                        <a:pt x="2754" y="492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6" y="710"/>
                        <a:pt x="2513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69" y="721"/>
                        <a:pt x="2448" y="710"/>
                        <a:pt x="2426" y="688"/>
                      </a:cubicBezTo>
                      <a:lnTo>
                        <a:pt x="1771" y="33"/>
                      </a:lnTo>
                      <a:lnTo>
                        <a:pt x="1771" y="33"/>
                      </a:lnTo>
                      <a:cubicBezTo>
                        <a:pt x="1749" y="11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1"/>
                        <a:pt x="1639" y="33"/>
                      </a:cubicBezTo>
                      <a:lnTo>
                        <a:pt x="1574" y="99"/>
                      </a:lnTo>
                      <a:lnTo>
                        <a:pt x="1509" y="164"/>
                      </a:lnTo>
                      <a:lnTo>
                        <a:pt x="1443" y="229"/>
                      </a:lnTo>
                      <a:lnTo>
                        <a:pt x="1378" y="295"/>
                      </a:lnTo>
                      <a:lnTo>
                        <a:pt x="1311" y="360"/>
                      </a:lnTo>
                      <a:lnTo>
                        <a:pt x="1246" y="427"/>
                      </a:lnTo>
                      <a:lnTo>
                        <a:pt x="1181" y="492"/>
                      </a:lnTo>
                      <a:lnTo>
                        <a:pt x="1115" y="557"/>
                      </a:lnTo>
                      <a:lnTo>
                        <a:pt x="1050" y="623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2" y="710"/>
                        <a:pt x="940" y="721"/>
                        <a:pt x="918" y="721"/>
                      </a:cubicBezTo>
                      <a:lnTo>
                        <a:pt x="918" y="721"/>
                      </a:lnTo>
                      <a:cubicBezTo>
                        <a:pt x="896" y="721"/>
                        <a:pt x="875" y="710"/>
                        <a:pt x="853" y="688"/>
                      </a:cubicBezTo>
                      <a:lnTo>
                        <a:pt x="787" y="623"/>
                      </a:lnTo>
                      <a:lnTo>
                        <a:pt x="722" y="557"/>
                      </a:lnTo>
                      <a:lnTo>
                        <a:pt x="656" y="492"/>
                      </a:lnTo>
                      <a:lnTo>
                        <a:pt x="590" y="427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9"/>
                      </a:lnTo>
                      <a:lnTo>
                        <a:pt x="198" y="33"/>
                      </a:lnTo>
                      <a:lnTo>
                        <a:pt x="198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8" y="404"/>
                        <a:pt x="110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8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5" y="1104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4"/>
                        <a:pt x="983" y="1082"/>
                      </a:cubicBezTo>
                      <a:lnTo>
                        <a:pt x="1639" y="427"/>
                      </a:lnTo>
                      <a:lnTo>
                        <a:pt x="1639" y="427"/>
                      </a:lnTo>
                      <a:cubicBezTo>
                        <a:pt x="1662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7" y="393"/>
                        <a:pt x="1749" y="404"/>
                        <a:pt x="1771" y="427"/>
                      </a:cubicBezTo>
                      <a:lnTo>
                        <a:pt x="1836" y="492"/>
                      </a:lnTo>
                      <a:lnTo>
                        <a:pt x="1901" y="557"/>
                      </a:lnTo>
                      <a:lnTo>
                        <a:pt x="1967" y="623"/>
                      </a:lnTo>
                      <a:lnTo>
                        <a:pt x="2033" y="688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30" y="885"/>
                      </a:lnTo>
                      <a:lnTo>
                        <a:pt x="2295" y="950"/>
                      </a:lnTo>
                      <a:lnTo>
                        <a:pt x="2361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8" y="1104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6" y="1104"/>
                        <a:pt x="2557" y="1082"/>
                      </a:cubicBezTo>
                      <a:lnTo>
                        <a:pt x="2623" y="1016"/>
                      </a:lnTo>
                      <a:lnTo>
                        <a:pt x="2688" y="950"/>
                      </a:lnTo>
                      <a:lnTo>
                        <a:pt x="2754" y="885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0" y="688"/>
                      </a:lnTo>
                      <a:lnTo>
                        <a:pt x="3016" y="623"/>
                      </a:lnTo>
                      <a:lnTo>
                        <a:pt x="3081" y="557"/>
                      </a:lnTo>
                      <a:lnTo>
                        <a:pt x="3148" y="492"/>
                      </a:lnTo>
                      <a:lnTo>
                        <a:pt x="3213" y="427"/>
                      </a:lnTo>
                      <a:lnTo>
                        <a:pt x="3213" y="427"/>
                      </a:lnTo>
                      <a:cubicBezTo>
                        <a:pt x="3235" y="404"/>
                        <a:pt x="3256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0" y="393"/>
                        <a:pt x="3322" y="404"/>
                        <a:pt x="3344" y="427"/>
                      </a:cubicBezTo>
                      <a:lnTo>
                        <a:pt x="3409" y="492"/>
                      </a:lnTo>
                      <a:lnTo>
                        <a:pt x="3475" y="557"/>
                      </a:lnTo>
                      <a:lnTo>
                        <a:pt x="3541" y="623"/>
                      </a:lnTo>
                      <a:lnTo>
                        <a:pt x="3737" y="819"/>
                      </a:lnTo>
                      <a:lnTo>
                        <a:pt x="3803" y="885"/>
                      </a:lnTo>
                      <a:lnTo>
                        <a:pt x="3868" y="950"/>
                      </a:lnTo>
                      <a:lnTo>
                        <a:pt x="4000" y="1082"/>
                      </a:lnTo>
                      <a:lnTo>
                        <a:pt x="4000" y="1082"/>
                      </a:lnTo>
                      <a:cubicBezTo>
                        <a:pt x="4022" y="1104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4"/>
                        <a:pt x="4131" y="1082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8" y="754"/>
                      </a:lnTo>
                      <a:lnTo>
                        <a:pt x="4524" y="688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5" name="Freeform 30">
                  <a:extLst>
                    <a:ext uri="{FF2B5EF4-FFF2-40B4-BE49-F238E27FC236}">
                      <a16:creationId xmlns="" xmlns:a16="http://schemas.microsoft.com/office/drawing/2014/main" id="{60DD22C9-A3EE-DD48-A2DC-0957F152C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4100" y="720725"/>
                  <a:ext cx="1700213" cy="401638"/>
                </a:xfrm>
                <a:custGeom>
                  <a:avLst/>
                  <a:gdLst>
                    <a:gd name="T0" fmla="*/ 4524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3 w 4721"/>
                    <a:gd name="T7" fmla="*/ 622 h 1115"/>
                    <a:gd name="T8" fmla="*/ 3737 w 4721"/>
                    <a:gd name="T9" fmla="*/ 426 h 1115"/>
                    <a:gd name="T10" fmla="*/ 3541 w 4721"/>
                    <a:gd name="T11" fmla="*/ 228 h 1115"/>
                    <a:gd name="T12" fmla="*/ 3344 w 4721"/>
                    <a:gd name="T13" fmla="*/ 32 h 1115"/>
                    <a:gd name="T14" fmla="*/ 3278 w 4721"/>
                    <a:gd name="T15" fmla="*/ 0 h 1115"/>
                    <a:gd name="T16" fmla="*/ 3081 w 4721"/>
                    <a:gd name="T17" fmla="*/ 163 h 1115"/>
                    <a:gd name="T18" fmla="*/ 2754 w 4721"/>
                    <a:gd name="T19" fmla="*/ 491 h 1115"/>
                    <a:gd name="T20" fmla="*/ 2492 w 4721"/>
                    <a:gd name="T21" fmla="*/ 720 h 1115"/>
                    <a:gd name="T22" fmla="*/ 1771 w 4721"/>
                    <a:gd name="T23" fmla="*/ 32 h 1115"/>
                    <a:gd name="T24" fmla="*/ 1705 w 4721"/>
                    <a:gd name="T25" fmla="*/ 0 h 1115"/>
                    <a:gd name="T26" fmla="*/ 1509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6 w 4721"/>
                    <a:gd name="T37" fmla="*/ 491 h 1115"/>
                    <a:gd name="T38" fmla="*/ 459 w 4721"/>
                    <a:gd name="T39" fmla="*/ 294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8 w 4721"/>
                    <a:gd name="T49" fmla="*/ 426 h 1115"/>
                    <a:gd name="T50" fmla="*/ 918 w 4721"/>
                    <a:gd name="T51" fmla="*/ 1114 h 1115"/>
                    <a:gd name="T52" fmla="*/ 1639 w 4721"/>
                    <a:gd name="T53" fmla="*/ 426 h 1115"/>
                    <a:gd name="T54" fmla="*/ 1705 w 4721"/>
                    <a:gd name="T55" fmla="*/ 392 h 1115"/>
                    <a:gd name="T56" fmla="*/ 1901 w 4721"/>
                    <a:gd name="T57" fmla="*/ 556 h 1115"/>
                    <a:gd name="T58" fmla="*/ 2098 w 4721"/>
                    <a:gd name="T59" fmla="*/ 753 h 1115"/>
                    <a:gd name="T60" fmla="*/ 2295 w 4721"/>
                    <a:gd name="T61" fmla="*/ 950 h 1115"/>
                    <a:gd name="T62" fmla="*/ 2426 w 4721"/>
                    <a:gd name="T63" fmla="*/ 1081 h 1115"/>
                    <a:gd name="T64" fmla="*/ 2557 w 4721"/>
                    <a:gd name="T65" fmla="*/ 1081 h 1115"/>
                    <a:gd name="T66" fmla="*/ 2754 w 4721"/>
                    <a:gd name="T67" fmla="*/ 884 h 1115"/>
                    <a:gd name="T68" fmla="*/ 2950 w 4721"/>
                    <a:gd name="T69" fmla="*/ 688 h 1115"/>
                    <a:gd name="T70" fmla="*/ 3148 w 4721"/>
                    <a:gd name="T71" fmla="*/ 491 h 1115"/>
                    <a:gd name="T72" fmla="*/ 3278 w 4721"/>
                    <a:gd name="T73" fmla="*/ 392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4000 w 4721"/>
                    <a:gd name="T79" fmla="*/ 1081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3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3"/>
                      </a:moveTo>
                      <a:lnTo>
                        <a:pt x="4589" y="228"/>
                      </a:lnTo>
                      <a:lnTo>
                        <a:pt x="4524" y="294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9" y="710"/>
                        <a:pt x="4087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3" y="720"/>
                        <a:pt x="4022" y="710"/>
                        <a:pt x="4000" y="688"/>
                      </a:cubicBezTo>
                      <a:lnTo>
                        <a:pt x="3933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2" y="360"/>
                      </a:lnTo>
                      <a:lnTo>
                        <a:pt x="3606" y="294"/>
                      </a:lnTo>
                      <a:lnTo>
                        <a:pt x="3541" y="228"/>
                      </a:lnTo>
                      <a:lnTo>
                        <a:pt x="3475" y="163"/>
                      </a:lnTo>
                      <a:lnTo>
                        <a:pt x="3409" y="98"/>
                      </a:lnTo>
                      <a:lnTo>
                        <a:pt x="3344" y="32"/>
                      </a:lnTo>
                      <a:lnTo>
                        <a:pt x="3344" y="32"/>
                      </a:lnTo>
                      <a:cubicBezTo>
                        <a:pt x="3322" y="10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5" y="10"/>
                        <a:pt x="3213" y="32"/>
                      </a:cubicBezTo>
                      <a:lnTo>
                        <a:pt x="3148" y="98"/>
                      </a:lnTo>
                      <a:lnTo>
                        <a:pt x="3081" y="163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4" y="491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6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8" y="710"/>
                        <a:pt x="2426" y="688"/>
                      </a:cubicBezTo>
                      <a:lnTo>
                        <a:pt x="1771" y="32"/>
                      </a:lnTo>
                      <a:lnTo>
                        <a:pt x="1771" y="32"/>
                      </a:lnTo>
                      <a:cubicBezTo>
                        <a:pt x="1749" y="10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0"/>
                        <a:pt x="1639" y="32"/>
                      </a:cubicBezTo>
                      <a:lnTo>
                        <a:pt x="1574" y="98"/>
                      </a:lnTo>
                      <a:lnTo>
                        <a:pt x="1509" y="163"/>
                      </a:lnTo>
                      <a:lnTo>
                        <a:pt x="1443" y="228"/>
                      </a:lnTo>
                      <a:lnTo>
                        <a:pt x="1378" y="294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1" y="491"/>
                      </a:lnTo>
                      <a:lnTo>
                        <a:pt x="1115" y="556"/>
                      </a:lnTo>
                      <a:lnTo>
                        <a:pt x="1050" y="622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2" y="710"/>
                        <a:pt x="940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5" y="710"/>
                        <a:pt x="853" y="688"/>
                      </a:cubicBezTo>
                      <a:lnTo>
                        <a:pt x="787" y="622"/>
                      </a:lnTo>
                      <a:lnTo>
                        <a:pt x="722" y="556"/>
                      </a:lnTo>
                      <a:lnTo>
                        <a:pt x="656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4"/>
                      </a:lnTo>
                      <a:lnTo>
                        <a:pt x="394" y="228"/>
                      </a:lnTo>
                      <a:lnTo>
                        <a:pt x="328" y="163"/>
                      </a:lnTo>
                      <a:lnTo>
                        <a:pt x="263" y="98"/>
                      </a:lnTo>
                      <a:lnTo>
                        <a:pt x="198" y="32"/>
                      </a:lnTo>
                      <a:lnTo>
                        <a:pt x="198" y="32"/>
                      </a:lnTo>
                      <a:cubicBezTo>
                        <a:pt x="175" y="10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8" y="404"/>
                        <a:pt x="110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3" y="392"/>
                        <a:pt x="175" y="404"/>
                        <a:pt x="198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5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3"/>
                        <a:pt x="983" y="1081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3" y="392"/>
                        <a:pt x="1705" y="392"/>
                      </a:cubicBezTo>
                      <a:lnTo>
                        <a:pt x="1705" y="392"/>
                      </a:lnTo>
                      <a:cubicBezTo>
                        <a:pt x="1727" y="392"/>
                        <a:pt x="1749" y="404"/>
                        <a:pt x="1771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7" y="622"/>
                      </a:lnTo>
                      <a:lnTo>
                        <a:pt x="2033" y="688"/>
                      </a:lnTo>
                      <a:lnTo>
                        <a:pt x="2098" y="753"/>
                      </a:lnTo>
                      <a:lnTo>
                        <a:pt x="2164" y="819"/>
                      </a:lnTo>
                      <a:lnTo>
                        <a:pt x="2230" y="884"/>
                      </a:lnTo>
                      <a:lnTo>
                        <a:pt x="2295" y="950"/>
                      </a:lnTo>
                      <a:lnTo>
                        <a:pt x="2361" y="1015"/>
                      </a:lnTo>
                      <a:lnTo>
                        <a:pt x="2426" y="1081"/>
                      </a:lnTo>
                      <a:lnTo>
                        <a:pt x="2426" y="1081"/>
                      </a:lnTo>
                      <a:cubicBezTo>
                        <a:pt x="2448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6" y="1103"/>
                        <a:pt x="2557" y="1081"/>
                      </a:cubicBezTo>
                      <a:lnTo>
                        <a:pt x="2623" y="1015"/>
                      </a:lnTo>
                      <a:lnTo>
                        <a:pt x="2688" y="950"/>
                      </a:lnTo>
                      <a:lnTo>
                        <a:pt x="2754" y="884"/>
                      </a:lnTo>
                      <a:lnTo>
                        <a:pt x="2820" y="819"/>
                      </a:lnTo>
                      <a:lnTo>
                        <a:pt x="2885" y="753"/>
                      </a:lnTo>
                      <a:lnTo>
                        <a:pt x="2950" y="688"/>
                      </a:lnTo>
                      <a:lnTo>
                        <a:pt x="3016" y="622"/>
                      </a:lnTo>
                      <a:lnTo>
                        <a:pt x="3081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5" y="404"/>
                        <a:pt x="3256" y="392"/>
                        <a:pt x="3278" y="392"/>
                      </a:cubicBezTo>
                      <a:lnTo>
                        <a:pt x="3278" y="392"/>
                      </a:lnTo>
                      <a:cubicBezTo>
                        <a:pt x="3300" y="392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5" y="556"/>
                      </a:lnTo>
                      <a:lnTo>
                        <a:pt x="3541" y="622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4000" y="1081"/>
                      </a:lnTo>
                      <a:lnTo>
                        <a:pt x="4000" y="1081"/>
                      </a:lnTo>
                      <a:cubicBezTo>
                        <a:pt x="4022" y="1103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3"/>
                        <a:pt x="4131" y="1081"/>
                      </a:cubicBezTo>
                      <a:lnTo>
                        <a:pt x="4196" y="1015"/>
                      </a:lnTo>
                      <a:lnTo>
                        <a:pt x="4393" y="819"/>
                      </a:lnTo>
                      <a:lnTo>
                        <a:pt x="4458" y="753"/>
                      </a:lnTo>
                      <a:lnTo>
                        <a:pt x="4524" y="688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3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6" name="Freeform 31">
                  <a:extLst>
                    <a:ext uri="{FF2B5EF4-FFF2-40B4-BE49-F238E27FC236}">
                      <a16:creationId xmlns="" xmlns:a16="http://schemas.microsoft.com/office/drawing/2014/main" id="{CAB29461-FD5E-1F44-8397-D23B72E07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4100" y="550863"/>
                  <a:ext cx="1700213" cy="401637"/>
                </a:xfrm>
                <a:custGeom>
                  <a:avLst/>
                  <a:gdLst>
                    <a:gd name="T0" fmla="*/ 4524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0 h 1115"/>
                    <a:gd name="T6" fmla="*/ 3933 w 4721"/>
                    <a:gd name="T7" fmla="*/ 623 h 1115"/>
                    <a:gd name="T8" fmla="*/ 3737 w 4721"/>
                    <a:gd name="T9" fmla="*/ 426 h 1115"/>
                    <a:gd name="T10" fmla="*/ 3541 w 4721"/>
                    <a:gd name="T11" fmla="*/ 229 h 1115"/>
                    <a:gd name="T12" fmla="*/ 3344 w 4721"/>
                    <a:gd name="T13" fmla="*/ 33 h 1115"/>
                    <a:gd name="T14" fmla="*/ 3278 w 4721"/>
                    <a:gd name="T15" fmla="*/ 0 h 1115"/>
                    <a:gd name="T16" fmla="*/ 3081 w 4721"/>
                    <a:gd name="T17" fmla="*/ 163 h 1115"/>
                    <a:gd name="T18" fmla="*/ 2754 w 4721"/>
                    <a:gd name="T19" fmla="*/ 491 h 1115"/>
                    <a:gd name="T20" fmla="*/ 2492 w 4721"/>
                    <a:gd name="T21" fmla="*/ 720 h 1115"/>
                    <a:gd name="T22" fmla="*/ 1771 w 4721"/>
                    <a:gd name="T23" fmla="*/ 33 h 1115"/>
                    <a:gd name="T24" fmla="*/ 1705 w 4721"/>
                    <a:gd name="T25" fmla="*/ 0 h 1115"/>
                    <a:gd name="T26" fmla="*/ 1509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6 w 4721"/>
                    <a:gd name="T37" fmla="*/ 491 h 1115"/>
                    <a:gd name="T38" fmla="*/ 459 w 4721"/>
                    <a:gd name="T39" fmla="*/ 295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8 w 4721"/>
                    <a:gd name="T49" fmla="*/ 426 h 1115"/>
                    <a:gd name="T50" fmla="*/ 918 w 4721"/>
                    <a:gd name="T51" fmla="*/ 1114 h 1115"/>
                    <a:gd name="T52" fmla="*/ 1639 w 4721"/>
                    <a:gd name="T53" fmla="*/ 426 h 1115"/>
                    <a:gd name="T54" fmla="*/ 1705 w 4721"/>
                    <a:gd name="T55" fmla="*/ 392 h 1115"/>
                    <a:gd name="T56" fmla="*/ 1901 w 4721"/>
                    <a:gd name="T57" fmla="*/ 556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1 h 1115"/>
                    <a:gd name="T64" fmla="*/ 2557 w 4721"/>
                    <a:gd name="T65" fmla="*/ 1081 h 1115"/>
                    <a:gd name="T66" fmla="*/ 2754 w 4721"/>
                    <a:gd name="T67" fmla="*/ 884 h 1115"/>
                    <a:gd name="T68" fmla="*/ 2950 w 4721"/>
                    <a:gd name="T69" fmla="*/ 688 h 1115"/>
                    <a:gd name="T70" fmla="*/ 3148 w 4721"/>
                    <a:gd name="T71" fmla="*/ 491 h 1115"/>
                    <a:gd name="T72" fmla="*/ 3278 w 4721"/>
                    <a:gd name="T73" fmla="*/ 392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4000 w 4721"/>
                    <a:gd name="T79" fmla="*/ 1081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3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3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3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9" y="710"/>
                        <a:pt x="4087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3" y="720"/>
                        <a:pt x="4022" y="710"/>
                        <a:pt x="4000" y="688"/>
                      </a:cubicBezTo>
                      <a:lnTo>
                        <a:pt x="3933" y="623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2" y="360"/>
                      </a:lnTo>
                      <a:lnTo>
                        <a:pt x="3606" y="295"/>
                      </a:lnTo>
                      <a:lnTo>
                        <a:pt x="3541" y="229"/>
                      </a:lnTo>
                      <a:lnTo>
                        <a:pt x="3475" y="163"/>
                      </a:lnTo>
                      <a:lnTo>
                        <a:pt x="3409" y="98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5" y="11"/>
                        <a:pt x="3213" y="33"/>
                      </a:cubicBezTo>
                      <a:lnTo>
                        <a:pt x="3148" y="98"/>
                      </a:lnTo>
                      <a:lnTo>
                        <a:pt x="3081" y="163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4" y="491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6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8" y="710"/>
                        <a:pt x="2426" y="688"/>
                      </a:cubicBezTo>
                      <a:lnTo>
                        <a:pt x="1771" y="33"/>
                      </a:lnTo>
                      <a:lnTo>
                        <a:pt x="1771" y="33"/>
                      </a:lnTo>
                      <a:cubicBezTo>
                        <a:pt x="1749" y="11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1"/>
                        <a:pt x="1639" y="33"/>
                      </a:cubicBezTo>
                      <a:lnTo>
                        <a:pt x="1574" y="98"/>
                      </a:lnTo>
                      <a:lnTo>
                        <a:pt x="1509" y="163"/>
                      </a:lnTo>
                      <a:lnTo>
                        <a:pt x="1443" y="229"/>
                      </a:lnTo>
                      <a:lnTo>
                        <a:pt x="1378" y="295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1" y="491"/>
                      </a:lnTo>
                      <a:lnTo>
                        <a:pt x="1115" y="556"/>
                      </a:lnTo>
                      <a:lnTo>
                        <a:pt x="1050" y="623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2" y="710"/>
                        <a:pt x="940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5" y="710"/>
                        <a:pt x="853" y="688"/>
                      </a:cubicBezTo>
                      <a:lnTo>
                        <a:pt x="787" y="623"/>
                      </a:lnTo>
                      <a:lnTo>
                        <a:pt x="722" y="556"/>
                      </a:lnTo>
                      <a:lnTo>
                        <a:pt x="656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3"/>
                      </a:lnTo>
                      <a:lnTo>
                        <a:pt x="263" y="98"/>
                      </a:lnTo>
                      <a:lnTo>
                        <a:pt x="198" y="33"/>
                      </a:lnTo>
                      <a:lnTo>
                        <a:pt x="198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1"/>
                        <a:pt x="66" y="33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8" y="404"/>
                        <a:pt x="110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3" y="392"/>
                        <a:pt x="175" y="404"/>
                        <a:pt x="198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5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3"/>
                        <a:pt x="983" y="1081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3" y="392"/>
                        <a:pt x="1705" y="392"/>
                      </a:cubicBezTo>
                      <a:lnTo>
                        <a:pt x="1705" y="392"/>
                      </a:lnTo>
                      <a:cubicBezTo>
                        <a:pt x="1727" y="392"/>
                        <a:pt x="1749" y="404"/>
                        <a:pt x="1771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7" y="623"/>
                      </a:lnTo>
                      <a:lnTo>
                        <a:pt x="2033" y="688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30" y="884"/>
                      </a:lnTo>
                      <a:lnTo>
                        <a:pt x="2295" y="950"/>
                      </a:lnTo>
                      <a:lnTo>
                        <a:pt x="2361" y="1016"/>
                      </a:lnTo>
                      <a:lnTo>
                        <a:pt x="2426" y="1081"/>
                      </a:lnTo>
                      <a:lnTo>
                        <a:pt x="2426" y="1081"/>
                      </a:lnTo>
                      <a:cubicBezTo>
                        <a:pt x="2448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6" y="1103"/>
                        <a:pt x="2557" y="1081"/>
                      </a:cubicBezTo>
                      <a:lnTo>
                        <a:pt x="2623" y="1016"/>
                      </a:lnTo>
                      <a:lnTo>
                        <a:pt x="2688" y="950"/>
                      </a:lnTo>
                      <a:lnTo>
                        <a:pt x="2754" y="884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0" y="688"/>
                      </a:lnTo>
                      <a:lnTo>
                        <a:pt x="3016" y="623"/>
                      </a:lnTo>
                      <a:lnTo>
                        <a:pt x="3081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5" y="404"/>
                        <a:pt x="3256" y="392"/>
                        <a:pt x="3278" y="392"/>
                      </a:cubicBezTo>
                      <a:lnTo>
                        <a:pt x="3278" y="392"/>
                      </a:lnTo>
                      <a:cubicBezTo>
                        <a:pt x="3300" y="392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5" y="556"/>
                      </a:lnTo>
                      <a:lnTo>
                        <a:pt x="3541" y="623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4000" y="1081"/>
                      </a:lnTo>
                      <a:lnTo>
                        <a:pt x="4000" y="1081"/>
                      </a:lnTo>
                      <a:cubicBezTo>
                        <a:pt x="4022" y="1103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3"/>
                        <a:pt x="4131" y="1081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8" y="754"/>
                      </a:lnTo>
                      <a:lnTo>
                        <a:pt x="4524" y="688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3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</p:grpSp>
          <p:grpSp>
            <p:nvGrpSpPr>
              <p:cNvPr id="1634" name="Group 1633">
                <a:extLst>
                  <a:ext uri="{FF2B5EF4-FFF2-40B4-BE49-F238E27FC236}">
                    <a16:creationId xmlns="" xmlns:a16="http://schemas.microsoft.com/office/drawing/2014/main" id="{7D143B68-84EE-BB4E-83D4-C707DB51D66C}"/>
                  </a:ext>
                </a:extLst>
              </p:cNvPr>
              <p:cNvGrpSpPr/>
              <p:nvPr/>
            </p:nvGrpSpPr>
            <p:grpSpPr>
              <a:xfrm>
                <a:off x="2754313" y="72552"/>
                <a:ext cx="1700212" cy="1250950"/>
                <a:chOff x="2754313" y="550863"/>
                <a:chExt cx="1700212" cy="1250950"/>
              </a:xfrm>
            </p:grpSpPr>
            <p:sp>
              <p:nvSpPr>
                <p:cNvPr id="1647" name="Freeform 172">
                  <a:extLst>
                    <a:ext uri="{FF2B5EF4-FFF2-40B4-BE49-F238E27FC236}">
                      <a16:creationId xmlns="" xmlns:a16="http://schemas.microsoft.com/office/drawing/2014/main" id="{EA20C7EB-83C8-DE49-8F3E-150C8D0D21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1400175"/>
                  <a:ext cx="1700212" cy="401638"/>
                </a:xfrm>
                <a:custGeom>
                  <a:avLst/>
                  <a:gdLst>
                    <a:gd name="T0" fmla="*/ 4524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4 w 4721"/>
                    <a:gd name="T7" fmla="*/ 622 h 1115"/>
                    <a:gd name="T8" fmla="*/ 3737 w 4721"/>
                    <a:gd name="T9" fmla="*/ 426 h 1115"/>
                    <a:gd name="T10" fmla="*/ 3541 w 4721"/>
                    <a:gd name="T11" fmla="*/ 229 h 1115"/>
                    <a:gd name="T12" fmla="*/ 3344 w 4721"/>
                    <a:gd name="T13" fmla="*/ 32 h 1115"/>
                    <a:gd name="T14" fmla="*/ 3278 w 4721"/>
                    <a:gd name="T15" fmla="*/ 0 h 1115"/>
                    <a:gd name="T16" fmla="*/ 3082 w 4721"/>
                    <a:gd name="T17" fmla="*/ 164 h 1115"/>
                    <a:gd name="T18" fmla="*/ 2754 w 4721"/>
                    <a:gd name="T19" fmla="*/ 491 h 1115"/>
                    <a:gd name="T20" fmla="*/ 2492 w 4721"/>
                    <a:gd name="T21" fmla="*/ 720 h 1115"/>
                    <a:gd name="T22" fmla="*/ 1771 w 4721"/>
                    <a:gd name="T23" fmla="*/ 32 h 1115"/>
                    <a:gd name="T24" fmla="*/ 1706 w 4721"/>
                    <a:gd name="T25" fmla="*/ 0 h 1115"/>
                    <a:gd name="T26" fmla="*/ 1509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4 w 4721"/>
                    <a:gd name="T33" fmla="*/ 687 h 1115"/>
                    <a:gd name="T34" fmla="*/ 853 w 4721"/>
                    <a:gd name="T35" fmla="*/ 687 h 1115"/>
                    <a:gd name="T36" fmla="*/ 656 w 4721"/>
                    <a:gd name="T37" fmla="*/ 491 h 1115"/>
                    <a:gd name="T38" fmla="*/ 459 w 4721"/>
                    <a:gd name="T39" fmla="*/ 294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8 w 4721"/>
                    <a:gd name="T49" fmla="*/ 426 h 1115"/>
                    <a:gd name="T50" fmla="*/ 919 w 4721"/>
                    <a:gd name="T51" fmla="*/ 1114 h 1115"/>
                    <a:gd name="T52" fmla="*/ 1639 w 4721"/>
                    <a:gd name="T53" fmla="*/ 426 h 1115"/>
                    <a:gd name="T54" fmla="*/ 1706 w 4721"/>
                    <a:gd name="T55" fmla="*/ 393 h 1115"/>
                    <a:gd name="T56" fmla="*/ 1902 w 4721"/>
                    <a:gd name="T57" fmla="*/ 556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2 h 1115"/>
                    <a:gd name="T64" fmla="*/ 2558 w 4721"/>
                    <a:gd name="T65" fmla="*/ 1082 h 1115"/>
                    <a:gd name="T66" fmla="*/ 2754 w 4721"/>
                    <a:gd name="T67" fmla="*/ 884 h 1115"/>
                    <a:gd name="T68" fmla="*/ 2951 w 4721"/>
                    <a:gd name="T69" fmla="*/ 687 h 1115"/>
                    <a:gd name="T70" fmla="*/ 3148 w 4721"/>
                    <a:gd name="T71" fmla="*/ 491 h 1115"/>
                    <a:gd name="T72" fmla="*/ 3278 w 4721"/>
                    <a:gd name="T73" fmla="*/ 393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4000 w 4721"/>
                    <a:gd name="T79" fmla="*/ 1082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  <a:gd name="T86" fmla="*/ 4656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6" y="164"/>
                      </a:moveTo>
                      <a:lnTo>
                        <a:pt x="4589" y="229"/>
                      </a:lnTo>
                      <a:lnTo>
                        <a:pt x="4524" y="294"/>
                      </a:lnTo>
                      <a:lnTo>
                        <a:pt x="4328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1" y="687"/>
                      </a:lnTo>
                      <a:lnTo>
                        <a:pt x="4131" y="687"/>
                      </a:lnTo>
                      <a:cubicBezTo>
                        <a:pt x="4109" y="710"/>
                        <a:pt x="4087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3" y="720"/>
                        <a:pt x="4022" y="710"/>
                        <a:pt x="4000" y="687"/>
                      </a:cubicBezTo>
                      <a:lnTo>
                        <a:pt x="3934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2" y="360"/>
                      </a:lnTo>
                      <a:lnTo>
                        <a:pt x="3606" y="294"/>
                      </a:lnTo>
                      <a:lnTo>
                        <a:pt x="3541" y="229"/>
                      </a:lnTo>
                      <a:lnTo>
                        <a:pt x="3476" y="164"/>
                      </a:lnTo>
                      <a:lnTo>
                        <a:pt x="3409" y="98"/>
                      </a:lnTo>
                      <a:lnTo>
                        <a:pt x="3344" y="32"/>
                      </a:lnTo>
                      <a:lnTo>
                        <a:pt x="3344" y="32"/>
                      </a:lnTo>
                      <a:cubicBezTo>
                        <a:pt x="3322" y="10"/>
                        <a:pt x="3301" y="0"/>
                        <a:pt x="3278" y="0"/>
                      </a:cubicBezTo>
                      <a:lnTo>
                        <a:pt x="3278" y="0"/>
                      </a:lnTo>
                      <a:cubicBezTo>
                        <a:pt x="3257" y="0"/>
                        <a:pt x="3235" y="10"/>
                        <a:pt x="3213" y="32"/>
                      </a:cubicBezTo>
                      <a:lnTo>
                        <a:pt x="3148" y="98"/>
                      </a:lnTo>
                      <a:lnTo>
                        <a:pt x="3082" y="164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4" y="491"/>
                      </a:lnTo>
                      <a:lnTo>
                        <a:pt x="2558" y="687"/>
                      </a:lnTo>
                      <a:lnTo>
                        <a:pt x="2558" y="687"/>
                      </a:lnTo>
                      <a:cubicBezTo>
                        <a:pt x="2535" y="710"/>
                        <a:pt x="2514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70" y="720"/>
                        <a:pt x="2448" y="710"/>
                        <a:pt x="2426" y="687"/>
                      </a:cubicBezTo>
                      <a:lnTo>
                        <a:pt x="1771" y="32"/>
                      </a:lnTo>
                      <a:lnTo>
                        <a:pt x="1771" y="32"/>
                      </a:lnTo>
                      <a:cubicBezTo>
                        <a:pt x="1749" y="10"/>
                        <a:pt x="1727" y="0"/>
                        <a:pt x="1706" y="0"/>
                      </a:cubicBezTo>
                      <a:lnTo>
                        <a:pt x="1706" y="0"/>
                      </a:lnTo>
                      <a:cubicBezTo>
                        <a:pt x="1684" y="0"/>
                        <a:pt x="1662" y="10"/>
                        <a:pt x="1639" y="32"/>
                      </a:cubicBezTo>
                      <a:lnTo>
                        <a:pt x="1574" y="98"/>
                      </a:lnTo>
                      <a:lnTo>
                        <a:pt x="1509" y="164"/>
                      </a:lnTo>
                      <a:lnTo>
                        <a:pt x="1443" y="229"/>
                      </a:lnTo>
                      <a:lnTo>
                        <a:pt x="1378" y="294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1" y="491"/>
                      </a:lnTo>
                      <a:lnTo>
                        <a:pt x="1115" y="556"/>
                      </a:lnTo>
                      <a:lnTo>
                        <a:pt x="1050" y="622"/>
                      </a:lnTo>
                      <a:lnTo>
                        <a:pt x="984" y="687"/>
                      </a:lnTo>
                      <a:lnTo>
                        <a:pt x="984" y="687"/>
                      </a:lnTo>
                      <a:cubicBezTo>
                        <a:pt x="962" y="710"/>
                        <a:pt x="940" y="720"/>
                        <a:pt x="919" y="720"/>
                      </a:cubicBezTo>
                      <a:lnTo>
                        <a:pt x="919" y="720"/>
                      </a:lnTo>
                      <a:cubicBezTo>
                        <a:pt x="897" y="720"/>
                        <a:pt x="875" y="710"/>
                        <a:pt x="853" y="687"/>
                      </a:cubicBezTo>
                      <a:lnTo>
                        <a:pt x="788" y="622"/>
                      </a:lnTo>
                      <a:lnTo>
                        <a:pt x="722" y="556"/>
                      </a:lnTo>
                      <a:lnTo>
                        <a:pt x="656" y="491"/>
                      </a:lnTo>
                      <a:lnTo>
                        <a:pt x="591" y="426"/>
                      </a:lnTo>
                      <a:lnTo>
                        <a:pt x="526" y="360"/>
                      </a:lnTo>
                      <a:lnTo>
                        <a:pt x="459" y="294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8"/>
                      </a:lnTo>
                      <a:lnTo>
                        <a:pt x="198" y="32"/>
                      </a:lnTo>
                      <a:lnTo>
                        <a:pt x="198" y="32"/>
                      </a:lnTo>
                      <a:cubicBezTo>
                        <a:pt x="175" y="10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8" y="404"/>
                        <a:pt x="110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8" y="426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5" y="1103"/>
                        <a:pt x="897" y="1114"/>
                        <a:pt x="919" y="1114"/>
                      </a:cubicBezTo>
                      <a:lnTo>
                        <a:pt x="919" y="1114"/>
                      </a:lnTo>
                      <a:cubicBezTo>
                        <a:pt x="940" y="1114"/>
                        <a:pt x="962" y="1103"/>
                        <a:pt x="984" y="1082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4" y="393"/>
                        <a:pt x="1706" y="393"/>
                      </a:cubicBezTo>
                      <a:lnTo>
                        <a:pt x="1706" y="393"/>
                      </a:lnTo>
                      <a:cubicBezTo>
                        <a:pt x="1727" y="393"/>
                        <a:pt x="1749" y="404"/>
                        <a:pt x="1771" y="426"/>
                      </a:cubicBezTo>
                      <a:lnTo>
                        <a:pt x="1836" y="491"/>
                      </a:lnTo>
                      <a:lnTo>
                        <a:pt x="1902" y="556"/>
                      </a:lnTo>
                      <a:lnTo>
                        <a:pt x="1967" y="622"/>
                      </a:lnTo>
                      <a:lnTo>
                        <a:pt x="2033" y="687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30" y="884"/>
                      </a:lnTo>
                      <a:lnTo>
                        <a:pt x="2295" y="950"/>
                      </a:lnTo>
                      <a:lnTo>
                        <a:pt x="2361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8" y="1103"/>
                        <a:pt x="2470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4" y="1114"/>
                        <a:pt x="2535" y="1103"/>
                        <a:pt x="2558" y="1082"/>
                      </a:cubicBezTo>
                      <a:lnTo>
                        <a:pt x="2623" y="1016"/>
                      </a:lnTo>
                      <a:lnTo>
                        <a:pt x="2689" y="950"/>
                      </a:lnTo>
                      <a:lnTo>
                        <a:pt x="2754" y="884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1" y="687"/>
                      </a:lnTo>
                      <a:lnTo>
                        <a:pt x="3016" y="622"/>
                      </a:lnTo>
                      <a:lnTo>
                        <a:pt x="3082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5" y="404"/>
                        <a:pt x="3257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1" y="393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6" y="556"/>
                      </a:lnTo>
                      <a:lnTo>
                        <a:pt x="3541" y="622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4000" y="1082"/>
                      </a:lnTo>
                      <a:lnTo>
                        <a:pt x="4000" y="1082"/>
                      </a:lnTo>
                      <a:cubicBezTo>
                        <a:pt x="4022" y="1103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3"/>
                        <a:pt x="4131" y="1082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9" y="754"/>
                      </a:lnTo>
                      <a:lnTo>
                        <a:pt x="4524" y="687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6" y="164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8" name="Freeform 173">
                  <a:extLst>
                    <a:ext uri="{FF2B5EF4-FFF2-40B4-BE49-F238E27FC236}">
                      <a16:creationId xmlns="" xmlns:a16="http://schemas.microsoft.com/office/drawing/2014/main" id="{E8E6D6DD-24FA-ED4E-B2C2-F298ABCB3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889000"/>
                  <a:ext cx="1700212" cy="401638"/>
                </a:xfrm>
                <a:custGeom>
                  <a:avLst/>
                  <a:gdLst>
                    <a:gd name="T0" fmla="*/ 4524 w 4721"/>
                    <a:gd name="T1" fmla="*/ 295 h 1116"/>
                    <a:gd name="T2" fmla="*/ 4196 w 4721"/>
                    <a:gd name="T3" fmla="*/ 623 h 1116"/>
                    <a:gd name="T4" fmla="*/ 4065 w 4721"/>
                    <a:gd name="T5" fmla="*/ 721 h 1116"/>
                    <a:gd name="T6" fmla="*/ 3934 w 4721"/>
                    <a:gd name="T7" fmla="*/ 623 h 1116"/>
                    <a:gd name="T8" fmla="*/ 3737 w 4721"/>
                    <a:gd name="T9" fmla="*/ 427 h 1116"/>
                    <a:gd name="T10" fmla="*/ 3541 w 4721"/>
                    <a:gd name="T11" fmla="*/ 229 h 1116"/>
                    <a:gd name="T12" fmla="*/ 3344 w 4721"/>
                    <a:gd name="T13" fmla="*/ 33 h 1116"/>
                    <a:gd name="T14" fmla="*/ 3278 w 4721"/>
                    <a:gd name="T15" fmla="*/ 0 h 1116"/>
                    <a:gd name="T16" fmla="*/ 3082 w 4721"/>
                    <a:gd name="T17" fmla="*/ 164 h 1116"/>
                    <a:gd name="T18" fmla="*/ 2754 w 4721"/>
                    <a:gd name="T19" fmla="*/ 492 h 1116"/>
                    <a:gd name="T20" fmla="*/ 2492 w 4721"/>
                    <a:gd name="T21" fmla="*/ 721 h 1116"/>
                    <a:gd name="T22" fmla="*/ 1771 w 4721"/>
                    <a:gd name="T23" fmla="*/ 33 h 1116"/>
                    <a:gd name="T24" fmla="*/ 1706 w 4721"/>
                    <a:gd name="T25" fmla="*/ 0 h 1116"/>
                    <a:gd name="T26" fmla="*/ 1509 w 4721"/>
                    <a:gd name="T27" fmla="*/ 164 h 1116"/>
                    <a:gd name="T28" fmla="*/ 1311 w 4721"/>
                    <a:gd name="T29" fmla="*/ 360 h 1116"/>
                    <a:gd name="T30" fmla="*/ 1115 w 4721"/>
                    <a:gd name="T31" fmla="*/ 557 h 1116"/>
                    <a:gd name="T32" fmla="*/ 984 w 4721"/>
                    <a:gd name="T33" fmla="*/ 689 h 1116"/>
                    <a:gd name="T34" fmla="*/ 853 w 4721"/>
                    <a:gd name="T35" fmla="*/ 689 h 1116"/>
                    <a:gd name="T36" fmla="*/ 656 w 4721"/>
                    <a:gd name="T37" fmla="*/ 492 h 1116"/>
                    <a:gd name="T38" fmla="*/ 459 w 4721"/>
                    <a:gd name="T39" fmla="*/ 295 h 1116"/>
                    <a:gd name="T40" fmla="*/ 263 w 4721"/>
                    <a:gd name="T41" fmla="*/ 99 h 1116"/>
                    <a:gd name="T42" fmla="*/ 131 w 4721"/>
                    <a:gd name="T43" fmla="*/ 0 h 1116"/>
                    <a:gd name="T44" fmla="*/ 0 w 4721"/>
                    <a:gd name="T45" fmla="*/ 99 h 1116"/>
                    <a:gd name="T46" fmla="*/ 66 w 4721"/>
                    <a:gd name="T47" fmla="*/ 427 h 1116"/>
                    <a:gd name="T48" fmla="*/ 198 w 4721"/>
                    <a:gd name="T49" fmla="*/ 427 h 1116"/>
                    <a:gd name="T50" fmla="*/ 919 w 4721"/>
                    <a:gd name="T51" fmla="*/ 1115 h 1116"/>
                    <a:gd name="T52" fmla="*/ 1639 w 4721"/>
                    <a:gd name="T53" fmla="*/ 427 h 1116"/>
                    <a:gd name="T54" fmla="*/ 1706 w 4721"/>
                    <a:gd name="T55" fmla="*/ 393 h 1116"/>
                    <a:gd name="T56" fmla="*/ 1902 w 4721"/>
                    <a:gd name="T57" fmla="*/ 557 h 1116"/>
                    <a:gd name="T58" fmla="*/ 2098 w 4721"/>
                    <a:gd name="T59" fmla="*/ 755 h 1116"/>
                    <a:gd name="T60" fmla="*/ 2295 w 4721"/>
                    <a:gd name="T61" fmla="*/ 951 h 1116"/>
                    <a:gd name="T62" fmla="*/ 2426 w 4721"/>
                    <a:gd name="T63" fmla="*/ 1082 h 1116"/>
                    <a:gd name="T64" fmla="*/ 2558 w 4721"/>
                    <a:gd name="T65" fmla="*/ 1082 h 1116"/>
                    <a:gd name="T66" fmla="*/ 2754 w 4721"/>
                    <a:gd name="T67" fmla="*/ 885 h 1116"/>
                    <a:gd name="T68" fmla="*/ 2951 w 4721"/>
                    <a:gd name="T69" fmla="*/ 689 h 1116"/>
                    <a:gd name="T70" fmla="*/ 3148 w 4721"/>
                    <a:gd name="T71" fmla="*/ 492 h 1116"/>
                    <a:gd name="T72" fmla="*/ 3278 w 4721"/>
                    <a:gd name="T73" fmla="*/ 393 h 1116"/>
                    <a:gd name="T74" fmla="*/ 3409 w 4721"/>
                    <a:gd name="T75" fmla="*/ 492 h 1116"/>
                    <a:gd name="T76" fmla="*/ 3737 w 4721"/>
                    <a:gd name="T77" fmla="*/ 820 h 1116"/>
                    <a:gd name="T78" fmla="*/ 4000 w 4721"/>
                    <a:gd name="T79" fmla="*/ 1082 h 1116"/>
                    <a:gd name="T80" fmla="*/ 4065 w 4721"/>
                    <a:gd name="T81" fmla="*/ 1115 h 1116"/>
                    <a:gd name="T82" fmla="*/ 4393 w 4721"/>
                    <a:gd name="T83" fmla="*/ 820 h 1116"/>
                    <a:gd name="T84" fmla="*/ 4720 w 4721"/>
                    <a:gd name="T85" fmla="*/ 492 h 1116"/>
                    <a:gd name="T86" fmla="*/ 4656 w 4721"/>
                    <a:gd name="T87" fmla="*/ 164 h 1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6">
                      <a:moveTo>
                        <a:pt x="4656" y="164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8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1" y="689"/>
                      </a:lnTo>
                      <a:lnTo>
                        <a:pt x="4131" y="689"/>
                      </a:lnTo>
                      <a:cubicBezTo>
                        <a:pt x="4109" y="710"/>
                        <a:pt x="4087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3" y="721"/>
                        <a:pt x="4022" y="710"/>
                        <a:pt x="4000" y="689"/>
                      </a:cubicBezTo>
                      <a:lnTo>
                        <a:pt x="3934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7" y="427"/>
                      </a:lnTo>
                      <a:lnTo>
                        <a:pt x="3672" y="360"/>
                      </a:lnTo>
                      <a:lnTo>
                        <a:pt x="3606" y="295"/>
                      </a:lnTo>
                      <a:lnTo>
                        <a:pt x="3541" y="229"/>
                      </a:lnTo>
                      <a:lnTo>
                        <a:pt x="3476" y="164"/>
                      </a:lnTo>
                      <a:lnTo>
                        <a:pt x="3409" y="99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1" y="0"/>
                        <a:pt x="3278" y="0"/>
                      </a:cubicBezTo>
                      <a:lnTo>
                        <a:pt x="3278" y="0"/>
                      </a:lnTo>
                      <a:cubicBezTo>
                        <a:pt x="3257" y="0"/>
                        <a:pt x="3235" y="11"/>
                        <a:pt x="3213" y="33"/>
                      </a:cubicBezTo>
                      <a:lnTo>
                        <a:pt x="3148" y="99"/>
                      </a:lnTo>
                      <a:lnTo>
                        <a:pt x="3082" y="164"/>
                      </a:lnTo>
                      <a:lnTo>
                        <a:pt x="2885" y="360"/>
                      </a:lnTo>
                      <a:lnTo>
                        <a:pt x="2820" y="427"/>
                      </a:lnTo>
                      <a:lnTo>
                        <a:pt x="2754" y="492"/>
                      </a:lnTo>
                      <a:lnTo>
                        <a:pt x="2558" y="689"/>
                      </a:lnTo>
                      <a:lnTo>
                        <a:pt x="2558" y="689"/>
                      </a:lnTo>
                      <a:cubicBezTo>
                        <a:pt x="2535" y="710"/>
                        <a:pt x="2514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70" y="721"/>
                        <a:pt x="2448" y="710"/>
                        <a:pt x="2426" y="689"/>
                      </a:cubicBezTo>
                      <a:lnTo>
                        <a:pt x="1771" y="33"/>
                      </a:lnTo>
                      <a:lnTo>
                        <a:pt x="1771" y="33"/>
                      </a:lnTo>
                      <a:cubicBezTo>
                        <a:pt x="1749" y="11"/>
                        <a:pt x="1727" y="0"/>
                        <a:pt x="1706" y="0"/>
                      </a:cubicBezTo>
                      <a:lnTo>
                        <a:pt x="1706" y="0"/>
                      </a:lnTo>
                      <a:cubicBezTo>
                        <a:pt x="1684" y="0"/>
                        <a:pt x="1662" y="11"/>
                        <a:pt x="1639" y="33"/>
                      </a:cubicBezTo>
                      <a:lnTo>
                        <a:pt x="1574" y="99"/>
                      </a:lnTo>
                      <a:lnTo>
                        <a:pt x="1509" y="164"/>
                      </a:lnTo>
                      <a:lnTo>
                        <a:pt x="1443" y="229"/>
                      </a:lnTo>
                      <a:lnTo>
                        <a:pt x="1378" y="295"/>
                      </a:lnTo>
                      <a:lnTo>
                        <a:pt x="1311" y="360"/>
                      </a:lnTo>
                      <a:lnTo>
                        <a:pt x="1246" y="427"/>
                      </a:lnTo>
                      <a:lnTo>
                        <a:pt x="1181" y="492"/>
                      </a:lnTo>
                      <a:lnTo>
                        <a:pt x="1115" y="557"/>
                      </a:lnTo>
                      <a:lnTo>
                        <a:pt x="1050" y="623"/>
                      </a:lnTo>
                      <a:lnTo>
                        <a:pt x="984" y="689"/>
                      </a:lnTo>
                      <a:lnTo>
                        <a:pt x="984" y="689"/>
                      </a:lnTo>
                      <a:cubicBezTo>
                        <a:pt x="962" y="710"/>
                        <a:pt x="940" y="721"/>
                        <a:pt x="919" y="721"/>
                      </a:cubicBezTo>
                      <a:lnTo>
                        <a:pt x="919" y="721"/>
                      </a:lnTo>
                      <a:cubicBezTo>
                        <a:pt x="897" y="721"/>
                        <a:pt x="875" y="710"/>
                        <a:pt x="853" y="689"/>
                      </a:cubicBezTo>
                      <a:lnTo>
                        <a:pt x="788" y="623"/>
                      </a:lnTo>
                      <a:lnTo>
                        <a:pt x="722" y="557"/>
                      </a:lnTo>
                      <a:lnTo>
                        <a:pt x="656" y="492"/>
                      </a:lnTo>
                      <a:lnTo>
                        <a:pt x="591" y="427"/>
                      </a:lnTo>
                      <a:lnTo>
                        <a:pt x="526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9"/>
                      </a:lnTo>
                      <a:lnTo>
                        <a:pt x="198" y="33"/>
                      </a:lnTo>
                      <a:lnTo>
                        <a:pt x="198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8" y="404"/>
                        <a:pt x="110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8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5" y="1104"/>
                        <a:pt x="897" y="1115"/>
                        <a:pt x="919" y="1115"/>
                      </a:cubicBezTo>
                      <a:lnTo>
                        <a:pt x="919" y="1115"/>
                      </a:lnTo>
                      <a:cubicBezTo>
                        <a:pt x="940" y="1115"/>
                        <a:pt x="962" y="1104"/>
                        <a:pt x="984" y="1082"/>
                      </a:cubicBezTo>
                      <a:lnTo>
                        <a:pt x="1639" y="427"/>
                      </a:lnTo>
                      <a:lnTo>
                        <a:pt x="1639" y="427"/>
                      </a:lnTo>
                      <a:cubicBezTo>
                        <a:pt x="1662" y="404"/>
                        <a:pt x="1684" y="393"/>
                        <a:pt x="1706" y="393"/>
                      </a:cubicBezTo>
                      <a:lnTo>
                        <a:pt x="1706" y="393"/>
                      </a:lnTo>
                      <a:cubicBezTo>
                        <a:pt x="1727" y="393"/>
                        <a:pt x="1749" y="404"/>
                        <a:pt x="1771" y="427"/>
                      </a:cubicBezTo>
                      <a:lnTo>
                        <a:pt x="1836" y="492"/>
                      </a:lnTo>
                      <a:lnTo>
                        <a:pt x="1902" y="557"/>
                      </a:lnTo>
                      <a:lnTo>
                        <a:pt x="1967" y="623"/>
                      </a:lnTo>
                      <a:lnTo>
                        <a:pt x="2033" y="689"/>
                      </a:lnTo>
                      <a:lnTo>
                        <a:pt x="2098" y="755"/>
                      </a:lnTo>
                      <a:lnTo>
                        <a:pt x="2164" y="820"/>
                      </a:lnTo>
                      <a:lnTo>
                        <a:pt x="2230" y="885"/>
                      </a:lnTo>
                      <a:lnTo>
                        <a:pt x="2295" y="951"/>
                      </a:lnTo>
                      <a:lnTo>
                        <a:pt x="2361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8" y="1104"/>
                        <a:pt x="2470" y="1115"/>
                        <a:pt x="2492" y="1115"/>
                      </a:cubicBezTo>
                      <a:lnTo>
                        <a:pt x="2492" y="1115"/>
                      </a:lnTo>
                      <a:cubicBezTo>
                        <a:pt x="2514" y="1115"/>
                        <a:pt x="2535" y="1104"/>
                        <a:pt x="2558" y="1082"/>
                      </a:cubicBezTo>
                      <a:lnTo>
                        <a:pt x="2623" y="1016"/>
                      </a:lnTo>
                      <a:lnTo>
                        <a:pt x="2689" y="951"/>
                      </a:lnTo>
                      <a:lnTo>
                        <a:pt x="2754" y="885"/>
                      </a:lnTo>
                      <a:lnTo>
                        <a:pt x="2820" y="820"/>
                      </a:lnTo>
                      <a:lnTo>
                        <a:pt x="2885" y="755"/>
                      </a:lnTo>
                      <a:lnTo>
                        <a:pt x="2951" y="689"/>
                      </a:lnTo>
                      <a:lnTo>
                        <a:pt x="3016" y="623"/>
                      </a:lnTo>
                      <a:lnTo>
                        <a:pt x="3082" y="557"/>
                      </a:lnTo>
                      <a:lnTo>
                        <a:pt x="3148" y="492"/>
                      </a:lnTo>
                      <a:lnTo>
                        <a:pt x="3213" y="427"/>
                      </a:lnTo>
                      <a:lnTo>
                        <a:pt x="3213" y="427"/>
                      </a:lnTo>
                      <a:cubicBezTo>
                        <a:pt x="3235" y="404"/>
                        <a:pt x="3257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1" y="393"/>
                        <a:pt x="3322" y="404"/>
                        <a:pt x="3344" y="427"/>
                      </a:cubicBezTo>
                      <a:lnTo>
                        <a:pt x="3409" y="492"/>
                      </a:lnTo>
                      <a:lnTo>
                        <a:pt x="3476" y="557"/>
                      </a:lnTo>
                      <a:lnTo>
                        <a:pt x="3541" y="623"/>
                      </a:lnTo>
                      <a:lnTo>
                        <a:pt x="3737" y="820"/>
                      </a:lnTo>
                      <a:lnTo>
                        <a:pt x="3803" y="885"/>
                      </a:lnTo>
                      <a:lnTo>
                        <a:pt x="3868" y="951"/>
                      </a:lnTo>
                      <a:lnTo>
                        <a:pt x="4000" y="1082"/>
                      </a:lnTo>
                      <a:lnTo>
                        <a:pt x="4000" y="1082"/>
                      </a:lnTo>
                      <a:cubicBezTo>
                        <a:pt x="4022" y="1104"/>
                        <a:pt x="4043" y="1115"/>
                        <a:pt x="4065" y="1115"/>
                      </a:cubicBezTo>
                      <a:lnTo>
                        <a:pt x="4065" y="1115"/>
                      </a:lnTo>
                      <a:cubicBezTo>
                        <a:pt x="4087" y="1115"/>
                        <a:pt x="4109" y="1104"/>
                        <a:pt x="4131" y="1082"/>
                      </a:cubicBezTo>
                      <a:lnTo>
                        <a:pt x="4196" y="1016"/>
                      </a:lnTo>
                      <a:lnTo>
                        <a:pt x="4393" y="820"/>
                      </a:lnTo>
                      <a:lnTo>
                        <a:pt x="4459" y="755"/>
                      </a:lnTo>
                      <a:lnTo>
                        <a:pt x="4524" y="689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6" y="164"/>
                      </a:ln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49" name="Freeform 174">
                  <a:extLst>
                    <a:ext uri="{FF2B5EF4-FFF2-40B4-BE49-F238E27FC236}">
                      <a16:creationId xmlns="" xmlns:a16="http://schemas.microsoft.com/office/drawing/2014/main" id="{784442E9-F8C8-1445-A91B-50D204443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1058863"/>
                  <a:ext cx="1700212" cy="401637"/>
                </a:xfrm>
                <a:custGeom>
                  <a:avLst/>
                  <a:gdLst>
                    <a:gd name="T0" fmla="*/ 4524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1 h 1115"/>
                    <a:gd name="T6" fmla="*/ 3934 w 4721"/>
                    <a:gd name="T7" fmla="*/ 623 h 1115"/>
                    <a:gd name="T8" fmla="*/ 3737 w 4721"/>
                    <a:gd name="T9" fmla="*/ 427 h 1115"/>
                    <a:gd name="T10" fmla="*/ 3541 w 4721"/>
                    <a:gd name="T11" fmla="*/ 229 h 1115"/>
                    <a:gd name="T12" fmla="*/ 3344 w 4721"/>
                    <a:gd name="T13" fmla="*/ 33 h 1115"/>
                    <a:gd name="T14" fmla="*/ 3278 w 4721"/>
                    <a:gd name="T15" fmla="*/ 0 h 1115"/>
                    <a:gd name="T16" fmla="*/ 3082 w 4721"/>
                    <a:gd name="T17" fmla="*/ 164 h 1115"/>
                    <a:gd name="T18" fmla="*/ 2754 w 4721"/>
                    <a:gd name="T19" fmla="*/ 492 h 1115"/>
                    <a:gd name="T20" fmla="*/ 2492 w 4721"/>
                    <a:gd name="T21" fmla="*/ 721 h 1115"/>
                    <a:gd name="T22" fmla="*/ 1771 w 4721"/>
                    <a:gd name="T23" fmla="*/ 33 h 1115"/>
                    <a:gd name="T24" fmla="*/ 1706 w 4721"/>
                    <a:gd name="T25" fmla="*/ 0 h 1115"/>
                    <a:gd name="T26" fmla="*/ 1509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7 h 1115"/>
                    <a:gd name="T32" fmla="*/ 984 w 4721"/>
                    <a:gd name="T33" fmla="*/ 688 h 1115"/>
                    <a:gd name="T34" fmla="*/ 853 w 4721"/>
                    <a:gd name="T35" fmla="*/ 688 h 1115"/>
                    <a:gd name="T36" fmla="*/ 656 w 4721"/>
                    <a:gd name="T37" fmla="*/ 492 h 1115"/>
                    <a:gd name="T38" fmla="*/ 459 w 4721"/>
                    <a:gd name="T39" fmla="*/ 295 h 1115"/>
                    <a:gd name="T40" fmla="*/ 263 w 4721"/>
                    <a:gd name="T41" fmla="*/ 99 h 1115"/>
                    <a:gd name="T42" fmla="*/ 131 w 4721"/>
                    <a:gd name="T43" fmla="*/ 0 h 1115"/>
                    <a:gd name="T44" fmla="*/ 0 w 4721"/>
                    <a:gd name="T45" fmla="*/ 99 h 1115"/>
                    <a:gd name="T46" fmla="*/ 66 w 4721"/>
                    <a:gd name="T47" fmla="*/ 427 h 1115"/>
                    <a:gd name="T48" fmla="*/ 198 w 4721"/>
                    <a:gd name="T49" fmla="*/ 427 h 1115"/>
                    <a:gd name="T50" fmla="*/ 919 w 4721"/>
                    <a:gd name="T51" fmla="*/ 1114 h 1115"/>
                    <a:gd name="T52" fmla="*/ 1639 w 4721"/>
                    <a:gd name="T53" fmla="*/ 427 h 1115"/>
                    <a:gd name="T54" fmla="*/ 1706 w 4721"/>
                    <a:gd name="T55" fmla="*/ 393 h 1115"/>
                    <a:gd name="T56" fmla="*/ 1902 w 4721"/>
                    <a:gd name="T57" fmla="*/ 557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2 h 1115"/>
                    <a:gd name="T64" fmla="*/ 2558 w 4721"/>
                    <a:gd name="T65" fmla="*/ 1082 h 1115"/>
                    <a:gd name="T66" fmla="*/ 2754 w 4721"/>
                    <a:gd name="T67" fmla="*/ 885 h 1115"/>
                    <a:gd name="T68" fmla="*/ 2951 w 4721"/>
                    <a:gd name="T69" fmla="*/ 688 h 1115"/>
                    <a:gd name="T70" fmla="*/ 3148 w 4721"/>
                    <a:gd name="T71" fmla="*/ 492 h 1115"/>
                    <a:gd name="T72" fmla="*/ 3278 w 4721"/>
                    <a:gd name="T73" fmla="*/ 393 h 1115"/>
                    <a:gd name="T74" fmla="*/ 3409 w 4721"/>
                    <a:gd name="T75" fmla="*/ 492 h 1115"/>
                    <a:gd name="T76" fmla="*/ 3737 w 4721"/>
                    <a:gd name="T77" fmla="*/ 819 h 1115"/>
                    <a:gd name="T78" fmla="*/ 4000 w 4721"/>
                    <a:gd name="T79" fmla="*/ 1082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2 h 1115"/>
                    <a:gd name="T86" fmla="*/ 4656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6" y="164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8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9" y="710"/>
                        <a:pt x="4087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3" y="721"/>
                        <a:pt x="4022" y="710"/>
                        <a:pt x="4000" y="688"/>
                      </a:cubicBezTo>
                      <a:lnTo>
                        <a:pt x="3934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7" y="427"/>
                      </a:lnTo>
                      <a:lnTo>
                        <a:pt x="3672" y="360"/>
                      </a:lnTo>
                      <a:lnTo>
                        <a:pt x="3606" y="295"/>
                      </a:lnTo>
                      <a:lnTo>
                        <a:pt x="3541" y="229"/>
                      </a:lnTo>
                      <a:lnTo>
                        <a:pt x="3476" y="164"/>
                      </a:lnTo>
                      <a:lnTo>
                        <a:pt x="3409" y="99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1" y="0"/>
                        <a:pt x="3278" y="0"/>
                      </a:cubicBezTo>
                      <a:lnTo>
                        <a:pt x="3278" y="0"/>
                      </a:lnTo>
                      <a:cubicBezTo>
                        <a:pt x="3257" y="0"/>
                        <a:pt x="3235" y="11"/>
                        <a:pt x="3213" y="33"/>
                      </a:cubicBezTo>
                      <a:lnTo>
                        <a:pt x="3148" y="99"/>
                      </a:lnTo>
                      <a:lnTo>
                        <a:pt x="3082" y="164"/>
                      </a:lnTo>
                      <a:lnTo>
                        <a:pt x="2885" y="360"/>
                      </a:lnTo>
                      <a:lnTo>
                        <a:pt x="2820" y="427"/>
                      </a:lnTo>
                      <a:lnTo>
                        <a:pt x="2754" y="492"/>
                      </a:lnTo>
                      <a:lnTo>
                        <a:pt x="2558" y="688"/>
                      </a:lnTo>
                      <a:lnTo>
                        <a:pt x="2558" y="688"/>
                      </a:lnTo>
                      <a:cubicBezTo>
                        <a:pt x="2535" y="710"/>
                        <a:pt x="2514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70" y="721"/>
                        <a:pt x="2448" y="710"/>
                        <a:pt x="2426" y="688"/>
                      </a:cubicBezTo>
                      <a:lnTo>
                        <a:pt x="1771" y="33"/>
                      </a:lnTo>
                      <a:lnTo>
                        <a:pt x="1771" y="33"/>
                      </a:lnTo>
                      <a:cubicBezTo>
                        <a:pt x="1749" y="11"/>
                        <a:pt x="1727" y="0"/>
                        <a:pt x="1706" y="0"/>
                      </a:cubicBezTo>
                      <a:lnTo>
                        <a:pt x="1706" y="0"/>
                      </a:lnTo>
                      <a:cubicBezTo>
                        <a:pt x="1684" y="0"/>
                        <a:pt x="1662" y="11"/>
                        <a:pt x="1639" y="33"/>
                      </a:cubicBezTo>
                      <a:lnTo>
                        <a:pt x="1574" y="99"/>
                      </a:lnTo>
                      <a:lnTo>
                        <a:pt x="1509" y="164"/>
                      </a:lnTo>
                      <a:lnTo>
                        <a:pt x="1443" y="229"/>
                      </a:lnTo>
                      <a:lnTo>
                        <a:pt x="1378" y="295"/>
                      </a:lnTo>
                      <a:lnTo>
                        <a:pt x="1311" y="360"/>
                      </a:lnTo>
                      <a:lnTo>
                        <a:pt x="1246" y="427"/>
                      </a:lnTo>
                      <a:lnTo>
                        <a:pt x="1181" y="492"/>
                      </a:lnTo>
                      <a:lnTo>
                        <a:pt x="1115" y="557"/>
                      </a:lnTo>
                      <a:lnTo>
                        <a:pt x="1050" y="623"/>
                      </a:lnTo>
                      <a:lnTo>
                        <a:pt x="984" y="688"/>
                      </a:lnTo>
                      <a:lnTo>
                        <a:pt x="984" y="688"/>
                      </a:lnTo>
                      <a:cubicBezTo>
                        <a:pt x="962" y="710"/>
                        <a:pt x="940" y="721"/>
                        <a:pt x="919" y="721"/>
                      </a:cubicBezTo>
                      <a:lnTo>
                        <a:pt x="919" y="721"/>
                      </a:lnTo>
                      <a:cubicBezTo>
                        <a:pt x="897" y="721"/>
                        <a:pt x="875" y="710"/>
                        <a:pt x="853" y="688"/>
                      </a:cubicBezTo>
                      <a:lnTo>
                        <a:pt x="788" y="623"/>
                      </a:lnTo>
                      <a:lnTo>
                        <a:pt x="722" y="557"/>
                      </a:lnTo>
                      <a:lnTo>
                        <a:pt x="656" y="492"/>
                      </a:lnTo>
                      <a:lnTo>
                        <a:pt x="591" y="427"/>
                      </a:lnTo>
                      <a:lnTo>
                        <a:pt x="526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9"/>
                      </a:lnTo>
                      <a:lnTo>
                        <a:pt x="198" y="33"/>
                      </a:lnTo>
                      <a:lnTo>
                        <a:pt x="198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8" y="404"/>
                        <a:pt x="110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8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5" y="1104"/>
                        <a:pt x="897" y="1114"/>
                        <a:pt x="919" y="1114"/>
                      </a:cubicBezTo>
                      <a:lnTo>
                        <a:pt x="919" y="1114"/>
                      </a:lnTo>
                      <a:cubicBezTo>
                        <a:pt x="940" y="1114"/>
                        <a:pt x="962" y="1104"/>
                        <a:pt x="984" y="1082"/>
                      </a:cubicBezTo>
                      <a:lnTo>
                        <a:pt x="1639" y="427"/>
                      </a:lnTo>
                      <a:lnTo>
                        <a:pt x="1639" y="427"/>
                      </a:lnTo>
                      <a:cubicBezTo>
                        <a:pt x="1662" y="404"/>
                        <a:pt x="1684" y="393"/>
                        <a:pt x="1706" y="393"/>
                      </a:cubicBezTo>
                      <a:lnTo>
                        <a:pt x="1706" y="393"/>
                      </a:lnTo>
                      <a:cubicBezTo>
                        <a:pt x="1727" y="393"/>
                        <a:pt x="1749" y="404"/>
                        <a:pt x="1771" y="427"/>
                      </a:cubicBezTo>
                      <a:lnTo>
                        <a:pt x="1836" y="492"/>
                      </a:lnTo>
                      <a:lnTo>
                        <a:pt x="1902" y="557"/>
                      </a:lnTo>
                      <a:lnTo>
                        <a:pt x="1967" y="623"/>
                      </a:lnTo>
                      <a:lnTo>
                        <a:pt x="2033" y="688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30" y="885"/>
                      </a:lnTo>
                      <a:lnTo>
                        <a:pt x="2295" y="950"/>
                      </a:lnTo>
                      <a:lnTo>
                        <a:pt x="2361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8" y="1104"/>
                        <a:pt x="2470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4" y="1114"/>
                        <a:pt x="2535" y="1104"/>
                        <a:pt x="2558" y="1082"/>
                      </a:cubicBezTo>
                      <a:lnTo>
                        <a:pt x="2623" y="1016"/>
                      </a:lnTo>
                      <a:lnTo>
                        <a:pt x="2689" y="950"/>
                      </a:lnTo>
                      <a:lnTo>
                        <a:pt x="2754" y="885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1" y="688"/>
                      </a:lnTo>
                      <a:lnTo>
                        <a:pt x="3016" y="623"/>
                      </a:lnTo>
                      <a:lnTo>
                        <a:pt x="3082" y="557"/>
                      </a:lnTo>
                      <a:lnTo>
                        <a:pt x="3148" y="492"/>
                      </a:lnTo>
                      <a:lnTo>
                        <a:pt x="3213" y="427"/>
                      </a:lnTo>
                      <a:lnTo>
                        <a:pt x="3213" y="427"/>
                      </a:lnTo>
                      <a:cubicBezTo>
                        <a:pt x="3235" y="404"/>
                        <a:pt x="3257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1" y="393"/>
                        <a:pt x="3322" y="404"/>
                        <a:pt x="3344" y="427"/>
                      </a:cubicBezTo>
                      <a:lnTo>
                        <a:pt x="3409" y="492"/>
                      </a:lnTo>
                      <a:lnTo>
                        <a:pt x="3476" y="557"/>
                      </a:lnTo>
                      <a:lnTo>
                        <a:pt x="3541" y="623"/>
                      </a:lnTo>
                      <a:lnTo>
                        <a:pt x="3737" y="819"/>
                      </a:lnTo>
                      <a:lnTo>
                        <a:pt x="3803" y="885"/>
                      </a:lnTo>
                      <a:lnTo>
                        <a:pt x="3868" y="950"/>
                      </a:lnTo>
                      <a:lnTo>
                        <a:pt x="4000" y="1082"/>
                      </a:lnTo>
                      <a:lnTo>
                        <a:pt x="4000" y="1082"/>
                      </a:lnTo>
                      <a:cubicBezTo>
                        <a:pt x="4022" y="1104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4"/>
                        <a:pt x="4131" y="1082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9" y="754"/>
                      </a:lnTo>
                      <a:lnTo>
                        <a:pt x="4524" y="688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6" y="164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0" name="Freeform 175">
                  <a:extLst>
                    <a:ext uri="{FF2B5EF4-FFF2-40B4-BE49-F238E27FC236}">
                      <a16:creationId xmlns="" xmlns:a16="http://schemas.microsoft.com/office/drawing/2014/main" id="{2B7A8751-C7FC-DA42-863C-5C60E0300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720725"/>
                  <a:ext cx="1700212" cy="401638"/>
                </a:xfrm>
                <a:custGeom>
                  <a:avLst/>
                  <a:gdLst>
                    <a:gd name="T0" fmla="*/ 4524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4 w 4721"/>
                    <a:gd name="T7" fmla="*/ 622 h 1115"/>
                    <a:gd name="T8" fmla="*/ 3737 w 4721"/>
                    <a:gd name="T9" fmla="*/ 426 h 1115"/>
                    <a:gd name="T10" fmla="*/ 3541 w 4721"/>
                    <a:gd name="T11" fmla="*/ 228 h 1115"/>
                    <a:gd name="T12" fmla="*/ 3344 w 4721"/>
                    <a:gd name="T13" fmla="*/ 32 h 1115"/>
                    <a:gd name="T14" fmla="*/ 3278 w 4721"/>
                    <a:gd name="T15" fmla="*/ 0 h 1115"/>
                    <a:gd name="T16" fmla="*/ 3082 w 4721"/>
                    <a:gd name="T17" fmla="*/ 163 h 1115"/>
                    <a:gd name="T18" fmla="*/ 2754 w 4721"/>
                    <a:gd name="T19" fmla="*/ 491 h 1115"/>
                    <a:gd name="T20" fmla="*/ 2492 w 4721"/>
                    <a:gd name="T21" fmla="*/ 720 h 1115"/>
                    <a:gd name="T22" fmla="*/ 1771 w 4721"/>
                    <a:gd name="T23" fmla="*/ 32 h 1115"/>
                    <a:gd name="T24" fmla="*/ 1706 w 4721"/>
                    <a:gd name="T25" fmla="*/ 0 h 1115"/>
                    <a:gd name="T26" fmla="*/ 1509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4 w 4721"/>
                    <a:gd name="T33" fmla="*/ 688 h 1115"/>
                    <a:gd name="T34" fmla="*/ 853 w 4721"/>
                    <a:gd name="T35" fmla="*/ 688 h 1115"/>
                    <a:gd name="T36" fmla="*/ 656 w 4721"/>
                    <a:gd name="T37" fmla="*/ 491 h 1115"/>
                    <a:gd name="T38" fmla="*/ 459 w 4721"/>
                    <a:gd name="T39" fmla="*/ 294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8 w 4721"/>
                    <a:gd name="T49" fmla="*/ 426 h 1115"/>
                    <a:gd name="T50" fmla="*/ 919 w 4721"/>
                    <a:gd name="T51" fmla="*/ 1114 h 1115"/>
                    <a:gd name="T52" fmla="*/ 1639 w 4721"/>
                    <a:gd name="T53" fmla="*/ 426 h 1115"/>
                    <a:gd name="T54" fmla="*/ 1706 w 4721"/>
                    <a:gd name="T55" fmla="*/ 392 h 1115"/>
                    <a:gd name="T56" fmla="*/ 1902 w 4721"/>
                    <a:gd name="T57" fmla="*/ 556 h 1115"/>
                    <a:gd name="T58" fmla="*/ 2098 w 4721"/>
                    <a:gd name="T59" fmla="*/ 753 h 1115"/>
                    <a:gd name="T60" fmla="*/ 2295 w 4721"/>
                    <a:gd name="T61" fmla="*/ 950 h 1115"/>
                    <a:gd name="T62" fmla="*/ 2426 w 4721"/>
                    <a:gd name="T63" fmla="*/ 1081 h 1115"/>
                    <a:gd name="T64" fmla="*/ 2558 w 4721"/>
                    <a:gd name="T65" fmla="*/ 1081 h 1115"/>
                    <a:gd name="T66" fmla="*/ 2754 w 4721"/>
                    <a:gd name="T67" fmla="*/ 884 h 1115"/>
                    <a:gd name="T68" fmla="*/ 2951 w 4721"/>
                    <a:gd name="T69" fmla="*/ 688 h 1115"/>
                    <a:gd name="T70" fmla="*/ 3148 w 4721"/>
                    <a:gd name="T71" fmla="*/ 491 h 1115"/>
                    <a:gd name="T72" fmla="*/ 3278 w 4721"/>
                    <a:gd name="T73" fmla="*/ 392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4000 w 4721"/>
                    <a:gd name="T79" fmla="*/ 1081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721" h="1115">
                      <a:moveTo>
                        <a:pt x="4656" y="163"/>
                      </a:moveTo>
                      <a:lnTo>
                        <a:pt x="4589" y="228"/>
                      </a:lnTo>
                      <a:lnTo>
                        <a:pt x="4524" y="294"/>
                      </a:lnTo>
                      <a:lnTo>
                        <a:pt x="4328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9" y="710"/>
                        <a:pt x="4087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3" y="720"/>
                        <a:pt x="4022" y="710"/>
                        <a:pt x="4000" y="688"/>
                      </a:cubicBezTo>
                      <a:lnTo>
                        <a:pt x="3934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2" y="360"/>
                      </a:lnTo>
                      <a:lnTo>
                        <a:pt x="3606" y="294"/>
                      </a:lnTo>
                      <a:lnTo>
                        <a:pt x="3541" y="228"/>
                      </a:lnTo>
                      <a:lnTo>
                        <a:pt x="3476" y="163"/>
                      </a:lnTo>
                      <a:lnTo>
                        <a:pt x="3409" y="98"/>
                      </a:lnTo>
                      <a:lnTo>
                        <a:pt x="3344" y="32"/>
                      </a:lnTo>
                      <a:lnTo>
                        <a:pt x="3344" y="32"/>
                      </a:lnTo>
                      <a:cubicBezTo>
                        <a:pt x="3322" y="10"/>
                        <a:pt x="3301" y="0"/>
                        <a:pt x="3278" y="0"/>
                      </a:cubicBezTo>
                      <a:lnTo>
                        <a:pt x="3278" y="0"/>
                      </a:lnTo>
                      <a:cubicBezTo>
                        <a:pt x="3257" y="0"/>
                        <a:pt x="3235" y="10"/>
                        <a:pt x="3213" y="32"/>
                      </a:cubicBezTo>
                      <a:lnTo>
                        <a:pt x="3148" y="98"/>
                      </a:lnTo>
                      <a:lnTo>
                        <a:pt x="3082" y="163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4" y="491"/>
                      </a:lnTo>
                      <a:lnTo>
                        <a:pt x="2558" y="688"/>
                      </a:lnTo>
                      <a:lnTo>
                        <a:pt x="2558" y="688"/>
                      </a:lnTo>
                      <a:cubicBezTo>
                        <a:pt x="2535" y="710"/>
                        <a:pt x="2514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70" y="720"/>
                        <a:pt x="2448" y="710"/>
                        <a:pt x="2426" y="688"/>
                      </a:cubicBezTo>
                      <a:lnTo>
                        <a:pt x="1771" y="32"/>
                      </a:lnTo>
                      <a:lnTo>
                        <a:pt x="1771" y="32"/>
                      </a:lnTo>
                      <a:cubicBezTo>
                        <a:pt x="1749" y="10"/>
                        <a:pt x="1727" y="0"/>
                        <a:pt x="1706" y="0"/>
                      </a:cubicBezTo>
                      <a:lnTo>
                        <a:pt x="1706" y="0"/>
                      </a:lnTo>
                      <a:cubicBezTo>
                        <a:pt x="1684" y="0"/>
                        <a:pt x="1662" y="10"/>
                        <a:pt x="1639" y="32"/>
                      </a:cubicBezTo>
                      <a:lnTo>
                        <a:pt x="1574" y="98"/>
                      </a:lnTo>
                      <a:lnTo>
                        <a:pt x="1509" y="163"/>
                      </a:lnTo>
                      <a:lnTo>
                        <a:pt x="1443" y="228"/>
                      </a:lnTo>
                      <a:lnTo>
                        <a:pt x="1378" y="294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1" y="491"/>
                      </a:lnTo>
                      <a:lnTo>
                        <a:pt x="1115" y="556"/>
                      </a:lnTo>
                      <a:lnTo>
                        <a:pt x="1050" y="622"/>
                      </a:lnTo>
                      <a:lnTo>
                        <a:pt x="984" y="688"/>
                      </a:lnTo>
                      <a:lnTo>
                        <a:pt x="984" y="688"/>
                      </a:lnTo>
                      <a:cubicBezTo>
                        <a:pt x="962" y="710"/>
                        <a:pt x="940" y="720"/>
                        <a:pt x="919" y="720"/>
                      </a:cubicBezTo>
                      <a:lnTo>
                        <a:pt x="919" y="720"/>
                      </a:lnTo>
                      <a:cubicBezTo>
                        <a:pt x="897" y="720"/>
                        <a:pt x="875" y="710"/>
                        <a:pt x="853" y="688"/>
                      </a:cubicBezTo>
                      <a:lnTo>
                        <a:pt x="788" y="622"/>
                      </a:lnTo>
                      <a:lnTo>
                        <a:pt x="722" y="556"/>
                      </a:lnTo>
                      <a:lnTo>
                        <a:pt x="656" y="491"/>
                      </a:lnTo>
                      <a:lnTo>
                        <a:pt x="591" y="426"/>
                      </a:lnTo>
                      <a:lnTo>
                        <a:pt x="526" y="360"/>
                      </a:lnTo>
                      <a:lnTo>
                        <a:pt x="459" y="294"/>
                      </a:lnTo>
                      <a:lnTo>
                        <a:pt x="394" y="228"/>
                      </a:lnTo>
                      <a:lnTo>
                        <a:pt x="328" y="163"/>
                      </a:lnTo>
                      <a:lnTo>
                        <a:pt x="263" y="98"/>
                      </a:lnTo>
                      <a:lnTo>
                        <a:pt x="198" y="32"/>
                      </a:lnTo>
                      <a:lnTo>
                        <a:pt x="198" y="32"/>
                      </a:lnTo>
                      <a:cubicBezTo>
                        <a:pt x="175" y="10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8" y="404"/>
                        <a:pt x="110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3" y="392"/>
                        <a:pt x="175" y="404"/>
                        <a:pt x="198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5" y="1103"/>
                        <a:pt x="897" y="1114"/>
                        <a:pt x="919" y="1114"/>
                      </a:cubicBezTo>
                      <a:lnTo>
                        <a:pt x="919" y="1114"/>
                      </a:lnTo>
                      <a:cubicBezTo>
                        <a:pt x="940" y="1114"/>
                        <a:pt x="962" y="1103"/>
                        <a:pt x="984" y="1081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4" y="392"/>
                        <a:pt x="1706" y="392"/>
                      </a:cubicBezTo>
                      <a:lnTo>
                        <a:pt x="1706" y="392"/>
                      </a:lnTo>
                      <a:cubicBezTo>
                        <a:pt x="1727" y="392"/>
                        <a:pt x="1749" y="404"/>
                        <a:pt x="1771" y="426"/>
                      </a:cubicBezTo>
                      <a:lnTo>
                        <a:pt x="1836" y="491"/>
                      </a:lnTo>
                      <a:lnTo>
                        <a:pt x="1902" y="556"/>
                      </a:lnTo>
                      <a:lnTo>
                        <a:pt x="1967" y="622"/>
                      </a:lnTo>
                      <a:lnTo>
                        <a:pt x="2033" y="688"/>
                      </a:lnTo>
                      <a:lnTo>
                        <a:pt x="2098" y="753"/>
                      </a:lnTo>
                      <a:lnTo>
                        <a:pt x="2164" y="819"/>
                      </a:lnTo>
                      <a:lnTo>
                        <a:pt x="2230" y="884"/>
                      </a:lnTo>
                      <a:lnTo>
                        <a:pt x="2295" y="950"/>
                      </a:lnTo>
                      <a:lnTo>
                        <a:pt x="2361" y="1015"/>
                      </a:lnTo>
                      <a:lnTo>
                        <a:pt x="2426" y="1081"/>
                      </a:lnTo>
                      <a:lnTo>
                        <a:pt x="2426" y="1081"/>
                      </a:lnTo>
                      <a:cubicBezTo>
                        <a:pt x="2448" y="1103"/>
                        <a:pt x="2470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4" y="1114"/>
                        <a:pt x="2535" y="1103"/>
                        <a:pt x="2558" y="1081"/>
                      </a:cubicBezTo>
                      <a:lnTo>
                        <a:pt x="2623" y="1015"/>
                      </a:lnTo>
                      <a:lnTo>
                        <a:pt x="2689" y="950"/>
                      </a:lnTo>
                      <a:lnTo>
                        <a:pt x="2754" y="884"/>
                      </a:lnTo>
                      <a:lnTo>
                        <a:pt x="2820" y="819"/>
                      </a:lnTo>
                      <a:lnTo>
                        <a:pt x="2885" y="753"/>
                      </a:lnTo>
                      <a:lnTo>
                        <a:pt x="2951" y="688"/>
                      </a:lnTo>
                      <a:lnTo>
                        <a:pt x="3016" y="622"/>
                      </a:lnTo>
                      <a:lnTo>
                        <a:pt x="3082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5" y="404"/>
                        <a:pt x="3257" y="392"/>
                        <a:pt x="3278" y="392"/>
                      </a:cubicBezTo>
                      <a:lnTo>
                        <a:pt x="3278" y="392"/>
                      </a:lnTo>
                      <a:cubicBezTo>
                        <a:pt x="3301" y="392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6" y="556"/>
                      </a:lnTo>
                      <a:lnTo>
                        <a:pt x="3541" y="622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4000" y="1081"/>
                      </a:lnTo>
                      <a:lnTo>
                        <a:pt x="4000" y="1081"/>
                      </a:lnTo>
                      <a:cubicBezTo>
                        <a:pt x="4022" y="1103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3"/>
                        <a:pt x="4131" y="1081"/>
                      </a:cubicBezTo>
                      <a:lnTo>
                        <a:pt x="4196" y="1015"/>
                      </a:lnTo>
                      <a:lnTo>
                        <a:pt x="4393" y="819"/>
                      </a:lnTo>
                      <a:lnTo>
                        <a:pt x="4459" y="753"/>
                      </a:lnTo>
                      <a:lnTo>
                        <a:pt x="4524" y="688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6" y="163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1" name="Freeform 176">
                  <a:extLst>
                    <a:ext uri="{FF2B5EF4-FFF2-40B4-BE49-F238E27FC236}">
                      <a16:creationId xmlns="" xmlns:a16="http://schemas.microsoft.com/office/drawing/2014/main" id="{E8B37908-2727-1247-853B-A15ECB000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550863"/>
                  <a:ext cx="1700212" cy="401637"/>
                </a:xfrm>
                <a:custGeom>
                  <a:avLst/>
                  <a:gdLst>
                    <a:gd name="T0" fmla="*/ 4524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0 h 1115"/>
                    <a:gd name="T6" fmla="*/ 3934 w 4721"/>
                    <a:gd name="T7" fmla="*/ 623 h 1115"/>
                    <a:gd name="T8" fmla="*/ 3737 w 4721"/>
                    <a:gd name="T9" fmla="*/ 426 h 1115"/>
                    <a:gd name="T10" fmla="*/ 3541 w 4721"/>
                    <a:gd name="T11" fmla="*/ 229 h 1115"/>
                    <a:gd name="T12" fmla="*/ 3344 w 4721"/>
                    <a:gd name="T13" fmla="*/ 33 h 1115"/>
                    <a:gd name="T14" fmla="*/ 3278 w 4721"/>
                    <a:gd name="T15" fmla="*/ 0 h 1115"/>
                    <a:gd name="T16" fmla="*/ 3082 w 4721"/>
                    <a:gd name="T17" fmla="*/ 163 h 1115"/>
                    <a:gd name="T18" fmla="*/ 2754 w 4721"/>
                    <a:gd name="T19" fmla="*/ 491 h 1115"/>
                    <a:gd name="T20" fmla="*/ 2492 w 4721"/>
                    <a:gd name="T21" fmla="*/ 720 h 1115"/>
                    <a:gd name="T22" fmla="*/ 1771 w 4721"/>
                    <a:gd name="T23" fmla="*/ 33 h 1115"/>
                    <a:gd name="T24" fmla="*/ 1706 w 4721"/>
                    <a:gd name="T25" fmla="*/ 0 h 1115"/>
                    <a:gd name="T26" fmla="*/ 1509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4 w 4721"/>
                    <a:gd name="T33" fmla="*/ 688 h 1115"/>
                    <a:gd name="T34" fmla="*/ 853 w 4721"/>
                    <a:gd name="T35" fmla="*/ 688 h 1115"/>
                    <a:gd name="T36" fmla="*/ 656 w 4721"/>
                    <a:gd name="T37" fmla="*/ 491 h 1115"/>
                    <a:gd name="T38" fmla="*/ 459 w 4721"/>
                    <a:gd name="T39" fmla="*/ 295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8 w 4721"/>
                    <a:gd name="T49" fmla="*/ 426 h 1115"/>
                    <a:gd name="T50" fmla="*/ 919 w 4721"/>
                    <a:gd name="T51" fmla="*/ 1114 h 1115"/>
                    <a:gd name="T52" fmla="*/ 1639 w 4721"/>
                    <a:gd name="T53" fmla="*/ 426 h 1115"/>
                    <a:gd name="T54" fmla="*/ 1706 w 4721"/>
                    <a:gd name="T55" fmla="*/ 392 h 1115"/>
                    <a:gd name="T56" fmla="*/ 1902 w 4721"/>
                    <a:gd name="T57" fmla="*/ 556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1 h 1115"/>
                    <a:gd name="T64" fmla="*/ 2558 w 4721"/>
                    <a:gd name="T65" fmla="*/ 1081 h 1115"/>
                    <a:gd name="T66" fmla="*/ 2754 w 4721"/>
                    <a:gd name="T67" fmla="*/ 884 h 1115"/>
                    <a:gd name="T68" fmla="*/ 2951 w 4721"/>
                    <a:gd name="T69" fmla="*/ 688 h 1115"/>
                    <a:gd name="T70" fmla="*/ 3148 w 4721"/>
                    <a:gd name="T71" fmla="*/ 491 h 1115"/>
                    <a:gd name="T72" fmla="*/ 3278 w 4721"/>
                    <a:gd name="T73" fmla="*/ 392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4000 w 4721"/>
                    <a:gd name="T79" fmla="*/ 1081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  <a:gd name="T86" fmla="*/ 4656 w 4721"/>
                    <a:gd name="T87" fmla="*/ 163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6" y="163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8" y="491"/>
                      </a:lnTo>
                      <a:lnTo>
                        <a:pt x="4261" y="556"/>
                      </a:lnTo>
                      <a:lnTo>
                        <a:pt x="4196" y="623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9" y="710"/>
                        <a:pt x="4087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3" y="720"/>
                        <a:pt x="4022" y="710"/>
                        <a:pt x="4000" y="688"/>
                      </a:cubicBezTo>
                      <a:lnTo>
                        <a:pt x="3934" y="623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2" y="360"/>
                      </a:lnTo>
                      <a:lnTo>
                        <a:pt x="3606" y="295"/>
                      </a:lnTo>
                      <a:lnTo>
                        <a:pt x="3541" y="229"/>
                      </a:lnTo>
                      <a:lnTo>
                        <a:pt x="3476" y="163"/>
                      </a:lnTo>
                      <a:lnTo>
                        <a:pt x="3409" y="98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1" y="0"/>
                        <a:pt x="3278" y="0"/>
                      </a:cubicBezTo>
                      <a:lnTo>
                        <a:pt x="3278" y="0"/>
                      </a:lnTo>
                      <a:cubicBezTo>
                        <a:pt x="3257" y="0"/>
                        <a:pt x="3235" y="11"/>
                        <a:pt x="3213" y="33"/>
                      </a:cubicBezTo>
                      <a:lnTo>
                        <a:pt x="3148" y="98"/>
                      </a:lnTo>
                      <a:lnTo>
                        <a:pt x="3082" y="163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4" y="491"/>
                      </a:lnTo>
                      <a:lnTo>
                        <a:pt x="2558" y="688"/>
                      </a:lnTo>
                      <a:lnTo>
                        <a:pt x="2558" y="688"/>
                      </a:lnTo>
                      <a:cubicBezTo>
                        <a:pt x="2535" y="710"/>
                        <a:pt x="2514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70" y="720"/>
                        <a:pt x="2448" y="710"/>
                        <a:pt x="2426" y="688"/>
                      </a:cubicBezTo>
                      <a:lnTo>
                        <a:pt x="1771" y="33"/>
                      </a:lnTo>
                      <a:lnTo>
                        <a:pt x="1771" y="33"/>
                      </a:lnTo>
                      <a:cubicBezTo>
                        <a:pt x="1749" y="11"/>
                        <a:pt x="1727" y="0"/>
                        <a:pt x="1706" y="0"/>
                      </a:cubicBezTo>
                      <a:lnTo>
                        <a:pt x="1706" y="0"/>
                      </a:lnTo>
                      <a:cubicBezTo>
                        <a:pt x="1684" y="0"/>
                        <a:pt x="1662" y="11"/>
                        <a:pt x="1639" y="33"/>
                      </a:cubicBezTo>
                      <a:lnTo>
                        <a:pt x="1574" y="98"/>
                      </a:lnTo>
                      <a:lnTo>
                        <a:pt x="1509" y="163"/>
                      </a:lnTo>
                      <a:lnTo>
                        <a:pt x="1443" y="229"/>
                      </a:lnTo>
                      <a:lnTo>
                        <a:pt x="1378" y="295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1" y="491"/>
                      </a:lnTo>
                      <a:lnTo>
                        <a:pt x="1115" y="556"/>
                      </a:lnTo>
                      <a:lnTo>
                        <a:pt x="1050" y="623"/>
                      </a:lnTo>
                      <a:lnTo>
                        <a:pt x="984" y="688"/>
                      </a:lnTo>
                      <a:lnTo>
                        <a:pt x="984" y="688"/>
                      </a:lnTo>
                      <a:cubicBezTo>
                        <a:pt x="962" y="710"/>
                        <a:pt x="940" y="720"/>
                        <a:pt x="919" y="720"/>
                      </a:cubicBezTo>
                      <a:lnTo>
                        <a:pt x="919" y="720"/>
                      </a:lnTo>
                      <a:cubicBezTo>
                        <a:pt x="897" y="720"/>
                        <a:pt x="875" y="710"/>
                        <a:pt x="853" y="688"/>
                      </a:cubicBezTo>
                      <a:lnTo>
                        <a:pt x="788" y="623"/>
                      </a:lnTo>
                      <a:lnTo>
                        <a:pt x="722" y="556"/>
                      </a:lnTo>
                      <a:lnTo>
                        <a:pt x="656" y="491"/>
                      </a:lnTo>
                      <a:lnTo>
                        <a:pt x="591" y="426"/>
                      </a:lnTo>
                      <a:lnTo>
                        <a:pt x="526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3"/>
                      </a:lnTo>
                      <a:lnTo>
                        <a:pt x="263" y="98"/>
                      </a:lnTo>
                      <a:lnTo>
                        <a:pt x="198" y="33"/>
                      </a:lnTo>
                      <a:lnTo>
                        <a:pt x="198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1"/>
                        <a:pt x="66" y="33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8" y="404"/>
                        <a:pt x="110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3" y="392"/>
                        <a:pt x="175" y="404"/>
                        <a:pt x="198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5" y="1103"/>
                        <a:pt x="897" y="1114"/>
                        <a:pt x="919" y="1114"/>
                      </a:cubicBezTo>
                      <a:lnTo>
                        <a:pt x="919" y="1114"/>
                      </a:lnTo>
                      <a:cubicBezTo>
                        <a:pt x="940" y="1114"/>
                        <a:pt x="962" y="1103"/>
                        <a:pt x="984" y="1081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4" y="392"/>
                        <a:pt x="1706" y="392"/>
                      </a:cubicBezTo>
                      <a:lnTo>
                        <a:pt x="1706" y="392"/>
                      </a:lnTo>
                      <a:cubicBezTo>
                        <a:pt x="1727" y="392"/>
                        <a:pt x="1749" y="404"/>
                        <a:pt x="1771" y="426"/>
                      </a:cubicBezTo>
                      <a:lnTo>
                        <a:pt x="1836" y="491"/>
                      </a:lnTo>
                      <a:lnTo>
                        <a:pt x="1902" y="556"/>
                      </a:lnTo>
                      <a:lnTo>
                        <a:pt x="1967" y="623"/>
                      </a:lnTo>
                      <a:lnTo>
                        <a:pt x="2033" y="688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30" y="884"/>
                      </a:lnTo>
                      <a:lnTo>
                        <a:pt x="2295" y="950"/>
                      </a:lnTo>
                      <a:lnTo>
                        <a:pt x="2361" y="1016"/>
                      </a:lnTo>
                      <a:lnTo>
                        <a:pt x="2426" y="1081"/>
                      </a:lnTo>
                      <a:lnTo>
                        <a:pt x="2426" y="1081"/>
                      </a:lnTo>
                      <a:cubicBezTo>
                        <a:pt x="2448" y="1103"/>
                        <a:pt x="2470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4" y="1114"/>
                        <a:pt x="2535" y="1103"/>
                        <a:pt x="2558" y="1081"/>
                      </a:cubicBezTo>
                      <a:lnTo>
                        <a:pt x="2623" y="1016"/>
                      </a:lnTo>
                      <a:lnTo>
                        <a:pt x="2689" y="950"/>
                      </a:lnTo>
                      <a:lnTo>
                        <a:pt x="2754" y="884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1" y="688"/>
                      </a:lnTo>
                      <a:lnTo>
                        <a:pt x="3016" y="623"/>
                      </a:lnTo>
                      <a:lnTo>
                        <a:pt x="3082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5" y="404"/>
                        <a:pt x="3257" y="392"/>
                        <a:pt x="3278" y="392"/>
                      </a:cubicBezTo>
                      <a:lnTo>
                        <a:pt x="3278" y="392"/>
                      </a:lnTo>
                      <a:cubicBezTo>
                        <a:pt x="3301" y="392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6" y="556"/>
                      </a:lnTo>
                      <a:lnTo>
                        <a:pt x="3541" y="623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4000" y="1081"/>
                      </a:lnTo>
                      <a:lnTo>
                        <a:pt x="4000" y="1081"/>
                      </a:lnTo>
                      <a:cubicBezTo>
                        <a:pt x="4022" y="1103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3"/>
                        <a:pt x="4131" y="1081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9" y="754"/>
                      </a:lnTo>
                      <a:lnTo>
                        <a:pt x="4524" y="688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6" y="163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</p:grpSp>
          <p:grpSp>
            <p:nvGrpSpPr>
              <p:cNvPr id="1635" name="Group 1634">
                <a:extLst>
                  <a:ext uri="{FF2B5EF4-FFF2-40B4-BE49-F238E27FC236}">
                    <a16:creationId xmlns="" xmlns:a16="http://schemas.microsoft.com/office/drawing/2014/main" id="{B4B1F0D2-3502-2B47-BF33-3FF229D3A70A}"/>
                  </a:ext>
                </a:extLst>
              </p:cNvPr>
              <p:cNvGrpSpPr/>
              <p:nvPr/>
            </p:nvGrpSpPr>
            <p:grpSpPr>
              <a:xfrm>
                <a:off x="4452938" y="72552"/>
                <a:ext cx="1700212" cy="1250950"/>
                <a:chOff x="4452938" y="550863"/>
                <a:chExt cx="1700212" cy="1250950"/>
              </a:xfrm>
            </p:grpSpPr>
            <p:sp>
              <p:nvSpPr>
                <p:cNvPr id="1642" name="Freeform 317">
                  <a:extLst>
                    <a:ext uri="{FF2B5EF4-FFF2-40B4-BE49-F238E27FC236}">
                      <a16:creationId xmlns="" xmlns:a16="http://schemas.microsoft.com/office/drawing/2014/main" id="{5F981FBD-192B-8D41-805B-762335617F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1400175"/>
                  <a:ext cx="1700212" cy="401638"/>
                </a:xfrm>
                <a:custGeom>
                  <a:avLst/>
                  <a:gdLst>
                    <a:gd name="T0" fmla="*/ 4523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3 w 4721"/>
                    <a:gd name="T7" fmla="*/ 622 h 1115"/>
                    <a:gd name="T8" fmla="*/ 3736 w 4721"/>
                    <a:gd name="T9" fmla="*/ 426 h 1115"/>
                    <a:gd name="T10" fmla="*/ 3540 w 4721"/>
                    <a:gd name="T11" fmla="*/ 229 h 1115"/>
                    <a:gd name="T12" fmla="*/ 3343 w 4721"/>
                    <a:gd name="T13" fmla="*/ 32 h 1115"/>
                    <a:gd name="T14" fmla="*/ 3277 w 4721"/>
                    <a:gd name="T15" fmla="*/ 0 h 1115"/>
                    <a:gd name="T16" fmla="*/ 3081 w 4721"/>
                    <a:gd name="T17" fmla="*/ 164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2 h 1115"/>
                    <a:gd name="T24" fmla="*/ 1705 w 4721"/>
                    <a:gd name="T25" fmla="*/ 0 h 1115"/>
                    <a:gd name="T26" fmla="*/ 1508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7 h 1115"/>
                    <a:gd name="T34" fmla="*/ 853 w 4721"/>
                    <a:gd name="T35" fmla="*/ 687 h 1115"/>
                    <a:gd name="T36" fmla="*/ 655 w 4721"/>
                    <a:gd name="T37" fmla="*/ 491 h 1115"/>
                    <a:gd name="T38" fmla="*/ 459 w 4721"/>
                    <a:gd name="T39" fmla="*/ 294 h 1115"/>
                    <a:gd name="T40" fmla="*/ 262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8 w 4721"/>
                    <a:gd name="T53" fmla="*/ 426 h 1115"/>
                    <a:gd name="T54" fmla="*/ 1705 w 4721"/>
                    <a:gd name="T55" fmla="*/ 393 h 1115"/>
                    <a:gd name="T56" fmla="*/ 1901 w 4721"/>
                    <a:gd name="T57" fmla="*/ 556 h 1115"/>
                    <a:gd name="T58" fmla="*/ 2098 w 4721"/>
                    <a:gd name="T59" fmla="*/ 754 h 1115"/>
                    <a:gd name="T60" fmla="*/ 2294 w 4721"/>
                    <a:gd name="T61" fmla="*/ 950 h 1115"/>
                    <a:gd name="T62" fmla="*/ 2425 w 4721"/>
                    <a:gd name="T63" fmla="*/ 1082 h 1115"/>
                    <a:gd name="T64" fmla="*/ 2557 w 4721"/>
                    <a:gd name="T65" fmla="*/ 1082 h 1115"/>
                    <a:gd name="T66" fmla="*/ 2753 w 4721"/>
                    <a:gd name="T67" fmla="*/ 884 h 1115"/>
                    <a:gd name="T68" fmla="*/ 2950 w 4721"/>
                    <a:gd name="T69" fmla="*/ 687 h 1115"/>
                    <a:gd name="T70" fmla="*/ 3147 w 4721"/>
                    <a:gd name="T71" fmla="*/ 491 h 1115"/>
                    <a:gd name="T72" fmla="*/ 3277 w 4721"/>
                    <a:gd name="T73" fmla="*/ 393 h 1115"/>
                    <a:gd name="T74" fmla="*/ 3408 w 4721"/>
                    <a:gd name="T75" fmla="*/ 491 h 1115"/>
                    <a:gd name="T76" fmla="*/ 3736 w 4721"/>
                    <a:gd name="T77" fmla="*/ 819 h 1115"/>
                    <a:gd name="T78" fmla="*/ 3999 w 4721"/>
                    <a:gd name="T79" fmla="*/ 1082 h 1115"/>
                    <a:gd name="T80" fmla="*/ 4065 w 4721"/>
                    <a:gd name="T81" fmla="*/ 1114 h 1115"/>
                    <a:gd name="T82" fmla="*/ 4392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3" y="294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0" y="687"/>
                      </a:lnTo>
                      <a:lnTo>
                        <a:pt x="4130" y="687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7"/>
                      </a:cubicBezTo>
                      <a:lnTo>
                        <a:pt x="3933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6" y="426"/>
                      </a:lnTo>
                      <a:lnTo>
                        <a:pt x="3671" y="360"/>
                      </a:lnTo>
                      <a:lnTo>
                        <a:pt x="3605" y="294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8" y="98"/>
                      </a:lnTo>
                      <a:lnTo>
                        <a:pt x="3343" y="32"/>
                      </a:lnTo>
                      <a:lnTo>
                        <a:pt x="3343" y="32"/>
                      </a:lnTo>
                      <a:cubicBezTo>
                        <a:pt x="3322" y="10"/>
                        <a:pt x="3300" y="0"/>
                        <a:pt x="3277" y="0"/>
                      </a:cubicBezTo>
                      <a:lnTo>
                        <a:pt x="3277" y="0"/>
                      </a:lnTo>
                      <a:cubicBezTo>
                        <a:pt x="3256" y="0"/>
                        <a:pt x="3234" y="10"/>
                        <a:pt x="3212" y="32"/>
                      </a:cubicBezTo>
                      <a:lnTo>
                        <a:pt x="3147" y="98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19" y="426"/>
                      </a:lnTo>
                      <a:lnTo>
                        <a:pt x="2753" y="491"/>
                      </a:lnTo>
                      <a:lnTo>
                        <a:pt x="2557" y="687"/>
                      </a:lnTo>
                      <a:lnTo>
                        <a:pt x="2557" y="687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5" y="687"/>
                      </a:cubicBezTo>
                      <a:lnTo>
                        <a:pt x="1770" y="32"/>
                      </a:lnTo>
                      <a:lnTo>
                        <a:pt x="1770" y="32"/>
                      </a:lnTo>
                      <a:cubicBezTo>
                        <a:pt x="1748" y="10"/>
                        <a:pt x="1726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1" y="10"/>
                        <a:pt x="1638" y="32"/>
                      </a:cubicBezTo>
                      <a:lnTo>
                        <a:pt x="1573" y="98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4"/>
                      </a:lnTo>
                      <a:lnTo>
                        <a:pt x="1311" y="360"/>
                      </a:lnTo>
                      <a:lnTo>
                        <a:pt x="1245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2"/>
                      </a:lnTo>
                      <a:lnTo>
                        <a:pt x="983" y="687"/>
                      </a:lnTo>
                      <a:lnTo>
                        <a:pt x="983" y="687"/>
                      </a:lnTo>
                      <a:cubicBezTo>
                        <a:pt x="961" y="710"/>
                        <a:pt x="939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7"/>
                      </a:cubicBezTo>
                      <a:lnTo>
                        <a:pt x="787" y="622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4"/>
                      </a:lnTo>
                      <a:lnTo>
                        <a:pt x="393" y="229"/>
                      </a:lnTo>
                      <a:lnTo>
                        <a:pt x="328" y="164"/>
                      </a:lnTo>
                      <a:lnTo>
                        <a:pt x="262" y="98"/>
                      </a:lnTo>
                      <a:lnTo>
                        <a:pt x="197" y="32"/>
                      </a:lnTo>
                      <a:lnTo>
                        <a:pt x="197" y="32"/>
                      </a:lnTo>
                      <a:cubicBezTo>
                        <a:pt x="175" y="10"/>
                        <a:pt x="152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2" y="393"/>
                        <a:pt x="175" y="404"/>
                        <a:pt x="197" y="426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39" y="1114"/>
                        <a:pt x="961" y="1103"/>
                        <a:pt x="983" y="1082"/>
                      </a:cubicBezTo>
                      <a:lnTo>
                        <a:pt x="1638" y="426"/>
                      </a:lnTo>
                      <a:lnTo>
                        <a:pt x="1638" y="426"/>
                      </a:lnTo>
                      <a:cubicBezTo>
                        <a:pt x="1661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6" y="393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2"/>
                      </a:lnTo>
                      <a:lnTo>
                        <a:pt x="2032" y="687"/>
                      </a:lnTo>
                      <a:lnTo>
                        <a:pt x="2098" y="754"/>
                      </a:lnTo>
                      <a:lnTo>
                        <a:pt x="2163" y="819"/>
                      </a:lnTo>
                      <a:lnTo>
                        <a:pt x="2229" y="884"/>
                      </a:lnTo>
                      <a:lnTo>
                        <a:pt x="2294" y="950"/>
                      </a:lnTo>
                      <a:lnTo>
                        <a:pt x="2360" y="1016"/>
                      </a:lnTo>
                      <a:lnTo>
                        <a:pt x="2425" y="1082"/>
                      </a:lnTo>
                      <a:lnTo>
                        <a:pt x="2425" y="1082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19" y="819"/>
                      </a:lnTo>
                      <a:lnTo>
                        <a:pt x="2885" y="754"/>
                      </a:lnTo>
                      <a:lnTo>
                        <a:pt x="2950" y="687"/>
                      </a:lnTo>
                      <a:lnTo>
                        <a:pt x="3016" y="622"/>
                      </a:lnTo>
                      <a:lnTo>
                        <a:pt x="3081" y="556"/>
                      </a:lnTo>
                      <a:lnTo>
                        <a:pt x="3147" y="491"/>
                      </a:lnTo>
                      <a:lnTo>
                        <a:pt x="3212" y="426"/>
                      </a:lnTo>
                      <a:lnTo>
                        <a:pt x="3212" y="426"/>
                      </a:lnTo>
                      <a:cubicBezTo>
                        <a:pt x="3234" y="404"/>
                        <a:pt x="3256" y="393"/>
                        <a:pt x="3277" y="393"/>
                      </a:cubicBezTo>
                      <a:lnTo>
                        <a:pt x="3277" y="393"/>
                      </a:lnTo>
                      <a:cubicBezTo>
                        <a:pt x="3300" y="393"/>
                        <a:pt x="3322" y="404"/>
                        <a:pt x="3343" y="426"/>
                      </a:cubicBezTo>
                      <a:lnTo>
                        <a:pt x="3408" y="491"/>
                      </a:lnTo>
                      <a:lnTo>
                        <a:pt x="3475" y="556"/>
                      </a:lnTo>
                      <a:lnTo>
                        <a:pt x="3540" y="622"/>
                      </a:lnTo>
                      <a:lnTo>
                        <a:pt x="3736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0" y="1082"/>
                      </a:cubicBezTo>
                      <a:lnTo>
                        <a:pt x="4196" y="1016"/>
                      </a:lnTo>
                      <a:lnTo>
                        <a:pt x="4392" y="819"/>
                      </a:lnTo>
                      <a:lnTo>
                        <a:pt x="4458" y="754"/>
                      </a:lnTo>
                      <a:lnTo>
                        <a:pt x="4523" y="687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3" name="Freeform 318">
                  <a:extLst>
                    <a:ext uri="{FF2B5EF4-FFF2-40B4-BE49-F238E27FC236}">
                      <a16:creationId xmlns="" xmlns:a16="http://schemas.microsoft.com/office/drawing/2014/main" id="{64F8B18A-B2A6-6A4F-822B-1BE804A621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889000"/>
                  <a:ext cx="1700212" cy="401638"/>
                </a:xfrm>
                <a:custGeom>
                  <a:avLst/>
                  <a:gdLst>
                    <a:gd name="T0" fmla="*/ 4523 w 4721"/>
                    <a:gd name="T1" fmla="*/ 295 h 1116"/>
                    <a:gd name="T2" fmla="*/ 4196 w 4721"/>
                    <a:gd name="T3" fmla="*/ 623 h 1116"/>
                    <a:gd name="T4" fmla="*/ 4065 w 4721"/>
                    <a:gd name="T5" fmla="*/ 721 h 1116"/>
                    <a:gd name="T6" fmla="*/ 3933 w 4721"/>
                    <a:gd name="T7" fmla="*/ 623 h 1116"/>
                    <a:gd name="T8" fmla="*/ 3736 w 4721"/>
                    <a:gd name="T9" fmla="*/ 427 h 1116"/>
                    <a:gd name="T10" fmla="*/ 3540 w 4721"/>
                    <a:gd name="T11" fmla="*/ 229 h 1116"/>
                    <a:gd name="T12" fmla="*/ 3343 w 4721"/>
                    <a:gd name="T13" fmla="*/ 33 h 1116"/>
                    <a:gd name="T14" fmla="*/ 3277 w 4721"/>
                    <a:gd name="T15" fmla="*/ 0 h 1116"/>
                    <a:gd name="T16" fmla="*/ 3081 w 4721"/>
                    <a:gd name="T17" fmla="*/ 164 h 1116"/>
                    <a:gd name="T18" fmla="*/ 2753 w 4721"/>
                    <a:gd name="T19" fmla="*/ 492 h 1116"/>
                    <a:gd name="T20" fmla="*/ 2492 w 4721"/>
                    <a:gd name="T21" fmla="*/ 721 h 1116"/>
                    <a:gd name="T22" fmla="*/ 1770 w 4721"/>
                    <a:gd name="T23" fmla="*/ 33 h 1116"/>
                    <a:gd name="T24" fmla="*/ 1705 w 4721"/>
                    <a:gd name="T25" fmla="*/ 0 h 1116"/>
                    <a:gd name="T26" fmla="*/ 1508 w 4721"/>
                    <a:gd name="T27" fmla="*/ 164 h 1116"/>
                    <a:gd name="T28" fmla="*/ 1311 w 4721"/>
                    <a:gd name="T29" fmla="*/ 360 h 1116"/>
                    <a:gd name="T30" fmla="*/ 1115 w 4721"/>
                    <a:gd name="T31" fmla="*/ 557 h 1116"/>
                    <a:gd name="T32" fmla="*/ 983 w 4721"/>
                    <a:gd name="T33" fmla="*/ 689 h 1116"/>
                    <a:gd name="T34" fmla="*/ 853 w 4721"/>
                    <a:gd name="T35" fmla="*/ 689 h 1116"/>
                    <a:gd name="T36" fmla="*/ 655 w 4721"/>
                    <a:gd name="T37" fmla="*/ 492 h 1116"/>
                    <a:gd name="T38" fmla="*/ 459 w 4721"/>
                    <a:gd name="T39" fmla="*/ 295 h 1116"/>
                    <a:gd name="T40" fmla="*/ 262 w 4721"/>
                    <a:gd name="T41" fmla="*/ 99 h 1116"/>
                    <a:gd name="T42" fmla="*/ 131 w 4721"/>
                    <a:gd name="T43" fmla="*/ 0 h 1116"/>
                    <a:gd name="T44" fmla="*/ 0 w 4721"/>
                    <a:gd name="T45" fmla="*/ 99 h 1116"/>
                    <a:gd name="T46" fmla="*/ 66 w 4721"/>
                    <a:gd name="T47" fmla="*/ 427 h 1116"/>
                    <a:gd name="T48" fmla="*/ 197 w 4721"/>
                    <a:gd name="T49" fmla="*/ 427 h 1116"/>
                    <a:gd name="T50" fmla="*/ 918 w 4721"/>
                    <a:gd name="T51" fmla="*/ 1115 h 1116"/>
                    <a:gd name="T52" fmla="*/ 1638 w 4721"/>
                    <a:gd name="T53" fmla="*/ 427 h 1116"/>
                    <a:gd name="T54" fmla="*/ 1705 w 4721"/>
                    <a:gd name="T55" fmla="*/ 393 h 1116"/>
                    <a:gd name="T56" fmla="*/ 1901 w 4721"/>
                    <a:gd name="T57" fmla="*/ 557 h 1116"/>
                    <a:gd name="T58" fmla="*/ 2098 w 4721"/>
                    <a:gd name="T59" fmla="*/ 755 h 1116"/>
                    <a:gd name="T60" fmla="*/ 2294 w 4721"/>
                    <a:gd name="T61" fmla="*/ 951 h 1116"/>
                    <a:gd name="T62" fmla="*/ 2425 w 4721"/>
                    <a:gd name="T63" fmla="*/ 1082 h 1116"/>
                    <a:gd name="T64" fmla="*/ 2557 w 4721"/>
                    <a:gd name="T65" fmla="*/ 1082 h 1116"/>
                    <a:gd name="T66" fmla="*/ 2753 w 4721"/>
                    <a:gd name="T67" fmla="*/ 885 h 1116"/>
                    <a:gd name="T68" fmla="*/ 2950 w 4721"/>
                    <a:gd name="T69" fmla="*/ 689 h 1116"/>
                    <a:gd name="T70" fmla="*/ 3147 w 4721"/>
                    <a:gd name="T71" fmla="*/ 492 h 1116"/>
                    <a:gd name="T72" fmla="*/ 3277 w 4721"/>
                    <a:gd name="T73" fmla="*/ 393 h 1116"/>
                    <a:gd name="T74" fmla="*/ 3408 w 4721"/>
                    <a:gd name="T75" fmla="*/ 492 h 1116"/>
                    <a:gd name="T76" fmla="*/ 3736 w 4721"/>
                    <a:gd name="T77" fmla="*/ 820 h 1116"/>
                    <a:gd name="T78" fmla="*/ 3999 w 4721"/>
                    <a:gd name="T79" fmla="*/ 1082 h 1116"/>
                    <a:gd name="T80" fmla="*/ 4065 w 4721"/>
                    <a:gd name="T81" fmla="*/ 1115 h 1116"/>
                    <a:gd name="T82" fmla="*/ 4392 w 4721"/>
                    <a:gd name="T83" fmla="*/ 820 h 1116"/>
                    <a:gd name="T84" fmla="*/ 4720 w 4721"/>
                    <a:gd name="T85" fmla="*/ 492 h 1116"/>
                    <a:gd name="T86" fmla="*/ 4655 w 4721"/>
                    <a:gd name="T87" fmla="*/ 164 h 1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6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3" y="295"/>
                      </a:lnTo>
                      <a:lnTo>
                        <a:pt x="4327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0" y="689"/>
                      </a:lnTo>
                      <a:lnTo>
                        <a:pt x="4130" y="689"/>
                      </a:lnTo>
                      <a:cubicBezTo>
                        <a:pt x="4108" y="710"/>
                        <a:pt x="4086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2" y="721"/>
                        <a:pt x="4021" y="710"/>
                        <a:pt x="3999" y="689"/>
                      </a:cubicBezTo>
                      <a:lnTo>
                        <a:pt x="3933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6" y="427"/>
                      </a:lnTo>
                      <a:lnTo>
                        <a:pt x="3671" y="360"/>
                      </a:lnTo>
                      <a:lnTo>
                        <a:pt x="3605" y="295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8" y="99"/>
                      </a:lnTo>
                      <a:lnTo>
                        <a:pt x="3343" y="33"/>
                      </a:lnTo>
                      <a:lnTo>
                        <a:pt x="3343" y="33"/>
                      </a:lnTo>
                      <a:cubicBezTo>
                        <a:pt x="3322" y="11"/>
                        <a:pt x="3300" y="0"/>
                        <a:pt x="3277" y="0"/>
                      </a:cubicBezTo>
                      <a:lnTo>
                        <a:pt x="3277" y="0"/>
                      </a:lnTo>
                      <a:cubicBezTo>
                        <a:pt x="3256" y="0"/>
                        <a:pt x="3234" y="11"/>
                        <a:pt x="3212" y="33"/>
                      </a:cubicBezTo>
                      <a:lnTo>
                        <a:pt x="3147" y="99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19" y="427"/>
                      </a:lnTo>
                      <a:lnTo>
                        <a:pt x="2753" y="492"/>
                      </a:lnTo>
                      <a:lnTo>
                        <a:pt x="2557" y="689"/>
                      </a:lnTo>
                      <a:lnTo>
                        <a:pt x="2557" y="689"/>
                      </a:lnTo>
                      <a:cubicBezTo>
                        <a:pt x="2535" y="710"/>
                        <a:pt x="2513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69" y="721"/>
                        <a:pt x="2447" y="710"/>
                        <a:pt x="2425" y="689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6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1" y="11"/>
                        <a:pt x="1638" y="33"/>
                      </a:cubicBezTo>
                      <a:lnTo>
                        <a:pt x="1573" y="99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5" y="427"/>
                      </a:lnTo>
                      <a:lnTo>
                        <a:pt x="1180" y="492"/>
                      </a:lnTo>
                      <a:lnTo>
                        <a:pt x="1115" y="557"/>
                      </a:lnTo>
                      <a:lnTo>
                        <a:pt x="1049" y="623"/>
                      </a:lnTo>
                      <a:lnTo>
                        <a:pt x="983" y="689"/>
                      </a:lnTo>
                      <a:lnTo>
                        <a:pt x="983" y="689"/>
                      </a:lnTo>
                      <a:cubicBezTo>
                        <a:pt x="961" y="710"/>
                        <a:pt x="939" y="721"/>
                        <a:pt x="918" y="721"/>
                      </a:cubicBezTo>
                      <a:lnTo>
                        <a:pt x="918" y="721"/>
                      </a:lnTo>
                      <a:cubicBezTo>
                        <a:pt x="896" y="721"/>
                        <a:pt x="874" y="710"/>
                        <a:pt x="853" y="689"/>
                      </a:cubicBezTo>
                      <a:lnTo>
                        <a:pt x="787" y="623"/>
                      </a:lnTo>
                      <a:lnTo>
                        <a:pt x="721" y="557"/>
                      </a:lnTo>
                      <a:lnTo>
                        <a:pt x="655" y="492"/>
                      </a:lnTo>
                      <a:lnTo>
                        <a:pt x="590" y="427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3" y="229"/>
                      </a:lnTo>
                      <a:lnTo>
                        <a:pt x="328" y="164"/>
                      </a:lnTo>
                      <a:lnTo>
                        <a:pt x="262" y="99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2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2" y="393"/>
                        <a:pt x="175" y="404"/>
                        <a:pt x="197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4"/>
                        <a:pt x="896" y="1115"/>
                        <a:pt x="918" y="1115"/>
                      </a:cubicBezTo>
                      <a:lnTo>
                        <a:pt x="918" y="1115"/>
                      </a:lnTo>
                      <a:cubicBezTo>
                        <a:pt x="939" y="1115"/>
                        <a:pt x="961" y="1104"/>
                        <a:pt x="983" y="1082"/>
                      </a:cubicBezTo>
                      <a:lnTo>
                        <a:pt x="1638" y="427"/>
                      </a:lnTo>
                      <a:lnTo>
                        <a:pt x="1638" y="427"/>
                      </a:lnTo>
                      <a:cubicBezTo>
                        <a:pt x="1661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6" y="393"/>
                        <a:pt x="1748" y="404"/>
                        <a:pt x="1770" y="427"/>
                      </a:cubicBezTo>
                      <a:lnTo>
                        <a:pt x="1836" y="492"/>
                      </a:lnTo>
                      <a:lnTo>
                        <a:pt x="1901" y="557"/>
                      </a:lnTo>
                      <a:lnTo>
                        <a:pt x="1966" y="623"/>
                      </a:lnTo>
                      <a:lnTo>
                        <a:pt x="2032" y="689"/>
                      </a:lnTo>
                      <a:lnTo>
                        <a:pt x="2098" y="755"/>
                      </a:lnTo>
                      <a:lnTo>
                        <a:pt x="2163" y="820"/>
                      </a:lnTo>
                      <a:lnTo>
                        <a:pt x="2229" y="885"/>
                      </a:lnTo>
                      <a:lnTo>
                        <a:pt x="2294" y="951"/>
                      </a:lnTo>
                      <a:lnTo>
                        <a:pt x="2360" y="1016"/>
                      </a:lnTo>
                      <a:lnTo>
                        <a:pt x="2425" y="1082"/>
                      </a:lnTo>
                      <a:lnTo>
                        <a:pt x="2425" y="1082"/>
                      </a:lnTo>
                      <a:cubicBezTo>
                        <a:pt x="2447" y="1104"/>
                        <a:pt x="2469" y="1115"/>
                        <a:pt x="2492" y="1115"/>
                      </a:cubicBezTo>
                      <a:lnTo>
                        <a:pt x="2492" y="1115"/>
                      </a:lnTo>
                      <a:cubicBezTo>
                        <a:pt x="2513" y="1115"/>
                        <a:pt x="2535" y="1104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1"/>
                      </a:lnTo>
                      <a:lnTo>
                        <a:pt x="2753" y="885"/>
                      </a:lnTo>
                      <a:lnTo>
                        <a:pt x="2819" y="820"/>
                      </a:lnTo>
                      <a:lnTo>
                        <a:pt x="2885" y="755"/>
                      </a:lnTo>
                      <a:lnTo>
                        <a:pt x="2950" y="689"/>
                      </a:lnTo>
                      <a:lnTo>
                        <a:pt x="3016" y="623"/>
                      </a:lnTo>
                      <a:lnTo>
                        <a:pt x="3081" y="557"/>
                      </a:lnTo>
                      <a:lnTo>
                        <a:pt x="3147" y="492"/>
                      </a:lnTo>
                      <a:lnTo>
                        <a:pt x="3212" y="427"/>
                      </a:lnTo>
                      <a:lnTo>
                        <a:pt x="3212" y="427"/>
                      </a:lnTo>
                      <a:cubicBezTo>
                        <a:pt x="3234" y="404"/>
                        <a:pt x="3256" y="393"/>
                        <a:pt x="3277" y="393"/>
                      </a:cubicBezTo>
                      <a:lnTo>
                        <a:pt x="3277" y="393"/>
                      </a:lnTo>
                      <a:cubicBezTo>
                        <a:pt x="3300" y="393"/>
                        <a:pt x="3322" y="404"/>
                        <a:pt x="3343" y="427"/>
                      </a:cubicBezTo>
                      <a:lnTo>
                        <a:pt x="3408" y="492"/>
                      </a:lnTo>
                      <a:lnTo>
                        <a:pt x="3475" y="557"/>
                      </a:lnTo>
                      <a:lnTo>
                        <a:pt x="3540" y="623"/>
                      </a:lnTo>
                      <a:lnTo>
                        <a:pt x="3736" y="820"/>
                      </a:lnTo>
                      <a:lnTo>
                        <a:pt x="3803" y="885"/>
                      </a:lnTo>
                      <a:lnTo>
                        <a:pt x="3868" y="951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4"/>
                        <a:pt x="4042" y="1115"/>
                        <a:pt x="4065" y="1115"/>
                      </a:cubicBezTo>
                      <a:lnTo>
                        <a:pt x="4065" y="1115"/>
                      </a:lnTo>
                      <a:cubicBezTo>
                        <a:pt x="4086" y="1115"/>
                        <a:pt x="4108" y="1104"/>
                        <a:pt x="4130" y="1082"/>
                      </a:cubicBezTo>
                      <a:lnTo>
                        <a:pt x="4196" y="1016"/>
                      </a:lnTo>
                      <a:lnTo>
                        <a:pt x="4392" y="820"/>
                      </a:lnTo>
                      <a:lnTo>
                        <a:pt x="4458" y="755"/>
                      </a:lnTo>
                      <a:lnTo>
                        <a:pt x="4523" y="689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44" name="Freeform 319">
                  <a:extLst>
                    <a:ext uri="{FF2B5EF4-FFF2-40B4-BE49-F238E27FC236}">
                      <a16:creationId xmlns="" xmlns:a16="http://schemas.microsoft.com/office/drawing/2014/main" id="{089A27C8-F93E-D74B-902E-0DFCF264C4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1058863"/>
                  <a:ext cx="1700212" cy="401637"/>
                </a:xfrm>
                <a:custGeom>
                  <a:avLst/>
                  <a:gdLst>
                    <a:gd name="T0" fmla="*/ 4523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1 h 1115"/>
                    <a:gd name="T6" fmla="*/ 3933 w 4721"/>
                    <a:gd name="T7" fmla="*/ 623 h 1115"/>
                    <a:gd name="T8" fmla="*/ 3736 w 4721"/>
                    <a:gd name="T9" fmla="*/ 427 h 1115"/>
                    <a:gd name="T10" fmla="*/ 3540 w 4721"/>
                    <a:gd name="T11" fmla="*/ 229 h 1115"/>
                    <a:gd name="T12" fmla="*/ 3343 w 4721"/>
                    <a:gd name="T13" fmla="*/ 33 h 1115"/>
                    <a:gd name="T14" fmla="*/ 3277 w 4721"/>
                    <a:gd name="T15" fmla="*/ 0 h 1115"/>
                    <a:gd name="T16" fmla="*/ 3081 w 4721"/>
                    <a:gd name="T17" fmla="*/ 164 h 1115"/>
                    <a:gd name="T18" fmla="*/ 2753 w 4721"/>
                    <a:gd name="T19" fmla="*/ 492 h 1115"/>
                    <a:gd name="T20" fmla="*/ 2492 w 4721"/>
                    <a:gd name="T21" fmla="*/ 721 h 1115"/>
                    <a:gd name="T22" fmla="*/ 1770 w 4721"/>
                    <a:gd name="T23" fmla="*/ 33 h 1115"/>
                    <a:gd name="T24" fmla="*/ 1705 w 4721"/>
                    <a:gd name="T25" fmla="*/ 0 h 1115"/>
                    <a:gd name="T26" fmla="*/ 1508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7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2 h 1115"/>
                    <a:gd name="T38" fmla="*/ 459 w 4721"/>
                    <a:gd name="T39" fmla="*/ 295 h 1115"/>
                    <a:gd name="T40" fmla="*/ 262 w 4721"/>
                    <a:gd name="T41" fmla="*/ 99 h 1115"/>
                    <a:gd name="T42" fmla="*/ 131 w 4721"/>
                    <a:gd name="T43" fmla="*/ 0 h 1115"/>
                    <a:gd name="T44" fmla="*/ 0 w 4721"/>
                    <a:gd name="T45" fmla="*/ 99 h 1115"/>
                    <a:gd name="T46" fmla="*/ 66 w 4721"/>
                    <a:gd name="T47" fmla="*/ 427 h 1115"/>
                    <a:gd name="T48" fmla="*/ 197 w 4721"/>
                    <a:gd name="T49" fmla="*/ 427 h 1115"/>
                    <a:gd name="T50" fmla="*/ 918 w 4721"/>
                    <a:gd name="T51" fmla="*/ 1114 h 1115"/>
                    <a:gd name="T52" fmla="*/ 1638 w 4721"/>
                    <a:gd name="T53" fmla="*/ 427 h 1115"/>
                    <a:gd name="T54" fmla="*/ 1705 w 4721"/>
                    <a:gd name="T55" fmla="*/ 393 h 1115"/>
                    <a:gd name="T56" fmla="*/ 1901 w 4721"/>
                    <a:gd name="T57" fmla="*/ 557 h 1115"/>
                    <a:gd name="T58" fmla="*/ 2098 w 4721"/>
                    <a:gd name="T59" fmla="*/ 754 h 1115"/>
                    <a:gd name="T60" fmla="*/ 2294 w 4721"/>
                    <a:gd name="T61" fmla="*/ 950 h 1115"/>
                    <a:gd name="T62" fmla="*/ 2425 w 4721"/>
                    <a:gd name="T63" fmla="*/ 1082 h 1115"/>
                    <a:gd name="T64" fmla="*/ 2557 w 4721"/>
                    <a:gd name="T65" fmla="*/ 1082 h 1115"/>
                    <a:gd name="T66" fmla="*/ 2753 w 4721"/>
                    <a:gd name="T67" fmla="*/ 885 h 1115"/>
                    <a:gd name="T68" fmla="*/ 2950 w 4721"/>
                    <a:gd name="T69" fmla="*/ 688 h 1115"/>
                    <a:gd name="T70" fmla="*/ 3147 w 4721"/>
                    <a:gd name="T71" fmla="*/ 492 h 1115"/>
                    <a:gd name="T72" fmla="*/ 3277 w 4721"/>
                    <a:gd name="T73" fmla="*/ 393 h 1115"/>
                    <a:gd name="T74" fmla="*/ 3408 w 4721"/>
                    <a:gd name="T75" fmla="*/ 492 h 1115"/>
                    <a:gd name="T76" fmla="*/ 3736 w 4721"/>
                    <a:gd name="T77" fmla="*/ 819 h 1115"/>
                    <a:gd name="T78" fmla="*/ 3999 w 4721"/>
                    <a:gd name="T79" fmla="*/ 1082 h 1115"/>
                    <a:gd name="T80" fmla="*/ 4065 w 4721"/>
                    <a:gd name="T81" fmla="*/ 1114 h 1115"/>
                    <a:gd name="T82" fmla="*/ 4392 w 4721"/>
                    <a:gd name="T83" fmla="*/ 819 h 1115"/>
                    <a:gd name="T84" fmla="*/ 4720 w 4721"/>
                    <a:gd name="T85" fmla="*/ 492 h 1115"/>
                    <a:gd name="T86" fmla="*/ 4655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3" y="295"/>
                      </a:lnTo>
                      <a:lnTo>
                        <a:pt x="4327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0" y="688"/>
                      </a:lnTo>
                      <a:lnTo>
                        <a:pt x="4130" y="688"/>
                      </a:lnTo>
                      <a:cubicBezTo>
                        <a:pt x="4108" y="710"/>
                        <a:pt x="4086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2" y="721"/>
                        <a:pt x="4021" y="710"/>
                        <a:pt x="3999" y="688"/>
                      </a:cubicBezTo>
                      <a:lnTo>
                        <a:pt x="3933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6" y="427"/>
                      </a:lnTo>
                      <a:lnTo>
                        <a:pt x="3671" y="360"/>
                      </a:lnTo>
                      <a:lnTo>
                        <a:pt x="3605" y="295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8" y="99"/>
                      </a:lnTo>
                      <a:lnTo>
                        <a:pt x="3343" y="33"/>
                      </a:lnTo>
                      <a:lnTo>
                        <a:pt x="3343" y="33"/>
                      </a:lnTo>
                      <a:cubicBezTo>
                        <a:pt x="3322" y="11"/>
                        <a:pt x="3300" y="0"/>
                        <a:pt x="3277" y="0"/>
                      </a:cubicBezTo>
                      <a:lnTo>
                        <a:pt x="3277" y="0"/>
                      </a:lnTo>
                      <a:cubicBezTo>
                        <a:pt x="3256" y="0"/>
                        <a:pt x="3234" y="11"/>
                        <a:pt x="3212" y="33"/>
                      </a:cubicBezTo>
                      <a:lnTo>
                        <a:pt x="3147" y="99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19" y="427"/>
                      </a:lnTo>
                      <a:lnTo>
                        <a:pt x="2753" y="492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69" y="721"/>
                        <a:pt x="2447" y="710"/>
                        <a:pt x="2425" y="688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6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1" y="11"/>
                        <a:pt x="1638" y="33"/>
                      </a:cubicBezTo>
                      <a:lnTo>
                        <a:pt x="1573" y="99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5" y="427"/>
                      </a:lnTo>
                      <a:lnTo>
                        <a:pt x="1180" y="492"/>
                      </a:lnTo>
                      <a:lnTo>
                        <a:pt x="1115" y="557"/>
                      </a:lnTo>
                      <a:lnTo>
                        <a:pt x="1049" y="623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1" y="710"/>
                        <a:pt x="939" y="721"/>
                        <a:pt x="918" y="721"/>
                      </a:cubicBezTo>
                      <a:lnTo>
                        <a:pt x="918" y="721"/>
                      </a:lnTo>
                      <a:cubicBezTo>
                        <a:pt x="896" y="721"/>
                        <a:pt x="874" y="710"/>
                        <a:pt x="853" y="688"/>
                      </a:cubicBezTo>
                      <a:lnTo>
                        <a:pt x="787" y="623"/>
                      </a:lnTo>
                      <a:lnTo>
                        <a:pt x="721" y="557"/>
                      </a:lnTo>
                      <a:lnTo>
                        <a:pt x="655" y="492"/>
                      </a:lnTo>
                      <a:lnTo>
                        <a:pt x="590" y="427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3" y="229"/>
                      </a:lnTo>
                      <a:lnTo>
                        <a:pt x="328" y="164"/>
                      </a:lnTo>
                      <a:lnTo>
                        <a:pt x="262" y="99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2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2" y="393"/>
                        <a:pt x="175" y="404"/>
                        <a:pt x="197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4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39" y="1114"/>
                        <a:pt x="961" y="1104"/>
                        <a:pt x="983" y="1082"/>
                      </a:cubicBezTo>
                      <a:lnTo>
                        <a:pt x="1638" y="427"/>
                      </a:lnTo>
                      <a:lnTo>
                        <a:pt x="1638" y="427"/>
                      </a:lnTo>
                      <a:cubicBezTo>
                        <a:pt x="1661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6" y="393"/>
                        <a:pt x="1748" y="404"/>
                        <a:pt x="1770" y="427"/>
                      </a:cubicBezTo>
                      <a:lnTo>
                        <a:pt x="1836" y="492"/>
                      </a:lnTo>
                      <a:lnTo>
                        <a:pt x="1901" y="557"/>
                      </a:lnTo>
                      <a:lnTo>
                        <a:pt x="1966" y="623"/>
                      </a:lnTo>
                      <a:lnTo>
                        <a:pt x="2032" y="688"/>
                      </a:lnTo>
                      <a:lnTo>
                        <a:pt x="2098" y="754"/>
                      </a:lnTo>
                      <a:lnTo>
                        <a:pt x="2163" y="819"/>
                      </a:lnTo>
                      <a:lnTo>
                        <a:pt x="2229" y="885"/>
                      </a:lnTo>
                      <a:lnTo>
                        <a:pt x="2294" y="950"/>
                      </a:lnTo>
                      <a:lnTo>
                        <a:pt x="2360" y="1016"/>
                      </a:lnTo>
                      <a:lnTo>
                        <a:pt x="2425" y="1082"/>
                      </a:lnTo>
                      <a:lnTo>
                        <a:pt x="2425" y="1082"/>
                      </a:lnTo>
                      <a:cubicBezTo>
                        <a:pt x="2447" y="1104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4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5"/>
                      </a:lnTo>
                      <a:lnTo>
                        <a:pt x="2819" y="819"/>
                      </a:lnTo>
                      <a:lnTo>
                        <a:pt x="2885" y="754"/>
                      </a:lnTo>
                      <a:lnTo>
                        <a:pt x="2950" y="688"/>
                      </a:lnTo>
                      <a:lnTo>
                        <a:pt x="3016" y="623"/>
                      </a:lnTo>
                      <a:lnTo>
                        <a:pt x="3081" y="557"/>
                      </a:lnTo>
                      <a:lnTo>
                        <a:pt x="3147" y="492"/>
                      </a:lnTo>
                      <a:lnTo>
                        <a:pt x="3212" y="427"/>
                      </a:lnTo>
                      <a:lnTo>
                        <a:pt x="3212" y="427"/>
                      </a:lnTo>
                      <a:cubicBezTo>
                        <a:pt x="3234" y="404"/>
                        <a:pt x="3256" y="393"/>
                        <a:pt x="3277" y="393"/>
                      </a:cubicBezTo>
                      <a:lnTo>
                        <a:pt x="3277" y="393"/>
                      </a:lnTo>
                      <a:cubicBezTo>
                        <a:pt x="3300" y="393"/>
                        <a:pt x="3322" y="404"/>
                        <a:pt x="3343" y="427"/>
                      </a:cubicBezTo>
                      <a:lnTo>
                        <a:pt x="3408" y="492"/>
                      </a:lnTo>
                      <a:lnTo>
                        <a:pt x="3475" y="557"/>
                      </a:lnTo>
                      <a:lnTo>
                        <a:pt x="3540" y="623"/>
                      </a:lnTo>
                      <a:lnTo>
                        <a:pt x="3736" y="819"/>
                      </a:lnTo>
                      <a:lnTo>
                        <a:pt x="3803" y="885"/>
                      </a:lnTo>
                      <a:lnTo>
                        <a:pt x="3868" y="950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4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4"/>
                        <a:pt x="4130" y="1082"/>
                      </a:cubicBezTo>
                      <a:lnTo>
                        <a:pt x="4196" y="1016"/>
                      </a:lnTo>
                      <a:lnTo>
                        <a:pt x="4392" y="819"/>
                      </a:lnTo>
                      <a:lnTo>
                        <a:pt x="4458" y="754"/>
                      </a:lnTo>
                      <a:lnTo>
                        <a:pt x="4523" y="688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5" name="Freeform 320">
                  <a:extLst>
                    <a:ext uri="{FF2B5EF4-FFF2-40B4-BE49-F238E27FC236}">
                      <a16:creationId xmlns="" xmlns:a16="http://schemas.microsoft.com/office/drawing/2014/main" id="{EC85B73E-44A0-4844-86E4-34808FB25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720725"/>
                  <a:ext cx="1700212" cy="401638"/>
                </a:xfrm>
                <a:custGeom>
                  <a:avLst/>
                  <a:gdLst>
                    <a:gd name="T0" fmla="*/ 4523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3 w 4721"/>
                    <a:gd name="T7" fmla="*/ 622 h 1115"/>
                    <a:gd name="T8" fmla="*/ 3736 w 4721"/>
                    <a:gd name="T9" fmla="*/ 426 h 1115"/>
                    <a:gd name="T10" fmla="*/ 3540 w 4721"/>
                    <a:gd name="T11" fmla="*/ 228 h 1115"/>
                    <a:gd name="T12" fmla="*/ 3343 w 4721"/>
                    <a:gd name="T13" fmla="*/ 32 h 1115"/>
                    <a:gd name="T14" fmla="*/ 3277 w 4721"/>
                    <a:gd name="T15" fmla="*/ 0 h 1115"/>
                    <a:gd name="T16" fmla="*/ 3081 w 4721"/>
                    <a:gd name="T17" fmla="*/ 163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2 h 1115"/>
                    <a:gd name="T24" fmla="*/ 1705 w 4721"/>
                    <a:gd name="T25" fmla="*/ 0 h 1115"/>
                    <a:gd name="T26" fmla="*/ 1508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1 h 1115"/>
                    <a:gd name="T38" fmla="*/ 459 w 4721"/>
                    <a:gd name="T39" fmla="*/ 294 h 1115"/>
                    <a:gd name="T40" fmla="*/ 262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8 w 4721"/>
                    <a:gd name="T53" fmla="*/ 426 h 1115"/>
                    <a:gd name="T54" fmla="*/ 1705 w 4721"/>
                    <a:gd name="T55" fmla="*/ 392 h 1115"/>
                    <a:gd name="T56" fmla="*/ 1901 w 4721"/>
                    <a:gd name="T57" fmla="*/ 556 h 1115"/>
                    <a:gd name="T58" fmla="*/ 2098 w 4721"/>
                    <a:gd name="T59" fmla="*/ 753 h 1115"/>
                    <a:gd name="T60" fmla="*/ 2294 w 4721"/>
                    <a:gd name="T61" fmla="*/ 950 h 1115"/>
                    <a:gd name="T62" fmla="*/ 2425 w 4721"/>
                    <a:gd name="T63" fmla="*/ 1081 h 1115"/>
                    <a:gd name="T64" fmla="*/ 2557 w 4721"/>
                    <a:gd name="T65" fmla="*/ 1081 h 1115"/>
                    <a:gd name="T66" fmla="*/ 2753 w 4721"/>
                    <a:gd name="T67" fmla="*/ 884 h 1115"/>
                    <a:gd name="T68" fmla="*/ 2950 w 4721"/>
                    <a:gd name="T69" fmla="*/ 688 h 1115"/>
                    <a:gd name="T70" fmla="*/ 3147 w 4721"/>
                    <a:gd name="T71" fmla="*/ 491 h 1115"/>
                    <a:gd name="T72" fmla="*/ 3277 w 4721"/>
                    <a:gd name="T73" fmla="*/ 392 h 1115"/>
                    <a:gd name="T74" fmla="*/ 3408 w 4721"/>
                    <a:gd name="T75" fmla="*/ 491 h 1115"/>
                    <a:gd name="T76" fmla="*/ 3736 w 4721"/>
                    <a:gd name="T77" fmla="*/ 819 h 1115"/>
                    <a:gd name="T78" fmla="*/ 3999 w 4721"/>
                    <a:gd name="T79" fmla="*/ 1081 h 1115"/>
                    <a:gd name="T80" fmla="*/ 4065 w 4721"/>
                    <a:gd name="T81" fmla="*/ 1114 h 1115"/>
                    <a:gd name="T82" fmla="*/ 4392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3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3"/>
                      </a:moveTo>
                      <a:lnTo>
                        <a:pt x="4589" y="228"/>
                      </a:lnTo>
                      <a:lnTo>
                        <a:pt x="4523" y="294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0" y="688"/>
                      </a:lnTo>
                      <a:lnTo>
                        <a:pt x="4130" y="688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8"/>
                      </a:cubicBezTo>
                      <a:lnTo>
                        <a:pt x="3933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6" y="426"/>
                      </a:lnTo>
                      <a:lnTo>
                        <a:pt x="3671" y="360"/>
                      </a:lnTo>
                      <a:lnTo>
                        <a:pt x="3605" y="294"/>
                      </a:lnTo>
                      <a:lnTo>
                        <a:pt x="3540" y="228"/>
                      </a:lnTo>
                      <a:lnTo>
                        <a:pt x="3475" y="163"/>
                      </a:lnTo>
                      <a:lnTo>
                        <a:pt x="3408" y="98"/>
                      </a:lnTo>
                      <a:lnTo>
                        <a:pt x="3343" y="32"/>
                      </a:lnTo>
                      <a:lnTo>
                        <a:pt x="3343" y="32"/>
                      </a:lnTo>
                      <a:cubicBezTo>
                        <a:pt x="3322" y="10"/>
                        <a:pt x="3300" y="0"/>
                        <a:pt x="3277" y="0"/>
                      </a:cubicBezTo>
                      <a:lnTo>
                        <a:pt x="3277" y="0"/>
                      </a:lnTo>
                      <a:cubicBezTo>
                        <a:pt x="3256" y="0"/>
                        <a:pt x="3234" y="10"/>
                        <a:pt x="3212" y="32"/>
                      </a:cubicBezTo>
                      <a:lnTo>
                        <a:pt x="3147" y="98"/>
                      </a:lnTo>
                      <a:lnTo>
                        <a:pt x="3081" y="163"/>
                      </a:lnTo>
                      <a:lnTo>
                        <a:pt x="2885" y="360"/>
                      </a:lnTo>
                      <a:lnTo>
                        <a:pt x="2819" y="426"/>
                      </a:lnTo>
                      <a:lnTo>
                        <a:pt x="2753" y="491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5" y="688"/>
                      </a:cubicBezTo>
                      <a:lnTo>
                        <a:pt x="1770" y="32"/>
                      </a:lnTo>
                      <a:lnTo>
                        <a:pt x="1770" y="32"/>
                      </a:lnTo>
                      <a:cubicBezTo>
                        <a:pt x="1748" y="10"/>
                        <a:pt x="1726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1" y="10"/>
                        <a:pt x="1638" y="32"/>
                      </a:cubicBezTo>
                      <a:lnTo>
                        <a:pt x="1573" y="98"/>
                      </a:lnTo>
                      <a:lnTo>
                        <a:pt x="1508" y="163"/>
                      </a:lnTo>
                      <a:lnTo>
                        <a:pt x="1442" y="228"/>
                      </a:lnTo>
                      <a:lnTo>
                        <a:pt x="1377" y="294"/>
                      </a:lnTo>
                      <a:lnTo>
                        <a:pt x="1311" y="360"/>
                      </a:lnTo>
                      <a:lnTo>
                        <a:pt x="1245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2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1" y="710"/>
                        <a:pt x="939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8"/>
                      </a:cubicBezTo>
                      <a:lnTo>
                        <a:pt x="787" y="622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4"/>
                      </a:lnTo>
                      <a:lnTo>
                        <a:pt x="393" y="228"/>
                      </a:lnTo>
                      <a:lnTo>
                        <a:pt x="328" y="163"/>
                      </a:lnTo>
                      <a:lnTo>
                        <a:pt x="262" y="98"/>
                      </a:lnTo>
                      <a:lnTo>
                        <a:pt x="197" y="32"/>
                      </a:lnTo>
                      <a:lnTo>
                        <a:pt x="197" y="32"/>
                      </a:lnTo>
                      <a:cubicBezTo>
                        <a:pt x="175" y="10"/>
                        <a:pt x="152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2" y="392"/>
                        <a:pt x="175" y="404"/>
                        <a:pt x="197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39" y="1114"/>
                        <a:pt x="961" y="1103"/>
                        <a:pt x="983" y="1081"/>
                      </a:cubicBezTo>
                      <a:lnTo>
                        <a:pt x="1638" y="426"/>
                      </a:lnTo>
                      <a:lnTo>
                        <a:pt x="1638" y="426"/>
                      </a:lnTo>
                      <a:cubicBezTo>
                        <a:pt x="1661" y="404"/>
                        <a:pt x="1683" y="392"/>
                        <a:pt x="1705" y="392"/>
                      </a:cubicBezTo>
                      <a:lnTo>
                        <a:pt x="1705" y="392"/>
                      </a:lnTo>
                      <a:cubicBezTo>
                        <a:pt x="1726" y="392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2"/>
                      </a:lnTo>
                      <a:lnTo>
                        <a:pt x="2032" y="688"/>
                      </a:lnTo>
                      <a:lnTo>
                        <a:pt x="2098" y="753"/>
                      </a:lnTo>
                      <a:lnTo>
                        <a:pt x="2163" y="819"/>
                      </a:lnTo>
                      <a:lnTo>
                        <a:pt x="2229" y="884"/>
                      </a:lnTo>
                      <a:lnTo>
                        <a:pt x="2294" y="950"/>
                      </a:lnTo>
                      <a:lnTo>
                        <a:pt x="2360" y="1015"/>
                      </a:lnTo>
                      <a:lnTo>
                        <a:pt x="2425" y="1081"/>
                      </a:lnTo>
                      <a:lnTo>
                        <a:pt x="2425" y="1081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1"/>
                      </a:cubicBezTo>
                      <a:lnTo>
                        <a:pt x="2622" y="1015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19" y="819"/>
                      </a:lnTo>
                      <a:lnTo>
                        <a:pt x="2885" y="753"/>
                      </a:lnTo>
                      <a:lnTo>
                        <a:pt x="2950" y="688"/>
                      </a:lnTo>
                      <a:lnTo>
                        <a:pt x="3016" y="622"/>
                      </a:lnTo>
                      <a:lnTo>
                        <a:pt x="3081" y="556"/>
                      </a:lnTo>
                      <a:lnTo>
                        <a:pt x="3147" y="491"/>
                      </a:lnTo>
                      <a:lnTo>
                        <a:pt x="3212" y="426"/>
                      </a:lnTo>
                      <a:lnTo>
                        <a:pt x="3212" y="426"/>
                      </a:lnTo>
                      <a:cubicBezTo>
                        <a:pt x="3234" y="404"/>
                        <a:pt x="3256" y="392"/>
                        <a:pt x="3277" y="392"/>
                      </a:cubicBezTo>
                      <a:lnTo>
                        <a:pt x="3277" y="392"/>
                      </a:lnTo>
                      <a:cubicBezTo>
                        <a:pt x="3300" y="392"/>
                        <a:pt x="3322" y="404"/>
                        <a:pt x="3343" y="426"/>
                      </a:cubicBezTo>
                      <a:lnTo>
                        <a:pt x="3408" y="491"/>
                      </a:lnTo>
                      <a:lnTo>
                        <a:pt x="3475" y="556"/>
                      </a:lnTo>
                      <a:lnTo>
                        <a:pt x="3540" y="622"/>
                      </a:lnTo>
                      <a:lnTo>
                        <a:pt x="3736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1"/>
                      </a:lnTo>
                      <a:lnTo>
                        <a:pt x="3999" y="1081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0" y="1081"/>
                      </a:cubicBezTo>
                      <a:lnTo>
                        <a:pt x="4196" y="1015"/>
                      </a:lnTo>
                      <a:lnTo>
                        <a:pt x="4392" y="819"/>
                      </a:lnTo>
                      <a:lnTo>
                        <a:pt x="4458" y="753"/>
                      </a:lnTo>
                      <a:lnTo>
                        <a:pt x="4523" y="688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3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6" name="Freeform 321">
                  <a:extLst>
                    <a:ext uri="{FF2B5EF4-FFF2-40B4-BE49-F238E27FC236}">
                      <a16:creationId xmlns="" xmlns:a16="http://schemas.microsoft.com/office/drawing/2014/main" id="{C165E1C4-2FD3-EE40-AE9B-7E9EF7DC5C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550863"/>
                  <a:ext cx="1700212" cy="401637"/>
                </a:xfrm>
                <a:custGeom>
                  <a:avLst/>
                  <a:gdLst>
                    <a:gd name="T0" fmla="*/ 4523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0 h 1115"/>
                    <a:gd name="T6" fmla="*/ 3933 w 4721"/>
                    <a:gd name="T7" fmla="*/ 623 h 1115"/>
                    <a:gd name="T8" fmla="*/ 3736 w 4721"/>
                    <a:gd name="T9" fmla="*/ 426 h 1115"/>
                    <a:gd name="T10" fmla="*/ 3540 w 4721"/>
                    <a:gd name="T11" fmla="*/ 229 h 1115"/>
                    <a:gd name="T12" fmla="*/ 3343 w 4721"/>
                    <a:gd name="T13" fmla="*/ 33 h 1115"/>
                    <a:gd name="T14" fmla="*/ 3277 w 4721"/>
                    <a:gd name="T15" fmla="*/ 0 h 1115"/>
                    <a:gd name="T16" fmla="*/ 3081 w 4721"/>
                    <a:gd name="T17" fmla="*/ 163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3 h 1115"/>
                    <a:gd name="T24" fmla="*/ 1705 w 4721"/>
                    <a:gd name="T25" fmla="*/ 0 h 1115"/>
                    <a:gd name="T26" fmla="*/ 1508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1 h 1115"/>
                    <a:gd name="T38" fmla="*/ 459 w 4721"/>
                    <a:gd name="T39" fmla="*/ 295 h 1115"/>
                    <a:gd name="T40" fmla="*/ 262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8 w 4721"/>
                    <a:gd name="T53" fmla="*/ 426 h 1115"/>
                    <a:gd name="T54" fmla="*/ 1705 w 4721"/>
                    <a:gd name="T55" fmla="*/ 392 h 1115"/>
                    <a:gd name="T56" fmla="*/ 1901 w 4721"/>
                    <a:gd name="T57" fmla="*/ 556 h 1115"/>
                    <a:gd name="T58" fmla="*/ 2098 w 4721"/>
                    <a:gd name="T59" fmla="*/ 754 h 1115"/>
                    <a:gd name="T60" fmla="*/ 2294 w 4721"/>
                    <a:gd name="T61" fmla="*/ 950 h 1115"/>
                    <a:gd name="T62" fmla="*/ 2425 w 4721"/>
                    <a:gd name="T63" fmla="*/ 1081 h 1115"/>
                    <a:gd name="T64" fmla="*/ 2557 w 4721"/>
                    <a:gd name="T65" fmla="*/ 1081 h 1115"/>
                    <a:gd name="T66" fmla="*/ 2753 w 4721"/>
                    <a:gd name="T67" fmla="*/ 884 h 1115"/>
                    <a:gd name="T68" fmla="*/ 2950 w 4721"/>
                    <a:gd name="T69" fmla="*/ 688 h 1115"/>
                    <a:gd name="T70" fmla="*/ 3147 w 4721"/>
                    <a:gd name="T71" fmla="*/ 491 h 1115"/>
                    <a:gd name="T72" fmla="*/ 3277 w 4721"/>
                    <a:gd name="T73" fmla="*/ 392 h 1115"/>
                    <a:gd name="T74" fmla="*/ 3408 w 4721"/>
                    <a:gd name="T75" fmla="*/ 491 h 1115"/>
                    <a:gd name="T76" fmla="*/ 3736 w 4721"/>
                    <a:gd name="T77" fmla="*/ 819 h 1115"/>
                    <a:gd name="T78" fmla="*/ 3999 w 4721"/>
                    <a:gd name="T79" fmla="*/ 1081 h 1115"/>
                    <a:gd name="T80" fmla="*/ 4065 w 4721"/>
                    <a:gd name="T81" fmla="*/ 1114 h 1115"/>
                    <a:gd name="T82" fmla="*/ 4392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3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3"/>
                      </a:moveTo>
                      <a:lnTo>
                        <a:pt x="4589" y="229"/>
                      </a:lnTo>
                      <a:lnTo>
                        <a:pt x="4523" y="295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3"/>
                      </a:lnTo>
                      <a:lnTo>
                        <a:pt x="4130" y="688"/>
                      </a:lnTo>
                      <a:lnTo>
                        <a:pt x="4130" y="688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8"/>
                      </a:cubicBezTo>
                      <a:lnTo>
                        <a:pt x="3933" y="623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6" y="426"/>
                      </a:lnTo>
                      <a:lnTo>
                        <a:pt x="3671" y="360"/>
                      </a:lnTo>
                      <a:lnTo>
                        <a:pt x="3605" y="295"/>
                      </a:lnTo>
                      <a:lnTo>
                        <a:pt x="3540" y="229"/>
                      </a:lnTo>
                      <a:lnTo>
                        <a:pt x="3475" y="163"/>
                      </a:lnTo>
                      <a:lnTo>
                        <a:pt x="3408" y="98"/>
                      </a:lnTo>
                      <a:lnTo>
                        <a:pt x="3343" y="33"/>
                      </a:lnTo>
                      <a:lnTo>
                        <a:pt x="3343" y="33"/>
                      </a:lnTo>
                      <a:cubicBezTo>
                        <a:pt x="3322" y="11"/>
                        <a:pt x="3300" y="0"/>
                        <a:pt x="3277" y="0"/>
                      </a:cubicBezTo>
                      <a:lnTo>
                        <a:pt x="3277" y="0"/>
                      </a:lnTo>
                      <a:cubicBezTo>
                        <a:pt x="3256" y="0"/>
                        <a:pt x="3234" y="11"/>
                        <a:pt x="3212" y="33"/>
                      </a:cubicBezTo>
                      <a:lnTo>
                        <a:pt x="3147" y="98"/>
                      </a:lnTo>
                      <a:lnTo>
                        <a:pt x="3081" y="163"/>
                      </a:lnTo>
                      <a:lnTo>
                        <a:pt x="2885" y="360"/>
                      </a:lnTo>
                      <a:lnTo>
                        <a:pt x="2819" y="426"/>
                      </a:lnTo>
                      <a:lnTo>
                        <a:pt x="2753" y="491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5" y="688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6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1" y="11"/>
                        <a:pt x="1638" y="33"/>
                      </a:cubicBezTo>
                      <a:lnTo>
                        <a:pt x="1573" y="98"/>
                      </a:lnTo>
                      <a:lnTo>
                        <a:pt x="1508" y="163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5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3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1" y="710"/>
                        <a:pt x="939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8"/>
                      </a:cubicBezTo>
                      <a:lnTo>
                        <a:pt x="787" y="623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3" y="229"/>
                      </a:lnTo>
                      <a:lnTo>
                        <a:pt x="328" y="163"/>
                      </a:lnTo>
                      <a:lnTo>
                        <a:pt x="262" y="98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2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2" y="392"/>
                        <a:pt x="175" y="404"/>
                        <a:pt x="197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39" y="1114"/>
                        <a:pt x="961" y="1103"/>
                        <a:pt x="983" y="1081"/>
                      </a:cubicBezTo>
                      <a:lnTo>
                        <a:pt x="1638" y="426"/>
                      </a:lnTo>
                      <a:lnTo>
                        <a:pt x="1638" y="426"/>
                      </a:lnTo>
                      <a:cubicBezTo>
                        <a:pt x="1661" y="404"/>
                        <a:pt x="1683" y="392"/>
                        <a:pt x="1705" y="392"/>
                      </a:cubicBezTo>
                      <a:lnTo>
                        <a:pt x="1705" y="392"/>
                      </a:lnTo>
                      <a:cubicBezTo>
                        <a:pt x="1726" y="392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3"/>
                      </a:lnTo>
                      <a:lnTo>
                        <a:pt x="2032" y="688"/>
                      </a:lnTo>
                      <a:lnTo>
                        <a:pt x="2098" y="754"/>
                      </a:lnTo>
                      <a:lnTo>
                        <a:pt x="2163" y="819"/>
                      </a:lnTo>
                      <a:lnTo>
                        <a:pt x="2229" y="884"/>
                      </a:lnTo>
                      <a:lnTo>
                        <a:pt x="2294" y="950"/>
                      </a:lnTo>
                      <a:lnTo>
                        <a:pt x="2360" y="1016"/>
                      </a:lnTo>
                      <a:lnTo>
                        <a:pt x="2425" y="1081"/>
                      </a:lnTo>
                      <a:lnTo>
                        <a:pt x="2425" y="1081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1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19" y="819"/>
                      </a:lnTo>
                      <a:lnTo>
                        <a:pt x="2885" y="754"/>
                      </a:lnTo>
                      <a:lnTo>
                        <a:pt x="2950" y="688"/>
                      </a:lnTo>
                      <a:lnTo>
                        <a:pt x="3016" y="623"/>
                      </a:lnTo>
                      <a:lnTo>
                        <a:pt x="3081" y="556"/>
                      </a:lnTo>
                      <a:lnTo>
                        <a:pt x="3147" y="491"/>
                      </a:lnTo>
                      <a:lnTo>
                        <a:pt x="3212" y="426"/>
                      </a:lnTo>
                      <a:lnTo>
                        <a:pt x="3212" y="426"/>
                      </a:lnTo>
                      <a:cubicBezTo>
                        <a:pt x="3234" y="404"/>
                        <a:pt x="3256" y="392"/>
                        <a:pt x="3277" y="392"/>
                      </a:cubicBezTo>
                      <a:lnTo>
                        <a:pt x="3277" y="392"/>
                      </a:lnTo>
                      <a:cubicBezTo>
                        <a:pt x="3300" y="392"/>
                        <a:pt x="3322" y="404"/>
                        <a:pt x="3343" y="426"/>
                      </a:cubicBezTo>
                      <a:lnTo>
                        <a:pt x="3408" y="491"/>
                      </a:lnTo>
                      <a:lnTo>
                        <a:pt x="3475" y="556"/>
                      </a:lnTo>
                      <a:lnTo>
                        <a:pt x="3540" y="623"/>
                      </a:lnTo>
                      <a:lnTo>
                        <a:pt x="3736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1"/>
                      </a:lnTo>
                      <a:lnTo>
                        <a:pt x="3999" y="1081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0" y="1081"/>
                      </a:cubicBezTo>
                      <a:lnTo>
                        <a:pt x="4196" y="1016"/>
                      </a:lnTo>
                      <a:lnTo>
                        <a:pt x="4392" y="819"/>
                      </a:lnTo>
                      <a:lnTo>
                        <a:pt x="4458" y="754"/>
                      </a:lnTo>
                      <a:lnTo>
                        <a:pt x="4523" y="688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3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</p:grpSp>
          <p:grpSp>
            <p:nvGrpSpPr>
              <p:cNvPr id="1636" name="Group 1635">
                <a:extLst>
                  <a:ext uri="{FF2B5EF4-FFF2-40B4-BE49-F238E27FC236}">
                    <a16:creationId xmlns="" xmlns:a16="http://schemas.microsoft.com/office/drawing/2014/main" id="{B57AE1E6-4967-9B4E-9EBC-C9EA28EC303D}"/>
                  </a:ext>
                </a:extLst>
              </p:cNvPr>
              <p:cNvGrpSpPr/>
              <p:nvPr/>
            </p:nvGrpSpPr>
            <p:grpSpPr>
              <a:xfrm>
                <a:off x="6151563" y="72552"/>
                <a:ext cx="1700212" cy="1250950"/>
                <a:chOff x="6151563" y="550863"/>
                <a:chExt cx="1700212" cy="1250950"/>
              </a:xfrm>
            </p:grpSpPr>
            <p:sp>
              <p:nvSpPr>
                <p:cNvPr id="1637" name="Freeform 462">
                  <a:extLst>
                    <a:ext uri="{FF2B5EF4-FFF2-40B4-BE49-F238E27FC236}">
                      <a16:creationId xmlns="" xmlns:a16="http://schemas.microsoft.com/office/drawing/2014/main" id="{039313A1-0DB1-384F-B634-E74C2BBD44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1400175"/>
                  <a:ext cx="1700212" cy="401638"/>
                </a:xfrm>
                <a:custGeom>
                  <a:avLst/>
                  <a:gdLst>
                    <a:gd name="T0" fmla="*/ 4524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3 w 4721"/>
                    <a:gd name="T7" fmla="*/ 622 h 1115"/>
                    <a:gd name="T8" fmla="*/ 3737 w 4721"/>
                    <a:gd name="T9" fmla="*/ 426 h 1115"/>
                    <a:gd name="T10" fmla="*/ 3540 w 4721"/>
                    <a:gd name="T11" fmla="*/ 229 h 1115"/>
                    <a:gd name="T12" fmla="*/ 3344 w 4721"/>
                    <a:gd name="T13" fmla="*/ 32 h 1115"/>
                    <a:gd name="T14" fmla="*/ 3278 w 4721"/>
                    <a:gd name="T15" fmla="*/ 0 h 1115"/>
                    <a:gd name="T16" fmla="*/ 3081 w 4721"/>
                    <a:gd name="T17" fmla="*/ 164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2 h 1115"/>
                    <a:gd name="T24" fmla="*/ 1705 w 4721"/>
                    <a:gd name="T25" fmla="*/ 0 h 1115"/>
                    <a:gd name="T26" fmla="*/ 1508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7 h 1115"/>
                    <a:gd name="T34" fmla="*/ 853 w 4721"/>
                    <a:gd name="T35" fmla="*/ 687 h 1115"/>
                    <a:gd name="T36" fmla="*/ 655 w 4721"/>
                    <a:gd name="T37" fmla="*/ 491 h 1115"/>
                    <a:gd name="T38" fmla="*/ 459 w 4721"/>
                    <a:gd name="T39" fmla="*/ 294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9 w 4721"/>
                    <a:gd name="T53" fmla="*/ 426 h 1115"/>
                    <a:gd name="T54" fmla="*/ 1705 w 4721"/>
                    <a:gd name="T55" fmla="*/ 393 h 1115"/>
                    <a:gd name="T56" fmla="*/ 1901 w 4721"/>
                    <a:gd name="T57" fmla="*/ 556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2 h 1115"/>
                    <a:gd name="T64" fmla="*/ 2557 w 4721"/>
                    <a:gd name="T65" fmla="*/ 1082 h 1115"/>
                    <a:gd name="T66" fmla="*/ 2753 w 4721"/>
                    <a:gd name="T67" fmla="*/ 884 h 1115"/>
                    <a:gd name="T68" fmla="*/ 2950 w 4721"/>
                    <a:gd name="T69" fmla="*/ 687 h 1115"/>
                    <a:gd name="T70" fmla="*/ 3148 w 4721"/>
                    <a:gd name="T71" fmla="*/ 491 h 1115"/>
                    <a:gd name="T72" fmla="*/ 3278 w 4721"/>
                    <a:gd name="T73" fmla="*/ 393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3999 w 4721"/>
                    <a:gd name="T79" fmla="*/ 1082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4" y="294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1" y="687"/>
                      </a:lnTo>
                      <a:lnTo>
                        <a:pt x="4131" y="687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7"/>
                      </a:cubicBezTo>
                      <a:lnTo>
                        <a:pt x="3933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1" y="360"/>
                      </a:lnTo>
                      <a:lnTo>
                        <a:pt x="3606" y="294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9" y="98"/>
                      </a:lnTo>
                      <a:lnTo>
                        <a:pt x="3344" y="32"/>
                      </a:lnTo>
                      <a:lnTo>
                        <a:pt x="3344" y="32"/>
                      </a:lnTo>
                      <a:cubicBezTo>
                        <a:pt x="3322" y="10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4" y="10"/>
                        <a:pt x="3213" y="32"/>
                      </a:cubicBezTo>
                      <a:lnTo>
                        <a:pt x="3148" y="98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3" y="491"/>
                      </a:lnTo>
                      <a:lnTo>
                        <a:pt x="2557" y="687"/>
                      </a:lnTo>
                      <a:lnTo>
                        <a:pt x="2557" y="687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6" y="687"/>
                      </a:cubicBezTo>
                      <a:lnTo>
                        <a:pt x="1770" y="32"/>
                      </a:lnTo>
                      <a:lnTo>
                        <a:pt x="1770" y="32"/>
                      </a:lnTo>
                      <a:cubicBezTo>
                        <a:pt x="1748" y="10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0"/>
                        <a:pt x="1639" y="32"/>
                      </a:cubicBezTo>
                      <a:lnTo>
                        <a:pt x="1573" y="98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4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2"/>
                      </a:lnTo>
                      <a:lnTo>
                        <a:pt x="983" y="687"/>
                      </a:lnTo>
                      <a:lnTo>
                        <a:pt x="983" y="687"/>
                      </a:lnTo>
                      <a:cubicBezTo>
                        <a:pt x="962" y="710"/>
                        <a:pt x="940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7"/>
                      </a:cubicBezTo>
                      <a:lnTo>
                        <a:pt x="787" y="622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4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8"/>
                      </a:lnTo>
                      <a:lnTo>
                        <a:pt x="197" y="32"/>
                      </a:lnTo>
                      <a:lnTo>
                        <a:pt x="197" y="32"/>
                      </a:lnTo>
                      <a:cubicBezTo>
                        <a:pt x="175" y="10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7" y="426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3"/>
                        <a:pt x="983" y="1082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7" y="393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2"/>
                      </a:lnTo>
                      <a:lnTo>
                        <a:pt x="2033" y="687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29" y="884"/>
                      </a:lnTo>
                      <a:lnTo>
                        <a:pt x="2295" y="950"/>
                      </a:lnTo>
                      <a:lnTo>
                        <a:pt x="2360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0" y="687"/>
                      </a:lnTo>
                      <a:lnTo>
                        <a:pt x="3016" y="622"/>
                      </a:lnTo>
                      <a:lnTo>
                        <a:pt x="3081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4" y="404"/>
                        <a:pt x="3256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0" y="393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5" y="556"/>
                      </a:lnTo>
                      <a:lnTo>
                        <a:pt x="3540" y="622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1" y="1082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8" y="754"/>
                      </a:lnTo>
                      <a:lnTo>
                        <a:pt x="4524" y="687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8" name="Freeform 463">
                  <a:extLst>
                    <a:ext uri="{FF2B5EF4-FFF2-40B4-BE49-F238E27FC236}">
                      <a16:creationId xmlns="" xmlns:a16="http://schemas.microsoft.com/office/drawing/2014/main" id="{8953D839-3CA3-F04D-96D4-9C0B80A8C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889000"/>
                  <a:ext cx="1700212" cy="401638"/>
                </a:xfrm>
                <a:custGeom>
                  <a:avLst/>
                  <a:gdLst>
                    <a:gd name="T0" fmla="*/ 4524 w 4721"/>
                    <a:gd name="T1" fmla="*/ 295 h 1116"/>
                    <a:gd name="T2" fmla="*/ 4196 w 4721"/>
                    <a:gd name="T3" fmla="*/ 623 h 1116"/>
                    <a:gd name="T4" fmla="*/ 4065 w 4721"/>
                    <a:gd name="T5" fmla="*/ 721 h 1116"/>
                    <a:gd name="T6" fmla="*/ 3933 w 4721"/>
                    <a:gd name="T7" fmla="*/ 623 h 1116"/>
                    <a:gd name="T8" fmla="*/ 3737 w 4721"/>
                    <a:gd name="T9" fmla="*/ 427 h 1116"/>
                    <a:gd name="T10" fmla="*/ 3540 w 4721"/>
                    <a:gd name="T11" fmla="*/ 229 h 1116"/>
                    <a:gd name="T12" fmla="*/ 3344 w 4721"/>
                    <a:gd name="T13" fmla="*/ 33 h 1116"/>
                    <a:gd name="T14" fmla="*/ 3278 w 4721"/>
                    <a:gd name="T15" fmla="*/ 0 h 1116"/>
                    <a:gd name="T16" fmla="*/ 3081 w 4721"/>
                    <a:gd name="T17" fmla="*/ 164 h 1116"/>
                    <a:gd name="T18" fmla="*/ 2753 w 4721"/>
                    <a:gd name="T19" fmla="*/ 492 h 1116"/>
                    <a:gd name="T20" fmla="*/ 2492 w 4721"/>
                    <a:gd name="T21" fmla="*/ 721 h 1116"/>
                    <a:gd name="T22" fmla="*/ 1770 w 4721"/>
                    <a:gd name="T23" fmla="*/ 33 h 1116"/>
                    <a:gd name="T24" fmla="*/ 1705 w 4721"/>
                    <a:gd name="T25" fmla="*/ 0 h 1116"/>
                    <a:gd name="T26" fmla="*/ 1508 w 4721"/>
                    <a:gd name="T27" fmla="*/ 164 h 1116"/>
                    <a:gd name="T28" fmla="*/ 1311 w 4721"/>
                    <a:gd name="T29" fmla="*/ 360 h 1116"/>
                    <a:gd name="T30" fmla="*/ 1115 w 4721"/>
                    <a:gd name="T31" fmla="*/ 557 h 1116"/>
                    <a:gd name="T32" fmla="*/ 983 w 4721"/>
                    <a:gd name="T33" fmla="*/ 689 h 1116"/>
                    <a:gd name="T34" fmla="*/ 853 w 4721"/>
                    <a:gd name="T35" fmla="*/ 689 h 1116"/>
                    <a:gd name="T36" fmla="*/ 655 w 4721"/>
                    <a:gd name="T37" fmla="*/ 492 h 1116"/>
                    <a:gd name="T38" fmla="*/ 459 w 4721"/>
                    <a:gd name="T39" fmla="*/ 295 h 1116"/>
                    <a:gd name="T40" fmla="*/ 263 w 4721"/>
                    <a:gd name="T41" fmla="*/ 99 h 1116"/>
                    <a:gd name="T42" fmla="*/ 131 w 4721"/>
                    <a:gd name="T43" fmla="*/ 0 h 1116"/>
                    <a:gd name="T44" fmla="*/ 0 w 4721"/>
                    <a:gd name="T45" fmla="*/ 99 h 1116"/>
                    <a:gd name="T46" fmla="*/ 66 w 4721"/>
                    <a:gd name="T47" fmla="*/ 427 h 1116"/>
                    <a:gd name="T48" fmla="*/ 197 w 4721"/>
                    <a:gd name="T49" fmla="*/ 427 h 1116"/>
                    <a:gd name="T50" fmla="*/ 918 w 4721"/>
                    <a:gd name="T51" fmla="*/ 1115 h 1116"/>
                    <a:gd name="T52" fmla="*/ 1639 w 4721"/>
                    <a:gd name="T53" fmla="*/ 427 h 1116"/>
                    <a:gd name="T54" fmla="*/ 1705 w 4721"/>
                    <a:gd name="T55" fmla="*/ 393 h 1116"/>
                    <a:gd name="T56" fmla="*/ 1901 w 4721"/>
                    <a:gd name="T57" fmla="*/ 557 h 1116"/>
                    <a:gd name="T58" fmla="*/ 2098 w 4721"/>
                    <a:gd name="T59" fmla="*/ 755 h 1116"/>
                    <a:gd name="T60" fmla="*/ 2295 w 4721"/>
                    <a:gd name="T61" fmla="*/ 951 h 1116"/>
                    <a:gd name="T62" fmla="*/ 2426 w 4721"/>
                    <a:gd name="T63" fmla="*/ 1082 h 1116"/>
                    <a:gd name="T64" fmla="*/ 2557 w 4721"/>
                    <a:gd name="T65" fmla="*/ 1082 h 1116"/>
                    <a:gd name="T66" fmla="*/ 2753 w 4721"/>
                    <a:gd name="T67" fmla="*/ 885 h 1116"/>
                    <a:gd name="T68" fmla="*/ 2950 w 4721"/>
                    <a:gd name="T69" fmla="*/ 689 h 1116"/>
                    <a:gd name="T70" fmla="*/ 3148 w 4721"/>
                    <a:gd name="T71" fmla="*/ 492 h 1116"/>
                    <a:gd name="T72" fmla="*/ 3278 w 4721"/>
                    <a:gd name="T73" fmla="*/ 393 h 1116"/>
                    <a:gd name="T74" fmla="*/ 3409 w 4721"/>
                    <a:gd name="T75" fmla="*/ 492 h 1116"/>
                    <a:gd name="T76" fmla="*/ 3737 w 4721"/>
                    <a:gd name="T77" fmla="*/ 820 h 1116"/>
                    <a:gd name="T78" fmla="*/ 3999 w 4721"/>
                    <a:gd name="T79" fmla="*/ 1082 h 1116"/>
                    <a:gd name="T80" fmla="*/ 4065 w 4721"/>
                    <a:gd name="T81" fmla="*/ 1115 h 1116"/>
                    <a:gd name="T82" fmla="*/ 4393 w 4721"/>
                    <a:gd name="T83" fmla="*/ 820 h 1116"/>
                    <a:gd name="T84" fmla="*/ 4720 w 4721"/>
                    <a:gd name="T85" fmla="*/ 492 h 1116"/>
                    <a:gd name="T86" fmla="*/ 4655 w 4721"/>
                    <a:gd name="T87" fmla="*/ 164 h 1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6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7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1" y="689"/>
                      </a:lnTo>
                      <a:lnTo>
                        <a:pt x="4131" y="689"/>
                      </a:lnTo>
                      <a:cubicBezTo>
                        <a:pt x="4108" y="710"/>
                        <a:pt x="4086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2" y="721"/>
                        <a:pt x="4021" y="710"/>
                        <a:pt x="3999" y="689"/>
                      </a:cubicBezTo>
                      <a:lnTo>
                        <a:pt x="3933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7" y="427"/>
                      </a:lnTo>
                      <a:lnTo>
                        <a:pt x="3671" y="360"/>
                      </a:lnTo>
                      <a:lnTo>
                        <a:pt x="3606" y="295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9" y="99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4" y="11"/>
                        <a:pt x="3213" y="33"/>
                      </a:cubicBezTo>
                      <a:lnTo>
                        <a:pt x="3148" y="99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20" y="427"/>
                      </a:lnTo>
                      <a:lnTo>
                        <a:pt x="2753" y="492"/>
                      </a:lnTo>
                      <a:lnTo>
                        <a:pt x="2557" y="689"/>
                      </a:lnTo>
                      <a:lnTo>
                        <a:pt x="2557" y="689"/>
                      </a:lnTo>
                      <a:cubicBezTo>
                        <a:pt x="2535" y="710"/>
                        <a:pt x="2513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69" y="721"/>
                        <a:pt x="2447" y="710"/>
                        <a:pt x="2426" y="689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1"/>
                        <a:pt x="1639" y="33"/>
                      </a:cubicBezTo>
                      <a:lnTo>
                        <a:pt x="1573" y="99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6" y="427"/>
                      </a:lnTo>
                      <a:lnTo>
                        <a:pt x="1180" y="492"/>
                      </a:lnTo>
                      <a:lnTo>
                        <a:pt x="1115" y="557"/>
                      </a:lnTo>
                      <a:lnTo>
                        <a:pt x="1049" y="623"/>
                      </a:lnTo>
                      <a:lnTo>
                        <a:pt x="983" y="689"/>
                      </a:lnTo>
                      <a:lnTo>
                        <a:pt x="983" y="689"/>
                      </a:lnTo>
                      <a:cubicBezTo>
                        <a:pt x="962" y="710"/>
                        <a:pt x="940" y="721"/>
                        <a:pt x="918" y="721"/>
                      </a:cubicBezTo>
                      <a:lnTo>
                        <a:pt x="918" y="721"/>
                      </a:lnTo>
                      <a:cubicBezTo>
                        <a:pt x="896" y="721"/>
                        <a:pt x="874" y="710"/>
                        <a:pt x="853" y="689"/>
                      </a:cubicBezTo>
                      <a:lnTo>
                        <a:pt x="787" y="623"/>
                      </a:lnTo>
                      <a:lnTo>
                        <a:pt x="721" y="557"/>
                      </a:lnTo>
                      <a:lnTo>
                        <a:pt x="655" y="492"/>
                      </a:lnTo>
                      <a:lnTo>
                        <a:pt x="590" y="427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9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7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4"/>
                        <a:pt x="896" y="1115"/>
                        <a:pt x="918" y="1115"/>
                      </a:cubicBezTo>
                      <a:lnTo>
                        <a:pt x="918" y="1115"/>
                      </a:lnTo>
                      <a:cubicBezTo>
                        <a:pt x="940" y="1115"/>
                        <a:pt x="962" y="1104"/>
                        <a:pt x="983" y="1082"/>
                      </a:cubicBezTo>
                      <a:lnTo>
                        <a:pt x="1639" y="427"/>
                      </a:lnTo>
                      <a:lnTo>
                        <a:pt x="1639" y="427"/>
                      </a:lnTo>
                      <a:cubicBezTo>
                        <a:pt x="1662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7" y="393"/>
                        <a:pt x="1748" y="404"/>
                        <a:pt x="1770" y="427"/>
                      </a:cubicBezTo>
                      <a:lnTo>
                        <a:pt x="1836" y="492"/>
                      </a:lnTo>
                      <a:lnTo>
                        <a:pt x="1901" y="557"/>
                      </a:lnTo>
                      <a:lnTo>
                        <a:pt x="1966" y="623"/>
                      </a:lnTo>
                      <a:lnTo>
                        <a:pt x="2033" y="689"/>
                      </a:lnTo>
                      <a:lnTo>
                        <a:pt x="2098" y="755"/>
                      </a:lnTo>
                      <a:lnTo>
                        <a:pt x="2164" y="820"/>
                      </a:lnTo>
                      <a:lnTo>
                        <a:pt x="2229" y="885"/>
                      </a:lnTo>
                      <a:lnTo>
                        <a:pt x="2295" y="951"/>
                      </a:lnTo>
                      <a:lnTo>
                        <a:pt x="2360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7" y="1104"/>
                        <a:pt x="2469" y="1115"/>
                        <a:pt x="2492" y="1115"/>
                      </a:cubicBezTo>
                      <a:lnTo>
                        <a:pt x="2492" y="1115"/>
                      </a:lnTo>
                      <a:cubicBezTo>
                        <a:pt x="2513" y="1115"/>
                        <a:pt x="2535" y="1104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1"/>
                      </a:lnTo>
                      <a:lnTo>
                        <a:pt x="2753" y="885"/>
                      </a:lnTo>
                      <a:lnTo>
                        <a:pt x="2820" y="820"/>
                      </a:lnTo>
                      <a:lnTo>
                        <a:pt x="2885" y="755"/>
                      </a:lnTo>
                      <a:lnTo>
                        <a:pt x="2950" y="689"/>
                      </a:lnTo>
                      <a:lnTo>
                        <a:pt x="3016" y="623"/>
                      </a:lnTo>
                      <a:lnTo>
                        <a:pt x="3081" y="557"/>
                      </a:lnTo>
                      <a:lnTo>
                        <a:pt x="3148" y="492"/>
                      </a:lnTo>
                      <a:lnTo>
                        <a:pt x="3213" y="427"/>
                      </a:lnTo>
                      <a:lnTo>
                        <a:pt x="3213" y="427"/>
                      </a:lnTo>
                      <a:cubicBezTo>
                        <a:pt x="3234" y="404"/>
                        <a:pt x="3256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0" y="393"/>
                        <a:pt x="3322" y="404"/>
                        <a:pt x="3344" y="427"/>
                      </a:cubicBezTo>
                      <a:lnTo>
                        <a:pt x="3409" y="492"/>
                      </a:lnTo>
                      <a:lnTo>
                        <a:pt x="3475" y="557"/>
                      </a:lnTo>
                      <a:lnTo>
                        <a:pt x="3540" y="623"/>
                      </a:lnTo>
                      <a:lnTo>
                        <a:pt x="3737" y="820"/>
                      </a:lnTo>
                      <a:lnTo>
                        <a:pt x="3803" y="885"/>
                      </a:lnTo>
                      <a:lnTo>
                        <a:pt x="3868" y="951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4"/>
                        <a:pt x="4042" y="1115"/>
                        <a:pt x="4065" y="1115"/>
                      </a:cubicBezTo>
                      <a:lnTo>
                        <a:pt x="4065" y="1115"/>
                      </a:lnTo>
                      <a:cubicBezTo>
                        <a:pt x="4086" y="1115"/>
                        <a:pt x="4108" y="1104"/>
                        <a:pt x="4131" y="1082"/>
                      </a:cubicBezTo>
                      <a:lnTo>
                        <a:pt x="4196" y="1016"/>
                      </a:lnTo>
                      <a:lnTo>
                        <a:pt x="4393" y="820"/>
                      </a:lnTo>
                      <a:lnTo>
                        <a:pt x="4458" y="755"/>
                      </a:lnTo>
                      <a:lnTo>
                        <a:pt x="4524" y="689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39" name="Freeform 464">
                  <a:extLst>
                    <a:ext uri="{FF2B5EF4-FFF2-40B4-BE49-F238E27FC236}">
                      <a16:creationId xmlns="" xmlns:a16="http://schemas.microsoft.com/office/drawing/2014/main" id="{11DF40F8-2AA5-0741-9233-C64E7F02F5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1058863"/>
                  <a:ext cx="1700212" cy="401637"/>
                </a:xfrm>
                <a:custGeom>
                  <a:avLst/>
                  <a:gdLst>
                    <a:gd name="T0" fmla="*/ 4524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1 h 1115"/>
                    <a:gd name="T6" fmla="*/ 3933 w 4721"/>
                    <a:gd name="T7" fmla="*/ 623 h 1115"/>
                    <a:gd name="T8" fmla="*/ 3737 w 4721"/>
                    <a:gd name="T9" fmla="*/ 427 h 1115"/>
                    <a:gd name="T10" fmla="*/ 3540 w 4721"/>
                    <a:gd name="T11" fmla="*/ 229 h 1115"/>
                    <a:gd name="T12" fmla="*/ 3344 w 4721"/>
                    <a:gd name="T13" fmla="*/ 33 h 1115"/>
                    <a:gd name="T14" fmla="*/ 3278 w 4721"/>
                    <a:gd name="T15" fmla="*/ 0 h 1115"/>
                    <a:gd name="T16" fmla="*/ 3081 w 4721"/>
                    <a:gd name="T17" fmla="*/ 164 h 1115"/>
                    <a:gd name="T18" fmla="*/ 2753 w 4721"/>
                    <a:gd name="T19" fmla="*/ 492 h 1115"/>
                    <a:gd name="T20" fmla="*/ 2492 w 4721"/>
                    <a:gd name="T21" fmla="*/ 721 h 1115"/>
                    <a:gd name="T22" fmla="*/ 1770 w 4721"/>
                    <a:gd name="T23" fmla="*/ 33 h 1115"/>
                    <a:gd name="T24" fmla="*/ 1705 w 4721"/>
                    <a:gd name="T25" fmla="*/ 0 h 1115"/>
                    <a:gd name="T26" fmla="*/ 1508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7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2 h 1115"/>
                    <a:gd name="T38" fmla="*/ 459 w 4721"/>
                    <a:gd name="T39" fmla="*/ 295 h 1115"/>
                    <a:gd name="T40" fmla="*/ 263 w 4721"/>
                    <a:gd name="T41" fmla="*/ 99 h 1115"/>
                    <a:gd name="T42" fmla="*/ 131 w 4721"/>
                    <a:gd name="T43" fmla="*/ 0 h 1115"/>
                    <a:gd name="T44" fmla="*/ 0 w 4721"/>
                    <a:gd name="T45" fmla="*/ 99 h 1115"/>
                    <a:gd name="T46" fmla="*/ 66 w 4721"/>
                    <a:gd name="T47" fmla="*/ 427 h 1115"/>
                    <a:gd name="T48" fmla="*/ 197 w 4721"/>
                    <a:gd name="T49" fmla="*/ 427 h 1115"/>
                    <a:gd name="T50" fmla="*/ 918 w 4721"/>
                    <a:gd name="T51" fmla="*/ 1114 h 1115"/>
                    <a:gd name="T52" fmla="*/ 1639 w 4721"/>
                    <a:gd name="T53" fmla="*/ 427 h 1115"/>
                    <a:gd name="T54" fmla="*/ 1705 w 4721"/>
                    <a:gd name="T55" fmla="*/ 393 h 1115"/>
                    <a:gd name="T56" fmla="*/ 1901 w 4721"/>
                    <a:gd name="T57" fmla="*/ 557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2 h 1115"/>
                    <a:gd name="T64" fmla="*/ 2557 w 4721"/>
                    <a:gd name="T65" fmla="*/ 1082 h 1115"/>
                    <a:gd name="T66" fmla="*/ 2753 w 4721"/>
                    <a:gd name="T67" fmla="*/ 885 h 1115"/>
                    <a:gd name="T68" fmla="*/ 2950 w 4721"/>
                    <a:gd name="T69" fmla="*/ 688 h 1115"/>
                    <a:gd name="T70" fmla="*/ 3148 w 4721"/>
                    <a:gd name="T71" fmla="*/ 492 h 1115"/>
                    <a:gd name="T72" fmla="*/ 3278 w 4721"/>
                    <a:gd name="T73" fmla="*/ 393 h 1115"/>
                    <a:gd name="T74" fmla="*/ 3409 w 4721"/>
                    <a:gd name="T75" fmla="*/ 492 h 1115"/>
                    <a:gd name="T76" fmla="*/ 3737 w 4721"/>
                    <a:gd name="T77" fmla="*/ 819 h 1115"/>
                    <a:gd name="T78" fmla="*/ 3999 w 4721"/>
                    <a:gd name="T79" fmla="*/ 1082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2 h 1115"/>
                    <a:gd name="T86" fmla="*/ 4655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7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8" y="710"/>
                        <a:pt x="4086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2" y="721"/>
                        <a:pt x="4021" y="710"/>
                        <a:pt x="3999" y="688"/>
                      </a:cubicBezTo>
                      <a:lnTo>
                        <a:pt x="3933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7" y="427"/>
                      </a:lnTo>
                      <a:lnTo>
                        <a:pt x="3671" y="360"/>
                      </a:lnTo>
                      <a:lnTo>
                        <a:pt x="3606" y="295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9" y="99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4" y="11"/>
                        <a:pt x="3213" y="33"/>
                      </a:cubicBezTo>
                      <a:lnTo>
                        <a:pt x="3148" y="99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20" y="427"/>
                      </a:lnTo>
                      <a:lnTo>
                        <a:pt x="2753" y="492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69" y="721"/>
                        <a:pt x="2447" y="710"/>
                        <a:pt x="2426" y="688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1"/>
                        <a:pt x="1639" y="33"/>
                      </a:cubicBezTo>
                      <a:lnTo>
                        <a:pt x="1573" y="99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6" y="427"/>
                      </a:lnTo>
                      <a:lnTo>
                        <a:pt x="1180" y="492"/>
                      </a:lnTo>
                      <a:lnTo>
                        <a:pt x="1115" y="557"/>
                      </a:lnTo>
                      <a:lnTo>
                        <a:pt x="1049" y="623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2" y="710"/>
                        <a:pt x="940" y="721"/>
                        <a:pt x="918" y="721"/>
                      </a:cubicBezTo>
                      <a:lnTo>
                        <a:pt x="918" y="721"/>
                      </a:lnTo>
                      <a:cubicBezTo>
                        <a:pt x="896" y="721"/>
                        <a:pt x="874" y="710"/>
                        <a:pt x="853" y="688"/>
                      </a:cubicBezTo>
                      <a:lnTo>
                        <a:pt x="787" y="623"/>
                      </a:lnTo>
                      <a:lnTo>
                        <a:pt x="721" y="557"/>
                      </a:lnTo>
                      <a:lnTo>
                        <a:pt x="655" y="492"/>
                      </a:lnTo>
                      <a:lnTo>
                        <a:pt x="590" y="427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9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7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4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4"/>
                        <a:pt x="983" y="1082"/>
                      </a:cubicBezTo>
                      <a:lnTo>
                        <a:pt x="1639" y="427"/>
                      </a:lnTo>
                      <a:lnTo>
                        <a:pt x="1639" y="427"/>
                      </a:lnTo>
                      <a:cubicBezTo>
                        <a:pt x="1662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7" y="393"/>
                        <a:pt x="1748" y="404"/>
                        <a:pt x="1770" y="427"/>
                      </a:cubicBezTo>
                      <a:lnTo>
                        <a:pt x="1836" y="492"/>
                      </a:lnTo>
                      <a:lnTo>
                        <a:pt x="1901" y="557"/>
                      </a:lnTo>
                      <a:lnTo>
                        <a:pt x="1966" y="623"/>
                      </a:lnTo>
                      <a:lnTo>
                        <a:pt x="2033" y="688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29" y="885"/>
                      </a:lnTo>
                      <a:lnTo>
                        <a:pt x="2295" y="950"/>
                      </a:lnTo>
                      <a:lnTo>
                        <a:pt x="2360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7" y="1104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4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5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0" y="688"/>
                      </a:lnTo>
                      <a:lnTo>
                        <a:pt x="3016" y="623"/>
                      </a:lnTo>
                      <a:lnTo>
                        <a:pt x="3081" y="557"/>
                      </a:lnTo>
                      <a:lnTo>
                        <a:pt x="3148" y="492"/>
                      </a:lnTo>
                      <a:lnTo>
                        <a:pt x="3213" y="427"/>
                      </a:lnTo>
                      <a:lnTo>
                        <a:pt x="3213" y="427"/>
                      </a:lnTo>
                      <a:cubicBezTo>
                        <a:pt x="3234" y="404"/>
                        <a:pt x="3256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0" y="393"/>
                        <a:pt x="3322" y="404"/>
                        <a:pt x="3344" y="427"/>
                      </a:cubicBezTo>
                      <a:lnTo>
                        <a:pt x="3409" y="492"/>
                      </a:lnTo>
                      <a:lnTo>
                        <a:pt x="3475" y="557"/>
                      </a:lnTo>
                      <a:lnTo>
                        <a:pt x="3540" y="623"/>
                      </a:lnTo>
                      <a:lnTo>
                        <a:pt x="3737" y="819"/>
                      </a:lnTo>
                      <a:lnTo>
                        <a:pt x="3803" y="885"/>
                      </a:lnTo>
                      <a:lnTo>
                        <a:pt x="3868" y="950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4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4"/>
                        <a:pt x="4131" y="1082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8" y="754"/>
                      </a:lnTo>
                      <a:lnTo>
                        <a:pt x="4524" y="688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0" name="Freeform 465">
                  <a:extLst>
                    <a:ext uri="{FF2B5EF4-FFF2-40B4-BE49-F238E27FC236}">
                      <a16:creationId xmlns="" xmlns:a16="http://schemas.microsoft.com/office/drawing/2014/main" id="{3C0AEC16-1FCA-7043-9A75-FCB20606EF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720725"/>
                  <a:ext cx="1700212" cy="401638"/>
                </a:xfrm>
                <a:custGeom>
                  <a:avLst/>
                  <a:gdLst>
                    <a:gd name="T0" fmla="*/ 4524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3 w 4721"/>
                    <a:gd name="T7" fmla="*/ 622 h 1115"/>
                    <a:gd name="T8" fmla="*/ 3737 w 4721"/>
                    <a:gd name="T9" fmla="*/ 426 h 1115"/>
                    <a:gd name="T10" fmla="*/ 3540 w 4721"/>
                    <a:gd name="T11" fmla="*/ 228 h 1115"/>
                    <a:gd name="T12" fmla="*/ 3344 w 4721"/>
                    <a:gd name="T13" fmla="*/ 32 h 1115"/>
                    <a:gd name="T14" fmla="*/ 3278 w 4721"/>
                    <a:gd name="T15" fmla="*/ 0 h 1115"/>
                    <a:gd name="T16" fmla="*/ 3081 w 4721"/>
                    <a:gd name="T17" fmla="*/ 163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2 h 1115"/>
                    <a:gd name="T24" fmla="*/ 1705 w 4721"/>
                    <a:gd name="T25" fmla="*/ 0 h 1115"/>
                    <a:gd name="T26" fmla="*/ 1508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1 h 1115"/>
                    <a:gd name="T38" fmla="*/ 459 w 4721"/>
                    <a:gd name="T39" fmla="*/ 294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9 w 4721"/>
                    <a:gd name="T53" fmla="*/ 426 h 1115"/>
                    <a:gd name="T54" fmla="*/ 1705 w 4721"/>
                    <a:gd name="T55" fmla="*/ 392 h 1115"/>
                    <a:gd name="T56" fmla="*/ 1901 w 4721"/>
                    <a:gd name="T57" fmla="*/ 556 h 1115"/>
                    <a:gd name="T58" fmla="*/ 2098 w 4721"/>
                    <a:gd name="T59" fmla="*/ 753 h 1115"/>
                    <a:gd name="T60" fmla="*/ 2295 w 4721"/>
                    <a:gd name="T61" fmla="*/ 950 h 1115"/>
                    <a:gd name="T62" fmla="*/ 2426 w 4721"/>
                    <a:gd name="T63" fmla="*/ 1081 h 1115"/>
                    <a:gd name="T64" fmla="*/ 2557 w 4721"/>
                    <a:gd name="T65" fmla="*/ 1081 h 1115"/>
                    <a:gd name="T66" fmla="*/ 2753 w 4721"/>
                    <a:gd name="T67" fmla="*/ 884 h 1115"/>
                    <a:gd name="T68" fmla="*/ 2950 w 4721"/>
                    <a:gd name="T69" fmla="*/ 688 h 1115"/>
                    <a:gd name="T70" fmla="*/ 3148 w 4721"/>
                    <a:gd name="T71" fmla="*/ 491 h 1115"/>
                    <a:gd name="T72" fmla="*/ 3278 w 4721"/>
                    <a:gd name="T73" fmla="*/ 392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3999 w 4721"/>
                    <a:gd name="T79" fmla="*/ 1081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721" h="1115">
                      <a:moveTo>
                        <a:pt x="4655" y="163"/>
                      </a:moveTo>
                      <a:lnTo>
                        <a:pt x="4589" y="228"/>
                      </a:lnTo>
                      <a:lnTo>
                        <a:pt x="4524" y="294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8"/>
                      </a:cubicBezTo>
                      <a:lnTo>
                        <a:pt x="3933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1" y="360"/>
                      </a:lnTo>
                      <a:lnTo>
                        <a:pt x="3606" y="294"/>
                      </a:lnTo>
                      <a:lnTo>
                        <a:pt x="3540" y="228"/>
                      </a:lnTo>
                      <a:lnTo>
                        <a:pt x="3475" y="163"/>
                      </a:lnTo>
                      <a:lnTo>
                        <a:pt x="3409" y="98"/>
                      </a:lnTo>
                      <a:lnTo>
                        <a:pt x="3344" y="32"/>
                      </a:lnTo>
                      <a:lnTo>
                        <a:pt x="3344" y="32"/>
                      </a:lnTo>
                      <a:cubicBezTo>
                        <a:pt x="3322" y="10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4" y="10"/>
                        <a:pt x="3213" y="32"/>
                      </a:cubicBezTo>
                      <a:lnTo>
                        <a:pt x="3148" y="98"/>
                      </a:lnTo>
                      <a:lnTo>
                        <a:pt x="3081" y="163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3" y="491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6" y="688"/>
                      </a:cubicBezTo>
                      <a:lnTo>
                        <a:pt x="1770" y="32"/>
                      </a:lnTo>
                      <a:lnTo>
                        <a:pt x="1770" y="32"/>
                      </a:lnTo>
                      <a:cubicBezTo>
                        <a:pt x="1748" y="10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0"/>
                        <a:pt x="1639" y="32"/>
                      </a:cubicBezTo>
                      <a:lnTo>
                        <a:pt x="1573" y="98"/>
                      </a:lnTo>
                      <a:lnTo>
                        <a:pt x="1508" y="163"/>
                      </a:lnTo>
                      <a:lnTo>
                        <a:pt x="1442" y="228"/>
                      </a:lnTo>
                      <a:lnTo>
                        <a:pt x="1377" y="294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2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2" y="710"/>
                        <a:pt x="940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8"/>
                      </a:cubicBezTo>
                      <a:lnTo>
                        <a:pt x="787" y="622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4"/>
                      </a:lnTo>
                      <a:lnTo>
                        <a:pt x="394" y="228"/>
                      </a:lnTo>
                      <a:lnTo>
                        <a:pt x="328" y="163"/>
                      </a:lnTo>
                      <a:lnTo>
                        <a:pt x="263" y="98"/>
                      </a:lnTo>
                      <a:lnTo>
                        <a:pt x="197" y="32"/>
                      </a:lnTo>
                      <a:lnTo>
                        <a:pt x="197" y="32"/>
                      </a:lnTo>
                      <a:cubicBezTo>
                        <a:pt x="175" y="10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3" y="392"/>
                        <a:pt x="175" y="404"/>
                        <a:pt x="197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3"/>
                        <a:pt x="983" y="1081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3" y="392"/>
                        <a:pt x="1705" y="392"/>
                      </a:cubicBezTo>
                      <a:lnTo>
                        <a:pt x="1705" y="392"/>
                      </a:lnTo>
                      <a:cubicBezTo>
                        <a:pt x="1727" y="392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2"/>
                      </a:lnTo>
                      <a:lnTo>
                        <a:pt x="2033" y="688"/>
                      </a:lnTo>
                      <a:lnTo>
                        <a:pt x="2098" y="753"/>
                      </a:lnTo>
                      <a:lnTo>
                        <a:pt x="2164" y="819"/>
                      </a:lnTo>
                      <a:lnTo>
                        <a:pt x="2229" y="884"/>
                      </a:lnTo>
                      <a:lnTo>
                        <a:pt x="2295" y="950"/>
                      </a:lnTo>
                      <a:lnTo>
                        <a:pt x="2360" y="1015"/>
                      </a:lnTo>
                      <a:lnTo>
                        <a:pt x="2426" y="1081"/>
                      </a:lnTo>
                      <a:lnTo>
                        <a:pt x="2426" y="1081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1"/>
                      </a:cubicBezTo>
                      <a:lnTo>
                        <a:pt x="2622" y="1015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20" y="819"/>
                      </a:lnTo>
                      <a:lnTo>
                        <a:pt x="2885" y="753"/>
                      </a:lnTo>
                      <a:lnTo>
                        <a:pt x="2950" y="688"/>
                      </a:lnTo>
                      <a:lnTo>
                        <a:pt x="3016" y="622"/>
                      </a:lnTo>
                      <a:lnTo>
                        <a:pt x="3081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4" y="404"/>
                        <a:pt x="3256" y="392"/>
                        <a:pt x="3278" y="392"/>
                      </a:cubicBezTo>
                      <a:lnTo>
                        <a:pt x="3278" y="392"/>
                      </a:lnTo>
                      <a:cubicBezTo>
                        <a:pt x="3300" y="392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5" y="556"/>
                      </a:lnTo>
                      <a:lnTo>
                        <a:pt x="3540" y="622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1"/>
                      </a:lnTo>
                      <a:lnTo>
                        <a:pt x="3999" y="1081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1" y="1081"/>
                      </a:cubicBezTo>
                      <a:lnTo>
                        <a:pt x="4196" y="1015"/>
                      </a:lnTo>
                      <a:lnTo>
                        <a:pt x="4393" y="819"/>
                      </a:lnTo>
                      <a:lnTo>
                        <a:pt x="4458" y="753"/>
                      </a:lnTo>
                      <a:lnTo>
                        <a:pt x="4524" y="688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3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1" name="Freeform 466">
                  <a:extLst>
                    <a:ext uri="{FF2B5EF4-FFF2-40B4-BE49-F238E27FC236}">
                      <a16:creationId xmlns="" xmlns:a16="http://schemas.microsoft.com/office/drawing/2014/main" id="{BD3A5CD5-2E20-BC42-BC0E-1FCAB3B478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550863"/>
                  <a:ext cx="1700212" cy="401637"/>
                </a:xfrm>
                <a:custGeom>
                  <a:avLst/>
                  <a:gdLst>
                    <a:gd name="T0" fmla="*/ 4524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0 h 1115"/>
                    <a:gd name="T6" fmla="*/ 3933 w 4721"/>
                    <a:gd name="T7" fmla="*/ 623 h 1115"/>
                    <a:gd name="T8" fmla="*/ 3737 w 4721"/>
                    <a:gd name="T9" fmla="*/ 426 h 1115"/>
                    <a:gd name="T10" fmla="*/ 3540 w 4721"/>
                    <a:gd name="T11" fmla="*/ 229 h 1115"/>
                    <a:gd name="T12" fmla="*/ 3344 w 4721"/>
                    <a:gd name="T13" fmla="*/ 33 h 1115"/>
                    <a:gd name="T14" fmla="*/ 3278 w 4721"/>
                    <a:gd name="T15" fmla="*/ 0 h 1115"/>
                    <a:gd name="T16" fmla="*/ 3081 w 4721"/>
                    <a:gd name="T17" fmla="*/ 163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3 h 1115"/>
                    <a:gd name="T24" fmla="*/ 1705 w 4721"/>
                    <a:gd name="T25" fmla="*/ 0 h 1115"/>
                    <a:gd name="T26" fmla="*/ 1508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1 h 1115"/>
                    <a:gd name="T38" fmla="*/ 459 w 4721"/>
                    <a:gd name="T39" fmla="*/ 295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9 w 4721"/>
                    <a:gd name="T53" fmla="*/ 426 h 1115"/>
                    <a:gd name="T54" fmla="*/ 1705 w 4721"/>
                    <a:gd name="T55" fmla="*/ 392 h 1115"/>
                    <a:gd name="T56" fmla="*/ 1901 w 4721"/>
                    <a:gd name="T57" fmla="*/ 556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1 h 1115"/>
                    <a:gd name="T64" fmla="*/ 2557 w 4721"/>
                    <a:gd name="T65" fmla="*/ 1081 h 1115"/>
                    <a:gd name="T66" fmla="*/ 2753 w 4721"/>
                    <a:gd name="T67" fmla="*/ 884 h 1115"/>
                    <a:gd name="T68" fmla="*/ 2950 w 4721"/>
                    <a:gd name="T69" fmla="*/ 688 h 1115"/>
                    <a:gd name="T70" fmla="*/ 3148 w 4721"/>
                    <a:gd name="T71" fmla="*/ 491 h 1115"/>
                    <a:gd name="T72" fmla="*/ 3278 w 4721"/>
                    <a:gd name="T73" fmla="*/ 392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3999 w 4721"/>
                    <a:gd name="T79" fmla="*/ 1081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3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3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3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8"/>
                      </a:cubicBezTo>
                      <a:lnTo>
                        <a:pt x="3933" y="623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1" y="360"/>
                      </a:lnTo>
                      <a:lnTo>
                        <a:pt x="3606" y="295"/>
                      </a:lnTo>
                      <a:lnTo>
                        <a:pt x="3540" y="229"/>
                      </a:lnTo>
                      <a:lnTo>
                        <a:pt x="3475" y="163"/>
                      </a:lnTo>
                      <a:lnTo>
                        <a:pt x="3409" y="98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4" y="11"/>
                        <a:pt x="3213" y="33"/>
                      </a:cubicBezTo>
                      <a:lnTo>
                        <a:pt x="3148" y="98"/>
                      </a:lnTo>
                      <a:lnTo>
                        <a:pt x="3081" y="163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3" y="491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6" y="688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1"/>
                        <a:pt x="1639" y="33"/>
                      </a:cubicBezTo>
                      <a:lnTo>
                        <a:pt x="1573" y="98"/>
                      </a:lnTo>
                      <a:lnTo>
                        <a:pt x="1508" y="163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3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2" y="710"/>
                        <a:pt x="940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8"/>
                      </a:cubicBezTo>
                      <a:lnTo>
                        <a:pt x="787" y="623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3"/>
                      </a:lnTo>
                      <a:lnTo>
                        <a:pt x="263" y="98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3" y="392"/>
                        <a:pt x="175" y="404"/>
                        <a:pt x="197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3"/>
                        <a:pt x="983" y="1081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3" y="392"/>
                        <a:pt x="1705" y="392"/>
                      </a:cubicBezTo>
                      <a:lnTo>
                        <a:pt x="1705" y="392"/>
                      </a:lnTo>
                      <a:cubicBezTo>
                        <a:pt x="1727" y="392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3"/>
                      </a:lnTo>
                      <a:lnTo>
                        <a:pt x="2033" y="688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29" y="884"/>
                      </a:lnTo>
                      <a:lnTo>
                        <a:pt x="2295" y="950"/>
                      </a:lnTo>
                      <a:lnTo>
                        <a:pt x="2360" y="1016"/>
                      </a:lnTo>
                      <a:lnTo>
                        <a:pt x="2426" y="1081"/>
                      </a:lnTo>
                      <a:lnTo>
                        <a:pt x="2426" y="1081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1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0" y="688"/>
                      </a:lnTo>
                      <a:lnTo>
                        <a:pt x="3016" y="623"/>
                      </a:lnTo>
                      <a:lnTo>
                        <a:pt x="3081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4" y="404"/>
                        <a:pt x="3256" y="392"/>
                        <a:pt x="3278" y="392"/>
                      </a:cubicBezTo>
                      <a:lnTo>
                        <a:pt x="3278" y="392"/>
                      </a:lnTo>
                      <a:cubicBezTo>
                        <a:pt x="3300" y="392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5" y="556"/>
                      </a:lnTo>
                      <a:lnTo>
                        <a:pt x="3540" y="623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1"/>
                      </a:lnTo>
                      <a:lnTo>
                        <a:pt x="3999" y="1081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1" y="1081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8" y="754"/>
                      </a:lnTo>
                      <a:lnTo>
                        <a:pt x="4524" y="688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3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3814A1AD-A7D6-9447-AB8B-EE85F613E859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-1710437" y="2826542"/>
              <a:ext cx="7226109" cy="1204914"/>
              <a:chOff x="1054100" y="1380652"/>
              <a:chExt cx="6797675" cy="1133475"/>
            </a:xfrm>
          </p:grpSpPr>
          <p:grpSp>
            <p:nvGrpSpPr>
              <p:cNvPr id="1657" name="Group 1656">
                <a:extLst>
                  <a:ext uri="{FF2B5EF4-FFF2-40B4-BE49-F238E27FC236}">
                    <a16:creationId xmlns="" xmlns:a16="http://schemas.microsoft.com/office/drawing/2014/main" id="{8C8F3020-3356-644B-AD70-74F89093D0E7}"/>
                  </a:ext>
                </a:extLst>
              </p:cNvPr>
              <p:cNvGrpSpPr/>
              <p:nvPr/>
            </p:nvGrpSpPr>
            <p:grpSpPr>
              <a:xfrm>
                <a:off x="1054100" y="1387002"/>
                <a:ext cx="266700" cy="1096962"/>
                <a:chOff x="1054100" y="1865313"/>
                <a:chExt cx="266700" cy="1096962"/>
              </a:xfrm>
            </p:grpSpPr>
            <p:sp>
              <p:nvSpPr>
                <p:cNvPr id="1658" name="Freeform 39">
                  <a:extLst>
                    <a:ext uri="{FF2B5EF4-FFF2-40B4-BE49-F238E27FC236}">
                      <a16:creationId xmlns="" xmlns:a16="http://schemas.microsoft.com/office/drawing/2014/main" id="{5F40B762-926D-8341-B500-393F625D7C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4100" y="1865313"/>
                  <a:ext cx="266700" cy="1096962"/>
                </a:xfrm>
                <a:custGeom>
                  <a:avLst/>
                  <a:gdLst>
                    <a:gd name="T0" fmla="*/ 279 w 739"/>
                    <a:gd name="T1" fmla="*/ 2442 h 3049"/>
                    <a:gd name="T2" fmla="*/ 312 w 739"/>
                    <a:gd name="T3" fmla="*/ 2376 h 3049"/>
                    <a:gd name="T4" fmla="*/ 344 w 739"/>
                    <a:gd name="T5" fmla="*/ 2376 h 3049"/>
                    <a:gd name="T6" fmla="*/ 213 w 739"/>
                    <a:gd name="T7" fmla="*/ 2507 h 3049"/>
                    <a:gd name="T8" fmla="*/ 197 w 739"/>
                    <a:gd name="T9" fmla="*/ 2524 h 3049"/>
                    <a:gd name="T10" fmla="*/ 131 w 739"/>
                    <a:gd name="T11" fmla="*/ 2556 h 3049"/>
                    <a:gd name="T12" fmla="*/ 131 w 739"/>
                    <a:gd name="T13" fmla="*/ 2589 h 3049"/>
                    <a:gd name="T14" fmla="*/ 66 w 739"/>
                    <a:gd name="T15" fmla="*/ 2622 h 3049"/>
                    <a:gd name="T16" fmla="*/ 82 w 739"/>
                    <a:gd name="T17" fmla="*/ 2638 h 3049"/>
                    <a:gd name="T18" fmla="*/ 181 w 739"/>
                    <a:gd name="T19" fmla="*/ 541 h 3049"/>
                    <a:gd name="T20" fmla="*/ 148 w 739"/>
                    <a:gd name="T21" fmla="*/ 475 h 3049"/>
                    <a:gd name="T22" fmla="*/ 115 w 739"/>
                    <a:gd name="T23" fmla="*/ 475 h 3049"/>
                    <a:gd name="T24" fmla="*/ 82 w 739"/>
                    <a:gd name="T25" fmla="*/ 409 h 3049"/>
                    <a:gd name="T26" fmla="*/ 66 w 739"/>
                    <a:gd name="T27" fmla="*/ 426 h 3049"/>
                    <a:gd name="T28" fmla="*/ 262 w 739"/>
                    <a:gd name="T29" fmla="*/ 622 h 3049"/>
                    <a:gd name="T30" fmla="*/ 262 w 739"/>
                    <a:gd name="T31" fmla="*/ 589 h 3049"/>
                    <a:gd name="T32" fmla="*/ 328 w 739"/>
                    <a:gd name="T33" fmla="*/ 688 h 3049"/>
                    <a:gd name="T34" fmla="*/ 312 w 739"/>
                    <a:gd name="T35" fmla="*/ 672 h 3049"/>
                    <a:gd name="T36" fmla="*/ 721 w 739"/>
                    <a:gd name="T37" fmla="*/ 1557 h 3049"/>
                    <a:gd name="T38" fmla="*/ 492 w 739"/>
                    <a:gd name="T39" fmla="*/ 1786 h 3049"/>
                    <a:gd name="T40" fmla="*/ 197 w 739"/>
                    <a:gd name="T41" fmla="*/ 2081 h 3049"/>
                    <a:gd name="T42" fmla="*/ 50 w 739"/>
                    <a:gd name="T43" fmla="*/ 2245 h 3049"/>
                    <a:gd name="T44" fmla="*/ 459 w 739"/>
                    <a:gd name="T45" fmla="*/ 2278 h 3049"/>
                    <a:gd name="T46" fmla="*/ 525 w 739"/>
                    <a:gd name="T47" fmla="*/ 2344 h 3049"/>
                    <a:gd name="T48" fmla="*/ 361 w 739"/>
                    <a:gd name="T49" fmla="*/ 2507 h 3049"/>
                    <a:gd name="T50" fmla="*/ 197 w 739"/>
                    <a:gd name="T51" fmla="*/ 2671 h 3049"/>
                    <a:gd name="T52" fmla="*/ 66 w 739"/>
                    <a:gd name="T53" fmla="*/ 2802 h 3049"/>
                    <a:gd name="T54" fmla="*/ 123 w 739"/>
                    <a:gd name="T55" fmla="*/ 2877 h 3049"/>
                    <a:gd name="T56" fmla="*/ 66 w 739"/>
                    <a:gd name="T57" fmla="*/ 2999 h 3049"/>
                    <a:gd name="T58" fmla="*/ 0 w 739"/>
                    <a:gd name="T59" fmla="*/ 2720 h 3049"/>
                    <a:gd name="T60" fmla="*/ 0 w 739"/>
                    <a:gd name="T61" fmla="*/ 2589 h 3049"/>
                    <a:gd name="T62" fmla="*/ 197 w 739"/>
                    <a:gd name="T63" fmla="*/ 2409 h 3049"/>
                    <a:gd name="T64" fmla="*/ 131 w 739"/>
                    <a:gd name="T65" fmla="*/ 2344 h 3049"/>
                    <a:gd name="T66" fmla="*/ 66 w 739"/>
                    <a:gd name="T67" fmla="*/ 2081 h 3049"/>
                    <a:gd name="T68" fmla="*/ 230 w 739"/>
                    <a:gd name="T69" fmla="*/ 1917 h 3049"/>
                    <a:gd name="T70" fmla="*/ 394 w 739"/>
                    <a:gd name="T71" fmla="*/ 1754 h 3049"/>
                    <a:gd name="T72" fmla="*/ 558 w 739"/>
                    <a:gd name="T73" fmla="*/ 1590 h 3049"/>
                    <a:gd name="T74" fmla="*/ 590 w 739"/>
                    <a:gd name="T75" fmla="*/ 1491 h 3049"/>
                    <a:gd name="T76" fmla="*/ 131 w 739"/>
                    <a:gd name="T77" fmla="*/ 704 h 3049"/>
                    <a:gd name="T78" fmla="*/ 213 w 739"/>
                    <a:gd name="T79" fmla="*/ 672 h 3049"/>
                    <a:gd name="T80" fmla="*/ 66 w 739"/>
                    <a:gd name="T81" fmla="*/ 508 h 3049"/>
                    <a:gd name="T82" fmla="*/ 0 w 739"/>
                    <a:gd name="T83" fmla="*/ 360 h 3049"/>
                    <a:gd name="T84" fmla="*/ 0 w 739"/>
                    <a:gd name="T85" fmla="*/ 0 h 3049"/>
                    <a:gd name="T86" fmla="*/ 148 w 739"/>
                    <a:gd name="T87" fmla="*/ 147 h 3049"/>
                    <a:gd name="T88" fmla="*/ 50 w 739"/>
                    <a:gd name="T89" fmla="*/ 213 h 3049"/>
                    <a:gd name="T90" fmla="*/ 230 w 739"/>
                    <a:gd name="T91" fmla="*/ 409 h 3049"/>
                    <a:gd name="T92" fmla="*/ 459 w 739"/>
                    <a:gd name="T93" fmla="*/ 639 h 3049"/>
                    <a:gd name="T94" fmla="*/ 517 w 739"/>
                    <a:gd name="T95" fmla="*/ 762 h 3049"/>
                    <a:gd name="T96" fmla="*/ 74 w 739"/>
                    <a:gd name="T97" fmla="*/ 778 h 3049"/>
                    <a:gd name="T98" fmla="*/ 98 w 739"/>
                    <a:gd name="T99" fmla="*/ 868 h 3049"/>
                    <a:gd name="T100" fmla="*/ 262 w 739"/>
                    <a:gd name="T101" fmla="*/ 1032 h 3049"/>
                    <a:gd name="T102" fmla="*/ 426 w 739"/>
                    <a:gd name="T103" fmla="*/ 1196 h 3049"/>
                    <a:gd name="T104" fmla="*/ 590 w 739"/>
                    <a:gd name="T105" fmla="*/ 1360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9" h="3049">
                      <a:moveTo>
                        <a:pt x="246" y="2442"/>
                      </a:moveTo>
                      <a:lnTo>
                        <a:pt x="246" y="2442"/>
                      </a:lnTo>
                      <a:cubicBezTo>
                        <a:pt x="246" y="2452"/>
                        <a:pt x="252" y="2458"/>
                        <a:pt x="262" y="2458"/>
                      </a:cubicBezTo>
                      <a:lnTo>
                        <a:pt x="262" y="2458"/>
                      </a:lnTo>
                      <a:cubicBezTo>
                        <a:pt x="273" y="2458"/>
                        <a:pt x="279" y="2452"/>
                        <a:pt x="279" y="2442"/>
                      </a:cubicBezTo>
                      <a:lnTo>
                        <a:pt x="279" y="2442"/>
                      </a:lnTo>
                      <a:cubicBezTo>
                        <a:pt x="279" y="2431"/>
                        <a:pt x="273" y="2425"/>
                        <a:pt x="262" y="2425"/>
                      </a:cubicBezTo>
                      <a:lnTo>
                        <a:pt x="262" y="2425"/>
                      </a:lnTo>
                      <a:cubicBezTo>
                        <a:pt x="252" y="2425"/>
                        <a:pt x="246" y="2431"/>
                        <a:pt x="246" y="2442"/>
                      </a:cubicBezTo>
                      <a:close/>
                      <a:moveTo>
                        <a:pt x="312" y="2376"/>
                      </a:moveTo>
                      <a:lnTo>
                        <a:pt x="312" y="2376"/>
                      </a:lnTo>
                      <a:cubicBezTo>
                        <a:pt x="312" y="2387"/>
                        <a:pt x="317" y="2393"/>
                        <a:pt x="328" y="2393"/>
                      </a:cubicBezTo>
                      <a:lnTo>
                        <a:pt x="328" y="2393"/>
                      </a:lnTo>
                      <a:cubicBezTo>
                        <a:pt x="339" y="2393"/>
                        <a:pt x="344" y="2387"/>
                        <a:pt x="344" y="2376"/>
                      </a:cubicBezTo>
                      <a:lnTo>
                        <a:pt x="344" y="2376"/>
                      </a:lnTo>
                      <a:cubicBezTo>
                        <a:pt x="344" y="2365"/>
                        <a:pt x="339" y="2360"/>
                        <a:pt x="328" y="2360"/>
                      </a:cubicBezTo>
                      <a:lnTo>
                        <a:pt x="328" y="2360"/>
                      </a:lnTo>
                      <a:cubicBezTo>
                        <a:pt x="317" y="2360"/>
                        <a:pt x="312" y="2365"/>
                        <a:pt x="312" y="2376"/>
                      </a:cubicBezTo>
                      <a:close/>
                      <a:moveTo>
                        <a:pt x="213" y="2507"/>
                      </a:moveTo>
                      <a:lnTo>
                        <a:pt x="213" y="2507"/>
                      </a:lnTo>
                      <a:cubicBezTo>
                        <a:pt x="213" y="2496"/>
                        <a:pt x="208" y="2491"/>
                        <a:pt x="197" y="2491"/>
                      </a:cubicBezTo>
                      <a:lnTo>
                        <a:pt x="197" y="2491"/>
                      </a:lnTo>
                      <a:cubicBezTo>
                        <a:pt x="186" y="2491"/>
                        <a:pt x="181" y="2496"/>
                        <a:pt x="181" y="2507"/>
                      </a:cubicBezTo>
                      <a:lnTo>
                        <a:pt x="181" y="2507"/>
                      </a:lnTo>
                      <a:cubicBezTo>
                        <a:pt x="181" y="2518"/>
                        <a:pt x="186" y="2524"/>
                        <a:pt x="197" y="2524"/>
                      </a:cubicBezTo>
                      <a:lnTo>
                        <a:pt x="197" y="2524"/>
                      </a:lnTo>
                      <a:cubicBezTo>
                        <a:pt x="208" y="2524"/>
                        <a:pt x="213" y="2518"/>
                        <a:pt x="213" y="2507"/>
                      </a:cubicBezTo>
                      <a:close/>
                      <a:moveTo>
                        <a:pt x="148" y="2573"/>
                      </a:moveTo>
                      <a:lnTo>
                        <a:pt x="148" y="2573"/>
                      </a:lnTo>
                      <a:cubicBezTo>
                        <a:pt x="148" y="2562"/>
                        <a:pt x="142" y="2556"/>
                        <a:pt x="131" y="2556"/>
                      </a:cubicBezTo>
                      <a:lnTo>
                        <a:pt x="131" y="2556"/>
                      </a:lnTo>
                      <a:cubicBezTo>
                        <a:pt x="121" y="2556"/>
                        <a:pt x="115" y="2562"/>
                        <a:pt x="115" y="2573"/>
                      </a:cubicBezTo>
                      <a:lnTo>
                        <a:pt x="115" y="2573"/>
                      </a:lnTo>
                      <a:cubicBezTo>
                        <a:pt x="115" y="2584"/>
                        <a:pt x="121" y="2589"/>
                        <a:pt x="131" y="2589"/>
                      </a:cubicBezTo>
                      <a:lnTo>
                        <a:pt x="131" y="2589"/>
                      </a:lnTo>
                      <a:cubicBezTo>
                        <a:pt x="142" y="2589"/>
                        <a:pt x="148" y="2584"/>
                        <a:pt x="148" y="2573"/>
                      </a:cubicBezTo>
                      <a:close/>
                      <a:moveTo>
                        <a:pt x="82" y="2638"/>
                      </a:moveTo>
                      <a:lnTo>
                        <a:pt x="82" y="2638"/>
                      </a:lnTo>
                      <a:cubicBezTo>
                        <a:pt x="82" y="2627"/>
                        <a:pt x="77" y="2622"/>
                        <a:pt x="66" y="2622"/>
                      </a:cubicBezTo>
                      <a:lnTo>
                        <a:pt x="66" y="2622"/>
                      </a:lnTo>
                      <a:cubicBezTo>
                        <a:pt x="55" y="2622"/>
                        <a:pt x="50" y="2627"/>
                        <a:pt x="50" y="2638"/>
                      </a:cubicBezTo>
                      <a:lnTo>
                        <a:pt x="50" y="2638"/>
                      </a:lnTo>
                      <a:cubicBezTo>
                        <a:pt x="50" y="2650"/>
                        <a:pt x="55" y="2655"/>
                        <a:pt x="66" y="2655"/>
                      </a:cubicBezTo>
                      <a:lnTo>
                        <a:pt x="66" y="2655"/>
                      </a:lnTo>
                      <a:cubicBezTo>
                        <a:pt x="77" y="2655"/>
                        <a:pt x="82" y="2650"/>
                        <a:pt x="82" y="2638"/>
                      </a:cubicBezTo>
                      <a:close/>
                      <a:moveTo>
                        <a:pt x="213" y="541"/>
                      </a:moveTo>
                      <a:lnTo>
                        <a:pt x="213" y="541"/>
                      </a:lnTo>
                      <a:cubicBezTo>
                        <a:pt x="213" y="529"/>
                        <a:pt x="208" y="524"/>
                        <a:pt x="197" y="524"/>
                      </a:cubicBezTo>
                      <a:lnTo>
                        <a:pt x="197" y="524"/>
                      </a:lnTo>
                      <a:cubicBezTo>
                        <a:pt x="186" y="524"/>
                        <a:pt x="181" y="529"/>
                        <a:pt x="181" y="541"/>
                      </a:cubicBezTo>
                      <a:lnTo>
                        <a:pt x="181" y="541"/>
                      </a:lnTo>
                      <a:cubicBezTo>
                        <a:pt x="181" y="551"/>
                        <a:pt x="186" y="557"/>
                        <a:pt x="197" y="557"/>
                      </a:cubicBezTo>
                      <a:lnTo>
                        <a:pt x="197" y="557"/>
                      </a:lnTo>
                      <a:cubicBezTo>
                        <a:pt x="208" y="557"/>
                        <a:pt x="213" y="551"/>
                        <a:pt x="213" y="541"/>
                      </a:cubicBezTo>
                      <a:close/>
                      <a:moveTo>
                        <a:pt x="148" y="475"/>
                      </a:moveTo>
                      <a:lnTo>
                        <a:pt x="148" y="475"/>
                      </a:lnTo>
                      <a:cubicBezTo>
                        <a:pt x="148" y="464"/>
                        <a:pt x="142" y="458"/>
                        <a:pt x="131" y="458"/>
                      </a:cubicBezTo>
                      <a:lnTo>
                        <a:pt x="131" y="458"/>
                      </a:lnTo>
                      <a:cubicBezTo>
                        <a:pt x="121" y="458"/>
                        <a:pt x="115" y="464"/>
                        <a:pt x="115" y="475"/>
                      </a:cubicBezTo>
                      <a:lnTo>
                        <a:pt x="115" y="475"/>
                      </a:lnTo>
                      <a:cubicBezTo>
                        <a:pt x="115" y="486"/>
                        <a:pt x="121" y="491"/>
                        <a:pt x="131" y="491"/>
                      </a:cubicBezTo>
                      <a:lnTo>
                        <a:pt x="131" y="491"/>
                      </a:lnTo>
                      <a:cubicBezTo>
                        <a:pt x="142" y="491"/>
                        <a:pt x="148" y="486"/>
                        <a:pt x="148" y="475"/>
                      </a:cubicBezTo>
                      <a:close/>
                      <a:moveTo>
                        <a:pt x="82" y="409"/>
                      </a:moveTo>
                      <a:lnTo>
                        <a:pt x="82" y="409"/>
                      </a:lnTo>
                      <a:cubicBezTo>
                        <a:pt x="82" y="398"/>
                        <a:pt x="77" y="393"/>
                        <a:pt x="66" y="393"/>
                      </a:cubicBezTo>
                      <a:lnTo>
                        <a:pt x="66" y="393"/>
                      </a:lnTo>
                      <a:cubicBezTo>
                        <a:pt x="55" y="393"/>
                        <a:pt x="50" y="398"/>
                        <a:pt x="50" y="409"/>
                      </a:cubicBezTo>
                      <a:lnTo>
                        <a:pt x="50" y="409"/>
                      </a:lnTo>
                      <a:cubicBezTo>
                        <a:pt x="50" y="420"/>
                        <a:pt x="55" y="426"/>
                        <a:pt x="66" y="426"/>
                      </a:cubicBezTo>
                      <a:lnTo>
                        <a:pt x="66" y="426"/>
                      </a:lnTo>
                      <a:cubicBezTo>
                        <a:pt x="77" y="426"/>
                        <a:pt x="82" y="420"/>
                        <a:pt x="82" y="409"/>
                      </a:cubicBezTo>
                      <a:close/>
                      <a:moveTo>
                        <a:pt x="246" y="606"/>
                      </a:moveTo>
                      <a:lnTo>
                        <a:pt x="246" y="606"/>
                      </a:lnTo>
                      <a:cubicBezTo>
                        <a:pt x="246" y="617"/>
                        <a:pt x="252" y="622"/>
                        <a:pt x="262" y="622"/>
                      </a:cubicBezTo>
                      <a:lnTo>
                        <a:pt x="262" y="622"/>
                      </a:lnTo>
                      <a:cubicBezTo>
                        <a:pt x="273" y="622"/>
                        <a:pt x="279" y="617"/>
                        <a:pt x="279" y="606"/>
                      </a:cubicBezTo>
                      <a:lnTo>
                        <a:pt x="279" y="606"/>
                      </a:lnTo>
                      <a:cubicBezTo>
                        <a:pt x="279" y="595"/>
                        <a:pt x="273" y="589"/>
                        <a:pt x="262" y="589"/>
                      </a:cubicBezTo>
                      <a:lnTo>
                        <a:pt x="262" y="589"/>
                      </a:lnTo>
                      <a:cubicBezTo>
                        <a:pt x="252" y="589"/>
                        <a:pt x="246" y="595"/>
                        <a:pt x="246" y="606"/>
                      </a:cubicBezTo>
                      <a:close/>
                      <a:moveTo>
                        <a:pt x="312" y="672"/>
                      </a:moveTo>
                      <a:lnTo>
                        <a:pt x="312" y="672"/>
                      </a:lnTo>
                      <a:cubicBezTo>
                        <a:pt x="312" y="683"/>
                        <a:pt x="317" y="688"/>
                        <a:pt x="328" y="688"/>
                      </a:cubicBezTo>
                      <a:lnTo>
                        <a:pt x="328" y="688"/>
                      </a:lnTo>
                      <a:cubicBezTo>
                        <a:pt x="339" y="688"/>
                        <a:pt x="344" y="683"/>
                        <a:pt x="344" y="672"/>
                      </a:cubicBezTo>
                      <a:lnTo>
                        <a:pt x="344" y="672"/>
                      </a:lnTo>
                      <a:cubicBezTo>
                        <a:pt x="344" y="660"/>
                        <a:pt x="339" y="655"/>
                        <a:pt x="328" y="655"/>
                      </a:cubicBezTo>
                      <a:lnTo>
                        <a:pt x="328" y="655"/>
                      </a:lnTo>
                      <a:cubicBezTo>
                        <a:pt x="317" y="655"/>
                        <a:pt x="312" y="660"/>
                        <a:pt x="312" y="672"/>
                      </a:cubicBezTo>
                      <a:close/>
                      <a:moveTo>
                        <a:pt x="721" y="1491"/>
                      </a:moveTo>
                      <a:lnTo>
                        <a:pt x="721" y="1491"/>
                      </a:lnTo>
                      <a:cubicBezTo>
                        <a:pt x="732" y="1502"/>
                        <a:pt x="738" y="1513"/>
                        <a:pt x="738" y="1524"/>
                      </a:cubicBezTo>
                      <a:lnTo>
                        <a:pt x="738" y="1524"/>
                      </a:lnTo>
                      <a:cubicBezTo>
                        <a:pt x="738" y="1535"/>
                        <a:pt x="732" y="1545"/>
                        <a:pt x="721" y="1557"/>
                      </a:cubicBezTo>
                      <a:lnTo>
                        <a:pt x="689" y="1590"/>
                      </a:lnTo>
                      <a:lnTo>
                        <a:pt x="656" y="1623"/>
                      </a:lnTo>
                      <a:lnTo>
                        <a:pt x="558" y="1721"/>
                      </a:lnTo>
                      <a:lnTo>
                        <a:pt x="525" y="1754"/>
                      </a:lnTo>
                      <a:lnTo>
                        <a:pt x="492" y="1786"/>
                      </a:lnTo>
                      <a:lnTo>
                        <a:pt x="394" y="1885"/>
                      </a:lnTo>
                      <a:lnTo>
                        <a:pt x="361" y="1917"/>
                      </a:lnTo>
                      <a:lnTo>
                        <a:pt x="328" y="1950"/>
                      </a:lnTo>
                      <a:lnTo>
                        <a:pt x="230" y="2048"/>
                      </a:lnTo>
                      <a:lnTo>
                        <a:pt x="197" y="2081"/>
                      </a:lnTo>
                      <a:lnTo>
                        <a:pt x="164" y="2114"/>
                      </a:lnTo>
                      <a:lnTo>
                        <a:pt x="66" y="2212"/>
                      </a:lnTo>
                      <a:lnTo>
                        <a:pt x="66" y="2212"/>
                      </a:lnTo>
                      <a:cubicBezTo>
                        <a:pt x="55" y="2223"/>
                        <a:pt x="50" y="2234"/>
                        <a:pt x="50" y="2245"/>
                      </a:cubicBezTo>
                      <a:lnTo>
                        <a:pt x="50" y="2245"/>
                      </a:lnTo>
                      <a:cubicBezTo>
                        <a:pt x="50" y="2256"/>
                        <a:pt x="57" y="2264"/>
                        <a:pt x="74" y="2270"/>
                      </a:cubicBezTo>
                      <a:lnTo>
                        <a:pt x="74" y="2270"/>
                      </a:lnTo>
                      <a:cubicBezTo>
                        <a:pt x="91" y="2275"/>
                        <a:pt x="110" y="2278"/>
                        <a:pt x="131" y="2278"/>
                      </a:cubicBezTo>
                      <a:lnTo>
                        <a:pt x="459" y="2278"/>
                      </a:lnTo>
                      <a:lnTo>
                        <a:pt x="459" y="2278"/>
                      </a:lnTo>
                      <a:cubicBezTo>
                        <a:pt x="481" y="2278"/>
                        <a:pt x="500" y="2281"/>
                        <a:pt x="517" y="2286"/>
                      </a:cubicBezTo>
                      <a:lnTo>
                        <a:pt x="517" y="2286"/>
                      </a:lnTo>
                      <a:cubicBezTo>
                        <a:pt x="533" y="2291"/>
                        <a:pt x="541" y="2300"/>
                        <a:pt x="541" y="2310"/>
                      </a:cubicBezTo>
                      <a:lnTo>
                        <a:pt x="541" y="2310"/>
                      </a:lnTo>
                      <a:cubicBezTo>
                        <a:pt x="541" y="2321"/>
                        <a:pt x="536" y="2333"/>
                        <a:pt x="525" y="2344"/>
                      </a:cubicBezTo>
                      <a:lnTo>
                        <a:pt x="492" y="2376"/>
                      </a:lnTo>
                      <a:lnTo>
                        <a:pt x="459" y="2409"/>
                      </a:lnTo>
                      <a:lnTo>
                        <a:pt x="426" y="2442"/>
                      </a:lnTo>
                      <a:lnTo>
                        <a:pt x="394" y="2474"/>
                      </a:lnTo>
                      <a:lnTo>
                        <a:pt x="361" y="2507"/>
                      </a:lnTo>
                      <a:lnTo>
                        <a:pt x="328" y="2540"/>
                      </a:lnTo>
                      <a:lnTo>
                        <a:pt x="295" y="2573"/>
                      </a:lnTo>
                      <a:lnTo>
                        <a:pt x="262" y="2606"/>
                      </a:lnTo>
                      <a:lnTo>
                        <a:pt x="230" y="2638"/>
                      </a:lnTo>
                      <a:lnTo>
                        <a:pt x="197" y="2671"/>
                      </a:lnTo>
                      <a:lnTo>
                        <a:pt x="164" y="2704"/>
                      </a:lnTo>
                      <a:lnTo>
                        <a:pt x="131" y="2737"/>
                      </a:lnTo>
                      <a:lnTo>
                        <a:pt x="98" y="2769"/>
                      </a:lnTo>
                      <a:lnTo>
                        <a:pt x="66" y="2802"/>
                      </a:lnTo>
                      <a:lnTo>
                        <a:pt x="66" y="2802"/>
                      </a:lnTo>
                      <a:cubicBezTo>
                        <a:pt x="55" y="2814"/>
                        <a:pt x="50" y="2824"/>
                        <a:pt x="50" y="2835"/>
                      </a:cubicBezTo>
                      <a:lnTo>
                        <a:pt x="50" y="2835"/>
                      </a:lnTo>
                      <a:cubicBezTo>
                        <a:pt x="50" y="2846"/>
                        <a:pt x="57" y="2854"/>
                        <a:pt x="74" y="2860"/>
                      </a:cubicBezTo>
                      <a:lnTo>
                        <a:pt x="123" y="2877"/>
                      </a:lnTo>
                      <a:lnTo>
                        <a:pt x="123" y="2877"/>
                      </a:lnTo>
                      <a:cubicBezTo>
                        <a:pt x="140" y="2882"/>
                        <a:pt x="148" y="2889"/>
                        <a:pt x="148" y="2901"/>
                      </a:cubicBezTo>
                      <a:lnTo>
                        <a:pt x="148" y="2901"/>
                      </a:lnTo>
                      <a:cubicBezTo>
                        <a:pt x="148" y="2912"/>
                        <a:pt x="142" y="2923"/>
                        <a:pt x="131" y="2933"/>
                      </a:cubicBezTo>
                      <a:lnTo>
                        <a:pt x="98" y="2966"/>
                      </a:lnTo>
                      <a:lnTo>
                        <a:pt x="66" y="2999"/>
                      </a:lnTo>
                      <a:lnTo>
                        <a:pt x="33" y="3032"/>
                      </a:lnTo>
                      <a:lnTo>
                        <a:pt x="33" y="3032"/>
                      </a:lnTo>
                      <a:cubicBezTo>
                        <a:pt x="22" y="3043"/>
                        <a:pt x="11" y="3048"/>
                        <a:pt x="0" y="3048"/>
                      </a:cubicBezTo>
                      <a:lnTo>
                        <a:pt x="0" y="2720"/>
                      </a:lnTo>
                      <a:lnTo>
                        <a:pt x="0" y="2720"/>
                      </a:lnTo>
                      <a:cubicBezTo>
                        <a:pt x="11" y="2720"/>
                        <a:pt x="17" y="2715"/>
                        <a:pt x="17" y="2704"/>
                      </a:cubicBezTo>
                      <a:lnTo>
                        <a:pt x="17" y="2704"/>
                      </a:lnTo>
                      <a:cubicBezTo>
                        <a:pt x="17" y="2693"/>
                        <a:pt x="11" y="2687"/>
                        <a:pt x="0" y="2687"/>
                      </a:cubicBezTo>
                      <a:lnTo>
                        <a:pt x="0" y="2589"/>
                      </a:lnTo>
                      <a:lnTo>
                        <a:pt x="0" y="2589"/>
                      </a:lnTo>
                      <a:cubicBezTo>
                        <a:pt x="11" y="2589"/>
                        <a:pt x="22" y="2584"/>
                        <a:pt x="33" y="2573"/>
                      </a:cubicBezTo>
                      <a:lnTo>
                        <a:pt x="66" y="2540"/>
                      </a:lnTo>
                      <a:lnTo>
                        <a:pt x="164" y="2442"/>
                      </a:lnTo>
                      <a:lnTo>
                        <a:pt x="197" y="2409"/>
                      </a:lnTo>
                      <a:lnTo>
                        <a:pt x="197" y="2409"/>
                      </a:lnTo>
                      <a:cubicBezTo>
                        <a:pt x="208" y="2398"/>
                        <a:pt x="213" y="2387"/>
                        <a:pt x="213" y="2376"/>
                      </a:cubicBezTo>
                      <a:lnTo>
                        <a:pt x="213" y="2376"/>
                      </a:lnTo>
                      <a:cubicBezTo>
                        <a:pt x="213" y="2365"/>
                        <a:pt x="205" y="2357"/>
                        <a:pt x="189" y="2351"/>
                      </a:cubicBezTo>
                      <a:lnTo>
                        <a:pt x="189" y="2351"/>
                      </a:lnTo>
                      <a:cubicBezTo>
                        <a:pt x="172" y="2346"/>
                        <a:pt x="153" y="2344"/>
                        <a:pt x="131" y="2344"/>
                      </a:cubicBezTo>
                      <a:lnTo>
                        <a:pt x="0" y="2344"/>
                      </a:lnTo>
                      <a:lnTo>
                        <a:pt x="0" y="2131"/>
                      </a:lnTo>
                      <a:lnTo>
                        <a:pt x="0" y="2131"/>
                      </a:lnTo>
                      <a:cubicBezTo>
                        <a:pt x="11" y="2131"/>
                        <a:pt x="22" y="2125"/>
                        <a:pt x="33" y="2114"/>
                      </a:cubicBezTo>
                      <a:lnTo>
                        <a:pt x="66" y="2081"/>
                      </a:lnTo>
                      <a:lnTo>
                        <a:pt x="98" y="2048"/>
                      </a:lnTo>
                      <a:lnTo>
                        <a:pt x="131" y="2016"/>
                      </a:lnTo>
                      <a:lnTo>
                        <a:pt x="164" y="1982"/>
                      </a:lnTo>
                      <a:lnTo>
                        <a:pt x="197" y="1950"/>
                      </a:lnTo>
                      <a:lnTo>
                        <a:pt x="230" y="1917"/>
                      </a:lnTo>
                      <a:lnTo>
                        <a:pt x="262" y="1885"/>
                      </a:lnTo>
                      <a:lnTo>
                        <a:pt x="295" y="1852"/>
                      </a:lnTo>
                      <a:lnTo>
                        <a:pt x="328" y="1819"/>
                      </a:lnTo>
                      <a:lnTo>
                        <a:pt x="361" y="1786"/>
                      </a:lnTo>
                      <a:lnTo>
                        <a:pt x="394" y="1754"/>
                      </a:lnTo>
                      <a:lnTo>
                        <a:pt x="426" y="1721"/>
                      </a:lnTo>
                      <a:lnTo>
                        <a:pt x="459" y="1688"/>
                      </a:lnTo>
                      <a:lnTo>
                        <a:pt x="492" y="1655"/>
                      </a:lnTo>
                      <a:lnTo>
                        <a:pt x="525" y="1623"/>
                      </a:lnTo>
                      <a:lnTo>
                        <a:pt x="558" y="1590"/>
                      </a:lnTo>
                      <a:lnTo>
                        <a:pt x="590" y="1557"/>
                      </a:lnTo>
                      <a:lnTo>
                        <a:pt x="590" y="1557"/>
                      </a:lnTo>
                      <a:cubicBezTo>
                        <a:pt x="601" y="1545"/>
                        <a:pt x="607" y="1535"/>
                        <a:pt x="607" y="1524"/>
                      </a:cubicBezTo>
                      <a:lnTo>
                        <a:pt x="607" y="1524"/>
                      </a:lnTo>
                      <a:cubicBezTo>
                        <a:pt x="607" y="1513"/>
                        <a:pt x="601" y="1502"/>
                        <a:pt x="590" y="1491"/>
                      </a:cubicBezTo>
                      <a:lnTo>
                        <a:pt x="33" y="934"/>
                      </a:lnTo>
                      <a:lnTo>
                        <a:pt x="33" y="934"/>
                      </a:lnTo>
                      <a:cubicBezTo>
                        <a:pt x="22" y="923"/>
                        <a:pt x="11" y="917"/>
                        <a:pt x="0" y="917"/>
                      </a:cubicBezTo>
                      <a:lnTo>
                        <a:pt x="0" y="704"/>
                      </a:lnTo>
                      <a:lnTo>
                        <a:pt x="131" y="704"/>
                      </a:lnTo>
                      <a:lnTo>
                        <a:pt x="131" y="704"/>
                      </a:lnTo>
                      <a:cubicBezTo>
                        <a:pt x="153" y="704"/>
                        <a:pt x="172" y="702"/>
                        <a:pt x="189" y="696"/>
                      </a:cubicBezTo>
                      <a:lnTo>
                        <a:pt x="189" y="696"/>
                      </a:lnTo>
                      <a:cubicBezTo>
                        <a:pt x="205" y="691"/>
                        <a:pt x="213" y="683"/>
                        <a:pt x="213" y="672"/>
                      </a:cubicBezTo>
                      <a:lnTo>
                        <a:pt x="213" y="672"/>
                      </a:lnTo>
                      <a:cubicBezTo>
                        <a:pt x="213" y="660"/>
                        <a:pt x="208" y="650"/>
                        <a:pt x="197" y="639"/>
                      </a:cubicBezTo>
                      <a:lnTo>
                        <a:pt x="164" y="606"/>
                      </a:lnTo>
                      <a:lnTo>
                        <a:pt x="131" y="573"/>
                      </a:lnTo>
                      <a:lnTo>
                        <a:pt x="98" y="541"/>
                      </a:lnTo>
                      <a:lnTo>
                        <a:pt x="66" y="508"/>
                      </a:lnTo>
                      <a:lnTo>
                        <a:pt x="33" y="475"/>
                      </a:lnTo>
                      <a:lnTo>
                        <a:pt x="33" y="475"/>
                      </a:lnTo>
                      <a:cubicBezTo>
                        <a:pt x="22" y="464"/>
                        <a:pt x="11" y="458"/>
                        <a:pt x="0" y="458"/>
                      </a:cubicBezTo>
                      <a:lnTo>
                        <a:pt x="0" y="360"/>
                      </a:lnTo>
                      <a:lnTo>
                        <a:pt x="0" y="360"/>
                      </a:lnTo>
                      <a:cubicBezTo>
                        <a:pt x="11" y="360"/>
                        <a:pt x="17" y="355"/>
                        <a:pt x="17" y="344"/>
                      </a:cubicBezTo>
                      <a:lnTo>
                        <a:pt x="17" y="344"/>
                      </a:lnTo>
                      <a:cubicBezTo>
                        <a:pt x="17" y="333"/>
                        <a:pt x="11" y="327"/>
                        <a:pt x="0" y="327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11" y="0"/>
                        <a:pt x="22" y="5"/>
                        <a:pt x="33" y="15"/>
                      </a:cubicBezTo>
                      <a:lnTo>
                        <a:pt x="66" y="49"/>
                      </a:lnTo>
                      <a:lnTo>
                        <a:pt x="131" y="114"/>
                      </a:lnTo>
                      <a:lnTo>
                        <a:pt x="131" y="114"/>
                      </a:lnTo>
                      <a:cubicBezTo>
                        <a:pt x="142" y="125"/>
                        <a:pt x="148" y="136"/>
                        <a:pt x="148" y="147"/>
                      </a:cubicBezTo>
                      <a:lnTo>
                        <a:pt x="148" y="147"/>
                      </a:lnTo>
                      <a:cubicBezTo>
                        <a:pt x="148" y="158"/>
                        <a:pt x="140" y="166"/>
                        <a:pt x="123" y="172"/>
                      </a:cubicBezTo>
                      <a:lnTo>
                        <a:pt x="74" y="188"/>
                      </a:lnTo>
                      <a:lnTo>
                        <a:pt x="74" y="188"/>
                      </a:lnTo>
                      <a:cubicBezTo>
                        <a:pt x="57" y="194"/>
                        <a:pt x="50" y="202"/>
                        <a:pt x="50" y="213"/>
                      </a:cubicBezTo>
                      <a:lnTo>
                        <a:pt x="50" y="213"/>
                      </a:lnTo>
                      <a:cubicBezTo>
                        <a:pt x="50" y="224"/>
                        <a:pt x="55" y="235"/>
                        <a:pt x="66" y="245"/>
                      </a:cubicBezTo>
                      <a:lnTo>
                        <a:pt x="98" y="279"/>
                      </a:lnTo>
                      <a:lnTo>
                        <a:pt x="131" y="311"/>
                      </a:lnTo>
                      <a:lnTo>
                        <a:pt x="230" y="409"/>
                      </a:lnTo>
                      <a:lnTo>
                        <a:pt x="262" y="442"/>
                      </a:lnTo>
                      <a:lnTo>
                        <a:pt x="295" y="475"/>
                      </a:lnTo>
                      <a:lnTo>
                        <a:pt x="394" y="573"/>
                      </a:lnTo>
                      <a:lnTo>
                        <a:pt x="426" y="606"/>
                      </a:lnTo>
                      <a:lnTo>
                        <a:pt x="459" y="639"/>
                      </a:lnTo>
                      <a:lnTo>
                        <a:pt x="525" y="704"/>
                      </a:lnTo>
                      <a:lnTo>
                        <a:pt x="525" y="704"/>
                      </a:lnTo>
                      <a:cubicBezTo>
                        <a:pt x="536" y="715"/>
                        <a:pt x="541" y="726"/>
                        <a:pt x="541" y="737"/>
                      </a:cubicBezTo>
                      <a:lnTo>
                        <a:pt x="541" y="737"/>
                      </a:lnTo>
                      <a:cubicBezTo>
                        <a:pt x="541" y="748"/>
                        <a:pt x="533" y="756"/>
                        <a:pt x="517" y="762"/>
                      </a:cubicBezTo>
                      <a:lnTo>
                        <a:pt x="517" y="762"/>
                      </a:lnTo>
                      <a:cubicBezTo>
                        <a:pt x="500" y="767"/>
                        <a:pt x="481" y="770"/>
                        <a:pt x="459" y="770"/>
                      </a:cubicBezTo>
                      <a:lnTo>
                        <a:pt x="131" y="770"/>
                      </a:lnTo>
                      <a:lnTo>
                        <a:pt x="131" y="770"/>
                      </a:lnTo>
                      <a:cubicBezTo>
                        <a:pt x="110" y="770"/>
                        <a:pt x="91" y="773"/>
                        <a:pt x="74" y="778"/>
                      </a:cubicBezTo>
                      <a:lnTo>
                        <a:pt x="74" y="778"/>
                      </a:lnTo>
                      <a:cubicBezTo>
                        <a:pt x="57" y="784"/>
                        <a:pt x="50" y="792"/>
                        <a:pt x="50" y="803"/>
                      </a:cubicBezTo>
                      <a:lnTo>
                        <a:pt x="50" y="803"/>
                      </a:lnTo>
                      <a:cubicBezTo>
                        <a:pt x="50" y="814"/>
                        <a:pt x="55" y="824"/>
                        <a:pt x="66" y="835"/>
                      </a:cubicBezTo>
                      <a:lnTo>
                        <a:pt x="98" y="868"/>
                      </a:lnTo>
                      <a:lnTo>
                        <a:pt x="131" y="901"/>
                      </a:lnTo>
                      <a:lnTo>
                        <a:pt x="164" y="934"/>
                      </a:lnTo>
                      <a:lnTo>
                        <a:pt x="197" y="966"/>
                      </a:lnTo>
                      <a:lnTo>
                        <a:pt x="230" y="999"/>
                      </a:lnTo>
                      <a:lnTo>
                        <a:pt x="262" y="1032"/>
                      </a:lnTo>
                      <a:lnTo>
                        <a:pt x="295" y="1065"/>
                      </a:lnTo>
                      <a:lnTo>
                        <a:pt x="328" y="1098"/>
                      </a:lnTo>
                      <a:lnTo>
                        <a:pt x="361" y="1130"/>
                      </a:lnTo>
                      <a:lnTo>
                        <a:pt x="394" y="1163"/>
                      </a:lnTo>
                      <a:lnTo>
                        <a:pt x="426" y="1196"/>
                      </a:lnTo>
                      <a:lnTo>
                        <a:pt x="459" y="1229"/>
                      </a:lnTo>
                      <a:lnTo>
                        <a:pt x="492" y="1262"/>
                      </a:lnTo>
                      <a:lnTo>
                        <a:pt x="525" y="1294"/>
                      </a:lnTo>
                      <a:lnTo>
                        <a:pt x="558" y="1327"/>
                      </a:lnTo>
                      <a:lnTo>
                        <a:pt x="590" y="1360"/>
                      </a:lnTo>
                      <a:lnTo>
                        <a:pt x="623" y="1393"/>
                      </a:lnTo>
                      <a:lnTo>
                        <a:pt x="656" y="1426"/>
                      </a:lnTo>
                      <a:lnTo>
                        <a:pt x="689" y="1458"/>
                      </a:lnTo>
                      <a:lnTo>
                        <a:pt x="721" y="1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9" name="Freeform 48">
                  <a:extLst>
                    <a:ext uri="{FF2B5EF4-FFF2-40B4-BE49-F238E27FC236}">
                      <a16:creationId xmlns="" xmlns:a16="http://schemas.microsoft.com/office/drawing/2014/main" id="{CE9ED2E6-A583-1B45-9E13-2F5B84201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4100" y="2243138"/>
                  <a:ext cx="171450" cy="342900"/>
                </a:xfrm>
                <a:custGeom>
                  <a:avLst/>
                  <a:gdLst>
                    <a:gd name="T0" fmla="*/ 459 w 476"/>
                    <a:gd name="T1" fmla="*/ 508 h 952"/>
                    <a:gd name="T2" fmla="*/ 459 w 476"/>
                    <a:gd name="T3" fmla="*/ 508 h 952"/>
                    <a:gd name="T4" fmla="*/ 475 w 476"/>
                    <a:gd name="T5" fmla="*/ 475 h 952"/>
                    <a:gd name="T6" fmla="*/ 475 w 476"/>
                    <a:gd name="T7" fmla="*/ 475 h 952"/>
                    <a:gd name="T8" fmla="*/ 459 w 476"/>
                    <a:gd name="T9" fmla="*/ 442 h 952"/>
                    <a:gd name="T10" fmla="*/ 426 w 476"/>
                    <a:gd name="T11" fmla="*/ 409 h 952"/>
                    <a:gd name="T12" fmla="*/ 394 w 476"/>
                    <a:gd name="T13" fmla="*/ 377 h 952"/>
                    <a:gd name="T14" fmla="*/ 361 w 476"/>
                    <a:gd name="T15" fmla="*/ 344 h 952"/>
                    <a:gd name="T16" fmla="*/ 328 w 476"/>
                    <a:gd name="T17" fmla="*/ 311 h 952"/>
                    <a:gd name="T18" fmla="*/ 295 w 476"/>
                    <a:gd name="T19" fmla="*/ 278 h 952"/>
                    <a:gd name="T20" fmla="*/ 262 w 476"/>
                    <a:gd name="T21" fmla="*/ 245 h 952"/>
                    <a:gd name="T22" fmla="*/ 230 w 476"/>
                    <a:gd name="T23" fmla="*/ 213 h 952"/>
                    <a:gd name="T24" fmla="*/ 197 w 476"/>
                    <a:gd name="T25" fmla="*/ 180 h 952"/>
                    <a:gd name="T26" fmla="*/ 164 w 476"/>
                    <a:gd name="T27" fmla="*/ 147 h 952"/>
                    <a:gd name="T28" fmla="*/ 131 w 476"/>
                    <a:gd name="T29" fmla="*/ 114 h 952"/>
                    <a:gd name="T30" fmla="*/ 98 w 476"/>
                    <a:gd name="T31" fmla="*/ 81 h 952"/>
                    <a:gd name="T32" fmla="*/ 66 w 476"/>
                    <a:gd name="T33" fmla="*/ 49 h 952"/>
                    <a:gd name="T34" fmla="*/ 33 w 476"/>
                    <a:gd name="T35" fmla="*/ 16 h 952"/>
                    <a:gd name="T36" fmla="*/ 33 w 476"/>
                    <a:gd name="T37" fmla="*/ 16 h 952"/>
                    <a:gd name="T38" fmla="*/ 0 w 476"/>
                    <a:gd name="T39" fmla="*/ 0 h 952"/>
                    <a:gd name="T40" fmla="*/ 0 w 476"/>
                    <a:gd name="T41" fmla="*/ 131 h 952"/>
                    <a:gd name="T42" fmla="*/ 0 w 476"/>
                    <a:gd name="T43" fmla="*/ 131 h 952"/>
                    <a:gd name="T44" fmla="*/ 33 w 476"/>
                    <a:gd name="T45" fmla="*/ 147 h 952"/>
                    <a:gd name="T46" fmla="*/ 66 w 476"/>
                    <a:gd name="T47" fmla="*/ 180 h 952"/>
                    <a:gd name="T48" fmla="*/ 98 w 476"/>
                    <a:gd name="T49" fmla="*/ 213 h 952"/>
                    <a:gd name="T50" fmla="*/ 131 w 476"/>
                    <a:gd name="T51" fmla="*/ 245 h 952"/>
                    <a:gd name="T52" fmla="*/ 230 w 476"/>
                    <a:gd name="T53" fmla="*/ 344 h 952"/>
                    <a:gd name="T54" fmla="*/ 262 w 476"/>
                    <a:gd name="T55" fmla="*/ 377 h 952"/>
                    <a:gd name="T56" fmla="*/ 295 w 476"/>
                    <a:gd name="T57" fmla="*/ 409 h 952"/>
                    <a:gd name="T58" fmla="*/ 328 w 476"/>
                    <a:gd name="T59" fmla="*/ 442 h 952"/>
                    <a:gd name="T60" fmla="*/ 328 w 476"/>
                    <a:gd name="T61" fmla="*/ 442 h 952"/>
                    <a:gd name="T62" fmla="*/ 344 w 476"/>
                    <a:gd name="T63" fmla="*/ 475 h 952"/>
                    <a:gd name="T64" fmla="*/ 344 w 476"/>
                    <a:gd name="T65" fmla="*/ 475 h 952"/>
                    <a:gd name="T66" fmla="*/ 328 w 476"/>
                    <a:gd name="T67" fmla="*/ 508 h 952"/>
                    <a:gd name="T68" fmla="*/ 295 w 476"/>
                    <a:gd name="T69" fmla="*/ 541 h 952"/>
                    <a:gd name="T70" fmla="*/ 262 w 476"/>
                    <a:gd name="T71" fmla="*/ 574 h 952"/>
                    <a:gd name="T72" fmla="*/ 230 w 476"/>
                    <a:gd name="T73" fmla="*/ 606 h 952"/>
                    <a:gd name="T74" fmla="*/ 197 w 476"/>
                    <a:gd name="T75" fmla="*/ 639 h 952"/>
                    <a:gd name="T76" fmla="*/ 164 w 476"/>
                    <a:gd name="T77" fmla="*/ 672 h 952"/>
                    <a:gd name="T78" fmla="*/ 131 w 476"/>
                    <a:gd name="T79" fmla="*/ 705 h 952"/>
                    <a:gd name="T80" fmla="*/ 98 w 476"/>
                    <a:gd name="T81" fmla="*/ 737 h 952"/>
                    <a:gd name="T82" fmla="*/ 66 w 476"/>
                    <a:gd name="T83" fmla="*/ 770 h 952"/>
                    <a:gd name="T84" fmla="*/ 33 w 476"/>
                    <a:gd name="T85" fmla="*/ 803 h 952"/>
                    <a:gd name="T86" fmla="*/ 33 w 476"/>
                    <a:gd name="T87" fmla="*/ 803 h 952"/>
                    <a:gd name="T88" fmla="*/ 0 w 476"/>
                    <a:gd name="T89" fmla="*/ 819 h 952"/>
                    <a:gd name="T90" fmla="*/ 0 w 476"/>
                    <a:gd name="T91" fmla="*/ 951 h 952"/>
                    <a:gd name="T92" fmla="*/ 0 w 476"/>
                    <a:gd name="T93" fmla="*/ 951 h 952"/>
                    <a:gd name="T94" fmla="*/ 33 w 476"/>
                    <a:gd name="T95" fmla="*/ 933 h 952"/>
                    <a:gd name="T96" fmla="*/ 459 w 476"/>
                    <a:gd name="T97" fmla="*/ 508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6" h="952">
                      <a:moveTo>
                        <a:pt x="459" y="508"/>
                      </a:moveTo>
                      <a:lnTo>
                        <a:pt x="459" y="508"/>
                      </a:lnTo>
                      <a:cubicBezTo>
                        <a:pt x="470" y="496"/>
                        <a:pt x="475" y="486"/>
                        <a:pt x="475" y="475"/>
                      </a:cubicBezTo>
                      <a:lnTo>
                        <a:pt x="475" y="475"/>
                      </a:lnTo>
                      <a:cubicBezTo>
                        <a:pt x="475" y="464"/>
                        <a:pt x="470" y="453"/>
                        <a:pt x="459" y="442"/>
                      </a:cubicBezTo>
                      <a:lnTo>
                        <a:pt x="426" y="409"/>
                      </a:lnTo>
                      <a:lnTo>
                        <a:pt x="394" y="377"/>
                      </a:lnTo>
                      <a:lnTo>
                        <a:pt x="361" y="344"/>
                      </a:lnTo>
                      <a:lnTo>
                        <a:pt x="328" y="311"/>
                      </a:lnTo>
                      <a:lnTo>
                        <a:pt x="295" y="278"/>
                      </a:lnTo>
                      <a:lnTo>
                        <a:pt x="262" y="245"/>
                      </a:lnTo>
                      <a:lnTo>
                        <a:pt x="230" y="213"/>
                      </a:lnTo>
                      <a:lnTo>
                        <a:pt x="197" y="180"/>
                      </a:lnTo>
                      <a:lnTo>
                        <a:pt x="164" y="147"/>
                      </a:lnTo>
                      <a:lnTo>
                        <a:pt x="131" y="114"/>
                      </a:lnTo>
                      <a:lnTo>
                        <a:pt x="98" y="81"/>
                      </a:lnTo>
                      <a:lnTo>
                        <a:pt x="66" y="49"/>
                      </a:lnTo>
                      <a:lnTo>
                        <a:pt x="33" y="16"/>
                      </a:lnTo>
                      <a:lnTo>
                        <a:pt x="33" y="16"/>
                      </a:lnTo>
                      <a:cubicBezTo>
                        <a:pt x="22" y="5"/>
                        <a:pt x="11" y="0"/>
                        <a:pt x="0" y="0"/>
                      </a:cubicBezTo>
                      <a:lnTo>
                        <a:pt x="0" y="131"/>
                      </a:lnTo>
                      <a:lnTo>
                        <a:pt x="0" y="131"/>
                      </a:lnTo>
                      <a:cubicBezTo>
                        <a:pt x="11" y="131"/>
                        <a:pt x="22" y="137"/>
                        <a:pt x="33" y="147"/>
                      </a:cubicBezTo>
                      <a:lnTo>
                        <a:pt x="66" y="180"/>
                      </a:lnTo>
                      <a:lnTo>
                        <a:pt x="98" y="213"/>
                      </a:lnTo>
                      <a:lnTo>
                        <a:pt x="131" y="245"/>
                      </a:lnTo>
                      <a:lnTo>
                        <a:pt x="230" y="344"/>
                      </a:lnTo>
                      <a:lnTo>
                        <a:pt x="262" y="377"/>
                      </a:lnTo>
                      <a:lnTo>
                        <a:pt x="295" y="409"/>
                      </a:lnTo>
                      <a:lnTo>
                        <a:pt x="328" y="442"/>
                      </a:lnTo>
                      <a:lnTo>
                        <a:pt x="328" y="442"/>
                      </a:lnTo>
                      <a:cubicBezTo>
                        <a:pt x="339" y="453"/>
                        <a:pt x="344" y="464"/>
                        <a:pt x="344" y="475"/>
                      </a:cubicBezTo>
                      <a:lnTo>
                        <a:pt x="344" y="475"/>
                      </a:lnTo>
                      <a:cubicBezTo>
                        <a:pt x="344" y="486"/>
                        <a:pt x="339" y="496"/>
                        <a:pt x="328" y="508"/>
                      </a:cubicBezTo>
                      <a:lnTo>
                        <a:pt x="295" y="541"/>
                      </a:lnTo>
                      <a:lnTo>
                        <a:pt x="262" y="574"/>
                      </a:lnTo>
                      <a:lnTo>
                        <a:pt x="230" y="606"/>
                      </a:lnTo>
                      <a:lnTo>
                        <a:pt x="197" y="639"/>
                      </a:lnTo>
                      <a:lnTo>
                        <a:pt x="164" y="672"/>
                      </a:lnTo>
                      <a:lnTo>
                        <a:pt x="131" y="705"/>
                      </a:lnTo>
                      <a:lnTo>
                        <a:pt x="98" y="737"/>
                      </a:lnTo>
                      <a:lnTo>
                        <a:pt x="66" y="770"/>
                      </a:lnTo>
                      <a:lnTo>
                        <a:pt x="33" y="803"/>
                      </a:lnTo>
                      <a:lnTo>
                        <a:pt x="33" y="803"/>
                      </a:lnTo>
                      <a:cubicBezTo>
                        <a:pt x="22" y="814"/>
                        <a:pt x="11" y="819"/>
                        <a:pt x="0" y="819"/>
                      </a:cubicBezTo>
                      <a:lnTo>
                        <a:pt x="0" y="951"/>
                      </a:lnTo>
                      <a:lnTo>
                        <a:pt x="0" y="951"/>
                      </a:lnTo>
                      <a:cubicBezTo>
                        <a:pt x="11" y="951"/>
                        <a:pt x="22" y="945"/>
                        <a:pt x="33" y="933"/>
                      </a:cubicBezTo>
                      <a:lnTo>
                        <a:pt x="459" y="50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grpSp>
              <p:nvGrpSpPr>
                <p:cNvPr id="1660" name="Group 1659">
                  <a:extLst>
                    <a:ext uri="{FF2B5EF4-FFF2-40B4-BE49-F238E27FC236}">
                      <a16:creationId xmlns="" xmlns:a16="http://schemas.microsoft.com/office/drawing/2014/main" id="{12E14EDD-B59B-E942-B62C-DE537D70BAC8}"/>
                    </a:ext>
                  </a:extLst>
                </p:cNvPr>
                <p:cNvGrpSpPr/>
                <p:nvPr/>
              </p:nvGrpSpPr>
              <p:grpSpPr>
                <a:xfrm>
                  <a:off x="1066800" y="2360613"/>
                  <a:ext cx="41275" cy="107950"/>
                  <a:chOff x="1066800" y="2360613"/>
                  <a:chExt cx="41275" cy="107950"/>
                </a:xfrm>
                <a:solidFill>
                  <a:schemeClr val="accent2"/>
                </a:solidFill>
              </p:grpSpPr>
              <p:sp>
                <p:nvSpPr>
                  <p:cNvPr id="1661" name="Freeform 54">
                    <a:extLst>
                      <a:ext uri="{FF2B5EF4-FFF2-40B4-BE49-F238E27FC236}">
                        <a16:creationId xmlns="" xmlns:a16="http://schemas.microsoft.com/office/drawing/2014/main" id="{579FC197-4C09-1B44-9EDA-E14A4211A2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6800" y="2360613"/>
                    <a:ext cx="41275" cy="41275"/>
                  </a:xfrm>
                  <a:custGeom>
                    <a:avLst/>
                    <a:gdLst>
                      <a:gd name="T0" fmla="*/ 39 w 114"/>
                      <a:gd name="T1" fmla="*/ 107 h 114"/>
                      <a:gd name="T2" fmla="*/ 39 w 114"/>
                      <a:gd name="T3" fmla="*/ 107 h 114"/>
                      <a:gd name="T4" fmla="*/ 88 w 114"/>
                      <a:gd name="T5" fmla="*/ 107 h 114"/>
                      <a:gd name="T6" fmla="*/ 88 w 114"/>
                      <a:gd name="T7" fmla="*/ 107 h 114"/>
                      <a:gd name="T8" fmla="*/ 113 w 114"/>
                      <a:gd name="T9" fmla="*/ 82 h 114"/>
                      <a:gd name="T10" fmla="*/ 113 w 114"/>
                      <a:gd name="T11" fmla="*/ 82 h 114"/>
                      <a:gd name="T12" fmla="*/ 96 w 114"/>
                      <a:gd name="T13" fmla="*/ 50 h 114"/>
                      <a:gd name="T14" fmla="*/ 63 w 114"/>
                      <a:gd name="T15" fmla="*/ 17 h 114"/>
                      <a:gd name="T16" fmla="*/ 63 w 114"/>
                      <a:gd name="T17" fmla="*/ 17 h 114"/>
                      <a:gd name="T18" fmla="*/ 31 w 114"/>
                      <a:gd name="T19" fmla="*/ 0 h 114"/>
                      <a:gd name="T20" fmla="*/ 31 w 114"/>
                      <a:gd name="T21" fmla="*/ 0 h 114"/>
                      <a:gd name="T22" fmla="*/ 6 w 114"/>
                      <a:gd name="T23" fmla="*/ 25 h 114"/>
                      <a:gd name="T24" fmla="*/ 6 w 114"/>
                      <a:gd name="T25" fmla="*/ 25 h 114"/>
                      <a:gd name="T26" fmla="*/ 6 w 114"/>
                      <a:gd name="T27" fmla="*/ 74 h 114"/>
                      <a:gd name="T28" fmla="*/ 6 w 114"/>
                      <a:gd name="T29" fmla="*/ 74 h 114"/>
                      <a:gd name="T30" fmla="*/ 39 w 114"/>
                      <a:gd name="T31" fmla="*/ 107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4" h="114">
                        <a:moveTo>
                          <a:pt x="39" y="107"/>
                        </a:moveTo>
                        <a:lnTo>
                          <a:pt x="39" y="107"/>
                        </a:lnTo>
                        <a:cubicBezTo>
                          <a:pt x="56" y="113"/>
                          <a:pt x="71" y="113"/>
                          <a:pt x="88" y="107"/>
                        </a:cubicBezTo>
                        <a:lnTo>
                          <a:pt x="88" y="107"/>
                        </a:lnTo>
                        <a:cubicBezTo>
                          <a:pt x="105" y="101"/>
                          <a:pt x="113" y="93"/>
                          <a:pt x="113" y="82"/>
                        </a:cubicBezTo>
                        <a:lnTo>
                          <a:pt x="113" y="82"/>
                        </a:lnTo>
                        <a:cubicBezTo>
                          <a:pt x="113" y="72"/>
                          <a:pt x="107" y="60"/>
                          <a:pt x="96" y="50"/>
                        </a:cubicBezTo>
                        <a:lnTo>
                          <a:pt x="63" y="17"/>
                        </a:lnTo>
                        <a:lnTo>
                          <a:pt x="63" y="17"/>
                        </a:lnTo>
                        <a:cubicBezTo>
                          <a:pt x="53" y="6"/>
                          <a:pt x="42" y="0"/>
                          <a:pt x="31" y="0"/>
                        </a:cubicBezTo>
                        <a:lnTo>
                          <a:pt x="31" y="0"/>
                        </a:lnTo>
                        <a:cubicBezTo>
                          <a:pt x="20" y="0"/>
                          <a:pt x="12" y="9"/>
                          <a:pt x="6" y="25"/>
                        </a:cubicBezTo>
                        <a:lnTo>
                          <a:pt x="6" y="25"/>
                        </a:lnTo>
                        <a:cubicBezTo>
                          <a:pt x="0" y="42"/>
                          <a:pt x="0" y="57"/>
                          <a:pt x="6" y="74"/>
                        </a:cubicBezTo>
                        <a:lnTo>
                          <a:pt x="6" y="74"/>
                        </a:lnTo>
                        <a:cubicBezTo>
                          <a:pt x="12" y="91"/>
                          <a:pt x="22" y="101"/>
                          <a:pt x="39" y="10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1662" name="Freeform 57">
                    <a:extLst>
                      <a:ext uri="{FF2B5EF4-FFF2-40B4-BE49-F238E27FC236}">
                        <a16:creationId xmlns="" xmlns:a16="http://schemas.microsoft.com/office/drawing/2014/main" id="{0503846F-39C9-314B-8BE2-F99204BAD4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6800" y="2427288"/>
                    <a:ext cx="41275" cy="41275"/>
                  </a:xfrm>
                  <a:custGeom>
                    <a:avLst/>
                    <a:gdLst>
                      <a:gd name="T0" fmla="*/ 6 w 114"/>
                      <a:gd name="T1" fmla="*/ 87 h 113"/>
                      <a:gd name="T2" fmla="*/ 6 w 114"/>
                      <a:gd name="T3" fmla="*/ 87 h 113"/>
                      <a:gd name="T4" fmla="*/ 31 w 114"/>
                      <a:gd name="T5" fmla="*/ 112 h 113"/>
                      <a:gd name="T6" fmla="*/ 31 w 114"/>
                      <a:gd name="T7" fmla="*/ 112 h 113"/>
                      <a:gd name="T8" fmla="*/ 63 w 114"/>
                      <a:gd name="T9" fmla="*/ 95 h 113"/>
                      <a:gd name="T10" fmla="*/ 96 w 114"/>
                      <a:gd name="T11" fmla="*/ 63 h 113"/>
                      <a:gd name="T12" fmla="*/ 96 w 114"/>
                      <a:gd name="T13" fmla="*/ 63 h 113"/>
                      <a:gd name="T14" fmla="*/ 113 w 114"/>
                      <a:gd name="T15" fmla="*/ 30 h 113"/>
                      <a:gd name="T16" fmla="*/ 113 w 114"/>
                      <a:gd name="T17" fmla="*/ 30 h 113"/>
                      <a:gd name="T18" fmla="*/ 88 w 114"/>
                      <a:gd name="T19" fmla="*/ 5 h 113"/>
                      <a:gd name="T20" fmla="*/ 88 w 114"/>
                      <a:gd name="T21" fmla="*/ 5 h 113"/>
                      <a:gd name="T22" fmla="*/ 39 w 114"/>
                      <a:gd name="T23" fmla="*/ 5 h 113"/>
                      <a:gd name="T24" fmla="*/ 39 w 114"/>
                      <a:gd name="T25" fmla="*/ 5 h 113"/>
                      <a:gd name="T26" fmla="*/ 6 w 114"/>
                      <a:gd name="T27" fmla="*/ 38 h 113"/>
                      <a:gd name="T28" fmla="*/ 6 w 114"/>
                      <a:gd name="T29" fmla="*/ 38 h 113"/>
                      <a:gd name="T30" fmla="*/ 6 w 114"/>
                      <a:gd name="T31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4" h="113">
                        <a:moveTo>
                          <a:pt x="6" y="87"/>
                        </a:moveTo>
                        <a:lnTo>
                          <a:pt x="6" y="87"/>
                        </a:lnTo>
                        <a:cubicBezTo>
                          <a:pt x="12" y="103"/>
                          <a:pt x="20" y="112"/>
                          <a:pt x="31" y="112"/>
                        </a:cubicBezTo>
                        <a:lnTo>
                          <a:pt x="31" y="112"/>
                        </a:lnTo>
                        <a:cubicBezTo>
                          <a:pt x="42" y="112"/>
                          <a:pt x="53" y="106"/>
                          <a:pt x="63" y="95"/>
                        </a:cubicBezTo>
                        <a:lnTo>
                          <a:pt x="96" y="63"/>
                        </a:lnTo>
                        <a:lnTo>
                          <a:pt x="96" y="63"/>
                        </a:lnTo>
                        <a:cubicBezTo>
                          <a:pt x="107" y="51"/>
                          <a:pt x="113" y="40"/>
                          <a:pt x="113" y="30"/>
                        </a:cubicBezTo>
                        <a:lnTo>
                          <a:pt x="113" y="30"/>
                        </a:lnTo>
                        <a:cubicBezTo>
                          <a:pt x="113" y="18"/>
                          <a:pt x="105" y="10"/>
                          <a:pt x="88" y="5"/>
                        </a:cubicBezTo>
                        <a:lnTo>
                          <a:pt x="88" y="5"/>
                        </a:lnTo>
                        <a:cubicBezTo>
                          <a:pt x="71" y="0"/>
                          <a:pt x="56" y="0"/>
                          <a:pt x="39" y="5"/>
                        </a:cubicBezTo>
                        <a:lnTo>
                          <a:pt x="39" y="5"/>
                        </a:lnTo>
                        <a:cubicBezTo>
                          <a:pt x="22" y="10"/>
                          <a:pt x="12" y="21"/>
                          <a:pt x="6" y="38"/>
                        </a:cubicBezTo>
                        <a:lnTo>
                          <a:pt x="6" y="38"/>
                        </a:lnTo>
                        <a:cubicBezTo>
                          <a:pt x="0" y="54"/>
                          <a:pt x="0" y="71"/>
                          <a:pt x="6" y="8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</p:grpSp>
          </p:grpSp>
          <p:grpSp>
            <p:nvGrpSpPr>
              <p:cNvPr id="1663" name="Group 1662">
                <a:extLst>
                  <a:ext uri="{FF2B5EF4-FFF2-40B4-BE49-F238E27FC236}">
                    <a16:creationId xmlns="" xmlns:a16="http://schemas.microsoft.com/office/drawing/2014/main" id="{67F47BC3-0AEC-8540-BE66-8A9F36E96FC5}"/>
                  </a:ext>
                </a:extLst>
              </p:cNvPr>
              <p:cNvGrpSpPr/>
              <p:nvPr/>
            </p:nvGrpSpPr>
            <p:grpSpPr>
              <a:xfrm>
                <a:off x="2487613" y="1387002"/>
                <a:ext cx="526915" cy="1096962"/>
                <a:chOff x="2487613" y="1865313"/>
                <a:chExt cx="526915" cy="1096962"/>
              </a:xfrm>
            </p:grpSpPr>
            <p:sp>
              <p:nvSpPr>
                <p:cNvPr id="1664" name="Freeform 41">
                  <a:extLst>
                    <a:ext uri="{FF2B5EF4-FFF2-40B4-BE49-F238E27FC236}">
                      <a16:creationId xmlns="" xmlns:a16="http://schemas.microsoft.com/office/drawing/2014/main" id="{D91FF69B-46BF-FE44-860B-DDBA14BE1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7613" y="1865313"/>
                  <a:ext cx="265112" cy="1096962"/>
                </a:xfrm>
                <a:custGeom>
                  <a:avLst/>
                  <a:gdLst>
                    <a:gd name="T0" fmla="*/ 655 w 738"/>
                    <a:gd name="T1" fmla="*/ 409 h 3049"/>
                    <a:gd name="T2" fmla="*/ 622 w 738"/>
                    <a:gd name="T3" fmla="*/ 475 h 3049"/>
                    <a:gd name="T4" fmla="*/ 590 w 738"/>
                    <a:gd name="T5" fmla="*/ 475 h 3049"/>
                    <a:gd name="T6" fmla="*/ 557 w 738"/>
                    <a:gd name="T7" fmla="*/ 541 h 3049"/>
                    <a:gd name="T8" fmla="*/ 541 w 738"/>
                    <a:gd name="T9" fmla="*/ 557 h 3049"/>
                    <a:gd name="T10" fmla="*/ 541 w 738"/>
                    <a:gd name="T11" fmla="*/ 2524 h 3049"/>
                    <a:gd name="T12" fmla="*/ 541 w 738"/>
                    <a:gd name="T13" fmla="*/ 2491 h 3049"/>
                    <a:gd name="T14" fmla="*/ 606 w 738"/>
                    <a:gd name="T15" fmla="*/ 2589 h 3049"/>
                    <a:gd name="T16" fmla="*/ 590 w 738"/>
                    <a:gd name="T17" fmla="*/ 2573 h 3049"/>
                    <a:gd name="T18" fmla="*/ 688 w 738"/>
                    <a:gd name="T19" fmla="*/ 2638 h 3049"/>
                    <a:gd name="T20" fmla="*/ 491 w 738"/>
                    <a:gd name="T21" fmla="*/ 2442 h 3049"/>
                    <a:gd name="T22" fmla="*/ 459 w 738"/>
                    <a:gd name="T23" fmla="*/ 2442 h 3049"/>
                    <a:gd name="T24" fmla="*/ 426 w 738"/>
                    <a:gd name="T25" fmla="*/ 2376 h 3049"/>
                    <a:gd name="T26" fmla="*/ 410 w 738"/>
                    <a:gd name="T27" fmla="*/ 2393 h 3049"/>
                    <a:gd name="T28" fmla="*/ 475 w 738"/>
                    <a:gd name="T29" fmla="*/ 589 h 3049"/>
                    <a:gd name="T30" fmla="*/ 475 w 738"/>
                    <a:gd name="T31" fmla="*/ 622 h 3049"/>
                    <a:gd name="T32" fmla="*/ 410 w 738"/>
                    <a:gd name="T33" fmla="*/ 655 h 3049"/>
                    <a:gd name="T34" fmla="*/ 426 w 738"/>
                    <a:gd name="T35" fmla="*/ 672 h 3049"/>
                    <a:gd name="T36" fmla="*/ 737 w 738"/>
                    <a:gd name="T37" fmla="*/ 458 h 3049"/>
                    <a:gd name="T38" fmla="*/ 574 w 738"/>
                    <a:gd name="T39" fmla="*/ 606 h 3049"/>
                    <a:gd name="T40" fmla="*/ 549 w 738"/>
                    <a:gd name="T41" fmla="*/ 696 h 3049"/>
                    <a:gd name="T42" fmla="*/ 737 w 738"/>
                    <a:gd name="T43" fmla="*/ 917 h 3049"/>
                    <a:gd name="T44" fmla="*/ 131 w 738"/>
                    <a:gd name="T45" fmla="*/ 1524 h 3049"/>
                    <a:gd name="T46" fmla="*/ 278 w 738"/>
                    <a:gd name="T47" fmla="*/ 1688 h 3049"/>
                    <a:gd name="T48" fmla="*/ 442 w 738"/>
                    <a:gd name="T49" fmla="*/ 1852 h 3049"/>
                    <a:gd name="T50" fmla="*/ 606 w 738"/>
                    <a:gd name="T51" fmla="*/ 2016 h 3049"/>
                    <a:gd name="T52" fmla="*/ 737 w 738"/>
                    <a:gd name="T53" fmla="*/ 2131 h 3049"/>
                    <a:gd name="T54" fmla="*/ 549 w 738"/>
                    <a:gd name="T55" fmla="*/ 2351 h 3049"/>
                    <a:gd name="T56" fmla="*/ 672 w 738"/>
                    <a:gd name="T57" fmla="*/ 2540 h 3049"/>
                    <a:gd name="T58" fmla="*/ 737 w 738"/>
                    <a:gd name="T59" fmla="*/ 2687 h 3049"/>
                    <a:gd name="T60" fmla="*/ 737 w 738"/>
                    <a:gd name="T61" fmla="*/ 3048 h 3049"/>
                    <a:gd name="T62" fmla="*/ 606 w 738"/>
                    <a:gd name="T63" fmla="*/ 2933 h 3049"/>
                    <a:gd name="T64" fmla="*/ 664 w 738"/>
                    <a:gd name="T65" fmla="*/ 2860 h 3049"/>
                    <a:gd name="T66" fmla="*/ 606 w 738"/>
                    <a:gd name="T67" fmla="*/ 2737 h 3049"/>
                    <a:gd name="T68" fmla="*/ 442 w 738"/>
                    <a:gd name="T69" fmla="*/ 2573 h 3049"/>
                    <a:gd name="T70" fmla="*/ 278 w 738"/>
                    <a:gd name="T71" fmla="*/ 2409 h 3049"/>
                    <a:gd name="T72" fmla="*/ 197 w 738"/>
                    <a:gd name="T73" fmla="*/ 2310 h 3049"/>
                    <a:gd name="T74" fmla="*/ 606 w 738"/>
                    <a:gd name="T75" fmla="*/ 2278 h 3049"/>
                    <a:gd name="T76" fmla="*/ 672 w 738"/>
                    <a:gd name="T77" fmla="*/ 2212 h 3049"/>
                    <a:gd name="T78" fmla="*/ 377 w 738"/>
                    <a:gd name="T79" fmla="*/ 1917 h 3049"/>
                    <a:gd name="T80" fmla="*/ 82 w 738"/>
                    <a:gd name="T81" fmla="*/ 1623 h 3049"/>
                    <a:gd name="T82" fmla="*/ 0 w 738"/>
                    <a:gd name="T83" fmla="*/ 1524 h 3049"/>
                    <a:gd name="T84" fmla="*/ 147 w 738"/>
                    <a:gd name="T85" fmla="*/ 1360 h 3049"/>
                    <a:gd name="T86" fmla="*/ 311 w 738"/>
                    <a:gd name="T87" fmla="*/ 1196 h 3049"/>
                    <a:gd name="T88" fmla="*/ 475 w 738"/>
                    <a:gd name="T89" fmla="*/ 1032 h 3049"/>
                    <a:gd name="T90" fmla="*/ 639 w 738"/>
                    <a:gd name="T91" fmla="*/ 868 h 3049"/>
                    <a:gd name="T92" fmla="*/ 664 w 738"/>
                    <a:gd name="T93" fmla="*/ 778 h 3049"/>
                    <a:gd name="T94" fmla="*/ 221 w 738"/>
                    <a:gd name="T95" fmla="*/ 762 h 3049"/>
                    <a:gd name="T96" fmla="*/ 278 w 738"/>
                    <a:gd name="T97" fmla="*/ 639 h 3049"/>
                    <a:gd name="T98" fmla="*/ 508 w 738"/>
                    <a:gd name="T99" fmla="*/ 409 h 3049"/>
                    <a:gd name="T100" fmla="*/ 688 w 738"/>
                    <a:gd name="T101" fmla="*/ 213 h 3049"/>
                    <a:gd name="T102" fmla="*/ 590 w 738"/>
                    <a:gd name="T103" fmla="*/ 147 h 3049"/>
                    <a:gd name="T104" fmla="*/ 705 w 738"/>
                    <a:gd name="T105" fmla="*/ 15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8" h="3049">
                      <a:moveTo>
                        <a:pt x="688" y="409"/>
                      </a:moveTo>
                      <a:lnTo>
                        <a:pt x="688" y="409"/>
                      </a:lnTo>
                      <a:cubicBezTo>
                        <a:pt x="688" y="398"/>
                        <a:pt x="683" y="393"/>
                        <a:pt x="672" y="393"/>
                      </a:cubicBezTo>
                      <a:lnTo>
                        <a:pt x="672" y="393"/>
                      </a:lnTo>
                      <a:cubicBezTo>
                        <a:pt x="661" y="393"/>
                        <a:pt x="655" y="398"/>
                        <a:pt x="655" y="409"/>
                      </a:cubicBezTo>
                      <a:lnTo>
                        <a:pt x="655" y="409"/>
                      </a:lnTo>
                      <a:cubicBezTo>
                        <a:pt x="655" y="420"/>
                        <a:pt x="661" y="426"/>
                        <a:pt x="672" y="426"/>
                      </a:cubicBezTo>
                      <a:lnTo>
                        <a:pt x="672" y="426"/>
                      </a:lnTo>
                      <a:cubicBezTo>
                        <a:pt x="683" y="426"/>
                        <a:pt x="688" y="420"/>
                        <a:pt x="688" y="409"/>
                      </a:cubicBezTo>
                      <a:close/>
                      <a:moveTo>
                        <a:pt x="622" y="475"/>
                      </a:moveTo>
                      <a:lnTo>
                        <a:pt x="622" y="475"/>
                      </a:lnTo>
                      <a:cubicBezTo>
                        <a:pt x="622" y="464"/>
                        <a:pt x="617" y="458"/>
                        <a:pt x="606" y="458"/>
                      </a:cubicBezTo>
                      <a:lnTo>
                        <a:pt x="606" y="458"/>
                      </a:lnTo>
                      <a:cubicBezTo>
                        <a:pt x="595" y="458"/>
                        <a:pt x="590" y="464"/>
                        <a:pt x="590" y="475"/>
                      </a:cubicBezTo>
                      <a:lnTo>
                        <a:pt x="590" y="475"/>
                      </a:lnTo>
                      <a:cubicBezTo>
                        <a:pt x="590" y="486"/>
                        <a:pt x="595" y="491"/>
                        <a:pt x="606" y="491"/>
                      </a:cubicBezTo>
                      <a:lnTo>
                        <a:pt x="606" y="491"/>
                      </a:lnTo>
                      <a:cubicBezTo>
                        <a:pt x="617" y="491"/>
                        <a:pt x="622" y="486"/>
                        <a:pt x="622" y="475"/>
                      </a:cubicBezTo>
                      <a:close/>
                      <a:moveTo>
                        <a:pt x="557" y="541"/>
                      </a:moveTo>
                      <a:lnTo>
                        <a:pt x="557" y="541"/>
                      </a:lnTo>
                      <a:cubicBezTo>
                        <a:pt x="557" y="529"/>
                        <a:pt x="552" y="524"/>
                        <a:pt x="541" y="524"/>
                      </a:cubicBezTo>
                      <a:lnTo>
                        <a:pt x="541" y="524"/>
                      </a:lnTo>
                      <a:cubicBezTo>
                        <a:pt x="530" y="524"/>
                        <a:pt x="524" y="529"/>
                        <a:pt x="524" y="541"/>
                      </a:cubicBezTo>
                      <a:lnTo>
                        <a:pt x="524" y="541"/>
                      </a:lnTo>
                      <a:cubicBezTo>
                        <a:pt x="524" y="551"/>
                        <a:pt x="530" y="557"/>
                        <a:pt x="541" y="557"/>
                      </a:cubicBezTo>
                      <a:lnTo>
                        <a:pt x="541" y="557"/>
                      </a:lnTo>
                      <a:cubicBezTo>
                        <a:pt x="552" y="557"/>
                        <a:pt x="557" y="551"/>
                        <a:pt x="557" y="541"/>
                      </a:cubicBezTo>
                      <a:close/>
                      <a:moveTo>
                        <a:pt x="524" y="2507"/>
                      </a:moveTo>
                      <a:lnTo>
                        <a:pt x="524" y="2507"/>
                      </a:lnTo>
                      <a:cubicBezTo>
                        <a:pt x="524" y="2518"/>
                        <a:pt x="530" y="2524"/>
                        <a:pt x="541" y="2524"/>
                      </a:cubicBezTo>
                      <a:lnTo>
                        <a:pt x="541" y="2524"/>
                      </a:lnTo>
                      <a:cubicBezTo>
                        <a:pt x="552" y="2524"/>
                        <a:pt x="557" y="2518"/>
                        <a:pt x="557" y="2507"/>
                      </a:cubicBezTo>
                      <a:lnTo>
                        <a:pt x="557" y="2507"/>
                      </a:lnTo>
                      <a:cubicBezTo>
                        <a:pt x="557" y="2496"/>
                        <a:pt x="552" y="2491"/>
                        <a:pt x="541" y="2491"/>
                      </a:cubicBezTo>
                      <a:lnTo>
                        <a:pt x="541" y="2491"/>
                      </a:lnTo>
                      <a:cubicBezTo>
                        <a:pt x="530" y="2491"/>
                        <a:pt x="524" y="2496"/>
                        <a:pt x="524" y="2507"/>
                      </a:cubicBezTo>
                      <a:close/>
                      <a:moveTo>
                        <a:pt x="590" y="2573"/>
                      </a:moveTo>
                      <a:lnTo>
                        <a:pt x="590" y="2573"/>
                      </a:lnTo>
                      <a:cubicBezTo>
                        <a:pt x="590" y="2584"/>
                        <a:pt x="595" y="2589"/>
                        <a:pt x="606" y="2589"/>
                      </a:cubicBezTo>
                      <a:lnTo>
                        <a:pt x="606" y="2589"/>
                      </a:lnTo>
                      <a:cubicBezTo>
                        <a:pt x="617" y="2589"/>
                        <a:pt x="622" y="2584"/>
                        <a:pt x="622" y="2573"/>
                      </a:cubicBezTo>
                      <a:lnTo>
                        <a:pt x="622" y="2573"/>
                      </a:lnTo>
                      <a:cubicBezTo>
                        <a:pt x="622" y="2562"/>
                        <a:pt x="617" y="2556"/>
                        <a:pt x="606" y="2556"/>
                      </a:cubicBezTo>
                      <a:lnTo>
                        <a:pt x="606" y="2556"/>
                      </a:lnTo>
                      <a:cubicBezTo>
                        <a:pt x="595" y="2556"/>
                        <a:pt x="590" y="2562"/>
                        <a:pt x="590" y="2573"/>
                      </a:cubicBezTo>
                      <a:close/>
                      <a:moveTo>
                        <a:pt x="655" y="2638"/>
                      </a:moveTo>
                      <a:lnTo>
                        <a:pt x="655" y="2638"/>
                      </a:lnTo>
                      <a:cubicBezTo>
                        <a:pt x="655" y="2650"/>
                        <a:pt x="661" y="2655"/>
                        <a:pt x="672" y="2655"/>
                      </a:cubicBezTo>
                      <a:lnTo>
                        <a:pt x="672" y="2655"/>
                      </a:lnTo>
                      <a:cubicBezTo>
                        <a:pt x="683" y="2655"/>
                        <a:pt x="688" y="2650"/>
                        <a:pt x="688" y="2638"/>
                      </a:cubicBezTo>
                      <a:lnTo>
                        <a:pt x="688" y="2638"/>
                      </a:lnTo>
                      <a:cubicBezTo>
                        <a:pt x="688" y="2627"/>
                        <a:pt x="683" y="2622"/>
                        <a:pt x="672" y="2622"/>
                      </a:cubicBezTo>
                      <a:lnTo>
                        <a:pt x="672" y="2622"/>
                      </a:lnTo>
                      <a:cubicBezTo>
                        <a:pt x="661" y="2622"/>
                        <a:pt x="655" y="2627"/>
                        <a:pt x="655" y="2638"/>
                      </a:cubicBezTo>
                      <a:close/>
                      <a:moveTo>
                        <a:pt x="491" y="2442"/>
                      </a:moveTo>
                      <a:lnTo>
                        <a:pt x="491" y="2442"/>
                      </a:lnTo>
                      <a:cubicBezTo>
                        <a:pt x="491" y="2431"/>
                        <a:pt x="486" y="2425"/>
                        <a:pt x="475" y="2425"/>
                      </a:cubicBezTo>
                      <a:lnTo>
                        <a:pt x="475" y="2425"/>
                      </a:lnTo>
                      <a:cubicBezTo>
                        <a:pt x="464" y="2425"/>
                        <a:pt x="459" y="2431"/>
                        <a:pt x="459" y="2442"/>
                      </a:cubicBezTo>
                      <a:lnTo>
                        <a:pt x="459" y="2442"/>
                      </a:lnTo>
                      <a:cubicBezTo>
                        <a:pt x="459" y="2452"/>
                        <a:pt x="464" y="2458"/>
                        <a:pt x="475" y="2458"/>
                      </a:cubicBezTo>
                      <a:lnTo>
                        <a:pt x="475" y="2458"/>
                      </a:lnTo>
                      <a:cubicBezTo>
                        <a:pt x="486" y="2458"/>
                        <a:pt x="491" y="2452"/>
                        <a:pt x="491" y="2442"/>
                      </a:cubicBezTo>
                      <a:close/>
                      <a:moveTo>
                        <a:pt x="426" y="2376"/>
                      </a:moveTo>
                      <a:lnTo>
                        <a:pt x="426" y="2376"/>
                      </a:lnTo>
                      <a:cubicBezTo>
                        <a:pt x="426" y="2365"/>
                        <a:pt x="420" y="2360"/>
                        <a:pt x="410" y="2360"/>
                      </a:cubicBezTo>
                      <a:lnTo>
                        <a:pt x="410" y="2360"/>
                      </a:lnTo>
                      <a:cubicBezTo>
                        <a:pt x="399" y="2360"/>
                        <a:pt x="393" y="2365"/>
                        <a:pt x="393" y="2376"/>
                      </a:cubicBezTo>
                      <a:lnTo>
                        <a:pt x="393" y="2376"/>
                      </a:lnTo>
                      <a:cubicBezTo>
                        <a:pt x="393" y="2387"/>
                        <a:pt x="399" y="2393"/>
                        <a:pt x="410" y="2393"/>
                      </a:cubicBezTo>
                      <a:lnTo>
                        <a:pt x="410" y="2393"/>
                      </a:lnTo>
                      <a:cubicBezTo>
                        <a:pt x="420" y="2393"/>
                        <a:pt x="426" y="2387"/>
                        <a:pt x="426" y="2376"/>
                      </a:cubicBezTo>
                      <a:close/>
                      <a:moveTo>
                        <a:pt x="491" y="606"/>
                      </a:moveTo>
                      <a:lnTo>
                        <a:pt x="491" y="606"/>
                      </a:lnTo>
                      <a:cubicBezTo>
                        <a:pt x="491" y="595"/>
                        <a:pt x="486" y="589"/>
                        <a:pt x="475" y="589"/>
                      </a:cubicBezTo>
                      <a:lnTo>
                        <a:pt x="475" y="589"/>
                      </a:lnTo>
                      <a:cubicBezTo>
                        <a:pt x="464" y="589"/>
                        <a:pt x="459" y="595"/>
                        <a:pt x="459" y="606"/>
                      </a:cubicBezTo>
                      <a:lnTo>
                        <a:pt x="459" y="606"/>
                      </a:lnTo>
                      <a:cubicBezTo>
                        <a:pt x="459" y="617"/>
                        <a:pt x="464" y="622"/>
                        <a:pt x="475" y="622"/>
                      </a:cubicBezTo>
                      <a:lnTo>
                        <a:pt x="475" y="622"/>
                      </a:lnTo>
                      <a:cubicBezTo>
                        <a:pt x="486" y="622"/>
                        <a:pt x="491" y="617"/>
                        <a:pt x="491" y="606"/>
                      </a:cubicBezTo>
                      <a:close/>
                      <a:moveTo>
                        <a:pt x="426" y="672"/>
                      </a:moveTo>
                      <a:lnTo>
                        <a:pt x="426" y="672"/>
                      </a:lnTo>
                      <a:cubicBezTo>
                        <a:pt x="426" y="660"/>
                        <a:pt x="420" y="655"/>
                        <a:pt x="410" y="655"/>
                      </a:cubicBezTo>
                      <a:lnTo>
                        <a:pt x="410" y="655"/>
                      </a:lnTo>
                      <a:cubicBezTo>
                        <a:pt x="399" y="655"/>
                        <a:pt x="393" y="660"/>
                        <a:pt x="393" y="672"/>
                      </a:cubicBezTo>
                      <a:lnTo>
                        <a:pt x="393" y="672"/>
                      </a:lnTo>
                      <a:cubicBezTo>
                        <a:pt x="393" y="683"/>
                        <a:pt x="399" y="688"/>
                        <a:pt x="410" y="688"/>
                      </a:cubicBezTo>
                      <a:lnTo>
                        <a:pt x="410" y="688"/>
                      </a:lnTo>
                      <a:cubicBezTo>
                        <a:pt x="420" y="688"/>
                        <a:pt x="426" y="683"/>
                        <a:pt x="426" y="672"/>
                      </a:cubicBezTo>
                      <a:close/>
                      <a:moveTo>
                        <a:pt x="721" y="344"/>
                      </a:moveTo>
                      <a:lnTo>
                        <a:pt x="721" y="344"/>
                      </a:lnTo>
                      <a:cubicBezTo>
                        <a:pt x="721" y="355"/>
                        <a:pt x="726" y="360"/>
                        <a:pt x="737" y="360"/>
                      </a:cubicBezTo>
                      <a:lnTo>
                        <a:pt x="737" y="458"/>
                      </a:lnTo>
                      <a:lnTo>
                        <a:pt x="737" y="458"/>
                      </a:lnTo>
                      <a:cubicBezTo>
                        <a:pt x="726" y="458"/>
                        <a:pt x="716" y="464"/>
                        <a:pt x="705" y="475"/>
                      </a:cubicBezTo>
                      <a:lnTo>
                        <a:pt x="672" y="508"/>
                      </a:lnTo>
                      <a:lnTo>
                        <a:pt x="639" y="541"/>
                      </a:lnTo>
                      <a:lnTo>
                        <a:pt x="606" y="573"/>
                      </a:lnTo>
                      <a:lnTo>
                        <a:pt x="574" y="606"/>
                      </a:lnTo>
                      <a:lnTo>
                        <a:pt x="541" y="639"/>
                      </a:lnTo>
                      <a:lnTo>
                        <a:pt x="541" y="639"/>
                      </a:lnTo>
                      <a:cubicBezTo>
                        <a:pt x="530" y="650"/>
                        <a:pt x="524" y="660"/>
                        <a:pt x="524" y="672"/>
                      </a:cubicBezTo>
                      <a:lnTo>
                        <a:pt x="524" y="672"/>
                      </a:lnTo>
                      <a:cubicBezTo>
                        <a:pt x="524" y="683"/>
                        <a:pt x="533" y="691"/>
                        <a:pt x="549" y="696"/>
                      </a:cubicBezTo>
                      <a:lnTo>
                        <a:pt x="549" y="696"/>
                      </a:lnTo>
                      <a:cubicBezTo>
                        <a:pt x="565" y="702"/>
                        <a:pt x="584" y="704"/>
                        <a:pt x="606" y="704"/>
                      </a:cubicBezTo>
                      <a:lnTo>
                        <a:pt x="737" y="704"/>
                      </a:lnTo>
                      <a:lnTo>
                        <a:pt x="737" y="917"/>
                      </a:lnTo>
                      <a:lnTo>
                        <a:pt x="737" y="917"/>
                      </a:lnTo>
                      <a:cubicBezTo>
                        <a:pt x="726" y="917"/>
                        <a:pt x="716" y="923"/>
                        <a:pt x="705" y="934"/>
                      </a:cubicBezTo>
                      <a:lnTo>
                        <a:pt x="147" y="1491"/>
                      </a:lnTo>
                      <a:lnTo>
                        <a:pt x="147" y="1491"/>
                      </a:lnTo>
                      <a:cubicBezTo>
                        <a:pt x="136" y="1502"/>
                        <a:pt x="131" y="1513"/>
                        <a:pt x="131" y="1524"/>
                      </a:cubicBezTo>
                      <a:lnTo>
                        <a:pt x="131" y="1524"/>
                      </a:lnTo>
                      <a:cubicBezTo>
                        <a:pt x="131" y="1535"/>
                        <a:pt x="136" y="1545"/>
                        <a:pt x="147" y="1557"/>
                      </a:cubicBezTo>
                      <a:lnTo>
                        <a:pt x="180" y="1590"/>
                      </a:lnTo>
                      <a:lnTo>
                        <a:pt x="212" y="1623"/>
                      </a:lnTo>
                      <a:lnTo>
                        <a:pt x="246" y="1655"/>
                      </a:lnTo>
                      <a:lnTo>
                        <a:pt x="278" y="1688"/>
                      </a:lnTo>
                      <a:lnTo>
                        <a:pt x="311" y="1721"/>
                      </a:lnTo>
                      <a:lnTo>
                        <a:pt x="344" y="1754"/>
                      </a:lnTo>
                      <a:lnTo>
                        <a:pt x="377" y="1786"/>
                      </a:lnTo>
                      <a:lnTo>
                        <a:pt x="410" y="1819"/>
                      </a:lnTo>
                      <a:lnTo>
                        <a:pt x="442" y="1852"/>
                      </a:lnTo>
                      <a:lnTo>
                        <a:pt x="475" y="1885"/>
                      </a:lnTo>
                      <a:lnTo>
                        <a:pt x="508" y="1917"/>
                      </a:lnTo>
                      <a:lnTo>
                        <a:pt x="541" y="1950"/>
                      </a:lnTo>
                      <a:lnTo>
                        <a:pt x="574" y="1982"/>
                      </a:lnTo>
                      <a:lnTo>
                        <a:pt x="606" y="2016"/>
                      </a:lnTo>
                      <a:lnTo>
                        <a:pt x="639" y="2048"/>
                      </a:lnTo>
                      <a:lnTo>
                        <a:pt x="672" y="2081"/>
                      </a:lnTo>
                      <a:lnTo>
                        <a:pt x="705" y="2114"/>
                      </a:lnTo>
                      <a:lnTo>
                        <a:pt x="705" y="2114"/>
                      </a:lnTo>
                      <a:cubicBezTo>
                        <a:pt x="716" y="2125"/>
                        <a:pt x="726" y="2131"/>
                        <a:pt x="737" y="2131"/>
                      </a:cubicBezTo>
                      <a:lnTo>
                        <a:pt x="737" y="2344"/>
                      </a:lnTo>
                      <a:lnTo>
                        <a:pt x="606" y="2344"/>
                      </a:lnTo>
                      <a:lnTo>
                        <a:pt x="606" y="2344"/>
                      </a:lnTo>
                      <a:cubicBezTo>
                        <a:pt x="584" y="2344"/>
                        <a:pt x="565" y="2346"/>
                        <a:pt x="549" y="2351"/>
                      </a:cubicBezTo>
                      <a:lnTo>
                        <a:pt x="549" y="2351"/>
                      </a:lnTo>
                      <a:cubicBezTo>
                        <a:pt x="533" y="2357"/>
                        <a:pt x="524" y="2365"/>
                        <a:pt x="524" y="2376"/>
                      </a:cubicBezTo>
                      <a:lnTo>
                        <a:pt x="524" y="2376"/>
                      </a:lnTo>
                      <a:cubicBezTo>
                        <a:pt x="524" y="2387"/>
                        <a:pt x="530" y="2398"/>
                        <a:pt x="541" y="2409"/>
                      </a:cubicBezTo>
                      <a:lnTo>
                        <a:pt x="574" y="2442"/>
                      </a:lnTo>
                      <a:lnTo>
                        <a:pt x="672" y="2540"/>
                      </a:lnTo>
                      <a:lnTo>
                        <a:pt x="705" y="2573"/>
                      </a:lnTo>
                      <a:lnTo>
                        <a:pt x="705" y="2573"/>
                      </a:lnTo>
                      <a:cubicBezTo>
                        <a:pt x="716" y="2584"/>
                        <a:pt x="726" y="2589"/>
                        <a:pt x="737" y="2589"/>
                      </a:cubicBezTo>
                      <a:lnTo>
                        <a:pt x="737" y="2687"/>
                      </a:lnTo>
                      <a:lnTo>
                        <a:pt x="737" y="2687"/>
                      </a:lnTo>
                      <a:cubicBezTo>
                        <a:pt x="726" y="2687"/>
                        <a:pt x="721" y="2693"/>
                        <a:pt x="721" y="2704"/>
                      </a:cubicBezTo>
                      <a:lnTo>
                        <a:pt x="721" y="2704"/>
                      </a:lnTo>
                      <a:cubicBezTo>
                        <a:pt x="721" y="2715"/>
                        <a:pt x="726" y="2720"/>
                        <a:pt x="737" y="2720"/>
                      </a:cubicBezTo>
                      <a:lnTo>
                        <a:pt x="737" y="3048"/>
                      </a:lnTo>
                      <a:lnTo>
                        <a:pt x="737" y="3048"/>
                      </a:lnTo>
                      <a:cubicBezTo>
                        <a:pt x="726" y="3048"/>
                        <a:pt x="716" y="3043"/>
                        <a:pt x="705" y="3032"/>
                      </a:cubicBezTo>
                      <a:lnTo>
                        <a:pt x="672" y="2999"/>
                      </a:lnTo>
                      <a:lnTo>
                        <a:pt x="639" y="2966"/>
                      </a:lnTo>
                      <a:lnTo>
                        <a:pt x="606" y="2933"/>
                      </a:lnTo>
                      <a:lnTo>
                        <a:pt x="606" y="2933"/>
                      </a:lnTo>
                      <a:cubicBezTo>
                        <a:pt x="595" y="2923"/>
                        <a:pt x="590" y="2912"/>
                        <a:pt x="590" y="2901"/>
                      </a:cubicBezTo>
                      <a:lnTo>
                        <a:pt x="590" y="2901"/>
                      </a:lnTo>
                      <a:cubicBezTo>
                        <a:pt x="590" y="2889"/>
                        <a:pt x="598" y="2882"/>
                        <a:pt x="615" y="2877"/>
                      </a:cubicBezTo>
                      <a:lnTo>
                        <a:pt x="664" y="2860"/>
                      </a:lnTo>
                      <a:lnTo>
                        <a:pt x="664" y="2860"/>
                      </a:lnTo>
                      <a:cubicBezTo>
                        <a:pt x="680" y="2854"/>
                        <a:pt x="688" y="2846"/>
                        <a:pt x="688" y="2835"/>
                      </a:cubicBezTo>
                      <a:lnTo>
                        <a:pt x="688" y="2835"/>
                      </a:lnTo>
                      <a:cubicBezTo>
                        <a:pt x="688" y="2824"/>
                        <a:pt x="683" y="2814"/>
                        <a:pt x="672" y="2802"/>
                      </a:cubicBezTo>
                      <a:lnTo>
                        <a:pt x="639" y="2769"/>
                      </a:lnTo>
                      <a:lnTo>
                        <a:pt x="606" y="2737"/>
                      </a:lnTo>
                      <a:lnTo>
                        <a:pt x="574" y="2704"/>
                      </a:lnTo>
                      <a:lnTo>
                        <a:pt x="541" y="2671"/>
                      </a:lnTo>
                      <a:lnTo>
                        <a:pt x="508" y="2638"/>
                      </a:lnTo>
                      <a:lnTo>
                        <a:pt x="475" y="2606"/>
                      </a:lnTo>
                      <a:lnTo>
                        <a:pt x="442" y="2573"/>
                      </a:lnTo>
                      <a:lnTo>
                        <a:pt x="410" y="2540"/>
                      </a:lnTo>
                      <a:lnTo>
                        <a:pt x="377" y="2507"/>
                      </a:lnTo>
                      <a:lnTo>
                        <a:pt x="344" y="2474"/>
                      </a:lnTo>
                      <a:lnTo>
                        <a:pt x="311" y="2442"/>
                      </a:lnTo>
                      <a:lnTo>
                        <a:pt x="278" y="2409"/>
                      </a:lnTo>
                      <a:lnTo>
                        <a:pt x="246" y="2376"/>
                      </a:lnTo>
                      <a:lnTo>
                        <a:pt x="212" y="2344"/>
                      </a:lnTo>
                      <a:lnTo>
                        <a:pt x="212" y="2344"/>
                      </a:lnTo>
                      <a:cubicBezTo>
                        <a:pt x="202" y="2333"/>
                        <a:pt x="197" y="2321"/>
                        <a:pt x="197" y="2310"/>
                      </a:cubicBezTo>
                      <a:lnTo>
                        <a:pt x="197" y="2310"/>
                      </a:lnTo>
                      <a:cubicBezTo>
                        <a:pt x="197" y="2300"/>
                        <a:pt x="205" y="2291"/>
                        <a:pt x="221" y="2286"/>
                      </a:cubicBezTo>
                      <a:lnTo>
                        <a:pt x="221" y="2286"/>
                      </a:lnTo>
                      <a:cubicBezTo>
                        <a:pt x="237" y="2281"/>
                        <a:pt x="257" y="2278"/>
                        <a:pt x="278" y="2278"/>
                      </a:cubicBezTo>
                      <a:lnTo>
                        <a:pt x="606" y="2278"/>
                      </a:lnTo>
                      <a:lnTo>
                        <a:pt x="606" y="2278"/>
                      </a:lnTo>
                      <a:cubicBezTo>
                        <a:pt x="628" y="2278"/>
                        <a:pt x="647" y="2275"/>
                        <a:pt x="664" y="2270"/>
                      </a:cubicBezTo>
                      <a:lnTo>
                        <a:pt x="664" y="2270"/>
                      </a:lnTo>
                      <a:cubicBezTo>
                        <a:pt x="680" y="2264"/>
                        <a:pt x="688" y="2256"/>
                        <a:pt x="688" y="2245"/>
                      </a:cubicBezTo>
                      <a:lnTo>
                        <a:pt x="688" y="2245"/>
                      </a:lnTo>
                      <a:cubicBezTo>
                        <a:pt x="688" y="2234"/>
                        <a:pt x="683" y="2223"/>
                        <a:pt x="672" y="2212"/>
                      </a:cubicBezTo>
                      <a:lnTo>
                        <a:pt x="574" y="2114"/>
                      </a:lnTo>
                      <a:lnTo>
                        <a:pt x="541" y="2081"/>
                      </a:lnTo>
                      <a:lnTo>
                        <a:pt x="508" y="2048"/>
                      </a:lnTo>
                      <a:lnTo>
                        <a:pt x="410" y="1950"/>
                      </a:lnTo>
                      <a:lnTo>
                        <a:pt x="377" y="1917"/>
                      </a:lnTo>
                      <a:lnTo>
                        <a:pt x="344" y="1885"/>
                      </a:lnTo>
                      <a:lnTo>
                        <a:pt x="246" y="1786"/>
                      </a:lnTo>
                      <a:lnTo>
                        <a:pt x="212" y="1754"/>
                      </a:lnTo>
                      <a:lnTo>
                        <a:pt x="180" y="1721"/>
                      </a:lnTo>
                      <a:lnTo>
                        <a:pt x="82" y="1623"/>
                      </a:lnTo>
                      <a:lnTo>
                        <a:pt x="49" y="1590"/>
                      </a:lnTo>
                      <a:lnTo>
                        <a:pt x="16" y="1557"/>
                      </a:lnTo>
                      <a:lnTo>
                        <a:pt x="16" y="1557"/>
                      </a:lnTo>
                      <a:cubicBezTo>
                        <a:pt x="5" y="1545"/>
                        <a:pt x="0" y="1535"/>
                        <a:pt x="0" y="1524"/>
                      </a:cubicBezTo>
                      <a:lnTo>
                        <a:pt x="0" y="1524"/>
                      </a:lnTo>
                      <a:cubicBezTo>
                        <a:pt x="0" y="1513"/>
                        <a:pt x="5" y="1502"/>
                        <a:pt x="16" y="1491"/>
                      </a:cubicBezTo>
                      <a:lnTo>
                        <a:pt x="49" y="1458"/>
                      </a:lnTo>
                      <a:lnTo>
                        <a:pt x="82" y="1426"/>
                      </a:lnTo>
                      <a:lnTo>
                        <a:pt x="114" y="1393"/>
                      </a:lnTo>
                      <a:lnTo>
                        <a:pt x="147" y="1360"/>
                      </a:lnTo>
                      <a:lnTo>
                        <a:pt x="180" y="1327"/>
                      </a:lnTo>
                      <a:lnTo>
                        <a:pt x="212" y="1294"/>
                      </a:lnTo>
                      <a:lnTo>
                        <a:pt x="246" y="1262"/>
                      </a:lnTo>
                      <a:lnTo>
                        <a:pt x="278" y="1229"/>
                      </a:lnTo>
                      <a:lnTo>
                        <a:pt x="311" y="1196"/>
                      </a:lnTo>
                      <a:lnTo>
                        <a:pt x="344" y="1163"/>
                      </a:lnTo>
                      <a:lnTo>
                        <a:pt x="377" y="1130"/>
                      </a:lnTo>
                      <a:lnTo>
                        <a:pt x="410" y="1098"/>
                      </a:lnTo>
                      <a:lnTo>
                        <a:pt x="442" y="1065"/>
                      </a:lnTo>
                      <a:lnTo>
                        <a:pt x="475" y="1032"/>
                      </a:lnTo>
                      <a:lnTo>
                        <a:pt x="508" y="999"/>
                      </a:lnTo>
                      <a:lnTo>
                        <a:pt x="541" y="966"/>
                      </a:lnTo>
                      <a:lnTo>
                        <a:pt x="574" y="934"/>
                      </a:lnTo>
                      <a:lnTo>
                        <a:pt x="606" y="901"/>
                      </a:lnTo>
                      <a:lnTo>
                        <a:pt x="639" y="868"/>
                      </a:lnTo>
                      <a:lnTo>
                        <a:pt x="672" y="835"/>
                      </a:lnTo>
                      <a:lnTo>
                        <a:pt x="672" y="835"/>
                      </a:lnTo>
                      <a:cubicBezTo>
                        <a:pt x="683" y="824"/>
                        <a:pt x="688" y="814"/>
                        <a:pt x="688" y="803"/>
                      </a:cubicBezTo>
                      <a:lnTo>
                        <a:pt x="688" y="803"/>
                      </a:lnTo>
                      <a:cubicBezTo>
                        <a:pt x="688" y="792"/>
                        <a:pt x="680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47" y="773"/>
                        <a:pt x="628" y="770"/>
                        <a:pt x="606" y="770"/>
                      </a:cubicBezTo>
                      <a:lnTo>
                        <a:pt x="278" y="770"/>
                      </a:lnTo>
                      <a:lnTo>
                        <a:pt x="278" y="770"/>
                      </a:lnTo>
                      <a:cubicBezTo>
                        <a:pt x="257" y="770"/>
                        <a:pt x="237" y="767"/>
                        <a:pt x="221" y="762"/>
                      </a:cubicBezTo>
                      <a:lnTo>
                        <a:pt x="221" y="762"/>
                      </a:lnTo>
                      <a:cubicBezTo>
                        <a:pt x="205" y="756"/>
                        <a:pt x="197" y="748"/>
                        <a:pt x="197" y="737"/>
                      </a:cubicBezTo>
                      <a:lnTo>
                        <a:pt x="197" y="737"/>
                      </a:lnTo>
                      <a:cubicBezTo>
                        <a:pt x="197" y="726"/>
                        <a:pt x="202" y="715"/>
                        <a:pt x="212" y="704"/>
                      </a:cubicBezTo>
                      <a:lnTo>
                        <a:pt x="278" y="639"/>
                      </a:lnTo>
                      <a:lnTo>
                        <a:pt x="311" y="606"/>
                      </a:lnTo>
                      <a:lnTo>
                        <a:pt x="344" y="573"/>
                      </a:lnTo>
                      <a:lnTo>
                        <a:pt x="442" y="475"/>
                      </a:lnTo>
                      <a:lnTo>
                        <a:pt x="475" y="442"/>
                      </a:lnTo>
                      <a:lnTo>
                        <a:pt x="508" y="409"/>
                      </a:lnTo>
                      <a:lnTo>
                        <a:pt x="606" y="311"/>
                      </a:lnTo>
                      <a:lnTo>
                        <a:pt x="639" y="279"/>
                      </a:lnTo>
                      <a:lnTo>
                        <a:pt x="672" y="245"/>
                      </a:lnTo>
                      <a:lnTo>
                        <a:pt x="672" y="245"/>
                      </a:lnTo>
                      <a:cubicBezTo>
                        <a:pt x="683" y="235"/>
                        <a:pt x="688" y="224"/>
                        <a:pt x="688" y="213"/>
                      </a:cubicBezTo>
                      <a:lnTo>
                        <a:pt x="688" y="213"/>
                      </a:lnTo>
                      <a:cubicBezTo>
                        <a:pt x="688" y="202"/>
                        <a:pt x="680" y="194"/>
                        <a:pt x="664" y="188"/>
                      </a:cubicBezTo>
                      <a:lnTo>
                        <a:pt x="615" y="172"/>
                      </a:lnTo>
                      <a:lnTo>
                        <a:pt x="615" y="172"/>
                      </a:lnTo>
                      <a:cubicBezTo>
                        <a:pt x="598" y="166"/>
                        <a:pt x="590" y="158"/>
                        <a:pt x="590" y="147"/>
                      </a:cubicBezTo>
                      <a:lnTo>
                        <a:pt x="590" y="147"/>
                      </a:lnTo>
                      <a:cubicBezTo>
                        <a:pt x="590" y="136"/>
                        <a:pt x="595" y="125"/>
                        <a:pt x="606" y="114"/>
                      </a:cubicBezTo>
                      <a:lnTo>
                        <a:pt x="672" y="49"/>
                      </a:lnTo>
                      <a:lnTo>
                        <a:pt x="705" y="15"/>
                      </a:lnTo>
                      <a:lnTo>
                        <a:pt x="705" y="15"/>
                      </a:lnTo>
                      <a:cubicBezTo>
                        <a:pt x="716" y="5"/>
                        <a:pt x="726" y="0"/>
                        <a:pt x="737" y="0"/>
                      </a:cubicBezTo>
                      <a:lnTo>
                        <a:pt x="737" y="327"/>
                      </a:lnTo>
                      <a:lnTo>
                        <a:pt x="737" y="327"/>
                      </a:lnTo>
                      <a:cubicBezTo>
                        <a:pt x="726" y="327"/>
                        <a:pt x="721" y="333"/>
                        <a:pt x="721" y="3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5" name="Freeform 49">
                  <a:extLst>
                    <a:ext uri="{FF2B5EF4-FFF2-40B4-BE49-F238E27FC236}">
                      <a16:creationId xmlns="" xmlns:a16="http://schemas.microsoft.com/office/drawing/2014/main" id="{6E3868C6-E0AD-C641-9398-F238786EF8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2863" y="2243138"/>
                  <a:ext cx="171450" cy="342900"/>
                </a:xfrm>
                <a:custGeom>
                  <a:avLst/>
                  <a:gdLst>
                    <a:gd name="T0" fmla="*/ 410 w 476"/>
                    <a:gd name="T1" fmla="*/ 49 h 952"/>
                    <a:gd name="T2" fmla="*/ 377 w 476"/>
                    <a:gd name="T3" fmla="*/ 81 h 952"/>
                    <a:gd name="T4" fmla="*/ 344 w 476"/>
                    <a:gd name="T5" fmla="*/ 114 h 952"/>
                    <a:gd name="T6" fmla="*/ 312 w 476"/>
                    <a:gd name="T7" fmla="*/ 147 h 952"/>
                    <a:gd name="T8" fmla="*/ 279 w 476"/>
                    <a:gd name="T9" fmla="*/ 180 h 952"/>
                    <a:gd name="T10" fmla="*/ 246 w 476"/>
                    <a:gd name="T11" fmla="*/ 213 h 952"/>
                    <a:gd name="T12" fmla="*/ 213 w 476"/>
                    <a:gd name="T13" fmla="*/ 245 h 952"/>
                    <a:gd name="T14" fmla="*/ 180 w 476"/>
                    <a:gd name="T15" fmla="*/ 278 h 952"/>
                    <a:gd name="T16" fmla="*/ 148 w 476"/>
                    <a:gd name="T17" fmla="*/ 311 h 952"/>
                    <a:gd name="T18" fmla="*/ 115 w 476"/>
                    <a:gd name="T19" fmla="*/ 344 h 952"/>
                    <a:gd name="T20" fmla="*/ 82 w 476"/>
                    <a:gd name="T21" fmla="*/ 377 h 952"/>
                    <a:gd name="T22" fmla="*/ 49 w 476"/>
                    <a:gd name="T23" fmla="*/ 409 h 952"/>
                    <a:gd name="T24" fmla="*/ 16 w 476"/>
                    <a:gd name="T25" fmla="*/ 442 h 952"/>
                    <a:gd name="T26" fmla="*/ 16 w 476"/>
                    <a:gd name="T27" fmla="*/ 442 h 952"/>
                    <a:gd name="T28" fmla="*/ 0 w 476"/>
                    <a:gd name="T29" fmla="*/ 475 h 952"/>
                    <a:gd name="T30" fmla="*/ 0 w 476"/>
                    <a:gd name="T31" fmla="*/ 475 h 952"/>
                    <a:gd name="T32" fmla="*/ 16 w 476"/>
                    <a:gd name="T33" fmla="*/ 508 h 952"/>
                    <a:gd name="T34" fmla="*/ 443 w 476"/>
                    <a:gd name="T35" fmla="*/ 933 h 952"/>
                    <a:gd name="T36" fmla="*/ 443 w 476"/>
                    <a:gd name="T37" fmla="*/ 933 h 952"/>
                    <a:gd name="T38" fmla="*/ 475 w 476"/>
                    <a:gd name="T39" fmla="*/ 951 h 952"/>
                    <a:gd name="T40" fmla="*/ 475 w 476"/>
                    <a:gd name="T41" fmla="*/ 819 h 952"/>
                    <a:gd name="T42" fmla="*/ 475 w 476"/>
                    <a:gd name="T43" fmla="*/ 819 h 952"/>
                    <a:gd name="T44" fmla="*/ 443 w 476"/>
                    <a:gd name="T45" fmla="*/ 803 h 952"/>
                    <a:gd name="T46" fmla="*/ 410 w 476"/>
                    <a:gd name="T47" fmla="*/ 770 h 952"/>
                    <a:gd name="T48" fmla="*/ 377 w 476"/>
                    <a:gd name="T49" fmla="*/ 737 h 952"/>
                    <a:gd name="T50" fmla="*/ 344 w 476"/>
                    <a:gd name="T51" fmla="*/ 705 h 952"/>
                    <a:gd name="T52" fmla="*/ 312 w 476"/>
                    <a:gd name="T53" fmla="*/ 672 h 952"/>
                    <a:gd name="T54" fmla="*/ 279 w 476"/>
                    <a:gd name="T55" fmla="*/ 639 h 952"/>
                    <a:gd name="T56" fmla="*/ 246 w 476"/>
                    <a:gd name="T57" fmla="*/ 606 h 952"/>
                    <a:gd name="T58" fmla="*/ 213 w 476"/>
                    <a:gd name="T59" fmla="*/ 574 h 952"/>
                    <a:gd name="T60" fmla="*/ 180 w 476"/>
                    <a:gd name="T61" fmla="*/ 541 h 952"/>
                    <a:gd name="T62" fmla="*/ 148 w 476"/>
                    <a:gd name="T63" fmla="*/ 508 h 952"/>
                    <a:gd name="T64" fmla="*/ 148 w 476"/>
                    <a:gd name="T65" fmla="*/ 508 h 952"/>
                    <a:gd name="T66" fmla="*/ 131 w 476"/>
                    <a:gd name="T67" fmla="*/ 475 h 952"/>
                    <a:gd name="T68" fmla="*/ 131 w 476"/>
                    <a:gd name="T69" fmla="*/ 475 h 952"/>
                    <a:gd name="T70" fmla="*/ 148 w 476"/>
                    <a:gd name="T71" fmla="*/ 442 h 952"/>
                    <a:gd name="T72" fmla="*/ 180 w 476"/>
                    <a:gd name="T73" fmla="*/ 409 h 952"/>
                    <a:gd name="T74" fmla="*/ 213 w 476"/>
                    <a:gd name="T75" fmla="*/ 377 h 952"/>
                    <a:gd name="T76" fmla="*/ 246 w 476"/>
                    <a:gd name="T77" fmla="*/ 344 h 952"/>
                    <a:gd name="T78" fmla="*/ 344 w 476"/>
                    <a:gd name="T79" fmla="*/ 245 h 952"/>
                    <a:gd name="T80" fmla="*/ 377 w 476"/>
                    <a:gd name="T81" fmla="*/ 213 h 952"/>
                    <a:gd name="T82" fmla="*/ 410 w 476"/>
                    <a:gd name="T83" fmla="*/ 180 h 952"/>
                    <a:gd name="T84" fmla="*/ 443 w 476"/>
                    <a:gd name="T85" fmla="*/ 147 h 952"/>
                    <a:gd name="T86" fmla="*/ 443 w 476"/>
                    <a:gd name="T87" fmla="*/ 147 h 952"/>
                    <a:gd name="T88" fmla="*/ 475 w 476"/>
                    <a:gd name="T89" fmla="*/ 131 h 952"/>
                    <a:gd name="T90" fmla="*/ 475 w 476"/>
                    <a:gd name="T91" fmla="*/ 0 h 952"/>
                    <a:gd name="T92" fmla="*/ 475 w 476"/>
                    <a:gd name="T93" fmla="*/ 0 h 952"/>
                    <a:gd name="T94" fmla="*/ 443 w 476"/>
                    <a:gd name="T95" fmla="*/ 16 h 952"/>
                    <a:gd name="T96" fmla="*/ 410 w 476"/>
                    <a:gd name="T97" fmla="*/ 49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6" h="952">
                      <a:moveTo>
                        <a:pt x="410" y="49"/>
                      </a:moveTo>
                      <a:lnTo>
                        <a:pt x="377" y="81"/>
                      </a:lnTo>
                      <a:lnTo>
                        <a:pt x="344" y="114"/>
                      </a:lnTo>
                      <a:lnTo>
                        <a:pt x="312" y="147"/>
                      </a:lnTo>
                      <a:lnTo>
                        <a:pt x="279" y="180"/>
                      </a:lnTo>
                      <a:lnTo>
                        <a:pt x="246" y="213"/>
                      </a:lnTo>
                      <a:lnTo>
                        <a:pt x="213" y="245"/>
                      </a:lnTo>
                      <a:lnTo>
                        <a:pt x="180" y="278"/>
                      </a:lnTo>
                      <a:lnTo>
                        <a:pt x="148" y="311"/>
                      </a:lnTo>
                      <a:lnTo>
                        <a:pt x="115" y="344"/>
                      </a:lnTo>
                      <a:lnTo>
                        <a:pt x="82" y="377"/>
                      </a:lnTo>
                      <a:lnTo>
                        <a:pt x="49" y="409"/>
                      </a:lnTo>
                      <a:lnTo>
                        <a:pt x="16" y="442"/>
                      </a:lnTo>
                      <a:lnTo>
                        <a:pt x="16" y="442"/>
                      </a:lnTo>
                      <a:cubicBezTo>
                        <a:pt x="6" y="453"/>
                        <a:pt x="0" y="464"/>
                        <a:pt x="0" y="475"/>
                      </a:cubicBezTo>
                      <a:lnTo>
                        <a:pt x="0" y="475"/>
                      </a:lnTo>
                      <a:cubicBezTo>
                        <a:pt x="0" y="486"/>
                        <a:pt x="6" y="496"/>
                        <a:pt x="16" y="508"/>
                      </a:cubicBezTo>
                      <a:lnTo>
                        <a:pt x="443" y="933"/>
                      </a:lnTo>
                      <a:lnTo>
                        <a:pt x="443" y="933"/>
                      </a:lnTo>
                      <a:cubicBezTo>
                        <a:pt x="454" y="945"/>
                        <a:pt x="464" y="951"/>
                        <a:pt x="475" y="951"/>
                      </a:cubicBezTo>
                      <a:lnTo>
                        <a:pt x="475" y="819"/>
                      </a:lnTo>
                      <a:lnTo>
                        <a:pt x="475" y="819"/>
                      </a:lnTo>
                      <a:cubicBezTo>
                        <a:pt x="464" y="819"/>
                        <a:pt x="454" y="814"/>
                        <a:pt x="443" y="803"/>
                      </a:cubicBezTo>
                      <a:lnTo>
                        <a:pt x="410" y="770"/>
                      </a:lnTo>
                      <a:lnTo>
                        <a:pt x="377" y="737"/>
                      </a:lnTo>
                      <a:lnTo>
                        <a:pt x="344" y="705"/>
                      </a:lnTo>
                      <a:lnTo>
                        <a:pt x="312" y="672"/>
                      </a:lnTo>
                      <a:lnTo>
                        <a:pt x="279" y="639"/>
                      </a:lnTo>
                      <a:lnTo>
                        <a:pt x="246" y="606"/>
                      </a:lnTo>
                      <a:lnTo>
                        <a:pt x="213" y="574"/>
                      </a:lnTo>
                      <a:lnTo>
                        <a:pt x="180" y="541"/>
                      </a:lnTo>
                      <a:lnTo>
                        <a:pt x="148" y="508"/>
                      </a:lnTo>
                      <a:lnTo>
                        <a:pt x="148" y="508"/>
                      </a:lnTo>
                      <a:cubicBezTo>
                        <a:pt x="137" y="496"/>
                        <a:pt x="131" y="486"/>
                        <a:pt x="131" y="475"/>
                      </a:cubicBezTo>
                      <a:lnTo>
                        <a:pt x="131" y="475"/>
                      </a:lnTo>
                      <a:cubicBezTo>
                        <a:pt x="131" y="464"/>
                        <a:pt x="137" y="453"/>
                        <a:pt x="148" y="442"/>
                      </a:cubicBezTo>
                      <a:lnTo>
                        <a:pt x="180" y="409"/>
                      </a:lnTo>
                      <a:lnTo>
                        <a:pt x="213" y="377"/>
                      </a:lnTo>
                      <a:lnTo>
                        <a:pt x="246" y="344"/>
                      </a:lnTo>
                      <a:lnTo>
                        <a:pt x="344" y="245"/>
                      </a:lnTo>
                      <a:lnTo>
                        <a:pt x="377" y="213"/>
                      </a:lnTo>
                      <a:lnTo>
                        <a:pt x="410" y="180"/>
                      </a:lnTo>
                      <a:lnTo>
                        <a:pt x="443" y="147"/>
                      </a:lnTo>
                      <a:lnTo>
                        <a:pt x="443" y="147"/>
                      </a:lnTo>
                      <a:cubicBezTo>
                        <a:pt x="454" y="137"/>
                        <a:pt x="464" y="131"/>
                        <a:pt x="475" y="131"/>
                      </a:cubicBezTo>
                      <a:lnTo>
                        <a:pt x="475" y="0"/>
                      </a:lnTo>
                      <a:lnTo>
                        <a:pt x="475" y="0"/>
                      </a:lnTo>
                      <a:cubicBezTo>
                        <a:pt x="464" y="0"/>
                        <a:pt x="454" y="5"/>
                        <a:pt x="443" y="16"/>
                      </a:cubicBezTo>
                      <a:lnTo>
                        <a:pt x="410" y="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6" name="Freeform 184">
                  <a:extLst>
                    <a:ext uri="{FF2B5EF4-FFF2-40B4-BE49-F238E27FC236}">
                      <a16:creationId xmlns="" xmlns:a16="http://schemas.microsoft.com/office/drawing/2014/main" id="{23E154D0-9ADC-E54B-A884-B77FDAAED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828" y="1865313"/>
                  <a:ext cx="266700" cy="1096962"/>
                </a:xfrm>
                <a:custGeom>
                  <a:avLst/>
                  <a:gdLst>
                    <a:gd name="T0" fmla="*/ 280 w 739"/>
                    <a:gd name="T1" fmla="*/ 2442 h 3049"/>
                    <a:gd name="T2" fmla="*/ 312 w 739"/>
                    <a:gd name="T3" fmla="*/ 2376 h 3049"/>
                    <a:gd name="T4" fmla="*/ 345 w 739"/>
                    <a:gd name="T5" fmla="*/ 2376 h 3049"/>
                    <a:gd name="T6" fmla="*/ 214 w 739"/>
                    <a:gd name="T7" fmla="*/ 2507 h 3049"/>
                    <a:gd name="T8" fmla="*/ 197 w 739"/>
                    <a:gd name="T9" fmla="*/ 2524 h 3049"/>
                    <a:gd name="T10" fmla="*/ 131 w 739"/>
                    <a:gd name="T11" fmla="*/ 2556 h 3049"/>
                    <a:gd name="T12" fmla="*/ 131 w 739"/>
                    <a:gd name="T13" fmla="*/ 2589 h 3049"/>
                    <a:gd name="T14" fmla="*/ 66 w 739"/>
                    <a:gd name="T15" fmla="*/ 2622 h 3049"/>
                    <a:gd name="T16" fmla="*/ 82 w 739"/>
                    <a:gd name="T17" fmla="*/ 2638 h 3049"/>
                    <a:gd name="T18" fmla="*/ 181 w 739"/>
                    <a:gd name="T19" fmla="*/ 541 h 3049"/>
                    <a:gd name="T20" fmla="*/ 148 w 739"/>
                    <a:gd name="T21" fmla="*/ 475 h 3049"/>
                    <a:gd name="T22" fmla="*/ 116 w 739"/>
                    <a:gd name="T23" fmla="*/ 475 h 3049"/>
                    <a:gd name="T24" fmla="*/ 82 w 739"/>
                    <a:gd name="T25" fmla="*/ 409 h 3049"/>
                    <a:gd name="T26" fmla="*/ 66 w 739"/>
                    <a:gd name="T27" fmla="*/ 426 h 3049"/>
                    <a:gd name="T28" fmla="*/ 262 w 739"/>
                    <a:gd name="T29" fmla="*/ 622 h 3049"/>
                    <a:gd name="T30" fmla="*/ 262 w 739"/>
                    <a:gd name="T31" fmla="*/ 589 h 3049"/>
                    <a:gd name="T32" fmla="*/ 328 w 739"/>
                    <a:gd name="T33" fmla="*/ 688 h 3049"/>
                    <a:gd name="T34" fmla="*/ 312 w 739"/>
                    <a:gd name="T35" fmla="*/ 672 h 3049"/>
                    <a:gd name="T36" fmla="*/ 722 w 739"/>
                    <a:gd name="T37" fmla="*/ 1557 h 3049"/>
                    <a:gd name="T38" fmla="*/ 492 w 739"/>
                    <a:gd name="T39" fmla="*/ 1786 h 3049"/>
                    <a:gd name="T40" fmla="*/ 197 w 739"/>
                    <a:gd name="T41" fmla="*/ 2081 h 3049"/>
                    <a:gd name="T42" fmla="*/ 50 w 739"/>
                    <a:gd name="T43" fmla="*/ 2245 h 3049"/>
                    <a:gd name="T44" fmla="*/ 459 w 739"/>
                    <a:gd name="T45" fmla="*/ 2278 h 3049"/>
                    <a:gd name="T46" fmla="*/ 525 w 739"/>
                    <a:gd name="T47" fmla="*/ 2344 h 3049"/>
                    <a:gd name="T48" fmla="*/ 361 w 739"/>
                    <a:gd name="T49" fmla="*/ 2507 h 3049"/>
                    <a:gd name="T50" fmla="*/ 197 w 739"/>
                    <a:gd name="T51" fmla="*/ 2671 h 3049"/>
                    <a:gd name="T52" fmla="*/ 66 w 739"/>
                    <a:gd name="T53" fmla="*/ 2802 h 3049"/>
                    <a:gd name="T54" fmla="*/ 123 w 739"/>
                    <a:gd name="T55" fmla="*/ 2877 h 3049"/>
                    <a:gd name="T56" fmla="*/ 66 w 739"/>
                    <a:gd name="T57" fmla="*/ 2999 h 3049"/>
                    <a:gd name="T58" fmla="*/ 0 w 739"/>
                    <a:gd name="T59" fmla="*/ 2720 h 3049"/>
                    <a:gd name="T60" fmla="*/ 0 w 739"/>
                    <a:gd name="T61" fmla="*/ 2589 h 3049"/>
                    <a:gd name="T62" fmla="*/ 197 w 739"/>
                    <a:gd name="T63" fmla="*/ 2409 h 3049"/>
                    <a:gd name="T64" fmla="*/ 131 w 739"/>
                    <a:gd name="T65" fmla="*/ 2344 h 3049"/>
                    <a:gd name="T66" fmla="*/ 66 w 739"/>
                    <a:gd name="T67" fmla="*/ 2081 h 3049"/>
                    <a:gd name="T68" fmla="*/ 230 w 739"/>
                    <a:gd name="T69" fmla="*/ 1917 h 3049"/>
                    <a:gd name="T70" fmla="*/ 394 w 739"/>
                    <a:gd name="T71" fmla="*/ 1754 h 3049"/>
                    <a:gd name="T72" fmla="*/ 558 w 739"/>
                    <a:gd name="T73" fmla="*/ 1590 h 3049"/>
                    <a:gd name="T74" fmla="*/ 590 w 739"/>
                    <a:gd name="T75" fmla="*/ 1491 h 3049"/>
                    <a:gd name="T76" fmla="*/ 131 w 739"/>
                    <a:gd name="T77" fmla="*/ 704 h 3049"/>
                    <a:gd name="T78" fmla="*/ 214 w 739"/>
                    <a:gd name="T79" fmla="*/ 672 h 3049"/>
                    <a:gd name="T80" fmla="*/ 66 w 739"/>
                    <a:gd name="T81" fmla="*/ 508 h 3049"/>
                    <a:gd name="T82" fmla="*/ 0 w 739"/>
                    <a:gd name="T83" fmla="*/ 360 h 3049"/>
                    <a:gd name="T84" fmla="*/ 0 w 739"/>
                    <a:gd name="T85" fmla="*/ 0 h 3049"/>
                    <a:gd name="T86" fmla="*/ 148 w 739"/>
                    <a:gd name="T87" fmla="*/ 147 h 3049"/>
                    <a:gd name="T88" fmla="*/ 50 w 739"/>
                    <a:gd name="T89" fmla="*/ 213 h 3049"/>
                    <a:gd name="T90" fmla="*/ 230 w 739"/>
                    <a:gd name="T91" fmla="*/ 409 h 3049"/>
                    <a:gd name="T92" fmla="*/ 459 w 739"/>
                    <a:gd name="T93" fmla="*/ 639 h 3049"/>
                    <a:gd name="T94" fmla="*/ 517 w 739"/>
                    <a:gd name="T95" fmla="*/ 762 h 3049"/>
                    <a:gd name="T96" fmla="*/ 74 w 739"/>
                    <a:gd name="T97" fmla="*/ 778 h 3049"/>
                    <a:gd name="T98" fmla="*/ 99 w 739"/>
                    <a:gd name="T99" fmla="*/ 868 h 3049"/>
                    <a:gd name="T100" fmla="*/ 262 w 739"/>
                    <a:gd name="T101" fmla="*/ 1032 h 3049"/>
                    <a:gd name="T102" fmla="*/ 426 w 739"/>
                    <a:gd name="T103" fmla="*/ 1196 h 3049"/>
                    <a:gd name="T104" fmla="*/ 590 w 739"/>
                    <a:gd name="T105" fmla="*/ 1360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9" h="3049">
                      <a:moveTo>
                        <a:pt x="246" y="2442"/>
                      </a:moveTo>
                      <a:lnTo>
                        <a:pt x="246" y="2442"/>
                      </a:lnTo>
                      <a:cubicBezTo>
                        <a:pt x="246" y="2452"/>
                        <a:pt x="252" y="2458"/>
                        <a:pt x="262" y="2458"/>
                      </a:cubicBezTo>
                      <a:lnTo>
                        <a:pt x="262" y="2458"/>
                      </a:lnTo>
                      <a:cubicBezTo>
                        <a:pt x="274" y="2458"/>
                        <a:pt x="280" y="2452"/>
                        <a:pt x="280" y="2442"/>
                      </a:cubicBezTo>
                      <a:lnTo>
                        <a:pt x="280" y="2442"/>
                      </a:lnTo>
                      <a:cubicBezTo>
                        <a:pt x="280" y="2431"/>
                        <a:pt x="274" y="2425"/>
                        <a:pt x="262" y="2425"/>
                      </a:cubicBezTo>
                      <a:lnTo>
                        <a:pt x="262" y="2425"/>
                      </a:lnTo>
                      <a:cubicBezTo>
                        <a:pt x="252" y="2425"/>
                        <a:pt x="246" y="2431"/>
                        <a:pt x="246" y="2442"/>
                      </a:cubicBezTo>
                      <a:close/>
                      <a:moveTo>
                        <a:pt x="312" y="2376"/>
                      </a:moveTo>
                      <a:lnTo>
                        <a:pt x="312" y="2376"/>
                      </a:lnTo>
                      <a:cubicBezTo>
                        <a:pt x="312" y="2387"/>
                        <a:pt x="317" y="2393"/>
                        <a:pt x="328" y="2393"/>
                      </a:cubicBezTo>
                      <a:lnTo>
                        <a:pt x="328" y="2393"/>
                      </a:lnTo>
                      <a:cubicBezTo>
                        <a:pt x="339" y="2393"/>
                        <a:pt x="345" y="2387"/>
                        <a:pt x="345" y="2376"/>
                      </a:cubicBezTo>
                      <a:lnTo>
                        <a:pt x="345" y="2376"/>
                      </a:lnTo>
                      <a:cubicBezTo>
                        <a:pt x="345" y="2365"/>
                        <a:pt x="339" y="2360"/>
                        <a:pt x="328" y="2360"/>
                      </a:cubicBezTo>
                      <a:lnTo>
                        <a:pt x="328" y="2360"/>
                      </a:lnTo>
                      <a:cubicBezTo>
                        <a:pt x="317" y="2360"/>
                        <a:pt x="312" y="2365"/>
                        <a:pt x="312" y="2376"/>
                      </a:cubicBezTo>
                      <a:close/>
                      <a:moveTo>
                        <a:pt x="214" y="2507"/>
                      </a:moveTo>
                      <a:lnTo>
                        <a:pt x="214" y="2507"/>
                      </a:lnTo>
                      <a:cubicBezTo>
                        <a:pt x="214" y="2496"/>
                        <a:pt x="209" y="2491"/>
                        <a:pt x="197" y="2491"/>
                      </a:cubicBezTo>
                      <a:lnTo>
                        <a:pt x="197" y="2491"/>
                      </a:lnTo>
                      <a:cubicBezTo>
                        <a:pt x="186" y="2491"/>
                        <a:pt x="181" y="2496"/>
                        <a:pt x="181" y="2507"/>
                      </a:cubicBezTo>
                      <a:lnTo>
                        <a:pt x="181" y="2507"/>
                      </a:lnTo>
                      <a:cubicBezTo>
                        <a:pt x="181" y="2518"/>
                        <a:pt x="186" y="2524"/>
                        <a:pt x="197" y="2524"/>
                      </a:cubicBezTo>
                      <a:lnTo>
                        <a:pt x="197" y="2524"/>
                      </a:lnTo>
                      <a:cubicBezTo>
                        <a:pt x="209" y="2524"/>
                        <a:pt x="214" y="2518"/>
                        <a:pt x="214" y="2507"/>
                      </a:cubicBezTo>
                      <a:close/>
                      <a:moveTo>
                        <a:pt x="148" y="2573"/>
                      </a:moveTo>
                      <a:lnTo>
                        <a:pt x="148" y="2573"/>
                      </a:lnTo>
                      <a:cubicBezTo>
                        <a:pt x="148" y="2562"/>
                        <a:pt x="143" y="2556"/>
                        <a:pt x="131" y="2556"/>
                      </a:cubicBezTo>
                      <a:lnTo>
                        <a:pt x="131" y="2556"/>
                      </a:lnTo>
                      <a:cubicBezTo>
                        <a:pt x="121" y="2556"/>
                        <a:pt x="116" y="2562"/>
                        <a:pt x="116" y="2573"/>
                      </a:cubicBezTo>
                      <a:lnTo>
                        <a:pt x="116" y="2573"/>
                      </a:lnTo>
                      <a:cubicBezTo>
                        <a:pt x="116" y="2584"/>
                        <a:pt x="121" y="2589"/>
                        <a:pt x="131" y="2589"/>
                      </a:cubicBezTo>
                      <a:lnTo>
                        <a:pt x="131" y="2589"/>
                      </a:lnTo>
                      <a:cubicBezTo>
                        <a:pt x="143" y="2589"/>
                        <a:pt x="148" y="2584"/>
                        <a:pt x="148" y="2573"/>
                      </a:cubicBezTo>
                      <a:close/>
                      <a:moveTo>
                        <a:pt x="82" y="2638"/>
                      </a:moveTo>
                      <a:lnTo>
                        <a:pt x="82" y="2638"/>
                      </a:lnTo>
                      <a:cubicBezTo>
                        <a:pt x="82" y="2627"/>
                        <a:pt x="77" y="2622"/>
                        <a:pt x="66" y="2622"/>
                      </a:cubicBezTo>
                      <a:lnTo>
                        <a:pt x="66" y="2622"/>
                      </a:lnTo>
                      <a:cubicBezTo>
                        <a:pt x="55" y="2622"/>
                        <a:pt x="50" y="2627"/>
                        <a:pt x="50" y="2638"/>
                      </a:cubicBezTo>
                      <a:lnTo>
                        <a:pt x="50" y="2638"/>
                      </a:lnTo>
                      <a:cubicBezTo>
                        <a:pt x="50" y="2650"/>
                        <a:pt x="55" y="2655"/>
                        <a:pt x="66" y="2655"/>
                      </a:cubicBezTo>
                      <a:lnTo>
                        <a:pt x="66" y="2655"/>
                      </a:lnTo>
                      <a:cubicBezTo>
                        <a:pt x="77" y="2655"/>
                        <a:pt x="82" y="2650"/>
                        <a:pt x="82" y="2638"/>
                      </a:cubicBezTo>
                      <a:close/>
                      <a:moveTo>
                        <a:pt x="214" y="541"/>
                      </a:moveTo>
                      <a:lnTo>
                        <a:pt x="214" y="541"/>
                      </a:lnTo>
                      <a:cubicBezTo>
                        <a:pt x="214" y="529"/>
                        <a:pt x="209" y="524"/>
                        <a:pt x="197" y="524"/>
                      </a:cubicBezTo>
                      <a:lnTo>
                        <a:pt x="197" y="524"/>
                      </a:lnTo>
                      <a:cubicBezTo>
                        <a:pt x="186" y="524"/>
                        <a:pt x="181" y="529"/>
                        <a:pt x="181" y="541"/>
                      </a:cubicBezTo>
                      <a:lnTo>
                        <a:pt x="181" y="541"/>
                      </a:lnTo>
                      <a:cubicBezTo>
                        <a:pt x="181" y="551"/>
                        <a:pt x="186" y="557"/>
                        <a:pt x="197" y="557"/>
                      </a:cubicBezTo>
                      <a:lnTo>
                        <a:pt x="197" y="557"/>
                      </a:lnTo>
                      <a:cubicBezTo>
                        <a:pt x="209" y="557"/>
                        <a:pt x="214" y="551"/>
                        <a:pt x="214" y="541"/>
                      </a:cubicBezTo>
                      <a:close/>
                      <a:moveTo>
                        <a:pt x="148" y="475"/>
                      </a:moveTo>
                      <a:lnTo>
                        <a:pt x="148" y="475"/>
                      </a:lnTo>
                      <a:cubicBezTo>
                        <a:pt x="148" y="464"/>
                        <a:pt x="143" y="458"/>
                        <a:pt x="131" y="458"/>
                      </a:cubicBezTo>
                      <a:lnTo>
                        <a:pt x="131" y="458"/>
                      </a:lnTo>
                      <a:cubicBezTo>
                        <a:pt x="121" y="458"/>
                        <a:pt x="116" y="464"/>
                        <a:pt x="116" y="475"/>
                      </a:cubicBezTo>
                      <a:lnTo>
                        <a:pt x="116" y="475"/>
                      </a:lnTo>
                      <a:cubicBezTo>
                        <a:pt x="116" y="486"/>
                        <a:pt x="121" y="491"/>
                        <a:pt x="131" y="491"/>
                      </a:cubicBezTo>
                      <a:lnTo>
                        <a:pt x="131" y="491"/>
                      </a:lnTo>
                      <a:cubicBezTo>
                        <a:pt x="143" y="491"/>
                        <a:pt x="148" y="486"/>
                        <a:pt x="148" y="475"/>
                      </a:cubicBezTo>
                      <a:close/>
                      <a:moveTo>
                        <a:pt x="82" y="409"/>
                      </a:moveTo>
                      <a:lnTo>
                        <a:pt x="82" y="409"/>
                      </a:lnTo>
                      <a:cubicBezTo>
                        <a:pt x="82" y="398"/>
                        <a:pt x="77" y="393"/>
                        <a:pt x="66" y="393"/>
                      </a:cubicBezTo>
                      <a:lnTo>
                        <a:pt x="66" y="393"/>
                      </a:lnTo>
                      <a:cubicBezTo>
                        <a:pt x="55" y="393"/>
                        <a:pt x="50" y="398"/>
                        <a:pt x="50" y="409"/>
                      </a:cubicBezTo>
                      <a:lnTo>
                        <a:pt x="50" y="409"/>
                      </a:lnTo>
                      <a:cubicBezTo>
                        <a:pt x="50" y="420"/>
                        <a:pt x="55" y="426"/>
                        <a:pt x="66" y="426"/>
                      </a:cubicBezTo>
                      <a:lnTo>
                        <a:pt x="66" y="426"/>
                      </a:lnTo>
                      <a:cubicBezTo>
                        <a:pt x="77" y="426"/>
                        <a:pt x="82" y="420"/>
                        <a:pt x="82" y="409"/>
                      </a:cubicBezTo>
                      <a:close/>
                      <a:moveTo>
                        <a:pt x="246" y="606"/>
                      </a:moveTo>
                      <a:lnTo>
                        <a:pt x="246" y="606"/>
                      </a:lnTo>
                      <a:cubicBezTo>
                        <a:pt x="246" y="617"/>
                        <a:pt x="252" y="622"/>
                        <a:pt x="262" y="622"/>
                      </a:cubicBezTo>
                      <a:lnTo>
                        <a:pt x="262" y="622"/>
                      </a:lnTo>
                      <a:cubicBezTo>
                        <a:pt x="274" y="622"/>
                        <a:pt x="280" y="617"/>
                        <a:pt x="280" y="606"/>
                      </a:cubicBezTo>
                      <a:lnTo>
                        <a:pt x="280" y="606"/>
                      </a:lnTo>
                      <a:cubicBezTo>
                        <a:pt x="280" y="595"/>
                        <a:pt x="274" y="589"/>
                        <a:pt x="262" y="589"/>
                      </a:cubicBezTo>
                      <a:lnTo>
                        <a:pt x="262" y="589"/>
                      </a:lnTo>
                      <a:cubicBezTo>
                        <a:pt x="252" y="589"/>
                        <a:pt x="246" y="595"/>
                        <a:pt x="246" y="606"/>
                      </a:cubicBezTo>
                      <a:close/>
                      <a:moveTo>
                        <a:pt x="312" y="672"/>
                      </a:moveTo>
                      <a:lnTo>
                        <a:pt x="312" y="672"/>
                      </a:lnTo>
                      <a:cubicBezTo>
                        <a:pt x="312" y="683"/>
                        <a:pt x="317" y="688"/>
                        <a:pt x="328" y="688"/>
                      </a:cubicBezTo>
                      <a:lnTo>
                        <a:pt x="328" y="688"/>
                      </a:lnTo>
                      <a:cubicBezTo>
                        <a:pt x="339" y="688"/>
                        <a:pt x="345" y="683"/>
                        <a:pt x="345" y="672"/>
                      </a:cubicBezTo>
                      <a:lnTo>
                        <a:pt x="345" y="672"/>
                      </a:lnTo>
                      <a:cubicBezTo>
                        <a:pt x="345" y="660"/>
                        <a:pt x="339" y="655"/>
                        <a:pt x="328" y="655"/>
                      </a:cubicBezTo>
                      <a:lnTo>
                        <a:pt x="328" y="655"/>
                      </a:lnTo>
                      <a:cubicBezTo>
                        <a:pt x="317" y="655"/>
                        <a:pt x="312" y="660"/>
                        <a:pt x="312" y="672"/>
                      </a:cubicBezTo>
                      <a:close/>
                      <a:moveTo>
                        <a:pt x="722" y="1491"/>
                      </a:moveTo>
                      <a:lnTo>
                        <a:pt x="722" y="1491"/>
                      </a:lnTo>
                      <a:cubicBezTo>
                        <a:pt x="732" y="1502"/>
                        <a:pt x="738" y="1513"/>
                        <a:pt x="738" y="1524"/>
                      </a:cubicBezTo>
                      <a:lnTo>
                        <a:pt x="738" y="1524"/>
                      </a:lnTo>
                      <a:cubicBezTo>
                        <a:pt x="738" y="1535"/>
                        <a:pt x="732" y="1545"/>
                        <a:pt x="722" y="1557"/>
                      </a:cubicBezTo>
                      <a:lnTo>
                        <a:pt x="689" y="1590"/>
                      </a:lnTo>
                      <a:lnTo>
                        <a:pt x="656" y="1623"/>
                      </a:lnTo>
                      <a:lnTo>
                        <a:pt x="558" y="1721"/>
                      </a:lnTo>
                      <a:lnTo>
                        <a:pt x="525" y="1754"/>
                      </a:lnTo>
                      <a:lnTo>
                        <a:pt x="492" y="1786"/>
                      </a:lnTo>
                      <a:lnTo>
                        <a:pt x="394" y="1885"/>
                      </a:lnTo>
                      <a:lnTo>
                        <a:pt x="361" y="1917"/>
                      </a:lnTo>
                      <a:lnTo>
                        <a:pt x="328" y="1950"/>
                      </a:lnTo>
                      <a:lnTo>
                        <a:pt x="230" y="2048"/>
                      </a:lnTo>
                      <a:lnTo>
                        <a:pt x="197" y="2081"/>
                      </a:lnTo>
                      <a:lnTo>
                        <a:pt x="164" y="2114"/>
                      </a:lnTo>
                      <a:lnTo>
                        <a:pt x="66" y="2212"/>
                      </a:lnTo>
                      <a:lnTo>
                        <a:pt x="66" y="2212"/>
                      </a:lnTo>
                      <a:cubicBezTo>
                        <a:pt x="55" y="2223"/>
                        <a:pt x="50" y="2234"/>
                        <a:pt x="50" y="2245"/>
                      </a:cubicBezTo>
                      <a:lnTo>
                        <a:pt x="50" y="2245"/>
                      </a:lnTo>
                      <a:cubicBezTo>
                        <a:pt x="50" y="2256"/>
                        <a:pt x="58" y="2264"/>
                        <a:pt x="74" y="2270"/>
                      </a:cubicBezTo>
                      <a:lnTo>
                        <a:pt x="74" y="2270"/>
                      </a:lnTo>
                      <a:cubicBezTo>
                        <a:pt x="91" y="2275"/>
                        <a:pt x="110" y="2278"/>
                        <a:pt x="131" y="2278"/>
                      </a:cubicBezTo>
                      <a:lnTo>
                        <a:pt x="459" y="2278"/>
                      </a:lnTo>
                      <a:lnTo>
                        <a:pt x="459" y="2278"/>
                      </a:lnTo>
                      <a:cubicBezTo>
                        <a:pt x="481" y="2278"/>
                        <a:pt x="500" y="2281"/>
                        <a:pt x="517" y="2286"/>
                      </a:cubicBezTo>
                      <a:lnTo>
                        <a:pt x="517" y="2286"/>
                      </a:lnTo>
                      <a:cubicBezTo>
                        <a:pt x="533" y="2291"/>
                        <a:pt x="541" y="2300"/>
                        <a:pt x="541" y="2310"/>
                      </a:cubicBezTo>
                      <a:lnTo>
                        <a:pt x="541" y="2310"/>
                      </a:lnTo>
                      <a:cubicBezTo>
                        <a:pt x="541" y="2321"/>
                        <a:pt x="536" y="2333"/>
                        <a:pt x="525" y="2344"/>
                      </a:cubicBezTo>
                      <a:lnTo>
                        <a:pt x="492" y="2376"/>
                      </a:lnTo>
                      <a:lnTo>
                        <a:pt x="459" y="2409"/>
                      </a:lnTo>
                      <a:lnTo>
                        <a:pt x="426" y="2442"/>
                      </a:lnTo>
                      <a:lnTo>
                        <a:pt x="394" y="2474"/>
                      </a:lnTo>
                      <a:lnTo>
                        <a:pt x="361" y="2507"/>
                      </a:lnTo>
                      <a:lnTo>
                        <a:pt x="328" y="2540"/>
                      </a:lnTo>
                      <a:lnTo>
                        <a:pt x="295" y="2573"/>
                      </a:lnTo>
                      <a:lnTo>
                        <a:pt x="262" y="2606"/>
                      </a:lnTo>
                      <a:lnTo>
                        <a:pt x="230" y="2638"/>
                      </a:lnTo>
                      <a:lnTo>
                        <a:pt x="197" y="2671"/>
                      </a:lnTo>
                      <a:lnTo>
                        <a:pt x="164" y="2704"/>
                      </a:lnTo>
                      <a:lnTo>
                        <a:pt x="131" y="2737"/>
                      </a:lnTo>
                      <a:lnTo>
                        <a:pt x="99" y="2769"/>
                      </a:lnTo>
                      <a:lnTo>
                        <a:pt x="66" y="2802"/>
                      </a:lnTo>
                      <a:lnTo>
                        <a:pt x="66" y="2802"/>
                      </a:lnTo>
                      <a:cubicBezTo>
                        <a:pt x="55" y="2814"/>
                        <a:pt x="50" y="2824"/>
                        <a:pt x="50" y="2835"/>
                      </a:cubicBezTo>
                      <a:lnTo>
                        <a:pt x="50" y="2835"/>
                      </a:lnTo>
                      <a:cubicBezTo>
                        <a:pt x="50" y="2846"/>
                        <a:pt x="58" y="2854"/>
                        <a:pt x="74" y="2860"/>
                      </a:cubicBezTo>
                      <a:lnTo>
                        <a:pt x="123" y="2877"/>
                      </a:lnTo>
                      <a:lnTo>
                        <a:pt x="123" y="2877"/>
                      </a:lnTo>
                      <a:cubicBezTo>
                        <a:pt x="140" y="2882"/>
                        <a:pt x="148" y="2889"/>
                        <a:pt x="148" y="2901"/>
                      </a:cubicBezTo>
                      <a:lnTo>
                        <a:pt x="148" y="2901"/>
                      </a:lnTo>
                      <a:cubicBezTo>
                        <a:pt x="148" y="2912"/>
                        <a:pt x="143" y="2923"/>
                        <a:pt x="131" y="2933"/>
                      </a:cubicBezTo>
                      <a:lnTo>
                        <a:pt x="99" y="2966"/>
                      </a:lnTo>
                      <a:lnTo>
                        <a:pt x="66" y="2999"/>
                      </a:lnTo>
                      <a:lnTo>
                        <a:pt x="33" y="3032"/>
                      </a:lnTo>
                      <a:lnTo>
                        <a:pt x="33" y="3032"/>
                      </a:lnTo>
                      <a:cubicBezTo>
                        <a:pt x="22" y="3043"/>
                        <a:pt x="11" y="3048"/>
                        <a:pt x="0" y="3048"/>
                      </a:cubicBezTo>
                      <a:lnTo>
                        <a:pt x="0" y="2720"/>
                      </a:lnTo>
                      <a:lnTo>
                        <a:pt x="0" y="2720"/>
                      </a:lnTo>
                      <a:cubicBezTo>
                        <a:pt x="11" y="2720"/>
                        <a:pt x="17" y="2715"/>
                        <a:pt x="17" y="2704"/>
                      </a:cubicBezTo>
                      <a:lnTo>
                        <a:pt x="17" y="2704"/>
                      </a:lnTo>
                      <a:cubicBezTo>
                        <a:pt x="17" y="2693"/>
                        <a:pt x="11" y="2687"/>
                        <a:pt x="0" y="2687"/>
                      </a:cubicBezTo>
                      <a:lnTo>
                        <a:pt x="0" y="2589"/>
                      </a:lnTo>
                      <a:lnTo>
                        <a:pt x="0" y="2589"/>
                      </a:lnTo>
                      <a:cubicBezTo>
                        <a:pt x="11" y="2589"/>
                        <a:pt x="22" y="2584"/>
                        <a:pt x="33" y="2573"/>
                      </a:cubicBezTo>
                      <a:lnTo>
                        <a:pt x="66" y="2540"/>
                      </a:lnTo>
                      <a:lnTo>
                        <a:pt x="164" y="2442"/>
                      </a:lnTo>
                      <a:lnTo>
                        <a:pt x="197" y="2409"/>
                      </a:lnTo>
                      <a:lnTo>
                        <a:pt x="197" y="2409"/>
                      </a:lnTo>
                      <a:cubicBezTo>
                        <a:pt x="209" y="2398"/>
                        <a:pt x="214" y="2387"/>
                        <a:pt x="214" y="2376"/>
                      </a:cubicBezTo>
                      <a:lnTo>
                        <a:pt x="214" y="2376"/>
                      </a:lnTo>
                      <a:cubicBezTo>
                        <a:pt x="214" y="2365"/>
                        <a:pt x="205" y="2357"/>
                        <a:pt x="189" y="2351"/>
                      </a:cubicBezTo>
                      <a:lnTo>
                        <a:pt x="189" y="2351"/>
                      </a:lnTo>
                      <a:cubicBezTo>
                        <a:pt x="172" y="2346"/>
                        <a:pt x="153" y="2344"/>
                        <a:pt x="131" y="2344"/>
                      </a:cubicBezTo>
                      <a:lnTo>
                        <a:pt x="0" y="2344"/>
                      </a:lnTo>
                      <a:lnTo>
                        <a:pt x="0" y="2131"/>
                      </a:lnTo>
                      <a:lnTo>
                        <a:pt x="0" y="2131"/>
                      </a:lnTo>
                      <a:cubicBezTo>
                        <a:pt x="11" y="2131"/>
                        <a:pt x="22" y="2125"/>
                        <a:pt x="33" y="2114"/>
                      </a:cubicBezTo>
                      <a:lnTo>
                        <a:pt x="66" y="2081"/>
                      </a:lnTo>
                      <a:lnTo>
                        <a:pt x="99" y="2048"/>
                      </a:lnTo>
                      <a:lnTo>
                        <a:pt x="131" y="2016"/>
                      </a:lnTo>
                      <a:lnTo>
                        <a:pt x="164" y="1982"/>
                      </a:lnTo>
                      <a:lnTo>
                        <a:pt x="197" y="1950"/>
                      </a:lnTo>
                      <a:lnTo>
                        <a:pt x="230" y="1917"/>
                      </a:lnTo>
                      <a:lnTo>
                        <a:pt x="262" y="1885"/>
                      </a:lnTo>
                      <a:lnTo>
                        <a:pt x="295" y="1852"/>
                      </a:lnTo>
                      <a:lnTo>
                        <a:pt x="328" y="1819"/>
                      </a:lnTo>
                      <a:lnTo>
                        <a:pt x="361" y="1786"/>
                      </a:lnTo>
                      <a:lnTo>
                        <a:pt x="394" y="1754"/>
                      </a:lnTo>
                      <a:lnTo>
                        <a:pt x="426" y="1721"/>
                      </a:lnTo>
                      <a:lnTo>
                        <a:pt x="459" y="1688"/>
                      </a:lnTo>
                      <a:lnTo>
                        <a:pt x="492" y="1655"/>
                      </a:lnTo>
                      <a:lnTo>
                        <a:pt x="525" y="1623"/>
                      </a:lnTo>
                      <a:lnTo>
                        <a:pt x="558" y="1590"/>
                      </a:lnTo>
                      <a:lnTo>
                        <a:pt x="590" y="1557"/>
                      </a:lnTo>
                      <a:lnTo>
                        <a:pt x="590" y="1557"/>
                      </a:lnTo>
                      <a:cubicBezTo>
                        <a:pt x="601" y="1545"/>
                        <a:pt x="607" y="1535"/>
                        <a:pt x="607" y="1524"/>
                      </a:cubicBezTo>
                      <a:lnTo>
                        <a:pt x="607" y="1524"/>
                      </a:lnTo>
                      <a:cubicBezTo>
                        <a:pt x="607" y="1513"/>
                        <a:pt x="601" y="1502"/>
                        <a:pt x="590" y="1491"/>
                      </a:cubicBezTo>
                      <a:lnTo>
                        <a:pt x="33" y="934"/>
                      </a:lnTo>
                      <a:lnTo>
                        <a:pt x="33" y="934"/>
                      </a:lnTo>
                      <a:cubicBezTo>
                        <a:pt x="22" y="923"/>
                        <a:pt x="11" y="917"/>
                        <a:pt x="0" y="917"/>
                      </a:cubicBezTo>
                      <a:lnTo>
                        <a:pt x="0" y="704"/>
                      </a:lnTo>
                      <a:lnTo>
                        <a:pt x="131" y="704"/>
                      </a:lnTo>
                      <a:lnTo>
                        <a:pt x="131" y="704"/>
                      </a:lnTo>
                      <a:cubicBezTo>
                        <a:pt x="153" y="704"/>
                        <a:pt x="172" y="702"/>
                        <a:pt x="189" y="696"/>
                      </a:cubicBezTo>
                      <a:lnTo>
                        <a:pt x="189" y="696"/>
                      </a:lnTo>
                      <a:cubicBezTo>
                        <a:pt x="205" y="691"/>
                        <a:pt x="214" y="683"/>
                        <a:pt x="214" y="672"/>
                      </a:cubicBezTo>
                      <a:lnTo>
                        <a:pt x="214" y="672"/>
                      </a:lnTo>
                      <a:cubicBezTo>
                        <a:pt x="214" y="660"/>
                        <a:pt x="209" y="650"/>
                        <a:pt x="197" y="639"/>
                      </a:cubicBezTo>
                      <a:lnTo>
                        <a:pt x="164" y="606"/>
                      </a:lnTo>
                      <a:lnTo>
                        <a:pt x="131" y="573"/>
                      </a:lnTo>
                      <a:lnTo>
                        <a:pt x="99" y="541"/>
                      </a:lnTo>
                      <a:lnTo>
                        <a:pt x="66" y="508"/>
                      </a:lnTo>
                      <a:lnTo>
                        <a:pt x="33" y="475"/>
                      </a:lnTo>
                      <a:lnTo>
                        <a:pt x="33" y="475"/>
                      </a:lnTo>
                      <a:cubicBezTo>
                        <a:pt x="22" y="464"/>
                        <a:pt x="11" y="458"/>
                        <a:pt x="0" y="458"/>
                      </a:cubicBezTo>
                      <a:lnTo>
                        <a:pt x="0" y="360"/>
                      </a:lnTo>
                      <a:lnTo>
                        <a:pt x="0" y="360"/>
                      </a:lnTo>
                      <a:cubicBezTo>
                        <a:pt x="11" y="360"/>
                        <a:pt x="17" y="355"/>
                        <a:pt x="17" y="344"/>
                      </a:cubicBezTo>
                      <a:lnTo>
                        <a:pt x="17" y="344"/>
                      </a:lnTo>
                      <a:cubicBezTo>
                        <a:pt x="17" y="333"/>
                        <a:pt x="11" y="327"/>
                        <a:pt x="0" y="327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11" y="0"/>
                        <a:pt x="22" y="5"/>
                        <a:pt x="33" y="15"/>
                      </a:cubicBezTo>
                      <a:lnTo>
                        <a:pt x="66" y="49"/>
                      </a:lnTo>
                      <a:lnTo>
                        <a:pt x="131" y="114"/>
                      </a:lnTo>
                      <a:lnTo>
                        <a:pt x="131" y="114"/>
                      </a:lnTo>
                      <a:cubicBezTo>
                        <a:pt x="143" y="125"/>
                        <a:pt x="148" y="136"/>
                        <a:pt x="148" y="147"/>
                      </a:cubicBezTo>
                      <a:lnTo>
                        <a:pt x="148" y="147"/>
                      </a:lnTo>
                      <a:cubicBezTo>
                        <a:pt x="148" y="158"/>
                        <a:pt x="140" y="166"/>
                        <a:pt x="123" y="172"/>
                      </a:cubicBezTo>
                      <a:lnTo>
                        <a:pt x="74" y="188"/>
                      </a:lnTo>
                      <a:lnTo>
                        <a:pt x="74" y="188"/>
                      </a:lnTo>
                      <a:cubicBezTo>
                        <a:pt x="58" y="194"/>
                        <a:pt x="50" y="202"/>
                        <a:pt x="50" y="213"/>
                      </a:cubicBezTo>
                      <a:lnTo>
                        <a:pt x="50" y="213"/>
                      </a:lnTo>
                      <a:cubicBezTo>
                        <a:pt x="50" y="224"/>
                        <a:pt x="55" y="235"/>
                        <a:pt x="66" y="245"/>
                      </a:cubicBezTo>
                      <a:lnTo>
                        <a:pt x="99" y="279"/>
                      </a:lnTo>
                      <a:lnTo>
                        <a:pt x="131" y="311"/>
                      </a:lnTo>
                      <a:lnTo>
                        <a:pt x="230" y="409"/>
                      </a:lnTo>
                      <a:lnTo>
                        <a:pt x="262" y="442"/>
                      </a:lnTo>
                      <a:lnTo>
                        <a:pt x="295" y="475"/>
                      </a:lnTo>
                      <a:lnTo>
                        <a:pt x="394" y="573"/>
                      </a:lnTo>
                      <a:lnTo>
                        <a:pt x="426" y="606"/>
                      </a:lnTo>
                      <a:lnTo>
                        <a:pt x="459" y="639"/>
                      </a:lnTo>
                      <a:lnTo>
                        <a:pt x="525" y="704"/>
                      </a:lnTo>
                      <a:lnTo>
                        <a:pt x="525" y="704"/>
                      </a:lnTo>
                      <a:cubicBezTo>
                        <a:pt x="536" y="715"/>
                        <a:pt x="541" y="726"/>
                        <a:pt x="541" y="737"/>
                      </a:cubicBezTo>
                      <a:lnTo>
                        <a:pt x="541" y="737"/>
                      </a:lnTo>
                      <a:cubicBezTo>
                        <a:pt x="541" y="748"/>
                        <a:pt x="533" y="756"/>
                        <a:pt x="517" y="762"/>
                      </a:cubicBezTo>
                      <a:lnTo>
                        <a:pt x="517" y="762"/>
                      </a:lnTo>
                      <a:cubicBezTo>
                        <a:pt x="500" y="767"/>
                        <a:pt x="481" y="770"/>
                        <a:pt x="459" y="770"/>
                      </a:cubicBezTo>
                      <a:lnTo>
                        <a:pt x="131" y="770"/>
                      </a:lnTo>
                      <a:lnTo>
                        <a:pt x="131" y="770"/>
                      </a:lnTo>
                      <a:cubicBezTo>
                        <a:pt x="110" y="770"/>
                        <a:pt x="91" y="773"/>
                        <a:pt x="74" y="778"/>
                      </a:cubicBezTo>
                      <a:lnTo>
                        <a:pt x="74" y="778"/>
                      </a:lnTo>
                      <a:cubicBezTo>
                        <a:pt x="58" y="784"/>
                        <a:pt x="50" y="792"/>
                        <a:pt x="50" y="803"/>
                      </a:cubicBezTo>
                      <a:lnTo>
                        <a:pt x="50" y="803"/>
                      </a:lnTo>
                      <a:cubicBezTo>
                        <a:pt x="50" y="814"/>
                        <a:pt x="55" y="824"/>
                        <a:pt x="66" y="835"/>
                      </a:cubicBezTo>
                      <a:lnTo>
                        <a:pt x="99" y="868"/>
                      </a:lnTo>
                      <a:lnTo>
                        <a:pt x="131" y="901"/>
                      </a:lnTo>
                      <a:lnTo>
                        <a:pt x="164" y="934"/>
                      </a:lnTo>
                      <a:lnTo>
                        <a:pt x="197" y="966"/>
                      </a:lnTo>
                      <a:lnTo>
                        <a:pt x="230" y="999"/>
                      </a:lnTo>
                      <a:lnTo>
                        <a:pt x="262" y="1032"/>
                      </a:lnTo>
                      <a:lnTo>
                        <a:pt x="295" y="1065"/>
                      </a:lnTo>
                      <a:lnTo>
                        <a:pt x="328" y="1098"/>
                      </a:lnTo>
                      <a:lnTo>
                        <a:pt x="361" y="1130"/>
                      </a:lnTo>
                      <a:lnTo>
                        <a:pt x="394" y="1163"/>
                      </a:lnTo>
                      <a:lnTo>
                        <a:pt x="426" y="1196"/>
                      </a:lnTo>
                      <a:lnTo>
                        <a:pt x="459" y="1229"/>
                      </a:lnTo>
                      <a:lnTo>
                        <a:pt x="492" y="1262"/>
                      </a:lnTo>
                      <a:lnTo>
                        <a:pt x="525" y="1294"/>
                      </a:lnTo>
                      <a:lnTo>
                        <a:pt x="558" y="1327"/>
                      </a:lnTo>
                      <a:lnTo>
                        <a:pt x="590" y="1360"/>
                      </a:lnTo>
                      <a:lnTo>
                        <a:pt x="624" y="1393"/>
                      </a:lnTo>
                      <a:lnTo>
                        <a:pt x="656" y="1426"/>
                      </a:lnTo>
                      <a:lnTo>
                        <a:pt x="689" y="1458"/>
                      </a:lnTo>
                      <a:lnTo>
                        <a:pt x="722" y="1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7" name="Freeform 193">
                  <a:extLst>
                    <a:ext uri="{FF2B5EF4-FFF2-40B4-BE49-F238E27FC236}">
                      <a16:creationId xmlns="" xmlns:a16="http://schemas.microsoft.com/office/drawing/2014/main" id="{8D35F19D-C578-B240-9424-21FDEE40F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2243138"/>
                  <a:ext cx="171450" cy="342900"/>
                </a:xfrm>
                <a:custGeom>
                  <a:avLst/>
                  <a:gdLst>
                    <a:gd name="T0" fmla="*/ 459 w 477"/>
                    <a:gd name="T1" fmla="*/ 508 h 952"/>
                    <a:gd name="T2" fmla="*/ 459 w 477"/>
                    <a:gd name="T3" fmla="*/ 508 h 952"/>
                    <a:gd name="T4" fmla="*/ 476 w 477"/>
                    <a:gd name="T5" fmla="*/ 475 h 952"/>
                    <a:gd name="T6" fmla="*/ 476 w 477"/>
                    <a:gd name="T7" fmla="*/ 475 h 952"/>
                    <a:gd name="T8" fmla="*/ 459 w 477"/>
                    <a:gd name="T9" fmla="*/ 442 h 952"/>
                    <a:gd name="T10" fmla="*/ 426 w 477"/>
                    <a:gd name="T11" fmla="*/ 409 h 952"/>
                    <a:gd name="T12" fmla="*/ 394 w 477"/>
                    <a:gd name="T13" fmla="*/ 377 h 952"/>
                    <a:gd name="T14" fmla="*/ 361 w 477"/>
                    <a:gd name="T15" fmla="*/ 344 h 952"/>
                    <a:gd name="T16" fmla="*/ 328 w 477"/>
                    <a:gd name="T17" fmla="*/ 311 h 952"/>
                    <a:gd name="T18" fmla="*/ 295 w 477"/>
                    <a:gd name="T19" fmla="*/ 278 h 952"/>
                    <a:gd name="T20" fmla="*/ 262 w 477"/>
                    <a:gd name="T21" fmla="*/ 245 h 952"/>
                    <a:gd name="T22" fmla="*/ 230 w 477"/>
                    <a:gd name="T23" fmla="*/ 213 h 952"/>
                    <a:gd name="T24" fmla="*/ 197 w 477"/>
                    <a:gd name="T25" fmla="*/ 180 h 952"/>
                    <a:gd name="T26" fmla="*/ 164 w 477"/>
                    <a:gd name="T27" fmla="*/ 147 h 952"/>
                    <a:gd name="T28" fmla="*/ 131 w 477"/>
                    <a:gd name="T29" fmla="*/ 114 h 952"/>
                    <a:gd name="T30" fmla="*/ 99 w 477"/>
                    <a:gd name="T31" fmla="*/ 81 h 952"/>
                    <a:gd name="T32" fmla="*/ 66 w 477"/>
                    <a:gd name="T33" fmla="*/ 49 h 952"/>
                    <a:gd name="T34" fmla="*/ 33 w 477"/>
                    <a:gd name="T35" fmla="*/ 16 h 952"/>
                    <a:gd name="T36" fmla="*/ 33 w 477"/>
                    <a:gd name="T37" fmla="*/ 16 h 952"/>
                    <a:gd name="T38" fmla="*/ 0 w 477"/>
                    <a:gd name="T39" fmla="*/ 0 h 952"/>
                    <a:gd name="T40" fmla="*/ 0 w 477"/>
                    <a:gd name="T41" fmla="*/ 131 h 952"/>
                    <a:gd name="T42" fmla="*/ 0 w 477"/>
                    <a:gd name="T43" fmla="*/ 131 h 952"/>
                    <a:gd name="T44" fmla="*/ 33 w 477"/>
                    <a:gd name="T45" fmla="*/ 147 h 952"/>
                    <a:gd name="T46" fmla="*/ 66 w 477"/>
                    <a:gd name="T47" fmla="*/ 180 h 952"/>
                    <a:gd name="T48" fmla="*/ 99 w 477"/>
                    <a:gd name="T49" fmla="*/ 213 h 952"/>
                    <a:gd name="T50" fmla="*/ 131 w 477"/>
                    <a:gd name="T51" fmla="*/ 245 h 952"/>
                    <a:gd name="T52" fmla="*/ 230 w 477"/>
                    <a:gd name="T53" fmla="*/ 344 h 952"/>
                    <a:gd name="T54" fmla="*/ 262 w 477"/>
                    <a:gd name="T55" fmla="*/ 377 h 952"/>
                    <a:gd name="T56" fmla="*/ 295 w 477"/>
                    <a:gd name="T57" fmla="*/ 409 h 952"/>
                    <a:gd name="T58" fmla="*/ 328 w 477"/>
                    <a:gd name="T59" fmla="*/ 442 h 952"/>
                    <a:gd name="T60" fmla="*/ 328 w 477"/>
                    <a:gd name="T61" fmla="*/ 442 h 952"/>
                    <a:gd name="T62" fmla="*/ 345 w 477"/>
                    <a:gd name="T63" fmla="*/ 475 h 952"/>
                    <a:gd name="T64" fmla="*/ 345 w 477"/>
                    <a:gd name="T65" fmla="*/ 475 h 952"/>
                    <a:gd name="T66" fmla="*/ 328 w 477"/>
                    <a:gd name="T67" fmla="*/ 508 h 952"/>
                    <a:gd name="T68" fmla="*/ 295 w 477"/>
                    <a:gd name="T69" fmla="*/ 541 h 952"/>
                    <a:gd name="T70" fmla="*/ 262 w 477"/>
                    <a:gd name="T71" fmla="*/ 574 h 952"/>
                    <a:gd name="T72" fmla="*/ 230 w 477"/>
                    <a:gd name="T73" fmla="*/ 606 h 952"/>
                    <a:gd name="T74" fmla="*/ 197 w 477"/>
                    <a:gd name="T75" fmla="*/ 639 h 952"/>
                    <a:gd name="T76" fmla="*/ 164 w 477"/>
                    <a:gd name="T77" fmla="*/ 672 h 952"/>
                    <a:gd name="T78" fmla="*/ 131 w 477"/>
                    <a:gd name="T79" fmla="*/ 705 h 952"/>
                    <a:gd name="T80" fmla="*/ 99 w 477"/>
                    <a:gd name="T81" fmla="*/ 737 h 952"/>
                    <a:gd name="T82" fmla="*/ 66 w 477"/>
                    <a:gd name="T83" fmla="*/ 770 h 952"/>
                    <a:gd name="T84" fmla="*/ 33 w 477"/>
                    <a:gd name="T85" fmla="*/ 803 h 952"/>
                    <a:gd name="T86" fmla="*/ 33 w 477"/>
                    <a:gd name="T87" fmla="*/ 803 h 952"/>
                    <a:gd name="T88" fmla="*/ 0 w 477"/>
                    <a:gd name="T89" fmla="*/ 819 h 952"/>
                    <a:gd name="T90" fmla="*/ 0 w 477"/>
                    <a:gd name="T91" fmla="*/ 951 h 952"/>
                    <a:gd name="T92" fmla="*/ 0 w 477"/>
                    <a:gd name="T93" fmla="*/ 951 h 952"/>
                    <a:gd name="T94" fmla="*/ 33 w 477"/>
                    <a:gd name="T95" fmla="*/ 933 h 952"/>
                    <a:gd name="T96" fmla="*/ 459 w 477"/>
                    <a:gd name="T97" fmla="*/ 508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7" h="952">
                      <a:moveTo>
                        <a:pt x="459" y="508"/>
                      </a:moveTo>
                      <a:lnTo>
                        <a:pt x="459" y="508"/>
                      </a:lnTo>
                      <a:cubicBezTo>
                        <a:pt x="470" y="496"/>
                        <a:pt x="476" y="486"/>
                        <a:pt x="476" y="475"/>
                      </a:cubicBezTo>
                      <a:lnTo>
                        <a:pt x="476" y="475"/>
                      </a:lnTo>
                      <a:cubicBezTo>
                        <a:pt x="476" y="464"/>
                        <a:pt x="470" y="453"/>
                        <a:pt x="459" y="442"/>
                      </a:cubicBezTo>
                      <a:lnTo>
                        <a:pt x="426" y="409"/>
                      </a:lnTo>
                      <a:lnTo>
                        <a:pt x="394" y="377"/>
                      </a:lnTo>
                      <a:lnTo>
                        <a:pt x="361" y="344"/>
                      </a:lnTo>
                      <a:lnTo>
                        <a:pt x="328" y="311"/>
                      </a:lnTo>
                      <a:lnTo>
                        <a:pt x="295" y="278"/>
                      </a:lnTo>
                      <a:lnTo>
                        <a:pt x="262" y="245"/>
                      </a:lnTo>
                      <a:lnTo>
                        <a:pt x="230" y="213"/>
                      </a:lnTo>
                      <a:lnTo>
                        <a:pt x="197" y="180"/>
                      </a:lnTo>
                      <a:lnTo>
                        <a:pt x="164" y="147"/>
                      </a:lnTo>
                      <a:lnTo>
                        <a:pt x="131" y="114"/>
                      </a:lnTo>
                      <a:lnTo>
                        <a:pt x="99" y="81"/>
                      </a:lnTo>
                      <a:lnTo>
                        <a:pt x="66" y="49"/>
                      </a:lnTo>
                      <a:lnTo>
                        <a:pt x="33" y="16"/>
                      </a:lnTo>
                      <a:lnTo>
                        <a:pt x="33" y="16"/>
                      </a:lnTo>
                      <a:cubicBezTo>
                        <a:pt x="22" y="5"/>
                        <a:pt x="11" y="0"/>
                        <a:pt x="0" y="0"/>
                      </a:cubicBezTo>
                      <a:lnTo>
                        <a:pt x="0" y="131"/>
                      </a:lnTo>
                      <a:lnTo>
                        <a:pt x="0" y="131"/>
                      </a:lnTo>
                      <a:cubicBezTo>
                        <a:pt x="11" y="131"/>
                        <a:pt x="22" y="137"/>
                        <a:pt x="33" y="147"/>
                      </a:cubicBezTo>
                      <a:lnTo>
                        <a:pt x="66" y="180"/>
                      </a:lnTo>
                      <a:lnTo>
                        <a:pt x="99" y="213"/>
                      </a:lnTo>
                      <a:lnTo>
                        <a:pt x="131" y="245"/>
                      </a:lnTo>
                      <a:lnTo>
                        <a:pt x="230" y="344"/>
                      </a:lnTo>
                      <a:lnTo>
                        <a:pt x="262" y="377"/>
                      </a:lnTo>
                      <a:lnTo>
                        <a:pt x="295" y="409"/>
                      </a:lnTo>
                      <a:lnTo>
                        <a:pt x="328" y="442"/>
                      </a:lnTo>
                      <a:lnTo>
                        <a:pt x="328" y="442"/>
                      </a:lnTo>
                      <a:cubicBezTo>
                        <a:pt x="339" y="453"/>
                        <a:pt x="345" y="464"/>
                        <a:pt x="345" y="475"/>
                      </a:cubicBezTo>
                      <a:lnTo>
                        <a:pt x="345" y="475"/>
                      </a:lnTo>
                      <a:cubicBezTo>
                        <a:pt x="345" y="486"/>
                        <a:pt x="339" y="496"/>
                        <a:pt x="328" y="508"/>
                      </a:cubicBezTo>
                      <a:lnTo>
                        <a:pt x="295" y="541"/>
                      </a:lnTo>
                      <a:lnTo>
                        <a:pt x="262" y="574"/>
                      </a:lnTo>
                      <a:lnTo>
                        <a:pt x="230" y="606"/>
                      </a:lnTo>
                      <a:lnTo>
                        <a:pt x="197" y="639"/>
                      </a:lnTo>
                      <a:lnTo>
                        <a:pt x="164" y="672"/>
                      </a:lnTo>
                      <a:lnTo>
                        <a:pt x="131" y="705"/>
                      </a:lnTo>
                      <a:lnTo>
                        <a:pt x="99" y="737"/>
                      </a:lnTo>
                      <a:lnTo>
                        <a:pt x="66" y="770"/>
                      </a:lnTo>
                      <a:lnTo>
                        <a:pt x="33" y="803"/>
                      </a:lnTo>
                      <a:lnTo>
                        <a:pt x="33" y="803"/>
                      </a:lnTo>
                      <a:cubicBezTo>
                        <a:pt x="22" y="814"/>
                        <a:pt x="11" y="819"/>
                        <a:pt x="0" y="819"/>
                      </a:cubicBezTo>
                      <a:lnTo>
                        <a:pt x="0" y="951"/>
                      </a:lnTo>
                      <a:lnTo>
                        <a:pt x="0" y="951"/>
                      </a:lnTo>
                      <a:cubicBezTo>
                        <a:pt x="11" y="951"/>
                        <a:pt x="22" y="945"/>
                        <a:pt x="33" y="933"/>
                      </a:cubicBezTo>
                      <a:lnTo>
                        <a:pt x="459" y="50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grpSp>
              <p:nvGrpSpPr>
                <p:cNvPr id="1668" name="Group 1667">
                  <a:extLst>
                    <a:ext uri="{FF2B5EF4-FFF2-40B4-BE49-F238E27FC236}">
                      <a16:creationId xmlns="" xmlns:a16="http://schemas.microsoft.com/office/drawing/2014/main" id="{F7B4436C-0E57-4A41-8B23-E4D8D96681F8}"/>
                    </a:ext>
                  </a:extLst>
                </p:cNvPr>
                <p:cNvGrpSpPr/>
                <p:nvPr/>
              </p:nvGrpSpPr>
              <p:grpSpPr>
                <a:xfrm>
                  <a:off x="2700338" y="2360613"/>
                  <a:ext cx="107950" cy="107950"/>
                  <a:chOff x="2700338" y="2360613"/>
                  <a:chExt cx="107950" cy="107950"/>
                </a:xfrm>
                <a:solidFill>
                  <a:schemeClr val="accent2"/>
                </a:solidFill>
              </p:grpSpPr>
              <p:sp>
                <p:nvSpPr>
                  <p:cNvPr id="1669" name="Freeform 55">
                    <a:extLst>
                      <a:ext uri="{FF2B5EF4-FFF2-40B4-BE49-F238E27FC236}">
                        <a16:creationId xmlns="" xmlns:a16="http://schemas.microsoft.com/office/drawing/2014/main" id="{3C215B85-C8F4-164F-BE10-B4F19943D8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00338" y="2360613"/>
                    <a:ext cx="41275" cy="41275"/>
                  </a:xfrm>
                  <a:custGeom>
                    <a:avLst/>
                    <a:gdLst>
                      <a:gd name="T0" fmla="*/ 106 w 113"/>
                      <a:gd name="T1" fmla="*/ 25 h 114"/>
                      <a:gd name="T2" fmla="*/ 106 w 113"/>
                      <a:gd name="T3" fmla="*/ 25 h 114"/>
                      <a:gd name="T4" fmla="*/ 82 w 113"/>
                      <a:gd name="T5" fmla="*/ 0 h 114"/>
                      <a:gd name="T6" fmla="*/ 82 w 113"/>
                      <a:gd name="T7" fmla="*/ 0 h 114"/>
                      <a:gd name="T8" fmla="*/ 49 w 113"/>
                      <a:gd name="T9" fmla="*/ 17 h 114"/>
                      <a:gd name="T10" fmla="*/ 16 w 113"/>
                      <a:gd name="T11" fmla="*/ 50 h 114"/>
                      <a:gd name="T12" fmla="*/ 16 w 113"/>
                      <a:gd name="T13" fmla="*/ 50 h 114"/>
                      <a:gd name="T14" fmla="*/ 0 w 113"/>
                      <a:gd name="T15" fmla="*/ 82 h 114"/>
                      <a:gd name="T16" fmla="*/ 0 w 113"/>
                      <a:gd name="T17" fmla="*/ 82 h 114"/>
                      <a:gd name="T18" fmla="*/ 25 w 113"/>
                      <a:gd name="T19" fmla="*/ 107 h 114"/>
                      <a:gd name="T20" fmla="*/ 25 w 113"/>
                      <a:gd name="T21" fmla="*/ 107 h 114"/>
                      <a:gd name="T22" fmla="*/ 74 w 113"/>
                      <a:gd name="T23" fmla="*/ 107 h 114"/>
                      <a:gd name="T24" fmla="*/ 74 w 113"/>
                      <a:gd name="T25" fmla="*/ 107 h 114"/>
                      <a:gd name="T26" fmla="*/ 106 w 113"/>
                      <a:gd name="T27" fmla="*/ 74 h 114"/>
                      <a:gd name="T28" fmla="*/ 106 w 113"/>
                      <a:gd name="T29" fmla="*/ 74 h 114"/>
                      <a:gd name="T30" fmla="*/ 106 w 113"/>
                      <a:gd name="T31" fmla="*/ 25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106" y="25"/>
                        </a:moveTo>
                        <a:lnTo>
                          <a:pt x="106" y="25"/>
                        </a:lnTo>
                        <a:cubicBezTo>
                          <a:pt x="101" y="9"/>
                          <a:pt x="93" y="0"/>
                          <a:pt x="82" y="0"/>
                        </a:cubicBezTo>
                        <a:lnTo>
                          <a:pt x="82" y="0"/>
                        </a:lnTo>
                        <a:cubicBezTo>
                          <a:pt x="71" y="0"/>
                          <a:pt x="60" y="6"/>
                          <a:pt x="49" y="17"/>
                        </a:cubicBezTo>
                        <a:lnTo>
                          <a:pt x="16" y="50"/>
                        </a:lnTo>
                        <a:lnTo>
                          <a:pt x="16" y="50"/>
                        </a:lnTo>
                        <a:cubicBezTo>
                          <a:pt x="5" y="60"/>
                          <a:pt x="0" y="72"/>
                          <a:pt x="0" y="82"/>
                        </a:cubicBezTo>
                        <a:lnTo>
                          <a:pt x="0" y="82"/>
                        </a:lnTo>
                        <a:cubicBezTo>
                          <a:pt x="0" y="93"/>
                          <a:pt x="8" y="101"/>
                          <a:pt x="25" y="107"/>
                        </a:cubicBezTo>
                        <a:lnTo>
                          <a:pt x="25" y="107"/>
                        </a:lnTo>
                        <a:cubicBezTo>
                          <a:pt x="41" y="113"/>
                          <a:pt x="57" y="113"/>
                          <a:pt x="74" y="107"/>
                        </a:cubicBezTo>
                        <a:lnTo>
                          <a:pt x="74" y="107"/>
                        </a:lnTo>
                        <a:cubicBezTo>
                          <a:pt x="90" y="101"/>
                          <a:pt x="101" y="91"/>
                          <a:pt x="106" y="74"/>
                        </a:cubicBezTo>
                        <a:lnTo>
                          <a:pt x="106" y="74"/>
                        </a:lnTo>
                        <a:cubicBezTo>
                          <a:pt x="112" y="57"/>
                          <a:pt x="112" y="42"/>
                          <a:pt x="106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1670" name="Freeform 58">
                    <a:extLst>
                      <a:ext uri="{FF2B5EF4-FFF2-40B4-BE49-F238E27FC236}">
                        <a16:creationId xmlns="" xmlns:a16="http://schemas.microsoft.com/office/drawing/2014/main" id="{AAD01A5B-8364-B446-A6EA-DA8DBB2FB3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00338" y="2427288"/>
                    <a:ext cx="41275" cy="41275"/>
                  </a:xfrm>
                  <a:custGeom>
                    <a:avLst/>
                    <a:gdLst>
                      <a:gd name="T0" fmla="*/ 74 w 113"/>
                      <a:gd name="T1" fmla="*/ 5 h 113"/>
                      <a:gd name="T2" fmla="*/ 74 w 113"/>
                      <a:gd name="T3" fmla="*/ 5 h 113"/>
                      <a:gd name="T4" fmla="*/ 25 w 113"/>
                      <a:gd name="T5" fmla="*/ 5 h 113"/>
                      <a:gd name="T6" fmla="*/ 25 w 113"/>
                      <a:gd name="T7" fmla="*/ 5 h 113"/>
                      <a:gd name="T8" fmla="*/ 0 w 113"/>
                      <a:gd name="T9" fmla="*/ 30 h 113"/>
                      <a:gd name="T10" fmla="*/ 0 w 113"/>
                      <a:gd name="T11" fmla="*/ 30 h 113"/>
                      <a:gd name="T12" fmla="*/ 16 w 113"/>
                      <a:gd name="T13" fmla="*/ 63 h 113"/>
                      <a:gd name="T14" fmla="*/ 49 w 113"/>
                      <a:gd name="T15" fmla="*/ 95 h 113"/>
                      <a:gd name="T16" fmla="*/ 49 w 113"/>
                      <a:gd name="T17" fmla="*/ 95 h 113"/>
                      <a:gd name="T18" fmla="*/ 82 w 113"/>
                      <a:gd name="T19" fmla="*/ 112 h 113"/>
                      <a:gd name="T20" fmla="*/ 82 w 113"/>
                      <a:gd name="T21" fmla="*/ 112 h 113"/>
                      <a:gd name="T22" fmla="*/ 106 w 113"/>
                      <a:gd name="T23" fmla="*/ 87 h 113"/>
                      <a:gd name="T24" fmla="*/ 106 w 113"/>
                      <a:gd name="T25" fmla="*/ 87 h 113"/>
                      <a:gd name="T26" fmla="*/ 106 w 113"/>
                      <a:gd name="T27" fmla="*/ 38 h 113"/>
                      <a:gd name="T28" fmla="*/ 106 w 113"/>
                      <a:gd name="T29" fmla="*/ 38 h 113"/>
                      <a:gd name="T30" fmla="*/ 74 w 113"/>
                      <a:gd name="T31" fmla="*/ 5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74" y="5"/>
                        </a:moveTo>
                        <a:lnTo>
                          <a:pt x="74" y="5"/>
                        </a:lnTo>
                        <a:cubicBezTo>
                          <a:pt x="57" y="0"/>
                          <a:pt x="41" y="0"/>
                          <a:pt x="25" y="5"/>
                        </a:cubicBezTo>
                        <a:lnTo>
                          <a:pt x="25" y="5"/>
                        </a:lnTo>
                        <a:cubicBezTo>
                          <a:pt x="8" y="10"/>
                          <a:pt x="0" y="18"/>
                          <a:pt x="0" y="30"/>
                        </a:cubicBezTo>
                        <a:lnTo>
                          <a:pt x="0" y="30"/>
                        </a:lnTo>
                        <a:cubicBezTo>
                          <a:pt x="0" y="40"/>
                          <a:pt x="5" y="51"/>
                          <a:pt x="16" y="63"/>
                        </a:cubicBezTo>
                        <a:lnTo>
                          <a:pt x="49" y="95"/>
                        </a:lnTo>
                        <a:lnTo>
                          <a:pt x="49" y="95"/>
                        </a:lnTo>
                        <a:cubicBezTo>
                          <a:pt x="60" y="106"/>
                          <a:pt x="71" y="112"/>
                          <a:pt x="82" y="112"/>
                        </a:cubicBezTo>
                        <a:lnTo>
                          <a:pt x="82" y="112"/>
                        </a:lnTo>
                        <a:cubicBezTo>
                          <a:pt x="93" y="112"/>
                          <a:pt x="101" y="103"/>
                          <a:pt x="106" y="87"/>
                        </a:cubicBezTo>
                        <a:lnTo>
                          <a:pt x="106" y="87"/>
                        </a:lnTo>
                        <a:cubicBezTo>
                          <a:pt x="112" y="71"/>
                          <a:pt x="112" y="54"/>
                          <a:pt x="106" y="38"/>
                        </a:cubicBezTo>
                        <a:lnTo>
                          <a:pt x="106" y="38"/>
                        </a:lnTo>
                        <a:cubicBezTo>
                          <a:pt x="101" y="21"/>
                          <a:pt x="90" y="10"/>
                          <a:pt x="74" y="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1671" name="Freeform 199">
                    <a:extLst>
                      <a:ext uri="{FF2B5EF4-FFF2-40B4-BE49-F238E27FC236}">
                        <a16:creationId xmlns="" xmlns:a16="http://schemas.microsoft.com/office/drawing/2014/main" id="{8F00533E-23E5-7A4C-8A2A-66E358C87B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67013" y="2360613"/>
                    <a:ext cx="41275" cy="41275"/>
                  </a:xfrm>
                  <a:custGeom>
                    <a:avLst/>
                    <a:gdLst>
                      <a:gd name="T0" fmla="*/ 38 w 113"/>
                      <a:gd name="T1" fmla="*/ 107 h 114"/>
                      <a:gd name="T2" fmla="*/ 38 w 113"/>
                      <a:gd name="T3" fmla="*/ 107 h 114"/>
                      <a:gd name="T4" fmla="*/ 87 w 113"/>
                      <a:gd name="T5" fmla="*/ 107 h 114"/>
                      <a:gd name="T6" fmla="*/ 87 w 113"/>
                      <a:gd name="T7" fmla="*/ 107 h 114"/>
                      <a:gd name="T8" fmla="*/ 112 w 113"/>
                      <a:gd name="T9" fmla="*/ 82 h 114"/>
                      <a:gd name="T10" fmla="*/ 112 w 113"/>
                      <a:gd name="T11" fmla="*/ 82 h 114"/>
                      <a:gd name="T12" fmla="*/ 95 w 113"/>
                      <a:gd name="T13" fmla="*/ 50 h 114"/>
                      <a:gd name="T14" fmla="*/ 63 w 113"/>
                      <a:gd name="T15" fmla="*/ 17 h 114"/>
                      <a:gd name="T16" fmla="*/ 63 w 113"/>
                      <a:gd name="T17" fmla="*/ 17 h 114"/>
                      <a:gd name="T18" fmla="*/ 30 w 113"/>
                      <a:gd name="T19" fmla="*/ 0 h 114"/>
                      <a:gd name="T20" fmla="*/ 30 w 113"/>
                      <a:gd name="T21" fmla="*/ 0 h 114"/>
                      <a:gd name="T22" fmla="*/ 5 w 113"/>
                      <a:gd name="T23" fmla="*/ 25 h 114"/>
                      <a:gd name="T24" fmla="*/ 5 w 113"/>
                      <a:gd name="T25" fmla="*/ 25 h 114"/>
                      <a:gd name="T26" fmla="*/ 5 w 113"/>
                      <a:gd name="T27" fmla="*/ 74 h 114"/>
                      <a:gd name="T28" fmla="*/ 5 w 113"/>
                      <a:gd name="T29" fmla="*/ 74 h 114"/>
                      <a:gd name="T30" fmla="*/ 38 w 113"/>
                      <a:gd name="T31" fmla="*/ 107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38" y="107"/>
                        </a:moveTo>
                        <a:lnTo>
                          <a:pt x="38" y="107"/>
                        </a:lnTo>
                        <a:cubicBezTo>
                          <a:pt x="55" y="113"/>
                          <a:pt x="71" y="113"/>
                          <a:pt x="87" y="107"/>
                        </a:cubicBezTo>
                        <a:lnTo>
                          <a:pt x="87" y="107"/>
                        </a:lnTo>
                        <a:cubicBezTo>
                          <a:pt x="104" y="101"/>
                          <a:pt x="112" y="93"/>
                          <a:pt x="112" y="82"/>
                        </a:cubicBezTo>
                        <a:lnTo>
                          <a:pt x="112" y="82"/>
                        </a:lnTo>
                        <a:cubicBezTo>
                          <a:pt x="112" y="72"/>
                          <a:pt x="107" y="60"/>
                          <a:pt x="95" y="50"/>
                        </a:cubicBezTo>
                        <a:lnTo>
                          <a:pt x="63" y="17"/>
                        </a:lnTo>
                        <a:lnTo>
                          <a:pt x="63" y="17"/>
                        </a:lnTo>
                        <a:cubicBezTo>
                          <a:pt x="52" y="6"/>
                          <a:pt x="41" y="0"/>
                          <a:pt x="30" y="0"/>
                        </a:cubicBezTo>
                        <a:lnTo>
                          <a:pt x="30" y="0"/>
                        </a:lnTo>
                        <a:cubicBezTo>
                          <a:pt x="19" y="0"/>
                          <a:pt x="11" y="9"/>
                          <a:pt x="5" y="25"/>
                        </a:cubicBezTo>
                        <a:lnTo>
                          <a:pt x="5" y="25"/>
                        </a:lnTo>
                        <a:cubicBezTo>
                          <a:pt x="0" y="42"/>
                          <a:pt x="0" y="57"/>
                          <a:pt x="5" y="74"/>
                        </a:cubicBezTo>
                        <a:lnTo>
                          <a:pt x="5" y="74"/>
                        </a:lnTo>
                        <a:cubicBezTo>
                          <a:pt x="11" y="91"/>
                          <a:pt x="22" y="101"/>
                          <a:pt x="38" y="10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1672" name="Freeform 202">
                    <a:extLst>
                      <a:ext uri="{FF2B5EF4-FFF2-40B4-BE49-F238E27FC236}">
                        <a16:creationId xmlns="" xmlns:a16="http://schemas.microsoft.com/office/drawing/2014/main" id="{37687B18-0F3C-B643-BF34-3E44B7EE5B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67013" y="2427288"/>
                    <a:ext cx="41275" cy="41275"/>
                  </a:xfrm>
                  <a:custGeom>
                    <a:avLst/>
                    <a:gdLst>
                      <a:gd name="T0" fmla="*/ 5 w 113"/>
                      <a:gd name="T1" fmla="*/ 87 h 113"/>
                      <a:gd name="T2" fmla="*/ 5 w 113"/>
                      <a:gd name="T3" fmla="*/ 87 h 113"/>
                      <a:gd name="T4" fmla="*/ 30 w 113"/>
                      <a:gd name="T5" fmla="*/ 112 h 113"/>
                      <a:gd name="T6" fmla="*/ 30 w 113"/>
                      <a:gd name="T7" fmla="*/ 112 h 113"/>
                      <a:gd name="T8" fmla="*/ 63 w 113"/>
                      <a:gd name="T9" fmla="*/ 95 h 113"/>
                      <a:gd name="T10" fmla="*/ 95 w 113"/>
                      <a:gd name="T11" fmla="*/ 63 h 113"/>
                      <a:gd name="T12" fmla="*/ 95 w 113"/>
                      <a:gd name="T13" fmla="*/ 63 h 113"/>
                      <a:gd name="T14" fmla="*/ 112 w 113"/>
                      <a:gd name="T15" fmla="*/ 30 h 113"/>
                      <a:gd name="T16" fmla="*/ 112 w 113"/>
                      <a:gd name="T17" fmla="*/ 30 h 113"/>
                      <a:gd name="T18" fmla="*/ 87 w 113"/>
                      <a:gd name="T19" fmla="*/ 5 h 113"/>
                      <a:gd name="T20" fmla="*/ 87 w 113"/>
                      <a:gd name="T21" fmla="*/ 5 h 113"/>
                      <a:gd name="T22" fmla="*/ 38 w 113"/>
                      <a:gd name="T23" fmla="*/ 5 h 113"/>
                      <a:gd name="T24" fmla="*/ 38 w 113"/>
                      <a:gd name="T25" fmla="*/ 5 h 113"/>
                      <a:gd name="T26" fmla="*/ 5 w 113"/>
                      <a:gd name="T27" fmla="*/ 38 h 113"/>
                      <a:gd name="T28" fmla="*/ 5 w 113"/>
                      <a:gd name="T29" fmla="*/ 38 h 113"/>
                      <a:gd name="T30" fmla="*/ 5 w 113"/>
                      <a:gd name="T31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5" y="87"/>
                        </a:moveTo>
                        <a:lnTo>
                          <a:pt x="5" y="87"/>
                        </a:lnTo>
                        <a:cubicBezTo>
                          <a:pt x="11" y="103"/>
                          <a:pt x="19" y="112"/>
                          <a:pt x="30" y="112"/>
                        </a:cubicBezTo>
                        <a:lnTo>
                          <a:pt x="30" y="112"/>
                        </a:lnTo>
                        <a:cubicBezTo>
                          <a:pt x="41" y="112"/>
                          <a:pt x="52" y="106"/>
                          <a:pt x="63" y="95"/>
                        </a:cubicBezTo>
                        <a:lnTo>
                          <a:pt x="95" y="63"/>
                        </a:lnTo>
                        <a:lnTo>
                          <a:pt x="95" y="63"/>
                        </a:lnTo>
                        <a:cubicBezTo>
                          <a:pt x="107" y="51"/>
                          <a:pt x="112" y="40"/>
                          <a:pt x="112" y="30"/>
                        </a:cubicBezTo>
                        <a:lnTo>
                          <a:pt x="112" y="30"/>
                        </a:lnTo>
                        <a:cubicBezTo>
                          <a:pt x="112" y="18"/>
                          <a:pt x="104" y="10"/>
                          <a:pt x="87" y="5"/>
                        </a:cubicBezTo>
                        <a:lnTo>
                          <a:pt x="87" y="5"/>
                        </a:lnTo>
                        <a:cubicBezTo>
                          <a:pt x="71" y="0"/>
                          <a:pt x="55" y="0"/>
                          <a:pt x="38" y="5"/>
                        </a:cubicBezTo>
                        <a:lnTo>
                          <a:pt x="38" y="5"/>
                        </a:lnTo>
                        <a:cubicBezTo>
                          <a:pt x="22" y="10"/>
                          <a:pt x="11" y="21"/>
                          <a:pt x="5" y="38"/>
                        </a:cubicBezTo>
                        <a:lnTo>
                          <a:pt x="5" y="38"/>
                        </a:lnTo>
                        <a:cubicBezTo>
                          <a:pt x="0" y="54"/>
                          <a:pt x="0" y="71"/>
                          <a:pt x="5" y="8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</p:grpSp>
          </p:grpSp>
          <p:grpSp>
            <p:nvGrpSpPr>
              <p:cNvPr id="1673" name="Group 1672">
                <a:extLst>
                  <a:ext uri="{FF2B5EF4-FFF2-40B4-BE49-F238E27FC236}">
                    <a16:creationId xmlns="" xmlns:a16="http://schemas.microsoft.com/office/drawing/2014/main" id="{622F4D84-3402-B94E-8B00-AA34432A1469}"/>
                  </a:ext>
                </a:extLst>
              </p:cNvPr>
              <p:cNvGrpSpPr/>
              <p:nvPr/>
            </p:nvGrpSpPr>
            <p:grpSpPr>
              <a:xfrm>
                <a:off x="3030538" y="1380652"/>
                <a:ext cx="1120775" cy="1133475"/>
                <a:chOff x="3030538" y="1858963"/>
                <a:chExt cx="1120775" cy="1133475"/>
              </a:xfrm>
            </p:grpSpPr>
            <p:sp>
              <p:nvSpPr>
                <p:cNvPr id="1674" name="Freeform 185">
                  <a:extLst>
                    <a:ext uri="{FF2B5EF4-FFF2-40B4-BE49-F238E27FC236}">
                      <a16:creationId xmlns="" xmlns:a16="http://schemas.microsoft.com/office/drawing/2014/main" id="{DD5F89A0-FAFA-F545-B7DC-291467D384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5988" y="1858963"/>
                  <a:ext cx="271462" cy="141287"/>
                </a:xfrm>
                <a:custGeom>
                  <a:avLst/>
                  <a:gdLst>
                    <a:gd name="T0" fmla="*/ 49 w 754"/>
                    <a:gd name="T1" fmla="*/ 98 h 392"/>
                    <a:gd name="T2" fmla="*/ 82 w 754"/>
                    <a:gd name="T3" fmla="*/ 131 h 392"/>
                    <a:gd name="T4" fmla="*/ 114 w 754"/>
                    <a:gd name="T5" fmla="*/ 164 h 392"/>
                    <a:gd name="T6" fmla="*/ 147 w 754"/>
                    <a:gd name="T7" fmla="*/ 197 h 392"/>
                    <a:gd name="T8" fmla="*/ 180 w 754"/>
                    <a:gd name="T9" fmla="*/ 230 h 392"/>
                    <a:gd name="T10" fmla="*/ 213 w 754"/>
                    <a:gd name="T11" fmla="*/ 262 h 392"/>
                    <a:gd name="T12" fmla="*/ 245 w 754"/>
                    <a:gd name="T13" fmla="*/ 296 h 392"/>
                    <a:gd name="T14" fmla="*/ 278 w 754"/>
                    <a:gd name="T15" fmla="*/ 328 h 392"/>
                    <a:gd name="T16" fmla="*/ 311 w 754"/>
                    <a:gd name="T17" fmla="*/ 361 h 392"/>
                    <a:gd name="T18" fmla="*/ 311 w 754"/>
                    <a:gd name="T19" fmla="*/ 361 h 392"/>
                    <a:gd name="T20" fmla="*/ 352 w 754"/>
                    <a:gd name="T21" fmla="*/ 385 h 392"/>
                    <a:gd name="T22" fmla="*/ 352 w 754"/>
                    <a:gd name="T23" fmla="*/ 385 h 392"/>
                    <a:gd name="T24" fmla="*/ 401 w 754"/>
                    <a:gd name="T25" fmla="*/ 385 h 392"/>
                    <a:gd name="T26" fmla="*/ 401 w 754"/>
                    <a:gd name="T27" fmla="*/ 385 h 392"/>
                    <a:gd name="T28" fmla="*/ 409 w 754"/>
                    <a:gd name="T29" fmla="*/ 382 h 392"/>
                    <a:gd name="T30" fmla="*/ 409 w 754"/>
                    <a:gd name="T31" fmla="*/ 382 h 392"/>
                    <a:gd name="T32" fmla="*/ 442 w 754"/>
                    <a:gd name="T33" fmla="*/ 361 h 392"/>
                    <a:gd name="T34" fmla="*/ 475 w 754"/>
                    <a:gd name="T35" fmla="*/ 328 h 392"/>
                    <a:gd name="T36" fmla="*/ 573 w 754"/>
                    <a:gd name="T37" fmla="*/ 230 h 392"/>
                    <a:gd name="T38" fmla="*/ 606 w 754"/>
                    <a:gd name="T39" fmla="*/ 197 h 392"/>
                    <a:gd name="T40" fmla="*/ 639 w 754"/>
                    <a:gd name="T41" fmla="*/ 164 h 392"/>
                    <a:gd name="T42" fmla="*/ 737 w 754"/>
                    <a:gd name="T43" fmla="*/ 66 h 392"/>
                    <a:gd name="T44" fmla="*/ 737 w 754"/>
                    <a:gd name="T45" fmla="*/ 66 h 392"/>
                    <a:gd name="T46" fmla="*/ 753 w 754"/>
                    <a:gd name="T47" fmla="*/ 32 h 392"/>
                    <a:gd name="T48" fmla="*/ 753 w 754"/>
                    <a:gd name="T49" fmla="*/ 32 h 392"/>
                    <a:gd name="T50" fmla="*/ 729 w 754"/>
                    <a:gd name="T51" fmla="*/ 9 h 392"/>
                    <a:gd name="T52" fmla="*/ 729 w 754"/>
                    <a:gd name="T53" fmla="*/ 9 h 392"/>
                    <a:gd name="T54" fmla="*/ 672 w 754"/>
                    <a:gd name="T55" fmla="*/ 0 h 392"/>
                    <a:gd name="T56" fmla="*/ 409 w 754"/>
                    <a:gd name="T57" fmla="*/ 0 h 392"/>
                    <a:gd name="T58" fmla="*/ 82 w 754"/>
                    <a:gd name="T59" fmla="*/ 0 h 392"/>
                    <a:gd name="T60" fmla="*/ 82 w 754"/>
                    <a:gd name="T61" fmla="*/ 0 h 392"/>
                    <a:gd name="T62" fmla="*/ 24 w 754"/>
                    <a:gd name="T63" fmla="*/ 9 h 392"/>
                    <a:gd name="T64" fmla="*/ 24 w 754"/>
                    <a:gd name="T65" fmla="*/ 9 h 392"/>
                    <a:gd name="T66" fmla="*/ 0 w 754"/>
                    <a:gd name="T67" fmla="*/ 32 h 392"/>
                    <a:gd name="T68" fmla="*/ 0 w 754"/>
                    <a:gd name="T69" fmla="*/ 32 h 392"/>
                    <a:gd name="T70" fmla="*/ 16 w 754"/>
                    <a:gd name="T71" fmla="*/ 66 h 392"/>
                    <a:gd name="T72" fmla="*/ 49 w 754"/>
                    <a:gd name="T73" fmla="*/ 98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4" h="392">
                      <a:moveTo>
                        <a:pt x="49" y="98"/>
                      </a:moveTo>
                      <a:lnTo>
                        <a:pt x="82" y="131"/>
                      </a:lnTo>
                      <a:lnTo>
                        <a:pt x="114" y="164"/>
                      </a:lnTo>
                      <a:lnTo>
                        <a:pt x="147" y="197"/>
                      </a:lnTo>
                      <a:lnTo>
                        <a:pt x="180" y="230"/>
                      </a:lnTo>
                      <a:lnTo>
                        <a:pt x="213" y="262"/>
                      </a:lnTo>
                      <a:lnTo>
                        <a:pt x="245" y="296"/>
                      </a:lnTo>
                      <a:lnTo>
                        <a:pt x="278" y="328"/>
                      </a:lnTo>
                      <a:lnTo>
                        <a:pt x="311" y="361"/>
                      </a:lnTo>
                      <a:lnTo>
                        <a:pt x="311" y="361"/>
                      </a:lnTo>
                      <a:cubicBezTo>
                        <a:pt x="323" y="372"/>
                        <a:pt x="336" y="380"/>
                        <a:pt x="352" y="385"/>
                      </a:cubicBezTo>
                      <a:lnTo>
                        <a:pt x="352" y="385"/>
                      </a:lnTo>
                      <a:cubicBezTo>
                        <a:pt x="369" y="391"/>
                        <a:pt x="385" y="391"/>
                        <a:pt x="401" y="385"/>
                      </a:cubicBezTo>
                      <a:lnTo>
                        <a:pt x="401" y="385"/>
                      </a:lnTo>
                      <a:cubicBezTo>
                        <a:pt x="404" y="384"/>
                        <a:pt x="407" y="383"/>
                        <a:pt x="409" y="382"/>
                      </a:cubicBezTo>
                      <a:lnTo>
                        <a:pt x="409" y="382"/>
                      </a:lnTo>
                      <a:cubicBezTo>
                        <a:pt x="422" y="377"/>
                        <a:pt x="434" y="370"/>
                        <a:pt x="442" y="361"/>
                      </a:cubicBezTo>
                      <a:lnTo>
                        <a:pt x="475" y="328"/>
                      </a:lnTo>
                      <a:lnTo>
                        <a:pt x="573" y="230"/>
                      </a:lnTo>
                      <a:lnTo>
                        <a:pt x="606" y="197"/>
                      </a:lnTo>
                      <a:lnTo>
                        <a:pt x="639" y="164"/>
                      </a:lnTo>
                      <a:lnTo>
                        <a:pt x="737" y="66"/>
                      </a:lnTo>
                      <a:lnTo>
                        <a:pt x="737" y="66"/>
                      </a:lnTo>
                      <a:cubicBezTo>
                        <a:pt x="748" y="55"/>
                        <a:pt x="753" y="44"/>
                        <a:pt x="753" y="32"/>
                      </a:cubicBezTo>
                      <a:lnTo>
                        <a:pt x="753" y="32"/>
                      </a:lnTo>
                      <a:cubicBezTo>
                        <a:pt x="753" y="22"/>
                        <a:pt x="746" y="14"/>
                        <a:pt x="729" y="9"/>
                      </a:cubicBezTo>
                      <a:lnTo>
                        <a:pt x="729" y="9"/>
                      </a:lnTo>
                      <a:cubicBezTo>
                        <a:pt x="712" y="3"/>
                        <a:pt x="694" y="0"/>
                        <a:pt x="672" y="0"/>
                      </a:cubicBezTo>
                      <a:lnTo>
                        <a:pt x="409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9"/>
                      </a:cubicBezTo>
                      <a:lnTo>
                        <a:pt x="24" y="9"/>
                      </a:lnTo>
                      <a:cubicBezTo>
                        <a:pt x="8" y="14"/>
                        <a:pt x="0" y="22"/>
                        <a:pt x="0" y="32"/>
                      </a:cubicBezTo>
                      <a:lnTo>
                        <a:pt x="0" y="32"/>
                      </a:lnTo>
                      <a:cubicBezTo>
                        <a:pt x="0" y="44"/>
                        <a:pt x="5" y="55"/>
                        <a:pt x="16" y="66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5" name="Freeform 187">
                  <a:extLst>
                    <a:ext uri="{FF2B5EF4-FFF2-40B4-BE49-F238E27FC236}">
                      <a16:creationId xmlns="" xmlns:a16="http://schemas.microsoft.com/office/drawing/2014/main" id="{EB78F43A-BABD-F246-AC23-EB80F9C00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4700" y="2000250"/>
                  <a:ext cx="247650" cy="134938"/>
                </a:xfrm>
                <a:custGeom>
                  <a:avLst/>
                  <a:gdLst>
                    <a:gd name="T0" fmla="*/ 50 w 690"/>
                    <a:gd name="T1" fmla="*/ 98 h 377"/>
                    <a:gd name="T2" fmla="*/ 148 w 690"/>
                    <a:gd name="T3" fmla="*/ 196 h 377"/>
                    <a:gd name="T4" fmla="*/ 181 w 690"/>
                    <a:gd name="T5" fmla="*/ 229 h 377"/>
                    <a:gd name="T6" fmla="*/ 214 w 690"/>
                    <a:gd name="T7" fmla="*/ 262 h 377"/>
                    <a:gd name="T8" fmla="*/ 312 w 690"/>
                    <a:gd name="T9" fmla="*/ 360 h 377"/>
                    <a:gd name="T10" fmla="*/ 312 w 690"/>
                    <a:gd name="T11" fmla="*/ 360 h 377"/>
                    <a:gd name="T12" fmla="*/ 345 w 690"/>
                    <a:gd name="T13" fmla="*/ 376 h 377"/>
                    <a:gd name="T14" fmla="*/ 345 w 690"/>
                    <a:gd name="T15" fmla="*/ 376 h 377"/>
                    <a:gd name="T16" fmla="*/ 377 w 690"/>
                    <a:gd name="T17" fmla="*/ 360 h 377"/>
                    <a:gd name="T18" fmla="*/ 672 w 690"/>
                    <a:gd name="T19" fmla="*/ 65 h 377"/>
                    <a:gd name="T20" fmla="*/ 672 w 690"/>
                    <a:gd name="T21" fmla="*/ 65 h 377"/>
                    <a:gd name="T22" fmla="*/ 689 w 690"/>
                    <a:gd name="T23" fmla="*/ 32 h 377"/>
                    <a:gd name="T24" fmla="*/ 689 w 690"/>
                    <a:gd name="T25" fmla="*/ 32 h 377"/>
                    <a:gd name="T26" fmla="*/ 664 w 690"/>
                    <a:gd name="T27" fmla="*/ 7 h 377"/>
                    <a:gd name="T28" fmla="*/ 664 w 690"/>
                    <a:gd name="T29" fmla="*/ 7 h 377"/>
                    <a:gd name="T30" fmla="*/ 607 w 690"/>
                    <a:gd name="T31" fmla="*/ 0 h 377"/>
                    <a:gd name="T32" fmla="*/ 82 w 690"/>
                    <a:gd name="T33" fmla="*/ 0 h 377"/>
                    <a:gd name="T34" fmla="*/ 82 w 690"/>
                    <a:gd name="T35" fmla="*/ 0 h 377"/>
                    <a:gd name="T36" fmla="*/ 25 w 690"/>
                    <a:gd name="T37" fmla="*/ 7 h 377"/>
                    <a:gd name="T38" fmla="*/ 25 w 690"/>
                    <a:gd name="T39" fmla="*/ 7 h 377"/>
                    <a:gd name="T40" fmla="*/ 0 w 690"/>
                    <a:gd name="T41" fmla="*/ 32 h 377"/>
                    <a:gd name="T42" fmla="*/ 0 w 690"/>
                    <a:gd name="T43" fmla="*/ 32 h 377"/>
                    <a:gd name="T44" fmla="*/ 17 w 690"/>
                    <a:gd name="T45" fmla="*/ 65 h 377"/>
                    <a:gd name="T46" fmla="*/ 50 w 690"/>
                    <a:gd name="T47" fmla="*/ 98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90" h="377">
                      <a:moveTo>
                        <a:pt x="50" y="98"/>
                      </a:moveTo>
                      <a:lnTo>
                        <a:pt x="148" y="196"/>
                      </a:lnTo>
                      <a:lnTo>
                        <a:pt x="181" y="229"/>
                      </a:lnTo>
                      <a:lnTo>
                        <a:pt x="214" y="262"/>
                      </a:lnTo>
                      <a:lnTo>
                        <a:pt x="312" y="360"/>
                      </a:lnTo>
                      <a:lnTo>
                        <a:pt x="312" y="360"/>
                      </a:lnTo>
                      <a:cubicBezTo>
                        <a:pt x="323" y="371"/>
                        <a:pt x="334" y="376"/>
                        <a:pt x="345" y="376"/>
                      </a:cubicBezTo>
                      <a:lnTo>
                        <a:pt x="345" y="376"/>
                      </a:lnTo>
                      <a:cubicBezTo>
                        <a:pt x="356" y="376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9" y="43"/>
                        <a:pt x="689" y="32"/>
                      </a:cubicBezTo>
                      <a:lnTo>
                        <a:pt x="689" y="32"/>
                      </a:lnTo>
                      <a:cubicBezTo>
                        <a:pt x="689" y="21"/>
                        <a:pt x="680" y="13"/>
                        <a:pt x="664" y="7"/>
                      </a:cubicBezTo>
                      <a:lnTo>
                        <a:pt x="664" y="7"/>
                      </a:lnTo>
                      <a:cubicBezTo>
                        <a:pt x="648" y="2"/>
                        <a:pt x="629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2" y="2"/>
                        <a:pt x="25" y="7"/>
                      </a:cubicBezTo>
                      <a:lnTo>
                        <a:pt x="25" y="7"/>
                      </a:lnTo>
                      <a:cubicBezTo>
                        <a:pt x="9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6" y="54"/>
                        <a:pt x="17" y="65"/>
                      </a:cubicBezTo>
                      <a:lnTo>
                        <a:pt x="50" y="98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6" name="Freeform 188">
                  <a:extLst>
                    <a:ext uri="{FF2B5EF4-FFF2-40B4-BE49-F238E27FC236}">
                      <a16:creationId xmlns="" xmlns:a16="http://schemas.microsoft.com/office/drawing/2014/main" id="{69DEFB1B-8B0C-214D-805D-644011B4A4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1088" y="2000250"/>
                  <a:ext cx="247650" cy="134938"/>
                </a:xfrm>
                <a:custGeom>
                  <a:avLst/>
                  <a:gdLst>
                    <a:gd name="T0" fmla="*/ 24 w 689"/>
                    <a:gd name="T1" fmla="*/ 7 h 377"/>
                    <a:gd name="T2" fmla="*/ 24 w 689"/>
                    <a:gd name="T3" fmla="*/ 7 h 377"/>
                    <a:gd name="T4" fmla="*/ 0 w 689"/>
                    <a:gd name="T5" fmla="*/ 32 h 377"/>
                    <a:gd name="T6" fmla="*/ 0 w 689"/>
                    <a:gd name="T7" fmla="*/ 32 h 377"/>
                    <a:gd name="T8" fmla="*/ 16 w 689"/>
                    <a:gd name="T9" fmla="*/ 65 h 377"/>
                    <a:gd name="T10" fmla="*/ 49 w 689"/>
                    <a:gd name="T11" fmla="*/ 98 h 377"/>
                    <a:gd name="T12" fmla="*/ 82 w 689"/>
                    <a:gd name="T13" fmla="*/ 131 h 377"/>
                    <a:gd name="T14" fmla="*/ 114 w 689"/>
                    <a:gd name="T15" fmla="*/ 164 h 377"/>
                    <a:gd name="T16" fmla="*/ 213 w 689"/>
                    <a:gd name="T17" fmla="*/ 262 h 377"/>
                    <a:gd name="T18" fmla="*/ 246 w 689"/>
                    <a:gd name="T19" fmla="*/ 295 h 377"/>
                    <a:gd name="T20" fmla="*/ 278 w 689"/>
                    <a:gd name="T21" fmla="*/ 327 h 377"/>
                    <a:gd name="T22" fmla="*/ 311 w 689"/>
                    <a:gd name="T23" fmla="*/ 360 h 377"/>
                    <a:gd name="T24" fmla="*/ 311 w 689"/>
                    <a:gd name="T25" fmla="*/ 360 h 377"/>
                    <a:gd name="T26" fmla="*/ 344 w 689"/>
                    <a:gd name="T27" fmla="*/ 376 h 377"/>
                    <a:gd name="T28" fmla="*/ 344 w 689"/>
                    <a:gd name="T29" fmla="*/ 376 h 377"/>
                    <a:gd name="T30" fmla="*/ 377 w 689"/>
                    <a:gd name="T31" fmla="*/ 360 h 377"/>
                    <a:gd name="T32" fmla="*/ 410 w 689"/>
                    <a:gd name="T33" fmla="*/ 327 h 377"/>
                    <a:gd name="T34" fmla="*/ 442 w 689"/>
                    <a:gd name="T35" fmla="*/ 295 h 377"/>
                    <a:gd name="T36" fmla="*/ 475 w 689"/>
                    <a:gd name="T37" fmla="*/ 262 h 377"/>
                    <a:gd name="T38" fmla="*/ 508 w 689"/>
                    <a:gd name="T39" fmla="*/ 229 h 377"/>
                    <a:gd name="T40" fmla="*/ 541 w 689"/>
                    <a:gd name="T41" fmla="*/ 196 h 377"/>
                    <a:gd name="T42" fmla="*/ 574 w 689"/>
                    <a:gd name="T43" fmla="*/ 164 h 377"/>
                    <a:gd name="T44" fmla="*/ 606 w 689"/>
                    <a:gd name="T45" fmla="*/ 131 h 377"/>
                    <a:gd name="T46" fmla="*/ 639 w 689"/>
                    <a:gd name="T47" fmla="*/ 98 h 377"/>
                    <a:gd name="T48" fmla="*/ 672 w 689"/>
                    <a:gd name="T49" fmla="*/ 65 h 377"/>
                    <a:gd name="T50" fmla="*/ 672 w 689"/>
                    <a:gd name="T51" fmla="*/ 65 h 377"/>
                    <a:gd name="T52" fmla="*/ 688 w 689"/>
                    <a:gd name="T53" fmla="*/ 32 h 377"/>
                    <a:gd name="T54" fmla="*/ 688 w 689"/>
                    <a:gd name="T55" fmla="*/ 32 h 377"/>
                    <a:gd name="T56" fmla="*/ 663 w 689"/>
                    <a:gd name="T57" fmla="*/ 7 h 377"/>
                    <a:gd name="T58" fmla="*/ 663 w 689"/>
                    <a:gd name="T59" fmla="*/ 7 h 377"/>
                    <a:gd name="T60" fmla="*/ 606 w 689"/>
                    <a:gd name="T61" fmla="*/ 0 h 377"/>
                    <a:gd name="T62" fmla="*/ 82 w 689"/>
                    <a:gd name="T63" fmla="*/ 0 h 377"/>
                    <a:gd name="T64" fmla="*/ 82 w 689"/>
                    <a:gd name="T65" fmla="*/ 0 h 377"/>
                    <a:gd name="T66" fmla="*/ 24 w 689"/>
                    <a:gd name="T67" fmla="*/ 7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89" h="377">
                      <a:moveTo>
                        <a:pt x="24" y="7"/>
                      </a:moveTo>
                      <a:lnTo>
                        <a:pt x="24" y="7"/>
                      </a:lnTo>
                      <a:cubicBezTo>
                        <a:pt x="8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6" y="54"/>
                        <a:pt x="16" y="65"/>
                      </a:cubicBezTo>
                      <a:lnTo>
                        <a:pt x="49" y="98"/>
                      </a:lnTo>
                      <a:lnTo>
                        <a:pt x="82" y="131"/>
                      </a:lnTo>
                      <a:lnTo>
                        <a:pt x="114" y="164"/>
                      </a:lnTo>
                      <a:lnTo>
                        <a:pt x="213" y="262"/>
                      </a:lnTo>
                      <a:lnTo>
                        <a:pt x="246" y="295"/>
                      </a:lnTo>
                      <a:lnTo>
                        <a:pt x="278" y="327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6"/>
                        <a:pt x="344" y="376"/>
                      </a:cubicBezTo>
                      <a:lnTo>
                        <a:pt x="344" y="376"/>
                      </a:lnTo>
                      <a:cubicBezTo>
                        <a:pt x="355" y="376"/>
                        <a:pt x="365" y="371"/>
                        <a:pt x="377" y="360"/>
                      </a:cubicBezTo>
                      <a:lnTo>
                        <a:pt x="410" y="327"/>
                      </a:lnTo>
                      <a:lnTo>
                        <a:pt x="442" y="295"/>
                      </a:lnTo>
                      <a:lnTo>
                        <a:pt x="475" y="262"/>
                      </a:lnTo>
                      <a:lnTo>
                        <a:pt x="508" y="229"/>
                      </a:lnTo>
                      <a:lnTo>
                        <a:pt x="541" y="196"/>
                      </a:lnTo>
                      <a:lnTo>
                        <a:pt x="574" y="164"/>
                      </a:lnTo>
                      <a:lnTo>
                        <a:pt x="606" y="131"/>
                      </a:lnTo>
                      <a:lnTo>
                        <a:pt x="639" y="98"/>
                      </a:ln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3"/>
                        <a:pt x="688" y="32"/>
                      </a:cubicBezTo>
                      <a:lnTo>
                        <a:pt x="688" y="32"/>
                      </a:lnTo>
                      <a:cubicBezTo>
                        <a:pt x="688" y="21"/>
                        <a:pt x="680" y="13"/>
                        <a:pt x="663" y="7"/>
                      </a:cubicBezTo>
                      <a:lnTo>
                        <a:pt x="663" y="7"/>
                      </a:lnTo>
                      <a:cubicBezTo>
                        <a:pt x="647" y="2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2"/>
                        <a:pt x="24" y="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7" name="Freeform 189">
                  <a:extLst>
                    <a:ext uri="{FF2B5EF4-FFF2-40B4-BE49-F238E27FC236}">
                      <a16:creationId xmlns="" xmlns:a16="http://schemas.microsoft.com/office/drawing/2014/main" id="{5AFA28D2-741D-F549-97D0-0A11C0744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8500" y="2073275"/>
                  <a:ext cx="706438" cy="706438"/>
                </a:xfrm>
                <a:custGeom>
                  <a:avLst/>
                  <a:gdLst>
                    <a:gd name="T0" fmla="*/ 1637 w 1962"/>
                    <a:gd name="T1" fmla="*/ 751 h 1962"/>
                    <a:gd name="T2" fmla="*/ 1473 w 1962"/>
                    <a:gd name="T3" fmla="*/ 587 h 1962"/>
                    <a:gd name="T4" fmla="*/ 1309 w 1962"/>
                    <a:gd name="T5" fmla="*/ 423 h 1962"/>
                    <a:gd name="T6" fmla="*/ 1145 w 1962"/>
                    <a:gd name="T7" fmla="*/ 259 h 1962"/>
                    <a:gd name="T8" fmla="*/ 1046 w 1962"/>
                    <a:gd name="T9" fmla="*/ 161 h 1962"/>
                    <a:gd name="T10" fmla="*/ 1005 w 1962"/>
                    <a:gd name="T11" fmla="*/ 136 h 1962"/>
                    <a:gd name="T12" fmla="*/ 956 w 1962"/>
                    <a:gd name="T13" fmla="*/ 136 h 1962"/>
                    <a:gd name="T14" fmla="*/ 162 w 1962"/>
                    <a:gd name="T15" fmla="*/ 915 h 1962"/>
                    <a:gd name="T16" fmla="*/ 137 w 1962"/>
                    <a:gd name="T17" fmla="*/ 1005 h 1962"/>
                    <a:gd name="T18" fmla="*/ 194 w 1962"/>
                    <a:gd name="T19" fmla="*/ 1079 h 1962"/>
                    <a:gd name="T20" fmla="*/ 292 w 1962"/>
                    <a:gd name="T21" fmla="*/ 1178 h 1962"/>
                    <a:gd name="T22" fmla="*/ 391 w 1962"/>
                    <a:gd name="T23" fmla="*/ 1276 h 1962"/>
                    <a:gd name="T24" fmla="*/ 489 w 1962"/>
                    <a:gd name="T25" fmla="*/ 1374 h 1962"/>
                    <a:gd name="T26" fmla="*/ 587 w 1962"/>
                    <a:gd name="T27" fmla="*/ 1472 h 1962"/>
                    <a:gd name="T28" fmla="*/ 686 w 1962"/>
                    <a:gd name="T29" fmla="*/ 1570 h 1962"/>
                    <a:gd name="T30" fmla="*/ 784 w 1962"/>
                    <a:gd name="T31" fmla="*/ 1669 h 1962"/>
                    <a:gd name="T32" fmla="*/ 882 w 1962"/>
                    <a:gd name="T33" fmla="*/ 1768 h 1962"/>
                    <a:gd name="T34" fmla="*/ 956 w 1962"/>
                    <a:gd name="T35" fmla="*/ 1825 h 1962"/>
                    <a:gd name="T36" fmla="*/ 1005 w 1962"/>
                    <a:gd name="T37" fmla="*/ 1825 h 1962"/>
                    <a:gd name="T38" fmla="*/ 1046 w 1962"/>
                    <a:gd name="T39" fmla="*/ 1800 h 1962"/>
                    <a:gd name="T40" fmla="*/ 1145 w 1962"/>
                    <a:gd name="T41" fmla="*/ 1702 h 1962"/>
                    <a:gd name="T42" fmla="*/ 1243 w 1962"/>
                    <a:gd name="T43" fmla="*/ 1604 h 1962"/>
                    <a:gd name="T44" fmla="*/ 1341 w 1962"/>
                    <a:gd name="T45" fmla="*/ 1505 h 1962"/>
                    <a:gd name="T46" fmla="*/ 1440 w 1962"/>
                    <a:gd name="T47" fmla="*/ 1406 h 1962"/>
                    <a:gd name="T48" fmla="*/ 1538 w 1962"/>
                    <a:gd name="T49" fmla="*/ 1309 h 1962"/>
                    <a:gd name="T50" fmla="*/ 1637 w 1962"/>
                    <a:gd name="T51" fmla="*/ 1210 h 1962"/>
                    <a:gd name="T52" fmla="*/ 1735 w 1962"/>
                    <a:gd name="T53" fmla="*/ 1112 h 1962"/>
                    <a:gd name="T54" fmla="*/ 1800 w 1962"/>
                    <a:gd name="T55" fmla="*/ 1047 h 1962"/>
                    <a:gd name="T56" fmla="*/ 1824 w 1962"/>
                    <a:gd name="T57" fmla="*/ 956 h 1962"/>
                    <a:gd name="T58" fmla="*/ 1768 w 1962"/>
                    <a:gd name="T59" fmla="*/ 882 h 1962"/>
                    <a:gd name="T60" fmla="*/ 1865 w 1962"/>
                    <a:gd name="T61" fmla="*/ 850 h 1962"/>
                    <a:gd name="T62" fmla="*/ 1931 w 1962"/>
                    <a:gd name="T63" fmla="*/ 915 h 1962"/>
                    <a:gd name="T64" fmla="*/ 1956 w 1962"/>
                    <a:gd name="T65" fmla="*/ 1005 h 1962"/>
                    <a:gd name="T66" fmla="*/ 1833 w 1962"/>
                    <a:gd name="T67" fmla="*/ 1145 h 1962"/>
                    <a:gd name="T68" fmla="*/ 1669 w 1962"/>
                    <a:gd name="T69" fmla="*/ 1309 h 1962"/>
                    <a:gd name="T70" fmla="*/ 1505 w 1962"/>
                    <a:gd name="T71" fmla="*/ 1472 h 1962"/>
                    <a:gd name="T72" fmla="*/ 1341 w 1962"/>
                    <a:gd name="T73" fmla="*/ 1636 h 1962"/>
                    <a:gd name="T74" fmla="*/ 1177 w 1962"/>
                    <a:gd name="T75" fmla="*/ 1800 h 1962"/>
                    <a:gd name="T76" fmla="*/ 1046 w 1962"/>
                    <a:gd name="T77" fmla="*/ 1931 h 1962"/>
                    <a:gd name="T78" fmla="*/ 1013 w 1962"/>
                    <a:gd name="T79" fmla="*/ 1953 h 1962"/>
                    <a:gd name="T80" fmla="*/ 956 w 1962"/>
                    <a:gd name="T81" fmla="*/ 1956 h 1962"/>
                    <a:gd name="T82" fmla="*/ 30 w 1962"/>
                    <a:gd name="T83" fmla="*/ 1047 h 1962"/>
                    <a:gd name="T84" fmla="*/ 6 w 1962"/>
                    <a:gd name="T85" fmla="*/ 1005 h 1962"/>
                    <a:gd name="T86" fmla="*/ 30 w 1962"/>
                    <a:gd name="T87" fmla="*/ 915 h 1962"/>
                    <a:gd name="T88" fmla="*/ 128 w 1962"/>
                    <a:gd name="T89" fmla="*/ 817 h 1962"/>
                    <a:gd name="T90" fmla="*/ 227 w 1962"/>
                    <a:gd name="T91" fmla="*/ 718 h 1962"/>
                    <a:gd name="T92" fmla="*/ 325 w 1962"/>
                    <a:gd name="T93" fmla="*/ 620 h 1962"/>
                    <a:gd name="T94" fmla="*/ 424 w 1962"/>
                    <a:gd name="T95" fmla="*/ 522 h 1962"/>
                    <a:gd name="T96" fmla="*/ 522 w 1962"/>
                    <a:gd name="T97" fmla="*/ 423 h 1962"/>
                    <a:gd name="T98" fmla="*/ 620 w 1962"/>
                    <a:gd name="T99" fmla="*/ 325 h 1962"/>
                    <a:gd name="T100" fmla="*/ 718 w 1962"/>
                    <a:gd name="T101" fmla="*/ 227 h 1962"/>
                    <a:gd name="T102" fmla="*/ 817 w 1962"/>
                    <a:gd name="T103" fmla="*/ 128 h 1962"/>
                    <a:gd name="T104" fmla="*/ 915 w 1962"/>
                    <a:gd name="T105" fmla="*/ 30 h 1962"/>
                    <a:gd name="T106" fmla="*/ 956 w 1962"/>
                    <a:gd name="T107" fmla="*/ 6 h 1962"/>
                    <a:gd name="T108" fmla="*/ 1013 w 1962"/>
                    <a:gd name="T109" fmla="*/ 9 h 1962"/>
                    <a:gd name="T110" fmla="*/ 1079 w 1962"/>
                    <a:gd name="T111" fmla="*/ 63 h 1962"/>
                    <a:gd name="T112" fmla="*/ 1243 w 1962"/>
                    <a:gd name="T113" fmla="*/ 227 h 1962"/>
                    <a:gd name="T114" fmla="*/ 1407 w 1962"/>
                    <a:gd name="T115" fmla="*/ 390 h 1962"/>
                    <a:gd name="T116" fmla="*/ 1571 w 1962"/>
                    <a:gd name="T117" fmla="*/ 554 h 1962"/>
                    <a:gd name="T118" fmla="*/ 1735 w 1962"/>
                    <a:gd name="T119" fmla="*/ 718 h 1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2" h="1962">
                      <a:moveTo>
                        <a:pt x="1768" y="882"/>
                      </a:moveTo>
                      <a:lnTo>
                        <a:pt x="1669" y="784"/>
                      </a:lnTo>
                      <a:lnTo>
                        <a:pt x="1637" y="751"/>
                      </a:lnTo>
                      <a:lnTo>
                        <a:pt x="1604" y="718"/>
                      </a:lnTo>
                      <a:lnTo>
                        <a:pt x="1505" y="620"/>
                      </a:lnTo>
                      <a:lnTo>
                        <a:pt x="1473" y="587"/>
                      </a:lnTo>
                      <a:lnTo>
                        <a:pt x="1440" y="554"/>
                      </a:lnTo>
                      <a:lnTo>
                        <a:pt x="1341" y="456"/>
                      </a:lnTo>
                      <a:lnTo>
                        <a:pt x="1309" y="423"/>
                      </a:lnTo>
                      <a:lnTo>
                        <a:pt x="1276" y="390"/>
                      </a:lnTo>
                      <a:lnTo>
                        <a:pt x="1177" y="292"/>
                      </a:lnTo>
                      <a:lnTo>
                        <a:pt x="1145" y="259"/>
                      </a:lnTo>
                      <a:lnTo>
                        <a:pt x="1112" y="227"/>
                      </a:lnTo>
                      <a:lnTo>
                        <a:pt x="1046" y="161"/>
                      </a:lnTo>
                      <a:lnTo>
                        <a:pt x="1046" y="161"/>
                      </a:lnTo>
                      <a:cubicBezTo>
                        <a:pt x="1038" y="152"/>
                        <a:pt x="1026" y="145"/>
                        <a:pt x="1013" y="140"/>
                      </a:cubicBezTo>
                      <a:lnTo>
                        <a:pt x="1013" y="140"/>
                      </a:lnTo>
                      <a:cubicBezTo>
                        <a:pt x="1011" y="138"/>
                        <a:pt x="1008" y="137"/>
                        <a:pt x="1005" y="136"/>
                      </a:cubicBezTo>
                      <a:lnTo>
                        <a:pt x="1005" y="136"/>
                      </a:lnTo>
                      <a:cubicBezTo>
                        <a:pt x="989" y="131"/>
                        <a:pt x="973" y="131"/>
                        <a:pt x="956" y="136"/>
                      </a:cubicBezTo>
                      <a:lnTo>
                        <a:pt x="956" y="136"/>
                      </a:lnTo>
                      <a:cubicBezTo>
                        <a:pt x="940" y="142"/>
                        <a:pt x="927" y="150"/>
                        <a:pt x="915" y="161"/>
                      </a:cubicBezTo>
                      <a:lnTo>
                        <a:pt x="162" y="915"/>
                      </a:lnTo>
                      <a:lnTo>
                        <a:pt x="162" y="915"/>
                      </a:lnTo>
                      <a:cubicBezTo>
                        <a:pt x="150" y="926"/>
                        <a:pt x="142" y="939"/>
                        <a:pt x="137" y="956"/>
                      </a:cubicBezTo>
                      <a:lnTo>
                        <a:pt x="137" y="956"/>
                      </a:lnTo>
                      <a:cubicBezTo>
                        <a:pt x="131" y="973"/>
                        <a:pt x="131" y="989"/>
                        <a:pt x="137" y="1005"/>
                      </a:cubicBezTo>
                      <a:lnTo>
                        <a:pt x="137" y="1005"/>
                      </a:lnTo>
                      <a:cubicBezTo>
                        <a:pt x="142" y="1022"/>
                        <a:pt x="150" y="1035"/>
                        <a:pt x="162" y="1047"/>
                      </a:cubicBezTo>
                      <a:lnTo>
                        <a:pt x="194" y="1079"/>
                      </a:lnTo>
                      <a:lnTo>
                        <a:pt x="227" y="1112"/>
                      </a:lnTo>
                      <a:lnTo>
                        <a:pt x="260" y="1145"/>
                      </a:lnTo>
                      <a:lnTo>
                        <a:pt x="292" y="1178"/>
                      </a:lnTo>
                      <a:lnTo>
                        <a:pt x="325" y="1210"/>
                      </a:lnTo>
                      <a:lnTo>
                        <a:pt x="358" y="1243"/>
                      </a:lnTo>
                      <a:lnTo>
                        <a:pt x="391" y="1276"/>
                      </a:lnTo>
                      <a:lnTo>
                        <a:pt x="424" y="1309"/>
                      </a:lnTo>
                      <a:lnTo>
                        <a:pt x="456" y="1341"/>
                      </a:lnTo>
                      <a:lnTo>
                        <a:pt x="489" y="1374"/>
                      </a:lnTo>
                      <a:lnTo>
                        <a:pt x="522" y="1406"/>
                      </a:lnTo>
                      <a:lnTo>
                        <a:pt x="555" y="1440"/>
                      </a:lnTo>
                      <a:lnTo>
                        <a:pt x="587" y="1472"/>
                      </a:lnTo>
                      <a:lnTo>
                        <a:pt x="620" y="1505"/>
                      </a:lnTo>
                      <a:lnTo>
                        <a:pt x="653" y="1538"/>
                      </a:lnTo>
                      <a:lnTo>
                        <a:pt x="686" y="1570"/>
                      </a:lnTo>
                      <a:lnTo>
                        <a:pt x="718" y="1604"/>
                      </a:lnTo>
                      <a:lnTo>
                        <a:pt x="751" y="1636"/>
                      </a:lnTo>
                      <a:lnTo>
                        <a:pt x="784" y="1669"/>
                      </a:lnTo>
                      <a:lnTo>
                        <a:pt x="817" y="1702"/>
                      </a:lnTo>
                      <a:lnTo>
                        <a:pt x="849" y="1734"/>
                      </a:lnTo>
                      <a:lnTo>
                        <a:pt x="882" y="1768"/>
                      </a:lnTo>
                      <a:lnTo>
                        <a:pt x="915" y="1800"/>
                      </a:lnTo>
                      <a:lnTo>
                        <a:pt x="915" y="1800"/>
                      </a:lnTo>
                      <a:cubicBezTo>
                        <a:pt x="927" y="1811"/>
                        <a:pt x="940" y="1819"/>
                        <a:pt x="956" y="1825"/>
                      </a:cubicBezTo>
                      <a:lnTo>
                        <a:pt x="956" y="1825"/>
                      </a:lnTo>
                      <a:cubicBezTo>
                        <a:pt x="973" y="1830"/>
                        <a:pt x="989" y="1830"/>
                        <a:pt x="1005" y="1825"/>
                      </a:cubicBezTo>
                      <a:lnTo>
                        <a:pt x="1005" y="1825"/>
                      </a:lnTo>
                      <a:cubicBezTo>
                        <a:pt x="1008" y="1824"/>
                        <a:pt x="1011" y="1823"/>
                        <a:pt x="1013" y="1822"/>
                      </a:cubicBezTo>
                      <a:lnTo>
                        <a:pt x="1013" y="1822"/>
                      </a:lnTo>
                      <a:cubicBezTo>
                        <a:pt x="1026" y="1817"/>
                        <a:pt x="1038" y="1809"/>
                        <a:pt x="1046" y="1800"/>
                      </a:cubicBezTo>
                      <a:lnTo>
                        <a:pt x="1079" y="1768"/>
                      </a:lnTo>
                      <a:lnTo>
                        <a:pt x="1112" y="1734"/>
                      </a:lnTo>
                      <a:lnTo>
                        <a:pt x="1145" y="1702"/>
                      </a:lnTo>
                      <a:lnTo>
                        <a:pt x="1177" y="1669"/>
                      </a:lnTo>
                      <a:lnTo>
                        <a:pt x="1210" y="1636"/>
                      </a:lnTo>
                      <a:lnTo>
                        <a:pt x="1243" y="1604"/>
                      </a:lnTo>
                      <a:lnTo>
                        <a:pt x="1276" y="1570"/>
                      </a:lnTo>
                      <a:lnTo>
                        <a:pt x="1309" y="1538"/>
                      </a:lnTo>
                      <a:lnTo>
                        <a:pt x="1341" y="1505"/>
                      </a:lnTo>
                      <a:lnTo>
                        <a:pt x="1374" y="1472"/>
                      </a:lnTo>
                      <a:lnTo>
                        <a:pt x="1407" y="1440"/>
                      </a:lnTo>
                      <a:lnTo>
                        <a:pt x="1440" y="1406"/>
                      </a:lnTo>
                      <a:lnTo>
                        <a:pt x="1473" y="1374"/>
                      </a:lnTo>
                      <a:lnTo>
                        <a:pt x="1505" y="1341"/>
                      </a:lnTo>
                      <a:lnTo>
                        <a:pt x="1538" y="1309"/>
                      </a:lnTo>
                      <a:lnTo>
                        <a:pt x="1571" y="1276"/>
                      </a:lnTo>
                      <a:lnTo>
                        <a:pt x="1604" y="1243"/>
                      </a:lnTo>
                      <a:lnTo>
                        <a:pt x="1637" y="1210"/>
                      </a:lnTo>
                      <a:lnTo>
                        <a:pt x="1669" y="1178"/>
                      </a:lnTo>
                      <a:lnTo>
                        <a:pt x="1702" y="1145"/>
                      </a:lnTo>
                      <a:lnTo>
                        <a:pt x="1735" y="1112"/>
                      </a:lnTo>
                      <a:lnTo>
                        <a:pt x="1768" y="1079"/>
                      </a:lnTo>
                      <a:lnTo>
                        <a:pt x="1800" y="1047"/>
                      </a:lnTo>
                      <a:lnTo>
                        <a:pt x="1800" y="1047"/>
                      </a:lnTo>
                      <a:cubicBezTo>
                        <a:pt x="1811" y="1035"/>
                        <a:pt x="1819" y="1022"/>
                        <a:pt x="1824" y="1005"/>
                      </a:cubicBezTo>
                      <a:lnTo>
                        <a:pt x="1824" y="1005"/>
                      </a:lnTo>
                      <a:cubicBezTo>
                        <a:pt x="1830" y="989"/>
                        <a:pt x="1830" y="973"/>
                        <a:pt x="1824" y="956"/>
                      </a:cubicBezTo>
                      <a:lnTo>
                        <a:pt x="1824" y="956"/>
                      </a:lnTo>
                      <a:cubicBezTo>
                        <a:pt x="1819" y="939"/>
                        <a:pt x="1811" y="926"/>
                        <a:pt x="1800" y="915"/>
                      </a:cubicBezTo>
                      <a:lnTo>
                        <a:pt x="1768" y="882"/>
                      </a:lnTo>
                      <a:close/>
                      <a:moveTo>
                        <a:pt x="1735" y="718"/>
                      </a:moveTo>
                      <a:lnTo>
                        <a:pt x="1833" y="817"/>
                      </a:lnTo>
                      <a:lnTo>
                        <a:pt x="1865" y="850"/>
                      </a:lnTo>
                      <a:lnTo>
                        <a:pt x="1899" y="882"/>
                      </a:lnTo>
                      <a:lnTo>
                        <a:pt x="1931" y="915"/>
                      </a:lnTo>
                      <a:lnTo>
                        <a:pt x="1931" y="915"/>
                      </a:lnTo>
                      <a:cubicBezTo>
                        <a:pt x="1942" y="926"/>
                        <a:pt x="1951" y="939"/>
                        <a:pt x="1956" y="956"/>
                      </a:cubicBezTo>
                      <a:lnTo>
                        <a:pt x="1956" y="956"/>
                      </a:lnTo>
                      <a:cubicBezTo>
                        <a:pt x="1961" y="973"/>
                        <a:pt x="1961" y="989"/>
                        <a:pt x="1956" y="1005"/>
                      </a:cubicBezTo>
                      <a:lnTo>
                        <a:pt x="1956" y="1005"/>
                      </a:lnTo>
                      <a:cubicBezTo>
                        <a:pt x="1951" y="1022"/>
                        <a:pt x="1942" y="1035"/>
                        <a:pt x="1931" y="1047"/>
                      </a:cubicBezTo>
                      <a:lnTo>
                        <a:pt x="1833" y="1145"/>
                      </a:lnTo>
                      <a:lnTo>
                        <a:pt x="1800" y="1178"/>
                      </a:lnTo>
                      <a:lnTo>
                        <a:pt x="1768" y="1210"/>
                      </a:lnTo>
                      <a:lnTo>
                        <a:pt x="1669" y="1309"/>
                      </a:lnTo>
                      <a:lnTo>
                        <a:pt x="1637" y="1341"/>
                      </a:lnTo>
                      <a:lnTo>
                        <a:pt x="1604" y="1374"/>
                      </a:lnTo>
                      <a:lnTo>
                        <a:pt x="1505" y="1472"/>
                      </a:lnTo>
                      <a:lnTo>
                        <a:pt x="1473" y="1505"/>
                      </a:lnTo>
                      <a:lnTo>
                        <a:pt x="1440" y="1538"/>
                      </a:lnTo>
                      <a:lnTo>
                        <a:pt x="1341" y="1636"/>
                      </a:lnTo>
                      <a:lnTo>
                        <a:pt x="1309" y="1669"/>
                      </a:lnTo>
                      <a:lnTo>
                        <a:pt x="1276" y="1702"/>
                      </a:lnTo>
                      <a:lnTo>
                        <a:pt x="1177" y="1800"/>
                      </a:lnTo>
                      <a:lnTo>
                        <a:pt x="1145" y="1833"/>
                      </a:lnTo>
                      <a:lnTo>
                        <a:pt x="1112" y="1866"/>
                      </a:lnTo>
                      <a:lnTo>
                        <a:pt x="1046" y="1931"/>
                      </a:lnTo>
                      <a:lnTo>
                        <a:pt x="1046" y="1931"/>
                      </a:lnTo>
                      <a:cubicBezTo>
                        <a:pt x="1038" y="1940"/>
                        <a:pt x="1026" y="1948"/>
                        <a:pt x="1013" y="1953"/>
                      </a:cubicBezTo>
                      <a:lnTo>
                        <a:pt x="1013" y="1953"/>
                      </a:lnTo>
                      <a:cubicBezTo>
                        <a:pt x="1011" y="1954"/>
                        <a:pt x="1008" y="1955"/>
                        <a:pt x="1005" y="1956"/>
                      </a:cubicBezTo>
                      <a:lnTo>
                        <a:pt x="1005" y="1956"/>
                      </a:lnTo>
                      <a:cubicBezTo>
                        <a:pt x="989" y="1961"/>
                        <a:pt x="973" y="1961"/>
                        <a:pt x="956" y="1956"/>
                      </a:cubicBezTo>
                      <a:lnTo>
                        <a:pt x="956" y="1956"/>
                      </a:lnTo>
                      <a:cubicBezTo>
                        <a:pt x="940" y="1950"/>
                        <a:pt x="927" y="1942"/>
                        <a:pt x="915" y="1931"/>
                      </a:cubicBezTo>
                      <a:lnTo>
                        <a:pt x="30" y="1047"/>
                      </a:lnTo>
                      <a:lnTo>
                        <a:pt x="30" y="1047"/>
                      </a:lnTo>
                      <a:cubicBezTo>
                        <a:pt x="19" y="1035"/>
                        <a:pt x="11" y="1022"/>
                        <a:pt x="6" y="1005"/>
                      </a:cubicBezTo>
                      <a:lnTo>
                        <a:pt x="6" y="1005"/>
                      </a:lnTo>
                      <a:cubicBezTo>
                        <a:pt x="0" y="989"/>
                        <a:pt x="0" y="973"/>
                        <a:pt x="6" y="956"/>
                      </a:cubicBezTo>
                      <a:lnTo>
                        <a:pt x="6" y="956"/>
                      </a:lnTo>
                      <a:cubicBezTo>
                        <a:pt x="11" y="939"/>
                        <a:pt x="19" y="926"/>
                        <a:pt x="30" y="915"/>
                      </a:cubicBezTo>
                      <a:lnTo>
                        <a:pt x="63" y="882"/>
                      </a:lnTo>
                      <a:lnTo>
                        <a:pt x="96" y="850"/>
                      </a:lnTo>
                      <a:lnTo>
                        <a:pt x="128" y="817"/>
                      </a:lnTo>
                      <a:lnTo>
                        <a:pt x="162" y="784"/>
                      </a:lnTo>
                      <a:lnTo>
                        <a:pt x="194" y="751"/>
                      </a:lnTo>
                      <a:lnTo>
                        <a:pt x="227" y="718"/>
                      </a:lnTo>
                      <a:lnTo>
                        <a:pt x="260" y="686"/>
                      </a:lnTo>
                      <a:lnTo>
                        <a:pt x="292" y="653"/>
                      </a:lnTo>
                      <a:lnTo>
                        <a:pt x="325" y="620"/>
                      </a:lnTo>
                      <a:lnTo>
                        <a:pt x="358" y="587"/>
                      </a:lnTo>
                      <a:lnTo>
                        <a:pt x="391" y="554"/>
                      </a:lnTo>
                      <a:lnTo>
                        <a:pt x="424" y="522"/>
                      </a:lnTo>
                      <a:lnTo>
                        <a:pt x="456" y="489"/>
                      </a:lnTo>
                      <a:lnTo>
                        <a:pt x="489" y="456"/>
                      </a:lnTo>
                      <a:lnTo>
                        <a:pt x="522" y="423"/>
                      </a:lnTo>
                      <a:lnTo>
                        <a:pt x="555" y="390"/>
                      </a:lnTo>
                      <a:lnTo>
                        <a:pt x="587" y="358"/>
                      </a:lnTo>
                      <a:lnTo>
                        <a:pt x="620" y="325"/>
                      </a:lnTo>
                      <a:lnTo>
                        <a:pt x="653" y="292"/>
                      </a:lnTo>
                      <a:lnTo>
                        <a:pt x="686" y="259"/>
                      </a:lnTo>
                      <a:lnTo>
                        <a:pt x="718" y="227"/>
                      </a:lnTo>
                      <a:lnTo>
                        <a:pt x="751" y="194"/>
                      </a:lnTo>
                      <a:lnTo>
                        <a:pt x="784" y="161"/>
                      </a:lnTo>
                      <a:lnTo>
                        <a:pt x="817" y="128"/>
                      </a:lnTo>
                      <a:lnTo>
                        <a:pt x="849" y="96"/>
                      </a:lnTo>
                      <a:lnTo>
                        <a:pt x="882" y="63"/>
                      </a:lnTo>
                      <a:lnTo>
                        <a:pt x="915" y="30"/>
                      </a:lnTo>
                      <a:lnTo>
                        <a:pt x="915" y="30"/>
                      </a:lnTo>
                      <a:cubicBezTo>
                        <a:pt x="927" y="19"/>
                        <a:pt x="940" y="11"/>
                        <a:pt x="956" y="6"/>
                      </a:cubicBezTo>
                      <a:lnTo>
                        <a:pt x="956" y="6"/>
                      </a:lnTo>
                      <a:cubicBezTo>
                        <a:pt x="973" y="0"/>
                        <a:pt x="989" y="0"/>
                        <a:pt x="1005" y="6"/>
                      </a:cubicBezTo>
                      <a:lnTo>
                        <a:pt x="1005" y="6"/>
                      </a:lnTo>
                      <a:cubicBezTo>
                        <a:pt x="1008" y="6"/>
                        <a:pt x="1011" y="7"/>
                        <a:pt x="1013" y="9"/>
                      </a:cubicBezTo>
                      <a:lnTo>
                        <a:pt x="1013" y="9"/>
                      </a:lnTo>
                      <a:cubicBezTo>
                        <a:pt x="1026" y="14"/>
                        <a:pt x="1038" y="21"/>
                        <a:pt x="1046" y="30"/>
                      </a:cubicBezTo>
                      <a:lnTo>
                        <a:pt x="1079" y="63"/>
                      </a:lnTo>
                      <a:lnTo>
                        <a:pt x="1177" y="161"/>
                      </a:lnTo>
                      <a:lnTo>
                        <a:pt x="1210" y="194"/>
                      </a:lnTo>
                      <a:lnTo>
                        <a:pt x="1243" y="227"/>
                      </a:lnTo>
                      <a:lnTo>
                        <a:pt x="1341" y="325"/>
                      </a:lnTo>
                      <a:lnTo>
                        <a:pt x="1374" y="358"/>
                      </a:lnTo>
                      <a:lnTo>
                        <a:pt x="1407" y="390"/>
                      </a:lnTo>
                      <a:lnTo>
                        <a:pt x="1505" y="489"/>
                      </a:lnTo>
                      <a:lnTo>
                        <a:pt x="1538" y="522"/>
                      </a:lnTo>
                      <a:lnTo>
                        <a:pt x="1571" y="554"/>
                      </a:lnTo>
                      <a:lnTo>
                        <a:pt x="1669" y="653"/>
                      </a:lnTo>
                      <a:lnTo>
                        <a:pt x="1702" y="686"/>
                      </a:lnTo>
                      <a:lnTo>
                        <a:pt x="1735" y="71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78" name="Freeform 190">
                  <a:extLst>
                    <a:ext uri="{FF2B5EF4-FFF2-40B4-BE49-F238E27FC236}">
                      <a16:creationId xmlns="" xmlns:a16="http://schemas.microsoft.com/office/drawing/2014/main" id="{3D63254F-031A-2742-BD33-3455F7646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413" y="2143125"/>
                  <a:ext cx="247650" cy="136525"/>
                </a:xfrm>
                <a:custGeom>
                  <a:avLst/>
                  <a:gdLst>
                    <a:gd name="T0" fmla="*/ 49 w 689"/>
                    <a:gd name="T1" fmla="*/ 98 h 378"/>
                    <a:gd name="T2" fmla="*/ 147 w 689"/>
                    <a:gd name="T3" fmla="*/ 196 h 378"/>
                    <a:gd name="T4" fmla="*/ 180 w 689"/>
                    <a:gd name="T5" fmla="*/ 229 h 378"/>
                    <a:gd name="T6" fmla="*/ 213 w 689"/>
                    <a:gd name="T7" fmla="*/ 262 h 378"/>
                    <a:gd name="T8" fmla="*/ 311 w 689"/>
                    <a:gd name="T9" fmla="*/ 360 h 378"/>
                    <a:gd name="T10" fmla="*/ 311 w 689"/>
                    <a:gd name="T11" fmla="*/ 360 h 378"/>
                    <a:gd name="T12" fmla="*/ 345 w 689"/>
                    <a:gd name="T13" fmla="*/ 377 h 378"/>
                    <a:gd name="T14" fmla="*/ 345 w 689"/>
                    <a:gd name="T15" fmla="*/ 377 h 378"/>
                    <a:gd name="T16" fmla="*/ 377 w 689"/>
                    <a:gd name="T17" fmla="*/ 360 h 378"/>
                    <a:gd name="T18" fmla="*/ 672 w 689"/>
                    <a:gd name="T19" fmla="*/ 65 h 378"/>
                    <a:gd name="T20" fmla="*/ 672 w 689"/>
                    <a:gd name="T21" fmla="*/ 65 h 378"/>
                    <a:gd name="T22" fmla="*/ 688 w 689"/>
                    <a:gd name="T23" fmla="*/ 33 h 378"/>
                    <a:gd name="T24" fmla="*/ 688 w 689"/>
                    <a:gd name="T25" fmla="*/ 33 h 378"/>
                    <a:gd name="T26" fmla="*/ 664 w 689"/>
                    <a:gd name="T27" fmla="*/ 8 h 378"/>
                    <a:gd name="T28" fmla="*/ 664 w 689"/>
                    <a:gd name="T29" fmla="*/ 8 h 378"/>
                    <a:gd name="T30" fmla="*/ 607 w 689"/>
                    <a:gd name="T31" fmla="*/ 0 h 378"/>
                    <a:gd name="T32" fmla="*/ 82 w 689"/>
                    <a:gd name="T33" fmla="*/ 0 h 378"/>
                    <a:gd name="T34" fmla="*/ 82 w 689"/>
                    <a:gd name="T35" fmla="*/ 0 h 378"/>
                    <a:gd name="T36" fmla="*/ 25 w 689"/>
                    <a:gd name="T37" fmla="*/ 8 h 378"/>
                    <a:gd name="T38" fmla="*/ 25 w 689"/>
                    <a:gd name="T39" fmla="*/ 8 h 378"/>
                    <a:gd name="T40" fmla="*/ 0 w 689"/>
                    <a:gd name="T41" fmla="*/ 33 h 378"/>
                    <a:gd name="T42" fmla="*/ 0 w 689"/>
                    <a:gd name="T43" fmla="*/ 33 h 378"/>
                    <a:gd name="T44" fmla="*/ 17 w 689"/>
                    <a:gd name="T45" fmla="*/ 65 h 378"/>
                    <a:gd name="T46" fmla="*/ 49 w 689"/>
                    <a:gd name="T47" fmla="*/ 9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8">
                      <a:moveTo>
                        <a:pt x="49" y="98"/>
                      </a:moveTo>
                      <a:lnTo>
                        <a:pt x="147" y="196"/>
                      </a:lnTo>
                      <a:lnTo>
                        <a:pt x="180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7"/>
                        <a:pt x="345" y="377"/>
                      </a:cubicBezTo>
                      <a:lnTo>
                        <a:pt x="345" y="377"/>
                      </a:lnTo>
                      <a:cubicBezTo>
                        <a:pt x="355" y="377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2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8" y="3"/>
                        <a:pt x="628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4"/>
                        <a:pt x="17" y="65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9" name="Freeform 191">
                  <a:extLst>
                    <a:ext uri="{FF2B5EF4-FFF2-40B4-BE49-F238E27FC236}">
                      <a16:creationId xmlns="" xmlns:a16="http://schemas.microsoft.com/office/drawing/2014/main" id="{8E8E8002-9587-BC42-B339-AE8980BB8D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2375" y="2143125"/>
                  <a:ext cx="247650" cy="136525"/>
                </a:xfrm>
                <a:custGeom>
                  <a:avLst/>
                  <a:gdLst>
                    <a:gd name="T0" fmla="*/ 24 w 689"/>
                    <a:gd name="T1" fmla="*/ 8 h 378"/>
                    <a:gd name="T2" fmla="*/ 24 w 689"/>
                    <a:gd name="T3" fmla="*/ 8 h 378"/>
                    <a:gd name="T4" fmla="*/ 0 w 689"/>
                    <a:gd name="T5" fmla="*/ 33 h 378"/>
                    <a:gd name="T6" fmla="*/ 0 w 689"/>
                    <a:gd name="T7" fmla="*/ 33 h 378"/>
                    <a:gd name="T8" fmla="*/ 17 w 689"/>
                    <a:gd name="T9" fmla="*/ 65 h 378"/>
                    <a:gd name="T10" fmla="*/ 49 w 689"/>
                    <a:gd name="T11" fmla="*/ 98 h 378"/>
                    <a:gd name="T12" fmla="*/ 148 w 689"/>
                    <a:gd name="T13" fmla="*/ 196 h 378"/>
                    <a:gd name="T14" fmla="*/ 181 w 689"/>
                    <a:gd name="T15" fmla="*/ 229 h 378"/>
                    <a:gd name="T16" fmla="*/ 213 w 689"/>
                    <a:gd name="T17" fmla="*/ 262 h 378"/>
                    <a:gd name="T18" fmla="*/ 312 w 689"/>
                    <a:gd name="T19" fmla="*/ 360 h 378"/>
                    <a:gd name="T20" fmla="*/ 312 w 689"/>
                    <a:gd name="T21" fmla="*/ 360 h 378"/>
                    <a:gd name="T22" fmla="*/ 344 w 689"/>
                    <a:gd name="T23" fmla="*/ 377 h 378"/>
                    <a:gd name="T24" fmla="*/ 344 w 689"/>
                    <a:gd name="T25" fmla="*/ 377 h 378"/>
                    <a:gd name="T26" fmla="*/ 377 w 689"/>
                    <a:gd name="T27" fmla="*/ 360 h 378"/>
                    <a:gd name="T28" fmla="*/ 672 w 689"/>
                    <a:gd name="T29" fmla="*/ 65 h 378"/>
                    <a:gd name="T30" fmla="*/ 672 w 689"/>
                    <a:gd name="T31" fmla="*/ 65 h 378"/>
                    <a:gd name="T32" fmla="*/ 688 w 689"/>
                    <a:gd name="T33" fmla="*/ 33 h 378"/>
                    <a:gd name="T34" fmla="*/ 688 w 689"/>
                    <a:gd name="T35" fmla="*/ 33 h 378"/>
                    <a:gd name="T36" fmla="*/ 664 w 689"/>
                    <a:gd name="T37" fmla="*/ 8 h 378"/>
                    <a:gd name="T38" fmla="*/ 664 w 689"/>
                    <a:gd name="T39" fmla="*/ 8 h 378"/>
                    <a:gd name="T40" fmla="*/ 606 w 689"/>
                    <a:gd name="T41" fmla="*/ 0 h 378"/>
                    <a:gd name="T42" fmla="*/ 82 w 689"/>
                    <a:gd name="T43" fmla="*/ 0 h 378"/>
                    <a:gd name="T44" fmla="*/ 82 w 689"/>
                    <a:gd name="T45" fmla="*/ 0 h 378"/>
                    <a:gd name="T46" fmla="*/ 24 w 689"/>
                    <a:gd name="T47" fmla="*/ 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8">
                      <a:moveTo>
                        <a:pt x="24" y="8"/>
                      </a:moveTo>
                      <a:lnTo>
                        <a:pt x="24" y="8"/>
                      </a:lnTo>
                      <a:cubicBezTo>
                        <a:pt x="8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4"/>
                        <a:pt x="17" y="65"/>
                      </a:cubicBezTo>
                      <a:lnTo>
                        <a:pt x="49" y="98"/>
                      </a:lnTo>
                      <a:lnTo>
                        <a:pt x="148" y="196"/>
                      </a:lnTo>
                      <a:lnTo>
                        <a:pt x="181" y="229"/>
                      </a:lnTo>
                      <a:lnTo>
                        <a:pt x="213" y="262"/>
                      </a:lnTo>
                      <a:lnTo>
                        <a:pt x="312" y="360"/>
                      </a:lnTo>
                      <a:lnTo>
                        <a:pt x="312" y="360"/>
                      </a:lnTo>
                      <a:cubicBezTo>
                        <a:pt x="322" y="371"/>
                        <a:pt x="333" y="377"/>
                        <a:pt x="344" y="377"/>
                      </a:cubicBezTo>
                      <a:lnTo>
                        <a:pt x="344" y="377"/>
                      </a:lnTo>
                      <a:cubicBezTo>
                        <a:pt x="355" y="377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2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0" name="Freeform 192">
                  <a:extLst>
                    <a:ext uri="{FF2B5EF4-FFF2-40B4-BE49-F238E27FC236}">
                      <a16:creationId xmlns="" xmlns:a16="http://schemas.microsoft.com/office/drawing/2014/main" id="{4A139C68-0125-874A-9DEF-5D2AE60924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163" y="2166938"/>
                  <a:ext cx="517525" cy="517525"/>
                </a:xfrm>
                <a:custGeom>
                  <a:avLst/>
                  <a:gdLst>
                    <a:gd name="T0" fmla="*/ 1276 w 1438"/>
                    <a:gd name="T1" fmla="*/ 653 h 1438"/>
                    <a:gd name="T2" fmla="*/ 751 w 1438"/>
                    <a:gd name="T3" fmla="*/ 140 h 1438"/>
                    <a:gd name="T4" fmla="*/ 743 w 1438"/>
                    <a:gd name="T5" fmla="*/ 137 h 1438"/>
                    <a:gd name="T6" fmla="*/ 653 w 1438"/>
                    <a:gd name="T7" fmla="*/ 161 h 1438"/>
                    <a:gd name="T8" fmla="*/ 522 w 1438"/>
                    <a:gd name="T9" fmla="*/ 292 h 1438"/>
                    <a:gd name="T10" fmla="*/ 358 w 1438"/>
                    <a:gd name="T11" fmla="*/ 456 h 1438"/>
                    <a:gd name="T12" fmla="*/ 194 w 1438"/>
                    <a:gd name="T13" fmla="*/ 620 h 1438"/>
                    <a:gd name="T14" fmla="*/ 137 w 1438"/>
                    <a:gd name="T15" fmla="*/ 694 h 1438"/>
                    <a:gd name="T16" fmla="*/ 137 w 1438"/>
                    <a:gd name="T17" fmla="*/ 743 h 1438"/>
                    <a:gd name="T18" fmla="*/ 293 w 1438"/>
                    <a:gd name="T19" fmla="*/ 916 h 1438"/>
                    <a:gd name="T20" fmla="*/ 456 w 1438"/>
                    <a:gd name="T21" fmla="*/ 1079 h 1438"/>
                    <a:gd name="T22" fmla="*/ 620 w 1438"/>
                    <a:gd name="T23" fmla="*/ 1243 h 1438"/>
                    <a:gd name="T24" fmla="*/ 694 w 1438"/>
                    <a:gd name="T25" fmla="*/ 1301 h 1438"/>
                    <a:gd name="T26" fmla="*/ 743 w 1438"/>
                    <a:gd name="T27" fmla="*/ 1301 h 1438"/>
                    <a:gd name="T28" fmla="*/ 784 w 1438"/>
                    <a:gd name="T29" fmla="*/ 1276 h 1438"/>
                    <a:gd name="T30" fmla="*/ 883 w 1438"/>
                    <a:gd name="T31" fmla="*/ 1178 h 1438"/>
                    <a:gd name="T32" fmla="*/ 981 w 1438"/>
                    <a:gd name="T33" fmla="*/ 1079 h 1438"/>
                    <a:gd name="T34" fmla="*/ 1079 w 1438"/>
                    <a:gd name="T35" fmla="*/ 981 h 1438"/>
                    <a:gd name="T36" fmla="*/ 1178 w 1438"/>
                    <a:gd name="T37" fmla="*/ 883 h 1438"/>
                    <a:gd name="T38" fmla="*/ 1276 w 1438"/>
                    <a:gd name="T39" fmla="*/ 785 h 1438"/>
                    <a:gd name="T40" fmla="*/ 1300 w 1438"/>
                    <a:gd name="T41" fmla="*/ 743 h 1438"/>
                    <a:gd name="T42" fmla="*/ 1407 w 1438"/>
                    <a:gd name="T43" fmla="*/ 653 h 1438"/>
                    <a:gd name="T44" fmla="*/ 1432 w 1438"/>
                    <a:gd name="T45" fmla="*/ 743 h 1438"/>
                    <a:gd name="T46" fmla="*/ 784 w 1438"/>
                    <a:gd name="T47" fmla="*/ 1407 h 1438"/>
                    <a:gd name="T48" fmla="*/ 751 w 1438"/>
                    <a:gd name="T49" fmla="*/ 1428 h 1438"/>
                    <a:gd name="T50" fmla="*/ 694 w 1438"/>
                    <a:gd name="T51" fmla="*/ 1432 h 1438"/>
                    <a:gd name="T52" fmla="*/ 587 w 1438"/>
                    <a:gd name="T53" fmla="*/ 1342 h 1438"/>
                    <a:gd name="T54" fmla="*/ 424 w 1438"/>
                    <a:gd name="T55" fmla="*/ 1178 h 1438"/>
                    <a:gd name="T56" fmla="*/ 260 w 1438"/>
                    <a:gd name="T57" fmla="*/ 1014 h 1438"/>
                    <a:gd name="T58" fmla="*/ 96 w 1438"/>
                    <a:gd name="T59" fmla="*/ 850 h 1438"/>
                    <a:gd name="T60" fmla="*/ 30 w 1438"/>
                    <a:gd name="T61" fmla="*/ 785 h 1438"/>
                    <a:gd name="T62" fmla="*/ 5 w 1438"/>
                    <a:gd name="T63" fmla="*/ 694 h 1438"/>
                    <a:gd name="T64" fmla="*/ 63 w 1438"/>
                    <a:gd name="T65" fmla="*/ 620 h 1438"/>
                    <a:gd name="T66" fmla="*/ 162 w 1438"/>
                    <a:gd name="T67" fmla="*/ 522 h 1438"/>
                    <a:gd name="T68" fmla="*/ 260 w 1438"/>
                    <a:gd name="T69" fmla="*/ 424 h 1438"/>
                    <a:gd name="T70" fmla="*/ 358 w 1438"/>
                    <a:gd name="T71" fmla="*/ 325 h 1438"/>
                    <a:gd name="T72" fmla="*/ 456 w 1438"/>
                    <a:gd name="T73" fmla="*/ 227 h 1438"/>
                    <a:gd name="T74" fmla="*/ 555 w 1438"/>
                    <a:gd name="T75" fmla="*/ 128 h 1438"/>
                    <a:gd name="T76" fmla="*/ 653 w 1438"/>
                    <a:gd name="T77" fmla="*/ 30 h 1438"/>
                    <a:gd name="T78" fmla="*/ 694 w 1438"/>
                    <a:gd name="T79" fmla="*/ 6 h 1438"/>
                    <a:gd name="T80" fmla="*/ 751 w 1438"/>
                    <a:gd name="T81" fmla="*/ 8 h 1438"/>
                    <a:gd name="T82" fmla="*/ 817 w 1438"/>
                    <a:gd name="T83" fmla="*/ 63 h 1438"/>
                    <a:gd name="T84" fmla="*/ 915 w 1438"/>
                    <a:gd name="T85" fmla="*/ 161 h 1438"/>
                    <a:gd name="T86" fmla="*/ 1014 w 1438"/>
                    <a:gd name="T87" fmla="*/ 260 h 1438"/>
                    <a:gd name="T88" fmla="*/ 1112 w 1438"/>
                    <a:gd name="T89" fmla="*/ 358 h 1438"/>
                    <a:gd name="T90" fmla="*/ 1211 w 1438"/>
                    <a:gd name="T91" fmla="*/ 456 h 1438"/>
                    <a:gd name="T92" fmla="*/ 1309 w 1438"/>
                    <a:gd name="T93" fmla="*/ 555 h 1438"/>
                    <a:gd name="T94" fmla="*/ 1407 w 1438"/>
                    <a:gd name="T95" fmla="*/ 653 h 1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38" h="1438">
                      <a:moveTo>
                        <a:pt x="1300" y="694"/>
                      </a:moveTo>
                      <a:lnTo>
                        <a:pt x="1300" y="694"/>
                      </a:lnTo>
                      <a:cubicBezTo>
                        <a:pt x="1295" y="677"/>
                        <a:pt x="1287" y="664"/>
                        <a:pt x="1276" y="653"/>
                      </a:cubicBezTo>
                      <a:lnTo>
                        <a:pt x="784" y="161"/>
                      </a:lnTo>
                      <a:lnTo>
                        <a:pt x="784" y="161"/>
                      </a:lnTo>
                      <a:cubicBezTo>
                        <a:pt x="776" y="153"/>
                        <a:pt x="764" y="146"/>
                        <a:pt x="751" y="140"/>
                      </a:cubicBezTo>
                      <a:lnTo>
                        <a:pt x="751" y="140"/>
                      </a:lnTo>
                      <a:cubicBezTo>
                        <a:pt x="749" y="139"/>
                        <a:pt x="746" y="138"/>
                        <a:pt x="743" y="137"/>
                      </a:cubicBezTo>
                      <a:lnTo>
                        <a:pt x="743" y="137"/>
                      </a:lnTo>
                      <a:cubicBezTo>
                        <a:pt x="727" y="131"/>
                        <a:pt x="711" y="131"/>
                        <a:pt x="694" y="137"/>
                      </a:cubicBezTo>
                      <a:lnTo>
                        <a:pt x="694" y="137"/>
                      </a:lnTo>
                      <a:cubicBezTo>
                        <a:pt x="678" y="143"/>
                        <a:pt x="665" y="150"/>
                        <a:pt x="653" y="161"/>
                      </a:cubicBezTo>
                      <a:lnTo>
                        <a:pt x="587" y="227"/>
                      </a:lnTo>
                      <a:lnTo>
                        <a:pt x="555" y="260"/>
                      </a:lnTo>
                      <a:lnTo>
                        <a:pt x="522" y="292"/>
                      </a:lnTo>
                      <a:lnTo>
                        <a:pt x="424" y="391"/>
                      </a:lnTo>
                      <a:lnTo>
                        <a:pt x="391" y="424"/>
                      </a:lnTo>
                      <a:lnTo>
                        <a:pt x="358" y="456"/>
                      </a:lnTo>
                      <a:lnTo>
                        <a:pt x="260" y="555"/>
                      </a:lnTo>
                      <a:lnTo>
                        <a:pt x="227" y="588"/>
                      </a:lnTo>
                      <a:lnTo>
                        <a:pt x="194" y="620"/>
                      </a:lnTo>
                      <a:lnTo>
                        <a:pt x="162" y="653"/>
                      </a:lnTo>
                      <a:lnTo>
                        <a:pt x="162" y="653"/>
                      </a:lnTo>
                      <a:cubicBezTo>
                        <a:pt x="151" y="664"/>
                        <a:pt x="142" y="677"/>
                        <a:pt x="137" y="694"/>
                      </a:cubicBezTo>
                      <a:lnTo>
                        <a:pt x="137" y="694"/>
                      </a:lnTo>
                      <a:cubicBezTo>
                        <a:pt x="132" y="711"/>
                        <a:pt x="132" y="727"/>
                        <a:pt x="137" y="743"/>
                      </a:cubicBezTo>
                      <a:lnTo>
                        <a:pt x="137" y="743"/>
                      </a:lnTo>
                      <a:cubicBezTo>
                        <a:pt x="142" y="760"/>
                        <a:pt x="151" y="773"/>
                        <a:pt x="162" y="785"/>
                      </a:cubicBezTo>
                      <a:lnTo>
                        <a:pt x="260" y="883"/>
                      </a:lnTo>
                      <a:lnTo>
                        <a:pt x="293" y="916"/>
                      </a:lnTo>
                      <a:lnTo>
                        <a:pt x="325" y="948"/>
                      </a:lnTo>
                      <a:lnTo>
                        <a:pt x="424" y="1047"/>
                      </a:lnTo>
                      <a:lnTo>
                        <a:pt x="456" y="1079"/>
                      </a:lnTo>
                      <a:lnTo>
                        <a:pt x="489" y="1112"/>
                      </a:lnTo>
                      <a:lnTo>
                        <a:pt x="587" y="1210"/>
                      </a:lnTo>
                      <a:lnTo>
                        <a:pt x="620" y="1243"/>
                      </a:lnTo>
                      <a:lnTo>
                        <a:pt x="653" y="1276"/>
                      </a:lnTo>
                      <a:lnTo>
                        <a:pt x="653" y="1276"/>
                      </a:lnTo>
                      <a:cubicBezTo>
                        <a:pt x="665" y="1287"/>
                        <a:pt x="678" y="1295"/>
                        <a:pt x="694" y="1301"/>
                      </a:cubicBezTo>
                      <a:lnTo>
                        <a:pt x="694" y="1301"/>
                      </a:lnTo>
                      <a:cubicBezTo>
                        <a:pt x="711" y="1306"/>
                        <a:pt x="727" y="1306"/>
                        <a:pt x="743" y="1301"/>
                      </a:cubicBezTo>
                      <a:lnTo>
                        <a:pt x="743" y="1301"/>
                      </a:lnTo>
                      <a:cubicBezTo>
                        <a:pt x="746" y="1300"/>
                        <a:pt x="749" y="1298"/>
                        <a:pt x="751" y="1297"/>
                      </a:cubicBezTo>
                      <a:lnTo>
                        <a:pt x="751" y="1297"/>
                      </a:lnTo>
                      <a:cubicBezTo>
                        <a:pt x="764" y="1292"/>
                        <a:pt x="776" y="1285"/>
                        <a:pt x="784" y="1276"/>
                      </a:cubicBezTo>
                      <a:lnTo>
                        <a:pt x="817" y="1243"/>
                      </a:lnTo>
                      <a:lnTo>
                        <a:pt x="850" y="1210"/>
                      </a:lnTo>
                      <a:lnTo>
                        <a:pt x="883" y="1178"/>
                      </a:lnTo>
                      <a:lnTo>
                        <a:pt x="915" y="1144"/>
                      </a:lnTo>
                      <a:lnTo>
                        <a:pt x="948" y="1112"/>
                      </a:lnTo>
                      <a:lnTo>
                        <a:pt x="981" y="1079"/>
                      </a:lnTo>
                      <a:lnTo>
                        <a:pt x="1014" y="1047"/>
                      </a:lnTo>
                      <a:lnTo>
                        <a:pt x="1047" y="1014"/>
                      </a:lnTo>
                      <a:lnTo>
                        <a:pt x="1079" y="981"/>
                      </a:lnTo>
                      <a:lnTo>
                        <a:pt x="1112" y="948"/>
                      </a:lnTo>
                      <a:lnTo>
                        <a:pt x="1145" y="916"/>
                      </a:lnTo>
                      <a:lnTo>
                        <a:pt x="1178" y="883"/>
                      </a:lnTo>
                      <a:lnTo>
                        <a:pt x="1211" y="850"/>
                      </a:lnTo>
                      <a:lnTo>
                        <a:pt x="1243" y="817"/>
                      </a:lnTo>
                      <a:lnTo>
                        <a:pt x="1276" y="785"/>
                      </a:lnTo>
                      <a:lnTo>
                        <a:pt x="1276" y="785"/>
                      </a:lnTo>
                      <a:cubicBezTo>
                        <a:pt x="1287" y="773"/>
                        <a:pt x="1295" y="760"/>
                        <a:pt x="1300" y="743"/>
                      </a:cubicBezTo>
                      <a:lnTo>
                        <a:pt x="1300" y="743"/>
                      </a:lnTo>
                      <a:cubicBezTo>
                        <a:pt x="1306" y="727"/>
                        <a:pt x="1306" y="711"/>
                        <a:pt x="1300" y="694"/>
                      </a:cubicBezTo>
                      <a:close/>
                      <a:moveTo>
                        <a:pt x="1407" y="653"/>
                      </a:moveTo>
                      <a:lnTo>
                        <a:pt x="1407" y="653"/>
                      </a:lnTo>
                      <a:cubicBezTo>
                        <a:pt x="1418" y="664"/>
                        <a:pt x="1426" y="677"/>
                        <a:pt x="1432" y="694"/>
                      </a:cubicBezTo>
                      <a:lnTo>
                        <a:pt x="1432" y="694"/>
                      </a:lnTo>
                      <a:cubicBezTo>
                        <a:pt x="1437" y="711"/>
                        <a:pt x="1437" y="727"/>
                        <a:pt x="1432" y="743"/>
                      </a:cubicBezTo>
                      <a:lnTo>
                        <a:pt x="1432" y="743"/>
                      </a:lnTo>
                      <a:cubicBezTo>
                        <a:pt x="1426" y="760"/>
                        <a:pt x="1418" y="773"/>
                        <a:pt x="1407" y="785"/>
                      </a:cubicBezTo>
                      <a:lnTo>
                        <a:pt x="784" y="1407"/>
                      </a:lnTo>
                      <a:lnTo>
                        <a:pt x="784" y="1407"/>
                      </a:lnTo>
                      <a:cubicBezTo>
                        <a:pt x="776" y="1416"/>
                        <a:pt x="764" y="1423"/>
                        <a:pt x="751" y="1428"/>
                      </a:cubicBezTo>
                      <a:lnTo>
                        <a:pt x="751" y="1428"/>
                      </a:lnTo>
                      <a:cubicBezTo>
                        <a:pt x="749" y="1429"/>
                        <a:pt x="746" y="1431"/>
                        <a:pt x="743" y="1432"/>
                      </a:cubicBezTo>
                      <a:lnTo>
                        <a:pt x="743" y="1432"/>
                      </a:lnTo>
                      <a:cubicBezTo>
                        <a:pt x="727" y="1437"/>
                        <a:pt x="711" y="1437"/>
                        <a:pt x="694" y="1432"/>
                      </a:cubicBezTo>
                      <a:lnTo>
                        <a:pt x="694" y="1432"/>
                      </a:lnTo>
                      <a:cubicBezTo>
                        <a:pt x="678" y="1426"/>
                        <a:pt x="665" y="1418"/>
                        <a:pt x="653" y="1407"/>
                      </a:cubicBezTo>
                      <a:lnTo>
                        <a:pt x="587" y="1342"/>
                      </a:lnTo>
                      <a:lnTo>
                        <a:pt x="555" y="1308"/>
                      </a:lnTo>
                      <a:lnTo>
                        <a:pt x="522" y="1276"/>
                      </a:lnTo>
                      <a:lnTo>
                        <a:pt x="424" y="1178"/>
                      </a:lnTo>
                      <a:lnTo>
                        <a:pt x="391" y="1144"/>
                      </a:lnTo>
                      <a:lnTo>
                        <a:pt x="358" y="1112"/>
                      </a:lnTo>
                      <a:lnTo>
                        <a:pt x="260" y="1014"/>
                      </a:lnTo>
                      <a:lnTo>
                        <a:pt x="227" y="981"/>
                      </a:lnTo>
                      <a:lnTo>
                        <a:pt x="194" y="948"/>
                      </a:lnTo>
                      <a:lnTo>
                        <a:pt x="96" y="850"/>
                      </a:lnTo>
                      <a:lnTo>
                        <a:pt x="63" y="817"/>
                      </a:lnTo>
                      <a:lnTo>
                        <a:pt x="30" y="785"/>
                      </a:lnTo>
                      <a:lnTo>
                        <a:pt x="30" y="785"/>
                      </a:lnTo>
                      <a:cubicBezTo>
                        <a:pt x="20" y="773"/>
                        <a:pt x="11" y="760"/>
                        <a:pt x="5" y="743"/>
                      </a:cubicBezTo>
                      <a:lnTo>
                        <a:pt x="5" y="743"/>
                      </a:lnTo>
                      <a:cubicBezTo>
                        <a:pt x="0" y="727"/>
                        <a:pt x="0" y="711"/>
                        <a:pt x="5" y="694"/>
                      </a:cubicBezTo>
                      <a:lnTo>
                        <a:pt x="5" y="694"/>
                      </a:lnTo>
                      <a:cubicBezTo>
                        <a:pt x="11" y="677"/>
                        <a:pt x="20" y="664"/>
                        <a:pt x="30" y="653"/>
                      </a:cubicBezTo>
                      <a:lnTo>
                        <a:pt x="63" y="620"/>
                      </a:lnTo>
                      <a:lnTo>
                        <a:pt x="96" y="588"/>
                      </a:lnTo>
                      <a:lnTo>
                        <a:pt x="129" y="555"/>
                      </a:lnTo>
                      <a:lnTo>
                        <a:pt x="162" y="522"/>
                      </a:lnTo>
                      <a:lnTo>
                        <a:pt x="194" y="489"/>
                      </a:lnTo>
                      <a:lnTo>
                        <a:pt x="227" y="456"/>
                      </a:lnTo>
                      <a:lnTo>
                        <a:pt x="260" y="424"/>
                      </a:lnTo>
                      <a:lnTo>
                        <a:pt x="293" y="391"/>
                      </a:lnTo>
                      <a:lnTo>
                        <a:pt x="325" y="358"/>
                      </a:lnTo>
                      <a:lnTo>
                        <a:pt x="358" y="325"/>
                      </a:lnTo>
                      <a:lnTo>
                        <a:pt x="391" y="292"/>
                      </a:lnTo>
                      <a:lnTo>
                        <a:pt x="424" y="260"/>
                      </a:lnTo>
                      <a:lnTo>
                        <a:pt x="456" y="227"/>
                      </a:lnTo>
                      <a:lnTo>
                        <a:pt x="489" y="194"/>
                      </a:lnTo>
                      <a:lnTo>
                        <a:pt x="522" y="161"/>
                      </a:lnTo>
                      <a:lnTo>
                        <a:pt x="555" y="128"/>
                      </a:lnTo>
                      <a:lnTo>
                        <a:pt x="587" y="96"/>
                      </a:lnTo>
                      <a:lnTo>
                        <a:pt x="620" y="63"/>
                      </a:lnTo>
                      <a:lnTo>
                        <a:pt x="653" y="30"/>
                      </a:lnTo>
                      <a:lnTo>
                        <a:pt x="653" y="30"/>
                      </a:lnTo>
                      <a:cubicBezTo>
                        <a:pt x="665" y="19"/>
                        <a:pt x="678" y="11"/>
                        <a:pt x="694" y="6"/>
                      </a:cubicBezTo>
                      <a:lnTo>
                        <a:pt x="694" y="6"/>
                      </a:lnTo>
                      <a:cubicBezTo>
                        <a:pt x="711" y="0"/>
                        <a:pt x="727" y="0"/>
                        <a:pt x="743" y="6"/>
                      </a:cubicBezTo>
                      <a:lnTo>
                        <a:pt x="743" y="6"/>
                      </a:lnTo>
                      <a:cubicBezTo>
                        <a:pt x="746" y="7"/>
                        <a:pt x="749" y="7"/>
                        <a:pt x="751" y="8"/>
                      </a:cubicBezTo>
                      <a:lnTo>
                        <a:pt x="751" y="8"/>
                      </a:lnTo>
                      <a:cubicBezTo>
                        <a:pt x="764" y="14"/>
                        <a:pt x="776" y="22"/>
                        <a:pt x="784" y="30"/>
                      </a:cubicBezTo>
                      <a:lnTo>
                        <a:pt x="817" y="63"/>
                      </a:lnTo>
                      <a:lnTo>
                        <a:pt x="850" y="96"/>
                      </a:lnTo>
                      <a:lnTo>
                        <a:pt x="883" y="128"/>
                      </a:lnTo>
                      <a:lnTo>
                        <a:pt x="915" y="161"/>
                      </a:lnTo>
                      <a:lnTo>
                        <a:pt x="948" y="194"/>
                      </a:lnTo>
                      <a:lnTo>
                        <a:pt x="981" y="227"/>
                      </a:lnTo>
                      <a:lnTo>
                        <a:pt x="1014" y="260"/>
                      </a:lnTo>
                      <a:lnTo>
                        <a:pt x="1047" y="292"/>
                      </a:lnTo>
                      <a:lnTo>
                        <a:pt x="1079" y="325"/>
                      </a:lnTo>
                      <a:lnTo>
                        <a:pt x="1112" y="358"/>
                      </a:lnTo>
                      <a:lnTo>
                        <a:pt x="1145" y="391"/>
                      </a:lnTo>
                      <a:lnTo>
                        <a:pt x="1178" y="424"/>
                      </a:lnTo>
                      <a:lnTo>
                        <a:pt x="1211" y="456"/>
                      </a:lnTo>
                      <a:lnTo>
                        <a:pt x="1243" y="489"/>
                      </a:lnTo>
                      <a:lnTo>
                        <a:pt x="1276" y="522"/>
                      </a:lnTo>
                      <a:lnTo>
                        <a:pt x="1309" y="555"/>
                      </a:lnTo>
                      <a:lnTo>
                        <a:pt x="1342" y="588"/>
                      </a:lnTo>
                      <a:lnTo>
                        <a:pt x="1375" y="620"/>
                      </a:lnTo>
                      <a:lnTo>
                        <a:pt x="1407" y="65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1" name="Freeform 195">
                  <a:extLst>
                    <a:ext uri="{FF2B5EF4-FFF2-40B4-BE49-F238E27FC236}">
                      <a16:creationId xmlns="" xmlns:a16="http://schemas.microsoft.com/office/drawing/2014/main" id="{996204BE-B8E8-F745-882C-C2BD5DE5D3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7413" y="2260600"/>
                  <a:ext cx="328612" cy="328613"/>
                </a:xfrm>
                <a:custGeom>
                  <a:avLst/>
                  <a:gdLst>
                    <a:gd name="T0" fmla="*/ 776 w 913"/>
                    <a:gd name="T1" fmla="*/ 432 h 914"/>
                    <a:gd name="T2" fmla="*/ 718 w 913"/>
                    <a:gd name="T3" fmla="*/ 358 h 914"/>
                    <a:gd name="T4" fmla="*/ 652 w 913"/>
                    <a:gd name="T5" fmla="*/ 293 h 914"/>
                    <a:gd name="T6" fmla="*/ 521 w 913"/>
                    <a:gd name="T7" fmla="*/ 162 h 914"/>
                    <a:gd name="T8" fmla="*/ 488 w 913"/>
                    <a:gd name="T9" fmla="*/ 140 h 914"/>
                    <a:gd name="T10" fmla="*/ 480 w 913"/>
                    <a:gd name="T11" fmla="*/ 137 h 914"/>
                    <a:gd name="T12" fmla="*/ 431 w 913"/>
                    <a:gd name="T13" fmla="*/ 137 h 914"/>
                    <a:gd name="T14" fmla="*/ 390 w 913"/>
                    <a:gd name="T15" fmla="*/ 162 h 914"/>
                    <a:gd name="T16" fmla="*/ 324 w 913"/>
                    <a:gd name="T17" fmla="*/ 227 h 914"/>
                    <a:gd name="T18" fmla="*/ 259 w 913"/>
                    <a:gd name="T19" fmla="*/ 293 h 914"/>
                    <a:gd name="T20" fmla="*/ 193 w 913"/>
                    <a:gd name="T21" fmla="*/ 358 h 914"/>
                    <a:gd name="T22" fmla="*/ 161 w 913"/>
                    <a:gd name="T23" fmla="*/ 391 h 914"/>
                    <a:gd name="T24" fmla="*/ 136 w 913"/>
                    <a:gd name="T25" fmla="*/ 432 h 914"/>
                    <a:gd name="T26" fmla="*/ 136 w 913"/>
                    <a:gd name="T27" fmla="*/ 481 h 914"/>
                    <a:gd name="T28" fmla="*/ 390 w 913"/>
                    <a:gd name="T29" fmla="*/ 752 h 914"/>
                    <a:gd name="T30" fmla="*/ 431 w 913"/>
                    <a:gd name="T31" fmla="*/ 776 h 914"/>
                    <a:gd name="T32" fmla="*/ 480 w 913"/>
                    <a:gd name="T33" fmla="*/ 776 h 914"/>
                    <a:gd name="T34" fmla="*/ 488 w 913"/>
                    <a:gd name="T35" fmla="*/ 773 h 914"/>
                    <a:gd name="T36" fmla="*/ 521 w 913"/>
                    <a:gd name="T37" fmla="*/ 752 h 914"/>
                    <a:gd name="T38" fmla="*/ 620 w 913"/>
                    <a:gd name="T39" fmla="*/ 654 h 914"/>
                    <a:gd name="T40" fmla="*/ 751 w 913"/>
                    <a:gd name="T41" fmla="*/ 523 h 914"/>
                    <a:gd name="T42" fmla="*/ 776 w 913"/>
                    <a:gd name="T43" fmla="*/ 481 h 914"/>
                    <a:gd name="T44" fmla="*/ 776 w 913"/>
                    <a:gd name="T45" fmla="*/ 432 h 914"/>
                    <a:gd name="T46" fmla="*/ 907 w 913"/>
                    <a:gd name="T47" fmla="*/ 432 h 914"/>
                    <a:gd name="T48" fmla="*/ 907 w 913"/>
                    <a:gd name="T49" fmla="*/ 481 h 914"/>
                    <a:gd name="T50" fmla="*/ 849 w 913"/>
                    <a:gd name="T51" fmla="*/ 555 h 914"/>
                    <a:gd name="T52" fmla="*/ 718 w 913"/>
                    <a:gd name="T53" fmla="*/ 686 h 914"/>
                    <a:gd name="T54" fmla="*/ 652 w 913"/>
                    <a:gd name="T55" fmla="*/ 752 h 914"/>
                    <a:gd name="T56" fmla="*/ 521 w 913"/>
                    <a:gd name="T57" fmla="*/ 882 h 914"/>
                    <a:gd name="T58" fmla="*/ 488 w 913"/>
                    <a:gd name="T59" fmla="*/ 904 h 914"/>
                    <a:gd name="T60" fmla="*/ 480 w 913"/>
                    <a:gd name="T61" fmla="*/ 907 h 914"/>
                    <a:gd name="T62" fmla="*/ 431 w 913"/>
                    <a:gd name="T63" fmla="*/ 907 h 914"/>
                    <a:gd name="T64" fmla="*/ 390 w 913"/>
                    <a:gd name="T65" fmla="*/ 882 h 914"/>
                    <a:gd name="T66" fmla="*/ 324 w 913"/>
                    <a:gd name="T67" fmla="*/ 817 h 914"/>
                    <a:gd name="T68" fmla="*/ 259 w 913"/>
                    <a:gd name="T69" fmla="*/ 752 h 914"/>
                    <a:gd name="T70" fmla="*/ 193 w 913"/>
                    <a:gd name="T71" fmla="*/ 686 h 914"/>
                    <a:gd name="T72" fmla="*/ 128 w 913"/>
                    <a:gd name="T73" fmla="*/ 621 h 914"/>
                    <a:gd name="T74" fmla="*/ 62 w 913"/>
                    <a:gd name="T75" fmla="*/ 555 h 914"/>
                    <a:gd name="T76" fmla="*/ 30 w 913"/>
                    <a:gd name="T77" fmla="*/ 523 h 914"/>
                    <a:gd name="T78" fmla="*/ 5 w 913"/>
                    <a:gd name="T79" fmla="*/ 481 h 914"/>
                    <a:gd name="T80" fmla="*/ 5 w 913"/>
                    <a:gd name="T81" fmla="*/ 432 h 914"/>
                    <a:gd name="T82" fmla="*/ 62 w 913"/>
                    <a:gd name="T83" fmla="*/ 358 h 914"/>
                    <a:gd name="T84" fmla="*/ 193 w 913"/>
                    <a:gd name="T85" fmla="*/ 227 h 914"/>
                    <a:gd name="T86" fmla="*/ 324 w 913"/>
                    <a:gd name="T87" fmla="*/ 96 h 914"/>
                    <a:gd name="T88" fmla="*/ 390 w 913"/>
                    <a:gd name="T89" fmla="*/ 30 h 914"/>
                    <a:gd name="T90" fmla="*/ 431 w 913"/>
                    <a:gd name="T91" fmla="*/ 6 h 914"/>
                    <a:gd name="T92" fmla="*/ 480 w 913"/>
                    <a:gd name="T93" fmla="*/ 6 h 914"/>
                    <a:gd name="T94" fmla="*/ 488 w 913"/>
                    <a:gd name="T95" fmla="*/ 9 h 914"/>
                    <a:gd name="T96" fmla="*/ 521 w 913"/>
                    <a:gd name="T97" fmla="*/ 30 h 914"/>
                    <a:gd name="T98" fmla="*/ 587 w 913"/>
                    <a:gd name="T99" fmla="*/ 96 h 914"/>
                    <a:gd name="T100" fmla="*/ 652 w 913"/>
                    <a:gd name="T101" fmla="*/ 162 h 914"/>
                    <a:gd name="T102" fmla="*/ 718 w 913"/>
                    <a:gd name="T103" fmla="*/ 227 h 914"/>
                    <a:gd name="T104" fmla="*/ 784 w 913"/>
                    <a:gd name="T105" fmla="*/ 293 h 914"/>
                    <a:gd name="T106" fmla="*/ 849 w 913"/>
                    <a:gd name="T107" fmla="*/ 358 h 914"/>
                    <a:gd name="T108" fmla="*/ 882 w 913"/>
                    <a:gd name="T109" fmla="*/ 391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913" h="914">
                      <a:moveTo>
                        <a:pt x="776" y="432"/>
                      </a:moveTo>
                      <a:lnTo>
                        <a:pt x="776" y="432"/>
                      </a:lnTo>
                      <a:cubicBezTo>
                        <a:pt x="770" y="415"/>
                        <a:pt x="761" y="402"/>
                        <a:pt x="751" y="391"/>
                      </a:cubicBezTo>
                      <a:lnTo>
                        <a:pt x="718" y="358"/>
                      </a:lnTo>
                      <a:lnTo>
                        <a:pt x="685" y="326"/>
                      </a:lnTo>
                      <a:lnTo>
                        <a:pt x="652" y="293"/>
                      </a:lnTo>
                      <a:lnTo>
                        <a:pt x="554" y="194"/>
                      </a:lnTo>
                      <a:lnTo>
                        <a:pt x="521" y="162"/>
                      </a:lnTo>
                      <a:lnTo>
                        <a:pt x="521" y="162"/>
                      </a:lnTo>
                      <a:cubicBezTo>
                        <a:pt x="513" y="152"/>
                        <a:pt x="501" y="146"/>
                        <a:pt x="488" y="140"/>
                      </a:cubicBezTo>
                      <a:lnTo>
                        <a:pt x="488" y="140"/>
                      </a:lnTo>
                      <a:cubicBezTo>
                        <a:pt x="486" y="139"/>
                        <a:pt x="483" y="138"/>
                        <a:pt x="480" y="137"/>
                      </a:cubicBezTo>
                      <a:lnTo>
                        <a:pt x="480" y="137"/>
                      </a:lnTo>
                      <a:cubicBezTo>
                        <a:pt x="464" y="132"/>
                        <a:pt x="448" y="132"/>
                        <a:pt x="431" y="137"/>
                      </a:cubicBezTo>
                      <a:lnTo>
                        <a:pt x="431" y="137"/>
                      </a:lnTo>
                      <a:cubicBezTo>
                        <a:pt x="415" y="142"/>
                        <a:pt x="402" y="151"/>
                        <a:pt x="390" y="162"/>
                      </a:cubicBezTo>
                      <a:lnTo>
                        <a:pt x="357" y="194"/>
                      </a:lnTo>
                      <a:lnTo>
                        <a:pt x="324" y="227"/>
                      </a:lnTo>
                      <a:lnTo>
                        <a:pt x="292" y="260"/>
                      </a:lnTo>
                      <a:lnTo>
                        <a:pt x="259" y="293"/>
                      </a:lnTo>
                      <a:lnTo>
                        <a:pt x="226" y="326"/>
                      </a:lnTo>
                      <a:lnTo>
                        <a:pt x="193" y="358"/>
                      </a:lnTo>
                      <a:lnTo>
                        <a:pt x="161" y="391"/>
                      </a:lnTo>
                      <a:lnTo>
                        <a:pt x="161" y="391"/>
                      </a:lnTo>
                      <a:cubicBezTo>
                        <a:pt x="150" y="402"/>
                        <a:pt x="142" y="415"/>
                        <a:pt x="136" y="432"/>
                      </a:cubicBezTo>
                      <a:lnTo>
                        <a:pt x="136" y="432"/>
                      </a:lnTo>
                      <a:cubicBezTo>
                        <a:pt x="131" y="449"/>
                        <a:pt x="131" y="465"/>
                        <a:pt x="136" y="481"/>
                      </a:cubicBezTo>
                      <a:lnTo>
                        <a:pt x="136" y="481"/>
                      </a:lnTo>
                      <a:cubicBezTo>
                        <a:pt x="142" y="498"/>
                        <a:pt x="150" y="511"/>
                        <a:pt x="161" y="523"/>
                      </a:cubicBezTo>
                      <a:lnTo>
                        <a:pt x="390" y="752"/>
                      </a:lnTo>
                      <a:lnTo>
                        <a:pt x="390" y="752"/>
                      </a:lnTo>
                      <a:cubicBezTo>
                        <a:pt x="402" y="763"/>
                        <a:pt x="415" y="771"/>
                        <a:pt x="431" y="776"/>
                      </a:cubicBezTo>
                      <a:lnTo>
                        <a:pt x="431" y="776"/>
                      </a:lnTo>
                      <a:cubicBezTo>
                        <a:pt x="448" y="782"/>
                        <a:pt x="464" y="782"/>
                        <a:pt x="480" y="776"/>
                      </a:cubicBezTo>
                      <a:lnTo>
                        <a:pt x="480" y="776"/>
                      </a:lnTo>
                      <a:cubicBezTo>
                        <a:pt x="483" y="776"/>
                        <a:pt x="486" y="775"/>
                        <a:pt x="488" y="773"/>
                      </a:cubicBezTo>
                      <a:lnTo>
                        <a:pt x="488" y="773"/>
                      </a:lnTo>
                      <a:cubicBezTo>
                        <a:pt x="501" y="768"/>
                        <a:pt x="513" y="761"/>
                        <a:pt x="521" y="752"/>
                      </a:cubicBezTo>
                      <a:lnTo>
                        <a:pt x="587" y="686"/>
                      </a:lnTo>
                      <a:lnTo>
                        <a:pt x="620" y="654"/>
                      </a:lnTo>
                      <a:lnTo>
                        <a:pt x="652" y="621"/>
                      </a:lnTo>
                      <a:lnTo>
                        <a:pt x="751" y="523"/>
                      </a:lnTo>
                      <a:lnTo>
                        <a:pt x="751" y="523"/>
                      </a:lnTo>
                      <a:cubicBezTo>
                        <a:pt x="761" y="511"/>
                        <a:pt x="770" y="498"/>
                        <a:pt x="776" y="481"/>
                      </a:cubicBezTo>
                      <a:lnTo>
                        <a:pt x="776" y="481"/>
                      </a:lnTo>
                      <a:cubicBezTo>
                        <a:pt x="781" y="465"/>
                        <a:pt x="781" y="449"/>
                        <a:pt x="776" y="432"/>
                      </a:cubicBezTo>
                      <a:close/>
                      <a:moveTo>
                        <a:pt x="907" y="432"/>
                      </a:moveTo>
                      <a:lnTo>
                        <a:pt x="907" y="432"/>
                      </a:lnTo>
                      <a:cubicBezTo>
                        <a:pt x="912" y="449"/>
                        <a:pt x="912" y="465"/>
                        <a:pt x="907" y="481"/>
                      </a:cubicBezTo>
                      <a:lnTo>
                        <a:pt x="907" y="481"/>
                      </a:lnTo>
                      <a:cubicBezTo>
                        <a:pt x="901" y="498"/>
                        <a:pt x="893" y="511"/>
                        <a:pt x="882" y="523"/>
                      </a:cubicBezTo>
                      <a:lnTo>
                        <a:pt x="849" y="555"/>
                      </a:lnTo>
                      <a:lnTo>
                        <a:pt x="816" y="588"/>
                      </a:lnTo>
                      <a:lnTo>
                        <a:pt x="718" y="686"/>
                      </a:lnTo>
                      <a:lnTo>
                        <a:pt x="685" y="719"/>
                      </a:lnTo>
                      <a:lnTo>
                        <a:pt x="652" y="752"/>
                      </a:lnTo>
                      <a:lnTo>
                        <a:pt x="554" y="850"/>
                      </a:lnTo>
                      <a:lnTo>
                        <a:pt x="521" y="882"/>
                      </a:lnTo>
                      <a:lnTo>
                        <a:pt x="521" y="882"/>
                      </a:lnTo>
                      <a:cubicBezTo>
                        <a:pt x="513" y="892"/>
                        <a:pt x="501" y="899"/>
                        <a:pt x="488" y="904"/>
                      </a:cubicBezTo>
                      <a:lnTo>
                        <a:pt x="488" y="904"/>
                      </a:lnTo>
                      <a:cubicBezTo>
                        <a:pt x="486" y="906"/>
                        <a:pt x="483" y="907"/>
                        <a:pt x="480" y="907"/>
                      </a:cubicBezTo>
                      <a:lnTo>
                        <a:pt x="480" y="907"/>
                      </a:lnTo>
                      <a:cubicBezTo>
                        <a:pt x="464" y="913"/>
                        <a:pt x="448" y="913"/>
                        <a:pt x="431" y="907"/>
                      </a:cubicBezTo>
                      <a:lnTo>
                        <a:pt x="431" y="907"/>
                      </a:lnTo>
                      <a:cubicBezTo>
                        <a:pt x="415" y="902"/>
                        <a:pt x="402" y="894"/>
                        <a:pt x="390" y="882"/>
                      </a:cubicBezTo>
                      <a:lnTo>
                        <a:pt x="357" y="850"/>
                      </a:lnTo>
                      <a:lnTo>
                        <a:pt x="324" y="817"/>
                      </a:lnTo>
                      <a:lnTo>
                        <a:pt x="292" y="785"/>
                      </a:lnTo>
                      <a:lnTo>
                        <a:pt x="259" y="752"/>
                      </a:lnTo>
                      <a:lnTo>
                        <a:pt x="226" y="719"/>
                      </a:lnTo>
                      <a:lnTo>
                        <a:pt x="193" y="686"/>
                      </a:lnTo>
                      <a:lnTo>
                        <a:pt x="161" y="654"/>
                      </a:lnTo>
                      <a:lnTo>
                        <a:pt x="128" y="621"/>
                      </a:lnTo>
                      <a:lnTo>
                        <a:pt x="95" y="588"/>
                      </a:lnTo>
                      <a:lnTo>
                        <a:pt x="62" y="555"/>
                      </a:lnTo>
                      <a:lnTo>
                        <a:pt x="30" y="523"/>
                      </a:lnTo>
                      <a:lnTo>
                        <a:pt x="30" y="523"/>
                      </a:lnTo>
                      <a:cubicBezTo>
                        <a:pt x="19" y="511"/>
                        <a:pt x="11" y="498"/>
                        <a:pt x="5" y="481"/>
                      </a:cubicBezTo>
                      <a:lnTo>
                        <a:pt x="5" y="481"/>
                      </a:lnTo>
                      <a:cubicBezTo>
                        <a:pt x="0" y="465"/>
                        <a:pt x="0" y="449"/>
                        <a:pt x="5" y="432"/>
                      </a:cubicBezTo>
                      <a:lnTo>
                        <a:pt x="5" y="432"/>
                      </a:lnTo>
                      <a:cubicBezTo>
                        <a:pt x="11" y="415"/>
                        <a:pt x="19" y="402"/>
                        <a:pt x="30" y="391"/>
                      </a:cubicBezTo>
                      <a:lnTo>
                        <a:pt x="62" y="358"/>
                      </a:lnTo>
                      <a:lnTo>
                        <a:pt x="161" y="260"/>
                      </a:lnTo>
                      <a:lnTo>
                        <a:pt x="193" y="227"/>
                      </a:lnTo>
                      <a:lnTo>
                        <a:pt x="226" y="194"/>
                      </a:lnTo>
                      <a:lnTo>
                        <a:pt x="324" y="96"/>
                      </a:lnTo>
                      <a:lnTo>
                        <a:pt x="357" y="63"/>
                      </a:lnTo>
                      <a:lnTo>
                        <a:pt x="390" y="30"/>
                      </a:lnTo>
                      <a:lnTo>
                        <a:pt x="390" y="30"/>
                      </a:lnTo>
                      <a:cubicBezTo>
                        <a:pt x="402" y="20"/>
                        <a:pt x="415" y="11"/>
                        <a:pt x="431" y="6"/>
                      </a:cubicBezTo>
                      <a:lnTo>
                        <a:pt x="431" y="6"/>
                      </a:lnTo>
                      <a:cubicBezTo>
                        <a:pt x="448" y="0"/>
                        <a:pt x="464" y="0"/>
                        <a:pt x="480" y="6"/>
                      </a:cubicBezTo>
                      <a:lnTo>
                        <a:pt x="480" y="6"/>
                      </a:lnTo>
                      <a:cubicBezTo>
                        <a:pt x="483" y="7"/>
                        <a:pt x="486" y="8"/>
                        <a:pt x="488" y="9"/>
                      </a:cubicBezTo>
                      <a:lnTo>
                        <a:pt x="488" y="9"/>
                      </a:lnTo>
                      <a:cubicBezTo>
                        <a:pt x="501" y="15"/>
                        <a:pt x="513" y="21"/>
                        <a:pt x="521" y="30"/>
                      </a:cubicBezTo>
                      <a:lnTo>
                        <a:pt x="554" y="63"/>
                      </a:lnTo>
                      <a:lnTo>
                        <a:pt x="587" y="96"/>
                      </a:lnTo>
                      <a:lnTo>
                        <a:pt x="620" y="129"/>
                      </a:lnTo>
                      <a:lnTo>
                        <a:pt x="652" y="162"/>
                      </a:lnTo>
                      <a:lnTo>
                        <a:pt x="685" y="194"/>
                      </a:lnTo>
                      <a:lnTo>
                        <a:pt x="718" y="227"/>
                      </a:lnTo>
                      <a:lnTo>
                        <a:pt x="751" y="260"/>
                      </a:lnTo>
                      <a:lnTo>
                        <a:pt x="784" y="293"/>
                      </a:lnTo>
                      <a:lnTo>
                        <a:pt x="816" y="326"/>
                      </a:lnTo>
                      <a:lnTo>
                        <a:pt x="849" y="358"/>
                      </a:lnTo>
                      <a:lnTo>
                        <a:pt x="882" y="391"/>
                      </a:lnTo>
                      <a:lnTo>
                        <a:pt x="882" y="391"/>
                      </a:lnTo>
                      <a:cubicBezTo>
                        <a:pt x="893" y="402"/>
                        <a:pt x="901" y="415"/>
                        <a:pt x="907" y="4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2" name="Freeform 196">
                  <a:extLst>
                    <a:ext uri="{FF2B5EF4-FFF2-40B4-BE49-F238E27FC236}">
                      <a16:creationId xmlns="" xmlns:a16="http://schemas.microsoft.com/office/drawing/2014/main" id="{B54EC39B-F2F9-2C40-812F-907DF80C2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538" y="2284413"/>
                  <a:ext cx="247650" cy="284162"/>
                </a:xfrm>
                <a:custGeom>
                  <a:avLst/>
                  <a:gdLst>
                    <a:gd name="T0" fmla="*/ 664 w 689"/>
                    <a:gd name="T1" fmla="*/ 778 h 788"/>
                    <a:gd name="T2" fmla="*/ 664 w 689"/>
                    <a:gd name="T3" fmla="*/ 778 h 788"/>
                    <a:gd name="T4" fmla="*/ 688 w 689"/>
                    <a:gd name="T5" fmla="*/ 754 h 788"/>
                    <a:gd name="T6" fmla="*/ 688 w 689"/>
                    <a:gd name="T7" fmla="*/ 754 h 788"/>
                    <a:gd name="T8" fmla="*/ 672 w 689"/>
                    <a:gd name="T9" fmla="*/ 722 h 788"/>
                    <a:gd name="T10" fmla="*/ 639 w 689"/>
                    <a:gd name="T11" fmla="*/ 689 h 788"/>
                    <a:gd name="T12" fmla="*/ 606 w 689"/>
                    <a:gd name="T13" fmla="*/ 656 h 788"/>
                    <a:gd name="T14" fmla="*/ 573 w 689"/>
                    <a:gd name="T15" fmla="*/ 623 h 788"/>
                    <a:gd name="T16" fmla="*/ 540 w 689"/>
                    <a:gd name="T17" fmla="*/ 591 h 788"/>
                    <a:gd name="T18" fmla="*/ 508 w 689"/>
                    <a:gd name="T19" fmla="*/ 558 h 788"/>
                    <a:gd name="T20" fmla="*/ 475 w 689"/>
                    <a:gd name="T21" fmla="*/ 525 h 788"/>
                    <a:gd name="T22" fmla="*/ 442 w 689"/>
                    <a:gd name="T23" fmla="*/ 492 h 788"/>
                    <a:gd name="T24" fmla="*/ 410 w 689"/>
                    <a:gd name="T25" fmla="*/ 460 h 788"/>
                    <a:gd name="T26" fmla="*/ 410 w 689"/>
                    <a:gd name="T27" fmla="*/ 460 h 788"/>
                    <a:gd name="T28" fmla="*/ 385 w 689"/>
                    <a:gd name="T29" fmla="*/ 418 h 788"/>
                    <a:gd name="T30" fmla="*/ 385 w 689"/>
                    <a:gd name="T31" fmla="*/ 418 h 788"/>
                    <a:gd name="T32" fmla="*/ 385 w 689"/>
                    <a:gd name="T33" fmla="*/ 369 h 788"/>
                    <a:gd name="T34" fmla="*/ 385 w 689"/>
                    <a:gd name="T35" fmla="*/ 369 h 788"/>
                    <a:gd name="T36" fmla="*/ 410 w 689"/>
                    <a:gd name="T37" fmla="*/ 328 h 788"/>
                    <a:gd name="T38" fmla="*/ 672 w 689"/>
                    <a:gd name="T39" fmla="*/ 66 h 788"/>
                    <a:gd name="T40" fmla="*/ 672 w 689"/>
                    <a:gd name="T41" fmla="*/ 66 h 788"/>
                    <a:gd name="T42" fmla="*/ 688 w 689"/>
                    <a:gd name="T43" fmla="*/ 33 h 788"/>
                    <a:gd name="T44" fmla="*/ 688 w 689"/>
                    <a:gd name="T45" fmla="*/ 33 h 788"/>
                    <a:gd name="T46" fmla="*/ 664 w 689"/>
                    <a:gd name="T47" fmla="*/ 8 h 788"/>
                    <a:gd name="T48" fmla="*/ 664 w 689"/>
                    <a:gd name="T49" fmla="*/ 8 h 788"/>
                    <a:gd name="T50" fmla="*/ 606 w 689"/>
                    <a:gd name="T51" fmla="*/ 0 h 788"/>
                    <a:gd name="T52" fmla="*/ 82 w 689"/>
                    <a:gd name="T53" fmla="*/ 0 h 788"/>
                    <a:gd name="T54" fmla="*/ 82 w 689"/>
                    <a:gd name="T55" fmla="*/ 0 h 788"/>
                    <a:gd name="T56" fmla="*/ 24 w 689"/>
                    <a:gd name="T57" fmla="*/ 8 h 788"/>
                    <a:gd name="T58" fmla="*/ 24 w 689"/>
                    <a:gd name="T59" fmla="*/ 8 h 788"/>
                    <a:gd name="T60" fmla="*/ 0 w 689"/>
                    <a:gd name="T61" fmla="*/ 33 h 788"/>
                    <a:gd name="T62" fmla="*/ 0 w 689"/>
                    <a:gd name="T63" fmla="*/ 33 h 788"/>
                    <a:gd name="T64" fmla="*/ 17 w 689"/>
                    <a:gd name="T65" fmla="*/ 66 h 788"/>
                    <a:gd name="T66" fmla="*/ 49 w 689"/>
                    <a:gd name="T67" fmla="*/ 99 h 788"/>
                    <a:gd name="T68" fmla="*/ 82 w 689"/>
                    <a:gd name="T69" fmla="*/ 131 h 788"/>
                    <a:gd name="T70" fmla="*/ 115 w 689"/>
                    <a:gd name="T71" fmla="*/ 164 h 788"/>
                    <a:gd name="T72" fmla="*/ 147 w 689"/>
                    <a:gd name="T73" fmla="*/ 197 h 788"/>
                    <a:gd name="T74" fmla="*/ 180 w 689"/>
                    <a:gd name="T75" fmla="*/ 230 h 788"/>
                    <a:gd name="T76" fmla="*/ 213 w 689"/>
                    <a:gd name="T77" fmla="*/ 263 h 788"/>
                    <a:gd name="T78" fmla="*/ 246 w 689"/>
                    <a:gd name="T79" fmla="*/ 296 h 788"/>
                    <a:gd name="T80" fmla="*/ 279 w 689"/>
                    <a:gd name="T81" fmla="*/ 328 h 788"/>
                    <a:gd name="T82" fmla="*/ 279 w 689"/>
                    <a:gd name="T83" fmla="*/ 328 h 788"/>
                    <a:gd name="T84" fmla="*/ 303 w 689"/>
                    <a:gd name="T85" fmla="*/ 369 h 788"/>
                    <a:gd name="T86" fmla="*/ 303 w 689"/>
                    <a:gd name="T87" fmla="*/ 369 h 788"/>
                    <a:gd name="T88" fmla="*/ 303 w 689"/>
                    <a:gd name="T89" fmla="*/ 418 h 788"/>
                    <a:gd name="T90" fmla="*/ 303 w 689"/>
                    <a:gd name="T91" fmla="*/ 418 h 788"/>
                    <a:gd name="T92" fmla="*/ 279 w 689"/>
                    <a:gd name="T93" fmla="*/ 460 h 788"/>
                    <a:gd name="T94" fmla="*/ 17 w 689"/>
                    <a:gd name="T95" fmla="*/ 722 h 788"/>
                    <a:gd name="T96" fmla="*/ 17 w 689"/>
                    <a:gd name="T97" fmla="*/ 722 h 788"/>
                    <a:gd name="T98" fmla="*/ 0 w 689"/>
                    <a:gd name="T99" fmla="*/ 754 h 788"/>
                    <a:gd name="T100" fmla="*/ 0 w 689"/>
                    <a:gd name="T101" fmla="*/ 754 h 788"/>
                    <a:gd name="T102" fmla="*/ 24 w 689"/>
                    <a:gd name="T103" fmla="*/ 778 h 788"/>
                    <a:gd name="T104" fmla="*/ 24 w 689"/>
                    <a:gd name="T105" fmla="*/ 778 h 788"/>
                    <a:gd name="T106" fmla="*/ 82 w 689"/>
                    <a:gd name="T107" fmla="*/ 787 h 788"/>
                    <a:gd name="T108" fmla="*/ 606 w 689"/>
                    <a:gd name="T109" fmla="*/ 787 h 788"/>
                    <a:gd name="T110" fmla="*/ 606 w 689"/>
                    <a:gd name="T111" fmla="*/ 787 h 788"/>
                    <a:gd name="T112" fmla="*/ 664 w 689"/>
                    <a:gd name="T113" fmla="*/ 77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89" h="788">
                      <a:moveTo>
                        <a:pt x="664" y="778"/>
                      </a:moveTo>
                      <a:lnTo>
                        <a:pt x="664" y="778"/>
                      </a:lnTo>
                      <a:cubicBezTo>
                        <a:pt x="680" y="773"/>
                        <a:pt x="688" y="765"/>
                        <a:pt x="688" y="754"/>
                      </a:cubicBezTo>
                      <a:lnTo>
                        <a:pt x="688" y="754"/>
                      </a:lnTo>
                      <a:cubicBezTo>
                        <a:pt x="688" y="743"/>
                        <a:pt x="683" y="732"/>
                        <a:pt x="672" y="722"/>
                      </a:cubicBezTo>
                      <a:lnTo>
                        <a:pt x="639" y="689"/>
                      </a:lnTo>
                      <a:lnTo>
                        <a:pt x="606" y="656"/>
                      </a:lnTo>
                      <a:lnTo>
                        <a:pt x="573" y="623"/>
                      </a:lnTo>
                      <a:lnTo>
                        <a:pt x="540" y="591"/>
                      </a:lnTo>
                      <a:lnTo>
                        <a:pt x="508" y="558"/>
                      </a:lnTo>
                      <a:lnTo>
                        <a:pt x="475" y="525"/>
                      </a:lnTo>
                      <a:lnTo>
                        <a:pt x="442" y="492"/>
                      </a:lnTo>
                      <a:lnTo>
                        <a:pt x="410" y="460"/>
                      </a:lnTo>
                      <a:lnTo>
                        <a:pt x="410" y="460"/>
                      </a:lnTo>
                      <a:cubicBezTo>
                        <a:pt x="398" y="448"/>
                        <a:pt x="391" y="435"/>
                        <a:pt x="385" y="418"/>
                      </a:cubicBezTo>
                      <a:lnTo>
                        <a:pt x="385" y="418"/>
                      </a:lnTo>
                      <a:cubicBezTo>
                        <a:pt x="380" y="402"/>
                        <a:pt x="380" y="386"/>
                        <a:pt x="385" y="369"/>
                      </a:cubicBezTo>
                      <a:lnTo>
                        <a:pt x="385" y="369"/>
                      </a:lnTo>
                      <a:cubicBezTo>
                        <a:pt x="391" y="352"/>
                        <a:pt x="398" y="339"/>
                        <a:pt x="410" y="328"/>
                      </a:cubicBez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3" y="55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3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5"/>
                        <a:pt x="17" y="66"/>
                      </a:cubicBezTo>
                      <a:lnTo>
                        <a:pt x="49" y="99"/>
                      </a:ln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7" y="197"/>
                      </a:lnTo>
                      <a:lnTo>
                        <a:pt x="180" y="230"/>
                      </a:lnTo>
                      <a:lnTo>
                        <a:pt x="213" y="263"/>
                      </a:lnTo>
                      <a:lnTo>
                        <a:pt x="246" y="296"/>
                      </a:lnTo>
                      <a:lnTo>
                        <a:pt x="279" y="328"/>
                      </a:lnTo>
                      <a:lnTo>
                        <a:pt x="279" y="328"/>
                      </a:lnTo>
                      <a:cubicBezTo>
                        <a:pt x="289" y="339"/>
                        <a:pt x="298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9" y="386"/>
                        <a:pt x="309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8" y="435"/>
                        <a:pt x="289" y="448"/>
                        <a:pt x="279" y="460"/>
                      </a:cubicBezTo>
                      <a:lnTo>
                        <a:pt x="17" y="722"/>
                      </a:lnTo>
                      <a:lnTo>
                        <a:pt x="17" y="722"/>
                      </a:lnTo>
                      <a:cubicBezTo>
                        <a:pt x="5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8" y="773"/>
                        <a:pt x="24" y="778"/>
                      </a:cubicBezTo>
                      <a:lnTo>
                        <a:pt x="24" y="778"/>
                      </a:lnTo>
                      <a:cubicBezTo>
                        <a:pt x="41" y="784"/>
                        <a:pt x="60" y="787"/>
                        <a:pt x="82" y="787"/>
                      </a:cubicBezTo>
                      <a:lnTo>
                        <a:pt x="606" y="787"/>
                      </a:lnTo>
                      <a:lnTo>
                        <a:pt x="606" y="787"/>
                      </a:lnTo>
                      <a:cubicBezTo>
                        <a:pt x="628" y="787"/>
                        <a:pt x="647" y="784"/>
                        <a:pt x="664" y="77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3" name="Freeform 197">
                  <a:extLst>
                    <a:ext uri="{FF2B5EF4-FFF2-40B4-BE49-F238E27FC236}">
                      <a16:creationId xmlns="" xmlns:a16="http://schemas.microsoft.com/office/drawing/2014/main" id="{C63EAC72-02CF-F14E-834F-86C0947C9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3663" y="2284413"/>
                  <a:ext cx="247650" cy="284162"/>
                </a:xfrm>
                <a:custGeom>
                  <a:avLst/>
                  <a:gdLst>
                    <a:gd name="T0" fmla="*/ 443 w 690"/>
                    <a:gd name="T1" fmla="*/ 295 h 788"/>
                    <a:gd name="T2" fmla="*/ 508 w 690"/>
                    <a:gd name="T3" fmla="*/ 230 h 788"/>
                    <a:gd name="T4" fmla="*/ 574 w 690"/>
                    <a:gd name="T5" fmla="*/ 164 h 788"/>
                    <a:gd name="T6" fmla="*/ 640 w 690"/>
                    <a:gd name="T7" fmla="*/ 99 h 788"/>
                    <a:gd name="T8" fmla="*/ 672 w 690"/>
                    <a:gd name="T9" fmla="*/ 66 h 788"/>
                    <a:gd name="T10" fmla="*/ 689 w 690"/>
                    <a:gd name="T11" fmla="*/ 33 h 788"/>
                    <a:gd name="T12" fmla="*/ 664 w 690"/>
                    <a:gd name="T13" fmla="*/ 8 h 788"/>
                    <a:gd name="T14" fmla="*/ 82 w 690"/>
                    <a:gd name="T15" fmla="*/ 0 h 788"/>
                    <a:gd name="T16" fmla="*/ 25 w 690"/>
                    <a:gd name="T17" fmla="*/ 8 h 788"/>
                    <a:gd name="T18" fmla="*/ 0 w 690"/>
                    <a:gd name="T19" fmla="*/ 33 h 788"/>
                    <a:gd name="T20" fmla="*/ 16 w 690"/>
                    <a:gd name="T21" fmla="*/ 66 h 788"/>
                    <a:gd name="T22" fmla="*/ 115 w 690"/>
                    <a:gd name="T23" fmla="*/ 164 h 788"/>
                    <a:gd name="T24" fmla="*/ 246 w 690"/>
                    <a:gd name="T25" fmla="*/ 295 h 788"/>
                    <a:gd name="T26" fmla="*/ 279 w 690"/>
                    <a:gd name="T27" fmla="*/ 328 h 788"/>
                    <a:gd name="T28" fmla="*/ 303 w 690"/>
                    <a:gd name="T29" fmla="*/ 369 h 788"/>
                    <a:gd name="T30" fmla="*/ 303 w 690"/>
                    <a:gd name="T31" fmla="*/ 418 h 788"/>
                    <a:gd name="T32" fmla="*/ 246 w 690"/>
                    <a:gd name="T33" fmla="*/ 492 h 788"/>
                    <a:gd name="T34" fmla="*/ 180 w 690"/>
                    <a:gd name="T35" fmla="*/ 558 h 788"/>
                    <a:gd name="T36" fmla="*/ 115 w 690"/>
                    <a:gd name="T37" fmla="*/ 623 h 788"/>
                    <a:gd name="T38" fmla="*/ 50 w 690"/>
                    <a:gd name="T39" fmla="*/ 689 h 788"/>
                    <a:gd name="T40" fmla="*/ 16 w 690"/>
                    <a:gd name="T41" fmla="*/ 722 h 788"/>
                    <a:gd name="T42" fmla="*/ 0 w 690"/>
                    <a:gd name="T43" fmla="*/ 754 h 788"/>
                    <a:gd name="T44" fmla="*/ 25 w 690"/>
                    <a:gd name="T45" fmla="*/ 778 h 788"/>
                    <a:gd name="T46" fmla="*/ 607 w 690"/>
                    <a:gd name="T47" fmla="*/ 787 h 788"/>
                    <a:gd name="T48" fmla="*/ 664 w 690"/>
                    <a:gd name="T49" fmla="*/ 778 h 788"/>
                    <a:gd name="T50" fmla="*/ 689 w 690"/>
                    <a:gd name="T51" fmla="*/ 754 h 788"/>
                    <a:gd name="T52" fmla="*/ 672 w 690"/>
                    <a:gd name="T53" fmla="*/ 722 h 788"/>
                    <a:gd name="T54" fmla="*/ 607 w 690"/>
                    <a:gd name="T55" fmla="*/ 656 h 788"/>
                    <a:gd name="T56" fmla="*/ 476 w 690"/>
                    <a:gd name="T57" fmla="*/ 525 h 788"/>
                    <a:gd name="T58" fmla="*/ 410 w 690"/>
                    <a:gd name="T59" fmla="*/ 460 h 788"/>
                    <a:gd name="T60" fmla="*/ 385 w 690"/>
                    <a:gd name="T61" fmla="*/ 418 h 788"/>
                    <a:gd name="T62" fmla="*/ 385 w 690"/>
                    <a:gd name="T63" fmla="*/ 369 h 788"/>
                    <a:gd name="T64" fmla="*/ 410 w 690"/>
                    <a:gd name="T65" fmla="*/ 32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88">
                      <a:moveTo>
                        <a:pt x="410" y="328"/>
                      </a:moveTo>
                      <a:lnTo>
                        <a:pt x="443" y="295"/>
                      </a:lnTo>
                      <a:lnTo>
                        <a:pt x="476" y="263"/>
                      </a:lnTo>
                      <a:lnTo>
                        <a:pt x="508" y="230"/>
                      </a:lnTo>
                      <a:lnTo>
                        <a:pt x="541" y="197"/>
                      </a:lnTo>
                      <a:lnTo>
                        <a:pt x="574" y="164"/>
                      </a:lnTo>
                      <a:lnTo>
                        <a:pt x="607" y="131"/>
                      </a:lnTo>
                      <a:lnTo>
                        <a:pt x="640" y="99"/>
                      </a:ln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3" y="55"/>
                        <a:pt x="689" y="44"/>
                        <a:pt x="689" y="33"/>
                      </a:cubicBezTo>
                      <a:lnTo>
                        <a:pt x="689" y="33"/>
                      </a:lnTo>
                      <a:cubicBezTo>
                        <a:pt x="689" y="23"/>
                        <a:pt x="681" y="14"/>
                        <a:pt x="664" y="8"/>
                      </a:cubicBezTo>
                      <a:lnTo>
                        <a:pt x="664" y="8"/>
                      </a:lnTo>
                      <a:cubicBezTo>
                        <a:pt x="648" y="3"/>
                        <a:pt x="629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1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9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5"/>
                        <a:pt x="16" y="66"/>
                      </a:cubicBez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8" y="197"/>
                      </a:lnTo>
                      <a:lnTo>
                        <a:pt x="246" y="295"/>
                      </a:lnTo>
                      <a:lnTo>
                        <a:pt x="279" y="328"/>
                      </a:lnTo>
                      <a:lnTo>
                        <a:pt x="279" y="328"/>
                      </a:lnTo>
                      <a:cubicBezTo>
                        <a:pt x="290" y="339"/>
                        <a:pt x="298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9" y="386"/>
                        <a:pt x="309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8" y="435"/>
                        <a:pt x="290" y="448"/>
                        <a:pt x="279" y="460"/>
                      </a:cubicBezTo>
                      <a:lnTo>
                        <a:pt x="246" y="492"/>
                      </a:lnTo>
                      <a:lnTo>
                        <a:pt x="213" y="525"/>
                      </a:lnTo>
                      <a:lnTo>
                        <a:pt x="180" y="558"/>
                      </a:lnTo>
                      <a:lnTo>
                        <a:pt x="148" y="591"/>
                      </a:lnTo>
                      <a:lnTo>
                        <a:pt x="115" y="623"/>
                      </a:lnTo>
                      <a:lnTo>
                        <a:pt x="82" y="656"/>
                      </a:lnTo>
                      <a:lnTo>
                        <a:pt x="50" y="689"/>
                      </a:lnTo>
                      <a:lnTo>
                        <a:pt x="16" y="722"/>
                      </a:lnTo>
                      <a:lnTo>
                        <a:pt x="16" y="722"/>
                      </a:lnTo>
                      <a:cubicBezTo>
                        <a:pt x="6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9" y="773"/>
                        <a:pt x="25" y="778"/>
                      </a:cubicBezTo>
                      <a:lnTo>
                        <a:pt x="25" y="778"/>
                      </a:lnTo>
                      <a:cubicBezTo>
                        <a:pt x="41" y="784"/>
                        <a:pt x="61" y="787"/>
                        <a:pt x="82" y="787"/>
                      </a:cubicBezTo>
                      <a:lnTo>
                        <a:pt x="607" y="787"/>
                      </a:lnTo>
                      <a:lnTo>
                        <a:pt x="607" y="787"/>
                      </a:lnTo>
                      <a:cubicBezTo>
                        <a:pt x="629" y="787"/>
                        <a:pt x="648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81" y="773"/>
                        <a:pt x="689" y="765"/>
                        <a:pt x="689" y="754"/>
                      </a:cubicBezTo>
                      <a:lnTo>
                        <a:pt x="689" y="754"/>
                      </a:lnTo>
                      <a:cubicBezTo>
                        <a:pt x="689" y="743"/>
                        <a:pt x="683" y="732"/>
                        <a:pt x="672" y="722"/>
                      </a:cubicBezTo>
                      <a:lnTo>
                        <a:pt x="640" y="689"/>
                      </a:lnTo>
                      <a:lnTo>
                        <a:pt x="607" y="656"/>
                      </a:lnTo>
                      <a:lnTo>
                        <a:pt x="574" y="623"/>
                      </a:lnTo>
                      <a:lnTo>
                        <a:pt x="476" y="525"/>
                      </a:lnTo>
                      <a:lnTo>
                        <a:pt x="443" y="492"/>
                      </a:lnTo>
                      <a:lnTo>
                        <a:pt x="410" y="460"/>
                      </a:lnTo>
                      <a:lnTo>
                        <a:pt x="410" y="460"/>
                      </a:lnTo>
                      <a:cubicBezTo>
                        <a:pt x="399" y="448"/>
                        <a:pt x="391" y="435"/>
                        <a:pt x="385" y="418"/>
                      </a:cubicBezTo>
                      <a:lnTo>
                        <a:pt x="385" y="418"/>
                      </a:lnTo>
                      <a:cubicBezTo>
                        <a:pt x="380" y="402"/>
                        <a:pt x="380" y="386"/>
                        <a:pt x="385" y="369"/>
                      </a:cubicBezTo>
                      <a:lnTo>
                        <a:pt x="385" y="369"/>
                      </a:lnTo>
                      <a:cubicBezTo>
                        <a:pt x="391" y="352"/>
                        <a:pt x="399" y="339"/>
                        <a:pt x="410" y="32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4" name="Freeform 198">
                  <a:extLst>
                    <a:ext uri="{FF2B5EF4-FFF2-40B4-BE49-F238E27FC236}">
                      <a16:creationId xmlns="" xmlns:a16="http://schemas.microsoft.com/office/drawing/2014/main" id="{B352D0C3-3669-D640-B03B-CDA2326AE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8850" y="2332038"/>
                  <a:ext cx="187325" cy="187325"/>
                </a:xfrm>
                <a:custGeom>
                  <a:avLst/>
                  <a:gdLst>
                    <a:gd name="T0" fmla="*/ 383 w 520"/>
                    <a:gd name="T1" fmla="*/ 235 h 520"/>
                    <a:gd name="T2" fmla="*/ 325 w 520"/>
                    <a:gd name="T3" fmla="*/ 161 h 520"/>
                    <a:gd name="T4" fmla="*/ 292 w 520"/>
                    <a:gd name="T5" fmla="*/ 140 h 520"/>
                    <a:gd name="T6" fmla="*/ 284 w 520"/>
                    <a:gd name="T7" fmla="*/ 136 h 520"/>
                    <a:gd name="T8" fmla="*/ 235 w 520"/>
                    <a:gd name="T9" fmla="*/ 136 h 520"/>
                    <a:gd name="T10" fmla="*/ 194 w 520"/>
                    <a:gd name="T11" fmla="*/ 161 h 520"/>
                    <a:gd name="T12" fmla="*/ 161 w 520"/>
                    <a:gd name="T13" fmla="*/ 194 h 520"/>
                    <a:gd name="T14" fmla="*/ 137 w 520"/>
                    <a:gd name="T15" fmla="*/ 235 h 520"/>
                    <a:gd name="T16" fmla="*/ 137 w 520"/>
                    <a:gd name="T17" fmla="*/ 284 h 520"/>
                    <a:gd name="T18" fmla="*/ 194 w 520"/>
                    <a:gd name="T19" fmla="*/ 358 h 520"/>
                    <a:gd name="T20" fmla="*/ 235 w 520"/>
                    <a:gd name="T21" fmla="*/ 382 h 520"/>
                    <a:gd name="T22" fmla="*/ 284 w 520"/>
                    <a:gd name="T23" fmla="*/ 382 h 520"/>
                    <a:gd name="T24" fmla="*/ 292 w 520"/>
                    <a:gd name="T25" fmla="*/ 379 h 520"/>
                    <a:gd name="T26" fmla="*/ 325 w 520"/>
                    <a:gd name="T27" fmla="*/ 358 h 520"/>
                    <a:gd name="T28" fmla="*/ 358 w 520"/>
                    <a:gd name="T29" fmla="*/ 326 h 520"/>
                    <a:gd name="T30" fmla="*/ 383 w 520"/>
                    <a:gd name="T31" fmla="*/ 284 h 520"/>
                    <a:gd name="T32" fmla="*/ 514 w 520"/>
                    <a:gd name="T33" fmla="*/ 235 h 520"/>
                    <a:gd name="T34" fmla="*/ 514 w 520"/>
                    <a:gd name="T35" fmla="*/ 284 h 520"/>
                    <a:gd name="T36" fmla="*/ 489 w 520"/>
                    <a:gd name="T37" fmla="*/ 326 h 520"/>
                    <a:gd name="T38" fmla="*/ 424 w 520"/>
                    <a:gd name="T39" fmla="*/ 391 h 520"/>
                    <a:gd name="T40" fmla="*/ 358 w 520"/>
                    <a:gd name="T41" fmla="*/ 457 h 520"/>
                    <a:gd name="T42" fmla="*/ 325 w 520"/>
                    <a:gd name="T43" fmla="*/ 489 h 520"/>
                    <a:gd name="T44" fmla="*/ 292 w 520"/>
                    <a:gd name="T45" fmla="*/ 510 h 520"/>
                    <a:gd name="T46" fmla="*/ 284 w 520"/>
                    <a:gd name="T47" fmla="*/ 514 h 520"/>
                    <a:gd name="T48" fmla="*/ 235 w 520"/>
                    <a:gd name="T49" fmla="*/ 514 h 520"/>
                    <a:gd name="T50" fmla="*/ 161 w 520"/>
                    <a:gd name="T51" fmla="*/ 457 h 520"/>
                    <a:gd name="T52" fmla="*/ 30 w 520"/>
                    <a:gd name="T53" fmla="*/ 326 h 520"/>
                    <a:gd name="T54" fmla="*/ 6 w 520"/>
                    <a:gd name="T55" fmla="*/ 284 h 520"/>
                    <a:gd name="T56" fmla="*/ 6 w 520"/>
                    <a:gd name="T57" fmla="*/ 235 h 520"/>
                    <a:gd name="T58" fmla="*/ 30 w 520"/>
                    <a:gd name="T59" fmla="*/ 194 h 520"/>
                    <a:gd name="T60" fmla="*/ 96 w 520"/>
                    <a:gd name="T61" fmla="*/ 129 h 520"/>
                    <a:gd name="T62" fmla="*/ 194 w 520"/>
                    <a:gd name="T63" fmla="*/ 30 h 520"/>
                    <a:gd name="T64" fmla="*/ 235 w 520"/>
                    <a:gd name="T65" fmla="*/ 6 h 520"/>
                    <a:gd name="T66" fmla="*/ 284 w 520"/>
                    <a:gd name="T67" fmla="*/ 6 h 520"/>
                    <a:gd name="T68" fmla="*/ 292 w 520"/>
                    <a:gd name="T69" fmla="*/ 9 h 520"/>
                    <a:gd name="T70" fmla="*/ 325 w 520"/>
                    <a:gd name="T71" fmla="*/ 30 h 520"/>
                    <a:gd name="T72" fmla="*/ 489 w 520"/>
                    <a:gd name="T73" fmla="*/ 194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20" h="520">
                      <a:moveTo>
                        <a:pt x="383" y="235"/>
                      </a:moveTo>
                      <a:lnTo>
                        <a:pt x="383" y="235"/>
                      </a:lnTo>
                      <a:cubicBezTo>
                        <a:pt x="378" y="218"/>
                        <a:pt x="369" y="205"/>
                        <a:pt x="358" y="194"/>
                      </a:cubicBezTo>
                      <a:lnTo>
                        <a:pt x="325" y="161"/>
                      </a:lnTo>
                      <a:lnTo>
                        <a:pt x="325" y="161"/>
                      </a:lnTo>
                      <a:cubicBezTo>
                        <a:pt x="317" y="152"/>
                        <a:pt x="305" y="145"/>
                        <a:pt x="292" y="140"/>
                      </a:cubicBezTo>
                      <a:lnTo>
                        <a:pt x="292" y="140"/>
                      </a:lnTo>
                      <a:cubicBezTo>
                        <a:pt x="290" y="139"/>
                        <a:pt x="287" y="137"/>
                        <a:pt x="284" y="136"/>
                      </a:cubicBezTo>
                      <a:lnTo>
                        <a:pt x="284" y="136"/>
                      </a:lnTo>
                      <a:cubicBezTo>
                        <a:pt x="268" y="131"/>
                        <a:pt x="252" y="131"/>
                        <a:pt x="235" y="136"/>
                      </a:cubicBezTo>
                      <a:lnTo>
                        <a:pt x="235" y="136"/>
                      </a:lnTo>
                      <a:cubicBezTo>
                        <a:pt x="219" y="142"/>
                        <a:pt x="206" y="151"/>
                        <a:pt x="194" y="161"/>
                      </a:cubicBezTo>
                      <a:lnTo>
                        <a:pt x="161" y="194"/>
                      </a:lnTo>
                      <a:lnTo>
                        <a:pt x="161" y="194"/>
                      </a:lnTo>
                      <a:cubicBezTo>
                        <a:pt x="150" y="205"/>
                        <a:pt x="143" y="218"/>
                        <a:pt x="137" y="235"/>
                      </a:cubicBezTo>
                      <a:lnTo>
                        <a:pt x="137" y="235"/>
                      </a:lnTo>
                      <a:cubicBezTo>
                        <a:pt x="131" y="252"/>
                        <a:pt x="131" y="268"/>
                        <a:pt x="137" y="284"/>
                      </a:cubicBezTo>
                      <a:lnTo>
                        <a:pt x="137" y="284"/>
                      </a:lnTo>
                      <a:cubicBezTo>
                        <a:pt x="143" y="301"/>
                        <a:pt x="150" y="314"/>
                        <a:pt x="161" y="326"/>
                      </a:cubicBezTo>
                      <a:lnTo>
                        <a:pt x="194" y="358"/>
                      </a:lnTo>
                      <a:lnTo>
                        <a:pt x="194" y="358"/>
                      </a:lnTo>
                      <a:cubicBezTo>
                        <a:pt x="206" y="369"/>
                        <a:pt x="219" y="377"/>
                        <a:pt x="235" y="382"/>
                      </a:cubicBezTo>
                      <a:lnTo>
                        <a:pt x="235" y="382"/>
                      </a:lnTo>
                      <a:cubicBezTo>
                        <a:pt x="252" y="388"/>
                        <a:pt x="268" y="388"/>
                        <a:pt x="284" y="382"/>
                      </a:cubicBezTo>
                      <a:lnTo>
                        <a:pt x="284" y="382"/>
                      </a:lnTo>
                      <a:cubicBezTo>
                        <a:pt x="287" y="381"/>
                        <a:pt x="290" y="381"/>
                        <a:pt x="292" y="379"/>
                      </a:cubicBezTo>
                      <a:lnTo>
                        <a:pt x="292" y="379"/>
                      </a:lnTo>
                      <a:cubicBezTo>
                        <a:pt x="305" y="374"/>
                        <a:pt x="317" y="367"/>
                        <a:pt x="325" y="358"/>
                      </a:cubicBezTo>
                      <a:lnTo>
                        <a:pt x="358" y="326"/>
                      </a:lnTo>
                      <a:lnTo>
                        <a:pt x="358" y="326"/>
                      </a:lnTo>
                      <a:cubicBezTo>
                        <a:pt x="369" y="314"/>
                        <a:pt x="378" y="301"/>
                        <a:pt x="383" y="284"/>
                      </a:cubicBezTo>
                      <a:lnTo>
                        <a:pt x="383" y="284"/>
                      </a:lnTo>
                      <a:cubicBezTo>
                        <a:pt x="388" y="268"/>
                        <a:pt x="388" y="252"/>
                        <a:pt x="383" y="235"/>
                      </a:cubicBezTo>
                      <a:close/>
                      <a:moveTo>
                        <a:pt x="514" y="235"/>
                      </a:moveTo>
                      <a:lnTo>
                        <a:pt x="514" y="235"/>
                      </a:lnTo>
                      <a:cubicBezTo>
                        <a:pt x="519" y="252"/>
                        <a:pt x="519" y="268"/>
                        <a:pt x="514" y="284"/>
                      </a:cubicBezTo>
                      <a:lnTo>
                        <a:pt x="514" y="284"/>
                      </a:lnTo>
                      <a:cubicBezTo>
                        <a:pt x="509" y="301"/>
                        <a:pt x="500" y="314"/>
                        <a:pt x="489" y="326"/>
                      </a:cubicBezTo>
                      <a:lnTo>
                        <a:pt x="456" y="358"/>
                      </a:lnTo>
                      <a:lnTo>
                        <a:pt x="424" y="391"/>
                      </a:lnTo>
                      <a:lnTo>
                        <a:pt x="391" y="424"/>
                      </a:lnTo>
                      <a:lnTo>
                        <a:pt x="358" y="457"/>
                      </a:lnTo>
                      <a:lnTo>
                        <a:pt x="325" y="489"/>
                      </a:lnTo>
                      <a:lnTo>
                        <a:pt x="325" y="489"/>
                      </a:lnTo>
                      <a:cubicBezTo>
                        <a:pt x="317" y="498"/>
                        <a:pt x="305" y="505"/>
                        <a:pt x="292" y="510"/>
                      </a:cubicBezTo>
                      <a:lnTo>
                        <a:pt x="292" y="510"/>
                      </a:lnTo>
                      <a:cubicBezTo>
                        <a:pt x="290" y="512"/>
                        <a:pt x="287" y="513"/>
                        <a:pt x="284" y="514"/>
                      </a:cubicBezTo>
                      <a:lnTo>
                        <a:pt x="284" y="514"/>
                      </a:lnTo>
                      <a:cubicBezTo>
                        <a:pt x="268" y="519"/>
                        <a:pt x="252" y="519"/>
                        <a:pt x="235" y="514"/>
                      </a:cubicBezTo>
                      <a:lnTo>
                        <a:pt x="235" y="514"/>
                      </a:lnTo>
                      <a:cubicBezTo>
                        <a:pt x="219" y="508"/>
                        <a:pt x="206" y="500"/>
                        <a:pt x="194" y="489"/>
                      </a:cubicBezTo>
                      <a:lnTo>
                        <a:pt x="161" y="457"/>
                      </a:lnTo>
                      <a:lnTo>
                        <a:pt x="128" y="424"/>
                      </a:lnTo>
                      <a:lnTo>
                        <a:pt x="30" y="326"/>
                      </a:lnTo>
                      <a:lnTo>
                        <a:pt x="30" y="326"/>
                      </a:lnTo>
                      <a:cubicBezTo>
                        <a:pt x="19" y="314"/>
                        <a:pt x="11" y="301"/>
                        <a:pt x="6" y="284"/>
                      </a:cubicBezTo>
                      <a:lnTo>
                        <a:pt x="6" y="284"/>
                      </a:lnTo>
                      <a:cubicBezTo>
                        <a:pt x="0" y="268"/>
                        <a:pt x="0" y="252"/>
                        <a:pt x="6" y="235"/>
                      </a:cubicBezTo>
                      <a:lnTo>
                        <a:pt x="6" y="235"/>
                      </a:lnTo>
                      <a:cubicBezTo>
                        <a:pt x="11" y="218"/>
                        <a:pt x="19" y="205"/>
                        <a:pt x="30" y="194"/>
                      </a:cubicBezTo>
                      <a:lnTo>
                        <a:pt x="63" y="161"/>
                      </a:lnTo>
                      <a:lnTo>
                        <a:pt x="96" y="129"/>
                      </a:lnTo>
                      <a:lnTo>
                        <a:pt x="128" y="96"/>
                      </a:lnTo>
                      <a:lnTo>
                        <a:pt x="194" y="30"/>
                      </a:lnTo>
                      <a:lnTo>
                        <a:pt x="194" y="30"/>
                      </a:lnTo>
                      <a:cubicBezTo>
                        <a:pt x="206" y="20"/>
                        <a:pt x="219" y="11"/>
                        <a:pt x="235" y="6"/>
                      </a:cubicBezTo>
                      <a:lnTo>
                        <a:pt x="235" y="6"/>
                      </a:lnTo>
                      <a:cubicBezTo>
                        <a:pt x="252" y="0"/>
                        <a:pt x="268" y="0"/>
                        <a:pt x="284" y="6"/>
                      </a:cubicBezTo>
                      <a:lnTo>
                        <a:pt x="284" y="6"/>
                      </a:lnTo>
                      <a:cubicBezTo>
                        <a:pt x="287" y="7"/>
                        <a:pt x="290" y="8"/>
                        <a:pt x="292" y="9"/>
                      </a:cubicBezTo>
                      <a:lnTo>
                        <a:pt x="292" y="9"/>
                      </a:lnTo>
                      <a:cubicBezTo>
                        <a:pt x="305" y="14"/>
                        <a:pt x="317" y="21"/>
                        <a:pt x="325" y="30"/>
                      </a:cubicBezTo>
                      <a:lnTo>
                        <a:pt x="489" y="194"/>
                      </a:lnTo>
                      <a:lnTo>
                        <a:pt x="489" y="194"/>
                      </a:lnTo>
                      <a:cubicBezTo>
                        <a:pt x="500" y="205"/>
                        <a:pt x="509" y="218"/>
                        <a:pt x="514" y="2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5" name="Freeform 201">
                  <a:extLst>
                    <a:ext uri="{FF2B5EF4-FFF2-40B4-BE49-F238E27FC236}">
                      <a16:creationId xmlns="" xmlns:a16="http://schemas.microsoft.com/office/drawing/2014/main" id="{4D85F994-45B1-2E4E-8124-219F92506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8700" y="2403475"/>
                  <a:ext cx="46038" cy="46038"/>
                </a:xfrm>
                <a:custGeom>
                  <a:avLst/>
                  <a:gdLst>
                    <a:gd name="T0" fmla="*/ 95 w 127"/>
                    <a:gd name="T1" fmla="*/ 9 h 127"/>
                    <a:gd name="T2" fmla="*/ 95 w 127"/>
                    <a:gd name="T3" fmla="*/ 9 h 127"/>
                    <a:gd name="T4" fmla="*/ 87 w 127"/>
                    <a:gd name="T5" fmla="*/ 5 h 127"/>
                    <a:gd name="T6" fmla="*/ 87 w 127"/>
                    <a:gd name="T7" fmla="*/ 5 h 127"/>
                    <a:gd name="T8" fmla="*/ 38 w 127"/>
                    <a:gd name="T9" fmla="*/ 5 h 127"/>
                    <a:gd name="T10" fmla="*/ 38 w 127"/>
                    <a:gd name="T11" fmla="*/ 5 h 127"/>
                    <a:gd name="T12" fmla="*/ 5 w 127"/>
                    <a:gd name="T13" fmla="*/ 38 h 127"/>
                    <a:gd name="T14" fmla="*/ 5 w 127"/>
                    <a:gd name="T15" fmla="*/ 38 h 127"/>
                    <a:gd name="T16" fmla="*/ 5 w 127"/>
                    <a:gd name="T17" fmla="*/ 87 h 127"/>
                    <a:gd name="T18" fmla="*/ 5 w 127"/>
                    <a:gd name="T19" fmla="*/ 87 h 127"/>
                    <a:gd name="T20" fmla="*/ 38 w 127"/>
                    <a:gd name="T21" fmla="*/ 120 h 127"/>
                    <a:gd name="T22" fmla="*/ 38 w 127"/>
                    <a:gd name="T23" fmla="*/ 120 h 127"/>
                    <a:gd name="T24" fmla="*/ 87 w 127"/>
                    <a:gd name="T25" fmla="*/ 120 h 127"/>
                    <a:gd name="T26" fmla="*/ 87 w 127"/>
                    <a:gd name="T27" fmla="*/ 120 h 127"/>
                    <a:gd name="T28" fmla="*/ 95 w 127"/>
                    <a:gd name="T29" fmla="*/ 116 h 127"/>
                    <a:gd name="T30" fmla="*/ 95 w 127"/>
                    <a:gd name="T31" fmla="*/ 116 h 127"/>
                    <a:gd name="T32" fmla="*/ 120 w 127"/>
                    <a:gd name="T33" fmla="*/ 87 h 127"/>
                    <a:gd name="T34" fmla="*/ 120 w 127"/>
                    <a:gd name="T35" fmla="*/ 87 h 127"/>
                    <a:gd name="T36" fmla="*/ 120 w 127"/>
                    <a:gd name="T37" fmla="*/ 38 h 127"/>
                    <a:gd name="T38" fmla="*/ 120 w 127"/>
                    <a:gd name="T39" fmla="*/ 38 h 127"/>
                    <a:gd name="T40" fmla="*/ 95 w 127"/>
                    <a:gd name="T41" fmla="*/ 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7" h="127">
                      <a:moveTo>
                        <a:pt x="95" y="9"/>
                      </a:moveTo>
                      <a:lnTo>
                        <a:pt x="95" y="9"/>
                      </a:lnTo>
                      <a:cubicBezTo>
                        <a:pt x="93" y="8"/>
                        <a:pt x="90" y="6"/>
                        <a:pt x="87" y="5"/>
                      </a:cubicBezTo>
                      <a:lnTo>
                        <a:pt x="87" y="5"/>
                      </a:lnTo>
                      <a:cubicBezTo>
                        <a:pt x="71" y="0"/>
                        <a:pt x="55" y="0"/>
                        <a:pt x="38" y="5"/>
                      </a:cubicBezTo>
                      <a:lnTo>
                        <a:pt x="38" y="5"/>
                      </a:lnTo>
                      <a:cubicBezTo>
                        <a:pt x="22" y="10"/>
                        <a:pt x="11" y="21"/>
                        <a:pt x="5" y="38"/>
                      </a:cubicBezTo>
                      <a:lnTo>
                        <a:pt x="5" y="38"/>
                      </a:lnTo>
                      <a:cubicBezTo>
                        <a:pt x="0" y="55"/>
                        <a:pt x="0" y="71"/>
                        <a:pt x="5" y="87"/>
                      </a:cubicBezTo>
                      <a:lnTo>
                        <a:pt x="5" y="87"/>
                      </a:lnTo>
                      <a:cubicBezTo>
                        <a:pt x="11" y="104"/>
                        <a:pt x="22" y="114"/>
                        <a:pt x="38" y="120"/>
                      </a:cubicBezTo>
                      <a:lnTo>
                        <a:pt x="38" y="120"/>
                      </a:lnTo>
                      <a:cubicBezTo>
                        <a:pt x="55" y="126"/>
                        <a:pt x="71" y="126"/>
                        <a:pt x="87" y="120"/>
                      </a:cubicBezTo>
                      <a:lnTo>
                        <a:pt x="87" y="120"/>
                      </a:lnTo>
                      <a:cubicBezTo>
                        <a:pt x="90" y="119"/>
                        <a:pt x="93" y="118"/>
                        <a:pt x="95" y="116"/>
                      </a:cubicBezTo>
                      <a:lnTo>
                        <a:pt x="95" y="116"/>
                      </a:lnTo>
                      <a:cubicBezTo>
                        <a:pt x="108" y="110"/>
                        <a:pt x="116" y="101"/>
                        <a:pt x="120" y="87"/>
                      </a:cubicBezTo>
                      <a:lnTo>
                        <a:pt x="120" y="87"/>
                      </a:lnTo>
                      <a:cubicBezTo>
                        <a:pt x="126" y="71"/>
                        <a:pt x="126" y="55"/>
                        <a:pt x="120" y="38"/>
                      </a:cubicBezTo>
                      <a:lnTo>
                        <a:pt x="120" y="38"/>
                      </a:lnTo>
                      <a:cubicBezTo>
                        <a:pt x="116" y="25"/>
                        <a:pt x="108" y="15"/>
                        <a:pt x="95" y="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6" name="Freeform 204">
                  <a:extLst>
                    <a:ext uri="{FF2B5EF4-FFF2-40B4-BE49-F238E27FC236}">
                      <a16:creationId xmlns="" xmlns:a16="http://schemas.microsoft.com/office/drawing/2014/main" id="{00F3A1D0-8DF3-984C-896B-3F01BC6E72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413" y="2573338"/>
                  <a:ext cx="247650" cy="136525"/>
                </a:xfrm>
                <a:custGeom>
                  <a:avLst/>
                  <a:gdLst>
                    <a:gd name="T0" fmla="*/ 664 w 689"/>
                    <a:gd name="T1" fmla="*/ 369 h 379"/>
                    <a:gd name="T2" fmla="*/ 664 w 689"/>
                    <a:gd name="T3" fmla="*/ 369 h 379"/>
                    <a:gd name="T4" fmla="*/ 688 w 689"/>
                    <a:gd name="T5" fmla="*/ 344 h 379"/>
                    <a:gd name="T6" fmla="*/ 688 w 689"/>
                    <a:gd name="T7" fmla="*/ 344 h 379"/>
                    <a:gd name="T8" fmla="*/ 672 w 689"/>
                    <a:gd name="T9" fmla="*/ 312 h 379"/>
                    <a:gd name="T10" fmla="*/ 639 w 689"/>
                    <a:gd name="T11" fmla="*/ 279 h 379"/>
                    <a:gd name="T12" fmla="*/ 607 w 689"/>
                    <a:gd name="T13" fmla="*/ 246 h 379"/>
                    <a:gd name="T14" fmla="*/ 574 w 689"/>
                    <a:gd name="T15" fmla="*/ 214 h 379"/>
                    <a:gd name="T16" fmla="*/ 541 w 689"/>
                    <a:gd name="T17" fmla="*/ 180 h 379"/>
                    <a:gd name="T18" fmla="*/ 508 w 689"/>
                    <a:gd name="T19" fmla="*/ 148 h 379"/>
                    <a:gd name="T20" fmla="*/ 475 w 689"/>
                    <a:gd name="T21" fmla="*/ 115 h 379"/>
                    <a:gd name="T22" fmla="*/ 443 w 689"/>
                    <a:gd name="T23" fmla="*/ 82 h 379"/>
                    <a:gd name="T24" fmla="*/ 410 w 689"/>
                    <a:gd name="T25" fmla="*/ 50 h 379"/>
                    <a:gd name="T26" fmla="*/ 377 w 689"/>
                    <a:gd name="T27" fmla="*/ 16 h 379"/>
                    <a:gd name="T28" fmla="*/ 377 w 689"/>
                    <a:gd name="T29" fmla="*/ 16 h 379"/>
                    <a:gd name="T30" fmla="*/ 345 w 689"/>
                    <a:gd name="T31" fmla="*/ 0 h 379"/>
                    <a:gd name="T32" fmla="*/ 345 w 689"/>
                    <a:gd name="T33" fmla="*/ 0 h 379"/>
                    <a:gd name="T34" fmla="*/ 311 w 689"/>
                    <a:gd name="T35" fmla="*/ 16 h 379"/>
                    <a:gd name="T36" fmla="*/ 279 w 689"/>
                    <a:gd name="T37" fmla="*/ 50 h 379"/>
                    <a:gd name="T38" fmla="*/ 246 w 689"/>
                    <a:gd name="T39" fmla="*/ 82 h 379"/>
                    <a:gd name="T40" fmla="*/ 213 w 689"/>
                    <a:gd name="T41" fmla="*/ 115 h 379"/>
                    <a:gd name="T42" fmla="*/ 180 w 689"/>
                    <a:gd name="T43" fmla="*/ 148 h 379"/>
                    <a:gd name="T44" fmla="*/ 147 w 689"/>
                    <a:gd name="T45" fmla="*/ 180 h 379"/>
                    <a:gd name="T46" fmla="*/ 115 w 689"/>
                    <a:gd name="T47" fmla="*/ 214 h 379"/>
                    <a:gd name="T48" fmla="*/ 82 w 689"/>
                    <a:gd name="T49" fmla="*/ 246 h 379"/>
                    <a:gd name="T50" fmla="*/ 49 w 689"/>
                    <a:gd name="T51" fmla="*/ 279 h 379"/>
                    <a:gd name="T52" fmla="*/ 17 w 689"/>
                    <a:gd name="T53" fmla="*/ 312 h 379"/>
                    <a:gd name="T54" fmla="*/ 17 w 689"/>
                    <a:gd name="T55" fmla="*/ 312 h 379"/>
                    <a:gd name="T56" fmla="*/ 0 w 689"/>
                    <a:gd name="T57" fmla="*/ 344 h 379"/>
                    <a:gd name="T58" fmla="*/ 0 w 689"/>
                    <a:gd name="T59" fmla="*/ 344 h 379"/>
                    <a:gd name="T60" fmla="*/ 25 w 689"/>
                    <a:gd name="T61" fmla="*/ 369 h 379"/>
                    <a:gd name="T62" fmla="*/ 25 w 689"/>
                    <a:gd name="T63" fmla="*/ 369 h 379"/>
                    <a:gd name="T64" fmla="*/ 82 w 689"/>
                    <a:gd name="T65" fmla="*/ 378 h 379"/>
                    <a:gd name="T66" fmla="*/ 607 w 689"/>
                    <a:gd name="T67" fmla="*/ 378 h 379"/>
                    <a:gd name="T68" fmla="*/ 607 w 689"/>
                    <a:gd name="T69" fmla="*/ 378 h 379"/>
                    <a:gd name="T70" fmla="*/ 664 w 689"/>
                    <a:gd name="T71" fmla="*/ 36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9" h="379">
                      <a:moveTo>
                        <a:pt x="664" y="369"/>
                      </a:moveTo>
                      <a:lnTo>
                        <a:pt x="664" y="369"/>
                      </a:lnTo>
                      <a:cubicBezTo>
                        <a:pt x="680" y="364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4"/>
                        <a:pt x="683" y="323"/>
                        <a:pt x="672" y="312"/>
                      </a:cubicBezTo>
                      <a:lnTo>
                        <a:pt x="639" y="279"/>
                      </a:lnTo>
                      <a:lnTo>
                        <a:pt x="607" y="246"/>
                      </a:lnTo>
                      <a:lnTo>
                        <a:pt x="574" y="214"/>
                      </a:lnTo>
                      <a:lnTo>
                        <a:pt x="541" y="180"/>
                      </a:lnTo>
                      <a:lnTo>
                        <a:pt x="508" y="148"/>
                      </a:lnTo>
                      <a:lnTo>
                        <a:pt x="475" y="115"/>
                      </a:lnTo>
                      <a:lnTo>
                        <a:pt x="443" y="82"/>
                      </a:lnTo>
                      <a:lnTo>
                        <a:pt x="410" y="50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6"/>
                        <a:pt x="355" y="0"/>
                        <a:pt x="345" y="0"/>
                      </a:cubicBezTo>
                      <a:lnTo>
                        <a:pt x="345" y="0"/>
                      </a:lnTo>
                      <a:cubicBezTo>
                        <a:pt x="333" y="0"/>
                        <a:pt x="322" y="6"/>
                        <a:pt x="311" y="16"/>
                      </a:cubicBezTo>
                      <a:lnTo>
                        <a:pt x="279" y="50"/>
                      </a:lnTo>
                      <a:lnTo>
                        <a:pt x="246" y="82"/>
                      </a:lnTo>
                      <a:lnTo>
                        <a:pt x="213" y="115"/>
                      </a:lnTo>
                      <a:lnTo>
                        <a:pt x="180" y="148"/>
                      </a:lnTo>
                      <a:lnTo>
                        <a:pt x="147" y="180"/>
                      </a:lnTo>
                      <a:lnTo>
                        <a:pt x="115" y="214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7" y="312"/>
                      </a:lnTo>
                      <a:lnTo>
                        <a:pt x="17" y="312"/>
                      </a:lnTo>
                      <a:cubicBezTo>
                        <a:pt x="5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4"/>
                        <a:pt x="25" y="369"/>
                      </a:cubicBezTo>
                      <a:lnTo>
                        <a:pt x="25" y="369"/>
                      </a:lnTo>
                      <a:cubicBezTo>
                        <a:pt x="41" y="375"/>
                        <a:pt x="60" y="378"/>
                        <a:pt x="82" y="378"/>
                      </a:cubicBezTo>
                      <a:lnTo>
                        <a:pt x="607" y="378"/>
                      </a:lnTo>
                      <a:lnTo>
                        <a:pt x="607" y="378"/>
                      </a:lnTo>
                      <a:cubicBezTo>
                        <a:pt x="628" y="378"/>
                        <a:pt x="648" y="375"/>
                        <a:pt x="664" y="369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7" name="Freeform 205">
                  <a:extLst>
                    <a:ext uri="{FF2B5EF4-FFF2-40B4-BE49-F238E27FC236}">
                      <a16:creationId xmlns="" xmlns:a16="http://schemas.microsoft.com/office/drawing/2014/main" id="{5C9BA644-2E13-8A49-8919-51437520A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2375" y="2573338"/>
                  <a:ext cx="247650" cy="136525"/>
                </a:xfrm>
                <a:custGeom>
                  <a:avLst/>
                  <a:gdLst>
                    <a:gd name="T0" fmla="*/ 639 w 689"/>
                    <a:gd name="T1" fmla="*/ 279 h 379"/>
                    <a:gd name="T2" fmla="*/ 606 w 689"/>
                    <a:gd name="T3" fmla="*/ 246 h 379"/>
                    <a:gd name="T4" fmla="*/ 573 w 689"/>
                    <a:gd name="T5" fmla="*/ 213 h 379"/>
                    <a:gd name="T6" fmla="*/ 541 w 689"/>
                    <a:gd name="T7" fmla="*/ 180 h 379"/>
                    <a:gd name="T8" fmla="*/ 508 w 689"/>
                    <a:gd name="T9" fmla="*/ 148 h 379"/>
                    <a:gd name="T10" fmla="*/ 475 w 689"/>
                    <a:gd name="T11" fmla="*/ 115 h 379"/>
                    <a:gd name="T12" fmla="*/ 443 w 689"/>
                    <a:gd name="T13" fmla="*/ 82 h 379"/>
                    <a:gd name="T14" fmla="*/ 409 w 689"/>
                    <a:gd name="T15" fmla="*/ 50 h 379"/>
                    <a:gd name="T16" fmla="*/ 377 w 689"/>
                    <a:gd name="T17" fmla="*/ 16 h 379"/>
                    <a:gd name="T18" fmla="*/ 377 w 689"/>
                    <a:gd name="T19" fmla="*/ 16 h 379"/>
                    <a:gd name="T20" fmla="*/ 344 w 689"/>
                    <a:gd name="T21" fmla="*/ 0 h 379"/>
                    <a:gd name="T22" fmla="*/ 344 w 689"/>
                    <a:gd name="T23" fmla="*/ 0 h 379"/>
                    <a:gd name="T24" fmla="*/ 312 w 689"/>
                    <a:gd name="T25" fmla="*/ 16 h 379"/>
                    <a:gd name="T26" fmla="*/ 279 w 689"/>
                    <a:gd name="T27" fmla="*/ 50 h 379"/>
                    <a:gd name="T28" fmla="*/ 246 w 689"/>
                    <a:gd name="T29" fmla="*/ 82 h 379"/>
                    <a:gd name="T30" fmla="*/ 213 w 689"/>
                    <a:gd name="T31" fmla="*/ 115 h 379"/>
                    <a:gd name="T32" fmla="*/ 181 w 689"/>
                    <a:gd name="T33" fmla="*/ 148 h 379"/>
                    <a:gd name="T34" fmla="*/ 148 w 689"/>
                    <a:gd name="T35" fmla="*/ 180 h 379"/>
                    <a:gd name="T36" fmla="*/ 115 w 689"/>
                    <a:gd name="T37" fmla="*/ 213 h 379"/>
                    <a:gd name="T38" fmla="*/ 82 w 689"/>
                    <a:gd name="T39" fmla="*/ 246 h 379"/>
                    <a:gd name="T40" fmla="*/ 49 w 689"/>
                    <a:gd name="T41" fmla="*/ 279 h 379"/>
                    <a:gd name="T42" fmla="*/ 17 w 689"/>
                    <a:gd name="T43" fmla="*/ 312 h 379"/>
                    <a:gd name="T44" fmla="*/ 17 w 689"/>
                    <a:gd name="T45" fmla="*/ 312 h 379"/>
                    <a:gd name="T46" fmla="*/ 0 w 689"/>
                    <a:gd name="T47" fmla="*/ 344 h 379"/>
                    <a:gd name="T48" fmla="*/ 0 w 689"/>
                    <a:gd name="T49" fmla="*/ 344 h 379"/>
                    <a:gd name="T50" fmla="*/ 24 w 689"/>
                    <a:gd name="T51" fmla="*/ 369 h 379"/>
                    <a:gd name="T52" fmla="*/ 24 w 689"/>
                    <a:gd name="T53" fmla="*/ 369 h 379"/>
                    <a:gd name="T54" fmla="*/ 82 w 689"/>
                    <a:gd name="T55" fmla="*/ 378 h 379"/>
                    <a:gd name="T56" fmla="*/ 606 w 689"/>
                    <a:gd name="T57" fmla="*/ 378 h 379"/>
                    <a:gd name="T58" fmla="*/ 606 w 689"/>
                    <a:gd name="T59" fmla="*/ 378 h 379"/>
                    <a:gd name="T60" fmla="*/ 664 w 689"/>
                    <a:gd name="T61" fmla="*/ 369 h 379"/>
                    <a:gd name="T62" fmla="*/ 664 w 689"/>
                    <a:gd name="T63" fmla="*/ 369 h 379"/>
                    <a:gd name="T64" fmla="*/ 688 w 689"/>
                    <a:gd name="T65" fmla="*/ 344 h 379"/>
                    <a:gd name="T66" fmla="*/ 688 w 689"/>
                    <a:gd name="T67" fmla="*/ 344 h 379"/>
                    <a:gd name="T68" fmla="*/ 672 w 689"/>
                    <a:gd name="T69" fmla="*/ 312 h 379"/>
                    <a:gd name="T70" fmla="*/ 639 w 689"/>
                    <a:gd name="T71" fmla="*/ 27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9" h="379">
                      <a:moveTo>
                        <a:pt x="639" y="279"/>
                      </a:moveTo>
                      <a:lnTo>
                        <a:pt x="606" y="246"/>
                      </a:lnTo>
                      <a:lnTo>
                        <a:pt x="573" y="213"/>
                      </a:lnTo>
                      <a:lnTo>
                        <a:pt x="541" y="180"/>
                      </a:lnTo>
                      <a:lnTo>
                        <a:pt x="508" y="148"/>
                      </a:lnTo>
                      <a:lnTo>
                        <a:pt x="475" y="115"/>
                      </a:lnTo>
                      <a:lnTo>
                        <a:pt x="443" y="82"/>
                      </a:lnTo>
                      <a:lnTo>
                        <a:pt x="409" y="50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6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6"/>
                        <a:pt x="312" y="16"/>
                      </a:cubicBezTo>
                      <a:lnTo>
                        <a:pt x="279" y="50"/>
                      </a:lnTo>
                      <a:lnTo>
                        <a:pt x="246" y="82"/>
                      </a:lnTo>
                      <a:lnTo>
                        <a:pt x="213" y="115"/>
                      </a:lnTo>
                      <a:lnTo>
                        <a:pt x="181" y="148"/>
                      </a:lnTo>
                      <a:lnTo>
                        <a:pt x="148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7" y="312"/>
                      </a:lnTo>
                      <a:lnTo>
                        <a:pt x="17" y="312"/>
                      </a:lnTo>
                      <a:cubicBezTo>
                        <a:pt x="5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4"/>
                        <a:pt x="24" y="369"/>
                      </a:cubicBezTo>
                      <a:lnTo>
                        <a:pt x="24" y="369"/>
                      </a:lnTo>
                      <a:cubicBezTo>
                        <a:pt x="41" y="375"/>
                        <a:pt x="60" y="378"/>
                        <a:pt x="82" y="378"/>
                      </a:cubicBezTo>
                      <a:lnTo>
                        <a:pt x="606" y="378"/>
                      </a:lnTo>
                      <a:lnTo>
                        <a:pt x="606" y="378"/>
                      </a:lnTo>
                      <a:cubicBezTo>
                        <a:pt x="628" y="378"/>
                        <a:pt x="647" y="375"/>
                        <a:pt x="664" y="369"/>
                      </a:cubicBezTo>
                      <a:lnTo>
                        <a:pt x="664" y="369"/>
                      </a:lnTo>
                      <a:cubicBezTo>
                        <a:pt x="680" y="364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4"/>
                        <a:pt x="683" y="323"/>
                        <a:pt x="672" y="312"/>
                      </a:cubicBezTo>
                      <a:lnTo>
                        <a:pt x="639" y="27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8" name="Freeform 206">
                  <a:extLst>
                    <a:ext uri="{FF2B5EF4-FFF2-40B4-BE49-F238E27FC236}">
                      <a16:creationId xmlns="" xmlns:a16="http://schemas.microsoft.com/office/drawing/2014/main" id="{CC6ECE8A-6DCF-B74E-BA47-B224669068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4700" y="2714625"/>
                  <a:ext cx="247650" cy="136525"/>
                </a:xfrm>
                <a:custGeom>
                  <a:avLst/>
                  <a:gdLst>
                    <a:gd name="T0" fmla="*/ 664 w 690"/>
                    <a:gd name="T1" fmla="*/ 368 h 378"/>
                    <a:gd name="T2" fmla="*/ 664 w 690"/>
                    <a:gd name="T3" fmla="*/ 368 h 378"/>
                    <a:gd name="T4" fmla="*/ 689 w 690"/>
                    <a:gd name="T5" fmla="*/ 344 h 378"/>
                    <a:gd name="T6" fmla="*/ 689 w 690"/>
                    <a:gd name="T7" fmla="*/ 344 h 378"/>
                    <a:gd name="T8" fmla="*/ 672 w 690"/>
                    <a:gd name="T9" fmla="*/ 311 h 378"/>
                    <a:gd name="T10" fmla="*/ 639 w 690"/>
                    <a:gd name="T11" fmla="*/ 278 h 378"/>
                    <a:gd name="T12" fmla="*/ 607 w 690"/>
                    <a:gd name="T13" fmla="*/ 246 h 378"/>
                    <a:gd name="T14" fmla="*/ 574 w 690"/>
                    <a:gd name="T15" fmla="*/ 213 h 378"/>
                    <a:gd name="T16" fmla="*/ 541 w 690"/>
                    <a:gd name="T17" fmla="*/ 180 h 378"/>
                    <a:gd name="T18" fmla="*/ 508 w 690"/>
                    <a:gd name="T19" fmla="*/ 147 h 378"/>
                    <a:gd name="T20" fmla="*/ 476 w 690"/>
                    <a:gd name="T21" fmla="*/ 114 h 378"/>
                    <a:gd name="T22" fmla="*/ 443 w 690"/>
                    <a:gd name="T23" fmla="*/ 82 h 378"/>
                    <a:gd name="T24" fmla="*/ 410 w 690"/>
                    <a:gd name="T25" fmla="*/ 49 h 378"/>
                    <a:gd name="T26" fmla="*/ 377 w 690"/>
                    <a:gd name="T27" fmla="*/ 16 h 378"/>
                    <a:gd name="T28" fmla="*/ 377 w 690"/>
                    <a:gd name="T29" fmla="*/ 16 h 378"/>
                    <a:gd name="T30" fmla="*/ 345 w 690"/>
                    <a:gd name="T31" fmla="*/ 0 h 378"/>
                    <a:gd name="T32" fmla="*/ 345 w 690"/>
                    <a:gd name="T33" fmla="*/ 0 h 378"/>
                    <a:gd name="T34" fmla="*/ 312 w 690"/>
                    <a:gd name="T35" fmla="*/ 16 h 378"/>
                    <a:gd name="T36" fmla="*/ 279 w 690"/>
                    <a:gd name="T37" fmla="*/ 49 h 378"/>
                    <a:gd name="T38" fmla="*/ 246 w 690"/>
                    <a:gd name="T39" fmla="*/ 82 h 378"/>
                    <a:gd name="T40" fmla="*/ 148 w 690"/>
                    <a:gd name="T41" fmla="*/ 180 h 378"/>
                    <a:gd name="T42" fmla="*/ 115 w 690"/>
                    <a:gd name="T43" fmla="*/ 213 h 378"/>
                    <a:gd name="T44" fmla="*/ 82 w 690"/>
                    <a:gd name="T45" fmla="*/ 246 h 378"/>
                    <a:gd name="T46" fmla="*/ 17 w 690"/>
                    <a:gd name="T47" fmla="*/ 311 h 378"/>
                    <a:gd name="T48" fmla="*/ 17 w 690"/>
                    <a:gd name="T49" fmla="*/ 311 h 378"/>
                    <a:gd name="T50" fmla="*/ 0 w 690"/>
                    <a:gd name="T51" fmla="*/ 344 h 378"/>
                    <a:gd name="T52" fmla="*/ 0 w 690"/>
                    <a:gd name="T53" fmla="*/ 344 h 378"/>
                    <a:gd name="T54" fmla="*/ 25 w 690"/>
                    <a:gd name="T55" fmla="*/ 368 h 378"/>
                    <a:gd name="T56" fmla="*/ 25 w 690"/>
                    <a:gd name="T57" fmla="*/ 368 h 378"/>
                    <a:gd name="T58" fmla="*/ 82 w 690"/>
                    <a:gd name="T59" fmla="*/ 377 h 378"/>
                    <a:gd name="T60" fmla="*/ 607 w 690"/>
                    <a:gd name="T61" fmla="*/ 377 h 378"/>
                    <a:gd name="T62" fmla="*/ 607 w 690"/>
                    <a:gd name="T63" fmla="*/ 377 h 378"/>
                    <a:gd name="T64" fmla="*/ 664 w 690"/>
                    <a:gd name="T65" fmla="*/ 36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378">
                      <a:moveTo>
                        <a:pt x="664" y="368"/>
                      </a:moveTo>
                      <a:lnTo>
                        <a:pt x="664" y="368"/>
                      </a:lnTo>
                      <a:cubicBezTo>
                        <a:pt x="680" y="363"/>
                        <a:pt x="689" y="355"/>
                        <a:pt x="689" y="344"/>
                      </a:cubicBezTo>
                      <a:lnTo>
                        <a:pt x="689" y="344"/>
                      </a:lnTo>
                      <a:cubicBezTo>
                        <a:pt x="689" y="333"/>
                        <a:pt x="683" y="322"/>
                        <a:pt x="672" y="311"/>
                      </a:cubicBezTo>
                      <a:lnTo>
                        <a:pt x="639" y="278"/>
                      </a:lnTo>
                      <a:lnTo>
                        <a:pt x="607" y="246"/>
                      </a:lnTo>
                      <a:lnTo>
                        <a:pt x="574" y="213"/>
                      </a:lnTo>
                      <a:lnTo>
                        <a:pt x="541" y="180"/>
                      </a:lnTo>
                      <a:lnTo>
                        <a:pt x="508" y="147"/>
                      </a:lnTo>
                      <a:lnTo>
                        <a:pt x="476" y="114"/>
                      </a:lnTo>
                      <a:lnTo>
                        <a:pt x="443" y="82"/>
                      </a:lnTo>
                      <a:lnTo>
                        <a:pt x="410" y="49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5"/>
                        <a:pt x="356" y="0"/>
                        <a:pt x="345" y="0"/>
                      </a:cubicBezTo>
                      <a:lnTo>
                        <a:pt x="345" y="0"/>
                      </a:lnTo>
                      <a:cubicBezTo>
                        <a:pt x="334" y="0"/>
                        <a:pt x="323" y="5"/>
                        <a:pt x="312" y="16"/>
                      </a:cubicBezTo>
                      <a:lnTo>
                        <a:pt x="279" y="49"/>
                      </a:lnTo>
                      <a:lnTo>
                        <a:pt x="246" y="82"/>
                      </a:lnTo>
                      <a:lnTo>
                        <a:pt x="148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17" y="311"/>
                      </a:lnTo>
                      <a:lnTo>
                        <a:pt x="17" y="311"/>
                      </a:lnTo>
                      <a:cubicBezTo>
                        <a:pt x="6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9" y="363"/>
                        <a:pt x="25" y="368"/>
                      </a:cubicBezTo>
                      <a:lnTo>
                        <a:pt x="25" y="368"/>
                      </a:lnTo>
                      <a:cubicBezTo>
                        <a:pt x="42" y="374"/>
                        <a:pt x="60" y="377"/>
                        <a:pt x="82" y="377"/>
                      </a:cubicBezTo>
                      <a:lnTo>
                        <a:pt x="607" y="377"/>
                      </a:lnTo>
                      <a:lnTo>
                        <a:pt x="607" y="377"/>
                      </a:lnTo>
                      <a:cubicBezTo>
                        <a:pt x="629" y="377"/>
                        <a:pt x="648" y="374"/>
                        <a:pt x="664" y="36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9" name="Freeform 207">
                  <a:extLst>
                    <a:ext uri="{FF2B5EF4-FFF2-40B4-BE49-F238E27FC236}">
                      <a16:creationId xmlns="" xmlns:a16="http://schemas.microsoft.com/office/drawing/2014/main" id="{FF4EF7B3-0753-5846-9496-BFF5804317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1088" y="2714625"/>
                  <a:ext cx="247650" cy="136525"/>
                </a:xfrm>
                <a:custGeom>
                  <a:avLst/>
                  <a:gdLst>
                    <a:gd name="T0" fmla="*/ 377 w 689"/>
                    <a:gd name="T1" fmla="*/ 16 h 378"/>
                    <a:gd name="T2" fmla="*/ 377 w 689"/>
                    <a:gd name="T3" fmla="*/ 16 h 378"/>
                    <a:gd name="T4" fmla="*/ 344 w 689"/>
                    <a:gd name="T5" fmla="*/ 0 h 378"/>
                    <a:gd name="T6" fmla="*/ 344 w 689"/>
                    <a:gd name="T7" fmla="*/ 0 h 378"/>
                    <a:gd name="T8" fmla="*/ 311 w 689"/>
                    <a:gd name="T9" fmla="*/ 16 h 378"/>
                    <a:gd name="T10" fmla="*/ 278 w 689"/>
                    <a:gd name="T11" fmla="*/ 49 h 378"/>
                    <a:gd name="T12" fmla="*/ 246 w 689"/>
                    <a:gd name="T13" fmla="*/ 82 h 378"/>
                    <a:gd name="T14" fmla="*/ 213 w 689"/>
                    <a:gd name="T15" fmla="*/ 114 h 378"/>
                    <a:gd name="T16" fmla="*/ 180 w 689"/>
                    <a:gd name="T17" fmla="*/ 147 h 378"/>
                    <a:gd name="T18" fmla="*/ 147 w 689"/>
                    <a:gd name="T19" fmla="*/ 180 h 378"/>
                    <a:gd name="T20" fmla="*/ 114 w 689"/>
                    <a:gd name="T21" fmla="*/ 213 h 378"/>
                    <a:gd name="T22" fmla="*/ 82 w 689"/>
                    <a:gd name="T23" fmla="*/ 246 h 378"/>
                    <a:gd name="T24" fmla="*/ 49 w 689"/>
                    <a:gd name="T25" fmla="*/ 278 h 378"/>
                    <a:gd name="T26" fmla="*/ 16 w 689"/>
                    <a:gd name="T27" fmla="*/ 311 h 378"/>
                    <a:gd name="T28" fmla="*/ 16 w 689"/>
                    <a:gd name="T29" fmla="*/ 311 h 378"/>
                    <a:gd name="T30" fmla="*/ 0 w 689"/>
                    <a:gd name="T31" fmla="*/ 344 h 378"/>
                    <a:gd name="T32" fmla="*/ 0 w 689"/>
                    <a:gd name="T33" fmla="*/ 344 h 378"/>
                    <a:gd name="T34" fmla="*/ 24 w 689"/>
                    <a:gd name="T35" fmla="*/ 368 h 378"/>
                    <a:gd name="T36" fmla="*/ 24 w 689"/>
                    <a:gd name="T37" fmla="*/ 368 h 378"/>
                    <a:gd name="T38" fmla="*/ 82 w 689"/>
                    <a:gd name="T39" fmla="*/ 377 h 378"/>
                    <a:gd name="T40" fmla="*/ 606 w 689"/>
                    <a:gd name="T41" fmla="*/ 377 h 378"/>
                    <a:gd name="T42" fmla="*/ 606 w 689"/>
                    <a:gd name="T43" fmla="*/ 377 h 378"/>
                    <a:gd name="T44" fmla="*/ 663 w 689"/>
                    <a:gd name="T45" fmla="*/ 368 h 378"/>
                    <a:gd name="T46" fmla="*/ 663 w 689"/>
                    <a:gd name="T47" fmla="*/ 368 h 378"/>
                    <a:gd name="T48" fmla="*/ 688 w 689"/>
                    <a:gd name="T49" fmla="*/ 344 h 378"/>
                    <a:gd name="T50" fmla="*/ 688 w 689"/>
                    <a:gd name="T51" fmla="*/ 344 h 378"/>
                    <a:gd name="T52" fmla="*/ 672 w 689"/>
                    <a:gd name="T53" fmla="*/ 311 h 378"/>
                    <a:gd name="T54" fmla="*/ 377 w 689"/>
                    <a:gd name="T55" fmla="*/ 16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89" h="378">
                      <a:moveTo>
                        <a:pt x="377" y="16"/>
                      </a:moveTo>
                      <a:lnTo>
                        <a:pt x="377" y="16"/>
                      </a:lnTo>
                      <a:cubicBezTo>
                        <a:pt x="365" y="5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5"/>
                        <a:pt x="311" y="16"/>
                      </a:cubicBezTo>
                      <a:lnTo>
                        <a:pt x="278" y="49"/>
                      </a:lnTo>
                      <a:lnTo>
                        <a:pt x="246" y="82"/>
                      </a:lnTo>
                      <a:lnTo>
                        <a:pt x="213" y="114"/>
                      </a:lnTo>
                      <a:lnTo>
                        <a:pt x="180" y="147"/>
                      </a:lnTo>
                      <a:lnTo>
                        <a:pt x="147" y="180"/>
                      </a:lnTo>
                      <a:lnTo>
                        <a:pt x="114" y="213"/>
                      </a:lnTo>
                      <a:lnTo>
                        <a:pt x="82" y="246"/>
                      </a:lnTo>
                      <a:lnTo>
                        <a:pt x="49" y="278"/>
                      </a:lnTo>
                      <a:lnTo>
                        <a:pt x="16" y="311"/>
                      </a:lnTo>
                      <a:lnTo>
                        <a:pt x="16" y="311"/>
                      </a:lnTo>
                      <a:cubicBezTo>
                        <a:pt x="6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3"/>
                        <a:pt x="24" y="368"/>
                      </a:cubicBezTo>
                      <a:lnTo>
                        <a:pt x="24" y="368"/>
                      </a:lnTo>
                      <a:cubicBezTo>
                        <a:pt x="41" y="374"/>
                        <a:pt x="60" y="377"/>
                        <a:pt x="82" y="377"/>
                      </a:cubicBezTo>
                      <a:lnTo>
                        <a:pt x="606" y="377"/>
                      </a:lnTo>
                      <a:lnTo>
                        <a:pt x="606" y="377"/>
                      </a:lnTo>
                      <a:cubicBezTo>
                        <a:pt x="628" y="377"/>
                        <a:pt x="647" y="374"/>
                        <a:pt x="663" y="368"/>
                      </a:cubicBezTo>
                      <a:lnTo>
                        <a:pt x="663" y="368"/>
                      </a:lnTo>
                      <a:cubicBezTo>
                        <a:pt x="680" y="363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3"/>
                        <a:pt x="683" y="322"/>
                        <a:pt x="672" y="311"/>
                      </a:cubicBezTo>
                      <a:lnTo>
                        <a:pt x="377" y="16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0" name="Freeform 208">
                  <a:extLst>
                    <a:ext uri="{FF2B5EF4-FFF2-40B4-BE49-F238E27FC236}">
                      <a16:creationId xmlns="" xmlns:a16="http://schemas.microsoft.com/office/drawing/2014/main" id="{95547BA0-A4A5-E448-9109-9101DF4BA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5988" y="2851150"/>
                  <a:ext cx="271462" cy="141288"/>
                </a:xfrm>
                <a:custGeom>
                  <a:avLst/>
                  <a:gdLst>
                    <a:gd name="T0" fmla="*/ 705 w 754"/>
                    <a:gd name="T1" fmla="*/ 292 h 391"/>
                    <a:gd name="T2" fmla="*/ 672 w 754"/>
                    <a:gd name="T3" fmla="*/ 259 h 391"/>
                    <a:gd name="T4" fmla="*/ 639 w 754"/>
                    <a:gd name="T5" fmla="*/ 226 h 391"/>
                    <a:gd name="T6" fmla="*/ 606 w 754"/>
                    <a:gd name="T7" fmla="*/ 193 h 391"/>
                    <a:gd name="T8" fmla="*/ 573 w 754"/>
                    <a:gd name="T9" fmla="*/ 161 h 391"/>
                    <a:gd name="T10" fmla="*/ 541 w 754"/>
                    <a:gd name="T11" fmla="*/ 128 h 391"/>
                    <a:gd name="T12" fmla="*/ 508 w 754"/>
                    <a:gd name="T13" fmla="*/ 95 h 391"/>
                    <a:gd name="T14" fmla="*/ 475 w 754"/>
                    <a:gd name="T15" fmla="*/ 62 h 391"/>
                    <a:gd name="T16" fmla="*/ 442 w 754"/>
                    <a:gd name="T17" fmla="*/ 29 h 391"/>
                    <a:gd name="T18" fmla="*/ 442 w 754"/>
                    <a:gd name="T19" fmla="*/ 29 h 391"/>
                    <a:gd name="T20" fmla="*/ 409 w 754"/>
                    <a:gd name="T21" fmla="*/ 8 h 391"/>
                    <a:gd name="T22" fmla="*/ 409 w 754"/>
                    <a:gd name="T23" fmla="*/ 8 h 391"/>
                    <a:gd name="T24" fmla="*/ 401 w 754"/>
                    <a:gd name="T25" fmla="*/ 5 h 391"/>
                    <a:gd name="T26" fmla="*/ 401 w 754"/>
                    <a:gd name="T27" fmla="*/ 5 h 391"/>
                    <a:gd name="T28" fmla="*/ 352 w 754"/>
                    <a:gd name="T29" fmla="*/ 5 h 391"/>
                    <a:gd name="T30" fmla="*/ 352 w 754"/>
                    <a:gd name="T31" fmla="*/ 5 h 391"/>
                    <a:gd name="T32" fmla="*/ 311 w 754"/>
                    <a:gd name="T33" fmla="*/ 29 h 391"/>
                    <a:gd name="T34" fmla="*/ 278 w 754"/>
                    <a:gd name="T35" fmla="*/ 62 h 391"/>
                    <a:gd name="T36" fmla="*/ 245 w 754"/>
                    <a:gd name="T37" fmla="*/ 95 h 391"/>
                    <a:gd name="T38" fmla="*/ 147 w 754"/>
                    <a:gd name="T39" fmla="*/ 193 h 391"/>
                    <a:gd name="T40" fmla="*/ 114 w 754"/>
                    <a:gd name="T41" fmla="*/ 226 h 391"/>
                    <a:gd name="T42" fmla="*/ 82 w 754"/>
                    <a:gd name="T43" fmla="*/ 259 h 391"/>
                    <a:gd name="T44" fmla="*/ 16 w 754"/>
                    <a:gd name="T45" fmla="*/ 325 h 391"/>
                    <a:gd name="T46" fmla="*/ 16 w 754"/>
                    <a:gd name="T47" fmla="*/ 325 h 391"/>
                    <a:gd name="T48" fmla="*/ 0 w 754"/>
                    <a:gd name="T49" fmla="*/ 357 h 391"/>
                    <a:gd name="T50" fmla="*/ 0 w 754"/>
                    <a:gd name="T51" fmla="*/ 357 h 391"/>
                    <a:gd name="T52" fmla="*/ 24 w 754"/>
                    <a:gd name="T53" fmla="*/ 382 h 391"/>
                    <a:gd name="T54" fmla="*/ 24 w 754"/>
                    <a:gd name="T55" fmla="*/ 382 h 391"/>
                    <a:gd name="T56" fmla="*/ 82 w 754"/>
                    <a:gd name="T57" fmla="*/ 390 h 391"/>
                    <a:gd name="T58" fmla="*/ 409 w 754"/>
                    <a:gd name="T59" fmla="*/ 390 h 391"/>
                    <a:gd name="T60" fmla="*/ 672 w 754"/>
                    <a:gd name="T61" fmla="*/ 390 h 391"/>
                    <a:gd name="T62" fmla="*/ 672 w 754"/>
                    <a:gd name="T63" fmla="*/ 390 h 391"/>
                    <a:gd name="T64" fmla="*/ 729 w 754"/>
                    <a:gd name="T65" fmla="*/ 382 h 391"/>
                    <a:gd name="T66" fmla="*/ 729 w 754"/>
                    <a:gd name="T67" fmla="*/ 382 h 391"/>
                    <a:gd name="T68" fmla="*/ 753 w 754"/>
                    <a:gd name="T69" fmla="*/ 357 h 391"/>
                    <a:gd name="T70" fmla="*/ 753 w 754"/>
                    <a:gd name="T71" fmla="*/ 357 h 391"/>
                    <a:gd name="T72" fmla="*/ 737 w 754"/>
                    <a:gd name="T73" fmla="*/ 325 h 391"/>
                    <a:gd name="T74" fmla="*/ 705 w 754"/>
                    <a:gd name="T75" fmla="*/ 292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54" h="391">
                      <a:moveTo>
                        <a:pt x="705" y="292"/>
                      </a:moveTo>
                      <a:lnTo>
                        <a:pt x="672" y="259"/>
                      </a:lnTo>
                      <a:lnTo>
                        <a:pt x="639" y="226"/>
                      </a:lnTo>
                      <a:lnTo>
                        <a:pt x="606" y="193"/>
                      </a:lnTo>
                      <a:lnTo>
                        <a:pt x="573" y="161"/>
                      </a:lnTo>
                      <a:lnTo>
                        <a:pt x="541" y="128"/>
                      </a:lnTo>
                      <a:lnTo>
                        <a:pt x="508" y="95"/>
                      </a:lnTo>
                      <a:lnTo>
                        <a:pt x="475" y="62"/>
                      </a:lnTo>
                      <a:lnTo>
                        <a:pt x="442" y="29"/>
                      </a:lnTo>
                      <a:lnTo>
                        <a:pt x="442" y="29"/>
                      </a:lnTo>
                      <a:cubicBezTo>
                        <a:pt x="434" y="21"/>
                        <a:pt x="422" y="13"/>
                        <a:pt x="409" y="8"/>
                      </a:cubicBezTo>
                      <a:lnTo>
                        <a:pt x="409" y="8"/>
                      </a:lnTo>
                      <a:cubicBezTo>
                        <a:pt x="407" y="7"/>
                        <a:pt x="404" y="6"/>
                        <a:pt x="401" y="5"/>
                      </a:cubicBezTo>
                      <a:lnTo>
                        <a:pt x="401" y="5"/>
                      </a:lnTo>
                      <a:cubicBezTo>
                        <a:pt x="385" y="0"/>
                        <a:pt x="369" y="0"/>
                        <a:pt x="352" y="5"/>
                      </a:cubicBezTo>
                      <a:lnTo>
                        <a:pt x="352" y="5"/>
                      </a:lnTo>
                      <a:cubicBezTo>
                        <a:pt x="336" y="10"/>
                        <a:pt x="323" y="18"/>
                        <a:pt x="311" y="29"/>
                      </a:cubicBezTo>
                      <a:lnTo>
                        <a:pt x="278" y="62"/>
                      </a:lnTo>
                      <a:lnTo>
                        <a:pt x="245" y="95"/>
                      </a:lnTo>
                      <a:lnTo>
                        <a:pt x="147" y="193"/>
                      </a:lnTo>
                      <a:lnTo>
                        <a:pt x="114" y="226"/>
                      </a:lnTo>
                      <a:lnTo>
                        <a:pt x="82" y="259"/>
                      </a:lnTo>
                      <a:lnTo>
                        <a:pt x="16" y="325"/>
                      </a:lnTo>
                      <a:lnTo>
                        <a:pt x="16" y="325"/>
                      </a:lnTo>
                      <a:cubicBezTo>
                        <a:pt x="5" y="335"/>
                        <a:pt x="0" y="347"/>
                        <a:pt x="0" y="357"/>
                      </a:cubicBezTo>
                      <a:lnTo>
                        <a:pt x="0" y="357"/>
                      </a:lnTo>
                      <a:cubicBezTo>
                        <a:pt x="0" y="369"/>
                        <a:pt x="8" y="377"/>
                        <a:pt x="24" y="382"/>
                      </a:cubicBezTo>
                      <a:lnTo>
                        <a:pt x="24" y="382"/>
                      </a:lnTo>
                      <a:cubicBezTo>
                        <a:pt x="41" y="387"/>
                        <a:pt x="60" y="390"/>
                        <a:pt x="82" y="390"/>
                      </a:cubicBezTo>
                      <a:lnTo>
                        <a:pt x="409" y="390"/>
                      </a:lnTo>
                      <a:lnTo>
                        <a:pt x="672" y="390"/>
                      </a:lnTo>
                      <a:lnTo>
                        <a:pt x="672" y="390"/>
                      </a:lnTo>
                      <a:cubicBezTo>
                        <a:pt x="694" y="390"/>
                        <a:pt x="712" y="387"/>
                        <a:pt x="729" y="382"/>
                      </a:cubicBezTo>
                      <a:lnTo>
                        <a:pt x="729" y="382"/>
                      </a:lnTo>
                      <a:cubicBezTo>
                        <a:pt x="746" y="377"/>
                        <a:pt x="753" y="369"/>
                        <a:pt x="753" y="357"/>
                      </a:cubicBezTo>
                      <a:lnTo>
                        <a:pt x="753" y="357"/>
                      </a:lnTo>
                      <a:cubicBezTo>
                        <a:pt x="753" y="347"/>
                        <a:pt x="748" y="335"/>
                        <a:pt x="737" y="325"/>
                      </a:cubicBezTo>
                      <a:lnTo>
                        <a:pt x="705" y="292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691" name="Group 1690">
                <a:extLst>
                  <a:ext uri="{FF2B5EF4-FFF2-40B4-BE49-F238E27FC236}">
                    <a16:creationId xmlns="" xmlns:a16="http://schemas.microsoft.com/office/drawing/2014/main" id="{D8B7987E-F05A-F84D-B24B-CB34953D3256}"/>
                  </a:ext>
                </a:extLst>
              </p:cNvPr>
              <p:cNvGrpSpPr/>
              <p:nvPr/>
            </p:nvGrpSpPr>
            <p:grpSpPr>
              <a:xfrm>
                <a:off x="4187825" y="1387002"/>
                <a:ext cx="530225" cy="1096962"/>
                <a:chOff x="4187825" y="1865313"/>
                <a:chExt cx="530225" cy="1096962"/>
              </a:xfrm>
            </p:grpSpPr>
            <p:sp>
              <p:nvSpPr>
                <p:cNvPr id="1692" name="Freeform 186">
                  <a:extLst>
                    <a:ext uri="{FF2B5EF4-FFF2-40B4-BE49-F238E27FC236}">
                      <a16:creationId xmlns="" xmlns:a16="http://schemas.microsoft.com/office/drawing/2014/main" id="{08E4F839-96DC-5148-9913-D26D9A6D05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7825" y="1865313"/>
                  <a:ext cx="265113" cy="1096962"/>
                </a:xfrm>
                <a:custGeom>
                  <a:avLst/>
                  <a:gdLst>
                    <a:gd name="T0" fmla="*/ 655 w 738"/>
                    <a:gd name="T1" fmla="*/ 409 h 3049"/>
                    <a:gd name="T2" fmla="*/ 623 w 738"/>
                    <a:gd name="T3" fmla="*/ 475 h 3049"/>
                    <a:gd name="T4" fmla="*/ 590 w 738"/>
                    <a:gd name="T5" fmla="*/ 475 h 3049"/>
                    <a:gd name="T6" fmla="*/ 558 w 738"/>
                    <a:gd name="T7" fmla="*/ 541 h 3049"/>
                    <a:gd name="T8" fmla="*/ 541 w 738"/>
                    <a:gd name="T9" fmla="*/ 557 h 3049"/>
                    <a:gd name="T10" fmla="*/ 541 w 738"/>
                    <a:gd name="T11" fmla="*/ 2524 h 3049"/>
                    <a:gd name="T12" fmla="*/ 541 w 738"/>
                    <a:gd name="T13" fmla="*/ 2491 h 3049"/>
                    <a:gd name="T14" fmla="*/ 606 w 738"/>
                    <a:gd name="T15" fmla="*/ 2589 h 3049"/>
                    <a:gd name="T16" fmla="*/ 590 w 738"/>
                    <a:gd name="T17" fmla="*/ 2573 h 3049"/>
                    <a:gd name="T18" fmla="*/ 688 w 738"/>
                    <a:gd name="T19" fmla="*/ 2638 h 3049"/>
                    <a:gd name="T20" fmla="*/ 492 w 738"/>
                    <a:gd name="T21" fmla="*/ 2442 h 3049"/>
                    <a:gd name="T22" fmla="*/ 459 w 738"/>
                    <a:gd name="T23" fmla="*/ 2442 h 3049"/>
                    <a:gd name="T24" fmla="*/ 426 w 738"/>
                    <a:gd name="T25" fmla="*/ 2376 h 3049"/>
                    <a:gd name="T26" fmla="*/ 410 w 738"/>
                    <a:gd name="T27" fmla="*/ 2393 h 3049"/>
                    <a:gd name="T28" fmla="*/ 475 w 738"/>
                    <a:gd name="T29" fmla="*/ 589 h 3049"/>
                    <a:gd name="T30" fmla="*/ 475 w 738"/>
                    <a:gd name="T31" fmla="*/ 622 h 3049"/>
                    <a:gd name="T32" fmla="*/ 410 w 738"/>
                    <a:gd name="T33" fmla="*/ 655 h 3049"/>
                    <a:gd name="T34" fmla="*/ 426 w 738"/>
                    <a:gd name="T35" fmla="*/ 672 h 3049"/>
                    <a:gd name="T36" fmla="*/ 737 w 738"/>
                    <a:gd name="T37" fmla="*/ 458 h 3049"/>
                    <a:gd name="T38" fmla="*/ 574 w 738"/>
                    <a:gd name="T39" fmla="*/ 606 h 3049"/>
                    <a:gd name="T40" fmla="*/ 549 w 738"/>
                    <a:gd name="T41" fmla="*/ 696 h 3049"/>
                    <a:gd name="T42" fmla="*/ 737 w 738"/>
                    <a:gd name="T43" fmla="*/ 917 h 3049"/>
                    <a:gd name="T44" fmla="*/ 131 w 738"/>
                    <a:gd name="T45" fmla="*/ 1524 h 3049"/>
                    <a:gd name="T46" fmla="*/ 278 w 738"/>
                    <a:gd name="T47" fmla="*/ 1688 h 3049"/>
                    <a:gd name="T48" fmla="*/ 442 w 738"/>
                    <a:gd name="T49" fmla="*/ 1852 h 3049"/>
                    <a:gd name="T50" fmla="*/ 606 w 738"/>
                    <a:gd name="T51" fmla="*/ 2016 h 3049"/>
                    <a:gd name="T52" fmla="*/ 737 w 738"/>
                    <a:gd name="T53" fmla="*/ 2131 h 3049"/>
                    <a:gd name="T54" fmla="*/ 549 w 738"/>
                    <a:gd name="T55" fmla="*/ 2351 h 3049"/>
                    <a:gd name="T56" fmla="*/ 672 w 738"/>
                    <a:gd name="T57" fmla="*/ 2540 h 3049"/>
                    <a:gd name="T58" fmla="*/ 737 w 738"/>
                    <a:gd name="T59" fmla="*/ 2687 h 3049"/>
                    <a:gd name="T60" fmla="*/ 737 w 738"/>
                    <a:gd name="T61" fmla="*/ 3048 h 3049"/>
                    <a:gd name="T62" fmla="*/ 606 w 738"/>
                    <a:gd name="T63" fmla="*/ 2933 h 3049"/>
                    <a:gd name="T64" fmla="*/ 664 w 738"/>
                    <a:gd name="T65" fmla="*/ 2860 h 3049"/>
                    <a:gd name="T66" fmla="*/ 606 w 738"/>
                    <a:gd name="T67" fmla="*/ 2737 h 3049"/>
                    <a:gd name="T68" fmla="*/ 442 w 738"/>
                    <a:gd name="T69" fmla="*/ 2573 h 3049"/>
                    <a:gd name="T70" fmla="*/ 278 w 738"/>
                    <a:gd name="T71" fmla="*/ 2409 h 3049"/>
                    <a:gd name="T72" fmla="*/ 197 w 738"/>
                    <a:gd name="T73" fmla="*/ 2310 h 3049"/>
                    <a:gd name="T74" fmla="*/ 606 w 738"/>
                    <a:gd name="T75" fmla="*/ 2278 h 3049"/>
                    <a:gd name="T76" fmla="*/ 672 w 738"/>
                    <a:gd name="T77" fmla="*/ 2212 h 3049"/>
                    <a:gd name="T78" fmla="*/ 377 w 738"/>
                    <a:gd name="T79" fmla="*/ 1917 h 3049"/>
                    <a:gd name="T80" fmla="*/ 82 w 738"/>
                    <a:gd name="T81" fmla="*/ 1623 h 3049"/>
                    <a:gd name="T82" fmla="*/ 0 w 738"/>
                    <a:gd name="T83" fmla="*/ 1524 h 3049"/>
                    <a:gd name="T84" fmla="*/ 147 w 738"/>
                    <a:gd name="T85" fmla="*/ 1360 h 3049"/>
                    <a:gd name="T86" fmla="*/ 311 w 738"/>
                    <a:gd name="T87" fmla="*/ 1196 h 3049"/>
                    <a:gd name="T88" fmla="*/ 475 w 738"/>
                    <a:gd name="T89" fmla="*/ 1032 h 3049"/>
                    <a:gd name="T90" fmla="*/ 640 w 738"/>
                    <a:gd name="T91" fmla="*/ 868 h 3049"/>
                    <a:gd name="T92" fmla="*/ 664 w 738"/>
                    <a:gd name="T93" fmla="*/ 778 h 3049"/>
                    <a:gd name="T94" fmla="*/ 221 w 738"/>
                    <a:gd name="T95" fmla="*/ 762 h 3049"/>
                    <a:gd name="T96" fmla="*/ 278 w 738"/>
                    <a:gd name="T97" fmla="*/ 639 h 3049"/>
                    <a:gd name="T98" fmla="*/ 508 w 738"/>
                    <a:gd name="T99" fmla="*/ 409 h 3049"/>
                    <a:gd name="T100" fmla="*/ 688 w 738"/>
                    <a:gd name="T101" fmla="*/ 213 h 3049"/>
                    <a:gd name="T102" fmla="*/ 590 w 738"/>
                    <a:gd name="T103" fmla="*/ 147 h 3049"/>
                    <a:gd name="T104" fmla="*/ 705 w 738"/>
                    <a:gd name="T105" fmla="*/ 15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8" h="3049">
                      <a:moveTo>
                        <a:pt x="688" y="409"/>
                      </a:moveTo>
                      <a:lnTo>
                        <a:pt x="688" y="409"/>
                      </a:lnTo>
                      <a:cubicBezTo>
                        <a:pt x="688" y="398"/>
                        <a:pt x="683" y="393"/>
                        <a:pt x="672" y="393"/>
                      </a:cubicBezTo>
                      <a:lnTo>
                        <a:pt x="672" y="393"/>
                      </a:lnTo>
                      <a:cubicBezTo>
                        <a:pt x="661" y="393"/>
                        <a:pt x="655" y="398"/>
                        <a:pt x="655" y="409"/>
                      </a:cubicBezTo>
                      <a:lnTo>
                        <a:pt x="655" y="409"/>
                      </a:lnTo>
                      <a:cubicBezTo>
                        <a:pt x="655" y="420"/>
                        <a:pt x="661" y="426"/>
                        <a:pt x="672" y="426"/>
                      </a:cubicBezTo>
                      <a:lnTo>
                        <a:pt x="672" y="426"/>
                      </a:lnTo>
                      <a:cubicBezTo>
                        <a:pt x="683" y="426"/>
                        <a:pt x="688" y="420"/>
                        <a:pt x="688" y="409"/>
                      </a:cubicBezTo>
                      <a:close/>
                      <a:moveTo>
                        <a:pt x="623" y="475"/>
                      </a:moveTo>
                      <a:lnTo>
                        <a:pt x="623" y="475"/>
                      </a:lnTo>
                      <a:cubicBezTo>
                        <a:pt x="623" y="464"/>
                        <a:pt x="617" y="458"/>
                        <a:pt x="606" y="458"/>
                      </a:cubicBezTo>
                      <a:lnTo>
                        <a:pt x="606" y="458"/>
                      </a:lnTo>
                      <a:cubicBezTo>
                        <a:pt x="596" y="458"/>
                        <a:pt x="590" y="464"/>
                        <a:pt x="590" y="475"/>
                      </a:cubicBezTo>
                      <a:lnTo>
                        <a:pt x="590" y="475"/>
                      </a:lnTo>
                      <a:cubicBezTo>
                        <a:pt x="590" y="486"/>
                        <a:pt x="596" y="491"/>
                        <a:pt x="606" y="491"/>
                      </a:cubicBezTo>
                      <a:lnTo>
                        <a:pt x="606" y="491"/>
                      </a:lnTo>
                      <a:cubicBezTo>
                        <a:pt x="617" y="491"/>
                        <a:pt x="623" y="486"/>
                        <a:pt x="623" y="475"/>
                      </a:cubicBezTo>
                      <a:close/>
                      <a:moveTo>
                        <a:pt x="558" y="541"/>
                      </a:moveTo>
                      <a:lnTo>
                        <a:pt x="558" y="541"/>
                      </a:lnTo>
                      <a:cubicBezTo>
                        <a:pt x="558" y="529"/>
                        <a:pt x="552" y="524"/>
                        <a:pt x="541" y="524"/>
                      </a:cubicBezTo>
                      <a:lnTo>
                        <a:pt x="541" y="524"/>
                      </a:lnTo>
                      <a:cubicBezTo>
                        <a:pt x="530" y="524"/>
                        <a:pt x="524" y="529"/>
                        <a:pt x="524" y="541"/>
                      </a:cubicBezTo>
                      <a:lnTo>
                        <a:pt x="524" y="541"/>
                      </a:lnTo>
                      <a:cubicBezTo>
                        <a:pt x="524" y="551"/>
                        <a:pt x="530" y="557"/>
                        <a:pt x="541" y="557"/>
                      </a:cubicBezTo>
                      <a:lnTo>
                        <a:pt x="541" y="557"/>
                      </a:lnTo>
                      <a:cubicBezTo>
                        <a:pt x="552" y="557"/>
                        <a:pt x="558" y="551"/>
                        <a:pt x="558" y="541"/>
                      </a:cubicBezTo>
                      <a:close/>
                      <a:moveTo>
                        <a:pt x="524" y="2507"/>
                      </a:moveTo>
                      <a:lnTo>
                        <a:pt x="524" y="2507"/>
                      </a:lnTo>
                      <a:cubicBezTo>
                        <a:pt x="524" y="2518"/>
                        <a:pt x="530" y="2524"/>
                        <a:pt x="541" y="2524"/>
                      </a:cubicBezTo>
                      <a:lnTo>
                        <a:pt x="541" y="2524"/>
                      </a:lnTo>
                      <a:cubicBezTo>
                        <a:pt x="552" y="2524"/>
                        <a:pt x="558" y="2518"/>
                        <a:pt x="558" y="2507"/>
                      </a:cubicBezTo>
                      <a:lnTo>
                        <a:pt x="558" y="2507"/>
                      </a:lnTo>
                      <a:cubicBezTo>
                        <a:pt x="558" y="2496"/>
                        <a:pt x="552" y="2491"/>
                        <a:pt x="541" y="2491"/>
                      </a:cubicBezTo>
                      <a:lnTo>
                        <a:pt x="541" y="2491"/>
                      </a:lnTo>
                      <a:cubicBezTo>
                        <a:pt x="530" y="2491"/>
                        <a:pt x="524" y="2496"/>
                        <a:pt x="524" y="2507"/>
                      </a:cubicBezTo>
                      <a:close/>
                      <a:moveTo>
                        <a:pt x="590" y="2573"/>
                      </a:moveTo>
                      <a:lnTo>
                        <a:pt x="590" y="2573"/>
                      </a:lnTo>
                      <a:cubicBezTo>
                        <a:pt x="590" y="2584"/>
                        <a:pt x="596" y="2589"/>
                        <a:pt x="606" y="2589"/>
                      </a:cubicBezTo>
                      <a:lnTo>
                        <a:pt x="606" y="2589"/>
                      </a:lnTo>
                      <a:cubicBezTo>
                        <a:pt x="617" y="2589"/>
                        <a:pt x="623" y="2584"/>
                        <a:pt x="623" y="2573"/>
                      </a:cubicBezTo>
                      <a:lnTo>
                        <a:pt x="623" y="2573"/>
                      </a:lnTo>
                      <a:cubicBezTo>
                        <a:pt x="623" y="2562"/>
                        <a:pt x="617" y="2556"/>
                        <a:pt x="606" y="2556"/>
                      </a:cubicBezTo>
                      <a:lnTo>
                        <a:pt x="606" y="2556"/>
                      </a:lnTo>
                      <a:cubicBezTo>
                        <a:pt x="596" y="2556"/>
                        <a:pt x="590" y="2562"/>
                        <a:pt x="590" y="2573"/>
                      </a:cubicBezTo>
                      <a:close/>
                      <a:moveTo>
                        <a:pt x="655" y="2638"/>
                      </a:moveTo>
                      <a:lnTo>
                        <a:pt x="655" y="2638"/>
                      </a:lnTo>
                      <a:cubicBezTo>
                        <a:pt x="655" y="2650"/>
                        <a:pt x="661" y="2655"/>
                        <a:pt x="672" y="2655"/>
                      </a:cubicBezTo>
                      <a:lnTo>
                        <a:pt x="672" y="2655"/>
                      </a:lnTo>
                      <a:cubicBezTo>
                        <a:pt x="683" y="2655"/>
                        <a:pt x="688" y="2650"/>
                        <a:pt x="688" y="2638"/>
                      </a:cubicBezTo>
                      <a:lnTo>
                        <a:pt x="688" y="2638"/>
                      </a:lnTo>
                      <a:cubicBezTo>
                        <a:pt x="688" y="2627"/>
                        <a:pt x="683" y="2622"/>
                        <a:pt x="672" y="2622"/>
                      </a:cubicBezTo>
                      <a:lnTo>
                        <a:pt x="672" y="2622"/>
                      </a:lnTo>
                      <a:cubicBezTo>
                        <a:pt x="661" y="2622"/>
                        <a:pt x="655" y="2627"/>
                        <a:pt x="655" y="2638"/>
                      </a:cubicBezTo>
                      <a:close/>
                      <a:moveTo>
                        <a:pt x="492" y="2442"/>
                      </a:moveTo>
                      <a:lnTo>
                        <a:pt x="492" y="2442"/>
                      </a:lnTo>
                      <a:cubicBezTo>
                        <a:pt x="492" y="2431"/>
                        <a:pt x="486" y="2425"/>
                        <a:pt x="475" y="2425"/>
                      </a:cubicBezTo>
                      <a:lnTo>
                        <a:pt x="475" y="2425"/>
                      </a:lnTo>
                      <a:cubicBezTo>
                        <a:pt x="464" y="2425"/>
                        <a:pt x="459" y="2431"/>
                        <a:pt x="459" y="2442"/>
                      </a:cubicBezTo>
                      <a:lnTo>
                        <a:pt x="459" y="2442"/>
                      </a:lnTo>
                      <a:cubicBezTo>
                        <a:pt x="459" y="2452"/>
                        <a:pt x="464" y="2458"/>
                        <a:pt x="475" y="2458"/>
                      </a:cubicBezTo>
                      <a:lnTo>
                        <a:pt x="475" y="2458"/>
                      </a:lnTo>
                      <a:cubicBezTo>
                        <a:pt x="486" y="2458"/>
                        <a:pt x="492" y="2452"/>
                        <a:pt x="492" y="2442"/>
                      </a:cubicBezTo>
                      <a:close/>
                      <a:moveTo>
                        <a:pt x="426" y="2376"/>
                      </a:moveTo>
                      <a:lnTo>
                        <a:pt x="426" y="2376"/>
                      </a:lnTo>
                      <a:cubicBezTo>
                        <a:pt x="426" y="2365"/>
                        <a:pt x="421" y="2360"/>
                        <a:pt x="410" y="2360"/>
                      </a:cubicBezTo>
                      <a:lnTo>
                        <a:pt x="410" y="2360"/>
                      </a:lnTo>
                      <a:cubicBezTo>
                        <a:pt x="399" y="2360"/>
                        <a:pt x="394" y="2365"/>
                        <a:pt x="394" y="2376"/>
                      </a:cubicBezTo>
                      <a:lnTo>
                        <a:pt x="394" y="2376"/>
                      </a:lnTo>
                      <a:cubicBezTo>
                        <a:pt x="394" y="2387"/>
                        <a:pt x="399" y="2393"/>
                        <a:pt x="410" y="2393"/>
                      </a:cubicBezTo>
                      <a:lnTo>
                        <a:pt x="410" y="2393"/>
                      </a:lnTo>
                      <a:cubicBezTo>
                        <a:pt x="421" y="2393"/>
                        <a:pt x="426" y="2387"/>
                        <a:pt x="426" y="2376"/>
                      </a:cubicBezTo>
                      <a:close/>
                      <a:moveTo>
                        <a:pt x="492" y="606"/>
                      </a:moveTo>
                      <a:lnTo>
                        <a:pt x="492" y="606"/>
                      </a:lnTo>
                      <a:cubicBezTo>
                        <a:pt x="492" y="595"/>
                        <a:pt x="486" y="589"/>
                        <a:pt x="475" y="589"/>
                      </a:cubicBezTo>
                      <a:lnTo>
                        <a:pt x="475" y="589"/>
                      </a:lnTo>
                      <a:cubicBezTo>
                        <a:pt x="464" y="589"/>
                        <a:pt x="459" y="595"/>
                        <a:pt x="459" y="606"/>
                      </a:cubicBezTo>
                      <a:lnTo>
                        <a:pt x="459" y="606"/>
                      </a:lnTo>
                      <a:cubicBezTo>
                        <a:pt x="459" y="617"/>
                        <a:pt x="464" y="622"/>
                        <a:pt x="475" y="622"/>
                      </a:cubicBezTo>
                      <a:lnTo>
                        <a:pt x="475" y="622"/>
                      </a:lnTo>
                      <a:cubicBezTo>
                        <a:pt x="486" y="622"/>
                        <a:pt x="492" y="617"/>
                        <a:pt x="492" y="606"/>
                      </a:cubicBezTo>
                      <a:close/>
                      <a:moveTo>
                        <a:pt x="426" y="672"/>
                      </a:moveTo>
                      <a:lnTo>
                        <a:pt x="426" y="672"/>
                      </a:lnTo>
                      <a:cubicBezTo>
                        <a:pt x="426" y="660"/>
                        <a:pt x="421" y="655"/>
                        <a:pt x="410" y="655"/>
                      </a:cubicBezTo>
                      <a:lnTo>
                        <a:pt x="410" y="655"/>
                      </a:lnTo>
                      <a:cubicBezTo>
                        <a:pt x="399" y="655"/>
                        <a:pt x="394" y="660"/>
                        <a:pt x="394" y="672"/>
                      </a:cubicBezTo>
                      <a:lnTo>
                        <a:pt x="394" y="672"/>
                      </a:lnTo>
                      <a:cubicBezTo>
                        <a:pt x="394" y="683"/>
                        <a:pt x="399" y="688"/>
                        <a:pt x="410" y="688"/>
                      </a:cubicBezTo>
                      <a:lnTo>
                        <a:pt x="410" y="688"/>
                      </a:lnTo>
                      <a:cubicBezTo>
                        <a:pt x="421" y="688"/>
                        <a:pt x="426" y="683"/>
                        <a:pt x="426" y="672"/>
                      </a:cubicBezTo>
                      <a:close/>
                      <a:moveTo>
                        <a:pt x="721" y="344"/>
                      </a:moveTo>
                      <a:lnTo>
                        <a:pt x="721" y="344"/>
                      </a:lnTo>
                      <a:cubicBezTo>
                        <a:pt x="721" y="355"/>
                        <a:pt x="725" y="360"/>
                        <a:pt x="737" y="360"/>
                      </a:cubicBezTo>
                      <a:lnTo>
                        <a:pt x="737" y="458"/>
                      </a:lnTo>
                      <a:lnTo>
                        <a:pt x="737" y="458"/>
                      </a:lnTo>
                      <a:cubicBezTo>
                        <a:pt x="725" y="458"/>
                        <a:pt x="716" y="464"/>
                        <a:pt x="705" y="475"/>
                      </a:cubicBezTo>
                      <a:lnTo>
                        <a:pt x="672" y="508"/>
                      </a:lnTo>
                      <a:lnTo>
                        <a:pt x="640" y="541"/>
                      </a:lnTo>
                      <a:lnTo>
                        <a:pt x="606" y="573"/>
                      </a:lnTo>
                      <a:lnTo>
                        <a:pt x="574" y="606"/>
                      </a:lnTo>
                      <a:lnTo>
                        <a:pt x="541" y="639"/>
                      </a:lnTo>
                      <a:lnTo>
                        <a:pt x="541" y="639"/>
                      </a:lnTo>
                      <a:cubicBezTo>
                        <a:pt x="530" y="650"/>
                        <a:pt x="524" y="660"/>
                        <a:pt x="524" y="672"/>
                      </a:cubicBezTo>
                      <a:lnTo>
                        <a:pt x="524" y="672"/>
                      </a:lnTo>
                      <a:cubicBezTo>
                        <a:pt x="524" y="683"/>
                        <a:pt x="533" y="691"/>
                        <a:pt x="549" y="696"/>
                      </a:cubicBezTo>
                      <a:lnTo>
                        <a:pt x="549" y="696"/>
                      </a:lnTo>
                      <a:cubicBezTo>
                        <a:pt x="566" y="702"/>
                        <a:pt x="584" y="704"/>
                        <a:pt x="606" y="704"/>
                      </a:cubicBezTo>
                      <a:lnTo>
                        <a:pt x="737" y="704"/>
                      </a:lnTo>
                      <a:lnTo>
                        <a:pt x="737" y="917"/>
                      </a:lnTo>
                      <a:lnTo>
                        <a:pt x="737" y="917"/>
                      </a:lnTo>
                      <a:cubicBezTo>
                        <a:pt x="725" y="917"/>
                        <a:pt x="716" y="923"/>
                        <a:pt x="705" y="934"/>
                      </a:cubicBezTo>
                      <a:lnTo>
                        <a:pt x="147" y="1491"/>
                      </a:lnTo>
                      <a:lnTo>
                        <a:pt x="147" y="1491"/>
                      </a:lnTo>
                      <a:cubicBezTo>
                        <a:pt x="136" y="1502"/>
                        <a:pt x="131" y="1513"/>
                        <a:pt x="131" y="1524"/>
                      </a:cubicBezTo>
                      <a:lnTo>
                        <a:pt x="131" y="1524"/>
                      </a:lnTo>
                      <a:cubicBezTo>
                        <a:pt x="131" y="1535"/>
                        <a:pt x="136" y="1545"/>
                        <a:pt x="147" y="1557"/>
                      </a:cubicBezTo>
                      <a:lnTo>
                        <a:pt x="180" y="1590"/>
                      </a:lnTo>
                      <a:lnTo>
                        <a:pt x="213" y="1623"/>
                      </a:lnTo>
                      <a:lnTo>
                        <a:pt x="246" y="1655"/>
                      </a:lnTo>
                      <a:lnTo>
                        <a:pt x="278" y="1688"/>
                      </a:lnTo>
                      <a:lnTo>
                        <a:pt x="311" y="1721"/>
                      </a:lnTo>
                      <a:lnTo>
                        <a:pt x="344" y="1754"/>
                      </a:lnTo>
                      <a:lnTo>
                        <a:pt x="377" y="1786"/>
                      </a:lnTo>
                      <a:lnTo>
                        <a:pt x="410" y="1819"/>
                      </a:lnTo>
                      <a:lnTo>
                        <a:pt x="442" y="1852"/>
                      </a:lnTo>
                      <a:lnTo>
                        <a:pt x="475" y="1885"/>
                      </a:lnTo>
                      <a:lnTo>
                        <a:pt x="508" y="1917"/>
                      </a:lnTo>
                      <a:lnTo>
                        <a:pt x="541" y="1950"/>
                      </a:lnTo>
                      <a:lnTo>
                        <a:pt x="574" y="1982"/>
                      </a:lnTo>
                      <a:lnTo>
                        <a:pt x="606" y="2016"/>
                      </a:lnTo>
                      <a:lnTo>
                        <a:pt x="640" y="2048"/>
                      </a:lnTo>
                      <a:lnTo>
                        <a:pt x="672" y="2081"/>
                      </a:lnTo>
                      <a:lnTo>
                        <a:pt x="705" y="2114"/>
                      </a:lnTo>
                      <a:lnTo>
                        <a:pt x="705" y="2114"/>
                      </a:lnTo>
                      <a:cubicBezTo>
                        <a:pt x="716" y="2125"/>
                        <a:pt x="725" y="2131"/>
                        <a:pt x="737" y="2131"/>
                      </a:cubicBezTo>
                      <a:lnTo>
                        <a:pt x="737" y="2344"/>
                      </a:lnTo>
                      <a:lnTo>
                        <a:pt x="606" y="2344"/>
                      </a:lnTo>
                      <a:lnTo>
                        <a:pt x="606" y="2344"/>
                      </a:lnTo>
                      <a:cubicBezTo>
                        <a:pt x="584" y="2344"/>
                        <a:pt x="566" y="2346"/>
                        <a:pt x="549" y="2351"/>
                      </a:cubicBezTo>
                      <a:lnTo>
                        <a:pt x="549" y="2351"/>
                      </a:lnTo>
                      <a:cubicBezTo>
                        <a:pt x="533" y="2357"/>
                        <a:pt x="524" y="2365"/>
                        <a:pt x="524" y="2376"/>
                      </a:cubicBezTo>
                      <a:lnTo>
                        <a:pt x="524" y="2376"/>
                      </a:lnTo>
                      <a:cubicBezTo>
                        <a:pt x="524" y="2387"/>
                        <a:pt x="530" y="2398"/>
                        <a:pt x="541" y="2409"/>
                      </a:cubicBezTo>
                      <a:lnTo>
                        <a:pt x="574" y="2442"/>
                      </a:lnTo>
                      <a:lnTo>
                        <a:pt x="672" y="2540"/>
                      </a:lnTo>
                      <a:lnTo>
                        <a:pt x="705" y="2573"/>
                      </a:lnTo>
                      <a:lnTo>
                        <a:pt x="705" y="2573"/>
                      </a:lnTo>
                      <a:cubicBezTo>
                        <a:pt x="716" y="2584"/>
                        <a:pt x="725" y="2589"/>
                        <a:pt x="737" y="2589"/>
                      </a:cubicBezTo>
                      <a:lnTo>
                        <a:pt x="737" y="2687"/>
                      </a:lnTo>
                      <a:lnTo>
                        <a:pt x="737" y="2687"/>
                      </a:lnTo>
                      <a:cubicBezTo>
                        <a:pt x="725" y="2687"/>
                        <a:pt x="721" y="2693"/>
                        <a:pt x="721" y="2704"/>
                      </a:cubicBezTo>
                      <a:lnTo>
                        <a:pt x="721" y="2704"/>
                      </a:lnTo>
                      <a:cubicBezTo>
                        <a:pt x="721" y="2715"/>
                        <a:pt x="725" y="2720"/>
                        <a:pt x="737" y="2720"/>
                      </a:cubicBezTo>
                      <a:lnTo>
                        <a:pt x="737" y="3048"/>
                      </a:lnTo>
                      <a:lnTo>
                        <a:pt x="737" y="3048"/>
                      </a:lnTo>
                      <a:cubicBezTo>
                        <a:pt x="725" y="3048"/>
                        <a:pt x="716" y="3043"/>
                        <a:pt x="705" y="3032"/>
                      </a:cubicBezTo>
                      <a:lnTo>
                        <a:pt x="672" y="2999"/>
                      </a:lnTo>
                      <a:lnTo>
                        <a:pt x="640" y="2966"/>
                      </a:lnTo>
                      <a:lnTo>
                        <a:pt x="606" y="2933"/>
                      </a:lnTo>
                      <a:lnTo>
                        <a:pt x="606" y="2933"/>
                      </a:lnTo>
                      <a:cubicBezTo>
                        <a:pt x="596" y="2923"/>
                        <a:pt x="590" y="2912"/>
                        <a:pt x="590" y="2901"/>
                      </a:cubicBezTo>
                      <a:lnTo>
                        <a:pt x="590" y="2901"/>
                      </a:lnTo>
                      <a:cubicBezTo>
                        <a:pt x="590" y="2889"/>
                        <a:pt x="599" y="2882"/>
                        <a:pt x="615" y="2877"/>
                      </a:cubicBezTo>
                      <a:lnTo>
                        <a:pt x="664" y="2860"/>
                      </a:lnTo>
                      <a:lnTo>
                        <a:pt x="664" y="2860"/>
                      </a:lnTo>
                      <a:cubicBezTo>
                        <a:pt x="680" y="2854"/>
                        <a:pt x="688" y="2846"/>
                        <a:pt x="688" y="2835"/>
                      </a:cubicBezTo>
                      <a:lnTo>
                        <a:pt x="688" y="2835"/>
                      </a:lnTo>
                      <a:cubicBezTo>
                        <a:pt x="688" y="2824"/>
                        <a:pt x="683" y="2814"/>
                        <a:pt x="672" y="2802"/>
                      </a:cubicBezTo>
                      <a:lnTo>
                        <a:pt x="640" y="2769"/>
                      </a:lnTo>
                      <a:lnTo>
                        <a:pt x="606" y="2737"/>
                      </a:lnTo>
                      <a:lnTo>
                        <a:pt x="574" y="2704"/>
                      </a:lnTo>
                      <a:lnTo>
                        <a:pt x="541" y="2671"/>
                      </a:lnTo>
                      <a:lnTo>
                        <a:pt x="508" y="2638"/>
                      </a:lnTo>
                      <a:lnTo>
                        <a:pt x="475" y="2606"/>
                      </a:lnTo>
                      <a:lnTo>
                        <a:pt x="442" y="2573"/>
                      </a:lnTo>
                      <a:lnTo>
                        <a:pt x="410" y="2540"/>
                      </a:lnTo>
                      <a:lnTo>
                        <a:pt x="377" y="2507"/>
                      </a:lnTo>
                      <a:lnTo>
                        <a:pt x="344" y="2474"/>
                      </a:lnTo>
                      <a:lnTo>
                        <a:pt x="311" y="2442"/>
                      </a:lnTo>
                      <a:lnTo>
                        <a:pt x="278" y="2409"/>
                      </a:lnTo>
                      <a:lnTo>
                        <a:pt x="246" y="2376"/>
                      </a:lnTo>
                      <a:lnTo>
                        <a:pt x="213" y="2344"/>
                      </a:lnTo>
                      <a:lnTo>
                        <a:pt x="213" y="2344"/>
                      </a:lnTo>
                      <a:cubicBezTo>
                        <a:pt x="202" y="2333"/>
                        <a:pt x="197" y="2321"/>
                        <a:pt x="197" y="2310"/>
                      </a:cubicBezTo>
                      <a:lnTo>
                        <a:pt x="197" y="2310"/>
                      </a:lnTo>
                      <a:cubicBezTo>
                        <a:pt x="197" y="2300"/>
                        <a:pt x="205" y="2291"/>
                        <a:pt x="221" y="2286"/>
                      </a:cubicBezTo>
                      <a:lnTo>
                        <a:pt x="221" y="2286"/>
                      </a:lnTo>
                      <a:cubicBezTo>
                        <a:pt x="237" y="2281"/>
                        <a:pt x="257" y="2278"/>
                        <a:pt x="278" y="2278"/>
                      </a:cubicBezTo>
                      <a:lnTo>
                        <a:pt x="606" y="2278"/>
                      </a:lnTo>
                      <a:lnTo>
                        <a:pt x="606" y="2278"/>
                      </a:lnTo>
                      <a:cubicBezTo>
                        <a:pt x="628" y="2278"/>
                        <a:pt x="647" y="2275"/>
                        <a:pt x="664" y="2270"/>
                      </a:cubicBezTo>
                      <a:lnTo>
                        <a:pt x="664" y="2270"/>
                      </a:lnTo>
                      <a:cubicBezTo>
                        <a:pt x="680" y="2264"/>
                        <a:pt x="688" y="2256"/>
                        <a:pt x="688" y="2245"/>
                      </a:cubicBezTo>
                      <a:lnTo>
                        <a:pt x="688" y="2245"/>
                      </a:lnTo>
                      <a:cubicBezTo>
                        <a:pt x="688" y="2234"/>
                        <a:pt x="683" y="2223"/>
                        <a:pt x="672" y="2212"/>
                      </a:cubicBezTo>
                      <a:lnTo>
                        <a:pt x="574" y="2114"/>
                      </a:lnTo>
                      <a:lnTo>
                        <a:pt x="541" y="2081"/>
                      </a:lnTo>
                      <a:lnTo>
                        <a:pt x="508" y="2048"/>
                      </a:lnTo>
                      <a:lnTo>
                        <a:pt x="410" y="1950"/>
                      </a:lnTo>
                      <a:lnTo>
                        <a:pt x="377" y="1917"/>
                      </a:lnTo>
                      <a:lnTo>
                        <a:pt x="344" y="1885"/>
                      </a:lnTo>
                      <a:lnTo>
                        <a:pt x="246" y="1786"/>
                      </a:lnTo>
                      <a:lnTo>
                        <a:pt x="213" y="1754"/>
                      </a:lnTo>
                      <a:lnTo>
                        <a:pt x="180" y="1721"/>
                      </a:lnTo>
                      <a:lnTo>
                        <a:pt x="82" y="1623"/>
                      </a:lnTo>
                      <a:lnTo>
                        <a:pt x="49" y="1590"/>
                      </a:lnTo>
                      <a:lnTo>
                        <a:pt x="16" y="1557"/>
                      </a:lnTo>
                      <a:lnTo>
                        <a:pt x="16" y="1557"/>
                      </a:lnTo>
                      <a:cubicBezTo>
                        <a:pt x="5" y="1545"/>
                        <a:pt x="0" y="1535"/>
                        <a:pt x="0" y="1524"/>
                      </a:cubicBezTo>
                      <a:lnTo>
                        <a:pt x="0" y="1524"/>
                      </a:lnTo>
                      <a:cubicBezTo>
                        <a:pt x="0" y="1513"/>
                        <a:pt x="5" y="1502"/>
                        <a:pt x="16" y="1491"/>
                      </a:cubicBezTo>
                      <a:lnTo>
                        <a:pt x="49" y="1458"/>
                      </a:lnTo>
                      <a:lnTo>
                        <a:pt x="82" y="1426"/>
                      </a:lnTo>
                      <a:lnTo>
                        <a:pt x="115" y="1393"/>
                      </a:lnTo>
                      <a:lnTo>
                        <a:pt x="147" y="1360"/>
                      </a:lnTo>
                      <a:lnTo>
                        <a:pt x="180" y="1327"/>
                      </a:lnTo>
                      <a:lnTo>
                        <a:pt x="213" y="1294"/>
                      </a:lnTo>
                      <a:lnTo>
                        <a:pt x="246" y="1262"/>
                      </a:lnTo>
                      <a:lnTo>
                        <a:pt x="278" y="1229"/>
                      </a:lnTo>
                      <a:lnTo>
                        <a:pt x="311" y="1196"/>
                      </a:lnTo>
                      <a:lnTo>
                        <a:pt x="344" y="1163"/>
                      </a:lnTo>
                      <a:lnTo>
                        <a:pt x="377" y="1130"/>
                      </a:lnTo>
                      <a:lnTo>
                        <a:pt x="410" y="1098"/>
                      </a:lnTo>
                      <a:lnTo>
                        <a:pt x="442" y="1065"/>
                      </a:lnTo>
                      <a:lnTo>
                        <a:pt x="475" y="1032"/>
                      </a:lnTo>
                      <a:lnTo>
                        <a:pt x="508" y="999"/>
                      </a:lnTo>
                      <a:lnTo>
                        <a:pt x="541" y="966"/>
                      </a:lnTo>
                      <a:lnTo>
                        <a:pt x="574" y="934"/>
                      </a:lnTo>
                      <a:lnTo>
                        <a:pt x="606" y="901"/>
                      </a:lnTo>
                      <a:lnTo>
                        <a:pt x="640" y="868"/>
                      </a:lnTo>
                      <a:lnTo>
                        <a:pt x="672" y="835"/>
                      </a:lnTo>
                      <a:lnTo>
                        <a:pt x="672" y="835"/>
                      </a:lnTo>
                      <a:cubicBezTo>
                        <a:pt x="683" y="824"/>
                        <a:pt x="688" y="814"/>
                        <a:pt x="688" y="803"/>
                      </a:cubicBezTo>
                      <a:lnTo>
                        <a:pt x="688" y="803"/>
                      </a:lnTo>
                      <a:cubicBezTo>
                        <a:pt x="688" y="792"/>
                        <a:pt x="680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47" y="773"/>
                        <a:pt x="628" y="770"/>
                        <a:pt x="606" y="770"/>
                      </a:cubicBezTo>
                      <a:lnTo>
                        <a:pt x="278" y="770"/>
                      </a:lnTo>
                      <a:lnTo>
                        <a:pt x="278" y="770"/>
                      </a:lnTo>
                      <a:cubicBezTo>
                        <a:pt x="257" y="770"/>
                        <a:pt x="237" y="767"/>
                        <a:pt x="221" y="762"/>
                      </a:cubicBezTo>
                      <a:lnTo>
                        <a:pt x="221" y="762"/>
                      </a:lnTo>
                      <a:cubicBezTo>
                        <a:pt x="205" y="756"/>
                        <a:pt x="197" y="748"/>
                        <a:pt x="197" y="737"/>
                      </a:cubicBezTo>
                      <a:lnTo>
                        <a:pt x="197" y="737"/>
                      </a:lnTo>
                      <a:cubicBezTo>
                        <a:pt x="197" y="726"/>
                        <a:pt x="202" y="715"/>
                        <a:pt x="213" y="704"/>
                      </a:cubicBezTo>
                      <a:lnTo>
                        <a:pt x="278" y="639"/>
                      </a:lnTo>
                      <a:lnTo>
                        <a:pt x="311" y="606"/>
                      </a:lnTo>
                      <a:lnTo>
                        <a:pt x="344" y="573"/>
                      </a:lnTo>
                      <a:lnTo>
                        <a:pt x="442" y="475"/>
                      </a:lnTo>
                      <a:lnTo>
                        <a:pt x="475" y="442"/>
                      </a:lnTo>
                      <a:lnTo>
                        <a:pt x="508" y="409"/>
                      </a:lnTo>
                      <a:lnTo>
                        <a:pt x="606" y="311"/>
                      </a:lnTo>
                      <a:lnTo>
                        <a:pt x="640" y="279"/>
                      </a:lnTo>
                      <a:lnTo>
                        <a:pt x="672" y="245"/>
                      </a:lnTo>
                      <a:lnTo>
                        <a:pt x="672" y="245"/>
                      </a:lnTo>
                      <a:cubicBezTo>
                        <a:pt x="683" y="235"/>
                        <a:pt x="688" y="224"/>
                        <a:pt x="688" y="213"/>
                      </a:cubicBezTo>
                      <a:lnTo>
                        <a:pt x="688" y="213"/>
                      </a:lnTo>
                      <a:cubicBezTo>
                        <a:pt x="688" y="202"/>
                        <a:pt x="680" y="194"/>
                        <a:pt x="664" y="188"/>
                      </a:cubicBezTo>
                      <a:lnTo>
                        <a:pt x="615" y="172"/>
                      </a:lnTo>
                      <a:lnTo>
                        <a:pt x="615" y="172"/>
                      </a:lnTo>
                      <a:cubicBezTo>
                        <a:pt x="599" y="166"/>
                        <a:pt x="590" y="158"/>
                        <a:pt x="590" y="147"/>
                      </a:cubicBezTo>
                      <a:lnTo>
                        <a:pt x="590" y="147"/>
                      </a:lnTo>
                      <a:cubicBezTo>
                        <a:pt x="590" y="136"/>
                        <a:pt x="596" y="125"/>
                        <a:pt x="606" y="114"/>
                      </a:cubicBezTo>
                      <a:lnTo>
                        <a:pt x="672" y="49"/>
                      </a:lnTo>
                      <a:lnTo>
                        <a:pt x="705" y="15"/>
                      </a:lnTo>
                      <a:lnTo>
                        <a:pt x="705" y="15"/>
                      </a:lnTo>
                      <a:cubicBezTo>
                        <a:pt x="716" y="5"/>
                        <a:pt x="725" y="0"/>
                        <a:pt x="737" y="0"/>
                      </a:cubicBezTo>
                      <a:lnTo>
                        <a:pt x="737" y="327"/>
                      </a:lnTo>
                      <a:lnTo>
                        <a:pt x="737" y="327"/>
                      </a:lnTo>
                      <a:cubicBezTo>
                        <a:pt x="725" y="327"/>
                        <a:pt x="721" y="333"/>
                        <a:pt x="721" y="3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3" name="Freeform 194">
                  <a:extLst>
                    <a:ext uri="{FF2B5EF4-FFF2-40B4-BE49-F238E27FC236}">
                      <a16:creationId xmlns="" xmlns:a16="http://schemas.microsoft.com/office/drawing/2014/main" id="{0632FD6C-E40E-154A-8F3C-9F220D019F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1488" y="2243138"/>
                  <a:ext cx="171450" cy="342900"/>
                </a:xfrm>
                <a:custGeom>
                  <a:avLst/>
                  <a:gdLst>
                    <a:gd name="T0" fmla="*/ 410 w 476"/>
                    <a:gd name="T1" fmla="*/ 49 h 952"/>
                    <a:gd name="T2" fmla="*/ 378 w 476"/>
                    <a:gd name="T3" fmla="*/ 81 h 952"/>
                    <a:gd name="T4" fmla="*/ 344 w 476"/>
                    <a:gd name="T5" fmla="*/ 114 h 952"/>
                    <a:gd name="T6" fmla="*/ 312 w 476"/>
                    <a:gd name="T7" fmla="*/ 147 h 952"/>
                    <a:gd name="T8" fmla="*/ 279 w 476"/>
                    <a:gd name="T9" fmla="*/ 180 h 952"/>
                    <a:gd name="T10" fmla="*/ 246 w 476"/>
                    <a:gd name="T11" fmla="*/ 213 h 952"/>
                    <a:gd name="T12" fmla="*/ 213 w 476"/>
                    <a:gd name="T13" fmla="*/ 245 h 952"/>
                    <a:gd name="T14" fmla="*/ 180 w 476"/>
                    <a:gd name="T15" fmla="*/ 278 h 952"/>
                    <a:gd name="T16" fmla="*/ 148 w 476"/>
                    <a:gd name="T17" fmla="*/ 311 h 952"/>
                    <a:gd name="T18" fmla="*/ 115 w 476"/>
                    <a:gd name="T19" fmla="*/ 344 h 952"/>
                    <a:gd name="T20" fmla="*/ 82 w 476"/>
                    <a:gd name="T21" fmla="*/ 377 h 952"/>
                    <a:gd name="T22" fmla="*/ 49 w 476"/>
                    <a:gd name="T23" fmla="*/ 409 h 952"/>
                    <a:gd name="T24" fmla="*/ 16 w 476"/>
                    <a:gd name="T25" fmla="*/ 442 h 952"/>
                    <a:gd name="T26" fmla="*/ 16 w 476"/>
                    <a:gd name="T27" fmla="*/ 442 h 952"/>
                    <a:gd name="T28" fmla="*/ 0 w 476"/>
                    <a:gd name="T29" fmla="*/ 475 h 952"/>
                    <a:gd name="T30" fmla="*/ 0 w 476"/>
                    <a:gd name="T31" fmla="*/ 475 h 952"/>
                    <a:gd name="T32" fmla="*/ 16 w 476"/>
                    <a:gd name="T33" fmla="*/ 508 h 952"/>
                    <a:gd name="T34" fmla="*/ 443 w 476"/>
                    <a:gd name="T35" fmla="*/ 933 h 952"/>
                    <a:gd name="T36" fmla="*/ 443 w 476"/>
                    <a:gd name="T37" fmla="*/ 933 h 952"/>
                    <a:gd name="T38" fmla="*/ 475 w 476"/>
                    <a:gd name="T39" fmla="*/ 951 h 952"/>
                    <a:gd name="T40" fmla="*/ 475 w 476"/>
                    <a:gd name="T41" fmla="*/ 819 h 952"/>
                    <a:gd name="T42" fmla="*/ 475 w 476"/>
                    <a:gd name="T43" fmla="*/ 819 h 952"/>
                    <a:gd name="T44" fmla="*/ 443 w 476"/>
                    <a:gd name="T45" fmla="*/ 803 h 952"/>
                    <a:gd name="T46" fmla="*/ 410 w 476"/>
                    <a:gd name="T47" fmla="*/ 770 h 952"/>
                    <a:gd name="T48" fmla="*/ 378 w 476"/>
                    <a:gd name="T49" fmla="*/ 737 h 952"/>
                    <a:gd name="T50" fmla="*/ 344 w 476"/>
                    <a:gd name="T51" fmla="*/ 705 h 952"/>
                    <a:gd name="T52" fmla="*/ 312 w 476"/>
                    <a:gd name="T53" fmla="*/ 672 h 952"/>
                    <a:gd name="T54" fmla="*/ 279 w 476"/>
                    <a:gd name="T55" fmla="*/ 639 h 952"/>
                    <a:gd name="T56" fmla="*/ 246 w 476"/>
                    <a:gd name="T57" fmla="*/ 606 h 952"/>
                    <a:gd name="T58" fmla="*/ 213 w 476"/>
                    <a:gd name="T59" fmla="*/ 574 h 952"/>
                    <a:gd name="T60" fmla="*/ 180 w 476"/>
                    <a:gd name="T61" fmla="*/ 541 h 952"/>
                    <a:gd name="T62" fmla="*/ 148 w 476"/>
                    <a:gd name="T63" fmla="*/ 508 h 952"/>
                    <a:gd name="T64" fmla="*/ 148 w 476"/>
                    <a:gd name="T65" fmla="*/ 508 h 952"/>
                    <a:gd name="T66" fmla="*/ 132 w 476"/>
                    <a:gd name="T67" fmla="*/ 475 h 952"/>
                    <a:gd name="T68" fmla="*/ 132 w 476"/>
                    <a:gd name="T69" fmla="*/ 475 h 952"/>
                    <a:gd name="T70" fmla="*/ 148 w 476"/>
                    <a:gd name="T71" fmla="*/ 442 h 952"/>
                    <a:gd name="T72" fmla="*/ 180 w 476"/>
                    <a:gd name="T73" fmla="*/ 409 h 952"/>
                    <a:gd name="T74" fmla="*/ 213 w 476"/>
                    <a:gd name="T75" fmla="*/ 377 h 952"/>
                    <a:gd name="T76" fmla="*/ 246 w 476"/>
                    <a:gd name="T77" fmla="*/ 344 h 952"/>
                    <a:gd name="T78" fmla="*/ 344 w 476"/>
                    <a:gd name="T79" fmla="*/ 245 h 952"/>
                    <a:gd name="T80" fmla="*/ 378 w 476"/>
                    <a:gd name="T81" fmla="*/ 213 h 952"/>
                    <a:gd name="T82" fmla="*/ 410 w 476"/>
                    <a:gd name="T83" fmla="*/ 180 h 952"/>
                    <a:gd name="T84" fmla="*/ 443 w 476"/>
                    <a:gd name="T85" fmla="*/ 147 h 952"/>
                    <a:gd name="T86" fmla="*/ 443 w 476"/>
                    <a:gd name="T87" fmla="*/ 147 h 952"/>
                    <a:gd name="T88" fmla="*/ 475 w 476"/>
                    <a:gd name="T89" fmla="*/ 131 h 952"/>
                    <a:gd name="T90" fmla="*/ 475 w 476"/>
                    <a:gd name="T91" fmla="*/ 0 h 952"/>
                    <a:gd name="T92" fmla="*/ 475 w 476"/>
                    <a:gd name="T93" fmla="*/ 0 h 952"/>
                    <a:gd name="T94" fmla="*/ 443 w 476"/>
                    <a:gd name="T95" fmla="*/ 16 h 952"/>
                    <a:gd name="T96" fmla="*/ 410 w 476"/>
                    <a:gd name="T97" fmla="*/ 49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6" h="952">
                      <a:moveTo>
                        <a:pt x="410" y="49"/>
                      </a:moveTo>
                      <a:lnTo>
                        <a:pt x="378" y="81"/>
                      </a:lnTo>
                      <a:lnTo>
                        <a:pt x="344" y="114"/>
                      </a:lnTo>
                      <a:lnTo>
                        <a:pt x="312" y="147"/>
                      </a:lnTo>
                      <a:lnTo>
                        <a:pt x="279" y="180"/>
                      </a:lnTo>
                      <a:lnTo>
                        <a:pt x="246" y="213"/>
                      </a:lnTo>
                      <a:lnTo>
                        <a:pt x="213" y="245"/>
                      </a:lnTo>
                      <a:lnTo>
                        <a:pt x="180" y="278"/>
                      </a:lnTo>
                      <a:lnTo>
                        <a:pt x="148" y="311"/>
                      </a:lnTo>
                      <a:lnTo>
                        <a:pt x="115" y="344"/>
                      </a:lnTo>
                      <a:lnTo>
                        <a:pt x="82" y="377"/>
                      </a:lnTo>
                      <a:lnTo>
                        <a:pt x="49" y="409"/>
                      </a:lnTo>
                      <a:lnTo>
                        <a:pt x="16" y="442"/>
                      </a:lnTo>
                      <a:lnTo>
                        <a:pt x="16" y="442"/>
                      </a:lnTo>
                      <a:cubicBezTo>
                        <a:pt x="6" y="453"/>
                        <a:pt x="0" y="464"/>
                        <a:pt x="0" y="475"/>
                      </a:cubicBezTo>
                      <a:lnTo>
                        <a:pt x="0" y="475"/>
                      </a:lnTo>
                      <a:cubicBezTo>
                        <a:pt x="0" y="486"/>
                        <a:pt x="6" y="496"/>
                        <a:pt x="16" y="508"/>
                      </a:cubicBezTo>
                      <a:lnTo>
                        <a:pt x="443" y="933"/>
                      </a:lnTo>
                      <a:lnTo>
                        <a:pt x="443" y="933"/>
                      </a:lnTo>
                      <a:cubicBezTo>
                        <a:pt x="454" y="945"/>
                        <a:pt x="463" y="951"/>
                        <a:pt x="475" y="951"/>
                      </a:cubicBezTo>
                      <a:lnTo>
                        <a:pt x="475" y="819"/>
                      </a:lnTo>
                      <a:lnTo>
                        <a:pt x="475" y="819"/>
                      </a:lnTo>
                      <a:cubicBezTo>
                        <a:pt x="463" y="819"/>
                        <a:pt x="454" y="814"/>
                        <a:pt x="443" y="803"/>
                      </a:cubicBezTo>
                      <a:lnTo>
                        <a:pt x="410" y="770"/>
                      </a:lnTo>
                      <a:lnTo>
                        <a:pt x="378" y="737"/>
                      </a:lnTo>
                      <a:lnTo>
                        <a:pt x="344" y="705"/>
                      </a:lnTo>
                      <a:lnTo>
                        <a:pt x="312" y="672"/>
                      </a:lnTo>
                      <a:lnTo>
                        <a:pt x="279" y="639"/>
                      </a:lnTo>
                      <a:lnTo>
                        <a:pt x="246" y="606"/>
                      </a:lnTo>
                      <a:lnTo>
                        <a:pt x="213" y="574"/>
                      </a:lnTo>
                      <a:lnTo>
                        <a:pt x="180" y="541"/>
                      </a:lnTo>
                      <a:lnTo>
                        <a:pt x="148" y="508"/>
                      </a:lnTo>
                      <a:lnTo>
                        <a:pt x="148" y="508"/>
                      </a:lnTo>
                      <a:cubicBezTo>
                        <a:pt x="137" y="496"/>
                        <a:pt x="132" y="486"/>
                        <a:pt x="132" y="475"/>
                      </a:cubicBezTo>
                      <a:lnTo>
                        <a:pt x="132" y="475"/>
                      </a:lnTo>
                      <a:cubicBezTo>
                        <a:pt x="132" y="464"/>
                        <a:pt x="137" y="453"/>
                        <a:pt x="148" y="442"/>
                      </a:cubicBezTo>
                      <a:lnTo>
                        <a:pt x="180" y="409"/>
                      </a:lnTo>
                      <a:lnTo>
                        <a:pt x="213" y="377"/>
                      </a:lnTo>
                      <a:lnTo>
                        <a:pt x="246" y="344"/>
                      </a:lnTo>
                      <a:lnTo>
                        <a:pt x="344" y="245"/>
                      </a:lnTo>
                      <a:lnTo>
                        <a:pt x="378" y="213"/>
                      </a:lnTo>
                      <a:lnTo>
                        <a:pt x="410" y="180"/>
                      </a:lnTo>
                      <a:lnTo>
                        <a:pt x="443" y="147"/>
                      </a:lnTo>
                      <a:lnTo>
                        <a:pt x="443" y="147"/>
                      </a:lnTo>
                      <a:cubicBezTo>
                        <a:pt x="454" y="137"/>
                        <a:pt x="463" y="131"/>
                        <a:pt x="475" y="131"/>
                      </a:cubicBezTo>
                      <a:lnTo>
                        <a:pt x="475" y="0"/>
                      </a:lnTo>
                      <a:lnTo>
                        <a:pt x="475" y="0"/>
                      </a:lnTo>
                      <a:cubicBezTo>
                        <a:pt x="463" y="0"/>
                        <a:pt x="454" y="5"/>
                        <a:pt x="443" y="16"/>
                      </a:cubicBezTo>
                      <a:lnTo>
                        <a:pt x="410" y="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4" name="Freeform 329">
                  <a:extLst>
                    <a:ext uri="{FF2B5EF4-FFF2-40B4-BE49-F238E27FC236}">
                      <a16:creationId xmlns="" xmlns:a16="http://schemas.microsoft.com/office/drawing/2014/main" id="{4E32B0DB-4E89-1040-8222-EA3386F020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1865313"/>
                  <a:ext cx="265112" cy="1096962"/>
                </a:xfrm>
                <a:custGeom>
                  <a:avLst/>
                  <a:gdLst>
                    <a:gd name="T0" fmla="*/ 279 w 738"/>
                    <a:gd name="T1" fmla="*/ 2442 h 3049"/>
                    <a:gd name="T2" fmla="*/ 311 w 738"/>
                    <a:gd name="T3" fmla="*/ 2376 h 3049"/>
                    <a:gd name="T4" fmla="*/ 344 w 738"/>
                    <a:gd name="T5" fmla="*/ 2376 h 3049"/>
                    <a:gd name="T6" fmla="*/ 213 w 738"/>
                    <a:gd name="T7" fmla="*/ 2507 h 3049"/>
                    <a:gd name="T8" fmla="*/ 197 w 738"/>
                    <a:gd name="T9" fmla="*/ 2524 h 3049"/>
                    <a:gd name="T10" fmla="*/ 131 w 738"/>
                    <a:gd name="T11" fmla="*/ 2556 h 3049"/>
                    <a:gd name="T12" fmla="*/ 131 w 738"/>
                    <a:gd name="T13" fmla="*/ 2589 h 3049"/>
                    <a:gd name="T14" fmla="*/ 66 w 738"/>
                    <a:gd name="T15" fmla="*/ 2622 h 3049"/>
                    <a:gd name="T16" fmla="*/ 81 w 738"/>
                    <a:gd name="T17" fmla="*/ 2638 h 3049"/>
                    <a:gd name="T18" fmla="*/ 180 w 738"/>
                    <a:gd name="T19" fmla="*/ 541 h 3049"/>
                    <a:gd name="T20" fmla="*/ 147 w 738"/>
                    <a:gd name="T21" fmla="*/ 475 h 3049"/>
                    <a:gd name="T22" fmla="*/ 115 w 738"/>
                    <a:gd name="T23" fmla="*/ 475 h 3049"/>
                    <a:gd name="T24" fmla="*/ 81 w 738"/>
                    <a:gd name="T25" fmla="*/ 409 h 3049"/>
                    <a:gd name="T26" fmla="*/ 66 w 738"/>
                    <a:gd name="T27" fmla="*/ 426 h 3049"/>
                    <a:gd name="T28" fmla="*/ 262 w 738"/>
                    <a:gd name="T29" fmla="*/ 622 h 3049"/>
                    <a:gd name="T30" fmla="*/ 262 w 738"/>
                    <a:gd name="T31" fmla="*/ 589 h 3049"/>
                    <a:gd name="T32" fmla="*/ 328 w 738"/>
                    <a:gd name="T33" fmla="*/ 688 h 3049"/>
                    <a:gd name="T34" fmla="*/ 311 w 738"/>
                    <a:gd name="T35" fmla="*/ 672 h 3049"/>
                    <a:gd name="T36" fmla="*/ 721 w 738"/>
                    <a:gd name="T37" fmla="*/ 1557 h 3049"/>
                    <a:gd name="T38" fmla="*/ 491 w 738"/>
                    <a:gd name="T39" fmla="*/ 1786 h 3049"/>
                    <a:gd name="T40" fmla="*/ 197 w 738"/>
                    <a:gd name="T41" fmla="*/ 2081 h 3049"/>
                    <a:gd name="T42" fmla="*/ 49 w 738"/>
                    <a:gd name="T43" fmla="*/ 2245 h 3049"/>
                    <a:gd name="T44" fmla="*/ 459 w 738"/>
                    <a:gd name="T45" fmla="*/ 2278 h 3049"/>
                    <a:gd name="T46" fmla="*/ 524 w 738"/>
                    <a:gd name="T47" fmla="*/ 2344 h 3049"/>
                    <a:gd name="T48" fmla="*/ 360 w 738"/>
                    <a:gd name="T49" fmla="*/ 2507 h 3049"/>
                    <a:gd name="T50" fmla="*/ 197 w 738"/>
                    <a:gd name="T51" fmla="*/ 2671 h 3049"/>
                    <a:gd name="T52" fmla="*/ 66 w 738"/>
                    <a:gd name="T53" fmla="*/ 2802 h 3049"/>
                    <a:gd name="T54" fmla="*/ 123 w 738"/>
                    <a:gd name="T55" fmla="*/ 2877 h 3049"/>
                    <a:gd name="T56" fmla="*/ 66 w 738"/>
                    <a:gd name="T57" fmla="*/ 2999 h 3049"/>
                    <a:gd name="T58" fmla="*/ 0 w 738"/>
                    <a:gd name="T59" fmla="*/ 2720 h 3049"/>
                    <a:gd name="T60" fmla="*/ 0 w 738"/>
                    <a:gd name="T61" fmla="*/ 2589 h 3049"/>
                    <a:gd name="T62" fmla="*/ 197 w 738"/>
                    <a:gd name="T63" fmla="*/ 2409 h 3049"/>
                    <a:gd name="T64" fmla="*/ 131 w 738"/>
                    <a:gd name="T65" fmla="*/ 2344 h 3049"/>
                    <a:gd name="T66" fmla="*/ 66 w 738"/>
                    <a:gd name="T67" fmla="*/ 2081 h 3049"/>
                    <a:gd name="T68" fmla="*/ 229 w 738"/>
                    <a:gd name="T69" fmla="*/ 1917 h 3049"/>
                    <a:gd name="T70" fmla="*/ 393 w 738"/>
                    <a:gd name="T71" fmla="*/ 1754 h 3049"/>
                    <a:gd name="T72" fmla="*/ 557 w 738"/>
                    <a:gd name="T73" fmla="*/ 1590 h 3049"/>
                    <a:gd name="T74" fmla="*/ 590 w 738"/>
                    <a:gd name="T75" fmla="*/ 1491 h 3049"/>
                    <a:gd name="T76" fmla="*/ 131 w 738"/>
                    <a:gd name="T77" fmla="*/ 704 h 3049"/>
                    <a:gd name="T78" fmla="*/ 213 w 738"/>
                    <a:gd name="T79" fmla="*/ 672 h 3049"/>
                    <a:gd name="T80" fmla="*/ 66 w 738"/>
                    <a:gd name="T81" fmla="*/ 508 h 3049"/>
                    <a:gd name="T82" fmla="*/ 0 w 738"/>
                    <a:gd name="T83" fmla="*/ 360 h 3049"/>
                    <a:gd name="T84" fmla="*/ 0 w 738"/>
                    <a:gd name="T85" fmla="*/ 0 h 3049"/>
                    <a:gd name="T86" fmla="*/ 147 w 738"/>
                    <a:gd name="T87" fmla="*/ 147 h 3049"/>
                    <a:gd name="T88" fmla="*/ 49 w 738"/>
                    <a:gd name="T89" fmla="*/ 213 h 3049"/>
                    <a:gd name="T90" fmla="*/ 229 w 738"/>
                    <a:gd name="T91" fmla="*/ 409 h 3049"/>
                    <a:gd name="T92" fmla="*/ 459 w 738"/>
                    <a:gd name="T93" fmla="*/ 639 h 3049"/>
                    <a:gd name="T94" fmla="*/ 516 w 738"/>
                    <a:gd name="T95" fmla="*/ 762 h 3049"/>
                    <a:gd name="T96" fmla="*/ 74 w 738"/>
                    <a:gd name="T97" fmla="*/ 778 h 3049"/>
                    <a:gd name="T98" fmla="*/ 98 w 738"/>
                    <a:gd name="T99" fmla="*/ 868 h 3049"/>
                    <a:gd name="T100" fmla="*/ 262 w 738"/>
                    <a:gd name="T101" fmla="*/ 1032 h 3049"/>
                    <a:gd name="T102" fmla="*/ 426 w 738"/>
                    <a:gd name="T103" fmla="*/ 1196 h 3049"/>
                    <a:gd name="T104" fmla="*/ 590 w 738"/>
                    <a:gd name="T105" fmla="*/ 1360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8" h="3049">
                      <a:moveTo>
                        <a:pt x="245" y="2442"/>
                      </a:moveTo>
                      <a:lnTo>
                        <a:pt x="245" y="2442"/>
                      </a:lnTo>
                      <a:cubicBezTo>
                        <a:pt x="245" y="2452"/>
                        <a:pt x="251" y="2458"/>
                        <a:pt x="262" y="2458"/>
                      </a:cubicBezTo>
                      <a:lnTo>
                        <a:pt x="262" y="2458"/>
                      </a:lnTo>
                      <a:cubicBezTo>
                        <a:pt x="273" y="2458"/>
                        <a:pt x="279" y="2452"/>
                        <a:pt x="279" y="2442"/>
                      </a:cubicBezTo>
                      <a:lnTo>
                        <a:pt x="279" y="2442"/>
                      </a:lnTo>
                      <a:cubicBezTo>
                        <a:pt x="279" y="2431"/>
                        <a:pt x="273" y="2425"/>
                        <a:pt x="262" y="2425"/>
                      </a:cubicBezTo>
                      <a:lnTo>
                        <a:pt x="262" y="2425"/>
                      </a:lnTo>
                      <a:cubicBezTo>
                        <a:pt x="251" y="2425"/>
                        <a:pt x="245" y="2431"/>
                        <a:pt x="245" y="2442"/>
                      </a:cubicBezTo>
                      <a:close/>
                      <a:moveTo>
                        <a:pt x="311" y="2376"/>
                      </a:moveTo>
                      <a:lnTo>
                        <a:pt x="311" y="2376"/>
                      </a:lnTo>
                      <a:cubicBezTo>
                        <a:pt x="311" y="2387"/>
                        <a:pt x="316" y="2393"/>
                        <a:pt x="328" y="2393"/>
                      </a:cubicBezTo>
                      <a:lnTo>
                        <a:pt x="328" y="2393"/>
                      </a:lnTo>
                      <a:cubicBezTo>
                        <a:pt x="338" y="2393"/>
                        <a:pt x="344" y="2387"/>
                        <a:pt x="344" y="2376"/>
                      </a:cubicBezTo>
                      <a:lnTo>
                        <a:pt x="344" y="2376"/>
                      </a:lnTo>
                      <a:cubicBezTo>
                        <a:pt x="344" y="2365"/>
                        <a:pt x="338" y="2360"/>
                        <a:pt x="328" y="2360"/>
                      </a:cubicBezTo>
                      <a:lnTo>
                        <a:pt x="328" y="2360"/>
                      </a:lnTo>
                      <a:cubicBezTo>
                        <a:pt x="316" y="2360"/>
                        <a:pt x="311" y="2365"/>
                        <a:pt x="311" y="2376"/>
                      </a:cubicBezTo>
                      <a:close/>
                      <a:moveTo>
                        <a:pt x="213" y="2507"/>
                      </a:moveTo>
                      <a:lnTo>
                        <a:pt x="213" y="2507"/>
                      </a:lnTo>
                      <a:cubicBezTo>
                        <a:pt x="213" y="2496"/>
                        <a:pt x="208" y="2491"/>
                        <a:pt x="197" y="2491"/>
                      </a:cubicBezTo>
                      <a:lnTo>
                        <a:pt x="197" y="2491"/>
                      </a:lnTo>
                      <a:cubicBezTo>
                        <a:pt x="185" y="2491"/>
                        <a:pt x="180" y="2496"/>
                        <a:pt x="180" y="2507"/>
                      </a:cubicBezTo>
                      <a:lnTo>
                        <a:pt x="180" y="2507"/>
                      </a:lnTo>
                      <a:cubicBezTo>
                        <a:pt x="180" y="2518"/>
                        <a:pt x="185" y="2524"/>
                        <a:pt x="197" y="2524"/>
                      </a:cubicBezTo>
                      <a:lnTo>
                        <a:pt x="197" y="2524"/>
                      </a:lnTo>
                      <a:cubicBezTo>
                        <a:pt x="208" y="2524"/>
                        <a:pt x="213" y="2518"/>
                        <a:pt x="213" y="2507"/>
                      </a:cubicBezTo>
                      <a:close/>
                      <a:moveTo>
                        <a:pt x="147" y="2573"/>
                      </a:moveTo>
                      <a:lnTo>
                        <a:pt x="147" y="2573"/>
                      </a:lnTo>
                      <a:cubicBezTo>
                        <a:pt x="147" y="2562"/>
                        <a:pt x="142" y="2556"/>
                        <a:pt x="131" y="2556"/>
                      </a:cubicBezTo>
                      <a:lnTo>
                        <a:pt x="131" y="2556"/>
                      </a:lnTo>
                      <a:cubicBezTo>
                        <a:pt x="120" y="2556"/>
                        <a:pt x="115" y="2562"/>
                        <a:pt x="115" y="2573"/>
                      </a:cubicBezTo>
                      <a:lnTo>
                        <a:pt x="115" y="2573"/>
                      </a:lnTo>
                      <a:cubicBezTo>
                        <a:pt x="115" y="2584"/>
                        <a:pt x="120" y="2589"/>
                        <a:pt x="131" y="2589"/>
                      </a:cubicBezTo>
                      <a:lnTo>
                        <a:pt x="131" y="2589"/>
                      </a:lnTo>
                      <a:cubicBezTo>
                        <a:pt x="142" y="2589"/>
                        <a:pt x="147" y="2584"/>
                        <a:pt x="147" y="2573"/>
                      </a:cubicBezTo>
                      <a:close/>
                      <a:moveTo>
                        <a:pt x="81" y="2638"/>
                      </a:moveTo>
                      <a:lnTo>
                        <a:pt x="81" y="2638"/>
                      </a:lnTo>
                      <a:cubicBezTo>
                        <a:pt x="81" y="2627"/>
                        <a:pt x="76" y="2622"/>
                        <a:pt x="66" y="2622"/>
                      </a:cubicBezTo>
                      <a:lnTo>
                        <a:pt x="66" y="2622"/>
                      </a:lnTo>
                      <a:cubicBezTo>
                        <a:pt x="54" y="2622"/>
                        <a:pt x="49" y="2627"/>
                        <a:pt x="49" y="2638"/>
                      </a:cubicBezTo>
                      <a:lnTo>
                        <a:pt x="49" y="2638"/>
                      </a:lnTo>
                      <a:cubicBezTo>
                        <a:pt x="49" y="2650"/>
                        <a:pt x="54" y="2655"/>
                        <a:pt x="66" y="2655"/>
                      </a:cubicBezTo>
                      <a:lnTo>
                        <a:pt x="66" y="2655"/>
                      </a:lnTo>
                      <a:cubicBezTo>
                        <a:pt x="76" y="2655"/>
                        <a:pt x="81" y="2650"/>
                        <a:pt x="81" y="2638"/>
                      </a:cubicBezTo>
                      <a:close/>
                      <a:moveTo>
                        <a:pt x="213" y="541"/>
                      </a:moveTo>
                      <a:lnTo>
                        <a:pt x="213" y="541"/>
                      </a:lnTo>
                      <a:cubicBezTo>
                        <a:pt x="213" y="529"/>
                        <a:pt x="208" y="524"/>
                        <a:pt x="197" y="524"/>
                      </a:cubicBezTo>
                      <a:lnTo>
                        <a:pt x="197" y="524"/>
                      </a:lnTo>
                      <a:cubicBezTo>
                        <a:pt x="185" y="524"/>
                        <a:pt x="180" y="529"/>
                        <a:pt x="180" y="541"/>
                      </a:cubicBezTo>
                      <a:lnTo>
                        <a:pt x="180" y="541"/>
                      </a:lnTo>
                      <a:cubicBezTo>
                        <a:pt x="180" y="551"/>
                        <a:pt x="185" y="557"/>
                        <a:pt x="197" y="557"/>
                      </a:cubicBezTo>
                      <a:lnTo>
                        <a:pt x="197" y="557"/>
                      </a:lnTo>
                      <a:cubicBezTo>
                        <a:pt x="208" y="557"/>
                        <a:pt x="213" y="551"/>
                        <a:pt x="213" y="541"/>
                      </a:cubicBezTo>
                      <a:close/>
                      <a:moveTo>
                        <a:pt x="147" y="475"/>
                      </a:moveTo>
                      <a:lnTo>
                        <a:pt x="147" y="475"/>
                      </a:lnTo>
                      <a:cubicBezTo>
                        <a:pt x="147" y="464"/>
                        <a:pt x="142" y="458"/>
                        <a:pt x="131" y="458"/>
                      </a:cubicBezTo>
                      <a:lnTo>
                        <a:pt x="131" y="458"/>
                      </a:lnTo>
                      <a:cubicBezTo>
                        <a:pt x="120" y="458"/>
                        <a:pt x="115" y="464"/>
                        <a:pt x="115" y="475"/>
                      </a:cubicBezTo>
                      <a:lnTo>
                        <a:pt x="115" y="475"/>
                      </a:lnTo>
                      <a:cubicBezTo>
                        <a:pt x="115" y="486"/>
                        <a:pt x="120" y="491"/>
                        <a:pt x="131" y="491"/>
                      </a:cubicBezTo>
                      <a:lnTo>
                        <a:pt x="131" y="491"/>
                      </a:lnTo>
                      <a:cubicBezTo>
                        <a:pt x="142" y="491"/>
                        <a:pt x="147" y="486"/>
                        <a:pt x="147" y="475"/>
                      </a:cubicBezTo>
                      <a:close/>
                      <a:moveTo>
                        <a:pt x="81" y="409"/>
                      </a:moveTo>
                      <a:lnTo>
                        <a:pt x="81" y="409"/>
                      </a:lnTo>
                      <a:cubicBezTo>
                        <a:pt x="81" y="398"/>
                        <a:pt x="76" y="393"/>
                        <a:pt x="66" y="393"/>
                      </a:cubicBezTo>
                      <a:lnTo>
                        <a:pt x="66" y="393"/>
                      </a:lnTo>
                      <a:cubicBezTo>
                        <a:pt x="54" y="393"/>
                        <a:pt x="49" y="398"/>
                        <a:pt x="49" y="409"/>
                      </a:cubicBezTo>
                      <a:lnTo>
                        <a:pt x="49" y="409"/>
                      </a:lnTo>
                      <a:cubicBezTo>
                        <a:pt x="49" y="420"/>
                        <a:pt x="54" y="426"/>
                        <a:pt x="66" y="426"/>
                      </a:cubicBezTo>
                      <a:lnTo>
                        <a:pt x="66" y="426"/>
                      </a:lnTo>
                      <a:cubicBezTo>
                        <a:pt x="76" y="426"/>
                        <a:pt x="81" y="420"/>
                        <a:pt x="81" y="409"/>
                      </a:cubicBezTo>
                      <a:close/>
                      <a:moveTo>
                        <a:pt x="245" y="606"/>
                      </a:moveTo>
                      <a:lnTo>
                        <a:pt x="245" y="606"/>
                      </a:lnTo>
                      <a:cubicBezTo>
                        <a:pt x="245" y="617"/>
                        <a:pt x="251" y="622"/>
                        <a:pt x="262" y="622"/>
                      </a:cubicBezTo>
                      <a:lnTo>
                        <a:pt x="262" y="622"/>
                      </a:lnTo>
                      <a:cubicBezTo>
                        <a:pt x="273" y="622"/>
                        <a:pt x="279" y="617"/>
                        <a:pt x="279" y="606"/>
                      </a:cubicBezTo>
                      <a:lnTo>
                        <a:pt x="279" y="606"/>
                      </a:lnTo>
                      <a:cubicBezTo>
                        <a:pt x="279" y="595"/>
                        <a:pt x="273" y="589"/>
                        <a:pt x="262" y="589"/>
                      </a:cubicBezTo>
                      <a:lnTo>
                        <a:pt x="262" y="589"/>
                      </a:lnTo>
                      <a:cubicBezTo>
                        <a:pt x="251" y="589"/>
                        <a:pt x="245" y="595"/>
                        <a:pt x="245" y="606"/>
                      </a:cubicBezTo>
                      <a:close/>
                      <a:moveTo>
                        <a:pt x="311" y="672"/>
                      </a:moveTo>
                      <a:lnTo>
                        <a:pt x="311" y="672"/>
                      </a:lnTo>
                      <a:cubicBezTo>
                        <a:pt x="311" y="683"/>
                        <a:pt x="316" y="688"/>
                        <a:pt x="328" y="688"/>
                      </a:cubicBezTo>
                      <a:lnTo>
                        <a:pt x="328" y="688"/>
                      </a:lnTo>
                      <a:cubicBezTo>
                        <a:pt x="338" y="688"/>
                        <a:pt x="344" y="683"/>
                        <a:pt x="344" y="672"/>
                      </a:cubicBezTo>
                      <a:lnTo>
                        <a:pt x="344" y="672"/>
                      </a:lnTo>
                      <a:cubicBezTo>
                        <a:pt x="344" y="660"/>
                        <a:pt x="338" y="655"/>
                        <a:pt x="328" y="655"/>
                      </a:cubicBezTo>
                      <a:lnTo>
                        <a:pt x="328" y="655"/>
                      </a:lnTo>
                      <a:cubicBezTo>
                        <a:pt x="316" y="655"/>
                        <a:pt x="311" y="660"/>
                        <a:pt x="311" y="672"/>
                      </a:cubicBezTo>
                      <a:close/>
                      <a:moveTo>
                        <a:pt x="721" y="1491"/>
                      </a:moveTo>
                      <a:lnTo>
                        <a:pt x="721" y="1491"/>
                      </a:lnTo>
                      <a:cubicBezTo>
                        <a:pt x="732" y="1502"/>
                        <a:pt x="737" y="1513"/>
                        <a:pt x="737" y="1524"/>
                      </a:cubicBezTo>
                      <a:lnTo>
                        <a:pt x="737" y="1524"/>
                      </a:lnTo>
                      <a:cubicBezTo>
                        <a:pt x="737" y="1535"/>
                        <a:pt x="732" y="1545"/>
                        <a:pt x="721" y="1557"/>
                      </a:cubicBezTo>
                      <a:lnTo>
                        <a:pt x="688" y="1590"/>
                      </a:lnTo>
                      <a:lnTo>
                        <a:pt x="655" y="1623"/>
                      </a:lnTo>
                      <a:lnTo>
                        <a:pt x="557" y="1721"/>
                      </a:lnTo>
                      <a:lnTo>
                        <a:pt x="524" y="1754"/>
                      </a:lnTo>
                      <a:lnTo>
                        <a:pt x="491" y="1786"/>
                      </a:lnTo>
                      <a:lnTo>
                        <a:pt x="393" y="1885"/>
                      </a:lnTo>
                      <a:lnTo>
                        <a:pt x="360" y="1917"/>
                      </a:lnTo>
                      <a:lnTo>
                        <a:pt x="328" y="1950"/>
                      </a:lnTo>
                      <a:lnTo>
                        <a:pt x="229" y="2048"/>
                      </a:lnTo>
                      <a:lnTo>
                        <a:pt x="197" y="2081"/>
                      </a:lnTo>
                      <a:lnTo>
                        <a:pt x="164" y="2114"/>
                      </a:lnTo>
                      <a:lnTo>
                        <a:pt x="66" y="2212"/>
                      </a:lnTo>
                      <a:lnTo>
                        <a:pt x="66" y="2212"/>
                      </a:lnTo>
                      <a:cubicBezTo>
                        <a:pt x="54" y="2223"/>
                        <a:pt x="49" y="2234"/>
                        <a:pt x="49" y="2245"/>
                      </a:cubicBezTo>
                      <a:lnTo>
                        <a:pt x="49" y="2245"/>
                      </a:lnTo>
                      <a:cubicBezTo>
                        <a:pt x="49" y="2256"/>
                        <a:pt x="57" y="2264"/>
                        <a:pt x="74" y="2270"/>
                      </a:cubicBezTo>
                      <a:lnTo>
                        <a:pt x="74" y="2270"/>
                      </a:lnTo>
                      <a:cubicBezTo>
                        <a:pt x="90" y="2275"/>
                        <a:pt x="109" y="2278"/>
                        <a:pt x="131" y="2278"/>
                      </a:cubicBezTo>
                      <a:lnTo>
                        <a:pt x="459" y="2278"/>
                      </a:lnTo>
                      <a:lnTo>
                        <a:pt x="459" y="2278"/>
                      </a:lnTo>
                      <a:cubicBezTo>
                        <a:pt x="480" y="2278"/>
                        <a:pt x="500" y="2281"/>
                        <a:pt x="516" y="2286"/>
                      </a:cubicBezTo>
                      <a:lnTo>
                        <a:pt x="516" y="2286"/>
                      </a:lnTo>
                      <a:cubicBezTo>
                        <a:pt x="532" y="2291"/>
                        <a:pt x="541" y="2300"/>
                        <a:pt x="541" y="2310"/>
                      </a:cubicBezTo>
                      <a:lnTo>
                        <a:pt x="541" y="2310"/>
                      </a:lnTo>
                      <a:cubicBezTo>
                        <a:pt x="541" y="2321"/>
                        <a:pt x="535" y="2333"/>
                        <a:pt x="524" y="2344"/>
                      </a:cubicBezTo>
                      <a:lnTo>
                        <a:pt x="491" y="2376"/>
                      </a:lnTo>
                      <a:lnTo>
                        <a:pt x="459" y="2409"/>
                      </a:lnTo>
                      <a:lnTo>
                        <a:pt x="426" y="2442"/>
                      </a:lnTo>
                      <a:lnTo>
                        <a:pt x="393" y="2474"/>
                      </a:lnTo>
                      <a:lnTo>
                        <a:pt x="360" y="2507"/>
                      </a:lnTo>
                      <a:lnTo>
                        <a:pt x="328" y="2540"/>
                      </a:lnTo>
                      <a:lnTo>
                        <a:pt x="295" y="2573"/>
                      </a:lnTo>
                      <a:lnTo>
                        <a:pt x="262" y="2606"/>
                      </a:lnTo>
                      <a:lnTo>
                        <a:pt x="229" y="2638"/>
                      </a:lnTo>
                      <a:lnTo>
                        <a:pt x="197" y="2671"/>
                      </a:lnTo>
                      <a:lnTo>
                        <a:pt x="164" y="2704"/>
                      </a:lnTo>
                      <a:lnTo>
                        <a:pt x="131" y="2737"/>
                      </a:lnTo>
                      <a:lnTo>
                        <a:pt x="98" y="2769"/>
                      </a:lnTo>
                      <a:lnTo>
                        <a:pt x="66" y="2802"/>
                      </a:lnTo>
                      <a:lnTo>
                        <a:pt x="66" y="2802"/>
                      </a:lnTo>
                      <a:cubicBezTo>
                        <a:pt x="54" y="2814"/>
                        <a:pt x="49" y="2824"/>
                        <a:pt x="49" y="2835"/>
                      </a:cubicBezTo>
                      <a:lnTo>
                        <a:pt x="49" y="2835"/>
                      </a:lnTo>
                      <a:cubicBezTo>
                        <a:pt x="49" y="2846"/>
                        <a:pt x="57" y="2854"/>
                        <a:pt x="74" y="2860"/>
                      </a:cubicBezTo>
                      <a:lnTo>
                        <a:pt x="123" y="2877"/>
                      </a:lnTo>
                      <a:lnTo>
                        <a:pt x="123" y="2877"/>
                      </a:lnTo>
                      <a:cubicBezTo>
                        <a:pt x="139" y="2882"/>
                        <a:pt x="147" y="2889"/>
                        <a:pt x="147" y="2901"/>
                      </a:cubicBezTo>
                      <a:lnTo>
                        <a:pt x="147" y="2901"/>
                      </a:lnTo>
                      <a:cubicBezTo>
                        <a:pt x="147" y="2912"/>
                        <a:pt x="142" y="2923"/>
                        <a:pt x="131" y="2933"/>
                      </a:cubicBezTo>
                      <a:lnTo>
                        <a:pt x="98" y="2966"/>
                      </a:lnTo>
                      <a:lnTo>
                        <a:pt x="66" y="2999"/>
                      </a:lnTo>
                      <a:lnTo>
                        <a:pt x="33" y="3032"/>
                      </a:lnTo>
                      <a:lnTo>
                        <a:pt x="33" y="3032"/>
                      </a:lnTo>
                      <a:cubicBezTo>
                        <a:pt x="22" y="3043"/>
                        <a:pt x="10" y="3048"/>
                        <a:pt x="0" y="3048"/>
                      </a:cubicBezTo>
                      <a:lnTo>
                        <a:pt x="0" y="2720"/>
                      </a:lnTo>
                      <a:lnTo>
                        <a:pt x="0" y="2720"/>
                      </a:lnTo>
                      <a:cubicBezTo>
                        <a:pt x="10" y="2720"/>
                        <a:pt x="16" y="2715"/>
                        <a:pt x="16" y="2704"/>
                      </a:cubicBezTo>
                      <a:lnTo>
                        <a:pt x="16" y="2704"/>
                      </a:lnTo>
                      <a:cubicBezTo>
                        <a:pt x="16" y="2693"/>
                        <a:pt x="10" y="2687"/>
                        <a:pt x="0" y="2687"/>
                      </a:cubicBezTo>
                      <a:lnTo>
                        <a:pt x="0" y="2589"/>
                      </a:lnTo>
                      <a:lnTo>
                        <a:pt x="0" y="2589"/>
                      </a:lnTo>
                      <a:cubicBezTo>
                        <a:pt x="10" y="2589"/>
                        <a:pt x="22" y="2584"/>
                        <a:pt x="33" y="2573"/>
                      </a:cubicBezTo>
                      <a:lnTo>
                        <a:pt x="66" y="2540"/>
                      </a:lnTo>
                      <a:lnTo>
                        <a:pt x="164" y="2442"/>
                      </a:lnTo>
                      <a:lnTo>
                        <a:pt x="197" y="2409"/>
                      </a:lnTo>
                      <a:lnTo>
                        <a:pt x="197" y="2409"/>
                      </a:lnTo>
                      <a:cubicBezTo>
                        <a:pt x="208" y="2398"/>
                        <a:pt x="213" y="2387"/>
                        <a:pt x="213" y="2376"/>
                      </a:cubicBezTo>
                      <a:lnTo>
                        <a:pt x="213" y="2376"/>
                      </a:lnTo>
                      <a:cubicBezTo>
                        <a:pt x="213" y="2365"/>
                        <a:pt x="205" y="2357"/>
                        <a:pt x="188" y="2351"/>
                      </a:cubicBezTo>
                      <a:lnTo>
                        <a:pt x="188" y="2351"/>
                      </a:lnTo>
                      <a:cubicBezTo>
                        <a:pt x="172" y="2346"/>
                        <a:pt x="152" y="2344"/>
                        <a:pt x="131" y="2344"/>
                      </a:cubicBezTo>
                      <a:lnTo>
                        <a:pt x="0" y="2344"/>
                      </a:lnTo>
                      <a:lnTo>
                        <a:pt x="0" y="2131"/>
                      </a:lnTo>
                      <a:lnTo>
                        <a:pt x="0" y="2131"/>
                      </a:lnTo>
                      <a:cubicBezTo>
                        <a:pt x="10" y="2131"/>
                        <a:pt x="22" y="2125"/>
                        <a:pt x="33" y="2114"/>
                      </a:cubicBezTo>
                      <a:lnTo>
                        <a:pt x="66" y="2081"/>
                      </a:lnTo>
                      <a:lnTo>
                        <a:pt x="98" y="2048"/>
                      </a:lnTo>
                      <a:lnTo>
                        <a:pt x="131" y="2016"/>
                      </a:lnTo>
                      <a:lnTo>
                        <a:pt x="164" y="1982"/>
                      </a:lnTo>
                      <a:lnTo>
                        <a:pt x="197" y="1950"/>
                      </a:lnTo>
                      <a:lnTo>
                        <a:pt x="229" y="1917"/>
                      </a:lnTo>
                      <a:lnTo>
                        <a:pt x="262" y="1885"/>
                      </a:lnTo>
                      <a:lnTo>
                        <a:pt x="295" y="1852"/>
                      </a:lnTo>
                      <a:lnTo>
                        <a:pt x="328" y="1819"/>
                      </a:lnTo>
                      <a:lnTo>
                        <a:pt x="360" y="1786"/>
                      </a:lnTo>
                      <a:lnTo>
                        <a:pt x="393" y="1754"/>
                      </a:lnTo>
                      <a:lnTo>
                        <a:pt x="426" y="1721"/>
                      </a:lnTo>
                      <a:lnTo>
                        <a:pt x="459" y="1688"/>
                      </a:lnTo>
                      <a:lnTo>
                        <a:pt x="491" y="1655"/>
                      </a:lnTo>
                      <a:lnTo>
                        <a:pt x="524" y="1623"/>
                      </a:lnTo>
                      <a:lnTo>
                        <a:pt x="557" y="1590"/>
                      </a:lnTo>
                      <a:lnTo>
                        <a:pt x="590" y="1557"/>
                      </a:lnTo>
                      <a:lnTo>
                        <a:pt x="590" y="1557"/>
                      </a:lnTo>
                      <a:cubicBezTo>
                        <a:pt x="601" y="1545"/>
                        <a:pt x="606" y="1535"/>
                        <a:pt x="606" y="1524"/>
                      </a:cubicBezTo>
                      <a:lnTo>
                        <a:pt x="606" y="1524"/>
                      </a:lnTo>
                      <a:cubicBezTo>
                        <a:pt x="606" y="1513"/>
                        <a:pt x="601" y="1502"/>
                        <a:pt x="590" y="1491"/>
                      </a:cubicBezTo>
                      <a:lnTo>
                        <a:pt x="33" y="934"/>
                      </a:lnTo>
                      <a:lnTo>
                        <a:pt x="33" y="934"/>
                      </a:lnTo>
                      <a:cubicBezTo>
                        <a:pt x="22" y="923"/>
                        <a:pt x="10" y="917"/>
                        <a:pt x="0" y="917"/>
                      </a:cubicBezTo>
                      <a:lnTo>
                        <a:pt x="0" y="704"/>
                      </a:lnTo>
                      <a:lnTo>
                        <a:pt x="131" y="704"/>
                      </a:lnTo>
                      <a:lnTo>
                        <a:pt x="131" y="704"/>
                      </a:lnTo>
                      <a:cubicBezTo>
                        <a:pt x="152" y="704"/>
                        <a:pt x="172" y="702"/>
                        <a:pt x="188" y="696"/>
                      </a:cubicBezTo>
                      <a:lnTo>
                        <a:pt x="188" y="696"/>
                      </a:lnTo>
                      <a:cubicBezTo>
                        <a:pt x="205" y="691"/>
                        <a:pt x="213" y="683"/>
                        <a:pt x="213" y="672"/>
                      </a:cubicBezTo>
                      <a:lnTo>
                        <a:pt x="213" y="672"/>
                      </a:lnTo>
                      <a:cubicBezTo>
                        <a:pt x="213" y="660"/>
                        <a:pt x="208" y="650"/>
                        <a:pt x="197" y="639"/>
                      </a:cubicBezTo>
                      <a:lnTo>
                        <a:pt x="164" y="606"/>
                      </a:lnTo>
                      <a:lnTo>
                        <a:pt x="131" y="573"/>
                      </a:lnTo>
                      <a:lnTo>
                        <a:pt x="98" y="541"/>
                      </a:lnTo>
                      <a:lnTo>
                        <a:pt x="66" y="508"/>
                      </a:lnTo>
                      <a:lnTo>
                        <a:pt x="33" y="475"/>
                      </a:lnTo>
                      <a:lnTo>
                        <a:pt x="33" y="475"/>
                      </a:lnTo>
                      <a:cubicBezTo>
                        <a:pt x="22" y="464"/>
                        <a:pt x="10" y="458"/>
                        <a:pt x="0" y="458"/>
                      </a:cubicBezTo>
                      <a:lnTo>
                        <a:pt x="0" y="360"/>
                      </a:lnTo>
                      <a:lnTo>
                        <a:pt x="0" y="360"/>
                      </a:lnTo>
                      <a:cubicBezTo>
                        <a:pt x="10" y="360"/>
                        <a:pt x="16" y="355"/>
                        <a:pt x="16" y="344"/>
                      </a:cubicBezTo>
                      <a:lnTo>
                        <a:pt x="16" y="344"/>
                      </a:lnTo>
                      <a:cubicBezTo>
                        <a:pt x="16" y="333"/>
                        <a:pt x="10" y="327"/>
                        <a:pt x="0" y="327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10" y="0"/>
                        <a:pt x="22" y="5"/>
                        <a:pt x="33" y="15"/>
                      </a:cubicBezTo>
                      <a:lnTo>
                        <a:pt x="66" y="49"/>
                      </a:lnTo>
                      <a:lnTo>
                        <a:pt x="131" y="114"/>
                      </a:lnTo>
                      <a:lnTo>
                        <a:pt x="131" y="114"/>
                      </a:lnTo>
                      <a:cubicBezTo>
                        <a:pt x="142" y="125"/>
                        <a:pt x="147" y="136"/>
                        <a:pt x="147" y="147"/>
                      </a:cubicBezTo>
                      <a:lnTo>
                        <a:pt x="147" y="147"/>
                      </a:lnTo>
                      <a:cubicBezTo>
                        <a:pt x="147" y="158"/>
                        <a:pt x="139" y="166"/>
                        <a:pt x="123" y="172"/>
                      </a:cubicBezTo>
                      <a:lnTo>
                        <a:pt x="74" y="188"/>
                      </a:lnTo>
                      <a:lnTo>
                        <a:pt x="74" y="188"/>
                      </a:lnTo>
                      <a:cubicBezTo>
                        <a:pt x="57" y="194"/>
                        <a:pt x="49" y="202"/>
                        <a:pt x="49" y="213"/>
                      </a:cubicBezTo>
                      <a:lnTo>
                        <a:pt x="49" y="213"/>
                      </a:lnTo>
                      <a:cubicBezTo>
                        <a:pt x="49" y="224"/>
                        <a:pt x="54" y="235"/>
                        <a:pt x="66" y="245"/>
                      </a:cubicBezTo>
                      <a:lnTo>
                        <a:pt x="98" y="279"/>
                      </a:lnTo>
                      <a:lnTo>
                        <a:pt x="131" y="311"/>
                      </a:lnTo>
                      <a:lnTo>
                        <a:pt x="229" y="409"/>
                      </a:lnTo>
                      <a:lnTo>
                        <a:pt x="262" y="442"/>
                      </a:lnTo>
                      <a:lnTo>
                        <a:pt x="295" y="475"/>
                      </a:lnTo>
                      <a:lnTo>
                        <a:pt x="393" y="573"/>
                      </a:lnTo>
                      <a:lnTo>
                        <a:pt x="426" y="606"/>
                      </a:lnTo>
                      <a:lnTo>
                        <a:pt x="459" y="639"/>
                      </a:lnTo>
                      <a:lnTo>
                        <a:pt x="524" y="704"/>
                      </a:lnTo>
                      <a:lnTo>
                        <a:pt x="524" y="704"/>
                      </a:lnTo>
                      <a:cubicBezTo>
                        <a:pt x="535" y="715"/>
                        <a:pt x="541" y="726"/>
                        <a:pt x="541" y="737"/>
                      </a:cubicBezTo>
                      <a:lnTo>
                        <a:pt x="541" y="737"/>
                      </a:lnTo>
                      <a:cubicBezTo>
                        <a:pt x="541" y="748"/>
                        <a:pt x="532" y="756"/>
                        <a:pt x="516" y="762"/>
                      </a:cubicBezTo>
                      <a:lnTo>
                        <a:pt x="516" y="762"/>
                      </a:lnTo>
                      <a:cubicBezTo>
                        <a:pt x="500" y="767"/>
                        <a:pt x="480" y="770"/>
                        <a:pt x="459" y="770"/>
                      </a:cubicBezTo>
                      <a:lnTo>
                        <a:pt x="131" y="770"/>
                      </a:lnTo>
                      <a:lnTo>
                        <a:pt x="131" y="770"/>
                      </a:lnTo>
                      <a:cubicBezTo>
                        <a:pt x="109" y="770"/>
                        <a:pt x="90" y="773"/>
                        <a:pt x="74" y="778"/>
                      </a:cubicBezTo>
                      <a:lnTo>
                        <a:pt x="74" y="778"/>
                      </a:lnTo>
                      <a:cubicBezTo>
                        <a:pt x="57" y="784"/>
                        <a:pt x="49" y="792"/>
                        <a:pt x="49" y="803"/>
                      </a:cubicBezTo>
                      <a:lnTo>
                        <a:pt x="49" y="803"/>
                      </a:lnTo>
                      <a:cubicBezTo>
                        <a:pt x="49" y="814"/>
                        <a:pt x="54" y="824"/>
                        <a:pt x="66" y="835"/>
                      </a:cubicBezTo>
                      <a:lnTo>
                        <a:pt x="98" y="868"/>
                      </a:lnTo>
                      <a:lnTo>
                        <a:pt x="131" y="901"/>
                      </a:lnTo>
                      <a:lnTo>
                        <a:pt x="164" y="934"/>
                      </a:lnTo>
                      <a:lnTo>
                        <a:pt x="197" y="966"/>
                      </a:lnTo>
                      <a:lnTo>
                        <a:pt x="229" y="999"/>
                      </a:lnTo>
                      <a:lnTo>
                        <a:pt x="262" y="1032"/>
                      </a:lnTo>
                      <a:lnTo>
                        <a:pt x="295" y="1065"/>
                      </a:lnTo>
                      <a:lnTo>
                        <a:pt x="328" y="1098"/>
                      </a:lnTo>
                      <a:lnTo>
                        <a:pt x="360" y="1130"/>
                      </a:lnTo>
                      <a:lnTo>
                        <a:pt x="393" y="1163"/>
                      </a:lnTo>
                      <a:lnTo>
                        <a:pt x="426" y="1196"/>
                      </a:lnTo>
                      <a:lnTo>
                        <a:pt x="459" y="1229"/>
                      </a:lnTo>
                      <a:lnTo>
                        <a:pt x="491" y="1262"/>
                      </a:lnTo>
                      <a:lnTo>
                        <a:pt x="524" y="1294"/>
                      </a:lnTo>
                      <a:lnTo>
                        <a:pt x="557" y="1327"/>
                      </a:lnTo>
                      <a:lnTo>
                        <a:pt x="590" y="1360"/>
                      </a:lnTo>
                      <a:lnTo>
                        <a:pt x="622" y="1393"/>
                      </a:lnTo>
                      <a:lnTo>
                        <a:pt x="655" y="1426"/>
                      </a:lnTo>
                      <a:lnTo>
                        <a:pt x="688" y="1458"/>
                      </a:lnTo>
                      <a:lnTo>
                        <a:pt x="721" y="1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5" name="Freeform 338">
                  <a:extLst>
                    <a:ext uri="{FF2B5EF4-FFF2-40B4-BE49-F238E27FC236}">
                      <a16:creationId xmlns="" xmlns:a16="http://schemas.microsoft.com/office/drawing/2014/main" id="{9E78C20D-9D7F-5A48-8ADB-514A56C34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2243138"/>
                  <a:ext cx="171450" cy="342900"/>
                </a:xfrm>
                <a:custGeom>
                  <a:avLst/>
                  <a:gdLst>
                    <a:gd name="T0" fmla="*/ 459 w 476"/>
                    <a:gd name="T1" fmla="*/ 508 h 952"/>
                    <a:gd name="T2" fmla="*/ 459 w 476"/>
                    <a:gd name="T3" fmla="*/ 508 h 952"/>
                    <a:gd name="T4" fmla="*/ 475 w 476"/>
                    <a:gd name="T5" fmla="*/ 475 h 952"/>
                    <a:gd name="T6" fmla="*/ 475 w 476"/>
                    <a:gd name="T7" fmla="*/ 475 h 952"/>
                    <a:gd name="T8" fmla="*/ 459 w 476"/>
                    <a:gd name="T9" fmla="*/ 442 h 952"/>
                    <a:gd name="T10" fmla="*/ 426 w 476"/>
                    <a:gd name="T11" fmla="*/ 409 h 952"/>
                    <a:gd name="T12" fmla="*/ 393 w 476"/>
                    <a:gd name="T13" fmla="*/ 377 h 952"/>
                    <a:gd name="T14" fmla="*/ 360 w 476"/>
                    <a:gd name="T15" fmla="*/ 344 h 952"/>
                    <a:gd name="T16" fmla="*/ 328 w 476"/>
                    <a:gd name="T17" fmla="*/ 311 h 952"/>
                    <a:gd name="T18" fmla="*/ 295 w 476"/>
                    <a:gd name="T19" fmla="*/ 278 h 952"/>
                    <a:gd name="T20" fmla="*/ 262 w 476"/>
                    <a:gd name="T21" fmla="*/ 245 h 952"/>
                    <a:gd name="T22" fmla="*/ 229 w 476"/>
                    <a:gd name="T23" fmla="*/ 213 h 952"/>
                    <a:gd name="T24" fmla="*/ 197 w 476"/>
                    <a:gd name="T25" fmla="*/ 180 h 952"/>
                    <a:gd name="T26" fmla="*/ 164 w 476"/>
                    <a:gd name="T27" fmla="*/ 147 h 952"/>
                    <a:gd name="T28" fmla="*/ 131 w 476"/>
                    <a:gd name="T29" fmla="*/ 114 h 952"/>
                    <a:gd name="T30" fmla="*/ 98 w 476"/>
                    <a:gd name="T31" fmla="*/ 81 h 952"/>
                    <a:gd name="T32" fmla="*/ 66 w 476"/>
                    <a:gd name="T33" fmla="*/ 49 h 952"/>
                    <a:gd name="T34" fmla="*/ 33 w 476"/>
                    <a:gd name="T35" fmla="*/ 16 h 952"/>
                    <a:gd name="T36" fmla="*/ 33 w 476"/>
                    <a:gd name="T37" fmla="*/ 16 h 952"/>
                    <a:gd name="T38" fmla="*/ 0 w 476"/>
                    <a:gd name="T39" fmla="*/ 0 h 952"/>
                    <a:gd name="T40" fmla="*/ 0 w 476"/>
                    <a:gd name="T41" fmla="*/ 131 h 952"/>
                    <a:gd name="T42" fmla="*/ 0 w 476"/>
                    <a:gd name="T43" fmla="*/ 131 h 952"/>
                    <a:gd name="T44" fmla="*/ 33 w 476"/>
                    <a:gd name="T45" fmla="*/ 147 h 952"/>
                    <a:gd name="T46" fmla="*/ 66 w 476"/>
                    <a:gd name="T47" fmla="*/ 180 h 952"/>
                    <a:gd name="T48" fmla="*/ 98 w 476"/>
                    <a:gd name="T49" fmla="*/ 213 h 952"/>
                    <a:gd name="T50" fmla="*/ 131 w 476"/>
                    <a:gd name="T51" fmla="*/ 245 h 952"/>
                    <a:gd name="T52" fmla="*/ 229 w 476"/>
                    <a:gd name="T53" fmla="*/ 344 h 952"/>
                    <a:gd name="T54" fmla="*/ 262 w 476"/>
                    <a:gd name="T55" fmla="*/ 377 h 952"/>
                    <a:gd name="T56" fmla="*/ 295 w 476"/>
                    <a:gd name="T57" fmla="*/ 409 h 952"/>
                    <a:gd name="T58" fmla="*/ 328 w 476"/>
                    <a:gd name="T59" fmla="*/ 442 h 952"/>
                    <a:gd name="T60" fmla="*/ 328 w 476"/>
                    <a:gd name="T61" fmla="*/ 442 h 952"/>
                    <a:gd name="T62" fmla="*/ 344 w 476"/>
                    <a:gd name="T63" fmla="*/ 475 h 952"/>
                    <a:gd name="T64" fmla="*/ 344 w 476"/>
                    <a:gd name="T65" fmla="*/ 475 h 952"/>
                    <a:gd name="T66" fmla="*/ 328 w 476"/>
                    <a:gd name="T67" fmla="*/ 508 h 952"/>
                    <a:gd name="T68" fmla="*/ 295 w 476"/>
                    <a:gd name="T69" fmla="*/ 541 h 952"/>
                    <a:gd name="T70" fmla="*/ 262 w 476"/>
                    <a:gd name="T71" fmla="*/ 574 h 952"/>
                    <a:gd name="T72" fmla="*/ 229 w 476"/>
                    <a:gd name="T73" fmla="*/ 606 h 952"/>
                    <a:gd name="T74" fmla="*/ 197 w 476"/>
                    <a:gd name="T75" fmla="*/ 639 h 952"/>
                    <a:gd name="T76" fmla="*/ 164 w 476"/>
                    <a:gd name="T77" fmla="*/ 672 h 952"/>
                    <a:gd name="T78" fmla="*/ 131 w 476"/>
                    <a:gd name="T79" fmla="*/ 705 h 952"/>
                    <a:gd name="T80" fmla="*/ 98 w 476"/>
                    <a:gd name="T81" fmla="*/ 737 h 952"/>
                    <a:gd name="T82" fmla="*/ 66 w 476"/>
                    <a:gd name="T83" fmla="*/ 770 h 952"/>
                    <a:gd name="T84" fmla="*/ 33 w 476"/>
                    <a:gd name="T85" fmla="*/ 803 h 952"/>
                    <a:gd name="T86" fmla="*/ 33 w 476"/>
                    <a:gd name="T87" fmla="*/ 803 h 952"/>
                    <a:gd name="T88" fmla="*/ 0 w 476"/>
                    <a:gd name="T89" fmla="*/ 819 h 952"/>
                    <a:gd name="T90" fmla="*/ 0 w 476"/>
                    <a:gd name="T91" fmla="*/ 951 h 952"/>
                    <a:gd name="T92" fmla="*/ 0 w 476"/>
                    <a:gd name="T93" fmla="*/ 951 h 952"/>
                    <a:gd name="T94" fmla="*/ 33 w 476"/>
                    <a:gd name="T95" fmla="*/ 933 h 952"/>
                    <a:gd name="T96" fmla="*/ 459 w 476"/>
                    <a:gd name="T97" fmla="*/ 508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6" h="952">
                      <a:moveTo>
                        <a:pt x="459" y="508"/>
                      </a:moveTo>
                      <a:lnTo>
                        <a:pt x="459" y="508"/>
                      </a:lnTo>
                      <a:cubicBezTo>
                        <a:pt x="470" y="496"/>
                        <a:pt x="475" y="486"/>
                        <a:pt x="475" y="475"/>
                      </a:cubicBezTo>
                      <a:lnTo>
                        <a:pt x="475" y="475"/>
                      </a:lnTo>
                      <a:cubicBezTo>
                        <a:pt x="475" y="464"/>
                        <a:pt x="470" y="453"/>
                        <a:pt x="459" y="442"/>
                      </a:cubicBezTo>
                      <a:lnTo>
                        <a:pt x="426" y="409"/>
                      </a:lnTo>
                      <a:lnTo>
                        <a:pt x="393" y="377"/>
                      </a:lnTo>
                      <a:lnTo>
                        <a:pt x="360" y="344"/>
                      </a:lnTo>
                      <a:lnTo>
                        <a:pt x="328" y="311"/>
                      </a:lnTo>
                      <a:lnTo>
                        <a:pt x="295" y="278"/>
                      </a:lnTo>
                      <a:lnTo>
                        <a:pt x="262" y="245"/>
                      </a:lnTo>
                      <a:lnTo>
                        <a:pt x="229" y="213"/>
                      </a:lnTo>
                      <a:lnTo>
                        <a:pt x="197" y="180"/>
                      </a:lnTo>
                      <a:lnTo>
                        <a:pt x="164" y="147"/>
                      </a:lnTo>
                      <a:lnTo>
                        <a:pt x="131" y="114"/>
                      </a:lnTo>
                      <a:lnTo>
                        <a:pt x="98" y="81"/>
                      </a:lnTo>
                      <a:lnTo>
                        <a:pt x="66" y="49"/>
                      </a:lnTo>
                      <a:lnTo>
                        <a:pt x="33" y="16"/>
                      </a:lnTo>
                      <a:lnTo>
                        <a:pt x="33" y="16"/>
                      </a:lnTo>
                      <a:cubicBezTo>
                        <a:pt x="22" y="5"/>
                        <a:pt x="10" y="0"/>
                        <a:pt x="0" y="0"/>
                      </a:cubicBezTo>
                      <a:lnTo>
                        <a:pt x="0" y="131"/>
                      </a:lnTo>
                      <a:lnTo>
                        <a:pt x="0" y="131"/>
                      </a:lnTo>
                      <a:cubicBezTo>
                        <a:pt x="10" y="131"/>
                        <a:pt x="22" y="137"/>
                        <a:pt x="33" y="147"/>
                      </a:cubicBezTo>
                      <a:lnTo>
                        <a:pt x="66" y="180"/>
                      </a:lnTo>
                      <a:lnTo>
                        <a:pt x="98" y="213"/>
                      </a:lnTo>
                      <a:lnTo>
                        <a:pt x="131" y="245"/>
                      </a:lnTo>
                      <a:lnTo>
                        <a:pt x="229" y="344"/>
                      </a:lnTo>
                      <a:lnTo>
                        <a:pt x="262" y="377"/>
                      </a:lnTo>
                      <a:lnTo>
                        <a:pt x="295" y="409"/>
                      </a:lnTo>
                      <a:lnTo>
                        <a:pt x="328" y="442"/>
                      </a:lnTo>
                      <a:lnTo>
                        <a:pt x="328" y="442"/>
                      </a:lnTo>
                      <a:cubicBezTo>
                        <a:pt x="338" y="453"/>
                        <a:pt x="344" y="464"/>
                        <a:pt x="344" y="475"/>
                      </a:cubicBezTo>
                      <a:lnTo>
                        <a:pt x="344" y="475"/>
                      </a:lnTo>
                      <a:cubicBezTo>
                        <a:pt x="344" y="486"/>
                        <a:pt x="338" y="496"/>
                        <a:pt x="328" y="508"/>
                      </a:cubicBezTo>
                      <a:lnTo>
                        <a:pt x="295" y="541"/>
                      </a:lnTo>
                      <a:lnTo>
                        <a:pt x="262" y="574"/>
                      </a:lnTo>
                      <a:lnTo>
                        <a:pt x="229" y="606"/>
                      </a:lnTo>
                      <a:lnTo>
                        <a:pt x="197" y="639"/>
                      </a:lnTo>
                      <a:lnTo>
                        <a:pt x="164" y="672"/>
                      </a:lnTo>
                      <a:lnTo>
                        <a:pt x="131" y="705"/>
                      </a:lnTo>
                      <a:lnTo>
                        <a:pt x="98" y="737"/>
                      </a:lnTo>
                      <a:lnTo>
                        <a:pt x="66" y="770"/>
                      </a:lnTo>
                      <a:lnTo>
                        <a:pt x="33" y="803"/>
                      </a:lnTo>
                      <a:lnTo>
                        <a:pt x="33" y="803"/>
                      </a:lnTo>
                      <a:cubicBezTo>
                        <a:pt x="22" y="814"/>
                        <a:pt x="10" y="819"/>
                        <a:pt x="0" y="819"/>
                      </a:cubicBezTo>
                      <a:lnTo>
                        <a:pt x="0" y="951"/>
                      </a:lnTo>
                      <a:lnTo>
                        <a:pt x="0" y="951"/>
                      </a:lnTo>
                      <a:cubicBezTo>
                        <a:pt x="10" y="951"/>
                        <a:pt x="22" y="945"/>
                        <a:pt x="33" y="933"/>
                      </a:cubicBezTo>
                      <a:lnTo>
                        <a:pt x="459" y="50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grpSp>
              <p:nvGrpSpPr>
                <p:cNvPr id="1696" name="Group 1695">
                  <a:extLst>
                    <a:ext uri="{FF2B5EF4-FFF2-40B4-BE49-F238E27FC236}">
                      <a16:creationId xmlns="" xmlns:a16="http://schemas.microsoft.com/office/drawing/2014/main" id="{B0A6CCE2-64CD-E245-9CE0-BBF5A8EB4B88}"/>
                    </a:ext>
                  </a:extLst>
                </p:cNvPr>
                <p:cNvGrpSpPr/>
                <p:nvPr/>
              </p:nvGrpSpPr>
              <p:grpSpPr>
                <a:xfrm>
                  <a:off x="4400550" y="2360613"/>
                  <a:ext cx="106363" cy="107950"/>
                  <a:chOff x="4400550" y="2360613"/>
                  <a:chExt cx="106363" cy="107950"/>
                </a:xfrm>
                <a:solidFill>
                  <a:schemeClr val="accent2"/>
                </a:solidFill>
              </p:grpSpPr>
              <p:sp>
                <p:nvSpPr>
                  <p:cNvPr id="1697" name="Freeform 200">
                    <a:extLst>
                      <a:ext uri="{FF2B5EF4-FFF2-40B4-BE49-F238E27FC236}">
                        <a16:creationId xmlns="" xmlns:a16="http://schemas.microsoft.com/office/drawing/2014/main" id="{A146D369-47FA-2A49-AECD-01B30E7A08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0550" y="2360613"/>
                    <a:ext cx="41275" cy="41275"/>
                  </a:xfrm>
                  <a:custGeom>
                    <a:avLst/>
                    <a:gdLst>
                      <a:gd name="T0" fmla="*/ 107 w 113"/>
                      <a:gd name="T1" fmla="*/ 25 h 114"/>
                      <a:gd name="T2" fmla="*/ 107 w 113"/>
                      <a:gd name="T3" fmla="*/ 25 h 114"/>
                      <a:gd name="T4" fmla="*/ 82 w 113"/>
                      <a:gd name="T5" fmla="*/ 0 h 114"/>
                      <a:gd name="T6" fmla="*/ 82 w 113"/>
                      <a:gd name="T7" fmla="*/ 0 h 114"/>
                      <a:gd name="T8" fmla="*/ 50 w 113"/>
                      <a:gd name="T9" fmla="*/ 17 h 114"/>
                      <a:gd name="T10" fmla="*/ 16 w 113"/>
                      <a:gd name="T11" fmla="*/ 50 h 114"/>
                      <a:gd name="T12" fmla="*/ 16 w 113"/>
                      <a:gd name="T13" fmla="*/ 50 h 114"/>
                      <a:gd name="T14" fmla="*/ 0 w 113"/>
                      <a:gd name="T15" fmla="*/ 82 h 114"/>
                      <a:gd name="T16" fmla="*/ 0 w 113"/>
                      <a:gd name="T17" fmla="*/ 82 h 114"/>
                      <a:gd name="T18" fmla="*/ 25 w 113"/>
                      <a:gd name="T19" fmla="*/ 107 h 114"/>
                      <a:gd name="T20" fmla="*/ 25 w 113"/>
                      <a:gd name="T21" fmla="*/ 107 h 114"/>
                      <a:gd name="T22" fmla="*/ 74 w 113"/>
                      <a:gd name="T23" fmla="*/ 107 h 114"/>
                      <a:gd name="T24" fmla="*/ 74 w 113"/>
                      <a:gd name="T25" fmla="*/ 107 h 114"/>
                      <a:gd name="T26" fmla="*/ 107 w 113"/>
                      <a:gd name="T27" fmla="*/ 74 h 114"/>
                      <a:gd name="T28" fmla="*/ 107 w 113"/>
                      <a:gd name="T29" fmla="*/ 74 h 114"/>
                      <a:gd name="T30" fmla="*/ 107 w 113"/>
                      <a:gd name="T31" fmla="*/ 25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107" y="25"/>
                        </a:moveTo>
                        <a:lnTo>
                          <a:pt x="107" y="25"/>
                        </a:lnTo>
                        <a:cubicBezTo>
                          <a:pt x="101" y="9"/>
                          <a:pt x="93" y="0"/>
                          <a:pt x="82" y="0"/>
                        </a:cubicBezTo>
                        <a:lnTo>
                          <a:pt x="82" y="0"/>
                        </a:lnTo>
                        <a:cubicBezTo>
                          <a:pt x="71" y="0"/>
                          <a:pt x="60" y="6"/>
                          <a:pt x="50" y="17"/>
                        </a:cubicBezTo>
                        <a:lnTo>
                          <a:pt x="16" y="50"/>
                        </a:lnTo>
                        <a:lnTo>
                          <a:pt x="16" y="50"/>
                        </a:lnTo>
                        <a:cubicBezTo>
                          <a:pt x="6" y="60"/>
                          <a:pt x="0" y="72"/>
                          <a:pt x="0" y="82"/>
                        </a:cubicBezTo>
                        <a:lnTo>
                          <a:pt x="0" y="82"/>
                        </a:lnTo>
                        <a:cubicBezTo>
                          <a:pt x="0" y="93"/>
                          <a:pt x="9" y="101"/>
                          <a:pt x="25" y="107"/>
                        </a:cubicBezTo>
                        <a:lnTo>
                          <a:pt x="25" y="107"/>
                        </a:lnTo>
                        <a:cubicBezTo>
                          <a:pt x="41" y="113"/>
                          <a:pt x="57" y="113"/>
                          <a:pt x="74" y="107"/>
                        </a:cubicBezTo>
                        <a:lnTo>
                          <a:pt x="74" y="107"/>
                        </a:lnTo>
                        <a:cubicBezTo>
                          <a:pt x="90" y="101"/>
                          <a:pt x="101" y="91"/>
                          <a:pt x="107" y="74"/>
                        </a:cubicBezTo>
                        <a:lnTo>
                          <a:pt x="107" y="74"/>
                        </a:lnTo>
                        <a:cubicBezTo>
                          <a:pt x="112" y="57"/>
                          <a:pt x="112" y="42"/>
                          <a:pt x="107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1698" name="Freeform 203">
                    <a:extLst>
                      <a:ext uri="{FF2B5EF4-FFF2-40B4-BE49-F238E27FC236}">
                        <a16:creationId xmlns="" xmlns:a16="http://schemas.microsoft.com/office/drawing/2014/main" id="{E8EFCAE9-910A-574E-A8CE-89CD5FFC08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0550" y="2427288"/>
                    <a:ext cx="41275" cy="41275"/>
                  </a:xfrm>
                  <a:custGeom>
                    <a:avLst/>
                    <a:gdLst>
                      <a:gd name="T0" fmla="*/ 74 w 113"/>
                      <a:gd name="T1" fmla="*/ 5 h 113"/>
                      <a:gd name="T2" fmla="*/ 74 w 113"/>
                      <a:gd name="T3" fmla="*/ 5 h 113"/>
                      <a:gd name="T4" fmla="*/ 25 w 113"/>
                      <a:gd name="T5" fmla="*/ 5 h 113"/>
                      <a:gd name="T6" fmla="*/ 25 w 113"/>
                      <a:gd name="T7" fmla="*/ 5 h 113"/>
                      <a:gd name="T8" fmla="*/ 0 w 113"/>
                      <a:gd name="T9" fmla="*/ 30 h 113"/>
                      <a:gd name="T10" fmla="*/ 0 w 113"/>
                      <a:gd name="T11" fmla="*/ 30 h 113"/>
                      <a:gd name="T12" fmla="*/ 16 w 113"/>
                      <a:gd name="T13" fmla="*/ 63 h 113"/>
                      <a:gd name="T14" fmla="*/ 50 w 113"/>
                      <a:gd name="T15" fmla="*/ 95 h 113"/>
                      <a:gd name="T16" fmla="*/ 50 w 113"/>
                      <a:gd name="T17" fmla="*/ 95 h 113"/>
                      <a:gd name="T18" fmla="*/ 82 w 113"/>
                      <a:gd name="T19" fmla="*/ 112 h 113"/>
                      <a:gd name="T20" fmla="*/ 82 w 113"/>
                      <a:gd name="T21" fmla="*/ 112 h 113"/>
                      <a:gd name="T22" fmla="*/ 107 w 113"/>
                      <a:gd name="T23" fmla="*/ 87 h 113"/>
                      <a:gd name="T24" fmla="*/ 107 w 113"/>
                      <a:gd name="T25" fmla="*/ 87 h 113"/>
                      <a:gd name="T26" fmla="*/ 107 w 113"/>
                      <a:gd name="T27" fmla="*/ 38 h 113"/>
                      <a:gd name="T28" fmla="*/ 107 w 113"/>
                      <a:gd name="T29" fmla="*/ 38 h 113"/>
                      <a:gd name="T30" fmla="*/ 74 w 113"/>
                      <a:gd name="T31" fmla="*/ 5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74" y="5"/>
                        </a:moveTo>
                        <a:lnTo>
                          <a:pt x="74" y="5"/>
                        </a:lnTo>
                        <a:cubicBezTo>
                          <a:pt x="57" y="0"/>
                          <a:pt x="41" y="0"/>
                          <a:pt x="25" y="5"/>
                        </a:cubicBezTo>
                        <a:lnTo>
                          <a:pt x="25" y="5"/>
                        </a:lnTo>
                        <a:cubicBezTo>
                          <a:pt x="9" y="10"/>
                          <a:pt x="0" y="18"/>
                          <a:pt x="0" y="30"/>
                        </a:cubicBezTo>
                        <a:lnTo>
                          <a:pt x="0" y="30"/>
                        </a:lnTo>
                        <a:cubicBezTo>
                          <a:pt x="0" y="40"/>
                          <a:pt x="6" y="51"/>
                          <a:pt x="16" y="63"/>
                        </a:cubicBezTo>
                        <a:lnTo>
                          <a:pt x="50" y="95"/>
                        </a:lnTo>
                        <a:lnTo>
                          <a:pt x="50" y="95"/>
                        </a:lnTo>
                        <a:cubicBezTo>
                          <a:pt x="60" y="106"/>
                          <a:pt x="71" y="112"/>
                          <a:pt x="82" y="112"/>
                        </a:cubicBezTo>
                        <a:lnTo>
                          <a:pt x="82" y="112"/>
                        </a:lnTo>
                        <a:cubicBezTo>
                          <a:pt x="93" y="112"/>
                          <a:pt x="101" y="103"/>
                          <a:pt x="107" y="87"/>
                        </a:cubicBezTo>
                        <a:lnTo>
                          <a:pt x="107" y="87"/>
                        </a:lnTo>
                        <a:cubicBezTo>
                          <a:pt x="112" y="71"/>
                          <a:pt x="112" y="54"/>
                          <a:pt x="107" y="38"/>
                        </a:cubicBezTo>
                        <a:lnTo>
                          <a:pt x="107" y="38"/>
                        </a:lnTo>
                        <a:cubicBezTo>
                          <a:pt x="101" y="21"/>
                          <a:pt x="90" y="10"/>
                          <a:pt x="74" y="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1699" name="Freeform 344">
                    <a:extLst>
                      <a:ext uri="{FF2B5EF4-FFF2-40B4-BE49-F238E27FC236}">
                        <a16:creationId xmlns="" xmlns:a16="http://schemas.microsoft.com/office/drawing/2014/main" id="{21EE00B4-155F-D440-9DF9-32C2AB3A1C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65638" y="2360613"/>
                    <a:ext cx="41275" cy="41275"/>
                  </a:xfrm>
                  <a:custGeom>
                    <a:avLst/>
                    <a:gdLst>
                      <a:gd name="T0" fmla="*/ 39 w 113"/>
                      <a:gd name="T1" fmla="*/ 107 h 114"/>
                      <a:gd name="T2" fmla="*/ 39 w 113"/>
                      <a:gd name="T3" fmla="*/ 107 h 114"/>
                      <a:gd name="T4" fmla="*/ 88 w 113"/>
                      <a:gd name="T5" fmla="*/ 107 h 114"/>
                      <a:gd name="T6" fmla="*/ 88 w 113"/>
                      <a:gd name="T7" fmla="*/ 107 h 114"/>
                      <a:gd name="T8" fmla="*/ 112 w 113"/>
                      <a:gd name="T9" fmla="*/ 82 h 114"/>
                      <a:gd name="T10" fmla="*/ 112 w 113"/>
                      <a:gd name="T11" fmla="*/ 82 h 114"/>
                      <a:gd name="T12" fmla="*/ 96 w 113"/>
                      <a:gd name="T13" fmla="*/ 50 h 114"/>
                      <a:gd name="T14" fmla="*/ 63 w 113"/>
                      <a:gd name="T15" fmla="*/ 17 h 114"/>
                      <a:gd name="T16" fmla="*/ 63 w 113"/>
                      <a:gd name="T17" fmla="*/ 17 h 114"/>
                      <a:gd name="T18" fmla="*/ 31 w 113"/>
                      <a:gd name="T19" fmla="*/ 0 h 114"/>
                      <a:gd name="T20" fmla="*/ 31 w 113"/>
                      <a:gd name="T21" fmla="*/ 0 h 114"/>
                      <a:gd name="T22" fmla="*/ 6 w 113"/>
                      <a:gd name="T23" fmla="*/ 25 h 114"/>
                      <a:gd name="T24" fmla="*/ 6 w 113"/>
                      <a:gd name="T25" fmla="*/ 25 h 114"/>
                      <a:gd name="T26" fmla="*/ 6 w 113"/>
                      <a:gd name="T27" fmla="*/ 74 h 114"/>
                      <a:gd name="T28" fmla="*/ 6 w 113"/>
                      <a:gd name="T29" fmla="*/ 74 h 114"/>
                      <a:gd name="T30" fmla="*/ 39 w 113"/>
                      <a:gd name="T31" fmla="*/ 107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39" y="107"/>
                        </a:moveTo>
                        <a:lnTo>
                          <a:pt x="39" y="107"/>
                        </a:lnTo>
                        <a:cubicBezTo>
                          <a:pt x="55" y="113"/>
                          <a:pt x="71" y="113"/>
                          <a:pt x="88" y="107"/>
                        </a:cubicBezTo>
                        <a:lnTo>
                          <a:pt x="88" y="107"/>
                        </a:lnTo>
                        <a:cubicBezTo>
                          <a:pt x="104" y="101"/>
                          <a:pt x="112" y="93"/>
                          <a:pt x="112" y="82"/>
                        </a:cubicBezTo>
                        <a:lnTo>
                          <a:pt x="112" y="82"/>
                        </a:lnTo>
                        <a:cubicBezTo>
                          <a:pt x="112" y="72"/>
                          <a:pt x="107" y="60"/>
                          <a:pt x="96" y="50"/>
                        </a:cubicBezTo>
                        <a:lnTo>
                          <a:pt x="63" y="17"/>
                        </a:lnTo>
                        <a:lnTo>
                          <a:pt x="63" y="17"/>
                        </a:lnTo>
                        <a:cubicBezTo>
                          <a:pt x="52" y="6"/>
                          <a:pt x="41" y="0"/>
                          <a:pt x="31" y="0"/>
                        </a:cubicBezTo>
                        <a:lnTo>
                          <a:pt x="31" y="0"/>
                        </a:lnTo>
                        <a:cubicBezTo>
                          <a:pt x="19" y="0"/>
                          <a:pt x="11" y="9"/>
                          <a:pt x="6" y="25"/>
                        </a:cubicBezTo>
                        <a:lnTo>
                          <a:pt x="6" y="25"/>
                        </a:lnTo>
                        <a:cubicBezTo>
                          <a:pt x="0" y="42"/>
                          <a:pt x="0" y="57"/>
                          <a:pt x="6" y="74"/>
                        </a:cubicBezTo>
                        <a:lnTo>
                          <a:pt x="6" y="74"/>
                        </a:lnTo>
                        <a:cubicBezTo>
                          <a:pt x="11" y="91"/>
                          <a:pt x="22" y="101"/>
                          <a:pt x="39" y="10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1700" name="Freeform 347">
                    <a:extLst>
                      <a:ext uri="{FF2B5EF4-FFF2-40B4-BE49-F238E27FC236}">
                        <a16:creationId xmlns="" xmlns:a16="http://schemas.microsoft.com/office/drawing/2014/main" id="{AFFB84BE-9938-CD4B-BA71-B87CAD51CE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65638" y="2427288"/>
                    <a:ext cx="41275" cy="41275"/>
                  </a:xfrm>
                  <a:custGeom>
                    <a:avLst/>
                    <a:gdLst>
                      <a:gd name="T0" fmla="*/ 6 w 113"/>
                      <a:gd name="T1" fmla="*/ 87 h 113"/>
                      <a:gd name="T2" fmla="*/ 6 w 113"/>
                      <a:gd name="T3" fmla="*/ 87 h 113"/>
                      <a:gd name="T4" fmla="*/ 31 w 113"/>
                      <a:gd name="T5" fmla="*/ 112 h 113"/>
                      <a:gd name="T6" fmla="*/ 31 w 113"/>
                      <a:gd name="T7" fmla="*/ 112 h 113"/>
                      <a:gd name="T8" fmla="*/ 63 w 113"/>
                      <a:gd name="T9" fmla="*/ 95 h 113"/>
                      <a:gd name="T10" fmla="*/ 96 w 113"/>
                      <a:gd name="T11" fmla="*/ 63 h 113"/>
                      <a:gd name="T12" fmla="*/ 96 w 113"/>
                      <a:gd name="T13" fmla="*/ 63 h 113"/>
                      <a:gd name="T14" fmla="*/ 112 w 113"/>
                      <a:gd name="T15" fmla="*/ 30 h 113"/>
                      <a:gd name="T16" fmla="*/ 112 w 113"/>
                      <a:gd name="T17" fmla="*/ 30 h 113"/>
                      <a:gd name="T18" fmla="*/ 88 w 113"/>
                      <a:gd name="T19" fmla="*/ 5 h 113"/>
                      <a:gd name="T20" fmla="*/ 88 w 113"/>
                      <a:gd name="T21" fmla="*/ 5 h 113"/>
                      <a:gd name="T22" fmla="*/ 39 w 113"/>
                      <a:gd name="T23" fmla="*/ 5 h 113"/>
                      <a:gd name="T24" fmla="*/ 39 w 113"/>
                      <a:gd name="T25" fmla="*/ 5 h 113"/>
                      <a:gd name="T26" fmla="*/ 6 w 113"/>
                      <a:gd name="T27" fmla="*/ 38 h 113"/>
                      <a:gd name="T28" fmla="*/ 6 w 113"/>
                      <a:gd name="T29" fmla="*/ 38 h 113"/>
                      <a:gd name="T30" fmla="*/ 6 w 113"/>
                      <a:gd name="T31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6" y="87"/>
                        </a:moveTo>
                        <a:lnTo>
                          <a:pt x="6" y="87"/>
                        </a:lnTo>
                        <a:cubicBezTo>
                          <a:pt x="11" y="103"/>
                          <a:pt x="19" y="112"/>
                          <a:pt x="31" y="112"/>
                        </a:cubicBezTo>
                        <a:lnTo>
                          <a:pt x="31" y="112"/>
                        </a:lnTo>
                        <a:cubicBezTo>
                          <a:pt x="41" y="112"/>
                          <a:pt x="52" y="106"/>
                          <a:pt x="63" y="95"/>
                        </a:cubicBezTo>
                        <a:lnTo>
                          <a:pt x="96" y="63"/>
                        </a:lnTo>
                        <a:lnTo>
                          <a:pt x="96" y="63"/>
                        </a:lnTo>
                        <a:cubicBezTo>
                          <a:pt x="107" y="51"/>
                          <a:pt x="112" y="40"/>
                          <a:pt x="112" y="30"/>
                        </a:cubicBezTo>
                        <a:lnTo>
                          <a:pt x="112" y="30"/>
                        </a:lnTo>
                        <a:cubicBezTo>
                          <a:pt x="112" y="18"/>
                          <a:pt x="104" y="10"/>
                          <a:pt x="88" y="5"/>
                        </a:cubicBezTo>
                        <a:lnTo>
                          <a:pt x="88" y="5"/>
                        </a:lnTo>
                        <a:cubicBezTo>
                          <a:pt x="71" y="0"/>
                          <a:pt x="55" y="0"/>
                          <a:pt x="39" y="5"/>
                        </a:cubicBezTo>
                        <a:lnTo>
                          <a:pt x="39" y="5"/>
                        </a:lnTo>
                        <a:cubicBezTo>
                          <a:pt x="22" y="10"/>
                          <a:pt x="11" y="21"/>
                          <a:pt x="6" y="38"/>
                        </a:cubicBezTo>
                        <a:lnTo>
                          <a:pt x="6" y="38"/>
                        </a:lnTo>
                        <a:cubicBezTo>
                          <a:pt x="0" y="54"/>
                          <a:pt x="0" y="71"/>
                          <a:pt x="6" y="8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</p:grpSp>
          </p:grpSp>
          <p:grpSp>
            <p:nvGrpSpPr>
              <p:cNvPr id="1701" name="Group 1700">
                <a:extLst>
                  <a:ext uri="{FF2B5EF4-FFF2-40B4-BE49-F238E27FC236}">
                    <a16:creationId xmlns="" xmlns:a16="http://schemas.microsoft.com/office/drawing/2014/main" id="{A193E058-4CC0-6546-8CB0-9D404A0A5863}"/>
                  </a:ext>
                </a:extLst>
              </p:cNvPr>
              <p:cNvGrpSpPr/>
              <p:nvPr/>
            </p:nvGrpSpPr>
            <p:grpSpPr>
              <a:xfrm>
                <a:off x="4730750" y="1380652"/>
                <a:ext cx="1119188" cy="1133475"/>
                <a:chOff x="4730750" y="1858963"/>
                <a:chExt cx="1119188" cy="1133475"/>
              </a:xfrm>
            </p:grpSpPr>
            <p:sp>
              <p:nvSpPr>
                <p:cNvPr id="1702" name="Freeform 330">
                  <a:extLst>
                    <a:ext uri="{FF2B5EF4-FFF2-40B4-BE49-F238E27FC236}">
                      <a16:creationId xmlns="" xmlns:a16="http://schemas.microsoft.com/office/drawing/2014/main" id="{93A0AD51-1925-D849-B49E-ACAEE628D1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4613" y="1858963"/>
                  <a:ext cx="271462" cy="141287"/>
                </a:xfrm>
                <a:custGeom>
                  <a:avLst/>
                  <a:gdLst>
                    <a:gd name="T0" fmla="*/ 50 w 755"/>
                    <a:gd name="T1" fmla="*/ 98 h 392"/>
                    <a:gd name="T2" fmla="*/ 82 w 755"/>
                    <a:gd name="T3" fmla="*/ 131 h 392"/>
                    <a:gd name="T4" fmla="*/ 115 w 755"/>
                    <a:gd name="T5" fmla="*/ 164 h 392"/>
                    <a:gd name="T6" fmla="*/ 148 w 755"/>
                    <a:gd name="T7" fmla="*/ 197 h 392"/>
                    <a:gd name="T8" fmla="*/ 180 w 755"/>
                    <a:gd name="T9" fmla="*/ 230 h 392"/>
                    <a:gd name="T10" fmla="*/ 213 w 755"/>
                    <a:gd name="T11" fmla="*/ 262 h 392"/>
                    <a:gd name="T12" fmla="*/ 246 w 755"/>
                    <a:gd name="T13" fmla="*/ 296 h 392"/>
                    <a:gd name="T14" fmla="*/ 279 w 755"/>
                    <a:gd name="T15" fmla="*/ 328 h 392"/>
                    <a:gd name="T16" fmla="*/ 312 w 755"/>
                    <a:gd name="T17" fmla="*/ 361 h 392"/>
                    <a:gd name="T18" fmla="*/ 312 w 755"/>
                    <a:gd name="T19" fmla="*/ 361 h 392"/>
                    <a:gd name="T20" fmla="*/ 353 w 755"/>
                    <a:gd name="T21" fmla="*/ 385 h 392"/>
                    <a:gd name="T22" fmla="*/ 353 w 755"/>
                    <a:gd name="T23" fmla="*/ 385 h 392"/>
                    <a:gd name="T24" fmla="*/ 401 w 755"/>
                    <a:gd name="T25" fmla="*/ 385 h 392"/>
                    <a:gd name="T26" fmla="*/ 401 w 755"/>
                    <a:gd name="T27" fmla="*/ 385 h 392"/>
                    <a:gd name="T28" fmla="*/ 410 w 755"/>
                    <a:gd name="T29" fmla="*/ 382 h 392"/>
                    <a:gd name="T30" fmla="*/ 410 w 755"/>
                    <a:gd name="T31" fmla="*/ 382 h 392"/>
                    <a:gd name="T32" fmla="*/ 443 w 755"/>
                    <a:gd name="T33" fmla="*/ 361 h 392"/>
                    <a:gd name="T34" fmla="*/ 475 w 755"/>
                    <a:gd name="T35" fmla="*/ 328 h 392"/>
                    <a:gd name="T36" fmla="*/ 574 w 755"/>
                    <a:gd name="T37" fmla="*/ 230 h 392"/>
                    <a:gd name="T38" fmla="*/ 606 w 755"/>
                    <a:gd name="T39" fmla="*/ 197 h 392"/>
                    <a:gd name="T40" fmla="*/ 639 w 755"/>
                    <a:gd name="T41" fmla="*/ 164 h 392"/>
                    <a:gd name="T42" fmla="*/ 737 w 755"/>
                    <a:gd name="T43" fmla="*/ 66 h 392"/>
                    <a:gd name="T44" fmla="*/ 737 w 755"/>
                    <a:gd name="T45" fmla="*/ 66 h 392"/>
                    <a:gd name="T46" fmla="*/ 754 w 755"/>
                    <a:gd name="T47" fmla="*/ 32 h 392"/>
                    <a:gd name="T48" fmla="*/ 754 w 755"/>
                    <a:gd name="T49" fmla="*/ 32 h 392"/>
                    <a:gd name="T50" fmla="*/ 729 w 755"/>
                    <a:gd name="T51" fmla="*/ 9 h 392"/>
                    <a:gd name="T52" fmla="*/ 729 w 755"/>
                    <a:gd name="T53" fmla="*/ 9 h 392"/>
                    <a:gd name="T54" fmla="*/ 672 w 755"/>
                    <a:gd name="T55" fmla="*/ 0 h 392"/>
                    <a:gd name="T56" fmla="*/ 410 w 755"/>
                    <a:gd name="T57" fmla="*/ 0 h 392"/>
                    <a:gd name="T58" fmla="*/ 82 w 755"/>
                    <a:gd name="T59" fmla="*/ 0 h 392"/>
                    <a:gd name="T60" fmla="*/ 82 w 755"/>
                    <a:gd name="T61" fmla="*/ 0 h 392"/>
                    <a:gd name="T62" fmla="*/ 25 w 755"/>
                    <a:gd name="T63" fmla="*/ 9 h 392"/>
                    <a:gd name="T64" fmla="*/ 25 w 755"/>
                    <a:gd name="T65" fmla="*/ 9 h 392"/>
                    <a:gd name="T66" fmla="*/ 0 w 755"/>
                    <a:gd name="T67" fmla="*/ 32 h 392"/>
                    <a:gd name="T68" fmla="*/ 0 w 755"/>
                    <a:gd name="T69" fmla="*/ 32 h 392"/>
                    <a:gd name="T70" fmla="*/ 16 w 755"/>
                    <a:gd name="T71" fmla="*/ 66 h 392"/>
                    <a:gd name="T72" fmla="*/ 50 w 755"/>
                    <a:gd name="T73" fmla="*/ 98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5" h="392">
                      <a:moveTo>
                        <a:pt x="50" y="98"/>
                      </a:move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8" y="197"/>
                      </a:lnTo>
                      <a:lnTo>
                        <a:pt x="180" y="230"/>
                      </a:lnTo>
                      <a:lnTo>
                        <a:pt x="213" y="262"/>
                      </a:lnTo>
                      <a:lnTo>
                        <a:pt x="246" y="296"/>
                      </a:lnTo>
                      <a:lnTo>
                        <a:pt x="279" y="328"/>
                      </a:lnTo>
                      <a:lnTo>
                        <a:pt x="312" y="361"/>
                      </a:lnTo>
                      <a:lnTo>
                        <a:pt x="312" y="361"/>
                      </a:lnTo>
                      <a:cubicBezTo>
                        <a:pt x="323" y="372"/>
                        <a:pt x="336" y="380"/>
                        <a:pt x="353" y="385"/>
                      </a:cubicBezTo>
                      <a:lnTo>
                        <a:pt x="353" y="385"/>
                      </a:lnTo>
                      <a:cubicBezTo>
                        <a:pt x="369" y="391"/>
                        <a:pt x="385" y="391"/>
                        <a:pt x="401" y="385"/>
                      </a:cubicBezTo>
                      <a:lnTo>
                        <a:pt x="401" y="385"/>
                      </a:lnTo>
                      <a:cubicBezTo>
                        <a:pt x="404" y="384"/>
                        <a:pt x="407" y="383"/>
                        <a:pt x="410" y="382"/>
                      </a:cubicBezTo>
                      <a:lnTo>
                        <a:pt x="410" y="382"/>
                      </a:lnTo>
                      <a:cubicBezTo>
                        <a:pt x="423" y="377"/>
                        <a:pt x="434" y="370"/>
                        <a:pt x="443" y="361"/>
                      </a:cubicBezTo>
                      <a:lnTo>
                        <a:pt x="475" y="328"/>
                      </a:lnTo>
                      <a:lnTo>
                        <a:pt x="574" y="230"/>
                      </a:lnTo>
                      <a:lnTo>
                        <a:pt x="606" y="197"/>
                      </a:lnTo>
                      <a:lnTo>
                        <a:pt x="639" y="164"/>
                      </a:lnTo>
                      <a:lnTo>
                        <a:pt x="737" y="66"/>
                      </a:lnTo>
                      <a:lnTo>
                        <a:pt x="737" y="66"/>
                      </a:lnTo>
                      <a:cubicBezTo>
                        <a:pt x="748" y="55"/>
                        <a:pt x="754" y="44"/>
                        <a:pt x="754" y="32"/>
                      </a:cubicBezTo>
                      <a:lnTo>
                        <a:pt x="754" y="32"/>
                      </a:lnTo>
                      <a:cubicBezTo>
                        <a:pt x="754" y="22"/>
                        <a:pt x="746" y="14"/>
                        <a:pt x="729" y="9"/>
                      </a:cubicBezTo>
                      <a:lnTo>
                        <a:pt x="729" y="9"/>
                      </a:lnTo>
                      <a:cubicBezTo>
                        <a:pt x="713" y="3"/>
                        <a:pt x="694" y="0"/>
                        <a:pt x="672" y="0"/>
                      </a:cubicBezTo>
                      <a:lnTo>
                        <a:pt x="410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9"/>
                      </a:cubicBezTo>
                      <a:lnTo>
                        <a:pt x="25" y="9"/>
                      </a:lnTo>
                      <a:cubicBezTo>
                        <a:pt x="8" y="14"/>
                        <a:pt x="0" y="22"/>
                        <a:pt x="0" y="32"/>
                      </a:cubicBezTo>
                      <a:lnTo>
                        <a:pt x="0" y="32"/>
                      </a:lnTo>
                      <a:cubicBezTo>
                        <a:pt x="0" y="44"/>
                        <a:pt x="6" y="55"/>
                        <a:pt x="16" y="66"/>
                      </a:cubicBezTo>
                      <a:lnTo>
                        <a:pt x="50" y="98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3" name="Freeform 332">
                  <a:extLst>
                    <a:ext uri="{FF2B5EF4-FFF2-40B4-BE49-F238E27FC236}">
                      <a16:creationId xmlns="" xmlns:a16="http://schemas.microsoft.com/office/drawing/2014/main" id="{C4F18EE2-2A5A-9645-AF22-14BB34983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3325" y="2000250"/>
                  <a:ext cx="247650" cy="134938"/>
                </a:xfrm>
                <a:custGeom>
                  <a:avLst/>
                  <a:gdLst>
                    <a:gd name="T0" fmla="*/ 49 w 689"/>
                    <a:gd name="T1" fmla="*/ 98 h 377"/>
                    <a:gd name="T2" fmla="*/ 147 w 689"/>
                    <a:gd name="T3" fmla="*/ 196 h 377"/>
                    <a:gd name="T4" fmla="*/ 180 w 689"/>
                    <a:gd name="T5" fmla="*/ 229 h 377"/>
                    <a:gd name="T6" fmla="*/ 213 w 689"/>
                    <a:gd name="T7" fmla="*/ 262 h 377"/>
                    <a:gd name="T8" fmla="*/ 311 w 689"/>
                    <a:gd name="T9" fmla="*/ 360 h 377"/>
                    <a:gd name="T10" fmla="*/ 311 w 689"/>
                    <a:gd name="T11" fmla="*/ 360 h 377"/>
                    <a:gd name="T12" fmla="*/ 344 w 689"/>
                    <a:gd name="T13" fmla="*/ 376 h 377"/>
                    <a:gd name="T14" fmla="*/ 344 w 689"/>
                    <a:gd name="T15" fmla="*/ 376 h 377"/>
                    <a:gd name="T16" fmla="*/ 377 w 689"/>
                    <a:gd name="T17" fmla="*/ 360 h 377"/>
                    <a:gd name="T18" fmla="*/ 672 w 689"/>
                    <a:gd name="T19" fmla="*/ 65 h 377"/>
                    <a:gd name="T20" fmla="*/ 672 w 689"/>
                    <a:gd name="T21" fmla="*/ 65 h 377"/>
                    <a:gd name="T22" fmla="*/ 688 w 689"/>
                    <a:gd name="T23" fmla="*/ 32 h 377"/>
                    <a:gd name="T24" fmla="*/ 688 w 689"/>
                    <a:gd name="T25" fmla="*/ 32 h 377"/>
                    <a:gd name="T26" fmla="*/ 663 w 689"/>
                    <a:gd name="T27" fmla="*/ 7 h 377"/>
                    <a:gd name="T28" fmla="*/ 663 w 689"/>
                    <a:gd name="T29" fmla="*/ 7 h 377"/>
                    <a:gd name="T30" fmla="*/ 606 w 689"/>
                    <a:gd name="T31" fmla="*/ 0 h 377"/>
                    <a:gd name="T32" fmla="*/ 81 w 689"/>
                    <a:gd name="T33" fmla="*/ 0 h 377"/>
                    <a:gd name="T34" fmla="*/ 81 w 689"/>
                    <a:gd name="T35" fmla="*/ 0 h 377"/>
                    <a:gd name="T36" fmla="*/ 25 w 689"/>
                    <a:gd name="T37" fmla="*/ 7 h 377"/>
                    <a:gd name="T38" fmla="*/ 25 w 689"/>
                    <a:gd name="T39" fmla="*/ 7 h 377"/>
                    <a:gd name="T40" fmla="*/ 0 w 689"/>
                    <a:gd name="T41" fmla="*/ 32 h 377"/>
                    <a:gd name="T42" fmla="*/ 0 w 689"/>
                    <a:gd name="T43" fmla="*/ 32 h 377"/>
                    <a:gd name="T44" fmla="*/ 16 w 689"/>
                    <a:gd name="T45" fmla="*/ 65 h 377"/>
                    <a:gd name="T46" fmla="*/ 49 w 689"/>
                    <a:gd name="T47" fmla="*/ 98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7">
                      <a:moveTo>
                        <a:pt x="49" y="98"/>
                      </a:moveTo>
                      <a:lnTo>
                        <a:pt x="147" y="196"/>
                      </a:lnTo>
                      <a:lnTo>
                        <a:pt x="180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6"/>
                        <a:pt x="344" y="376"/>
                      </a:cubicBezTo>
                      <a:lnTo>
                        <a:pt x="344" y="376"/>
                      </a:lnTo>
                      <a:cubicBezTo>
                        <a:pt x="355" y="376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3"/>
                        <a:pt x="688" y="32"/>
                      </a:cubicBezTo>
                      <a:lnTo>
                        <a:pt x="688" y="32"/>
                      </a:lnTo>
                      <a:cubicBezTo>
                        <a:pt x="688" y="21"/>
                        <a:pt x="680" y="13"/>
                        <a:pt x="663" y="7"/>
                      </a:cubicBezTo>
                      <a:lnTo>
                        <a:pt x="663" y="7"/>
                      </a:lnTo>
                      <a:cubicBezTo>
                        <a:pt x="647" y="2"/>
                        <a:pt x="628" y="0"/>
                        <a:pt x="606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60" y="0"/>
                        <a:pt x="41" y="2"/>
                        <a:pt x="25" y="7"/>
                      </a:cubicBezTo>
                      <a:lnTo>
                        <a:pt x="25" y="7"/>
                      </a:lnTo>
                      <a:cubicBezTo>
                        <a:pt x="8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5" y="54"/>
                        <a:pt x="16" y="65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4" name="Freeform 333">
                  <a:extLst>
                    <a:ext uri="{FF2B5EF4-FFF2-40B4-BE49-F238E27FC236}">
                      <a16:creationId xmlns="" xmlns:a16="http://schemas.microsoft.com/office/drawing/2014/main" id="{7AB8D5CA-A4FF-BE4B-A741-C68594477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9713" y="2000250"/>
                  <a:ext cx="247650" cy="134938"/>
                </a:xfrm>
                <a:custGeom>
                  <a:avLst/>
                  <a:gdLst>
                    <a:gd name="T0" fmla="*/ 25 w 689"/>
                    <a:gd name="T1" fmla="*/ 7 h 377"/>
                    <a:gd name="T2" fmla="*/ 25 w 689"/>
                    <a:gd name="T3" fmla="*/ 7 h 377"/>
                    <a:gd name="T4" fmla="*/ 0 w 689"/>
                    <a:gd name="T5" fmla="*/ 32 h 377"/>
                    <a:gd name="T6" fmla="*/ 0 w 689"/>
                    <a:gd name="T7" fmla="*/ 32 h 377"/>
                    <a:gd name="T8" fmla="*/ 16 w 689"/>
                    <a:gd name="T9" fmla="*/ 65 h 377"/>
                    <a:gd name="T10" fmla="*/ 49 w 689"/>
                    <a:gd name="T11" fmla="*/ 98 h 377"/>
                    <a:gd name="T12" fmla="*/ 82 w 689"/>
                    <a:gd name="T13" fmla="*/ 131 h 377"/>
                    <a:gd name="T14" fmla="*/ 115 w 689"/>
                    <a:gd name="T15" fmla="*/ 164 h 377"/>
                    <a:gd name="T16" fmla="*/ 213 w 689"/>
                    <a:gd name="T17" fmla="*/ 262 h 377"/>
                    <a:gd name="T18" fmla="*/ 246 w 689"/>
                    <a:gd name="T19" fmla="*/ 295 h 377"/>
                    <a:gd name="T20" fmla="*/ 278 w 689"/>
                    <a:gd name="T21" fmla="*/ 327 h 377"/>
                    <a:gd name="T22" fmla="*/ 311 w 689"/>
                    <a:gd name="T23" fmla="*/ 360 h 377"/>
                    <a:gd name="T24" fmla="*/ 311 w 689"/>
                    <a:gd name="T25" fmla="*/ 360 h 377"/>
                    <a:gd name="T26" fmla="*/ 344 w 689"/>
                    <a:gd name="T27" fmla="*/ 376 h 377"/>
                    <a:gd name="T28" fmla="*/ 344 w 689"/>
                    <a:gd name="T29" fmla="*/ 376 h 377"/>
                    <a:gd name="T30" fmla="*/ 377 w 689"/>
                    <a:gd name="T31" fmla="*/ 360 h 377"/>
                    <a:gd name="T32" fmla="*/ 410 w 689"/>
                    <a:gd name="T33" fmla="*/ 327 h 377"/>
                    <a:gd name="T34" fmla="*/ 442 w 689"/>
                    <a:gd name="T35" fmla="*/ 295 h 377"/>
                    <a:gd name="T36" fmla="*/ 475 w 689"/>
                    <a:gd name="T37" fmla="*/ 262 h 377"/>
                    <a:gd name="T38" fmla="*/ 508 w 689"/>
                    <a:gd name="T39" fmla="*/ 229 h 377"/>
                    <a:gd name="T40" fmla="*/ 541 w 689"/>
                    <a:gd name="T41" fmla="*/ 196 h 377"/>
                    <a:gd name="T42" fmla="*/ 574 w 689"/>
                    <a:gd name="T43" fmla="*/ 164 h 377"/>
                    <a:gd name="T44" fmla="*/ 607 w 689"/>
                    <a:gd name="T45" fmla="*/ 131 h 377"/>
                    <a:gd name="T46" fmla="*/ 639 w 689"/>
                    <a:gd name="T47" fmla="*/ 98 h 377"/>
                    <a:gd name="T48" fmla="*/ 672 w 689"/>
                    <a:gd name="T49" fmla="*/ 65 h 377"/>
                    <a:gd name="T50" fmla="*/ 672 w 689"/>
                    <a:gd name="T51" fmla="*/ 65 h 377"/>
                    <a:gd name="T52" fmla="*/ 688 w 689"/>
                    <a:gd name="T53" fmla="*/ 32 h 377"/>
                    <a:gd name="T54" fmla="*/ 688 w 689"/>
                    <a:gd name="T55" fmla="*/ 32 h 377"/>
                    <a:gd name="T56" fmla="*/ 664 w 689"/>
                    <a:gd name="T57" fmla="*/ 7 h 377"/>
                    <a:gd name="T58" fmla="*/ 664 w 689"/>
                    <a:gd name="T59" fmla="*/ 7 h 377"/>
                    <a:gd name="T60" fmla="*/ 607 w 689"/>
                    <a:gd name="T61" fmla="*/ 0 h 377"/>
                    <a:gd name="T62" fmla="*/ 82 w 689"/>
                    <a:gd name="T63" fmla="*/ 0 h 377"/>
                    <a:gd name="T64" fmla="*/ 82 w 689"/>
                    <a:gd name="T65" fmla="*/ 0 h 377"/>
                    <a:gd name="T66" fmla="*/ 25 w 689"/>
                    <a:gd name="T67" fmla="*/ 7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89" h="377">
                      <a:moveTo>
                        <a:pt x="25" y="7"/>
                      </a:moveTo>
                      <a:lnTo>
                        <a:pt x="25" y="7"/>
                      </a:lnTo>
                      <a:cubicBezTo>
                        <a:pt x="8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6" y="54"/>
                        <a:pt x="16" y="65"/>
                      </a:cubicBezTo>
                      <a:lnTo>
                        <a:pt x="49" y="98"/>
                      </a:ln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213" y="262"/>
                      </a:lnTo>
                      <a:lnTo>
                        <a:pt x="246" y="295"/>
                      </a:lnTo>
                      <a:lnTo>
                        <a:pt x="278" y="327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6"/>
                        <a:pt x="344" y="376"/>
                      </a:cubicBezTo>
                      <a:lnTo>
                        <a:pt x="344" y="376"/>
                      </a:lnTo>
                      <a:cubicBezTo>
                        <a:pt x="355" y="376"/>
                        <a:pt x="366" y="371"/>
                        <a:pt x="377" y="360"/>
                      </a:cubicBezTo>
                      <a:lnTo>
                        <a:pt x="410" y="327"/>
                      </a:lnTo>
                      <a:lnTo>
                        <a:pt x="442" y="295"/>
                      </a:lnTo>
                      <a:lnTo>
                        <a:pt x="475" y="262"/>
                      </a:lnTo>
                      <a:lnTo>
                        <a:pt x="508" y="229"/>
                      </a:lnTo>
                      <a:lnTo>
                        <a:pt x="541" y="196"/>
                      </a:lnTo>
                      <a:lnTo>
                        <a:pt x="574" y="164"/>
                      </a:lnTo>
                      <a:lnTo>
                        <a:pt x="607" y="131"/>
                      </a:lnTo>
                      <a:lnTo>
                        <a:pt x="639" y="98"/>
                      </a:ln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3"/>
                        <a:pt x="688" y="32"/>
                      </a:cubicBezTo>
                      <a:lnTo>
                        <a:pt x="688" y="32"/>
                      </a:lnTo>
                      <a:cubicBezTo>
                        <a:pt x="688" y="21"/>
                        <a:pt x="680" y="13"/>
                        <a:pt x="664" y="7"/>
                      </a:cubicBezTo>
                      <a:lnTo>
                        <a:pt x="664" y="7"/>
                      </a:lnTo>
                      <a:cubicBezTo>
                        <a:pt x="647" y="2"/>
                        <a:pt x="628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2"/>
                        <a:pt x="25" y="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5" name="Freeform 334">
                  <a:extLst>
                    <a:ext uri="{FF2B5EF4-FFF2-40B4-BE49-F238E27FC236}">
                      <a16:creationId xmlns="" xmlns:a16="http://schemas.microsoft.com/office/drawing/2014/main" id="{44136F84-5C8C-1E4C-ADC4-3F0322786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7125" y="2073275"/>
                  <a:ext cx="706438" cy="706438"/>
                </a:xfrm>
                <a:custGeom>
                  <a:avLst/>
                  <a:gdLst>
                    <a:gd name="T0" fmla="*/ 1637 w 1962"/>
                    <a:gd name="T1" fmla="*/ 751 h 1962"/>
                    <a:gd name="T2" fmla="*/ 1473 w 1962"/>
                    <a:gd name="T3" fmla="*/ 587 h 1962"/>
                    <a:gd name="T4" fmla="*/ 1309 w 1962"/>
                    <a:gd name="T5" fmla="*/ 423 h 1962"/>
                    <a:gd name="T6" fmla="*/ 1145 w 1962"/>
                    <a:gd name="T7" fmla="*/ 259 h 1962"/>
                    <a:gd name="T8" fmla="*/ 1047 w 1962"/>
                    <a:gd name="T9" fmla="*/ 161 h 1962"/>
                    <a:gd name="T10" fmla="*/ 1005 w 1962"/>
                    <a:gd name="T11" fmla="*/ 136 h 1962"/>
                    <a:gd name="T12" fmla="*/ 957 w 1962"/>
                    <a:gd name="T13" fmla="*/ 136 h 1962"/>
                    <a:gd name="T14" fmla="*/ 162 w 1962"/>
                    <a:gd name="T15" fmla="*/ 915 h 1962"/>
                    <a:gd name="T16" fmla="*/ 137 w 1962"/>
                    <a:gd name="T17" fmla="*/ 1005 h 1962"/>
                    <a:gd name="T18" fmla="*/ 194 w 1962"/>
                    <a:gd name="T19" fmla="*/ 1079 h 1962"/>
                    <a:gd name="T20" fmla="*/ 292 w 1962"/>
                    <a:gd name="T21" fmla="*/ 1178 h 1962"/>
                    <a:gd name="T22" fmla="*/ 391 w 1962"/>
                    <a:gd name="T23" fmla="*/ 1276 h 1962"/>
                    <a:gd name="T24" fmla="*/ 490 w 1962"/>
                    <a:gd name="T25" fmla="*/ 1374 h 1962"/>
                    <a:gd name="T26" fmla="*/ 588 w 1962"/>
                    <a:gd name="T27" fmla="*/ 1472 h 1962"/>
                    <a:gd name="T28" fmla="*/ 686 w 1962"/>
                    <a:gd name="T29" fmla="*/ 1570 h 1962"/>
                    <a:gd name="T30" fmla="*/ 784 w 1962"/>
                    <a:gd name="T31" fmla="*/ 1669 h 1962"/>
                    <a:gd name="T32" fmla="*/ 883 w 1962"/>
                    <a:gd name="T33" fmla="*/ 1768 h 1962"/>
                    <a:gd name="T34" fmla="*/ 957 w 1962"/>
                    <a:gd name="T35" fmla="*/ 1825 h 1962"/>
                    <a:gd name="T36" fmla="*/ 1005 w 1962"/>
                    <a:gd name="T37" fmla="*/ 1825 h 1962"/>
                    <a:gd name="T38" fmla="*/ 1047 w 1962"/>
                    <a:gd name="T39" fmla="*/ 1800 h 1962"/>
                    <a:gd name="T40" fmla="*/ 1145 w 1962"/>
                    <a:gd name="T41" fmla="*/ 1702 h 1962"/>
                    <a:gd name="T42" fmla="*/ 1243 w 1962"/>
                    <a:gd name="T43" fmla="*/ 1604 h 1962"/>
                    <a:gd name="T44" fmla="*/ 1341 w 1962"/>
                    <a:gd name="T45" fmla="*/ 1505 h 1962"/>
                    <a:gd name="T46" fmla="*/ 1440 w 1962"/>
                    <a:gd name="T47" fmla="*/ 1406 h 1962"/>
                    <a:gd name="T48" fmla="*/ 1538 w 1962"/>
                    <a:gd name="T49" fmla="*/ 1309 h 1962"/>
                    <a:gd name="T50" fmla="*/ 1637 w 1962"/>
                    <a:gd name="T51" fmla="*/ 1210 h 1962"/>
                    <a:gd name="T52" fmla="*/ 1735 w 1962"/>
                    <a:gd name="T53" fmla="*/ 1112 h 1962"/>
                    <a:gd name="T54" fmla="*/ 1800 w 1962"/>
                    <a:gd name="T55" fmla="*/ 1047 h 1962"/>
                    <a:gd name="T56" fmla="*/ 1825 w 1962"/>
                    <a:gd name="T57" fmla="*/ 956 h 1962"/>
                    <a:gd name="T58" fmla="*/ 1768 w 1962"/>
                    <a:gd name="T59" fmla="*/ 882 h 1962"/>
                    <a:gd name="T60" fmla="*/ 1866 w 1962"/>
                    <a:gd name="T61" fmla="*/ 850 h 1962"/>
                    <a:gd name="T62" fmla="*/ 1931 w 1962"/>
                    <a:gd name="T63" fmla="*/ 915 h 1962"/>
                    <a:gd name="T64" fmla="*/ 1956 w 1962"/>
                    <a:gd name="T65" fmla="*/ 1005 h 1962"/>
                    <a:gd name="T66" fmla="*/ 1834 w 1962"/>
                    <a:gd name="T67" fmla="*/ 1145 h 1962"/>
                    <a:gd name="T68" fmla="*/ 1670 w 1962"/>
                    <a:gd name="T69" fmla="*/ 1309 h 1962"/>
                    <a:gd name="T70" fmla="*/ 1505 w 1962"/>
                    <a:gd name="T71" fmla="*/ 1472 h 1962"/>
                    <a:gd name="T72" fmla="*/ 1341 w 1962"/>
                    <a:gd name="T73" fmla="*/ 1636 h 1962"/>
                    <a:gd name="T74" fmla="*/ 1178 w 1962"/>
                    <a:gd name="T75" fmla="*/ 1800 h 1962"/>
                    <a:gd name="T76" fmla="*/ 1047 w 1962"/>
                    <a:gd name="T77" fmla="*/ 1931 h 1962"/>
                    <a:gd name="T78" fmla="*/ 1014 w 1962"/>
                    <a:gd name="T79" fmla="*/ 1953 h 1962"/>
                    <a:gd name="T80" fmla="*/ 957 w 1962"/>
                    <a:gd name="T81" fmla="*/ 1956 h 1962"/>
                    <a:gd name="T82" fmla="*/ 30 w 1962"/>
                    <a:gd name="T83" fmla="*/ 1047 h 1962"/>
                    <a:gd name="T84" fmla="*/ 6 w 1962"/>
                    <a:gd name="T85" fmla="*/ 1005 h 1962"/>
                    <a:gd name="T86" fmla="*/ 30 w 1962"/>
                    <a:gd name="T87" fmla="*/ 915 h 1962"/>
                    <a:gd name="T88" fmla="*/ 128 w 1962"/>
                    <a:gd name="T89" fmla="*/ 817 h 1962"/>
                    <a:gd name="T90" fmla="*/ 227 w 1962"/>
                    <a:gd name="T91" fmla="*/ 718 h 1962"/>
                    <a:gd name="T92" fmla="*/ 326 w 1962"/>
                    <a:gd name="T93" fmla="*/ 620 h 1962"/>
                    <a:gd name="T94" fmla="*/ 424 w 1962"/>
                    <a:gd name="T95" fmla="*/ 522 h 1962"/>
                    <a:gd name="T96" fmla="*/ 522 w 1962"/>
                    <a:gd name="T97" fmla="*/ 423 h 1962"/>
                    <a:gd name="T98" fmla="*/ 620 w 1962"/>
                    <a:gd name="T99" fmla="*/ 325 h 1962"/>
                    <a:gd name="T100" fmla="*/ 719 w 1962"/>
                    <a:gd name="T101" fmla="*/ 227 h 1962"/>
                    <a:gd name="T102" fmla="*/ 817 w 1962"/>
                    <a:gd name="T103" fmla="*/ 128 h 1962"/>
                    <a:gd name="T104" fmla="*/ 916 w 1962"/>
                    <a:gd name="T105" fmla="*/ 30 h 1962"/>
                    <a:gd name="T106" fmla="*/ 957 w 1962"/>
                    <a:gd name="T107" fmla="*/ 6 h 1962"/>
                    <a:gd name="T108" fmla="*/ 1014 w 1962"/>
                    <a:gd name="T109" fmla="*/ 9 h 1962"/>
                    <a:gd name="T110" fmla="*/ 1079 w 1962"/>
                    <a:gd name="T111" fmla="*/ 63 h 1962"/>
                    <a:gd name="T112" fmla="*/ 1243 w 1962"/>
                    <a:gd name="T113" fmla="*/ 227 h 1962"/>
                    <a:gd name="T114" fmla="*/ 1407 w 1962"/>
                    <a:gd name="T115" fmla="*/ 390 h 1962"/>
                    <a:gd name="T116" fmla="*/ 1571 w 1962"/>
                    <a:gd name="T117" fmla="*/ 554 h 1962"/>
                    <a:gd name="T118" fmla="*/ 1735 w 1962"/>
                    <a:gd name="T119" fmla="*/ 718 h 1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2" h="1962">
                      <a:moveTo>
                        <a:pt x="1768" y="882"/>
                      </a:moveTo>
                      <a:lnTo>
                        <a:pt x="1670" y="784"/>
                      </a:lnTo>
                      <a:lnTo>
                        <a:pt x="1637" y="751"/>
                      </a:lnTo>
                      <a:lnTo>
                        <a:pt x="1604" y="718"/>
                      </a:lnTo>
                      <a:lnTo>
                        <a:pt x="1505" y="620"/>
                      </a:lnTo>
                      <a:lnTo>
                        <a:pt x="1473" y="587"/>
                      </a:lnTo>
                      <a:lnTo>
                        <a:pt x="1440" y="554"/>
                      </a:lnTo>
                      <a:lnTo>
                        <a:pt x="1341" y="456"/>
                      </a:lnTo>
                      <a:lnTo>
                        <a:pt x="1309" y="423"/>
                      </a:lnTo>
                      <a:lnTo>
                        <a:pt x="1276" y="390"/>
                      </a:lnTo>
                      <a:lnTo>
                        <a:pt x="1178" y="292"/>
                      </a:lnTo>
                      <a:lnTo>
                        <a:pt x="1145" y="259"/>
                      </a:lnTo>
                      <a:lnTo>
                        <a:pt x="1112" y="227"/>
                      </a:lnTo>
                      <a:lnTo>
                        <a:pt x="1047" y="161"/>
                      </a:lnTo>
                      <a:lnTo>
                        <a:pt x="1047" y="161"/>
                      </a:lnTo>
                      <a:cubicBezTo>
                        <a:pt x="1038" y="152"/>
                        <a:pt x="1027" y="145"/>
                        <a:pt x="1014" y="140"/>
                      </a:cubicBezTo>
                      <a:lnTo>
                        <a:pt x="1014" y="140"/>
                      </a:lnTo>
                      <a:cubicBezTo>
                        <a:pt x="1011" y="138"/>
                        <a:pt x="1008" y="137"/>
                        <a:pt x="1005" y="136"/>
                      </a:cubicBezTo>
                      <a:lnTo>
                        <a:pt x="1005" y="136"/>
                      </a:lnTo>
                      <a:cubicBezTo>
                        <a:pt x="989" y="131"/>
                        <a:pt x="973" y="131"/>
                        <a:pt x="957" y="136"/>
                      </a:cubicBezTo>
                      <a:lnTo>
                        <a:pt x="957" y="136"/>
                      </a:lnTo>
                      <a:cubicBezTo>
                        <a:pt x="940" y="142"/>
                        <a:pt x="927" y="150"/>
                        <a:pt x="916" y="161"/>
                      </a:cubicBezTo>
                      <a:lnTo>
                        <a:pt x="162" y="915"/>
                      </a:lnTo>
                      <a:lnTo>
                        <a:pt x="162" y="915"/>
                      </a:lnTo>
                      <a:cubicBezTo>
                        <a:pt x="150" y="926"/>
                        <a:pt x="143" y="939"/>
                        <a:pt x="137" y="956"/>
                      </a:cubicBezTo>
                      <a:lnTo>
                        <a:pt x="137" y="956"/>
                      </a:lnTo>
                      <a:cubicBezTo>
                        <a:pt x="131" y="973"/>
                        <a:pt x="131" y="989"/>
                        <a:pt x="137" y="1005"/>
                      </a:cubicBezTo>
                      <a:lnTo>
                        <a:pt x="137" y="1005"/>
                      </a:lnTo>
                      <a:cubicBezTo>
                        <a:pt x="143" y="1022"/>
                        <a:pt x="150" y="1035"/>
                        <a:pt x="162" y="1047"/>
                      </a:cubicBezTo>
                      <a:lnTo>
                        <a:pt x="194" y="1079"/>
                      </a:lnTo>
                      <a:lnTo>
                        <a:pt x="227" y="1112"/>
                      </a:lnTo>
                      <a:lnTo>
                        <a:pt x="260" y="1145"/>
                      </a:lnTo>
                      <a:lnTo>
                        <a:pt x="292" y="1178"/>
                      </a:lnTo>
                      <a:lnTo>
                        <a:pt x="326" y="1210"/>
                      </a:lnTo>
                      <a:lnTo>
                        <a:pt x="358" y="1243"/>
                      </a:lnTo>
                      <a:lnTo>
                        <a:pt x="391" y="1276"/>
                      </a:lnTo>
                      <a:lnTo>
                        <a:pt x="424" y="1309"/>
                      </a:lnTo>
                      <a:lnTo>
                        <a:pt x="456" y="1341"/>
                      </a:lnTo>
                      <a:lnTo>
                        <a:pt x="490" y="1374"/>
                      </a:lnTo>
                      <a:lnTo>
                        <a:pt x="522" y="1406"/>
                      </a:lnTo>
                      <a:lnTo>
                        <a:pt x="555" y="1440"/>
                      </a:lnTo>
                      <a:lnTo>
                        <a:pt x="588" y="1472"/>
                      </a:lnTo>
                      <a:lnTo>
                        <a:pt x="620" y="1505"/>
                      </a:lnTo>
                      <a:lnTo>
                        <a:pt x="654" y="1538"/>
                      </a:lnTo>
                      <a:lnTo>
                        <a:pt x="686" y="1570"/>
                      </a:lnTo>
                      <a:lnTo>
                        <a:pt x="719" y="1604"/>
                      </a:lnTo>
                      <a:lnTo>
                        <a:pt x="752" y="1636"/>
                      </a:lnTo>
                      <a:lnTo>
                        <a:pt x="784" y="1669"/>
                      </a:lnTo>
                      <a:lnTo>
                        <a:pt x="817" y="1702"/>
                      </a:lnTo>
                      <a:lnTo>
                        <a:pt x="850" y="1734"/>
                      </a:lnTo>
                      <a:lnTo>
                        <a:pt x="883" y="1768"/>
                      </a:lnTo>
                      <a:lnTo>
                        <a:pt x="916" y="1800"/>
                      </a:lnTo>
                      <a:lnTo>
                        <a:pt x="916" y="1800"/>
                      </a:lnTo>
                      <a:cubicBezTo>
                        <a:pt x="927" y="1811"/>
                        <a:pt x="940" y="1819"/>
                        <a:pt x="957" y="1825"/>
                      </a:cubicBezTo>
                      <a:lnTo>
                        <a:pt x="957" y="1825"/>
                      </a:lnTo>
                      <a:cubicBezTo>
                        <a:pt x="973" y="1830"/>
                        <a:pt x="989" y="1830"/>
                        <a:pt x="1005" y="1825"/>
                      </a:cubicBezTo>
                      <a:lnTo>
                        <a:pt x="1005" y="1825"/>
                      </a:lnTo>
                      <a:cubicBezTo>
                        <a:pt x="1008" y="1824"/>
                        <a:pt x="1011" y="1823"/>
                        <a:pt x="1014" y="1822"/>
                      </a:cubicBezTo>
                      <a:lnTo>
                        <a:pt x="1014" y="1822"/>
                      </a:lnTo>
                      <a:cubicBezTo>
                        <a:pt x="1027" y="1817"/>
                        <a:pt x="1038" y="1809"/>
                        <a:pt x="1047" y="1800"/>
                      </a:cubicBezTo>
                      <a:lnTo>
                        <a:pt x="1079" y="1768"/>
                      </a:lnTo>
                      <a:lnTo>
                        <a:pt x="1112" y="1734"/>
                      </a:lnTo>
                      <a:lnTo>
                        <a:pt x="1145" y="1702"/>
                      </a:lnTo>
                      <a:lnTo>
                        <a:pt x="1178" y="1669"/>
                      </a:lnTo>
                      <a:lnTo>
                        <a:pt x="1210" y="1636"/>
                      </a:lnTo>
                      <a:lnTo>
                        <a:pt x="1243" y="1604"/>
                      </a:lnTo>
                      <a:lnTo>
                        <a:pt x="1276" y="1570"/>
                      </a:lnTo>
                      <a:lnTo>
                        <a:pt x="1309" y="1538"/>
                      </a:lnTo>
                      <a:lnTo>
                        <a:pt x="1341" y="1505"/>
                      </a:lnTo>
                      <a:lnTo>
                        <a:pt x="1374" y="1472"/>
                      </a:lnTo>
                      <a:lnTo>
                        <a:pt x="1407" y="1440"/>
                      </a:lnTo>
                      <a:lnTo>
                        <a:pt x="1440" y="1406"/>
                      </a:lnTo>
                      <a:lnTo>
                        <a:pt x="1473" y="1374"/>
                      </a:lnTo>
                      <a:lnTo>
                        <a:pt x="1505" y="1341"/>
                      </a:lnTo>
                      <a:lnTo>
                        <a:pt x="1538" y="1309"/>
                      </a:lnTo>
                      <a:lnTo>
                        <a:pt x="1571" y="1276"/>
                      </a:lnTo>
                      <a:lnTo>
                        <a:pt x="1604" y="1243"/>
                      </a:lnTo>
                      <a:lnTo>
                        <a:pt x="1637" y="1210"/>
                      </a:lnTo>
                      <a:lnTo>
                        <a:pt x="1670" y="1178"/>
                      </a:lnTo>
                      <a:lnTo>
                        <a:pt x="1702" y="1145"/>
                      </a:lnTo>
                      <a:lnTo>
                        <a:pt x="1735" y="1112"/>
                      </a:lnTo>
                      <a:lnTo>
                        <a:pt x="1768" y="1079"/>
                      </a:lnTo>
                      <a:lnTo>
                        <a:pt x="1800" y="1047"/>
                      </a:lnTo>
                      <a:lnTo>
                        <a:pt x="1800" y="1047"/>
                      </a:lnTo>
                      <a:cubicBezTo>
                        <a:pt x="1811" y="1035"/>
                        <a:pt x="1819" y="1022"/>
                        <a:pt x="1825" y="1005"/>
                      </a:cubicBezTo>
                      <a:lnTo>
                        <a:pt x="1825" y="1005"/>
                      </a:lnTo>
                      <a:cubicBezTo>
                        <a:pt x="1830" y="989"/>
                        <a:pt x="1830" y="973"/>
                        <a:pt x="1825" y="956"/>
                      </a:cubicBezTo>
                      <a:lnTo>
                        <a:pt x="1825" y="956"/>
                      </a:lnTo>
                      <a:cubicBezTo>
                        <a:pt x="1819" y="939"/>
                        <a:pt x="1811" y="926"/>
                        <a:pt x="1800" y="915"/>
                      </a:cubicBezTo>
                      <a:lnTo>
                        <a:pt x="1768" y="882"/>
                      </a:lnTo>
                      <a:close/>
                      <a:moveTo>
                        <a:pt x="1735" y="718"/>
                      </a:moveTo>
                      <a:lnTo>
                        <a:pt x="1834" y="817"/>
                      </a:lnTo>
                      <a:lnTo>
                        <a:pt x="1866" y="850"/>
                      </a:lnTo>
                      <a:lnTo>
                        <a:pt x="1899" y="882"/>
                      </a:lnTo>
                      <a:lnTo>
                        <a:pt x="1931" y="915"/>
                      </a:lnTo>
                      <a:lnTo>
                        <a:pt x="1931" y="915"/>
                      </a:lnTo>
                      <a:cubicBezTo>
                        <a:pt x="1942" y="926"/>
                        <a:pt x="1951" y="939"/>
                        <a:pt x="1956" y="956"/>
                      </a:cubicBezTo>
                      <a:lnTo>
                        <a:pt x="1956" y="956"/>
                      </a:lnTo>
                      <a:cubicBezTo>
                        <a:pt x="1961" y="973"/>
                        <a:pt x="1961" y="989"/>
                        <a:pt x="1956" y="1005"/>
                      </a:cubicBezTo>
                      <a:lnTo>
                        <a:pt x="1956" y="1005"/>
                      </a:lnTo>
                      <a:cubicBezTo>
                        <a:pt x="1951" y="1022"/>
                        <a:pt x="1942" y="1035"/>
                        <a:pt x="1931" y="1047"/>
                      </a:cubicBezTo>
                      <a:lnTo>
                        <a:pt x="1834" y="1145"/>
                      </a:lnTo>
                      <a:lnTo>
                        <a:pt x="1800" y="1178"/>
                      </a:lnTo>
                      <a:lnTo>
                        <a:pt x="1768" y="1210"/>
                      </a:lnTo>
                      <a:lnTo>
                        <a:pt x="1670" y="1309"/>
                      </a:lnTo>
                      <a:lnTo>
                        <a:pt x="1637" y="1341"/>
                      </a:lnTo>
                      <a:lnTo>
                        <a:pt x="1604" y="1374"/>
                      </a:lnTo>
                      <a:lnTo>
                        <a:pt x="1505" y="1472"/>
                      </a:lnTo>
                      <a:lnTo>
                        <a:pt x="1473" y="1505"/>
                      </a:lnTo>
                      <a:lnTo>
                        <a:pt x="1440" y="1538"/>
                      </a:lnTo>
                      <a:lnTo>
                        <a:pt x="1341" y="1636"/>
                      </a:lnTo>
                      <a:lnTo>
                        <a:pt x="1309" y="1669"/>
                      </a:lnTo>
                      <a:lnTo>
                        <a:pt x="1276" y="1702"/>
                      </a:lnTo>
                      <a:lnTo>
                        <a:pt x="1178" y="1800"/>
                      </a:lnTo>
                      <a:lnTo>
                        <a:pt x="1145" y="1833"/>
                      </a:lnTo>
                      <a:lnTo>
                        <a:pt x="1112" y="1866"/>
                      </a:lnTo>
                      <a:lnTo>
                        <a:pt x="1047" y="1931"/>
                      </a:lnTo>
                      <a:lnTo>
                        <a:pt x="1047" y="1931"/>
                      </a:lnTo>
                      <a:cubicBezTo>
                        <a:pt x="1038" y="1940"/>
                        <a:pt x="1027" y="1948"/>
                        <a:pt x="1014" y="1953"/>
                      </a:cubicBezTo>
                      <a:lnTo>
                        <a:pt x="1014" y="1953"/>
                      </a:lnTo>
                      <a:cubicBezTo>
                        <a:pt x="1011" y="1954"/>
                        <a:pt x="1008" y="1955"/>
                        <a:pt x="1005" y="1956"/>
                      </a:cubicBezTo>
                      <a:lnTo>
                        <a:pt x="1005" y="1956"/>
                      </a:lnTo>
                      <a:cubicBezTo>
                        <a:pt x="989" y="1961"/>
                        <a:pt x="973" y="1961"/>
                        <a:pt x="957" y="1956"/>
                      </a:cubicBezTo>
                      <a:lnTo>
                        <a:pt x="957" y="1956"/>
                      </a:lnTo>
                      <a:cubicBezTo>
                        <a:pt x="940" y="1950"/>
                        <a:pt x="927" y="1942"/>
                        <a:pt x="916" y="1931"/>
                      </a:cubicBezTo>
                      <a:lnTo>
                        <a:pt x="30" y="1047"/>
                      </a:lnTo>
                      <a:lnTo>
                        <a:pt x="30" y="1047"/>
                      </a:lnTo>
                      <a:cubicBezTo>
                        <a:pt x="19" y="1035"/>
                        <a:pt x="11" y="1022"/>
                        <a:pt x="6" y="1005"/>
                      </a:cubicBezTo>
                      <a:lnTo>
                        <a:pt x="6" y="1005"/>
                      </a:lnTo>
                      <a:cubicBezTo>
                        <a:pt x="0" y="989"/>
                        <a:pt x="0" y="973"/>
                        <a:pt x="6" y="956"/>
                      </a:cubicBezTo>
                      <a:lnTo>
                        <a:pt x="6" y="956"/>
                      </a:lnTo>
                      <a:cubicBezTo>
                        <a:pt x="11" y="939"/>
                        <a:pt x="19" y="926"/>
                        <a:pt x="30" y="915"/>
                      </a:cubicBezTo>
                      <a:lnTo>
                        <a:pt x="63" y="882"/>
                      </a:lnTo>
                      <a:lnTo>
                        <a:pt x="96" y="850"/>
                      </a:lnTo>
                      <a:lnTo>
                        <a:pt x="128" y="817"/>
                      </a:lnTo>
                      <a:lnTo>
                        <a:pt x="162" y="784"/>
                      </a:lnTo>
                      <a:lnTo>
                        <a:pt x="194" y="751"/>
                      </a:lnTo>
                      <a:lnTo>
                        <a:pt x="227" y="718"/>
                      </a:lnTo>
                      <a:lnTo>
                        <a:pt x="260" y="686"/>
                      </a:lnTo>
                      <a:lnTo>
                        <a:pt x="292" y="653"/>
                      </a:lnTo>
                      <a:lnTo>
                        <a:pt x="326" y="620"/>
                      </a:lnTo>
                      <a:lnTo>
                        <a:pt x="358" y="587"/>
                      </a:lnTo>
                      <a:lnTo>
                        <a:pt x="391" y="554"/>
                      </a:lnTo>
                      <a:lnTo>
                        <a:pt x="424" y="522"/>
                      </a:lnTo>
                      <a:lnTo>
                        <a:pt x="456" y="489"/>
                      </a:lnTo>
                      <a:lnTo>
                        <a:pt x="490" y="456"/>
                      </a:lnTo>
                      <a:lnTo>
                        <a:pt x="522" y="423"/>
                      </a:lnTo>
                      <a:lnTo>
                        <a:pt x="555" y="390"/>
                      </a:lnTo>
                      <a:lnTo>
                        <a:pt x="588" y="358"/>
                      </a:lnTo>
                      <a:lnTo>
                        <a:pt x="620" y="325"/>
                      </a:lnTo>
                      <a:lnTo>
                        <a:pt x="654" y="292"/>
                      </a:lnTo>
                      <a:lnTo>
                        <a:pt x="686" y="259"/>
                      </a:lnTo>
                      <a:lnTo>
                        <a:pt x="719" y="227"/>
                      </a:lnTo>
                      <a:lnTo>
                        <a:pt x="752" y="194"/>
                      </a:lnTo>
                      <a:lnTo>
                        <a:pt x="784" y="161"/>
                      </a:lnTo>
                      <a:lnTo>
                        <a:pt x="817" y="128"/>
                      </a:lnTo>
                      <a:lnTo>
                        <a:pt x="850" y="96"/>
                      </a:lnTo>
                      <a:lnTo>
                        <a:pt x="883" y="63"/>
                      </a:lnTo>
                      <a:lnTo>
                        <a:pt x="916" y="30"/>
                      </a:lnTo>
                      <a:lnTo>
                        <a:pt x="916" y="30"/>
                      </a:lnTo>
                      <a:cubicBezTo>
                        <a:pt x="927" y="19"/>
                        <a:pt x="940" y="11"/>
                        <a:pt x="957" y="6"/>
                      </a:cubicBezTo>
                      <a:lnTo>
                        <a:pt x="957" y="6"/>
                      </a:lnTo>
                      <a:cubicBezTo>
                        <a:pt x="973" y="0"/>
                        <a:pt x="989" y="0"/>
                        <a:pt x="1005" y="6"/>
                      </a:cubicBezTo>
                      <a:lnTo>
                        <a:pt x="1005" y="6"/>
                      </a:lnTo>
                      <a:cubicBezTo>
                        <a:pt x="1008" y="6"/>
                        <a:pt x="1011" y="7"/>
                        <a:pt x="1014" y="9"/>
                      </a:cubicBezTo>
                      <a:lnTo>
                        <a:pt x="1014" y="9"/>
                      </a:lnTo>
                      <a:cubicBezTo>
                        <a:pt x="1027" y="14"/>
                        <a:pt x="1038" y="21"/>
                        <a:pt x="1047" y="30"/>
                      </a:cubicBezTo>
                      <a:lnTo>
                        <a:pt x="1079" y="63"/>
                      </a:lnTo>
                      <a:lnTo>
                        <a:pt x="1178" y="161"/>
                      </a:lnTo>
                      <a:lnTo>
                        <a:pt x="1210" y="194"/>
                      </a:lnTo>
                      <a:lnTo>
                        <a:pt x="1243" y="227"/>
                      </a:lnTo>
                      <a:lnTo>
                        <a:pt x="1341" y="325"/>
                      </a:lnTo>
                      <a:lnTo>
                        <a:pt x="1374" y="358"/>
                      </a:lnTo>
                      <a:lnTo>
                        <a:pt x="1407" y="390"/>
                      </a:lnTo>
                      <a:lnTo>
                        <a:pt x="1505" y="489"/>
                      </a:lnTo>
                      <a:lnTo>
                        <a:pt x="1538" y="522"/>
                      </a:lnTo>
                      <a:lnTo>
                        <a:pt x="1571" y="554"/>
                      </a:lnTo>
                      <a:lnTo>
                        <a:pt x="1670" y="653"/>
                      </a:lnTo>
                      <a:lnTo>
                        <a:pt x="1702" y="686"/>
                      </a:lnTo>
                      <a:lnTo>
                        <a:pt x="1735" y="71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06" name="Freeform 335">
                  <a:extLst>
                    <a:ext uri="{FF2B5EF4-FFF2-40B4-BE49-F238E27FC236}">
                      <a16:creationId xmlns="" xmlns:a16="http://schemas.microsoft.com/office/drawing/2014/main" id="{40020269-EE55-A547-869A-684BACFA4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2038" y="2143125"/>
                  <a:ext cx="247650" cy="136525"/>
                </a:xfrm>
                <a:custGeom>
                  <a:avLst/>
                  <a:gdLst>
                    <a:gd name="T0" fmla="*/ 49 w 689"/>
                    <a:gd name="T1" fmla="*/ 98 h 378"/>
                    <a:gd name="T2" fmla="*/ 148 w 689"/>
                    <a:gd name="T3" fmla="*/ 196 h 378"/>
                    <a:gd name="T4" fmla="*/ 180 w 689"/>
                    <a:gd name="T5" fmla="*/ 229 h 378"/>
                    <a:gd name="T6" fmla="*/ 213 w 689"/>
                    <a:gd name="T7" fmla="*/ 262 h 378"/>
                    <a:gd name="T8" fmla="*/ 311 w 689"/>
                    <a:gd name="T9" fmla="*/ 360 h 378"/>
                    <a:gd name="T10" fmla="*/ 311 w 689"/>
                    <a:gd name="T11" fmla="*/ 360 h 378"/>
                    <a:gd name="T12" fmla="*/ 345 w 689"/>
                    <a:gd name="T13" fmla="*/ 377 h 378"/>
                    <a:gd name="T14" fmla="*/ 345 w 689"/>
                    <a:gd name="T15" fmla="*/ 377 h 378"/>
                    <a:gd name="T16" fmla="*/ 377 w 689"/>
                    <a:gd name="T17" fmla="*/ 360 h 378"/>
                    <a:gd name="T18" fmla="*/ 673 w 689"/>
                    <a:gd name="T19" fmla="*/ 65 h 378"/>
                    <a:gd name="T20" fmla="*/ 673 w 689"/>
                    <a:gd name="T21" fmla="*/ 65 h 378"/>
                    <a:gd name="T22" fmla="*/ 688 w 689"/>
                    <a:gd name="T23" fmla="*/ 33 h 378"/>
                    <a:gd name="T24" fmla="*/ 688 w 689"/>
                    <a:gd name="T25" fmla="*/ 33 h 378"/>
                    <a:gd name="T26" fmla="*/ 664 w 689"/>
                    <a:gd name="T27" fmla="*/ 8 h 378"/>
                    <a:gd name="T28" fmla="*/ 664 w 689"/>
                    <a:gd name="T29" fmla="*/ 8 h 378"/>
                    <a:gd name="T30" fmla="*/ 607 w 689"/>
                    <a:gd name="T31" fmla="*/ 0 h 378"/>
                    <a:gd name="T32" fmla="*/ 82 w 689"/>
                    <a:gd name="T33" fmla="*/ 0 h 378"/>
                    <a:gd name="T34" fmla="*/ 82 w 689"/>
                    <a:gd name="T35" fmla="*/ 0 h 378"/>
                    <a:gd name="T36" fmla="*/ 25 w 689"/>
                    <a:gd name="T37" fmla="*/ 8 h 378"/>
                    <a:gd name="T38" fmla="*/ 25 w 689"/>
                    <a:gd name="T39" fmla="*/ 8 h 378"/>
                    <a:gd name="T40" fmla="*/ 0 w 689"/>
                    <a:gd name="T41" fmla="*/ 33 h 378"/>
                    <a:gd name="T42" fmla="*/ 0 w 689"/>
                    <a:gd name="T43" fmla="*/ 33 h 378"/>
                    <a:gd name="T44" fmla="*/ 17 w 689"/>
                    <a:gd name="T45" fmla="*/ 65 h 378"/>
                    <a:gd name="T46" fmla="*/ 49 w 689"/>
                    <a:gd name="T47" fmla="*/ 9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8">
                      <a:moveTo>
                        <a:pt x="49" y="98"/>
                      </a:moveTo>
                      <a:lnTo>
                        <a:pt x="148" y="196"/>
                      </a:lnTo>
                      <a:lnTo>
                        <a:pt x="180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3" y="371"/>
                        <a:pt x="333" y="377"/>
                        <a:pt x="345" y="377"/>
                      </a:cubicBezTo>
                      <a:lnTo>
                        <a:pt x="345" y="377"/>
                      </a:lnTo>
                      <a:cubicBezTo>
                        <a:pt x="356" y="377"/>
                        <a:pt x="366" y="371"/>
                        <a:pt x="377" y="360"/>
                      </a:cubicBezTo>
                      <a:lnTo>
                        <a:pt x="673" y="65"/>
                      </a:lnTo>
                      <a:lnTo>
                        <a:pt x="673" y="65"/>
                      </a:lnTo>
                      <a:cubicBezTo>
                        <a:pt x="683" y="54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2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8" y="3"/>
                        <a:pt x="629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4"/>
                        <a:pt x="17" y="65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7" name="Freeform 336">
                  <a:extLst>
                    <a:ext uri="{FF2B5EF4-FFF2-40B4-BE49-F238E27FC236}">
                      <a16:creationId xmlns="" xmlns:a16="http://schemas.microsoft.com/office/drawing/2014/main" id="{55E91973-BF4B-B34B-A834-A05755FDFE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2143125"/>
                  <a:ext cx="247650" cy="136525"/>
                </a:xfrm>
                <a:custGeom>
                  <a:avLst/>
                  <a:gdLst>
                    <a:gd name="T0" fmla="*/ 25 w 690"/>
                    <a:gd name="T1" fmla="*/ 8 h 378"/>
                    <a:gd name="T2" fmla="*/ 25 w 690"/>
                    <a:gd name="T3" fmla="*/ 8 h 378"/>
                    <a:gd name="T4" fmla="*/ 0 w 690"/>
                    <a:gd name="T5" fmla="*/ 33 h 378"/>
                    <a:gd name="T6" fmla="*/ 0 w 690"/>
                    <a:gd name="T7" fmla="*/ 33 h 378"/>
                    <a:gd name="T8" fmla="*/ 17 w 690"/>
                    <a:gd name="T9" fmla="*/ 65 h 378"/>
                    <a:gd name="T10" fmla="*/ 49 w 690"/>
                    <a:gd name="T11" fmla="*/ 98 h 378"/>
                    <a:gd name="T12" fmla="*/ 148 w 690"/>
                    <a:gd name="T13" fmla="*/ 196 h 378"/>
                    <a:gd name="T14" fmla="*/ 181 w 690"/>
                    <a:gd name="T15" fmla="*/ 229 h 378"/>
                    <a:gd name="T16" fmla="*/ 214 w 690"/>
                    <a:gd name="T17" fmla="*/ 262 h 378"/>
                    <a:gd name="T18" fmla="*/ 312 w 690"/>
                    <a:gd name="T19" fmla="*/ 360 h 378"/>
                    <a:gd name="T20" fmla="*/ 312 w 690"/>
                    <a:gd name="T21" fmla="*/ 360 h 378"/>
                    <a:gd name="T22" fmla="*/ 344 w 690"/>
                    <a:gd name="T23" fmla="*/ 377 h 378"/>
                    <a:gd name="T24" fmla="*/ 344 w 690"/>
                    <a:gd name="T25" fmla="*/ 377 h 378"/>
                    <a:gd name="T26" fmla="*/ 378 w 690"/>
                    <a:gd name="T27" fmla="*/ 360 h 378"/>
                    <a:gd name="T28" fmla="*/ 672 w 690"/>
                    <a:gd name="T29" fmla="*/ 65 h 378"/>
                    <a:gd name="T30" fmla="*/ 672 w 690"/>
                    <a:gd name="T31" fmla="*/ 65 h 378"/>
                    <a:gd name="T32" fmla="*/ 689 w 690"/>
                    <a:gd name="T33" fmla="*/ 33 h 378"/>
                    <a:gd name="T34" fmla="*/ 689 w 690"/>
                    <a:gd name="T35" fmla="*/ 33 h 378"/>
                    <a:gd name="T36" fmla="*/ 664 w 690"/>
                    <a:gd name="T37" fmla="*/ 8 h 378"/>
                    <a:gd name="T38" fmla="*/ 664 w 690"/>
                    <a:gd name="T39" fmla="*/ 8 h 378"/>
                    <a:gd name="T40" fmla="*/ 606 w 690"/>
                    <a:gd name="T41" fmla="*/ 0 h 378"/>
                    <a:gd name="T42" fmla="*/ 82 w 690"/>
                    <a:gd name="T43" fmla="*/ 0 h 378"/>
                    <a:gd name="T44" fmla="*/ 82 w 690"/>
                    <a:gd name="T45" fmla="*/ 0 h 378"/>
                    <a:gd name="T46" fmla="*/ 25 w 690"/>
                    <a:gd name="T47" fmla="*/ 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90" h="378">
                      <a:moveTo>
                        <a:pt x="25" y="8"/>
                      </a:moveTo>
                      <a:lnTo>
                        <a:pt x="25" y="8"/>
                      </a:lnTo>
                      <a:cubicBezTo>
                        <a:pt x="9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4"/>
                        <a:pt x="17" y="65"/>
                      </a:cubicBezTo>
                      <a:lnTo>
                        <a:pt x="49" y="98"/>
                      </a:lnTo>
                      <a:lnTo>
                        <a:pt x="148" y="196"/>
                      </a:lnTo>
                      <a:lnTo>
                        <a:pt x="181" y="229"/>
                      </a:lnTo>
                      <a:lnTo>
                        <a:pt x="214" y="262"/>
                      </a:lnTo>
                      <a:lnTo>
                        <a:pt x="312" y="360"/>
                      </a:lnTo>
                      <a:lnTo>
                        <a:pt x="312" y="360"/>
                      </a:lnTo>
                      <a:cubicBezTo>
                        <a:pt x="322" y="371"/>
                        <a:pt x="333" y="377"/>
                        <a:pt x="344" y="377"/>
                      </a:cubicBezTo>
                      <a:lnTo>
                        <a:pt x="344" y="377"/>
                      </a:lnTo>
                      <a:cubicBezTo>
                        <a:pt x="355" y="377"/>
                        <a:pt x="366" y="371"/>
                        <a:pt x="378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4" y="54"/>
                        <a:pt x="689" y="44"/>
                        <a:pt x="689" y="33"/>
                      </a:cubicBezTo>
                      <a:lnTo>
                        <a:pt x="689" y="33"/>
                      </a:lnTo>
                      <a:cubicBezTo>
                        <a:pt x="689" y="22"/>
                        <a:pt x="681" y="14"/>
                        <a:pt x="664" y="8"/>
                      </a:cubicBezTo>
                      <a:lnTo>
                        <a:pt x="664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8" name="Freeform 337">
                  <a:extLst>
                    <a:ext uri="{FF2B5EF4-FFF2-40B4-BE49-F238E27FC236}">
                      <a16:creationId xmlns="" xmlns:a16="http://schemas.microsoft.com/office/drawing/2014/main" id="{069CFF28-E3F8-CB4B-96ED-2BACDD3EC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2375" y="2166938"/>
                  <a:ext cx="517525" cy="517525"/>
                </a:xfrm>
                <a:custGeom>
                  <a:avLst/>
                  <a:gdLst>
                    <a:gd name="T0" fmla="*/ 1276 w 1438"/>
                    <a:gd name="T1" fmla="*/ 653 h 1438"/>
                    <a:gd name="T2" fmla="*/ 752 w 1438"/>
                    <a:gd name="T3" fmla="*/ 140 h 1438"/>
                    <a:gd name="T4" fmla="*/ 743 w 1438"/>
                    <a:gd name="T5" fmla="*/ 137 h 1438"/>
                    <a:gd name="T6" fmla="*/ 654 w 1438"/>
                    <a:gd name="T7" fmla="*/ 161 h 1438"/>
                    <a:gd name="T8" fmla="*/ 523 w 1438"/>
                    <a:gd name="T9" fmla="*/ 292 h 1438"/>
                    <a:gd name="T10" fmla="*/ 358 w 1438"/>
                    <a:gd name="T11" fmla="*/ 456 h 1438"/>
                    <a:gd name="T12" fmla="*/ 194 w 1438"/>
                    <a:gd name="T13" fmla="*/ 620 h 1438"/>
                    <a:gd name="T14" fmla="*/ 137 w 1438"/>
                    <a:gd name="T15" fmla="*/ 694 h 1438"/>
                    <a:gd name="T16" fmla="*/ 137 w 1438"/>
                    <a:gd name="T17" fmla="*/ 743 h 1438"/>
                    <a:gd name="T18" fmla="*/ 293 w 1438"/>
                    <a:gd name="T19" fmla="*/ 916 h 1438"/>
                    <a:gd name="T20" fmla="*/ 457 w 1438"/>
                    <a:gd name="T21" fmla="*/ 1079 h 1438"/>
                    <a:gd name="T22" fmla="*/ 621 w 1438"/>
                    <a:gd name="T23" fmla="*/ 1243 h 1438"/>
                    <a:gd name="T24" fmla="*/ 695 w 1438"/>
                    <a:gd name="T25" fmla="*/ 1301 h 1438"/>
                    <a:gd name="T26" fmla="*/ 743 w 1438"/>
                    <a:gd name="T27" fmla="*/ 1301 h 1438"/>
                    <a:gd name="T28" fmla="*/ 785 w 1438"/>
                    <a:gd name="T29" fmla="*/ 1276 h 1438"/>
                    <a:gd name="T30" fmla="*/ 883 w 1438"/>
                    <a:gd name="T31" fmla="*/ 1178 h 1438"/>
                    <a:gd name="T32" fmla="*/ 981 w 1438"/>
                    <a:gd name="T33" fmla="*/ 1079 h 1438"/>
                    <a:gd name="T34" fmla="*/ 1079 w 1438"/>
                    <a:gd name="T35" fmla="*/ 981 h 1438"/>
                    <a:gd name="T36" fmla="*/ 1178 w 1438"/>
                    <a:gd name="T37" fmla="*/ 883 h 1438"/>
                    <a:gd name="T38" fmla="*/ 1276 w 1438"/>
                    <a:gd name="T39" fmla="*/ 785 h 1438"/>
                    <a:gd name="T40" fmla="*/ 1301 w 1438"/>
                    <a:gd name="T41" fmla="*/ 743 h 1438"/>
                    <a:gd name="T42" fmla="*/ 1408 w 1438"/>
                    <a:gd name="T43" fmla="*/ 653 h 1438"/>
                    <a:gd name="T44" fmla="*/ 1432 w 1438"/>
                    <a:gd name="T45" fmla="*/ 743 h 1438"/>
                    <a:gd name="T46" fmla="*/ 785 w 1438"/>
                    <a:gd name="T47" fmla="*/ 1407 h 1438"/>
                    <a:gd name="T48" fmla="*/ 752 w 1438"/>
                    <a:gd name="T49" fmla="*/ 1428 h 1438"/>
                    <a:gd name="T50" fmla="*/ 695 w 1438"/>
                    <a:gd name="T51" fmla="*/ 1432 h 1438"/>
                    <a:gd name="T52" fmla="*/ 588 w 1438"/>
                    <a:gd name="T53" fmla="*/ 1342 h 1438"/>
                    <a:gd name="T54" fmla="*/ 424 w 1438"/>
                    <a:gd name="T55" fmla="*/ 1178 h 1438"/>
                    <a:gd name="T56" fmla="*/ 260 w 1438"/>
                    <a:gd name="T57" fmla="*/ 1014 h 1438"/>
                    <a:gd name="T58" fmla="*/ 96 w 1438"/>
                    <a:gd name="T59" fmla="*/ 850 h 1438"/>
                    <a:gd name="T60" fmla="*/ 30 w 1438"/>
                    <a:gd name="T61" fmla="*/ 785 h 1438"/>
                    <a:gd name="T62" fmla="*/ 6 w 1438"/>
                    <a:gd name="T63" fmla="*/ 694 h 1438"/>
                    <a:gd name="T64" fmla="*/ 64 w 1438"/>
                    <a:gd name="T65" fmla="*/ 620 h 1438"/>
                    <a:gd name="T66" fmla="*/ 162 w 1438"/>
                    <a:gd name="T67" fmla="*/ 522 h 1438"/>
                    <a:gd name="T68" fmla="*/ 260 w 1438"/>
                    <a:gd name="T69" fmla="*/ 424 h 1438"/>
                    <a:gd name="T70" fmla="*/ 358 w 1438"/>
                    <a:gd name="T71" fmla="*/ 325 h 1438"/>
                    <a:gd name="T72" fmla="*/ 457 w 1438"/>
                    <a:gd name="T73" fmla="*/ 227 h 1438"/>
                    <a:gd name="T74" fmla="*/ 555 w 1438"/>
                    <a:gd name="T75" fmla="*/ 128 h 1438"/>
                    <a:gd name="T76" fmla="*/ 654 w 1438"/>
                    <a:gd name="T77" fmla="*/ 30 h 1438"/>
                    <a:gd name="T78" fmla="*/ 695 w 1438"/>
                    <a:gd name="T79" fmla="*/ 6 h 1438"/>
                    <a:gd name="T80" fmla="*/ 752 w 1438"/>
                    <a:gd name="T81" fmla="*/ 8 h 1438"/>
                    <a:gd name="T82" fmla="*/ 817 w 1438"/>
                    <a:gd name="T83" fmla="*/ 63 h 1438"/>
                    <a:gd name="T84" fmla="*/ 916 w 1438"/>
                    <a:gd name="T85" fmla="*/ 161 h 1438"/>
                    <a:gd name="T86" fmla="*/ 1014 w 1438"/>
                    <a:gd name="T87" fmla="*/ 260 h 1438"/>
                    <a:gd name="T88" fmla="*/ 1112 w 1438"/>
                    <a:gd name="T89" fmla="*/ 358 h 1438"/>
                    <a:gd name="T90" fmla="*/ 1211 w 1438"/>
                    <a:gd name="T91" fmla="*/ 456 h 1438"/>
                    <a:gd name="T92" fmla="*/ 1309 w 1438"/>
                    <a:gd name="T93" fmla="*/ 555 h 1438"/>
                    <a:gd name="T94" fmla="*/ 1408 w 1438"/>
                    <a:gd name="T95" fmla="*/ 653 h 1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38" h="1438">
                      <a:moveTo>
                        <a:pt x="1301" y="694"/>
                      </a:moveTo>
                      <a:lnTo>
                        <a:pt x="1301" y="694"/>
                      </a:lnTo>
                      <a:cubicBezTo>
                        <a:pt x="1295" y="677"/>
                        <a:pt x="1287" y="664"/>
                        <a:pt x="1276" y="653"/>
                      </a:cubicBezTo>
                      <a:lnTo>
                        <a:pt x="785" y="161"/>
                      </a:lnTo>
                      <a:lnTo>
                        <a:pt x="785" y="161"/>
                      </a:lnTo>
                      <a:cubicBezTo>
                        <a:pt x="776" y="153"/>
                        <a:pt x="765" y="146"/>
                        <a:pt x="752" y="140"/>
                      </a:cubicBezTo>
                      <a:lnTo>
                        <a:pt x="752" y="140"/>
                      </a:lnTo>
                      <a:cubicBezTo>
                        <a:pt x="749" y="139"/>
                        <a:pt x="746" y="138"/>
                        <a:pt x="743" y="137"/>
                      </a:cubicBezTo>
                      <a:lnTo>
                        <a:pt x="743" y="137"/>
                      </a:lnTo>
                      <a:cubicBezTo>
                        <a:pt x="727" y="131"/>
                        <a:pt x="711" y="131"/>
                        <a:pt x="695" y="137"/>
                      </a:cubicBezTo>
                      <a:lnTo>
                        <a:pt x="695" y="137"/>
                      </a:lnTo>
                      <a:cubicBezTo>
                        <a:pt x="678" y="143"/>
                        <a:pt x="665" y="150"/>
                        <a:pt x="654" y="161"/>
                      </a:cubicBezTo>
                      <a:lnTo>
                        <a:pt x="588" y="227"/>
                      </a:lnTo>
                      <a:lnTo>
                        <a:pt x="555" y="260"/>
                      </a:lnTo>
                      <a:lnTo>
                        <a:pt x="523" y="292"/>
                      </a:lnTo>
                      <a:lnTo>
                        <a:pt x="424" y="391"/>
                      </a:lnTo>
                      <a:lnTo>
                        <a:pt x="392" y="424"/>
                      </a:lnTo>
                      <a:lnTo>
                        <a:pt x="358" y="456"/>
                      </a:lnTo>
                      <a:lnTo>
                        <a:pt x="260" y="555"/>
                      </a:lnTo>
                      <a:lnTo>
                        <a:pt x="228" y="588"/>
                      </a:lnTo>
                      <a:lnTo>
                        <a:pt x="194" y="620"/>
                      </a:lnTo>
                      <a:lnTo>
                        <a:pt x="162" y="653"/>
                      </a:lnTo>
                      <a:lnTo>
                        <a:pt x="162" y="653"/>
                      </a:lnTo>
                      <a:cubicBezTo>
                        <a:pt x="151" y="664"/>
                        <a:pt x="142" y="677"/>
                        <a:pt x="137" y="694"/>
                      </a:cubicBezTo>
                      <a:lnTo>
                        <a:pt x="137" y="694"/>
                      </a:lnTo>
                      <a:cubicBezTo>
                        <a:pt x="132" y="711"/>
                        <a:pt x="132" y="727"/>
                        <a:pt x="137" y="743"/>
                      </a:cubicBezTo>
                      <a:lnTo>
                        <a:pt x="137" y="743"/>
                      </a:lnTo>
                      <a:cubicBezTo>
                        <a:pt x="142" y="760"/>
                        <a:pt x="151" y="773"/>
                        <a:pt x="162" y="785"/>
                      </a:cubicBezTo>
                      <a:lnTo>
                        <a:pt x="260" y="883"/>
                      </a:lnTo>
                      <a:lnTo>
                        <a:pt x="293" y="916"/>
                      </a:lnTo>
                      <a:lnTo>
                        <a:pt x="326" y="948"/>
                      </a:lnTo>
                      <a:lnTo>
                        <a:pt x="424" y="1047"/>
                      </a:lnTo>
                      <a:lnTo>
                        <a:pt x="457" y="1079"/>
                      </a:lnTo>
                      <a:lnTo>
                        <a:pt x="490" y="1112"/>
                      </a:lnTo>
                      <a:lnTo>
                        <a:pt x="588" y="1210"/>
                      </a:lnTo>
                      <a:lnTo>
                        <a:pt x="621" y="1243"/>
                      </a:lnTo>
                      <a:lnTo>
                        <a:pt x="654" y="1276"/>
                      </a:lnTo>
                      <a:lnTo>
                        <a:pt x="654" y="1276"/>
                      </a:lnTo>
                      <a:cubicBezTo>
                        <a:pt x="665" y="1287"/>
                        <a:pt x="678" y="1295"/>
                        <a:pt x="695" y="1301"/>
                      </a:cubicBezTo>
                      <a:lnTo>
                        <a:pt x="695" y="1301"/>
                      </a:lnTo>
                      <a:cubicBezTo>
                        <a:pt x="711" y="1306"/>
                        <a:pt x="727" y="1306"/>
                        <a:pt x="743" y="1301"/>
                      </a:cubicBezTo>
                      <a:lnTo>
                        <a:pt x="743" y="1301"/>
                      </a:lnTo>
                      <a:cubicBezTo>
                        <a:pt x="746" y="1300"/>
                        <a:pt x="749" y="1298"/>
                        <a:pt x="752" y="1297"/>
                      </a:cubicBezTo>
                      <a:lnTo>
                        <a:pt x="752" y="1297"/>
                      </a:lnTo>
                      <a:cubicBezTo>
                        <a:pt x="765" y="1292"/>
                        <a:pt x="776" y="1285"/>
                        <a:pt x="785" y="1276"/>
                      </a:cubicBezTo>
                      <a:lnTo>
                        <a:pt x="817" y="1243"/>
                      </a:lnTo>
                      <a:lnTo>
                        <a:pt x="850" y="1210"/>
                      </a:lnTo>
                      <a:lnTo>
                        <a:pt x="883" y="1178"/>
                      </a:lnTo>
                      <a:lnTo>
                        <a:pt x="916" y="1144"/>
                      </a:lnTo>
                      <a:lnTo>
                        <a:pt x="948" y="1112"/>
                      </a:lnTo>
                      <a:lnTo>
                        <a:pt x="981" y="1079"/>
                      </a:lnTo>
                      <a:lnTo>
                        <a:pt x="1014" y="1047"/>
                      </a:lnTo>
                      <a:lnTo>
                        <a:pt x="1047" y="1014"/>
                      </a:lnTo>
                      <a:lnTo>
                        <a:pt x="1079" y="981"/>
                      </a:lnTo>
                      <a:lnTo>
                        <a:pt x="1112" y="948"/>
                      </a:lnTo>
                      <a:lnTo>
                        <a:pt x="1145" y="916"/>
                      </a:lnTo>
                      <a:lnTo>
                        <a:pt x="1178" y="883"/>
                      </a:lnTo>
                      <a:lnTo>
                        <a:pt x="1211" y="850"/>
                      </a:lnTo>
                      <a:lnTo>
                        <a:pt x="1243" y="817"/>
                      </a:lnTo>
                      <a:lnTo>
                        <a:pt x="1276" y="785"/>
                      </a:lnTo>
                      <a:lnTo>
                        <a:pt x="1276" y="785"/>
                      </a:lnTo>
                      <a:cubicBezTo>
                        <a:pt x="1287" y="773"/>
                        <a:pt x="1295" y="760"/>
                        <a:pt x="1301" y="743"/>
                      </a:cubicBezTo>
                      <a:lnTo>
                        <a:pt x="1301" y="743"/>
                      </a:lnTo>
                      <a:cubicBezTo>
                        <a:pt x="1306" y="727"/>
                        <a:pt x="1306" y="711"/>
                        <a:pt x="1301" y="694"/>
                      </a:cubicBezTo>
                      <a:close/>
                      <a:moveTo>
                        <a:pt x="1408" y="653"/>
                      </a:moveTo>
                      <a:lnTo>
                        <a:pt x="1408" y="653"/>
                      </a:lnTo>
                      <a:cubicBezTo>
                        <a:pt x="1418" y="664"/>
                        <a:pt x="1426" y="677"/>
                        <a:pt x="1432" y="694"/>
                      </a:cubicBezTo>
                      <a:lnTo>
                        <a:pt x="1432" y="694"/>
                      </a:lnTo>
                      <a:cubicBezTo>
                        <a:pt x="1437" y="711"/>
                        <a:pt x="1437" y="727"/>
                        <a:pt x="1432" y="743"/>
                      </a:cubicBezTo>
                      <a:lnTo>
                        <a:pt x="1432" y="743"/>
                      </a:lnTo>
                      <a:cubicBezTo>
                        <a:pt x="1426" y="760"/>
                        <a:pt x="1418" y="773"/>
                        <a:pt x="1408" y="785"/>
                      </a:cubicBezTo>
                      <a:lnTo>
                        <a:pt x="785" y="1407"/>
                      </a:lnTo>
                      <a:lnTo>
                        <a:pt x="785" y="1407"/>
                      </a:lnTo>
                      <a:cubicBezTo>
                        <a:pt x="776" y="1416"/>
                        <a:pt x="765" y="1423"/>
                        <a:pt x="752" y="1428"/>
                      </a:cubicBezTo>
                      <a:lnTo>
                        <a:pt x="752" y="1428"/>
                      </a:lnTo>
                      <a:cubicBezTo>
                        <a:pt x="749" y="1429"/>
                        <a:pt x="746" y="1431"/>
                        <a:pt x="743" y="1432"/>
                      </a:cubicBezTo>
                      <a:lnTo>
                        <a:pt x="743" y="1432"/>
                      </a:lnTo>
                      <a:cubicBezTo>
                        <a:pt x="727" y="1437"/>
                        <a:pt x="711" y="1437"/>
                        <a:pt x="695" y="1432"/>
                      </a:cubicBezTo>
                      <a:lnTo>
                        <a:pt x="695" y="1432"/>
                      </a:lnTo>
                      <a:cubicBezTo>
                        <a:pt x="678" y="1426"/>
                        <a:pt x="665" y="1418"/>
                        <a:pt x="654" y="1407"/>
                      </a:cubicBezTo>
                      <a:lnTo>
                        <a:pt x="588" y="1342"/>
                      </a:lnTo>
                      <a:lnTo>
                        <a:pt x="555" y="1308"/>
                      </a:lnTo>
                      <a:lnTo>
                        <a:pt x="523" y="1276"/>
                      </a:lnTo>
                      <a:lnTo>
                        <a:pt x="424" y="1178"/>
                      </a:lnTo>
                      <a:lnTo>
                        <a:pt x="392" y="1144"/>
                      </a:lnTo>
                      <a:lnTo>
                        <a:pt x="358" y="1112"/>
                      </a:lnTo>
                      <a:lnTo>
                        <a:pt x="260" y="1014"/>
                      </a:lnTo>
                      <a:lnTo>
                        <a:pt x="228" y="981"/>
                      </a:lnTo>
                      <a:lnTo>
                        <a:pt x="194" y="948"/>
                      </a:lnTo>
                      <a:lnTo>
                        <a:pt x="96" y="850"/>
                      </a:lnTo>
                      <a:lnTo>
                        <a:pt x="64" y="817"/>
                      </a:lnTo>
                      <a:lnTo>
                        <a:pt x="30" y="785"/>
                      </a:lnTo>
                      <a:lnTo>
                        <a:pt x="30" y="785"/>
                      </a:lnTo>
                      <a:cubicBezTo>
                        <a:pt x="20" y="773"/>
                        <a:pt x="12" y="760"/>
                        <a:pt x="6" y="743"/>
                      </a:cubicBezTo>
                      <a:lnTo>
                        <a:pt x="6" y="743"/>
                      </a:lnTo>
                      <a:cubicBezTo>
                        <a:pt x="0" y="727"/>
                        <a:pt x="0" y="711"/>
                        <a:pt x="6" y="694"/>
                      </a:cubicBezTo>
                      <a:lnTo>
                        <a:pt x="6" y="694"/>
                      </a:lnTo>
                      <a:cubicBezTo>
                        <a:pt x="12" y="677"/>
                        <a:pt x="20" y="664"/>
                        <a:pt x="30" y="653"/>
                      </a:cubicBezTo>
                      <a:lnTo>
                        <a:pt x="64" y="620"/>
                      </a:lnTo>
                      <a:lnTo>
                        <a:pt x="96" y="588"/>
                      </a:lnTo>
                      <a:lnTo>
                        <a:pt x="129" y="555"/>
                      </a:lnTo>
                      <a:lnTo>
                        <a:pt x="162" y="522"/>
                      </a:lnTo>
                      <a:lnTo>
                        <a:pt x="194" y="489"/>
                      </a:lnTo>
                      <a:lnTo>
                        <a:pt x="228" y="456"/>
                      </a:lnTo>
                      <a:lnTo>
                        <a:pt x="260" y="424"/>
                      </a:lnTo>
                      <a:lnTo>
                        <a:pt x="293" y="391"/>
                      </a:lnTo>
                      <a:lnTo>
                        <a:pt x="326" y="358"/>
                      </a:lnTo>
                      <a:lnTo>
                        <a:pt x="358" y="325"/>
                      </a:lnTo>
                      <a:lnTo>
                        <a:pt x="392" y="292"/>
                      </a:lnTo>
                      <a:lnTo>
                        <a:pt x="424" y="260"/>
                      </a:lnTo>
                      <a:lnTo>
                        <a:pt x="457" y="227"/>
                      </a:lnTo>
                      <a:lnTo>
                        <a:pt x="490" y="194"/>
                      </a:lnTo>
                      <a:lnTo>
                        <a:pt x="523" y="161"/>
                      </a:lnTo>
                      <a:lnTo>
                        <a:pt x="555" y="128"/>
                      </a:lnTo>
                      <a:lnTo>
                        <a:pt x="588" y="96"/>
                      </a:lnTo>
                      <a:lnTo>
                        <a:pt x="621" y="63"/>
                      </a:lnTo>
                      <a:lnTo>
                        <a:pt x="654" y="30"/>
                      </a:lnTo>
                      <a:lnTo>
                        <a:pt x="654" y="30"/>
                      </a:lnTo>
                      <a:cubicBezTo>
                        <a:pt x="665" y="19"/>
                        <a:pt x="678" y="11"/>
                        <a:pt x="695" y="6"/>
                      </a:cubicBezTo>
                      <a:lnTo>
                        <a:pt x="695" y="6"/>
                      </a:lnTo>
                      <a:cubicBezTo>
                        <a:pt x="711" y="0"/>
                        <a:pt x="727" y="0"/>
                        <a:pt x="743" y="6"/>
                      </a:cubicBezTo>
                      <a:lnTo>
                        <a:pt x="743" y="6"/>
                      </a:lnTo>
                      <a:cubicBezTo>
                        <a:pt x="746" y="7"/>
                        <a:pt x="749" y="7"/>
                        <a:pt x="752" y="8"/>
                      </a:cubicBezTo>
                      <a:lnTo>
                        <a:pt x="752" y="8"/>
                      </a:lnTo>
                      <a:cubicBezTo>
                        <a:pt x="765" y="14"/>
                        <a:pt x="776" y="22"/>
                        <a:pt x="785" y="30"/>
                      </a:cubicBezTo>
                      <a:lnTo>
                        <a:pt x="817" y="63"/>
                      </a:lnTo>
                      <a:lnTo>
                        <a:pt x="850" y="96"/>
                      </a:lnTo>
                      <a:lnTo>
                        <a:pt x="883" y="128"/>
                      </a:lnTo>
                      <a:lnTo>
                        <a:pt x="916" y="161"/>
                      </a:lnTo>
                      <a:lnTo>
                        <a:pt x="948" y="194"/>
                      </a:lnTo>
                      <a:lnTo>
                        <a:pt x="981" y="227"/>
                      </a:lnTo>
                      <a:lnTo>
                        <a:pt x="1014" y="260"/>
                      </a:lnTo>
                      <a:lnTo>
                        <a:pt x="1047" y="292"/>
                      </a:lnTo>
                      <a:lnTo>
                        <a:pt x="1079" y="325"/>
                      </a:lnTo>
                      <a:lnTo>
                        <a:pt x="1112" y="358"/>
                      </a:lnTo>
                      <a:lnTo>
                        <a:pt x="1145" y="391"/>
                      </a:lnTo>
                      <a:lnTo>
                        <a:pt x="1178" y="424"/>
                      </a:lnTo>
                      <a:lnTo>
                        <a:pt x="1211" y="456"/>
                      </a:lnTo>
                      <a:lnTo>
                        <a:pt x="1243" y="489"/>
                      </a:lnTo>
                      <a:lnTo>
                        <a:pt x="1276" y="522"/>
                      </a:lnTo>
                      <a:lnTo>
                        <a:pt x="1309" y="555"/>
                      </a:lnTo>
                      <a:lnTo>
                        <a:pt x="1342" y="588"/>
                      </a:lnTo>
                      <a:lnTo>
                        <a:pt x="1375" y="620"/>
                      </a:lnTo>
                      <a:lnTo>
                        <a:pt x="1408" y="65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9" name="Freeform 340">
                  <a:extLst>
                    <a:ext uri="{FF2B5EF4-FFF2-40B4-BE49-F238E27FC236}">
                      <a16:creationId xmlns="" xmlns:a16="http://schemas.microsoft.com/office/drawing/2014/main" id="{DD7D483F-465B-7440-B40B-4F8E42BED0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6038" y="2260600"/>
                  <a:ext cx="328612" cy="328613"/>
                </a:xfrm>
                <a:custGeom>
                  <a:avLst/>
                  <a:gdLst>
                    <a:gd name="T0" fmla="*/ 776 w 913"/>
                    <a:gd name="T1" fmla="*/ 432 h 914"/>
                    <a:gd name="T2" fmla="*/ 718 w 913"/>
                    <a:gd name="T3" fmla="*/ 358 h 914"/>
                    <a:gd name="T4" fmla="*/ 653 w 913"/>
                    <a:gd name="T5" fmla="*/ 293 h 914"/>
                    <a:gd name="T6" fmla="*/ 522 w 913"/>
                    <a:gd name="T7" fmla="*/ 162 h 914"/>
                    <a:gd name="T8" fmla="*/ 489 w 913"/>
                    <a:gd name="T9" fmla="*/ 140 h 914"/>
                    <a:gd name="T10" fmla="*/ 480 w 913"/>
                    <a:gd name="T11" fmla="*/ 137 h 914"/>
                    <a:gd name="T12" fmla="*/ 432 w 913"/>
                    <a:gd name="T13" fmla="*/ 137 h 914"/>
                    <a:gd name="T14" fmla="*/ 391 w 913"/>
                    <a:gd name="T15" fmla="*/ 162 h 914"/>
                    <a:gd name="T16" fmla="*/ 325 w 913"/>
                    <a:gd name="T17" fmla="*/ 227 h 914"/>
                    <a:gd name="T18" fmla="*/ 259 w 913"/>
                    <a:gd name="T19" fmla="*/ 293 h 914"/>
                    <a:gd name="T20" fmla="*/ 194 w 913"/>
                    <a:gd name="T21" fmla="*/ 358 h 914"/>
                    <a:gd name="T22" fmla="*/ 161 w 913"/>
                    <a:gd name="T23" fmla="*/ 391 h 914"/>
                    <a:gd name="T24" fmla="*/ 136 w 913"/>
                    <a:gd name="T25" fmla="*/ 432 h 914"/>
                    <a:gd name="T26" fmla="*/ 136 w 913"/>
                    <a:gd name="T27" fmla="*/ 481 h 914"/>
                    <a:gd name="T28" fmla="*/ 391 w 913"/>
                    <a:gd name="T29" fmla="*/ 752 h 914"/>
                    <a:gd name="T30" fmla="*/ 432 w 913"/>
                    <a:gd name="T31" fmla="*/ 776 h 914"/>
                    <a:gd name="T32" fmla="*/ 480 w 913"/>
                    <a:gd name="T33" fmla="*/ 776 h 914"/>
                    <a:gd name="T34" fmla="*/ 489 w 913"/>
                    <a:gd name="T35" fmla="*/ 773 h 914"/>
                    <a:gd name="T36" fmla="*/ 522 w 913"/>
                    <a:gd name="T37" fmla="*/ 752 h 914"/>
                    <a:gd name="T38" fmla="*/ 620 w 913"/>
                    <a:gd name="T39" fmla="*/ 654 h 914"/>
                    <a:gd name="T40" fmla="*/ 751 w 913"/>
                    <a:gd name="T41" fmla="*/ 523 h 914"/>
                    <a:gd name="T42" fmla="*/ 776 w 913"/>
                    <a:gd name="T43" fmla="*/ 481 h 914"/>
                    <a:gd name="T44" fmla="*/ 776 w 913"/>
                    <a:gd name="T45" fmla="*/ 432 h 914"/>
                    <a:gd name="T46" fmla="*/ 907 w 913"/>
                    <a:gd name="T47" fmla="*/ 432 h 914"/>
                    <a:gd name="T48" fmla="*/ 907 w 913"/>
                    <a:gd name="T49" fmla="*/ 481 h 914"/>
                    <a:gd name="T50" fmla="*/ 849 w 913"/>
                    <a:gd name="T51" fmla="*/ 555 h 914"/>
                    <a:gd name="T52" fmla="*/ 718 w 913"/>
                    <a:gd name="T53" fmla="*/ 686 h 914"/>
                    <a:gd name="T54" fmla="*/ 653 w 913"/>
                    <a:gd name="T55" fmla="*/ 752 h 914"/>
                    <a:gd name="T56" fmla="*/ 522 w 913"/>
                    <a:gd name="T57" fmla="*/ 882 h 914"/>
                    <a:gd name="T58" fmla="*/ 489 w 913"/>
                    <a:gd name="T59" fmla="*/ 904 h 914"/>
                    <a:gd name="T60" fmla="*/ 480 w 913"/>
                    <a:gd name="T61" fmla="*/ 907 h 914"/>
                    <a:gd name="T62" fmla="*/ 432 w 913"/>
                    <a:gd name="T63" fmla="*/ 907 h 914"/>
                    <a:gd name="T64" fmla="*/ 391 w 913"/>
                    <a:gd name="T65" fmla="*/ 882 h 914"/>
                    <a:gd name="T66" fmla="*/ 325 w 913"/>
                    <a:gd name="T67" fmla="*/ 817 h 914"/>
                    <a:gd name="T68" fmla="*/ 259 w 913"/>
                    <a:gd name="T69" fmla="*/ 752 h 914"/>
                    <a:gd name="T70" fmla="*/ 194 w 913"/>
                    <a:gd name="T71" fmla="*/ 686 h 914"/>
                    <a:gd name="T72" fmla="*/ 129 w 913"/>
                    <a:gd name="T73" fmla="*/ 621 h 914"/>
                    <a:gd name="T74" fmla="*/ 63 w 913"/>
                    <a:gd name="T75" fmla="*/ 555 h 914"/>
                    <a:gd name="T76" fmla="*/ 30 w 913"/>
                    <a:gd name="T77" fmla="*/ 523 h 914"/>
                    <a:gd name="T78" fmla="*/ 5 w 913"/>
                    <a:gd name="T79" fmla="*/ 481 h 914"/>
                    <a:gd name="T80" fmla="*/ 5 w 913"/>
                    <a:gd name="T81" fmla="*/ 432 h 914"/>
                    <a:gd name="T82" fmla="*/ 63 w 913"/>
                    <a:gd name="T83" fmla="*/ 358 h 914"/>
                    <a:gd name="T84" fmla="*/ 194 w 913"/>
                    <a:gd name="T85" fmla="*/ 227 h 914"/>
                    <a:gd name="T86" fmla="*/ 325 w 913"/>
                    <a:gd name="T87" fmla="*/ 96 h 914"/>
                    <a:gd name="T88" fmla="*/ 391 w 913"/>
                    <a:gd name="T89" fmla="*/ 30 h 914"/>
                    <a:gd name="T90" fmla="*/ 432 w 913"/>
                    <a:gd name="T91" fmla="*/ 6 h 914"/>
                    <a:gd name="T92" fmla="*/ 480 w 913"/>
                    <a:gd name="T93" fmla="*/ 6 h 914"/>
                    <a:gd name="T94" fmla="*/ 489 w 913"/>
                    <a:gd name="T95" fmla="*/ 9 h 914"/>
                    <a:gd name="T96" fmla="*/ 522 w 913"/>
                    <a:gd name="T97" fmla="*/ 30 h 914"/>
                    <a:gd name="T98" fmla="*/ 587 w 913"/>
                    <a:gd name="T99" fmla="*/ 96 h 914"/>
                    <a:gd name="T100" fmla="*/ 653 w 913"/>
                    <a:gd name="T101" fmla="*/ 162 h 914"/>
                    <a:gd name="T102" fmla="*/ 718 w 913"/>
                    <a:gd name="T103" fmla="*/ 227 h 914"/>
                    <a:gd name="T104" fmla="*/ 784 w 913"/>
                    <a:gd name="T105" fmla="*/ 293 h 914"/>
                    <a:gd name="T106" fmla="*/ 849 w 913"/>
                    <a:gd name="T107" fmla="*/ 358 h 914"/>
                    <a:gd name="T108" fmla="*/ 882 w 913"/>
                    <a:gd name="T109" fmla="*/ 391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913" h="914">
                      <a:moveTo>
                        <a:pt x="776" y="432"/>
                      </a:moveTo>
                      <a:lnTo>
                        <a:pt x="776" y="432"/>
                      </a:lnTo>
                      <a:cubicBezTo>
                        <a:pt x="770" y="415"/>
                        <a:pt x="762" y="402"/>
                        <a:pt x="751" y="391"/>
                      </a:cubicBezTo>
                      <a:lnTo>
                        <a:pt x="718" y="358"/>
                      </a:lnTo>
                      <a:lnTo>
                        <a:pt x="685" y="326"/>
                      </a:lnTo>
                      <a:lnTo>
                        <a:pt x="653" y="293"/>
                      </a:lnTo>
                      <a:lnTo>
                        <a:pt x="554" y="194"/>
                      </a:lnTo>
                      <a:lnTo>
                        <a:pt x="522" y="162"/>
                      </a:lnTo>
                      <a:lnTo>
                        <a:pt x="522" y="162"/>
                      </a:lnTo>
                      <a:cubicBezTo>
                        <a:pt x="513" y="152"/>
                        <a:pt x="502" y="146"/>
                        <a:pt x="489" y="140"/>
                      </a:cubicBezTo>
                      <a:lnTo>
                        <a:pt x="489" y="140"/>
                      </a:lnTo>
                      <a:cubicBezTo>
                        <a:pt x="486" y="139"/>
                        <a:pt x="483" y="138"/>
                        <a:pt x="480" y="137"/>
                      </a:cubicBezTo>
                      <a:lnTo>
                        <a:pt x="480" y="137"/>
                      </a:lnTo>
                      <a:cubicBezTo>
                        <a:pt x="464" y="132"/>
                        <a:pt x="448" y="132"/>
                        <a:pt x="432" y="137"/>
                      </a:cubicBezTo>
                      <a:lnTo>
                        <a:pt x="432" y="137"/>
                      </a:lnTo>
                      <a:cubicBezTo>
                        <a:pt x="415" y="142"/>
                        <a:pt x="402" y="151"/>
                        <a:pt x="391" y="162"/>
                      </a:cubicBezTo>
                      <a:lnTo>
                        <a:pt x="358" y="194"/>
                      </a:lnTo>
                      <a:lnTo>
                        <a:pt x="325" y="227"/>
                      </a:lnTo>
                      <a:lnTo>
                        <a:pt x="292" y="260"/>
                      </a:lnTo>
                      <a:lnTo>
                        <a:pt x="259" y="293"/>
                      </a:lnTo>
                      <a:lnTo>
                        <a:pt x="227" y="326"/>
                      </a:lnTo>
                      <a:lnTo>
                        <a:pt x="194" y="358"/>
                      </a:lnTo>
                      <a:lnTo>
                        <a:pt x="161" y="391"/>
                      </a:lnTo>
                      <a:lnTo>
                        <a:pt x="161" y="391"/>
                      </a:lnTo>
                      <a:cubicBezTo>
                        <a:pt x="150" y="402"/>
                        <a:pt x="142" y="415"/>
                        <a:pt x="136" y="432"/>
                      </a:cubicBezTo>
                      <a:lnTo>
                        <a:pt x="136" y="432"/>
                      </a:lnTo>
                      <a:cubicBezTo>
                        <a:pt x="131" y="449"/>
                        <a:pt x="131" y="465"/>
                        <a:pt x="136" y="481"/>
                      </a:cubicBezTo>
                      <a:lnTo>
                        <a:pt x="136" y="481"/>
                      </a:lnTo>
                      <a:cubicBezTo>
                        <a:pt x="142" y="498"/>
                        <a:pt x="150" y="511"/>
                        <a:pt x="161" y="523"/>
                      </a:cubicBezTo>
                      <a:lnTo>
                        <a:pt x="391" y="752"/>
                      </a:lnTo>
                      <a:lnTo>
                        <a:pt x="391" y="752"/>
                      </a:lnTo>
                      <a:cubicBezTo>
                        <a:pt x="402" y="763"/>
                        <a:pt x="415" y="771"/>
                        <a:pt x="432" y="776"/>
                      </a:cubicBezTo>
                      <a:lnTo>
                        <a:pt x="432" y="776"/>
                      </a:lnTo>
                      <a:cubicBezTo>
                        <a:pt x="448" y="782"/>
                        <a:pt x="464" y="782"/>
                        <a:pt x="480" y="776"/>
                      </a:cubicBezTo>
                      <a:lnTo>
                        <a:pt x="480" y="776"/>
                      </a:lnTo>
                      <a:cubicBezTo>
                        <a:pt x="483" y="776"/>
                        <a:pt x="486" y="775"/>
                        <a:pt x="489" y="773"/>
                      </a:cubicBezTo>
                      <a:lnTo>
                        <a:pt x="489" y="773"/>
                      </a:lnTo>
                      <a:cubicBezTo>
                        <a:pt x="502" y="768"/>
                        <a:pt x="513" y="761"/>
                        <a:pt x="522" y="752"/>
                      </a:cubicBezTo>
                      <a:lnTo>
                        <a:pt x="587" y="686"/>
                      </a:lnTo>
                      <a:lnTo>
                        <a:pt x="620" y="654"/>
                      </a:lnTo>
                      <a:lnTo>
                        <a:pt x="653" y="621"/>
                      </a:lnTo>
                      <a:lnTo>
                        <a:pt x="751" y="523"/>
                      </a:lnTo>
                      <a:lnTo>
                        <a:pt x="751" y="523"/>
                      </a:lnTo>
                      <a:cubicBezTo>
                        <a:pt x="762" y="511"/>
                        <a:pt x="770" y="498"/>
                        <a:pt x="776" y="481"/>
                      </a:cubicBezTo>
                      <a:lnTo>
                        <a:pt x="776" y="481"/>
                      </a:lnTo>
                      <a:cubicBezTo>
                        <a:pt x="781" y="465"/>
                        <a:pt x="781" y="449"/>
                        <a:pt x="776" y="432"/>
                      </a:cubicBezTo>
                      <a:close/>
                      <a:moveTo>
                        <a:pt x="907" y="432"/>
                      </a:moveTo>
                      <a:lnTo>
                        <a:pt x="907" y="432"/>
                      </a:lnTo>
                      <a:cubicBezTo>
                        <a:pt x="912" y="449"/>
                        <a:pt x="912" y="465"/>
                        <a:pt x="907" y="481"/>
                      </a:cubicBezTo>
                      <a:lnTo>
                        <a:pt x="907" y="481"/>
                      </a:lnTo>
                      <a:cubicBezTo>
                        <a:pt x="901" y="498"/>
                        <a:pt x="893" y="511"/>
                        <a:pt x="882" y="523"/>
                      </a:cubicBezTo>
                      <a:lnTo>
                        <a:pt x="849" y="555"/>
                      </a:lnTo>
                      <a:lnTo>
                        <a:pt x="816" y="588"/>
                      </a:lnTo>
                      <a:lnTo>
                        <a:pt x="718" y="686"/>
                      </a:lnTo>
                      <a:lnTo>
                        <a:pt x="685" y="719"/>
                      </a:lnTo>
                      <a:lnTo>
                        <a:pt x="653" y="752"/>
                      </a:lnTo>
                      <a:lnTo>
                        <a:pt x="554" y="850"/>
                      </a:lnTo>
                      <a:lnTo>
                        <a:pt x="522" y="882"/>
                      </a:lnTo>
                      <a:lnTo>
                        <a:pt x="522" y="882"/>
                      </a:lnTo>
                      <a:cubicBezTo>
                        <a:pt x="513" y="892"/>
                        <a:pt x="502" y="899"/>
                        <a:pt x="489" y="904"/>
                      </a:cubicBezTo>
                      <a:lnTo>
                        <a:pt x="489" y="904"/>
                      </a:lnTo>
                      <a:cubicBezTo>
                        <a:pt x="486" y="906"/>
                        <a:pt x="483" y="907"/>
                        <a:pt x="480" y="907"/>
                      </a:cubicBezTo>
                      <a:lnTo>
                        <a:pt x="480" y="907"/>
                      </a:lnTo>
                      <a:cubicBezTo>
                        <a:pt x="464" y="913"/>
                        <a:pt x="448" y="913"/>
                        <a:pt x="432" y="907"/>
                      </a:cubicBezTo>
                      <a:lnTo>
                        <a:pt x="432" y="907"/>
                      </a:lnTo>
                      <a:cubicBezTo>
                        <a:pt x="415" y="902"/>
                        <a:pt x="402" y="894"/>
                        <a:pt x="391" y="882"/>
                      </a:cubicBezTo>
                      <a:lnTo>
                        <a:pt x="358" y="850"/>
                      </a:lnTo>
                      <a:lnTo>
                        <a:pt x="325" y="817"/>
                      </a:lnTo>
                      <a:lnTo>
                        <a:pt x="292" y="785"/>
                      </a:lnTo>
                      <a:lnTo>
                        <a:pt x="259" y="752"/>
                      </a:lnTo>
                      <a:lnTo>
                        <a:pt x="227" y="719"/>
                      </a:lnTo>
                      <a:lnTo>
                        <a:pt x="194" y="686"/>
                      </a:lnTo>
                      <a:lnTo>
                        <a:pt x="161" y="654"/>
                      </a:lnTo>
                      <a:lnTo>
                        <a:pt x="129" y="621"/>
                      </a:lnTo>
                      <a:lnTo>
                        <a:pt x="95" y="588"/>
                      </a:lnTo>
                      <a:lnTo>
                        <a:pt x="63" y="555"/>
                      </a:lnTo>
                      <a:lnTo>
                        <a:pt x="30" y="523"/>
                      </a:lnTo>
                      <a:lnTo>
                        <a:pt x="30" y="523"/>
                      </a:lnTo>
                      <a:cubicBezTo>
                        <a:pt x="19" y="511"/>
                        <a:pt x="11" y="498"/>
                        <a:pt x="5" y="481"/>
                      </a:cubicBezTo>
                      <a:lnTo>
                        <a:pt x="5" y="481"/>
                      </a:lnTo>
                      <a:cubicBezTo>
                        <a:pt x="0" y="465"/>
                        <a:pt x="0" y="449"/>
                        <a:pt x="5" y="432"/>
                      </a:cubicBezTo>
                      <a:lnTo>
                        <a:pt x="5" y="432"/>
                      </a:lnTo>
                      <a:cubicBezTo>
                        <a:pt x="11" y="415"/>
                        <a:pt x="19" y="402"/>
                        <a:pt x="30" y="391"/>
                      </a:cubicBezTo>
                      <a:lnTo>
                        <a:pt x="63" y="358"/>
                      </a:lnTo>
                      <a:lnTo>
                        <a:pt x="161" y="260"/>
                      </a:lnTo>
                      <a:lnTo>
                        <a:pt x="194" y="227"/>
                      </a:lnTo>
                      <a:lnTo>
                        <a:pt x="227" y="194"/>
                      </a:lnTo>
                      <a:lnTo>
                        <a:pt x="325" y="96"/>
                      </a:lnTo>
                      <a:lnTo>
                        <a:pt x="358" y="63"/>
                      </a:lnTo>
                      <a:lnTo>
                        <a:pt x="391" y="30"/>
                      </a:lnTo>
                      <a:lnTo>
                        <a:pt x="391" y="30"/>
                      </a:lnTo>
                      <a:cubicBezTo>
                        <a:pt x="402" y="20"/>
                        <a:pt x="415" y="11"/>
                        <a:pt x="432" y="6"/>
                      </a:cubicBezTo>
                      <a:lnTo>
                        <a:pt x="432" y="6"/>
                      </a:lnTo>
                      <a:cubicBezTo>
                        <a:pt x="448" y="0"/>
                        <a:pt x="464" y="0"/>
                        <a:pt x="480" y="6"/>
                      </a:cubicBezTo>
                      <a:lnTo>
                        <a:pt x="480" y="6"/>
                      </a:lnTo>
                      <a:cubicBezTo>
                        <a:pt x="483" y="7"/>
                        <a:pt x="486" y="8"/>
                        <a:pt x="489" y="9"/>
                      </a:cubicBezTo>
                      <a:lnTo>
                        <a:pt x="489" y="9"/>
                      </a:lnTo>
                      <a:cubicBezTo>
                        <a:pt x="502" y="15"/>
                        <a:pt x="513" y="21"/>
                        <a:pt x="522" y="30"/>
                      </a:cubicBezTo>
                      <a:lnTo>
                        <a:pt x="554" y="63"/>
                      </a:lnTo>
                      <a:lnTo>
                        <a:pt x="587" y="96"/>
                      </a:lnTo>
                      <a:lnTo>
                        <a:pt x="620" y="129"/>
                      </a:lnTo>
                      <a:lnTo>
                        <a:pt x="653" y="162"/>
                      </a:lnTo>
                      <a:lnTo>
                        <a:pt x="685" y="194"/>
                      </a:lnTo>
                      <a:lnTo>
                        <a:pt x="718" y="227"/>
                      </a:lnTo>
                      <a:lnTo>
                        <a:pt x="751" y="260"/>
                      </a:lnTo>
                      <a:lnTo>
                        <a:pt x="784" y="293"/>
                      </a:lnTo>
                      <a:lnTo>
                        <a:pt x="816" y="326"/>
                      </a:lnTo>
                      <a:lnTo>
                        <a:pt x="849" y="358"/>
                      </a:lnTo>
                      <a:lnTo>
                        <a:pt x="882" y="391"/>
                      </a:lnTo>
                      <a:lnTo>
                        <a:pt x="882" y="391"/>
                      </a:lnTo>
                      <a:cubicBezTo>
                        <a:pt x="893" y="402"/>
                        <a:pt x="901" y="415"/>
                        <a:pt x="907" y="4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0" name="Freeform 341">
                  <a:extLst>
                    <a:ext uri="{FF2B5EF4-FFF2-40B4-BE49-F238E27FC236}">
                      <a16:creationId xmlns="" xmlns:a16="http://schemas.microsoft.com/office/drawing/2014/main" id="{234D4D14-7FB8-2E47-B880-B98AE4C60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30750" y="2284413"/>
                  <a:ext cx="247650" cy="284162"/>
                </a:xfrm>
                <a:custGeom>
                  <a:avLst/>
                  <a:gdLst>
                    <a:gd name="T0" fmla="*/ 664 w 690"/>
                    <a:gd name="T1" fmla="*/ 778 h 788"/>
                    <a:gd name="T2" fmla="*/ 664 w 690"/>
                    <a:gd name="T3" fmla="*/ 778 h 788"/>
                    <a:gd name="T4" fmla="*/ 689 w 690"/>
                    <a:gd name="T5" fmla="*/ 754 h 788"/>
                    <a:gd name="T6" fmla="*/ 689 w 690"/>
                    <a:gd name="T7" fmla="*/ 754 h 788"/>
                    <a:gd name="T8" fmla="*/ 672 w 690"/>
                    <a:gd name="T9" fmla="*/ 722 h 788"/>
                    <a:gd name="T10" fmla="*/ 639 w 690"/>
                    <a:gd name="T11" fmla="*/ 689 h 788"/>
                    <a:gd name="T12" fmla="*/ 606 w 690"/>
                    <a:gd name="T13" fmla="*/ 656 h 788"/>
                    <a:gd name="T14" fmla="*/ 573 w 690"/>
                    <a:gd name="T15" fmla="*/ 623 h 788"/>
                    <a:gd name="T16" fmla="*/ 541 w 690"/>
                    <a:gd name="T17" fmla="*/ 591 h 788"/>
                    <a:gd name="T18" fmla="*/ 508 w 690"/>
                    <a:gd name="T19" fmla="*/ 558 h 788"/>
                    <a:gd name="T20" fmla="*/ 475 w 690"/>
                    <a:gd name="T21" fmla="*/ 525 h 788"/>
                    <a:gd name="T22" fmla="*/ 442 w 690"/>
                    <a:gd name="T23" fmla="*/ 492 h 788"/>
                    <a:gd name="T24" fmla="*/ 410 w 690"/>
                    <a:gd name="T25" fmla="*/ 460 h 788"/>
                    <a:gd name="T26" fmla="*/ 410 w 690"/>
                    <a:gd name="T27" fmla="*/ 460 h 788"/>
                    <a:gd name="T28" fmla="*/ 385 w 690"/>
                    <a:gd name="T29" fmla="*/ 418 h 788"/>
                    <a:gd name="T30" fmla="*/ 385 w 690"/>
                    <a:gd name="T31" fmla="*/ 418 h 788"/>
                    <a:gd name="T32" fmla="*/ 385 w 690"/>
                    <a:gd name="T33" fmla="*/ 369 h 788"/>
                    <a:gd name="T34" fmla="*/ 385 w 690"/>
                    <a:gd name="T35" fmla="*/ 369 h 788"/>
                    <a:gd name="T36" fmla="*/ 410 w 690"/>
                    <a:gd name="T37" fmla="*/ 328 h 788"/>
                    <a:gd name="T38" fmla="*/ 672 w 690"/>
                    <a:gd name="T39" fmla="*/ 66 h 788"/>
                    <a:gd name="T40" fmla="*/ 672 w 690"/>
                    <a:gd name="T41" fmla="*/ 66 h 788"/>
                    <a:gd name="T42" fmla="*/ 689 w 690"/>
                    <a:gd name="T43" fmla="*/ 33 h 788"/>
                    <a:gd name="T44" fmla="*/ 689 w 690"/>
                    <a:gd name="T45" fmla="*/ 33 h 788"/>
                    <a:gd name="T46" fmla="*/ 664 w 690"/>
                    <a:gd name="T47" fmla="*/ 8 h 788"/>
                    <a:gd name="T48" fmla="*/ 664 w 690"/>
                    <a:gd name="T49" fmla="*/ 8 h 788"/>
                    <a:gd name="T50" fmla="*/ 606 w 690"/>
                    <a:gd name="T51" fmla="*/ 0 h 788"/>
                    <a:gd name="T52" fmla="*/ 82 w 690"/>
                    <a:gd name="T53" fmla="*/ 0 h 788"/>
                    <a:gd name="T54" fmla="*/ 82 w 690"/>
                    <a:gd name="T55" fmla="*/ 0 h 788"/>
                    <a:gd name="T56" fmla="*/ 24 w 690"/>
                    <a:gd name="T57" fmla="*/ 8 h 788"/>
                    <a:gd name="T58" fmla="*/ 24 w 690"/>
                    <a:gd name="T59" fmla="*/ 8 h 788"/>
                    <a:gd name="T60" fmla="*/ 0 w 690"/>
                    <a:gd name="T61" fmla="*/ 33 h 788"/>
                    <a:gd name="T62" fmla="*/ 0 w 690"/>
                    <a:gd name="T63" fmla="*/ 33 h 788"/>
                    <a:gd name="T64" fmla="*/ 17 w 690"/>
                    <a:gd name="T65" fmla="*/ 66 h 788"/>
                    <a:gd name="T66" fmla="*/ 49 w 690"/>
                    <a:gd name="T67" fmla="*/ 99 h 788"/>
                    <a:gd name="T68" fmla="*/ 82 w 690"/>
                    <a:gd name="T69" fmla="*/ 131 h 788"/>
                    <a:gd name="T70" fmla="*/ 115 w 690"/>
                    <a:gd name="T71" fmla="*/ 164 h 788"/>
                    <a:gd name="T72" fmla="*/ 147 w 690"/>
                    <a:gd name="T73" fmla="*/ 197 h 788"/>
                    <a:gd name="T74" fmla="*/ 181 w 690"/>
                    <a:gd name="T75" fmla="*/ 230 h 788"/>
                    <a:gd name="T76" fmla="*/ 213 w 690"/>
                    <a:gd name="T77" fmla="*/ 263 h 788"/>
                    <a:gd name="T78" fmla="*/ 246 w 690"/>
                    <a:gd name="T79" fmla="*/ 296 h 788"/>
                    <a:gd name="T80" fmla="*/ 279 w 690"/>
                    <a:gd name="T81" fmla="*/ 328 h 788"/>
                    <a:gd name="T82" fmla="*/ 279 w 690"/>
                    <a:gd name="T83" fmla="*/ 328 h 788"/>
                    <a:gd name="T84" fmla="*/ 303 w 690"/>
                    <a:gd name="T85" fmla="*/ 369 h 788"/>
                    <a:gd name="T86" fmla="*/ 303 w 690"/>
                    <a:gd name="T87" fmla="*/ 369 h 788"/>
                    <a:gd name="T88" fmla="*/ 303 w 690"/>
                    <a:gd name="T89" fmla="*/ 418 h 788"/>
                    <a:gd name="T90" fmla="*/ 303 w 690"/>
                    <a:gd name="T91" fmla="*/ 418 h 788"/>
                    <a:gd name="T92" fmla="*/ 279 w 690"/>
                    <a:gd name="T93" fmla="*/ 460 h 788"/>
                    <a:gd name="T94" fmla="*/ 17 w 690"/>
                    <a:gd name="T95" fmla="*/ 722 h 788"/>
                    <a:gd name="T96" fmla="*/ 17 w 690"/>
                    <a:gd name="T97" fmla="*/ 722 h 788"/>
                    <a:gd name="T98" fmla="*/ 0 w 690"/>
                    <a:gd name="T99" fmla="*/ 754 h 788"/>
                    <a:gd name="T100" fmla="*/ 0 w 690"/>
                    <a:gd name="T101" fmla="*/ 754 h 788"/>
                    <a:gd name="T102" fmla="*/ 24 w 690"/>
                    <a:gd name="T103" fmla="*/ 778 h 788"/>
                    <a:gd name="T104" fmla="*/ 24 w 690"/>
                    <a:gd name="T105" fmla="*/ 778 h 788"/>
                    <a:gd name="T106" fmla="*/ 82 w 690"/>
                    <a:gd name="T107" fmla="*/ 787 h 788"/>
                    <a:gd name="T108" fmla="*/ 606 w 690"/>
                    <a:gd name="T109" fmla="*/ 787 h 788"/>
                    <a:gd name="T110" fmla="*/ 606 w 690"/>
                    <a:gd name="T111" fmla="*/ 787 h 788"/>
                    <a:gd name="T112" fmla="*/ 664 w 690"/>
                    <a:gd name="T113" fmla="*/ 77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90" h="788">
                      <a:moveTo>
                        <a:pt x="664" y="778"/>
                      </a:moveTo>
                      <a:lnTo>
                        <a:pt x="664" y="778"/>
                      </a:lnTo>
                      <a:cubicBezTo>
                        <a:pt x="680" y="773"/>
                        <a:pt x="689" y="765"/>
                        <a:pt x="689" y="754"/>
                      </a:cubicBezTo>
                      <a:lnTo>
                        <a:pt x="689" y="754"/>
                      </a:lnTo>
                      <a:cubicBezTo>
                        <a:pt x="689" y="743"/>
                        <a:pt x="683" y="732"/>
                        <a:pt x="672" y="722"/>
                      </a:cubicBezTo>
                      <a:lnTo>
                        <a:pt x="639" y="689"/>
                      </a:lnTo>
                      <a:lnTo>
                        <a:pt x="606" y="656"/>
                      </a:lnTo>
                      <a:lnTo>
                        <a:pt x="573" y="623"/>
                      </a:lnTo>
                      <a:lnTo>
                        <a:pt x="541" y="591"/>
                      </a:lnTo>
                      <a:lnTo>
                        <a:pt x="508" y="558"/>
                      </a:lnTo>
                      <a:lnTo>
                        <a:pt x="475" y="525"/>
                      </a:lnTo>
                      <a:lnTo>
                        <a:pt x="442" y="492"/>
                      </a:lnTo>
                      <a:lnTo>
                        <a:pt x="410" y="460"/>
                      </a:lnTo>
                      <a:lnTo>
                        <a:pt x="410" y="460"/>
                      </a:lnTo>
                      <a:cubicBezTo>
                        <a:pt x="399" y="448"/>
                        <a:pt x="391" y="435"/>
                        <a:pt x="385" y="418"/>
                      </a:cubicBezTo>
                      <a:lnTo>
                        <a:pt x="385" y="418"/>
                      </a:lnTo>
                      <a:cubicBezTo>
                        <a:pt x="380" y="402"/>
                        <a:pt x="380" y="386"/>
                        <a:pt x="385" y="369"/>
                      </a:cubicBezTo>
                      <a:lnTo>
                        <a:pt x="385" y="369"/>
                      </a:lnTo>
                      <a:cubicBezTo>
                        <a:pt x="391" y="352"/>
                        <a:pt x="399" y="339"/>
                        <a:pt x="410" y="328"/>
                      </a:cubicBez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3" y="55"/>
                        <a:pt x="689" y="44"/>
                        <a:pt x="689" y="33"/>
                      </a:cubicBezTo>
                      <a:lnTo>
                        <a:pt x="689" y="33"/>
                      </a:lnTo>
                      <a:cubicBezTo>
                        <a:pt x="689" y="23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8" y="3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5"/>
                        <a:pt x="17" y="66"/>
                      </a:cubicBezTo>
                      <a:lnTo>
                        <a:pt x="49" y="99"/>
                      </a:ln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7" y="197"/>
                      </a:lnTo>
                      <a:lnTo>
                        <a:pt x="181" y="230"/>
                      </a:lnTo>
                      <a:lnTo>
                        <a:pt x="213" y="263"/>
                      </a:lnTo>
                      <a:lnTo>
                        <a:pt x="246" y="296"/>
                      </a:lnTo>
                      <a:lnTo>
                        <a:pt x="279" y="328"/>
                      </a:lnTo>
                      <a:lnTo>
                        <a:pt x="279" y="328"/>
                      </a:lnTo>
                      <a:cubicBezTo>
                        <a:pt x="289" y="339"/>
                        <a:pt x="298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9" y="386"/>
                        <a:pt x="309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8" y="435"/>
                        <a:pt x="289" y="448"/>
                        <a:pt x="279" y="460"/>
                      </a:cubicBezTo>
                      <a:lnTo>
                        <a:pt x="17" y="722"/>
                      </a:lnTo>
                      <a:lnTo>
                        <a:pt x="17" y="722"/>
                      </a:lnTo>
                      <a:cubicBezTo>
                        <a:pt x="6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8" y="773"/>
                        <a:pt x="24" y="778"/>
                      </a:cubicBezTo>
                      <a:lnTo>
                        <a:pt x="24" y="778"/>
                      </a:lnTo>
                      <a:cubicBezTo>
                        <a:pt x="41" y="784"/>
                        <a:pt x="60" y="787"/>
                        <a:pt x="82" y="787"/>
                      </a:cubicBezTo>
                      <a:lnTo>
                        <a:pt x="606" y="787"/>
                      </a:lnTo>
                      <a:lnTo>
                        <a:pt x="606" y="787"/>
                      </a:lnTo>
                      <a:cubicBezTo>
                        <a:pt x="628" y="787"/>
                        <a:pt x="648" y="784"/>
                        <a:pt x="664" y="77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1" name="Freeform 342">
                  <a:extLst>
                    <a:ext uri="{FF2B5EF4-FFF2-40B4-BE49-F238E27FC236}">
                      <a16:creationId xmlns="" xmlns:a16="http://schemas.microsoft.com/office/drawing/2014/main" id="{7E7224FC-87B6-C74F-9388-3CF41BB71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2288" y="2284413"/>
                  <a:ext cx="247650" cy="284162"/>
                </a:xfrm>
                <a:custGeom>
                  <a:avLst/>
                  <a:gdLst>
                    <a:gd name="T0" fmla="*/ 443 w 690"/>
                    <a:gd name="T1" fmla="*/ 295 h 788"/>
                    <a:gd name="T2" fmla="*/ 508 w 690"/>
                    <a:gd name="T3" fmla="*/ 230 h 788"/>
                    <a:gd name="T4" fmla="*/ 574 w 690"/>
                    <a:gd name="T5" fmla="*/ 164 h 788"/>
                    <a:gd name="T6" fmla="*/ 640 w 690"/>
                    <a:gd name="T7" fmla="*/ 99 h 788"/>
                    <a:gd name="T8" fmla="*/ 672 w 690"/>
                    <a:gd name="T9" fmla="*/ 66 h 788"/>
                    <a:gd name="T10" fmla="*/ 689 w 690"/>
                    <a:gd name="T11" fmla="*/ 33 h 788"/>
                    <a:gd name="T12" fmla="*/ 665 w 690"/>
                    <a:gd name="T13" fmla="*/ 8 h 788"/>
                    <a:gd name="T14" fmla="*/ 82 w 690"/>
                    <a:gd name="T15" fmla="*/ 0 h 788"/>
                    <a:gd name="T16" fmla="*/ 25 w 690"/>
                    <a:gd name="T17" fmla="*/ 8 h 788"/>
                    <a:gd name="T18" fmla="*/ 0 w 690"/>
                    <a:gd name="T19" fmla="*/ 33 h 788"/>
                    <a:gd name="T20" fmla="*/ 17 w 690"/>
                    <a:gd name="T21" fmla="*/ 66 h 788"/>
                    <a:gd name="T22" fmla="*/ 115 w 690"/>
                    <a:gd name="T23" fmla="*/ 164 h 788"/>
                    <a:gd name="T24" fmla="*/ 246 w 690"/>
                    <a:gd name="T25" fmla="*/ 295 h 788"/>
                    <a:gd name="T26" fmla="*/ 279 w 690"/>
                    <a:gd name="T27" fmla="*/ 328 h 788"/>
                    <a:gd name="T28" fmla="*/ 303 w 690"/>
                    <a:gd name="T29" fmla="*/ 369 h 788"/>
                    <a:gd name="T30" fmla="*/ 303 w 690"/>
                    <a:gd name="T31" fmla="*/ 418 h 788"/>
                    <a:gd name="T32" fmla="*/ 246 w 690"/>
                    <a:gd name="T33" fmla="*/ 492 h 788"/>
                    <a:gd name="T34" fmla="*/ 181 w 690"/>
                    <a:gd name="T35" fmla="*/ 558 h 788"/>
                    <a:gd name="T36" fmla="*/ 115 w 690"/>
                    <a:gd name="T37" fmla="*/ 623 h 788"/>
                    <a:gd name="T38" fmla="*/ 50 w 690"/>
                    <a:gd name="T39" fmla="*/ 689 h 788"/>
                    <a:gd name="T40" fmla="*/ 17 w 690"/>
                    <a:gd name="T41" fmla="*/ 722 h 788"/>
                    <a:gd name="T42" fmla="*/ 0 w 690"/>
                    <a:gd name="T43" fmla="*/ 754 h 788"/>
                    <a:gd name="T44" fmla="*/ 25 w 690"/>
                    <a:gd name="T45" fmla="*/ 778 h 788"/>
                    <a:gd name="T46" fmla="*/ 607 w 690"/>
                    <a:gd name="T47" fmla="*/ 787 h 788"/>
                    <a:gd name="T48" fmla="*/ 665 w 690"/>
                    <a:gd name="T49" fmla="*/ 778 h 788"/>
                    <a:gd name="T50" fmla="*/ 689 w 690"/>
                    <a:gd name="T51" fmla="*/ 754 h 788"/>
                    <a:gd name="T52" fmla="*/ 672 w 690"/>
                    <a:gd name="T53" fmla="*/ 722 h 788"/>
                    <a:gd name="T54" fmla="*/ 607 w 690"/>
                    <a:gd name="T55" fmla="*/ 656 h 788"/>
                    <a:gd name="T56" fmla="*/ 476 w 690"/>
                    <a:gd name="T57" fmla="*/ 525 h 788"/>
                    <a:gd name="T58" fmla="*/ 410 w 690"/>
                    <a:gd name="T59" fmla="*/ 460 h 788"/>
                    <a:gd name="T60" fmla="*/ 385 w 690"/>
                    <a:gd name="T61" fmla="*/ 418 h 788"/>
                    <a:gd name="T62" fmla="*/ 385 w 690"/>
                    <a:gd name="T63" fmla="*/ 369 h 788"/>
                    <a:gd name="T64" fmla="*/ 410 w 690"/>
                    <a:gd name="T65" fmla="*/ 32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88">
                      <a:moveTo>
                        <a:pt x="410" y="328"/>
                      </a:moveTo>
                      <a:lnTo>
                        <a:pt x="443" y="295"/>
                      </a:lnTo>
                      <a:lnTo>
                        <a:pt x="476" y="263"/>
                      </a:lnTo>
                      <a:lnTo>
                        <a:pt x="508" y="230"/>
                      </a:lnTo>
                      <a:lnTo>
                        <a:pt x="541" y="197"/>
                      </a:lnTo>
                      <a:lnTo>
                        <a:pt x="574" y="164"/>
                      </a:lnTo>
                      <a:lnTo>
                        <a:pt x="607" y="131"/>
                      </a:lnTo>
                      <a:lnTo>
                        <a:pt x="640" y="99"/>
                      </a:ln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3" y="55"/>
                        <a:pt x="689" y="44"/>
                        <a:pt x="689" y="33"/>
                      </a:cubicBezTo>
                      <a:lnTo>
                        <a:pt x="689" y="33"/>
                      </a:lnTo>
                      <a:cubicBezTo>
                        <a:pt x="689" y="23"/>
                        <a:pt x="681" y="14"/>
                        <a:pt x="665" y="8"/>
                      </a:cubicBezTo>
                      <a:lnTo>
                        <a:pt x="665" y="8"/>
                      </a:lnTo>
                      <a:cubicBezTo>
                        <a:pt x="648" y="3"/>
                        <a:pt x="629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1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9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5"/>
                        <a:pt x="17" y="66"/>
                      </a:cubicBez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8" y="197"/>
                      </a:lnTo>
                      <a:lnTo>
                        <a:pt x="246" y="295"/>
                      </a:lnTo>
                      <a:lnTo>
                        <a:pt x="279" y="328"/>
                      </a:lnTo>
                      <a:lnTo>
                        <a:pt x="279" y="328"/>
                      </a:lnTo>
                      <a:cubicBezTo>
                        <a:pt x="291" y="339"/>
                        <a:pt x="298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9" y="386"/>
                        <a:pt x="309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8" y="435"/>
                        <a:pt x="291" y="448"/>
                        <a:pt x="279" y="460"/>
                      </a:cubicBezTo>
                      <a:lnTo>
                        <a:pt x="246" y="492"/>
                      </a:lnTo>
                      <a:lnTo>
                        <a:pt x="213" y="525"/>
                      </a:lnTo>
                      <a:lnTo>
                        <a:pt x="181" y="558"/>
                      </a:lnTo>
                      <a:lnTo>
                        <a:pt x="148" y="591"/>
                      </a:lnTo>
                      <a:lnTo>
                        <a:pt x="115" y="623"/>
                      </a:lnTo>
                      <a:lnTo>
                        <a:pt x="82" y="656"/>
                      </a:lnTo>
                      <a:lnTo>
                        <a:pt x="50" y="689"/>
                      </a:lnTo>
                      <a:lnTo>
                        <a:pt x="17" y="722"/>
                      </a:lnTo>
                      <a:lnTo>
                        <a:pt x="17" y="722"/>
                      </a:lnTo>
                      <a:cubicBezTo>
                        <a:pt x="6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9" y="773"/>
                        <a:pt x="25" y="778"/>
                      </a:cubicBezTo>
                      <a:lnTo>
                        <a:pt x="25" y="778"/>
                      </a:lnTo>
                      <a:cubicBezTo>
                        <a:pt x="41" y="784"/>
                        <a:pt x="61" y="787"/>
                        <a:pt x="82" y="787"/>
                      </a:cubicBezTo>
                      <a:lnTo>
                        <a:pt x="607" y="787"/>
                      </a:lnTo>
                      <a:lnTo>
                        <a:pt x="607" y="787"/>
                      </a:lnTo>
                      <a:cubicBezTo>
                        <a:pt x="629" y="787"/>
                        <a:pt x="648" y="784"/>
                        <a:pt x="665" y="778"/>
                      </a:cubicBezTo>
                      <a:lnTo>
                        <a:pt x="665" y="778"/>
                      </a:lnTo>
                      <a:cubicBezTo>
                        <a:pt x="681" y="773"/>
                        <a:pt x="689" y="765"/>
                        <a:pt x="689" y="754"/>
                      </a:cubicBezTo>
                      <a:lnTo>
                        <a:pt x="689" y="754"/>
                      </a:lnTo>
                      <a:cubicBezTo>
                        <a:pt x="689" y="743"/>
                        <a:pt x="683" y="732"/>
                        <a:pt x="672" y="722"/>
                      </a:cubicBezTo>
                      <a:lnTo>
                        <a:pt x="640" y="689"/>
                      </a:lnTo>
                      <a:lnTo>
                        <a:pt x="607" y="656"/>
                      </a:lnTo>
                      <a:lnTo>
                        <a:pt x="574" y="623"/>
                      </a:lnTo>
                      <a:lnTo>
                        <a:pt x="476" y="525"/>
                      </a:lnTo>
                      <a:lnTo>
                        <a:pt x="443" y="492"/>
                      </a:lnTo>
                      <a:lnTo>
                        <a:pt x="410" y="460"/>
                      </a:lnTo>
                      <a:lnTo>
                        <a:pt x="410" y="460"/>
                      </a:lnTo>
                      <a:cubicBezTo>
                        <a:pt x="399" y="448"/>
                        <a:pt x="391" y="435"/>
                        <a:pt x="385" y="418"/>
                      </a:cubicBezTo>
                      <a:lnTo>
                        <a:pt x="385" y="418"/>
                      </a:lnTo>
                      <a:cubicBezTo>
                        <a:pt x="380" y="402"/>
                        <a:pt x="380" y="386"/>
                        <a:pt x="385" y="369"/>
                      </a:cubicBezTo>
                      <a:lnTo>
                        <a:pt x="385" y="369"/>
                      </a:lnTo>
                      <a:cubicBezTo>
                        <a:pt x="391" y="352"/>
                        <a:pt x="399" y="339"/>
                        <a:pt x="410" y="32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2" name="Freeform 343">
                  <a:extLst>
                    <a:ext uri="{FF2B5EF4-FFF2-40B4-BE49-F238E27FC236}">
                      <a16:creationId xmlns="" xmlns:a16="http://schemas.microsoft.com/office/drawing/2014/main" id="{EB441A58-A0B0-BD46-B975-A9D9B36F9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7475" y="2332038"/>
                  <a:ext cx="187325" cy="187325"/>
                </a:xfrm>
                <a:custGeom>
                  <a:avLst/>
                  <a:gdLst>
                    <a:gd name="T0" fmla="*/ 382 w 519"/>
                    <a:gd name="T1" fmla="*/ 235 h 520"/>
                    <a:gd name="T2" fmla="*/ 325 w 519"/>
                    <a:gd name="T3" fmla="*/ 161 h 520"/>
                    <a:gd name="T4" fmla="*/ 292 w 519"/>
                    <a:gd name="T5" fmla="*/ 140 h 520"/>
                    <a:gd name="T6" fmla="*/ 283 w 519"/>
                    <a:gd name="T7" fmla="*/ 136 h 520"/>
                    <a:gd name="T8" fmla="*/ 235 w 519"/>
                    <a:gd name="T9" fmla="*/ 136 h 520"/>
                    <a:gd name="T10" fmla="*/ 194 w 519"/>
                    <a:gd name="T11" fmla="*/ 161 h 520"/>
                    <a:gd name="T12" fmla="*/ 161 w 519"/>
                    <a:gd name="T13" fmla="*/ 194 h 520"/>
                    <a:gd name="T14" fmla="*/ 136 w 519"/>
                    <a:gd name="T15" fmla="*/ 235 h 520"/>
                    <a:gd name="T16" fmla="*/ 136 w 519"/>
                    <a:gd name="T17" fmla="*/ 284 h 520"/>
                    <a:gd name="T18" fmla="*/ 194 w 519"/>
                    <a:gd name="T19" fmla="*/ 358 h 520"/>
                    <a:gd name="T20" fmla="*/ 235 w 519"/>
                    <a:gd name="T21" fmla="*/ 382 h 520"/>
                    <a:gd name="T22" fmla="*/ 283 w 519"/>
                    <a:gd name="T23" fmla="*/ 382 h 520"/>
                    <a:gd name="T24" fmla="*/ 292 w 519"/>
                    <a:gd name="T25" fmla="*/ 379 h 520"/>
                    <a:gd name="T26" fmla="*/ 325 w 519"/>
                    <a:gd name="T27" fmla="*/ 358 h 520"/>
                    <a:gd name="T28" fmla="*/ 357 w 519"/>
                    <a:gd name="T29" fmla="*/ 326 h 520"/>
                    <a:gd name="T30" fmla="*/ 382 w 519"/>
                    <a:gd name="T31" fmla="*/ 284 h 520"/>
                    <a:gd name="T32" fmla="*/ 513 w 519"/>
                    <a:gd name="T33" fmla="*/ 235 h 520"/>
                    <a:gd name="T34" fmla="*/ 513 w 519"/>
                    <a:gd name="T35" fmla="*/ 284 h 520"/>
                    <a:gd name="T36" fmla="*/ 488 w 519"/>
                    <a:gd name="T37" fmla="*/ 326 h 520"/>
                    <a:gd name="T38" fmla="*/ 423 w 519"/>
                    <a:gd name="T39" fmla="*/ 391 h 520"/>
                    <a:gd name="T40" fmla="*/ 357 w 519"/>
                    <a:gd name="T41" fmla="*/ 457 h 520"/>
                    <a:gd name="T42" fmla="*/ 325 w 519"/>
                    <a:gd name="T43" fmla="*/ 489 h 520"/>
                    <a:gd name="T44" fmla="*/ 292 w 519"/>
                    <a:gd name="T45" fmla="*/ 510 h 520"/>
                    <a:gd name="T46" fmla="*/ 283 w 519"/>
                    <a:gd name="T47" fmla="*/ 514 h 520"/>
                    <a:gd name="T48" fmla="*/ 235 w 519"/>
                    <a:gd name="T49" fmla="*/ 514 h 520"/>
                    <a:gd name="T50" fmla="*/ 161 w 519"/>
                    <a:gd name="T51" fmla="*/ 457 h 520"/>
                    <a:gd name="T52" fmla="*/ 30 w 519"/>
                    <a:gd name="T53" fmla="*/ 326 h 520"/>
                    <a:gd name="T54" fmla="*/ 5 w 519"/>
                    <a:gd name="T55" fmla="*/ 284 h 520"/>
                    <a:gd name="T56" fmla="*/ 5 w 519"/>
                    <a:gd name="T57" fmla="*/ 235 h 520"/>
                    <a:gd name="T58" fmla="*/ 30 w 519"/>
                    <a:gd name="T59" fmla="*/ 194 h 520"/>
                    <a:gd name="T60" fmla="*/ 95 w 519"/>
                    <a:gd name="T61" fmla="*/ 129 h 520"/>
                    <a:gd name="T62" fmla="*/ 194 w 519"/>
                    <a:gd name="T63" fmla="*/ 30 h 520"/>
                    <a:gd name="T64" fmla="*/ 235 w 519"/>
                    <a:gd name="T65" fmla="*/ 6 h 520"/>
                    <a:gd name="T66" fmla="*/ 283 w 519"/>
                    <a:gd name="T67" fmla="*/ 6 h 520"/>
                    <a:gd name="T68" fmla="*/ 292 w 519"/>
                    <a:gd name="T69" fmla="*/ 9 h 520"/>
                    <a:gd name="T70" fmla="*/ 325 w 519"/>
                    <a:gd name="T71" fmla="*/ 30 h 520"/>
                    <a:gd name="T72" fmla="*/ 488 w 519"/>
                    <a:gd name="T73" fmla="*/ 194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19" h="520">
                      <a:moveTo>
                        <a:pt x="382" y="235"/>
                      </a:moveTo>
                      <a:lnTo>
                        <a:pt x="382" y="235"/>
                      </a:lnTo>
                      <a:cubicBezTo>
                        <a:pt x="377" y="218"/>
                        <a:pt x="368" y="205"/>
                        <a:pt x="357" y="194"/>
                      </a:cubicBezTo>
                      <a:lnTo>
                        <a:pt x="325" y="161"/>
                      </a:lnTo>
                      <a:lnTo>
                        <a:pt x="325" y="161"/>
                      </a:lnTo>
                      <a:cubicBezTo>
                        <a:pt x="316" y="152"/>
                        <a:pt x="305" y="145"/>
                        <a:pt x="292" y="140"/>
                      </a:cubicBezTo>
                      <a:lnTo>
                        <a:pt x="292" y="140"/>
                      </a:lnTo>
                      <a:cubicBezTo>
                        <a:pt x="289" y="139"/>
                        <a:pt x="286" y="137"/>
                        <a:pt x="283" y="136"/>
                      </a:cubicBezTo>
                      <a:lnTo>
                        <a:pt x="283" y="136"/>
                      </a:lnTo>
                      <a:cubicBezTo>
                        <a:pt x="267" y="131"/>
                        <a:pt x="251" y="131"/>
                        <a:pt x="235" y="136"/>
                      </a:cubicBezTo>
                      <a:lnTo>
                        <a:pt x="235" y="136"/>
                      </a:lnTo>
                      <a:cubicBezTo>
                        <a:pt x="218" y="142"/>
                        <a:pt x="205" y="151"/>
                        <a:pt x="194" y="161"/>
                      </a:cubicBezTo>
                      <a:lnTo>
                        <a:pt x="161" y="194"/>
                      </a:lnTo>
                      <a:lnTo>
                        <a:pt x="161" y="194"/>
                      </a:lnTo>
                      <a:cubicBezTo>
                        <a:pt x="149" y="205"/>
                        <a:pt x="142" y="218"/>
                        <a:pt x="136" y="235"/>
                      </a:cubicBezTo>
                      <a:lnTo>
                        <a:pt x="136" y="235"/>
                      </a:lnTo>
                      <a:cubicBezTo>
                        <a:pt x="131" y="252"/>
                        <a:pt x="131" y="268"/>
                        <a:pt x="136" y="284"/>
                      </a:cubicBezTo>
                      <a:lnTo>
                        <a:pt x="136" y="284"/>
                      </a:lnTo>
                      <a:cubicBezTo>
                        <a:pt x="142" y="301"/>
                        <a:pt x="149" y="314"/>
                        <a:pt x="161" y="326"/>
                      </a:cubicBezTo>
                      <a:lnTo>
                        <a:pt x="194" y="358"/>
                      </a:lnTo>
                      <a:lnTo>
                        <a:pt x="194" y="358"/>
                      </a:lnTo>
                      <a:cubicBezTo>
                        <a:pt x="205" y="369"/>
                        <a:pt x="218" y="377"/>
                        <a:pt x="235" y="382"/>
                      </a:cubicBezTo>
                      <a:lnTo>
                        <a:pt x="235" y="382"/>
                      </a:lnTo>
                      <a:cubicBezTo>
                        <a:pt x="251" y="388"/>
                        <a:pt x="267" y="388"/>
                        <a:pt x="283" y="382"/>
                      </a:cubicBezTo>
                      <a:lnTo>
                        <a:pt x="283" y="382"/>
                      </a:lnTo>
                      <a:cubicBezTo>
                        <a:pt x="286" y="381"/>
                        <a:pt x="289" y="381"/>
                        <a:pt x="292" y="379"/>
                      </a:cubicBezTo>
                      <a:lnTo>
                        <a:pt x="292" y="379"/>
                      </a:lnTo>
                      <a:cubicBezTo>
                        <a:pt x="305" y="374"/>
                        <a:pt x="316" y="367"/>
                        <a:pt x="325" y="358"/>
                      </a:cubicBezTo>
                      <a:lnTo>
                        <a:pt x="357" y="326"/>
                      </a:lnTo>
                      <a:lnTo>
                        <a:pt x="357" y="326"/>
                      </a:lnTo>
                      <a:cubicBezTo>
                        <a:pt x="368" y="314"/>
                        <a:pt x="377" y="301"/>
                        <a:pt x="382" y="284"/>
                      </a:cubicBezTo>
                      <a:lnTo>
                        <a:pt x="382" y="284"/>
                      </a:lnTo>
                      <a:cubicBezTo>
                        <a:pt x="387" y="268"/>
                        <a:pt x="387" y="252"/>
                        <a:pt x="382" y="235"/>
                      </a:cubicBezTo>
                      <a:close/>
                      <a:moveTo>
                        <a:pt x="513" y="235"/>
                      </a:moveTo>
                      <a:lnTo>
                        <a:pt x="513" y="235"/>
                      </a:lnTo>
                      <a:cubicBezTo>
                        <a:pt x="518" y="252"/>
                        <a:pt x="518" y="268"/>
                        <a:pt x="513" y="284"/>
                      </a:cubicBezTo>
                      <a:lnTo>
                        <a:pt x="513" y="284"/>
                      </a:lnTo>
                      <a:cubicBezTo>
                        <a:pt x="508" y="301"/>
                        <a:pt x="499" y="314"/>
                        <a:pt x="488" y="326"/>
                      </a:cubicBezTo>
                      <a:lnTo>
                        <a:pt x="456" y="358"/>
                      </a:lnTo>
                      <a:lnTo>
                        <a:pt x="423" y="391"/>
                      </a:lnTo>
                      <a:lnTo>
                        <a:pt x="390" y="424"/>
                      </a:lnTo>
                      <a:lnTo>
                        <a:pt x="357" y="457"/>
                      </a:lnTo>
                      <a:lnTo>
                        <a:pt x="325" y="489"/>
                      </a:lnTo>
                      <a:lnTo>
                        <a:pt x="325" y="489"/>
                      </a:lnTo>
                      <a:cubicBezTo>
                        <a:pt x="316" y="498"/>
                        <a:pt x="305" y="505"/>
                        <a:pt x="292" y="510"/>
                      </a:cubicBezTo>
                      <a:lnTo>
                        <a:pt x="292" y="510"/>
                      </a:lnTo>
                      <a:cubicBezTo>
                        <a:pt x="289" y="512"/>
                        <a:pt x="286" y="513"/>
                        <a:pt x="283" y="514"/>
                      </a:cubicBezTo>
                      <a:lnTo>
                        <a:pt x="283" y="514"/>
                      </a:lnTo>
                      <a:cubicBezTo>
                        <a:pt x="267" y="519"/>
                        <a:pt x="251" y="519"/>
                        <a:pt x="235" y="514"/>
                      </a:cubicBezTo>
                      <a:lnTo>
                        <a:pt x="235" y="514"/>
                      </a:lnTo>
                      <a:cubicBezTo>
                        <a:pt x="218" y="508"/>
                        <a:pt x="205" y="500"/>
                        <a:pt x="194" y="489"/>
                      </a:cubicBezTo>
                      <a:lnTo>
                        <a:pt x="161" y="457"/>
                      </a:lnTo>
                      <a:lnTo>
                        <a:pt x="128" y="424"/>
                      </a:lnTo>
                      <a:lnTo>
                        <a:pt x="30" y="326"/>
                      </a:lnTo>
                      <a:lnTo>
                        <a:pt x="30" y="326"/>
                      </a:lnTo>
                      <a:cubicBezTo>
                        <a:pt x="19" y="314"/>
                        <a:pt x="10" y="301"/>
                        <a:pt x="5" y="284"/>
                      </a:cubicBezTo>
                      <a:lnTo>
                        <a:pt x="5" y="284"/>
                      </a:lnTo>
                      <a:cubicBezTo>
                        <a:pt x="0" y="268"/>
                        <a:pt x="0" y="252"/>
                        <a:pt x="5" y="235"/>
                      </a:cubicBezTo>
                      <a:lnTo>
                        <a:pt x="5" y="235"/>
                      </a:lnTo>
                      <a:cubicBezTo>
                        <a:pt x="10" y="218"/>
                        <a:pt x="19" y="205"/>
                        <a:pt x="30" y="194"/>
                      </a:cubicBezTo>
                      <a:lnTo>
                        <a:pt x="62" y="161"/>
                      </a:lnTo>
                      <a:lnTo>
                        <a:pt x="95" y="129"/>
                      </a:lnTo>
                      <a:lnTo>
                        <a:pt x="128" y="96"/>
                      </a:lnTo>
                      <a:lnTo>
                        <a:pt x="194" y="30"/>
                      </a:lnTo>
                      <a:lnTo>
                        <a:pt x="194" y="30"/>
                      </a:lnTo>
                      <a:cubicBezTo>
                        <a:pt x="205" y="20"/>
                        <a:pt x="218" y="11"/>
                        <a:pt x="235" y="6"/>
                      </a:cubicBezTo>
                      <a:lnTo>
                        <a:pt x="235" y="6"/>
                      </a:lnTo>
                      <a:cubicBezTo>
                        <a:pt x="251" y="0"/>
                        <a:pt x="267" y="0"/>
                        <a:pt x="283" y="6"/>
                      </a:cubicBezTo>
                      <a:lnTo>
                        <a:pt x="283" y="6"/>
                      </a:lnTo>
                      <a:cubicBezTo>
                        <a:pt x="286" y="7"/>
                        <a:pt x="289" y="8"/>
                        <a:pt x="292" y="9"/>
                      </a:cubicBezTo>
                      <a:lnTo>
                        <a:pt x="292" y="9"/>
                      </a:lnTo>
                      <a:cubicBezTo>
                        <a:pt x="305" y="14"/>
                        <a:pt x="316" y="21"/>
                        <a:pt x="325" y="30"/>
                      </a:cubicBezTo>
                      <a:lnTo>
                        <a:pt x="488" y="194"/>
                      </a:lnTo>
                      <a:lnTo>
                        <a:pt x="488" y="194"/>
                      </a:lnTo>
                      <a:cubicBezTo>
                        <a:pt x="499" y="205"/>
                        <a:pt x="508" y="218"/>
                        <a:pt x="513" y="2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3" name="Freeform 346">
                  <a:extLst>
                    <a:ext uri="{FF2B5EF4-FFF2-40B4-BE49-F238E27FC236}">
                      <a16:creationId xmlns="" xmlns:a16="http://schemas.microsoft.com/office/drawing/2014/main" id="{38EF7FE8-19F9-3A49-832B-8F301DAC1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7325" y="2403475"/>
                  <a:ext cx="46038" cy="46038"/>
                </a:xfrm>
                <a:custGeom>
                  <a:avLst/>
                  <a:gdLst>
                    <a:gd name="T0" fmla="*/ 96 w 127"/>
                    <a:gd name="T1" fmla="*/ 9 h 127"/>
                    <a:gd name="T2" fmla="*/ 96 w 127"/>
                    <a:gd name="T3" fmla="*/ 9 h 127"/>
                    <a:gd name="T4" fmla="*/ 87 w 127"/>
                    <a:gd name="T5" fmla="*/ 5 h 127"/>
                    <a:gd name="T6" fmla="*/ 87 w 127"/>
                    <a:gd name="T7" fmla="*/ 5 h 127"/>
                    <a:gd name="T8" fmla="*/ 39 w 127"/>
                    <a:gd name="T9" fmla="*/ 5 h 127"/>
                    <a:gd name="T10" fmla="*/ 39 w 127"/>
                    <a:gd name="T11" fmla="*/ 5 h 127"/>
                    <a:gd name="T12" fmla="*/ 6 w 127"/>
                    <a:gd name="T13" fmla="*/ 38 h 127"/>
                    <a:gd name="T14" fmla="*/ 6 w 127"/>
                    <a:gd name="T15" fmla="*/ 38 h 127"/>
                    <a:gd name="T16" fmla="*/ 6 w 127"/>
                    <a:gd name="T17" fmla="*/ 87 h 127"/>
                    <a:gd name="T18" fmla="*/ 6 w 127"/>
                    <a:gd name="T19" fmla="*/ 87 h 127"/>
                    <a:gd name="T20" fmla="*/ 39 w 127"/>
                    <a:gd name="T21" fmla="*/ 120 h 127"/>
                    <a:gd name="T22" fmla="*/ 39 w 127"/>
                    <a:gd name="T23" fmla="*/ 120 h 127"/>
                    <a:gd name="T24" fmla="*/ 87 w 127"/>
                    <a:gd name="T25" fmla="*/ 120 h 127"/>
                    <a:gd name="T26" fmla="*/ 87 w 127"/>
                    <a:gd name="T27" fmla="*/ 120 h 127"/>
                    <a:gd name="T28" fmla="*/ 96 w 127"/>
                    <a:gd name="T29" fmla="*/ 116 h 127"/>
                    <a:gd name="T30" fmla="*/ 96 w 127"/>
                    <a:gd name="T31" fmla="*/ 116 h 127"/>
                    <a:gd name="T32" fmla="*/ 120 w 127"/>
                    <a:gd name="T33" fmla="*/ 87 h 127"/>
                    <a:gd name="T34" fmla="*/ 120 w 127"/>
                    <a:gd name="T35" fmla="*/ 87 h 127"/>
                    <a:gd name="T36" fmla="*/ 120 w 127"/>
                    <a:gd name="T37" fmla="*/ 38 h 127"/>
                    <a:gd name="T38" fmla="*/ 120 w 127"/>
                    <a:gd name="T39" fmla="*/ 38 h 127"/>
                    <a:gd name="T40" fmla="*/ 96 w 127"/>
                    <a:gd name="T41" fmla="*/ 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7" h="127">
                      <a:moveTo>
                        <a:pt x="96" y="9"/>
                      </a:moveTo>
                      <a:lnTo>
                        <a:pt x="96" y="9"/>
                      </a:lnTo>
                      <a:cubicBezTo>
                        <a:pt x="93" y="8"/>
                        <a:pt x="90" y="6"/>
                        <a:pt x="87" y="5"/>
                      </a:cubicBezTo>
                      <a:lnTo>
                        <a:pt x="87" y="5"/>
                      </a:lnTo>
                      <a:cubicBezTo>
                        <a:pt x="71" y="0"/>
                        <a:pt x="55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5"/>
                        <a:pt x="0" y="71"/>
                        <a:pt x="6" y="87"/>
                      </a:cubicBezTo>
                      <a:lnTo>
                        <a:pt x="6" y="87"/>
                      </a:lnTo>
                      <a:cubicBezTo>
                        <a:pt x="11" y="104"/>
                        <a:pt x="22" y="114"/>
                        <a:pt x="39" y="120"/>
                      </a:cubicBezTo>
                      <a:lnTo>
                        <a:pt x="39" y="120"/>
                      </a:lnTo>
                      <a:cubicBezTo>
                        <a:pt x="55" y="126"/>
                        <a:pt x="71" y="126"/>
                        <a:pt x="87" y="120"/>
                      </a:cubicBezTo>
                      <a:lnTo>
                        <a:pt x="87" y="120"/>
                      </a:lnTo>
                      <a:cubicBezTo>
                        <a:pt x="90" y="119"/>
                        <a:pt x="93" y="118"/>
                        <a:pt x="96" y="116"/>
                      </a:cubicBezTo>
                      <a:lnTo>
                        <a:pt x="96" y="116"/>
                      </a:lnTo>
                      <a:cubicBezTo>
                        <a:pt x="108" y="110"/>
                        <a:pt x="116" y="101"/>
                        <a:pt x="120" y="87"/>
                      </a:cubicBezTo>
                      <a:lnTo>
                        <a:pt x="120" y="87"/>
                      </a:lnTo>
                      <a:cubicBezTo>
                        <a:pt x="126" y="71"/>
                        <a:pt x="126" y="55"/>
                        <a:pt x="120" y="38"/>
                      </a:cubicBezTo>
                      <a:lnTo>
                        <a:pt x="120" y="38"/>
                      </a:lnTo>
                      <a:cubicBezTo>
                        <a:pt x="116" y="25"/>
                        <a:pt x="108" y="15"/>
                        <a:pt x="96" y="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4" name="Freeform 349">
                  <a:extLst>
                    <a:ext uri="{FF2B5EF4-FFF2-40B4-BE49-F238E27FC236}">
                      <a16:creationId xmlns="" xmlns:a16="http://schemas.microsoft.com/office/drawing/2014/main" id="{7793AF2B-9775-1645-9621-ED060690F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2038" y="2573338"/>
                  <a:ext cx="247650" cy="136525"/>
                </a:xfrm>
                <a:custGeom>
                  <a:avLst/>
                  <a:gdLst>
                    <a:gd name="T0" fmla="*/ 664 w 689"/>
                    <a:gd name="T1" fmla="*/ 369 h 379"/>
                    <a:gd name="T2" fmla="*/ 664 w 689"/>
                    <a:gd name="T3" fmla="*/ 369 h 379"/>
                    <a:gd name="T4" fmla="*/ 688 w 689"/>
                    <a:gd name="T5" fmla="*/ 344 h 379"/>
                    <a:gd name="T6" fmla="*/ 688 w 689"/>
                    <a:gd name="T7" fmla="*/ 344 h 379"/>
                    <a:gd name="T8" fmla="*/ 673 w 689"/>
                    <a:gd name="T9" fmla="*/ 312 h 379"/>
                    <a:gd name="T10" fmla="*/ 639 w 689"/>
                    <a:gd name="T11" fmla="*/ 279 h 379"/>
                    <a:gd name="T12" fmla="*/ 607 w 689"/>
                    <a:gd name="T13" fmla="*/ 246 h 379"/>
                    <a:gd name="T14" fmla="*/ 574 w 689"/>
                    <a:gd name="T15" fmla="*/ 214 h 379"/>
                    <a:gd name="T16" fmla="*/ 541 w 689"/>
                    <a:gd name="T17" fmla="*/ 180 h 379"/>
                    <a:gd name="T18" fmla="*/ 509 w 689"/>
                    <a:gd name="T19" fmla="*/ 148 h 379"/>
                    <a:gd name="T20" fmla="*/ 475 w 689"/>
                    <a:gd name="T21" fmla="*/ 115 h 379"/>
                    <a:gd name="T22" fmla="*/ 443 w 689"/>
                    <a:gd name="T23" fmla="*/ 82 h 379"/>
                    <a:gd name="T24" fmla="*/ 410 w 689"/>
                    <a:gd name="T25" fmla="*/ 50 h 379"/>
                    <a:gd name="T26" fmla="*/ 377 w 689"/>
                    <a:gd name="T27" fmla="*/ 16 h 379"/>
                    <a:gd name="T28" fmla="*/ 377 w 689"/>
                    <a:gd name="T29" fmla="*/ 16 h 379"/>
                    <a:gd name="T30" fmla="*/ 345 w 689"/>
                    <a:gd name="T31" fmla="*/ 0 h 379"/>
                    <a:gd name="T32" fmla="*/ 345 w 689"/>
                    <a:gd name="T33" fmla="*/ 0 h 379"/>
                    <a:gd name="T34" fmla="*/ 311 w 689"/>
                    <a:gd name="T35" fmla="*/ 16 h 379"/>
                    <a:gd name="T36" fmla="*/ 279 w 689"/>
                    <a:gd name="T37" fmla="*/ 50 h 379"/>
                    <a:gd name="T38" fmla="*/ 246 w 689"/>
                    <a:gd name="T39" fmla="*/ 82 h 379"/>
                    <a:gd name="T40" fmla="*/ 213 w 689"/>
                    <a:gd name="T41" fmla="*/ 115 h 379"/>
                    <a:gd name="T42" fmla="*/ 180 w 689"/>
                    <a:gd name="T43" fmla="*/ 148 h 379"/>
                    <a:gd name="T44" fmla="*/ 148 w 689"/>
                    <a:gd name="T45" fmla="*/ 180 h 379"/>
                    <a:gd name="T46" fmla="*/ 115 w 689"/>
                    <a:gd name="T47" fmla="*/ 214 h 379"/>
                    <a:gd name="T48" fmla="*/ 82 w 689"/>
                    <a:gd name="T49" fmla="*/ 246 h 379"/>
                    <a:gd name="T50" fmla="*/ 49 w 689"/>
                    <a:gd name="T51" fmla="*/ 279 h 379"/>
                    <a:gd name="T52" fmla="*/ 17 w 689"/>
                    <a:gd name="T53" fmla="*/ 312 h 379"/>
                    <a:gd name="T54" fmla="*/ 17 w 689"/>
                    <a:gd name="T55" fmla="*/ 312 h 379"/>
                    <a:gd name="T56" fmla="*/ 0 w 689"/>
                    <a:gd name="T57" fmla="*/ 344 h 379"/>
                    <a:gd name="T58" fmla="*/ 0 w 689"/>
                    <a:gd name="T59" fmla="*/ 344 h 379"/>
                    <a:gd name="T60" fmla="*/ 25 w 689"/>
                    <a:gd name="T61" fmla="*/ 369 h 379"/>
                    <a:gd name="T62" fmla="*/ 25 w 689"/>
                    <a:gd name="T63" fmla="*/ 369 h 379"/>
                    <a:gd name="T64" fmla="*/ 82 w 689"/>
                    <a:gd name="T65" fmla="*/ 378 h 379"/>
                    <a:gd name="T66" fmla="*/ 607 w 689"/>
                    <a:gd name="T67" fmla="*/ 378 h 379"/>
                    <a:gd name="T68" fmla="*/ 607 w 689"/>
                    <a:gd name="T69" fmla="*/ 378 h 379"/>
                    <a:gd name="T70" fmla="*/ 664 w 689"/>
                    <a:gd name="T71" fmla="*/ 36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9" h="379">
                      <a:moveTo>
                        <a:pt x="664" y="369"/>
                      </a:moveTo>
                      <a:lnTo>
                        <a:pt x="664" y="369"/>
                      </a:lnTo>
                      <a:cubicBezTo>
                        <a:pt x="680" y="364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4"/>
                        <a:pt x="683" y="323"/>
                        <a:pt x="673" y="312"/>
                      </a:cubicBezTo>
                      <a:lnTo>
                        <a:pt x="639" y="279"/>
                      </a:lnTo>
                      <a:lnTo>
                        <a:pt x="607" y="246"/>
                      </a:lnTo>
                      <a:lnTo>
                        <a:pt x="574" y="214"/>
                      </a:lnTo>
                      <a:lnTo>
                        <a:pt x="541" y="180"/>
                      </a:lnTo>
                      <a:lnTo>
                        <a:pt x="509" y="148"/>
                      </a:lnTo>
                      <a:lnTo>
                        <a:pt x="475" y="115"/>
                      </a:lnTo>
                      <a:lnTo>
                        <a:pt x="443" y="82"/>
                      </a:lnTo>
                      <a:lnTo>
                        <a:pt x="410" y="50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6"/>
                        <a:pt x="356" y="0"/>
                        <a:pt x="345" y="0"/>
                      </a:cubicBezTo>
                      <a:lnTo>
                        <a:pt x="345" y="0"/>
                      </a:lnTo>
                      <a:cubicBezTo>
                        <a:pt x="333" y="0"/>
                        <a:pt x="323" y="6"/>
                        <a:pt x="311" y="16"/>
                      </a:cubicBezTo>
                      <a:lnTo>
                        <a:pt x="279" y="50"/>
                      </a:lnTo>
                      <a:lnTo>
                        <a:pt x="246" y="82"/>
                      </a:lnTo>
                      <a:lnTo>
                        <a:pt x="213" y="115"/>
                      </a:lnTo>
                      <a:lnTo>
                        <a:pt x="180" y="148"/>
                      </a:lnTo>
                      <a:lnTo>
                        <a:pt x="148" y="180"/>
                      </a:lnTo>
                      <a:lnTo>
                        <a:pt x="115" y="214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7" y="312"/>
                      </a:lnTo>
                      <a:lnTo>
                        <a:pt x="17" y="312"/>
                      </a:lnTo>
                      <a:cubicBezTo>
                        <a:pt x="6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4"/>
                        <a:pt x="25" y="369"/>
                      </a:cubicBezTo>
                      <a:lnTo>
                        <a:pt x="25" y="369"/>
                      </a:lnTo>
                      <a:cubicBezTo>
                        <a:pt x="41" y="375"/>
                        <a:pt x="61" y="378"/>
                        <a:pt x="82" y="378"/>
                      </a:cubicBezTo>
                      <a:lnTo>
                        <a:pt x="607" y="378"/>
                      </a:lnTo>
                      <a:lnTo>
                        <a:pt x="607" y="378"/>
                      </a:lnTo>
                      <a:cubicBezTo>
                        <a:pt x="629" y="378"/>
                        <a:pt x="648" y="375"/>
                        <a:pt x="664" y="369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5" name="Freeform 350">
                  <a:extLst>
                    <a:ext uri="{FF2B5EF4-FFF2-40B4-BE49-F238E27FC236}">
                      <a16:creationId xmlns="" xmlns:a16="http://schemas.microsoft.com/office/drawing/2014/main" id="{D4354013-78B6-4D4A-B1E5-D9E137EF7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2573338"/>
                  <a:ext cx="247650" cy="136525"/>
                </a:xfrm>
                <a:custGeom>
                  <a:avLst/>
                  <a:gdLst>
                    <a:gd name="T0" fmla="*/ 639 w 690"/>
                    <a:gd name="T1" fmla="*/ 279 h 379"/>
                    <a:gd name="T2" fmla="*/ 606 w 690"/>
                    <a:gd name="T3" fmla="*/ 246 h 379"/>
                    <a:gd name="T4" fmla="*/ 574 w 690"/>
                    <a:gd name="T5" fmla="*/ 213 h 379"/>
                    <a:gd name="T6" fmla="*/ 541 w 690"/>
                    <a:gd name="T7" fmla="*/ 180 h 379"/>
                    <a:gd name="T8" fmla="*/ 508 w 690"/>
                    <a:gd name="T9" fmla="*/ 148 h 379"/>
                    <a:gd name="T10" fmla="*/ 475 w 690"/>
                    <a:gd name="T11" fmla="*/ 115 h 379"/>
                    <a:gd name="T12" fmla="*/ 443 w 690"/>
                    <a:gd name="T13" fmla="*/ 82 h 379"/>
                    <a:gd name="T14" fmla="*/ 410 w 690"/>
                    <a:gd name="T15" fmla="*/ 50 h 379"/>
                    <a:gd name="T16" fmla="*/ 378 w 690"/>
                    <a:gd name="T17" fmla="*/ 16 h 379"/>
                    <a:gd name="T18" fmla="*/ 378 w 690"/>
                    <a:gd name="T19" fmla="*/ 16 h 379"/>
                    <a:gd name="T20" fmla="*/ 344 w 690"/>
                    <a:gd name="T21" fmla="*/ 0 h 379"/>
                    <a:gd name="T22" fmla="*/ 344 w 690"/>
                    <a:gd name="T23" fmla="*/ 0 h 379"/>
                    <a:gd name="T24" fmla="*/ 312 w 690"/>
                    <a:gd name="T25" fmla="*/ 16 h 379"/>
                    <a:gd name="T26" fmla="*/ 279 w 690"/>
                    <a:gd name="T27" fmla="*/ 50 h 379"/>
                    <a:gd name="T28" fmla="*/ 246 w 690"/>
                    <a:gd name="T29" fmla="*/ 82 h 379"/>
                    <a:gd name="T30" fmla="*/ 214 w 690"/>
                    <a:gd name="T31" fmla="*/ 115 h 379"/>
                    <a:gd name="T32" fmla="*/ 181 w 690"/>
                    <a:gd name="T33" fmla="*/ 148 h 379"/>
                    <a:gd name="T34" fmla="*/ 148 w 690"/>
                    <a:gd name="T35" fmla="*/ 180 h 379"/>
                    <a:gd name="T36" fmla="*/ 115 w 690"/>
                    <a:gd name="T37" fmla="*/ 213 h 379"/>
                    <a:gd name="T38" fmla="*/ 82 w 690"/>
                    <a:gd name="T39" fmla="*/ 246 h 379"/>
                    <a:gd name="T40" fmla="*/ 49 w 690"/>
                    <a:gd name="T41" fmla="*/ 279 h 379"/>
                    <a:gd name="T42" fmla="*/ 17 w 690"/>
                    <a:gd name="T43" fmla="*/ 312 h 379"/>
                    <a:gd name="T44" fmla="*/ 17 w 690"/>
                    <a:gd name="T45" fmla="*/ 312 h 379"/>
                    <a:gd name="T46" fmla="*/ 0 w 690"/>
                    <a:gd name="T47" fmla="*/ 344 h 379"/>
                    <a:gd name="T48" fmla="*/ 0 w 690"/>
                    <a:gd name="T49" fmla="*/ 344 h 379"/>
                    <a:gd name="T50" fmla="*/ 25 w 690"/>
                    <a:gd name="T51" fmla="*/ 369 h 379"/>
                    <a:gd name="T52" fmla="*/ 25 w 690"/>
                    <a:gd name="T53" fmla="*/ 369 h 379"/>
                    <a:gd name="T54" fmla="*/ 82 w 690"/>
                    <a:gd name="T55" fmla="*/ 378 h 379"/>
                    <a:gd name="T56" fmla="*/ 606 w 690"/>
                    <a:gd name="T57" fmla="*/ 378 h 379"/>
                    <a:gd name="T58" fmla="*/ 606 w 690"/>
                    <a:gd name="T59" fmla="*/ 378 h 379"/>
                    <a:gd name="T60" fmla="*/ 664 w 690"/>
                    <a:gd name="T61" fmla="*/ 369 h 379"/>
                    <a:gd name="T62" fmla="*/ 664 w 690"/>
                    <a:gd name="T63" fmla="*/ 369 h 379"/>
                    <a:gd name="T64" fmla="*/ 689 w 690"/>
                    <a:gd name="T65" fmla="*/ 344 h 379"/>
                    <a:gd name="T66" fmla="*/ 689 w 690"/>
                    <a:gd name="T67" fmla="*/ 344 h 379"/>
                    <a:gd name="T68" fmla="*/ 672 w 690"/>
                    <a:gd name="T69" fmla="*/ 312 h 379"/>
                    <a:gd name="T70" fmla="*/ 639 w 690"/>
                    <a:gd name="T71" fmla="*/ 27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90" h="379">
                      <a:moveTo>
                        <a:pt x="639" y="279"/>
                      </a:moveTo>
                      <a:lnTo>
                        <a:pt x="606" y="246"/>
                      </a:lnTo>
                      <a:lnTo>
                        <a:pt x="574" y="213"/>
                      </a:lnTo>
                      <a:lnTo>
                        <a:pt x="541" y="180"/>
                      </a:lnTo>
                      <a:lnTo>
                        <a:pt x="508" y="148"/>
                      </a:lnTo>
                      <a:lnTo>
                        <a:pt x="475" y="115"/>
                      </a:lnTo>
                      <a:lnTo>
                        <a:pt x="443" y="82"/>
                      </a:lnTo>
                      <a:lnTo>
                        <a:pt x="410" y="50"/>
                      </a:lnTo>
                      <a:lnTo>
                        <a:pt x="378" y="16"/>
                      </a:lnTo>
                      <a:lnTo>
                        <a:pt x="378" y="16"/>
                      </a:lnTo>
                      <a:cubicBezTo>
                        <a:pt x="366" y="6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6"/>
                        <a:pt x="312" y="16"/>
                      </a:cubicBezTo>
                      <a:lnTo>
                        <a:pt x="279" y="50"/>
                      </a:lnTo>
                      <a:lnTo>
                        <a:pt x="246" y="82"/>
                      </a:lnTo>
                      <a:lnTo>
                        <a:pt x="214" y="115"/>
                      </a:lnTo>
                      <a:lnTo>
                        <a:pt x="181" y="148"/>
                      </a:lnTo>
                      <a:lnTo>
                        <a:pt x="148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7" y="312"/>
                      </a:lnTo>
                      <a:lnTo>
                        <a:pt x="17" y="312"/>
                      </a:lnTo>
                      <a:cubicBezTo>
                        <a:pt x="6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9" y="364"/>
                        <a:pt x="25" y="369"/>
                      </a:cubicBezTo>
                      <a:lnTo>
                        <a:pt x="25" y="369"/>
                      </a:lnTo>
                      <a:cubicBezTo>
                        <a:pt x="41" y="375"/>
                        <a:pt x="60" y="378"/>
                        <a:pt x="82" y="378"/>
                      </a:cubicBezTo>
                      <a:lnTo>
                        <a:pt x="606" y="378"/>
                      </a:lnTo>
                      <a:lnTo>
                        <a:pt x="606" y="378"/>
                      </a:lnTo>
                      <a:cubicBezTo>
                        <a:pt x="628" y="378"/>
                        <a:pt x="647" y="375"/>
                        <a:pt x="664" y="369"/>
                      </a:cubicBezTo>
                      <a:lnTo>
                        <a:pt x="664" y="369"/>
                      </a:lnTo>
                      <a:cubicBezTo>
                        <a:pt x="681" y="364"/>
                        <a:pt x="689" y="355"/>
                        <a:pt x="689" y="344"/>
                      </a:cubicBezTo>
                      <a:lnTo>
                        <a:pt x="689" y="344"/>
                      </a:lnTo>
                      <a:cubicBezTo>
                        <a:pt x="689" y="334"/>
                        <a:pt x="684" y="323"/>
                        <a:pt x="672" y="312"/>
                      </a:cubicBezTo>
                      <a:lnTo>
                        <a:pt x="639" y="27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6" name="Freeform 351">
                  <a:extLst>
                    <a:ext uri="{FF2B5EF4-FFF2-40B4-BE49-F238E27FC236}">
                      <a16:creationId xmlns="" xmlns:a16="http://schemas.microsoft.com/office/drawing/2014/main" id="{9D49E294-215C-2442-86C5-BA5B0D96C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3325" y="2714625"/>
                  <a:ext cx="247650" cy="136525"/>
                </a:xfrm>
                <a:custGeom>
                  <a:avLst/>
                  <a:gdLst>
                    <a:gd name="T0" fmla="*/ 663 w 689"/>
                    <a:gd name="T1" fmla="*/ 368 h 378"/>
                    <a:gd name="T2" fmla="*/ 663 w 689"/>
                    <a:gd name="T3" fmla="*/ 368 h 378"/>
                    <a:gd name="T4" fmla="*/ 688 w 689"/>
                    <a:gd name="T5" fmla="*/ 344 h 378"/>
                    <a:gd name="T6" fmla="*/ 688 w 689"/>
                    <a:gd name="T7" fmla="*/ 344 h 378"/>
                    <a:gd name="T8" fmla="*/ 672 w 689"/>
                    <a:gd name="T9" fmla="*/ 311 h 378"/>
                    <a:gd name="T10" fmla="*/ 639 w 689"/>
                    <a:gd name="T11" fmla="*/ 278 h 378"/>
                    <a:gd name="T12" fmla="*/ 606 w 689"/>
                    <a:gd name="T13" fmla="*/ 246 h 378"/>
                    <a:gd name="T14" fmla="*/ 573 w 689"/>
                    <a:gd name="T15" fmla="*/ 213 h 378"/>
                    <a:gd name="T16" fmla="*/ 541 w 689"/>
                    <a:gd name="T17" fmla="*/ 180 h 378"/>
                    <a:gd name="T18" fmla="*/ 508 w 689"/>
                    <a:gd name="T19" fmla="*/ 147 h 378"/>
                    <a:gd name="T20" fmla="*/ 475 w 689"/>
                    <a:gd name="T21" fmla="*/ 114 h 378"/>
                    <a:gd name="T22" fmla="*/ 443 w 689"/>
                    <a:gd name="T23" fmla="*/ 82 h 378"/>
                    <a:gd name="T24" fmla="*/ 409 w 689"/>
                    <a:gd name="T25" fmla="*/ 49 h 378"/>
                    <a:gd name="T26" fmla="*/ 377 w 689"/>
                    <a:gd name="T27" fmla="*/ 16 h 378"/>
                    <a:gd name="T28" fmla="*/ 377 w 689"/>
                    <a:gd name="T29" fmla="*/ 16 h 378"/>
                    <a:gd name="T30" fmla="*/ 344 w 689"/>
                    <a:gd name="T31" fmla="*/ 0 h 378"/>
                    <a:gd name="T32" fmla="*/ 344 w 689"/>
                    <a:gd name="T33" fmla="*/ 0 h 378"/>
                    <a:gd name="T34" fmla="*/ 311 w 689"/>
                    <a:gd name="T35" fmla="*/ 16 h 378"/>
                    <a:gd name="T36" fmla="*/ 279 w 689"/>
                    <a:gd name="T37" fmla="*/ 49 h 378"/>
                    <a:gd name="T38" fmla="*/ 245 w 689"/>
                    <a:gd name="T39" fmla="*/ 82 h 378"/>
                    <a:gd name="T40" fmla="*/ 147 w 689"/>
                    <a:gd name="T41" fmla="*/ 180 h 378"/>
                    <a:gd name="T42" fmla="*/ 115 w 689"/>
                    <a:gd name="T43" fmla="*/ 213 h 378"/>
                    <a:gd name="T44" fmla="*/ 81 w 689"/>
                    <a:gd name="T45" fmla="*/ 246 h 378"/>
                    <a:gd name="T46" fmla="*/ 16 w 689"/>
                    <a:gd name="T47" fmla="*/ 311 h 378"/>
                    <a:gd name="T48" fmla="*/ 16 w 689"/>
                    <a:gd name="T49" fmla="*/ 311 h 378"/>
                    <a:gd name="T50" fmla="*/ 0 w 689"/>
                    <a:gd name="T51" fmla="*/ 344 h 378"/>
                    <a:gd name="T52" fmla="*/ 0 w 689"/>
                    <a:gd name="T53" fmla="*/ 344 h 378"/>
                    <a:gd name="T54" fmla="*/ 25 w 689"/>
                    <a:gd name="T55" fmla="*/ 368 h 378"/>
                    <a:gd name="T56" fmla="*/ 25 w 689"/>
                    <a:gd name="T57" fmla="*/ 368 h 378"/>
                    <a:gd name="T58" fmla="*/ 81 w 689"/>
                    <a:gd name="T59" fmla="*/ 377 h 378"/>
                    <a:gd name="T60" fmla="*/ 606 w 689"/>
                    <a:gd name="T61" fmla="*/ 377 h 378"/>
                    <a:gd name="T62" fmla="*/ 606 w 689"/>
                    <a:gd name="T63" fmla="*/ 377 h 378"/>
                    <a:gd name="T64" fmla="*/ 663 w 689"/>
                    <a:gd name="T65" fmla="*/ 36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89" h="378">
                      <a:moveTo>
                        <a:pt x="663" y="368"/>
                      </a:moveTo>
                      <a:lnTo>
                        <a:pt x="663" y="368"/>
                      </a:lnTo>
                      <a:cubicBezTo>
                        <a:pt x="680" y="363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3"/>
                        <a:pt x="683" y="322"/>
                        <a:pt x="672" y="311"/>
                      </a:cubicBezTo>
                      <a:lnTo>
                        <a:pt x="639" y="278"/>
                      </a:lnTo>
                      <a:lnTo>
                        <a:pt x="606" y="246"/>
                      </a:lnTo>
                      <a:lnTo>
                        <a:pt x="573" y="213"/>
                      </a:lnTo>
                      <a:lnTo>
                        <a:pt x="541" y="180"/>
                      </a:lnTo>
                      <a:lnTo>
                        <a:pt x="508" y="147"/>
                      </a:lnTo>
                      <a:lnTo>
                        <a:pt x="475" y="114"/>
                      </a:lnTo>
                      <a:lnTo>
                        <a:pt x="443" y="82"/>
                      </a:lnTo>
                      <a:lnTo>
                        <a:pt x="409" y="49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5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5"/>
                        <a:pt x="311" y="16"/>
                      </a:cubicBezTo>
                      <a:lnTo>
                        <a:pt x="279" y="49"/>
                      </a:lnTo>
                      <a:lnTo>
                        <a:pt x="245" y="82"/>
                      </a:lnTo>
                      <a:lnTo>
                        <a:pt x="147" y="180"/>
                      </a:lnTo>
                      <a:lnTo>
                        <a:pt x="115" y="213"/>
                      </a:lnTo>
                      <a:lnTo>
                        <a:pt x="81" y="246"/>
                      </a:lnTo>
                      <a:lnTo>
                        <a:pt x="16" y="311"/>
                      </a:lnTo>
                      <a:lnTo>
                        <a:pt x="16" y="311"/>
                      </a:lnTo>
                      <a:cubicBezTo>
                        <a:pt x="5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3"/>
                        <a:pt x="25" y="368"/>
                      </a:cubicBezTo>
                      <a:lnTo>
                        <a:pt x="25" y="368"/>
                      </a:lnTo>
                      <a:cubicBezTo>
                        <a:pt x="41" y="374"/>
                        <a:pt x="60" y="377"/>
                        <a:pt x="81" y="377"/>
                      </a:cubicBezTo>
                      <a:lnTo>
                        <a:pt x="606" y="377"/>
                      </a:lnTo>
                      <a:lnTo>
                        <a:pt x="606" y="377"/>
                      </a:lnTo>
                      <a:cubicBezTo>
                        <a:pt x="628" y="377"/>
                        <a:pt x="647" y="374"/>
                        <a:pt x="663" y="36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7" name="Freeform 352">
                  <a:extLst>
                    <a:ext uri="{FF2B5EF4-FFF2-40B4-BE49-F238E27FC236}">
                      <a16:creationId xmlns="" xmlns:a16="http://schemas.microsoft.com/office/drawing/2014/main" id="{14E37400-A583-E54C-B76B-3DE88F450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9713" y="2714625"/>
                  <a:ext cx="247650" cy="136525"/>
                </a:xfrm>
                <a:custGeom>
                  <a:avLst/>
                  <a:gdLst>
                    <a:gd name="T0" fmla="*/ 377 w 689"/>
                    <a:gd name="T1" fmla="*/ 16 h 378"/>
                    <a:gd name="T2" fmla="*/ 377 w 689"/>
                    <a:gd name="T3" fmla="*/ 16 h 378"/>
                    <a:gd name="T4" fmla="*/ 344 w 689"/>
                    <a:gd name="T5" fmla="*/ 0 h 378"/>
                    <a:gd name="T6" fmla="*/ 344 w 689"/>
                    <a:gd name="T7" fmla="*/ 0 h 378"/>
                    <a:gd name="T8" fmla="*/ 311 w 689"/>
                    <a:gd name="T9" fmla="*/ 16 h 378"/>
                    <a:gd name="T10" fmla="*/ 278 w 689"/>
                    <a:gd name="T11" fmla="*/ 49 h 378"/>
                    <a:gd name="T12" fmla="*/ 246 w 689"/>
                    <a:gd name="T13" fmla="*/ 82 h 378"/>
                    <a:gd name="T14" fmla="*/ 213 w 689"/>
                    <a:gd name="T15" fmla="*/ 114 h 378"/>
                    <a:gd name="T16" fmla="*/ 180 w 689"/>
                    <a:gd name="T17" fmla="*/ 147 h 378"/>
                    <a:gd name="T18" fmla="*/ 147 w 689"/>
                    <a:gd name="T19" fmla="*/ 180 h 378"/>
                    <a:gd name="T20" fmla="*/ 115 w 689"/>
                    <a:gd name="T21" fmla="*/ 213 h 378"/>
                    <a:gd name="T22" fmla="*/ 82 w 689"/>
                    <a:gd name="T23" fmla="*/ 246 h 378"/>
                    <a:gd name="T24" fmla="*/ 49 w 689"/>
                    <a:gd name="T25" fmla="*/ 278 h 378"/>
                    <a:gd name="T26" fmla="*/ 16 w 689"/>
                    <a:gd name="T27" fmla="*/ 311 h 378"/>
                    <a:gd name="T28" fmla="*/ 16 w 689"/>
                    <a:gd name="T29" fmla="*/ 311 h 378"/>
                    <a:gd name="T30" fmla="*/ 0 w 689"/>
                    <a:gd name="T31" fmla="*/ 344 h 378"/>
                    <a:gd name="T32" fmla="*/ 0 w 689"/>
                    <a:gd name="T33" fmla="*/ 344 h 378"/>
                    <a:gd name="T34" fmla="*/ 25 w 689"/>
                    <a:gd name="T35" fmla="*/ 368 h 378"/>
                    <a:gd name="T36" fmla="*/ 25 w 689"/>
                    <a:gd name="T37" fmla="*/ 368 h 378"/>
                    <a:gd name="T38" fmla="*/ 82 w 689"/>
                    <a:gd name="T39" fmla="*/ 377 h 378"/>
                    <a:gd name="T40" fmla="*/ 607 w 689"/>
                    <a:gd name="T41" fmla="*/ 377 h 378"/>
                    <a:gd name="T42" fmla="*/ 607 w 689"/>
                    <a:gd name="T43" fmla="*/ 377 h 378"/>
                    <a:gd name="T44" fmla="*/ 664 w 689"/>
                    <a:gd name="T45" fmla="*/ 368 h 378"/>
                    <a:gd name="T46" fmla="*/ 664 w 689"/>
                    <a:gd name="T47" fmla="*/ 368 h 378"/>
                    <a:gd name="T48" fmla="*/ 688 w 689"/>
                    <a:gd name="T49" fmla="*/ 344 h 378"/>
                    <a:gd name="T50" fmla="*/ 688 w 689"/>
                    <a:gd name="T51" fmla="*/ 344 h 378"/>
                    <a:gd name="T52" fmla="*/ 672 w 689"/>
                    <a:gd name="T53" fmla="*/ 311 h 378"/>
                    <a:gd name="T54" fmla="*/ 377 w 689"/>
                    <a:gd name="T55" fmla="*/ 16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89" h="378">
                      <a:moveTo>
                        <a:pt x="377" y="16"/>
                      </a:moveTo>
                      <a:lnTo>
                        <a:pt x="377" y="16"/>
                      </a:lnTo>
                      <a:cubicBezTo>
                        <a:pt x="366" y="5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5"/>
                        <a:pt x="311" y="16"/>
                      </a:cubicBezTo>
                      <a:lnTo>
                        <a:pt x="278" y="49"/>
                      </a:lnTo>
                      <a:lnTo>
                        <a:pt x="246" y="82"/>
                      </a:lnTo>
                      <a:lnTo>
                        <a:pt x="213" y="114"/>
                      </a:lnTo>
                      <a:lnTo>
                        <a:pt x="180" y="147"/>
                      </a:lnTo>
                      <a:lnTo>
                        <a:pt x="147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49" y="278"/>
                      </a:lnTo>
                      <a:lnTo>
                        <a:pt x="16" y="311"/>
                      </a:lnTo>
                      <a:lnTo>
                        <a:pt x="16" y="311"/>
                      </a:lnTo>
                      <a:cubicBezTo>
                        <a:pt x="6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3"/>
                        <a:pt x="25" y="368"/>
                      </a:cubicBezTo>
                      <a:lnTo>
                        <a:pt x="25" y="368"/>
                      </a:lnTo>
                      <a:cubicBezTo>
                        <a:pt x="41" y="374"/>
                        <a:pt x="60" y="377"/>
                        <a:pt x="82" y="377"/>
                      </a:cubicBezTo>
                      <a:lnTo>
                        <a:pt x="607" y="377"/>
                      </a:lnTo>
                      <a:lnTo>
                        <a:pt x="607" y="377"/>
                      </a:lnTo>
                      <a:cubicBezTo>
                        <a:pt x="628" y="377"/>
                        <a:pt x="647" y="374"/>
                        <a:pt x="664" y="368"/>
                      </a:cubicBezTo>
                      <a:lnTo>
                        <a:pt x="664" y="368"/>
                      </a:lnTo>
                      <a:cubicBezTo>
                        <a:pt x="680" y="363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3"/>
                        <a:pt x="683" y="322"/>
                        <a:pt x="672" y="311"/>
                      </a:cubicBezTo>
                      <a:lnTo>
                        <a:pt x="377" y="16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8" name="Freeform 353">
                  <a:extLst>
                    <a:ext uri="{FF2B5EF4-FFF2-40B4-BE49-F238E27FC236}">
                      <a16:creationId xmlns="" xmlns:a16="http://schemas.microsoft.com/office/drawing/2014/main" id="{C360BFC5-88D9-D84A-A5CA-C90DCDD4D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4613" y="2851150"/>
                  <a:ext cx="271462" cy="141288"/>
                </a:xfrm>
                <a:custGeom>
                  <a:avLst/>
                  <a:gdLst>
                    <a:gd name="T0" fmla="*/ 705 w 755"/>
                    <a:gd name="T1" fmla="*/ 292 h 391"/>
                    <a:gd name="T2" fmla="*/ 672 w 755"/>
                    <a:gd name="T3" fmla="*/ 259 h 391"/>
                    <a:gd name="T4" fmla="*/ 639 w 755"/>
                    <a:gd name="T5" fmla="*/ 226 h 391"/>
                    <a:gd name="T6" fmla="*/ 606 w 755"/>
                    <a:gd name="T7" fmla="*/ 193 h 391"/>
                    <a:gd name="T8" fmla="*/ 574 w 755"/>
                    <a:gd name="T9" fmla="*/ 161 h 391"/>
                    <a:gd name="T10" fmla="*/ 541 w 755"/>
                    <a:gd name="T11" fmla="*/ 128 h 391"/>
                    <a:gd name="T12" fmla="*/ 508 w 755"/>
                    <a:gd name="T13" fmla="*/ 95 h 391"/>
                    <a:gd name="T14" fmla="*/ 475 w 755"/>
                    <a:gd name="T15" fmla="*/ 62 h 391"/>
                    <a:gd name="T16" fmla="*/ 443 w 755"/>
                    <a:gd name="T17" fmla="*/ 29 h 391"/>
                    <a:gd name="T18" fmla="*/ 443 w 755"/>
                    <a:gd name="T19" fmla="*/ 29 h 391"/>
                    <a:gd name="T20" fmla="*/ 410 w 755"/>
                    <a:gd name="T21" fmla="*/ 8 h 391"/>
                    <a:gd name="T22" fmla="*/ 410 w 755"/>
                    <a:gd name="T23" fmla="*/ 8 h 391"/>
                    <a:gd name="T24" fmla="*/ 401 w 755"/>
                    <a:gd name="T25" fmla="*/ 5 h 391"/>
                    <a:gd name="T26" fmla="*/ 401 w 755"/>
                    <a:gd name="T27" fmla="*/ 5 h 391"/>
                    <a:gd name="T28" fmla="*/ 353 w 755"/>
                    <a:gd name="T29" fmla="*/ 5 h 391"/>
                    <a:gd name="T30" fmla="*/ 353 w 755"/>
                    <a:gd name="T31" fmla="*/ 5 h 391"/>
                    <a:gd name="T32" fmla="*/ 312 w 755"/>
                    <a:gd name="T33" fmla="*/ 29 h 391"/>
                    <a:gd name="T34" fmla="*/ 279 w 755"/>
                    <a:gd name="T35" fmla="*/ 62 h 391"/>
                    <a:gd name="T36" fmla="*/ 246 w 755"/>
                    <a:gd name="T37" fmla="*/ 95 h 391"/>
                    <a:gd name="T38" fmla="*/ 148 w 755"/>
                    <a:gd name="T39" fmla="*/ 193 h 391"/>
                    <a:gd name="T40" fmla="*/ 115 w 755"/>
                    <a:gd name="T41" fmla="*/ 226 h 391"/>
                    <a:gd name="T42" fmla="*/ 82 w 755"/>
                    <a:gd name="T43" fmla="*/ 259 h 391"/>
                    <a:gd name="T44" fmla="*/ 16 w 755"/>
                    <a:gd name="T45" fmla="*/ 325 h 391"/>
                    <a:gd name="T46" fmla="*/ 16 w 755"/>
                    <a:gd name="T47" fmla="*/ 325 h 391"/>
                    <a:gd name="T48" fmla="*/ 0 w 755"/>
                    <a:gd name="T49" fmla="*/ 357 h 391"/>
                    <a:gd name="T50" fmla="*/ 0 w 755"/>
                    <a:gd name="T51" fmla="*/ 357 h 391"/>
                    <a:gd name="T52" fmla="*/ 25 w 755"/>
                    <a:gd name="T53" fmla="*/ 382 h 391"/>
                    <a:gd name="T54" fmla="*/ 25 w 755"/>
                    <a:gd name="T55" fmla="*/ 382 h 391"/>
                    <a:gd name="T56" fmla="*/ 82 w 755"/>
                    <a:gd name="T57" fmla="*/ 390 h 391"/>
                    <a:gd name="T58" fmla="*/ 410 w 755"/>
                    <a:gd name="T59" fmla="*/ 390 h 391"/>
                    <a:gd name="T60" fmla="*/ 672 w 755"/>
                    <a:gd name="T61" fmla="*/ 390 h 391"/>
                    <a:gd name="T62" fmla="*/ 672 w 755"/>
                    <a:gd name="T63" fmla="*/ 390 h 391"/>
                    <a:gd name="T64" fmla="*/ 729 w 755"/>
                    <a:gd name="T65" fmla="*/ 382 h 391"/>
                    <a:gd name="T66" fmla="*/ 729 w 755"/>
                    <a:gd name="T67" fmla="*/ 382 h 391"/>
                    <a:gd name="T68" fmla="*/ 754 w 755"/>
                    <a:gd name="T69" fmla="*/ 357 h 391"/>
                    <a:gd name="T70" fmla="*/ 754 w 755"/>
                    <a:gd name="T71" fmla="*/ 357 h 391"/>
                    <a:gd name="T72" fmla="*/ 737 w 755"/>
                    <a:gd name="T73" fmla="*/ 325 h 391"/>
                    <a:gd name="T74" fmla="*/ 705 w 755"/>
                    <a:gd name="T75" fmla="*/ 292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55" h="391">
                      <a:moveTo>
                        <a:pt x="705" y="292"/>
                      </a:moveTo>
                      <a:lnTo>
                        <a:pt x="672" y="259"/>
                      </a:lnTo>
                      <a:lnTo>
                        <a:pt x="639" y="226"/>
                      </a:lnTo>
                      <a:lnTo>
                        <a:pt x="606" y="193"/>
                      </a:lnTo>
                      <a:lnTo>
                        <a:pt x="574" y="161"/>
                      </a:lnTo>
                      <a:lnTo>
                        <a:pt x="541" y="128"/>
                      </a:lnTo>
                      <a:lnTo>
                        <a:pt x="508" y="95"/>
                      </a:lnTo>
                      <a:lnTo>
                        <a:pt x="475" y="62"/>
                      </a:lnTo>
                      <a:lnTo>
                        <a:pt x="443" y="29"/>
                      </a:lnTo>
                      <a:lnTo>
                        <a:pt x="443" y="29"/>
                      </a:lnTo>
                      <a:cubicBezTo>
                        <a:pt x="434" y="21"/>
                        <a:pt x="423" y="13"/>
                        <a:pt x="410" y="8"/>
                      </a:cubicBezTo>
                      <a:lnTo>
                        <a:pt x="410" y="8"/>
                      </a:lnTo>
                      <a:cubicBezTo>
                        <a:pt x="407" y="7"/>
                        <a:pt x="404" y="6"/>
                        <a:pt x="401" y="5"/>
                      </a:cubicBezTo>
                      <a:lnTo>
                        <a:pt x="401" y="5"/>
                      </a:lnTo>
                      <a:cubicBezTo>
                        <a:pt x="385" y="0"/>
                        <a:pt x="369" y="0"/>
                        <a:pt x="353" y="5"/>
                      </a:cubicBezTo>
                      <a:lnTo>
                        <a:pt x="353" y="5"/>
                      </a:lnTo>
                      <a:cubicBezTo>
                        <a:pt x="336" y="10"/>
                        <a:pt x="323" y="18"/>
                        <a:pt x="312" y="29"/>
                      </a:cubicBezTo>
                      <a:lnTo>
                        <a:pt x="279" y="62"/>
                      </a:lnTo>
                      <a:lnTo>
                        <a:pt x="246" y="95"/>
                      </a:lnTo>
                      <a:lnTo>
                        <a:pt x="148" y="193"/>
                      </a:lnTo>
                      <a:lnTo>
                        <a:pt x="115" y="226"/>
                      </a:lnTo>
                      <a:lnTo>
                        <a:pt x="82" y="259"/>
                      </a:lnTo>
                      <a:lnTo>
                        <a:pt x="16" y="325"/>
                      </a:lnTo>
                      <a:lnTo>
                        <a:pt x="16" y="325"/>
                      </a:lnTo>
                      <a:cubicBezTo>
                        <a:pt x="6" y="335"/>
                        <a:pt x="0" y="347"/>
                        <a:pt x="0" y="357"/>
                      </a:cubicBezTo>
                      <a:lnTo>
                        <a:pt x="0" y="357"/>
                      </a:lnTo>
                      <a:cubicBezTo>
                        <a:pt x="0" y="369"/>
                        <a:pt x="8" y="377"/>
                        <a:pt x="25" y="382"/>
                      </a:cubicBezTo>
                      <a:lnTo>
                        <a:pt x="25" y="382"/>
                      </a:lnTo>
                      <a:cubicBezTo>
                        <a:pt x="41" y="387"/>
                        <a:pt x="60" y="390"/>
                        <a:pt x="82" y="390"/>
                      </a:cubicBezTo>
                      <a:lnTo>
                        <a:pt x="410" y="390"/>
                      </a:lnTo>
                      <a:lnTo>
                        <a:pt x="672" y="390"/>
                      </a:lnTo>
                      <a:lnTo>
                        <a:pt x="672" y="390"/>
                      </a:lnTo>
                      <a:cubicBezTo>
                        <a:pt x="694" y="390"/>
                        <a:pt x="713" y="387"/>
                        <a:pt x="729" y="382"/>
                      </a:cubicBezTo>
                      <a:lnTo>
                        <a:pt x="729" y="382"/>
                      </a:lnTo>
                      <a:cubicBezTo>
                        <a:pt x="746" y="377"/>
                        <a:pt x="754" y="369"/>
                        <a:pt x="754" y="357"/>
                      </a:cubicBezTo>
                      <a:lnTo>
                        <a:pt x="754" y="357"/>
                      </a:lnTo>
                      <a:cubicBezTo>
                        <a:pt x="754" y="347"/>
                        <a:pt x="748" y="335"/>
                        <a:pt x="737" y="325"/>
                      </a:cubicBezTo>
                      <a:lnTo>
                        <a:pt x="705" y="292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719" name="Group 1718">
                <a:extLst>
                  <a:ext uri="{FF2B5EF4-FFF2-40B4-BE49-F238E27FC236}">
                    <a16:creationId xmlns="" xmlns:a16="http://schemas.microsoft.com/office/drawing/2014/main" id="{85AA2695-F104-D54E-9535-ED786C7598D0}"/>
                  </a:ext>
                </a:extLst>
              </p:cNvPr>
              <p:cNvGrpSpPr/>
              <p:nvPr/>
            </p:nvGrpSpPr>
            <p:grpSpPr>
              <a:xfrm>
                <a:off x="5886450" y="1387002"/>
                <a:ext cx="531813" cy="1096962"/>
                <a:chOff x="5886450" y="1865313"/>
                <a:chExt cx="531813" cy="1096962"/>
              </a:xfrm>
            </p:grpSpPr>
            <p:sp>
              <p:nvSpPr>
                <p:cNvPr id="1720" name="Freeform 331">
                  <a:extLst>
                    <a:ext uri="{FF2B5EF4-FFF2-40B4-BE49-F238E27FC236}">
                      <a16:creationId xmlns="" xmlns:a16="http://schemas.microsoft.com/office/drawing/2014/main" id="{4CC9951B-CBA1-314D-8C66-AC15E1868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6450" y="1865313"/>
                  <a:ext cx="266700" cy="1096962"/>
                </a:xfrm>
                <a:custGeom>
                  <a:avLst/>
                  <a:gdLst>
                    <a:gd name="T0" fmla="*/ 656 w 739"/>
                    <a:gd name="T1" fmla="*/ 409 h 3049"/>
                    <a:gd name="T2" fmla="*/ 623 w 739"/>
                    <a:gd name="T3" fmla="*/ 475 h 3049"/>
                    <a:gd name="T4" fmla="*/ 590 w 739"/>
                    <a:gd name="T5" fmla="*/ 475 h 3049"/>
                    <a:gd name="T6" fmla="*/ 558 w 739"/>
                    <a:gd name="T7" fmla="*/ 541 h 3049"/>
                    <a:gd name="T8" fmla="*/ 541 w 739"/>
                    <a:gd name="T9" fmla="*/ 557 h 3049"/>
                    <a:gd name="T10" fmla="*/ 541 w 739"/>
                    <a:gd name="T11" fmla="*/ 2524 h 3049"/>
                    <a:gd name="T12" fmla="*/ 541 w 739"/>
                    <a:gd name="T13" fmla="*/ 2491 h 3049"/>
                    <a:gd name="T14" fmla="*/ 607 w 739"/>
                    <a:gd name="T15" fmla="*/ 2589 h 3049"/>
                    <a:gd name="T16" fmla="*/ 590 w 739"/>
                    <a:gd name="T17" fmla="*/ 2573 h 3049"/>
                    <a:gd name="T18" fmla="*/ 689 w 739"/>
                    <a:gd name="T19" fmla="*/ 2638 h 3049"/>
                    <a:gd name="T20" fmla="*/ 492 w 739"/>
                    <a:gd name="T21" fmla="*/ 2442 h 3049"/>
                    <a:gd name="T22" fmla="*/ 459 w 739"/>
                    <a:gd name="T23" fmla="*/ 2442 h 3049"/>
                    <a:gd name="T24" fmla="*/ 426 w 739"/>
                    <a:gd name="T25" fmla="*/ 2376 h 3049"/>
                    <a:gd name="T26" fmla="*/ 410 w 739"/>
                    <a:gd name="T27" fmla="*/ 2393 h 3049"/>
                    <a:gd name="T28" fmla="*/ 476 w 739"/>
                    <a:gd name="T29" fmla="*/ 589 h 3049"/>
                    <a:gd name="T30" fmla="*/ 476 w 739"/>
                    <a:gd name="T31" fmla="*/ 622 h 3049"/>
                    <a:gd name="T32" fmla="*/ 410 w 739"/>
                    <a:gd name="T33" fmla="*/ 655 h 3049"/>
                    <a:gd name="T34" fmla="*/ 426 w 739"/>
                    <a:gd name="T35" fmla="*/ 672 h 3049"/>
                    <a:gd name="T36" fmla="*/ 738 w 739"/>
                    <a:gd name="T37" fmla="*/ 458 h 3049"/>
                    <a:gd name="T38" fmla="*/ 574 w 739"/>
                    <a:gd name="T39" fmla="*/ 606 h 3049"/>
                    <a:gd name="T40" fmla="*/ 549 w 739"/>
                    <a:gd name="T41" fmla="*/ 696 h 3049"/>
                    <a:gd name="T42" fmla="*/ 738 w 739"/>
                    <a:gd name="T43" fmla="*/ 917 h 3049"/>
                    <a:gd name="T44" fmla="*/ 131 w 739"/>
                    <a:gd name="T45" fmla="*/ 1524 h 3049"/>
                    <a:gd name="T46" fmla="*/ 279 w 739"/>
                    <a:gd name="T47" fmla="*/ 1688 h 3049"/>
                    <a:gd name="T48" fmla="*/ 443 w 739"/>
                    <a:gd name="T49" fmla="*/ 1852 h 3049"/>
                    <a:gd name="T50" fmla="*/ 607 w 739"/>
                    <a:gd name="T51" fmla="*/ 2016 h 3049"/>
                    <a:gd name="T52" fmla="*/ 738 w 739"/>
                    <a:gd name="T53" fmla="*/ 2131 h 3049"/>
                    <a:gd name="T54" fmla="*/ 549 w 739"/>
                    <a:gd name="T55" fmla="*/ 2351 h 3049"/>
                    <a:gd name="T56" fmla="*/ 672 w 739"/>
                    <a:gd name="T57" fmla="*/ 2540 h 3049"/>
                    <a:gd name="T58" fmla="*/ 738 w 739"/>
                    <a:gd name="T59" fmla="*/ 2687 h 3049"/>
                    <a:gd name="T60" fmla="*/ 738 w 739"/>
                    <a:gd name="T61" fmla="*/ 3048 h 3049"/>
                    <a:gd name="T62" fmla="*/ 607 w 739"/>
                    <a:gd name="T63" fmla="*/ 2933 h 3049"/>
                    <a:gd name="T64" fmla="*/ 664 w 739"/>
                    <a:gd name="T65" fmla="*/ 2860 h 3049"/>
                    <a:gd name="T66" fmla="*/ 607 w 739"/>
                    <a:gd name="T67" fmla="*/ 2737 h 3049"/>
                    <a:gd name="T68" fmla="*/ 443 w 739"/>
                    <a:gd name="T69" fmla="*/ 2573 h 3049"/>
                    <a:gd name="T70" fmla="*/ 279 w 739"/>
                    <a:gd name="T71" fmla="*/ 2409 h 3049"/>
                    <a:gd name="T72" fmla="*/ 197 w 739"/>
                    <a:gd name="T73" fmla="*/ 2310 h 3049"/>
                    <a:gd name="T74" fmla="*/ 607 w 739"/>
                    <a:gd name="T75" fmla="*/ 2278 h 3049"/>
                    <a:gd name="T76" fmla="*/ 672 w 739"/>
                    <a:gd name="T77" fmla="*/ 2212 h 3049"/>
                    <a:gd name="T78" fmla="*/ 377 w 739"/>
                    <a:gd name="T79" fmla="*/ 1917 h 3049"/>
                    <a:gd name="T80" fmla="*/ 83 w 739"/>
                    <a:gd name="T81" fmla="*/ 1623 h 3049"/>
                    <a:gd name="T82" fmla="*/ 0 w 739"/>
                    <a:gd name="T83" fmla="*/ 1524 h 3049"/>
                    <a:gd name="T84" fmla="*/ 148 w 739"/>
                    <a:gd name="T85" fmla="*/ 1360 h 3049"/>
                    <a:gd name="T86" fmla="*/ 312 w 739"/>
                    <a:gd name="T87" fmla="*/ 1196 h 3049"/>
                    <a:gd name="T88" fmla="*/ 476 w 739"/>
                    <a:gd name="T89" fmla="*/ 1032 h 3049"/>
                    <a:gd name="T90" fmla="*/ 640 w 739"/>
                    <a:gd name="T91" fmla="*/ 868 h 3049"/>
                    <a:gd name="T92" fmla="*/ 664 w 739"/>
                    <a:gd name="T93" fmla="*/ 778 h 3049"/>
                    <a:gd name="T94" fmla="*/ 222 w 739"/>
                    <a:gd name="T95" fmla="*/ 762 h 3049"/>
                    <a:gd name="T96" fmla="*/ 279 w 739"/>
                    <a:gd name="T97" fmla="*/ 639 h 3049"/>
                    <a:gd name="T98" fmla="*/ 508 w 739"/>
                    <a:gd name="T99" fmla="*/ 409 h 3049"/>
                    <a:gd name="T100" fmla="*/ 689 w 739"/>
                    <a:gd name="T101" fmla="*/ 213 h 3049"/>
                    <a:gd name="T102" fmla="*/ 590 w 739"/>
                    <a:gd name="T103" fmla="*/ 147 h 3049"/>
                    <a:gd name="T104" fmla="*/ 705 w 739"/>
                    <a:gd name="T105" fmla="*/ 15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9" h="3049">
                      <a:moveTo>
                        <a:pt x="689" y="409"/>
                      </a:moveTo>
                      <a:lnTo>
                        <a:pt x="689" y="409"/>
                      </a:lnTo>
                      <a:cubicBezTo>
                        <a:pt x="689" y="398"/>
                        <a:pt x="683" y="393"/>
                        <a:pt x="672" y="393"/>
                      </a:cubicBezTo>
                      <a:lnTo>
                        <a:pt x="672" y="393"/>
                      </a:lnTo>
                      <a:cubicBezTo>
                        <a:pt x="661" y="393"/>
                        <a:pt x="656" y="398"/>
                        <a:pt x="656" y="409"/>
                      </a:cubicBezTo>
                      <a:lnTo>
                        <a:pt x="656" y="409"/>
                      </a:lnTo>
                      <a:cubicBezTo>
                        <a:pt x="656" y="420"/>
                        <a:pt x="661" y="426"/>
                        <a:pt x="672" y="426"/>
                      </a:cubicBezTo>
                      <a:lnTo>
                        <a:pt x="672" y="426"/>
                      </a:lnTo>
                      <a:cubicBezTo>
                        <a:pt x="683" y="426"/>
                        <a:pt x="689" y="420"/>
                        <a:pt x="689" y="409"/>
                      </a:cubicBezTo>
                      <a:close/>
                      <a:moveTo>
                        <a:pt x="623" y="475"/>
                      </a:moveTo>
                      <a:lnTo>
                        <a:pt x="623" y="475"/>
                      </a:lnTo>
                      <a:cubicBezTo>
                        <a:pt x="623" y="464"/>
                        <a:pt x="618" y="458"/>
                        <a:pt x="607" y="458"/>
                      </a:cubicBezTo>
                      <a:lnTo>
                        <a:pt x="607" y="458"/>
                      </a:lnTo>
                      <a:cubicBezTo>
                        <a:pt x="596" y="458"/>
                        <a:pt x="590" y="464"/>
                        <a:pt x="590" y="475"/>
                      </a:cubicBezTo>
                      <a:lnTo>
                        <a:pt x="590" y="475"/>
                      </a:lnTo>
                      <a:cubicBezTo>
                        <a:pt x="590" y="486"/>
                        <a:pt x="596" y="491"/>
                        <a:pt x="607" y="491"/>
                      </a:cubicBezTo>
                      <a:lnTo>
                        <a:pt x="607" y="491"/>
                      </a:lnTo>
                      <a:cubicBezTo>
                        <a:pt x="618" y="491"/>
                        <a:pt x="623" y="486"/>
                        <a:pt x="623" y="475"/>
                      </a:cubicBezTo>
                      <a:close/>
                      <a:moveTo>
                        <a:pt x="558" y="541"/>
                      </a:moveTo>
                      <a:lnTo>
                        <a:pt x="558" y="541"/>
                      </a:lnTo>
                      <a:cubicBezTo>
                        <a:pt x="558" y="529"/>
                        <a:pt x="552" y="524"/>
                        <a:pt x="541" y="524"/>
                      </a:cubicBezTo>
                      <a:lnTo>
                        <a:pt x="541" y="524"/>
                      </a:lnTo>
                      <a:cubicBezTo>
                        <a:pt x="530" y="524"/>
                        <a:pt x="525" y="529"/>
                        <a:pt x="525" y="541"/>
                      </a:cubicBezTo>
                      <a:lnTo>
                        <a:pt x="525" y="541"/>
                      </a:lnTo>
                      <a:cubicBezTo>
                        <a:pt x="525" y="551"/>
                        <a:pt x="530" y="557"/>
                        <a:pt x="541" y="557"/>
                      </a:cubicBezTo>
                      <a:lnTo>
                        <a:pt x="541" y="557"/>
                      </a:lnTo>
                      <a:cubicBezTo>
                        <a:pt x="552" y="557"/>
                        <a:pt x="558" y="551"/>
                        <a:pt x="558" y="541"/>
                      </a:cubicBezTo>
                      <a:close/>
                      <a:moveTo>
                        <a:pt x="525" y="2507"/>
                      </a:moveTo>
                      <a:lnTo>
                        <a:pt x="525" y="2507"/>
                      </a:lnTo>
                      <a:cubicBezTo>
                        <a:pt x="525" y="2518"/>
                        <a:pt x="530" y="2524"/>
                        <a:pt x="541" y="2524"/>
                      </a:cubicBezTo>
                      <a:lnTo>
                        <a:pt x="541" y="2524"/>
                      </a:lnTo>
                      <a:cubicBezTo>
                        <a:pt x="552" y="2524"/>
                        <a:pt x="558" y="2518"/>
                        <a:pt x="558" y="2507"/>
                      </a:cubicBezTo>
                      <a:lnTo>
                        <a:pt x="558" y="2507"/>
                      </a:lnTo>
                      <a:cubicBezTo>
                        <a:pt x="558" y="2496"/>
                        <a:pt x="552" y="2491"/>
                        <a:pt x="541" y="2491"/>
                      </a:cubicBezTo>
                      <a:lnTo>
                        <a:pt x="541" y="2491"/>
                      </a:lnTo>
                      <a:cubicBezTo>
                        <a:pt x="530" y="2491"/>
                        <a:pt x="525" y="2496"/>
                        <a:pt x="525" y="2507"/>
                      </a:cubicBezTo>
                      <a:close/>
                      <a:moveTo>
                        <a:pt x="590" y="2573"/>
                      </a:moveTo>
                      <a:lnTo>
                        <a:pt x="590" y="2573"/>
                      </a:lnTo>
                      <a:cubicBezTo>
                        <a:pt x="590" y="2584"/>
                        <a:pt x="596" y="2589"/>
                        <a:pt x="607" y="2589"/>
                      </a:cubicBezTo>
                      <a:lnTo>
                        <a:pt x="607" y="2589"/>
                      </a:lnTo>
                      <a:cubicBezTo>
                        <a:pt x="618" y="2589"/>
                        <a:pt x="623" y="2584"/>
                        <a:pt x="623" y="2573"/>
                      </a:cubicBezTo>
                      <a:lnTo>
                        <a:pt x="623" y="2573"/>
                      </a:lnTo>
                      <a:cubicBezTo>
                        <a:pt x="623" y="2562"/>
                        <a:pt x="618" y="2556"/>
                        <a:pt x="607" y="2556"/>
                      </a:cubicBezTo>
                      <a:lnTo>
                        <a:pt x="607" y="2556"/>
                      </a:lnTo>
                      <a:cubicBezTo>
                        <a:pt x="596" y="2556"/>
                        <a:pt x="590" y="2562"/>
                        <a:pt x="590" y="2573"/>
                      </a:cubicBezTo>
                      <a:close/>
                      <a:moveTo>
                        <a:pt x="656" y="2638"/>
                      </a:moveTo>
                      <a:lnTo>
                        <a:pt x="656" y="2638"/>
                      </a:lnTo>
                      <a:cubicBezTo>
                        <a:pt x="656" y="2650"/>
                        <a:pt x="661" y="2655"/>
                        <a:pt x="672" y="2655"/>
                      </a:cubicBezTo>
                      <a:lnTo>
                        <a:pt x="672" y="2655"/>
                      </a:lnTo>
                      <a:cubicBezTo>
                        <a:pt x="683" y="2655"/>
                        <a:pt x="689" y="2650"/>
                        <a:pt x="689" y="2638"/>
                      </a:cubicBezTo>
                      <a:lnTo>
                        <a:pt x="689" y="2638"/>
                      </a:lnTo>
                      <a:cubicBezTo>
                        <a:pt x="689" y="2627"/>
                        <a:pt x="683" y="2622"/>
                        <a:pt x="672" y="2622"/>
                      </a:cubicBezTo>
                      <a:lnTo>
                        <a:pt x="672" y="2622"/>
                      </a:lnTo>
                      <a:cubicBezTo>
                        <a:pt x="661" y="2622"/>
                        <a:pt x="656" y="2627"/>
                        <a:pt x="656" y="2638"/>
                      </a:cubicBezTo>
                      <a:close/>
                      <a:moveTo>
                        <a:pt x="492" y="2442"/>
                      </a:moveTo>
                      <a:lnTo>
                        <a:pt x="492" y="2442"/>
                      </a:lnTo>
                      <a:cubicBezTo>
                        <a:pt x="492" y="2431"/>
                        <a:pt x="487" y="2425"/>
                        <a:pt x="476" y="2425"/>
                      </a:cubicBezTo>
                      <a:lnTo>
                        <a:pt x="476" y="2425"/>
                      </a:lnTo>
                      <a:cubicBezTo>
                        <a:pt x="464" y="2425"/>
                        <a:pt x="459" y="2431"/>
                        <a:pt x="459" y="2442"/>
                      </a:cubicBezTo>
                      <a:lnTo>
                        <a:pt x="459" y="2442"/>
                      </a:lnTo>
                      <a:cubicBezTo>
                        <a:pt x="459" y="2452"/>
                        <a:pt x="464" y="2458"/>
                        <a:pt x="476" y="2458"/>
                      </a:cubicBezTo>
                      <a:lnTo>
                        <a:pt x="476" y="2458"/>
                      </a:lnTo>
                      <a:cubicBezTo>
                        <a:pt x="487" y="2458"/>
                        <a:pt x="492" y="2452"/>
                        <a:pt x="492" y="2442"/>
                      </a:cubicBezTo>
                      <a:close/>
                      <a:moveTo>
                        <a:pt x="426" y="2376"/>
                      </a:moveTo>
                      <a:lnTo>
                        <a:pt x="426" y="2376"/>
                      </a:lnTo>
                      <a:cubicBezTo>
                        <a:pt x="426" y="2365"/>
                        <a:pt x="421" y="2360"/>
                        <a:pt x="410" y="2360"/>
                      </a:cubicBezTo>
                      <a:lnTo>
                        <a:pt x="410" y="2360"/>
                      </a:lnTo>
                      <a:cubicBezTo>
                        <a:pt x="399" y="2360"/>
                        <a:pt x="394" y="2365"/>
                        <a:pt x="394" y="2376"/>
                      </a:cubicBezTo>
                      <a:lnTo>
                        <a:pt x="394" y="2376"/>
                      </a:lnTo>
                      <a:cubicBezTo>
                        <a:pt x="394" y="2387"/>
                        <a:pt x="399" y="2393"/>
                        <a:pt x="410" y="2393"/>
                      </a:cubicBezTo>
                      <a:lnTo>
                        <a:pt x="410" y="2393"/>
                      </a:lnTo>
                      <a:cubicBezTo>
                        <a:pt x="421" y="2393"/>
                        <a:pt x="426" y="2387"/>
                        <a:pt x="426" y="2376"/>
                      </a:cubicBezTo>
                      <a:close/>
                      <a:moveTo>
                        <a:pt x="492" y="606"/>
                      </a:moveTo>
                      <a:lnTo>
                        <a:pt x="492" y="606"/>
                      </a:lnTo>
                      <a:cubicBezTo>
                        <a:pt x="492" y="595"/>
                        <a:pt x="487" y="589"/>
                        <a:pt x="476" y="589"/>
                      </a:cubicBezTo>
                      <a:lnTo>
                        <a:pt x="476" y="589"/>
                      </a:lnTo>
                      <a:cubicBezTo>
                        <a:pt x="464" y="589"/>
                        <a:pt x="459" y="595"/>
                        <a:pt x="459" y="606"/>
                      </a:cubicBezTo>
                      <a:lnTo>
                        <a:pt x="459" y="606"/>
                      </a:lnTo>
                      <a:cubicBezTo>
                        <a:pt x="459" y="617"/>
                        <a:pt x="464" y="622"/>
                        <a:pt x="476" y="622"/>
                      </a:cubicBezTo>
                      <a:lnTo>
                        <a:pt x="476" y="622"/>
                      </a:lnTo>
                      <a:cubicBezTo>
                        <a:pt x="487" y="622"/>
                        <a:pt x="492" y="617"/>
                        <a:pt x="492" y="606"/>
                      </a:cubicBezTo>
                      <a:close/>
                      <a:moveTo>
                        <a:pt x="426" y="672"/>
                      </a:moveTo>
                      <a:lnTo>
                        <a:pt x="426" y="672"/>
                      </a:lnTo>
                      <a:cubicBezTo>
                        <a:pt x="426" y="660"/>
                        <a:pt x="421" y="655"/>
                        <a:pt x="410" y="655"/>
                      </a:cubicBezTo>
                      <a:lnTo>
                        <a:pt x="410" y="655"/>
                      </a:lnTo>
                      <a:cubicBezTo>
                        <a:pt x="399" y="655"/>
                        <a:pt x="394" y="660"/>
                        <a:pt x="394" y="672"/>
                      </a:cubicBezTo>
                      <a:lnTo>
                        <a:pt x="394" y="672"/>
                      </a:lnTo>
                      <a:cubicBezTo>
                        <a:pt x="394" y="683"/>
                        <a:pt x="399" y="688"/>
                        <a:pt x="410" y="688"/>
                      </a:cubicBezTo>
                      <a:lnTo>
                        <a:pt x="410" y="688"/>
                      </a:lnTo>
                      <a:cubicBezTo>
                        <a:pt x="421" y="688"/>
                        <a:pt x="426" y="683"/>
                        <a:pt x="426" y="672"/>
                      </a:cubicBezTo>
                      <a:close/>
                      <a:moveTo>
                        <a:pt x="721" y="344"/>
                      </a:moveTo>
                      <a:lnTo>
                        <a:pt x="721" y="344"/>
                      </a:lnTo>
                      <a:cubicBezTo>
                        <a:pt x="721" y="355"/>
                        <a:pt x="727" y="360"/>
                        <a:pt x="738" y="360"/>
                      </a:cubicBezTo>
                      <a:lnTo>
                        <a:pt x="738" y="458"/>
                      </a:lnTo>
                      <a:lnTo>
                        <a:pt x="738" y="458"/>
                      </a:lnTo>
                      <a:cubicBezTo>
                        <a:pt x="727" y="458"/>
                        <a:pt x="716" y="464"/>
                        <a:pt x="705" y="475"/>
                      </a:cubicBezTo>
                      <a:lnTo>
                        <a:pt x="672" y="508"/>
                      </a:lnTo>
                      <a:lnTo>
                        <a:pt x="640" y="541"/>
                      </a:lnTo>
                      <a:lnTo>
                        <a:pt x="607" y="573"/>
                      </a:lnTo>
                      <a:lnTo>
                        <a:pt x="574" y="606"/>
                      </a:lnTo>
                      <a:lnTo>
                        <a:pt x="541" y="639"/>
                      </a:lnTo>
                      <a:lnTo>
                        <a:pt x="541" y="639"/>
                      </a:lnTo>
                      <a:cubicBezTo>
                        <a:pt x="530" y="650"/>
                        <a:pt x="525" y="660"/>
                        <a:pt x="525" y="672"/>
                      </a:cubicBezTo>
                      <a:lnTo>
                        <a:pt x="525" y="672"/>
                      </a:lnTo>
                      <a:cubicBezTo>
                        <a:pt x="525" y="683"/>
                        <a:pt x="533" y="691"/>
                        <a:pt x="549" y="696"/>
                      </a:cubicBezTo>
                      <a:lnTo>
                        <a:pt x="549" y="696"/>
                      </a:lnTo>
                      <a:cubicBezTo>
                        <a:pt x="566" y="702"/>
                        <a:pt x="585" y="704"/>
                        <a:pt x="607" y="704"/>
                      </a:cubicBezTo>
                      <a:lnTo>
                        <a:pt x="738" y="704"/>
                      </a:lnTo>
                      <a:lnTo>
                        <a:pt x="738" y="917"/>
                      </a:lnTo>
                      <a:lnTo>
                        <a:pt x="738" y="917"/>
                      </a:lnTo>
                      <a:cubicBezTo>
                        <a:pt x="727" y="917"/>
                        <a:pt x="716" y="923"/>
                        <a:pt x="705" y="934"/>
                      </a:cubicBezTo>
                      <a:lnTo>
                        <a:pt x="148" y="1491"/>
                      </a:lnTo>
                      <a:lnTo>
                        <a:pt x="148" y="1491"/>
                      </a:lnTo>
                      <a:cubicBezTo>
                        <a:pt x="136" y="1502"/>
                        <a:pt x="131" y="1513"/>
                        <a:pt x="131" y="1524"/>
                      </a:cubicBezTo>
                      <a:lnTo>
                        <a:pt x="131" y="1524"/>
                      </a:lnTo>
                      <a:cubicBezTo>
                        <a:pt x="131" y="1535"/>
                        <a:pt x="136" y="1545"/>
                        <a:pt x="148" y="1557"/>
                      </a:cubicBezTo>
                      <a:lnTo>
                        <a:pt x="181" y="1590"/>
                      </a:lnTo>
                      <a:lnTo>
                        <a:pt x="213" y="1623"/>
                      </a:lnTo>
                      <a:lnTo>
                        <a:pt x="246" y="1655"/>
                      </a:lnTo>
                      <a:lnTo>
                        <a:pt x="279" y="1688"/>
                      </a:lnTo>
                      <a:lnTo>
                        <a:pt x="312" y="1721"/>
                      </a:lnTo>
                      <a:lnTo>
                        <a:pt x="345" y="1754"/>
                      </a:lnTo>
                      <a:lnTo>
                        <a:pt x="377" y="1786"/>
                      </a:lnTo>
                      <a:lnTo>
                        <a:pt x="410" y="1819"/>
                      </a:lnTo>
                      <a:lnTo>
                        <a:pt x="443" y="1852"/>
                      </a:lnTo>
                      <a:lnTo>
                        <a:pt x="476" y="1885"/>
                      </a:lnTo>
                      <a:lnTo>
                        <a:pt x="508" y="1917"/>
                      </a:lnTo>
                      <a:lnTo>
                        <a:pt x="541" y="1950"/>
                      </a:lnTo>
                      <a:lnTo>
                        <a:pt x="574" y="1982"/>
                      </a:lnTo>
                      <a:lnTo>
                        <a:pt x="607" y="2016"/>
                      </a:lnTo>
                      <a:lnTo>
                        <a:pt x="640" y="2048"/>
                      </a:lnTo>
                      <a:lnTo>
                        <a:pt x="672" y="2081"/>
                      </a:lnTo>
                      <a:lnTo>
                        <a:pt x="705" y="2114"/>
                      </a:lnTo>
                      <a:lnTo>
                        <a:pt x="705" y="2114"/>
                      </a:lnTo>
                      <a:cubicBezTo>
                        <a:pt x="716" y="2125"/>
                        <a:pt x="727" y="2131"/>
                        <a:pt x="738" y="2131"/>
                      </a:cubicBezTo>
                      <a:lnTo>
                        <a:pt x="738" y="2344"/>
                      </a:lnTo>
                      <a:lnTo>
                        <a:pt x="607" y="2344"/>
                      </a:lnTo>
                      <a:lnTo>
                        <a:pt x="607" y="2344"/>
                      </a:lnTo>
                      <a:cubicBezTo>
                        <a:pt x="585" y="2344"/>
                        <a:pt x="566" y="2346"/>
                        <a:pt x="549" y="2351"/>
                      </a:cubicBezTo>
                      <a:lnTo>
                        <a:pt x="549" y="2351"/>
                      </a:lnTo>
                      <a:cubicBezTo>
                        <a:pt x="533" y="2357"/>
                        <a:pt x="525" y="2365"/>
                        <a:pt x="525" y="2376"/>
                      </a:cubicBezTo>
                      <a:lnTo>
                        <a:pt x="525" y="2376"/>
                      </a:lnTo>
                      <a:cubicBezTo>
                        <a:pt x="525" y="2387"/>
                        <a:pt x="530" y="2398"/>
                        <a:pt x="541" y="2409"/>
                      </a:cubicBezTo>
                      <a:lnTo>
                        <a:pt x="574" y="2442"/>
                      </a:lnTo>
                      <a:lnTo>
                        <a:pt x="672" y="2540"/>
                      </a:lnTo>
                      <a:lnTo>
                        <a:pt x="705" y="2573"/>
                      </a:lnTo>
                      <a:lnTo>
                        <a:pt x="705" y="2573"/>
                      </a:lnTo>
                      <a:cubicBezTo>
                        <a:pt x="716" y="2584"/>
                        <a:pt x="727" y="2589"/>
                        <a:pt x="738" y="2589"/>
                      </a:cubicBezTo>
                      <a:lnTo>
                        <a:pt x="738" y="2687"/>
                      </a:lnTo>
                      <a:lnTo>
                        <a:pt x="738" y="2687"/>
                      </a:lnTo>
                      <a:cubicBezTo>
                        <a:pt x="727" y="2687"/>
                        <a:pt x="721" y="2693"/>
                        <a:pt x="721" y="2704"/>
                      </a:cubicBezTo>
                      <a:lnTo>
                        <a:pt x="721" y="2704"/>
                      </a:lnTo>
                      <a:cubicBezTo>
                        <a:pt x="721" y="2715"/>
                        <a:pt x="727" y="2720"/>
                        <a:pt x="738" y="2720"/>
                      </a:cubicBezTo>
                      <a:lnTo>
                        <a:pt x="738" y="3048"/>
                      </a:lnTo>
                      <a:lnTo>
                        <a:pt x="738" y="3048"/>
                      </a:lnTo>
                      <a:cubicBezTo>
                        <a:pt x="727" y="3048"/>
                        <a:pt x="716" y="3043"/>
                        <a:pt x="705" y="3032"/>
                      </a:cubicBezTo>
                      <a:lnTo>
                        <a:pt x="672" y="2999"/>
                      </a:lnTo>
                      <a:lnTo>
                        <a:pt x="640" y="2966"/>
                      </a:lnTo>
                      <a:lnTo>
                        <a:pt x="607" y="2933"/>
                      </a:lnTo>
                      <a:lnTo>
                        <a:pt x="607" y="2933"/>
                      </a:lnTo>
                      <a:cubicBezTo>
                        <a:pt x="596" y="2923"/>
                        <a:pt x="590" y="2912"/>
                        <a:pt x="590" y="2901"/>
                      </a:cubicBezTo>
                      <a:lnTo>
                        <a:pt x="590" y="2901"/>
                      </a:lnTo>
                      <a:cubicBezTo>
                        <a:pt x="590" y="2889"/>
                        <a:pt x="599" y="2882"/>
                        <a:pt x="615" y="2877"/>
                      </a:cubicBezTo>
                      <a:lnTo>
                        <a:pt x="664" y="2860"/>
                      </a:lnTo>
                      <a:lnTo>
                        <a:pt x="664" y="2860"/>
                      </a:lnTo>
                      <a:cubicBezTo>
                        <a:pt x="680" y="2854"/>
                        <a:pt x="689" y="2846"/>
                        <a:pt x="689" y="2835"/>
                      </a:cubicBezTo>
                      <a:lnTo>
                        <a:pt x="689" y="2835"/>
                      </a:lnTo>
                      <a:cubicBezTo>
                        <a:pt x="689" y="2824"/>
                        <a:pt x="683" y="2814"/>
                        <a:pt x="672" y="2802"/>
                      </a:cubicBezTo>
                      <a:lnTo>
                        <a:pt x="640" y="2769"/>
                      </a:lnTo>
                      <a:lnTo>
                        <a:pt x="607" y="2737"/>
                      </a:lnTo>
                      <a:lnTo>
                        <a:pt x="574" y="2704"/>
                      </a:lnTo>
                      <a:lnTo>
                        <a:pt x="541" y="2671"/>
                      </a:lnTo>
                      <a:lnTo>
                        <a:pt x="508" y="2638"/>
                      </a:lnTo>
                      <a:lnTo>
                        <a:pt x="476" y="2606"/>
                      </a:lnTo>
                      <a:lnTo>
                        <a:pt x="443" y="2573"/>
                      </a:lnTo>
                      <a:lnTo>
                        <a:pt x="410" y="2540"/>
                      </a:lnTo>
                      <a:lnTo>
                        <a:pt x="377" y="2507"/>
                      </a:lnTo>
                      <a:lnTo>
                        <a:pt x="345" y="2474"/>
                      </a:lnTo>
                      <a:lnTo>
                        <a:pt x="312" y="2442"/>
                      </a:lnTo>
                      <a:lnTo>
                        <a:pt x="279" y="2409"/>
                      </a:lnTo>
                      <a:lnTo>
                        <a:pt x="246" y="2376"/>
                      </a:lnTo>
                      <a:lnTo>
                        <a:pt x="213" y="2344"/>
                      </a:lnTo>
                      <a:lnTo>
                        <a:pt x="213" y="2344"/>
                      </a:lnTo>
                      <a:cubicBezTo>
                        <a:pt x="202" y="2333"/>
                        <a:pt x="197" y="2321"/>
                        <a:pt x="197" y="2310"/>
                      </a:cubicBezTo>
                      <a:lnTo>
                        <a:pt x="197" y="2310"/>
                      </a:lnTo>
                      <a:cubicBezTo>
                        <a:pt x="197" y="2300"/>
                        <a:pt x="205" y="2291"/>
                        <a:pt x="222" y="2286"/>
                      </a:cubicBezTo>
                      <a:lnTo>
                        <a:pt x="222" y="2286"/>
                      </a:lnTo>
                      <a:cubicBezTo>
                        <a:pt x="237" y="2281"/>
                        <a:pt x="257" y="2278"/>
                        <a:pt x="279" y="2278"/>
                      </a:cubicBezTo>
                      <a:lnTo>
                        <a:pt x="607" y="2278"/>
                      </a:lnTo>
                      <a:lnTo>
                        <a:pt x="607" y="2278"/>
                      </a:lnTo>
                      <a:cubicBezTo>
                        <a:pt x="628" y="2278"/>
                        <a:pt x="648" y="2275"/>
                        <a:pt x="664" y="2270"/>
                      </a:cubicBezTo>
                      <a:lnTo>
                        <a:pt x="664" y="2270"/>
                      </a:lnTo>
                      <a:cubicBezTo>
                        <a:pt x="680" y="2264"/>
                        <a:pt x="689" y="2256"/>
                        <a:pt x="689" y="2245"/>
                      </a:cubicBezTo>
                      <a:lnTo>
                        <a:pt x="689" y="2245"/>
                      </a:lnTo>
                      <a:cubicBezTo>
                        <a:pt x="689" y="2234"/>
                        <a:pt x="683" y="2223"/>
                        <a:pt x="672" y="2212"/>
                      </a:cubicBezTo>
                      <a:lnTo>
                        <a:pt x="574" y="2114"/>
                      </a:lnTo>
                      <a:lnTo>
                        <a:pt x="541" y="2081"/>
                      </a:lnTo>
                      <a:lnTo>
                        <a:pt x="508" y="2048"/>
                      </a:lnTo>
                      <a:lnTo>
                        <a:pt x="410" y="1950"/>
                      </a:lnTo>
                      <a:lnTo>
                        <a:pt x="377" y="1917"/>
                      </a:lnTo>
                      <a:lnTo>
                        <a:pt x="345" y="1885"/>
                      </a:lnTo>
                      <a:lnTo>
                        <a:pt x="246" y="1786"/>
                      </a:lnTo>
                      <a:lnTo>
                        <a:pt x="213" y="1754"/>
                      </a:lnTo>
                      <a:lnTo>
                        <a:pt x="181" y="1721"/>
                      </a:lnTo>
                      <a:lnTo>
                        <a:pt x="83" y="1623"/>
                      </a:lnTo>
                      <a:lnTo>
                        <a:pt x="49" y="1590"/>
                      </a:lnTo>
                      <a:lnTo>
                        <a:pt x="17" y="1557"/>
                      </a:lnTo>
                      <a:lnTo>
                        <a:pt x="17" y="1557"/>
                      </a:lnTo>
                      <a:cubicBezTo>
                        <a:pt x="6" y="1545"/>
                        <a:pt x="0" y="1535"/>
                        <a:pt x="0" y="1524"/>
                      </a:cubicBezTo>
                      <a:lnTo>
                        <a:pt x="0" y="1524"/>
                      </a:lnTo>
                      <a:cubicBezTo>
                        <a:pt x="0" y="1513"/>
                        <a:pt x="6" y="1502"/>
                        <a:pt x="17" y="1491"/>
                      </a:cubicBezTo>
                      <a:lnTo>
                        <a:pt x="49" y="1458"/>
                      </a:lnTo>
                      <a:lnTo>
                        <a:pt x="83" y="1426"/>
                      </a:lnTo>
                      <a:lnTo>
                        <a:pt x="115" y="1393"/>
                      </a:lnTo>
                      <a:lnTo>
                        <a:pt x="148" y="1360"/>
                      </a:lnTo>
                      <a:lnTo>
                        <a:pt x="181" y="1327"/>
                      </a:lnTo>
                      <a:lnTo>
                        <a:pt x="213" y="1294"/>
                      </a:lnTo>
                      <a:lnTo>
                        <a:pt x="246" y="1262"/>
                      </a:lnTo>
                      <a:lnTo>
                        <a:pt x="279" y="1229"/>
                      </a:lnTo>
                      <a:lnTo>
                        <a:pt x="312" y="1196"/>
                      </a:lnTo>
                      <a:lnTo>
                        <a:pt x="345" y="1163"/>
                      </a:lnTo>
                      <a:lnTo>
                        <a:pt x="377" y="1130"/>
                      </a:lnTo>
                      <a:lnTo>
                        <a:pt x="410" y="1098"/>
                      </a:lnTo>
                      <a:lnTo>
                        <a:pt x="443" y="1065"/>
                      </a:lnTo>
                      <a:lnTo>
                        <a:pt x="476" y="1032"/>
                      </a:lnTo>
                      <a:lnTo>
                        <a:pt x="508" y="999"/>
                      </a:lnTo>
                      <a:lnTo>
                        <a:pt x="541" y="966"/>
                      </a:lnTo>
                      <a:lnTo>
                        <a:pt x="574" y="934"/>
                      </a:lnTo>
                      <a:lnTo>
                        <a:pt x="607" y="901"/>
                      </a:lnTo>
                      <a:lnTo>
                        <a:pt x="640" y="868"/>
                      </a:lnTo>
                      <a:lnTo>
                        <a:pt x="672" y="835"/>
                      </a:lnTo>
                      <a:lnTo>
                        <a:pt x="672" y="835"/>
                      </a:lnTo>
                      <a:cubicBezTo>
                        <a:pt x="683" y="824"/>
                        <a:pt x="689" y="814"/>
                        <a:pt x="689" y="803"/>
                      </a:cubicBezTo>
                      <a:lnTo>
                        <a:pt x="689" y="803"/>
                      </a:lnTo>
                      <a:cubicBezTo>
                        <a:pt x="689" y="792"/>
                        <a:pt x="680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48" y="773"/>
                        <a:pt x="628" y="770"/>
                        <a:pt x="607" y="770"/>
                      </a:cubicBezTo>
                      <a:lnTo>
                        <a:pt x="279" y="770"/>
                      </a:lnTo>
                      <a:lnTo>
                        <a:pt x="279" y="770"/>
                      </a:lnTo>
                      <a:cubicBezTo>
                        <a:pt x="257" y="770"/>
                        <a:pt x="237" y="767"/>
                        <a:pt x="222" y="762"/>
                      </a:cubicBezTo>
                      <a:lnTo>
                        <a:pt x="222" y="762"/>
                      </a:lnTo>
                      <a:cubicBezTo>
                        <a:pt x="205" y="756"/>
                        <a:pt x="197" y="748"/>
                        <a:pt x="197" y="737"/>
                      </a:cubicBezTo>
                      <a:lnTo>
                        <a:pt x="197" y="737"/>
                      </a:lnTo>
                      <a:cubicBezTo>
                        <a:pt x="197" y="726"/>
                        <a:pt x="202" y="715"/>
                        <a:pt x="213" y="704"/>
                      </a:cubicBezTo>
                      <a:lnTo>
                        <a:pt x="279" y="639"/>
                      </a:lnTo>
                      <a:lnTo>
                        <a:pt x="312" y="606"/>
                      </a:lnTo>
                      <a:lnTo>
                        <a:pt x="345" y="573"/>
                      </a:lnTo>
                      <a:lnTo>
                        <a:pt x="443" y="475"/>
                      </a:lnTo>
                      <a:lnTo>
                        <a:pt x="476" y="442"/>
                      </a:lnTo>
                      <a:lnTo>
                        <a:pt x="508" y="409"/>
                      </a:lnTo>
                      <a:lnTo>
                        <a:pt x="607" y="311"/>
                      </a:lnTo>
                      <a:lnTo>
                        <a:pt x="640" y="279"/>
                      </a:lnTo>
                      <a:lnTo>
                        <a:pt x="672" y="245"/>
                      </a:lnTo>
                      <a:lnTo>
                        <a:pt x="672" y="245"/>
                      </a:lnTo>
                      <a:cubicBezTo>
                        <a:pt x="683" y="235"/>
                        <a:pt x="689" y="224"/>
                        <a:pt x="689" y="213"/>
                      </a:cubicBezTo>
                      <a:lnTo>
                        <a:pt x="689" y="213"/>
                      </a:lnTo>
                      <a:cubicBezTo>
                        <a:pt x="689" y="202"/>
                        <a:pt x="680" y="194"/>
                        <a:pt x="664" y="188"/>
                      </a:cubicBezTo>
                      <a:lnTo>
                        <a:pt x="615" y="172"/>
                      </a:lnTo>
                      <a:lnTo>
                        <a:pt x="615" y="172"/>
                      </a:lnTo>
                      <a:cubicBezTo>
                        <a:pt x="599" y="166"/>
                        <a:pt x="590" y="158"/>
                        <a:pt x="590" y="147"/>
                      </a:cubicBezTo>
                      <a:lnTo>
                        <a:pt x="590" y="147"/>
                      </a:lnTo>
                      <a:cubicBezTo>
                        <a:pt x="590" y="136"/>
                        <a:pt x="596" y="125"/>
                        <a:pt x="607" y="114"/>
                      </a:cubicBezTo>
                      <a:lnTo>
                        <a:pt x="672" y="49"/>
                      </a:lnTo>
                      <a:lnTo>
                        <a:pt x="705" y="15"/>
                      </a:lnTo>
                      <a:lnTo>
                        <a:pt x="705" y="15"/>
                      </a:lnTo>
                      <a:cubicBezTo>
                        <a:pt x="716" y="5"/>
                        <a:pt x="727" y="0"/>
                        <a:pt x="738" y="0"/>
                      </a:cubicBezTo>
                      <a:lnTo>
                        <a:pt x="738" y="327"/>
                      </a:lnTo>
                      <a:lnTo>
                        <a:pt x="738" y="327"/>
                      </a:lnTo>
                      <a:cubicBezTo>
                        <a:pt x="727" y="327"/>
                        <a:pt x="721" y="333"/>
                        <a:pt x="721" y="3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1" name="Freeform 339">
                  <a:extLst>
                    <a:ext uri="{FF2B5EF4-FFF2-40B4-BE49-F238E27FC236}">
                      <a16:creationId xmlns="" xmlns:a16="http://schemas.microsoft.com/office/drawing/2014/main" id="{C8C16FB5-757B-D24D-96FD-A74283A13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80113" y="2243138"/>
                  <a:ext cx="171450" cy="342900"/>
                </a:xfrm>
                <a:custGeom>
                  <a:avLst/>
                  <a:gdLst>
                    <a:gd name="T0" fmla="*/ 410 w 477"/>
                    <a:gd name="T1" fmla="*/ 49 h 952"/>
                    <a:gd name="T2" fmla="*/ 378 w 477"/>
                    <a:gd name="T3" fmla="*/ 81 h 952"/>
                    <a:gd name="T4" fmla="*/ 345 w 477"/>
                    <a:gd name="T5" fmla="*/ 114 h 952"/>
                    <a:gd name="T6" fmla="*/ 312 w 477"/>
                    <a:gd name="T7" fmla="*/ 147 h 952"/>
                    <a:gd name="T8" fmla="*/ 279 w 477"/>
                    <a:gd name="T9" fmla="*/ 180 h 952"/>
                    <a:gd name="T10" fmla="*/ 246 w 477"/>
                    <a:gd name="T11" fmla="*/ 213 h 952"/>
                    <a:gd name="T12" fmla="*/ 214 w 477"/>
                    <a:gd name="T13" fmla="*/ 245 h 952"/>
                    <a:gd name="T14" fmla="*/ 181 w 477"/>
                    <a:gd name="T15" fmla="*/ 278 h 952"/>
                    <a:gd name="T16" fmla="*/ 148 w 477"/>
                    <a:gd name="T17" fmla="*/ 311 h 952"/>
                    <a:gd name="T18" fmla="*/ 115 w 477"/>
                    <a:gd name="T19" fmla="*/ 344 h 952"/>
                    <a:gd name="T20" fmla="*/ 83 w 477"/>
                    <a:gd name="T21" fmla="*/ 377 h 952"/>
                    <a:gd name="T22" fmla="*/ 50 w 477"/>
                    <a:gd name="T23" fmla="*/ 409 h 952"/>
                    <a:gd name="T24" fmla="*/ 17 w 477"/>
                    <a:gd name="T25" fmla="*/ 442 h 952"/>
                    <a:gd name="T26" fmla="*/ 17 w 477"/>
                    <a:gd name="T27" fmla="*/ 442 h 952"/>
                    <a:gd name="T28" fmla="*/ 0 w 477"/>
                    <a:gd name="T29" fmla="*/ 475 h 952"/>
                    <a:gd name="T30" fmla="*/ 0 w 477"/>
                    <a:gd name="T31" fmla="*/ 475 h 952"/>
                    <a:gd name="T32" fmla="*/ 17 w 477"/>
                    <a:gd name="T33" fmla="*/ 508 h 952"/>
                    <a:gd name="T34" fmla="*/ 443 w 477"/>
                    <a:gd name="T35" fmla="*/ 933 h 952"/>
                    <a:gd name="T36" fmla="*/ 443 w 477"/>
                    <a:gd name="T37" fmla="*/ 933 h 952"/>
                    <a:gd name="T38" fmla="*/ 476 w 477"/>
                    <a:gd name="T39" fmla="*/ 951 h 952"/>
                    <a:gd name="T40" fmla="*/ 476 w 477"/>
                    <a:gd name="T41" fmla="*/ 819 h 952"/>
                    <a:gd name="T42" fmla="*/ 476 w 477"/>
                    <a:gd name="T43" fmla="*/ 819 h 952"/>
                    <a:gd name="T44" fmla="*/ 443 w 477"/>
                    <a:gd name="T45" fmla="*/ 803 h 952"/>
                    <a:gd name="T46" fmla="*/ 410 w 477"/>
                    <a:gd name="T47" fmla="*/ 770 h 952"/>
                    <a:gd name="T48" fmla="*/ 378 w 477"/>
                    <a:gd name="T49" fmla="*/ 737 h 952"/>
                    <a:gd name="T50" fmla="*/ 345 w 477"/>
                    <a:gd name="T51" fmla="*/ 705 h 952"/>
                    <a:gd name="T52" fmla="*/ 312 w 477"/>
                    <a:gd name="T53" fmla="*/ 672 h 952"/>
                    <a:gd name="T54" fmla="*/ 279 w 477"/>
                    <a:gd name="T55" fmla="*/ 639 h 952"/>
                    <a:gd name="T56" fmla="*/ 246 w 477"/>
                    <a:gd name="T57" fmla="*/ 606 h 952"/>
                    <a:gd name="T58" fmla="*/ 214 w 477"/>
                    <a:gd name="T59" fmla="*/ 574 h 952"/>
                    <a:gd name="T60" fmla="*/ 181 w 477"/>
                    <a:gd name="T61" fmla="*/ 541 h 952"/>
                    <a:gd name="T62" fmla="*/ 148 w 477"/>
                    <a:gd name="T63" fmla="*/ 508 h 952"/>
                    <a:gd name="T64" fmla="*/ 148 w 477"/>
                    <a:gd name="T65" fmla="*/ 508 h 952"/>
                    <a:gd name="T66" fmla="*/ 132 w 477"/>
                    <a:gd name="T67" fmla="*/ 475 h 952"/>
                    <a:gd name="T68" fmla="*/ 132 w 477"/>
                    <a:gd name="T69" fmla="*/ 475 h 952"/>
                    <a:gd name="T70" fmla="*/ 148 w 477"/>
                    <a:gd name="T71" fmla="*/ 442 h 952"/>
                    <a:gd name="T72" fmla="*/ 181 w 477"/>
                    <a:gd name="T73" fmla="*/ 409 h 952"/>
                    <a:gd name="T74" fmla="*/ 214 w 477"/>
                    <a:gd name="T75" fmla="*/ 377 h 952"/>
                    <a:gd name="T76" fmla="*/ 246 w 477"/>
                    <a:gd name="T77" fmla="*/ 344 h 952"/>
                    <a:gd name="T78" fmla="*/ 345 w 477"/>
                    <a:gd name="T79" fmla="*/ 245 h 952"/>
                    <a:gd name="T80" fmla="*/ 378 w 477"/>
                    <a:gd name="T81" fmla="*/ 213 h 952"/>
                    <a:gd name="T82" fmla="*/ 410 w 477"/>
                    <a:gd name="T83" fmla="*/ 180 h 952"/>
                    <a:gd name="T84" fmla="*/ 443 w 477"/>
                    <a:gd name="T85" fmla="*/ 147 h 952"/>
                    <a:gd name="T86" fmla="*/ 443 w 477"/>
                    <a:gd name="T87" fmla="*/ 147 h 952"/>
                    <a:gd name="T88" fmla="*/ 476 w 477"/>
                    <a:gd name="T89" fmla="*/ 131 h 952"/>
                    <a:gd name="T90" fmla="*/ 476 w 477"/>
                    <a:gd name="T91" fmla="*/ 0 h 952"/>
                    <a:gd name="T92" fmla="*/ 476 w 477"/>
                    <a:gd name="T93" fmla="*/ 0 h 952"/>
                    <a:gd name="T94" fmla="*/ 443 w 477"/>
                    <a:gd name="T95" fmla="*/ 16 h 952"/>
                    <a:gd name="T96" fmla="*/ 410 w 477"/>
                    <a:gd name="T97" fmla="*/ 49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7" h="952">
                      <a:moveTo>
                        <a:pt x="410" y="49"/>
                      </a:moveTo>
                      <a:lnTo>
                        <a:pt x="378" y="81"/>
                      </a:lnTo>
                      <a:lnTo>
                        <a:pt x="345" y="114"/>
                      </a:lnTo>
                      <a:lnTo>
                        <a:pt x="312" y="147"/>
                      </a:lnTo>
                      <a:lnTo>
                        <a:pt x="279" y="180"/>
                      </a:lnTo>
                      <a:lnTo>
                        <a:pt x="246" y="213"/>
                      </a:lnTo>
                      <a:lnTo>
                        <a:pt x="214" y="245"/>
                      </a:lnTo>
                      <a:lnTo>
                        <a:pt x="181" y="278"/>
                      </a:lnTo>
                      <a:lnTo>
                        <a:pt x="148" y="311"/>
                      </a:lnTo>
                      <a:lnTo>
                        <a:pt x="115" y="344"/>
                      </a:lnTo>
                      <a:lnTo>
                        <a:pt x="83" y="377"/>
                      </a:lnTo>
                      <a:lnTo>
                        <a:pt x="50" y="409"/>
                      </a:lnTo>
                      <a:lnTo>
                        <a:pt x="17" y="442"/>
                      </a:lnTo>
                      <a:lnTo>
                        <a:pt x="17" y="442"/>
                      </a:lnTo>
                      <a:cubicBezTo>
                        <a:pt x="6" y="453"/>
                        <a:pt x="0" y="464"/>
                        <a:pt x="0" y="475"/>
                      </a:cubicBezTo>
                      <a:lnTo>
                        <a:pt x="0" y="475"/>
                      </a:lnTo>
                      <a:cubicBezTo>
                        <a:pt x="0" y="486"/>
                        <a:pt x="6" y="496"/>
                        <a:pt x="17" y="508"/>
                      </a:cubicBezTo>
                      <a:lnTo>
                        <a:pt x="443" y="933"/>
                      </a:lnTo>
                      <a:lnTo>
                        <a:pt x="443" y="933"/>
                      </a:lnTo>
                      <a:cubicBezTo>
                        <a:pt x="454" y="945"/>
                        <a:pt x="465" y="951"/>
                        <a:pt x="476" y="951"/>
                      </a:cubicBezTo>
                      <a:lnTo>
                        <a:pt x="476" y="819"/>
                      </a:lnTo>
                      <a:lnTo>
                        <a:pt x="476" y="819"/>
                      </a:lnTo>
                      <a:cubicBezTo>
                        <a:pt x="465" y="819"/>
                        <a:pt x="454" y="814"/>
                        <a:pt x="443" y="803"/>
                      </a:cubicBezTo>
                      <a:lnTo>
                        <a:pt x="410" y="770"/>
                      </a:lnTo>
                      <a:lnTo>
                        <a:pt x="378" y="737"/>
                      </a:lnTo>
                      <a:lnTo>
                        <a:pt x="345" y="705"/>
                      </a:lnTo>
                      <a:lnTo>
                        <a:pt x="312" y="672"/>
                      </a:lnTo>
                      <a:lnTo>
                        <a:pt x="279" y="639"/>
                      </a:lnTo>
                      <a:lnTo>
                        <a:pt x="246" y="606"/>
                      </a:lnTo>
                      <a:lnTo>
                        <a:pt x="214" y="574"/>
                      </a:lnTo>
                      <a:lnTo>
                        <a:pt x="181" y="541"/>
                      </a:lnTo>
                      <a:lnTo>
                        <a:pt x="148" y="508"/>
                      </a:lnTo>
                      <a:lnTo>
                        <a:pt x="148" y="508"/>
                      </a:lnTo>
                      <a:cubicBezTo>
                        <a:pt x="137" y="496"/>
                        <a:pt x="132" y="486"/>
                        <a:pt x="132" y="475"/>
                      </a:cubicBezTo>
                      <a:lnTo>
                        <a:pt x="132" y="475"/>
                      </a:lnTo>
                      <a:cubicBezTo>
                        <a:pt x="132" y="464"/>
                        <a:pt x="137" y="453"/>
                        <a:pt x="148" y="442"/>
                      </a:cubicBezTo>
                      <a:lnTo>
                        <a:pt x="181" y="409"/>
                      </a:lnTo>
                      <a:lnTo>
                        <a:pt x="214" y="377"/>
                      </a:lnTo>
                      <a:lnTo>
                        <a:pt x="246" y="344"/>
                      </a:lnTo>
                      <a:lnTo>
                        <a:pt x="345" y="245"/>
                      </a:lnTo>
                      <a:lnTo>
                        <a:pt x="378" y="213"/>
                      </a:lnTo>
                      <a:lnTo>
                        <a:pt x="410" y="180"/>
                      </a:lnTo>
                      <a:lnTo>
                        <a:pt x="443" y="147"/>
                      </a:lnTo>
                      <a:lnTo>
                        <a:pt x="443" y="147"/>
                      </a:lnTo>
                      <a:cubicBezTo>
                        <a:pt x="454" y="137"/>
                        <a:pt x="465" y="131"/>
                        <a:pt x="476" y="131"/>
                      </a:cubicBez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65" y="0"/>
                        <a:pt x="454" y="5"/>
                        <a:pt x="443" y="16"/>
                      </a:cubicBezTo>
                      <a:lnTo>
                        <a:pt x="410" y="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2" name="Freeform 474">
                  <a:extLst>
                    <a:ext uri="{FF2B5EF4-FFF2-40B4-BE49-F238E27FC236}">
                      <a16:creationId xmlns="" xmlns:a16="http://schemas.microsoft.com/office/drawing/2014/main" id="{443A6567-A154-EA47-9539-41AAD4A6F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1865313"/>
                  <a:ext cx="266700" cy="1096962"/>
                </a:xfrm>
                <a:custGeom>
                  <a:avLst/>
                  <a:gdLst>
                    <a:gd name="T0" fmla="*/ 279 w 739"/>
                    <a:gd name="T1" fmla="*/ 2442 h 3049"/>
                    <a:gd name="T2" fmla="*/ 311 w 739"/>
                    <a:gd name="T3" fmla="*/ 2376 h 3049"/>
                    <a:gd name="T4" fmla="*/ 344 w 739"/>
                    <a:gd name="T5" fmla="*/ 2376 h 3049"/>
                    <a:gd name="T6" fmla="*/ 213 w 739"/>
                    <a:gd name="T7" fmla="*/ 2507 h 3049"/>
                    <a:gd name="T8" fmla="*/ 197 w 739"/>
                    <a:gd name="T9" fmla="*/ 2524 h 3049"/>
                    <a:gd name="T10" fmla="*/ 131 w 739"/>
                    <a:gd name="T11" fmla="*/ 2556 h 3049"/>
                    <a:gd name="T12" fmla="*/ 131 w 739"/>
                    <a:gd name="T13" fmla="*/ 2589 h 3049"/>
                    <a:gd name="T14" fmla="*/ 66 w 739"/>
                    <a:gd name="T15" fmla="*/ 2622 h 3049"/>
                    <a:gd name="T16" fmla="*/ 82 w 739"/>
                    <a:gd name="T17" fmla="*/ 2638 h 3049"/>
                    <a:gd name="T18" fmla="*/ 180 w 739"/>
                    <a:gd name="T19" fmla="*/ 541 h 3049"/>
                    <a:gd name="T20" fmla="*/ 147 w 739"/>
                    <a:gd name="T21" fmla="*/ 475 h 3049"/>
                    <a:gd name="T22" fmla="*/ 115 w 739"/>
                    <a:gd name="T23" fmla="*/ 475 h 3049"/>
                    <a:gd name="T24" fmla="*/ 82 w 739"/>
                    <a:gd name="T25" fmla="*/ 409 h 3049"/>
                    <a:gd name="T26" fmla="*/ 66 w 739"/>
                    <a:gd name="T27" fmla="*/ 426 h 3049"/>
                    <a:gd name="T28" fmla="*/ 262 w 739"/>
                    <a:gd name="T29" fmla="*/ 622 h 3049"/>
                    <a:gd name="T30" fmla="*/ 262 w 739"/>
                    <a:gd name="T31" fmla="*/ 589 h 3049"/>
                    <a:gd name="T32" fmla="*/ 328 w 739"/>
                    <a:gd name="T33" fmla="*/ 688 h 3049"/>
                    <a:gd name="T34" fmla="*/ 311 w 739"/>
                    <a:gd name="T35" fmla="*/ 672 h 3049"/>
                    <a:gd name="T36" fmla="*/ 721 w 739"/>
                    <a:gd name="T37" fmla="*/ 1557 h 3049"/>
                    <a:gd name="T38" fmla="*/ 491 w 739"/>
                    <a:gd name="T39" fmla="*/ 1786 h 3049"/>
                    <a:gd name="T40" fmla="*/ 197 w 739"/>
                    <a:gd name="T41" fmla="*/ 2081 h 3049"/>
                    <a:gd name="T42" fmla="*/ 49 w 739"/>
                    <a:gd name="T43" fmla="*/ 2245 h 3049"/>
                    <a:gd name="T44" fmla="*/ 459 w 739"/>
                    <a:gd name="T45" fmla="*/ 2278 h 3049"/>
                    <a:gd name="T46" fmla="*/ 524 w 739"/>
                    <a:gd name="T47" fmla="*/ 2344 h 3049"/>
                    <a:gd name="T48" fmla="*/ 361 w 739"/>
                    <a:gd name="T49" fmla="*/ 2507 h 3049"/>
                    <a:gd name="T50" fmla="*/ 197 w 739"/>
                    <a:gd name="T51" fmla="*/ 2671 h 3049"/>
                    <a:gd name="T52" fmla="*/ 66 w 739"/>
                    <a:gd name="T53" fmla="*/ 2802 h 3049"/>
                    <a:gd name="T54" fmla="*/ 123 w 739"/>
                    <a:gd name="T55" fmla="*/ 2877 h 3049"/>
                    <a:gd name="T56" fmla="*/ 66 w 739"/>
                    <a:gd name="T57" fmla="*/ 2999 h 3049"/>
                    <a:gd name="T58" fmla="*/ 0 w 739"/>
                    <a:gd name="T59" fmla="*/ 2720 h 3049"/>
                    <a:gd name="T60" fmla="*/ 0 w 739"/>
                    <a:gd name="T61" fmla="*/ 2589 h 3049"/>
                    <a:gd name="T62" fmla="*/ 197 w 739"/>
                    <a:gd name="T63" fmla="*/ 2409 h 3049"/>
                    <a:gd name="T64" fmla="*/ 131 w 739"/>
                    <a:gd name="T65" fmla="*/ 2344 h 3049"/>
                    <a:gd name="T66" fmla="*/ 66 w 739"/>
                    <a:gd name="T67" fmla="*/ 2081 h 3049"/>
                    <a:gd name="T68" fmla="*/ 230 w 739"/>
                    <a:gd name="T69" fmla="*/ 1917 h 3049"/>
                    <a:gd name="T70" fmla="*/ 394 w 739"/>
                    <a:gd name="T71" fmla="*/ 1754 h 3049"/>
                    <a:gd name="T72" fmla="*/ 557 w 739"/>
                    <a:gd name="T73" fmla="*/ 1590 h 3049"/>
                    <a:gd name="T74" fmla="*/ 590 w 739"/>
                    <a:gd name="T75" fmla="*/ 1491 h 3049"/>
                    <a:gd name="T76" fmla="*/ 131 w 739"/>
                    <a:gd name="T77" fmla="*/ 704 h 3049"/>
                    <a:gd name="T78" fmla="*/ 213 w 739"/>
                    <a:gd name="T79" fmla="*/ 672 h 3049"/>
                    <a:gd name="T80" fmla="*/ 66 w 739"/>
                    <a:gd name="T81" fmla="*/ 508 h 3049"/>
                    <a:gd name="T82" fmla="*/ 0 w 739"/>
                    <a:gd name="T83" fmla="*/ 360 h 3049"/>
                    <a:gd name="T84" fmla="*/ 0 w 739"/>
                    <a:gd name="T85" fmla="*/ 0 h 3049"/>
                    <a:gd name="T86" fmla="*/ 147 w 739"/>
                    <a:gd name="T87" fmla="*/ 147 h 3049"/>
                    <a:gd name="T88" fmla="*/ 49 w 739"/>
                    <a:gd name="T89" fmla="*/ 213 h 3049"/>
                    <a:gd name="T90" fmla="*/ 230 w 739"/>
                    <a:gd name="T91" fmla="*/ 409 h 3049"/>
                    <a:gd name="T92" fmla="*/ 459 w 739"/>
                    <a:gd name="T93" fmla="*/ 639 h 3049"/>
                    <a:gd name="T94" fmla="*/ 516 w 739"/>
                    <a:gd name="T95" fmla="*/ 762 h 3049"/>
                    <a:gd name="T96" fmla="*/ 74 w 739"/>
                    <a:gd name="T97" fmla="*/ 778 h 3049"/>
                    <a:gd name="T98" fmla="*/ 98 w 739"/>
                    <a:gd name="T99" fmla="*/ 868 h 3049"/>
                    <a:gd name="T100" fmla="*/ 262 w 739"/>
                    <a:gd name="T101" fmla="*/ 1032 h 3049"/>
                    <a:gd name="T102" fmla="*/ 426 w 739"/>
                    <a:gd name="T103" fmla="*/ 1196 h 3049"/>
                    <a:gd name="T104" fmla="*/ 590 w 739"/>
                    <a:gd name="T105" fmla="*/ 1360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9" h="3049">
                      <a:moveTo>
                        <a:pt x="245" y="2442"/>
                      </a:moveTo>
                      <a:lnTo>
                        <a:pt x="245" y="2442"/>
                      </a:lnTo>
                      <a:cubicBezTo>
                        <a:pt x="245" y="2452"/>
                        <a:pt x="251" y="2458"/>
                        <a:pt x="262" y="2458"/>
                      </a:cubicBezTo>
                      <a:lnTo>
                        <a:pt x="262" y="2458"/>
                      </a:lnTo>
                      <a:cubicBezTo>
                        <a:pt x="273" y="2458"/>
                        <a:pt x="279" y="2452"/>
                        <a:pt x="279" y="2442"/>
                      </a:cubicBezTo>
                      <a:lnTo>
                        <a:pt x="279" y="2442"/>
                      </a:lnTo>
                      <a:cubicBezTo>
                        <a:pt x="279" y="2431"/>
                        <a:pt x="273" y="2425"/>
                        <a:pt x="262" y="2425"/>
                      </a:cubicBezTo>
                      <a:lnTo>
                        <a:pt x="262" y="2425"/>
                      </a:lnTo>
                      <a:cubicBezTo>
                        <a:pt x="251" y="2425"/>
                        <a:pt x="245" y="2431"/>
                        <a:pt x="245" y="2442"/>
                      </a:cubicBezTo>
                      <a:close/>
                      <a:moveTo>
                        <a:pt x="311" y="2376"/>
                      </a:moveTo>
                      <a:lnTo>
                        <a:pt x="311" y="2376"/>
                      </a:lnTo>
                      <a:cubicBezTo>
                        <a:pt x="311" y="2387"/>
                        <a:pt x="317" y="2393"/>
                        <a:pt x="328" y="2393"/>
                      </a:cubicBezTo>
                      <a:lnTo>
                        <a:pt x="328" y="2393"/>
                      </a:lnTo>
                      <a:cubicBezTo>
                        <a:pt x="338" y="2393"/>
                        <a:pt x="344" y="2387"/>
                        <a:pt x="344" y="2376"/>
                      </a:cubicBezTo>
                      <a:lnTo>
                        <a:pt x="344" y="2376"/>
                      </a:lnTo>
                      <a:cubicBezTo>
                        <a:pt x="344" y="2365"/>
                        <a:pt x="338" y="2360"/>
                        <a:pt x="328" y="2360"/>
                      </a:cubicBezTo>
                      <a:lnTo>
                        <a:pt x="328" y="2360"/>
                      </a:lnTo>
                      <a:cubicBezTo>
                        <a:pt x="317" y="2360"/>
                        <a:pt x="311" y="2365"/>
                        <a:pt x="311" y="2376"/>
                      </a:cubicBezTo>
                      <a:close/>
                      <a:moveTo>
                        <a:pt x="213" y="2507"/>
                      </a:moveTo>
                      <a:lnTo>
                        <a:pt x="213" y="2507"/>
                      </a:lnTo>
                      <a:cubicBezTo>
                        <a:pt x="213" y="2496"/>
                        <a:pt x="207" y="2491"/>
                        <a:pt x="197" y="2491"/>
                      </a:cubicBezTo>
                      <a:lnTo>
                        <a:pt x="197" y="2491"/>
                      </a:lnTo>
                      <a:cubicBezTo>
                        <a:pt x="186" y="2491"/>
                        <a:pt x="180" y="2496"/>
                        <a:pt x="180" y="2507"/>
                      </a:cubicBezTo>
                      <a:lnTo>
                        <a:pt x="180" y="2507"/>
                      </a:lnTo>
                      <a:cubicBezTo>
                        <a:pt x="180" y="2518"/>
                        <a:pt x="186" y="2524"/>
                        <a:pt x="197" y="2524"/>
                      </a:cubicBezTo>
                      <a:lnTo>
                        <a:pt x="197" y="2524"/>
                      </a:lnTo>
                      <a:cubicBezTo>
                        <a:pt x="207" y="2524"/>
                        <a:pt x="213" y="2518"/>
                        <a:pt x="213" y="2507"/>
                      </a:cubicBezTo>
                      <a:close/>
                      <a:moveTo>
                        <a:pt x="147" y="2573"/>
                      </a:moveTo>
                      <a:lnTo>
                        <a:pt x="147" y="2573"/>
                      </a:lnTo>
                      <a:cubicBezTo>
                        <a:pt x="147" y="2562"/>
                        <a:pt x="142" y="2556"/>
                        <a:pt x="131" y="2556"/>
                      </a:cubicBezTo>
                      <a:lnTo>
                        <a:pt x="131" y="2556"/>
                      </a:lnTo>
                      <a:cubicBezTo>
                        <a:pt x="120" y="2556"/>
                        <a:pt x="115" y="2562"/>
                        <a:pt x="115" y="2573"/>
                      </a:cubicBezTo>
                      <a:lnTo>
                        <a:pt x="115" y="2573"/>
                      </a:lnTo>
                      <a:cubicBezTo>
                        <a:pt x="115" y="2584"/>
                        <a:pt x="120" y="2589"/>
                        <a:pt x="131" y="2589"/>
                      </a:cubicBezTo>
                      <a:lnTo>
                        <a:pt x="131" y="2589"/>
                      </a:lnTo>
                      <a:cubicBezTo>
                        <a:pt x="142" y="2589"/>
                        <a:pt x="147" y="2584"/>
                        <a:pt x="147" y="2573"/>
                      </a:cubicBezTo>
                      <a:close/>
                      <a:moveTo>
                        <a:pt x="82" y="2638"/>
                      </a:moveTo>
                      <a:lnTo>
                        <a:pt x="82" y="2638"/>
                      </a:lnTo>
                      <a:cubicBezTo>
                        <a:pt x="82" y="2627"/>
                        <a:pt x="76" y="2622"/>
                        <a:pt x="66" y="2622"/>
                      </a:cubicBezTo>
                      <a:lnTo>
                        <a:pt x="66" y="2622"/>
                      </a:lnTo>
                      <a:cubicBezTo>
                        <a:pt x="55" y="2622"/>
                        <a:pt x="49" y="2627"/>
                        <a:pt x="49" y="2638"/>
                      </a:cubicBezTo>
                      <a:lnTo>
                        <a:pt x="49" y="2638"/>
                      </a:lnTo>
                      <a:cubicBezTo>
                        <a:pt x="49" y="2650"/>
                        <a:pt x="55" y="2655"/>
                        <a:pt x="66" y="2655"/>
                      </a:cubicBezTo>
                      <a:lnTo>
                        <a:pt x="66" y="2655"/>
                      </a:lnTo>
                      <a:cubicBezTo>
                        <a:pt x="76" y="2655"/>
                        <a:pt x="82" y="2650"/>
                        <a:pt x="82" y="2638"/>
                      </a:cubicBezTo>
                      <a:close/>
                      <a:moveTo>
                        <a:pt x="213" y="541"/>
                      </a:moveTo>
                      <a:lnTo>
                        <a:pt x="213" y="541"/>
                      </a:lnTo>
                      <a:cubicBezTo>
                        <a:pt x="213" y="529"/>
                        <a:pt x="207" y="524"/>
                        <a:pt x="197" y="524"/>
                      </a:cubicBezTo>
                      <a:lnTo>
                        <a:pt x="197" y="524"/>
                      </a:lnTo>
                      <a:cubicBezTo>
                        <a:pt x="186" y="524"/>
                        <a:pt x="180" y="529"/>
                        <a:pt x="180" y="541"/>
                      </a:cubicBezTo>
                      <a:lnTo>
                        <a:pt x="180" y="541"/>
                      </a:lnTo>
                      <a:cubicBezTo>
                        <a:pt x="180" y="551"/>
                        <a:pt x="186" y="557"/>
                        <a:pt x="197" y="557"/>
                      </a:cubicBezTo>
                      <a:lnTo>
                        <a:pt x="197" y="557"/>
                      </a:lnTo>
                      <a:cubicBezTo>
                        <a:pt x="207" y="557"/>
                        <a:pt x="213" y="551"/>
                        <a:pt x="213" y="541"/>
                      </a:cubicBezTo>
                      <a:close/>
                      <a:moveTo>
                        <a:pt x="147" y="475"/>
                      </a:moveTo>
                      <a:lnTo>
                        <a:pt x="147" y="475"/>
                      </a:lnTo>
                      <a:cubicBezTo>
                        <a:pt x="147" y="464"/>
                        <a:pt x="142" y="458"/>
                        <a:pt x="131" y="458"/>
                      </a:cubicBezTo>
                      <a:lnTo>
                        <a:pt x="131" y="458"/>
                      </a:lnTo>
                      <a:cubicBezTo>
                        <a:pt x="120" y="458"/>
                        <a:pt x="115" y="464"/>
                        <a:pt x="115" y="475"/>
                      </a:cubicBezTo>
                      <a:lnTo>
                        <a:pt x="115" y="475"/>
                      </a:lnTo>
                      <a:cubicBezTo>
                        <a:pt x="115" y="486"/>
                        <a:pt x="120" y="491"/>
                        <a:pt x="131" y="491"/>
                      </a:cubicBezTo>
                      <a:lnTo>
                        <a:pt x="131" y="491"/>
                      </a:lnTo>
                      <a:cubicBezTo>
                        <a:pt x="142" y="491"/>
                        <a:pt x="147" y="486"/>
                        <a:pt x="147" y="475"/>
                      </a:cubicBezTo>
                      <a:close/>
                      <a:moveTo>
                        <a:pt x="82" y="409"/>
                      </a:moveTo>
                      <a:lnTo>
                        <a:pt x="82" y="409"/>
                      </a:lnTo>
                      <a:cubicBezTo>
                        <a:pt x="82" y="398"/>
                        <a:pt x="76" y="393"/>
                        <a:pt x="66" y="393"/>
                      </a:cubicBezTo>
                      <a:lnTo>
                        <a:pt x="66" y="393"/>
                      </a:lnTo>
                      <a:cubicBezTo>
                        <a:pt x="55" y="393"/>
                        <a:pt x="49" y="398"/>
                        <a:pt x="49" y="409"/>
                      </a:cubicBezTo>
                      <a:lnTo>
                        <a:pt x="49" y="409"/>
                      </a:lnTo>
                      <a:cubicBezTo>
                        <a:pt x="49" y="420"/>
                        <a:pt x="55" y="426"/>
                        <a:pt x="66" y="426"/>
                      </a:cubicBezTo>
                      <a:lnTo>
                        <a:pt x="66" y="426"/>
                      </a:lnTo>
                      <a:cubicBezTo>
                        <a:pt x="76" y="426"/>
                        <a:pt x="82" y="420"/>
                        <a:pt x="82" y="409"/>
                      </a:cubicBezTo>
                      <a:close/>
                      <a:moveTo>
                        <a:pt x="245" y="606"/>
                      </a:moveTo>
                      <a:lnTo>
                        <a:pt x="245" y="606"/>
                      </a:lnTo>
                      <a:cubicBezTo>
                        <a:pt x="245" y="617"/>
                        <a:pt x="251" y="622"/>
                        <a:pt x="262" y="622"/>
                      </a:cubicBezTo>
                      <a:lnTo>
                        <a:pt x="262" y="622"/>
                      </a:lnTo>
                      <a:cubicBezTo>
                        <a:pt x="273" y="622"/>
                        <a:pt x="279" y="617"/>
                        <a:pt x="279" y="606"/>
                      </a:cubicBezTo>
                      <a:lnTo>
                        <a:pt x="279" y="606"/>
                      </a:lnTo>
                      <a:cubicBezTo>
                        <a:pt x="279" y="595"/>
                        <a:pt x="273" y="589"/>
                        <a:pt x="262" y="589"/>
                      </a:cubicBezTo>
                      <a:lnTo>
                        <a:pt x="262" y="589"/>
                      </a:lnTo>
                      <a:cubicBezTo>
                        <a:pt x="251" y="589"/>
                        <a:pt x="245" y="595"/>
                        <a:pt x="245" y="606"/>
                      </a:cubicBezTo>
                      <a:close/>
                      <a:moveTo>
                        <a:pt x="311" y="672"/>
                      </a:moveTo>
                      <a:lnTo>
                        <a:pt x="311" y="672"/>
                      </a:lnTo>
                      <a:cubicBezTo>
                        <a:pt x="311" y="683"/>
                        <a:pt x="317" y="688"/>
                        <a:pt x="328" y="688"/>
                      </a:cubicBezTo>
                      <a:lnTo>
                        <a:pt x="328" y="688"/>
                      </a:lnTo>
                      <a:cubicBezTo>
                        <a:pt x="338" y="688"/>
                        <a:pt x="344" y="683"/>
                        <a:pt x="344" y="672"/>
                      </a:cubicBezTo>
                      <a:lnTo>
                        <a:pt x="344" y="672"/>
                      </a:lnTo>
                      <a:cubicBezTo>
                        <a:pt x="344" y="660"/>
                        <a:pt x="338" y="655"/>
                        <a:pt x="328" y="655"/>
                      </a:cubicBezTo>
                      <a:lnTo>
                        <a:pt x="328" y="655"/>
                      </a:lnTo>
                      <a:cubicBezTo>
                        <a:pt x="317" y="655"/>
                        <a:pt x="311" y="660"/>
                        <a:pt x="311" y="672"/>
                      </a:cubicBezTo>
                      <a:close/>
                      <a:moveTo>
                        <a:pt x="721" y="1491"/>
                      </a:moveTo>
                      <a:lnTo>
                        <a:pt x="721" y="1491"/>
                      </a:lnTo>
                      <a:cubicBezTo>
                        <a:pt x="732" y="1502"/>
                        <a:pt x="738" y="1513"/>
                        <a:pt x="738" y="1524"/>
                      </a:cubicBezTo>
                      <a:lnTo>
                        <a:pt x="738" y="1524"/>
                      </a:lnTo>
                      <a:cubicBezTo>
                        <a:pt x="738" y="1535"/>
                        <a:pt x="732" y="1545"/>
                        <a:pt x="721" y="1557"/>
                      </a:cubicBezTo>
                      <a:lnTo>
                        <a:pt x="688" y="1590"/>
                      </a:lnTo>
                      <a:lnTo>
                        <a:pt x="655" y="1623"/>
                      </a:lnTo>
                      <a:lnTo>
                        <a:pt x="557" y="1721"/>
                      </a:lnTo>
                      <a:lnTo>
                        <a:pt x="524" y="1754"/>
                      </a:lnTo>
                      <a:lnTo>
                        <a:pt x="491" y="1786"/>
                      </a:lnTo>
                      <a:lnTo>
                        <a:pt x="394" y="1885"/>
                      </a:lnTo>
                      <a:lnTo>
                        <a:pt x="361" y="1917"/>
                      </a:lnTo>
                      <a:lnTo>
                        <a:pt x="328" y="1950"/>
                      </a:lnTo>
                      <a:lnTo>
                        <a:pt x="230" y="2048"/>
                      </a:lnTo>
                      <a:lnTo>
                        <a:pt x="197" y="2081"/>
                      </a:lnTo>
                      <a:lnTo>
                        <a:pt x="164" y="2114"/>
                      </a:lnTo>
                      <a:lnTo>
                        <a:pt x="66" y="2212"/>
                      </a:lnTo>
                      <a:lnTo>
                        <a:pt x="66" y="2212"/>
                      </a:lnTo>
                      <a:cubicBezTo>
                        <a:pt x="55" y="2223"/>
                        <a:pt x="49" y="2234"/>
                        <a:pt x="49" y="2245"/>
                      </a:cubicBezTo>
                      <a:lnTo>
                        <a:pt x="49" y="2245"/>
                      </a:lnTo>
                      <a:cubicBezTo>
                        <a:pt x="49" y="2256"/>
                        <a:pt x="57" y="2264"/>
                        <a:pt x="74" y="2270"/>
                      </a:cubicBezTo>
                      <a:lnTo>
                        <a:pt x="74" y="2270"/>
                      </a:lnTo>
                      <a:cubicBezTo>
                        <a:pt x="91" y="2275"/>
                        <a:pt x="109" y="2278"/>
                        <a:pt x="131" y="2278"/>
                      </a:cubicBezTo>
                      <a:lnTo>
                        <a:pt x="459" y="2278"/>
                      </a:lnTo>
                      <a:lnTo>
                        <a:pt x="459" y="2278"/>
                      </a:lnTo>
                      <a:cubicBezTo>
                        <a:pt x="480" y="2278"/>
                        <a:pt x="500" y="2281"/>
                        <a:pt x="516" y="2286"/>
                      </a:cubicBezTo>
                      <a:lnTo>
                        <a:pt x="516" y="2286"/>
                      </a:lnTo>
                      <a:cubicBezTo>
                        <a:pt x="533" y="2291"/>
                        <a:pt x="541" y="2300"/>
                        <a:pt x="541" y="2310"/>
                      </a:cubicBezTo>
                      <a:lnTo>
                        <a:pt x="541" y="2310"/>
                      </a:lnTo>
                      <a:cubicBezTo>
                        <a:pt x="541" y="2321"/>
                        <a:pt x="536" y="2333"/>
                        <a:pt x="524" y="2344"/>
                      </a:cubicBezTo>
                      <a:lnTo>
                        <a:pt x="491" y="2376"/>
                      </a:lnTo>
                      <a:lnTo>
                        <a:pt x="459" y="2409"/>
                      </a:lnTo>
                      <a:lnTo>
                        <a:pt x="426" y="2442"/>
                      </a:lnTo>
                      <a:lnTo>
                        <a:pt x="394" y="2474"/>
                      </a:lnTo>
                      <a:lnTo>
                        <a:pt x="361" y="2507"/>
                      </a:lnTo>
                      <a:lnTo>
                        <a:pt x="328" y="2540"/>
                      </a:lnTo>
                      <a:lnTo>
                        <a:pt x="295" y="2573"/>
                      </a:lnTo>
                      <a:lnTo>
                        <a:pt x="262" y="2606"/>
                      </a:lnTo>
                      <a:lnTo>
                        <a:pt x="230" y="2638"/>
                      </a:lnTo>
                      <a:lnTo>
                        <a:pt x="197" y="2671"/>
                      </a:lnTo>
                      <a:lnTo>
                        <a:pt x="164" y="2704"/>
                      </a:lnTo>
                      <a:lnTo>
                        <a:pt x="131" y="2737"/>
                      </a:lnTo>
                      <a:lnTo>
                        <a:pt x="98" y="2769"/>
                      </a:lnTo>
                      <a:lnTo>
                        <a:pt x="66" y="2802"/>
                      </a:lnTo>
                      <a:lnTo>
                        <a:pt x="66" y="2802"/>
                      </a:lnTo>
                      <a:cubicBezTo>
                        <a:pt x="55" y="2814"/>
                        <a:pt x="49" y="2824"/>
                        <a:pt x="49" y="2835"/>
                      </a:cubicBezTo>
                      <a:lnTo>
                        <a:pt x="49" y="2835"/>
                      </a:lnTo>
                      <a:cubicBezTo>
                        <a:pt x="49" y="2846"/>
                        <a:pt x="57" y="2854"/>
                        <a:pt x="74" y="2860"/>
                      </a:cubicBezTo>
                      <a:lnTo>
                        <a:pt x="123" y="2877"/>
                      </a:lnTo>
                      <a:lnTo>
                        <a:pt x="123" y="2877"/>
                      </a:lnTo>
                      <a:cubicBezTo>
                        <a:pt x="139" y="2882"/>
                        <a:pt x="147" y="2889"/>
                        <a:pt x="147" y="2901"/>
                      </a:cubicBezTo>
                      <a:lnTo>
                        <a:pt x="147" y="2901"/>
                      </a:lnTo>
                      <a:cubicBezTo>
                        <a:pt x="147" y="2912"/>
                        <a:pt x="142" y="2923"/>
                        <a:pt x="131" y="2933"/>
                      </a:cubicBezTo>
                      <a:lnTo>
                        <a:pt x="98" y="2966"/>
                      </a:lnTo>
                      <a:lnTo>
                        <a:pt x="66" y="2999"/>
                      </a:lnTo>
                      <a:lnTo>
                        <a:pt x="33" y="3032"/>
                      </a:lnTo>
                      <a:lnTo>
                        <a:pt x="33" y="3032"/>
                      </a:lnTo>
                      <a:cubicBezTo>
                        <a:pt x="22" y="3043"/>
                        <a:pt x="11" y="3048"/>
                        <a:pt x="0" y="3048"/>
                      </a:cubicBezTo>
                      <a:lnTo>
                        <a:pt x="0" y="2720"/>
                      </a:lnTo>
                      <a:lnTo>
                        <a:pt x="0" y="2720"/>
                      </a:lnTo>
                      <a:cubicBezTo>
                        <a:pt x="11" y="2720"/>
                        <a:pt x="16" y="2715"/>
                        <a:pt x="16" y="2704"/>
                      </a:cubicBezTo>
                      <a:lnTo>
                        <a:pt x="16" y="2704"/>
                      </a:lnTo>
                      <a:cubicBezTo>
                        <a:pt x="16" y="2693"/>
                        <a:pt x="11" y="2687"/>
                        <a:pt x="0" y="2687"/>
                      </a:cubicBezTo>
                      <a:lnTo>
                        <a:pt x="0" y="2589"/>
                      </a:lnTo>
                      <a:lnTo>
                        <a:pt x="0" y="2589"/>
                      </a:lnTo>
                      <a:cubicBezTo>
                        <a:pt x="11" y="2589"/>
                        <a:pt x="22" y="2584"/>
                        <a:pt x="33" y="2573"/>
                      </a:cubicBezTo>
                      <a:lnTo>
                        <a:pt x="66" y="2540"/>
                      </a:lnTo>
                      <a:lnTo>
                        <a:pt x="164" y="2442"/>
                      </a:lnTo>
                      <a:lnTo>
                        <a:pt x="197" y="2409"/>
                      </a:lnTo>
                      <a:lnTo>
                        <a:pt x="197" y="2409"/>
                      </a:lnTo>
                      <a:cubicBezTo>
                        <a:pt x="207" y="2398"/>
                        <a:pt x="213" y="2387"/>
                        <a:pt x="213" y="2376"/>
                      </a:cubicBezTo>
                      <a:lnTo>
                        <a:pt x="213" y="2376"/>
                      </a:lnTo>
                      <a:cubicBezTo>
                        <a:pt x="213" y="2365"/>
                        <a:pt x="205" y="2357"/>
                        <a:pt x="188" y="2351"/>
                      </a:cubicBezTo>
                      <a:lnTo>
                        <a:pt x="188" y="2351"/>
                      </a:lnTo>
                      <a:cubicBezTo>
                        <a:pt x="172" y="2346"/>
                        <a:pt x="153" y="2344"/>
                        <a:pt x="131" y="2344"/>
                      </a:cubicBezTo>
                      <a:lnTo>
                        <a:pt x="0" y="2344"/>
                      </a:lnTo>
                      <a:lnTo>
                        <a:pt x="0" y="2131"/>
                      </a:lnTo>
                      <a:lnTo>
                        <a:pt x="0" y="2131"/>
                      </a:lnTo>
                      <a:cubicBezTo>
                        <a:pt x="11" y="2131"/>
                        <a:pt x="22" y="2125"/>
                        <a:pt x="33" y="2114"/>
                      </a:cubicBezTo>
                      <a:lnTo>
                        <a:pt x="66" y="2081"/>
                      </a:lnTo>
                      <a:lnTo>
                        <a:pt x="98" y="2048"/>
                      </a:lnTo>
                      <a:lnTo>
                        <a:pt x="131" y="2016"/>
                      </a:lnTo>
                      <a:lnTo>
                        <a:pt x="164" y="1982"/>
                      </a:lnTo>
                      <a:lnTo>
                        <a:pt x="197" y="1950"/>
                      </a:lnTo>
                      <a:lnTo>
                        <a:pt x="230" y="1917"/>
                      </a:lnTo>
                      <a:lnTo>
                        <a:pt x="262" y="1885"/>
                      </a:lnTo>
                      <a:lnTo>
                        <a:pt x="295" y="1852"/>
                      </a:lnTo>
                      <a:lnTo>
                        <a:pt x="328" y="1819"/>
                      </a:lnTo>
                      <a:lnTo>
                        <a:pt x="361" y="1786"/>
                      </a:lnTo>
                      <a:lnTo>
                        <a:pt x="394" y="1754"/>
                      </a:lnTo>
                      <a:lnTo>
                        <a:pt x="426" y="1721"/>
                      </a:lnTo>
                      <a:lnTo>
                        <a:pt x="459" y="1688"/>
                      </a:lnTo>
                      <a:lnTo>
                        <a:pt x="491" y="1655"/>
                      </a:lnTo>
                      <a:lnTo>
                        <a:pt x="524" y="1623"/>
                      </a:lnTo>
                      <a:lnTo>
                        <a:pt x="557" y="1590"/>
                      </a:lnTo>
                      <a:lnTo>
                        <a:pt x="590" y="1557"/>
                      </a:lnTo>
                      <a:lnTo>
                        <a:pt x="590" y="1557"/>
                      </a:lnTo>
                      <a:cubicBezTo>
                        <a:pt x="601" y="1545"/>
                        <a:pt x="607" y="1535"/>
                        <a:pt x="607" y="1524"/>
                      </a:cubicBezTo>
                      <a:lnTo>
                        <a:pt x="607" y="1524"/>
                      </a:lnTo>
                      <a:cubicBezTo>
                        <a:pt x="607" y="1513"/>
                        <a:pt x="601" y="1502"/>
                        <a:pt x="590" y="1491"/>
                      </a:cubicBezTo>
                      <a:lnTo>
                        <a:pt x="33" y="934"/>
                      </a:lnTo>
                      <a:lnTo>
                        <a:pt x="33" y="934"/>
                      </a:lnTo>
                      <a:cubicBezTo>
                        <a:pt x="22" y="923"/>
                        <a:pt x="11" y="917"/>
                        <a:pt x="0" y="917"/>
                      </a:cubicBezTo>
                      <a:lnTo>
                        <a:pt x="0" y="704"/>
                      </a:lnTo>
                      <a:lnTo>
                        <a:pt x="131" y="704"/>
                      </a:lnTo>
                      <a:lnTo>
                        <a:pt x="131" y="704"/>
                      </a:lnTo>
                      <a:cubicBezTo>
                        <a:pt x="153" y="704"/>
                        <a:pt x="172" y="702"/>
                        <a:pt x="188" y="696"/>
                      </a:cubicBezTo>
                      <a:lnTo>
                        <a:pt x="188" y="696"/>
                      </a:lnTo>
                      <a:cubicBezTo>
                        <a:pt x="205" y="691"/>
                        <a:pt x="213" y="683"/>
                        <a:pt x="213" y="672"/>
                      </a:cubicBezTo>
                      <a:lnTo>
                        <a:pt x="213" y="672"/>
                      </a:lnTo>
                      <a:cubicBezTo>
                        <a:pt x="213" y="660"/>
                        <a:pt x="207" y="650"/>
                        <a:pt x="197" y="639"/>
                      </a:cubicBezTo>
                      <a:lnTo>
                        <a:pt x="164" y="606"/>
                      </a:lnTo>
                      <a:lnTo>
                        <a:pt x="131" y="573"/>
                      </a:lnTo>
                      <a:lnTo>
                        <a:pt x="98" y="541"/>
                      </a:lnTo>
                      <a:lnTo>
                        <a:pt x="66" y="508"/>
                      </a:lnTo>
                      <a:lnTo>
                        <a:pt x="33" y="475"/>
                      </a:lnTo>
                      <a:lnTo>
                        <a:pt x="33" y="475"/>
                      </a:lnTo>
                      <a:cubicBezTo>
                        <a:pt x="22" y="464"/>
                        <a:pt x="11" y="458"/>
                        <a:pt x="0" y="458"/>
                      </a:cubicBezTo>
                      <a:lnTo>
                        <a:pt x="0" y="360"/>
                      </a:lnTo>
                      <a:lnTo>
                        <a:pt x="0" y="360"/>
                      </a:lnTo>
                      <a:cubicBezTo>
                        <a:pt x="11" y="360"/>
                        <a:pt x="16" y="355"/>
                        <a:pt x="16" y="344"/>
                      </a:cubicBezTo>
                      <a:lnTo>
                        <a:pt x="16" y="344"/>
                      </a:lnTo>
                      <a:cubicBezTo>
                        <a:pt x="16" y="333"/>
                        <a:pt x="11" y="327"/>
                        <a:pt x="0" y="327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11" y="0"/>
                        <a:pt x="22" y="5"/>
                        <a:pt x="33" y="15"/>
                      </a:cubicBezTo>
                      <a:lnTo>
                        <a:pt x="66" y="49"/>
                      </a:lnTo>
                      <a:lnTo>
                        <a:pt x="131" y="114"/>
                      </a:lnTo>
                      <a:lnTo>
                        <a:pt x="131" y="114"/>
                      </a:lnTo>
                      <a:cubicBezTo>
                        <a:pt x="142" y="125"/>
                        <a:pt x="147" y="136"/>
                        <a:pt x="147" y="147"/>
                      </a:cubicBezTo>
                      <a:lnTo>
                        <a:pt x="147" y="147"/>
                      </a:lnTo>
                      <a:cubicBezTo>
                        <a:pt x="147" y="158"/>
                        <a:pt x="139" y="166"/>
                        <a:pt x="123" y="172"/>
                      </a:cubicBezTo>
                      <a:lnTo>
                        <a:pt x="74" y="188"/>
                      </a:lnTo>
                      <a:lnTo>
                        <a:pt x="74" y="188"/>
                      </a:lnTo>
                      <a:cubicBezTo>
                        <a:pt x="57" y="194"/>
                        <a:pt x="49" y="202"/>
                        <a:pt x="49" y="213"/>
                      </a:cubicBezTo>
                      <a:lnTo>
                        <a:pt x="49" y="213"/>
                      </a:lnTo>
                      <a:cubicBezTo>
                        <a:pt x="49" y="224"/>
                        <a:pt x="55" y="235"/>
                        <a:pt x="66" y="245"/>
                      </a:cubicBezTo>
                      <a:lnTo>
                        <a:pt x="98" y="279"/>
                      </a:lnTo>
                      <a:lnTo>
                        <a:pt x="131" y="311"/>
                      </a:lnTo>
                      <a:lnTo>
                        <a:pt x="230" y="409"/>
                      </a:lnTo>
                      <a:lnTo>
                        <a:pt x="262" y="442"/>
                      </a:lnTo>
                      <a:lnTo>
                        <a:pt x="295" y="475"/>
                      </a:lnTo>
                      <a:lnTo>
                        <a:pt x="394" y="573"/>
                      </a:lnTo>
                      <a:lnTo>
                        <a:pt x="426" y="606"/>
                      </a:lnTo>
                      <a:lnTo>
                        <a:pt x="459" y="639"/>
                      </a:lnTo>
                      <a:lnTo>
                        <a:pt x="524" y="704"/>
                      </a:lnTo>
                      <a:lnTo>
                        <a:pt x="524" y="704"/>
                      </a:lnTo>
                      <a:cubicBezTo>
                        <a:pt x="536" y="715"/>
                        <a:pt x="541" y="726"/>
                        <a:pt x="541" y="737"/>
                      </a:cubicBezTo>
                      <a:lnTo>
                        <a:pt x="541" y="737"/>
                      </a:lnTo>
                      <a:cubicBezTo>
                        <a:pt x="541" y="748"/>
                        <a:pt x="533" y="756"/>
                        <a:pt x="516" y="762"/>
                      </a:cubicBezTo>
                      <a:lnTo>
                        <a:pt x="516" y="762"/>
                      </a:lnTo>
                      <a:cubicBezTo>
                        <a:pt x="500" y="767"/>
                        <a:pt x="480" y="770"/>
                        <a:pt x="459" y="770"/>
                      </a:cubicBezTo>
                      <a:lnTo>
                        <a:pt x="131" y="770"/>
                      </a:lnTo>
                      <a:lnTo>
                        <a:pt x="131" y="770"/>
                      </a:lnTo>
                      <a:cubicBezTo>
                        <a:pt x="109" y="770"/>
                        <a:pt x="91" y="773"/>
                        <a:pt x="74" y="778"/>
                      </a:cubicBezTo>
                      <a:lnTo>
                        <a:pt x="74" y="778"/>
                      </a:lnTo>
                      <a:cubicBezTo>
                        <a:pt x="57" y="784"/>
                        <a:pt x="49" y="792"/>
                        <a:pt x="49" y="803"/>
                      </a:cubicBezTo>
                      <a:lnTo>
                        <a:pt x="49" y="803"/>
                      </a:lnTo>
                      <a:cubicBezTo>
                        <a:pt x="49" y="814"/>
                        <a:pt x="55" y="824"/>
                        <a:pt x="66" y="835"/>
                      </a:cubicBezTo>
                      <a:lnTo>
                        <a:pt x="98" y="868"/>
                      </a:lnTo>
                      <a:lnTo>
                        <a:pt x="131" y="901"/>
                      </a:lnTo>
                      <a:lnTo>
                        <a:pt x="164" y="934"/>
                      </a:lnTo>
                      <a:lnTo>
                        <a:pt x="197" y="966"/>
                      </a:lnTo>
                      <a:lnTo>
                        <a:pt x="230" y="999"/>
                      </a:lnTo>
                      <a:lnTo>
                        <a:pt x="262" y="1032"/>
                      </a:lnTo>
                      <a:lnTo>
                        <a:pt x="295" y="1065"/>
                      </a:lnTo>
                      <a:lnTo>
                        <a:pt x="328" y="1098"/>
                      </a:lnTo>
                      <a:lnTo>
                        <a:pt x="361" y="1130"/>
                      </a:lnTo>
                      <a:lnTo>
                        <a:pt x="394" y="1163"/>
                      </a:lnTo>
                      <a:lnTo>
                        <a:pt x="426" y="1196"/>
                      </a:lnTo>
                      <a:lnTo>
                        <a:pt x="459" y="1229"/>
                      </a:lnTo>
                      <a:lnTo>
                        <a:pt x="491" y="1262"/>
                      </a:lnTo>
                      <a:lnTo>
                        <a:pt x="524" y="1294"/>
                      </a:lnTo>
                      <a:lnTo>
                        <a:pt x="557" y="1327"/>
                      </a:lnTo>
                      <a:lnTo>
                        <a:pt x="590" y="1360"/>
                      </a:lnTo>
                      <a:lnTo>
                        <a:pt x="622" y="1393"/>
                      </a:lnTo>
                      <a:lnTo>
                        <a:pt x="655" y="1426"/>
                      </a:lnTo>
                      <a:lnTo>
                        <a:pt x="688" y="1458"/>
                      </a:lnTo>
                      <a:lnTo>
                        <a:pt x="721" y="1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3" name="Freeform 483">
                  <a:extLst>
                    <a:ext uri="{FF2B5EF4-FFF2-40B4-BE49-F238E27FC236}">
                      <a16:creationId xmlns="" xmlns:a16="http://schemas.microsoft.com/office/drawing/2014/main" id="{B40FB76D-FBC2-ED4E-AA30-1D44048FE9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2243138"/>
                  <a:ext cx="171450" cy="342900"/>
                </a:xfrm>
                <a:custGeom>
                  <a:avLst/>
                  <a:gdLst>
                    <a:gd name="T0" fmla="*/ 459 w 476"/>
                    <a:gd name="T1" fmla="*/ 508 h 952"/>
                    <a:gd name="T2" fmla="*/ 459 w 476"/>
                    <a:gd name="T3" fmla="*/ 508 h 952"/>
                    <a:gd name="T4" fmla="*/ 475 w 476"/>
                    <a:gd name="T5" fmla="*/ 475 h 952"/>
                    <a:gd name="T6" fmla="*/ 475 w 476"/>
                    <a:gd name="T7" fmla="*/ 475 h 952"/>
                    <a:gd name="T8" fmla="*/ 459 w 476"/>
                    <a:gd name="T9" fmla="*/ 442 h 952"/>
                    <a:gd name="T10" fmla="*/ 426 w 476"/>
                    <a:gd name="T11" fmla="*/ 409 h 952"/>
                    <a:gd name="T12" fmla="*/ 394 w 476"/>
                    <a:gd name="T13" fmla="*/ 377 h 952"/>
                    <a:gd name="T14" fmla="*/ 361 w 476"/>
                    <a:gd name="T15" fmla="*/ 344 h 952"/>
                    <a:gd name="T16" fmla="*/ 328 w 476"/>
                    <a:gd name="T17" fmla="*/ 311 h 952"/>
                    <a:gd name="T18" fmla="*/ 295 w 476"/>
                    <a:gd name="T19" fmla="*/ 278 h 952"/>
                    <a:gd name="T20" fmla="*/ 262 w 476"/>
                    <a:gd name="T21" fmla="*/ 245 h 952"/>
                    <a:gd name="T22" fmla="*/ 230 w 476"/>
                    <a:gd name="T23" fmla="*/ 213 h 952"/>
                    <a:gd name="T24" fmla="*/ 197 w 476"/>
                    <a:gd name="T25" fmla="*/ 180 h 952"/>
                    <a:gd name="T26" fmla="*/ 164 w 476"/>
                    <a:gd name="T27" fmla="*/ 147 h 952"/>
                    <a:gd name="T28" fmla="*/ 131 w 476"/>
                    <a:gd name="T29" fmla="*/ 114 h 952"/>
                    <a:gd name="T30" fmla="*/ 98 w 476"/>
                    <a:gd name="T31" fmla="*/ 81 h 952"/>
                    <a:gd name="T32" fmla="*/ 66 w 476"/>
                    <a:gd name="T33" fmla="*/ 49 h 952"/>
                    <a:gd name="T34" fmla="*/ 33 w 476"/>
                    <a:gd name="T35" fmla="*/ 16 h 952"/>
                    <a:gd name="T36" fmla="*/ 33 w 476"/>
                    <a:gd name="T37" fmla="*/ 16 h 952"/>
                    <a:gd name="T38" fmla="*/ 0 w 476"/>
                    <a:gd name="T39" fmla="*/ 0 h 952"/>
                    <a:gd name="T40" fmla="*/ 0 w 476"/>
                    <a:gd name="T41" fmla="*/ 131 h 952"/>
                    <a:gd name="T42" fmla="*/ 0 w 476"/>
                    <a:gd name="T43" fmla="*/ 131 h 952"/>
                    <a:gd name="T44" fmla="*/ 33 w 476"/>
                    <a:gd name="T45" fmla="*/ 147 h 952"/>
                    <a:gd name="T46" fmla="*/ 66 w 476"/>
                    <a:gd name="T47" fmla="*/ 180 h 952"/>
                    <a:gd name="T48" fmla="*/ 98 w 476"/>
                    <a:gd name="T49" fmla="*/ 213 h 952"/>
                    <a:gd name="T50" fmla="*/ 131 w 476"/>
                    <a:gd name="T51" fmla="*/ 245 h 952"/>
                    <a:gd name="T52" fmla="*/ 230 w 476"/>
                    <a:gd name="T53" fmla="*/ 344 h 952"/>
                    <a:gd name="T54" fmla="*/ 262 w 476"/>
                    <a:gd name="T55" fmla="*/ 377 h 952"/>
                    <a:gd name="T56" fmla="*/ 295 w 476"/>
                    <a:gd name="T57" fmla="*/ 409 h 952"/>
                    <a:gd name="T58" fmla="*/ 328 w 476"/>
                    <a:gd name="T59" fmla="*/ 442 h 952"/>
                    <a:gd name="T60" fmla="*/ 328 w 476"/>
                    <a:gd name="T61" fmla="*/ 442 h 952"/>
                    <a:gd name="T62" fmla="*/ 344 w 476"/>
                    <a:gd name="T63" fmla="*/ 475 h 952"/>
                    <a:gd name="T64" fmla="*/ 344 w 476"/>
                    <a:gd name="T65" fmla="*/ 475 h 952"/>
                    <a:gd name="T66" fmla="*/ 328 w 476"/>
                    <a:gd name="T67" fmla="*/ 508 h 952"/>
                    <a:gd name="T68" fmla="*/ 295 w 476"/>
                    <a:gd name="T69" fmla="*/ 541 h 952"/>
                    <a:gd name="T70" fmla="*/ 262 w 476"/>
                    <a:gd name="T71" fmla="*/ 574 h 952"/>
                    <a:gd name="T72" fmla="*/ 230 w 476"/>
                    <a:gd name="T73" fmla="*/ 606 h 952"/>
                    <a:gd name="T74" fmla="*/ 197 w 476"/>
                    <a:gd name="T75" fmla="*/ 639 h 952"/>
                    <a:gd name="T76" fmla="*/ 164 w 476"/>
                    <a:gd name="T77" fmla="*/ 672 h 952"/>
                    <a:gd name="T78" fmla="*/ 131 w 476"/>
                    <a:gd name="T79" fmla="*/ 705 h 952"/>
                    <a:gd name="T80" fmla="*/ 98 w 476"/>
                    <a:gd name="T81" fmla="*/ 737 h 952"/>
                    <a:gd name="T82" fmla="*/ 66 w 476"/>
                    <a:gd name="T83" fmla="*/ 770 h 952"/>
                    <a:gd name="T84" fmla="*/ 33 w 476"/>
                    <a:gd name="T85" fmla="*/ 803 h 952"/>
                    <a:gd name="T86" fmla="*/ 33 w 476"/>
                    <a:gd name="T87" fmla="*/ 803 h 952"/>
                    <a:gd name="T88" fmla="*/ 0 w 476"/>
                    <a:gd name="T89" fmla="*/ 819 h 952"/>
                    <a:gd name="T90" fmla="*/ 0 w 476"/>
                    <a:gd name="T91" fmla="*/ 951 h 952"/>
                    <a:gd name="T92" fmla="*/ 0 w 476"/>
                    <a:gd name="T93" fmla="*/ 951 h 952"/>
                    <a:gd name="T94" fmla="*/ 33 w 476"/>
                    <a:gd name="T95" fmla="*/ 933 h 952"/>
                    <a:gd name="T96" fmla="*/ 459 w 476"/>
                    <a:gd name="T97" fmla="*/ 508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6" h="952">
                      <a:moveTo>
                        <a:pt x="459" y="508"/>
                      </a:moveTo>
                      <a:lnTo>
                        <a:pt x="459" y="508"/>
                      </a:lnTo>
                      <a:cubicBezTo>
                        <a:pt x="470" y="496"/>
                        <a:pt x="475" y="486"/>
                        <a:pt x="475" y="475"/>
                      </a:cubicBezTo>
                      <a:lnTo>
                        <a:pt x="475" y="475"/>
                      </a:lnTo>
                      <a:cubicBezTo>
                        <a:pt x="475" y="464"/>
                        <a:pt x="470" y="453"/>
                        <a:pt x="459" y="442"/>
                      </a:cubicBezTo>
                      <a:lnTo>
                        <a:pt x="426" y="409"/>
                      </a:lnTo>
                      <a:lnTo>
                        <a:pt x="394" y="377"/>
                      </a:lnTo>
                      <a:lnTo>
                        <a:pt x="361" y="344"/>
                      </a:lnTo>
                      <a:lnTo>
                        <a:pt x="328" y="311"/>
                      </a:lnTo>
                      <a:lnTo>
                        <a:pt x="295" y="278"/>
                      </a:lnTo>
                      <a:lnTo>
                        <a:pt x="262" y="245"/>
                      </a:lnTo>
                      <a:lnTo>
                        <a:pt x="230" y="213"/>
                      </a:lnTo>
                      <a:lnTo>
                        <a:pt x="197" y="180"/>
                      </a:lnTo>
                      <a:lnTo>
                        <a:pt x="164" y="147"/>
                      </a:lnTo>
                      <a:lnTo>
                        <a:pt x="131" y="114"/>
                      </a:lnTo>
                      <a:lnTo>
                        <a:pt x="98" y="81"/>
                      </a:lnTo>
                      <a:lnTo>
                        <a:pt x="66" y="49"/>
                      </a:lnTo>
                      <a:lnTo>
                        <a:pt x="33" y="16"/>
                      </a:lnTo>
                      <a:lnTo>
                        <a:pt x="33" y="16"/>
                      </a:lnTo>
                      <a:cubicBezTo>
                        <a:pt x="22" y="5"/>
                        <a:pt x="11" y="0"/>
                        <a:pt x="0" y="0"/>
                      </a:cubicBezTo>
                      <a:lnTo>
                        <a:pt x="0" y="131"/>
                      </a:lnTo>
                      <a:lnTo>
                        <a:pt x="0" y="131"/>
                      </a:lnTo>
                      <a:cubicBezTo>
                        <a:pt x="11" y="131"/>
                        <a:pt x="22" y="137"/>
                        <a:pt x="33" y="147"/>
                      </a:cubicBezTo>
                      <a:lnTo>
                        <a:pt x="66" y="180"/>
                      </a:lnTo>
                      <a:lnTo>
                        <a:pt x="98" y="213"/>
                      </a:lnTo>
                      <a:lnTo>
                        <a:pt x="131" y="245"/>
                      </a:lnTo>
                      <a:lnTo>
                        <a:pt x="230" y="344"/>
                      </a:lnTo>
                      <a:lnTo>
                        <a:pt x="262" y="377"/>
                      </a:lnTo>
                      <a:lnTo>
                        <a:pt x="295" y="409"/>
                      </a:lnTo>
                      <a:lnTo>
                        <a:pt x="328" y="442"/>
                      </a:lnTo>
                      <a:lnTo>
                        <a:pt x="328" y="442"/>
                      </a:lnTo>
                      <a:cubicBezTo>
                        <a:pt x="338" y="453"/>
                        <a:pt x="344" y="464"/>
                        <a:pt x="344" y="475"/>
                      </a:cubicBezTo>
                      <a:lnTo>
                        <a:pt x="344" y="475"/>
                      </a:lnTo>
                      <a:cubicBezTo>
                        <a:pt x="344" y="486"/>
                        <a:pt x="338" y="496"/>
                        <a:pt x="328" y="508"/>
                      </a:cubicBezTo>
                      <a:lnTo>
                        <a:pt x="295" y="541"/>
                      </a:lnTo>
                      <a:lnTo>
                        <a:pt x="262" y="574"/>
                      </a:lnTo>
                      <a:lnTo>
                        <a:pt x="230" y="606"/>
                      </a:lnTo>
                      <a:lnTo>
                        <a:pt x="197" y="639"/>
                      </a:lnTo>
                      <a:lnTo>
                        <a:pt x="164" y="672"/>
                      </a:lnTo>
                      <a:lnTo>
                        <a:pt x="131" y="705"/>
                      </a:lnTo>
                      <a:lnTo>
                        <a:pt x="98" y="737"/>
                      </a:lnTo>
                      <a:lnTo>
                        <a:pt x="66" y="770"/>
                      </a:lnTo>
                      <a:lnTo>
                        <a:pt x="33" y="803"/>
                      </a:lnTo>
                      <a:lnTo>
                        <a:pt x="33" y="803"/>
                      </a:lnTo>
                      <a:cubicBezTo>
                        <a:pt x="22" y="814"/>
                        <a:pt x="11" y="819"/>
                        <a:pt x="0" y="819"/>
                      </a:cubicBezTo>
                      <a:lnTo>
                        <a:pt x="0" y="951"/>
                      </a:lnTo>
                      <a:lnTo>
                        <a:pt x="0" y="951"/>
                      </a:lnTo>
                      <a:cubicBezTo>
                        <a:pt x="11" y="951"/>
                        <a:pt x="22" y="945"/>
                        <a:pt x="33" y="933"/>
                      </a:cubicBezTo>
                      <a:lnTo>
                        <a:pt x="459" y="50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grpSp>
              <p:nvGrpSpPr>
                <p:cNvPr id="1724" name="Group 1723">
                  <a:extLst>
                    <a:ext uri="{FF2B5EF4-FFF2-40B4-BE49-F238E27FC236}">
                      <a16:creationId xmlns="" xmlns:a16="http://schemas.microsoft.com/office/drawing/2014/main" id="{CEF2D051-4C03-A848-A2C0-F8A2C10BFA38}"/>
                    </a:ext>
                  </a:extLst>
                </p:cNvPr>
                <p:cNvGrpSpPr/>
                <p:nvPr/>
              </p:nvGrpSpPr>
              <p:grpSpPr>
                <a:xfrm>
                  <a:off x="6099175" y="2360613"/>
                  <a:ext cx="106363" cy="107950"/>
                  <a:chOff x="6099175" y="2360613"/>
                  <a:chExt cx="106363" cy="107950"/>
                </a:xfrm>
                <a:solidFill>
                  <a:schemeClr val="accent2"/>
                </a:solidFill>
              </p:grpSpPr>
              <p:sp>
                <p:nvSpPr>
                  <p:cNvPr id="1725" name="Freeform 345">
                    <a:extLst>
                      <a:ext uri="{FF2B5EF4-FFF2-40B4-BE49-F238E27FC236}">
                        <a16:creationId xmlns="" xmlns:a16="http://schemas.microsoft.com/office/drawing/2014/main" id="{78F5BF6A-FBE0-8A4D-A8C4-0436CB4ABB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99175" y="2360613"/>
                    <a:ext cx="41275" cy="41275"/>
                  </a:xfrm>
                  <a:custGeom>
                    <a:avLst/>
                    <a:gdLst>
                      <a:gd name="T0" fmla="*/ 107 w 113"/>
                      <a:gd name="T1" fmla="*/ 25 h 114"/>
                      <a:gd name="T2" fmla="*/ 107 w 113"/>
                      <a:gd name="T3" fmla="*/ 25 h 114"/>
                      <a:gd name="T4" fmla="*/ 82 w 113"/>
                      <a:gd name="T5" fmla="*/ 0 h 114"/>
                      <a:gd name="T6" fmla="*/ 82 w 113"/>
                      <a:gd name="T7" fmla="*/ 0 h 114"/>
                      <a:gd name="T8" fmla="*/ 49 w 113"/>
                      <a:gd name="T9" fmla="*/ 17 h 114"/>
                      <a:gd name="T10" fmla="*/ 17 w 113"/>
                      <a:gd name="T11" fmla="*/ 50 h 114"/>
                      <a:gd name="T12" fmla="*/ 17 w 113"/>
                      <a:gd name="T13" fmla="*/ 50 h 114"/>
                      <a:gd name="T14" fmla="*/ 0 w 113"/>
                      <a:gd name="T15" fmla="*/ 82 h 114"/>
                      <a:gd name="T16" fmla="*/ 0 w 113"/>
                      <a:gd name="T17" fmla="*/ 82 h 114"/>
                      <a:gd name="T18" fmla="*/ 25 w 113"/>
                      <a:gd name="T19" fmla="*/ 107 h 114"/>
                      <a:gd name="T20" fmla="*/ 25 w 113"/>
                      <a:gd name="T21" fmla="*/ 107 h 114"/>
                      <a:gd name="T22" fmla="*/ 74 w 113"/>
                      <a:gd name="T23" fmla="*/ 107 h 114"/>
                      <a:gd name="T24" fmla="*/ 74 w 113"/>
                      <a:gd name="T25" fmla="*/ 107 h 114"/>
                      <a:gd name="T26" fmla="*/ 107 w 113"/>
                      <a:gd name="T27" fmla="*/ 74 h 114"/>
                      <a:gd name="T28" fmla="*/ 107 w 113"/>
                      <a:gd name="T29" fmla="*/ 74 h 114"/>
                      <a:gd name="T30" fmla="*/ 107 w 113"/>
                      <a:gd name="T31" fmla="*/ 25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107" y="25"/>
                        </a:moveTo>
                        <a:lnTo>
                          <a:pt x="107" y="25"/>
                        </a:lnTo>
                        <a:cubicBezTo>
                          <a:pt x="101" y="9"/>
                          <a:pt x="93" y="0"/>
                          <a:pt x="82" y="0"/>
                        </a:cubicBezTo>
                        <a:lnTo>
                          <a:pt x="82" y="0"/>
                        </a:lnTo>
                        <a:cubicBezTo>
                          <a:pt x="71" y="0"/>
                          <a:pt x="60" y="6"/>
                          <a:pt x="49" y="17"/>
                        </a:cubicBezTo>
                        <a:lnTo>
                          <a:pt x="17" y="50"/>
                        </a:lnTo>
                        <a:lnTo>
                          <a:pt x="17" y="50"/>
                        </a:lnTo>
                        <a:cubicBezTo>
                          <a:pt x="6" y="60"/>
                          <a:pt x="0" y="72"/>
                          <a:pt x="0" y="82"/>
                        </a:cubicBezTo>
                        <a:lnTo>
                          <a:pt x="0" y="82"/>
                        </a:lnTo>
                        <a:cubicBezTo>
                          <a:pt x="0" y="93"/>
                          <a:pt x="9" y="101"/>
                          <a:pt x="25" y="107"/>
                        </a:cubicBezTo>
                        <a:lnTo>
                          <a:pt x="25" y="107"/>
                        </a:lnTo>
                        <a:cubicBezTo>
                          <a:pt x="41" y="113"/>
                          <a:pt x="58" y="113"/>
                          <a:pt x="74" y="107"/>
                        </a:cubicBezTo>
                        <a:lnTo>
                          <a:pt x="74" y="107"/>
                        </a:lnTo>
                        <a:cubicBezTo>
                          <a:pt x="90" y="101"/>
                          <a:pt x="101" y="91"/>
                          <a:pt x="107" y="74"/>
                        </a:cubicBezTo>
                        <a:lnTo>
                          <a:pt x="107" y="74"/>
                        </a:lnTo>
                        <a:cubicBezTo>
                          <a:pt x="112" y="57"/>
                          <a:pt x="112" y="42"/>
                          <a:pt x="107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1726" name="Freeform 348">
                    <a:extLst>
                      <a:ext uri="{FF2B5EF4-FFF2-40B4-BE49-F238E27FC236}">
                        <a16:creationId xmlns="" xmlns:a16="http://schemas.microsoft.com/office/drawing/2014/main" id="{D00A8B21-A331-9549-BE97-0220A09888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99175" y="2427288"/>
                    <a:ext cx="41275" cy="41275"/>
                  </a:xfrm>
                  <a:custGeom>
                    <a:avLst/>
                    <a:gdLst>
                      <a:gd name="T0" fmla="*/ 74 w 113"/>
                      <a:gd name="T1" fmla="*/ 5 h 113"/>
                      <a:gd name="T2" fmla="*/ 74 w 113"/>
                      <a:gd name="T3" fmla="*/ 5 h 113"/>
                      <a:gd name="T4" fmla="*/ 25 w 113"/>
                      <a:gd name="T5" fmla="*/ 5 h 113"/>
                      <a:gd name="T6" fmla="*/ 25 w 113"/>
                      <a:gd name="T7" fmla="*/ 5 h 113"/>
                      <a:gd name="T8" fmla="*/ 0 w 113"/>
                      <a:gd name="T9" fmla="*/ 30 h 113"/>
                      <a:gd name="T10" fmla="*/ 0 w 113"/>
                      <a:gd name="T11" fmla="*/ 30 h 113"/>
                      <a:gd name="T12" fmla="*/ 17 w 113"/>
                      <a:gd name="T13" fmla="*/ 63 h 113"/>
                      <a:gd name="T14" fmla="*/ 49 w 113"/>
                      <a:gd name="T15" fmla="*/ 95 h 113"/>
                      <a:gd name="T16" fmla="*/ 49 w 113"/>
                      <a:gd name="T17" fmla="*/ 95 h 113"/>
                      <a:gd name="T18" fmla="*/ 82 w 113"/>
                      <a:gd name="T19" fmla="*/ 112 h 113"/>
                      <a:gd name="T20" fmla="*/ 82 w 113"/>
                      <a:gd name="T21" fmla="*/ 112 h 113"/>
                      <a:gd name="T22" fmla="*/ 107 w 113"/>
                      <a:gd name="T23" fmla="*/ 87 h 113"/>
                      <a:gd name="T24" fmla="*/ 107 w 113"/>
                      <a:gd name="T25" fmla="*/ 87 h 113"/>
                      <a:gd name="T26" fmla="*/ 107 w 113"/>
                      <a:gd name="T27" fmla="*/ 38 h 113"/>
                      <a:gd name="T28" fmla="*/ 107 w 113"/>
                      <a:gd name="T29" fmla="*/ 38 h 113"/>
                      <a:gd name="T30" fmla="*/ 74 w 113"/>
                      <a:gd name="T31" fmla="*/ 5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74" y="5"/>
                        </a:moveTo>
                        <a:lnTo>
                          <a:pt x="74" y="5"/>
                        </a:lnTo>
                        <a:cubicBezTo>
                          <a:pt x="58" y="0"/>
                          <a:pt x="41" y="0"/>
                          <a:pt x="25" y="5"/>
                        </a:cubicBezTo>
                        <a:lnTo>
                          <a:pt x="25" y="5"/>
                        </a:lnTo>
                        <a:cubicBezTo>
                          <a:pt x="9" y="10"/>
                          <a:pt x="0" y="18"/>
                          <a:pt x="0" y="30"/>
                        </a:cubicBezTo>
                        <a:lnTo>
                          <a:pt x="0" y="30"/>
                        </a:lnTo>
                        <a:cubicBezTo>
                          <a:pt x="0" y="40"/>
                          <a:pt x="6" y="51"/>
                          <a:pt x="17" y="63"/>
                        </a:cubicBezTo>
                        <a:lnTo>
                          <a:pt x="49" y="95"/>
                        </a:lnTo>
                        <a:lnTo>
                          <a:pt x="49" y="95"/>
                        </a:lnTo>
                        <a:cubicBezTo>
                          <a:pt x="60" y="106"/>
                          <a:pt x="71" y="112"/>
                          <a:pt x="82" y="112"/>
                        </a:cubicBezTo>
                        <a:lnTo>
                          <a:pt x="82" y="112"/>
                        </a:lnTo>
                        <a:cubicBezTo>
                          <a:pt x="93" y="112"/>
                          <a:pt x="101" y="103"/>
                          <a:pt x="107" y="87"/>
                        </a:cubicBezTo>
                        <a:lnTo>
                          <a:pt x="107" y="87"/>
                        </a:lnTo>
                        <a:cubicBezTo>
                          <a:pt x="112" y="71"/>
                          <a:pt x="112" y="54"/>
                          <a:pt x="107" y="38"/>
                        </a:cubicBezTo>
                        <a:lnTo>
                          <a:pt x="107" y="38"/>
                        </a:lnTo>
                        <a:cubicBezTo>
                          <a:pt x="101" y="21"/>
                          <a:pt x="90" y="10"/>
                          <a:pt x="74" y="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1727" name="Freeform 489">
                    <a:extLst>
                      <a:ext uri="{FF2B5EF4-FFF2-40B4-BE49-F238E27FC236}">
                        <a16:creationId xmlns="" xmlns:a16="http://schemas.microsoft.com/office/drawing/2014/main" id="{F936D1E6-4AA0-0041-AB5C-50BAABCACB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4263" y="2360613"/>
                    <a:ext cx="41275" cy="41275"/>
                  </a:xfrm>
                  <a:custGeom>
                    <a:avLst/>
                    <a:gdLst>
                      <a:gd name="T0" fmla="*/ 39 w 113"/>
                      <a:gd name="T1" fmla="*/ 107 h 114"/>
                      <a:gd name="T2" fmla="*/ 39 w 113"/>
                      <a:gd name="T3" fmla="*/ 107 h 114"/>
                      <a:gd name="T4" fmla="*/ 88 w 113"/>
                      <a:gd name="T5" fmla="*/ 107 h 114"/>
                      <a:gd name="T6" fmla="*/ 88 w 113"/>
                      <a:gd name="T7" fmla="*/ 107 h 114"/>
                      <a:gd name="T8" fmla="*/ 112 w 113"/>
                      <a:gd name="T9" fmla="*/ 82 h 114"/>
                      <a:gd name="T10" fmla="*/ 112 w 113"/>
                      <a:gd name="T11" fmla="*/ 82 h 114"/>
                      <a:gd name="T12" fmla="*/ 96 w 113"/>
                      <a:gd name="T13" fmla="*/ 50 h 114"/>
                      <a:gd name="T14" fmla="*/ 63 w 113"/>
                      <a:gd name="T15" fmla="*/ 17 h 114"/>
                      <a:gd name="T16" fmla="*/ 63 w 113"/>
                      <a:gd name="T17" fmla="*/ 17 h 114"/>
                      <a:gd name="T18" fmla="*/ 31 w 113"/>
                      <a:gd name="T19" fmla="*/ 0 h 114"/>
                      <a:gd name="T20" fmla="*/ 31 w 113"/>
                      <a:gd name="T21" fmla="*/ 0 h 114"/>
                      <a:gd name="T22" fmla="*/ 6 w 113"/>
                      <a:gd name="T23" fmla="*/ 25 h 114"/>
                      <a:gd name="T24" fmla="*/ 6 w 113"/>
                      <a:gd name="T25" fmla="*/ 25 h 114"/>
                      <a:gd name="T26" fmla="*/ 6 w 113"/>
                      <a:gd name="T27" fmla="*/ 74 h 114"/>
                      <a:gd name="T28" fmla="*/ 6 w 113"/>
                      <a:gd name="T29" fmla="*/ 74 h 114"/>
                      <a:gd name="T30" fmla="*/ 39 w 113"/>
                      <a:gd name="T31" fmla="*/ 107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39" y="107"/>
                        </a:moveTo>
                        <a:lnTo>
                          <a:pt x="39" y="107"/>
                        </a:lnTo>
                        <a:cubicBezTo>
                          <a:pt x="56" y="113"/>
                          <a:pt x="71" y="113"/>
                          <a:pt x="88" y="107"/>
                        </a:cubicBezTo>
                        <a:lnTo>
                          <a:pt x="88" y="107"/>
                        </a:lnTo>
                        <a:cubicBezTo>
                          <a:pt x="104" y="101"/>
                          <a:pt x="112" y="93"/>
                          <a:pt x="112" y="82"/>
                        </a:cubicBezTo>
                        <a:lnTo>
                          <a:pt x="112" y="82"/>
                        </a:lnTo>
                        <a:cubicBezTo>
                          <a:pt x="112" y="72"/>
                          <a:pt x="107" y="60"/>
                          <a:pt x="96" y="50"/>
                        </a:cubicBezTo>
                        <a:lnTo>
                          <a:pt x="63" y="17"/>
                        </a:lnTo>
                        <a:lnTo>
                          <a:pt x="63" y="17"/>
                        </a:lnTo>
                        <a:cubicBezTo>
                          <a:pt x="52" y="6"/>
                          <a:pt x="41" y="0"/>
                          <a:pt x="31" y="0"/>
                        </a:cubicBezTo>
                        <a:lnTo>
                          <a:pt x="31" y="0"/>
                        </a:lnTo>
                        <a:cubicBezTo>
                          <a:pt x="20" y="0"/>
                          <a:pt x="11" y="9"/>
                          <a:pt x="6" y="25"/>
                        </a:cubicBezTo>
                        <a:lnTo>
                          <a:pt x="6" y="25"/>
                        </a:lnTo>
                        <a:cubicBezTo>
                          <a:pt x="0" y="42"/>
                          <a:pt x="0" y="57"/>
                          <a:pt x="6" y="74"/>
                        </a:cubicBezTo>
                        <a:lnTo>
                          <a:pt x="6" y="74"/>
                        </a:lnTo>
                        <a:cubicBezTo>
                          <a:pt x="11" y="91"/>
                          <a:pt x="22" y="101"/>
                          <a:pt x="39" y="10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1728" name="Freeform 492">
                    <a:extLst>
                      <a:ext uri="{FF2B5EF4-FFF2-40B4-BE49-F238E27FC236}">
                        <a16:creationId xmlns="" xmlns:a16="http://schemas.microsoft.com/office/drawing/2014/main" id="{21CAD615-E4CB-7B45-BA8B-1F0E64D9E3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4263" y="2427288"/>
                    <a:ext cx="41275" cy="41275"/>
                  </a:xfrm>
                  <a:custGeom>
                    <a:avLst/>
                    <a:gdLst>
                      <a:gd name="T0" fmla="*/ 6 w 113"/>
                      <a:gd name="T1" fmla="*/ 87 h 113"/>
                      <a:gd name="T2" fmla="*/ 6 w 113"/>
                      <a:gd name="T3" fmla="*/ 87 h 113"/>
                      <a:gd name="T4" fmla="*/ 31 w 113"/>
                      <a:gd name="T5" fmla="*/ 112 h 113"/>
                      <a:gd name="T6" fmla="*/ 31 w 113"/>
                      <a:gd name="T7" fmla="*/ 112 h 113"/>
                      <a:gd name="T8" fmla="*/ 63 w 113"/>
                      <a:gd name="T9" fmla="*/ 95 h 113"/>
                      <a:gd name="T10" fmla="*/ 96 w 113"/>
                      <a:gd name="T11" fmla="*/ 63 h 113"/>
                      <a:gd name="T12" fmla="*/ 96 w 113"/>
                      <a:gd name="T13" fmla="*/ 63 h 113"/>
                      <a:gd name="T14" fmla="*/ 112 w 113"/>
                      <a:gd name="T15" fmla="*/ 30 h 113"/>
                      <a:gd name="T16" fmla="*/ 112 w 113"/>
                      <a:gd name="T17" fmla="*/ 30 h 113"/>
                      <a:gd name="T18" fmla="*/ 88 w 113"/>
                      <a:gd name="T19" fmla="*/ 5 h 113"/>
                      <a:gd name="T20" fmla="*/ 88 w 113"/>
                      <a:gd name="T21" fmla="*/ 5 h 113"/>
                      <a:gd name="T22" fmla="*/ 39 w 113"/>
                      <a:gd name="T23" fmla="*/ 5 h 113"/>
                      <a:gd name="T24" fmla="*/ 39 w 113"/>
                      <a:gd name="T25" fmla="*/ 5 h 113"/>
                      <a:gd name="T26" fmla="*/ 6 w 113"/>
                      <a:gd name="T27" fmla="*/ 38 h 113"/>
                      <a:gd name="T28" fmla="*/ 6 w 113"/>
                      <a:gd name="T29" fmla="*/ 38 h 113"/>
                      <a:gd name="T30" fmla="*/ 6 w 113"/>
                      <a:gd name="T31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6" y="87"/>
                        </a:moveTo>
                        <a:lnTo>
                          <a:pt x="6" y="87"/>
                        </a:lnTo>
                        <a:cubicBezTo>
                          <a:pt x="11" y="103"/>
                          <a:pt x="20" y="112"/>
                          <a:pt x="31" y="112"/>
                        </a:cubicBezTo>
                        <a:lnTo>
                          <a:pt x="31" y="112"/>
                        </a:lnTo>
                        <a:cubicBezTo>
                          <a:pt x="41" y="112"/>
                          <a:pt x="52" y="106"/>
                          <a:pt x="63" y="95"/>
                        </a:cubicBezTo>
                        <a:lnTo>
                          <a:pt x="96" y="63"/>
                        </a:lnTo>
                        <a:lnTo>
                          <a:pt x="96" y="63"/>
                        </a:lnTo>
                        <a:cubicBezTo>
                          <a:pt x="107" y="51"/>
                          <a:pt x="112" y="40"/>
                          <a:pt x="112" y="30"/>
                        </a:cubicBezTo>
                        <a:lnTo>
                          <a:pt x="112" y="30"/>
                        </a:lnTo>
                        <a:cubicBezTo>
                          <a:pt x="112" y="18"/>
                          <a:pt x="104" y="10"/>
                          <a:pt x="88" y="5"/>
                        </a:cubicBezTo>
                        <a:lnTo>
                          <a:pt x="88" y="5"/>
                        </a:lnTo>
                        <a:cubicBezTo>
                          <a:pt x="71" y="0"/>
                          <a:pt x="56" y="0"/>
                          <a:pt x="39" y="5"/>
                        </a:cubicBezTo>
                        <a:lnTo>
                          <a:pt x="39" y="5"/>
                        </a:lnTo>
                        <a:cubicBezTo>
                          <a:pt x="22" y="10"/>
                          <a:pt x="11" y="21"/>
                          <a:pt x="6" y="38"/>
                        </a:cubicBezTo>
                        <a:lnTo>
                          <a:pt x="6" y="38"/>
                        </a:lnTo>
                        <a:cubicBezTo>
                          <a:pt x="0" y="54"/>
                          <a:pt x="0" y="71"/>
                          <a:pt x="6" y="8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</p:grpSp>
          </p:grpSp>
          <p:grpSp>
            <p:nvGrpSpPr>
              <p:cNvPr id="1729" name="Group 1728">
                <a:extLst>
                  <a:ext uri="{FF2B5EF4-FFF2-40B4-BE49-F238E27FC236}">
                    <a16:creationId xmlns="" xmlns:a16="http://schemas.microsoft.com/office/drawing/2014/main" id="{5E77B557-5DC2-3748-B26A-61DAABC363D0}"/>
                  </a:ext>
                </a:extLst>
              </p:cNvPr>
              <p:cNvGrpSpPr/>
              <p:nvPr/>
            </p:nvGrpSpPr>
            <p:grpSpPr>
              <a:xfrm>
                <a:off x="7585075" y="1387002"/>
                <a:ext cx="266700" cy="1096962"/>
                <a:chOff x="7585075" y="1865313"/>
                <a:chExt cx="266700" cy="1096962"/>
              </a:xfrm>
            </p:grpSpPr>
            <p:sp>
              <p:nvSpPr>
                <p:cNvPr id="1730" name="Freeform 476">
                  <a:extLst>
                    <a:ext uri="{FF2B5EF4-FFF2-40B4-BE49-F238E27FC236}">
                      <a16:creationId xmlns="" xmlns:a16="http://schemas.microsoft.com/office/drawing/2014/main" id="{D8536F54-068C-3E4C-8751-2C00FF30FE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5075" y="1865313"/>
                  <a:ext cx="266700" cy="1096962"/>
                </a:xfrm>
                <a:custGeom>
                  <a:avLst/>
                  <a:gdLst>
                    <a:gd name="T0" fmla="*/ 656 w 739"/>
                    <a:gd name="T1" fmla="*/ 409 h 3049"/>
                    <a:gd name="T2" fmla="*/ 623 w 739"/>
                    <a:gd name="T3" fmla="*/ 475 h 3049"/>
                    <a:gd name="T4" fmla="*/ 590 w 739"/>
                    <a:gd name="T5" fmla="*/ 475 h 3049"/>
                    <a:gd name="T6" fmla="*/ 558 w 739"/>
                    <a:gd name="T7" fmla="*/ 541 h 3049"/>
                    <a:gd name="T8" fmla="*/ 541 w 739"/>
                    <a:gd name="T9" fmla="*/ 557 h 3049"/>
                    <a:gd name="T10" fmla="*/ 541 w 739"/>
                    <a:gd name="T11" fmla="*/ 2524 h 3049"/>
                    <a:gd name="T12" fmla="*/ 541 w 739"/>
                    <a:gd name="T13" fmla="*/ 2491 h 3049"/>
                    <a:gd name="T14" fmla="*/ 607 w 739"/>
                    <a:gd name="T15" fmla="*/ 2589 h 3049"/>
                    <a:gd name="T16" fmla="*/ 590 w 739"/>
                    <a:gd name="T17" fmla="*/ 2573 h 3049"/>
                    <a:gd name="T18" fmla="*/ 689 w 739"/>
                    <a:gd name="T19" fmla="*/ 2638 h 3049"/>
                    <a:gd name="T20" fmla="*/ 492 w 739"/>
                    <a:gd name="T21" fmla="*/ 2442 h 3049"/>
                    <a:gd name="T22" fmla="*/ 459 w 739"/>
                    <a:gd name="T23" fmla="*/ 2442 h 3049"/>
                    <a:gd name="T24" fmla="*/ 426 w 739"/>
                    <a:gd name="T25" fmla="*/ 2376 h 3049"/>
                    <a:gd name="T26" fmla="*/ 411 w 739"/>
                    <a:gd name="T27" fmla="*/ 2393 h 3049"/>
                    <a:gd name="T28" fmla="*/ 476 w 739"/>
                    <a:gd name="T29" fmla="*/ 589 h 3049"/>
                    <a:gd name="T30" fmla="*/ 476 w 739"/>
                    <a:gd name="T31" fmla="*/ 622 h 3049"/>
                    <a:gd name="T32" fmla="*/ 411 w 739"/>
                    <a:gd name="T33" fmla="*/ 655 h 3049"/>
                    <a:gd name="T34" fmla="*/ 426 w 739"/>
                    <a:gd name="T35" fmla="*/ 672 h 3049"/>
                    <a:gd name="T36" fmla="*/ 738 w 739"/>
                    <a:gd name="T37" fmla="*/ 458 h 3049"/>
                    <a:gd name="T38" fmla="*/ 574 w 739"/>
                    <a:gd name="T39" fmla="*/ 606 h 3049"/>
                    <a:gd name="T40" fmla="*/ 550 w 739"/>
                    <a:gd name="T41" fmla="*/ 696 h 3049"/>
                    <a:gd name="T42" fmla="*/ 738 w 739"/>
                    <a:gd name="T43" fmla="*/ 917 h 3049"/>
                    <a:gd name="T44" fmla="*/ 131 w 739"/>
                    <a:gd name="T45" fmla="*/ 1524 h 3049"/>
                    <a:gd name="T46" fmla="*/ 279 w 739"/>
                    <a:gd name="T47" fmla="*/ 1688 h 3049"/>
                    <a:gd name="T48" fmla="*/ 443 w 739"/>
                    <a:gd name="T49" fmla="*/ 1852 h 3049"/>
                    <a:gd name="T50" fmla="*/ 607 w 739"/>
                    <a:gd name="T51" fmla="*/ 2016 h 3049"/>
                    <a:gd name="T52" fmla="*/ 738 w 739"/>
                    <a:gd name="T53" fmla="*/ 2131 h 3049"/>
                    <a:gd name="T54" fmla="*/ 550 w 739"/>
                    <a:gd name="T55" fmla="*/ 2351 h 3049"/>
                    <a:gd name="T56" fmla="*/ 672 w 739"/>
                    <a:gd name="T57" fmla="*/ 2540 h 3049"/>
                    <a:gd name="T58" fmla="*/ 738 w 739"/>
                    <a:gd name="T59" fmla="*/ 2687 h 3049"/>
                    <a:gd name="T60" fmla="*/ 738 w 739"/>
                    <a:gd name="T61" fmla="*/ 3048 h 3049"/>
                    <a:gd name="T62" fmla="*/ 607 w 739"/>
                    <a:gd name="T63" fmla="*/ 2933 h 3049"/>
                    <a:gd name="T64" fmla="*/ 664 w 739"/>
                    <a:gd name="T65" fmla="*/ 2860 h 3049"/>
                    <a:gd name="T66" fmla="*/ 607 w 739"/>
                    <a:gd name="T67" fmla="*/ 2737 h 3049"/>
                    <a:gd name="T68" fmla="*/ 443 w 739"/>
                    <a:gd name="T69" fmla="*/ 2573 h 3049"/>
                    <a:gd name="T70" fmla="*/ 279 w 739"/>
                    <a:gd name="T71" fmla="*/ 2409 h 3049"/>
                    <a:gd name="T72" fmla="*/ 197 w 739"/>
                    <a:gd name="T73" fmla="*/ 2310 h 3049"/>
                    <a:gd name="T74" fmla="*/ 607 w 739"/>
                    <a:gd name="T75" fmla="*/ 2278 h 3049"/>
                    <a:gd name="T76" fmla="*/ 672 w 739"/>
                    <a:gd name="T77" fmla="*/ 2212 h 3049"/>
                    <a:gd name="T78" fmla="*/ 377 w 739"/>
                    <a:gd name="T79" fmla="*/ 1917 h 3049"/>
                    <a:gd name="T80" fmla="*/ 83 w 739"/>
                    <a:gd name="T81" fmla="*/ 1623 h 3049"/>
                    <a:gd name="T82" fmla="*/ 0 w 739"/>
                    <a:gd name="T83" fmla="*/ 1524 h 3049"/>
                    <a:gd name="T84" fmla="*/ 148 w 739"/>
                    <a:gd name="T85" fmla="*/ 1360 h 3049"/>
                    <a:gd name="T86" fmla="*/ 312 w 739"/>
                    <a:gd name="T87" fmla="*/ 1196 h 3049"/>
                    <a:gd name="T88" fmla="*/ 476 w 739"/>
                    <a:gd name="T89" fmla="*/ 1032 h 3049"/>
                    <a:gd name="T90" fmla="*/ 639 w 739"/>
                    <a:gd name="T91" fmla="*/ 868 h 3049"/>
                    <a:gd name="T92" fmla="*/ 664 w 739"/>
                    <a:gd name="T93" fmla="*/ 778 h 3049"/>
                    <a:gd name="T94" fmla="*/ 222 w 739"/>
                    <a:gd name="T95" fmla="*/ 762 h 3049"/>
                    <a:gd name="T96" fmla="*/ 279 w 739"/>
                    <a:gd name="T97" fmla="*/ 639 h 3049"/>
                    <a:gd name="T98" fmla="*/ 509 w 739"/>
                    <a:gd name="T99" fmla="*/ 409 h 3049"/>
                    <a:gd name="T100" fmla="*/ 689 w 739"/>
                    <a:gd name="T101" fmla="*/ 213 h 3049"/>
                    <a:gd name="T102" fmla="*/ 590 w 739"/>
                    <a:gd name="T103" fmla="*/ 147 h 3049"/>
                    <a:gd name="T104" fmla="*/ 705 w 739"/>
                    <a:gd name="T105" fmla="*/ 15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9" h="3049">
                      <a:moveTo>
                        <a:pt x="689" y="409"/>
                      </a:moveTo>
                      <a:lnTo>
                        <a:pt x="689" y="409"/>
                      </a:lnTo>
                      <a:cubicBezTo>
                        <a:pt x="689" y="398"/>
                        <a:pt x="684" y="393"/>
                        <a:pt x="672" y="393"/>
                      </a:cubicBezTo>
                      <a:lnTo>
                        <a:pt x="672" y="393"/>
                      </a:lnTo>
                      <a:cubicBezTo>
                        <a:pt x="661" y="393"/>
                        <a:pt x="656" y="398"/>
                        <a:pt x="656" y="409"/>
                      </a:cubicBezTo>
                      <a:lnTo>
                        <a:pt x="656" y="409"/>
                      </a:lnTo>
                      <a:cubicBezTo>
                        <a:pt x="656" y="420"/>
                        <a:pt x="661" y="426"/>
                        <a:pt x="672" y="426"/>
                      </a:cubicBezTo>
                      <a:lnTo>
                        <a:pt x="672" y="426"/>
                      </a:lnTo>
                      <a:cubicBezTo>
                        <a:pt x="684" y="426"/>
                        <a:pt x="689" y="420"/>
                        <a:pt x="689" y="409"/>
                      </a:cubicBezTo>
                      <a:close/>
                      <a:moveTo>
                        <a:pt x="623" y="475"/>
                      </a:moveTo>
                      <a:lnTo>
                        <a:pt x="623" y="475"/>
                      </a:lnTo>
                      <a:cubicBezTo>
                        <a:pt x="623" y="464"/>
                        <a:pt x="618" y="458"/>
                        <a:pt x="607" y="458"/>
                      </a:cubicBezTo>
                      <a:lnTo>
                        <a:pt x="607" y="458"/>
                      </a:lnTo>
                      <a:cubicBezTo>
                        <a:pt x="596" y="458"/>
                        <a:pt x="590" y="464"/>
                        <a:pt x="590" y="475"/>
                      </a:cubicBezTo>
                      <a:lnTo>
                        <a:pt x="590" y="475"/>
                      </a:lnTo>
                      <a:cubicBezTo>
                        <a:pt x="590" y="486"/>
                        <a:pt x="596" y="491"/>
                        <a:pt x="607" y="491"/>
                      </a:cubicBezTo>
                      <a:lnTo>
                        <a:pt x="607" y="491"/>
                      </a:lnTo>
                      <a:cubicBezTo>
                        <a:pt x="618" y="491"/>
                        <a:pt x="623" y="486"/>
                        <a:pt x="623" y="475"/>
                      </a:cubicBezTo>
                      <a:close/>
                      <a:moveTo>
                        <a:pt x="558" y="541"/>
                      </a:moveTo>
                      <a:lnTo>
                        <a:pt x="558" y="541"/>
                      </a:lnTo>
                      <a:cubicBezTo>
                        <a:pt x="558" y="529"/>
                        <a:pt x="553" y="524"/>
                        <a:pt x="541" y="524"/>
                      </a:cubicBezTo>
                      <a:lnTo>
                        <a:pt x="541" y="524"/>
                      </a:lnTo>
                      <a:cubicBezTo>
                        <a:pt x="530" y="524"/>
                        <a:pt x="525" y="529"/>
                        <a:pt x="525" y="541"/>
                      </a:cubicBezTo>
                      <a:lnTo>
                        <a:pt x="525" y="541"/>
                      </a:lnTo>
                      <a:cubicBezTo>
                        <a:pt x="525" y="551"/>
                        <a:pt x="530" y="557"/>
                        <a:pt x="541" y="557"/>
                      </a:cubicBezTo>
                      <a:lnTo>
                        <a:pt x="541" y="557"/>
                      </a:lnTo>
                      <a:cubicBezTo>
                        <a:pt x="553" y="557"/>
                        <a:pt x="558" y="551"/>
                        <a:pt x="558" y="541"/>
                      </a:cubicBezTo>
                      <a:close/>
                      <a:moveTo>
                        <a:pt x="525" y="2507"/>
                      </a:moveTo>
                      <a:lnTo>
                        <a:pt x="525" y="2507"/>
                      </a:lnTo>
                      <a:cubicBezTo>
                        <a:pt x="525" y="2518"/>
                        <a:pt x="530" y="2524"/>
                        <a:pt x="541" y="2524"/>
                      </a:cubicBezTo>
                      <a:lnTo>
                        <a:pt x="541" y="2524"/>
                      </a:lnTo>
                      <a:cubicBezTo>
                        <a:pt x="553" y="2524"/>
                        <a:pt x="558" y="2518"/>
                        <a:pt x="558" y="2507"/>
                      </a:cubicBezTo>
                      <a:lnTo>
                        <a:pt x="558" y="2507"/>
                      </a:lnTo>
                      <a:cubicBezTo>
                        <a:pt x="558" y="2496"/>
                        <a:pt x="553" y="2491"/>
                        <a:pt x="541" y="2491"/>
                      </a:cubicBezTo>
                      <a:lnTo>
                        <a:pt x="541" y="2491"/>
                      </a:lnTo>
                      <a:cubicBezTo>
                        <a:pt x="530" y="2491"/>
                        <a:pt x="525" y="2496"/>
                        <a:pt x="525" y="2507"/>
                      </a:cubicBezTo>
                      <a:close/>
                      <a:moveTo>
                        <a:pt x="590" y="2573"/>
                      </a:moveTo>
                      <a:lnTo>
                        <a:pt x="590" y="2573"/>
                      </a:lnTo>
                      <a:cubicBezTo>
                        <a:pt x="590" y="2584"/>
                        <a:pt x="596" y="2589"/>
                        <a:pt x="607" y="2589"/>
                      </a:cubicBezTo>
                      <a:lnTo>
                        <a:pt x="607" y="2589"/>
                      </a:lnTo>
                      <a:cubicBezTo>
                        <a:pt x="618" y="2589"/>
                        <a:pt x="623" y="2584"/>
                        <a:pt x="623" y="2573"/>
                      </a:cubicBezTo>
                      <a:lnTo>
                        <a:pt x="623" y="2573"/>
                      </a:lnTo>
                      <a:cubicBezTo>
                        <a:pt x="623" y="2562"/>
                        <a:pt x="618" y="2556"/>
                        <a:pt x="607" y="2556"/>
                      </a:cubicBezTo>
                      <a:lnTo>
                        <a:pt x="607" y="2556"/>
                      </a:lnTo>
                      <a:cubicBezTo>
                        <a:pt x="596" y="2556"/>
                        <a:pt x="590" y="2562"/>
                        <a:pt x="590" y="2573"/>
                      </a:cubicBezTo>
                      <a:close/>
                      <a:moveTo>
                        <a:pt x="656" y="2638"/>
                      </a:moveTo>
                      <a:lnTo>
                        <a:pt x="656" y="2638"/>
                      </a:lnTo>
                      <a:cubicBezTo>
                        <a:pt x="656" y="2650"/>
                        <a:pt x="661" y="2655"/>
                        <a:pt x="672" y="2655"/>
                      </a:cubicBezTo>
                      <a:lnTo>
                        <a:pt x="672" y="2655"/>
                      </a:lnTo>
                      <a:cubicBezTo>
                        <a:pt x="684" y="2655"/>
                        <a:pt x="689" y="2650"/>
                        <a:pt x="689" y="2638"/>
                      </a:cubicBezTo>
                      <a:lnTo>
                        <a:pt x="689" y="2638"/>
                      </a:lnTo>
                      <a:cubicBezTo>
                        <a:pt x="689" y="2627"/>
                        <a:pt x="684" y="2622"/>
                        <a:pt x="672" y="2622"/>
                      </a:cubicBezTo>
                      <a:lnTo>
                        <a:pt x="672" y="2622"/>
                      </a:lnTo>
                      <a:cubicBezTo>
                        <a:pt x="661" y="2622"/>
                        <a:pt x="656" y="2627"/>
                        <a:pt x="656" y="2638"/>
                      </a:cubicBezTo>
                      <a:close/>
                      <a:moveTo>
                        <a:pt x="492" y="2442"/>
                      </a:moveTo>
                      <a:lnTo>
                        <a:pt x="492" y="2442"/>
                      </a:lnTo>
                      <a:cubicBezTo>
                        <a:pt x="492" y="2431"/>
                        <a:pt x="487" y="2425"/>
                        <a:pt x="476" y="2425"/>
                      </a:cubicBezTo>
                      <a:lnTo>
                        <a:pt x="476" y="2425"/>
                      </a:lnTo>
                      <a:cubicBezTo>
                        <a:pt x="465" y="2425"/>
                        <a:pt x="459" y="2431"/>
                        <a:pt x="459" y="2442"/>
                      </a:cubicBezTo>
                      <a:lnTo>
                        <a:pt x="459" y="2442"/>
                      </a:lnTo>
                      <a:cubicBezTo>
                        <a:pt x="459" y="2452"/>
                        <a:pt x="465" y="2458"/>
                        <a:pt x="476" y="2458"/>
                      </a:cubicBezTo>
                      <a:lnTo>
                        <a:pt x="476" y="2458"/>
                      </a:lnTo>
                      <a:cubicBezTo>
                        <a:pt x="487" y="2458"/>
                        <a:pt x="492" y="2452"/>
                        <a:pt x="492" y="2442"/>
                      </a:cubicBezTo>
                      <a:close/>
                      <a:moveTo>
                        <a:pt x="426" y="2376"/>
                      </a:moveTo>
                      <a:lnTo>
                        <a:pt x="426" y="2376"/>
                      </a:lnTo>
                      <a:cubicBezTo>
                        <a:pt x="426" y="2365"/>
                        <a:pt x="421" y="2360"/>
                        <a:pt x="411" y="2360"/>
                      </a:cubicBezTo>
                      <a:lnTo>
                        <a:pt x="411" y="2360"/>
                      </a:lnTo>
                      <a:cubicBezTo>
                        <a:pt x="399" y="2360"/>
                        <a:pt x="394" y="2365"/>
                        <a:pt x="394" y="2376"/>
                      </a:cubicBezTo>
                      <a:lnTo>
                        <a:pt x="394" y="2376"/>
                      </a:lnTo>
                      <a:cubicBezTo>
                        <a:pt x="394" y="2387"/>
                        <a:pt x="399" y="2393"/>
                        <a:pt x="411" y="2393"/>
                      </a:cubicBezTo>
                      <a:lnTo>
                        <a:pt x="411" y="2393"/>
                      </a:lnTo>
                      <a:cubicBezTo>
                        <a:pt x="421" y="2393"/>
                        <a:pt x="426" y="2387"/>
                        <a:pt x="426" y="2376"/>
                      </a:cubicBezTo>
                      <a:close/>
                      <a:moveTo>
                        <a:pt x="492" y="606"/>
                      </a:moveTo>
                      <a:lnTo>
                        <a:pt x="492" y="606"/>
                      </a:lnTo>
                      <a:cubicBezTo>
                        <a:pt x="492" y="595"/>
                        <a:pt x="487" y="589"/>
                        <a:pt x="476" y="589"/>
                      </a:cubicBezTo>
                      <a:lnTo>
                        <a:pt x="476" y="589"/>
                      </a:lnTo>
                      <a:cubicBezTo>
                        <a:pt x="465" y="589"/>
                        <a:pt x="459" y="595"/>
                        <a:pt x="459" y="606"/>
                      </a:cubicBezTo>
                      <a:lnTo>
                        <a:pt x="459" y="606"/>
                      </a:lnTo>
                      <a:cubicBezTo>
                        <a:pt x="459" y="617"/>
                        <a:pt x="465" y="622"/>
                        <a:pt x="476" y="622"/>
                      </a:cubicBezTo>
                      <a:lnTo>
                        <a:pt x="476" y="622"/>
                      </a:lnTo>
                      <a:cubicBezTo>
                        <a:pt x="487" y="622"/>
                        <a:pt x="492" y="617"/>
                        <a:pt x="492" y="606"/>
                      </a:cubicBezTo>
                      <a:close/>
                      <a:moveTo>
                        <a:pt x="426" y="672"/>
                      </a:moveTo>
                      <a:lnTo>
                        <a:pt x="426" y="672"/>
                      </a:lnTo>
                      <a:cubicBezTo>
                        <a:pt x="426" y="660"/>
                        <a:pt x="421" y="655"/>
                        <a:pt x="411" y="655"/>
                      </a:cubicBezTo>
                      <a:lnTo>
                        <a:pt x="411" y="655"/>
                      </a:lnTo>
                      <a:cubicBezTo>
                        <a:pt x="399" y="655"/>
                        <a:pt x="394" y="660"/>
                        <a:pt x="394" y="672"/>
                      </a:cubicBezTo>
                      <a:lnTo>
                        <a:pt x="394" y="672"/>
                      </a:lnTo>
                      <a:cubicBezTo>
                        <a:pt x="394" y="683"/>
                        <a:pt x="399" y="688"/>
                        <a:pt x="411" y="688"/>
                      </a:cubicBezTo>
                      <a:lnTo>
                        <a:pt x="411" y="688"/>
                      </a:lnTo>
                      <a:cubicBezTo>
                        <a:pt x="421" y="688"/>
                        <a:pt x="426" y="683"/>
                        <a:pt x="426" y="672"/>
                      </a:cubicBezTo>
                      <a:close/>
                      <a:moveTo>
                        <a:pt x="722" y="344"/>
                      </a:moveTo>
                      <a:lnTo>
                        <a:pt x="722" y="344"/>
                      </a:lnTo>
                      <a:cubicBezTo>
                        <a:pt x="722" y="355"/>
                        <a:pt x="727" y="360"/>
                        <a:pt x="738" y="360"/>
                      </a:cubicBezTo>
                      <a:lnTo>
                        <a:pt x="738" y="458"/>
                      </a:lnTo>
                      <a:lnTo>
                        <a:pt x="738" y="458"/>
                      </a:lnTo>
                      <a:cubicBezTo>
                        <a:pt x="727" y="458"/>
                        <a:pt x="717" y="464"/>
                        <a:pt x="705" y="475"/>
                      </a:cubicBezTo>
                      <a:lnTo>
                        <a:pt x="672" y="508"/>
                      </a:lnTo>
                      <a:lnTo>
                        <a:pt x="639" y="541"/>
                      </a:lnTo>
                      <a:lnTo>
                        <a:pt x="607" y="573"/>
                      </a:lnTo>
                      <a:lnTo>
                        <a:pt x="574" y="606"/>
                      </a:lnTo>
                      <a:lnTo>
                        <a:pt x="541" y="639"/>
                      </a:lnTo>
                      <a:lnTo>
                        <a:pt x="541" y="639"/>
                      </a:lnTo>
                      <a:cubicBezTo>
                        <a:pt x="530" y="650"/>
                        <a:pt x="525" y="660"/>
                        <a:pt x="525" y="672"/>
                      </a:cubicBezTo>
                      <a:lnTo>
                        <a:pt x="525" y="672"/>
                      </a:lnTo>
                      <a:cubicBezTo>
                        <a:pt x="525" y="683"/>
                        <a:pt x="533" y="691"/>
                        <a:pt x="550" y="696"/>
                      </a:cubicBezTo>
                      <a:lnTo>
                        <a:pt x="550" y="696"/>
                      </a:lnTo>
                      <a:cubicBezTo>
                        <a:pt x="566" y="702"/>
                        <a:pt x="585" y="704"/>
                        <a:pt x="607" y="704"/>
                      </a:cubicBezTo>
                      <a:lnTo>
                        <a:pt x="738" y="704"/>
                      </a:lnTo>
                      <a:lnTo>
                        <a:pt x="738" y="917"/>
                      </a:lnTo>
                      <a:lnTo>
                        <a:pt x="738" y="917"/>
                      </a:lnTo>
                      <a:cubicBezTo>
                        <a:pt x="727" y="917"/>
                        <a:pt x="717" y="923"/>
                        <a:pt x="705" y="934"/>
                      </a:cubicBezTo>
                      <a:lnTo>
                        <a:pt x="148" y="1491"/>
                      </a:lnTo>
                      <a:lnTo>
                        <a:pt x="148" y="1491"/>
                      </a:lnTo>
                      <a:cubicBezTo>
                        <a:pt x="137" y="1502"/>
                        <a:pt x="131" y="1513"/>
                        <a:pt x="131" y="1524"/>
                      </a:cubicBezTo>
                      <a:lnTo>
                        <a:pt x="131" y="1524"/>
                      </a:lnTo>
                      <a:cubicBezTo>
                        <a:pt x="131" y="1535"/>
                        <a:pt x="137" y="1545"/>
                        <a:pt x="148" y="1557"/>
                      </a:cubicBezTo>
                      <a:lnTo>
                        <a:pt x="181" y="1590"/>
                      </a:lnTo>
                      <a:lnTo>
                        <a:pt x="213" y="1623"/>
                      </a:lnTo>
                      <a:lnTo>
                        <a:pt x="247" y="1655"/>
                      </a:lnTo>
                      <a:lnTo>
                        <a:pt x="279" y="1688"/>
                      </a:lnTo>
                      <a:lnTo>
                        <a:pt x="312" y="1721"/>
                      </a:lnTo>
                      <a:lnTo>
                        <a:pt x="345" y="1754"/>
                      </a:lnTo>
                      <a:lnTo>
                        <a:pt x="377" y="1786"/>
                      </a:lnTo>
                      <a:lnTo>
                        <a:pt x="411" y="1819"/>
                      </a:lnTo>
                      <a:lnTo>
                        <a:pt x="443" y="1852"/>
                      </a:lnTo>
                      <a:lnTo>
                        <a:pt x="476" y="1885"/>
                      </a:lnTo>
                      <a:lnTo>
                        <a:pt x="509" y="1917"/>
                      </a:lnTo>
                      <a:lnTo>
                        <a:pt x="541" y="1950"/>
                      </a:lnTo>
                      <a:lnTo>
                        <a:pt x="574" y="1982"/>
                      </a:lnTo>
                      <a:lnTo>
                        <a:pt x="607" y="2016"/>
                      </a:lnTo>
                      <a:lnTo>
                        <a:pt x="639" y="2048"/>
                      </a:lnTo>
                      <a:lnTo>
                        <a:pt x="672" y="2081"/>
                      </a:lnTo>
                      <a:lnTo>
                        <a:pt x="705" y="2114"/>
                      </a:lnTo>
                      <a:lnTo>
                        <a:pt x="705" y="2114"/>
                      </a:lnTo>
                      <a:cubicBezTo>
                        <a:pt x="717" y="2125"/>
                        <a:pt x="727" y="2131"/>
                        <a:pt x="738" y="2131"/>
                      </a:cubicBezTo>
                      <a:lnTo>
                        <a:pt x="738" y="2344"/>
                      </a:lnTo>
                      <a:lnTo>
                        <a:pt x="607" y="2344"/>
                      </a:lnTo>
                      <a:lnTo>
                        <a:pt x="607" y="2344"/>
                      </a:lnTo>
                      <a:cubicBezTo>
                        <a:pt x="585" y="2344"/>
                        <a:pt x="566" y="2346"/>
                        <a:pt x="550" y="2351"/>
                      </a:cubicBezTo>
                      <a:lnTo>
                        <a:pt x="550" y="2351"/>
                      </a:lnTo>
                      <a:cubicBezTo>
                        <a:pt x="533" y="2357"/>
                        <a:pt x="525" y="2365"/>
                        <a:pt x="525" y="2376"/>
                      </a:cubicBezTo>
                      <a:lnTo>
                        <a:pt x="525" y="2376"/>
                      </a:lnTo>
                      <a:cubicBezTo>
                        <a:pt x="525" y="2387"/>
                        <a:pt x="530" y="2398"/>
                        <a:pt x="541" y="2409"/>
                      </a:cubicBezTo>
                      <a:lnTo>
                        <a:pt x="574" y="2442"/>
                      </a:lnTo>
                      <a:lnTo>
                        <a:pt x="672" y="2540"/>
                      </a:lnTo>
                      <a:lnTo>
                        <a:pt x="705" y="2573"/>
                      </a:lnTo>
                      <a:lnTo>
                        <a:pt x="705" y="2573"/>
                      </a:lnTo>
                      <a:cubicBezTo>
                        <a:pt x="717" y="2584"/>
                        <a:pt x="727" y="2589"/>
                        <a:pt x="738" y="2589"/>
                      </a:cubicBezTo>
                      <a:lnTo>
                        <a:pt x="738" y="2687"/>
                      </a:lnTo>
                      <a:lnTo>
                        <a:pt x="738" y="2687"/>
                      </a:lnTo>
                      <a:cubicBezTo>
                        <a:pt x="727" y="2687"/>
                        <a:pt x="722" y="2693"/>
                        <a:pt x="722" y="2704"/>
                      </a:cubicBezTo>
                      <a:lnTo>
                        <a:pt x="722" y="2704"/>
                      </a:lnTo>
                      <a:cubicBezTo>
                        <a:pt x="722" y="2715"/>
                        <a:pt x="727" y="2720"/>
                        <a:pt x="738" y="2720"/>
                      </a:cubicBezTo>
                      <a:lnTo>
                        <a:pt x="738" y="3048"/>
                      </a:lnTo>
                      <a:lnTo>
                        <a:pt x="738" y="3048"/>
                      </a:lnTo>
                      <a:cubicBezTo>
                        <a:pt x="727" y="3048"/>
                        <a:pt x="717" y="3043"/>
                        <a:pt x="705" y="3032"/>
                      </a:cubicBezTo>
                      <a:lnTo>
                        <a:pt x="672" y="2999"/>
                      </a:lnTo>
                      <a:lnTo>
                        <a:pt x="639" y="2966"/>
                      </a:lnTo>
                      <a:lnTo>
                        <a:pt x="607" y="2933"/>
                      </a:lnTo>
                      <a:lnTo>
                        <a:pt x="607" y="2933"/>
                      </a:lnTo>
                      <a:cubicBezTo>
                        <a:pt x="596" y="2923"/>
                        <a:pt x="590" y="2912"/>
                        <a:pt x="590" y="2901"/>
                      </a:cubicBezTo>
                      <a:lnTo>
                        <a:pt x="590" y="2901"/>
                      </a:lnTo>
                      <a:cubicBezTo>
                        <a:pt x="590" y="2889"/>
                        <a:pt x="599" y="2882"/>
                        <a:pt x="615" y="2877"/>
                      </a:cubicBezTo>
                      <a:lnTo>
                        <a:pt x="664" y="2860"/>
                      </a:lnTo>
                      <a:lnTo>
                        <a:pt x="664" y="2860"/>
                      </a:lnTo>
                      <a:cubicBezTo>
                        <a:pt x="681" y="2854"/>
                        <a:pt x="689" y="2846"/>
                        <a:pt x="689" y="2835"/>
                      </a:cubicBezTo>
                      <a:lnTo>
                        <a:pt x="689" y="2835"/>
                      </a:lnTo>
                      <a:cubicBezTo>
                        <a:pt x="689" y="2824"/>
                        <a:pt x="684" y="2814"/>
                        <a:pt x="672" y="2802"/>
                      </a:cubicBezTo>
                      <a:lnTo>
                        <a:pt x="639" y="2769"/>
                      </a:lnTo>
                      <a:lnTo>
                        <a:pt x="607" y="2737"/>
                      </a:lnTo>
                      <a:lnTo>
                        <a:pt x="574" y="2704"/>
                      </a:lnTo>
                      <a:lnTo>
                        <a:pt x="541" y="2671"/>
                      </a:lnTo>
                      <a:lnTo>
                        <a:pt x="509" y="2638"/>
                      </a:lnTo>
                      <a:lnTo>
                        <a:pt x="476" y="2606"/>
                      </a:lnTo>
                      <a:lnTo>
                        <a:pt x="443" y="2573"/>
                      </a:lnTo>
                      <a:lnTo>
                        <a:pt x="411" y="2540"/>
                      </a:lnTo>
                      <a:lnTo>
                        <a:pt x="377" y="2507"/>
                      </a:lnTo>
                      <a:lnTo>
                        <a:pt x="345" y="2474"/>
                      </a:lnTo>
                      <a:lnTo>
                        <a:pt x="312" y="2442"/>
                      </a:lnTo>
                      <a:lnTo>
                        <a:pt x="279" y="2409"/>
                      </a:lnTo>
                      <a:lnTo>
                        <a:pt x="247" y="2376"/>
                      </a:lnTo>
                      <a:lnTo>
                        <a:pt x="213" y="2344"/>
                      </a:lnTo>
                      <a:lnTo>
                        <a:pt x="213" y="2344"/>
                      </a:lnTo>
                      <a:cubicBezTo>
                        <a:pt x="203" y="2333"/>
                        <a:pt x="197" y="2321"/>
                        <a:pt x="197" y="2310"/>
                      </a:cubicBezTo>
                      <a:lnTo>
                        <a:pt x="197" y="2310"/>
                      </a:lnTo>
                      <a:cubicBezTo>
                        <a:pt x="197" y="2300"/>
                        <a:pt x="205" y="2291"/>
                        <a:pt x="222" y="2286"/>
                      </a:cubicBezTo>
                      <a:lnTo>
                        <a:pt x="222" y="2286"/>
                      </a:lnTo>
                      <a:cubicBezTo>
                        <a:pt x="238" y="2281"/>
                        <a:pt x="257" y="2278"/>
                        <a:pt x="279" y="2278"/>
                      </a:cubicBezTo>
                      <a:lnTo>
                        <a:pt x="607" y="2278"/>
                      </a:lnTo>
                      <a:lnTo>
                        <a:pt x="607" y="2278"/>
                      </a:lnTo>
                      <a:cubicBezTo>
                        <a:pt x="628" y="2278"/>
                        <a:pt x="648" y="2275"/>
                        <a:pt x="664" y="2270"/>
                      </a:cubicBezTo>
                      <a:lnTo>
                        <a:pt x="664" y="2270"/>
                      </a:lnTo>
                      <a:cubicBezTo>
                        <a:pt x="681" y="2264"/>
                        <a:pt x="689" y="2256"/>
                        <a:pt x="689" y="2245"/>
                      </a:cubicBezTo>
                      <a:lnTo>
                        <a:pt x="689" y="2245"/>
                      </a:lnTo>
                      <a:cubicBezTo>
                        <a:pt x="689" y="2234"/>
                        <a:pt x="684" y="2223"/>
                        <a:pt x="672" y="2212"/>
                      </a:cubicBezTo>
                      <a:lnTo>
                        <a:pt x="574" y="2114"/>
                      </a:lnTo>
                      <a:lnTo>
                        <a:pt x="541" y="2081"/>
                      </a:lnTo>
                      <a:lnTo>
                        <a:pt x="509" y="2048"/>
                      </a:lnTo>
                      <a:lnTo>
                        <a:pt x="411" y="1950"/>
                      </a:lnTo>
                      <a:lnTo>
                        <a:pt x="377" y="1917"/>
                      </a:lnTo>
                      <a:lnTo>
                        <a:pt x="345" y="1885"/>
                      </a:lnTo>
                      <a:lnTo>
                        <a:pt x="247" y="1786"/>
                      </a:lnTo>
                      <a:lnTo>
                        <a:pt x="213" y="1754"/>
                      </a:lnTo>
                      <a:lnTo>
                        <a:pt x="181" y="1721"/>
                      </a:lnTo>
                      <a:lnTo>
                        <a:pt x="83" y="1623"/>
                      </a:lnTo>
                      <a:lnTo>
                        <a:pt x="49" y="1590"/>
                      </a:lnTo>
                      <a:lnTo>
                        <a:pt x="17" y="1557"/>
                      </a:lnTo>
                      <a:lnTo>
                        <a:pt x="17" y="1557"/>
                      </a:lnTo>
                      <a:cubicBezTo>
                        <a:pt x="6" y="1545"/>
                        <a:pt x="0" y="1535"/>
                        <a:pt x="0" y="1524"/>
                      </a:cubicBezTo>
                      <a:lnTo>
                        <a:pt x="0" y="1524"/>
                      </a:lnTo>
                      <a:cubicBezTo>
                        <a:pt x="0" y="1513"/>
                        <a:pt x="6" y="1502"/>
                        <a:pt x="17" y="1491"/>
                      </a:cubicBezTo>
                      <a:lnTo>
                        <a:pt x="49" y="1458"/>
                      </a:lnTo>
                      <a:lnTo>
                        <a:pt x="83" y="1426"/>
                      </a:lnTo>
                      <a:lnTo>
                        <a:pt x="115" y="1393"/>
                      </a:lnTo>
                      <a:lnTo>
                        <a:pt x="148" y="1360"/>
                      </a:lnTo>
                      <a:lnTo>
                        <a:pt x="181" y="1327"/>
                      </a:lnTo>
                      <a:lnTo>
                        <a:pt x="213" y="1294"/>
                      </a:lnTo>
                      <a:lnTo>
                        <a:pt x="247" y="1262"/>
                      </a:lnTo>
                      <a:lnTo>
                        <a:pt x="279" y="1229"/>
                      </a:lnTo>
                      <a:lnTo>
                        <a:pt x="312" y="1196"/>
                      </a:lnTo>
                      <a:lnTo>
                        <a:pt x="345" y="1163"/>
                      </a:lnTo>
                      <a:lnTo>
                        <a:pt x="377" y="1130"/>
                      </a:lnTo>
                      <a:lnTo>
                        <a:pt x="411" y="1098"/>
                      </a:lnTo>
                      <a:lnTo>
                        <a:pt x="443" y="1065"/>
                      </a:lnTo>
                      <a:lnTo>
                        <a:pt x="476" y="1032"/>
                      </a:lnTo>
                      <a:lnTo>
                        <a:pt x="509" y="999"/>
                      </a:lnTo>
                      <a:lnTo>
                        <a:pt x="541" y="966"/>
                      </a:lnTo>
                      <a:lnTo>
                        <a:pt x="574" y="934"/>
                      </a:lnTo>
                      <a:lnTo>
                        <a:pt x="607" y="901"/>
                      </a:lnTo>
                      <a:lnTo>
                        <a:pt x="639" y="868"/>
                      </a:lnTo>
                      <a:lnTo>
                        <a:pt x="672" y="835"/>
                      </a:lnTo>
                      <a:lnTo>
                        <a:pt x="672" y="835"/>
                      </a:lnTo>
                      <a:cubicBezTo>
                        <a:pt x="684" y="824"/>
                        <a:pt x="689" y="814"/>
                        <a:pt x="689" y="803"/>
                      </a:cubicBezTo>
                      <a:lnTo>
                        <a:pt x="689" y="803"/>
                      </a:lnTo>
                      <a:cubicBezTo>
                        <a:pt x="689" y="792"/>
                        <a:pt x="681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48" y="773"/>
                        <a:pt x="628" y="770"/>
                        <a:pt x="607" y="770"/>
                      </a:cubicBezTo>
                      <a:lnTo>
                        <a:pt x="279" y="770"/>
                      </a:lnTo>
                      <a:lnTo>
                        <a:pt x="279" y="770"/>
                      </a:lnTo>
                      <a:cubicBezTo>
                        <a:pt x="257" y="770"/>
                        <a:pt x="238" y="767"/>
                        <a:pt x="222" y="762"/>
                      </a:cubicBezTo>
                      <a:lnTo>
                        <a:pt x="222" y="762"/>
                      </a:lnTo>
                      <a:cubicBezTo>
                        <a:pt x="205" y="756"/>
                        <a:pt x="197" y="748"/>
                        <a:pt x="197" y="737"/>
                      </a:cubicBezTo>
                      <a:lnTo>
                        <a:pt x="197" y="737"/>
                      </a:lnTo>
                      <a:cubicBezTo>
                        <a:pt x="197" y="726"/>
                        <a:pt x="203" y="715"/>
                        <a:pt x="213" y="704"/>
                      </a:cubicBezTo>
                      <a:lnTo>
                        <a:pt x="279" y="639"/>
                      </a:lnTo>
                      <a:lnTo>
                        <a:pt x="312" y="606"/>
                      </a:lnTo>
                      <a:lnTo>
                        <a:pt x="345" y="573"/>
                      </a:lnTo>
                      <a:lnTo>
                        <a:pt x="443" y="475"/>
                      </a:lnTo>
                      <a:lnTo>
                        <a:pt x="476" y="442"/>
                      </a:lnTo>
                      <a:lnTo>
                        <a:pt x="509" y="409"/>
                      </a:lnTo>
                      <a:lnTo>
                        <a:pt x="607" y="311"/>
                      </a:lnTo>
                      <a:lnTo>
                        <a:pt x="639" y="279"/>
                      </a:lnTo>
                      <a:lnTo>
                        <a:pt x="672" y="245"/>
                      </a:lnTo>
                      <a:lnTo>
                        <a:pt x="672" y="245"/>
                      </a:lnTo>
                      <a:cubicBezTo>
                        <a:pt x="684" y="235"/>
                        <a:pt x="689" y="224"/>
                        <a:pt x="689" y="213"/>
                      </a:cubicBezTo>
                      <a:lnTo>
                        <a:pt x="689" y="213"/>
                      </a:lnTo>
                      <a:cubicBezTo>
                        <a:pt x="689" y="202"/>
                        <a:pt x="681" y="194"/>
                        <a:pt x="664" y="188"/>
                      </a:cubicBezTo>
                      <a:lnTo>
                        <a:pt x="615" y="172"/>
                      </a:lnTo>
                      <a:lnTo>
                        <a:pt x="615" y="172"/>
                      </a:lnTo>
                      <a:cubicBezTo>
                        <a:pt x="599" y="166"/>
                        <a:pt x="590" y="158"/>
                        <a:pt x="590" y="147"/>
                      </a:cubicBezTo>
                      <a:lnTo>
                        <a:pt x="590" y="147"/>
                      </a:lnTo>
                      <a:cubicBezTo>
                        <a:pt x="590" y="136"/>
                        <a:pt x="596" y="125"/>
                        <a:pt x="607" y="114"/>
                      </a:cubicBezTo>
                      <a:lnTo>
                        <a:pt x="672" y="49"/>
                      </a:lnTo>
                      <a:lnTo>
                        <a:pt x="705" y="15"/>
                      </a:lnTo>
                      <a:lnTo>
                        <a:pt x="705" y="15"/>
                      </a:lnTo>
                      <a:cubicBezTo>
                        <a:pt x="717" y="5"/>
                        <a:pt x="727" y="0"/>
                        <a:pt x="738" y="0"/>
                      </a:cubicBezTo>
                      <a:lnTo>
                        <a:pt x="738" y="327"/>
                      </a:lnTo>
                      <a:lnTo>
                        <a:pt x="738" y="327"/>
                      </a:lnTo>
                      <a:cubicBezTo>
                        <a:pt x="727" y="327"/>
                        <a:pt x="722" y="333"/>
                        <a:pt x="722" y="3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1" name="Freeform 484">
                  <a:extLst>
                    <a:ext uri="{FF2B5EF4-FFF2-40B4-BE49-F238E27FC236}">
                      <a16:creationId xmlns="" xmlns:a16="http://schemas.microsoft.com/office/drawing/2014/main" id="{7479A122-8D8B-7049-9E31-5D2DB94081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0325" y="2243138"/>
                  <a:ext cx="171450" cy="342900"/>
                </a:xfrm>
                <a:custGeom>
                  <a:avLst/>
                  <a:gdLst>
                    <a:gd name="T0" fmla="*/ 410 w 477"/>
                    <a:gd name="T1" fmla="*/ 49 h 952"/>
                    <a:gd name="T2" fmla="*/ 377 w 477"/>
                    <a:gd name="T3" fmla="*/ 81 h 952"/>
                    <a:gd name="T4" fmla="*/ 345 w 477"/>
                    <a:gd name="T5" fmla="*/ 114 h 952"/>
                    <a:gd name="T6" fmla="*/ 312 w 477"/>
                    <a:gd name="T7" fmla="*/ 147 h 952"/>
                    <a:gd name="T8" fmla="*/ 279 w 477"/>
                    <a:gd name="T9" fmla="*/ 180 h 952"/>
                    <a:gd name="T10" fmla="*/ 247 w 477"/>
                    <a:gd name="T11" fmla="*/ 213 h 952"/>
                    <a:gd name="T12" fmla="*/ 214 w 477"/>
                    <a:gd name="T13" fmla="*/ 245 h 952"/>
                    <a:gd name="T14" fmla="*/ 181 w 477"/>
                    <a:gd name="T15" fmla="*/ 278 h 952"/>
                    <a:gd name="T16" fmla="*/ 149 w 477"/>
                    <a:gd name="T17" fmla="*/ 311 h 952"/>
                    <a:gd name="T18" fmla="*/ 115 w 477"/>
                    <a:gd name="T19" fmla="*/ 344 h 952"/>
                    <a:gd name="T20" fmla="*/ 83 w 477"/>
                    <a:gd name="T21" fmla="*/ 377 h 952"/>
                    <a:gd name="T22" fmla="*/ 50 w 477"/>
                    <a:gd name="T23" fmla="*/ 409 h 952"/>
                    <a:gd name="T24" fmla="*/ 17 w 477"/>
                    <a:gd name="T25" fmla="*/ 442 h 952"/>
                    <a:gd name="T26" fmla="*/ 17 w 477"/>
                    <a:gd name="T27" fmla="*/ 442 h 952"/>
                    <a:gd name="T28" fmla="*/ 0 w 477"/>
                    <a:gd name="T29" fmla="*/ 475 h 952"/>
                    <a:gd name="T30" fmla="*/ 0 w 477"/>
                    <a:gd name="T31" fmla="*/ 475 h 952"/>
                    <a:gd name="T32" fmla="*/ 17 w 477"/>
                    <a:gd name="T33" fmla="*/ 508 h 952"/>
                    <a:gd name="T34" fmla="*/ 443 w 477"/>
                    <a:gd name="T35" fmla="*/ 933 h 952"/>
                    <a:gd name="T36" fmla="*/ 443 w 477"/>
                    <a:gd name="T37" fmla="*/ 933 h 952"/>
                    <a:gd name="T38" fmla="*/ 476 w 477"/>
                    <a:gd name="T39" fmla="*/ 951 h 952"/>
                    <a:gd name="T40" fmla="*/ 476 w 477"/>
                    <a:gd name="T41" fmla="*/ 819 h 952"/>
                    <a:gd name="T42" fmla="*/ 476 w 477"/>
                    <a:gd name="T43" fmla="*/ 819 h 952"/>
                    <a:gd name="T44" fmla="*/ 443 w 477"/>
                    <a:gd name="T45" fmla="*/ 803 h 952"/>
                    <a:gd name="T46" fmla="*/ 410 w 477"/>
                    <a:gd name="T47" fmla="*/ 770 h 952"/>
                    <a:gd name="T48" fmla="*/ 377 w 477"/>
                    <a:gd name="T49" fmla="*/ 737 h 952"/>
                    <a:gd name="T50" fmla="*/ 345 w 477"/>
                    <a:gd name="T51" fmla="*/ 705 h 952"/>
                    <a:gd name="T52" fmla="*/ 312 w 477"/>
                    <a:gd name="T53" fmla="*/ 672 h 952"/>
                    <a:gd name="T54" fmla="*/ 279 w 477"/>
                    <a:gd name="T55" fmla="*/ 639 h 952"/>
                    <a:gd name="T56" fmla="*/ 247 w 477"/>
                    <a:gd name="T57" fmla="*/ 606 h 952"/>
                    <a:gd name="T58" fmla="*/ 214 w 477"/>
                    <a:gd name="T59" fmla="*/ 574 h 952"/>
                    <a:gd name="T60" fmla="*/ 181 w 477"/>
                    <a:gd name="T61" fmla="*/ 541 h 952"/>
                    <a:gd name="T62" fmla="*/ 149 w 477"/>
                    <a:gd name="T63" fmla="*/ 508 h 952"/>
                    <a:gd name="T64" fmla="*/ 149 w 477"/>
                    <a:gd name="T65" fmla="*/ 508 h 952"/>
                    <a:gd name="T66" fmla="*/ 132 w 477"/>
                    <a:gd name="T67" fmla="*/ 475 h 952"/>
                    <a:gd name="T68" fmla="*/ 132 w 477"/>
                    <a:gd name="T69" fmla="*/ 475 h 952"/>
                    <a:gd name="T70" fmla="*/ 149 w 477"/>
                    <a:gd name="T71" fmla="*/ 442 h 952"/>
                    <a:gd name="T72" fmla="*/ 181 w 477"/>
                    <a:gd name="T73" fmla="*/ 409 h 952"/>
                    <a:gd name="T74" fmla="*/ 214 w 477"/>
                    <a:gd name="T75" fmla="*/ 377 h 952"/>
                    <a:gd name="T76" fmla="*/ 247 w 477"/>
                    <a:gd name="T77" fmla="*/ 344 h 952"/>
                    <a:gd name="T78" fmla="*/ 345 w 477"/>
                    <a:gd name="T79" fmla="*/ 245 h 952"/>
                    <a:gd name="T80" fmla="*/ 377 w 477"/>
                    <a:gd name="T81" fmla="*/ 213 h 952"/>
                    <a:gd name="T82" fmla="*/ 410 w 477"/>
                    <a:gd name="T83" fmla="*/ 180 h 952"/>
                    <a:gd name="T84" fmla="*/ 443 w 477"/>
                    <a:gd name="T85" fmla="*/ 147 h 952"/>
                    <a:gd name="T86" fmla="*/ 443 w 477"/>
                    <a:gd name="T87" fmla="*/ 147 h 952"/>
                    <a:gd name="T88" fmla="*/ 476 w 477"/>
                    <a:gd name="T89" fmla="*/ 131 h 952"/>
                    <a:gd name="T90" fmla="*/ 476 w 477"/>
                    <a:gd name="T91" fmla="*/ 0 h 952"/>
                    <a:gd name="T92" fmla="*/ 476 w 477"/>
                    <a:gd name="T93" fmla="*/ 0 h 952"/>
                    <a:gd name="T94" fmla="*/ 443 w 477"/>
                    <a:gd name="T95" fmla="*/ 16 h 952"/>
                    <a:gd name="T96" fmla="*/ 410 w 477"/>
                    <a:gd name="T97" fmla="*/ 49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7" h="952">
                      <a:moveTo>
                        <a:pt x="410" y="49"/>
                      </a:moveTo>
                      <a:lnTo>
                        <a:pt x="377" y="81"/>
                      </a:lnTo>
                      <a:lnTo>
                        <a:pt x="345" y="114"/>
                      </a:lnTo>
                      <a:lnTo>
                        <a:pt x="312" y="147"/>
                      </a:lnTo>
                      <a:lnTo>
                        <a:pt x="279" y="180"/>
                      </a:lnTo>
                      <a:lnTo>
                        <a:pt x="247" y="213"/>
                      </a:lnTo>
                      <a:lnTo>
                        <a:pt x="214" y="245"/>
                      </a:lnTo>
                      <a:lnTo>
                        <a:pt x="181" y="278"/>
                      </a:lnTo>
                      <a:lnTo>
                        <a:pt x="149" y="311"/>
                      </a:lnTo>
                      <a:lnTo>
                        <a:pt x="115" y="344"/>
                      </a:lnTo>
                      <a:lnTo>
                        <a:pt x="83" y="377"/>
                      </a:lnTo>
                      <a:lnTo>
                        <a:pt x="50" y="409"/>
                      </a:lnTo>
                      <a:lnTo>
                        <a:pt x="17" y="442"/>
                      </a:lnTo>
                      <a:lnTo>
                        <a:pt x="17" y="442"/>
                      </a:lnTo>
                      <a:cubicBezTo>
                        <a:pt x="6" y="453"/>
                        <a:pt x="0" y="464"/>
                        <a:pt x="0" y="475"/>
                      </a:cubicBezTo>
                      <a:lnTo>
                        <a:pt x="0" y="475"/>
                      </a:lnTo>
                      <a:cubicBezTo>
                        <a:pt x="0" y="486"/>
                        <a:pt x="6" y="496"/>
                        <a:pt x="17" y="508"/>
                      </a:cubicBezTo>
                      <a:lnTo>
                        <a:pt x="443" y="933"/>
                      </a:lnTo>
                      <a:lnTo>
                        <a:pt x="443" y="933"/>
                      </a:lnTo>
                      <a:cubicBezTo>
                        <a:pt x="455" y="945"/>
                        <a:pt x="465" y="951"/>
                        <a:pt x="476" y="951"/>
                      </a:cubicBezTo>
                      <a:lnTo>
                        <a:pt x="476" y="819"/>
                      </a:lnTo>
                      <a:lnTo>
                        <a:pt x="476" y="819"/>
                      </a:lnTo>
                      <a:cubicBezTo>
                        <a:pt x="465" y="819"/>
                        <a:pt x="455" y="814"/>
                        <a:pt x="443" y="803"/>
                      </a:cubicBezTo>
                      <a:lnTo>
                        <a:pt x="410" y="770"/>
                      </a:lnTo>
                      <a:lnTo>
                        <a:pt x="377" y="737"/>
                      </a:lnTo>
                      <a:lnTo>
                        <a:pt x="345" y="705"/>
                      </a:lnTo>
                      <a:lnTo>
                        <a:pt x="312" y="672"/>
                      </a:lnTo>
                      <a:lnTo>
                        <a:pt x="279" y="639"/>
                      </a:lnTo>
                      <a:lnTo>
                        <a:pt x="247" y="606"/>
                      </a:lnTo>
                      <a:lnTo>
                        <a:pt x="214" y="574"/>
                      </a:lnTo>
                      <a:lnTo>
                        <a:pt x="181" y="541"/>
                      </a:lnTo>
                      <a:lnTo>
                        <a:pt x="149" y="508"/>
                      </a:lnTo>
                      <a:lnTo>
                        <a:pt x="149" y="508"/>
                      </a:lnTo>
                      <a:cubicBezTo>
                        <a:pt x="137" y="496"/>
                        <a:pt x="132" y="486"/>
                        <a:pt x="132" y="475"/>
                      </a:cubicBezTo>
                      <a:lnTo>
                        <a:pt x="132" y="475"/>
                      </a:lnTo>
                      <a:cubicBezTo>
                        <a:pt x="132" y="464"/>
                        <a:pt x="137" y="453"/>
                        <a:pt x="149" y="442"/>
                      </a:cubicBezTo>
                      <a:lnTo>
                        <a:pt x="181" y="409"/>
                      </a:lnTo>
                      <a:lnTo>
                        <a:pt x="214" y="377"/>
                      </a:lnTo>
                      <a:lnTo>
                        <a:pt x="247" y="344"/>
                      </a:lnTo>
                      <a:lnTo>
                        <a:pt x="345" y="245"/>
                      </a:lnTo>
                      <a:lnTo>
                        <a:pt x="377" y="213"/>
                      </a:lnTo>
                      <a:lnTo>
                        <a:pt x="410" y="180"/>
                      </a:lnTo>
                      <a:lnTo>
                        <a:pt x="443" y="147"/>
                      </a:lnTo>
                      <a:lnTo>
                        <a:pt x="443" y="147"/>
                      </a:lnTo>
                      <a:cubicBezTo>
                        <a:pt x="455" y="137"/>
                        <a:pt x="465" y="131"/>
                        <a:pt x="476" y="131"/>
                      </a:cubicBez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65" y="0"/>
                        <a:pt x="455" y="5"/>
                        <a:pt x="443" y="16"/>
                      </a:cubicBezTo>
                      <a:lnTo>
                        <a:pt x="410" y="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grpSp>
              <p:nvGrpSpPr>
                <p:cNvPr id="1732" name="Group 1731">
                  <a:extLst>
                    <a:ext uri="{FF2B5EF4-FFF2-40B4-BE49-F238E27FC236}">
                      <a16:creationId xmlns="" xmlns:a16="http://schemas.microsoft.com/office/drawing/2014/main" id="{E8A90892-A7FE-B64D-ABA0-F749F22B335A}"/>
                    </a:ext>
                  </a:extLst>
                </p:cNvPr>
                <p:cNvGrpSpPr/>
                <p:nvPr/>
              </p:nvGrpSpPr>
              <p:grpSpPr>
                <a:xfrm>
                  <a:off x="7797800" y="2360613"/>
                  <a:ext cx="41275" cy="107950"/>
                  <a:chOff x="7797800" y="2360613"/>
                  <a:chExt cx="41275" cy="107950"/>
                </a:xfrm>
                <a:solidFill>
                  <a:schemeClr val="accent2"/>
                </a:solidFill>
              </p:grpSpPr>
              <p:sp>
                <p:nvSpPr>
                  <p:cNvPr id="1733" name="Freeform 490">
                    <a:extLst>
                      <a:ext uri="{FF2B5EF4-FFF2-40B4-BE49-F238E27FC236}">
                        <a16:creationId xmlns="" xmlns:a16="http://schemas.microsoft.com/office/drawing/2014/main" id="{FFD629E9-4500-7A41-9EF9-BAB8032569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97800" y="2360613"/>
                    <a:ext cx="41275" cy="41275"/>
                  </a:xfrm>
                  <a:custGeom>
                    <a:avLst/>
                    <a:gdLst>
                      <a:gd name="T0" fmla="*/ 107 w 113"/>
                      <a:gd name="T1" fmla="*/ 25 h 114"/>
                      <a:gd name="T2" fmla="*/ 107 w 113"/>
                      <a:gd name="T3" fmla="*/ 25 h 114"/>
                      <a:gd name="T4" fmla="*/ 82 w 113"/>
                      <a:gd name="T5" fmla="*/ 0 h 114"/>
                      <a:gd name="T6" fmla="*/ 82 w 113"/>
                      <a:gd name="T7" fmla="*/ 0 h 114"/>
                      <a:gd name="T8" fmla="*/ 49 w 113"/>
                      <a:gd name="T9" fmla="*/ 17 h 114"/>
                      <a:gd name="T10" fmla="*/ 17 w 113"/>
                      <a:gd name="T11" fmla="*/ 50 h 114"/>
                      <a:gd name="T12" fmla="*/ 17 w 113"/>
                      <a:gd name="T13" fmla="*/ 50 h 114"/>
                      <a:gd name="T14" fmla="*/ 0 w 113"/>
                      <a:gd name="T15" fmla="*/ 82 h 114"/>
                      <a:gd name="T16" fmla="*/ 0 w 113"/>
                      <a:gd name="T17" fmla="*/ 82 h 114"/>
                      <a:gd name="T18" fmla="*/ 25 w 113"/>
                      <a:gd name="T19" fmla="*/ 107 h 114"/>
                      <a:gd name="T20" fmla="*/ 25 w 113"/>
                      <a:gd name="T21" fmla="*/ 107 h 114"/>
                      <a:gd name="T22" fmla="*/ 74 w 113"/>
                      <a:gd name="T23" fmla="*/ 107 h 114"/>
                      <a:gd name="T24" fmla="*/ 74 w 113"/>
                      <a:gd name="T25" fmla="*/ 107 h 114"/>
                      <a:gd name="T26" fmla="*/ 107 w 113"/>
                      <a:gd name="T27" fmla="*/ 74 h 114"/>
                      <a:gd name="T28" fmla="*/ 107 w 113"/>
                      <a:gd name="T29" fmla="*/ 74 h 114"/>
                      <a:gd name="T30" fmla="*/ 107 w 113"/>
                      <a:gd name="T31" fmla="*/ 25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107" y="25"/>
                        </a:moveTo>
                        <a:lnTo>
                          <a:pt x="107" y="25"/>
                        </a:lnTo>
                        <a:cubicBezTo>
                          <a:pt x="102" y="9"/>
                          <a:pt x="94" y="0"/>
                          <a:pt x="82" y="0"/>
                        </a:cubicBezTo>
                        <a:lnTo>
                          <a:pt x="82" y="0"/>
                        </a:lnTo>
                        <a:cubicBezTo>
                          <a:pt x="71" y="0"/>
                          <a:pt x="61" y="6"/>
                          <a:pt x="49" y="17"/>
                        </a:cubicBezTo>
                        <a:lnTo>
                          <a:pt x="17" y="50"/>
                        </a:lnTo>
                        <a:lnTo>
                          <a:pt x="17" y="50"/>
                        </a:lnTo>
                        <a:cubicBezTo>
                          <a:pt x="6" y="60"/>
                          <a:pt x="0" y="72"/>
                          <a:pt x="0" y="82"/>
                        </a:cubicBezTo>
                        <a:lnTo>
                          <a:pt x="0" y="82"/>
                        </a:lnTo>
                        <a:cubicBezTo>
                          <a:pt x="0" y="93"/>
                          <a:pt x="9" y="101"/>
                          <a:pt x="25" y="107"/>
                        </a:cubicBezTo>
                        <a:lnTo>
                          <a:pt x="25" y="107"/>
                        </a:lnTo>
                        <a:cubicBezTo>
                          <a:pt x="41" y="113"/>
                          <a:pt x="58" y="113"/>
                          <a:pt x="74" y="107"/>
                        </a:cubicBezTo>
                        <a:lnTo>
                          <a:pt x="74" y="107"/>
                        </a:lnTo>
                        <a:cubicBezTo>
                          <a:pt x="91" y="101"/>
                          <a:pt x="102" y="91"/>
                          <a:pt x="107" y="74"/>
                        </a:cubicBezTo>
                        <a:lnTo>
                          <a:pt x="107" y="74"/>
                        </a:lnTo>
                        <a:cubicBezTo>
                          <a:pt x="112" y="57"/>
                          <a:pt x="112" y="42"/>
                          <a:pt x="107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1734" name="Freeform 493">
                    <a:extLst>
                      <a:ext uri="{FF2B5EF4-FFF2-40B4-BE49-F238E27FC236}">
                        <a16:creationId xmlns="" xmlns:a16="http://schemas.microsoft.com/office/drawing/2014/main" id="{59DC56AB-53DF-1A45-8C72-52EC2FA147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97800" y="2427288"/>
                    <a:ext cx="41275" cy="41275"/>
                  </a:xfrm>
                  <a:custGeom>
                    <a:avLst/>
                    <a:gdLst>
                      <a:gd name="T0" fmla="*/ 74 w 113"/>
                      <a:gd name="T1" fmla="*/ 5 h 113"/>
                      <a:gd name="T2" fmla="*/ 74 w 113"/>
                      <a:gd name="T3" fmla="*/ 5 h 113"/>
                      <a:gd name="T4" fmla="*/ 25 w 113"/>
                      <a:gd name="T5" fmla="*/ 5 h 113"/>
                      <a:gd name="T6" fmla="*/ 25 w 113"/>
                      <a:gd name="T7" fmla="*/ 5 h 113"/>
                      <a:gd name="T8" fmla="*/ 0 w 113"/>
                      <a:gd name="T9" fmla="*/ 30 h 113"/>
                      <a:gd name="T10" fmla="*/ 0 w 113"/>
                      <a:gd name="T11" fmla="*/ 30 h 113"/>
                      <a:gd name="T12" fmla="*/ 17 w 113"/>
                      <a:gd name="T13" fmla="*/ 63 h 113"/>
                      <a:gd name="T14" fmla="*/ 49 w 113"/>
                      <a:gd name="T15" fmla="*/ 95 h 113"/>
                      <a:gd name="T16" fmla="*/ 49 w 113"/>
                      <a:gd name="T17" fmla="*/ 95 h 113"/>
                      <a:gd name="T18" fmla="*/ 82 w 113"/>
                      <a:gd name="T19" fmla="*/ 112 h 113"/>
                      <a:gd name="T20" fmla="*/ 82 w 113"/>
                      <a:gd name="T21" fmla="*/ 112 h 113"/>
                      <a:gd name="T22" fmla="*/ 107 w 113"/>
                      <a:gd name="T23" fmla="*/ 87 h 113"/>
                      <a:gd name="T24" fmla="*/ 107 w 113"/>
                      <a:gd name="T25" fmla="*/ 87 h 113"/>
                      <a:gd name="T26" fmla="*/ 107 w 113"/>
                      <a:gd name="T27" fmla="*/ 38 h 113"/>
                      <a:gd name="T28" fmla="*/ 107 w 113"/>
                      <a:gd name="T29" fmla="*/ 38 h 113"/>
                      <a:gd name="T30" fmla="*/ 74 w 113"/>
                      <a:gd name="T31" fmla="*/ 5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74" y="5"/>
                        </a:moveTo>
                        <a:lnTo>
                          <a:pt x="74" y="5"/>
                        </a:lnTo>
                        <a:cubicBezTo>
                          <a:pt x="58" y="0"/>
                          <a:pt x="41" y="0"/>
                          <a:pt x="25" y="5"/>
                        </a:cubicBezTo>
                        <a:lnTo>
                          <a:pt x="25" y="5"/>
                        </a:lnTo>
                        <a:cubicBezTo>
                          <a:pt x="9" y="10"/>
                          <a:pt x="0" y="18"/>
                          <a:pt x="0" y="30"/>
                        </a:cubicBezTo>
                        <a:lnTo>
                          <a:pt x="0" y="30"/>
                        </a:lnTo>
                        <a:cubicBezTo>
                          <a:pt x="0" y="40"/>
                          <a:pt x="6" y="51"/>
                          <a:pt x="17" y="63"/>
                        </a:cubicBezTo>
                        <a:lnTo>
                          <a:pt x="49" y="95"/>
                        </a:lnTo>
                        <a:lnTo>
                          <a:pt x="49" y="95"/>
                        </a:lnTo>
                        <a:cubicBezTo>
                          <a:pt x="61" y="106"/>
                          <a:pt x="71" y="112"/>
                          <a:pt x="82" y="112"/>
                        </a:cubicBezTo>
                        <a:lnTo>
                          <a:pt x="82" y="112"/>
                        </a:lnTo>
                        <a:cubicBezTo>
                          <a:pt x="94" y="112"/>
                          <a:pt x="102" y="103"/>
                          <a:pt x="107" y="87"/>
                        </a:cubicBezTo>
                        <a:lnTo>
                          <a:pt x="107" y="87"/>
                        </a:lnTo>
                        <a:cubicBezTo>
                          <a:pt x="112" y="71"/>
                          <a:pt x="112" y="54"/>
                          <a:pt x="107" y="38"/>
                        </a:cubicBezTo>
                        <a:lnTo>
                          <a:pt x="107" y="38"/>
                        </a:lnTo>
                        <a:cubicBezTo>
                          <a:pt x="102" y="21"/>
                          <a:pt x="91" y="10"/>
                          <a:pt x="74" y="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</p:grpSp>
          </p:grpSp>
          <p:grpSp>
            <p:nvGrpSpPr>
              <p:cNvPr id="1735" name="Group 1734">
                <a:extLst>
                  <a:ext uri="{FF2B5EF4-FFF2-40B4-BE49-F238E27FC236}">
                    <a16:creationId xmlns="" xmlns:a16="http://schemas.microsoft.com/office/drawing/2014/main" id="{6BAF2899-531A-AA4A-9FC6-3B32CB41C6BD}"/>
                  </a:ext>
                </a:extLst>
              </p:cNvPr>
              <p:cNvGrpSpPr/>
              <p:nvPr/>
            </p:nvGrpSpPr>
            <p:grpSpPr>
              <a:xfrm>
                <a:off x="6429375" y="1380652"/>
                <a:ext cx="1120775" cy="1133475"/>
                <a:chOff x="6429375" y="1858963"/>
                <a:chExt cx="1120775" cy="1133475"/>
              </a:xfrm>
            </p:grpSpPr>
            <p:sp>
              <p:nvSpPr>
                <p:cNvPr id="1736" name="Freeform 475">
                  <a:extLst>
                    <a:ext uri="{FF2B5EF4-FFF2-40B4-BE49-F238E27FC236}">
                      <a16:creationId xmlns="" xmlns:a16="http://schemas.microsoft.com/office/drawing/2014/main" id="{4C18006B-6C17-5645-B3A3-FB4B1072CB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4825" y="1858963"/>
                  <a:ext cx="271463" cy="141287"/>
                </a:xfrm>
                <a:custGeom>
                  <a:avLst/>
                  <a:gdLst>
                    <a:gd name="T0" fmla="*/ 50 w 755"/>
                    <a:gd name="T1" fmla="*/ 98 h 392"/>
                    <a:gd name="T2" fmla="*/ 82 w 755"/>
                    <a:gd name="T3" fmla="*/ 131 h 392"/>
                    <a:gd name="T4" fmla="*/ 115 w 755"/>
                    <a:gd name="T5" fmla="*/ 164 h 392"/>
                    <a:gd name="T6" fmla="*/ 148 w 755"/>
                    <a:gd name="T7" fmla="*/ 197 h 392"/>
                    <a:gd name="T8" fmla="*/ 180 w 755"/>
                    <a:gd name="T9" fmla="*/ 230 h 392"/>
                    <a:gd name="T10" fmla="*/ 214 w 755"/>
                    <a:gd name="T11" fmla="*/ 262 h 392"/>
                    <a:gd name="T12" fmla="*/ 246 w 755"/>
                    <a:gd name="T13" fmla="*/ 296 h 392"/>
                    <a:gd name="T14" fmla="*/ 279 w 755"/>
                    <a:gd name="T15" fmla="*/ 328 h 392"/>
                    <a:gd name="T16" fmla="*/ 312 w 755"/>
                    <a:gd name="T17" fmla="*/ 361 h 392"/>
                    <a:gd name="T18" fmla="*/ 312 w 755"/>
                    <a:gd name="T19" fmla="*/ 361 h 392"/>
                    <a:gd name="T20" fmla="*/ 353 w 755"/>
                    <a:gd name="T21" fmla="*/ 385 h 392"/>
                    <a:gd name="T22" fmla="*/ 353 w 755"/>
                    <a:gd name="T23" fmla="*/ 385 h 392"/>
                    <a:gd name="T24" fmla="*/ 402 w 755"/>
                    <a:gd name="T25" fmla="*/ 385 h 392"/>
                    <a:gd name="T26" fmla="*/ 402 w 755"/>
                    <a:gd name="T27" fmla="*/ 385 h 392"/>
                    <a:gd name="T28" fmla="*/ 410 w 755"/>
                    <a:gd name="T29" fmla="*/ 382 h 392"/>
                    <a:gd name="T30" fmla="*/ 410 w 755"/>
                    <a:gd name="T31" fmla="*/ 382 h 392"/>
                    <a:gd name="T32" fmla="*/ 443 w 755"/>
                    <a:gd name="T33" fmla="*/ 361 h 392"/>
                    <a:gd name="T34" fmla="*/ 476 w 755"/>
                    <a:gd name="T35" fmla="*/ 328 h 392"/>
                    <a:gd name="T36" fmla="*/ 574 w 755"/>
                    <a:gd name="T37" fmla="*/ 230 h 392"/>
                    <a:gd name="T38" fmla="*/ 606 w 755"/>
                    <a:gd name="T39" fmla="*/ 197 h 392"/>
                    <a:gd name="T40" fmla="*/ 639 w 755"/>
                    <a:gd name="T41" fmla="*/ 164 h 392"/>
                    <a:gd name="T42" fmla="*/ 737 w 755"/>
                    <a:gd name="T43" fmla="*/ 66 h 392"/>
                    <a:gd name="T44" fmla="*/ 737 w 755"/>
                    <a:gd name="T45" fmla="*/ 66 h 392"/>
                    <a:gd name="T46" fmla="*/ 754 w 755"/>
                    <a:gd name="T47" fmla="*/ 32 h 392"/>
                    <a:gd name="T48" fmla="*/ 754 w 755"/>
                    <a:gd name="T49" fmla="*/ 32 h 392"/>
                    <a:gd name="T50" fmla="*/ 729 w 755"/>
                    <a:gd name="T51" fmla="*/ 9 h 392"/>
                    <a:gd name="T52" fmla="*/ 729 w 755"/>
                    <a:gd name="T53" fmla="*/ 9 h 392"/>
                    <a:gd name="T54" fmla="*/ 672 w 755"/>
                    <a:gd name="T55" fmla="*/ 0 h 392"/>
                    <a:gd name="T56" fmla="*/ 410 w 755"/>
                    <a:gd name="T57" fmla="*/ 0 h 392"/>
                    <a:gd name="T58" fmla="*/ 82 w 755"/>
                    <a:gd name="T59" fmla="*/ 0 h 392"/>
                    <a:gd name="T60" fmla="*/ 82 w 755"/>
                    <a:gd name="T61" fmla="*/ 0 h 392"/>
                    <a:gd name="T62" fmla="*/ 25 w 755"/>
                    <a:gd name="T63" fmla="*/ 9 h 392"/>
                    <a:gd name="T64" fmla="*/ 25 w 755"/>
                    <a:gd name="T65" fmla="*/ 9 h 392"/>
                    <a:gd name="T66" fmla="*/ 0 w 755"/>
                    <a:gd name="T67" fmla="*/ 32 h 392"/>
                    <a:gd name="T68" fmla="*/ 0 w 755"/>
                    <a:gd name="T69" fmla="*/ 32 h 392"/>
                    <a:gd name="T70" fmla="*/ 16 w 755"/>
                    <a:gd name="T71" fmla="*/ 66 h 392"/>
                    <a:gd name="T72" fmla="*/ 50 w 755"/>
                    <a:gd name="T73" fmla="*/ 98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5" h="392">
                      <a:moveTo>
                        <a:pt x="50" y="98"/>
                      </a:move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8" y="197"/>
                      </a:lnTo>
                      <a:lnTo>
                        <a:pt x="180" y="230"/>
                      </a:lnTo>
                      <a:lnTo>
                        <a:pt x="214" y="262"/>
                      </a:lnTo>
                      <a:lnTo>
                        <a:pt x="246" y="296"/>
                      </a:lnTo>
                      <a:lnTo>
                        <a:pt x="279" y="328"/>
                      </a:lnTo>
                      <a:lnTo>
                        <a:pt x="312" y="361"/>
                      </a:lnTo>
                      <a:lnTo>
                        <a:pt x="312" y="361"/>
                      </a:lnTo>
                      <a:cubicBezTo>
                        <a:pt x="323" y="372"/>
                        <a:pt x="336" y="380"/>
                        <a:pt x="353" y="385"/>
                      </a:cubicBezTo>
                      <a:lnTo>
                        <a:pt x="353" y="385"/>
                      </a:lnTo>
                      <a:cubicBezTo>
                        <a:pt x="369" y="391"/>
                        <a:pt x="385" y="391"/>
                        <a:pt x="402" y="385"/>
                      </a:cubicBezTo>
                      <a:lnTo>
                        <a:pt x="402" y="385"/>
                      </a:lnTo>
                      <a:cubicBezTo>
                        <a:pt x="404" y="384"/>
                        <a:pt x="408" y="383"/>
                        <a:pt x="410" y="382"/>
                      </a:cubicBezTo>
                      <a:lnTo>
                        <a:pt x="410" y="382"/>
                      </a:lnTo>
                      <a:cubicBezTo>
                        <a:pt x="423" y="377"/>
                        <a:pt x="434" y="370"/>
                        <a:pt x="443" y="361"/>
                      </a:cubicBezTo>
                      <a:lnTo>
                        <a:pt x="476" y="328"/>
                      </a:lnTo>
                      <a:lnTo>
                        <a:pt x="574" y="230"/>
                      </a:lnTo>
                      <a:lnTo>
                        <a:pt x="606" y="197"/>
                      </a:lnTo>
                      <a:lnTo>
                        <a:pt x="639" y="164"/>
                      </a:lnTo>
                      <a:lnTo>
                        <a:pt x="737" y="66"/>
                      </a:lnTo>
                      <a:lnTo>
                        <a:pt x="737" y="66"/>
                      </a:lnTo>
                      <a:cubicBezTo>
                        <a:pt x="749" y="55"/>
                        <a:pt x="754" y="44"/>
                        <a:pt x="754" y="32"/>
                      </a:cubicBezTo>
                      <a:lnTo>
                        <a:pt x="754" y="32"/>
                      </a:lnTo>
                      <a:cubicBezTo>
                        <a:pt x="754" y="22"/>
                        <a:pt x="746" y="14"/>
                        <a:pt x="729" y="9"/>
                      </a:cubicBezTo>
                      <a:lnTo>
                        <a:pt x="729" y="9"/>
                      </a:lnTo>
                      <a:cubicBezTo>
                        <a:pt x="713" y="3"/>
                        <a:pt x="694" y="0"/>
                        <a:pt x="672" y="0"/>
                      </a:cubicBezTo>
                      <a:lnTo>
                        <a:pt x="410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9"/>
                      </a:cubicBezTo>
                      <a:lnTo>
                        <a:pt x="25" y="9"/>
                      </a:lnTo>
                      <a:cubicBezTo>
                        <a:pt x="9" y="14"/>
                        <a:pt x="0" y="22"/>
                        <a:pt x="0" y="32"/>
                      </a:cubicBezTo>
                      <a:lnTo>
                        <a:pt x="0" y="32"/>
                      </a:lnTo>
                      <a:cubicBezTo>
                        <a:pt x="0" y="44"/>
                        <a:pt x="6" y="55"/>
                        <a:pt x="16" y="66"/>
                      </a:cubicBezTo>
                      <a:lnTo>
                        <a:pt x="50" y="98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7" name="Freeform 477">
                  <a:extLst>
                    <a:ext uri="{FF2B5EF4-FFF2-40B4-BE49-F238E27FC236}">
                      <a16:creationId xmlns="" xmlns:a16="http://schemas.microsoft.com/office/drawing/2014/main" id="{C80DB130-C1D1-0040-8B26-7C18122BA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11950" y="2000250"/>
                  <a:ext cx="247650" cy="134938"/>
                </a:xfrm>
                <a:custGeom>
                  <a:avLst/>
                  <a:gdLst>
                    <a:gd name="T0" fmla="*/ 49 w 689"/>
                    <a:gd name="T1" fmla="*/ 98 h 377"/>
                    <a:gd name="T2" fmla="*/ 147 w 689"/>
                    <a:gd name="T3" fmla="*/ 196 h 377"/>
                    <a:gd name="T4" fmla="*/ 180 w 689"/>
                    <a:gd name="T5" fmla="*/ 229 h 377"/>
                    <a:gd name="T6" fmla="*/ 213 w 689"/>
                    <a:gd name="T7" fmla="*/ 262 h 377"/>
                    <a:gd name="T8" fmla="*/ 311 w 689"/>
                    <a:gd name="T9" fmla="*/ 360 h 377"/>
                    <a:gd name="T10" fmla="*/ 311 w 689"/>
                    <a:gd name="T11" fmla="*/ 360 h 377"/>
                    <a:gd name="T12" fmla="*/ 344 w 689"/>
                    <a:gd name="T13" fmla="*/ 376 h 377"/>
                    <a:gd name="T14" fmla="*/ 344 w 689"/>
                    <a:gd name="T15" fmla="*/ 376 h 377"/>
                    <a:gd name="T16" fmla="*/ 377 w 689"/>
                    <a:gd name="T17" fmla="*/ 360 h 377"/>
                    <a:gd name="T18" fmla="*/ 672 w 689"/>
                    <a:gd name="T19" fmla="*/ 65 h 377"/>
                    <a:gd name="T20" fmla="*/ 672 w 689"/>
                    <a:gd name="T21" fmla="*/ 65 h 377"/>
                    <a:gd name="T22" fmla="*/ 688 w 689"/>
                    <a:gd name="T23" fmla="*/ 32 h 377"/>
                    <a:gd name="T24" fmla="*/ 688 w 689"/>
                    <a:gd name="T25" fmla="*/ 32 h 377"/>
                    <a:gd name="T26" fmla="*/ 664 w 689"/>
                    <a:gd name="T27" fmla="*/ 7 h 377"/>
                    <a:gd name="T28" fmla="*/ 664 w 689"/>
                    <a:gd name="T29" fmla="*/ 7 h 377"/>
                    <a:gd name="T30" fmla="*/ 607 w 689"/>
                    <a:gd name="T31" fmla="*/ 0 h 377"/>
                    <a:gd name="T32" fmla="*/ 82 w 689"/>
                    <a:gd name="T33" fmla="*/ 0 h 377"/>
                    <a:gd name="T34" fmla="*/ 82 w 689"/>
                    <a:gd name="T35" fmla="*/ 0 h 377"/>
                    <a:gd name="T36" fmla="*/ 25 w 689"/>
                    <a:gd name="T37" fmla="*/ 7 h 377"/>
                    <a:gd name="T38" fmla="*/ 25 w 689"/>
                    <a:gd name="T39" fmla="*/ 7 h 377"/>
                    <a:gd name="T40" fmla="*/ 0 w 689"/>
                    <a:gd name="T41" fmla="*/ 32 h 377"/>
                    <a:gd name="T42" fmla="*/ 0 w 689"/>
                    <a:gd name="T43" fmla="*/ 32 h 377"/>
                    <a:gd name="T44" fmla="*/ 16 w 689"/>
                    <a:gd name="T45" fmla="*/ 65 h 377"/>
                    <a:gd name="T46" fmla="*/ 49 w 689"/>
                    <a:gd name="T47" fmla="*/ 98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7">
                      <a:moveTo>
                        <a:pt x="49" y="98"/>
                      </a:moveTo>
                      <a:lnTo>
                        <a:pt x="147" y="196"/>
                      </a:lnTo>
                      <a:lnTo>
                        <a:pt x="180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6"/>
                        <a:pt x="344" y="376"/>
                      </a:cubicBezTo>
                      <a:lnTo>
                        <a:pt x="344" y="376"/>
                      </a:lnTo>
                      <a:cubicBezTo>
                        <a:pt x="355" y="376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3"/>
                        <a:pt x="688" y="32"/>
                      </a:cubicBezTo>
                      <a:lnTo>
                        <a:pt x="688" y="32"/>
                      </a:lnTo>
                      <a:cubicBezTo>
                        <a:pt x="688" y="21"/>
                        <a:pt x="680" y="13"/>
                        <a:pt x="664" y="7"/>
                      </a:cubicBezTo>
                      <a:lnTo>
                        <a:pt x="664" y="7"/>
                      </a:lnTo>
                      <a:cubicBezTo>
                        <a:pt x="647" y="2"/>
                        <a:pt x="628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2"/>
                        <a:pt x="25" y="7"/>
                      </a:cubicBezTo>
                      <a:lnTo>
                        <a:pt x="25" y="7"/>
                      </a:lnTo>
                      <a:cubicBezTo>
                        <a:pt x="8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5" y="54"/>
                        <a:pt x="16" y="65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8" name="Freeform 478">
                  <a:extLst>
                    <a:ext uri="{FF2B5EF4-FFF2-40B4-BE49-F238E27FC236}">
                      <a16:creationId xmlns="" xmlns:a16="http://schemas.microsoft.com/office/drawing/2014/main" id="{CC42125F-F49F-4B4F-BE2A-C301911BD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9925" y="2000250"/>
                  <a:ext cx="247650" cy="134938"/>
                </a:xfrm>
                <a:custGeom>
                  <a:avLst/>
                  <a:gdLst>
                    <a:gd name="T0" fmla="*/ 25 w 690"/>
                    <a:gd name="T1" fmla="*/ 7 h 377"/>
                    <a:gd name="T2" fmla="*/ 25 w 690"/>
                    <a:gd name="T3" fmla="*/ 7 h 377"/>
                    <a:gd name="T4" fmla="*/ 0 w 690"/>
                    <a:gd name="T5" fmla="*/ 32 h 377"/>
                    <a:gd name="T6" fmla="*/ 0 w 690"/>
                    <a:gd name="T7" fmla="*/ 32 h 377"/>
                    <a:gd name="T8" fmla="*/ 17 w 690"/>
                    <a:gd name="T9" fmla="*/ 65 h 377"/>
                    <a:gd name="T10" fmla="*/ 50 w 690"/>
                    <a:gd name="T11" fmla="*/ 98 h 377"/>
                    <a:gd name="T12" fmla="*/ 82 w 690"/>
                    <a:gd name="T13" fmla="*/ 131 h 377"/>
                    <a:gd name="T14" fmla="*/ 115 w 690"/>
                    <a:gd name="T15" fmla="*/ 164 h 377"/>
                    <a:gd name="T16" fmla="*/ 213 w 690"/>
                    <a:gd name="T17" fmla="*/ 262 h 377"/>
                    <a:gd name="T18" fmla="*/ 246 w 690"/>
                    <a:gd name="T19" fmla="*/ 295 h 377"/>
                    <a:gd name="T20" fmla="*/ 278 w 690"/>
                    <a:gd name="T21" fmla="*/ 327 h 377"/>
                    <a:gd name="T22" fmla="*/ 311 w 690"/>
                    <a:gd name="T23" fmla="*/ 360 h 377"/>
                    <a:gd name="T24" fmla="*/ 311 w 690"/>
                    <a:gd name="T25" fmla="*/ 360 h 377"/>
                    <a:gd name="T26" fmla="*/ 344 w 690"/>
                    <a:gd name="T27" fmla="*/ 376 h 377"/>
                    <a:gd name="T28" fmla="*/ 344 w 690"/>
                    <a:gd name="T29" fmla="*/ 376 h 377"/>
                    <a:gd name="T30" fmla="*/ 377 w 690"/>
                    <a:gd name="T31" fmla="*/ 360 h 377"/>
                    <a:gd name="T32" fmla="*/ 410 w 690"/>
                    <a:gd name="T33" fmla="*/ 327 h 377"/>
                    <a:gd name="T34" fmla="*/ 442 w 690"/>
                    <a:gd name="T35" fmla="*/ 295 h 377"/>
                    <a:gd name="T36" fmla="*/ 475 w 690"/>
                    <a:gd name="T37" fmla="*/ 262 h 377"/>
                    <a:gd name="T38" fmla="*/ 508 w 690"/>
                    <a:gd name="T39" fmla="*/ 229 h 377"/>
                    <a:gd name="T40" fmla="*/ 541 w 690"/>
                    <a:gd name="T41" fmla="*/ 196 h 377"/>
                    <a:gd name="T42" fmla="*/ 574 w 690"/>
                    <a:gd name="T43" fmla="*/ 164 h 377"/>
                    <a:gd name="T44" fmla="*/ 606 w 690"/>
                    <a:gd name="T45" fmla="*/ 131 h 377"/>
                    <a:gd name="T46" fmla="*/ 639 w 690"/>
                    <a:gd name="T47" fmla="*/ 98 h 377"/>
                    <a:gd name="T48" fmla="*/ 672 w 690"/>
                    <a:gd name="T49" fmla="*/ 65 h 377"/>
                    <a:gd name="T50" fmla="*/ 672 w 690"/>
                    <a:gd name="T51" fmla="*/ 65 h 377"/>
                    <a:gd name="T52" fmla="*/ 689 w 690"/>
                    <a:gd name="T53" fmla="*/ 32 h 377"/>
                    <a:gd name="T54" fmla="*/ 689 w 690"/>
                    <a:gd name="T55" fmla="*/ 32 h 377"/>
                    <a:gd name="T56" fmla="*/ 664 w 690"/>
                    <a:gd name="T57" fmla="*/ 7 h 377"/>
                    <a:gd name="T58" fmla="*/ 664 w 690"/>
                    <a:gd name="T59" fmla="*/ 7 h 377"/>
                    <a:gd name="T60" fmla="*/ 606 w 690"/>
                    <a:gd name="T61" fmla="*/ 0 h 377"/>
                    <a:gd name="T62" fmla="*/ 82 w 690"/>
                    <a:gd name="T63" fmla="*/ 0 h 377"/>
                    <a:gd name="T64" fmla="*/ 82 w 690"/>
                    <a:gd name="T65" fmla="*/ 0 h 377"/>
                    <a:gd name="T66" fmla="*/ 25 w 690"/>
                    <a:gd name="T67" fmla="*/ 7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90" h="377">
                      <a:moveTo>
                        <a:pt x="25" y="7"/>
                      </a:moveTo>
                      <a:lnTo>
                        <a:pt x="25" y="7"/>
                      </a:lnTo>
                      <a:cubicBezTo>
                        <a:pt x="8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5" y="54"/>
                        <a:pt x="17" y="65"/>
                      </a:cubicBezTo>
                      <a:lnTo>
                        <a:pt x="50" y="98"/>
                      </a:ln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213" y="262"/>
                      </a:lnTo>
                      <a:lnTo>
                        <a:pt x="246" y="295"/>
                      </a:lnTo>
                      <a:lnTo>
                        <a:pt x="278" y="327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3" y="371"/>
                        <a:pt x="334" y="376"/>
                        <a:pt x="344" y="376"/>
                      </a:cubicBezTo>
                      <a:lnTo>
                        <a:pt x="344" y="376"/>
                      </a:lnTo>
                      <a:cubicBezTo>
                        <a:pt x="356" y="376"/>
                        <a:pt x="366" y="371"/>
                        <a:pt x="377" y="360"/>
                      </a:cubicBezTo>
                      <a:lnTo>
                        <a:pt x="410" y="327"/>
                      </a:lnTo>
                      <a:lnTo>
                        <a:pt x="442" y="295"/>
                      </a:lnTo>
                      <a:lnTo>
                        <a:pt x="475" y="262"/>
                      </a:lnTo>
                      <a:lnTo>
                        <a:pt x="508" y="229"/>
                      </a:lnTo>
                      <a:lnTo>
                        <a:pt x="541" y="196"/>
                      </a:lnTo>
                      <a:lnTo>
                        <a:pt x="574" y="164"/>
                      </a:lnTo>
                      <a:lnTo>
                        <a:pt x="606" y="131"/>
                      </a:lnTo>
                      <a:lnTo>
                        <a:pt x="639" y="98"/>
                      </a:ln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9" y="43"/>
                        <a:pt x="689" y="32"/>
                      </a:cubicBezTo>
                      <a:lnTo>
                        <a:pt x="689" y="32"/>
                      </a:lnTo>
                      <a:cubicBezTo>
                        <a:pt x="689" y="21"/>
                        <a:pt x="680" y="13"/>
                        <a:pt x="664" y="7"/>
                      </a:cubicBezTo>
                      <a:lnTo>
                        <a:pt x="664" y="7"/>
                      </a:lnTo>
                      <a:cubicBezTo>
                        <a:pt x="647" y="2"/>
                        <a:pt x="629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2"/>
                        <a:pt x="25" y="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9" name="Freeform 479">
                  <a:extLst>
                    <a:ext uri="{FF2B5EF4-FFF2-40B4-BE49-F238E27FC236}">
                      <a16:creationId xmlns="" xmlns:a16="http://schemas.microsoft.com/office/drawing/2014/main" id="{878220AC-ACF9-4044-8FE5-D4C60FA27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7338" y="2073275"/>
                  <a:ext cx="706437" cy="706438"/>
                </a:xfrm>
                <a:custGeom>
                  <a:avLst/>
                  <a:gdLst>
                    <a:gd name="T0" fmla="*/ 1636 w 1962"/>
                    <a:gd name="T1" fmla="*/ 751 h 1962"/>
                    <a:gd name="T2" fmla="*/ 1472 w 1962"/>
                    <a:gd name="T3" fmla="*/ 587 h 1962"/>
                    <a:gd name="T4" fmla="*/ 1308 w 1962"/>
                    <a:gd name="T5" fmla="*/ 423 h 1962"/>
                    <a:gd name="T6" fmla="*/ 1144 w 1962"/>
                    <a:gd name="T7" fmla="*/ 259 h 1962"/>
                    <a:gd name="T8" fmla="*/ 1046 w 1962"/>
                    <a:gd name="T9" fmla="*/ 161 h 1962"/>
                    <a:gd name="T10" fmla="*/ 1005 w 1962"/>
                    <a:gd name="T11" fmla="*/ 136 h 1962"/>
                    <a:gd name="T12" fmla="*/ 956 w 1962"/>
                    <a:gd name="T13" fmla="*/ 136 h 1962"/>
                    <a:gd name="T14" fmla="*/ 161 w 1962"/>
                    <a:gd name="T15" fmla="*/ 915 h 1962"/>
                    <a:gd name="T16" fmla="*/ 136 w 1962"/>
                    <a:gd name="T17" fmla="*/ 1005 h 1962"/>
                    <a:gd name="T18" fmla="*/ 194 w 1962"/>
                    <a:gd name="T19" fmla="*/ 1079 h 1962"/>
                    <a:gd name="T20" fmla="*/ 292 w 1962"/>
                    <a:gd name="T21" fmla="*/ 1178 h 1962"/>
                    <a:gd name="T22" fmla="*/ 390 w 1962"/>
                    <a:gd name="T23" fmla="*/ 1276 h 1962"/>
                    <a:gd name="T24" fmla="*/ 489 w 1962"/>
                    <a:gd name="T25" fmla="*/ 1374 h 1962"/>
                    <a:gd name="T26" fmla="*/ 587 w 1962"/>
                    <a:gd name="T27" fmla="*/ 1472 h 1962"/>
                    <a:gd name="T28" fmla="*/ 685 w 1962"/>
                    <a:gd name="T29" fmla="*/ 1570 h 1962"/>
                    <a:gd name="T30" fmla="*/ 783 w 1962"/>
                    <a:gd name="T31" fmla="*/ 1669 h 1962"/>
                    <a:gd name="T32" fmla="*/ 882 w 1962"/>
                    <a:gd name="T33" fmla="*/ 1768 h 1962"/>
                    <a:gd name="T34" fmla="*/ 956 w 1962"/>
                    <a:gd name="T35" fmla="*/ 1825 h 1962"/>
                    <a:gd name="T36" fmla="*/ 1005 w 1962"/>
                    <a:gd name="T37" fmla="*/ 1825 h 1962"/>
                    <a:gd name="T38" fmla="*/ 1046 w 1962"/>
                    <a:gd name="T39" fmla="*/ 1800 h 1962"/>
                    <a:gd name="T40" fmla="*/ 1144 w 1962"/>
                    <a:gd name="T41" fmla="*/ 1702 h 1962"/>
                    <a:gd name="T42" fmla="*/ 1242 w 1962"/>
                    <a:gd name="T43" fmla="*/ 1604 h 1962"/>
                    <a:gd name="T44" fmla="*/ 1340 w 1962"/>
                    <a:gd name="T45" fmla="*/ 1505 h 1962"/>
                    <a:gd name="T46" fmla="*/ 1439 w 1962"/>
                    <a:gd name="T47" fmla="*/ 1406 h 1962"/>
                    <a:gd name="T48" fmla="*/ 1537 w 1962"/>
                    <a:gd name="T49" fmla="*/ 1309 h 1962"/>
                    <a:gd name="T50" fmla="*/ 1636 w 1962"/>
                    <a:gd name="T51" fmla="*/ 1210 h 1962"/>
                    <a:gd name="T52" fmla="*/ 1734 w 1962"/>
                    <a:gd name="T53" fmla="*/ 1112 h 1962"/>
                    <a:gd name="T54" fmla="*/ 1800 w 1962"/>
                    <a:gd name="T55" fmla="*/ 1047 h 1962"/>
                    <a:gd name="T56" fmla="*/ 1824 w 1962"/>
                    <a:gd name="T57" fmla="*/ 956 h 1962"/>
                    <a:gd name="T58" fmla="*/ 1767 w 1962"/>
                    <a:gd name="T59" fmla="*/ 882 h 1962"/>
                    <a:gd name="T60" fmla="*/ 1865 w 1962"/>
                    <a:gd name="T61" fmla="*/ 850 h 1962"/>
                    <a:gd name="T62" fmla="*/ 1931 w 1962"/>
                    <a:gd name="T63" fmla="*/ 915 h 1962"/>
                    <a:gd name="T64" fmla="*/ 1955 w 1962"/>
                    <a:gd name="T65" fmla="*/ 1005 h 1962"/>
                    <a:gd name="T66" fmla="*/ 1833 w 1962"/>
                    <a:gd name="T67" fmla="*/ 1145 h 1962"/>
                    <a:gd name="T68" fmla="*/ 1668 w 1962"/>
                    <a:gd name="T69" fmla="*/ 1309 h 1962"/>
                    <a:gd name="T70" fmla="*/ 1504 w 1962"/>
                    <a:gd name="T71" fmla="*/ 1472 h 1962"/>
                    <a:gd name="T72" fmla="*/ 1340 w 1962"/>
                    <a:gd name="T73" fmla="*/ 1636 h 1962"/>
                    <a:gd name="T74" fmla="*/ 1177 w 1962"/>
                    <a:gd name="T75" fmla="*/ 1800 h 1962"/>
                    <a:gd name="T76" fmla="*/ 1046 w 1962"/>
                    <a:gd name="T77" fmla="*/ 1931 h 1962"/>
                    <a:gd name="T78" fmla="*/ 1013 w 1962"/>
                    <a:gd name="T79" fmla="*/ 1953 h 1962"/>
                    <a:gd name="T80" fmla="*/ 956 w 1962"/>
                    <a:gd name="T81" fmla="*/ 1956 h 1962"/>
                    <a:gd name="T82" fmla="*/ 30 w 1962"/>
                    <a:gd name="T83" fmla="*/ 1047 h 1962"/>
                    <a:gd name="T84" fmla="*/ 5 w 1962"/>
                    <a:gd name="T85" fmla="*/ 1005 h 1962"/>
                    <a:gd name="T86" fmla="*/ 30 w 1962"/>
                    <a:gd name="T87" fmla="*/ 915 h 1962"/>
                    <a:gd name="T88" fmla="*/ 128 w 1962"/>
                    <a:gd name="T89" fmla="*/ 817 h 1962"/>
                    <a:gd name="T90" fmla="*/ 226 w 1962"/>
                    <a:gd name="T91" fmla="*/ 718 h 1962"/>
                    <a:gd name="T92" fmla="*/ 325 w 1962"/>
                    <a:gd name="T93" fmla="*/ 620 h 1962"/>
                    <a:gd name="T94" fmla="*/ 423 w 1962"/>
                    <a:gd name="T95" fmla="*/ 522 h 1962"/>
                    <a:gd name="T96" fmla="*/ 521 w 1962"/>
                    <a:gd name="T97" fmla="*/ 423 h 1962"/>
                    <a:gd name="T98" fmla="*/ 619 w 1962"/>
                    <a:gd name="T99" fmla="*/ 325 h 1962"/>
                    <a:gd name="T100" fmla="*/ 718 w 1962"/>
                    <a:gd name="T101" fmla="*/ 227 h 1962"/>
                    <a:gd name="T102" fmla="*/ 817 w 1962"/>
                    <a:gd name="T103" fmla="*/ 128 h 1962"/>
                    <a:gd name="T104" fmla="*/ 915 w 1962"/>
                    <a:gd name="T105" fmla="*/ 30 h 1962"/>
                    <a:gd name="T106" fmla="*/ 956 w 1962"/>
                    <a:gd name="T107" fmla="*/ 6 h 1962"/>
                    <a:gd name="T108" fmla="*/ 1013 w 1962"/>
                    <a:gd name="T109" fmla="*/ 9 h 1962"/>
                    <a:gd name="T110" fmla="*/ 1079 w 1962"/>
                    <a:gd name="T111" fmla="*/ 63 h 1962"/>
                    <a:gd name="T112" fmla="*/ 1242 w 1962"/>
                    <a:gd name="T113" fmla="*/ 227 h 1962"/>
                    <a:gd name="T114" fmla="*/ 1406 w 1962"/>
                    <a:gd name="T115" fmla="*/ 390 h 1962"/>
                    <a:gd name="T116" fmla="*/ 1570 w 1962"/>
                    <a:gd name="T117" fmla="*/ 554 h 1962"/>
                    <a:gd name="T118" fmla="*/ 1734 w 1962"/>
                    <a:gd name="T119" fmla="*/ 718 h 1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2" h="1962">
                      <a:moveTo>
                        <a:pt x="1767" y="882"/>
                      </a:moveTo>
                      <a:lnTo>
                        <a:pt x="1668" y="784"/>
                      </a:lnTo>
                      <a:lnTo>
                        <a:pt x="1636" y="751"/>
                      </a:lnTo>
                      <a:lnTo>
                        <a:pt x="1603" y="718"/>
                      </a:lnTo>
                      <a:lnTo>
                        <a:pt x="1504" y="620"/>
                      </a:lnTo>
                      <a:lnTo>
                        <a:pt x="1472" y="587"/>
                      </a:lnTo>
                      <a:lnTo>
                        <a:pt x="1439" y="554"/>
                      </a:lnTo>
                      <a:lnTo>
                        <a:pt x="1340" y="456"/>
                      </a:lnTo>
                      <a:lnTo>
                        <a:pt x="1308" y="423"/>
                      </a:lnTo>
                      <a:lnTo>
                        <a:pt x="1275" y="390"/>
                      </a:lnTo>
                      <a:lnTo>
                        <a:pt x="1177" y="292"/>
                      </a:lnTo>
                      <a:lnTo>
                        <a:pt x="1144" y="259"/>
                      </a:lnTo>
                      <a:lnTo>
                        <a:pt x="1112" y="227"/>
                      </a:lnTo>
                      <a:lnTo>
                        <a:pt x="1046" y="161"/>
                      </a:lnTo>
                      <a:lnTo>
                        <a:pt x="1046" y="161"/>
                      </a:lnTo>
                      <a:cubicBezTo>
                        <a:pt x="1037" y="152"/>
                        <a:pt x="1026" y="145"/>
                        <a:pt x="1013" y="140"/>
                      </a:cubicBezTo>
                      <a:lnTo>
                        <a:pt x="1013" y="140"/>
                      </a:lnTo>
                      <a:cubicBezTo>
                        <a:pt x="1011" y="138"/>
                        <a:pt x="1007" y="137"/>
                        <a:pt x="1005" y="136"/>
                      </a:cubicBezTo>
                      <a:lnTo>
                        <a:pt x="1005" y="136"/>
                      </a:lnTo>
                      <a:cubicBezTo>
                        <a:pt x="988" y="131"/>
                        <a:pt x="972" y="131"/>
                        <a:pt x="956" y="136"/>
                      </a:cubicBezTo>
                      <a:lnTo>
                        <a:pt x="956" y="136"/>
                      </a:lnTo>
                      <a:cubicBezTo>
                        <a:pt x="939" y="142"/>
                        <a:pt x="926" y="150"/>
                        <a:pt x="915" y="161"/>
                      </a:cubicBezTo>
                      <a:lnTo>
                        <a:pt x="161" y="915"/>
                      </a:lnTo>
                      <a:lnTo>
                        <a:pt x="161" y="915"/>
                      </a:lnTo>
                      <a:cubicBezTo>
                        <a:pt x="150" y="926"/>
                        <a:pt x="142" y="939"/>
                        <a:pt x="136" y="956"/>
                      </a:cubicBezTo>
                      <a:lnTo>
                        <a:pt x="136" y="956"/>
                      </a:lnTo>
                      <a:cubicBezTo>
                        <a:pt x="131" y="973"/>
                        <a:pt x="131" y="989"/>
                        <a:pt x="136" y="1005"/>
                      </a:cubicBezTo>
                      <a:lnTo>
                        <a:pt x="136" y="1005"/>
                      </a:lnTo>
                      <a:cubicBezTo>
                        <a:pt x="142" y="1022"/>
                        <a:pt x="150" y="1035"/>
                        <a:pt x="161" y="1047"/>
                      </a:cubicBezTo>
                      <a:lnTo>
                        <a:pt x="194" y="1079"/>
                      </a:lnTo>
                      <a:lnTo>
                        <a:pt x="226" y="1112"/>
                      </a:lnTo>
                      <a:lnTo>
                        <a:pt x="259" y="1145"/>
                      </a:lnTo>
                      <a:lnTo>
                        <a:pt x="292" y="1178"/>
                      </a:lnTo>
                      <a:lnTo>
                        <a:pt x="325" y="1210"/>
                      </a:lnTo>
                      <a:lnTo>
                        <a:pt x="357" y="1243"/>
                      </a:lnTo>
                      <a:lnTo>
                        <a:pt x="390" y="1276"/>
                      </a:lnTo>
                      <a:lnTo>
                        <a:pt x="423" y="1309"/>
                      </a:lnTo>
                      <a:lnTo>
                        <a:pt x="456" y="1341"/>
                      </a:lnTo>
                      <a:lnTo>
                        <a:pt x="489" y="1374"/>
                      </a:lnTo>
                      <a:lnTo>
                        <a:pt x="521" y="1406"/>
                      </a:lnTo>
                      <a:lnTo>
                        <a:pt x="554" y="1440"/>
                      </a:lnTo>
                      <a:lnTo>
                        <a:pt x="587" y="1472"/>
                      </a:lnTo>
                      <a:lnTo>
                        <a:pt x="619" y="1505"/>
                      </a:lnTo>
                      <a:lnTo>
                        <a:pt x="653" y="1538"/>
                      </a:lnTo>
                      <a:lnTo>
                        <a:pt x="685" y="1570"/>
                      </a:lnTo>
                      <a:lnTo>
                        <a:pt x="718" y="1604"/>
                      </a:lnTo>
                      <a:lnTo>
                        <a:pt x="751" y="1636"/>
                      </a:lnTo>
                      <a:lnTo>
                        <a:pt x="783" y="1669"/>
                      </a:lnTo>
                      <a:lnTo>
                        <a:pt x="817" y="1702"/>
                      </a:lnTo>
                      <a:lnTo>
                        <a:pt x="849" y="1734"/>
                      </a:lnTo>
                      <a:lnTo>
                        <a:pt x="882" y="1768"/>
                      </a:lnTo>
                      <a:lnTo>
                        <a:pt x="915" y="1800"/>
                      </a:lnTo>
                      <a:lnTo>
                        <a:pt x="915" y="1800"/>
                      </a:lnTo>
                      <a:cubicBezTo>
                        <a:pt x="926" y="1811"/>
                        <a:pt x="939" y="1819"/>
                        <a:pt x="956" y="1825"/>
                      </a:cubicBezTo>
                      <a:lnTo>
                        <a:pt x="956" y="1825"/>
                      </a:lnTo>
                      <a:cubicBezTo>
                        <a:pt x="972" y="1830"/>
                        <a:pt x="988" y="1830"/>
                        <a:pt x="1005" y="1825"/>
                      </a:cubicBezTo>
                      <a:lnTo>
                        <a:pt x="1005" y="1825"/>
                      </a:lnTo>
                      <a:cubicBezTo>
                        <a:pt x="1007" y="1824"/>
                        <a:pt x="1011" y="1823"/>
                        <a:pt x="1013" y="1822"/>
                      </a:cubicBezTo>
                      <a:lnTo>
                        <a:pt x="1013" y="1822"/>
                      </a:lnTo>
                      <a:cubicBezTo>
                        <a:pt x="1026" y="1817"/>
                        <a:pt x="1037" y="1809"/>
                        <a:pt x="1046" y="1800"/>
                      </a:cubicBezTo>
                      <a:lnTo>
                        <a:pt x="1079" y="1768"/>
                      </a:lnTo>
                      <a:lnTo>
                        <a:pt x="1112" y="1734"/>
                      </a:lnTo>
                      <a:lnTo>
                        <a:pt x="1144" y="1702"/>
                      </a:lnTo>
                      <a:lnTo>
                        <a:pt x="1177" y="1669"/>
                      </a:lnTo>
                      <a:lnTo>
                        <a:pt x="1209" y="1636"/>
                      </a:lnTo>
                      <a:lnTo>
                        <a:pt x="1242" y="1604"/>
                      </a:lnTo>
                      <a:lnTo>
                        <a:pt x="1275" y="1570"/>
                      </a:lnTo>
                      <a:lnTo>
                        <a:pt x="1308" y="1538"/>
                      </a:lnTo>
                      <a:lnTo>
                        <a:pt x="1340" y="1505"/>
                      </a:lnTo>
                      <a:lnTo>
                        <a:pt x="1373" y="1472"/>
                      </a:lnTo>
                      <a:lnTo>
                        <a:pt x="1406" y="1440"/>
                      </a:lnTo>
                      <a:lnTo>
                        <a:pt x="1439" y="1406"/>
                      </a:lnTo>
                      <a:lnTo>
                        <a:pt x="1472" y="1374"/>
                      </a:lnTo>
                      <a:lnTo>
                        <a:pt x="1504" y="1341"/>
                      </a:lnTo>
                      <a:lnTo>
                        <a:pt x="1537" y="1309"/>
                      </a:lnTo>
                      <a:lnTo>
                        <a:pt x="1570" y="1276"/>
                      </a:lnTo>
                      <a:lnTo>
                        <a:pt x="1603" y="1243"/>
                      </a:lnTo>
                      <a:lnTo>
                        <a:pt x="1636" y="1210"/>
                      </a:lnTo>
                      <a:lnTo>
                        <a:pt x="1668" y="1178"/>
                      </a:lnTo>
                      <a:lnTo>
                        <a:pt x="1701" y="1145"/>
                      </a:lnTo>
                      <a:lnTo>
                        <a:pt x="1734" y="1112"/>
                      </a:lnTo>
                      <a:lnTo>
                        <a:pt x="1767" y="1079"/>
                      </a:lnTo>
                      <a:lnTo>
                        <a:pt x="1800" y="1047"/>
                      </a:lnTo>
                      <a:lnTo>
                        <a:pt x="1800" y="1047"/>
                      </a:lnTo>
                      <a:cubicBezTo>
                        <a:pt x="1810" y="1035"/>
                        <a:pt x="1819" y="1022"/>
                        <a:pt x="1824" y="1005"/>
                      </a:cubicBezTo>
                      <a:lnTo>
                        <a:pt x="1824" y="1005"/>
                      </a:lnTo>
                      <a:cubicBezTo>
                        <a:pt x="1830" y="989"/>
                        <a:pt x="1830" y="973"/>
                        <a:pt x="1824" y="956"/>
                      </a:cubicBezTo>
                      <a:lnTo>
                        <a:pt x="1824" y="956"/>
                      </a:lnTo>
                      <a:cubicBezTo>
                        <a:pt x="1819" y="939"/>
                        <a:pt x="1810" y="926"/>
                        <a:pt x="1800" y="915"/>
                      </a:cubicBezTo>
                      <a:lnTo>
                        <a:pt x="1767" y="882"/>
                      </a:lnTo>
                      <a:close/>
                      <a:moveTo>
                        <a:pt x="1734" y="718"/>
                      </a:moveTo>
                      <a:lnTo>
                        <a:pt x="1833" y="817"/>
                      </a:lnTo>
                      <a:lnTo>
                        <a:pt x="1865" y="850"/>
                      </a:lnTo>
                      <a:lnTo>
                        <a:pt x="1898" y="882"/>
                      </a:lnTo>
                      <a:lnTo>
                        <a:pt x="1931" y="915"/>
                      </a:lnTo>
                      <a:lnTo>
                        <a:pt x="1931" y="915"/>
                      </a:lnTo>
                      <a:cubicBezTo>
                        <a:pt x="1941" y="926"/>
                        <a:pt x="1950" y="939"/>
                        <a:pt x="1955" y="956"/>
                      </a:cubicBezTo>
                      <a:lnTo>
                        <a:pt x="1955" y="956"/>
                      </a:lnTo>
                      <a:cubicBezTo>
                        <a:pt x="1961" y="973"/>
                        <a:pt x="1961" y="989"/>
                        <a:pt x="1955" y="1005"/>
                      </a:cubicBezTo>
                      <a:lnTo>
                        <a:pt x="1955" y="1005"/>
                      </a:lnTo>
                      <a:cubicBezTo>
                        <a:pt x="1950" y="1022"/>
                        <a:pt x="1941" y="1035"/>
                        <a:pt x="1931" y="1047"/>
                      </a:cubicBezTo>
                      <a:lnTo>
                        <a:pt x="1833" y="1145"/>
                      </a:lnTo>
                      <a:lnTo>
                        <a:pt x="1800" y="1178"/>
                      </a:lnTo>
                      <a:lnTo>
                        <a:pt x="1767" y="1210"/>
                      </a:lnTo>
                      <a:lnTo>
                        <a:pt x="1668" y="1309"/>
                      </a:lnTo>
                      <a:lnTo>
                        <a:pt x="1636" y="1341"/>
                      </a:lnTo>
                      <a:lnTo>
                        <a:pt x="1603" y="1374"/>
                      </a:lnTo>
                      <a:lnTo>
                        <a:pt x="1504" y="1472"/>
                      </a:lnTo>
                      <a:lnTo>
                        <a:pt x="1472" y="1505"/>
                      </a:lnTo>
                      <a:lnTo>
                        <a:pt x="1439" y="1538"/>
                      </a:lnTo>
                      <a:lnTo>
                        <a:pt x="1340" y="1636"/>
                      </a:lnTo>
                      <a:lnTo>
                        <a:pt x="1308" y="1669"/>
                      </a:lnTo>
                      <a:lnTo>
                        <a:pt x="1275" y="1702"/>
                      </a:lnTo>
                      <a:lnTo>
                        <a:pt x="1177" y="1800"/>
                      </a:lnTo>
                      <a:lnTo>
                        <a:pt x="1144" y="1833"/>
                      </a:lnTo>
                      <a:lnTo>
                        <a:pt x="1112" y="1866"/>
                      </a:lnTo>
                      <a:lnTo>
                        <a:pt x="1046" y="1931"/>
                      </a:lnTo>
                      <a:lnTo>
                        <a:pt x="1046" y="1931"/>
                      </a:lnTo>
                      <a:cubicBezTo>
                        <a:pt x="1037" y="1940"/>
                        <a:pt x="1026" y="1948"/>
                        <a:pt x="1013" y="1953"/>
                      </a:cubicBezTo>
                      <a:lnTo>
                        <a:pt x="1013" y="1953"/>
                      </a:lnTo>
                      <a:cubicBezTo>
                        <a:pt x="1011" y="1954"/>
                        <a:pt x="1007" y="1955"/>
                        <a:pt x="1005" y="1956"/>
                      </a:cubicBezTo>
                      <a:lnTo>
                        <a:pt x="1005" y="1956"/>
                      </a:lnTo>
                      <a:cubicBezTo>
                        <a:pt x="988" y="1961"/>
                        <a:pt x="972" y="1961"/>
                        <a:pt x="956" y="1956"/>
                      </a:cubicBezTo>
                      <a:lnTo>
                        <a:pt x="956" y="1956"/>
                      </a:lnTo>
                      <a:cubicBezTo>
                        <a:pt x="939" y="1950"/>
                        <a:pt x="926" y="1942"/>
                        <a:pt x="915" y="1931"/>
                      </a:cubicBezTo>
                      <a:lnTo>
                        <a:pt x="30" y="1047"/>
                      </a:lnTo>
                      <a:lnTo>
                        <a:pt x="30" y="1047"/>
                      </a:lnTo>
                      <a:cubicBezTo>
                        <a:pt x="19" y="1035"/>
                        <a:pt x="10" y="1022"/>
                        <a:pt x="5" y="1005"/>
                      </a:cubicBezTo>
                      <a:lnTo>
                        <a:pt x="5" y="1005"/>
                      </a:lnTo>
                      <a:cubicBezTo>
                        <a:pt x="0" y="989"/>
                        <a:pt x="0" y="973"/>
                        <a:pt x="5" y="956"/>
                      </a:cubicBezTo>
                      <a:lnTo>
                        <a:pt x="5" y="956"/>
                      </a:lnTo>
                      <a:cubicBezTo>
                        <a:pt x="10" y="939"/>
                        <a:pt x="19" y="926"/>
                        <a:pt x="30" y="915"/>
                      </a:cubicBezTo>
                      <a:lnTo>
                        <a:pt x="62" y="882"/>
                      </a:lnTo>
                      <a:lnTo>
                        <a:pt x="95" y="850"/>
                      </a:lnTo>
                      <a:lnTo>
                        <a:pt x="128" y="817"/>
                      </a:lnTo>
                      <a:lnTo>
                        <a:pt x="161" y="784"/>
                      </a:lnTo>
                      <a:lnTo>
                        <a:pt x="194" y="751"/>
                      </a:lnTo>
                      <a:lnTo>
                        <a:pt x="226" y="718"/>
                      </a:lnTo>
                      <a:lnTo>
                        <a:pt x="259" y="686"/>
                      </a:lnTo>
                      <a:lnTo>
                        <a:pt x="292" y="653"/>
                      </a:lnTo>
                      <a:lnTo>
                        <a:pt x="325" y="620"/>
                      </a:lnTo>
                      <a:lnTo>
                        <a:pt x="357" y="587"/>
                      </a:lnTo>
                      <a:lnTo>
                        <a:pt x="390" y="554"/>
                      </a:lnTo>
                      <a:lnTo>
                        <a:pt x="423" y="522"/>
                      </a:lnTo>
                      <a:lnTo>
                        <a:pt x="456" y="489"/>
                      </a:lnTo>
                      <a:lnTo>
                        <a:pt x="489" y="456"/>
                      </a:lnTo>
                      <a:lnTo>
                        <a:pt x="521" y="423"/>
                      </a:lnTo>
                      <a:lnTo>
                        <a:pt x="554" y="390"/>
                      </a:lnTo>
                      <a:lnTo>
                        <a:pt x="587" y="358"/>
                      </a:lnTo>
                      <a:lnTo>
                        <a:pt x="619" y="325"/>
                      </a:lnTo>
                      <a:lnTo>
                        <a:pt x="653" y="292"/>
                      </a:lnTo>
                      <a:lnTo>
                        <a:pt x="685" y="259"/>
                      </a:lnTo>
                      <a:lnTo>
                        <a:pt x="718" y="227"/>
                      </a:lnTo>
                      <a:lnTo>
                        <a:pt x="751" y="194"/>
                      </a:lnTo>
                      <a:lnTo>
                        <a:pt x="783" y="161"/>
                      </a:lnTo>
                      <a:lnTo>
                        <a:pt x="817" y="128"/>
                      </a:lnTo>
                      <a:lnTo>
                        <a:pt x="849" y="96"/>
                      </a:lnTo>
                      <a:lnTo>
                        <a:pt x="882" y="63"/>
                      </a:lnTo>
                      <a:lnTo>
                        <a:pt x="915" y="30"/>
                      </a:lnTo>
                      <a:lnTo>
                        <a:pt x="915" y="30"/>
                      </a:lnTo>
                      <a:cubicBezTo>
                        <a:pt x="926" y="19"/>
                        <a:pt x="939" y="11"/>
                        <a:pt x="956" y="6"/>
                      </a:cubicBezTo>
                      <a:lnTo>
                        <a:pt x="956" y="6"/>
                      </a:lnTo>
                      <a:cubicBezTo>
                        <a:pt x="972" y="0"/>
                        <a:pt x="988" y="0"/>
                        <a:pt x="1005" y="6"/>
                      </a:cubicBezTo>
                      <a:lnTo>
                        <a:pt x="1005" y="6"/>
                      </a:lnTo>
                      <a:cubicBezTo>
                        <a:pt x="1007" y="6"/>
                        <a:pt x="1011" y="7"/>
                        <a:pt x="1013" y="9"/>
                      </a:cubicBezTo>
                      <a:lnTo>
                        <a:pt x="1013" y="9"/>
                      </a:lnTo>
                      <a:cubicBezTo>
                        <a:pt x="1026" y="14"/>
                        <a:pt x="1037" y="21"/>
                        <a:pt x="1046" y="30"/>
                      </a:cubicBezTo>
                      <a:lnTo>
                        <a:pt x="1079" y="63"/>
                      </a:lnTo>
                      <a:lnTo>
                        <a:pt x="1177" y="161"/>
                      </a:lnTo>
                      <a:lnTo>
                        <a:pt x="1209" y="194"/>
                      </a:lnTo>
                      <a:lnTo>
                        <a:pt x="1242" y="227"/>
                      </a:lnTo>
                      <a:lnTo>
                        <a:pt x="1340" y="325"/>
                      </a:lnTo>
                      <a:lnTo>
                        <a:pt x="1373" y="358"/>
                      </a:lnTo>
                      <a:lnTo>
                        <a:pt x="1406" y="390"/>
                      </a:lnTo>
                      <a:lnTo>
                        <a:pt x="1504" y="489"/>
                      </a:lnTo>
                      <a:lnTo>
                        <a:pt x="1537" y="522"/>
                      </a:lnTo>
                      <a:lnTo>
                        <a:pt x="1570" y="554"/>
                      </a:lnTo>
                      <a:lnTo>
                        <a:pt x="1668" y="653"/>
                      </a:lnTo>
                      <a:lnTo>
                        <a:pt x="1701" y="686"/>
                      </a:lnTo>
                      <a:lnTo>
                        <a:pt x="1734" y="71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40" name="Freeform 480">
                  <a:extLst>
                    <a:ext uri="{FF2B5EF4-FFF2-40B4-BE49-F238E27FC236}">
                      <a16:creationId xmlns="" xmlns:a16="http://schemas.microsoft.com/office/drawing/2014/main" id="{74DAE7E1-01D2-344A-A7B5-DAEEBC5DDD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0663" y="2143125"/>
                  <a:ext cx="247650" cy="136525"/>
                </a:xfrm>
                <a:custGeom>
                  <a:avLst/>
                  <a:gdLst>
                    <a:gd name="T0" fmla="*/ 49 w 689"/>
                    <a:gd name="T1" fmla="*/ 98 h 378"/>
                    <a:gd name="T2" fmla="*/ 147 w 689"/>
                    <a:gd name="T3" fmla="*/ 196 h 378"/>
                    <a:gd name="T4" fmla="*/ 180 w 689"/>
                    <a:gd name="T5" fmla="*/ 229 h 378"/>
                    <a:gd name="T6" fmla="*/ 213 w 689"/>
                    <a:gd name="T7" fmla="*/ 262 h 378"/>
                    <a:gd name="T8" fmla="*/ 311 w 689"/>
                    <a:gd name="T9" fmla="*/ 360 h 378"/>
                    <a:gd name="T10" fmla="*/ 311 w 689"/>
                    <a:gd name="T11" fmla="*/ 360 h 378"/>
                    <a:gd name="T12" fmla="*/ 344 w 689"/>
                    <a:gd name="T13" fmla="*/ 377 h 378"/>
                    <a:gd name="T14" fmla="*/ 344 w 689"/>
                    <a:gd name="T15" fmla="*/ 377 h 378"/>
                    <a:gd name="T16" fmla="*/ 377 w 689"/>
                    <a:gd name="T17" fmla="*/ 360 h 378"/>
                    <a:gd name="T18" fmla="*/ 672 w 689"/>
                    <a:gd name="T19" fmla="*/ 65 h 378"/>
                    <a:gd name="T20" fmla="*/ 672 w 689"/>
                    <a:gd name="T21" fmla="*/ 65 h 378"/>
                    <a:gd name="T22" fmla="*/ 688 w 689"/>
                    <a:gd name="T23" fmla="*/ 33 h 378"/>
                    <a:gd name="T24" fmla="*/ 688 w 689"/>
                    <a:gd name="T25" fmla="*/ 33 h 378"/>
                    <a:gd name="T26" fmla="*/ 663 w 689"/>
                    <a:gd name="T27" fmla="*/ 8 h 378"/>
                    <a:gd name="T28" fmla="*/ 663 w 689"/>
                    <a:gd name="T29" fmla="*/ 8 h 378"/>
                    <a:gd name="T30" fmla="*/ 606 w 689"/>
                    <a:gd name="T31" fmla="*/ 0 h 378"/>
                    <a:gd name="T32" fmla="*/ 81 w 689"/>
                    <a:gd name="T33" fmla="*/ 0 h 378"/>
                    <a:gd name="T34" fmla="*/ 81 w 689"/>
                    <a:gd name="T35" fmla="*/ 0 h 378"/>
                    <a:gd name="T36" fmla="*/ 24 w 689"/>
                    <a:gd name="T37" fmla="*/ 8 h 378"/>
                    <a:gd name="T38" fmla="*/ 24 w 689"/>
                    <a:gd name="T39" fmla="*/ 8 h 378"/>
                    <a:gd name="T40" fmla="*/ 0 w 689"/>
                    <a:gd name="T41" fmla="*/ 33 h 378"/>
                    <a:gd name="T42" fmla="*/ 0 w 689"/>
                    <a:gd name="T43" fmla="*/ 33 h 378"/>
                    <a:gd name="T44" fmla="*/ 16 w 689"/>
                    <a:gd name="T45" fmla="*/ 65 h 378"/>
                    <a:gd name="T46" fmla="*/ 49 w 689"/>
                    <a:gd name="T47" fmla="*/ 9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8">
                      <a:moveTo>
                        <a:pt x="49" y="98"/>
                      </a:moveTo>
                      <a:lnTo>
                        <a:pt x="147" y="196"/>
                      </a:lnTo>
                      <a:lnTo>
                        <a:pt x="180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7"/>
                        <a:pt x="344" y="377"/>
                      </a:cubicBezTo>
                      <a:lnTo>
                        <a:pt x="344" y="377"/>
                      </a:lnTo>
                      <a:cubicBezTo>
                        <a:pt x="355" y="377"/>
                        <a:pt x="365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2" y="54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2"/>
                        <a:pt x="680" y="14"/>
                        <a:pt x="663" y="8"/>
                      </a:cubicBezTo>
                      <a:lnTo>
                        <a:pt x="663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59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4"/>
                        <a:pt x="16" y="65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1" name="Freeform 481">
                  <a:extLst>
                    <a:ext uri="{FF2B5EF4-FFF2-40B4-BE49-F238E27FC236}">
                      <a16:creationId xmlns="" xmlns:a16="http://schemas.microsoft.com/office/drawing/2014/main" id="{F7EC2306-A33E-BB48-AD38-91CABE0E82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1213" y="2143125"/>
                  <a:ext cx="247650" cy="136525"/>
                </a:xfrm>
                <a:custGeom>
                  <a:avLst/>
                  <a:gdLst>
                    <a:gd name="T0" fmla="*/ 25 w 690"/>
                    <a:gd name="T1" fmla="*/ 8 h 378"/>
                    <a:gd name="T2" fmla="*/ 25 w 690"/>
                    <a:gd name="T3" fmla="*/ 8 h 378"/>
                    <a:gd name="T4" fmla="*/ 0 w 690"/>
                    <a:gd name="T5" fmla="*/ 33 h 378"/>
                    <a:gd name="T6" fmla="*/ 0 w 690"/>
                    <a:gd name="T7" fmla="*/ 33 h 378"/>
                    <a:gd name="T8" fmla="*/ 17 w 690"/>
                    <a:gd name="T9" fmla="*/ 65 h 378"/>
                    <a:gd name="T10" fmla="*/ 49 w 690"/>
                    <a:gd name="T11" fmla="*/ 98 h 378"/>
                    <a:gd name="T12" fmla="*/ 148 w 690"/>
                    <a:gd name="T13" fmla="*/ 196 h 378"/>
                    <a:gd name="T14" fmla="*/ 181 w 690"/>
                    <a:gd name="T15" fmla="*/ 229 h 378"/>
                    <a:gd name="T16" fmla="*/ 213 w 690"/>
                    <a:gd name="T17" fmla="*/ 262 h 378"/>
                    <a:gd name="T18" fmla="*/ 312 w 690"/>
                    <a:gd name="T19" fmla="*/ 360 h 378"/>
                    <a:gd name="T20" fmla="*/ 312 w 690"/>
                    <a:gd name="T21" fmla="*/ 360 h 378"/>
                    <a:gd name="T22" fmla="*/ 345 w 690"/>
                    <a:gd name="T23" fmla="*/ 377 h 378"/>
                    <a:gd name="T24" fmla="*/ 345 w 690"/>
                    <a:gd name="T25" fmla="*/ 377 h 378"/>
                    <a:gd name="T26" fmla="*/ 378 w 690"/>
                    <a:gd name="T27" fmla="*/ 360 h 378"/>
                    <a:gd name="T28" fmla="*/ 673 w 690"/>
                    <a:gd name="T29" fmla="*/ 65 h 378"/>
                    <a:gd name="T30" fmla="*/ 673 w 690"/>
                    <a:gd name="T31" fmla="*/ 65 h 378"/>
                    <a:gd name="T32" fmla="*/ 689 w 690"/>
                    <a:gd name="T33" fmla="*/ 33 h 378"/>
                    <a:gd name="T34" fmla="*/ 689 w 690"/>
                    <a:gd name="T35" fmla="*/ 33 h 378"/>
                    <a:gd name="T36" fmla="*/ 664 w 690"/>
                    <a:gd name="T37" fmla="*/ 8 h 378"/>
                    <a:gd name="T38" fmla="*/ 664 w 690"/>
                    <a:gd name="T39" fmla="*/ 8 h 378"/>
                    <a:gd name="T40" fmla="*/ 607 w 690"/>
                    <a:gd name="T41" fmla="*/ 0 h 378"/>
                    <a:gd name="T42" fmla="*/ 82 w 690"/>
                    <a:gd name="T43" fmla="*/ 0 h 378"/>
                    <a:gd name="T44" fmla="*/ 82 w 690"/>
                    <a:gd name="T45" fmla="*/ 0 h 378"/>
                    <a:gd name="T46" fmla="*/ 25 w 690"/>
                    <a:gd name="T47" fmla="*/ 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90" h="378">
                      <a:moveTo>
                        <a:pt x="25" y="8"/>
                      </a:moveTo>
                      <a:lnTo>
                        <a:pt x="25" y="8"/>
                      </a:lnTo>
                      <a:cubicBezTo>
                        <a:pt x="9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4"/>
                        <a:pt x="17" y="65"/>
                      </a:cubicBezTo>
                      <a:lnTo>
                        <a:pt x="49" y="98"/>
                      </a:lnTo>
                      <a:lnTo>
                        <a:pt x="148" y="196"/>
                      </a:lnTo>
                      <a:lnTo>
                        <a:pt x="181" y="229"/>
                      </a:lnTo>
                      <a:lnTo>
                        <a:pt x="213" y="262"/>
                      </a:lnTo>
                      <a:lnTo>
                        <a:pt x="312" y="360"/>
                      </a:lnTo>
                      <a:lnTo>
                        <a:pt x="312" y="360"/>
                      </a:lnTo>
                      <a:cubicBezTo>
                        <a:pt x="322" y="371"/>
                        <a:pt x="334" y="377"/>
                        <a:pt x="345" y="377"/>
                      </a:cubicBezTo>
                      <a:lnTo>
                        <a:pt x="345" y="377"/>
                      </a:lnTo>
                      <a:cubicBezTo>
                        <a:pt x="355" y="377"/>
                        <a:pt x="367" y="371"/>
                        <a:pt x="378" y="360"/>
                      </a:cubicBezTo>
                      <a:lnTo>
                        <a:pt x="673" y="65"/>
                      </a:lnTo>
                      <a:lnTo>
                        <a:pt x="673" y="65"/>
                      </a:lnTo>
                      <a:cubicBezTo>
                        <a:pt x="684" y="54"/>
                        <a:pt x="689" y="44"/>
                        <a:pt x="689" y="33"/>
                      </a:cubicBezTo>
                      <a:lnTo>
                        <a:pt x="689" y="33"/>
                      </a:lnTo>
                      <a:cubicBezTo>
                        <a:pt x="689" y="22"/>
                        <a:pt x="681" y="14"/>
                        <a:pt x="664" y="8"/>
                      </a:cubicBezTo>
                      <a:lnTo>
                        <a:pt x="664" y="8"/>
                      </a:lnTo>
                      <a:cubicBezTo>
                        <a:pt x="648" y="3"/>
                        <a:pt x="629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1" y="0"/>
                        <a:pt x="41" y="3"/>
                        <a:pt x="25" y="8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2" name="Freeform 482">
                  <a:extLst>
                    <a:ext uri="{FF2B5EF4-FFF2-40B4-BE49-F238E27FC236}">
                      <a16:creationId xmlns="" xmlns:a16="http://schemas.microsoft.com/office/drawing/2014/main" id="{64CF00D0-CE7C-144D-B81C-AE259380B8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31000" y="2166938"/>
                  <a:ext cx="517525" cy="517525"/>
                </a:xfrm>
                <a:custGeom>
                  <a:avLst/>
                  <a:gdLst>
                    <a:gd name="T0" fmla="*/ 1275 w 1438"/>
                    <a:gd name="T1" fmla="*/ 653 h 1438"/>
                    <a:gd name="T2" fmla="*/ 751 w 1438"/>
                    <a:gd name="T3" fmla="*/ 140 h 1438"/>
                    <a:gd name="T4" fmla="*/ 743 w 1438"/>
                    <a:gd name="T5" fmla="*/ 137 h 1438"/>
                    <a:gd name="T6" fmla="*/ 653 w 1438"/>
                    <a:gd name="T7" fmla="*/ 161 h 1438"/>
                    <a:gd name="T8" fmla="*/ 521 w 1438"/>
                    <a:gd name="T9" fmla="*/ 292 h 1438"/>
                    <a:gd name="T10" fmla="*/ 357 w 1438"/>
                    <a:gd name="T11" fmla="*/ 456 h 1438"/>
                    <a:gd name="T12" fmla="*/ 194 w 1438"/>
                    <a:gd name="T13" fmla="*/ 620 h 1438"/>
                    <a:gd name="T14" fmla="*/ 136 w 1438"/>
                    <a:gd name="T15" fmla="*/ 694 h 1438"/>
                    <a:gd name="T16" fmla="*/ 136 w 1438"/>
                    <a:gd name="T17" fmla="*/ 743 h 1438"/>
                    <a:gd name="T18" fmla="*/ 292 w 1438"/>
                    <a:gd name="T19" fmla="*/ 916 h 1438"/>
                    <a:gd name="T20" fmla="*/ 456 w 1438"/>
                    <a:gd name="T21" fmla="*/ 1079 h 1438"/>
                    <a:gd name="T22" fmla="*/ 620 w 1438"/>
                    <a:gd name="T23" fmla="*/ 1243 h 1438"/>
                    <a:gd name="T24" fmla="*/ 694 w 1438"/>
                    <a:gd name="T25" fmla="*/ 1301 h 1438"/>
                    <a:gd name="T26" fmla="*/ 743 w 1438"/>
                    <a:gd name="T27" fmla="*/ 1301 h 1438"/>
                    <a:gd name="T28" fmla="*/ 784 w 1438"/>
                    <a:gd name="T29" fmla="*/ 1276 h 1438"/>
                    <a:gd name="T30" fmla="*/ 882 w 1438"/>
                    <a:gd name="T31" fmla="*/ 1178 h 1438"/>
                    <a:gd name="T32" fmla="*/ 980 w 1438"/>
                    <a:gd name="T33" fmla="*/ 1079 h 1438"/>
                    <a:gd name="T34" fmla="*/ 1078 w 1438"/>
                    <a:gd name="T35" fmla="*/ 981 h 1438"/>
                    <a:gd name="T36" fmla="*/ 1177 w 1438"/>
                    <a:gd name="T37" fmla="*/ 883 h 1438"/>
                    <a:gd name="T38" fmla="*/ 1275 w 1438"/>
                    <a:gd name="T39" fmla="*/ 785 h 1438"/>
                    <a:gd name="T40" fmla="*/ 1300 w 1438"/>
                    <a:gd name="T41" fmla="*/ 743 h 1438"/>
                    <a:gd name="T42" fmla="*/ 1406 w 1438"/>
                    <a:gd name="T43" fmla="*/ 653 h 1438"/>
                    <a:gd name="T44" fmla="*/ 1431 w 1438"/>
                    <a:gd name="T45" fmla="*/ 743 h 1438"/>
                    <a:gd name="T46" fmla="*/ 784 w 1438"/>
                    <a:gd name="T47" fmla="*/ 1407 h 1438"/>
                    <a:gd name="T48" fmla="*/ 751 w 1438"/>
                    <a:gd name="T49" fmla="*/ 1428 h 1438"/>
                    <a:gd name="T50" fmla="*/ 694 w 1438"/>
                    <a:gd name="T51" fmla="*/ 1432 h 1438"/>
                    <a:gd name="T52" fmla="*/ 587 w 1438"/>
                    <a:gd name="T53" fmla="*/ 1342 h 1438"/>
                    <a:gd name="T54" fmla="*/ 423 w 1438"/>
                    <a:gd name="T55" fmla="*/ 1178 h 1438"/>
                    <a:gd name="T56" fmla="*/ 259 w 1438"/>
                    <a:gd name="T57" fmla="*/ 1014 h 1438"/>
                    <a:gd name="T58" fmla="*/ 95 w 1438"/>
                    <a:gd name="T59" fmla="*/ 850 h 1438"/>
                    <a:gd name="T60" fmla="*/ 30 w 1438"/>
                    <a:gd name="T61" fmla="*/ 785 h 1438"/>
                    <a:gd name="T62" fmla="*/ 5 w 1438"/>
                    <a:gd name="T63" fmla="*/ 694 h 1438"/>
                    <a:gd name="T64" fmla="*/ 63 w 1438"/>
                    <a:gd name="T65" fmla="*/ 620 h 1438"/>
                    <a:gd name="T66" fmla="*/ 161 w 1438"/>
                    <a:gd name="T67" fmla="*/ 522 h 1438"/>
                    <a:gd name="T68" fmla="*/ 259 w 1438"/>
                    <a:gd name="T69" fmla="*/ 424 h 1438"/>
                    <a:gd name="T70" fmla="*/ 357 w 1438"/>
                    <a:gd name="T71" fmla="*/ 325 h 1438"/>
                    <a:gd name="T72" fmla="*/ 456 w 1438"/>
                    <a:gd name="T73" fmla="*/ 227 h 1438"/>
                    <a:gd name="T74" fmla="*/ 555 w 1438"/>
                    <a:gd name="T75" fmla="*/ 128 h 1438"/>
                    <a:gd name="T76" fmla="*/ 653 w 1438"/>
                    <a:gd name="T77" fmla="*/ 30 h 1438"/>
                    <a:gd name="T78" fmla="*/ 694 w 1438"/>
                    <a:gd name="T79" fmla="*/ 6 h 1438"/>
                    <a:gd name="T80" fmla="*/ 751 w 1438"/>
                    <a:gd name="T81" fmla="*/ 8 h 1438"/>
                    <a:gd name="T82" fmla="*/ 817 w 1438"/>
                    <a:gd name="T83" fmla="*/ 63 h 1438"/>
                    <a:gd name="T84" fmla="*/ 915 w 1438"/>
                    <a:gd name="T85" fmla="*/ 161 h 1438"/>
                    <a:gd name="T86" fmla="*/ 1013 w 1438"/>
                    <a:gd name="T87" fmla="*/ 260 h 1438"/>
                    <a:gd name="T88" fmla="*/ 1111 w 1438"/>
                    <a:gd name="T89" fmla="*/ 358 h 1438"/>
                    <a:gd name="T90" fmla="*/ 1210 w 1438"/>
                    <a:gd name="T91" fmla="*/ 456 h 1438"/>
                    <a:gd name="T92" fmla="*/ 1308 w 1438"/>
                    <a:gd name="T93" fmla="*/ 555 h 1438"/>
                    <a:gd name="T94" fmla="*/ 1406 w 1438"/>
                    <a:gd name="T95" fmla="*/ 653 h 1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38" h="1438">
                      <a:moveTo>
                        <a:pt x="1300" y="694"/>
                      </a:moveTo>
                      <a:lnTo>
                        <a:pt x="1300" y="694"/>
                      </a:lnTo>
                      <a:cubicBezTo>
                        <a:pt x="1295" y="677"/>
                        <a:pt x="1287" y="664"/>
                        <a:pt x="1275" y="653"/>
                      </a:cubicBezTo>
                      <a:lnTo>
                        <a:pt x="784" y="161"/>
                      </a:lnTo>
                      <a:lnTo>
                        <a:pt x="784" y="161"/>
                      </a:lnTo>
                      <a:cubicBezTo>
                        <a:pt x="775" y="153"/>
                        <a:pt x="764" y="146"/>
                        <a:pt x="751" y="140"/>
                      </a:cubicBezTo>
                      <a:lnTo>
                        <a:pt x="751" y="140"/>
                      </a:lnTo>
                      <a:cubicBezTo>
                        <a:pt x="749" y="139"/>
                        <a:pt x="745" y="138"/>
                        <a:pt x="743" y="137"/>
                      </a:cubicBezTo>
                      <a:lnTo>
                        <a:pt x="743" y="137"/>
                      </a:lnTo>
                      <a:cubicBezTo>
                        <a:pt x="726" y="131"/>
                        <a:pt x="710" y="131"/>
                        <a:pt x="694" y="137"/>
                      </a:cubicBezTo>
                      <a:lnTo>
                        <a:pt x="694" y="137"/>
                      </a:lnTo>
                      <a:cubicBezTo>
                        <a:pt x="677" y="143"/>
                        <a:pt x="664" y="150"/>
                        <a:pt x="653" y="161"/>
                      </a:cubicBezTo>
                      <a:lnTo>
                        <a:pt x="587" y="227"/>
                      </a:lnTo>
                      <a:lnTo>
                        <a:pt x="555" y="260"/>
                      </a:lnTo>
                      <a:lnTo>
                        <a:pt x="521" y="292"/>
                      </a:lnTo>
                      <a:lnTo>
                        <a:pt x="423" y="391"/>
                      </a:lnTo>
                      <a:lnTo>
                        <a:pt x="391" y="424"/>
                      </a:lnTo>
                      <a:lnTo>
                        <a:pt x="357" y="456"/>
                      </a:lnTo>
                      <a:lnTo>
                        <a:pt x="259" y="555"/>
                      </a:lnTo>
                      <a:lnTo>
                        <a:pt x="227" y="588"/>
                      </a:lnTo>
                      <a:lnTo>
                        <a:pt x="194" y="620"/>
                      </a:lnTo>
                      <a:lnTo>
                        <a:pt x="161" y="653"/>
                      </a:lnTo>
                      <a:lnTo>
                        <a:pt x="161" y="653"/>
                      </a:lnTo>
                      <a:cubicBezTo>
                        <a:pt x="150" y="664"/>
                        <a:pt x="142" y="677"/>
                        <a:pt x="136" y="694"/>
                      </a:cubicBezTo>
                      <a:lnTo>
                        <a:pt x="136" y="694"/>
                      </a:lnTo>
                      <a:cubicBezTo>
                        <a:pt x="131" y="711"/>
                        <a:pt x="131" y="727"/>
                        <a:pt x="136" y="743"/>
                      </a:cubicBezTo>
                      <a:lnTo>
                        <a:pt x="136" y="743"/>
                      </a:lnTo>
                      <a:cubicBezTo>
                        <a:pt x="142" y="760"/>
                        <a:pt x="150" y="773"/>
                        <a:pt x="161" y="785"/>
                      </a:cubicBezTo>
                      <a:lnTo>
                        <a:pt x="259" y="883"/>
                      </a:lnTo>
                      <a:lnTo>
                        <a:pt x="292" y="916"/>
                      </a:lnTo>
                      <a:lnTo>
                        <a:pt x="325" y="948"/>
                      </a:lnTo>
                      <a:lnTo>
                        <a:pt x="423" y="1047"/>
                      </a:lnTo>
                      <a:lnTo>
                        <a:pt x="456" y="1079"/>
                      </a:lnTo>
                      <a:lnTo>
                        <a:pt x="489" y="1112"/>
                      </a:lnTo>
                      <a:lnTo>
                        <a:pt x="587" y="1210"/>
                      </a:lnTo>
                      <a:lnTo>
                        <a:pt x="620" y="1243"/>
                      </a:lnTo>
                      <a:lnTo>
                        <a:pt x="653" y="1276"/>
                      </a:lnTo>
                      <a:lnTo>
                        <a:pt x="653" y="1276"/>
                      </a:lnTo>
                      <a:cubicBezTo>
                        <a:pt x="664" y="1287"/>
                        <a:pt x="677" y="1295"/>
                        <a:pt x="694" y="1301"/>
                      </a:cubicBezTo>
                      <a:lnTo>
                        <a:pt x="694" y="1301"/>
                      </a:lnTo>
                      <a:cubicBezTo>
                        <a:pt x="710" y="1306"/>
                        <a:pt x="726" y="1306"/>
                        <a:pt x="743" y="1301"/>
                      </a:cubicBezTo>
                      <a:lnTo>
                        <a:pt x="743" y="1301"/>
                      </a:lnTo>
                      <a:cubicBezTo>
                        <a:pt x="745" y="1300"/>
                        <a:pt x="749" y="1298"/>
                        <a:pt x="751" y="1297"/>
                      </a:cubicBezTo>
                      <a:lnTo>
                        <a:pt x="751" y="1297"/>
                      </a:lnTo>
                      <a:cubicBezTo>
                        <a:pt x="764" y="1292"/>
                        <a:pt x="775" y="1285"/>
                        <a:pt x="784" y="1276"/>
                      </a:cubicBezTo>
                      <a:lnTo>
                        <a:pt x="817" y="1243"/>
                      </a:lnTo>
                      <a:lnTo>
                        <a:pt x="850" y="1210"/>
                      </a:lnTo>
                      <a:lnTo>
                        <a:pt x="882" y="1178"/>
                      </a:lnTo>
                      <a:lnTo>
                        <a:pt x="915" y="1144"/>
                      </a:lnTo>
                      <a:lnTo>
                        <a:pt x="947" y="1112"/>
                      </a:lnTo>
                      <a:lnTo>
                        <a:pt x="980" y="1079"/>
                      </a:lnTo>
                      <a:lnTo>
                        <a:pt x="1013" y="1047"/>
                      </a:lnTo>
                      <a:lnTo>
                        <a:pt x="1046" y="1014"/>
                      </a:lnTo>
                      <a:lnTo>
                        <a:pt x="1078" y="981"/>
                      </a:lnTo>
                      <a:lnTo>
                        <a:pt x="1111" y="948"/>
                      </a:lnTo>
                      <a:lnTo>
                        <a:pt x="1144" y="916"/>
                      </a:lnTo>
                      <a:lnTo>
                        <a:pt x="1177" y="883"/>
                      </a:lnTo>
                      <a:lnTo>
                        <a:pt x="1210" y="850"/>
                      </a:lnTo>
                      <a:lnTo>
                        <a:pt x="1242" y="817"/>
                      </a:lnTo>
                      <a:lnTo>
                        <a:pt x="1275" y="785"/>
                      </a:lnTo>
                      <a:lnTo>
                        <a:pt x="1275" y="785"/>
                      </a:lnTo>
                      <a:cubicBezTo>
                        <a:pt x="1287" y="773"/>
                        <a:pt x="1295" y="760"/>
                        <a:pt x="1300" y="743"/>
                      </a:cubicBezTo>
                      <a:lnTo>
                        <a:pt x="1300" y="743"/>
                      </a:lnTo>
                      <a:cubicBezTo>
                        <a:pt x="1305" y="727"/>
                        <a:pt x="1305" y="711"/>
                        <a:pt x="1300" y="694"/>
                      </a:cubicBezTo>
                      <a:close/>
                      <a:moveTo>
                        <a:pt x="1406" y="653"/>
                      </a:moveTo>
                      <a:lnTo>
                        <a:pt x="1406" y="653"/>
                      </a:lnTo>
                      <a:cubicBezTo>
                        <a:pt x="1418" y="664"/>
                        <a:pt x="1426" y="677"/>
                        <a:pt x="1431" y="694"/>
                      </a:cubicBezTo>
                      <a:lnTo>
                        <a:pt x="1431" y="694"/>
                      </a:lnTo>
                      <a:cubicBezTo>
                        <a:pt x="1437" y="711"/>
                        <a:pt x="1437" y="727"/>
                        <a:pt x="1431" y="743"/>
                      </a:cubicBezTo>
                      <a:lnTo>
                        <a:pt x="1431" y="743"/>
                      </a:lnTo>
                      <a:cubicBezTo>
                        <a:pt x="1426" y="760"/>
                        <a:pt x="1418" y="773"/>
                        <a:pt x="1406" y="785"/>
                      </a:cubicBezTo>
                      <a:lnTo>
                        <a:pt x="784" y="1407"/>
                      </a:lnTo>
                      <a:lnTo>
                        <a:pt x="784" y="1407"/>
                      </a:lnTo>
                      <a:cubicBezTo>
                        <a:pt x="775" y="1416"/>
                        <a:pt x="764" y="1423"/>
                        <a:pt x="751" y="1428"/>
                      </a:cubicBezTo>
                      <a:lnTo>
                        <a:pt x="751" y="1428"/>
                      </a:lnTo>
                      <a:cubicBezTo>
                        <a:pt x="749" y="1429"/>
                        <a:pt x="745" y="1431"/>
                        <a:pt x="743" y="1432"/>
                      </a:cubicBezTo>
                      <a:lnTo>
                        <a:pt x="743" y="1432"/>
                      </a:lnTo>
                      <a:cubicBezTo>
                        <a:pt x="726" y="1437"/>
                        <a:pt x="710" y="1437"/>
                        <a:pt x="694" y="1432"/>
                      </a:cubicBezTo>
                      <a:lnTo>
                        <a:pt x="694" y="1432"/>
                      </a:lnTo>
                      <a:cubicBezTo>
                        <a:pt x="677" y="1426"/>
                        <a:pt x="664" y="1418"/>
                        <a:pt x="653" y="1407"/>
                      </a:cubicBezTo>
                      <a:lnTo>
                        <a:pt x="587" y="1342"/>
                      </a:lnTo>
                      <a:lnTo>
                        <a:pt x="555" y="1308"/>
                      </a:lnTo>
                      <a:lnTo>
                        <a:pt x="521" y="1276"/>
                      </a:lnTo>
                      <a:lnTo>
                        <a:pt x="423" y="1178"/>
                      </a:lnTo>
                      <a:lnTo>
                        <a:pt x="391" y="1144"/>
                      </a:lnTo>
                      <a:lnTo>
                        <a:pt x="357" y="1112"/>
                      </a:lnTo>
                      <a:lnTo>
                        <a:pt x="259" y="1014"/>
                      </a:lnTo>
                      <a:lnTo>
                        <a:pt x="227" y="981"/>
                      </a:lnTo>
                      <a:lnTo>
                        <a:pt x="194" y="948"/>
                      </a:lnTo>
                      <a:lnTo>
                        <a:pt x="95" y="850"/>
                      </a:lnTo>
                      <a:lnTo>
                        <a:pt x="63" y="817"/>
                      </a:lnTo>
                      <a:lnTo>
                        <a:pt x="30" y="785"/>
                      </a:lnTo>
                      <a:lnTo>
                        <a:pt x="30" y="785"/>
                      </a:lnTo>
                      <a:cubicBezTo>
                        <a:pt x="19" y="773"/>
                        <a:pt x="11" y="760"/>
                        <a:pt x="5" y="743"/>
                      </a:cubicBezTo>
                      <a:lnTo>
                        <a:pt x="5" y="743"/>
                      </a:lnTo>
                      <a:cubicBezTo>
                        <a:pt x="0" y="727"/>
                        <a:pt x="0" y="711"/>
                        <a:pt x="5" y="694"/>
                      </a:cubicBezTo>
                      <a:lnTo>
                        <a:pt x="5" y="694"/>
                      </a:lnTo>
                      <a:cubicBezTo>
                        <a:pt x="11" y="677"/>
                        <a:pt x="19" y="664"/>
                        <a:pt x="30" y="653"/>
                      </a:cubicBezTo>
                      <a:lnTo>
                        <a:pt x="63" y="620"/>
                      </a:lnTo>
                      <a:lnTo>
                        <a:pt x="95" y="588"/>
                      </a:lnTo>
                      <a:lnTo>
                        <a:pt x="128" y="555"/>
                      </a:lnTo>
                      <a:lnTo>
                        <a:pt x="161" y="522"/>
                      </a:lnTo>
                      <a:lnTo>
                        <a:pt x="194" y="489"/>
                      </a:lnTo>
                      <a:lnTo>
                        <a:pt x="227" y="456"/>
                      </a:lnTo>
                      <a:lnTo>
                        <a:pt x="259" y="424"/>
                      </a:lnTo>
                      <a:lnTo>
                        <a:pt x="292" y="391"/>
                      </a:lnTo>
                      <a:lnTo>
                        <a:pt x="325" y="358"/>
                      </a:lnTo>
                      <a:lnTo>
                        <a:pt x="357" y="325"/>
                      </a:lnTo>
                      <a:lnTo>
                        <a:pt x="391" y="292"/>
                      </a:lnTo>
                      <a:lnTo>
                        <a:pt x="423" y="260"/>
                      </a:lnTo>
                      <a:lnTo>
                        <a:pt x="456" y="227"/>
                      </a:lnTo>
                      <a:lnTo>
                        <a:pt x="489" y="194"/>
                      </a:lnTo>
                      <a:lnTo>
                        <a:pt x="521" y="161"/>
                      </a:lnTo>
                      <a:lnTo>
                        <a:pt x="555" y="128"/>
                      </a:lnTo>
                      <a:lnTo>
                        <a:pt x="587" y="96"/>
                      </a:lnTo>
                      <a:lnTo>
                        <a:pt x="620" y="63"/>
                      </a:lnTo>
                      <a:lnTo>
                        <a:pt x="653" y="30"/>
                      </a:lnTo>
                      <a:lnTo>
                        <a:pt x="653" y="30"/>
                      </a:lnTo>
                      <a:cubicBezTo>
                        <a:pt x="664" y="19"/>
                        <a:pt x="677" y="11"/>
                        <a:pt x="694" y="6"/>
                      </a:cubicBezTo>
                      <a:lnTo>
                        <a:pt x="694" y="6"/>
                      </a:lnTo>
                      <a:cubicBezTo>
                        <a:pt x="710" y="0"/>
                        <a:pt x="726" y="0"/>
                        <a:pt x="743" y="6"/>
                      </a:cubicBezTo>
                      <a:lnTo>
                        <a:pt x="743" y="6"/>
                      </a:lnTo>
                      <a:cubicBezTo>
                        <a:pt x="745" y="7"/>
                        <a:pt x="749" y="7"/>
                        <a:pt x="751" y="8"/>
                      </a:cubicBezTo>
                      <a:lnTo>
                        <a:pt x="751" y="8"/>
                      </a:lnTo>
                      <a:cubicBezTo>
                        <a:pt x="764" y="14"/>
                        <a:pt x="775" y="22"/>
                        <a:pt x="784" y="30"/>
                      </a:cubicBezTo>
                      <a:lnTo>
                        <a:pt x="817" y="63"/>
                      </a:lnTo>
                      <a:lnTo>
                        <a:pt x="850" y="96"/>
                      </a:lnTo>
                      <a:lnTo>
                        <a:pt x="882" y="128"/>
                      </a:lnTo>
                      <a:lnTo>
                        <a:pt x="915" y="161"/>
                      </a:lnTo>
                      <a:lnTo>
                        <a:pt x="947" y="194"/>
                      </a:lnTo>
                      <a:lnTo>
                        <a:pt x="980" y="227"/>
                      </a:lnTo>
                      <a:lnTo>
                        <a:pt x="1013" y="260"/>
                      </a:lnTo>
                      <a:lnTo>
                        <a:pt x="1046" y="292"/>
                      </a:lnTo>
                      <a:lnTo>
                        <a:pt x="1078" y="325"/>
                      </a:lnTo>
                      <a:lnTo>
                        <a:pt x="1111" y="358"/>
                      </a:lnTo>
                      <a:lnTo>
                        <a:pt x="1144" y="391"/>
                      </a:lnTo>
                      <a:lnTo>
                        <a:pt x="1177" y="424"/>
                      </a:lnTo>
                      <a:lnTo>
                        <a:pt x="1210" y="456"/>
                      </a:lnTo>
                      <a:lnTo>
                        <a:pt x="1242" y="489"/>
                      </a:lnTo>
                      <a:lnTo>
                        <a:pt x="1275" y="522"/>
                      </a:lnTo>
                      <a:lnTo>
                        <a:pt x="1308" y="555"/>
                      </a:lnTo>
                      <a:lnTo>
                        <a:pt x="1341" y="588"/>
                      </a:lnTo>
                      <a:lnTo>
                        <a:pt x="1374" y="620"/>
                      </a:lnTo>
                      <a:lnTo>
                        <a:pt x="1406" y="65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3" name="Freeform 485">
                  <a:extLst>
                    <a:ext uri="{FF2B5EF4-FFF2-40B4-BE49-F238E27FC236}">
                      <a16:creationId xmlns="" xmlns:a16="http://schemas.microsoft.com/office/drawing/2014/main" id="{C7095B3D-D07A-3D4A-8734-EE3E1CDCC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6250" y="2260600"/>
                  <a:ext cx="328613" cy="328613"/>
                </a:xfrm>
                <a:custGeom>
                  <a:avLst/>
                  <a:gdLst>
                    <a:gd name="T0" fmla="*/ 776 w 913"/>
                    <a:gd name="T1" fmla="*/ 432 h 914"/>
                    <a:gd name="T2" fmla="*/ 718 w 913"/>
                    <a:gd name="T3" fmla="*/ 358 h 914"/>
                    <a:gd name="T4" fmla="*/ 653 w 913"/>
                    <a:gd name="T5" fmla="*/ 293 h 914"/>
                    <a:gd name="T6" fmla="*/ 522 w 913"/>
                    <a:gd name="T7" fmla="*/ 162 h 914"/>
                    <a:gd name="T8" fmla="*/ 489 w 913"/>
                    <a:gd name="T9" fmla="*/ 140 h 914"/>
                    <a:gd name="T10" fmla="*/ 481 w 913"/>
                    <a:gd name="T11" fmla="*/ 137 h 914"/>
                    <a:gd name="T12" fmla="*/ 432 w 913"/>
                    <a:gd name="T13" fmla="*/ 137 h 914"/>
                    <a:gd name="T14" fmla="*/ 391 w 913"/>
                    <a:gd name="T15" fmla="*/ 162 h 914"/>
                    <a:gd name="T16" fmla="*/ 325 w 913"/>
                    <a:gd name="T17" fmla="*/ 227 h 914"/>
                    <a:gd name="T18" fmla="*/ 259 w 913"/>
                    <a:gd name="T19" fmla="*/ 293 h 914"/>
                    <a:gd name="T20" fmla="*/ 194 w 913"/>
                    <a:gd name="T21" fmla="*/ 358 h 914"/>
                    <a:gd name="T22" fmla="*/ 161 w 913"/>
                    <a:gd name="T23" fmla="*/ 391 h 914"/>
                    <a:gd name="T24" fmla="*/ 136 w 913"/>
                    <a:gd name="T25" fmla="*/ 432 h 914"/>
                    <a:gd name="T26" fmla="*/ 136 w 913"/>
                    <a:gd name="T27" fmla="*/ 481 h 914"/>
                    <a:gd name="T28" fmla="*/ 391 w 913"/>
                    <a:gd name="T29" fmla="*/ 752 h 914"/>
                    <a:gd name="T30" fmla="*/ 432 w 913"/>
                    <a:gd name="T31" fmla="*/ 776 h 914"/>
                    <a:gd name="T32" fmla="*/ 481 w 913"/>
                    <a:gd name="T33" fmla="*/ 776 h 914"/>
                    <a:gd name="T34" fmla="*/ 489 w 913"/>
                    <a:gd name="T35" fmla="*/ 773 h 914"/>
                    <a:gd name="T36" fmla="*/ 522 w 913"/>
                    <a:gd name="T37" fmla="*/ 752 h 914"/>
                    <a:gd name="T38" fmla="*/ 620 w 913"/>
                    <a:gd name="T39" fmla="*/ 654 h 914"/>
                    <a:gd name="T40" fmla="*/ 751 w 913"/>
                    <a:gd name="T41" fmla="*/ 523 h 914"/>
                    <a:gd name="T42" fmla="*/ 776 w 913"/>
                    <a:gd name="T43" fmla="*/ 481 h 914"/>
                    <a:gd name="T44" fmla="*/ 776 w 913"/>
                    <a:gd name="T45" fmla="*/ 432 h 914"/>
                    <a:gd name="T46" fmla="*/ 907 w 913"/>
                    <a:gd name="T47" fmla="*/ 432 h 914"/>
                    <a:gd name="T48" fmla="*/ 907 w 913"/>
                    <a:gd name="T49" fmla="*/ 481 h 914"/>
                    <a:gd name="T50" fmla="*/ 849 w 913"/>
                    <a:gd name="T51" fmla="*/ 555 h 914"/>
                    <a:gd name="T52" fmla="*/ 718 w 913"/>
                    <a:gd name="T53" fmla="*/ 686 h 914"/>
                    <a:gd name="T54" fmla="*/ 653 w 913"/>
                    <a:gd name="T55" fmla="*/ 752 h 914"/>
                    <a:gd name="T56" fmla="*/ 522 w 913"/>
                    <a:gd name="T57" fmla="*/ 882 h 914"/>
                    <a:gd name="T58" fmla="*/ 489 w 913"/>
                    <a:gd name="T59" fmla="*/ 904 h 914"/>
                    <a:gd name="T60" fmla="*/ 481 w 913"/>
                    <a:gd name="T61" fmla="*/ 907 h 914"/>
                    <a:gd name="T62" fmla="*/ 432 w 913"/>
                    <a:gd name="T63" fmla="*/ 907 h 914"/>
                    <a:gd name="T64" fmla="*/ 391 w 913"/>
                    <a:gd name="T65" fmla="*/ 882 h 914"/>
                    <a:gd name="T66" fmla="*/ 325 w 913"/>
                    <a:gd name="T67" fmla="*/ 817 h 914"/>
                    <a:gd name="T68" fmla="*/ 259 w 913"/>
                    <a:gd name="T69" fmla="*/ 752 h 914"/>
                    <a:gd name="T70" fmla="*/ 194 w 913"/>
                    <a:gd name="T71" fmla="*/ 686 h 914"/>
                    <a:gd name="T72" fmla="*/ 129 w 913"/>
                    <a:gd name="T73" fmla="*/ 621 h 914"/>
                    <a:gd name="T74" fmla="*/ 63 w 913"/>
                    <a:gd name="T75" fmla="*/ 555 h 914"/>
                    <a:gd name="T76" fmla="*/ 30 w 913"/>
                    <a:gd name="T77" fmla="*/ 523 h 914"/>
                    <a:gd name="T78" fmla="*/ 5 w 913"/>
                    <a:gd name="T79" fmla="*/ 481 h 914"/>
                    <a:gd name="T80" fmla="*/ 5 w 913"/>
                    <a:gd name="T81" fmla="*/ 432 h 914"/>
                    <a:gd name="T82" fmla="*/ 63 w 913"/>
                    <a:gd name="T83" fmla="*/ 358 h 914"/>
                    <a:gd name="T84" fmla="*/ 194 w 913"/>
                    <a:gd name="T85" fmla="*/ 227 h 914"/>
                    <a:gd name="T86" fmla="*/ 325 w 913"/>
                    <a:gd name="T87" fmla="*/ 96 h 914"/>
                    <a:gd name="T88" fmla="*/ 391 w 913"/>
                    <a:gd name="T89" fmla="*/ 30 h 914"/>
                    <a:gd name="T90" fmla="*/ 432 w 913"/>
                    <a:gd name="T91" fmla="*/ 6 h 914"/>
                    <a:gd name="T92" fmla="*/ 481 w 913"/>
                    <a:gd name="T93" fmla="*/ 6 h 914"/>
                    <a:gd name="T94" fmla="*/ 489 w 913"/>
                    <a:gd name="T95" fmla="*/ 9 h 914"/>
                    <a:gd name="T96" fmla="*/ 522 w 913"/>
                    <a:gd name="T97" fmla="*/ 30 h 914"/>
                    <a:gd name="T98" fmla="*/ 588 w 913"/>
                    <a:gd name="T99" fmla="*/ 96 h 914"/>
                    <a:gd name="T100" fmla="*/ 653 w 913"/>
                    <a:gd name="T101" fmla="*/ 162 h 914"/>
                    <a:gd name="T102" fmla="*/ 718 w 913"/>
                    <a:gd name="T103" fmla="*/ 227 h 914"/>
                    <a:gd name="T104" fmla="*/ 784 w 913"/>
                    <a:gd name="T105" fmla="*/ 293 h 914"/>
                    <a:gd name="T106" fmla="*/ 849 w 913"/>
                    <a:gd name="T107" fmla="*/ 358 h 914"/>
                    <a:gd name="T108" fmla="*/ 882 w 913"/>
                    <a:gd name="T109" fmla="*/ 391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913" h="914">
                      <a:moveTo>
                        <a:pt x="776" y="432"/>
                      </a:moveTo>
                      <a:lnTo>
                        <a:pt x="776" y="432"/>
                      </a:lnTo>
                      <a:cubicBezTo>
                        <a:pt x="770" y="415"/>
                        <a:pt x="762" y="402"/>
                        <a:pt x="751" y="391"/>
                      </a:cubicBezTo>
                      <a:lnTo>
                        <a:pt x="718" y="358"/>
                      </a:lnTo>
                      <a:lnTo>
                        <a:pt x="685" y="326"/>
                      </a:lnTo>
                      <a:lnTo>
                        <a:pt x="653" y="293"/>
                      </a:lnTo>
                      <a:lnTo>
                        <a:pt x="555" y="194"/>
                      </a:lnTo>
                      <a:lnTo>
                        <a:pt x="522" y="162"/>
                      </a:lnTo>
                      <a:lnTo>
                        <a:pt x="522" y="162"/>
                      </a:lnTo>
                      <a:cubicBezTo>
                        <a:pt x="513" y="152"/>
                        <a:pt x="502" y="146"/>
                        <a:pt x="489" y="140"/>
                      </a:cubicBezTo>
                      <a:lnTo>
                        <a:pt x="489" y="140"/>
                      </a:lnTo>
                      <a:cubicBezTo>
                        <a:pt x="487" y="139"/>
                        <a:pt x="483" y="138"/>
                        <a:pt x="481" y="137"/>
                      </a:cubicBezTo>
                      <a:lnTo>
                        <a:pt x="481" y="137"/>
                      </a:lnTo>
                      <a:cubicBezTo>
                        <a:pt x="464" y="132"/>
                        <a:pt x="448" y="132"/>
                        <a:pt x="432" y="137"/>
                      </a:cubicBezTo>
                      <a:lnTo>
                        <a:pt x="432" y="137"/>
                      </a:lnTo>
                      <a:cubicBezTo>
                        <a:pt x="415" y="142"/>
                        <a:pt x="402" y="151"/>
                        <a:pt x="391" y="162"/>
                      </a:cubicBezTo>
                      <a:lnTo>
                        <a:pt x="358" y="194"/>
                      </a:lnTo>
                      <a:lnTo>
                        <a:pt x="325" y="227"/>
                      </a:lnTo>
                      <a:lnTo>
                        <a:pt x="293" y="260"/>
                      </a:lnTo>
                      <a:lnTo>
                        <a:pt x="259" y="293"/>
                      </a:lnTo>
                      <a:lnTo>
                        <a:pt x="227" y="326"/>
                      </a:lnTo>
                      <a:lnTo>
                        <a:pt x="194" y="358"/>
                      </a:lnTo>
                      <a:lnTo>
                        <a:pt x="161" y="391"/>
                      </a:lnTo>
                      <a:lnTo>
                        <a:pt x="161" y="391"/>
                      </a:lnTo>
                      <a:cubicBezTo>
                        <a:pt x="150" y="402"/>
                        <a:pt x="142" y="415"/>
                        <a:pt x="136" y="432"/>
                      </a:cubicBezTo>
                      <a:lnTo>
                        <a:pt x="136" y="432"/>
                      </a:lnTo>
                      <a:cubicBezTo>
                        <a:pt x="131" y="449"/>
                        <a:pt x="131" y="465"/>
                        <a:pt x="136" y="481"/>
                      </a:cubicBezTo>
                      <a:lnTo>
                        <a:pt x="136" y="481"/>
                      </a:lnTo>
                      <a:cubicBezTo>
                        <a:pt x="142" y="498"/>
                        <a:pt x="150" y="511"/>
                        <a:pt x="161" y="523"/>
                      </a:cubicBezTo>
                      <a:lnTo>
                        <a:pt x="391" y="752"/>
                      </a:lnTo>
                      <a:lnTo>
                        <a:pt x="391" y="752"/>
                      </a:lnTo>
                      <a:cubicBezTo>
                        <a:pt x="402" y="763"/>
                        <a:pt x="415" y="771"/>
                        <a:pt x="432" y="776"/>
                      </a:cubicBezTo>
                      <a:lnTo>
                        <a:pt x="432" y="776"/>
                      </a:lnTo>
                      <a:cubicBezTo>
                        <a:pt x="448" y="782"/>
                        <a:pt x="464" y="782"/>
                        <a:pt x="481" y="776"/>
                      </a:cubicBezTo>
                      <a:lnTo>
                        <a:pt x="481" y="776"/>
                      </a:lnTo>
                      <a:cubicBezTo>
                        <a:pt x="483" y="776"/>
                        <a:pt x="487" y="775"/>
                        <a:pt x="489" y="773"/>
                      </a:cubicBezTo>
                      <a:lnTo>
                        <a:pt x="489" y="773"/>
                      </a:lnTo>
                      <a:cubicBezTo>
                        <a:pt x="502" y="768"/>
                        <a:pt x="513" y="761"/>
                        <a:pt x="522" y="752"/>
                      </a:cubicBezTo>
                      <a:lnTo>
                        <a:pt x="588" y="686"/>
                      </a:lnTo>
                      <a:lnTo>
                        <a:pt x="620" y="654"/>
                      </a:lnTo>
                      <a:lnTo>
                        <a:pt x="653" y="621"/>
                      </a:lnTo>
                      <a:lnTo>
                        <a:pt x="751" y="523"/>
                      </a:lnTo>
                      <a:lnTo>
                        <a:pt x="751" y="523"/>
                      </a:lnTo>
                      <a:cubicBezTo>
                        <a:pt x="762" y="511"/>
                        <a:pt x="770" y="498"/>
                        <a:pt x="776" y="481"/>
                      </a:cubicBezTo>
                      <a:lnTo>
                        <a:pt x="776" y="481"/>
                      </a:lnTo>
                      <a:cubicBezTo>
                        <a:pt x="781" y="465"/>
                        <a:pt x="781" y="449"/>
                        <a:pt x="776" y="432"/>
                      </a:cubicBezTo>
                      <a:close/>
                      <a:moveTo>
                        <a:pt x="907" y="432"/>
                      </a:moveTo>
                      <a:lnTo>
                        <a:pt x="907" y="432"/>
                      </a:lnTo>
                      <a:cubicBezTo>
                        <a:pt x="912" y="449"/>
                        <a:pt x="912" y="465"/>
                        <a:pt x="907" y="481"/>
                      </a:cubicBezTo>
                      <a:lnTo>
                        <a:pt x="907" y="481"/>
                      </a:lnTo>
                      <a:cubicBezTo>
                        <a:pt x="902" y="498"/>
                        <a:pt x="894" y="511"/>
                        <a:pt x="882" y="523"/>
                      </a:cubicBezTo>
                      <a:lnTo>
                        <a:pt x="849" y="555"/>
                      </a:lnTo>
                      <a:lnTo>
                        <a:pt x="816" y="588"/>
                      </a:lnTo>
                      <a:lnTo>
                        <a:pt x="718" y="686"/>
                      </a:lnTo>
                      <a:lnTo>
                        <a:pt x="685" y="719"/>
                      </a:lnTo>
                      <a:lnTo>
                        <a:pt x="653" y="752"/>
                      </a:lnTo>
                      <a:lnTo>
                        <a:pt x="555" y="850"/>
                      </a:lnTo>
                      <a:lnTo>
                        <a:pt x="522" y="882"/>
                      </a:lnTo>
                      <a:lnTo>
                        <a:pt x="522" y="882"/>
                      </a:lnTo>
                      <a:cubicBezTo>
                        <a:pt x="513" y="892"/>
                        <a:pt x="502" y="899"/>
                        <a:pt x="489" y="904"/>
                      </a:cubicBezTo>
                      <a:lnTo>
                        <a:pt x="489" y="904"/>
                      </a:lnTo>
                      <a:cubicBezTo>
                        <a:pt x="487" y="906"/>
                        <a:pt x="483" y="907"/>
                        <a:pt x="481" y="907"/>
                      </a:cubicBezTo>
                      <a:lnTo>
                        <a:pt x="481" y="907"/>
                      </a:lnTo>
                      <a:cubicBezTo>
                        <a:pt x="464" y="913"/>
                        <a:pt x="448" y="913"/>
                        <a:pt x="432" y="907"/>
                      </a:cubicBezTo>
                      <a:lnTo>
                        <a:pt x="432" y="907"/>
                      </a:lnTo>
                      <a:cubicBezTo>
                        <a:pt x="415" y="902"/>
                        <a:pt x="402" y="894"/>
                        <a:pt x="391" y="882"/>
                      </a:cubicBezTo>
                      <a:lnTo>
                        <a:pt x="358" y="850"/>
                      </a:lnTo>
                      <a:lnTo>
                        <a:pt x="325" y="817"/>
                      </a:lnTo>
                      <a:lnTo>
                        <a:pt x="293" y="785"/>
                      </a:lnTo>
                      <a:lnTo>
                        <a:pt x="259" y="752"/>
                      </a:lnTo>
                      <a:lnTo>
                        <a:pt x="227" y="719"/>
                      </a:lnTo>
                      <a:lnTo>
                        <a:pt x="194" y="686"/>
                      </a:lnTo>
                      <a:lnTo>
                        <a:pt x="161" y="654"/>
                      </a:lnTo>
                      <a:lnTo>
                        <a:pt x="129" y="621"/>
                      </a:lnTo>
                      <a:lnTo>
                        <a:pt x="95" y="588"/>
                      </a:lnTo>
                      <a:lnTo>
                        <a:pt x="63" y="555"/>
                      </a:lnTo>
                      <a:lnTo>
                        <a:pt x="30" y="523"/>
                      </a:lnTo>
                      <a:lnTo>
                        <a:pt x="30" y="523"/>
                      </a:lnTo>
                      <a:cubicBezTo>
                        <a:pt x="19" y="511"/>
                        <a:pt x="11" y="498"/>
                        <a:pt x="5" y="481"/>
                      </a:cubicBezTo>
                      <a:lnTo>
                        <a:pt x="5" y="481"/>
                      </a:lnTo>
                      <a:cubicBezTo>
                        <a:pt x="0" y="465"/>
                        <a:pt x="0" y="449"/>
                        <a:pt x="5" y="432"/>
                      </a:cubicBezTo>
                      <a:lnTo>
                        <a:pt x="5" y="432"/>
                      </a:lnTo>
                      <a:cubicBezTo>
                        <a:pt x="11" y="415"/>
                        <a:pt x="19" y="402"/>
                        <a:pt x="30" y="391"/>
                      </a:cubicBezTo>
                      <a:lnTo>
                        <a:pt x="63" y="358"/>
                      </a:lnTo>
                      <a:lnTo>
                        <a:pt x="161" y="260"/>
                      </a:lnTo>
                      <a:lnTo>
                        <a:pt x="194" y="227"/>
                      </a:lnTo>
                      <a:lnTo>
                        <a:pt x="227" y="194"/>
                      </a:lnTo>
                      <a:lnTo>
                        <a:pt x="325" y="96"/>
                      </a:lnTo>
                      <a:lnTo>
                        <a:pt x="358" y="63"/>
                      </a:lnTo>
                      <a:lnTo>
                        <a:pt x="391" y="30"/>
                      </a:lnTo>
                      <a:lnTo>
                        <a:pt x="391" y="30"/>
                      </a:lnTo>
                      <a:cubicBezTo>
                        <a:pt x="402" y="20"/>
                        <a:pt x="415" y="11"/>
                        <a:pt x="432" y="6"/>
                      </a:cubicBezTo>
                      <a:lnTo>
                        <a:pt x="432" y="6"/>
                      </a:lnTo>
                      <a:cubicBezTo>
                        <a:pt x="448" y="0"/>
                        <a:pt x="464" y="0"/>
                        <a:pt x="481" y="6"/>
                      </a:cubicBezTo>
                      <a:lnTo>
                        <a:pt x="481" y="6"/>
                      </a:lnTo>
                      <a:cubicBezTo>
                        <a:pt x="483" y="7"/>
                        <a:pt x="487" y="8"/>
                        <a:pt x="489" y="9"/>
                      </a:cubicBezTo>
                      <a:lnTo>
                        <a:pt x="489" y="9"/>
                      </a:lnTo>
                      <a:cubicBezTo>
                        <a:pt x="502" y="15"/>
                        <a:pt x="513" y="21"/>
                        <a:pt x="522" y="30"/>
                      </a:cubicBezTo>
                      <a:lnTo>
                        <a:pt x="555" y="63"/>
                      </a:lnTo>
                      <a:lnTo>
                        <a:pt x="588" y="96"/>
                      </a:lnTo>
                      <a:lnTo>
                        <a:pt x="620" y="129"/>
                      </a:lnTo>
                      <a:lnTo>
                        <a:pt x="653" y="162"/>
                      </a:lnTo>
                      <a:lnTo>
                        <a:pt x="685" y="194"/>
                      </a:lnTo>
                      <a:lnTo>
                        <a:pt x="718" y="227"/>
                      </a:lnTo>
                      <a:lnTo>
                        <a:pt x="751" y="260"/>
                      </a:lnTo>
                      <a:lnTo>
                        <a:pt x="784" y="293"/>
                      </a:lnTo>
                      <a:lnTo>
                        <a:pt x="816" y="326"/>
                      </a:lnTo>
                      <a:lnTo>
                        <a:pt x="849" y="358"/>
                      </a:lnTo>
                      <a:lnTo>
                        <a:pt x="882" y="391"/>
                      </a:lnTo>
                      <a:lnTo>
                        <a:pt x="882" y="391"/>
                      </a:lnTo>
                      <a:cubicBezTo>
                        <a:pt x="894" y="402"/>
                        <a:pt x="902" y="415"/>
                        <a:pt x="907" y="4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4" name="Freeform 486">
                  <a:extLst>
                    <a:ext uri="{FF2B5EF4-FFF2-40B4-BE49-F238E27FC236}">
                      <a16:creationId xmlns="" xmlns:a16="http://schemas.microsoft.com/office/drawing/2014/main" id="{DDDED7B3-6E6F-BC4C-8E8E-B4EB84F80E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9375" y="2284413"/>
                  <a:ext cx="247650" cy="284162"/>
                </a:xfrm>
                <a:custGeom>
                  <a:avLst/>
                  <a:gdLst>
                    <a:gd name="T0" fmla="*/ 663 w 689"/>
                    <a:gd name="T1" fmla="*/ 778 h 788"/>
                    <a:gd name="T2" fmla="*/ 663 w 689"/>
                    <a:gd name="T3" fmla="*/ 778 h 788"/>
                    <a:gd name="T4" fmla="*/ 688 w 689"/>
                    <a:gd name="T5" fmla="*/ 754 h 788"/>
                    <a:gd name="T6" fmla="*/ 688 w 689"/>
                    <a:gd name="T7" fmla="*/ 754 h 788"/>
                    <a:gd name="T8" fmla="*/ 671 w 689"/>
                    <a:gd name="T9" fmla="*/ 722 h 788"/>
                    <a:gd name="T10" fmla="*/ 638 w 689"/>
                    <a:gd name="T11" fmla="*/ 689 h 788"/>
                    <a:gd name="T12" fmla="*/ 606 w 689"/>
                    <a:gd name="T13" fmla="*/ 656 h 788"/>
                    <a:gd name="T14" fmla="*/ 573 w 689"/>
                    <a:gd name="T15" fmla="*/ 623 h 788"/>
                    <a:gd name="T16" fmla="*/ 540 w 689"/>
                    <a:gd name="T17" fmla="*/ 591 h 788"/>
                    <a:gd name="T18" fmla="*/ 508 w 689"/>
                    <a:gd name="T19" fmla="*/ 558 h 788"/>
                    <a:gd name="T20" fmla="*/ 474 w 689"/>
                    <a:gd name="T21" fmla="*/ 525 h 788"/>
                    <a:gd name="T22" fmla="*/ 442 w 689"/>
                    <a:gd name="T23" fmla="*/ 492 h 788"/>
                    <a:gd name="T24" fmla="*/ 409 w 689"/>
                    <a:gd name="T25" fmla="*/ 460 h 788"/>
                    <a:gd name="T26" fmla="*/ 409 w 689"/>
                    <a:gd name="T27" fmla="*/ 460 h 788"/>
                    <a:gd name="T28" fmla="*/ 384 w 689"/>
                    <a:gd name="T29" fmla="*/ 418 h 788"/>
                    <a:gd name="T30" fmla="*/ 384 w 689"/>
                    <a:gd name="T31" fmla="*/ 418 h 788"/>
                    <a:gd name="T32" fmla="*/ 384 w 689"/>
                    <a:gd name="T33" fmla="*/ 369 h 788"/>
                    <a:gd name="T34" fmla="*/ 384 w 689"/>
                    <a:gd name="T35" fmla="*/ 369 h 788"/>
                    <a:gd name="T36" fmla="*/ 409 w 689"/>
                    <a:gd name="T37" fmla="*/ 328 h 788"/>
                    <a:gd name="T38" fmla="*/ 671 w 689"/>
                    <a:gd name="T39" fmla="*/ 66 h 788"/>
                    <a:gd name="T40" fmla="*/ 671 w 689"/>
                    <a:gd name="T41" fmla="*/ 66 h 788"/>
                    <a:gd name="T42" fmla="*/ 688 w 689"/>
                    <a:gd name="T43" fmla="*/ 33 h 788"/>
                    <a:gd name="T44" fmla="*/ 688 w 689"/>
                    <a:gd name="T45" fmla="*/ 33 h 788"/>
                    <a:gd name="T46" fmla="*/ 663 w 689"/>
                    <a:gd name="T47" fmla="*/ 8 h 788"/>
                    <a:gd name="T48" fmla="*/ 663 w 689"/>
                    <a:gd name="T49" fmla="*/ 8 h 788"/>
                    <a:gd name="T50" fmla="*/ 606 w 689"/>
                    <a:gd name="T51" fmla="*/ 0 h 788"/>
                    <a:gd name="T52" fmla="*/ 81 w 689"/>
                    <a:gd name="T53" fmla="*/ 0 h 788"/>
                    <a:gd name="T54" fmla="*/ 81 w 689"/>
                    <a:gd name="T55" fmla="*/ 0 h 788"/>
                    <a:gd name="T56" fmla="*/ 23 w 689"/>
                    <a:gd name="T57" fmla="*/ 8 h 788"/>
                    <a:gd name="T58" fmla="*/ 23 w 689"/>
                    <a:gd name="T59" fmla="*/ 8 h 788"/>
                    <a:gd name="T60" fmla="*/ 0 w 689"/>
                    <a:gd name="T61" fmla="*/ 33 h 788"/>
                    <a:gd name="T62" fmla="*/ 0 w 689"/>
                    <a:gd name="T63" fmla="*/ 33 h 788"/>
                    <a:gd name="T64" fmla="*/ 16 w 689"/>
                    <a:gd name="T65" fmla="*/ 66 h 788"/>
                    <a:gd name="T66" fmla="*/ 48 w 689"/>
                    <a:gd name="T67" fmla="*/ 99 h 788"/>
                    <a:gd name="T68" fmla="*/ 81 w 689"/>
                    <a:gd name="T69" fmla="*/ 131 h 788"/>
                    <a:gd name="T70" fmla="*/ 114 w 689"/>
                    <a:gd name="T71" fmla="*/ 164 h 788"/>
                    <a:gd name="T72" fmla="*/ 146 w 689"/>
                    <a:gd name="T73" fmla="*/ 197 h 788"/>
                    <a:gd name="T74" fmla="*/ 180 w 689"/>
                    <a:gd name="T75" fmla="*/ 230 h 788"/>
                    <a:gd name="T76" fmla="*/ 212 w 689"/>
                    <a:gd name="T77" fmla="*/ 263 h 788"/>
                    <a:gd name="T78" fmla="*/ 245 w 689"/>
                    <a:gd name="T79" fmla="*/ 296 h 788"/>
                    <a:gd name="T80" fmla="*/ 278 w 689"/>
                    <a:gd name="T81" fmla="*/ 328 h 788"/>
                    <a:gd name="T82" fmla="*/ 278 w 689"/>
                    <a:gd name="T83" fmla="*/ 328 h 788"/>
                    <a:gd name="T84" fmla="*/ 303 w 689"/>
                    <a:gd name="T85" fmla="*/ 369 h 788"/>
                    <a:gd name="T86" fmla="*/ 303 w 689"/>
                    <a:gd name="T87" fmla="*/ 369 h 788"/>
                    <a:gd name="T88" fmla="*/ 303 w 689"/>
                    <a:gd name="T89" fmla="*/ 418 h 788"/>
                    <a:gd name="T90" fmla="*/ 303 w 689"/>
                    <a:gd name="T91" fmla="*/ 418 h 788"/>
                    <a:gd name="T92" fmla="*/ 278 w 689"/>
                    <a:gd name="T93" fmla="*/ 460 h 788"/>
                    <a:gd name="T94" fmla="*/ 16 w 689"/>
                    <a:gd name="T95" fmla="*/ 722 h 788"/>
                    <a:gd name="T96" fmla="*/ 16 w 689"/>
                    <a:gd name="T97" fmla="*/ 722 h 788"/>
                    <a:gd name="T98" fmla="*/ 0 w 689"/>
                    <a:gd name="T99" fmla="*/ 754 h 788"/>
                    <a:gd name="T100" fmla="*/ 0 w 689"/>
                    <a:gd name="T101" fmla="*/ 754 h 788"/>
                    <a:gd name="T102" fmla="*/ 23 w 689"/>
                    <a:gd name="T103" fmla="*/ 778 h 788"/>
                    <a:gd name="T104" fmla="*/ 23 w 689"/>
                    <a:gd name="T105" fmla="*/ 778 h 788"/>
                    <a:gd name="T106" fmla="*/ 81 w 689"/>
                    <a:gd name="T107" fmla="*/ 787 h 788"/>
                    <a:gd name="T108" fmla="*/ 606 w 689"/>
                    <a:gd name="T109" fmla="*/ 787 h 788"/>
                    <a:gd name="T110" fmla="*/ 606 w 689"/>
                    <a:gd name="T111" fmla="*/ 787 h 788"/>
                    <a:gd name="T112" fmla="*/ 663 w 689"/>
                    <a:gd name="T113" fmla="*/ 77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89" h="788">
                      <a:moveTo>
                        <a:pt x="663" y="778"/>
                      </a:moveTo>
                      <a:lnTo>
                        <a:pt x="663" y="778"/>
                      </a:lnTo>
                      <a:cubicBezTo>
                        <a:pt x="679" y="773"/>
                        <a:pt x="688" y="765"/>
                        <a:pt x="688" y="754"/>
                      </a:cubicBezTo>
                      <a:lnTo>
                        <a:pt x="688" y="754"/>
                      </a:lnTo>
                      <a:cubicBezTo>
                        <a:pt x="688" y="743"/>
                        <a:pt x="682" y="732"/>
                        <a:pt x="671" y="722"/>
                      </a:cubicBezTo>
                      <a:lnTo>
                        <a:pt x="638" y="689"/>
                      </a:lnTo>
                      <a:lnTo>
                        <a:pt x="606" y="656"/>
                      </a:lnTo>
                      <a:lnTo>
                        <a:pt x="573" y="623"/>
                      </a:lnTo>
                      <a:lnTo>
                        <a:pt x="540" y="591"/>
                      </a:lnTo>
                      <a:lnTo>
                        <a:pt x="508" y="558"/>
                      </a:lnTo>
                      <a:lnTo>
                        <a:pt x="474" y="525"/>
                      </a:lnTo>
                      <a:lnTo>
                        <a:pt x="442" y="492"/>
                      </a:lnTo>
                      <a:lnTo>
                        <a:pt x="409" y="460"/>
                      </a:lnTo>
                      <a:lnTo>
                        <a:pt x="409" y="460"/>
                      </a:lnTo>
                      <a:cubicBezTo>
                        <a:pt x="398" y="448"/>
                        <a:pt x="390" y="435"/>
                        <a:pt x="384" y="418"/>
                      </a:cubicBezTo>
                      <a:lnTo>
                        <a:pt x="384" y="418"/>
                      </a:lnTo>
                      <a:cubicBezTo>
                        <a:pt x="379" y="402"/>
                        <a:pt x="379" y="386"/>
                        <a:pt x="384" y="369"/>
                      </a:cubicBezTo>
                      <a:lnTo>
                        <a:pt x="384" y="369"/>
                      </a:lnTo>
                      <a:cubicBezTo>
                        <a:pt x="390" y="352"/>
                        <a:pt x="398" y="339"/>
                        <a:pt x="409" y="328"/>
                      </a:cubicBezTo>
                      <a:lnTo>
                        <a:pt x="671" y="66"/>
                      </a:lnTo>
                      <a:lnTo>
                        <a:pt x="671" y="66"/>
                      </a:lnTo>
                      <a:cubicBezTo>
                        <a:pt x="682" y="55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3"/>
                        <a:pt x="679" y="14"/>
                        <a:pt x="663" y="8"/>
                      </a:cubicBezTo>
                      <a:lnTo>
                        <a:pt x="663" y="8"/>
                      </a:lnTo>
                      <a:cubicBezTo>
                        <a:pt x="647" y="3"/>
                        <a:pt x="627" y="0"/>
                        <a:pt x="606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60" y="0"/>
                        <a:pt x="41" y="3"/>
                        <a:pt x="23" y="8"/>
                      </a:cubicBezTo>
                      <a:lnTo>
                        <a:pt x="23" y="8"/>
                      </a:lnTo>
                      <a:cubicBezTo>
                        <a:pt x="7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5"/>
                        <a:pt x="16" y="66"/>
                      </a:cubicBezTo>
                      <a:lnTo>
                        <a:pt x="48" y="99"/>
                      </a:lnTo>
                      <a:lnTo>
                        <a:pt x="81" y="131"/>
                      </a:lnTo>
                      <a:lnTo>
                        <a:pt x="114" y="164"/>
                      </a:lnTo>
                      <a:lnTo>
                        <a:pt x="146" y="197"/>
                      </a:lnTo>
                      <a:lnTo>
                        <a:pt x="180" y="230"/>
                      </a:lnTo>
                      <a:lnTo>
                        <a:pt x="212" y="263"/>
                      </a:lnTo>
                      <a:lnTo>
                        <a:pt x="245" y="296"/>
                      </a:lnTo>
                      <a:lnTo>
                        <a:pt x="278" y="328"/>
                      </a:lnTo>
                      <a:lnTo>
                        <a:pt x="278" y="328"/>
                      </a:lnTo>
                      <a:cubicBezTo>
                        <a:pt x="288" y="339"/>
                        <a:pt x="297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8" y="386"/>
                        <a:pt x="308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7" y="435"/>
                        <a:pt x="288" y="448"/>
                        <a:pt x="278" y="460"/>
                      </a:cubicBezTo>
                      <a:lnTo>
                        <a:pt x="16" y="722"/>
                      </a:lnTo>
                      <a:lnTo>
                        <a:pt x="16" y="722"/>
                      </a:lnTo>
                      <a:cubicBezTo>
                        <a:pt x="5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7" y="773"/>
                        <a:pt x="23" y="778"/>
                      </a:cubicBezTo>
                      <a:lnTo>
                        <a:pt x="23" y="778"/>
                      </a:lnTo>
                      <a:cubicBezTo>
                        <a:pt x="41" y="784"/>
                        <a:pt x="60" y="787"/>
                        <a:pt x="81" y="787"/>
                      </a:cubicBezTo>
                      <a:lnTo>
                        <a:pt x="606" y="787"/>
                      </a:lnTo>
                      <a:lnTo>
                        <a:pt x="606" y="787"/>
                      </a:lnTo>
                      <a:cubicBezTo>
                        <a:pt x="627" y="787"/>
                        <a:pt x="647" y="784"/>
                        <a:pt x="663" y="77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5" name="Freeform 487">
                  <a:extLst>
                    <a:ext uri="{FF2B5EF4-FFF2-40B4-BE49-F238E27FC236}">
                      <a16:creationId xmlns="" xmlns:a16="http://schemas.microsoft.com/office/drawing/2014/main" id="{D78A8CF7-AEB1-2E4D-B9A1-1F5A569C84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02500" y="2284413"/>
                  <a:ext cx="247650" cy="284162"/>
                </a:xfrm>
                <a:custGeom>
                  <a:avLst/>
                  <a:gdLst>
                    <a:gd name="T0" fmla="*/ 442 w 689"/>
                    <a:gd name="T1" fmla="*/ 295 h 788"/>
                    <a:gd name="T2" fmla="*/ 508 w 689"/>
                    <a:gd name="T3" fmla="*/ 230 h 788"/>
                    <a:gd name="T4" fmla="*/ 573 w 689"/>
                    <a:gd name="T5" fmla="*/ 164 h 788"/>
                    <a:gd name="T6" fmla="*/ 639 w 689"/>
                    <a:gd name="T7" fmla="*/ 99 h 788"/>
                    <a:gd name="T8" fmla="*/ 672 w 689"/>
                    <a:gd name="T9" fmla="*/ 66 h 788"/>
                    <a:gd name="T10" fmla="*/ 688 w 689"/>
                    <a:gd name="T11" fmla="*/ 33 h 788"/>
                    <a:gd name="T12" fmla="*/ 664 w 689"/>
                    <a:gd name="T13" fmla="*/ 8 h 788"/>
                    <a:gd name="T14" fmla="*/ 82 w 689"/>
                    <a:gd name="T15" fmla="*/ 0 h 788"/>
                    <a:gd name="T16" fmla="*/ 24 w 689"/>
                    <a:gd name="T17" fmla="*/ 8 h 788"/>
                    <a:gd name="T18" fmla="*/ 0 w 689"/>
                    <a:gd name="T19" fmla="*/ 33 h 788"/>
                    <a:gd name="T20" fmla="*/ 16 w 689"/>
                    <a:gd name="T21" fmla="*/ 66 h 788"/>
                    <a:gd name="T22" fmla="*/ 115 w 689"/>
                    <a:gd name="T23" fmla="*/ 164 h 788"/>
                    <a:gd name="T24" fmla="*/ 246 w 689"/>
                    <a:gd name="T25" fmla="*/ 295 h 788"/>
                    <a:gd name="T26" fmla="*/ 279 w 689"/>
                    <a:gd name="T27" fmla="*/ 328 h 788"/>
                    <a:gd name="T28" fmla="*/ 303 w 689"/>
                    <a:gd name="T29" fmla="*/ 369 h 788"/>
                    <a:gd name="T30" fmla="*/ 303 w 689"/>
                    <a:gd name="T31" fmla="*/ 418 h 788"/>
                    <a:gd name="T32" fmla="*/ 246 w 689"/>
                    <a:gd name="T33" fmla="*/ 492 h 788"/>
                    <a:gd name="T34" fmla="*/ 180 w 689"/>
                    <a:gd name="T35" fmla="*/ 558 h 788"/>
                    <a:gd name="T36" fmla="*/ 115 w 689"/>
                    <a:gd name="T37" fmla="*/ 623 h 788"/>
                    <a:gd name="T38" fmla="*/ 49 w 689"/>
                    <a:gd name="T39" fmla="*/ 689 h 788"/>
                    <a:gd name="T40" fmla="*/ 16 w 689"/>
                    <a:gd name="T41" fmla="*/ 722 h 788"/>
                    <a:gd name="T42" fmla="*/ 0 w 689"/>
                    <a:gd name="T43" fmla="*/ 754 h 788"/>
                    <a:gd name="T44" fmla="*/ 24 w 689"/>
                    <a:gd name="T45" fmla="*/ 778 h 788"/>
                    <a:gd name="T46" fmla="*/ 606 w 689"/>
                    <a:gd name="T47" fmla="*/ 787 h 788"/>
                    <a:gd name="T48" fmla="*/ 664 w 689"/>
                    <a:gd name="T49" fmla="*/ 778 h 788"/>
                    <a:gd name="T50" fmla="*/ 688 w 689"/>
                    <a:gd name="T51" fmla="*/ 754 h 788"/>
                    <a:gd name="T52" fmla="*/ 672 w 689"/>
                    <a:gd name="T53" fmla="*/ 722 h 788"/>
                    <a:gd name="T54" fmla="*/ 606 w 689"/>
                    <a:gd name="T55" fmla="*/ 656 h 788"/>
                    <a:gd name="T56" fmla="*/ 475 w 689"/>
                    <a:gd name="T57" fmla="*/ 525 h 788"/>
                    <a:gd name="T58" fmla="*/ 410 w 689"/>
                    <a:gd name="T59" fmla="*/ 460 h 788"/>
                    <a:gd name="T60" fmla="*/ 385 w 689"/>
                    <a:gd name="T61" fmla="*/ 418 h 788"/>
                    <a:gd name="T62" fmla="*/ 385 w 689"/>
                    <a:gd name="T63" fmla="*/ 369 h 788"/>
                    <a:gd name="T64" fmla="*/ 410 w 689"/>
                    <a:gd name="T65" fmla="*/ 32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89" h="788">
                      <a:moveTo>
                        <a:pt x="410" y="328"/>
                      </a:moveTo>
                      <a:lnTo>
                        <a:pt x="442" y="295"/>
                      </a:lnTo>
                      <a:lnTo>
                        <a:pt x="475" y="263"/>
                      </a:lnTo>
                      <a:lnTo>
                        <a:pt x="508" y="230"/>
                      </a:lnTo>
                      <a:lnTo>
                        <a:pt x="541" y="197"/>
                      </a:lnTo>
                      <a:lnTo>
                        <a:pt x="573" y="164"/>
                      </a:lnTo>
                      <a:lnTo>
                        <a:pt x="606" y="131"/>
                      </a:lnTo>
                      <a:lnTo>
                        <a:pt x="639" y="99"/>
                      </a:ln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3" y="55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3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5"/>
                        <a:pt x="16" y="66"/>
                      </a:cubicBez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8" y="197"/>
                      </a:lnTo>
                      <a:lnTo>
                        <a:pt x="246" y="295"/>
                      </a:lnTo>
                      <a:lnTo>
                        <a:pt x="279" y="328"/>
                      </a:lnTo>
                      <a:lnTo>
                        <a:pt x="279" y="328"/>
                      </a:lnTo>
                      <a:cubicBezTo>
                        <a:pt x="290" y="339"/>
                        <a:pt x="297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8" y="386"/>
                        <a:pt x="308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7" y="435"/>
                        <a:pt x="290" y="448"/>
                        <a:pt x="279" y="460"/>
                      </a:cubicBezTo>
                      <a:lnTo>
                        <a:pt x="246" y="492"/>
                      </a:lnTo>
                      <a:lnTo>
                        <a:pt x="213" y="525"/>
                      </a:lnTo>
                      <a:lnTo>
                        <a:pt x="180" y="558"/>
                      </a:lnTo>
                      <a:lnTo>
                        <a:pt x="148" y="591"/>
                      </a:lnTo>
                      <a:lnTo>
                        <a:pt x="115" y="623"/>
                      </a:lnTo>
                      <a:lnTo>
                        <a:pt x="82" y="656"/>
                      </a:lnTo>
                      <a:lnTo>
                        <a:pt x="49" y="689"/>
                      </a:lnTo>
                      <a:lnTo>
                        <a:pt x="16" y="722"/>
                      </a:lnTo>
                      <a:lnTo>
                        <a:pt x="16" y="722"/>
                      </a:lnTo>
                      <a:cubicBezTo>
                        <a:pt x="5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8" y="773"/>
                        <a:pt x="24" y="778"/>
                      </a:cubicBezTo>
                      <a:lnTo>
                        <a:pt x="24" y="778"/>
                      </a:lnTo>
                      <a:cubicBezTo>
                        <a:pt x="41" y="784"/>
                        <a:pt x="60" y="787"/>
                        <a:pt x="82" y="787"/>
                      </a:cubicBezTo>
                      <a:lnTo>
                        <a:pt x="606" y="787"/>
                      </a:lnTo>
                      <a:lnTo>
                        <a:pt x="606" y="787"/>
                      </a:lnTo>
                      <a:cubicBezTo>
                        <a:pt x="628" y="787"/>
                        <a:pt x="647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80" y="773"/>
                        <a:pt x="688" y="765"/>
                        <a:pt x="688" y="754"/>
                      </a:cubicBezTo>
                      <a:lnTo>
                        <a:pt x="688" y="754"/>
                      </a:lnTo>
                      <a:cubicBezTo>
                        <a:pt x="688" y="743"/>
                        <a:pt x="683" y="732"/>
                        <a:pt x="672" y="722"/>
                      </a:cubicBezTo>
                      <a:lnTo>
                        <a:pt x="639" y="689"/>
                      </a:lnTo>
                      <a:lnTo>
                        <a:pt x="606" y="656"/>
                      </a:lnTo>
                      <a:lnTo>
                        <a:pt x="573" y="623"/>
                      </a:lnTo>
                      <a:lnTo>
                        <a:pt x="475" y="525"/>
                      </a:lnTo>
                      <a:lnTo>
                        <a:pt x="442" y="492"/>
                      </a:lnTo>
                      <a:lnTo>
                        <a:pt x="410" y="460"/>
                      </a:lnTo>
                      <a:lnTo>
                        <a:pt x="410" y="460"/>
                      </a:lnTo>
                      <a:cubicBezTo>
                        <a:pt x="398" y="448"/>
                        <a:pt x="390" y="435"/>
                        <a:pt x="385" y="418"/>
                      </a:cubicBezTo>
                      <a:lnTo>
                        <a:pt x="385" y="418"/>
                      </a:lnTo>
                      <a:cubicBezTo>
                        <a:pt x="380" y="402"/>
                        <a:pt x="380" y="386"/>
                        <a:pt x="385" y="369"/>
                      </a:cubicBezTo>
                      <a:lnTo>
                        <a:pt x="385" y="369"/>
                      </a:lnTo>
                      <a:cubicBezTo>
                        <a:pt x="390" y="352"/>
                        <a:pt x="398" y="339"/>
                        <a:pt x="410" y="32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6" name="Freeform 488">
                  <a:extLst>
                    <a:ext uri="{FF2B5EF4-FFF2-40B4-BE49-F238E27FC236}">
                      <a16:creationId xmlns="" xmlns:a16="http://schemas.microsoft.com/office/drawing/2014/main" id="{F326ACE1-CAAD-F247-AF05-8AA9C68F2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6100" y="2332038"/>
                  <a:ext cx="187325" cy="187325"/>
                </a:xfrm>
                <a:custGeom>
                  <a:avLst/>
                  <a:gdLst>
                    <a:gd name="T0" fmla="*/ 382 w 519"/>
                    <a:gd name="T1" fmla="*/ 235 h 520"/>
                    <a:gd name="T2" fmla="*/ 325 w 519"/>
                    <a:gd name="T3" fmla="*/ 161 h 520"/>
                    <a:gd name="T4" fmla="*/ 292 w 519"/>
                    <a:gd name="T5" fmla="*/ 140 h 520"/>
                    <a:gd name="T6" fmla="*/ 284 w 519"/>
                    <a:gd name="T7" fmla="*/ 136 h 520"/>
                    <a:gd name="T8" fmla="*/ 235 w 519"/>
                    <a:gd name="T9" fmla="*/ 136 h 520"/>
                    <a:gd name="T10" fmla="*/ 194 w 519"/>
                    <a:gd name="T11" fmla="*/ 161 h 520"/>
                    <a:gd name="T12" fmla="*/ 161 w 519"/>
                    <a:gd name="T13" fmla="*/ 194 h 520"/>
                    <a:gd name="T14" fmla="*/ 136 w 519"/>
                    <a:gd name="T15" fmla="*/ 235 h 520"/>
                    <a:gd name="T16" fmla="*/ 136 w 519"/>
                    <a:gd name="T17" fmla="*/ 284 h 520"/>
                    <a:gd name="T18" fmla="*/ 194 w 519"/>
                    <a:gd name="T19" fmla="*/ 358 h 520"/>
                    <a:gd name="T20" fmla="*/ 235 w 519"/>
                    <a:gd name="T21" fmla="*/ 382 h 520"/>
                    <a:gd name="T22" fmla="*/ 284 w 519"/>
                    <a:gd name="T23" fmla="*/ 382 h 520"/>
                    <a:gd name="T24" fmla="*/ 292 w 519"/>
                    <a:gd name="T25" fmla="*/ 379 h 520"/>
                    <a:gd name="T26" fmla="*/ 325 w 519"/>
                    <a:gd name="T27" fmla="*/ 358 h 520"/>
                    <a:gd name="T28" fmla="*/ 358 w 519"/>
                    <a:gd name="T29" fmla="*/ 326 h 520"/>
                    <a:gd name="T30" fmla="*/ 382 w 519"/>
                    <a:gd name="T31" fmla="*/ 284 h 520"/>
                    <a:gd name="T32" fmla="*/ 513 w 519"/>
                    <a:gd name="T33" fmla="*/ 235 h 520"/>
                    <a:gd name="T34" fmla="*/ 513 w 519"/>
                    <a:gd name="T35" fmla="*/ 284 h 520"/>
                    <a:gd name="T36" fmla="*/ 488 w 519"/>
                    <a:gd name="T37" fmla="*/ 326 h 520"/>
                    <a:gd name="T38" fmla="*/ 423 w 519"/>
                    <a:gd name="T39" fmla="*/ 391 h 520"/>
                    <a:gd name="T40" fmla="*/ 358 w 519"/>
                    <a:gd name="T41" fmla="*/ 457 h 520"/>
                    <a:gd name="T42" fmla="*/ 325 w 519"/>
                    <a:gd name="T43" fmla="*/ 489 h 520"/>
                    <a:gd name="T44" fmla="*/ 292 w 519"/>
                    <a:gd name="T45" fmla="*/ 510 h 520"/>
                    <a:gd name="T46" fmla="*/ 284 w 519"/>
                    <a:gd name="T47" fmla="*/ 514 h 520"/>
                    <a:gd name="T48" fmla="*/ 235 w 519"/>
                    <a:gd name="T49" fmla="*/ 514 h 520"/>
                    <a:gd name="T50" fmla="*/ 161 w 519"/>
                    <a:gd name="T51" fmla="*/ 457 h 520"/>
                    <a:gd name="T52" fmla="*/ 30 w 519"/>
                    <a:gd name="T53" fmla="*/ 326 h 520"/>
                    <a:gd name="T54" fmla="*/ 5 w 519"/>
                    <a:gd name="T55" fmla="*/ 284 h 520"/>
                    <a:gd name="T56" fmla="*/ 5 w 519"/>
                    <a:gd name="T57" fmla="*/ 235 h 520"/>
                    <a:gd name="T58" fmla="*/ 30 w 519"/>
                    <a:gd name="T59" fmla="*/ 194 h 520"/>
                    <a:gd name="T60" fmla="*/ 96 w 519"/>
                    <a:gd name="T61" fmla="*/ 129 h 520"/>
                    <a:gd name="T62" fmla="*/ 194 w 519"/>
                    <a:gd name="T63" fmla="*/ 30 h 520"/>
                    <a:gd name="T64" fmla="*/ 235 w 519"/>
                    <a:gd name="T65" fmla="*/ 6 h 520"/>
                    <a:gd name="T66" fmla="*/ 284 w 519"/>
                    <a:gd name="T67" fmla="*/ 6 h 520"/>
                    <a:gd name="T68" fmla="*/ 292 w 519"/>
                    <a:gd name="T69" fmla="*/ 9 h 520"/>
                    <a:gd name="T70" fmla="*/ 325 w 519"/>
                    <a:gd name="T71" fmla="*/ 30 h 520"/>
                    <a:gd name="T72" fmla="*/ 488 w 519"/>
                    <a:gd name="T73" fmla="*/ 194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19" h="520">
                      <a:moveTo>
                        <a:pt x="382" y="235"/>
                      </a:moveTo>
                      <a:lnTo>
                        <a:pt x="382" y="235"/>
                      </a:lnTo>
                      <a:cubicBezTo>
                        <a:pt x="377" y="218"/>
                        <a:pt x="369" y="205"/>
                        <a:pt x="358" y="194"/>
                      </a:cubicBezTo>
                      <a:lnTo>
                        <a:pt x="325" y="161"/>
                      </a:lnTo>
                      <a:lnTo>
                        <a:pt x="325" y="161"/>
                      </a:lnTo>
                      <a:cubicBezTo>
                        <a:pt x="316" y="152"/>
                        <a:pt x="305" y="145"/>
                        <a:pt x="292" y="140"/>
                      </a:cubicBezTo>
                      <a:lnTo>
                        <a:pt x="292" y="140"/>
                      </a:lnTo>
                      <a:cubicBezTo>
                        <a:pt x="290" y="139"/>
                        <a:pt x="286" y="137"/>
                        <a:pt x="284" y="136"/>
                      </a:cubicBezTo>
                      <a:lnTo>
                        <a:pt x="284" y="136"/>
                      </a:lnTo>
                      <a:cubicBezTo>
                        <a:pt x="267" y="131"/>
                        <a:pt x="251" y="131"/>
                        <a:pt x="235" y="136"/>
                      </a:cubicBezTo>
                      <a:lnTo>
                        <a:pt x="235" y="136"/>
                      </a:lnTo>
                      <a:cubicBezTo>
                        <a:pt x="218" y="142"/>
                        <a:pt x="205" y="151"/>
                        <a:pt x="194" y="161"/>
                      </a:cubicBezTo>
                      <a:lnTo>
                        <a:pt x="161" y="194"/>
                      </a:lnTo>
                      <a:lnTo>
                        <a:pt x="161" y="194"/>
                      </a:lnTo>
                      <a:cubicBezTo>
                        <a:pt x="150" y="205"/>
                        <a:pt x="142" y="218"/>
                        <a:pt x="136" y="235"/>
                      </a:cubicBezTo>
                      <a:lnTo>
                        <a:pt x="136" y="235"/>
                      </a:lnTo>
                      <a:cubicBezTo>
                        <a:pt x="131" y="252"/>
                        <a:pt x="131" y="268"/>
                        <a:pt x="136" y="284"/>
                      </a:cubicBezTo>
                      <a:lnTo>
                        <a:pt x="136" y="284"/>
                      </a:lnTo>
                      <a:cubicBezTo>
                        <a:pt x="142" y="301"/>
                        <a:pt x="150" y="314"/>
                        <a:pt x="161" y="326"/>
                      </a:cubicBezTo>
                      <a:lnTo>
                        <a:pt x="194" y="358"/>
                      </a:lnTo>
                      <a:lnTo>
                        <a:pt x="194" y="358"/>
                      </a:lnTo>
                      <a:cubicBezTo>
                        <a:pt x="205" y="369"/>
                        <a:pt x="218" y="377"/>
                        <a:pt x="235" y="382"/>
                      </a:cubicBezTo>
                      <a:lnTo>
                        <a:pt x="235" y="382"/>
                      </a:lnTo>
                      <a:cubicBezTo>
                        <a:pt x="251" y="388"/>
                        <a:pt x="267" y="388"/>
                        <a:pt x="284" y="382"/>
                      </a:cubicBezTo>
                      <a:lnTo>
                        <a:pt x="284" y="382"/>
                      </a:lnTo>
                      <a:cubicBezTo>
                        <a:pt x="286" y="381"/>
                        <a:pt x="290" y="381"/>
                        <a:pt x="292" y="379"/>
                      </a:cubicBezTo>
                      <a:lnTo>
                        <a:pt x="292" y="379"/>
                      </a:lnTo>
                      <a:cubicBezTo>
                        <a:pt x="305" y="374"/>
                        <a:pt x="316" y="367"/>
                        <a:pt x="325" y="358"/>
                      </a:cubicBezTo>
                      <a:lnTo>
                        <a:pt x="358" y="326"/>
                      </a:lnTo>
                      <a:lnTo>
                        <a:pt x="358" y="326"/>
                      </a:lnTo>
                      <a:cubicBezTo>
                        <a:pt x="369" y="314"/>
                        <a:pt x="377" y="301"/>
                        <a:pt x="382" y="284"/>
                      </a:cubicBezTo>
                      <a:lnTo>
                        <a:pt x="382" y="284"/>
                      </a:lnTo>
                      <a:cubicBezTo>
                        <a:pt x="387" y="268"/>
                        <a:pt x="387" y="252"/>
                        <a:pt x="382" y="235"/>
                      </a:cubicBezTo>
                      <a:close/>
                      <a:moveTo>
                        <a:pt x="513" y="235"/>
                      </a:moveTo>
                      <a:lnTo>
                        <a:pt x="513" y="235"/>
                      </a:lnTo>
                      <a:cubicBezTo>
                        <a:pt x="518" y="252"/>
                        <a:pt x="518" y="268"/>
                        <a:pt x="513" y="284"/>
                      </a:cubicBezTo>
                      <a:lnTo>
                        <a:pt x="513" y="284"/>
                      </a:lnTo>
                      <a:cubicBezTo>
                        <a:pt x="508" y="301"/>
                        <a:pt x="500" y="314"/>
                        <a:pt x="488" y="326"/>
                      </a:cubicBezTo>
                      <a:lnTo>
                        <a:pt x="456" y="358"/>
                      </a:lnTo>
                      <a:lnTo>
                        <a:pt x="423" y="391"/>
                      </a:lnTo>
                      <a:lnTo>
                        <a:pt x="391" y="424"/>
                      </a:lnTo>
                      <a:lnTo>
                        <a:pt x="358" y="457"/>
                      </a:lnTo>
                      <a:lnTo>
                        <a:pt x="325" y="489"/>
                      </a:lnTo>
                      <a:lnTo>
                        <a:pt x="325" y="489"/>
                      </a:lnTo>
                      <a:cubicBezTo>
                        <a:pt x="316" y="498"/>
                        <a:pt x="305" y="505"/>
                        <a:pt x="292" y="510"/>
                      </a:cubicBezTo>
                      <a:lnTo>
                        <a:pt x="292" y="510"/>
                      </a:lnTo>
                      <a:cubicBezTo>
                        <a:pt x="290" y="512"/>
                        <a:pt x="286" y="513"/>
                        <a:pt x="284" y="514"/>
                      </a:cubicBezTo>
                      <a:lnTo>
                        <a:pt x="284" y="514"/>
                      </a:lnTo>
                      <a:cubicBezTo>
                        <a:pt x="267" y="519"/>
                        <a:pt x="251" y="519"/>
                        <a:pt x="235" y="514"/>
                      </a:cubicBezTo>
                      <a:lnTo>
                        <a:pt x="235" y="514"/>
                      </a:lnTo>
                      <a:cubicBezTo>
                        <a:pt x="218" y="508"/>
                        <a:pt x="205" y="500"/>
                        <a:pt x="194" y="489"/>
                      </a:cubicBezTo>
                      <a:lnTo>
                        <a:pt x="161" y="457"/>
                      </a:lnTo>
                      <a:lnTo>
                        <a:pt x="128" y="424"/>
                      </a:lnTo>
                      <a:lnTo>
                        <a:pt x="30" y="326"/>
                      </a:lnTo>
                      <a:lnTo>
                        <a:pt x="30" y="326"/>
                      </a:lnTo>
                      <a:cubicBezTo>
                        <a:pt x="19" y="314"/>
                        <a:pt x="10" y="301"/>
                        <a:pt x="5" y="284"/>
                      </a:cubicBezTo>
                      <a:lnTo>
                        <a:pt x="5" y="284"/>
                      </a:lnTo>
                      <a:cubicBezTo>
                        <a:pt x="0" y="268"/>
                        <a:pt x="0" y="252"/>
                        <a:pt x="5" y="235"/>
                      </a:cubicBezTo>
                      <a:lnTo>
                        <a:pt x="5" y="235"/>
                      </a:lnTo>
                      <a:cubicBezTo>
                        <a:pt x="10" y="218"/>
                        <a:pt x="19" y="205"/>
                        <a:pt x="30" y="194"/>
                      </a:cubicBezTo>
                      <a:lnTo>
                        <a:pt x="62" y="161"/>
                      </a:lnTo>
                      <a:lnTo>
                        <a:pt x="96" y="129"/>
                      </a:lnTo>
                      <a:lnTo>
                        <a:pt x="128" y="96"/>
                      </a:lnTo>
                      <a:lnTo>
                        <a:pt x="194" y="30"/>
                      </a:lnTo>
                      <a:lnTo>
                        <a:pt x="194" y="30"/>
                      </a:lnTo>
                      <a:cubicBezTo>
                        <a:pt x="205" y="20"/>
                        <a:pt x="218" y="11"/>
                        <a:pt x="235" y="6"/>
                      </a:cubicBezTo>
                      <a:lnTo>
                        <a:pt x="235" y="6"/>
                      </a:lnTo>
                      <a:cubicBezTo>
                        <a:pt x="251" y="0"/>
                        <a:pt x="267" y="0"/>
                        <a:pt x="284" y="6"/>
                      </a:cubicBezTo>
                      <a:lnTo>
                        <a:pt x="284" y="6"/>
                      </a:lnTo>
                      <a:cubicBezTo>
                        <a:pt x="286" y="7"/>
                        <a:pt x="290" y="8"/>
                        <a:pt x="292" y="9"/>
                      </a:cubicBezTo>
                      <a:lnTo>
                        <a:pt x="292" y="9"/>
                      </a:lnTo>
                      <a:cubicBezTo>
                        <a:pt x="305" y="14"/>
                        <a:pt x="316" y="21"/>
                        <a:pt x="325" y="30"/>
                      </a:cubicBezTo>
                      <a:lnTo>
                        <a:pt x="488" y="194"/>
                      </a:lnTo>
                      <a:lnTo>
                        <a:pt x="488" y="194"/>
                      </a:lnTo>
                      <a:cubicBezTo>
                        <a:pt x="500" y="205"/>
                        <a:pt x="508" y="218"/>
                        <a:pt x="513" y="2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7" name="Freeform 491">
                  <a:extLst>
                    <a:ext uri="{FF2B5EF4-FFF2-40B4-BE49-F238E27FC236}">
                      <a16:creationId xmlns="" xmlns:a16="http://schemas.microsoft.com/office/drawing/2014/main" id="{6B70F8BE-07D1-2640-BC62-A492CE2F52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67538" y="2403475"/>
                  <a:ext cx="46037" cy="46038"/>
                </a:xfrm>
                <a:custGeom>
                  <a:avLst/>
                  <a:gdLst>
                    <a:gd name="T0" fmla="*/ 96 w 127"/>
                    <a:gd name="T1" fmla="*/ 9 h 127"/>
                    <a:gd name="T2" fmla="*/ 96 w 127"/>
                    <a:gd name="T3" fmla="*/ 9 h 127"/>
                    <a:gd name="T4" fmla="*/ 88 w 127"/>
                    <a:gd name="T5" fmla="*/ 5 h 127"/>
                    <a:gd name="T6" fmla="*/ 88 w 127"/>
                    <a:gd name="T7" fmla="*/ 5 h 127"/>
                    <a:gd name="T8" fmla="*/ 39 w 127"/>
                    <a:gd name="T9" fmla="*/ 5 h 127"/>
                    <a:gd name="T10" fmla="*/ 39 w 127"/>
                    <a:gd name="T11" fmla="*/ 5 h 127"/>
                    <a:gd name="T12" fmla="*/ 6 w 127"/>
                    <a:gd name="T13" fmla="*/ 38 h 127"/>
                    <a:gd name="T14" fmla="*/ 6 w 127"/>
                    <a:gd name="T15" fmla="*/ 38 h 127"/>
                    <a:gd name="T16" fmla="*/ 6 w 127"/>
                    <a:gd name="T17" fmla="*/ 87 h 127"/>
                    <a:gd name="T18" fmla="*/ 6 w 127"/>
                    <a:gd name="T19" fmla="*/ 87 h 127"/>
                    <a:gd name="T20" fmla="*/ 39 w 127"/>
                    <a:gd name="T21" fmla="*/ 120 h 127"/>
                    <a:gd name="T22" fmla="*/ 39 w 127"/>
                    <a:gd name="T23" fmla="*/ 120 h 127"/>
                    <a:gd name="T24" fmla="*/ 88 w 127"/>
                    <a:gd name="T25" fmla="*/ 120 h 127"/>
                    <a:gd name="T26" fmla="*/ 88 w 127"/>
                    <a:gd name="T27" fmla="*/ 120 h 127"/>
                    <a:gd name="T28" fmla="*/ 96 w 127"/>
                    <a:gd name="T29" fmla="*/ 116 h 127"/>
                    <a:gd name="T30" fmla="*/ 96 w 127"/>
                    <a:gd name="T31" fmla="*/ 116 h 127"/>
                    <a:gd name="T32" fmla="*/ 120 w 127"/>
                    <a:gd name="T33" fmla="*/ 87 h 127"/>
                    <a:gd name="T34" fmla="*/ 120 w 127"/>
                    <a:gd name="T35" fmla="*/ 87 h 127"/>
                    <a:gd name="T36" fmla="*/ 120 w 127"/>
                    <a:gd name="T37" fmla="*/ 38 h 127"/>
                    <a:gd name="T38" fmla="*/ 120 w 127"/>
                    <a:gd name="T39" fmla="*/ 38 h 127"/>
                    <a:gd name="T40" fmla="*/ 96 w 127"/>
                    <a:gd name="T41" fmla="*/ 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7" h="127">
                      <a:moveTo>
                        <a:pt x="96" y="9"/>
                      </a:moveTo>
                      <a:lnTo>
                        <a:pt x="96" y="9"/>
                      </a:lnTo>
                      <a:cubicBezTo>
                        <a:pt x="94" y="8"/>
                        <a:pt x="90" y="6"/>
                        <a:pt x="88" y="5"/>
                      </a:cubicBezTo>
                      <a:lnTo>
                        <a:pt x="88" y="5"/>
                      </a:lnTo>
                      <a:cubicBezTo>
                        <a:pt x="71" y="0"/>
                        <a:pt x="55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5"/>
                        <a:pt x="0" y="71"/>
                        <a:pt x="6" y="87"/>
                      </a:cubicBezTo>
                      <a:lnTo>
                        <a:pt x="6" y="87"/>
                      </a:lnTo>
                      <a:cubicBezTo>
                        <a:pt x="11" y="104"/>
                        <a:pt x="22" y="114"/>
                        <a:pt x="39" y="120"/>
                      </a:cubicBezTo>
                      <a:lnTo>
                        <a:pt x="39" y="120"/>
                      </a:lnTo>
                      <a:cubicBezTo>
                        <a:pt x="55" y="126"/>
                        <a:pt x="71" y="126"/>
                        <a:pt x="88" y="120"/>
                      </a:cubicBezTo>
                      <a:lnTo>
                        <a:pt x="88" y="120"/>
                      </a:lnTo>
                      <a:cubicBezTo>
                        <a:pt x="90" y="119"/>
                        <a:pt x="94" y="118"/>
                        <a:pt x="96" y="116"/>
                      </a:cubicBezTo>
                      <a:lnTo>
                        <a:pt x="96" y="116"/>
                      </a:lnTo>
                      <a:cubicBezTo>
                        <a:pt x="108" y="110"/>
                        <a:pt x="116" y="101"/>
                        <a:pt x="120" y="87"/>
                      </a:cubicBezTo>
                      <a:lnTo>
                        <a:pt x="120" y="87"/>
                      </a:lnTo>
                      <a:cubicBezTo>
                        <a:pt x="126" y="71"/>
                        <a:pt x="126" y="55"/>
                        <a:pt x="120" y="38"/>
                      </a:cubicBezTo>
                      <a:lnTo>
                        <a:pt x="120" y="38"/>
                      </a:lnTo>
                      <a:cubicBezTo>
                        <a:pt x="116" y="25"/>
                        <a:pt x="108" y="15"/>
                        <a:pt x="96" y="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8" name="Freeform 494">
                  <a:extLst>
                    <a:ext uri="{FF2B5EF4-FFF2-40B4-BE49-F238E27FC236}">
                      <a16:creationId xmlns="" xmlns:a16="http://schemas.microsoft.com/office/drawing/2014/main" id="{A7F26C0D-B4BD-ED4C-BE25-4999DB33C9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0663" y="2573338"/>
                  <a:ext cx="247650" cy="136525"/>
                </a:xfrm>
                <a:custGeom>
                  <a:avLst/>
                  <a:gdLst>
                    <a:gd name="T0" fmla="*/ 663 w 689"/>
                    <a:gd name="T1" fmla="*/ 369 h 379"/>
                    <a:gd name="T2" fmla="*/ 663 w 689"/>
                    <a:gd name="T3" fmla="*/ 369 h 379"/>
                    <a:gd name="T4" fmla="*/ 688 w 689"/>
                    <a:gd name="T5" fmla="*/ 344 h 379"/>
                    <a:gd name="T6" fmla="*/ 688 w 689"/>
                    <a:gd name="T7" fmla="*/ 344 h 379"/>
                    <a:gd name="T8" fmla="*/ 672 w 689"/>
                    <a:gd name="T9" fmla="*/ 312 h 379"/>
                    <a:gd name="T10" fmla="*/ 639 w 689"/>
                    <a:gd name="T11" fmla="*/ 279 h 379"/>
                    <a:gd name="T12" fmla="*/ 606 w 689"/>
                    <a:gd name="T13" fmla="*/ 246 h 379"/>
                    <a:gd name="T14" fmla="*/ 573 w 689"/>
                    <a:gd name="T15" fmla="*/ 214 h 379"/>
                    <a:gd name="T16" fmla="*/ 540 w 689"/>
                    <a:gd name="T17" fmla="*/ 180 h 379"/>
                    <a:gd name="T18" fmla="*/ 508 w 689"/>
                    <a:gd name="T19" fmla="*/ 148 h 379"/>
                    <a:gd name="T20" fmla="*/ 475 w 689"/>
                    <a:gd name="T21" fmla="*/ 115 h 379"/>
                    <a:gd name="T22" fmla="*/ 442 w 689"/>
                    <a:gd name="T23" fmla="*/ 82 h 379"/>
                    <a:gd name="T24" fmla="*/ 409 w 689"/>
                    <a:gd name="T25" fmla="*/ 50 h 379"/>
                    <a:gd name="T26" fmla="*/ 377 w 689"/>
                    <a:gd name="T27" fmla="*/ 16 h 379"/>
                    <a:gd name="T28" fmla="*/ 377 w 689"/>
                    <a:gd name="T29" fmla="*/ 16 h 379"/>
                    <a:gd name="T30" fmla="*/ 344 w 689"/>
                    <a:gd name="T31" fmla="*/ 0 h 379"/>
                    <a:gd name="T32" fmla="*/ 344 w 689"/>
                    <a:gd name="T33" fmla="*/ 0 h 379"/>
                    <a:gd name="T34" fmla="*/ 311 w 689"/>
                    <a:gd name="T35" fmla="*/ 16 h 379"/>
                    <a:gd name="T36" fmla="*/ 278 w 689"/>
                    <a:gd name="T37" fmla="*/ 50 h 379"/>
                    <a:gd name="T38" fmla="*/ 245 w 689"/>
                    <a:gd name="T39" fmla="*/ 82 h 379"/>
                    <a:gd name="T40" fmla="*/ 213 w 689"/>
                    <a:gd name="T41" fmla="*/ 115 h 379"/>
                    <a:gd name="T42" fmla="*/ 180 w 689"/>
                    <a:gd name="T43" fmla="*/ 148 h 379"/>
                    <a:gd name="T44" fmla="*/ 147 w 689"/>
                    <a:gd name="T45" fmla="*/ 180 h 379"/>
                    <a:gd name="T46" fmla="*/ 115 w 689"/>
                    <a:gd name="T47" fmla="*/ 214 h 379"/>
                    <a:gd name="T48" fmla="*/ 81 w 689"/>
                    <a:gd name="T49" fmla="*/ 246 h 379"/>
                    <a:gd name="T50" fmla="*/ 49 w 689"/>
                    <a:gd name="T51" fmla="*/ 279 h 379"/>
                    <a:gd name="T52" fmla="*/ 16 w 689"/>
                    <a:gd name="T53" fmla="*/ 312 h 379"/>
                    <a:gd name="T54" fmla="*/ 16 w 689"/>
                    <a:gd name="T55" fmla="*/ 312 h 379"/>
                    <a:gd name="T56" fmla="*/ 0 w 689"/>
                    <a:gd name="T57" fmla="*/ 344 h 379"/>
                    <a:gd name="T58" fmla="*/ 0 w 689"/>
                    <a:gd name="T59" fmla="*/ 344 h 379"/>
                    <a:gd name="T60" fmla="*/ 24 w 689"/>
                    <a:gd name="T61" fmla="*/ 369 h 379"/>
                    <a:gd name="T62" fmla="*/ 24 w 689"/>
                    <a:gd name="T63" fmla="*/ 369 h 379"/>
                    <a:gd name="T64" fmla="*/ 81 w 689"/>
                    <a:gd name="T65" fmla="*/ 378 h 379"/>
                    <a:gd name="T66" fmla="*/ 606 w 689"/>
                    <a:gd name="T67" fmla="*/ 378 h 379"/>
                    <a:gd name="T68" fmla="*/ 606 w 689"/>
                    <a:gd name="T69" fmla="*/ 378 h 379"/>
                    <a:gd name="T70" fmla="*/ 663 w 689"/>
                    <a:gd name="T71" fmla="*/ 36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9" h="379">
                      <a:moveTo>
                        <a:pt x="663" y="369"/>
                      </a:moveTo>
                      <a:lnTo>
                        <a:pt x="663" y="369"/>
                      </a:lnTo>
                      <a:cubicBezTo>
                        <a:pt x="680" y="364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4"/>
                        <a:pt x="682" y="323"/>
                        <a:pt x="672" y="312"/>
                      </a:cubicBezTo>
                      <a:lnTo>
                        <a:pt x="639" y="279"/>
                      </a:lnTo>
                      <a:lnTo>
                        <a:pt x="606" y="246"/>
                      </a:lnTo>
                      <a:lnTo>
                        <a:pt x="573" y="214"/>
                      </a:lnTo>
                      <a:lnTo>
                        <a:pt x="540" y="180"/>
                      </a:lnTo>
                      <a:lnTo>
                        <a:pt x="508" y="148"/>
                      </a:lnTo>
                      <a:lnTo>
                        <a:pt x="475" y="115"/>
                      </a:lnTo>
                      <a:lnTo>
                        <a:pt x="442" y="82"/>
                      </a:lnTo>
                      <a:lnTo>
                        <a:pt x="409" y="50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5" y="6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6"/>
                        <a:pt x="311" y="16"/>
                      </a:cubicBezTo>
                      <a:lnTo>
                        <a:pt x="278" y="50"/>
                      </a:lnTo>
                      <a:lnTo>
                        <a:pt x="245" y="82"/>
                      </a:lnTo>
                      <a:lnTo>
                        <a:pt x="213" y="115"/>
                      </a:lnTo>
                      <a:lnTo>
                        <a:pt x="180" y="148"/>
                      </a:lnTo>
                      <a:lnTo>
                        <a:pt x="147" y="180"/>
                      </a:lnTo>
                      <a:lnTo>
                        <a:pt x="115" y="214"/>
                      </a:lnTo>
                      <a:lnTo>
                        <a:pt x="81" y="246"/>
                      </a:lnTo>
                      <a:lnTo>
                        <a:pt x="49" y="279"/>
                      </a:lnTo>
                      <a:lnTo>
                        <a:pt x="16" y="312"/>
                      </a:lnTo>
                      <a:lnTo>
                        <a:pt x="16" y="312"/>
                      </a:lnTo>
                      <a:cubicBezTo>
                        <a:pt x="5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4"/>
                        <a:pt x="24" y="369"/>
                      </a:cubicBezTo>
                      <a:lnTo>
                        <a:pt x="24" y="369"/>
                      </a:lnTo>
                      <a:cubicBezTo>
                        <a:pt x="41" y="375"/>
                        <a:pt x="59" y="378"/>
                        <a:pt x="81" y="378"/>
                      </a:cubicBezTo>
                      <a:lnTo>
                        <a:pt x="606" y="378"/>
                      </a:lnTo>
                      <a:lnTo>
                        <a:pt x="606" y="378"/>
                      </a:lnTo>
                      <a:cubicBezTo>
                        <a:pt x="628" y="378"/>
                        <a:pt x="647" y="375"/>
                        <a:pt x="663" y="369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9" name="Freeform 495">
                  <a:extLst>
                    <a:ext uri="{FF2B5EF4-FFF2-40B4-BE49-F238E27FC236}">
                      <a16:creationId xmlns="" xmlns:a16="http://schemas.microsoft.com/office/drawing/2014/main" id="{118BD605-4264-5648-A6B5-AFACB8AB9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1213" y="2573338"/>
                  <a:ext cx="247650" cy="136525"/>
                </a:xfrm>
                <a:custGeom>
                  <a:avLst/>
                  <a:gdLst>
                    <a:gd name="T0" fmla="*/ 640 w 690"/>
                    <a:gd name="T1" fmla="*/ 279 h 379"/>
                    <a:gd name="T2" fmla="*/ 607 w 690"/>
                    <a:gd name="T3" fmla="*/ 246 h 379"/>
                    <a:gd name="T4" fmla="*/ 574 w 690"/>
                    <a:gd name="T5" fmla="*/ 213 h 379"/>
                    <a:gd name="T6" fmla="*/ 542 w 690"/>
                    <a:gd name="T7" fmla="*/ 180 h 379"/>
                    <a:gd name="T8" fmla="*/ 509 w 690"/>
                    <a:gd name="T9" fmla="*/ 148 h 379"/>
                    <a:gd name="T10" fmla="*/ 476 w 690"/>
                    <a:gd name="T11" fmla="*/ 115 h 379"/>
                    <a:gd name="T12" fmla="*/ 443 w 690"/>
                    <a:gd name="T13" fmla="*/ 82 h 379"/>
                    <a:gd name="T14" fmla="*/ 410 w 690"/>
                    <a:gd name="T15" fmla="*/ 50 h 379"/>
                    <a:gd name="T16" fmla="*/ 378 w 690"/>
                    <a:gd name="T17" fmla="*/ 16 h 379"/>
                    <a:gd name="T18" fmla="*/ 378 w 690"/>
                    <a:gd name="T19" fmla="*/ 16 h 379"/>
                    <a:gd name="T20" fmla="*/ 345 w 690"/>
                    <a:gd name="T21" fmla="*/ 0 h 379"/>
                    <a:gd name="T22" fmla="*/ 345 w 690"/>
                    <a:gd name="T23" fmla="*/ 0 h 379"/>
                    <a:gd name="T24" fmla="*/ 312 w 690"/>
                    <a:gd name="T25" fmla="*/ 16 h 379"/>
                    <a:gd name="T26" fmla="*/ 279 w 690"/>
                    <a:gd name="T27" fmla="*/ 50 h 379"/>
                    <a:gd name="T28" fmla="*/ 246 w 690"/>
                    <a:gd name="T29" fmla="*/ 82 h 379"/>
                    <a:gd name="T30" fmla="*/ 213 w 690"/>
                    <a:gd name="T31" fmla="*/ 115 h 379"/>
                    <a:gd name="T32" fmla="*/ 181 w 690"/>
                    <a:gd name="T33" fmla="*/ 148 h 379"/>
                    <a:gd name="T34" fmla="*/ 148 w 690"/>
                    <a:gd name="T35" fmla="*/ 180 h 379"/>
                    <a:gd name="T36" fmla="*/ 115 w 690"/>
                    <a:gd name="T37" fmla="*/ 213 h 379"/>
                    <a:gd name="T38" fmla="*/ 82 w 690"/>
                    <a:gd name="T39" fmla="*/ 246 h 379"/>
                    <a:gd name="T40" fmla="*/ 49 w 690"/>
                    <a:gd name="T41" fmla="*/ 279 h 379"/>
                    <a:gd name="T42" fmla="*/ 17 w 690"/>
                    <a:gd name="T43" fmla="*/ 312 h 379"/>
                    <a:gd name="T44" fmla="*/ 17 w 690"/>
                    <a:gd name="T45" fmla="*/ 312 h 379"/>
                    <a:gd name="T46" fmla="*/ 0 w 690"/>
                    <a:gd name="T47" fmla="*/ 344 h 379"/>
                    <a:gd name="T48" fmla="*/ 0 w 690"/>
                    <a:gd name="T49" fmla="*/ 344 h 379"/>
                    <a:gd name="T50" fmla="*/ 25 w 690"/>
                    <a:gd name="T51" fmla="*/ 369 h 379"/>
                    <a:gd name="T52" fmla="*/ 25 w 690"/>
                    <a:gd name="T53" fmla="*/ 369 h 379"/>
                    <a:gd name="T54" fmla="*/ 82 w 690"/>
                    <a:gd name="T55" fmla="*/ 378 h 379"/>
                    <a:gd name="T56" fmla="*/ 607 w 690"/>
                    <a:gd name="T57" fmla="*/ 378 h 379"/>
                    <a:gd name="T58" fmla="*/ 607 w 690"/>
                    <a:gd name="T59" fmla="*/ 378 h 379"/>
                    <a:gd name="T60" fmla="*/ 664 w 690"/>
                    <a:gd name="T61" fmla="*/ 369 h 379"/>
                    <a:gd name="T62" fmla="*/ 664 w 690"/>
                    <a:gd name="T63" fmla="*/ 369 h 379"/>
                    <a:gd name="T64" fmla="*/ 689 w 690"/>
                    <a:gd name="T65" fmla="*/ 344 h 379"/>
                    <a:gd name="T66" fmla="*/ 689 w 690"/>
                    <a:gd name="T67" fmla="*/ 344 h 379"/>
                    <a:gd name="T68" fmla="*/ 673 w 690"/>
                    <a:gd name="T69" fmla="*/ 312 h 379"/>
                    <a:gd name="T70" fmla="*/ 640 w 690"/>
                    <a:gd name="T71" fmla="*/ 27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90" h="379">
                      <a:moveTo>
                        <a:pt x="640" y="279"/>
                      </a:moveTo>
                      <a:lnTo>
                        <a:pt x="607" y="246"/>
                      </a:lnTo>
                      <a:lnTo>
                        <a:pt x="574" y="213"/>
                      </a:lnTo>
                      <a:lnTo>
                        <a:pt x="542" y="180"/>
                      </a:lnTo>
                      <a:lnTo>
                        <a:pt x="509" y="148"/>
                      </a:lnTo>
                      <a:lnTo>
                        <a:pt x="476" y="115"/>
                      </a:lnTo>
                      <a:lnTo>
                        <a:pt x="443" y="82"/>
                      </a:lnTo>
                      <a:lnTo>
                        <a:pt x="410" y="50"/>
                      </a:lnTo>
                      <a:lnTo>
                        <a:pt x="378" y="16"/>
                      </a:lnTo>
                      <a:lnTo>
                        <a:pt x="378" y="16"/>
                      </a:lnTo>
                      <a:cubicBezTo>
                        <a:pt x="367" y="6"/>
                        <a:pt x="355" y="0"/>
                        <a:pt x="345" y="0"/>
                      </a:cubicBezTo>
                      <a:lnTo>
                        <a:pt x="345" y="0"/>
                      </a:lnTo>
                      <a:cubicBezTo>
                        <a:pt x="334" y="0"/>
                        <a:pt x="322" y="6"/>
                        <a:pt x="312" y="16"/>
                      </a:cubicBezTo>
                      <a:lnTo>
                        <a:pt x="279" y="50"/>
                      </a:lnTo>
                      <a:lnTo>
                        <a:pt x="246" y="82"/>
                      </a:lnTo>
                      <a:lnTo>
                        <a:pt x="213" y="115"/>
                      </a:lnTo>
                      <a:lnTo>
                        <a:pt x="181" y="148"/>
                      </a:lnTo>
                      <a:lnTo>
                        <a:pt x="148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7" y="312"/>
                      </a:lnTo>
                      <a:lnTo>
                        <a:pt x="17" y="312"/>
                      </a:lnTo>
                      <a:cubicBezTo>
                        <a:pt x="6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9" y="364"/>
                        <a:pt x="25" y="369"/>
                      </a:cubicBezTo>
                      <a:lnTo>
                        <a:pt x="25" y="369"/>
                      </a:lnTo>
                      <a:cubicBezTo>
                        <a:pt x="41" y="375"/>
                        <a:pt x="61" y="378"/>
                        <a:pt x="82" y="378"/>
                      </a:cubicBezTo>
                      <a:lnTo>
                        <a:pt x="607" y="378"/>
                      </a:lnTo>
                      <a:lnTo>
                        <a:pt x="607" y="378"/>
                      </a:lnTo>
                      <a:cubicBezTo>
                        <a:pt x="629" y="378"/>
                        <a:pt x="648" y="375"/>
                        <a:pt x="664" y="369"/>
                      </a:cubicBezTo>
                      <a:lnTo>
                        <a:pt x="664" y="369"/>
                      </a:lnTo>
                      <a:cubicBezTo>
                        <a:pt x="681" y="364"/>
                        <a:pt x="689" y="355"/>
                        <a:pt x="689" y="344"/>
                      </a:cubicBezTo>
                      <a:lnTo>
                        <a:pt x="689" y="344"/>
                      </a:lnTo>
                      <a:cubicBezTo>
                        <a:pt x="689" y="334"/>
                        <a:pt x="684" y="323"/>
                        <a:pt x="673" y="312"/>
                      </a:cubicBezTo>
                      <a:lnTo>
                        <a:pt x="640" y="27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0" name="Freeform 496">
                  <a:extLst>
                    <a:ext uri="{FF2B5EF4-FFF2-40B4-BE49-F238E27FC236}">
                      <a16:creationId xmlns="" xmlns:a16="http://schemas.microsoft.com/office/drawing/2014/main" id="{35699527-8507-1645-B37B-450E7A5CBD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11950" y="2714625"/>
                  <a:ext cx="247650" cy="136525"/>
                </a:xfrm>
                <a:custGeom>
                  <a:avLst/>
                  <a:gdLst>
                    <a:gd name="T0" fmla="*/ 664 w 689"/>
                    <a:gd name="T1" fmla="*/ 368 h 378"/>
                    <a:gd name="T2" fmla="*/ 664 w 689"/>
                    <a:gd name="T3" fmla="*/ 368 h 378"/>
                    <a:gd name="T4" fmla="*/ 688 w 689"/>
                    <a:gd name="T5" fmla="*/ 344 h 378"/>
                    <a:gd name="T6" fmla="*/ 688 w 689"/>
                    <a:gd name="T7" fmla="*/ 344 h 378"/>
                    <a:gd name="T8" fmla="*/ 672 w 689"/>
                    <a:gd name="T9" fmla="*/ 311 h 378"/>
                    <a:gd name="T10" fmla="*/ 639 w 689"/>
                    <a:gd name="T11" fmla="*/ 278 h 378"/>
                    <a:gd name="T12" fmla="*/ 607 w 689"/>
                    <a:gd name="T13" fmla="*/ 246 h 378"/>
                    <a:gd name="T14" fmla="*/ 573 w 689"/>
                    <a:gd name="T15" fmla="*/ 213 h 378"/>
                    <a:gd name="T16" fmla="*/ 541 w 689"/>
                    <a:gd name="T17" fmla="*/ 180 h 378"/>
                    <a:gd name="T18" fmla="*/ 508 w 689"/>
                    <a:gd name="T19" fmla="*/ 147 h 378"/>
                    <a:gd name="T20" fmla="*/ 475 w 689"/>
                    <a:gd name="T21" fmla="*/ 114 h 378"/>
                    <a:gd name="T22" fmla="*/ 443 w 689"/>
                    <a:gd name="T23" fmla="*/ 82 h 378"/>
                    <a:gd name="T24" fmla="*/ 409 w 689"/>
                    <a:gd name="T25" fmla="*/ 49 h 378"/>
                    <a:gd name="T26" fmla="*/ 377 w 689"/>
                    <a:gd name="T27" fmla="*/ 16 h 378"/>
                    <a:gd name="T28" fmla="*/ 377 w 689"/>
                    <a:gd name="T29" fmla="*/ 16 h 378"/>
                    <a:gd name="T30" fmla="*/ 344 w 689"/>
                    <a:gd name="T31" fmla="*/ 0 h 378"/>
                    <a:gd name="T32" fmla="*/ 344 w 689"/>
                    <a:gd name="T33" fmla="*/ 0 h 378"/>
                    <a:gd name="T34" fmla="*/ 311 w 689"/>
                    <a:gd name="T35" fmla="*/ 16 h 378"/>
                    <a:gd name="T36" fmla="*/ 279 w 689"/>
                    <a:gd name="T37" fmla="*/ 49 h 378"/>
                    <a:gd name="T38" fmla="*/ 246 w 689"/>
                    <a:gd name="T39" fmla="*/ 82 h 378"/>
                    <a:gd name="T40" fmla="*/ 147 w 689"/>
                    <a:gd name="T41" fmla="*/ 180 h 378"/>
                    <a:gd name="T42" fmla="*/ 115 w 689"/>
                    <a:gd name="T43" fmla="*/ 213 h 378"/>
                    <a:gd name="T44" fmla="*/ 82 w 689"/>
                    <a:gd name="T45" fmla="*/ 246 h 378"/>
                    <a:gd name="T46" fmla="*/ 16 w 689"/>
                    <a:gd name="T47" fmla="*/ 311 h 378"/>
                    <a:gd name="T48" fmla="*/ 16 w 689"/>
                    <a:gd name="T49" fmla="*/ 311 h 378"/>
                    <a:gd name="T50" fmla="*/ 0 w 689"/>
                    <a:gd name="T51" fmla="*/ 344 h 378"/>
                    <a:gd name="T52" fmla="*/ 0 w 689"/>
                    <a:gd name="T53" fmla="*/ 344 h 378"/>
                    <a:gd name="T54" fmla="*/ 25 w 689"/>
                    <a:gd name="T55" fmla="*/ 368 h 378"/>
                    <a:gd name="T56" fmla="*/ 25 w 689"/>
                    <a:gd name="T57" fmla="*/ 368 h 378"/>
                    <a:gd name="T58" fmla="*/ 82 w 689"/>
                    <a:gd name="T59" fmla="*/ 377 h 378"/>
                    <a:gd name="T60" fmla="*/ 607 w 689"/>
                    <a:gd name="T61" fmla="*/ 377 h 378"/>
                    <a:gd name="T62" fmla="*/ 607 w 689"/>
                    <a:gd name="T63" fmla="*/ 377 h 378"/>
                    <a:gd name="T64" fmla="*/ 664 w 689"/>
                    <a:gd name="T65" fmla="*/ 36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89" h="378">
                      <a:moveTo>
                        <a:pt x="664" y="368"/>
                      </a:moveTo>
                      <a:lnTo>
                        <a:pt x="664" y="368"/>
                      </a:lnTo>
                      <a:cubicBezTo>
                        <a:pt x="680" y="363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3"/>
                        <a:pt x="683" y="322"/>
                        <a:pt x="672" y="311"/>
                      </a:cubicBezTo>
                      <a:lnTo>
                        <a:pt x="639" y="278"/>
                      </a:lnTo>
                      <a:lnTo>
                        <a:pt x="607" y="246"/>
                      </a:lnTo>
                      <a:lnTo>
                        <a:pt x="573" y="213"/>
                      </a:lnTo>
                      <a:lnTo>
                        <a:pt x="541" y="180"/>
                      </a:lnTo>
                      <a:lnTo>
                        <a:pt x="508" y="147"/>
                      </a:lnTo>
                      <a:lnTo>
                        <a:pt x="475" y="114"/>
                      </a:lnTo>
                      <a:lnTo>
                        <a:pt x="443" y="82"/>
                      </a:lnTo>
                      <a:lnTo>
                        <a:pt x="409" y="49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5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5"/>
                        <a:pt x="311" y="16"/>
                      </a:cubicBezTo>
                      <a:lnTo>
                        <a:pt x="279" y="49"/>
                      </a:lnTo>
                      <a:lnTo>
                        <a:pt x="246" y="82"/>
                      </a:lnTo>
                      <a:lnTo>
                        <a:pt x="147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16" y="311"/>
                      </a:lnTo>
                      <a:lnTo>
                        <a:pt x="16" y="311"/>
                      </a:lnTo>
                      <a:cubicBezTo>
                        <a:pt x="5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3"/>
                        <a:pt x="25" y="368"/>
                      </a:cubicBezTo>
                      <a:lnTo>
                        <a:pt x="25" y="368"/>
                      </a:lnTo>
                      <a:cubicBezTo>
                        <a:pt x="41" y="374"/>
                        <a:pt x="60" y="377"/>
                        <a:pt x="82" y="377"/>
                      </a:cubicBezTo>
                      <a:lnTo>
                        <a:pt x="607" y="377"/>
                      </a:lnTo>
                      <a:lnTo>
                        <a:pt x="607" y="377"/>
                      </a:lnTo>
                      <a:cubicBezTo>
                        <a:pt x="628" y="377"/>
                        <a:pt x="647" y="374"/>
                        <a:pt x="664" y="36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1" name="Freeform 497">
                  <a:extLst>
                    <a:ext uri="{FF2B5EF4-FFF2-40B4-BE49-F238E27FC236}">
                      <a16:creationId xmlns="" xmlns:a16="http://schemas.microsoft.com/office/drawing/2014/main" id="{BBF54A81-2283-1445-8CB1-EC2991980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9925" y="2714625"/>
                  <a:ext cx="247650" cy="136525"/>
                </a:xfrm>
                <a:custGeom>
                  <a:avLst/>
                  <a:gdLst>
                    <a:gd name="T0" fmla="*/ 377 w 690"/>
                    <a:gd name="T1" fmla="*/ 16 h 378"/>
                    <a:gd name="T2" fmla="*/ 377 w 690"/>
                    <a:gd name="T3" fmla="*/ 16 h 378"/>
                    <a:gd name="T4" fmla="*/ 344 w 690"/>
                    <a:gd name="T5" fmla="*/ 0 h 378"/>
                    <a:gd name="T6" fmla="*/ 344 w 690"/>
                    <a:gd name="T7" fmla="*/ 0 h 378"/>
                    <a:gd name="T8" fmla="*/ 311 w 690"/>
                    <a:gd name="T9" fmla="*/ 16 h 378"/>
                    <a:gd name="T10" fmla="*/ 278 w 690"/>
                    <a:gd name="T11" fmla="*/ 49 h 378"/>
                    <a:gd name="T12" fmla="*/ 246 w 690"/>
                    <a:gd name="T13" fmla="*/ 82 h 378"/>
                    <a:gd name="T14" fmla="*/ 213 w 690"/>
                    <a:gd name="T15" fmla="*/ 114 h 378"/>
                    <a:gd name="T16" fmla="*/ 180 w 690"/>
                    <a:gd name="T17" fmla="*/ 147 h 378"/>
                    <a:gd name="T18" fmla="*/ 147 w 690"/>
                    <a:gd name="T19" fmla="*/ 180 h 378"/>
                    <a:gd name="T20" fmla="*/ 115 w 690"/>
                    <a:gd name="T21" fmla="*/ 213 h 378"/>
                    <a:gd name="T22" fmla="*/ 82 w 690"/>
                    <a:gd name="T23" fmla="*/ 246 h 378"/>
                    <a:gd name="T24" fmla="*/ 50 w 690"/>
                    <a:gd name="T25" fmla="*/ 278 h 378"/>
                    <a:gd name="T26" fmla="*/ 17 w 690"/>
                    <a:gd name="T27" fmla="*/ 311 h 378"/>
                    <a:gd name="T28" fmla="*/ 17 w 690"/>
                    <a:gd name="T29" fmla="*/ 311 h 378"/>
                    <a:gd name="T30" fmla="*/ 0 w 690"/>
                    <a:gd name="T31" fmla="*/ 344 h 378"/>
                    <a:gd name="T32" fmla="*/ 0 w 690"/>
                    <a:gd name="T33" fmla="*/ 344 h 378"/>
                    <a:gd name="T34" fmla="*/ 25 w 690"/>
                    <a:gd name="T35" fmla="*/ 368 h 378"/>
                    <a:gd name="T36" fmla="*/ 25 w 690"/>
                    <a:gd name="T37" fmla="*/ 368 h 378"/>
                    <a:gd name="T38" fmla="*/ 82 w 690"/>
                    <a:gd name="T39" fmla="*/ 377 h 378"/>
                    <a:gd name="T40" fmla="*/ 606 w 690"/>
                    <a:gd name="T41" fmla="*/ 377 h 378"/>
                    <a:gd name="T42" fmla="*/ 606 w 690"/>
                    <a:gd name="T43" fmla="*/ 377 h 378"/>
                    <a:gd name="T44" fmla="*/ 664 w 690"/>
                    <a:gd name="T45" fmla="*/ 368 h 378"/>
                    <a:gd name="T46" fmla="*/ 664 w 690"/>
                    <a:gd name="T47" fmla="*/ 368 h 378"/>
                    <a:gd name="T48" fmla="*/ 689 w 690"/>
                    <a:gd name="T49" fmla="*/ 344 h 378"/>
                    <a:gd name="T50" fmla="*/ 689 w 690"/>
                    <a:gd name="T51" fmla="*/ 344 h 378"/>
                    <a:gd name="T52" fmla="*/ 672 w 690"/>
                    <a:gd name="T53" fmla="*/ 311 h 378"/>
                    <a:gd name="T54" fmla="*/ 377 w 690"/>
                    <a:gd name="T55" fmla="*/ 16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90" h="378">
                      <a:moveTo>
                        <a:pt x="377" y="16"/>
                      </a:moveTo>
                      <a:lnTo>
                        <a:pt x="377" y="16"/>
                      </a:lnTo>
                      <a:cubicBezTo>
                        <a:pt x="366" y="5"/>
                        <a:pt x="356" y="0"/>
                        <a:pt x="344" y="0"/>
                      </a:cubicBezTo>
                      <a:lnTo>
                        <a:pt x="344" y="0"/>
                      </a:lnTo>
                      <a:cubicBezTo>
                        <a:pt x="334" y="0"/>
                        <a:pt x="323" y="5"/>
                        <a:pt x="311" y="16"/>
                      </a:cubicBezTo>
                      <a:lnTo>
                        <a:pt x="278" y="49"/>
                      </a:lnTo>
                      <a:lnTo>
                        <a:pt x="246" y="82"/>
                      </a:lnTo>
                      <a:lnTo>
                        <a:pt x="213" y="114"/>
                      </a:lnTo>
                      <a:lnTo>
                        <a:pt x="180" y="147"/>
                      </a:lnTo>
                      <a:lnTo>
                        <a:pt x="147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50" y="278"/>
                      </a:lnTo>
                      <a:lnTo>
                        <a:pt x="17" y="311"/>
                      </a:lnTo>
                      <a:lnTo>
                        <a:pt x="17" y="311"/>
                      </a:lnTo>
                      <a:cubicBezTo>
                        <a:pt x="5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3"/>
                        <a:pt x="25" y="368"/>
                      </a:cubicBezTo>
                      <a:lnTo>
                        <a:pt x="25" y="368"/>
                      </a:lnTo>
                      <a:cubicBezTo>
                        <a:pt x="41" y="374"/>
                        <a:pt x="60" y="377"/>
                        <a:pt x="82" y="377"/>
                      </a:cubicBezTo>
                      <a:lnTo>
                        <a:pt x="606" y="377"/>
                      </a:lnTo>
                      <a:lnTo>
                        <a:pt x="606" y="377"/>
                      </a:lnTo>
                      <a:cubicBezTo>
                        <a:pt x="629" y="377"/>
                        <a:pt x="647" y="374"/>
                        <a:pt x="664" y="368"/>
                      </a:cubicBezTo>
                      <a:lnTo>
                        <a:pt x="664" y="368"/>
                      </a:lnTo>
                      <a:cubicBezTo>
                        <a:pt x="680" y="363"/>
                        <a:pt x="689" y="355"/>
                        <a:pt x="689" y="344"/>
                      </a:cubicBezTo>
                      <a:lnTo>
                        <a:pt x="689" y="344"/>
                      </a:lnTo>
                      <a:cubicBezTo>
                        <a:pt x="689" y="333"/>
                        <a:pt x="683" y="322"/>
                        <a:pt x="672" y="311"/>
                      </a:cubicBezTo>
                      <a:lnTo>
                        <a:pt x="377" y="16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2" name="Freeform 498">
                  <a:extLst>
                    <a:ext uri="{FF2B5EF4-FFF2-40B4-BE49-F238E27FC236}">
                      <a16:creationId xmlns="" xmlns:a16="http://schemas.microsoft.com/office/drawing/2014/main" id="{CBCA4E0A-537F-CB48-A3A3-079CDB2D46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4825" y="2851150"/>
                  <a:ext cx="271463" cy="141288"/>
                </a:xfrm>
                <a:custGeom>
                  <a:avLst/>
                  <a:gdLst>
                    <a:gd name="T0" fmla="*/ 705 w 755"/>
                    <a:gd name="T1" fmla="*/ 292 h 391"/>
                    <a:gd name="T2" fmla="*/ 672 w 755"/>
                    <a:gd name="T3" fmla="*/ 259 h 391"/>
                    <a:gd name="T4" fmla="*/ 639 w 755"/>
                    <a:gd name="T5" fmla="*/ 226 h 391"/>
                    <a:gd name="T6" fmla="*/ 606 w 755"/>
                    <a:gd name="T7" fmla="*/ 193 h 391"/>
                    <a:gd name="T8" fmla="*/ 574 w 755"/>
                    <a:gd name="T9" fmla="*/ 161 h 391"/>
                    <a:gd name="T10" fmla="*/ 541 w 755"/>
                    <a:gd name="T11" fmla="*/ 128 h 391"/>
                    <a:gd name="T12" fmla="*/ 509 w 755"/>
                    <a:gd name="T13" fmla="*/ 95 h 391"/>
                    <a:gd name="T14" fmla="*/ 476 w 755"/>
                    <a:gd name="T15" fmla="*/ 62 h 391"/>
                    <a:gd name="T16" fmla="*/ 443 w 755"/>
                    <a:gd name="T17" fmla="*/ 29 h 391"/>
                    <a:gd name="T18" fmla="*/ 443 w 755"/>
                    <a:gd name="T19" fmla="*/ 29 h 391"/>
                    <a:gd name="T20" fmla="*/ 410 w 755"/>
                    <a:gd name="T21" fmla="*/ 8 h 391"/>
                    <a:gd name="T22" fmla="*/ 410 w 755"/>
                    <a:gd name="T23" fmla="*/ 8 h 391"/>
                    <a:gd name="T24" fmla="*/ 402 w 755"/>
                    <a:gd name="T25" fmla="*/ 5 h 391"/>
                    <a:gd name="T26" fmla="*/ 402 w 755"/>
                    <a:gd name="T27" fmla="*/ 5 h 391"/>
                    <a:gd name="T28" fmla="*/ 353 w 755"/>
                    <a:gd name="T29" fmla="*/ 5 h 391"/>
                    <a:gd name="T30" fmla="*/ 353 w 755"/>
                    <a:gd name="T31" fmla="*/ 5 h 391"/>
                    <a:gd name="T32" fmla="*/ 312 w 755"/>
                    <a:gd name="T33" fmla="*/ 29 h 391"/>
                    <a:gd name="T34" fmla="*/ 279 w 755"/>
                    <a:gd name="T35" fmla="*/ 62 h 391"/>
                    <a:gd name="T36" fmla="*/ 246 w 755"/>
                    <a:gd name="T37" fmla="*/ 95 h 391"/>
                    <a:gd name="T38" fmla="*/ 148 w 755"/>
                    <a:gd name="T39" fmla="*/ 193 h 391"/>
                    <a:gd name="T40" fmla="*/ 115 w 755"/>
                    <a:gd name="T41" fmla="*/ 226 h 391"/>
                    <a:gd name="T42" fmla="*/ 82 w 755"/>
                    <a:gd name="T43" fmla="*/ 259 h 391"/>
                    <a:gd name="T44" fmla="*/ 16 w 755"/>
                    <a:gd name="T45" fmla="*/ 325 h 391"/>
                    <a:gd name="T46" fmla="*/ 16 w 755"/>
                    <a:gd name="T47" fmla="*/ 325 h 391"/>
                    <a:gd name="T48" fmla="*/ 0 w 755"/>
                    <a:gd name="T49" fmla="*/ 357 h 391"/>
                    <a:gd name="T50" fmla="*/ 0 w 755"/>
                    <a:gd name="T51" fmla="*/ 357 h 391"/>
                    <a:gd name="T52" fmla="*/ 25 w 755"/>
                    <a:gd name="T53" fmla="*/ 382 h 391"/>
                    <a:gd name="T54" fmla="*/ 25 w 755"/>
                    <a:gd name="T55" fmla="*/ 382 h 391"/>
                    <a:gd name="T56" fmla="*/ 82 w 755"/>
                    <a:gd name="T57" fmla="*/ 390 h 391"/>
                    <a:gd name="T58" fmla="*/ 410 w 755"/>
                    <a:gd name="T59" fmla="*/ 390 h 391"/>
                    <a:gd name="T60" fmla="*/ 672 w 755"/>
                    <a:gd name="T61" fmla="*/ 390 h 391"/>
                    <a:gd name="T62" fmla="*/ 672 w 755"/>
                    <a:gd name="T63" fmla="*/ 390 h 391"/>
                    <a:gd name="T64" fmla="*/ 729 w 755"/>
                    <a:gd name="T65" fmla="*/ 382 h 391"/>
                    <a:gd name="T66" fmla="*/ 729 w 755"/>
                    <a:gd name="T67" fmla="*/ 382 h 391"/>
                    <a:gd name="T68" fmla="*/ 754 w 755"/>
                    <a:gd name="T69" fmla="*/ 357 h 391"/>
                    <a:gd name="T70" fmla="*/ 754 w 755"/>
                    <a:gd name="T71" fmla="*/ 357 h 391"/>
                    <a:gd name="T72" fmla="*/ 737 w 755"/>
                    <a:gd name="T73" fmla="*/ 325 h 391"/>
                    <a:gd name="T74" fmla="*/ 705 w 755"/>
                    <a:gd name="T75" fmla="*/ 292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55" h="391">
                      <a:moveTo>
                        <a:pt x="705" y="292"/>
                      </a:moveTo>
                      <a:lnTo>
                        <a:pt x="672" y="259"/>
                      </a:lnTo>
                      <a:lnTo>
                        <a:pt x="639" y="226"/>
                      </a:lnTo>
                      <a:lnTo>
                        <a:pt x="606" y="193"/>
                      </a:lnTo>
                      <a:lnTo>
                        <a:pt x="574" y="161"/>
                      </a:lnTo>
                      <a:lnTo>
                        <a:pt x="541" y="128"/>
                      </a:lnTo>
                      <a:lnTo>
                        <a:pt x="509" y="95"/>
                      </a:lnTo>
                      <a:lnTo>
                        <a:pt x="476" y="62"/>
                      </a:lnTo>
                      <a:lnTo>
                        <a:pt x="443" y="29"/>
                      </a:lnTo>
                      <a:lnTo>
                        <a:pt x="443" y="29"/>
                      </a:lnTo>
                      <a:cubicBezTo>
                        <a:pt x="434" y="21"/>
                        <a:pt x="423" y="13"/>
                        <a:pt x="410" y="8"/>
                      </a:cubicBezTo>
                      <a:lnTo>
                        <a:pt x="410" y="8"/>
                      </a:lnTo>
                      <a:cubicBezTo>
                        <a:pt x="408" y="7"/>
                        <a:pt x="404" y="6"/>
                        <a:pt x="402" y="5"/>
                      </a:cubicBezTo>
                      <a:lnTo>
                        <a:pt x="402" y="5"/>
                      </a:lnTo>
                      <a:cubicBezTo>
                        <a:pt x="385" y="0"/>
                        <a:pt x="369" y="0"/>
                        <a:pt x="353" y="5"/>
                      </a:cubicBezTo>
                      <a:lnTo>
                        <a:pt x="353" y="5"/>
                      </a:lnTo>
                      <a:cubicBezTo>
                        <a:pt x="336" y="10"/>
                        <a:pt x="323" y="18"/>
                        <a:pt x="312" y="29"/>
                      </a:cubicBezTo>
                      <a:lnTo>
                        <a:pt x="279" y="62"/>
                      </a:lnTo>
                      <a:lnTo>
                        <a:pt x="246" y="95"/>
                      </a:lnTo>
                      <a:lnTo>
                        <a:pt x="148" y="193"/>
                      </a:lnTo>
                      <a:lnTo>
                        <a:pt x="115" y="226"/>
                      </a:lnTo>
                      <a:lnTo>
                        <a:pt x="82" y="259"/>
                      </a:lnTo>
                      <a:lnTo>
                        <a:pt x="16" y="325"/>
                      </a:lnTo>
                      <a:lnTo>
                        <a:pt x="16" y="325"/>
                      </a:lnTo>
                      <a:cubicBezTo>
                        <a:pt x="6" y="335"/>
                        <a:pt x="0" y="347"/>
                        <a:pt x="0" y="357"/>
                      </a:cubicBezTo>
                      <a:lnTo>
                        <a:pt x="0" y="357"/>
                      </a:lnTo>
                      <a:cubicBezTo>
                        <a:pt x="0" y="369"/>
                        <a:pt x="9" y="377"/>
                        <a:pt x="25" y="382"/>
                      </a:cubicBezTo>
                      <a:lnTo>
                        <a:pt x="25" y="382"/>
                      </a:lnTo>
                      <a:cubicBezTo>
                        <a:pt x="41" y="387"/>
                        <a:pt x="60" y="390"/>
                        <a:pt x="82" y="390"/>
                      </a:cubicBezTo>
                      <a:lnTo>
                        <a:pt x="410" y="390"/>
                      </a:lnTo>
                      <a:lnTo>
                        <a:pt x="672" y="390"/>
                      </a:lnTo>
                      <a:lnTo>
                        <a:pt x="672" y="390"/>
                      </a:lnTo>
                      <a:cubicBezTo>
                        <a:pt x="694" y="390"/>
                        <a:pt x="713" y="387"/>
                        <a:pt x="729" y="382"/>
                      </a:cubicBezTo>
                      <a:lnTo>
                        <a:pt x="729" y="382"/>
                      </a:lnTo>
                      <a:cubicBezTo>
                        <a:pt x="746" y="377"/>
                        <a:pt x="754" y="369"/>
                        <a:pt x="754" y="357"/>
                      </a:cubicBezTo>
                      <a:lnTo>
                        <a:pt x="754" y="357"/>
                      </a:lnTo>
                      <a:cubicBezTo>
                        <a:pt x="754" y="347"/>
                        <a:pt x="749" y="335"/>
                        <a:pt x="737" y="325"/>
                      </a:cubicBezTo>
                      <a:lnTo>
                        <a:pt x="705" y="292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753" name="Group 1752">
                <a:extLst>
                  <a:ext uri="{FF2B5EF4-FFF2-40B4-BE49-F238E27FC236}">
                    <a16:creationId xmlns="" xmlns:a16="http://schemas.microsoft.com/office/drawing/2014/main" id="{D8A3B1F5-042B-294E-B8A7-016DD88B4FBB}"/>
                  </a:ext>
                </a:extLst>
              </p:cNvPr>
              <p:cNvGrpSpPr/>
              <p:nvPr/>
            </p:nvGrpSpPr>
            <p:grpSpPr>
              <a:xfrm>
                <a:off x="1331913" y="1380652"/>
                <a:ext cx="1120775" cy="1133475"/>
                <a:chOff x="1331913" y="1858963"/>
                <a:chExt cx="1120775" cy="1133475"/>
              </a:xfrm>
            </p:grpSpPr>
            <p:sp>
              <p:nvSpPr>
                <p:cNvPr id="1754" name="Freeform 40">
                  <a:extLst>
                    <a:ext uri="{FF2B5EF4-FFF2-40B4-BE49-F238E27FC236}">
                      <a16:creationId xmlns="" xmlns:a16="http://schemas.microsoft.com/office/drawing/2014/main" id="{E4C61B52-E264-EB48-B6DF-C4EBFC9F5F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7363" y="1858963"/>
                  <a:ext cx="271462" cy="141287"/>
                </a:xfrm>
                <a:custGeom>
                  <a:avLst/>
                  <a:gdLst>
                    <a:gd name="T0" fmla="*/ 49 w 754"/>
                    <a:gd name="T1" fmla="*/ 98 h 392"/>
                    <a:gd name="T2" fmla="*/ 81 w 754"/>
                    <a:gd name="T3" fmla="*/ 131 h 392"/>
                    <a:gd name="T4" fmla="*/ 114 w 754"/>
                    <a:gd name="T5" fmla="*/ 164 h 392"/>
                    <a:gd name="T6" fmla="*/ 147 w 754"/>
                    <a:gd name="T7" fmla="*/ 197 h 392"/>
                    <a:gd name="T8" fmla="*/ 180 w 754"/>
                    <a:gd name="T9" fmla="*/ 230 h 392"/>
                    <a:gd name="T10" fmla="*/ 213 w 754"/>
                    <a:gd name="T11" fmla="*/ 262 h 392"/>
                    <a:gd name="T12" fmla="*/ 245 w 754"/>
                    <a:gd name="T13" fmla="*/ 296 h 392"/>
                    <a:gd name="T14" fmla="*/ 278 w 754"/>
                    <a:gd name="T15" fmla="*/ 328 h 392"/>
                    <a:gd name="T16" fmla="*/ 311 w 754"/>
                    <a:gd name="T17" fmla="*/ 361 h 392"/>
                    <a:gd name="T18" fmla="*/ 311 w 754"/>
                    <a:gd name="T19" fmla="*/ 361 h 392"/>
                    <a:gd name="T20" fmla="*/ 352 w 754"/>
                    <a:gd name="T21" fmla="*/ 385 h 392"/>
                    <a:gd name="T22" fmla="*/ 352 w 754"/>
                    <a:gd name="T23" fmla="*/ 385 h 392"/>
                    <a:gd name="T24" fmla="*/ 401 w 754"/>
                    <a:gd name="T25" fmla="*/ 385 h 392"/>
                    <a:gd name="T26" fmla="*/ 401 w 754"/>
                    <a:gd name="T27" fmla="*/ 385 h 392"/>
                    <a:gd name="T28" fmla="*/ 409 w 754"/>
                    <a:gd name="T29" fmla="*/ 382 h 392"/>
                    <a:gd name="T30" fmla="*/ 409 w 754"/>
                    <a:gd name="T31" fmla="*/ 382 h 392"/>
                    <a:gd name="T32" fmla="*/ 442 w 754"/>
                    <a:gd name="T33" fmla="*/ 361 h 392"/>
                    <a:gd name="T34" fmla="*/ 475 w 754"/>
                    <a:gd name="T35" fmla="*/ 328 h 392"/>
                    <a:gd name="T36" fmla="*/ 573 w 754"/>
                    <a:gd name="T37" fmla="*/ 230 h 392"/>
                    <a:gd name="T38" fmla="*/ 606 w 754"/>
                    <a:gd name="T39" fmla="*/ 197 h 392"/>
                    <a:gd name="T40" fmla="*/ 639 w 754"/>
                    <a:gd name="T41" fmla="*/ 164 h 392"/>
                    <a:gd name="T42" fmla="*/ 737 w 754"/>
                    <a:gd name="T43" fmla="*/ 66 h 392"/>
                    <a:gd name="T44" fmla="*/ 737 w 754"/>
                    <a:gd name="T45" fmla="*/ 66 h 392"/>
                    <a:gd name="T46" fmla="*/ 753 w 754"/>
                    <a:gd name="T47" fmla="*/ 32 h 392"/>
                    <a:gd name="T48" fmla="*/ 753 w 754"/>
                    <a:gd name="T49" fmla="*/ 32 h 392"/>
                    <a:gd name="T50" fmla="*/ 729 w 754"/>
                    <a:gd name="T51" fmla="*/ 9 h 392"/>
                    <a:gd name="T52" fmla="*/ 729 w 754"/>
                    <a:gd name="T53" fmla="*/ 9 h 392"/>
                    <a:gd name="T54" fmla="*/ 672 w 754"/>
                    <a:gd name="T55" fmla="*/ 0 h 392"/>
                    <a:gd name="T56" fmla="*/ 409 w 754"/>
                    <a:gd name="T57" fmla="*/ 0 h 392"/>
                    <a:gd name="T58" fmla="*/ 81 w 754"/>
                    <a:gd name="T59" fmla="*/ 0 h 392"/>
                    <a:gd name="T60" fmla="*/ 81 w 754"/>
                    <a:gd name="T61" fmla="*/ 0 h 392"/>
                    <a:gd name="T62" fmla="*/ 24 w 754"/>
                    <a:gd name="T63" fmla="*/ 9 h 392"/>
                    <a:gd name="T64" fmla="*/ 24 w 754"/>
                    <a:gd name="T65" fmla="*/ 9 h 392"/>
                    <a:gd name="T66" fmla="*/ 0 w 754"/>
                    <a:gd name="T67" fmla="*/ 32 h 392"/>
                    <a:gd name="T68" fmla="*/ 0 w 754"/>
                    <a:gd name="T69" fmla="*/ 32 h 392"/>
                    <a:gd name="T70" fmla="*/ 16 w 754"/>
                    <a:gd name="T71" fmla="*/ 66 h 392"/>
                    <a:gd name="T72" fmla="*/ 49 w 754"/>
                    <a:gd name="T73" fmla="*/ 98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4" h="392">
                      <a:moveTo>
                        <a:pt x="49" y="98"/>
                      </a:moveTo>
                      <a:lnTo>
                        <a:pt x="81" y="131"/>
                      </a:lnTo>
                      <a:lnTo>
                        <a:pt x="114" y="164"/>
                      </a:lnTo>
                      <a:lnTo>
                        <a:pt x="147" y="197"/>
                      </a:lnTo>
                      <a:lnTo>
                        <a:pt x="180" y="230"/>
                      </a:lnTo>
                      <a:lnTo>
                        <a:pt x="213" y="262"/>
                      </a:lnTo>
                      <a:lnTo>
                        <a:pt x="245" y="296"/>
                      </a:lnTo>
                      <a:lnTo>
                        <a:pt x="278" y="328"/>
                      </a:lnTo>
                      <a:lnTo>
                        <a:pt x="311" y="361"/>
                      </a:lnTo>
                      <a:lnTo>
                        <a:pt x="311" y="361"/>
                      </a:lnTo>
                      <a:cubicBezTo>
                        <a:pt x="322" y="372"/>
                        <a:pt x="336" y="380"/>
                        <a:pt x="352" y="385"/>
                      </a:cubicBezTo>
                      <a:lnTo>
                        <a:pt x="352" y="385"/>
                      </a:lnTo>
                      <a:cubicBezTo>
                        <a:pt x="369" y="391"/>
                        <a:pt x="384" y="391"/>
                        <a:pt x="401" y="385"/>
                      </a:cubicBezTo>
                      <a:lnTo>
                        <a:pt x="401" y="385"/>
                      </a:lnTo>
                      <a:cubicBezTo>
                        <a:pt x="404" y="384"/>
                        <a:pt x="407" y="383"/>
                        <a:pt x="409" y="382"/>
                      </a:cubicBezTo>
                      <a:lnTo>
                        <a:pt x="409" y="382"/>
                      </a:lnTo>
                      <a:cubicBezTo>
                        <a:pt x="422" y="377"/>
                        <a:pt x="433" y="370"/>
                        <a:pt x="442" y="361"/>
                      </a:cubicBezTo>
                      <a:lnTo>
                        <a:pt x="475" y="328"/>
                      </a:lnTo>
                      <a:lnTo>
                        <a:pt x="573" y="230"/>
                      </a:lnTo>
                      <a:lnTo>
                        <a:pt x="606" y="197"/>
                      </a:lnTo>
                      <a:lnTo>
                        <a:pt x="639" y="164"/>
                      </a:lnTo>
                      <a:lnTo>
                        <a:pt x="737" y="66"/>
                      </a:lnTo>
                      <a:lnTo>
                        <a:pt x="737" y="66"/>
                      </a:lnTo>
                      <a:cubicBezTo>
                        <a:pt x="748" y="55"/>
                        <a:pt x="753" y="44"/>
                        <a:pt x="753" y="32"/>
                      </a:cubicBezTo>
                      <a:lnTo>
                        <a:pt x="753" y="32"/>
                      </a:lnTo>
                      <a:cubicBezTo>
                        <a:pt x="753" y="22"/>
                        <a:pt x="745" y="14"/>
                        <a:pt x="729" y="9"/>
                      </a:cubicBezTo>
                      <a:lnTo>
                        <a:pt x="729" y="9"/>
                      </a:lnTo>
                      <a:cubicBezTo>
                        <a:pt x="712" y="3"/>
                        <a:pt x="693" y="0"/>
                        <a:pt x="672" y="0"/>
                      </a:cubicBezTo>
                      <a:lnTo>
                        <a:pt x="409" y="0"/>
                      </a:ln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60" y="0"/>
                        <a:pt x="40" y="3"/>
                        <a:pt x="24" y="9"/>
                      </a:cubicBezTo>
                      <a:lnTo>
                        <a:pt x="24" y="9"/>
                      </a:lnTo>
                      <a:cubicBezTo>
                        <a:pt x="8" y="14"/>
                        <a:pt x="0" y="22"/>
                        <a:pt x="0" y="32"/>
                      </a:cubicBezTo>
                      <a:lnTo>
                        <a:pt x="0" y="32"/>
                      </a:lnTo>
                      <a:cubicBezTo>
                        <a:pt x="0" y="44"/>
                        <a:pt x="5" y="55"/>
                        <a:pt x="16" y="66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rgbClr val="388DB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5" name="Freeform 42">
                  <a:extLst>
                    <a:ext uri="{FF2B5EF4-FFF2-40B4-BE49-F238E27FC236}">
                      <a16:creationId xmlns="" xmlns:a16="http://schemas.microsoft.com/office/drawing/2014/main" id="{96C6E7AD-73EA-D249-A0F1-24A4AE33ED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488" y="2000250"/>
                  <a:ext cx="247650" cy="134938"/>
                </a:xfrm>
                <a:custGeom>
                  <a:avLst/>
                  <a:gdLst>
                    <a:gd name="T0" fmla="*/ 50 w 690"/>
                    <a:gd name="T1" fmla="*/ 98 h 377"/>
                    <a:gd name="T2" fmla="*/ 148 w 690"/>
                    <a:gd name="T3" fmla="*/ 196 h 377"/>
                    <a:gd name="T4" fmla="*/ 181 w 690"/>
                    <a:gd name="T5" fmla="*/ 229 h 377"/>
                    <a:gd name="T6" fmla="*/ 214 w 690"/>
                    <a:gd name="T7" fmla="*/ 262 h 377"/>
                    <a:gd name="T8" fmla="*/ 311 w 690"/>
                    <a:gd name="T9" fmla="*/ 360 h 377"/>
                    <a:gd name="T10" fmla="*/ 311 w 690"/>
                    <a:gd name="T11" fmla="*/ 360 h 377"/>
                    <a:gd name="T12" fmla="*/ 344 w 690"/>
                    <a:gd name="T13" fmla="*/ 376 h 377"/>
                    <a:gd name="T14" fmla="*/ 344 w 690"/>
                    <a:gd name="T15" fmla="*/ 376 h 377"/>
                    <a:gd name="T16" fmla="*/ 377 w 690"/>
                    <a:gd name="T17" fmla="*/ 360 h 377"/>
                    <a:gd name="T18" fmla="*/ 672 w 690"/>
                    <a:gd name="T19" fmla="*/ 65 h 377"/>
                    <a:gd name="T20" fmla="*/ 672 w 690"/>
                    <a:gd name="T21" fmla="*/ 65 h 377"/>
                    <a:gd name="T22" fmla="*/ 689 w 690"/>
                    <a:gd name="T23" fmla="*/ 32 h 377"/>
                    <a:gd name="T24" fmla="*/ 689 w 690"/>
                    <a:gd name="T25" fmla="*/ 32 h 377"/>
                    <a:gd name="T26" fmla="*/ 664 w 690"/>
                    <a:gd name="T27" fmla="*/ 7 h 377"/>
                    <a:gd name="T28" fmla="*/ 664 w 690"/>
                    <a:gd name="T29" fmla="*/ 7 h 377"/>
                    <a:gd name="T30" fmla="*/ 607 w 690"/>
                    <a:gd name="T31" fmla="*/ 0 h 377"/>
                    <a:gd name="T32" fmla="*/ 82 w 690"/>
                    <a:gd name="T33" fmla="*/ 0 h 377"/>
                    <a:gd name="T34" fmla="*/ 82 w 690"/>
                    <a:gd name="T35" fmla="*/ 0 h 377"/>
                    <a:gd name="T36" fmla="*/ 25 w 690"/>
                    <a:gd name="T37" fmla="*/ 7 h 377"/>
                    <a:gd name="T38" fmla="*/ 25 w 690"/>
                    <a:gd name="T39" fmla="*/ 7 h 377"/>
                    <a:gd name="T40" fmla="*/ 0 w 690"/>
                    <a:gd name="T41" fmla="*/ 32 h 377"/>
                    <a:gd name="T42" fmla="*/ 0 w 690"/>
                    <a:gd name="T43" fmla="*/ 32 h 377"/>
                    <a:gd name="T44" fmla="*/ 17 w 690"/>
                    <a:gd name="T45" fmla="*/ 65 h 377"/>
                    <a:gd name="T46" fmla="*/ 50 w 690"/>
                    <a:gd name="T47" fmla="*/ 98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90" h="377">
                      <a:moveTo>
                        <a:pt x="50" y="98"/>
                      </a:moveTo>
                      <a:lnTo>
                        <a:pt x="148" y="196"/>
                      </a:lnTo>
                      <a:lnTo>
                        <a:pt x="181" y="229"/>
                      </a:lnTo>
                      <a:lnTo>
                        <a:pt x="214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3" y="371"/>
                        <a:pt x="333" y="376"/>
                        <a:pt x="344" y="376"/>
                      </a:cubicBezTo>
                      <a:lnTo>
                        <a:pt x="344" y="376"/>
                      </a:lnTo>
                      <a:cubicBezTo>
                        <a:pt x="356" y="376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9" y="43"/>
                        <a:pt x="689" y="32"/>
                      </a:cubicBezTo>
                      <a:lnTo>
                        <a:pt x="689" y="32"/>
                      </a:lnTo>
                      <a:cubicBezTo>
                        <a:pt x="689" y="21"/>
                        <a:pt x="680" y="13"/>
                        <a:pt x="664" y="7"/>
                      </a:cubicBezTo>
                      <a:lnTo>
                        <a:pt x="664" y="7"/>
                      </a:lnTo>
                      <a:cubicBezTo>
                        <a:pt x="648" y="2"/>
                        <a:pt x="629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2"/>
                        <a:pt x="25" y="7"/>
                      </a:cubicBezTo>
                      <a:lnTo>
                        <a:pt x="25" y="7"/>
                      </a:lnTo>
                      <a:cubicBezTo>
                        <a:pt x="8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5" y="54"/>
                        <a:pt x="17" y="65"/>
                      </a:cubicBezTo>
                      <a:lnTo>
                        <a:pt x="50" y="98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6" name="Freeform 43">
                  <a:extLst>
                    <a:ext uri="{FF2B5EF4-FFF2-40B4-BE49-F238E27FC236}">
                      <a16:creationId xmlns="" xmlns:a16="http://schemas.microsoft.com/office/drawing/2014/main" id="{41171C9A-A697-7A41-BAAC-FC64C0CCF4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2463" y="2000250"/>
                  <a:ext cx="247650" cy="134938"/>
                </a:xfrm>
                <a:custGeom>
                  <a:avLst/>
                  <a:gdLst>
                    <a:gd name="T0" fmla="*/ 25 w 690"/>
                    <a:gd name="T1" fmla="*/ 7 h 377"/>
                    <a:gd name="T2" fmla="*/ 25 w 690"/>
                    <a:gd name="T3" fmla="*/ 7 h 377"/>
                    <a:gd name="T4" fmla="*/ 0 w 690"/>
                    <a:gd name="T5" fmla="*/ 32 h 377"/>
                    <a:gd name="T6" fmla="*/ 0 w 690"/>
                    <a:gd name="T7" fmla="*/ 32 h 377"/>
                    <a:gd name="T8" fmla="*/ 17 w 690"/>
                    <a:gd name="T9" fmla="*/ 65 h 377"/>
                    <a:gd name="T10" fmla="*/ 50 w 690"/>
                    <a:gd name="T11" fmla="*/ 98 h 377"/>
                    <a:gd name="T12" fmla="*/ 83 w 690"/>
                    <a:gd name="T13" fmla="*/ 131 h 377"/>
                    <a:gd name="T14" fmla="*/ 115 w 690"/>
                    <a:gd name="T15" fmla="*/ 164 h 377"/>
                    <a:gd name="T16" fmla="*/ 214 w 690"/>
                    <a:gd name="T17" fmla="*/ 262 h 377"/>
                    <a:gd name="T18" fmla="*/ 246 w 690"/>
                    <a:gd name="T19" fmla="*/ 295 h 377"/>
                    <a:gd name="T20" fmla="*/ 279 w 690"/>
                    <a:gd name="T21" fmla="*/ 327 h 377"/>
                    <a:gd name="T22" fmla="*/ 312 w 690"/>
                    <a:gd name="T23" fmla="*/ 360 h 377"/>
                    <a:gd name="T24" fmla="*/ 312 w 690"/>
                    <a:gd name="T25" fmla="*/ 360 h 377"/>
                    <a:gd name="T26" fmla="*/ 345 w 690"/>
                    <a:gd name="T27" fmla="*/ 376 h 377"/>
                    <a:gd name="T28" fmla="*/ 345 w 690"/>
                    <a:gd name="T29" fmla="*/ 376 h 377"/>
                    <a:gd name="T30" fmla="*/ 377 w 690"/>
                    <a:gd name="T31" fmla="*/ 360 h 377"/>
                    <a:gd name="T32" fmla="*/ 410 w 690"/>
                    <a:gd name="T33" fmla="*/ 327 h 377"/>
                    <a:gd name="T34" fmla="*/ 443 w 690"/>
                    <a:gd name="T35" fmla="*/ 295 h 377"/>
                    <a:gd name="T36" fmla="*/ 476 w 690"/>
                    <a:gd name="T37" fmla="*/ 262 h 377"/>
                    <a:gd name="T38" fmla="*/ 508 w 690"/>
                    <a:gd name="T39" fmla="*/ 229 h 377"/>
                    <a:gd name="T40" fmla="*/ 541 w 690"/>
                    <a:gd name="T41" fmla="*/ 196 h 377"/>
                    <a:gd name="T42" fmla="*/ 574 w 690"/>
                    <a:gd name="T43" fmla="*/ 164 h 377"/>
                    <a:gd name="T44" fmla="*/ 607 w 690"/>
                    <a:gd name="T45" fmla="*/ 131 h 377"/>
                    <a:gd name="T46" fmla="*/ 639 w 690"/>
                    <a:gd name="T47" fmla="*/ 98 h 377"/>
                    <a:gd name="T48" fmla="*/ 672 w 690"/>
                    <a:gd name="T49" fmla="*/ 65 h 377"/>
                    <a:gd name="T50" fmla="*/ 672 w 690"/>
                    <a:gd name="T51" fmla="*/ 65 h 377"/>
                    <a:gd name="T52" fmla="*/ 689 w 690"/>
                    <a:gd name="T53" fmla="*/ 32 h 377"/>
                    <a:gd name="T54" fmla="*/ 689 w 690"/>
                    <a:gd name="T55" fmla="*/ 32 h 377"/>
                    <a:gd name="T56" fmla="*/ 664 w 690"/>
                    <a:gd name="T57" fmla="*/ 7 h 377"/>
                    <a:gd name="T58" fmla="*/ 664 w 690"/>
                    <a:gd name="T59" fmla="*/ 7 h 377"/>
                    <a:gd name="T60" fmla="*/ 607 w 690"/>
                    <a:gd name="T61" fmla="*/ 0 h 377"/>
                    <a:gd name="T62" fmla="*/ 83 w 690"/>
                    <a:gd name="T63" fmla="*/ 0 h 377"/>
                    <a:gd name="T64" fmla="*/ 83 w 690"/>
                    <a:gd name="T65" fmla="*/ 0 h 377"/>
                    <a:gd name="T66" fmla="*/ 25 w 690"/>
                    <a:gd name="T67" fmla="*/ 7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90" h="377">
                      <a:moveTo>
                        <a:pt x="25" y="7"/>
                      </a:moveTo>
                      <a:lnTo>
                        <a:pt x="25" y="7"/>
                      </a:lnTo>
                      <a:cubicBezTo>
                        <a:pt x="9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6" y="54"/>
                        <a:pt x="17" y="65"/>
                      </a:cubicBezTo>
                      <a:lnTo>
                        <a:pt x="50" y="98"/>
                      </a:lnTo>
                      <a:lnTo>
                        <a:pt x="83" y="131"/>
                      </a:lnTo>
                      <a:lnTo>
                        <a:pt x="115" y="164"/>
                      </a:lnTo>
                      <a:lnTo>
                        <a:pt x="214" y="262"/>
                      </a:lnTo>
                      <a:lnTo>
                        <a:pt x="246" y="295"/>
                      </a:lnTo>
                      <a:lnTo>
                        <a:pt x="279" y="327"/>
                      </a:lnTo>
                      <a:lnTo>
                        <a:pt x="312" y="360"/>
                      </a:lnTo>
                      <a:lnTo>
                        <a:pt x="312" y="360"/>
                      </a:lnTo>
                      <a:cubicBezTo>
                        <a:pt x="323" y="371"/>
                        <a:pt x="334" y="376"/>
                        <a:pt x="345" y="376"/>
                      </a:cubicBezTo>
                      <a:lnTo>
                        <a:pt x="345" y="376"/>
                      </a:lnTo>
                      <a:cubicBezTo>
                        <a:pt x="356" y="376"/>
                        <a:pt x="366" y="371"/>
                        <a:pt x="377" y="360"/>
                      </a:cubicBezTo>
                      <a:lnTo>
                        <a:pt x="410" y="327"/>
                      </a:lnTo>
                      <a:lnTo>
                        <a:pt x="443" y="295"/>
                      </a:lnTo>
                      <a:lnTo>
                        <a:pt x="476" y="262"/>
                      </a:lnTo>
                      <a:lnTo>
                        <a:pt x="508" y="229"/>
                      </a:lnTo>
                      <a:lnTo>
                        <a:pt x="541" y="196"/>
                      </a:lnTo>
                      <a:lnTo>
                        <a:pt x="574" y="164"/>
                      </a:lnTo>
                      <a:lnTo>
                        <a:pt x="607" y="131"/>
                      </a:lnTo>
                      <a:lnTo>
                        <a:pt x="639" y="98"/>
                      </a:ln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9" y="43"/>
                        <a:pt x="689" y="32"/>
                      </a:cubicBezTo>
                      <a:lnTo>
                        <a:pt x="689" y="32"/>
                      </a:lnTo>
                      <a:cubicBezTo>
                        <a:pt x="689" y="21"/>
                        <a:pt x="680" y="13"/>
                        <a:pt x="664" y="7"/>
                      </a:cubicBezTo>
                      <a:lnTo>
                        <a:pt x="664" y="7"/>
                      </a:lnTo>
                      <a:cubicBezTo>
                        <a:pt x="648" y="2"/>
                        <a:pt x="629" y="0"/>
                        <a:pt x="607" y="0"/>
                      </a:cubicBezTo>
                      <a:lnTo>
                        <a:pt x="83" y="0"/>
                      </a:lnTo>
                      <a:lnTo>
                        <a:pt x="83" y="0"/>
                      </a:lnTo>
                      <a:cubicBezTo>
                        <a:pt x="60" y="0"/>
                        <a:pt x="42" y="2"/>
                        <a:pt x="25" y="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7" name="Freeform 44">
                  <a:extLst>
                    <a:ext uri="{FF2B5EF4-FFF2-40B4-BE49-F238E27FC236}">
                      <a16:creationId xmlns="" xmlns:a16="http://schemas.microsoft.com/office/drawing/2014/main" id="{25EDA9D0-B677-B841-AD52-A00809EA91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9875" y="2073275"/>
                  <a:ext cx="706438" cy="706438"/>
                </a:xfrm>
                <a:custGeom>
                  <a:avLst/>
                  <a:gdLst>
                    <a:gd name="T0" fmla="*/ 1636 w 1962"/>
                    <a:gd name="T1" fmla="*/ 751 h 1962"/>
                    <a:gd name="T2" fmla="*/ 1472 w 1962"/>
                    <a:gd name="T3" fmla="*/ 587 h 1962"/>
                    <a:gd name="T4" fmla="*/ 1308 w 1962"/>
                    <a:gd name="T5" fmla="*/ 423 h 1962"/>
                    <a:gd name="T6" fmla="*/ 1145 w 1962"/>
                    <a:gd name="T7" fmla="*/ 259 h 1962"/>
                    <a:gd name="T8" fmla="*/ 1046 w 1962"/>
                    <a:gd name="T9" fmla="*/ 161 h 1962"/>
                    <a:gd name="T10" fmla="*/ 1005 w 1962"/>
                    <a:gd name="T11" fmla="*/ 136 h 1962"/>
                    <a:gd name="T12" fmla="*/ 956 w 1962"/>
                    <a:gd name="T13" fmla="*/ 136 h 1962"/>
                    <a:gd name="T14" fmla="*/ 162 w 1962"/>
                    <a:gd name="T15" fmla="*/ 915 h 1962"/>
                    <a:gd name="T16" fmla="*/ 137 w 1962"/>
                    <a:gd name="T17" fmla="*/ 1005 h 1962"/>
                    <a:gd name="T18" fmla="*/ 194 w 1962"/>
                    <a:gd name="T19" fmla="*/ 1079 h 1962"/>
                    <a:gd name="T20" fmla="*/ 292 w 1962"/>
                    <a:gd name="T21" fmla="*/ 1178 h 1962"/>
                    <a:gd name="T22" fmla="*/ 391 w 1962"/>
                    <a:gd name="T23" fmla="*/ 1276 h 1962"/>
                    <a:gd name="T24" fmla="*/ 489 w 1962"/>
                    <a:gd name="T25" fmla="*/ 1374 h 1962"/>
                    <a:gd name="T26" fmla="*/ 587 w 1962"/>
                    <a:gd name="T27" fmla="*/ 1472 h 1962"/>
                    <a:gd name="T28" fmla="*/ 685 w 1962"/>
                    <a:gd name="T29" fmla="*/ 1570 h 1962"/>
                    <a:gd name="T30" fmla="*/ 784 w 1962"/>
                    <a:gd name="T31" fmla="*/ 1669 h 1962"/>
                    <a:gd name="T32" fmla="*/ 882 w 1962"/>
                    <a:gd name="T33" fmla="*/ 1768 h 1962"/>
                    <a:gd name="T34" fmla="*/ 956 w 1962"/>
                    <a:gd name="T35" fmla="*/ 1825 h 1962"/>
                    <a:gd name="T36" fmla="*/ 1005 w 1962"/>
                    <a:gd name="T37" fmla="*/ 1825 h 1962"/>
                    <a:gd name="T38" fmla="*/ 1046 w 1962"/>
                    <a:gd name="T39" fmla="*/ 1800 h 1962"/>
                    <a:gd name="T40" fmla="*/ 1145 w 1962"/>
                    <a:gd name="T41" fmla="*/ 1702 h 1962"/>
                    <a:gd name="T42" fmla="*/ 1243 w 1962"/>
                    <a:gd name="T43" fmla="*/ 1604 h 1962"/>
                    <a:gd name="T44" fmla="*/ 1341 w 1962"/>
                    <a:gd name="T45" fmla="*/ 1505 h 1962"/>
                    <a:gd name="T46" fmla="*/ 1439 w 1962"/>
                    <a:gd name="T47" fmla="*/ 1406 h 1962"/>
                    <a:gd name="T48" fmla="*/ 1538 w 1962"/>
                    <a:gd name="T49" fmla="*/ 1309 h 1962"/>
                    <a:gd name="T50" fmla="*/ 1636 w 1962"/>
                    <a:gd name="T51" fmla="*/ 1210 h 1962"/>
                    <a:gd name="T52" fmla="*/ 1734 w 1962"/>
                    <a:gd name="T53" fmla="*/ 1112 h 1962"/>
                    <a:gd name="T54" fmla="*/ 1800 w 1962"/>
                    <a:gd name="T55" fmla="*/ 1047 h 1962"/>
                    <a:gd name="T56" fmla="*/ 1824 w 1962"/>
                    <a:gd name="T57" fmla="*/ 956 h 1962"/>
                    <a:gd name="T58" fmla="*/ 1767 w 1962"/>
                    <a:gd name="T59" fmla="*/ 882 h 1962"/>
                    <a:gd name="T60" fmla="*/ 1865 w 1962"/>
                    <a:gd name="T61" fmla="*/ 850 h 1962"/>
                    <a:gd name="T62" fmla="*/ 1931 w 1962"/>
                    <a:gd name="T63" fmla="*/ 915 h 1962"/>
                    <a:gd name="T64" fmla="*/ 1956 w 1962"/>
                    <a:gd name="T65" fmla="*/ 1005 h 1962"/>
                    <a:gd name="T66" fmla="*/ 1833 w 1962"/>
                    <a:gd name="T67" fmla="*/ 1145 h 1962"/>
                    <a:gd name="T68" fmla="*/ 1669 w 1962"/>
                    <a:gd name="T69" fmla="*/ 1309 h 1962"/>
                    <a:gd name="T70" fmla="*/ 1505 w 1962"/>
                    <a:gd name="T71" fmla="*/ 1472 h 1962"/>
                    <a:gd name="T72" fmla="*/ 1341 w 1962"/>
                    <a:gd name="T73" fmla="*/ 1636 h 1962"/>
                    <a:gd name="T74" fmla="*/ 1177 w 1962"/>
                    <a:gd name="T75" fmla="*/ 1800 h 1962"/>
                    <a:gd name="T76" fmla="*/ 1046 w 1962"/>
                    <a:gd name="T77" fmla="*/ 1931 h 1962"/>
                    <a:gd name="T78" fmla="*/ 1013 w 1962"/>
                    <a:gd name="T79" fmla="*/ 1953 h 1962"/>
                    <a:gd name="T80" fmla="*/ 956 w 1962"/>
                    <a:gd name="T81" fmla="*/ 1956 h 1962"/>
                    <a:gd name="T82" fmla="*/ 30 w 1962"/>
                    <a:gd name="T83" fmla="*/ 1047 h 1962"/>
                    <a:gd name="T84" fmla="*/ 5 w 1962"/>
                    <a:gd name="T85" fmla="*/ 1005 h 1962"/>
                    <a:gd name="T86" fmla="*/ 30 w 1962"/>
                    <a:gd name="T87" fmla="*/ 915 h 1962"/>
                    <a:gd name="T88" fmla="*/ 128 w 1962"/>
                    <a:gd name="T89" fmla="*/ 817 h 1962"/>
                    <a:gd name="T90" fmla="*/ 227 w 1962"/>
                    <a:gd name="T91" fmla="*/ 718 h 1962"/>
                    <a:gd name="T92" fmla="*/ 325 w 1962"/>
                    <a:gd name="T93" fmla="*/ 620 h 1962"/>
                    <a:gd name="T94" fmla="*/ 424 w 1962"/>
                    <a:gd name="T95" fmla="*/ 522 h 1962"/>
                    <a:gd name="T96" fmla="*/ 521 w 1962"/>
                    <a:gd name="T97" fmla="*/ 423 h 1962"/>
                    <a:gd name="T98" fmla="*/ 620 w 1962"/>
                    <a:gd name="T99" fmla="*/ 325 h 1962"/>
                    <a:gd name="T100" fmla="*/ 718 w 1962"/>
                    <a:gd name="T101" fmla="*/ 227 h 1962"/>
                    <a:gd name="T102" fmla="*/ 817 w 1962"/>
                    <a:gd name="T103" fmla="*/ 128 h 1962"/>
                    <a:gd name="T104" fmla="*/ 915 w 1962"/>
                    <a:gd name="T105" fmla="*/ 30 h 1962"/>
                    <a:gd name="T106" fmla="*/ 956 w 1962"/>
                    <a:gd name="T107" fmla="*/ 6 h 1962"/>
                    <a:gd name="T108" fmla="*/ 1013 w 1962"/>
                    <a:gd name="T109" fmla="*/ 9 h 1962"/>
                    <a:gd name="T110" fmla="*/ 1079 w 1962"/>
                    <a:gd name="T111" fmla="*/ 63 h 1962"/>
                    <a:gd name="T112" fmla="*/ 1243 w 1962"/>
                    <a:gd name="T113" fmla="*/ 227 h 1962"/>
                    <a:gd name="T114" fmla="*/ 1407 w 1962"/>
                    <a:gd name="T115" fmla="*/ 390 h 1962"/>
                    <a:gd name="T116" fmla="*/ 1570 w 1962"/>
                    <a:gd name="T117" fmla="*/ 554 h 1962"/>
                    <a:gd name="T118" fmla="*/ 1734 w 1962"/>
                    <a:gd name="T119" fmla="*/ 718 h 1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2" h="1962">
                      <a:moveTo>
                        <a:pt x="1767" y="882"/>
                      </a:moveTo>
                      <a:lnTo>
                        <a:pt x="1669" y="784"/>
                      </a:lnTo>
                      <a:lnTo>
                        <a:pt x="1636" y="751"/>
                      </a:lnTo>
                      <a:lnTo>
                        <a:pt x="1603" y="718"/>
                      </a:lnTo>
                      <a:lnTo>
                        <a:pt x="1505" y="620"/>
                      </a:lnTo>
                      <a:lnTo>
                        <a:pt x="1472" y="587"/>
                      </a:lnTo>
                      <a:lnTo>
                        <a:pt x="1439" y="554"/>
                      </a:lnTo>
                      <a:lnTo>
                        <a:pt x="1341" y="456"/>
                      </a:lnTo>
                      <a:lnTo>
                        <a:pt x="1308" y="423"/>
                      </a:lnTo>
                      <a:lnTo>
                        <a:pt x="1276" y="390"/>
                      </a:lnTo>
                      <a:lnTo>
                        <a:pt x="1177" y="292"/>
                      </a:lnTo>
                      <a:lnTo>
                        <a:pt x="1145" y="259"/>
                      </a:lnTo>
                      <a:lnTo>
                        <a:pt x="1112" y="227"/>
                      </a:lnTo>
                      <a:lnTo>
                        <a:pt x="1046" y="161"/>
                      </a:lnTo>
                      <a:lnTo>
                        <a:pt x="1046" y="161"/>
                      </a:lnTo>
                      <a:cubicBezTo>
                        <a:pt x="1037" y="152"/>
                        <a:pt x="1026" y="145"/>
                        <a:pt x="1013" y="140"/>
                      </a:cubicBezTo>
                      <a:lnTo>
                        <a:pt x="1013" y="140"/>
                      </a:lnTo>
                      <a:cubicBezTo>
                        <a:pt x="1011" y="138"/>
                        <a:pt x="1008" y="137"/>
                        <a:pt x="1005" y="136"/>
                      </a:cubicBezTo>
                      <a:lnTo>
                        <a:pt x="1005" y="136"/>
                      </a:lnTo>
                      <a:cubicBezTo>
                        <a:pt x="988" y="131"/>
                        <a:pt x="973" y="131"/>
                        <a:pt x="956" y="136"/>
                      </a:cubicBezTo>
                      <a:lnTo>
                        <a:pt x="956" y="136"/>
                      </a:lnTo>
                      <a:cubicBezTo>
                        <a:pt x="940" y="142"/>
                        <a:pt x="926" y="150"/>
                        <a:pt x="915" y="161"/>
                      </a:cubicBezTo>
                      <a:lnTo>
                        <a:pt x="162" y="915"/>
                      </a:lnTo>
                      <a:lnTo>
                        <a:pt x="162" y="915"/>
                      </a:lnTo>
                      <a:cubicBezTo>
                        <a:pt x="150" y="926"/>
                        <a:pt x="142" y="939"/>
                        <a:pt x="137" y="956"/>
                      </a:cubicBezTo>
                      <a:lnTo>
                        <a:pt x="137" y="956"/>
                      </a:lnTo>
                      <a:cubicBezTo>
                        <a:pt x="131" y="973"/>
                        <a:pt x="131" y="989"/>
                        <a:pt x="137" y="1005"/>
                      </a:cubicBezTo>
                      <a:lnTo>
                        <a:pt x="137" y="1005"/>
                      </a:lnTo>
                      <a:cubicBezTo>
                        <a:pt x="142" y="1022"/>
                        <a:pt x="150" y="1035"/>
                        <a:pt x="162" y="1047"/>
                      </a:cubicBezTo>
                      <a:lnTo>
                        <a:pt x="194" y="1079"/>
                      </a:lnTo>
                      <a:lnTo>
                        <a:pt x="227" y="1112"/>
                      </a:lnTo>
                      <a:lnTo>
                        <a:pt x="260" y="1145"/>
                      </a:lnTo>
                      <a:lnTo>
                        <a:pt x="292" y="1178"/>
                      </a:lnTo>
                      <a:lnTo>
                        <a:pt x="325" y="1210"/>
                      </a:lnTo>
                      <a:lnTo>
                        <a:pt x="358" y="1243"/>
                      </a:lnTo>
                      <a:lnTo>
                        <a:pt x="391" y="1276"/>
                      </a:lnTo>
                      <a:lnTo>
                        <a:pt x="424" y="1309"/>
                      </a:lnTo>
                      <a:lnTo>
                        <a:pt x="456" y="1341"/>
                      </a:lnTo>
                      <a:lnTo>
                        <a:pt x="489" y="1374"/>
                      </a:lnTo>
                      <a:lnTo>
                        <a:pt x="521" y="1406"/>
                      </a:lnTo>
                      <a:lnTo>
                        <a:pt x="554" y="1440"/>
                      </a:lnTo>
                      <a:lnTo>
                        <a:pt x="587" y="1472"/>
                      </a:lnTo>
                      <a:lnTo>
                        <a:pt x="620" y="1505"/>
                      </a:lnTo>
                      <a:lnTo>
                        <a:pt x="653" y="1538"/>
                      </a:lnTo>
                      <a:lnTo>
                        <a:pt x="685" y="1570"/>
                      </a:lnTo>
                      <a:lnTo>
                        <a:pt x="718" y="1604"/>
                      </a:lnTo>
                      <a:lnTo>
                        <a:pt x="751" y="1636"/>
                      </a:lnTo>
                      <a:lnTo>
                        <a:pt x="784" y="1669"/>
                      </a:lnTo>
                      <a:lnTo>
                        <a:pt x="817" y="1702"/>
                      </a:lnTo>
                      <a:lnTo>
                        <a:pt x="849" y="1734"/>
                      </a:lnTo>
                      <a:lnTo>
                        <a:pt x="882" y="1768"/>
                      </a:lnTo>
                      <a:lnTo>
                        <a:pt x="915" y="1800"/>
                      </a:lnTo>
                      <a:lnTo>
                        <a:pt x="915" y="1800"/>
                      </a:lnTo>
                      <a:cubicBezTo>
                        <a:pt x="926" y="1811"/>
                        <a:pt x="940" y="1819"/>
                        <a:pt x="956" y="1825"/>
                      </a:cubicBezTo>
                      <a:lnTo>
                        <a:pt x="956" y="1825"/>
                      </a:lnTo>
                      <a:cubicBezTo>
                        <a:pt x="973" y="1830"/>
                        <a:pt x="988" y="1830"/>
                        <a:pt x="1005" y="1825"/>
                      </a:cubicBezTo>
                      <a:lnTo>
                        <a:pt x="1005" y="1825"/>
                      </a:lnTo>
                      <a:cubicBezTo>
                        <a:pt x="1008" y="1824"/>
                        <a:pt x="1011" y="1823"/>
                        <a:pt x="1013" y="1822"/>
                      </a:cubicBezTo>
                      <a:lnTo>
                        <a:pt x="1013" y="1822"/>
                      </a:lnTo>
                      <a:cubicBezTo>
                        <a:pt x="1026" y="1817"/>
                        <a:pt x="1037" y="1809"/>
                        <a:pt x="1046" y="1800"/>
                      </a:cubicBezTo>
                      <a:lnTo>
                        <a:pt x="1079" y="1768"/>
                      </a:lnTo>
                      <a:lnTo>
                        <a:pt x="1112" y="1734"/>
                      </a:lnTo>
                      <a:lnTo>
                        <a:pt x="1145" y="1702"/>
                      </a:lnTo>
                      <a:lnTo>
                        <a:pt x="1177" y="1669"/>
                      </a:lnTo>
                      <a:lnTo>
                        <a:pt x="1210" y="1636"/>
                      </a:lnTo>
                      <a:lnTo>
                        <a:pt x="1243" y="1604"/>
                      </a:lnTo>
                      <a:lnTo>
                        <a:pt x="1276" y="1570"/>
                      </a:lnTo>
                      <a:lnTo>
                        <a:pt x="1308" y="1538"/>
                      </a:lnTo>
                      <a:lnTo>
                        <a:pt x="1341" y="1505"/>
                      </a:lnTo>
                      <a:lnTo>
                        <a:pt x="1374" y="1472"/>
                      </a:lnTo>
                      <a:lnTo>
                        <a:pt x="1407" y="1440"/>
                      </a:lnTo>
                      <a:lnTo>
                        <a:pt x="1439" y="1406"/>
                      </a:lnTo>
                      <a:lnTo>
                        <a:pt x="1472" y="1374"/>
                      </a:lnTo>
                      <a:lnTo>
                        <a:pt x="1505" y="1341"/>
                      </a:lnTo>
                      <a:lnTo>
                        <a:pt x="1538" y="1309"/>
                      </a:lnTo>
                      <a:lnTo>
                        <a:pt x="1570" y="1276"/>
                      </a:lnTo>
                      <a:lnTo>
                        <a:pt x="1603" y="1243"/>
                      </a:lnTo>
                      <a:lnTo>
                        <a:pt x="1636" y="1210"/>
                      </a:lnTo>
                      <a:lnTo>
                        <a:pt x="1669" y="1178"/>
                      </a:lnTo>
                      <a:lnTo>
                        <a:pt x="1701" y="1145"/>
                      </a:lnTo>
                      <a:lnTo>
                        <a:pt x="1734" y="1112"/>
                      </a:lnTo>
                      <a:lnTo>
                        <a:pt x="1767" y="1079"/>
                      </a:lnTo>
                      <a:lnTo>
                        <a:pt x="1800" y="1047"/>
                      </a:lnTo>
                      <a:lnTo>
                        <a:pt x="1800" y="1047"/>
                      </a:lnTo>
                      <a:cubicBezTo>
                        <a:pt x="1811" y="1035"/>
                        <a:pt x="1819" y="1022"/>
                        <a:pt x="1824" y="1005"/>
                      </a:cubicBezTo>
                      <a:lnTo>
                        <a:pt x="1824" y="1005"/>
                      </a:lnTo>
                      <a:cubicBezTo>
                        <a:pt x="1830" y="989"/>
                        <a:pt x="1830" y="973"/>
                        <a:pt x="1824" y="956"/>
                      </a:cubicBezTo>
                      <a:lnTo>
                        <a:pt x="1824" y="956"/>
                      </a:lnTo>
                      <a:cubicBezTo>
                        <a:pt x="1819" y="939"/>
                        <a:pt x="1811" y="926"/>
                        <a:pt x="1800" y="915"/>
                      </a:cubicBezTo>
                      <a:lnTo>
                        <a:pt x="1767" y="882"/>
                      </a:lnTo>
                      <a:close/>
                      <a:moveTo>
                        <a:pt x="1734" y="718"/>
                      </a:moveTo>
                      <a:lnTo>
                        <a:pt x="1833" y="817"/>
                      </a:lnTo>
                      <a:lnTo>
                        <a:pt x="1865" y="850"/>
                      </a:lnTo>
                      <a:lnTo>
                        <a:pt x="1898" y="882"/>
                      </a:lnTo>
                      <a:lnTo>
                        <a:pt x="1931" y="915"/>
                      </a:lnTo>
                      <a:lnTo>
                        <a:pt x="1931" y="915"/>
                      </a:lnTo>
                      <a:cubicBezTo>
                        <a:pt x="1942" y="926"/>
                        <a:pt x="1950" y="939"/>
                        <a:pt x="1956" y="956"/>
                      </a:cubicBezTo>
                      <a:lnTo>
                        <a:pt x="1956" y="956"/>
                      </a:lnTo>
                      <a:cubicBezTo>
                        <a:pt x="1961" y="973"/>
                        <a:pt x="1961" y="989"/>
                        <a:pt x="1956" y="1005"/>
                      </a:cubicBezTo>
                      <a:lnTo>
                        <a:pt x="1956" y="1005"/>
                      </a:lnTo>
                      <a:cubicBezTo>
                        <a:pt x="1950" y="1022"/>
                        <a:pt x="1942" y="1035"/>
                        <a:pt x="1931" y="1047"/>
                      </a:cubicBezTo>
                      <a:lnTo>
                        <a:pt x="1833" y="1145"/>
                      </a:lnTo>
                      <a:lnTo>
                        <a:pt x="1800" y="1178"/>
                      </a:lnTo>
                      <a:lnTo>
                        <a:pt x="1767" y="1210"/>
                      </a:lnTo>
                      <a:lnTo>
                        <a:pt x="1669" y="1309"/>
                      </a:lnTo>
                      <a:lnTo>
                        <a:pt x="1636" y="1341"/>
                      </a:lnTo>
                      <a:lnTo>
                        <a:pt x="1603" y="1374"/>
                      </a:lnTo>
                      <a:lnTo>
                        <a:pt x="1505" y="1472"/>
                      </a:lnTo>
                      <a:lnTo>
                        <a:pt x="1472" y="1505"/>
                      </a:lnTo>
                      <a:lnTo>
                        <a:pt x="1439" y="1538"/>
                      </a:lnTo>
                      <a:lnTo>
                        <a:pt x="1341" y="1636"/>
                      </a:lnTo>
                      <a:lnTo>
                        <a:pt x="1308" y="1669"/>
                      </a:lnTo>
                      <a:lnTo>
                        <a:pt x="1276" y="1702"/>
                      </a:lnTo>
                      <a:lnTo>
                        <a:pt x="1177" y="1800"/>
                      </a:lnTo>
                      <a:lnTo>
                        <a:pt x="1145" y="1833"/>
                      </a:lnTo>
                      <a:lnTo>
                        <a:pt x="1112" y="1866"/>
                      </a:lnTo>
                      <a:lnTo>
                        <a:pt x="1046" y="1931"/>
                      </a:lnTo>
                      <a:lnTo>
                        <a:pt x="1046" y="1931"/>
                      </a:lnTo>
                      <a:cubicBezTo>
                        <a:pt x="1037" y="1940"/>
                        <a:pt x="1026" y="1948"/>
                        <a:pt x="1013" y="1953"/>
                      </a:cubicBezTo>
                      <a:lnTo>
                        <a:pt x="1013" y="1953"/>
                      </a:lnTo>
                      <a:cubicBezTo>
                        <a:pt x="1011" y="1954"/>
                        <a:pt x="1008" y="1955"/>
                        <a:pt x="1005" y="1956"/>
                      </a:cubicBezTo>
                      <a:lnTo>
                        <a:pt x="1005" y="1956"/>
                      </a:lnTo>
                      <a:cubicBezTo>
                        <a:pt x="988" y="1961"/>
                        <a:pt x="973" y="1961"/>
                        <a:pt x="956" y="1956"/>
                      </a:cubicBezTo>
                      <a:lnTo>
                        <a:pt x="956" y="1956"/>
                      </a:lnTo>
                      <a:cubicBezTo>
                        <a:pt x="940" y="1950"/>
                        <a:pt x="926" y="1942"/>
                        <a:pt x="915" y="1931"/>
                      </a:cubicBezTo>
                      <a:lnTo>
                        <a:pt x="30" y="1047"/>
                      </a:lnTo>
                      <a:lnTo>
                        <a:pt x="30" y="1047"/>
                      </a:lnTo>
                      <a:cubicBezTo>
                        <a:pt x="19" y="1035"/>
                        <a:pt x="11" y="1022"/>
                        <a:pt x="5" y="1005"/>
                      </a:cubicBezTo>
                      <a:lnTo>
                        <a:pt x="5" y="1005"/>
                      </a:lnTo>
                      <a:cubicBezTo>
                        <a:pt x="0" y="989"/>
                        <a:pt x="0" y="973"/>
                        <a:pt x="5" y="956"/>
                      </a:cubicBezTo>
                      <a:lnTo>
                        <a:pt x="5" y="956"/>
                      </a:lnTo>
                      <a:cubicBezTo>
                        <a:pt x="11" y="939"/>
                        <a:pt x="19" y="926"/>
                        <a:pt x="30" y="915"/>
                      </a:cubicBezTo>
                      <a:lnTo>
                        <a:pt x="63" y="882"/>
                      </a:lnTo>
                      <a:lnTo>
                        <a:pt x="96" y="850"/>
                      </a:lnTo>
                      <a:lnTo>
                        <a:pt x="128" y="817"/>
                      </a:lnTo>
                      <a:lnTo>
                        <a:pt x="162" y="784"/>
                      </a:lnTo>
                      <a:lnTo>
                        <a:pt x="194" y="751"/>
                      </a:lnTo>
                      <a:lnTo>
                        <a:pt x="227" y="718"/>
                      </a:lnTo>
                      <a:lnTo>
                        <a:pt x="260" y="686"/>
                      </a:lnTo>
                      <a:lnTo>
                        <a:pt x="292" y="653"/>
                      </a:lnTo>
                      <a:lnTo>
                        <a:pt x="325" y="620"/>
                      </a:lnTo>
                      <a:lnTo>
                        <a:pt x="358" y="587"/>
                      </a:lnTo>
                      <a:lnTo>
                        <a:pt x="391" y="554"/>
                      </a:lnTo>
                      <a:lnTo>
                        <a:pt x="424" y="522"/>
                      </a:lnTo>
                      <a:lnTo>
                        <a:pt x="456" y="489"/>
                      </a:lnTo>
                      <a:lnTo>
                        <a:pt x="489" y="456"/>
                      </a:lnTo>
                      <a:lnTo>
                        <a:pt x="521" y="423"/>
                      </a:lnTo>
                      <a:lnTo>
                        <a:pt x="554" y="390"/>
                      </a:lnTo>
                      <a:lnTo>
                        <a:pt x="587" y="358"/>
                      </a:lnTo>
                      <a:lnTo>
                        <a:pt x="620" y="325"/>
                      </a:lnTo>
                      <a:lnTo>
                        <a:pt x="653" y="292"/>
                      </a:lnTo>
                      <a:lnTo>
                        <a:pt x="685" y="259"/>
                      </a:lnTo>
                      <a:lnTo>
                        <a:pt x="718" y="227"/>
                      </a:lnTo>
                      <a:lnTo>
                        <a:pt x="751" y="194"/>
                      </a:lnTo>
                      <a:lnTo>
                        <a:pt x="784" y="161"/>
                      </a:lnTo>
                      <a:lnTo>
                        <a:pt x="817" y="128"/>
                      </a:lnTo>
                      <a:lnTo>
                        <a:pt x="849" y="96"/>
                      </a:lnTo>
                      <a:lnTo>
                        <a:pt x="882" y="63"/>
                      </a:lnTo>
                      <a:lnTo>
                        <a:pt x="915" y="30"/>
                      </a:lnTo>
                      <a:lnTo>
                        <a:pt x="915" y="30"/>
                      </a:lnTo>
                      <a:cubicBezTo>
                        <a:pt x="926" y="19"/>
                        <a:pt x="940" y="11"/>
                        <a:pt x="956" y="6"/>
                      </a:cubicBezTo>
                      <a:lnTo>
                        <a:pt x="956" y="6"/>
                      </a:lnTo>
                      <a:cubicBezTo>
                        <a:pt x="973" y="0"/>
                        <a:pt x="988" y="0"/>
                        <a:pt x="1005" y="6"/>
                      </a:cubicBezTo>
                      <a:lnTo>
                        <a:pt x="1005" y="6"/>
                      </a:lnTo>
                      <a:cubicBezTo>
                        <a:pt x="1008" y="6"/>
                        <a:pt x="1011" y="7"/>
                        <a:pt x="1013" y="9"/>
                      </a:cubicBezTo>
                      <a:lnTo>
                        <a:pt x="1013" y="9"/>
                      </a:lnTo>
                      <a:cubicBezTo>
                        <a:pt x="1026" y="14"/>
                        <a:pt x="1037" y="21"/>
                        <a:pt x="1046" y="30"/>
                      </a:cubicBezTo>
                      <a:lnTo>
                        <a:pt x="1079" y="63"/>
                      </a:lnTo>
                      <a:lnTo>
                        <a:pt x="1177" y="161"/>
                      </a:lnTo>
                      <a:lnTo>
                        <a:pt x="1210" y="194"/>
                      </a:lnTo>
                      <a:lnTo>
                        <a:pt x="1243" y="227"/>
                      </a:lnTo>
                      <a:lnTo>
                        <a:pt x="1341" y="325"/>
                      </a:lnTo>
                      <a:lnTo>
                        <a:pt x="1374" y="358"/>
                      </a:lnTo>
                      <a:lnTo>
                        <a:pt x="1407" y="390"/>
                      </a:lnTo>
                      <a:lnTo>
                        <a:pt x="1505" y="489"/>
                      </a:lnTo>
                      <a:lnTo>
                        <a:pt x="1538" y="522"/>
                      </a:lnTo>
                      <a:lnTo>
                        <a:pt x="1570" y="554"/>
                      </a:lnTo>
                      <a:lnTo>
                        <a:pt x="1669" y="653"/>
                      </a:lnTo>
                      <a:lnTo>
                        <a:pt x="1701" y="686"/>
                      </a:lnTo>
                      <a:lnTo>
                        <a:pt x="1734" y="71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58" name="Freeform 45">
                  <a:extLst>
                    <a:ext uri="{FF2B5EF4-FFF2-40B4-BE49-F238E27FC236}">
                      <a16:creationId xmlns="" xmlns:a16="http://schemas.microsoft.com/office/drawing/2014/main" id="{A5B7807F-1C94-9146-A6C8-0A85856C75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3200" y="2143125"/>
                  <a:ext cx="247650" cy="136525"/>
                </a:xfrm>
                <a:custGeom>
                  <a:avLst/>
                  <a:gdLst>
                    <a:gd name="T0" fmla="*/ 49 w 689"/>
                    <a:gd name="T1" fmla="*/ 98 h 378"/>
                    <a:gd name="T2" fmla="*/ 147 w 689"/>
                    <a:gd name="T3" fmla="*/ 196 h 378"/>
                    <a:gd name="T4" fmla="*/ 181 w 689"/>
                    <a:gd name="T5" fmla="*/ 229 h 378"/>
                    <a:gd name="T6" fmla="*/ 213 w 689"/>
                    <a:gd name="T7" fmla="*/ 262 h 378"/>
                    <a:gd name="T8" fmla="*/ 311 w 689"/>
                    <a:gd name="T9" fmla="*/ 360 h 378"/>
                    <a:gd name="T10" fmla="*/ 311 w 689"/>
                    <a:gd name="T11" fmla="*/ 360 h 378"/>
                    <a:gd name="T12" fmla="*/ 345 w 689"/>
                    <a:gd name="T13" fmla="*/ 377 h 378"/>
                    <a:gd name="T14" fmla="*/ 345 w 689"/>
                    <a:gd name="T15" fmla="*/ 377 h 378"/>
                    <a:gd name="T16" fmla="*/ 377 w 689"/>
                    <a:gd name="T17" fmla="*/ 360 h 378"/>
                    <a:gd name="T18" fmla="*/ 672 w 689"/>
                    <a:gd name="T19" fmla="*/ 65 h 378"/>
                    <a:gd name="T20" fmla="*/ 672 w 689"/>
                    <a:gd name="T21" fmla="*/ 65 h 378"/>
                    <a:gd name="T22" fmla="*/ 688 w 689"/>
                    <a:gd name="T23" fmla="*/ 33 h 378"/>
                    <a:gd name="T24" fmla="*/ 688 w 689"/>
                    <a:gd name="T25" fmla="*/ 33 h 378"/>
                    <a:gd name="T26" fmla="*/ 663 w 689"/>
                    <a:gd name="T27" fmla="*/ 8 h 378"/>
                    <a:gd name="T28" fmla="*/ 663 w 689"/>
                    <a:gd name="T29" fmla="*/ 8 h 378"/>
                    <a:gd name="T30" fmla="*/ 607 w 689"/>
                    <a:gd name="T31" fmla="*/ 0 h 378"/>
                    <a:gd name="T32" fmla="*/ 82 w 689"/>
                    <a:gd name="T33" fmla="*/ 0 h 378"/>
                    <a:gd name="T34" fmla="*/ 82 w 689"/>
                    <a:gd name="T35" fmla="*/ 0 h 378"/>
                    <a:gd name="T36" fmla="*/ 24 w 689"/>
                    <a:gd name="T37" fmla="*/ 8 h 378"/>
                    <a:gd name="T38" fmla="*/ 24 w 689"/>
                    <a:gd name="T39" fmla="*/ 8 h 378"/>
                    <a:gd name="T40" fmla="*/ 0 w 689"/>
                    <a:gd name="T41" fmla="*/ 33 h 378"/>
                    <a:gd name="T42" fmla="*/ 0 w 689"/>
                    <a:gd name="T43" fmla="*/ 33 h 378"/>
                    <a:gd name="T44" fmla="*/ 16 w 689"/>
                    <a:gd name="T45" fmla="*/ 65 h 378"/>
                    <a:gd name="T46" fmla="*/ 49 w 689"/>
                    <a:gd name="T47" fmla="*/ 9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8">
                      <a:moveTo>
                        <a:pt x="49" y="98"/>
                      </a:moveTo>
                      <a:lnTo>
                        <a:pt x="147" y="196"/>
                      </a:lnTo>
                      <a:lnTo>
                        <a:pt x="181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7"/>
                        <a:pt x="345" y="377"/>
                      </a:cubicBezTo>
                      <a:lnTo>
                        <a:pt x="345" y="377"/>
                      </a:lnTo>
                      <a:cubicBezTo>
                        <a:pt x="355" y="377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2"/>
                        <a:pt x="680" y="14"/>
                        <a:pt x="663" y="8"/>
                      </a:cubicBezTo>
                      <a:lnTo>
                        <a:pt x="663" y="8"/>
                      </a:lnTo>
                      <a:cubicBezTo>
                        <a:pt x="648" y="3"/>
                        <a:pt x="628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4"/>
                        <a:pt x="16" y="65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9" name="Freeform 46">
                  <a:extLst>
                    <a:ext uri="{FF2B5EF4-FFF2-40B4-BE49-F238E27FC236}">
                      <a16:creationId xmlns="" xmlns:a16="http://schemas.microsoft.com/office/drawing/2014/main" id="{3AD21802-6906-E240-874D-102B09AE7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3750" y="2143125"/>
                  <a:ext cx="247650" cy="136525"/>
                </a:xfrm>
                <a:custGeom>
                  <a:avLst/>
                  <a:gdLst>
                    <a:gd name="T0" fmla="*/ 24 w 689"/>
                    <a:gd name="T1" fmla="*/ 8 h 378"/>
                    <a:gd name="T2" fmla="*/ 24 w 689"/>
                    <a:gd name="T3" fmla="*/ 8 h 378"/>
                    <a:gd name="T4" fmla="*/ 0 w 689"/>
                    <a:gd name="T5" fmla="*/ 33 h 378"/>
                    <a:gd name="T6" fmla="*/ 0 w 689"/>
                    <a:gd name="T7" fmla="*/ 33 h 378"/>
                    <a:gd name="T8" fmla="*/ 16 w 689"/>
                    <a:gd name="T9" fmla="*/ 65 h 378"/>
                    <a:gd name="T10" fmla="*/ 49 w 689"/>
                    <a:gd name="T11" fmla="*/ 98 h 378"/>
                    <a:gd name="T12" fmla="*/ 147 w 689"/>
                    <a:gd name="T13" fmla="*/ 196 h 378"/>
                    <a:gd name="T14" fmla="*/ 180 w 689"/>
                    <a:gd name="T15" fmla="*/ 229 h 378"/>
                    <a:gd name="T16" fmla="*/ 213 w 689"/>
                    <a:gd name="T17" fmla="*/ 262 h 378"/>
                    <a:gd name="T18" fmla="*/ 311 w 689"/>
                    <a:gd name="T19" fmla="*/ 360 h 378"/>
                    <a:gd name="T20" fmla="*/ 311 w 689"/>
                    <a:gd name="T21" fmla="*/ 360 h 378"/>
                    <a:gd name="T22" fmla="*/ 344 w 689"/>
                    <a:gd name="T23" fmla="*/ 377 h 378"/>
                    <a:gd name="T24" fmla="*/ 344 w 689"/>
                    <a:gd name="T25" fmla="*/ 377 h 378"/>
                    <a:gd name="T26" fmla="*/ 377 w 689"/>
                    <a:gd name="T27" fmla="*/ 360 h 378"/>
                    <a:gd name="T28" fmla="*/ 672 w 689"/>
                    <a:gd name="T29" fmla="*/ 65 h 378"/>
                    <a:gd name="T30" fmla="*/ 672 w 689"/>
                    <a:gd name="T31" fmla="*/ 65 h 378"/>
                    <a:gd name="T32" fmla="*/ 688 w 689"/>
                    <a:gd name="T33" fmla="*/ 33 h 378"/>
                    <a:gd name="T34" fmla="*/ 688 w 689"/>
                    <a:gd name="T35" fmla="*/ 33 h 378"/>
                    <a:gd name="T36" fmla="*/ 663 w 689"/>
                    <a:gd name="T37" fmla="*/ 8 h 378"/>
                    <a:gd name="T38" fmla="*/ 663 w 689"/>
                    <a:gd name="T39" fmla="*/ 8 h 378"/>
                    <a:gd name="T40" fmla="*/ 606 w 689"/>
                    <a:gd name="T41" fmla="*/ 0 h 378"/>
                    <a:gd name="T42" fmla="*/ 82 w 689"/>
                    <a:gd name="T43" fmla="*/ 0 h 378"/>
                    <a:gd name="T44" fmla="*/ 82 w 689"/>
                    <a:gd name="T45" fmla="*/ 0 h 378"/>
                    <a:gd name="T46" fmla="*/ 24 w 689"/>
                    <a:gd name="T47" fmla="*/ 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8">
                      <a:moveTo>
                        <a:pt x="24" y="8"/>
                      </a:moveTo>
                      <a:lnTo>
                        <a:pt x="24" y="8"/>
                      </a:lnTo>
                      <a:cubicBezTo>
                        <a:pt x="8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4"/>
                        <a:pt x="16" y="65"/>
                      </a:cubicBezTo>
                      <a:lnTo>
                        <a:pt x="49" y="98"/>
                      </a:lnTo>
                      <a:lnTo>
                        <a:pt x="147" y="196"/>
                      </a:lnTo>
                      <a:lnTo>
                        <a:pt x="180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7"/>
                        <a:pt x="344" y="377"/>
                      </a:cubicBezTo>
                      <a:lnTo>
                        <a:pt x="344" y="377"/>
                      </a:lnTo>
                      <a:cubicBezTo>
                        <a:pt x="355" y="377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2"/>
                        <a:pt x="680" y="14"/>
                        <a:pt x="663" y="8"/>
                      </a:cubicBezTo>
                      <a:lnTo>
                        <a:pt x="663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0" name="Freeform 50">
                  <a:extLst>
                    <a:ext uri="{FF2B5EF4-FFF2-40B4-BE49-F238E27FC236}">
                      <a16:creationId xmlns="" xmlns:a16="http://schemas.microsoft.com/office/drawing/2014/main" id="{E6DBD3ED-4998-1A48-864E-837A43DB3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8788" y="2260600"/>
                  <a:ext cx="328612" cy="328613"/>
                </a:xfrm>
                <a:custGeom>
                  <a:avLst/>
                  <a:gdLst>
                    <a:gd name="T0" fmla="*/ 775 w 913"/>
                    <a:gd name="T1" fmla="*/ 432 h 914"/>
                    <a:gd name="T2" fmla="*/ 718 w 913"/>
                    <a:gd name="T3" fmla="*/ 358 h 914"/>
                    <a:gd name="T4" fmla="*/ 652 w 913"/>
                    <a:gd name="T5" fmla="*/ 293 h 914"/>
                    <a:gd name="T6" fmla="*/ 521 w 913"/>
                    <a:gd name="T7" fmla="*/ 162 h 914"/>
                    <a:gd name="T8" fmla="*/ 488 w 913"/>
                    <a:gd name="T9" fmla="*/ 140 h 914"/>
                    <a:gd name="T10" fmla="*/ 480 w 913"/>
                    <a:gd name="T11" fmla="*/ 137 h 914"/>
                    <a:gd name="T12" fmla="*/ 431 w 913"/>
                    <a:gd name="T13" fmla="*/ 137 h 914"/>
                    <a:gd name="T14" fmla="*/ 390 w 913"/>
                    <a:gd name="T15" fmla="*/ 162 h 914"/>
                    <a:gd name="T16" fmla="*/ 324 w 913"/>
                    <a:gd name="T17" fmla="*/ 227 h 914"/>
                    <a:gd name="T18" fmla="*/ 259 w 913"/>
                    <a:gd name="T19" fmla="*/ 293 h 914"/>
                    <a:gd name="T20" fmla="*/ 193 w 913"/>
                    <a:gd name="T21" fmla="*/ 358 h 914"/>
                    <a:gd name="T22" fmla="*/ 160 w 913"/>
                    <a:gd name="T23" fmla="*/ 391 h 914"/>
                    <a:gd name="T24" fmla="*/ 136 w 913"/>
                    <a:gd name="T25" fmla="*/ 432 h 914"/>
                    <a:gd name="T26" fmla="*/ 136 w 913"/>
                    <a:gd name="T27" fmla="*/ 481 h 914"/>
                    <a:gd name="T28" fmla="*/ 390 w 913"/>
                    <a:gd name="T29" fmla="*/ 752 h 914"/>
                    <a:gd name="T30" fmla="*/ 431 w 913"/>
                    <a:gd name="T31" fmla="*/ 776 h 914"/>
                    <a:gd name="T32" fmla="*/ 480 w 913"/>
                    <a:gd name="T33" fmla="*/ 776 h 914"/>
                    <a:gd name="T34" fmla="*/ 488 w 913"/>
                    <a:gd name="T35" fmla="*/ 773 h 914"/>
                    <a:gd name="T36" fmla="*/ 521 w 913"/>
                    <a:gd name="T37" fmla="*/ 752 h 914"/>
                    <a:gd name="T38" fmla="*/ 620 w 913"/>
                    <a:gd name="T39" fmla="*/ 654 h 914"/>
                    <a:gd name="T40" fmla="*/ 751 w 913"/>
                    <a:gd name="T41" fmla="*/ 523 h 914"/>
                    <a:gd name="T42" fmla="*/ 775 w 913"/>
                    <a:gd name="T43" fmla="*/ 481 h 914"/>
                    <a:gd name="T44" fmla="*/ 775 w 913"/>
                    <a:gd name="T45" fmla="*/ 432 h 914"/>
                    <a:gd name="T46" fmla="*/ 906 w 913"/>
                    <a:gd name="T47" fmla="*/ 432 h 914"/>
                    <a:gd name="T48" fmla="*/ 906 w 913"/>
                    <a:gd name="T49" fmla="*/ 481 h 914"/>
                    <a:gd name="T50" fmla="*/ 849 w 913"/>
                    <a:gd name="T51" fmla="*/ 555 h 914"/>
                    <a:gd name="T52" fmla="*/ 718 w 913"/>
                    <a:gd name="T53" fmla="*/ 686 h 914"/>
                    <a:gd name="T54" fmla="*/ 652 w 913"/>
                    <a:gd name="T55" fmla="*/ 752 h 914"/>
                    <a:gd name="T56" fmla="*/ 521 w 913"/>
                    <a:gd name="T57" fmla="*/ 882 h 914"/>
                    <a:gd name="T58" fmla="*/ 488 w 913"/>
                    <a:gd name="T59" fmla="*/ 904 h 914"/>
                    <a:gd name="T60" fmla="*/ 480 w 913"/>
                    <a:gd name="T61" fmla="*/ 907 h 914"/>
                    <a:gd name="T62" fmla="*/ 431 w 913"/>
                    <a:gd name="T63" fmla="*/ 907 h 914"/>
                    <a:gd name="T64" fmla="*/ 390 w 913"/>
                    <a:gd name="T65" fmla="*/ 882 h 914"/>
                    <a:gd name="T66" fmla="*/ 324 w 913"/>
                    <a:gd name="T67" fmla="*/ 817 h 914"/>
                    <a:gd name="T68" fmla="*/ 259 w 913"/>
                    <a:gd name="T69" fmla="*/ 752 h 914"/>
                    <a:gd name="T70" fmla="*/ 193 w 913"/>
                    <a:gd name="T71" fmla="*/ 686 h 914"/>
                    <a:gd name="T72" fmla="*/ 128 w 913"/>
                    <a:gd name="T73" fmla="*/ 621 h 914"/>
                    <a:gd name="T74" fmla="*/ 62 w 913"/>
                    <a:gd name="T75" fmla="*/ 555 h 914"/>
                    <a:gd name="T76" fmla="*/ 29 w 913"/>
                    <a:gd name="T77" fmla="*/ 523 h 914"/>
                    <a:gd name="T78" fmla="*/ 5 w 913"/>
                    <a:gd name="T79" fmla="*/ 481 h 914"/>
                    <a:gd name="T80" fmla="*/ 5 w 913"/>
                    <a:gd name="T81" fmla="*/ 432 h 914"/>
                    <a:gd name="T82" fmla="*/ 62 w 913"/>
                    <a:gd name="T83" fmla="*/ 358 h 914"/>
                    <a:gd name="T84" fmla="*/ 193 w 913"/>
                    <a:gd name="T85" fmla="*/ 227 h 914"/>
                    <a:gd name="T86" fmla="*/ 324 w 913"/>
                    <a:gd name="T87" fmla="*/ 96 h 914"/>
                    <a:gd name="T88" fmla="*/ 390 w 913"/>
                    <a:gd name="T89" fmla="*/ 30 h 914"/>
                    <a:gd name="T90" fmla="*/ 431 w 913"/>
                    <a:gd name="T91" fmla="*/ 6 h 914"/>
                    <a:gd name="T92" fmla="*/ 480 w 913"/>
                    <a:gd name="T93" fmla="*/ 6 h 914"/>
                    <a:gd name="T94" fmla="*/ 488 w 913"/>
                    <a:gd name="T95" fmla="*/ 9 h 914"/>
                    <a:gd name="T96" fmla="*/ 521 w 913"/>
                    <a:gd name="T97" fmla="*/ 30 h 914"/>
                    <a:gd name="T98" fmla="*/ 587 w 913"/>
                    <a:gd name="T99" fmla="*/ 96 h 914"/>
                    <a:gd name="T100" fmla="*/ 652 w 913"/>
                    <a:gd name="T101" fmla="*/ 162 h 914"/>
                    <a:gd name="T102" fmla="*/ 718 w 913"/>
                    <a:gd name="T103" fmla="*/ 227 h 914"/>
                    <a:gd name="T104" fmla="*/ 783 w 913"/>
                    <a:gd name="T105" fmla="*/ 293 h 914"/>
                    <a:gd name="T106" fmla="*/ 849 w 913"/>
                    <a:gd name="T107" fmla="*/ 358 h 914"/>
                    <a:gd name="T108" fmla="*/ 882 w 913"/>
                    <a:gd name="T109" fmla="*/ 391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913" h="914">
                      <a:moveTo>
                        <a:pt x="775" y="432"/>
                      </a:moveTo>
                      <a:lnTo>
                        <a:pt x="775" y="432"/>
                      </a:lnTo>
                      <a:cubicBezTo>
                        <a:pt x="770" y="415"/>
                        <a:pt x="761" y="402"/>
                        <a:pt x="751" y="391"/>
                      </a:cubicBezTo>
                      <a:lnTo>
                        <a:pt x="718" y="358"/>
                      </a:lnTo>
                      <a:lnTo>
                        <a:pt x="685" y="326"/>
                      </a:lnTo>
                      <a:lnTo>
                        <a:pt x="652" y="293"/>
                      </a:lnTo>
                      <a:lnTo>
                        <a:pt x="554" y="194"/>
                      </a:lnTo>
                      <a:lnTo>
                        <a:pt x="521" y="162"/>
                      </a:lnTo>
                      <a:lnTo>
                        <a:pt x="521" y="162"/>
                      </a:lnTo>
                      <a:cubicBezTo>
                        <a:pt x="512" y="152"/>
                        <a:pt x="501" y="146"/>
                        <a:pt x="488" y="140"/>
                      </a:cubicBezTo>
                      <a:lnTo>
                        <a:pt x="488" y="140"/>
                      </a:lnTo>
                      <a:cubicBezTo>
                        <a:pt x="486" y="139"/>
                        <a:pt x="483" y="138"/>
                        <a:pt x="480" y="137"/>
                      </a:cubicBezTo>
                      <a:lnTo>
                        <a:pt x="480" y="137"/>
                      </a:lnTo>
                      <a:cubicBezTo>
                        <a:pt x="463" y="132"/>
                        <a:pt x="448" y="132"/>
                        <a:pt x="431" y="137"/>
                      </a:cubicBezTo>
                      <a:lnTo>
                        <a:pt x="431" y="137"/>
                      </a:lnTo>
                      <a:cubicBezTo>
                        <a:pt x="415" y="142"/>
                        <a:pt x="401" y="151"/>
                        <a:pt x="390" y="162"/>
                      </a:cubicBezTo>
                      <a:lnTo>
                        <a:pt x="357" y="194"/>
                      </a:lnTo>
                      <a:lnTo>
                        <a:pt x="324" y="227"/>
                      </a:lnTo>
                      <a:lnTo>
                        <a:pt x="292" y="260"/>
                      </a:lnTo>
                      <a:lnTo>
                        <a:pt x="259" y="293"/>
                      </a:lnTo>
                      <a:lnTo>
                        <a:pt x="226" y="326"/>
                      </a:lnTo>
                      <a:lnTo>
                        <a:pt x="193" y="358"/>
                      </a:lnTo>
                      <a:lnTo>
                        <a:pt x="160" y="391"/>
                      </a:lnTo>
                      <a:lnTo>
                        <a:pt x="160" y="391"/>
                      </a:lnTo>
                      <a:cubicBezTo>
                        <a:pt x="150" y="402"/>
                        <a:pt x="142" y="415"/>
                        <a:pt x="136" y="432"/>
                      </a:cubicBezTo>
                      <a:lnTo>
                        <a:pt x="136" y="432"/>
                      </a:lnTo>
                      <a:cubicBezTo>
                        <a:pt x="131" y="449"/>
                        <a:pt x="131" y="465"/>
                        <a:pt x="136" y="481"/>
                      </a:cubicBezTo>
                      <a:lnTo>
                        <a:pt x="136" y="481"/>
                      </a:lnTo>
                      <a:cubicBezTo>
                        <a:pt x="142" y="498"/>
                        <a:pt x="150" y="511"/>
                        <a:pt x="160" y="523"/>
                      </a:cubicBezTo>
                      <a:lnTo>
                        <a:pt x="390" y="752"/>
                      </a:lnTo>
                      <a:lnTo>
                        <a:pt x="390" y="752"/>
                      </a:lnTo>
                      <a:cubicBezTo>
                        <a:pt x="401" y="763"/>
                        <a:pt x="415" y="771"/>
                        <a:pt x="431" y="776"/>
                      </a:cubicBezTo>
                      <a:lnTo>
                        <a:pt x="431" y="776"/>
                      </a:lnTo>
                      <a:cubicBezTo>
                        <a:pt x="448" y="782"/>
                        <a:pt x="463" y="782"/>
                        <a:pt x="480" y="776"/>
                      </a:cubicBezTo>
                      <a:lnTo>
                        <a:pt x="480" y="776"/>
                      </a:lnTo>
                      <a:cubicBezTo>
                        <a:pt x="483" y="776"/>
                        <a:pt x="486" y="775"/>
                        <a:pt x="488" y="773"/>
                      </a:cubicBezTo>
                      <a:lnTo>
                        <a:pt x="488" y="773"/>
                      </a:lnTo>
                      <a:cubicBezTo>
                        <a:pt x="501" y="768"/>
                        <a:pt x="512" y="761"/>
                        <a:pt x="521" y="752"/>
                      </a:cubicBezTo>
                      <a:lnTo>
                        <a:pt x="587" y="686"/>
                      </a:lnTo>
                      <a:lnTo>
                        <a:pt x="620" y="654"/>
                      </a:lnTo>
                      <a:lnTo>
                        <a:pt x="652" y="621"/>
                      </a:lnTo>
                      <a:lnTo>
                        <a:pt x="751" y="523"/>
                      </a:lnTo>
                      <a:lnTo>
                        <a:pt x="751" y="523"/>
                      </a:lnTo>
                      <a:cubicBezTo>
                        <a:pt x="761" y="511"/>
                        <a:pt x="770" y="498"/>
                        <a:pt x="775" y="481"/>
                      </a:cubicBezTo>
                      <a:lnTo>
                        <a:pt x="775" y="481"/>
                      </a:lnTo>
                      <a:cubicBezTo>
                        <a:pt x="781" y="465"/>
                        <a:pt x="781" y="449"/>
                        <a:pt x="775" y="432"/>
                      </a:cubicBezTo>
                      <a:close/>
                      <a:moveTo>
                        <a:pt x="906" y="432"/>
                      </a:moveTo>
                      <a:lnTo>
                        <a:pt x="906" y="432"/>
                      </a:lnTo>
                      <a:cubicBezTo>
                        <a:pt x="912" y="449"/>
                        <a:pt x="912" y="465"/>
                        <a:pt x="906" y="481"/>
                      </a:cubicBezTo>
                      <a:lnTo>
                        <a:pt x="906" y="481"/>
                      </a:lnTo>
                      <a:cubicBezTo>
                        <a:pt x="901" y="498"/>
                        <a:pt x="893" y="511"/>
                        <a:pt x="882" y="523"/>
                      </a:cubicBezTo>
                      <a:lnTo>
                        <a:pt x="849" y="555"/>
                      </a:lnTo>
                      <a:lnTo>
                        <a:pt x="816" y="588"/>
                      </a:lnTo>
                      <a:lnTo>
                        <a:pt x="718" y="686"/>
                      </a:lnTo>
                      <a:lnTo>
                        <a:pt x="685" y="719"/>
                      </a:lnTo>
                      <a:lnTo>
                        <a:pt x="652" y="752"/>
                      </a:lnTo>
                      <a:lnTo>
                        <a:pt x="554" y="850"/>
                      </a:lnTo>
                      <a:lnTo>
                        <a:pt x="521" y="882"/>
                      </a:lnTo>
                      <a:lnTo>
                        <a:pt x="521" y="882"/>
                      </a:lnTo>
                      <a:cubicBezTo>
                        <a:pt x="512" y="892"/>
                        <a:pt x="501" y="899"/>
                        <a:pt x="488" y="904"/>
                      </a:cubicBezTo>
                      <a:lnTo>
                        <a:pt x="488" y="904"/>
                      </a:lnTo>
                      <a:cubicBezTo>
                        <a:pt x="486" y="906"/>
                        <a:pt x="483" y="907"/>
                        <a:pt x="480" y="907"/>
                      </a:cubicBezTo>
                      <a:lnTo>
                        <a:pt x="480" y="907"/>
                      </a:lnTo>
                      <a:cubicBezTo>
                        <a:pt x="463" y="913"/>
                        <a:pt x="448" y="913"/>
                        <a:pt x="431" y="907"/>
                      </a:cubicBezTo>
                      <a:lnTo>
                        <a:pt x="431" y="907"/>
                      </a:lnTo>
                      <a:cubicBezTo>
                        <a:pt x="415" y="902"/>
                        <a:pt x="401" y="894"/>
                        <a:pt x="390" y="882"/>
                      </a:cubicBezTo>
                      <a:lnTo>
                        <a:pt x="357" y="850"/>
                      </a:lnTo>
                      <a:lnTo>
                        <a:pt x="324" y="817"/>
                      </a:lnTo>
                      <a:lnTo>
                        <a:pt x="292" y="785"/>
                      </a:lnTo>
                      <a:lnTo>
                        <a:pt x="259" y="752"/>
                      </a:lnTo>
                      <a:lnTo>
                        <a:pt x="226" y="719"/>
                      </a:lnTo>
                      <a:lnTo>
                        <a:pt x="193" y="686"/>
                      </a:lnTo>
                      <a:lnTo>
                        <a:pt x="160" y="654"/>
                      </a:lnTo>
                      <a:lnTo>
                        <a:pt x="128" y="621"/>
                      </a:lnTo>
                      <a:lnTo>
                        <a:pt x="95" y="588"/>
                      </a:lnTo>
                      <a:lnTo>
                        <a:pt x="62" y="555"/>
                      </a:lnTo>
                      <a:lnTo>
                        <a:pt x="29" y="523"/>
                      </a:lnTo>
                      <a:lnTo>
                        <a:pt x="29" y="523"/>
                      </a:lnTo>
                      <a:cubicBezTo>
                        <a:pt x="18" y="511"/>
                        <a:pt x="11" y="498"/>
                        <a:pt x="5" y="481"/>
                      </a:cubicBezTo>
                      <a:lnTo>
                        <a:pt x="5" y="481"/>
                      </a:lnTo>
                      <a:cubicBezTo>
                        <a:pt x="0" y="465"/>
                        <a:pt x="0" y="449"/>
                        <a:pt x="5" y="432"/>
                      </a:cubicBezTo>
                      <a:lnTo>
                        <a:pt x="5" y="432"/>
                      </a:lnTo>
                      <a:cubicBezTo>
                        <a:pt x="11" y="415"/>
                        <a:pt x="18" y="402"/>
                        <a:pt x="29" y="391"/>
                      </a:cubicBezTo>
                      <a:lnTo>
                        <a:pt x="62" y="358"/>
                      </a:lnTo>
                      <a:lnTo>
                        <a:pt x="160" y="260"/>
                      </a:lnTo>
                      <a:lnTo>
                        <a:pt x="193" y="227"/>
                      </a:lnTo>
                      <a:lnTo>
                        <a:pt x="226" y="194"/>
                      </a:lnTo>
                      <a:lnTo>
                        <a:pt x="324" y="96"/>
                      </a:lnTo>
                      <a:lnTo>
                        <a:pt x="357" y="63"/>
                      </a:lnTo>
                      <a:lnTo>
                        <a:pt x="390" y="30"/>
                      </a:lnTo>
                      <a:lnTo>
                        <a:pt x="390" y="30"/>
                      </a:lnTo>
                      <a:cubicBezTo>
                        <a:pt x="401" y="20"/>
                        <a:pt x="415" y="11"/>
                        <a:pt x="431" y="6"/>
                      </a:cubicBezTo>
                      <a:lnTo>
                        <a:pt x="431" y="6"/>
                      </a:lnTo>
                      <a:cubicBezTo>
                        <a:pt x="448" y="0"/>
                        <a:pt x="463" y="0"/>
                        <a:pt x="480" y="6"/>
                      </a:cubicBezTo>
                      <a:lnTo>
                        <a:pt x="480" y="6"/>
                      </a:lnTo>
                      <a:cubicBezTo>
                        <a:pt x="483" y="7"/>
                        <a:pt x="486" y="8"/>
                        <a:pt x="488" y="9"/>
                      </a:cubicBezTo>
                      <a:lnTo>
                        <a:pt x="488" y="9"/>
                      </a:lnTo>
                      <a:cubicBezTo>
                        <a:pt x="501" y="15"/>
                        <a:pt x="512" y="21"/>
                        <a:pt x="521" y="30"/>
                      </a:cubicBezTo>
                      <a:lnTo>
                        <a:pt x="554" y="63"/>
                      </a:lnTo>
                      <a:lnTo>
                        <a:pt x="587" y="96"/>
                      </a:lnTo>
                      <a:lnTo>
                        <a:pt x="620" y="129"/>
                      </a:lnTo>
                      <a:lnTo>
                        <a:pt x="652" y="162"/>
                      </a:lnTo>
                      <a:lnTo>
                        <a:pt x="685" y="194"/>
                      </a:lnTo>
                      <a:lnTo>
                        <a:pt x="718" y="227"/>
                      </a:lnTo>
                      <a:lnTo>
                        <a:pt x="751" y="260"/>
                      </a:lnTo>
                      <a:lnTo>
                        <a:pt x="783" y="293"/>
                      </a:lnTo>
                      <a:lnTo>
                        <a:pt x="816" y="326"/>
                      </a:lnTo>
                      <a:lnTo>
                        <a:pt x="849" y="358"/>
                      </a:lnTo>
                      <a:lnTo>
                        <a:pt x="882" y="391"/>
                      </a:lnTo>
                      <a:lnTo>
                        <a:pt x="882" y="391"/>
                      </a:lnTo>
                      <a:cubicBezTo>
                        <a:pt x="893" y="402"/>
                        <a:pt x="901" y="415"/>
                        <a:pt x="906" y="4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1" name="Freeform 51">
                  <a:extLst>
                    <a:ext uri="{FF2B5EF4-FFF2-40B4-BE49-F238E27FC236}">
                      <a16:creationId xmlns="" xmlns:a16="http://schemas.microsoft.com/office/drawing/2014/main" id="{0461395B-8283-DB42-A921-CE7BF5C099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1913" y="2284413"/>
                  <a:ext cx="247650" cy="284162"/>
                </a:xfrm>
                <a:custGeom>
                  <a:avLst/>
                  <a:gdLst>
                    <a:gd name="T0" fmla="*/ 664 w 689"/>
                    <a:gd name="T1" fmla="*/ 778 h 788"/>
                    <a:gd name="T2" fmla="*/ 664 w 689"/>
                    <a:gd name="T3" fmla="*/ 778 h 788"/>
                    <a:gd name="T4" fmla="*/ 688 w 689"/>
                    <a:gd name="T5" fmla="*/ 754 h 788"/>
                    <a:gd name="T6" fmla="*/ 688 w 689"/>
                    <a:gd name="T7" fmla="*/ 754 h 788"/>
                    <a:gd name="T8" fmla="*/ 672 w 689"/>
                    <a:gd name="T9" fmla="*/ 722 h 788"/>
                    <a:gd name="T10" fmla="*/ 639 w 689"/>
                    <a:gd name="T11" fmla="*/ 689 h 788"/>
                    <a:gd name="T12" fmla="*/ 606 w 689"/>
                    <a:gd name="T13" fmla="*/ 656 h 788"/>
                    <a:gd name="T14" fmla="*/ 574 w 689"/>
                    <a:gd name="T15" fmla="*/ 623 h 788"/>
                    <a:gd name="T16" fmla="*/ 540 w 689"/>
                    <a:gd name="T17" fmla="*/ 591 h 788"/>
                    <a:gd name="T18" fmla="*/ 508 w 689"/>
                    <a:gd name="T19" fmla="*/ 558 h 788"/>
                    <a:gd name="T20" fmla="*/ 475 w 689"/>
                    <a:gd name="T21" fmla="*/ 525 h 788"/>
                    <a:gd name="T22" fmla="*/ 442 w 689"/>
                    <a:gd name="T23" fmla="*/ 492 h 788"/>
                    <a:gd name="T24" fmla="*/ 409 w 689"/>
                    <a:gd name="T25" fmla="*/ 460 h 788"/>
                    <a:gd name="T26" fmla="*/ 409 w 689"/>
                    <a:gd name="T27" fmla="*/ 460 h 788"/>
                    <a:gd name="T28" fmla="*/ 384 w 689"/>
                    <a:gd name="T29" fmla="*/ 418 h 788"/>
                    <a:gd name="T30" fmla="*/ 384 w 689"/>
                    <a:gd name="T31" fmla="*/ 418 h 788"/>
                    <a:gd name="T32" fmla="*/ 384 w 689"/>
                    <a:gd name="T33" fmla="*/ 369 h 788"/>
                    <a:gd name="T34" fmla="*/ 384 w 689"/>
                    <a:gd name="T35" fmla="*/ 369 h 788"/>
                    <a:gd name="T36" fmla="*/ 409 w 689"/>
                    <a:gd name="T37" fmla="*/ 328 h 788"/>
                    <a:gd name="T38" fmla="*/ 672 w 689"/>
                    <a:gd name="T39" fmla="*/ 66 h 788"/>
                    <a:gd name="T40" fmla="*/ 672 w 689"/>
                    <a:gd name="T41" fmla="*/ 66 h 788"/>
                    <a:gd name="T42" fmla="*/ 688 w 689"/>
                    <a:gd name="T43" fmla="*/ 33 h 788"/>
                    <a:gd name="T44" fmla="*/ 688 w 689"/>
                    <a:gd name="T45" fmla="*/ 33 h 788"/>
                    <a:gd name="T46" fmla="*/ 664 w 689"/>
                    <a:gd name="T47" fmla="*/ 8 h 788"/>
                    <a:gd name="T48" fmla="*/ 664 w 689"/>
                    <a:gd name="T49" fmla="*/ 8 h 788"/>
                    <a:gd name="T50" fmla="*/ 606 w 689"/>
                    <a:gd name="T51" fmla="*/ 0 h 788"/>
                    <a:gd name="T52" fmla="*/ 81 w 689"/>
                    <a:gd name="T53" fmla="*/ 0 h 788"/>
                    <a:gd name="T54" fmla="*/ 81 w 689"/>
                    <a:gd name="T55" fmla="*/ 0 h 788"/>
                    <a:gd name="T56" fmla="*/ 24 w 689"/>
                    <a:gd name="T57" fmla="*/ 8 h 788"/>
                    <a:gd name="T58" fmla="*/ 24 w 689"/>
                    <a:gd name="T59" fmla="*/ 8 h 788"/>
                    <a:gd name="T60" fmla="*/ 0 w 689"/>
                    <a:gd name="T61" fmla="*/ 33 h 788"/>
                    <a:gd name="T62" fmla="*/ 0 w 689"/>
                    <a:gd name="T63" fmla="*/ 33 h 788"/>
                    <a:gd name="T64" fmla="*/ 16 w 689"/>
                    <a:gd name="T65" fmla="*/ 66 h 788"/>
                    <a:gd name="T66" fmla="*/ 49 w 689"/>
                    <a:gd name="T67" fmla="*/ 99 h 788"/>
                    <a:gd name="T68" fmla="*/ 81 w 689"/>
                    <a:gd name="T69" fmla="*/ 131 h 788"/>
                    <a:gd name="T70" fmla="*/ 114 w 689"/>
                    <a:gd name="T71" fmla="*/ 164 h 788"/>
                    <a:gd name="T72" fmla="*/ 147 w 689"/>
                    <a:gd name="T73" fmla="*/ 197 h 788"/>
                    <a:gd name="T74" fmla="*/ 180 w 689"/>
                    <a:gd name="T75" fmla="*/ 230 h 788"/>
                    <a:gd name="T76" fmla="*/ 212 w 689"/>
                    <a:gd name="T77" fmla="*/ 263 h 788"/>
                    <a:gd name="T78" fmla="*/ 245 w 689"/>
                    <a:gd name="T79" fmla="*/ 296 h 788"/>
                    <a:gd name="T80" fmla="*/ 278 w 689"/>
                    <a:gd name="T81" fmla="*/ 328 h 788"/>
                    <a:gd name="T82" fmla="*/ 278 w 689"/>
                    <a:gd name="T83" fmla="*/ 328 h 788"/>
                    <a:gd name="T84" fmla="*/ 303 w 689"/>
                    <a:gd name="T85" fmla="*/ 369 h 788"/>
                    <a:gd name="T86" fmla="*/ 303 w 689"/>
                    <a:gd name="T87" fmla="*/ 369 h 788"/>
                    <a:gd name="T88" fmla="*/ 303 w 689"/>
                    <a:gd name="T89" fmla="*/ 418 h 788"/>
                    <a:gd name="T90" fmla="*/ 303 w 689"/>
                    <a:gd name="T91" fmla="*/ 418 h 788"/>
                    <a:gd name="T92" fmla="*/ 278 w 689"/>
                    <a:gd name="T93" fmla="*/ 460 h 788"/>
                    <a:gd name="T94" fmla="*/ 16 w 689"/>
                    <a:gd name="T95" fmla="*/ 722 h 788"/>
                    <a:gd name="T96" fmla="*/ 16 w 689"/>
                    <a:gd name="T97" fmla="*/ 722 h 788"/>
                    <a:gd name="T98" fmla="*/ 0 w 689"/>
                    <a:gd name="T99" fmla="*/ 754 h 788"/>
                    <a:gd name="T100" fmla="*/ 0 w 689"/>
                    <a:gd name="T101" fmla="*/ 754 h 788"/>
                    <a:gd name="T102" fmla="*/ 24 w 689"/>
                    <a:gd name="T103" fmla="*/ 778 h 788"/>
                    <a:gd name="T104" fmla="*/ 24 w 689"/>
                    <a:gd name="T105" fmla="*/ 778 h 788"/>
                    <a:gd name="T106" fmla="*/ 81 w 689"/>
                    <a:gd name="T107" fmla="*/ 787 h 788"/>
                    <a:gd name="T108" fmla="*/ 606 w 689"/>
                    <a:gd name="T109" fmla="*/ 787 h 788"/>
                    <a:gd name="T110" fmla="*/ 606 w 689"/>
                    <a:gd name="T111" fmla="*/ 787 h 788"/>
                    <a:gd name="T112" fmla="*/ 664 w 689"/>
                    <a:gd name="T113" fmla="*/ 77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89" h="788">
                      <a:moveTo>
                        <a:pt x="664" y="778"/>
                      </a:moveTo>
                      <a:lnTo>
                        <a:pt x="664" y="778"/>
                      </a:lnTo>
                      <a:cubicBezTo>
                        <a:pt x="679" y="773"/>
                        <a:pt x="688" y="765"/>
                        <a:pt x="688" y="754"/>
                      </a:cubicBezTo>
                      <a:lnTo>
                        <a:pt x="688" y="754"/>
                      </a:lnTo>
                      <a:cubicBezTo>
                        <a:pt x="688" y="743"/>
                        <a:pt x="682" y="732"/>
                        <a:pt x="672" y="722"/>
                      </a:cubicBezTo>
                      <a:lnTo>
                        <a:pt x="639" y="689"/>
                      </a:lnTo>
                      <a:lnTo>
                        <a:pt x="606" y="656"/>
                      </a:lnTo>
                      <a:lnTo>
                        <a:pt x="574" y="623"/>
                      </a:lnTo>
                      <a:lnTo>
                        <a:pt x="540" y="591"/>
                      </a:lnTo>
                      <a:lnTo>
                        <a:pt x="508" y="558"/>
                      </a:lnTo>
                      <a:lnTo>
                        <a:pt x="475" y="525"/>
                      </a:lnTo>
                      <a:lnTo>
                        <a:pt x="442" y="492"/>
                      </a:lnTo>
                      <a:lnTo>
                        <a:pt x="409" y="460"/>
                      </a:lnTo>
                      <a:lnTo>
                        <a:pt x="409" y="460"/>
                      </a:lnTo>
                      <a:cubicBezTo>
                        <a:pt x="398" y="448"/>
                        <a:pt x="390" y="435"/>
                        <a:pt x="384" y="418"/>
                      </a:cubicBezTo>
                      <a:lnTo>
                        <a:pt x="384" y="418"/>
                      </a:lnTo>
                      <a:cubicBezTo>
                        <a:pt x="379" y="402"/>
                        <a:pt x="379" y="386"/>
                        <a:pt x="384" y="369"/>
                      </a:cubicBezTo>
                      <a:lnTo>
                        <a:pt x="384" y="369"/>
                      </a:lnTo>
                      <a:cubicBezTo>
                        <a:pt x="390" y="352"/>
                        <a:pt x="398" y="339"/>
                        <a:pt x="409" y="328"/>
                      </a:cubicBez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2" y="55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3"/>
                        <a:pt x="679" y="14"/>
                        <a:pt x="664" y="8"/>
                      </a:cubicBezTo>
                      <a:lnTo>
                        <a:pt x="664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60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5"/>
                        <a:pt x="16" y="66"/>
                      </a:cubicBezTo>
                      <a:lnTo>
                        <a:pt x="49" y="99"/>
                      </a:lnTo>
                      <a:lnTo>
                        <a:pt x="81" y="131"/>
                      </a:lnTo>
                      <a:lnTo>
                        <a:pt x="114" y="164"/>
                      </a:lnTo>
                      <a:lnTo>
                        <a:pt x="147" y="197"/>
                      </a:lnTo>
                      <a:lnTo>
                        <a:pt x="180" y="230"/>
                      </a:lnTo>
                      <a:lnTo>
                        <a:pt x="212" y="263"/>
                      </a:lnTo>
                      <a:lnTo>
                        <a:pt x="245" y="296"/>
                      </a:lnTo>
                      <a:lnTo>
                        <a:pt x="278" y="328"/>
                      </a:lnTo>
                      <a:lnTo>
                        <a:pt x="278" y="328"/>
                      </a:lnTo>
                      <a:cubicBezTo>
                        <a:pt x="289" y="339"/>
                        <a:pt x="298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8" y="386"/>
                        <a:pt x="308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8" y="435"/>
                        <a:pt x="289" y="448"/>
                        <a:pt x="278" y="460"/>
                      </a:cubicBezTo>
                      <a:lnTo>
                        <a:pt x="16" y="722"/>
                      </a:lnTo>
                      <a:lnTo>
                        <a:pt x="16" y="722"/>
                      </a:lnTo>
                      <a:cubicBezTo>
                        <a:pt x="5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8" y="773"/>
                        <a:pt x="24" y="778"/>
                      </a:cubicBezTo>
                      <a:lnTo>
                        <a:pt x="24" y="778"/>
                      </a:lnTo>
                      <a:cubicBezTo>
                        <a:pt x="41" y="784"/>
                        <a:pt x="60" y="787"/>
                        <a:pt x="81" y="787"/>
                      </a:cubicBezTo>
                      <a:lnTo>
                        <a:pt x="606" y="787"/>
                      </a:lnTo>
                      <a:lnTo>
                        <a:pt x="606" y="787"/>
                      </a:lnTo>
                      <a:cubicBezTo>
                        <a:pt x="628" y="787"/>
                        <a:pt x="647" y="784"/>
                        <a:pt x="664" y="77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2" name="Freeform 52">
                  <a:extLst>
                    <a:ext uri="{FF2B5EF4-FFF2-40B4-BE49-F238E27FC236}">
                      <a16:creationId xmlns="" xmlns:a16="http://schemas.microsoft.com/office/drawing/2014/main" id="{C1F8A38E-57D3-824F-8924-753FAA108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5038" y="2284413"/>
                  <a:ext cx="247650" cy="284162"/>
                </a:xfrm>
                <a:custGeom>
                  <a:avLst/>
                  <a:gdLst>
                    <a:gd name="T0" fmla="*/ 443 w 690"/>
                    <a:gd name="T1" fmla="*/ 295 h 788"/>
                    <a:gd name="T2" fmla="*/ 508 w 690"/>
                    <a:gd name="T3" fmla="*/ 230 h 788"/>
                    <a:gd name="T4" fmla="*/ 574 w 690"/>
                    <a:gd name="T5" fmla="*/ 164 h 788"/>
                    <a:gd name="T6" fmla="*/ 640 w 690"/>
                    <a:gd name="T7" fmla="*/ 99 h 788"/>
                    <a:gd name="T8" fmla="*/ 672 w 690"/>
                    <a:gd name="T9" fmla="*/ 66 h 788"/>
                    <a:gd name="T10" fmla="*/ 689 w 690"/>
                    <a:gd name="T11" fmla="*/ 33 h 788"/>
                    <a:gd name="T12" fmla="*/ 664 w 690"/>
                    <a:gd name="T13" fmla="*/ 8 h 788"/>
                    <a:gd name="T14" fmla="*/ 82 w 690"/>
                    <a:gd name="T15" fmla="*/ 0 h 788"/>
                    <a:gd name="T16" fmla="*/ 24 w 690"/>
                    <a:gd name="T17" fmla="*/ 8 h 788"/>
                    <a:gd name="T18" fmla="*/ 0 w 690"/>
                    <a:gd name="T19" fmla="*/ 33 h 788"/>
                    <a:gd name="T20" fmla="*/ 16 w 690"/>
                    <a:gd name="T21" fmla="*/ 66 h 788"/>
                    <a:gd name="T22" fmla="*/ 115 w 690"/>
                    <a:gd name="T23" fmla="*/ 164 h 788"/>
                    <a:gd name="T24" fmla="*/ 246 w 690"/>
                    <a:gd name="T25" fmla="*/ 295 h 788"/>
                    <a:gd name="T26" fmla="*/ 279 w 690"/>
                    <a:gd name="T27" fmla="*/ 328 h 788"/>
                    <a:gd name="T28" fmla="*/ 303 w 690"/>
                    <a:gd name="T29" fmla="*/ 369 h 788"/>
                    <a:gd name="T30" fmla="*/ 303 w 690"/>
                    <a:gd name="T31" fmla="*/ 418 h 788"/>
                    <a:gd name="T32" fmla="*/ 246 w 690"/>
                    <a:gd name="T33" fmla="*/ 492 h 788"/>
                    <a:gd name="T34" fmla="*/ 180 w 690"/>
                    <a:gd name="T35" fmla="*/ 558 h 788"/>
                    <a:gd name="T36" fmla="*/ 115 w 690"/>
                    <a:gd name="T37" fmla="*/ 623 h 788"/>
                    <a:gd name="T38" fmla="*/ 49 w 690"/>
                    <a:gd name="T39" fmla="*/ 689 h 788"/>
                    <a:gd name="T40" fmla="*/ 16 w 690"/>
                    <a:gd name="T41" fmla="*/ 722 h 788"/>
                    <a:gd name="T42" fmla="*/ 0 w 690"/>
                    <a:gd name="T43" fmla="*/ 754 h 788"/>
                    <a:gd name="T44" fmla="*/ 24 w 690"/>
                    <a:gd name="T45" fmla="*/ 778 h 788"/>
                    <a:gd name="T46" fmla="*/ 607 w 690"/>
                    <a:gd name="T47" fmla="*/ 787 h 788"/>
                    <a:gd name="T48" fmla="*/ 664 w 690"/>
                    <a:gd name="T49" fmla="*/ 778 h 788"/>
                    <a:gd name="T50" fmla="*/ 689 w 690"/>
                    <a:gd name="T51" fmla="*/ 754 h 788"/>
                    <a:gd name="T52" fmla="*/ 672 w 690"/>
                    <a:gd name="T53" fmla="*/ 722 h 788"/>
                    <a:gd name="T54" fmla="*/ 607 w 690"/>
                    <a:gd name="T55" fmla="*/ 656 h 788"/>
                    <a:gd name="T56" fmla="*/ 476 w 690"/>
                    <a:gd name="T57" fmla="*/ 525 h 788"/>
                    <a:gd name="T58" fmla="*/ 410 w 690"/>
                    <a:gd name="T59" fmla="*/ 460 h 788"/>
                    <a:gd name="T60" fmla="*/ 385 w 690"/>
                    <a:gd name="T61" fmla="*/ 418 h 788"/>
                    <a:gd name="T62" fmla="*/ 385 w 690"/>
                    <a:gd name="T63" fmla="*/ 369 h 788"/>
                    <a:gd name="T64" fmla="*/ 410 w 690"/>
                    <a:gd name="T65" fmla="*/ 32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88">
                      <a:moveTo>
                        <a:pt x="410" y="328"/>
                      </a:moveTo>
                      <a:lnTo>
                        <a:pt x="443" y="295"/>
                      </a:lnTo>
                      <a:lnTo>
                        <a:pt x="476" y="263"/>
                      </a:lnTo>
                      <a:lnTo>
                        <a:pt x="508" y="230"/>
                      </a:lnTo>
                      <a:lnTo>
                        <a:pt x="541" y="197"/>
                      </a:lnTo>
                      <a:lnTo>
                        <a:pt x="574" y="164"/>
                      </a:lnTo>
                      <a:lnTo>
                        <a:pt x="607" y="131"/>
                      </a:lnTo>
                      <a:lnTo>
                        <a:pt x="640" y="99"/>
                      </a:ln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3" y="55"/>
                        <a:pt x="689" y="44"/>
                        <a:pt x="689" y="33"/>
                      </a:cubicBezTo>
                      <a:lnTo>
                        <a:pt x="689" y="33"/>
                      </a:lnTo>
                      <a:cubicBezTo>
                        <a:pt x="689" y="23"/>
                        <a:pt x="681" y="14"/>
                        <a:pt x="664" y="8"/>
                      </a:cubicBezTo>
                      <a:lnTo>
                        <a:pt x="664" y="8"/>
                      </a:lnTo>
                      <a:cubicBezTo>
                        <a:pt x="648" y="3"/>
                        <a:pt x="628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9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5"/>
                        <a:pt x="16" y="66"/>
                      </a:cubicBez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8" y="197"/>
                      </a:lnTo>
                      <a:lnTo>
                        <a:pt x="246" y="295"/>
                      </a:lnTo>
                      <a:lnTo>
                        <a:pt x="279" y="328"/>
                      </a:lnTo>
                      <a:lnTo>
                        <a:pt x="279" y="328"/>
                      </a:lnTo>
                      <a:cubicBezTo>
                        <a:pt x="290" y="339"/>
                        <a:pt x="298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9" y="386"/>
                        <a:pt x="309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8" y="435"/>
                        <a:pt x="290" y="448"/>
                        <a:pt x="279" y="460"/>
                      </a:cubicBezTo>
                      <a:lnTo>
                        <a:pt x="246" y="492"/>
                      </a:lnTo>
                      <a:lnTo>
                        <a:pt x="213" y="525"/>
                      </a:lnTo>
                      <a:lnTo>
                        <a:pt x="180" y="558"/>
                      </a:lnTo>
                      <a:lnTo>
                        <a:pt x="148" y="591"/>
                      </a:lnTo>
                      <a:lnTo>
                        <a:pt x="115" y="623"/>
                      </a:lnTo>
                      <a:lnTo>
                        <a:pt x="82" y="656"/>
                      </a:lnTo>
                      <a:lnTo>
                        <a:pt x="49" y="689"/>
                      </a:lnTo>
                      <a:lnTo>
                        <a:pt x="16" y="722"/>
                      </a:lnTo>
                      <a:lnTo>
                        <a:pt x="16" y="722"/>
                      </a:lnTo>
                      <a:cubicBezTo>
                        <a:pt x="6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9" y="773"/>
                        <a:pt x="24" y="778"/>
                      </a:cubicBezTo>
                      <a:lnTo>
                        <a:pt x="24" y="778"/>
                      </a:lnTo>
                      <a:cubicBezTo>
                        <a:pt x="41" y="784"/>
                        <a:pt x="60" y="787"/>
                        <a:pt x="82" y="787"/>
                      </a:cubicBezTo>
                      <a:lnTo>
                        <a:pt x="607" y="787"/>
                      </a:lnTo>
                      <a:lnTo>
                        <a:pt x="607" y="787"/>
                      </a:lnTo>
                      <a:cubicBezTo>
                        <a:pt x="628" y="787"/>
                        <a:pt x="648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81" y="773"/>
                        <a:pt x="689" y="765"/>
                        <a:pt x="689" y="754"/>
                      </a:cubicBezTo>
                      <a:lnTo>
                        <a:pt x="689" y="754"/>
                      </a:lnTo>
                      <a:cubicBezTo>
                        <a:pt x="689" y="743"/>
                        <a:pt x="683" y="732"/>
                        <a:pt x="672" y="722"/>
                      </a:cubicBezTo>
                      <a:lnTo>
                        <a:pt x="640" y="689"/>
                      </a:lnTo>
                      <a:lnTo>
                        <a:pt x="607" y="656"/>
                      </a:lnTo>
                      <a:lnTo>
                        <a:pt x="574" y="623"/>
                      </a:lnTo>
                      <a:lnTo>
                        <a:pt x="476" y="525"/>
                      </a:lnTo>
                      <a:lnTo>
                        <a:pt x="443" y="492"/>
                      </a:lnTo>
                      <a:lnTo>
                        <a:pt x="410" y="460"/>
                      </a:lnTo>
                      <a:lnTo>
                        <a:pt x="410" y="460"/>
                      </a:lnTo>
                      <a:cubicBezTo>
                        <a:pt x="399" y="448"/>
                        <a:pt x="390" y="435"/>
                        <a:pt x="385" y="418"/>
                      </a:cubicBezTo>
                      <a:lnTo>
                        <a:pt x="385" y="418"/>
                      </a:lnTo>
                      <a:cubicBezTo>
                        <a:pt x="380" y="402"/>
                        <a:pt x="380" y="386"/>
                        <a:pt x="385" y="369"/>
                      </a:cubicBezTo>
                      <a:lnTo>
                        <a:pt x="385" y="369"/>
                      </a:lnTo>
                      <a:cubicBezTo>
                        <a:pt x="390" y="352"/>
                        <a:pt x="399" y="339"/>
                        <a:pt x="410" y="32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3" name="Freeform 53">
                  <a:extLst>
                    <a:ext uri="{FF2B5EF4-FFF2-40B4-BE49-F238E27FC236}">
                      <a16:creationId xmlns="" xmlns:a16="http://schemas.microsoft.com/office/drawing/2014/main" id="{8936B3F9-6C47-604B-B1E1-8603B303FA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8638" y="2332038"/>
                  <a:ext cx="187325" cy="187325"/>
                </a:xfrm>
                <a:custGeom>
                  <a:avLst/>
                  <a:gdLst>
                    <a:gd name="T0" fmla="*/ 383 w 520"/>
                    <a:gd name="T1" fmla="*/ 235 h 520"/>
                    <a:gd name="T2" fmla="*/ 325 w 520"/>
                    <a:gd name="T3" fmla="*/ 161 h 520"/>
                    <a:gd name="T4" fmla="*/ 292 w 520"/>
                    <a:gd name="T5" fmla="*/ 140 h 520"/>
                    <a:gd name="T6" fmla="*/ 284 w 520"/>
                    <a:gd name="T7" fmla="*/ 136 h 520"/>
                    <a:gd name="T8" fmla="*/ 235 w 520"/>
                    <a:gd name="T9" fmla="*/ 136 h 520"/>
                    <a:gd name="T10" fmla="*/ 194 w 520"/>
                    <a:gd name="T11" fmla="*/ 161 h 520"/>
                    <a:gd name="T12" fmla="*/ 161 w 520"/>
                    <a:gd name="T13" fmla="*/ 194 h 520"/>
                    <a:gd name="T14" fmla="*/ 137 w 520"/>
                    <a:gd name="T15" fmla="*/ 235 h 520"/>
                    <a:gd name="T16" fmla="*/ 137 w 520"/>
                    <a:gd name="T17" fmla="*/ 284 h 520"/>
                    <a:gd name="T18" fmla="*/ 194 w 520"/>
                    <a:gd name="T19" fmla="*/ 358 h 520"/>
                    <a:gd name="T20" fmla="*/ 235 w 520"/>
                    <a:gd name="T21" fmla="*/ 382 h 520"/>
                    <a:gd name="T22" fmla="*/ 284 w 520"/>
                    <a:gd name="T23" fmla="*/ 382 h 520"/>
                    <a:gd name="T24" fmla="*/ 292 w 520"/>
                    <a:gd name="T25" fmla="*/ 379 h 520"/>
                    <a:gd name="T26" fmla="*/ 325 w 520"/>
                    <a:gd name="T27" fmla="*/ 358 h 520"/>
                    <a:gd name="T28" fmla="*/ 358 w 520"/>
                    <a:gd name="T29" fmla="*/ 326 h 520"/>
                    <a:gd name="T30" fmla="*/ 383 w 520"/>
                    <a:gd name="T31" fmla="*/ 284 h 520"/>
                    <a:gd name="T32" fmla="*/ 514 w 520"/>
                    <a:gd name="T33" fmla="*/ 235 h 520"/>
                    <a:gd name="T34" fmla="*/ 514 w 520"/>
                    <a:gd name="T35" fmla="*/ 284 h 520"/>
                    <a:gd name="T36" fmla="*/ 489 w 520"/>
                    <a:gd name="T37" fmla="*/ 326 h 520"/>
                    <a:gd name="T38" fmla="*/ 424 w 520"/>
                    <a:gd name="T39" fmla="*/ 391 h 520"/>
                    <a:gd name="T40" fmla="*/ 358 w 520"/>
                    <a:gd name="T41" fmla="*/ 457 h 520"/>
                    <a:gd name="T42" fmla="*/ 325 w 520"/>
                    <a:gd name="T43" fmla="*/ 489 h 520"/>
                    <a:gd name="T44" fmla="*/ 292 w 520"/>
                    <a:gd name="T45" fmla="*/ 510 h 520"/>
                    <a:gd name="T46" fmla="*/ 284 w 520"/>
                    <a:gd name="T47" fmla="*/ 514 h 520"/>
                    <a:gd name="T48" fmla="*/ 235 w 520"/>
                    <a:gd name="T49" fmla="*/ 514 h 520"/>
                    <a:gd name="T50" fmla="*/ 161 w 520"/>
                    <a:gd name="T51" fmla="*/ 457 h 520"/>
                    <a:gd name="T52" fmla="*/ 30 w 520"/>
                    <a:gd name="T53" fmla="*/ 326 h 520"/>
                    <a:gd name="T54" fmla="*/ 6 w 520"/>
                    <a:gd name="T55" fmla="*/ 284 h 520"/>
                    <a:gd name="T56" fmla="*/ 6 w 520"/>
                    <a:gd name="T57" fmla="*/ 235 h 520"/>
                    <a:gd name="T58" fmla="*/ 30 w 520"/>
                    <a:gd name="T59" fmla="*/ 194 h 520"/>
                    <a:gd name="T60" fmla="*/ 96 w 520"/>
                    <a:gd name="T61" fmla="*/ 129 h 520"/>
                    <a:gd name="T62" fmla="*/ 194 w 520"/>
                    <a:gd name="T63" fmla="*/ 30 h 520"/>
                    <a:gd name="T64" fmla="*/ 235 w 520"/>
                    <a:gd name="T65" fmla="*/ 6 h 520"/>
                    <a:gd name="T66" fmla="*/ 284 w 520"/>
                    <a:gd name="T67" fmla="*/ 6 h 520"/>
                    <a:gd name="T68" fmla="*/ 292 w 520"/>
                    <a:gd name="T69" fmla="*/ 9 h 520"/>
                    <a:gd name="T70" fmla="*/ 325 w 520"/>
                    <a:gd name="T71" fmla="*/ 30 h 520"/>
                    <a:gd name="T72" fmla="*/ 489 w 520"/>
                    <a:gd name="T73" fmla="*/ 194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20" h="520">
                      <a:moveTo>
                        <a:pt x="383" y="235"/>
                      </a:moveTo>
                      <a:lnTo>
                        <a:pt x="383" y="235"/>
                      </a:lnTo>
                      <a:cubicBezTo>
                        <a:pt x="377" y="218"/>
                        <a:pt x="369" y="205"/>
                        <a:pt x="358" y="194"/>
                      </a:cubicBezTo>
                      <a:lnTo>
                        <a:pt x="325" y="161"/>
                      </a:lnTo>
                      <a:lnTo>
                        <a:pt x="325" y="161"/>
                      </a:lnTo>
                      <a:cubicBezTo>
                        <a:pt x="316" y="152"/>
                        <a:pt x="305" y="145"/>
                        <a:pt x="292" y="140"/>
                      </a:cubicBezTo>
                      <a:lnTo>
                        <a:pt x="292" y="140"/>
                      </a:lnTo>
                      <a:cubicBezTo>
                        <a:pt x="290" y="139"/>
                        <a:pt x="287" y="137"/>
                        <a:pt x="284" y="136"/>
                      </a:cubicBezTo>
                      <a:lnTo>
                        <a:pt x="284" y="136"/>
                      </a:lnTo>
                      <a:cubicBezTo>
                        <a:pt x="267" y="131"/>
                        <a:pt x="252" y="131"/>
                        <a:pt x="235" y="136"/>
                      </a:cubicBezTo>
                      <a:lnTo>
                        <a:pt x="235" y="136"/>
                      </a:lnTo>
                      <a:cubicBezTo>
                        <a:pt x="219" y="142"/>
                        <a:pt x="205" y="151"/>
                        <a:pt x="194" y="161"/>
                      </a:cubicBezTo>
                      <a:lnTo>
                        <a:pt x="161" y="194"/>
                      </a:lnTo>
                      <a:lnTo>
                        <a:pt x="161" y="194"/>
                      </a:lnTo>
                      <a:cubicBezTo>
                        <a:pt x="150" y="205"/>
                        <a:pt x="142" y="218"/>
                        <a:pt x="137" y="235"/>
                      </a:cubicBezTo>
                      <a:lnTo>
                        <a:pt x="137" y="235"/>
                      </a:lnTo>
                      <a:cubicBezTo>
                        <a:pt x="131" y="252"/>
                        <a:pt x="131" y="268"/>
                        <a:pt x="137" y="284"/>
                      </a:cubicBezTo>
                      <a:lnTo>
                        <a:pt x="137" y="284"/>
                      </a:lnTo>
                      <a:cubicBezTo>
                        <a:pt x="142" y="301"/>
                        <a:pt x="150" y="314"/>
                        <a:pt x="161" y="326"/>
                      </a:cubicBezTo>
                      <a:lnTo>
                        <a:pt x="194" y="358"/>
                      </a:lnTo>
                      <a:lnTo>
                        <a:pt x="194" y="358"/>
                      </a:lnTo>
                      <a:cubicBezTo>
                        <a:pt x="205" y="369"/>
                        <a:pt x="219" y="377"/>
                        <a:pt x="235" y="382"/>
                      </a:cubicBezTo>
                      <a:lnTo>
                        <a:pt x="235" y="382"/>
                      </a:lnTo>
                      <a:cubicBezTo>
                        <a:pt x="252" y="388"/>
                        <a:pt x="267" y="388"/>
                        <a:pt x="284" y="382"/>
                      </a:cubicBezTo>
                      <a:lnTo>
                        <a:pt x="284" y="382"/>
                      </a:lnTo>
                      <a:cubicBezTo>
                        <a:pt x="287" y="381"/>
                        <a:pt x="290" y="381"/>
                        <a:pt x="292" y="379"/>
                      </a:cubicBezTo>
                      <a:lnTo>
                        <a:pt x="292" y="379"/>
                      </a:lnTo>
                      <a:cubicBezTo>
                        <a:pt x="305" y="374"/>
                        <a:pt x="316" y="367"/>
                        <a:pt x="325" y="358"/>
                      </a:cubicBezTo>
                      <a:lnTo>
                        <a:pt x="358" y="326"/>
                      </a:lnTo>
                      <a:lnTo>
                        <a:pt x="358" y="326"/>
                      </a:lnTo>
                      <a:cubicBezTo>
                        <a:pt x="369" y="314"/>
                        <a:pt x="377" y="301"/>
                        <a:pt x="383" y="284"/>
                      </a:cubicBezTo>
                      <a:lnTo>
                        <a:pt x="383" y="284"/>
                      </a:lnTo>
                      <a:cubicBezTo>
                        <a:pt x="388" y="268"/>
                        <a:pt x="388" y="252"/>
                        <a:pt x="383" y="235"/>
                      </a:cubicBezTo>
                      <a:close/>
                      <a:moveTo>
                        <a:pt x="514" y="235"/>
                      </a:moveTo>
                      <a:lnTo>
                        <a:pt x="514" y="235"/>
                      </a:lnTo>
                      <a:cubicBezTo>
                        <a:pt x="519" y="252"/>
                        <a:pt x="519" y="268"/>
                        <a:pt x="514" y="284"/>
                      </a:cubicBezTo>
                      <a:lnTo>
                        <a:pt x="514" y="284"/>
                      </a:lnTo>
                      <a:cubicBezTo>
                        <a:pt x="508" y="301"/>
                        <a:pt x="500" y="314"/>
                        <a:pt x="489" y="326"/>
                      </a:cubicBezTo>
                      <a:lnTo>
                        <a:pt x="456" y="358"/>
                      </a:lnTo>
                      <a:lnTo>
                        <a:pt x="424" y="391"/>
                      </a:lnTo>
                      <a:lnTo>
                        <a:pt x="391" y="424"/>
                      </a:lnTo>
                      <a:lnTo>
                        <a:pt x="358" y="457"/>
                      </a:lnTo>
                      <a:lnTo>
                        <a:pt x="325" y="489"/>
                      </a:lnTo>
                      <a:lnTo>
                        <a:pt x="325" y="489"/>
                      </a:lnTo>
                      <a:cubicBezTo>
                        <a:pt x="316" y="498"/>
                        <a:pt x="305" y="505"/>
                        <a:pt x="292" y="510"/>
                      </a:cubicBezTo>
                      <a:lnTo>
                        <a:pt x="292" y="510"/>
                      </a:lnTo>
                      <a:cubicBezTo>
                        <a:pt x="290" y="512"/>
                        <a:pt x="287" y="513"/>
                        <a:pt x="284" y="514"/>
                      </a:cubicBezTo>
                      <a:lnTo>
                        <a:pt x="284" y="514"/>
                      </a:lnTo>
                      <a:cubicBezTo>
                        <a:pt x="267" y="519"/>
                        <a:pt x="252" y="519"/>
                        <a:pt x="235" y="514"/>
                      </a:cubicBezTo>
                      <a:lnTo>
                        <a:pt x="235" y="514"/>
                      </a:lnTo>
                      <a:cubicBezTo>
                        <a:pt x="219" y="508"/>
                        <a:pt x="205" y="500"/>
                        <a:pt x="194" y="489"/>
                      </a:cubicBezTo>
                      <a:lnTo>
                        <a:pt x="161" y="457"/>
                      </a:lnTo>
                      <a:lnTo>
                        <a:pt x="128" y="424"/>
                      </a:lnTo>
                      <a:lnTo>
                        <a:pt x="30" y="326"/>
                      </a:lnTo>
                      <a:lnTo>
                        <a:pt x="30" y="326"/>
                      </a:lnTo>
                      <a:cubicBezTo>
                        <a:pt x="19" y="314"/>
                        <a:pt x="11" y="301"/>
                        <a:pt x="6" y="284"/>
                      </a:cubicBezTo>
                      <a:lnTo>
                        <a:pt x="6" y="284"/>
                      </a:lnTo>
                      <a:cubicBezTo>
                        <a:pt x="0" y="268"/>
                        <a:pt x="0" y="252"/>
                        <a:pt x="6" y="235"/>
                      </a:cubicBezTo>
                      <a:lnTo>
                        <a:pt x="6" y="235"/>
                      </a:lnTo>
                      <a:cubicBezTo>
                        <a:pt x="11" y="218"/>
                        <a:pt x="19" y="205"/>
                        <a:pt x="30" y="194"/>
                      </a:cubicBezTo>
                      <a:lnTo>
                        <a:pt x="63" y="161"/>
                      </a:lnTo>
                      <a:lnTo>
                        <a:pt x="96" y="129"/>
                      </a:lnTo>
                      <a:lnTo>
                        <a:pt x="128" y="96"/>
                      </a:lnTo>
                      <a:lnTo>
                        <a:pt x="194" y="30"/>
                      </a:lnTo>
                      <a:lnTo>
                        <a:pt x="194" y="30"/>
                      </a:lnTo>
                      <a:cubicBezTo>
                        <a:pt x="205" y="20"/>
                        <a:pt x="219" y="11"/>
                        <a:pt x="235" y="6"/>
                      </a:cubicBezTo>
                      <a:lnTo>
                        <a:pt x="235" y="6"/>
                      </a:lnTo>
                      <a:cubicBezTo>
                        <a:pt x="252" y="0"/>
                        <a:pt x="267" y="0"/>
                        <a:pt x="284" y="6"/>
                      </a:cubicBezTo>
                      <a:lnTo>
                        <a:pt x="284" y="6"/>
                      </a:lnTo>
                      <a:cubicBezTo>
                        <a:pt x="287" y="7"/>
                        <a:pt x="290" y="8"/>
                        <a:pt x="292" y="9"/>
                      </a:cubicBezTo>
                      <a:lnTo>
                        <a:pt x="292" y="9"/>
                      </a:lnTo>
                      <a:cubicBezTo>
                        <a:pt x="305" y="14"/>
                        <a:pt x="316" y="21"/>
                        <a:pt x="325" y="30"/>
                      </a:cubicBezTo>
                      <a:lnTo>
                        <a:pt x="489" y="194"/>
                      </a:lnTo>
                      <a:lnTo>
                        <a:pt x="489" y="194"/>
                      </a:lnTo>
                      <a:cubicBezTo>
                        <a:pt x="500" y="205"/>
                        <a:pt x="508" y="218"/>
                        <a:pt x="514" y="2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4" name="Freeform 56">
                  <a:extLst>
                    <a:ext uri="{FF2B5EF4-FFF2-40B4-BE49-F238E27FC236}">
                      <a16:creationId xmlns="" xmlns:a16="http://schemas.microsoft.com/office/drawing/2014/main" id="{F28E5A45-FEB3-4B4E-A5D4-1BC54AFE9B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0075" y="2403475"/>
                  <a:ext cx="46038" cy="46038"/>
                </a:xfrm>
                <a:custGeom>
                  <a:avLst/>
                  <a:gdLst>
                    <a:gd name="T0" fmla="*/ 96 w 128"/>
                    <a:gd name="T1" fmla="*/ 9 h 127"/>
                    <a:gd name="T2" fmla="*/ 96 w 128"/>
                    <a:gd name="T3" fmla="*/ 9 h 127"/>
                    <a:gd name="T4" fmla="*/ 88 w 128"/>
                    <a:gd name="T5" fmla="*/ 5 h 127"/>
                    <a:gd name="T6" fmla="*/ 88 w 128"/>
                    <a:gd name="T7" fmla="*/ 5 h 127"/>
                    <a:gd name="T8" fmla="*/ 39 w 128"/>
                    <a:gd name="T9" fmla="*/ 5 h 127"/>
                    <a:gd name="T10" fmla="*/ 39 w 128"/>
                    <a:gd name="T11" fmla="*/ 5 h 127"/>
                    <a:gd name="T12" fmla="*/ 6 w 128"/>
                    <a:gd name="T13" fmla="*/ 38 h 127"/>
                    <a:gd name="T14" fmla="*/ 6 w 128"/>
                    <a:gd name="T15" fmla="*/ 38 h 127"/>
                    <a:gd name="T16" fmla="*/ 6 w 128"/>
                    <a:gd name="T17" fmla="*/ 87 h 127"/>
                    <a:gd name="T18" fmla="*/ 6 w 128"/>
                    <a:gd name="T19" fmla="*/ 87 h 127"/>
                    <a:gd name="T20" fmla="*/ 39 w 128"/>
                    <a:gd name="T21" fmla="*/ 120 h 127"/>
                    <a:gd name="T22" fmla="*/ 39 w 128"/>
                    <a:gd name="T23" fmla="*/ 120 h 127"/>
                    <a:gd name="T24" fmla="*/ 88 w 128"/>
                    <a:gd name="T25" fmla="*/ 120 h 127"/>
                    <a:gd name="T26" fmla="*/ 88 w 128"/>
                    <a:gd name="T27" fmla="*/ 120 h 127"/>
                    <a:gd name="T28" fmla="*/ 96 w 128"/>
                    <a:gd name="T29" fmla="*/ 116 h 127"/>
                    <a:gd name="T30" fmla="*/ 96 w 128"/>
                    <a:gd name="T31" fmla="*/ 116 h 127"/>
                    <a:gd name="T32" fmla="*/ 121 w 128"/>
                    <a:gd name="T33" fmla="*/ 87 h 127"/>
                    <a:gd name="T34" fmla="*/ 121 w 128"/>
                    <a:gd name="T35" fmla="*/ 87 h 127"/>
                    <a:gd name="T36" fmla="*/ 121 w 128"/>
                    <a:gd name="T37" fmla="*/ 38 h 127"/>
                    <a:gd name="T38" fmla="*/ 121 w 128"/>
                    <a:gd name="T39" fmla="*/ 38 h 127"/>
                    <a:gd name="T40" fmla="*/ 96 w 128"/>
                    <a:gd name="T41" fmla="*/ 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8" h="127">
                      <a:moveTo>
                        <a:pt x="96" y="9"/>
                      </a:moveTo>
                      <a:lnTo>
                        <a:pt x="96" y="9"/>
                      </a:lnTo>
                      <a:cubicBezTo>
                        <a:pt x="94" y="8"/>
                        <a:pt x="91" y="6"/>
                        <a:pt x="88" y="5"/>
                      </a:cubicBezTo>
                      <a:lnTo>
                        <a:pt x="88" y="5"/>
                      </a:lnTo>
                      <a:cubicBezTo>
                        <a:pt x="71" y="0"/>
                        <a:pt x="56" y="0"/>
                        <a:pt x="39" y="5"/>
                      </a:cubicBezTo>
                      <a:lnTo>
                        <a:pt x="39" y="5"/>
                      </a:lnTo>
                      <a:cubicBezTo>
                        <a:pt x="23" y="10"/>
                        <a:pt x="12" y="21"/>
                        <a:pt x="6" y="38"/>
                      </a:cubicBezTo>
                      <a:lnTo>
                        <a:pt x="6" y="38"/>
                      </a:lnTo>
                      <a:cubicBezTo>
                        <a:pt x="0" y="55"/>
                        <a:pt x="0" y="71"/>
                        <a:pt x="6" y="87"/>
                      </a:cubicBezTo>
                      <a:lnTo>
                        <a:pt x="6" y="87"/>
                      </a:lnTo>
                      <a:cubicBezTo>
                        <a:pt x="12" y="104"/>
                        <a:pt x="23" y="114"/>
                        <a:pt x="39" y="120"/>
                      </a:cubicBezTo>
                      <a:lnTo>
                        <a:pt x="39" y="120"/>
                      </a:lnTo>
                      <a:cubicBezTo>
                        <a:pt x="56" y="126"/>
                        <a:pt x="71" y="126"/>
                        <a:pt x="88" y="120"/>
                      </a:cubicBezTo>
                      <a:lnTo>
                        <a:pt x="88" y="120"/>
                      </a:lnTo>
                      <a:cubicBezTo>
                        <a:pt x="91" y="119"/>
                        <a:pt x="94" y="118"/>
                        <a:pt x="96" y="116"/>
                      </a:cubicBezTo>
                      <a:lnTo>
                        <a:pt x="96" y="116"/>
                      </a:lnTo>
                      <a:cubicBezTo>
                        <a:pt x="108" y="110"/>
                        <a:pt x="117" y="101"/>
                        <a:pt x="121" y="87"/>
                      </a:cubicBezTo>
                      <a:lnTo>
                        <a:pt x="121" y="87"/>
                      </a:lnTo>
                      <a:cubicBezTo>
                        <a:pt x="127" y="71"/>
                        <a:pt x="127" y="55"/>
                        <a:pt x="121" y="38"/>
                      </a:cubicBezTo>
                      <a:lnTo>
                        <a:pt x="121" y="38"/>
                      </a:lnTo>
                      <a:cubicBezTo>
                        <a:pt x="117" y="25"/>
                        <a:pt x="108" y="15"/>
                        <a:pt x="96" y="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5" name="Freeform 59">
                  <a:extLst>
                    <a:ext uri="{FF2B5EF4-FFF2-40B4-BE49-F238E27FC236}">
                      <a16:creationId xmlns="" xmlns:a16="http://schemas.microsoft.com/office/drawing/2014/main" id="{B0F94C19-2BBB-914B-9AC4-04698BA61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3200" y="2573338"/>
                  <a:ext cx="247650" cy="136525"/>
                </a:xfrm>
                <a:custGeom>
                  <a:avLst/>
                  <a:gdLst>
                    <a:gd name="T0" fmla="*/ 663 w 689"/>
                    <a:gd name="T1" fmla="*/ 369 h 379"/>
                    <a:gd name="T2" fmla="*/ 663 w 689"/>
                    <a:gd name="T3" fmla="*/ 369 h 379"/>
                    <a:gd name="T4" fmla="*/ 688 w 689"/>
                    <a:gd name="T5" fmla="*/ 344 h 379"/>
                    <a:gd name="T6" fmla="*/ 688 w 689"/>
                    <a:gd name="T7" fmla="*/ 344 h 379"/>
                    <a:gd name="T8" fmla="*/ 672 w 689"/>
                    <a:gd name="T9" fmla="*/ 312 h 379"/>
                    <a:gd name="T10" fmla="*/ 639 w 689"/>
                    <a:gd name="T11" fmla="*/ 279 h 379"/>
                    <a:gd name="T12" fmla="*/ 607 w 689"/>
                    <a:gd name="T13" fmla="*/ 246 h 379"/>
                    <a:gd name="T14" fmla="*/ 574 w 689"/>
                    <a:gd name="T15" fmla="*/ 214 h 379"/>
                    <a:gd name="T16" fmla="*/ 541 w 689"/>
                    <a:gd name="T17" fmla="*/ 180 h 379"/>
                    <a:gd name="T18" fmla="*/ 508 w 689"/>
                    <a:gd name="T19" fmla="*/ 148 h 379"/>
                    <a:gd name="T20" fmla="*/ 475 w 689"/>
                    <a:gd name="T21" fmla="*/ 115 h 379"/>
                    <a:gd name="T22" fmla="*/ 443 w 689"/>
                    <a:gd name="T23" fmla="*/ 82 h 379"/>
                    <a:gd name="T24" fmla="*/ 410 w 689"/>
                    <a:gd name="T25" fmla="*/ 50 h 379"/>
                    <a:gd name="T26" fmla="*/ 377 w 689"/>
                    <a:gd name="T27" fmla="*/ 16 h 379"/>
                    <a:gd name="T28" fmla="*/ 377 w 689"/>
                    <a:gd name="T29" fmla="*/ 16 h 379"/>
                    <a:gd name="T30" fmla="*/ 345 w 689"/>
                    <a:gd name="T31" fmla="*/ 0 h 379"/>
                    <a:gd name="T32" fmla="*/ 345 w 689"/>
                    <a:gd name="T33" fmla="*/ 0 h 379"/>
                    <a:gd name="T34" fmla="*/ 311 w 689"/>
                    <a:gd name="T35" fmla="*/ 16 h 379"/>
                    <a:gd name="T36" fmla="*/ 279 w 689"/>
                    <a:gd name="T37" fmla="*/ 50 h 379"/>
                    <a:gd name="T38" fmla="*/ 246 w 689"/>
                    <a:gd name="T39" fmla="*/ 82 h 379"/>
                    <a:gd name="T40" fmla="*/ 213 w 689"/>
                    <a:gd name="T41" fmla="*/ 115 h 379"/>
                    <a:gd name="T42" fmla="*/ 181 w 689"/>
                    <a:gd name="T43" fmla="*/ 148 h 379"/>
                    <a:gd name="T44" fmla="*/ 147 w 689"/>
                    <a:gd name="T45" fmla="*/ 180 h 379"/>
                    <a:gd name="T46" fmla="*/ 115 w 689"/>
                    <a:gd name="T47" fmla="*/ 214 h 379"/>
                    <a:gd name="T48" fmla="*/ 82 w 689"/>
                    <a:gd name="T49" fmla="*/ 246 h 379"/>
                    <a:gd name="T50" fmla="*/ 49 w 689"/>
                    <a:gd name="T51" fmla="*/ 279 h 379"/>
                    <a:gd name="T52" fmla="*/ 16 w 689"/>
                    <a:gd name="T53" fmla="*/ 312 h 379"/>
                    <a:gd name="T54" fmla="*/ 16 w 689"/>
                    <a:gd name="T55" fmla="*/ 312 h 379"/>
                    <a:gd name="T56" fmla="*/ 0 w 689"/>
                    <a:gd name="T57" fmla="*/ 344 h 379"/>
                    <a:gd name="T58" fmla="*/ 0 w 689"/>
                    <a:gd name="T59" fmla="*/ 344 h 379"/>
                    <a:gd name="T60" fmla="*/ 24 w 689"/>
                    <a:gd name="T61" fmla="*/ 369 h 379"/>
                    <a:gd name="T62" fmla="*/ 24 w 689"/>
                    <a:gd name="T63" fmla="*/ 369 h 379"/>
                    <a:gd name="T64" fmla="*/ 82 w 689"/>
                    <a:gd name="T65" fmla="*/ 378 h 379"/>
                    <a:gd name="T66" fmla="*/ 607 w 689"/>
                    <a:gd name="T67" fmla="*/ 378 h 379"/>
                    <a:gd name="T68" fmla="*/ 607 w 689"/>
                    <a:gd name="T69" fmla="*/ 378 h 379"/>
                    <a:gd name="T70" fmla="*/ 663 w 689"/>
                    <a:gd name="T71" fmla="*/ 36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9" h="379">
                      <a:moveTo>
                        <a:pt x="663" y="369"/>
                      </a:moveTo>
                      <a:lnTo>
                        <a:pt x="663" y="369"/>
                      </a:lnTo>
                      <a:cubicBezTo>
                        <a:pt x="680" y="364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4"/>
                        <a:pt x="683" y="323"/>
                        <a:pt x="672" y="312"/>
                      </a:cubicBezTo>
                      <a:lnTo>
                        <a:pt x="639" y="279"/>
                      </a:lnTo>
                      <a:lnTo>
                        <a:pt x="607" y="246"/>
                      </a:lnTo>
                      <a:lnTo>
                        <a:pt x="574" y="214"/>
                      </a:lnTo>
                      <a:lnTo>
                        <a:pt x="541" y="180"/>
                      </a:lnTo>
                      <a:lnTo>
                        <a:pt x="508" y="148"/>
                      </a:lnTo>
                      <a:lnTo>
                        <a:pt x="475" y="115"/>
                      </a:lnTo>
                      <a:lnTo>
                        <a:pt x="443" y="82"/>
                      </a:lnTo>
                      <a:lnTo>
                        <a:pt x="410" y="50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6"/>
                        <a:pt x="355" y="0"/>
                        <a:pt x="345" y="0"/>
                      </a:cubicBezTo>
                      <a:lnTo>
                        <a:pt x="345" y="0"/>
                      </a:lnTo>
                      <a:cubicBezTo>
                        <a:pt x="333" y="0"/>
                        <a:pt x="322" y="6"/>
                        <a:pt x="311" y="16"/>
                      </a:cubicBezTo>
                      <a:lnTo>
                        <a:pt x="279" y="50"/>
                      </a:lnTo>
                      <a:lnTo>
                        <a:pt x="246" y="82"/>
                      </a:lnTo>
                      <a:lnTo>
                        <a:pt x="213" y="115"/>
                      </a:lnTo>
                      <a:lnTo>
                        <a:pt x="181" y="148"/>
                      </a:lnTo>
                      <a:lnTo>
                        <a:pt x="147" y="180"/>
                      </a:lnTo>
                      <a:lnTo>
                        <a:pt x="115" y="214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6" y="312"/>
                      </a:lnTo>
                      <a:lnTo>
                        <a:pt x="16" y="312"/>
                      </a:lnTo>
                      <a:cubicBezTo>
                        <a:pt x="5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4"/>
                        <a:pt x="24" y="369"/>
                      </a:cubicBezTo>
                      <a:lnTo>
                        <a:pt x="24" y="369"/>
                      </a:lnTo>
                      <a:cubicBezTo>
                        <a:pt x="41" y="375"/>
                        <a:pt x="60" y="378"/>
                        <a:pt x="82" y="378"/>
                      </a:cubicBezTo>
                      <a:lnTo>
                        <a:pt x="607" y="378"/>
                      </a:lnTo>
                      <a:lnTo>
                        <a:pt x="607" y="378"/>
                      </a:lnTo>
                      <a:cubicBezTo>
                        <a:pt x="628" y="378"/>
                        <a:pt x="648" y="375"/>
                        <a:pt x="663" y="369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6" name="Freeform 60">
                  <a:extLst>
                    <a:ext uri="{FF2B5EF4-FFF2-40B4-BE49-F238E27FC236}">
                      <a16:creationId xmlns="" xmlns:a16="http://schemas.microsoft.com/office/drawing/2014/main" id="{7D99F778-A8FC-3D43-A0B5-A62B9D6C17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3750" y="2573338"/>
                  <a:ext cx="247650" cy="136525"/>
                </a:xfrm>
                <a:custGeom>
                  <a:avLst/>
                  <a:gdLst>
                    <a:gd name="T0" fmla="*/ 639 w 689"/>
                    <a:gd name="T1" fmla="*/ 279 h 379"/>
                    <a:gd name="T2" fmla="*/ 606 w 689"/>
                    <a:gd name="T3" fmla="*/ 246 h 379"/>
                    <a:gd name="T4" fmla="*/ 573 w 689"/>
                    <a:gd name="T5" fmla="*/ 213 h 379"/>
                    <a:gd name="T6" fmla="*/ 541 w 689"/>
                    <a:gd name="T7" fmla="*/ 180 h 379"/>
                    <a:gd name="T8" fmla="*/ 508 w 689"/>
                    <a:gd name="T9" fmla="*/ 148 h 379"/>
                    <a:gd name="T10" fmla="*/ 475 w 689"/>
                    <a:gd name="T11" fmla="*/ 115 h 379"/>
                    <a:gd name="T12" fmla="*/ 442 w 689"/>
                    <a:gd name="T13" fmla="*/ 82 h 379"/>
                    <a:gd name="T14" fmla="*/ 409 w 689"/>
                    <a:gd name="T15" fmla="*/ 50 h 379"/>
                    <a:gd name="T16" fmla="*/ 377 w 689"/>
                    <a:gd name="T17" fmla="*/ 16 h 379"/>
                    <a:gd name="T18" fmla="*/ 377 w 689"/>
                    <a:gd name="T19" fmla="*/ 16 h 379"/>
                    <a:gd name="T20" fmla="*/ 344 w 689"/>
                    <a:gd name="T21" fmla="*/ 0 h 379"/>
                    <a:gd name="T22" fmla="*/ 344 w 689"/>
                    <a:gd name="T23" fmla="*/ 0 h 379"/>
                    <a:gd name="T24" fmla="*/ 311 w 689"/>
                    <a:gd name="T25" fmla="*/ 16 h 379"/>
                    <a:gd name="T26" fmla="*/ 278 w 689"/>
                    <a:gd name="T27" fmla="*/ 50 h 379"/>
                    <a:gd name="T28" fmla="*/ 245 w 689"/>
                    <a:gd name="T29" fmla="*/ 82 h 379"/>
                    <a:gd name="T30" fmla="*/ 213 w 689"/>
                    <a:gd name="T31" fmla="*/ 115 h 379"/>
                    <a:gd name="T32" fmla="*/ 180 w 689"/>
                    <a:gd name="T33" fmla="*/ 148 h 379"/>
                    <a:gd name="T34" fmla="*/ 147 w 689"/>
                    <a:gd name="T35" fmla="*/ 180 h 379"/>
                    <a:gd name="T36" fmla="*/ 114 w 689"/>
                    <a:gd name="T37" fmla="*/ 213 h 379"/>
                    <a:gd name="T38" fmla="*/ 82 w 689"/>
                    <a:gd name="T39" fmla="*/ 246 h 379"/>
                    <a:gd name="T40" fmla="*/ 49 w 689"/>
                    <a:gd name="T41" fmla="*/ 279 h 379"/>
                    <a:gd name="T42" fmla="*/ 16 w 689"/>
                    <a:gd name="T43" fmla="*/ 312 h 379"/>
                    <a:gd name="T44" fmla="*/ 16 w 689"/>
                    <a:gd name="T45" fmla="*/ 312 h 379"/>
                    <a:gd name="T46" fmla="*/ 0 w 689"/>
                    <a:gd name="T47" fmla="*/ 344 h 379"/>
                    <a:gd name="T48" fmla="*/ 0 w 689"/>
                    <a:gd name="T49" fmla="*/ 344 h 379"/>
                    <a:gd name="T50" fmla="*/ 24 w 689"/>
                    <a:gd name="T51" fmla="*/ 369 h 379"/>
                    <a:gd name="T52" fmla="*/ 24 w 689"/>
                    <a:gd name="T53" fmla="*/ 369 h 379"/>
                    <a:gd name="T54" fmla="*/ 82 w 689"/>
                    <a:gd name="T55" fmla="*/ 378 h 379"/>
                    <a:gd name="T56" fmla="*/ 606 w 689"/>
                    <a:gd name="T57" fmla="*/ 378 h 379"/>
                    <a:gd name="T58" fmla="*/ 606 w 689"/>
                    <a:gd name="T59" fmla="*/ 378 h 379"/>
                    <a:gd name="T60" fmla="*/ 663 w 689"/>
                    <a:gd name="T61" fmla="*/ 369 h 379"/>
                    <a:gd name="T62" fmla="*/ 663 w 689"/>
                    <a:gd name="T63" fmla="*/ 369 h 379"/>
                    <a:gd name="T64" fmla="*/ 688 w 689"/>
                    <a:gd name="T65" fmla="*/ 344 h 379"/>
                    <a:gd name="T66" fmla="*/ 688 w 689"/>
                    <a:gd name="T67" fmla="*/ 344 h 379"/>
                    <a:gd name="T68" fmla="*/ 672 w 689"/>
                    <a:gd name="T69" fmla="*/ 312 h 379"/>
                    <a:gd name="T70" fmla="*/ 639 w 689"/>
                    <a:gd name="T71" fmla="*/ 27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9" h="379">
                      <a:moveTo>
                        <a:pt x="639" y="279"/>
                      </a:moveTo>
                      <a:lnTo>
                        <a:pt x="606" y="246"/>
                      </a:lnTo>
                      <a:lnTo>
                        <a:pt x="573" y="213"/>
                      </a:lnTo>
                      <a:lnTo>
                        <a:pt x="541" y="180"/>
                      </a:lnTo>
                      <a:lnTo>
                        <a:pt x="508" y="148"/>
                      </a:lnTo>
                      <a:lnTo>
                        <a:pt x="475" y="115"/>
                      </a:lnTo>
                      <a:lnTo>
                        <a:pt x="442" y="82"/>
                      </a:lnTo>
                      <a:lnTo>
                        <a:pt x="409" y="50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6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6"/>
                        <a:pt x="311" y="16"/>
                      </a:cubicBezTo>
                      <a:lnTo>
                        <a:pt x="278" y="50"/>
                      </a:lnTo>
                      <a:lnTo>
                        <a:pt x="245" y="82"/>
                      </a:lnTo>
                      <a:lnTo>
                        <a:pt x="213" y="115"/>
                      </a:lnTo>
                      <a:lnTo>
                        <a:pt x="180" y="148"/>
                      </a:lnTo>
                      <a:lnTo>
                        <a:pt x="147" y="180"/>
                      </a:lnTo>
                      <a:lnTo>
                        <a:pt x="114" y="213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6" y="312"/>
                      </a:lnTo>
                      <a:lnTo>
                        <a:pt x="16" y="312"/>
                      </a:lnTo>
                      <a:cubicBezTo>
                        <a:pt x="5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4"/>
                        <a:pt x="24" y="369"/>
                      </a:cubicBezTo>
                      <a:lnTo>
                        <a:pt x="24" y="369"/>
                      </a:lnTo>
                      <a:cubicBezTo>
                        <a:pt x="41" y="375"/>
                        <a:pt x="60" y="378"/>
                        <a:pt x="82" y="378"/>
                      </a:cubicBezTo>
                      <a:lnTo>
                        <a:pt x="606" y="378"/>
                      </a:lnTo>
                      <a:lnTo>
                        <a:pt x="606" y="378"/>
                      </a:lnTo>
                      <a:cubicBezTo>
                        <a:pt x="628" y="378"/>
                        <a:pt x="647" y="375"/>
                        <a:pt x="663" y="369"/>
                      </a:cubicBezTo>
                      <a:lnTo>
                        <a:pt x="663" y="369"/>
                      </a:lnTo>
                      <a:cubicBezTo>
                        <a:pt x="680" y="364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4"/>
                        <a:pt x="683" y="323"/>
                        <a:pt x="672" y="312"/>
                      </a:cubicBezTo>
                      <a:lnTo>
                        <a:pt x="639" y="27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7" name="Freeform 61">
                  <a:extLst>
                    <a:ext uri="{FF2B5EF4-FFF2-40B4-BE49-F238E27FC236}">
                      <a16:creationId xmlns="" xmlns:a16="http://schemas.microsoft.com/office/drawing/2014/main" id="{F7F09CAB-1F9C-0748-9E00-1347304FF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488" y="2714625"/>
                  <a:ext cx="247650" cy="136525"/>
                </a:xfrm>
                <a:custGeom>
                  <a:avLst/>
                  <a:gdLst>
                    <a:gd name="T0" fmla="*/ 664 w 690"/>
                    <a:gd name="T1" fmla="*/ 368 h 378"/>
                    <a:gd name="T2" fmla="*/ 664 w 690"/>
                    <a:gd name="T3" fmla="*/ 368 h 378"/>
                    <a:gd name="T4" fmla="*/ 689 w 690"/>
                    <a:gd name="T5" fmla="*/ 344 h 378"/>
                    <a:gd name="T6" fmla="*/ 689 w 690"/>
                    <a:gd name="T7" fmla="*/ 344 h 378"/>
                    <a:gd name="T8" fmla="*/ 672 w 690"/>
                    <a:gd name="T9" fmla="*/ 311 h 378"/>
                    <a:gd name="T10" fmla="*/ 639 w 690"/>
                    <a:gd name="T11" fmla="*/ 278 h 378"/>
                    <a:gd name="T12" fmla="*/ 607 w 690"/>
                    <a:gd name="T13" fmla="*/ 246 h 378"/>
                    <a:gd name="T14" fmla="*/ 574 w 690"/>
                    <a:gd name="T15" fmla="*/ 213 h 378"/>
                    <a:gd name="T16" fmla="*/ 541 w 690"/>
                    <a:gd name="T17" fmla="*/ 180 h 378"/>
                    <a:gd name="T18" fmla="*/ 508 w 690"/>
                    <a:gd name="T19" fmla="*/ 147 h 378"/>
                    <a:gd name="T20" fmla="*/ 475 w 690"/>
                    <a:gd name="T21" fmla="*/ 114 h 378"/>
                    <a:gd name="T22" fmla="*/ 443 w 690"/>
                    <a:gd name="T23" fmla="*/ 82 h 378"/>
                    <a:gd name="T24" fmla="*/ 410 w 690"/>
                    <a:gd name="T25" fmla="*/ 49 h 378"/>
                    <a:gd name="T26" fmla="*/ 377 w 690"/>
                    <a:gd name="T27" fmla="*/ 16 h 378"/>
                    <a:gd name="T28" fmla="*/ 377 w 690"/>
                    <a:gd name="T29" fmla="*/ 16 h 378"/>
                    <a:gd name="T30" fmla="*/ 344 w 690"/>
                    <a:gd name="T31" fmla="*/ 0 h 378"/>
                    <a:gd name="T32" fmla="*/ 344 w 690"/>
                    <a:gd name="T33" fmla="*/ 0 h 378"/>
                    <a:gd name="T34" fmla="*/ 311 w 690"/>
                    <a:gd name="T35" fmla="*/ 16 h 378"/>
                    <a:gd name="T36" fmla="*/ 279 w 690"/>
                    <a:gd name="T37" fmla="*/ 49 h 378"/>
                    <a:gd name="T38" fmla="*/ 246 w 690"/>
                    <a:gd name="T39" fmla="*/ 82 h 378"/>
                    <a:gd name="T40" fmla="*/ 148 w 690"/>
                    <a:gd name="T41" fmla="*/ 180 h 378"/>
                    <a:gd name="T42" fmla="*/ 115 w 690"/>
                    <a:gd name="T43" fmla="*/ 213 h 378"/>
                    <a:gd name="T44" fmla="*/ 82 w 690"/>
                    <a:gd name="T45" fmla="*/ 246 h 378"/>
                    <a:gd name="T46" fmla="*/ 17 w 690"/>
                    <a:gd name="T47" fmla="*/ 311 h 378"/>
                    <a:gd name="T48" fmla="*/ 17 w 690"/>
                    <a:gd name="T49" fmla="*/ 311 h 378"/>
                    <a:gd name="T50" fmla="*/ 0 w 690"/>
                    <a:gd name="T51" fmla="*/ 344 h 378"/>
                    <a:gd name="T52" fmla="*/ 0 w 690"/>
                    <a:gd name="T53" fmla="*/ 344 h 378"/>
                    <a:gd name="T54" fmla="*/ 25 w 690"/>
                    <a:gd name="T55" fmla="*/ 368 h 378"/>
                    <a:gd name="T56" fmla="*/ 25 w 690"/>
                    <a:gd name="T57" fmla="*/ 368 h 378"/>
                    <a:gd name="T58" fmla="*/ 82 w 690"/>
                    <a:gd name="T59" fmla="*/ 377 h 378"/>
                    <a:gd name="T60" fmla="*/ 607 w 690"/>
                    <a:gd name="T61" fmla="*/ 377 h 378"/>
                    <a:gd name="T62" fmla="*/ 607 w 690"/>
                    <a:gd name="T63" fmla="*/ 377 h 378"/>
                    <a:gd name="T64" fmla="*/ 664 w 690"/>
                    <a:gd name="T65" fmla="*/ 36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378">
                      <a:moveTo>
                        <a:pt x="664" y="368"/>
                      </a:moveTo>
                      <a:lnTo>
                        <a:pt x="664" y="368"/>
                      </a:lnTo>
                      <a:cubicBezTo>
                        <a:pt x="680" y="363"/>
                        <a:pt x="689" y="355"/>
                        <a:pt x="689" y="344"/>
                      </a:cubicBezTo>
                      <a:lnTo>
                        <a:pt x="689" y="344"/>
                      </a:lnTo>
                      <a:cubicBezTo>
                        <a:pt x="689" y="333"/>
                        <a:pt x="683" y="322"/>
                        <a:pt x="672" y="311"/>
                      </a:cubicBezTo>
                      <a:lnTo>
                        <a:pt x="639" y="278"/>
                      </a:lnTo>
                      <a:lnTo>
                        <a:pt x="607" y="246"/>
                      </a:lnTo>
                      <a:lnTo>
                        <a:pt x="574" y="213"/>
                      </a:lnTo>
                      <a:lnTo>
                        <a:pt x="541" y="180"/>
                      </a:lnTo>
                      <a:lnTo>
                        <a:pt x="508" y="147"/>
                      </a:lnTo>
                      <a:lnTo>
                        <a:pt x="475" y="114"/>
                      </a:lnTo>
                      <a:lnTo>
                        <a:pt x="443" y="82"/>
                      </a:lnTo>
                      <a:lnTo>
                        <a:pt x="410" y="49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5"/>
                        <a:pt x="356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3" y="5"/>
                        <a:pt x="311" y="16"/>
                      </a:cubicBezTo>
                      <a:lnTo>
                        <a:pt x="279" y="49"/>
                      </a:lnTo>
                      <a:lnTo>
                        <a:pt x="246" y="82"/>
                      </a:lnTo>
                      <a:lnTo>
                        <a:pt x="148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17" y="311"/>
                      </a:lnTo>
                      <a:lnTo>
                        <a:pt x="17" y="311"/>
                      </a:lnTo>
                      <a:cubicBezTo>
                        <a:pt x="5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3"/>
                        <a:pt x="25" y="368"/>
                      </a:cubicBezTo>
                      <a:lnTo>
                        <a:pt x="25" y="368"/>
                      </a:lnTo>
                      <a:cubicBezTo>
                        <a:pt x="41" y="374"/>
                        <a:pt x="60" y="377"/>
                        <a:pt x="82" y="377"/>
                      </a:cubicBezTo>
                      <a:lnTo>
                        <a:pt x="607" y="377"/>
                      </a:lnTo>
                      <a:lnTo>
                        <a:pt x="607" y="377"/>
                      </a:lnTo>
                      <a:cubicBezTo>
                        <a:pt x="629" y="377"/>
                        <a:pt x="648" y="374"/>
                        <a:pt x="664" y="36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8" name="Freeform 62">
                  <a:extLst>
                    <a:ext uri="{FF2B5EF4-FFF2-40B4-BE49-F238E27FC236}">
                      <a16:creationId xmlns="" xmlns:a16="http://schemas.microsoft.com/office/drawing/2014/main" id="{F5D9EAD2-2B31-F146-A8B9-AA9B1F685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2463" y="2714625"/>
                  <a:ext cx="247650" cy="136525"/>
                </a:xfrm>
                <a:custGeom>
                  <a:avLst/>
                  <a:gdLst>
                    <a:gd name="T0" fmla="*/ 377 w 690"/>
                    <a:gd name="T1" fmla="*/ 16 h 378"/>
                    <a:gd name="T2" fmla="*/ 377 w 690"/>
                    <a:gd name="T3" fmla="*/ 16 h 378"/>
                    <a:gd name="T4" fmla="*/ 345 w 690"/>
                    <a:gd name="T5" fmla="*/ 0 h 378"/>
                    <a:gd name="T6" fmla="*/ 345 w 690"/>
                    <a:gd name="T7" fmla="*/ 0 h 378"/>
                    <a:gd name="T8" fmla="*/ 312 w 690"/>
                    <a:gd name="T9" fmla="*/ 16 h 378"/>
                    <a:gd name="T10" fmla="*/ 279 w 690"/>
                    <a:gd name="T11" fmla="*/ 49 h 378"/>
                    <a:gd name="T12" fmla="*/ 246 w 690"/>
                    <a:gd name="T13" fmla="*/ 82 h 378"/>
                    <a:gd name="T14" fmla="*/ 214 w 690"/>
                    <a:gd name="T15" fmla="*/ 114 h 378"/>
                    <a:gd name="T16" fmla="*/ 181 w 690"/>
                    <a:gd name="T17" fmla="*/ 147 h 378"/>
                    <a:gd name="T18" fmla="*/ 148 w 690"/>
                    <a:gd name="T19" fmla="*/ 180 h 378"/>
                    <a:gd name="T20" fmla="*/ 115 w 690"/>
                    <a:gd name="T21" fmla="*/ 213 h 378"/>
                    <a:gd name="T22" fmla="*/ 83 w 690"/>
                    <a:gd name="T23" fmla="*/ 246 h 378"/>
                    <a:gd name="T24" fmla="*/ 50 w 690"/>
                    <a:gd name="T25" fmla="*/ 278 h 378"/>
                    <a:gd name="T26" fmla="*/ 17 w 690"/>
                    <a:gd name="T27" fmla="*/ 311 h 378"/>
                    <a:gd name="T28" fmla="*/ 17 w 690"/>
                    <a:gd name="T29" fmla="*/ 311 h 378"/>
                    <a:gd name="T30" fmla="*/ 0 w 690"/>
                    <a:gd name="T31" fmla="*/ 344 h 378"/>
                    <a:gd name="T32" fmla="*/ 0 w 690"/>
                    <a:gd name="T33" fmla="*/ 344 h 378"/>
                    <a:gd name="T34" fmla="*/ 25 w 690"/>
                    <a:gd name="T35" fmla="*/ 368 h 378"/>
                    <a:gd name="T36" fmla="*/ 25 w 690"/>
                    <a:gd name="T37" fmla="*/ 368 h 378"/>
                    <a:gd name="T38" fmla="*/ 83 w 690"/>
                    <a:gd name="T39" fmla="*/ 377 h 378"/>
                    <a:gd name="T40" fmla="*/ 607 w 690"/>
                    <a:gd name="T41" fmla="*/ 377 h 378"/>
                    <a:gd name="T42" fmla="*/ 607 w 690"/>
                    <a:gd name="T43" fmla="*/ 377 h 378"/>
                    <a:gd name="T44" fmla="*/ 664 w 690"/>
                    <a:gd name="T45" fmla="*/ 368 h 378"/>
                    <a:gd name="T46" fmla="*/ 664 w 690"/>
                    <a:gd name="T47" fmla="*/ 368 h 378"/>
                    <a:gd name="T48" fmla="*/ 689 w 690"/>
                    <a:gd name="T49" fmla="*/ 344 h 378"/>
                    <a:gd name="T50" fmla="*/ 689 w 690"/>
                    <a:gd name="T51" fmla="*/ 344 h 378"/>
                    <a:gd name="T52" fmla="*/ 672 w 690"/>
                    <a:gd name="T53" fmla="*/ 311 h 378"/>
                    <a:gd name="T54" fmla="*/ 377 w 690"/>
                    <a:gd name="T55" fmla="*/ 16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90" h="378">
                      <a:moveTo>
                        <a:pt x="377" y="16"/>
                      </a:moveTo>
                      <a:lnTo>
                        <a:pt x="377" y="16"/>
                      </a:lnTo>
                      <a:cubicBezTo>
                        <a:pt x="366" y="5"/>
                        <a:pt x="356" y="0"/>
                        <a:pt x="345" y="0"/>
                      </a:cubicBezTo>
                      <a:lnTo>
                        <a:pt x="345" y="0"/>
                      </a:lnTo>
                      <a:cubicBezTo>
                        <a:pt x="334" y="0"/>
                        <a:pt x="323" y="5"/>
                        <a:pt x="312" y="16"/>
                      </a:cubicBezTo>
                      <a:lnTo>
                        <a:pt x="279" y="49"/>
                      </a:lnTo>
                      <a:lnTo>
                        <a:pt x="246" y="82"/>
                      </a:lnTo>
                      <a:lnTo>
                        <a:pt x="214" y="114"/>
                      </a:lnTo>
                      <a:lnTo>
                        <a:pt x="181" y="147"/>
                      </a:lnTo>
                      <a:lnTo>
                        <a:pt x="148" y="180"/>
                      </a:lnTo>
                      <a:lnTo>
                        <a:pt x="115" y="213"/>
                      </a:lnTo>
                      <a:lnTo>
                        <a:pt x="83" y="246"/>
                      </a:lnTo>
                      <a:lnTo>
                        <a:pt x="50" y="278"/>
                      </a:lnTo>
                      <a:lnTo>
                        <a:pt x="17" y="311"/>
                      </a:lnTo>
                      <a:lnTo>
                        <a:pt x="17" y="311"/>
                      </a:lnTo>
                      <a:cubicBezTo>
                        <a:pt x="6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9" y="363"/>
                        <a:pt x="25" y="368"/>
                      </a:cubicBezTo>
                      <a:lnTo>
                        <a:pt x="25" y="368"/>
                      </a:lnTo>
                      <a:cubicBezTo>
                        <a:pt x="42" y="374"/>
                        <a:pt x="60" y="377"/>
                        <a:pt x="83" y="377"/>
                      </a:cubicBezTo>
                      <a:lnTo>
                        <a:pt x="607" y="377"/>
                      </a:lnTo>
                      <a:lnTo>
                        <a:pt x="607" y="377"/>
                      </a:lnTo>
                      <a:cubicBezTo>
                        <a:pt x="629" y="377"/>
                        <a:pt x="648" y="374"/>
                        <a:pt x="664" y="368"/>
                      </a:cubicBezTo>
                      <a:lnTo>
                        <a:pt x="664" y="368"/>
                      </a:lnTo>
                      <a:cubicBezTo>
                        <a:pt x="680" y="363"/>
                        <a:pt x="689" y="355"/>
                        <a:pt x="689" y="344"/>
                      </a:cubicBezTo>
                      <a:lnTo>
                        <a:pt x="689" y="344"/>
                      </a:lnTo>
                      <a:cubicBezTo>
                        <a:pt x="689" y="333"/>
                        <a:pt x="683" y="322"/>
                        <a:pt x="672" y="311"/>
                      </a:cubicBezTo>
                      <a:lnTo>
                        <a:pt x="377" y="16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9" name="Freeform 63">
                  <a:extLst>
                    <a:ext uri="{FF2B5EF4-FFF2-40B4-BE49-F238E27FC236}">
                      <a16:creationId xmlns="" xmlns:a16="http://schemas.microsoft.com/office/drawing/2014/main" id="{66EBD942-A167-B148-B368-EA8C56E3C3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7363" y="2851150"/>
                  <a:ext cx="271462" cy="141288"/>
                </a:xfrm>
                <a:custGeom>
                  <a:avLst/>
                  <a:gdLst>
                    <a:gd name="T0" fmla="*/ 704 w 754"/>
                    <a:gd name="T1" fmla="*/ 292 h 391"/>
                    <a:gd name="T2" fmla="*/ 672 w 754"/>
                    <a:gd name="T3" fmla="*/ 259 h 391"/>
                    <a:gd name="T4" fmla="*/ 639 w 754"/>
                    <a:gd name="T5" fmla="*/ 226 h 391"/>
                    <a:gd name="T6" fmla="*/ 606 w 754"/>
                    <a:gd name="T7" fmla="*/ 193 h 391"/>
                    <a:gd name="T8" fmla="*/ 573 w 754"/>
                    <a:gd name="T9" fmla="*/ 161 h 391"/>
                    <a:gd name="T10" fmla="*/ 541 w 754"/>
                    <a:gd name="T11" fmla="*/ 128 h 391"/>
                    <a:gd name="T12" fmla="*/ 508 w 754"/>
                    <a:gd name="T13" fmla="*/ 95 h 391"/>
                    <a:gd name="T14" fmla="*/ 475 w 754"/>
                    <a:gd name="T15" fmla="*/ 62 h 391"/>
                    <a:gd name="T16" fmla="*/ 442 w 754"/>
                    <a:gd name="T17" fmla="*/ 29 h 391"/>
                    <a:gd name="T18" fmla="*/ 442 w 754"/>
                    <a:gd name="T19" fmla="*/ 29 h 391"/>
                    <a:gd name="T20" fmla="*/ 409 w 754"/>
                    <a:gd name="T21" fmla="*/ 8 h 391"/>
                    <a:gd name="T22" fmla="*/ 409 w 754"/>
                    <a:gd name="T23" fmla="*/ 8 h 391"/>
                    <a:gd name="T24" fmla="*/ 401 w 754"/>
                    <a:gd name="T25" fmla="*/ 5 h 391"/>
                    <a:gd name="T26" fmla="*/ 401 w 754"/>
                    <a:gd name="T27" fmla="*/ 5 h 391"/>
                    <a:gd name="T28" fmla="*/ 352 w 754"/>
                    <a:gd name="T29" fmla="*/ 5 h 391"/>
                    <a:gd name="T30" fmla="*/ 352 w 754"/>
                    <a:gd name="T31" fmla="*/ 5 h 391"/>
                    <a:gd name="T32" fmla="*/ 311 w 754"/>
                    <a:gd name="T33" fmla="*/ 29 h 391"/>
                    <a:gd name="T34" fmla="*/ 278 w 754"/>
                    <a:gd name="T35" fmla="*/ 62 h 391"/>
                    <a:gd name="T36" fmla="*/ 245 w 754"/>
                    <a:gd name="T37" fmla="*/ 95 h 391"/>
                    <a:gd name="T38" fmla="*/ 147 w 754"/>
                    <a:gd name="T39" fmla="*/ 193 h 391"/>
                    <a:gd name="T40" fmla="*/ 114 w 754"/>
                    <a:gd name="T41" fmla="*/ 226 h 391"/>
                    <a:gd name="T42" fmla="*/ 81 w 754"/>
                    <a:gd name="T43" fmla="*/ 259 h 391"/>
                    <a:gd name="T44" fmla="*/ 16 w 754"/>
                    <a:gd name="T45" fmla="*/ 325 h 391"/>
                    <a:gd name="T46" fmla="*/ 16 w 754"/>
                    <a:gd name="T47" fmla="*/ 325 h 391"/>
                    <a:gd name="T48" fmla="*/ 0 w 754"/>
                    <a:gd name="T49" fmla="*/ 357 h 391"/>
                    <a:gd name="T50" fmla="*/ 0 w 754"/>
                    <a:gd name="T51" fmla="*/ 357 h 391"/>
                    <a:gd name="T52" fmla="*/ 24 w 754"/>
                    <a:gd name="T53" fmla="*/ 382 h 391"/>
                    <a:gd name="T54" fmla="*/ 24 w 754"/>
                    <a:gd name="T55" fmla="*/ 382 h 391"/>
                    <a:gd name="T56" fmla="*/ 81 w 754"/>
                    <a:gd name="T57" fmla="*/ 390 h 391"/>
                    <a:gd name="T58" fmla="*/ 409 w 754"/>
                    <a:gd name="T59" fmla="*/ 390 h 391"/>
                    <a:gd name="T60" fmla="*/ 672 w 754"/>
                    <a:gd name="T61" fmla="*/ 390 h 391"/>
                    <a:gd name="T62" fmla="*/ 672 w 754"/>
                    <a:gd name="T63" fmla="*/ 390 h 391"/>
                    <a:gd name="T64" fmla="*/ 729 w 754"/>
                    <a:gd name="T65" fmla="*/ 382 h 391"/>
                    <a:gd name="T66" fmla="*/ 729 w 754"/>
                    <a:gd name="T67" fmla="*/ 382 h 391"/>
                    <a:gd name="T68" fmla="*/ 753 w 754"/>
                    <a:gd name="T69" fmla="*/ 357 h 391"/>
                    <a:gd name="T70" fmla="*/ 753 w 754"/>
                    <a:gd name="T71" fmla="*/ 357 h 391"/>
                    <a:gd name="T72" fmla="*/ 737 w 754"/>
                    <a:gd name="T73" fmla="*/ 325 h 391"/>
                    <a:gd name="T74" fmla="*/ 704 w 754"/>
                    <a:gd name="T75" fmla="*/ 292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54" h="391">
                      <a:moveTo>
                        <a:pt x="704" y="292"/>
                      </a:moveTo>
                      <a:lnTo>
                        <a:pt x="672" y="259"/>
                      </a:lnTo>
                      <a:lnTo>
                        <a:pt x="639" y="226"/>
                      </a:lnTo>
                      <a:lnTo>
                        <a:pt x="606" y="193"/>
                      </a:lnTo>
                      <a:lnTo>
                        <a:pt x="573" y="161"/>
                      </a:lnTo>
                      <a:lnTo>
                        <a:pt x="541" y="128"/>
                      </a:lnTo>
                      <a:lnTo>
                        <a:pt x="508" y="95"/>
                      </a:lnTo>
                      <a:lnTo>
                        <a:pt x="475" y="62"/>
                      </a:lnTo>
                      <a:lnTo>
                        <a:pt x="442" y="29"/>
                      </a:lnTo>
                      <a:lnTo>
                        <a:pt x="442" y="29"/>
                      </a:lnTo>
                      <a:cubicBezTo>
                        <a:pt x="433" y="21"/>
                        <a:pt x="422" y="13"/>
                        <a:pt x="409" y="8"/>
                      </a:cubicBezTo>
                      <a:lnTo>
                        <a:pt x="409" y="8"/>
                      </a:lnTo>
                      <a:cubicBezTo>
                        <a:pt x="407" y="7"/>
                        <a:pt x="404" y="6"/>
                        <a:pt x="401" y="5"/>
                      </a:cubicBezTo>
                      <a:lnTo>
                        <a:pt x="401" y="5"/>
                      </a:lnTo>
                      <a:cubicBezTo>
                        <a:pt x="384" y="0"/>
                        <a:pt x="369" y="0"/>
                        <a:pt x="352" y="5"/>
                      </a:cubicBezTo>
                      <a:lnTo>
                        <a:pt x="352" y="5"/>
                      </a:lnTo>
                      <a:cubicBezTo>
                        <a:pt x="336" y="10"/>
                        <a:pt x="322" y="18"/>
                        <a:pt x="311" y="29"/>
                      </a:cubicBezTo>
                      <a:lnTo>
                        <a:pt x="278" y="62"/>
                      </a:lnTo>
                      <a:lnTo>
                        <a:pt x="245" y="95"/>
                      </a:lnTo>
                      <a:lnTo>
                        <a:pt x="147" y="193"/>
                      </a:lnTo>
                      <a:lnTo>
                        <a:pt x="114" y="226"/>
                      </a:lnTo>
                      <a:lnTo>
                        <a:pt x="81" y="259"/>
                      </a:lnTo>
                      <a:lnTo>
                        <a:pt x="16" y="325"/>
                      </a:lnTo>
                      <a:lnTo>
                        <a:pt x="16" y="325"/>
                      </a:lnTo>
                      <a:cubicBezTo>
                        <a:pt x="5" y="335"/>
                        <a:pt x="0" y="347"/>
                        <a:pt x="0" y="357"/>
                      </a:cubicBezTo>
                      <a:lnTo>
                        <a:pt x="0" y="357"/>
                      </a:lnTo>
                      <a:cubicBezTo>
                        <a:pt x="0" y="369"/>
                        <a:pt x="8" y="377"/>
                        <a:pt x="24" y="382"/>
                      </a:cubicBezTo>
                      <a:lnTo>
                        <a:pt x="24" y="382"/>
                      </a:lnTo>
                      <a:cubicBezTo>
                        <a:pt x="40" y="387"/>
                        <a:pt x="60" y="390"/>
                        <a:pt x="81" y="390"/>
                      </a:cubicBezTo>
                      <a:lnTo>
                        <a:pt x="409" y="390"/>
                      </a:lnTo>
                      <a:lnTo>
                        <a:pt x="672" y="390"/>
                      </a:lnTo>
                      <a:lnTo>
                        <a:pt x="672" y="390"/>
                      </a:lnTo>
                      <a:cubicBezTo>
                        <a:pt x="693" y="390"/>
                        <a:pt x="712" y="387"/>
                        <a:pt x="729" y="382"/>
                      </a:cubicBezTo>
                      <a:lnTo>
                        <a:pt x="729" y="382"/>
                      </a:lnTo>
                      <a:cubicBezTo>
                        <a:pt x="745" y="377"/>
                        <a:pt x="753" y="369"/>
                        <a:pt x="753" y="357"/>
                      </a:cubicBezTo>
                      <a:lnTo>
                        <a:pt x="753" y="357"/>
                      </a:lnTo>
                      <a:cubicBezTo>
                        <a:pt x="753" y="347"/>
                        <a:pt x="748" y="335"/>
                        <a:pt x="737" y="325"/>
                      </a:cubicBezTo>
                      <a:lnTo>
                        <a:pt x="704" y="292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0" name="Freeform 192">
                  <a:extLst>
                    <a:ext uri="{FF2B5EF4-FFF2-40B4-BE49-F238E27FC236}">
                      <a16:creationId xmlns="" xmlns:a16="http://schemas.microsoft.com/office/drawing/2014/main" id="{5B23662C-81AF-F848-B541-A277B437F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5885" y="2166938"/>
                  <a:ext cx="517525" cy="517525"/>
                </a:xfrm>
                <a:custGeom>
                  <a:avLst/>
                  <a:gdLst>
                    <a:gd name="T0" fmla="*/ 1276 w 1438"/>
                    <a:gd name="T1" fmla="*/ 653 h 1438"/>
                    <a:gd name="T2" fmla="*/ 751 w 1438"/>
                    <a:gd name="T3" fmla="*/ 140 h 1438"/>
                    <a:gd name="T4" fmla="*/ 743 w 1438"/>
                    <a:gd name="T5" fmla="*/ 137 h 1438"/>
                    <a:gd name="T6" fmla="*/ 653 w 1438"/>
                    <a:gd name="T7" fmla="*/ 161 h 1438"/>
                    <a:gd name="T8" fmla="*/ 522 w 1438"/>
                    <a:gd name="T9" fmla="*/ 292 h 1438"/>
                    <a:gd name="T10" fmla="*/ 358 w 1438"/>
                    <a:gd name="T11" fmla="*/ 456 h 1438"/>
                    <a:gd name="T12" fmla="*/ 194 w 1438"/>
                    <a:gd name="T13" fmla="*/ 620 h 1438"/>
                    <a:gd name="T14" fmla="*/ 137 w 1438"/>
                    <a:gd name="T15" fmla="*/ 694 h 1438"/>
                    <a:gd name="T16" fmla="*/ 137 w 1438"/>
                    <a:gd name="T17" fmla="*/ 743 h 1438"/>
                    <a:gd name="T18" fmla="*/ 293 w 1438"/>
                    <a:gd name="T19" fmla="*/ 916 h 1438"/>
                    <a:gd name="T20" fmla="*/ 456 w 1438"/>
                    <a:gd name="T21" fmla="*/ 1079 h 1438"/>
                    <a:gd name="T22" fmla="*/ 620 w 1438"/>
                    <a:gd name="T23" fmla="*/ 1243 h 1438"/>
                    <a:gd name="T24" fmla="*/ 694 w 1438"/>
                    <a:gd name="T25" fmla="*/ 1301 h 1438"/>
                    <a:gd name="T26" fmla="*/ 743 w 1438"/>
                    <a:gd name="T27" fmla="*/ 1301 h 1438"/>
                    <a:gd name="T28" fmla="*/ 784 w 1438"/>
                    <a:gd name="T29" fmla="*/ 1276 h 1438"/>
                    <a:gd name="T30" fmla="*/ 883 w 1438"/>
                    <a:gd name="T31" fmla="*/ 1178 h 1438"/>
                    <a:gd name="T32" fmla="*/ 981 w 1438"/>
                    <a:gd name="T33" fmla="*/ 1079 h 1438"/>
                    <a:gd name="T34" fmla="*/ 1079 w 1438"/>
                    <a:gd name="T35" fmla="*/ 981 h 1438"/>
                    <a:gd name="T36" fmla="*/ 1178 w 1438"/>
                    <a:gd name="T37" fmla="*/ 883 h 1438"/>
                    <a:gd name="T38" fmla="*/ 1276 w 1438"/>
                    <a:gd name="T39" fmla="*/ 785 h 1438"/>
                    <a:gd name="T40" fmla="*/ 1300 w 1438"/>
                    <a:gd name="T41" fmla="*/ 743 h 1438"/>
                    <a:gd name="T42" fmla="*/ 1407 w 1438"/>
                    <a:gd name="T43" fmla="*/ 653 h 1438"/>
                    <a:gd name="T44" fmla="*/ 1432 w 1438"/>
                    <a:gd name="T45" fmla="*/ 743 h 1438"/>
                    <a:gd name="T46" fmla="*/ 784 w 1438"/>
                    <a:gd name="T47" fmla="*/ 1407 h 1438"/>
                    <a:gd name="T48" fmla="*/ 751 w 1438"/>
                    <a:gd name="T49" fmla="*/ 1428 h 1438"/>
                    <a:gd name="T50" fmla="*/ 694 w 1438"/>
                    <a:gd name="T51" fmla="*/ 1432 h 1438"/>
                    <a:gd name="T52" fmla="*/ 587 w 1438"/>
                    <a:gd name="T53" fmla="*/ 1342 h 1438"/>
                    <a:gd name="T54" fmla="*/ 424 w 1438"/>
                    <a:gd name="T55" fmla="*/ 1178 h 1438"/>
                    <a:gd name="T56" fmla="*/ 260 w 1438"/>
                    <a:gd name="T57" fmla="*/ 1014 h 1438"/>
                    <a:gd name="T58" fmla="*/ 96 w 1438"/>
                    <a:gd name="T59" fmla="*/ 850 h 1438"/>
                    <a:gd name="T60" fmla="*/ 30 w 1438"/>
                    <a:gd name="T61" fmla="*/ 785 h 1438"/>
                    <a:gd name="T62" fmla="*/ 5 w 1438"/>
                    <a:gd name="T63" fmla="*/ 694 h 1438"/>
                    <a:gd name="T64" fmla="*/ 63 w 1438"/>
                    <a:gd name="T65" fmla="*/ 620 h 1438"/>
                    <a:gd name="T66" fmla="*/ 162 w 1438"/>
                    <a:gd name="T67" fmla="*/ 522 h 1438"/>
                    <a:gd name="T68" fmla="*/ 260 w 1438"/>
                    <a:gd name="T69" fmla="*/ 424 h 1438"/>
                    <a:gd name="T70" fmla="*/ 358 w 1438"/>
                    <a:gd name="T71" fmla="*/ 325 h 1438"/>
                    <a:gd name="T72" fmla="*/ 456 w 1438"/>
                    <a:gd name="T73" fmla="*/ 227 h 1438"/>
                    <a:gd name="T74" fmla="*/ 555 w 1438"/>
                    <a:gd name="T75" fmla="*/ 128 h 1438"/>
                    <a:gd name="T76" fmla="*/ 653 w 1438"/>
                    <a:gd name="T77" fmla="*/ 30 h 1438"/>
                    <a:gd name="T78" fmla="*/ 694 w 1438"/>
                    <a:gd name="T79" fmla="*/ 6 h 1438"/>
                    <a:gd name="T80" fmla="*/ 751 w 1438"/>
                    <a:gd name="T81" fmla="*/ 8 h 1438"/>
                    <a:gd name="T82" fmla="*/ 817 w 1438"/>
                    <a:gd name="T83" fmla="*/ 63 h 1438"/>
                    <a:gd name="T84" fmla="*/ 915 w 1438"/>
                    <a:gd name="T85" fmla="*/ 161 h 1438"/>
                    <a:gd name="T86" fmla="*/ 1014 w 1438"/>
                    <a:gd name="T87" fmla="*/ 260 h 1438"/>
                    <a:gd name="T88" fmla="*/ 1112 w 1438"/>
                    <a:gd name="T89" fmla="*/ 358 h 1438"/>
                    <a:gd name="T90" fmla="*/ 1211 w 1438"/>
                    <a:gd name="T91" fmla="*/ 456 h 1438"/>
                    <a:gd name="T92" fmla="*/ 1309 w 1438"/>
                    <a:gd name="T93" fmla="*/ 555 h 1438"/>
                    <a:gd name="T94" fmla="*/ 1407 w 1438"/>
                    <a:gd name="T95" fmla="*/ 653 h 1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38" h="1438">
                      <a:moveTo>
                        <a:pt x="1300" y="694"/>
                      </a:moveTo>
                      <a:lnTo>
                        <a:pt x="1300" y="694"/>
                      </a:lnTo>
                      <a:cubicBezTo>
                        <a:pt x="1295" y="677"/>
                        <a:pt x="1287" y="664"/>
                        <a:pt x="1276" y="653"/>
                      </a:cubicBezTo>
                      <a:lnTo>
                        <a:pt x="784" y="161"/>
                      </a:lnTo>
                      <a:lnTo>
                        <a:pt x="784" y="161"/>
                      </a:lnTo>
                      <a:cubicBezTo>
                        <a:pt x="776" y="153"/>
                        <a:pt x="764" y="146"/>
                        <a:pt x="751" y="140"/>
                      </a:cubicBezTo>
                      <a:lnTo>
                        <a:pt x="751" y="140"/>
                      </a:lnTo>
                      <a:cubicBezTo>
                        <a:pt x="749" y="139"/>
                        <a:pt x="746" y="138"/>
                        <a:pt x="743" y="137"/>
                      </a:cubicBezTo>
                      <a:lnTo>
                        <a:pt x="743" y="137"/>
                      </a:lnTo>
                      <a:cubicBezTo>
                        <a:pt x="727" y="131"/>
                        <a:pt x="711" y="131"/>
                        <a:pt x="694" y="137"/>
                      </a:cubicBezTo>
                      <a:lnTo>
                        <a:pt x="694" y="137"/>
                      </a:lnTo>
                      <a:cubicBezTo>
                        <a:pt x="678" y="143"/>
                        <a:pt x="665" y="150"/>
                        <a:pt x="653" y="161"/>
                      </a:cubicBezTo>
                      <a:lnTo>
                        <a:pt x="587" y="227"/>
                      </a:lnTo>
                      <a:lnTo>
                        <a:pt x="555" y="260"/>
                      </a:lnTo>
                      <a:lnTo>
                        <a:pt x="522" y="292"/>
                      </a:lnTo>
                      <a:lnTo>
                        <a:pt x="424" y="391"/>
                      </a:lnTo>
                      <a:lnTo>
                        <a:pt x="391" y="424"/>
                      </a:lnTo>
                      <a:lnTo>
                        <a:pt x="358" y="456"/>
                      </a:lnTo>
                      <a:lnTo>
                        <a:pt x="260" y="555"/>
                      </a:lnTo>
                      <a:lnTo>
                        <a:pt x="227" y="588"/>
                      </a:lnTo>
                      <a:lnTo>
                        <a:pt x="194" y="620"/>
                      </a:lnTo>
                      <a:lnTo>
                        <a:pt x="162" y="653"/>
                      </a:lnTo>
                      <a:lnTo>
                        <a:pt x="162" y="653"/>
                      </a:lnTo>
                      <a:cubicBezTo>
                        <a:pt x="151" y="664"/>
                        <a:pt x="142" y="677"/>
                        <a:pt x="137" y="694"/>
                      </a:cubicBezTo>
                      <a:lnTo>
                        <a:pt x="137" y="694"/>
                      </a:lnTo>
                      <a:cubicBezTo>
                        <a:pt x="132" y="711"/>
                        <a:pt x="132" y="727"/>
                        <a:pt x="137" y="743"/>
                      </a:cubicBezTo>
                      <a:lnTo>
                        <a:pt x="137" y="743"/>
                      </a:lnTo>
                      <a:cubicBezTo>
                        <a:pt x="142" y="760"/>
                        <a:pt x="151" y="773"/>
                        <a:pt x="162" y="785"/>
                      </a:cubicBezTo>
                      <a:lnTo>
                        <a:pt x="260" y="883"/>
                      </a:lnTo>
                      <a:lnTo>
                        <a:pt x="293" y="916"/>
                      </a:lnTo>
                      <a:lnTo>
                        <a:pt x="325" y="948"/>
                      </a:lnTo>
                      <a:lnTo>
                        <a:pt x="424" y="1047"/>
                      </a:lnTo>
                      <a:lnTo>
                        <a:pt x="456" y="1079"/>
                      </a:lnTo>
                      <a:lnTo>
                        <a:pt x="489" y="1112"/>
                      </a:lnTo>
                      <a:lnTo>
                        <a:pt x="587" y="1210"/>
                      </a:lnTo>
                      <a:lnTo>
                        <a:pt x="620" y="1243"/>
                      </a:lnTo>
                      <a:lnTo>
                        <a:pt x="653" y="1276"/>
                      </a:lnTo>
                      <a:lnTo>
                        <a:pt x="653" y="1276"/>
                      </a:lnTo>
                      <a:cubicBezTo>
                        <a:pt x="665" y="1287"/>
                        <a:pt x="678" y="1295"/>
                        <a:pt x="694" y="1301"/>
                      </a:cubicBezTo>
                      <a:lnTo>
                        <a:pt x="694" y="1301"/>
                      </a:lnTo>
                      <a:cubicBezTo>
                        <a:pt x="711" y="1306"/>
                        <a:pt x="727" y="1306"/>
                        <a:pt x="743" y="1301"/>
                      </a:cubicBezTo>
                      <a:lnTo>
                        <a:pt x="743" y="1301"/>
                      </a:lnTo>
                      <a:cubicBezTo>
                        <a:pt x="746" y="1300"/>
                        <a:pt x="749" y="1298"/>
                        <a:pt x="751" y="1297"/>
                      </a:cubicBezTo>
                      <a:lnTo>
                        <a:pt x="751" y="1297"/>
                      </a:lnTo>
                      <a:cubicBezTo>
                        <a:pt x="764" y="1292"/>
                        <a:pt x="776" y="1285"/>
                        <a:pt x="784" y="1276"/>
                      </a:cubicBezTo>
                      <a:lnTo>
                        <a:pt x="817" y="1243"/>
                      </a:lnTo>
                      <a:lnTo>
                        <a:pt x="850" y="1210"/>
                      </a:lnTo>
                      <a:lnTo>
                        <a:pt x="883" y="1178"/>
                      </a:lnTo>
                      <a:lnTo>
                        <a:pt x="915" y="1144"/>
                      </a:lnTo>
                      <a:lnTo>
                        <a:pt x="948" y="1112"/>
                      </a:lnTo>
                      <a:lnTo>
                        <a:pt x="981" y="1079"/>
                      </a:lnTo>
                      <a:lnTo>
                        <a:pt x="1014" y="1047"/>
                      </a:lnTo>
                      <a:lnTo>
                        <a:pt x="1047" y="1014"/>
                      </a:lnTo>
                      <a:lnTo>
                        <a:pt x="1079" y="981"/>
                      </a:lnTo>
                      <a:lnTo>
                        <a:pt x="1112" y="948"/>
                      </a:lnTo>
                      <a:lnTo>
                        <a:pt x="1145" y="916"/>
                      </a:lnTo>
                      <a:lnTo>
                        <a:pt x="1178" y="883"/>
                      </a:lnTo>
                      <a:lnTo>
                        <a:pt x="1211" y="850"/>
                      </a:lnTo>
                      <a:lnTo>
                        <a:pt x="1243" y="817"/>
                      </a:lnTo>
                      <a:lnTo>
                        <a:pt x="1276" y="785"/>
                      </a:lnTo>
                      <a:lnTo>
                        <a:pt x="1276" y="785"/>
                      </a:lnTo>
                      <a:cubicBezTo>
                        <a:pt x="1287" y="773"/>
                        <a:pt x="1295" y="760"/>
                        <a:pt x="1300" y="743"/>
                      </a:cubicBezTo>
                      <a:lnTo>
                        <a:pt x="1300" y="743"/>
                      </a:lnTo>
                      <a:cubicBezTo>
                        <a:pt x="1306" y="727"/>
                        <a:pt x="1306" y="711"/>
                        <a:pt x="1300" y="694"/>
                      </a:cubicBezTo>
                      <a:close/>
                      <a:moveTo>
                        <a:pt x="1407" y="653"/>
                      </a:moveTo>
                      <a:lnTo>
                        <a:pt x="1407" y="653"/>
                      </a:lnTo>
                      <a:cubicBezTo>
                        <a:pt x="1418" y="664"/>
                        <a:pt x="1426" y="677"/>
                        <a:pt x="1432" y="694"/>
                      </a:cubicBezTo>
                      <a:lnTo>
                        <a:pt x="1432" y="694"/>
                      </a:lnTo>
                      <a:cubicBezTo>
                        <a:pt x="1437" y="711"/>
                        <a:pt x="1437" y="727"/>
                        <a:pt x="1432" y="743"/>
                      </a:cubicBezTo>
                      <a:lnTo>
                        <a:pt x="1432" y="743"/>
                      </a:lnTo>
                      <a:cubicBezTo>
                        <a:pt x="1426" y="760"/>
                        <a:pt x="1418" y="773"/>
                        <a:pt x="1407" y="785"/>
                      </a:cubicBezTo>
                      <a:lnTo>
                        <a:pt x="784" y="1407"/>
                      </a:lnTo>
                      <a:lnTo>
                        <a:pt x="784" y="1407"/>
                      </a:lnTo>
                      <a:cubicBezTo>
                        <a:pt x="776" y="1416"/>
                        <a:pt x="764" y="1423"/>
                        <a:pt x="751" y="1428"/>
                      </a:cubicBezTo>
                      <a:lnTo>
                        <a:pt x="751" y="1428"/>
                      </a:lnTo>
                      <a:cubicBezTo>
                        <a:pt x="749" y="1429"/>
                        <a:pt x="746" y="1431"/>
                        <a:pt x="743" y="1432"/>
                      </a:cubicBezTo>
                      <a:lnTo>
                        <a:pt x="743" y="1432"/>
                      </a:lnTo>
                      <a:cubicBezTo>
                        <a:pt x="727" y="1437"/>
                        <a:pt x="711" y="1437"/>
                        <a:pt x="694" y="1432"/>
                      </a:cubicBezTo>
                      <a:lnTo>
                        <a:pt x="694" y="1432"/>
                      </a:lnTo>
                      <a:cubicBezTo>
                        <a:pt x="678" y="1426"/>
                        <a:pt x="665" y="1418"/>
                        <a:pt x="653" y="1407"/>
                      </a:cubicBezTo>
                      <a:lnTo>
                        <a:pt x="587" y="1342"/>
                      </a:lnTo>
                      <a:lnTo>
                        <a:pt x="555" y="1308"/>
                      </a:lnTo>
                      <a:lnTo>
                        <a:pt x="522" y="1276"/>
                      </a:lnTo>
                      <a:lnTo>
                        <a:pt x="424" y="1178"/>
                      </a:lnTo>
                      <a:lnTo>
                        <a:pt x="391" y="1144"/>
                      </a:lnTo>
                      <a:lnTo>
                        <a:pt x="358" y="1112"/>
                      </a:lnTo>
                      <a:lnTo>
                        <a:pt x="260" y="1014"/>
                      </a:lnTo>
                      <a:lnTo>
                        <a:pt x="227" y="981"/>
                      </a:lnTo>
                      <a:lnTo>
                        <a:pt x="194" y="948"/>
                      </a:lnTo>
                      <a:lnTo>
                        <a:pt x="96" y="850"/>
                      </a:lnTo>
                      <a:lnTo>
                        <a:pt x="63" y="817"/>
                      </a:lnTo>
                      <a:lnTo>
                        <a:pt x="30" y="785"/>
                      </a:lnTo>
                      <a:lnTo>
                        <a:pt x="30" y="785"/>
                      </a:lnTo>
                      <a:cubicBezTo>
                        <a:pt x="20" y="773"/>
                        <a:pt x="11" y="760"/>
                        <a:pt x="5" y="743"/>
                      </a:cubicBezTo>
                      <a:lnTo>
                        <a:pt x="5" y="743"/>
                      </a:lnTo>
                      <a:cubicBezTo>
                        <a:pt x="0" y="727"/>
                        <a:pt x="0" y="711"/>
                        <a:pt x="5" y="694"/>
                      </a:cubicBezTo>
                      <a:lnTo>
                        <a:pt x="5" y="694"/>
                      </a:lnTo>
                      <a:cubicBezTo>
                        <a:pt x="11" y="677"/>
                        <a:pt x="20" y="664"/>
                        <a:pt x="30" y="653"/>
                      </a:cubicBezTo>
                      <a:lnTo>
                        <a:pt x="63" y="620"/>
                      </a:lnTo>
                      <a:lnTo>
                        <a:pt x="96" y="588"/>
                      </a:lnTo>
                      <a:lnTo>
                        <a:pt x="129" y="555"/>
                      </a:lnTo>
                      <a:lnTo>
                        <a:pt x="162" y="522"/>
                      </a:lnTo>
                      <a:lnTo>
                        <a:pt x="194" y="489"/>
                      </a:lnTo>
                      <a:lnTo>
                        <a:pt x="227" y="456"/>
                      </a:lnTo>
                      <a:lnTo>
                        <a:pt x="260" y="424"/>
                      </a:lnTo>
                      <a:lnTo>
                        <a:pt x="293" y="391"/>
                      </a:lnTo>
                      <a:lnTo>
                        <a:pt x="325" y="358"/>
                      </a:lnTo>
                      <a:lnTo>
                        <a:pt x="358" y="325"/>
                      </a:lnTo>
                      <a:lnTo>
                        <a:pt x="391" y="292"/>
                      </a:lnTo>
                      <a:lnTo>
                        <a:pt x="424" y="260"/>
                      </a:lnTo>
                      <a:lnTo>
                        <a:pt x="456" y="227"/>
                      </a:lnTo>
                      <a:lnTo>
                        <a:pt x="489" y="194"/>
                      </a:lnTo>
                      <a:lnTo>
                        <a:pt x="522" y="161"/>
                      </a:lnTo>
                      <a:lnTo>
                        <a:pt x="555" y="128"/>
                      </a:lnTo>
                      <a:lnTo>
                        <a:pt x="587" y="96"/>
                      </a:lnTo>
                      <a:lnTo>
                        <a:pt x="620" y="63"/>
                      </a:lnTo>
                      <a:lnTo>
                        <a:pt x="653" y="30"/>
                      </a:lnTo>
                      <a:lnTo>
                        <a:pt x="653" y="30"/>
                      </a:lnTo>
                      <a:cubicBezTo>
                        <a:pt x="665" y="19"/>
                        <a:pt x="678" y="11"/>
                        <a:pt x="694" y="6"/>
                      </a:cubicBezTo>
                      <a:lnTo>
                        <a:pt x="694" y="6"/>
                      </a:lnTo>
                      <a:cubicBezTo>
                        <a:pt x="711" y="0"/>
                        <a:pt x="727" y="0"/>
                        <a:pt x="743" y="6"/>
                      </a:cubicBezTo>
                      <a:lnTo>
                        <a:pt x="743" y="6"/>
                      </a:lnTo>
                      <a:cubicBezTo>
                        <a:pt x="746" y="7"/>
                        <a:pt x="749" y="7"/>
                        <a:pt x="751" y="8"/>
                      </a:cubicBezTo>
                      <a:lnTo>
                        <a:pt x="751" y="8"/>
                      </a:lnTo>
                      <a:cubicBezTo>
                        <a:pt x="764" y="14"/>
                        <a:pt x="776" y="22"/>
                        <a:pt x="784" y="30"/>
                      </a:cubicBezTo>
                      <a:lnTo>
                        <a:pt x="817" y="63"/>
                      </a:lnTo>
                      <a:lnTo>
                        <a:pt x="850" y="96"/>
                      </a:lnTo>
                      <a:lnTo>
                        <a:pt x="883" y="128"/>
                      </a:lnTo>
                      <a:lnTo>
                        <a:pt x="915" y="161"/>
                      </a:lnTo>
                      <a:lnTo>
                        <a:pt x="948" y="194"/>
                      </a:lnTo>
                      <a:lnTo>
                        <a:pt x="981" y="227"/>
                      </a:lnTo>
                      <a:lnTo>
                        <a:pt x="1014" y="260"/>
                      </a:lnTo>
                      <a:lnTo>
                        <a:pt x="1047" y="292"/>
                      </a:lnTo>
                      <a:lnTo>
                        <a:pt x="1079" y="325"/>
                      </a:lnTo>
                      <a:lnTo>
                        <a:pt x="1112" y="358"/>
                      </a:lnTo>
                      <a:lnTo>
                        <a:pt x="1145" y="391"/>
                      </a:lnTo>
                      <a:lnTo>
                        <a:pt x="1178" y="424"/>
                      </a:lnTo>
                      <a:lnTo>
                        <a:pt x="1211" y="456"/>
                      </a:lnTo>
                      <a:lnTo>
                        <a:pt x="1243" y="489"/>
                      </a:lnTo>
                      <a:lnTo>
                        <a:pt x="1276" y="522"/>
                      </a:lnTo>
                      <a:lnTo>
                        <a:pt x="1309" y="555"/>
                      </a:lnTo>
                      <a:lnTo>
                        <a:pt x="1342" y="588"/>
                      </a:lnTo>
                      <a:lnTo>
                        <a:pt x="1375" y="620"/>
                      </a:lnTo>
                      <a:lnTo>
                        <a:pt x="1407" y="65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0D230092-18F4-2645-8C09-2769CBBB712A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-651567" y="3111802"/>
              <a:ext cx="7182482" cy="578601"/>
              <a:chOff x="1054100" y="6292462"/>
              <a:chExt cx="6797675" cy="547602"/>
            </a:xfrm>
          </p:grpSpPr>
          <p:grpSp>
            <p:nvGrpSpPr>
              <p:cNvPr id="1771" name="Group 1770">
                <a:extLst>
                  <a:ext uri="{FF2B5EF4-FFF2-40B4-BE49-F238E27FC236}">
                    <a16:creationId xmlns="" xmlns:a16="http://schemas.microsoft.com/office/drawing/2014/main" id="{66F0F9D4-2D33-4242-BAE6-FF84C1313243}"/>
                  </a:ext>
                </a:extLst>
              </p:cNvPr>
              <p:cNvGrpSpPr/>
              <p:nvPr/>
            </p:nvGrpSpPr>
            <p:grpSpPr>
              <a:xfrm>
                <a:off x="4452938" y="6293964"/>
                <a:ext cx="1700212" cy="546100"/>
                <a:chOff x="4452938" y="6772275"/>
                <a:chExt cx="1700212" cy="546100"/>
              </a:xfrm>
            </p:grpSpPr>
            <p:sp>
              <p:nvSpPr>
                <p:cNvPr id="1772" name="Freeform 431">
                  <a:extLst>
                    <a:ext uri="{FF2B5EF4-FFF2-40B4-BE49-F238E27FC236}">
                      <a16:creationId xmlns="" xmlns:a16="http://schemas.microsoft.com/office/drawing/2014/main" id="{F64D8774-3BD9-E549-AFCF-B6F9C6FB9A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6772275"/>
                  <a:ext cx="1700212" cy="244475"/>
                </a:xfrm>
                <a:custGeom>
                  <a:avLst/>
                  <a:gdLst>
                    <a:gd name="T0" fmla="*/ 3605 w 4721"/>
                    <a:gd name="T1" fmla="*/ 170 h 679"/>
                    <a:gd name="T2" fmla="*/ 3934 w 4721"/>
                    <a:gd name="T3" fmla="*/ 337 h 679"/>
                    <a:gd name="T4" fmla="*/ 4302 w 4721"/>
                    <a:gd name="T5" fmla="*/ 145 h 679"/>
                    <a:gd name="T6" fmla="*/ 4302 w 4721"/>
                    <a:gd name="T7" fmla="*/ 401 h 679"/>
                    <a:gd name="T8" fmla="*/ 4146 w 4721"/>
                    <a:gd name="T9" fmla="*/ 444 h 679"/>
                    <a:gd name="T10" fmla="*/ 4040 w 4721"/>
                    <a:gd name="T11" fmla="*/ 486 h 679"/>
                    <a:gd name="T12" fmla="*/ 3934 w 4721"/>
                    <a:gd name="T13" fmla="*/ 550 h 679"/>
                    <a:gd name="T14" fmla="*/ 3827 w 4721"/>
                    <a:gd name="T15" fmla="*/ 486 h 679"/>
                    <a:gd name="T16" fmla="*/ 3720 w 4721"/>
                    <a:gd name="T17" fmla="*/ 444 h 679"/>
                    <a:gd name="T18" fmla="*/ 3720 w 4721"/>
                    <a:gd name="T19" fmla="*/ 444 h 679"/>
                    <a:gd name="T20" fmla="*/ 3564 w 4721"/>
                    <a:gd name="T21" fmla="*/ 401 h 679"/>
                    <a:gd name="T22" fmla="*/ 3171 w 4721"/>
                    <a:gd name="T23" fmla="*/ 145 h 679"/>
                    <a:gd name="T24" fmla="*/ 2860 w 4721"/>
                    <a:gd name="T25" fmla="*/ 281 h 679"/>
                    <a:gd name="T26" fmla="*/ 3081 w 4721"/>
                    <a:gd name="T27" fmla="*/ 238 h 679"/>
                    <a:gd name="T28" fmla="*/ 3385 w 4721"/>
                    <a:gd name="T29" fmla="*/ 333 h 679"/>
                    <a:gd name="T30" fmla="*/ 1917 w 4721"/>
                    <a:gd name="T31" fmla="*/ 102 h 679"/>
                    <a:gd name="T32" fmla="*/ 2294 w 4721"/>
                    <a:gd name="T33" fmla="*/ 307 h 679"/>
                    <a:gd name="T34" fmla="*/ 2597 w 4721"/>
                    <a:gd name="T35" fmla="*/ 213 h 679"/>
                    <a:gd name="T36" fmla="*/ 2728 w 4721"/>
                    <a:gd name="T37" fmla="*/ 349 h 679"/>
                    <a:gd name="T38" fmla="*/ 2622 w 4721"/>
                    <a:gd name="T39" fmla="*/ 414 h 679"/>
                    <a:gd name="T40" fmla="*/ 2516 w 4721"/>
                    <a:gd name="T41" fmla="*/ 486 h 679"/>
                    <a:gd name="T42" fmla="*/ 2409 w 4721"/>
                    <a:gd name="T43" fmla="*/ 580 h 679"/>
                    <a:gd name="T44" fmla="*/ 2384 w 4721"/>
                    <a:gd name="T45" fmla="*/ 605 h 679"/>
                    <a:gd name="T46" fmla="*/ 2229 w 4721"/>
                    <a:gd name="T47" fmla="*/ 541 h 679"/>
                    <a:gd name="T48" fmla="*/ 2073 w 4721"/>
                    <a:gd name="T49" fmla="*/ 469 h 679"/>
                    <a:gd name="T50" fmla="*/ 1917 w 4721"/>
                    <a:gd name="T51" fmla="*/ 375 h 679"/>
                    <a:gd name="T52" fmla="*/ 1729 w 4721"/>
                    <a:gd name="T53" fmla="*/ 213 h 679"/>
                    <a:gd name="T54" fmla="*/ 1418 w 4721"/>
                    <a:gd name="T55" fmla="*/ 213 h 679"/>
                    <a:gd name="T56" fmla="*/ 1376 w 4721"/>
                    <a:gd name="T57" fmla="*/ 307 h 679"/>
                    <a:gd name="T58" fmla="*/ 1729 w 4721"/>
                    <a:gd name="T59" fmla="*/ 281 h 679"/>
                    <a:gd name="T60" fmla="*/ 1147 w 4721"/>
                    <a:gd name="T61" fmla="*/ 68 h 679"/>
                    <a:gd name="T62" fmla="*/ 590 w 4721"/>
                    <a:gd name="T63" fmla="*/ 238 h 679"/>
                    <a:gd name="T64" fmla="*/ 893 w 4721"/>
                    <a:gd name="T65" fmla="*/ 281 h 679"/>
                    <a:gd name="T66" fmla="*/ 1229 w 4721"/>
                    <a:gd name="T67" fmla="*/ 375 h 679"/>
                    <a:gd name="T68" fmla="*/ 1229 w 4721"/>
                    <a:gd name="T69" fmla="*/ 375 h 679"/>
                    <a:gd name="T70" fmla="*/ 1049 w 4721"/>
                    <a:gd name="T71" fmla="*/ 473 h 679"/>
                    <a:gd name="T72" fmla="*/ 893 w 4721"/>
                    <a:gd name="T73" fmla="*/ 538 h 679"/>
                    <a:gd name="T74" fmla="*/ 737 w 4721"/>
                    <a:gd name="T75" fmla="*/ 580 h 679"/>
                    <a:gd name="T76" fmla="*/ 631 w 4721"/>
                    <a:gd name="T77" fmla="*/ 486 h 679"/>
                    <a:gd name="T78" fmla="*/ 524 w 4721"/>
                    <a:gd name="T79" fmla="*/ 414 h 679"/>
                    <a:gd name="T80" fmla="*/ 417 w 4721"/>
                    <a:gd name="T81" fmla="*/ 349 h 679"/>
                    <a:gd name="T82" fmla="*/ 4409 w 4721"/>
                    <a:gd name="T83" fmla="*/ 307 h 679"/>
                    <a:gd name="T84" fmla="*/ 4695 w 4721"/>
                    <a:gd name="T85" fmla="*/ 213 h 679"/>
                    <a:gd name="T86" fmla="*/ 4433 w 4721"/>
                    <a:gd name="T87" fmla="*/ 418 h 679"/>
                    <a:gd name="T88" fmla="*/ 4040 w 4721"/>
                    <a:gd name="T89" fmla="*/ 623 h 679"/>
                    <a:gd name="T90" fmla="*/ 3737 w 4721"/>
                    <a:gd name="T91" fmla="*/ 580 h 679"/>
                    <a:gd name="T92" fmla="*/ 3343 w 4721"/>
                    <a:gd name="T93" fmla="*/ 375 h 679"/>
                    <a:gd name="T94" fmla="*/ 2991 w 4721"/>
                    <a:gd name="T95" fmla="*/ 349 h 679"/>
                    <a:gd name="T96" fmla="*/ 2597 w 4721"/>
                    <a:gd name="T97" fmla="*/ 555 h 679"/>
                    <a:gd name="T98" fmla="*/ 2294 w 4721"/>
                    <a:gd name="T99" fmla="*/ 648 h 679"/>
                    <a:gd name="T100" fmla="*/ 1901 w 4721"/>
                    <a:gd name="T101" fmla="*/ 444 h 679"/>
                    <a:gd name="T102" fmla="*/ 1573 w 4721"/>
                    <a:gd name="T103" fmla="*/ 277 h 679"/>
                    <a:gd name="T104" fmla="*/ 1204 w 4721"/>
                    <a:gd name="T105" fmla="*/ 469 h 679"/>
                    <a:gd name="T106" fmla="*/ 811 w 4721"/>
                    <a:gd name="T107" fmla="*/ 674 h 679"/>
                    <a:gd name="T108" fmla="*/ 500 w 4721"/>
                    <a:gd name="T109" fmla="*/ 538 h 679"/>
                    <a:gd name="T110" fmla="*/ 106 w 4721"/>
                    <a:gd name="T111" fmla="*/ 333 h 679"/>
                    <a:gd name="T112" fmla="*/ 197 w 4721"/>
                    <a:gd name="T113" fmla="*/ 307 h 679"/>
                    <a:gd name="T114" fmla="*/ 155 w 4721"/>
                    <a:gd name="T115" fmla="*/ 213 h 679"/>
                    <a:gd name="T116" fmla="*/ 4695 w 4721"/>
                    <a:gd name="T117" fmla="*/ 145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721" h="679">
                      <a:moveTo>
                        <a:pt x="4376" y="102"/>
                      </a:moveTo>
                      <a:lnTo>
                        <a:pt x="4376" y="102"/>
                      </a:lnTo>
                      <a:cubicBezTo>
                        <a:pt x="4376" y="91"/>
                        <a:pt x="4368" y="82"/>
                        <a:pt x="4351" y="76"/>
                      </a:cubicBezTo>
                      <a:lnTo>
                        <a:pt x="4351" y="76"/>
                      </a:lnTo>
                      <a:cubicBezTo>
                        <a:pt x="4335" y="71"/>
                        <a:pt x="4316" y="68"/>
                        <a:pt x="4294" y="68"/>
                      </a:cubicBezTo>
                      <a:lnTo>
                        <a:pt x="3573" y="68"/>
                      </a:lnTo>
                      <a:lnTo>
                        <a:pt x="3573" y="68"/>
                      </a:lnTo>
                      <a:cubicBezTo>
                        <a:pt x="3551" y="68"/>
                        <a:pt x="3532" y="71"/>
                        <a:pt x="3516" y="76"/>
                      </a:cubicBezTo>
                      <a:lnTo>
                        <a:pt x="3516" y="76"/>
                      </a:lnTo>
                      <a:cubicBezTo>
                        <a:pt x="3499" y="82"/>
                        <a:pt x="3491" y="91"/>
                        <a:pt x="3491" y="102"/>
                      </a:cubicBezTo>
                      <a:lnTo>
                        <a:pt x="3491" y="102"/>
                      </a:lnTo>
                      <a:cubicBezTo>
                        <a:pt x="3491" y="113"/>
                        <a:pt x="3499" y="122"/>
                        <a:pt x="3516" y="127"/>
                      </a:cubicBezTo>
                      <a:lnTo>
                        <a:pt x="3564" y="145"/>
                      </a:lnTo>
                      <a:lnTo>
                        <a:pt x="3564" y="145"/>
                      </a:lnTo>
                      <a:cubicBezTo>
                        <a:pt x="3580" y="150"/>
                        <a:pt x="3595" y="159"/>
                        <a:pt x="3605" y="170"/>
                      </a:cubicBezTo>
                      <a:lnTo>
                        <a:pt x="3605" y="170"/>
                      </a:lnTo>
                      <a:cubicBezTo>
                        <a:pt x="3617" y="182"/>
                        <a:pt x="3630" y="190"/>
                        <a:pt x="3646" y="196"/>
                      </a:cubicBezTo>
                      <a:lnTo>
                        <a:pt x="3696" y="213"/>
                      </a:lnTo>
                      <a:lnTo>
                        <a:pt x="3696" y="213"/>
                      </a:lnTo>
                      <a:cubicBezTo>
                        <a:pt x="3712" y="218"/>
                        <a:pt x="3726" y="227"/>
                        <a:pt x="3737" y="238"/>
                      </a:cubicBezTo>
                      <a:lnTo>
                        <a:pt x="3737" y="238"/>
                      </a:lnTo>
                      <a:cubicBezTo>
                        <a:pt x="3748" y="250"/>
                        <a:pt x="3761" y="258"/>
                        <a:pt x="3777" y="264"/>
                      </a:cubicBezTo>
                      <a:lnTo>
                        <a:pt x="3827" y="281"/>
                      </a:lnTo>
                      <a:lnTo>
                        <a:pt x="3827" y="281"/>
                      </a:lnTo>
                      <a:cubicBezTo>
                        <a:pt x="3843" y="287"/>
                        <a:pt x="3857" y="296"/>
                        <a:pt x="3867" y="307"/>
                      </a:cubicBezTo>
                      <a:lnTo>
                        <a:pt x="3867" y="307"/>
                      </a:lnTo>
                      <a:cubicBezTo>
                        <a:pt x="3879" y="318"/>
                        <a:pt x="3892" y="327"/>
                        <a:pt x="3908" y="333"/>
                      </a:cubicBezTo>
                      <a:lnTo>
                        <a:pt x="3908" y="333"/>
                      </a:lnTo>
                      <a:cubicBezTo>
                        <a:pt x="3916" y="336"/>
                        <a:pt x="3925" y="337"/>
                        <a:pt x="3934" y="337"/>
                      </a:cubicBezTo>
                      <a:lnTo>
                        <a:pt x="3934" y="337"/>
                      </a:lnTo>
                      <a:cubicBezTo>
                        <a:pt x="3941" y="337"/>
                        <a:pt x="3950" y="336"/>
                        <a:pt x="3958" y="333"/>
                      </a:cubicBezTo>
                      <a:lnTo>
                        <a:pt x="3958" y="333"/>
                      </a:lnTo>
                      <a:cubicBezTo>
                        <a:pt x="3974" y="327"/>
                        <a:pt x="3988" y="318"/>
                        <a:pt x="3999" y="307"/>
                      </a:cubicBezTo>
                      <a:lnTo>
                        <a:pt x="3999" y="307"/>
                      </a:lnTo>
                      <a:cubicBezTo>
                        <a:pt x="4010" y="296"/>
                        <a:pt x="4023" y="287"/>
                        <a:pt x="4040" y="281"/>
                      </a:cubicBezTo>
                      <a:lnTo>
                        <a:pt x="4089" y="264"/>
                      </a:lnTo>
                      <a:lnTo>
                        <a:pt x="4089" y="264"/>
                      </a:lnTo>
                      <a:cubicBezTo>
                        <a:pt x="4106" y="258"/>
                        <a:pt x="4118" y="250"/>
                        <a:pt x="4130" y="238"/>
                      </a:cubicBezTo>
                      <a:lnTo>
                        <a:pt x="4130" y="238"/>
                      </a:lnTo>
                      <a:cubicBezTo>
                        <a:pt x="4141" y="227"/>
                        <a:pt x="4154" y="218"/>
                        <a:pt x="4171" y="213"/>
                      </a:cubicBezTo>
                      <a:lnTo>
                        <a:pt x="4220" y="196"/>
                      </a:lnTo>
                      <a:lnTo>
                        <a:pt x="4220" y="196"/>
                      </a:lnTo>
                      <a:cubicBezTo>
                        <a:pt x="4236" y="190"/>
                        <a:pt x="4250" y="182"/>
                        <a:pt x="4261" y="170"/>
                      </a:cubicBezTo>
                      <a:lnTo>
                        <a:pt x="4261" y="170"/>
                      </a:lnTo>
                      <a:cubicBezTo>
                        <a:pt x="4272" y="159"/>
                        <a:pt x="4285" y="150"/>
                        <a:pt x="4302" y="145"/>
                      </a:cubicBezTo>
                      <a:lnTo>
                        <a:pt x="4351" y="127"/>
                      </a:lnTo>
                      <a:lnTo>
                        <a:pt x="4351" y="127"/>
                      </a:lnTo>
                      <a:cubicBezTo>
                        <a:pt x="4368" y="122"/>
                        <a:pt x="4376" y="113"/>
                        <a:pt x="4376" y="102"/>
                      </a:cubicBezTo>
                      <a:close/>
                      <a:moveTo>
                        <a:pt x="4376" y="375"/>
                      </a:moveTo>
                      <a:lnTo>
                        <a:pt x="4376" y="375"/>
                      </a:lnTo>
                      <a:cubicBezTo>
                        <a:pt x="4376" y="364"/>
                        <a:pt x="4368" y="355"/>
                        <a:pt x="4351" y="349"/>
                      </a:cubicBezTo>
                      <a:lnTo>
                        <a:pt x="4351" y="349"/>
                      </a:lnTo>
                      <a:cubicBezTo>
                        <a:pt x="4343" y="347"/>
                        <a:pt x="4335" y="345"/>
                        <a:pt x="4327" y="345"/>
                      </a:cubicBezTo>
                      <a:lnTo>
                        <a:pt x="4327" y="345"/>
                      </a:lnTo>
                      <a:cubicBezTo>
                        <a:pt x="4318" y="345"/>
                        <a:pt x="4310" y="347"/>
                        <a:pt x="4302" y="349"/>
                      </a:cubicBezTo>
                      <a:lnTo>
                        <a:pt x="4302" y="349"/>
                      </a:lnTo>
                      <a:cubicBezTo>
                        <a:pt x="4285" y="355"/>
                        <a:pt x="4277" y="364"/>
                        <a:pt x="4277" y="375"/>
                      </a:cubicBezTo>
                      <a:lnTo>
                        <a:pt x="4277" y="375"/>
                      </a:lnTo>
                      <a:cubicBezTo>
                        <a:pt x="4277" y="387"/>
                        <a:pt x="4285" y="395"/>
                        <a:pt x="4302" y="401"/>
                      </a:cubicBezTo>
                      <a:lnTo>
                        <a:pt x="4302" y="401"/>
                      </a:lnTo>
                      <a:cubicBezTo>
                        <a:pt x="4310" y="404"/>
                        <a:pt x="4318" y="405"/>
                        <a:pt x="4327" y="405"/>
                      </a:cubicBezTo>
                      <a:lnTo>
                        <a:pt x="4327" y="405"/>
                      </a:lnTo>
                      <a:cubicBezTo>
                        <a:pt x="4335" y="405"/>
                        <a:pt x="4343" y="404"/>
                        <a:pt x="4351" y="401"/>
                      </a:cubicBezTo>
                      <a:lnTo>
                        <a:pt x="4351" y="401"/>
                      </a:lnTo>
                      <a:cubicBezTo>
                        <a:pt x="4368" y="395"/>
                        <a:pt x="4376" y="387"/>
                        <a:pt x="4376" y="375"/>
                      </a:cubicBezTo>
                      <a:close/>
                      <a:moveTo>
                        <a:pt x="4245" y="444"/>
                      </a:moveTo>
                      <a:lnTo>
                        <a:pt x="4245" y="444"/>
                      </a:lnTo>
                      <a:cubicBezTo>
                        <a:pt x="4245" y="432"/>
                        <a:pt x="4236" y="424"/>
                        <a:pt x="4220" y="418"/>
                      </a:cubicBezTo>
                      <a:lnTo>
                        <a:pt x="4220" y="418"/>
                      </a:lnTo>
                      <a:cubicBezTo>
                        <a:pt x="4212" y="415"/>
                        <a:pt x="4204" y="414"/>
                        <a:pt x="4196" y="414"/>
                      </a:cubicBezTo>
                      <a:lnTo>
                        <a:pt x="4196" y="414"/>
                      </a:lnTo>
                      <a:cubicBezTo>
                        <a:pt x="4187" y="414"/>
                        <a:pt x="4179" y="415"/>
                        <a:pt x="4171" y="418"/>
                      </a:cubicBezTo>
                      <a:lnTo>
                        <a:pt x="4171" y="418"/>
                      </a:lnTo>
                      <a:cubicBezTo>
                        <a:pt x="4154" y="424"/>
                        <a:pt x="4146" y="432"/>
                        <a:pt x="4146" y="444"/>
                      </a:cubicBezTo>
                      <a:lnTo>
                        <a:pt x="4146" y="444"/>
                      </a:lnTo>
                      <a:cubicBezTo>
                        <a:pt x="4146" y="455"/>
                        <a:pt x="4154" y="463"/>
                        <a:pt x="4171" y="469"/>
                      </a:cubicBezTo>
                      <a:lnTo>
                        <a:pt x="4171" y="469"/>
                      </a:lnTo>
                      <a:cubicBezTo>
                        <a:pt x="4179" y="472"/>
                        <a:pt x="4187" y="473"/>
                        <a:pt x="4196" y="473"/>
                      </a:cubicBezTo>
                      <a:lnTo>
                        <a:pt x="4196" y="473"/>
                      </a:lnTo>
                      <a:cubicBezTo>
                        <a:pt x="4204" y="473"/>
                        <a:pt x="4212" y="472"/>
                        <a:pt x="4220" y="469"/>
                      </a:cubicBezTo>
                      <a:lnTo>
                        <a:pt x="4220" y="469"/>
                      </a:lnTo>
                      <a:cubicBezTo>
                        <a:pt x="4236" y="463"/>
                        <a:pt x="4245" y="455"/>
                        <a:pt x="4245" y="444"/>
                      </a:cubicBezTo>
                      <a:close/>
                      <a:moveTo>
                        <a:pt x="4113" y="512"/>
                      </a:moveTo>
                      <a:lnTo>
                        <a:pt x="4113" y="512"/>
                      </a:lnTo>
                      <a:cubicBezTo>
                        <a:pt x="4113" y="500"/>
                        <a:pt x="4106" y="492"/>
                        <a:pt x="4089" y="486"/>
                      </a:cubicBezTo>
                      <a:lnTo>
                        <a:pt x="4089" y="486"/>
                      </a:lnTo>
                      <a:cubicBezTo>
                        <a:pt x="4081" y="483"/>
                        <a:pt x="4072" y="482"/>
                        <a:pt x="4065" y="482"/>
                      </a:cubicBezTo>
                      <a:lnTo>
                        <a:pt x="4065" y="482"/>
                      </a:lnTo>
                      <a:cubicBezTo>
                        <a:pt x="4056" y="482"/>
                        <a:pt x="4048" y="483"/>
                        <a:pt x="4040" y="486"/>
                      </a:cubicBezTo>
                      <a:lnTo>
                        <a:pt x="4040" y="486"/>
                      </a:lnTo>
                      <a:cubicBezTo>
                        <a:pt x="4023" y="492"/>
                        <a:pt x="4015" y="500"/>
                        <a:pt x="4015" y="512"/>
                      </a:cubicBezTo>
                      <a:lnTo>
                        <a:pt x="4015" y="512"/>
                      </a:lnTo>
                      <a:cubicBezTo>
                        <a:pt x="4015" y="523"/>
                        <a:pt x="4023" y="531"/>
                        <a:pt x="4040" y="538"/>
                      </a:cubicBezTo>
                      <a:lnTo>
                        <a:pt x="4040" y="538"/>
                      </a:lnTo>
                      <a:cubicBezTo>
                        <a:pt x="4048" y="540"/>
                        <a:pt x="4056" y="541"/>
                        <a:pt x="4065" y="541"/>
                      </a:cubicBezTo>
                      <a:lnTo>
                        <a:pt x="4065" y="541"/>
                      </a:lnTo>
                      <a:cubicBezTo>
                        <a:pt x="4072" y="541"/>
                        <a:pt x="4081" y="540"/>
                        <a:pt x="4089" y="538"/>
                      </a:cubicBezTo>
                      <a:lnTo>
                        <a:pt x="4089" y="538"/>
                      </a:lnTo>
                      <a:cubicBezTo>
                        <a:pt x="4106" y="531"/>
                        <a:pt x="4113" y="523"/>
                        <a:pt x="4113" y="512"/>
                      </a:cubicBezTo>
                      <a:close/>
                      <a:moveTo>
                        <a:pt x="3982" y="580"/>
                      </a:moveTo>
                      <a:lnTo>
                        <a:pt x="3982" y="580"/>
                      </a:lnTo>
                      <a:cubicBezTo>
                        <a:pt x="3982" y="569"/>
                        <a:pt x="3974" y="560"/>
                        <a:pt x="3958" y="555"/>
                      </a:cubicBezTo>
                      <a:lnTo>
                        <a:pt x="3958" y="555"/>
                      </a:lnTo>
                      <a:cubicBezTo>
                        <a:pt x="3950" y="551"/>
                        <a:pt x="3941" y="550"/>
                        <a:pt x="3934" y="550"/>
                      </a:cubicBezTo>
                      <a:lnTo>
                        <a:pt x="3934" y="550"/>
                      </a:lnTo>
                      <a:cubicBezTo>
                        <a:pt x="3925" y="550"/>
                        <a:pt x="3916" y="551"/>
                        <a:pt x="3908" y="555"/>
                      </a:cubicBezTo>
                      <a:lnTo>
                        <a:pt x="3908" y="555"/>
                      </a:lnTo>
                      <a:cubicBezTo>
                        <a:pt x="3892" y="560"/>
                        <a:pt x="3884" y="569"/>
                        <a:pt x="3884" y="580"/>
                      </a:cubicBezTo>
                      <a:lnTo>
                        <a:pt x="3884" y="580"/>
                      </a:lnTo>
                      <a:cubicBezTo>
                        <a:pt x="3884" y="591"/>
                        <a:pt x="3892" y="600"/>
                        <a:pt x="3908" y="605"/>
                      </a:cubicBezTo>
                      <a:lnTo>
                        <a:pt x="3908" y="605"/>
                      </a:lnTo>
                      <a:cubicBezTo>
                        <a:pt x="3916" y="608"/>
                        <a:pt x="3925" y="610"/>
                        <a:pt x="3934" y="610"/>
                      </a:cubicBezTo>
                      <a:lnTo>
                        <a:pt x="3934" y="610"/>
                      </a:lnTo>
                      <a:cubicBezTo>
                        <a:pt x="3941" y="610"/>
                        <a:pt x="3950" y="608"/>
                        <a:pt x="3958" y="605"/>
                      </a:cubicBezTo>
                      <a:lnTo>
                        <a:pt x="3958" y="605"/>
                      </a:lnTo>
                      <a:cubicBezTo>
                        <a:pt x="3974" y="600"/>
                        <a:pt x="3982" y="591"/>
                        <a:pt x="3982" y="580"/>
                      </a:cubicBezTo>
                      <a:close/>
                      <a:moveTo>
                        <a:pt x="3851" y="512"/>
                      </a:moveTo>
                      <a:lnTo>
                        <a:pt x="3851" y="512"/>
                      </a:lnTo>
                      <a:cubicBezTo>
                        <a:pt x="3851" y="500"/>
                        <a:pt x="3843" y="492"/>
                        <a:pt x="3827" y="486"/>
                      </a:cubicBezTo>
                      <a:lnTo>
                        <a:pt x="3827" y="486"/>
                      </a:lnTo>
                      <a:cubicBezTo>
                        <a:pt x="3819" y="483"/>
                        <a:pt x="3810" y="482"/>
                        <a:pt x="3802" y="482"/>
                      </a:cubicBezTo>
                      <a:lnTo>
                        <a:pt x="3802" y="482"/>
                      </a:lnTo>
                      <a:cubicBezTo>
                        <a:pt x="3794" y="482"/>
                        <a:pt x="3786" y="483"/>
                        <a:pt x="3777" y="486"/>
                      </a:cubicBezTo>
                      <a:lnTo>
                        <a:pt x="3777" y="486"/>
                      </a:lnTo>
                      <a:cubicBezTo>
                        <a:pt x="3761" y="492"/>
                        <a:pt x="3753" y="500"/>
                        <a:pt x="3753" y="512"/>
                      </a:cubicBezTo>
                      <a:lnTo>
                        <a:pt x="3753" y="512"/>
                      </a:lnTo>
                      <a:cubicBezTo>
                        <a:pt x="3753" y="523"/>
                        <a:pt x="3761" y="531"/>
                        <a:pt x="3777" y="538"/>
                      </a:cubicBezTo>
                      <a:lnTo>
                        <a:pt x="3777" y="538"/>
                      </a:lnTo>
                      <a:cubicBezTo>
                        <a:pt x="3786" y="540"/>
                        <a:pt x="3794" y="541"/>
                        <a:pt x="3802" y="541"/>
                      </a:cubicBezTo>
                      <a:lnTo>
                        <a:pt x="3802" y="541"/>
                      </a:lnTo>
                      <a:cubicBezTo>
                        <a:pt x="3810" y="541"/>
                        <a:pt x="3819" y="540"/>
                        <a:pt x="3827" y="538"/>
                      </a:cubicBezTo>
                      <a:lnTo>
                        <a:pt x="3827" y="538"/>
                      </a:lnTo>
                      <a:cubicBezTo>
                        <a:pt x="3843" y="531"/>
                        <a:pt x="3851" y="523"/>
                        <a:pt x="3851" y="512"/>
                      </a:cubicBezTo>
                      <a:close/>
                      <a:moveTo>
                        <a:pt x="3720" y="444"/>
                      </a:moveTo>
                      <a:lnTo>
                        <a:pt x="3720" y="444"/>
                      </a:lnTo>
                      <a:cubicBezTo>
                        <a:pt x="3720" y="432"/>
                        <a:pt x="3712" y="424"/>
                        <a:pt x="3696" y="418"/>
                      </a:cubicBezTo>
                      <a:lnTo>
                        <a:pt x="3696" y="418"/>
                      </a:lnTo>
                      <a:cubicBezTo>
                        <a:pt x="3688" y="415"/>
                        <a:pt x="3679" y="414"/>
                        <a:pt x="3671" y="414"/>
                      </a:cubicBezTo>
                      <a:lnTo>
                        <a:pt x="3671" y="414"/>
                      </a:lnTo>
                      <a:cubicBezTo>
                        <a:pt x="3663" y="414"/>
                        <a:pt x="3655" y="415"/>
                        <a:pt x="3646" y="418"/>
                      </a:cubicBezTo>
                      <a:lnTo>
                        <a:pt x="3646" y="418"/>
                      </a:lnTo>
                      <a:cubicBezTo>
                        <a:pt x="3630" y="424"/>
                        <a:pt x="3622" y="432"/>
                        <a:pt x="3622" y="444"/>
                      </a:cubicBezTo>
                      <a:lnTo>
                        <a:pt x="3622" y="444"/>
                      </a:lnTo>
                      <a:cubicBezTo>
                        <a:pt x="3622" y="455"/>
                        <a:pt x="3630" y="463"/>
                        <a:pt x="3646" y="469"/>
                      </a:cubicBezTo>
                      <a:lnTo>
                        <a:pt x="3646" y="469"/>
                      </a:lnTo>
                      <a:cubicBezTo>
                        <a:pt x="3655" y="472"/>
                        <a:pt x="3663" y="473"/>
                        <a:pt x="3671" y="473"/>
                      </a:cubicBezTo>
                      <a:lnTo>
                        <a:pt x="3671" y="473"/>
                      </a:lnTo>
                      <a:cubicBezTo>
                        <a:pt x="3679" y="473"/>
                        <a:pt x="3688" y="472"/>
                        <a:pt x="3696" y="469"/>
                      </a:cubicBezTo>
                      <a:lnTo>
                        <a:pt x="3696" y="469"/>
                      </a:lnTo>
                      <a:cubicBezTo>
                        <a:pt x="3712" y="463"/>
                        <a:pt x="3720" y="455"/>
                        <a:pt x="3720" y="444"/>
                      </a:cubicBezTo>
                      <a:close/>
                      <a:moveTo>
                        <a:pt x="3589" y="375"/>
                      </a:moveTo>
                      <a:lnTo>
                        <a:pt x="3589" y="375"/>
                      </a:lnTo>
                      <a:cubicBezTo>
                        <a:pt x="3589" y="364"/>
                        <a:pt x="3580" y="355"/>
                        <a:pt x="3564" y="349"/>
                      </a:cubicBezTo>
                      <a:lnTo>
                        <a:pt x="3564" y="349"/>
                      </a:lnTo>
                      <a:cubicBezTo>
                        <a:pt x="3556" y="347"/>
                        <a:pt x="3548" y="345"/>
                        <a:pt x="3540" y="345"/>
                      </a:cubicBezTo>
                      <a:lnTo>
                        <a:pt x="3540" y="345"/>
                      </a:lnTo>
                      <a:cubicBezTo>
                        <a:pt x="3532" y="345"/>
                        <a:pt x="3524" y="347"/>
                        <a:pt x="3516" y="349"/>
                      </a:cubicBezTo>
                      <a:lnTo>
                        <a:pt x="3516" y="349"/>
                      </a:lnTo>
                      <a:cubicBezTo>
                        <a:pt x="3499" y="355"/>
                        <a:pt x="3491" y="364"/>
                        <a:pt x="3491" y="375"/>
                      </a:cubicBezTo>
                      <a:lnTo>
                        <a:pt x="3491" y="375"/>
                      </a:lnTo>
                      <a:cubicBezTo>
                        <a:pt x="3491" y="387"/>
                        <a:pt x="3499" y="395"/>
                        <a:pt x="3516" y="401"/>
                      </a:cubicBezTo>
                      <a:lnTo>
                        <a:pt x="3516" y="401"/>
                      </a:lnTo>
                      <a:cubicBezTo>
                        <a:pt x="3524" y="404"/>
                        <a:pt x="3532" y="405"/>
                        <a:pt x="3540" y="405"/>
                      </a:cubicBezTo>
                      <a:lnTo>
                        <a:pt x="3540" y="405"/>
                      </a:lnTo>
                      <a:cubicBezTo>
                        <a:pt x="3548" y="405"/>
                        <a:pt x="3556" y="404"/>
                        <a:pt x="3564" y="401"/>
                      </a:cubicBezTo>
                      <a:lnTo>
                        <a:pt x="3564" y="401"/>
                      </a:lnTo>
                      <a:cubicBezTo>
                        <a:pt x="3580" y="395"/>
                        <a:pt x="3589" y="387"/>
                        <a:pt x="3589" y="375"/>
                      </a:cubicBezTo>
                      <a:close/>
                      <a:moveTo>
                        <a:pt x="3458" y="307"/>
                      </a:moveTo>
                      <a:lnTo>
                        <a:pt x="3458" y="307"/>
                      </a:lnTo>
                      <a:cubicBezTo>
                        <a:pt x="3458" y="296"/>
                        <a:pt x="3449" y="287"/>
                        <a:pt x="3434" y="281"/>
                      </a:cubicBezTo>
                      <a:lnTo>
                        <a:pt x="3385" y="264"/>
                      </a:lnTo>
                      <a:lnTo>
                        <a:pt x="3385" y="264"/>
                      </a:lnTo>
                      <a:cubicBezTo>
                        <a:pt x="3368" y="258"/>
                        <a:pt x="3354" y="250"/>
                        <a:pt x="3343" y="238"/>
                      </a:cubicBezTo>
                      <a:lnTo>
                        <a:pt x="3343" y="238"/>
                      </a:lnTo>
                      <a:cubicBezTo>
                        <a:pt x="3332" y="227"/>
                        <a:pt x="3319" y="218"/>
                        <a:pt x="3302" y="213"/>
                      </a:cubicBezTo>
                      <a:lnTo>
                        <a:pt x="3253" y="196"/>
                      </a:lnTo>
                      <a:lnTo>
                        <a:pt x="3253" y="196"/>
                      </a:lnTo>
                      <a:cubicBezTo>
                        <a:pt x="3236" y="190"/>
                        <a:pt x="3223" y="182"/>
                        <a:pt x="3212" y="170"/>
                      </a:cubicBezTo>
                      <a:lnTo>
                        <a:pt x="3212" y="170"/>
                      </a:lnTo>
                      <a:cubicBezTo>
                        <a:pt x="3201" y="159"/>
                        <a:pt x="3188" y="150"/>
                        <a:pt x="3171" y="145"/>
                      </a:cubicBezTo>
                      <a:lnTo>
                        <a:pt x="3171" y="145"/>
                      </a:lnTo>
                      <a:cubicBezTo>
                        <a:pt x="3163" y="142"/>
                        <a:pt x="3155" y="141"/>
                        <a:pt x="3146" y="141"/>
                      </a:cubicBezTo>
                      <a:lnTo>
                        <a:pt x="3146" y="141"/>
                      </a:lnTo>
                      <a:cubicBezTo>
                        <a:pt x="3138" y="141"/>
                        <a:pt x="3130" y="142"/>
                        <a:pt x="3122" y="145"/>
                      </a:cubicBezTo>
                      <a:lnTo>
                        <a:pt x="3122" y="145"/>
                      </a:lnTo>
                      <a:cubicBezTo>
                        <a:pt x="3105" y="150"/>
                        <a:pt x="3092" y="159"/>
                        <a:pt x="3081" y="170"/>
                      </a:cubicBezTo>
                      <a:lnTo>
                        <a:pt x="3081" y="170"/>
                      </a:lnTo>
                      <a:cubicBezTo>
                        <a:pt x="3070" y="182"/>
                        <a:pt x="3056" y="190"/>
                        <a:pt x="3040" y="196"/>
                      </a:cubicBezTo>
                      <a:lnTo>
                        <a:pt x="2991" y="213"/>
                      </a:lnTo>
                      <a:lnTo>
                        <a:pt x="2991" y="213"/>
                      </a:lnTo>
                      <a:cubicBezTo>
                        <a:pt x="2974" y="218"/>
                        <a:pt x="2961" y="227"/>
                        <a:pt x="2950" y="238"/>
                      </a:cubicBezTo>
                      <a:lnTo>
                        <a:pt x="2950" y="238"/>
                      </a:lnTo>
                      <a:cubicBezTo>
                        <a:pt x="2939" y="250"/>
                        <a:pt x="2925" y="258"/>
                        <a:pt x="2909" y="264"/>
                      </a:cubicBezTo>
                      <a:lnTo>
                        <a:pt x="2860" y="281"/>
                      </a:lnTo>
                      <a:lnTo>
                        <a:pt x="2860" y="281"/>
                      </a:lnTo>
                      <a:cubicBezTo>
                        <a:pt x="2843" y="287"/>
                        <a:pt x="2835" y="296"/>
                        <a:pt x="2835" y="307"/>
                      </a:cubicBezTo>
                      <a:lnTo>
                        <a:pt x="2835" y="307"/>
                      </a:lnTo>
                      <a:cubicBezTo>
                        <a:pt x="2835" y="318"/>
                        <a:pt x="2843" y="327"/>
                        <a:pt x="2860" y="333"/>
                      </a:cubicBezTo>
                      <a:lnTo>
                        <a:pt x="2860" y="333"/>
                      </a:lnTo>
                      <a:cubicBezTo>
                        <a:pt x="2868" y="336"/>
                        <a:pt x="2876" y="337"/>
                        <a:pt x="2884" y="337"/>
                      </a:cubicBezTo>
                      <a:lnTo>
                        <a:pt x="2884" y="337"/>
                      </a:lnTo>
                      <a:cubicBezTo>
                        <a:pt x="2892" y="337"/>
                        <a:pt x="2900" y="336"/>
                        <a:pt x="2909" y="333"/>
                      </a:cubicBezTo>
                      <a:lnTo>
                        <a:pt x="2909" y="333"/>
                      </a:lnTo>
                      <a:cubicBezTo>
                        <a:pt x="2925" y="327"/>
                        <a:pt x="2939" y="318"/>
                        <a:pt x="2950" y="307"/>
                      </a:cubicBezTo>
                      <a:lnTo>
                        <a:pt x="2950" y="307"/>
                      </a:lnTo>
                      <a:cubicBezTo>
                        <a:pt x="2961" y="296"/>
                        <a:pt x="2974" y="287"/>
                        <a:pt x="2991" y="281"/>
                      </a:cubicBezTo>
                      <a:lnTo>
                        <a:pt x="3040" y="264"/>
                      </a:lnTo>
                      <a:lnTo>
                        <a:pt x="3040" y="264"/>
                      </a:lnTo>
                      <a:cubicBezTo>
                        <a:pt x="3056" y="258"/>
                        <a:pt x="3070" y="250"/>
                        <a:pt x="3081" y="238"/>
                      </a:cubicBezTo>
                      <a:lnTo>
                        <a:pt x="3081" y="238"/>
                      </a:lnTo>
                      <a:cubicBezTo>
                        <a:pt x="3092" y="227"/>
                        <a:pt x="3105" y="218"/>
                        <a:pt x="3122" y="213"/>
                      </a:cubicBezTo>
                      <a:lnTo>
                        <a:pt x="3122" y="213"/>
                      </a:lnTo>
                      <a:cubicBezTo>
                        <a:pt x="3130" y="210"/>
                        <a:pt x="3138" y="208"/>
                        <a:pt x="3146" y="208"/>
                      </a:cubicBezTo>
                      <a:lnTo>
                        <a:pt x="3146" y="208"/>
                      </a:lnTo>
                      <a:cubicBezTo>
                        <a:pt x="3155" y="208"/>
                        <a:pt x="3163" y="210"/>
                        <a:pt x="3171" y="213"/>
                      </a:cubicBezTo>
                      <a:lnTo>
                        <a:pt x="3171" y="213"/>
                      </a:lnTo>
                      <a:cubicBezTo>
                        <a:pt x="3188" y="218"/>
                        <a:pt x="3201" y="227"/>
                        <a:pt x="3212" y="238"/>
                      </a:cubicBezTo>
                      <a:lnTo>
                        <a:pt x="3212" y="238"/>
                      </a:lnTo>
                      <a:cubicBezTo>
                        <a:pt x="3223" y="250"/>
                        <a:pt x="3236" y="258"/>
                        <a:pt x="3253" y="264"/>
                      </a:cubicBezTo>
                      <a:lnTo>
                        <a:pt x="3302" y="281"/>
                      </a:lnTo>
                      <a:lnTo>
                        <a:pt x="3302" y="281"/>
                      </a:lnTo>
                      <a:cubicBezTo>
                        <a:pt x="3319" y="287"/>
                        <a:pt x="3332" y="296"/>
                        <a:pt x="3343" y="307"/>
                      </a:cubicBezTo>
                      <a:lnTo>
                        <a:pt x="3343" y="307"/>
                      </a:lnTo>
                      <a:cubicBezTo>
                        <a:pt x="3354" y="318"/>
                        <a:pt x="3368" y="327"/>
                        <a:pt x="3385" y="333"/>
                      </a:cubicBezTo>
                      <a:lnTo>
                        <a:pt x="3385" y="333"/>
                      </a:lnTo>
                      <a:cubicBezTo>
                        <a:pt x="3392" y="336"/>
                        <a:pt x="3400" y="337"/>
                        <a:pt x="3408" y="337"/>
                      </a:cubicBezTo>
                      <a:lnTo>
                        <a:pt x="3408" y="337"/>
                      </a:lnTo>
                      <a:cubicBezTo>
                        <a:pt x="3417" y="337"/>
                        <a:pt x="3425" y="336"/>
                        <a:pt x="3434" y="333"/>
                      </a:cubicBezTo>
                      <a:lnTo>
                        <a:pt x="3434" y="333"/>
                      </a:lnTo>
                      <a:cubicBezTo>
                        <a:pt x="3449" y="327"/>
                        <a:pt x="3458" y="318"/>
                        <a:pt x="3458" y="307"/>
                      </a:cubicBezTo>
                      <a:close/>
                      <a:moveTo>
                        <a:pt x="2802" y="102"/>
                      </a:moveTo>
                      <a:lnTo>
                        <a:pt x="2802" y="102"/>
                      </a:lnTo>
                      <a:cubicBezTo>
                        <a:pt x="2802" y="91"/>
                        <a:pt x="2794" y="82"/>
                        <a:pt x="2778" y="76"/>
                      </a:cubicBezTo>
                      <a:lnTo>
                        <a:pt x="2778" y="76"/>
                      </a:lnTo>
                      <a:cubicBezTo>
                        <a:pt x="2761" y="71"/>
                        <a:pt x="2742" y="68"/>
                        <a:pt x="2721" y="68"/>
                      </a:cubicBezTo>
                      <a:lnTo>
                        <a:pt x="2000" y="68"/>
                      </a:lnTo>
                      <a:lnTo>
                        <a:pt x="2000" y="68"/>
                      </a:lnTo>
                      <a:cubicBezTo>
                        <a:pt x="1977" y="68"/>
                        <a:pt x="1958" y="71"/>
                        <a:pt x="1942" y="76"/>
                      </a:cubicBezTo>
                      <a:lnTo>
                        <a:pt x="1942" y="76"/>
                      </a:lnTo>
                      <a:cubicBezTo>
                        <a:pt x="1926" y="82"/>
                        <a:pt x="1917" y="91"/>
                        <a:pt x="1917" y="102"/>
                      </a:cubicBezTo>
                      <a:lnTo>
                        <a:pt x="1917" y="102"/>
                      </a:lnTo>
                      <a:cubicBezTo>
                        <a:pt x="1917" y="113"/>
                        <a:pt x="1926" y="122"/>
                        <a:pt x="1942" y="127"/>
                      </a:cubicBezTo>
                      <a:lnTo>
                        <a:pt x="1991" y="145"/>
                      </a:lnTo>
                      <a:lnTo>
                        <a:pt x="1991" y="145"/>
                      </a:lnTo>
                      <a:cubicBezTo>
                        <a:pt x="2007" y="150"/>
                        <a:pt x="2021" y="159"/>
                        <a:pt x="2032" y="170"/>
                      </a:cubicBezTo>
                      <a:lnTo>
                        <a:pt x="2032" y="170"/>
                      </a:lnTo>
                      <a:cubicBezTo>
                        <a:pt x="2043" y="182"/>
                        <a:pt x="2057" y="190"/>
                        <a:pt x="2073" y="196"/>
                      </a:cubicBezTo>
                      <a:lnTo>
                        <a:pt x="2122" y="213"/>
                      </a:lnTo>
                      <a:lnTo>
                        <a:pt x="2122" y="213"/>
                      </a:lnTo>
                      <a:cubicBezTo>
                        <a:pt x="2139" y="218"/>
                        <a:pt x="2152" y="227"/>
                        <a:pt x="2163" y="238"/>
                      </a:cubicBezTo>
                      <a:lnTo>
                        <a:pt x="2163" y="238"/>
                      </a:lnTo>
                      <a:cubicBezTo>
                        <a:pt x="2174" y="250"/>
                        <a:pt x="2188" y="258"/>
                        <a:pt x="2204" y="264"/>
                      </a:cubicBezTo>
                      <a:lnTo>
                        <a:pt x="2253" y="281"/>
                      </a:lnTo>
                      <a:lnTo>
                        <a:pt x="2253" y="281"/>
                      </a:lnTo>
                      <a:cubicBezTo>
                        <a:pt x="2270" y="287"/>
                        <a:pt x="2283" y="296"/>
                        <a:pt x="2294" y="307"/>
                      </a:cubicBezTo>
                      <a:lnTo>
                        <a:pt x="2294" y="307"/>
                      </a:lnTo>
                      <a:cubicBezTo>
                        <a:pt x="2305" y="318"/>
                        <a:pt x="2318" y="327"/>
                        <a:pt x="2335" y="333"/>
                      </a:cubicBezTo>
                      <a:lnTo>
                        <a:pt x="2335" y="333"/>
                      </a:lnTo>
                      <a:cubicBezTo>
                        <a:pt x="2343" y="336"/>
                        <a:pt x="2352" y="337"/>
                        <a:pt x="2360" y="337"/>
                      </a:cubicBezTo>
                      <a:lnTo>
                        <a:pt x="2360" y="337"/>
                      </a:lnTo>
                      <a:cubicBezTo>
                        <a:pt x="2368" y="337"/>
                        <a:pt x="2376" y="336"/>
                        <a:pt x="2384" y="333"/>
                      </a:cubicBezTo>
                      <a:lnTo>
                        <a:pt x="2384" y="333"/>
                      </a:lnTo>
                      <a:cubicBezTo>
                        <a:pt x="2401" y="327"/>
                        <a:pt x="2414" y="318"/>
                        <a:pt x="2425" y="307"/>
                      </a:cubicBezTo>
                      <a:lnTo>
                        <a:pt x="2425" y="307"/>
                      </a:lnTo>
                      <a:cubicBezTo>
                        <a:pt x="2436" y="296"/>
                        <a:pt x="2450" y="287"/>
                        <a:pt x="2466" y="281"/>
                      </a:cubicBezTo>
                      <a:lnTo>
                        <a:pt x="2516" y="264"/>
                      </a:lnTo>
                      <a:lnTo>
                        <a:pt x="2516" y="264"/>
                      </a:lnTo>
                      <a:cubicBezTo>
                        <a:pt x="2532" y="258"/>
                        <a:pt x="2545" y="250"/>
                        <a:pt x="2557" y="238"/>
                      </a:cubicBezTo>
                      <a:lnTo>
                        <a:pt x="2557" y="238"/>
                      </a:lnTo>
                      <a:cubicBezTo>
                        <a:pt x="2567" y="227"/>
                        <a:pt x="2581" y="218"/>
                        <a:pt x="2597" y="213"/>
                      </a:cubicBezTo>
                      <a:lnTo>
                        <a:pt x="2647" y="196"/>
                      </a:lnTo>
                      <a:lnTo>
                        <a:pt x="2647" y="196"/>
                      </a:lnTo>
                      <a:cubicBezTo>
                        <a:pt x="2663" y="190"/>
                        <a:pt x="2677" y="182"/>
                        <a:pt x="2687" y="170"/>
                      </a:cubicBezTo>
                      <a:lnTo>
                        <a:pt x="2687" y="170"/>
                      </a:lnTo>
                      <a:cubicBezTo>
                        <a:pt x="2698" y="159"/>
                        <a:pt x="2712" y="150"/>
                        <a:pt x="2728" y="145"/>
                      </a:cubicBezTo>
                      <a:lnTo>
                        <a:pt x="2778" y="127"/>
                      </a:lnTo>
                      <a:lnTo>
                        <a:pt x="2778" y="127"/>
                      </a:lnTo>
                      <a:cubicBezTo>
                        <a:pt x="2794" y="122"/>
                        <a:pt x="2802" y="113"/>
                        <a:pt x="2802" y="102"/>
                      </a:cubicBezTo>
                      <a:close/>
                      <a:moveTo>
                        <a:pt x="2802" y="375"/>
                      </a:moveTo>
                      <a:lnTo>
                        <a:pt x="2802" y="375"/>
                      </a:lnTo>
                      <a:cubicBezTo>
                        <a:pt x="2802" y="364"/>
                        <a:pt x="2794" y="355"/>
                        <a:pt x="2778" y="349"/>
                      </a:cubicBezTo>
                      <a:lnTo>
                        <a:pt x="2778" y="349"/>
                      </a:lnTo>
                      <a:cubicBezTo>
                        <a:pt x="2769" y="347"/>
                        <a:pt x="2761" y="345"/>
                        <a:pt x="2753" y="345"/>
                      </a:cubicBezTo>
                      <a:lnTo>
                        <a:pt x="2753" y="345"/>
                      </a:lnTo>
                      <a:cubicBezTo>
                        <a:pt x="2745" y="345"/>
                        <a:pt x="2737" y="347"/>
                        <a:pt x="2728" y="349"/>
                      </a:cubicBezTo>
                      <a:lnTo>
                        <a:pt x="2728" y="349"/>
                      </a:lnTo>
                      <a:cubicBezTo>
                        <a:pt x="2712" y="355"/>
                        <a:pt x="2704" y="364"/>
                        <a:pt x="2704" y="375"/>
                      </a:cubicBezTo>
                      <a:lnTo>
                        <a:pt x="2704" y="375"/>
                      </a:lnTo>
                      <a:cubicBezTo>
                        <a:pt x="2704" y="387"/>
                        <a:pt x="2712" y="395"/>
                        <a:pt x="2728" y="401"/>
                      </a:cubicBezTo>
                      <a:lnTo>
                        <a:pt x="2728" y="401"/>
                      </a:lnTo>
                      <a:cubicBezTo>
                        <a:pt x="2737" y="404"/>
                        <a:pt x="2745" y="405"/>
                        <a:pt x="2753" y="405"/>
                      </a:cubicBezTo>
                      <a:lnTo>
                        <a:pt x="2753" y="405"/>
                      </a:lnTo>
                      <a:cubicBezTo>
                        <a:pt x="2761" y="405"/>
                        <a:pt x="2769" y="404"/>
                        <a:pt x="2778" y="401"/>
                      </a:cubicBezTo>
                      <a:lnTo>
                        <a:pt x="2778" y="401"/>
                      </a:lnTo>
                      <a:cubicBezTo>
                        <a:pt x="2794" y="395"/>
                        <a:pt x="2802" y="387"/>
                        <a:pt x="2802" y="375"/>
                      </a:cubicBezTo>
                      <a:close/>
                      <a:moveTo>
                        <a:pt x="2671" y="444"/>
                      </a:moveTo>
                      <a:lnTo>
                        <a:pt x="2671" y="444"/>
                      </a:lnTo>
                      <a:cubicBezTo>
                        <a:pt x="2671" y="432"/>
                        <a:pt x="2663" y="424"/>
                        <a:pt x="2647" y="418"/>
                      </a:cubicBezTo>
                      <a:lnTo>
                        <a:pt x="2647" y="418"/>
                      </a:lnTo>
                      <a:cubicBezTo>
                        <a:pt x="2638" y="415"/>
                        <a:pt x="2630" y="414"/>
                        <a:pt x="2622" y="414"/>
                      </a:cubicBezTo>
                      <a:lnTo>
                        <a:pt x="2622" y="414"/>
                      </a:lnTo>
                      <a:cubicBezTo>
                        <a:pt x="2614" y="414"/>
                        <a:pt x="2606" y="415"/>
                        <a:pt x="2597" y="418"/>
                      </a:cubicBezTo>
                      <a:lnTo>
                        <a:pt x="2597" y="418"/>
                      </a:lnTo>
                      <a:cubicBezTo>
                        <a:pt x="2581" y="424"/>
                        <a:pt x="2573" y="432"/>
                        <a:pt x="2573" y="444"/>
                      </a:cubicBezTo>
                      <a:lnTo>
                        <a:pt x="2573" y="444"/>
                      </a:lnTo>
                      <a:cubicBezTo>
                        <a:pt x="2573" y="455"/>
                        <a:pt x="2581" y="463"/>
                        <a:pt x="2597" y="469"/>
                      </a:cubicBezTo>
                      <a:lnTo>
                        <a:pt x="2597" y="469"/>
                      </a:lnTo>
                      <a:cubicBezTo>
                        <a:pt x="2606" y="472"/>
                        <a:pt x="2614" y="473"/>
                        <a:pt x="2622" y="473"/>
                      </a:cubicBezTo>
                      <a:lnTo>
                        <a:pt x="2622" y="473"/>
                      </a:lnTo>
                      <a:cubicBezTo>
                        <a:pt x="2630" y="473"/>
                        <a:pt x="2638" y="472"/>
                        <a:pt x="2647" y="469"/>
                      </a:cubicBezTo>
                      <a:lnTo>
                        <a:pt x="2647" y="469"/>
                      </a:lnTo>
                      <a:cubicBezTo>
                        <a:pt x="2663" y="463"/>
                        <a:pt x="2671" y="455"/>
                        <a:pt x="2671" y="444"/>
                      </a:cubicBezTo>
                      <a:close/>
                      <a:moveTo>
                        <a:pt x="2540" y="512"/>
                      </a:moveTo>
                      <a:lnTo>
                        <a:pt x="2540" y="512"/>
                      </a:lnTo>
                      <a:cubicBezTo>
                        <a:pt x="2540" y="500"/>
                        <a:pt x="2532" y="492"/>
                        <a:pt x="2516" y="486"/>
                      </a:cubicBezTo>
                      <a:lnTo>
                        <a:pt x="2516" y="486"/>
                      </a:lnTo>
                      <a:cubicBezTo>
                        <a:pt x="2507" y="483"/>
                        <a:pt x="2499" y="482"/>
                        <a:pt x="2491" y="482"/>
                      </a:cubicBezTo>
                      <a:lnTo>
                        <a:pt x="2491" y="482"/>
                      </a:lnTo>
                      <a:cubicBezTo>
                        <a:pt x="2483" y="482"/>
                        <a:pt x="2475" y="483"/>
                        <a:pt x="2466" y="486"/>
                      </a:cubicBezTo>
                      <a:lnTo>
                        <a:pt x="2466" y="486"/>
                      </a:lnTo>
                      <a:cubicBezTo>
                        <a:pt x="2450" y="492"/>
                        <a:pt x="2442" y="500"/>
                        <a:pt x="2442" y="512"/>
                      </a:cubicBezTo>
                      <a:lnTo>
                        <a:pt x="2442" y="512"/>
                      </a:lnTo>
                      <a:cubicBezTo>
                        <a:pt x="2442" y="523"/>
                        <a:pt x="2450" y="531"/>
                        <a:pt x="2466" y="538"/>
                      </a:cubicBezTo>
                      <a:lnTo>
                        <a:pt x="2466" y="538"/>
                      </a:lnTo>
                      <a:cubicBezTo>
                        <a:pt x="2475" y="540"/>
                        <a:pt x="2483" y="541"/>
                        <a:pt x="2491" y="541"/>
                      </a:cubicBezTo>
                      <a:lnTo>
                        <a:pt x="2491" y="541"/>
                      </a:lnTo>
                      <a:cubicBezTo>
                        <a:pt x="2499" y="541"/>
                        <a:pt x="2507" y="540"/>
                        <a:pt x="2516" y="538"/>
                      </a:cubicBezTo>
                      <a:lnTo>
                        <a:pt x="2516" y="538"/>
                      </a:lnTo>
                      <a:cubicBezTo>
                        <a:pt x="2532" y="531"/>
                        <a:pt x="2540" y="523"/>
                        <a:pt x="2540" y="512"/>
                      </a:cubicBezTo>
                      <a:close/>
                      <a:moveTo>
                        <a:pt x="2409" y="580"/>
                      </a:moveTo>
                      <a:lnTo>
                        <a:pt x="2409" y="580"/>
                      </a:lnTo>
                      <a:cubicBezTo>
                        <a:pt x="2409" y="569"/>
                        <a:pt x="2401" y="560"/>
                        <a:pt x="2384" y="555"/>
                      </a:cubicBezTo>
                      <a:lnTo>
                        <a:pt x="2384" y="555"/>
                      </a:lnTo>
                      <a:cubicBezTo>
                        <a:pt x="2376" y="551"/>
                        <a:pt x="2368" y="550"/>
                        <a:pt x="2360" y="550"/>
                      </a:cubicBezTo>
                      <a:lnTo>
                        <a:pt x="2360" y="550"/>
                      </a:lnTo>
                      <a:cubicBezTo>
                        <a:pt x="2352" y="550"/>
                        <a:pt x="2343" y="551"/>
                        <a:pt x="2335" y="555"/>
                      </a:cubicBezTo>
                      <a:lnTo>
                        <a:pt x="2335" y="555"/>
                      </a:lnTo>
                      <a:cubicBezTo>
                        <a:pt x="2318" y="560"/>
                        <a:pt x="2311" y="569"/>
                        <a:pt x="2311" y="580"/>
                      </a:cubicBezTo>
                      <a:lnTo>
                        <a:pt x="2311" y="580"/>
                      </a:lnTo>
                      <a:cubicBezTo>
                        <a:pt x="2311" y="591"/>
                        <a:pt x="2318" y="600"/>
                        <a:pt x="2335" y="605"/>
                      </a:cubicBezTo>
                      <a:lnTo>
                        <a:pt x="2335" y="605"/>
                      </a:lnTo>
                      <a:cubicBezTo>
                        <a:pt x="2343" y="608"/>
                        <a:pt x="2352" y="610"/>
                        <a:pt x="2360" y="610"/>
                      </a:cubicBezTo>
                      <a:lnTo>
                        <a:pt x="2360" y="610"/>
                      </a:lnTo>
                      <a:cubicBezTo>
                        <a:pt x="2368" y="610"/>
                        <a:pt x="2376" y="608"/>
                        <a:pt x="2384" y="605"/>
                      </a:cubicBezTo>
                      <a:lnTo>
                        <a:pt x="2384" y="605"/>
                      </a:lnTo>
                      <a:cubicBezTo>
                        <a:pt x="2401" y="600"/>
                        <a:pt x="2409" y="591"/>
                        <a:pt x="2409" y="580"/>
                      </a:cubicBezTo>
                      <a:close/>
                      <a:moveTo>
                        <a:pt x="2278" y="512"/>
                      </a:moveTo>
                      <a:lnTo>
                        <a:pt x="2278" y="512"/>
                      </a:lnTo>
                      <a:cubicBezTo>
                        <a:pt x="2278" y="500"/>
                        <a:pt x="2270" y="492"/>
                        <a:pt x="2253" y="486"/>
                      </a:cubicBezTo>
                      <a:lnTo>
                        <a:pt x="2253" y="486"/>
                      </a:lnTo>
                      <a:cubicBezTo>
                        <a:pt x="2245" y="483"/>
                        <a:pt x="2237" y="482"/>
                        <a:pt x="2229" y="482"/>
                      </a:cubicBezTo>
                      <a:lnTo>
                        <a:pt x="2229" y="482"/>
                      </a:lnTo>
                      <a:cubicBezTo>
                        <a:pt x="2220" y="482"/>
                        <a:pt x="2212" y="483"/>
                        <a:pt x="2204" y="486"/>
                      </a:cubicBezTo>
                      <a:lnTo>
                        <a:pt x="2204" y="486"/>
                      </a:lnTo>
                      <a:cubicBezTo>
                        <a:pt x="2188" y="492"/>
                        <a:pt x="2179" y="500"/>
                        <a:pt x="2179" y="512"/>
                      </a:cubicBezTo>
                      <a:lnTo>
                        <a:pt x="2179" y="512"/>
                      </a:lnTo>
                      <a:cubicBezTo>
                        <a:pt x="2179" y="523"/>
                        <a:pt x="2188" y="531"/>
                        <a:pt x="2204" y="538"/>
                      </a:cubicBezTo>
                      <a:lnTo>
                        <a:pt x="2204" y="538"/>
                      </a:lnTo>
                      <a:cubicBezTo>
                        <a:pt x="2212" y="540"/>
                        <a:pt x="2220" y="541"/>
                        <a:pt x="2229" y="541"/>
                      </a:cubicBezTo>
                      <a:lnTo>
                        <a:pt x="2229" y="541"/>
                      </a:lnTo>
                      <a:cubicBezTo>
                        <a:pt x="2237" y="541"/>
                        <a:pt x="2245" y="540"/>
                        <a:pt x="2253" y="538"/>
                      </a:cubicBezTo>
                      <a:lnTo>
                        <a:pt x="2253" y="538"/>
                      </a:lnTo>
                      <a:cubicBezTo>
                        <a:pt x="2270" y="531"/>
                        <a:pt x="2278" y="523"/>
                        <a:pt x="2278" y="512"/>
                      </a:cubicBezTo>
                      <a:close/>
                      <a:moveTo>
                        <a:pt x="2147" y="444"/>
                      </a:moveTo>
                      <a:lnTo>
                        <a:pt x="2147" y="444"/>
                      </a:lnTo>
                      <a:cubicBezTo>
                        <a:pt x="2147" y="432"/>
                        <a:pt x="2139" y="424"/>
                        <a:pt x="2122" y="418"/>
                      </a:cubicBezTo>
                      <a:lnTo>
                        <a:pt x="2122" y="418"/>
                      </a:lnTo>
                      <a:cubicBezTo>
                        <a:pt x="2114" y="415"/>
                        <a:pt x="2106" y="414"/>
                        <a:pt x="2098" y="414"/>
                      </a:cubicBezTo>
                      <a:lnTo>
                        <a:pt x="2098" y="414"/>
                      </a:lnTo>
                      <a:cubicBezTo>
                        <a:pt x="2089" y="414"/>
                        <a:pt x="2081" y="415"/>
                        <a:pt x="2073" y="418"/>
                      </a:cubicBezTo>
                      <a:lnTo>
                        <a:pt x="2073" y="418"/>
                      </a:lnTo>
                      <a:cubicBezTo>
                        <a:pt x="2057" y="424"/>
                        <a:pt x="2048" y="432"/>
                        <a:pt x="2048" y="444"/>
                      </a:cubicBezTo>
                      <a:lnTo>
                        <a:pt x="2048" y="444"/>
                      </a:lnTo>
                      <a:cubicBezTo>
                        <a:pt x="2048" y="455"/>
                        <a:pt x="2057" y="463"/>
                        <a:pt x="2073" y="469"/>
                      </a:cubicBezTo>
                      <a:lnTo>
                        <a:pt x="2073" y="469"/>
                      </a:lnTo>
                      <a:cubicBezTo>
                        <a:pt x="2081" y="472"/>
                        <a:pt x="2089" y="473"/>
                        <a:pt x="2098" y="473"/>
                      </a:cubicBezTo>
                      <a:lnTo>
                        <a:pt x="2098" y="473"/>
                      </a:lnTo>
                      <a:cubicBezTo>
                        <a:pt x="2106" y="473"/>
                        <a:pt x="2114" y="472"/>
                        <a:pt x="2122" y="469"/>
                      </a:cubicBezTo>
                      <a:lnTo>
                        <a:pt x="2122" y="469"/>
                      </a:lnTo>
                      <a:cubicBezTo>
                        <a:pt x="2139" y="463"/>
                        <a:pt x="2147" y="455"/>
                        <a:pt x="2147" y="444"/>
                      </a:cubicBezTo>
                      <a:close/>
                      <a:moveTo>
                        <a:pt x="2015" y="375"/>
                      </a:moveTo>
                      <a:lnTo>
                        <a:pt x="2015" y="375"/>
                      </a:lnTo>
                      <a:cubicBezTo>
                        <a:pt x="2015" y="364"/>
                        <a:pt x="2007" y="355"/>
                        <a:pt x="1991" y="349"/>
                      </a:cubicBezTo>
                      <a:lnTo>
                        <a:pt x="1991" y="349"/>
                      </a:lnTo>
                      <a:cubicBezTo>
                        <a:pt x="1982" y="347"/>
                        <a:pt x="1975" y="345"/>
                        <a:pt x="1967" y="345"/>
                      </a:cubicBezTo>
                      <a:lnTo>
                        <a:pt x="1967" y="345"/>
                      </a:lnTo>
                      <a:cubicBezTo>
                        <a:pt x="1958" y="345"/>
                        <a:pt x="1950" y="347"/>
                        <a:pt x="1942" y="349"/>
                      </a:cubicBezTo>
                      <a:lnTo>
                        <a:pt x="1942" y="349"/>
                      </a:lnTo>
                      <a:cubicBezTo>
                        <a:pt x="1926" y="355"/>
                        <a:pt x="1917" y="364"/>
                        <a:pt x="1917" y="375"/>
                      </a:cubicBezTo>
                      <a:lnTo>
                        <a:pt x="1917" y="375"/>
                      </a:lnTo>
                      <a:cubicBezTo>
                        <a:pt x="1917" y="387"/>
                        <a:pt x="1926" y="395"/>
                        <a:pt x="1942" y="401"/>
                      </a:cubicBezTo>
                      <a:lnTo>
                        <a:pt x="1942" y="401"/>
                      </a:lnTo>
                      <a:cubicBezTo>
                        <a:pt x="1950" y="404"/>
                        <a:pt x="1958" y="405"/>
                        <a:pt x="1967" y="405"/>
                      </a:cubicBezTo>
                      <a:lnTo>
                        <a:pt x="1967" y="405"/>
                      </a:lnTo>
                      <a:cubicBezTo>
                        <a:pt x="1975" y="405"/>
                        <a:pt x="1982" y="404"/>
                        <a:pt x="1991" y="401"/>
                      </a:cubicBezTo>
                      <a:lnTo>
                        <a:pt x="1991" y="401"/>
                      </a:lnTo>
                      <a:cubicBezTo>
                        <a:pt x="2007" y="395"/>
                        <a:pt x="2015" y="387"/>
                        <a:pt x="2015" y="375"/>
                      </a:cubicBezTo>
                      <a:close/>
                      <a:moveTo>
                        <a:pt x="1885" y="307"/>
                      </a:moveTo>
                      <a:lnTo>
                        <a:pt x="1885" y="307"/>
                      </a:lnTo>
                      <a:cubicBezTo>
                        <a:pt x="1885" y="296"/>
                        <a:pt x="1876" y="287"/>
                        <a:pt x="1860" y="281"/>
                      </a:cubicBezTo>
                      <a:lnTo>
                        <a:pt x="1811" y="264"/>
                      </a:lnTo>
                      <a:lnTo>
                        <a:pt x="1811" y="264"/>
                      </a:lnTo>
                      <a:cubicBezTo>
                        <a:pt x="1795" y="258"/>
                        <a:pt x="1780" y="250"/>
                        <a:pt x="1770" y="238"/>
                      </a:cubicBezTo>
                      <a:lnTo>
                        <a:pt x="1770" y="238"/>
                      </a:lnTo>
                      <a:cubicBezTo>
                        <a:pt x="1759" y="227"/>
                        <a:pt x="1745" y="218"/>
                        <a:pt x="1729" y="213"/>
                      </a:cubicBezTo>
                      <a:lnTo>
                        <a:pt x="1679" y="196"/>
                      </a:lnTo>
                      <a:lnTo>
                        <a:pt x="1679" y="196"/>
                      </a:lnTo>
                      <a:cubicBezTo>
                        <a:pt x="1663" y="190"/>
                        <a:pt x="1649" y="182"/>
                        <a:pt x="1638" y="170"/>
                      </a:cubicBezTo>
                      <a:lnTo>
                        <a:pt x="1638" y="170"/>
                      </a:lnTo>
                      <a:cubicBezTo>
                        <a:pt x="1628" y="159"/>
                        <a:pt x="1614" y="150"/>
                        <a:pt x="1597" y="145"/>
                      </a:cubicBezTo>
                      <a:lnTo>
                        <a:pt x="1597" y="145"/>
                      </a:lnTo>
                      <a:cubicBezTo>
                        <a:pt x="1590" y="142"/>
                        <a:pt x="1582" y="141"/>
                        <a:pt x="1573" y="141"/>
                      </a:cubicBezTo>
                      <a:lnTo>
                        <a:pt x="1573" y="141"/>
                      </a:lnTo>
                      <a:cubicBezTo>
                        <a:pt x="1565" y="141"/>
                        <a:pt x="1557" y="142"/>
                        <a:pt x="1548" y="145"/>
                      </a:cubicBezTo>
                      <a:lnTo>
                        <a:pt x="1548" y="145"/>
                      </a:lnTo>
                      <a:cubicBezTo>
                        <a:pt x="1532" y="150"/>
                        <a:pt x="1519" y="159"/>
                        <a:pt x="1507" y="170"/>
                      </a:cubicBezTo>
                      <a:lnTo>
                        <a:pt x="1507" y="170"/>
                      </a:lnTo>
                      <a:cubicBezTo>
                        <a:pt x="1497" y="182"/>
                        <a:pt x="1483" y="190"/>
                        <a:pt x="1467" y="196"/>
                      </a:cubicBezTo>
                      <a:lnTo>
                        <a:pt x="1418" y="213"/>
                      </a:lnTo>
                      <a:lnTo>
                        <a:pt x="1418" y="213"/>
                      </a:lnTo>
                      <a:cubicBezTo>
                        <a:pt x="1401" y="218"/>
                        <a:pt x="1388" y="227"/>
                        <a:pt x="1376" y="238"/>
                      </a:cubicBezTo>
                      <a:lnTo>
                        <a:pt x="1376" y="238"/>
                      </a:lnTo>
                      <a:cubicBezTo>
                        <a:pt x="1365" y="250"/>
                        <a:pt x="1352" y="258"/>
                        <a:pt x="1335" y="264"/>
                      </a:cubicBezTo>
                      <a:lnTo>
                        <a:pt x="1287" y="281"/>
                      </a:lnTo>
                      <a:lnTo>
                        <a:pt x="1287" y="281"/>
                      </a:lnTo>
                      <a:cubicBezTo>
                        <a:pt x="1270" y="287"/>
                        <a:pt x="1262" y="296"/>
                        <a:pt x="1262" y="307"/>
                      </a:cubicBezTo>
                      <a:lnTo>
                        <a:pt x="1262" y="307"/>
                      </a:lnTo>
                      <a:cubicBezTo>
                        <a:pt x="1262" y="318"/>
                        <a:pt x="1270" y="327"/>
                        <a:pt x="1287" y="333"/>
                      </a:cubicBezTo>
                      <a:lnTo>
                        <a:pt x="1287" y="333"/>
                      </a:lnTo>
                      <a:cubicBezTo>
                        <a:pt x="1295" y="336"/>
                        <a:pt x="1302" y="337"/>
                        <a:pt x="1311" y="337"/>
                      </a:cubicBezTo>
                      <a:lnTo>
                        <a:pt x="1311" y="337"/>
                      </a:lnTo>
                      <a:cubicBezTo>
                        <a:pt x="1319" y="337"/>
                        <a:pt x="1327" y="336"/>
                        <a:pt x="1335" y="333"/>
                      </a:cubicBezTo>
                      <a:lnTo>
                        <a:pt x="1335" y="333"/>
                      </a:lnTo>
                      <a:cubicBezTo>
                        <a:pt x="1352" y="327"/>
                        <a:pt x="1365" y="318"/>
                        <a:pt x="1376" y="307"/>
                      </a:cubicBezTo>
                      <a:lnTo>
                        <a:pt x="1376" y="307"/>
                      </a:lnTo>
                      <a:cubicBezTo>
                        <a:pt x="1388" y="296"/>
                        <a:pt x="1401" y="287"/>
                        <a:pt x="1418" y="281"/>
                      </a:cubicBezTo>
                      <a:lnTo>
                        <a:pt x="1467" y="264"/>
                      </a:lnTo>
                      <a:lnTo>
                        <a:pt x="1467" y="264"/>
                      </a:lnTo>
                      <a:cubicBezTo>
                        <a:pt x="1483" y="258"/>
                        <a:pt x="1497" y="250"/>
                        <a:pt x="1507" y="238"/>
                      </a:cubicBezTo>
                      <a:lnTo>
                        <a:pt x="1507" y="238"/>
                      </a:lnTo>
                      <a:cubicBezTo>
                        <a:pt x="1519" y="227"/>
                        <a:pt x="1532" y="218"/>
                        <a:pt x="1548" y="213"/>
                      </a:cubicBezTo>
                      <a:lnTo>
                        <a:pt x="1548" y="213"/>
                      </a:lnTo>
                      <a:cubicBezTo>
                        <a:pt x="1557" y="210"/>
                        <a:pt x="1565" y="208"/>
                        <a:pt x="1573" y="208"/>
                      </a:cubicBezTo>
                      <a:lnTo>
                        <a:pt x="1573" y="208"/>
                      </a:lnTo>
                      <a:cubicBezTo>
                        <a:pt x="1582" y="208"/>
                        <a:pt x="1590" y="210"/>
                        <a:pt x="1597" y="213"/>
                      </a:cubicBezTo>
                      <a:lnTo>
                        <a:pt x="1597" y="213"/>
                      </a:lnTo>
                      <a:cubicBezTo>
                        <a:pt x="1614" y="218"/>
                        <a:pt x="1628" y="227"/>
                        <a:pt x="1638" y="238"/>
                      </a:cubicBezTo>
                      <a:lnTo>
                        <a:pt x="1638" y="238"/>
                      </a:lnTo>
                      <a:cubicBezTo>
                        <a:pt x="1649" y="250"/>
                        <a:pt x="1663" y="258"/>
                        <a:pt x="1679" y="264"/>
                      </a:cubicBezTo>
                      <a:lnTo>
                        <a:pt x="1729" y="281"/>
                      </a:lnTo>
                      <a:lnTo>
                        <a:pt x="1729" y="281"/>
                      </a:lnTo>
                      <a:cubicBezTo>
                        <a:pt x="1745" y="287"/>
                        <a:pt x="1759" y="296"/>
                        <a:pt x="1770" y="307"/>
                      </a:cubicBezTo>
                      <a:lnTo>
                        <a:pt x="1770" y="307"/>
                      </a:lnTo>
                      <a:cubicBezTo>
                        <a:pt x="1780" y="318"/>
                        <a:pt x="1795" y="327"/>
                        <a:pt x="1811" y="333"/>
                      </a:cubicBezTo>
                      <a:lnTo>
                        <a:pt x="1811" y="333"/>
                      </a:lnTo>
                      <a:cubicBezTo>
                        <a:pt x="1819" y="336"/>
                        <a:pt x="1827" y="337"/>
                        <a:pt x="1835" y="337"/>
                      </a:cubicBezTo>
                      <a:lnTo>
                        <a:pt x="1835" y="337"/>
                      </a:lnTo>
                      <a:cubicBezTo>
                        <a:pt x="1843" y="337"/>
                        <a:pt x="1851" y="336"/>
                        <a:pt x="1860" y="333"/>
                      </a:cubicBezTo>
                      <a:lnTo>
                        <a:pt x="1860" y="333"/>
                      </a:lnTo>
                      <a:cubicBezTo>
                        <a:pt x="1876" y="327"/>
                        <a:pt x="1885" y="318"/>
                        <a:pt x="1885" y="307"/>
                      </a:cubicBezTo>
                      <a:close/>
                      <a:moveTo>
                        <a:pt x="1229" y="102"/>
                      </a:moveTo>
                      <a:lnTo>
                        <a:pt x="1229" y="102"/>
                      </a:lnTo>
                      <a:cubicBezTo>
                        <a:pt x="1229" y="91"/>
                        <a:pt x="1221" y="82"/>
                        <a:pt x="1204" y="76"/>
                      </a:cubicBezTo>
                      <a:lnTo>
                        <a:pt x="1204" y="76"/>
                      </a:lnTo>
                      <a:cubicBezTo>
                        <a:pt x="1188" y="71"/>
                        <a:pt x="1169" y="68"/>
                        <a:pt x="1147" y="68"/>
                      </a:cubicBezTo>
                      <a:lnTo>
                        <a:pt x="426" y="68"/>
                      </a:lnTo>
                      <a:lnTo>
                        <a:pt x="426" y="68"/>
                      </a:lnTo>
                      <a:cubicBezTo>
                        <a:pt x="404" y="68"/>
                        <a:pt x="385" y="71"/>
                        <a:pt x="369" y="76"/>
                      </a:cubicBezTo>
                      <a:lnTo>
                        <a:pt x="369" y="76"/>
                      </a:lnTo>
                      <a:cubicBezTo>
                        <a:pt x="352" y="82"/>
                        <a:pt x="344" y="91"/>
                        <a:pt x="344" y="102"/>
                      </a:cubicBezTo>
                      <a:lnTo>
                        <a:pt x="344" y="102"/>
                      </a:lnTo>
                      <a:cubicBezTo>
                        <a:pt x="344" y="113"/>
                        <a:pt x="352" y="122"/>
                        <a:pt x="369" y="127"/>
                      </a:cubicBezTo>
                      <a:lnTo>
                        <a:pt x="417" y="145"/>
                      </a:lnTo>
                      <a:lnTo>
                        <a:pt x="417" y="145"/>
                      </a:lnTo>
                      <a:cubicBezTo>
                        <a:pt x="434" y="150"/>
                        <a:pt x="448" y="159"/>
                        <a:pt x="459" y="170"/>
                      </a:cubicBezTo>
                      <a:lnTo>
                        <a:pt x="459" y="170"/>
                      </a:lnTo>
                      <a:cubicBezTo>
                        <a:pt x="470" y="182"/>
                        <a:pt x="483" y="190"/>
                        <a:pt x="500" y="196"/>
                      </a:cubicBezTo>
                      <a:lnTo>
                        <a:pt x="549" y="213"/>
                      </a:lnTo>
                      <a:lnTo>
                        <a:pt x="549" y="213"/>
                      </a:lnTo>
                      <a:cubicBezTo>
                        <a:pt x="565" y="218"/>
                        <a:pt x="579" y="227"/>
                        <a:pt x="590" y="238"/>
                      </a:cubicBezTo>
                      <a:lnTo>
                        <a:pt x="590" y="238"/>
                      </a:lnTo>
                      <a:cubicBezTo>
                        <a:pt x="601" y="250"/>
                        <a:pt x="615" y="258"/>
                        <a:pt x="631" y="264"/>
                      </a:cubicBezTo>
                      <a:lnTo>
                        <a:pt x="680" y="281"/>
                      </a:lnTo>
                      <a:lnTo>
                        <a:pt x="680" y="281"/>
                      </a:lnTo>
                      <a:cubicBezTo>
                        <a:pt x="696" y="287"/>
                        <a:pt x="710" y="296"/>
                        <a:pt x="720" y="307"/>
                      </a:cubicBezTo>
                      <a:lnTo>
                        <a:pt x="720" y="307"/>
                      </a:lnTo>
                      <a:cubicBezTo>
                        <a:pt x="732" y="318"/>
                        <a:pt x="746" y="327"/>
                        <a:pt x="762" y="333"/>
                      </a:cubicBezTo>
                      <a:lnTo>
                        <a:pt x="762" y="333"/>
                      </a:lnTo>
                      <a:cubicBezTo>
                        <a:pt x="770" y="336"/>
                        <a:pt x="778" y="337"/>
                        <a:pt x="787" y="337"/>
                      </a:cubicBezTo>
                      <a:lnTo>
                        <a:pt x="787" y="337"/>
                      </a:lnTo>
                      <a:cubicBezTo>
                        <a:pt x="795" y="337"/>
                        <a:pt x="803" y="336"/>
                        <a:pt x="811" y="333"/>
                      </a:cubicBezTo>
                      <a:lnTo>
                        <a:pt x="811" y="333"/>
                      </a:lnTo>
                      <a:cubicBezTo>
                        <a:pt x="827" y="327"/>
                        <a:pt x="841" y="318"/>
                        <a:pt x="852" y="307"/>
                      </a:cubicBezTo>
                      <a:lnTo>
                        <a:pt x="852" y="307"/>
                      </a:lnTo>
                      <a:cubicBezTo>
                        <a:pt x="863" y="296"/>
                        <a:pt x="877" y="287"/>
                        <a:pt x="893" y="281"/>
                      </a:cubicBezTo>
                      <a:lnTo>
                        <a:pt x="942" y="264"/>
                      </a:lnTo>
                      <a:lnTo>
                        <a:pt x="942" y="264"/>
                      </a:lnTo>
                      <a:cubicBezTo>
                        <a:pt x="959" y="258"/>
                        <a:pt x="972" y="250"/>
                        <a:pt x="984" y="238"/>
                      </a:cubicBezTo>
                      <a:lnTo>
                        <a:pt x="984" y="238"/>
                      </a:lnTo>
                      <a:cubicBezTo>
                        <a:pt x="994" y="227"/>
                        <a:pt x="1008" y="218"/>
                        <a:pt x="1024" y="213"/>
                      </a:cubicBezTo>
                      <a:lnTo>
                        <a:pt x="1073" y="196"/>
                      </a:lnTo>
                      <a:lnTo>
                        <a:pt x="1073" y="196"/>
                      </a:lnTo>
                      <a:cubicBezTo>
                        <a:pt x="1089" y="190"/>
                        <a:pt x="1103" y="182"/>
                        <a:pt x="1114" y="170"/>
                      </a:cubicBezTo>
                      <a:lnTo>
                        <a:pt x="1114" y="170"/>
                      </a:lnTo>
                      <a:cubicBezTo>
                        <a:pt x="1125" y="159"/>
                        <a:pt x="1139" y="150"/>
                        <a:pt x="1155" y="145"/>
                      </a:cubicBezTo>
                      <a:lnTo>
                        <a:pt x="1204" y="127"/>
                      </a:lnTo>
                      <a:lnTo>
                        <a:pt x="1204" y="127"/>
                      </a:lnTo>
                      <a:cubicBezTo>
                        <a:pt x="1221" y="122"/>
                        <a:pt x="1229" y="113"/>
                        <a:pt x="1229" y="102"/>
                      </a:cubicBezTo>
                      <a:lnTo>
                        <a:pt x="1229" y="375"/>
                      </a:lnTo>
                      <a:lnTo>
                        <a:pt x="1229" y="375"/>
                      </a:lnTo>
                      <a:cubicBezTo>
                        <a:pt x="1229" y="364"/>
                        <a:pt x="1221" y="355"/>
                        <a:pt x="1204" y="349"/>
                      </a:cubicBezTo>
                      <a:lnTo>
                        <a:pt x="1204" y="349"/>
                      </a:lnTo>
                      <a:cubicBezTo>
                        <a:pt x="1196" y="347"/>
                        <a:pt x="1188" y="345"/>
                        <a:pt x="1180" y="345"/>
                      </a:cubicBezTo>
                      <a:lnTo>
                        <a:pt x="1180" y="345"/>
                      </a:lnTo>
                      <a:cubicBezTo>
                        <a:pt x="1171" y="345"/>
                        <a:pt x="1163" y="347"/>
                        <a:pt x="1155" y="349"/>
                      </a:cubicBezTo>
                      <a:lnTo>
                        <a:pt x="1155" y="349"/>
                      </a:lnTo>
                      <a:cubicBezTo>
                        <a:pt x="1139" y="355"/>
                        <a:pt x="1130" y="364"/>
                        <a:pt x="1130" y="375"/>
                      </a:cubicBezTo>
                      <a:lnTo>
                        <a:pt x="1130" y="375"/>
                      </a:lnTo>
                      <a:cubicBezTo>
                        <a:pt x="1130" y="387"/>
                        <a:pt x="1139" y="395"/>
                        <a:pt x="1155" y="401"/>
                      </a:cubicBezTo>
                      <a:lnTo>
                        <a:pt x="1155" y="401"/>
                      </a:lnTo>
                      <a:cubicBezTo>
                        <a:pt x="1163" y="404"/>
                        <a:pt x="1171" y="405"/>
                        <a:pt x="1180" y="405"/>
                      </a:cubicBezTo>
                      <a:lnTo>
                        <a:pt x="1180" y="405"/>
                      </a:lnTo>
                      <a:cubicBezTo>
                        <a:pt x="1188" y="405"/>
                        <a:pt x="1196" y="404"/>
                        <a:pt x="1204" y="401"/>
                      </a:cubicBezTo>
                      <a:lnTo>
                        <a:pt x="1204" y="401"/>
                      </a:lnTo>
                      <a:cubicBezTo>
                        <a:pt x="1221" y="395"/>
                        <a:pt x="1229" y="387"/>
                        <a:pt x="1229" y="375"/>
                      </a:cubicBezTo>
                      <a:lnTo>
                        <a:pt x="1229" y="102"/>
                      </a:lnTo>
                      <a:close/>
                      <a:moveTo>
                        <a:pt x="1098" y="444"/>
                      </a:moveTo>
                      <a:lnTo>
                        <a:pt x="1098" y="444"/>
                      </a:lnTo>
                      <a:cubicBezTo>
                        <a:pt x="1098" y="432"/>
                        <a:pt x="1089" y="424"/>
                        <a:pt x="1073" y="418"/>
                      </a:cubicBezTo>
                      <a:lnTo>
                        <a:pt x="1073" y="418"/>
                      </a:lnTo>
                      <a:cubicBezTo>
                        <a:pt x="1065" y="415"/>
                        <a:pt x="1057" y="414"/>
                        <a:pt x="1049" y="414"/>
                      </a:cubicBezTo>
                      <a:lnTo>
                        <a:pt x="1049" y="414"/>
                      </a:lnTo>
                      <a:cubicBezTo>
                        <a:pt x="1040" y="414"/>
                        <a:pt x="1032" y="415"/>
                        <a:pt x="1024" y="418"/>
                      </a:cubicBezTo>
                      <a:lnTo>
                        <a:pt x="1024" y="418"/>
                      </a:lnTo>
                      <a:cubicBezTo>
                        <a:pt x="1008" y="424"/>
                        <a:pt x="999" y="432"/>
                        <a:pt x="999" y="444"/>
                      </a:cubicBezTo>
                      <a:lnTo>
                        <a:pt x="999" y="444"/>
                      </a:lnTo>
                      <a:cubicBezTo>
                        <a:pt x="999" y="455"/>
                        <a:pt x="1008" y="463"/>
                        <a:pt x="1024" y="469"/>
                      </a:cubicBezTo>
                      <a:lnTo>
                        <a:pt x="1024" y="469"/>
                      </a:lnTo>
                      <a:cubicBezTo>
                        <a:pt x="1032" y="472"/>
                        <a:pt x="1040" y="473"/>
                        <a:pt x="1049" y="473"/>
                      </a:cubicBezTo>
                      <a:lnTo>
                        <a:pt x="1049" y="473"/>
                      </a:lnTo>
                      <a:cubicBezTo>
                        <a:pt x="1057" y="473"/>
                        <a:pt x="1065" y="472"/>
                        <a:pt x="1073" y="469"/>
                      </a:cubicBezTo>
                      <a:lnTo>
                        <a:pt x="1073" y="469"/>
                      </a:lnTo>
                      <a:cubicBezTo>
                        <a:pt x="1089" y="463"/>
                        <a:pt x="1098" y="455"/>
                        <a:pt x="1098" y="444"/>
                      </a:cubicBezTo>
                      <a:close/>
                      <a:moveTo>
                        <a:pt x="966" y="512"/>
                      </a:moveTo>
                      <a:lnTo>
                        <a:pt x="966" y="512"/>
                      </a:lnTo>
                      <a:cubicBezTo>
                        <a:pt x="966" y="500"/>
                        <a:pt x="959" y="492"/>
                        <a:pt x="942" y="486"/>
                      </a:cubicBezTo>
                      <a:lnTo>
                        <a:pt x="942" y="486"/>
                      </a:lnTo>
                      <a:cubicBezTo>
                        <a:pt x="934" y="483"/>
                        <a:pt x="926" y="482"/>
                        <a:pt x="918" y="482"/>
                      </a:cubicBezTo>
                      <a:lnTo>
                        <a:pt x="918" y="482"/>
                      </a:lnTo>
                      <a:cubicBezTo>
                        <a:pt x="909" y="482"/>
                        <a:pt x="901" y="483"/>
                        <a:pt x="893" y="486"/>
                      </a:cubicBezTo>
                      <a:lnTo>
                        <a:pt x="893" y="486"/>
                      </a:lnTo>
                      <a:cubicBezTo>
                        <a:pt x="877" y="492"/>
                        <a:pt x="868" y="500"/>
                        <a:pt x="868" y="512"/>
                      </a:cubicBezTo>
                      <a:lnTo>
                        <a:pt x="868" y="512"/>
                      </a:lnTo>
                      <a:cubicBezTo>
                        <a:pt x="868" y="523"/>
                        <a:pt x="877" y="531"/>
                        <a:pt x="893" y="538"/>
                      </a:cubicBezTo>
                      <a:lnTo>
                        <a:pt x="893" y="538"/>
                      </a:lnTo>
                      <a:cubicBezTo>
                        <a:pt x="901" y="540"/>
                        <a:pt x="909" y="541"/>
                        <a:pt x="918" y="541"/>
                      </a:cubicBezTo>
                      <a:lnTo>
                        <a:pt x="918" y="541"/>
                      </a:lnTo>
                      <a:cubicBezTo>
                        <a:pt x="926" y="541"/>
                        <a:pt x="934" y="540"/>
                        <a:pt x="942" y="538"/>
                      </a:cubicBezTo>
                      <a:lnTo>
                        <a:pt x="942" y="538"/>
                      </a:lnTo>
                      <a:cubicBezTo>
                        <a:pt x="959" y="531"/>
                        <a:pt x="966" y="523"/>
                        <a:pt x="966" y="512"/>
                      </a:cubicBezTo>
                      <a:close/>
                      <a:moveTo>
                        <a:pt x="835" y="580"/>
                      </a:moveTo>
                      <a:lnTo>
                        <a:pt x="835" y="580"/>
                      </a:lnTo>
                      <a:cubicBezTo>
                        <a:pt x="835" y="569"/>
                        <a:pt x="827" y="560"/>
                        <a:pt x="811" y="555"/>
                      </a:cubicBezTo>
                      <a:lnTo>
                        <a:pt x="811" y="555"/>
                      </a:lnTo>
                      <a:cubicBezTo>
                        <a:pt x="803" y="551"/>
                        <a:pt x="795" y="550"/>
                        <a:pt x="787" y="550"/>
                      </a:cubicBezTo>
                      <a:lnTo>
                        <a:pt x="787" y="550"/>
                      </a:lnTo>
                      <a:cubicBezTo>
                        <a:pt x="778" y="550"/>
                        <a:pt x="770" y="551"/>
                        <a:pt x="762" y="555"/>
                      </a:cubicBezTo>
                      <a:lnTo>
                        <a:pt x="762" y="555"/>
                      </a:lnTo>
                      <a:cubicBezTo>
                        <a:pt x="746" y="560"/>
                        <a:pt x="737" y="569"/>
                        <a:pt x="737" y="580"/>
                      </a:cubicBezTo>
                      <a:lnTo>
                        <a:pt x="737" y="580"/>
                      </a:lnTo>
                      <a:cubicBezTo>
                        <a:pt x="737" y="591"/>
                        <a:pt x="746" y="600"/>
                        <a:pt x="762" y="605"/>
                      </a:cubicBezTo>
                      <a:lnTo>
                        <a:pt x="762" y="605"/>
                      </a:lnTo>
                      <a:cubicBezTo>
                        <a:pt x="770" y="608"/>
                        <a:pt x="778" y="610"/>
                        <a:pt x="787" y="610"/>
                      </a:cubicBezTo>
                      <a:lnTo>
                        <a:pt x="787" y="610"/>
                      </a:lnTo>
                      <a:cubicBezTo>
                        <a:pt x="795" y="610"/>
                        <a:pt x="803" y="608"/>
                        <a:pt x="811" y="605"/>
                      </a:cubicBezTo>
                      <a:lnTo>
                        <a:pt x="811" y="605"/>
                      </a:lnTo>
                      <a:cubicBezTo>
                        <a:pt x="827" y="600"/>
                        <a:pt x="835" y="591"/>
                        <a:pt x="835" y="580"/>
                      </a:cubicBezTo>
                      <a:close/>
                      <a:moveTo>
                        <a:pt x="704" y="512"/>
                      </a:moveTo>
                      <a:lnTo>
                        <a:pt x="704" y="512"/>
                      </a:lnTo>
                      <a:cubicBezTo>
                        <a:pt x="704" y="500"/>
                        <a:pt x="696" y="492"/>
                        <a:pt x="680" y="486"/>
                      </a:cubicBezTo>
                      <a:lnTo>
                        <a:pt x="680" y="486"/>
                      </a:lnTo>
                      <a:cubicBezTo>
                        <a:pt x="672" y="483"/>
                        <a:pt x="663" y="482"/>
                        <a:pt x="655" y="482"/>
                      </a:cubicBezTo>
                      <a:lnTo>
                        <a:pt x="655" y="482"/>
                      </a:lnTo>
                      <a:cubicBezTo>
                        <a:pt x="647" y="482"/>
                        <a:pt x="639" y="483"/>
                        <a:pt x="631" y="486"/>
                      </a:cubicBezTo>
                      <a:lnTo>
                        <a:pt x="631" y="486"/>
                      </a:lnTo>
                      <a:cubicBezTo>
                        <a:pt x="615" y="492"/>
                        <a:pt x="606" y="500"/>
                        <a:pt x="606" y="512"/>
                      </a:cubicBezTo>
                      <a:lnTo>
                        <a:pt x="606" y="512"/>
                      </a:lnTo>
                      <a:cubicBezTo>
                        <a:pt x="606" y="523"/>
                        <a:pt x="615" y="531"/>
                        <a:pt x="631" y="538"/>
                      </a:cubicBezTo>
                      <a:lnTo>
                        <a:pt x="631" y="538"/>
                      </a:lnTo>
                      <a:cubicBezTo>
                        <a:pt x="639" y="540"/>
                        <a:pt x="647" y="541"/>
                        <a:pt x="655" y="541"/>
                      </a:cubicBezTo>
                      <a:lnTo>
                        <a:pt x="655" y="541"/>
                      </a:lnTo>
                      <a:cubicBezTo>
                        <a:pt x="663" y="541"/>
                        <a:pt x="672" y="540"/>
                        <a:pt x="680" y="538"/>
                      </a:cubicBezTo>
                      <a:lnTo>
                        <a:pt x="680" y="538"/>
                      </a:lnTo>
                      <a:cubicBezTo>
                        <a:pt x="696" y="531"/>
                        <a:pt x="704" y="523"/>
                        <a:pt x="704" y="512"/>
                      </a:cubicBezTo>
                      <a:close/>
                      <a:moveTo>
                        <a:pt x="573" y="444"/>
                      </a:moveTo>
                      <a:lnTo>
                        <a:pt x="573" y="444"/>
                      </a:lnTo>
                      <a:cubicBezTo>
                        <a:pt x="573" y="432"/>
                        <a:pt x="565" y="424"/>
                        <a:pt x="549" y="418"/>
                      </a:cubicBezTo>
                      <a:lnTo>
                        <a:pt x="549" y="418"/>
                      </a:lnTo>
                      <a:cubicBezTo>
                        <a:pt x="541" y="415"/>
                        <a:pt x="532" y="414"/>
                        <a:pt x="524" y="414"/>
                      </a:cubicBezTo>
                      <a:lnTo>
                        <a:pt x="524" y="414"/>
                      </a:lnTo>
                      <a:cubicBezTo>
                        <a:pt x="516" y="414"/>
                        <a:pt x="508" y="415"/>
                        <a:pt x="500" y="418"/>
                      </a:cubicBezTo>
                      <a:lnTo>
                        <a:pt x="500" y="418"/>
                      </a:lnTo>
                      <a:cubicBezTo>
                        <a:pt x="483" y="424"/>
                        <a:pt x="475" y="432"/>
                        <a:pt x="475" y="444"/>
                      </a:cubicBezTo>
                      <a:lnTo>
                        <a:pt x="475" y="444"/>
                      </a:lnTo>
                      <a:cubicBezTo>
                        <a:pt x="475" y="455"/>
                        <a:pt x="483" y="463"/>
                        <a:pt x="500" y="469"/>
                      </a:cubicBezTo>
                      <a:lnTo>
                        <a:pt x="500" y="469"/>
                      </a:lnTo>
                      <a:cubicBezTo>
                        <a:pt x="508" y="472"/>
                        <a:pt x="516" y="473"/>
                        <a:pt x="524" y="473"/>
                      </a:cubicBezTo>
                      <a:lnTo>
                        <a:pt x="524" y="473"/>
                      </a:lnTo>
                      <a:cubicBezTo>
                        <a:pt x="532" y="473"/>
                        <a:pt x="541" y="472"/>
                        <a:pt x="549" y="469"/>
                      </a:cubicBezTo>
                      <a:lnTo>
                        <a:pt x="549" y="469"/>
                      </a:lnTo>
                      <a:cubicBezTo>
                        <a:pt x="565" y="463"/>
                        <a:pt x="573" y="455"/>
                        <a:pt x="573" y="444"/>
                      </a:cubicBezTo>
                      <a:close/>
                      <a:moveTo>
                        <a:pt x="442" y="375"/>
                      </a:moveTo>
                      <a:lnTo>
                        <a:pt x="442" y="375"/>
                      </a:lnTo>
                      <a:cubicBezTo>
                        <a:pt x="442" y="364"/>
                        <a:pt x="434" y="355"/>
                        <a:pt x="417" y="349"/>
                      </a:cubicBezTo>
                      <a:lnTo>
                        <a:pt x="417" y="349"/>
                      </a:lnTo>
                      <a:cubicBezTo>
                        <a:pt x="409" y="347"/>
                        <a:pt x="401" y="345"/>
                        <a:pt x="393" y="345"/>
                      </a:cubicBezTo>
                      <a:lnTo>
                        <a:pt x="393" y="345"/>
                      </a:lnTo>
                      <a:cubicBezTo>
                        <a:pt x="385" y="345"/>
                        <a:pt x="377" y="347"/>
                        <a:pt x="369" y="349"/>
                      </a:cubicBezTo>
                      <a:lnTo>
                        <a:pt x="369" y="349"/>
                      </a:lnTo>
                      <a:cubicBezTo>
                        <a:pt x="352" y="355"/>
                        <a:pt x="344" y="364"/>
                        <a:pt x="344" y="375"/>
                      </a:cubicBezTo>
                      <a:lnTo>
                        <a:pt x="344" y="375"/>
                      </a:lnTo>
                      <a:cubicBezTo>
                        <a:pt x="344" y="387"/>
                        <a:pt x="352" y="395"/>
                        <a:pt x="369" y="401"/>
                      </a:cubicBezTo>
                      <a:lnTo>
                        <a:pt x="369" y="401"/>
                      </a:lnTo>
                      <a:cubicBezTo>
                        <a:pt x="377" y="404"/>
                        <a:pt x="385" y="405"/>
                        <a:pt x="393" y="405"/>
                      </a:cubicBezTo>
                      <a:lnTo>
                        <a:pt x="393" y="405"/>
                      </a:lnTo>
                      <a:cubicBezTo>
                        <a:pt x="401" y="405"/>
                        <a:pt x="409" y="404"/>
                        <a:pt x="417" y="401"/>
                      </a:cubicBezTo>
                      <a:lnTo>
                        <a:pt x="417" y="401"/>
                      </a:lnTo>
                      <a:cubicBezTo>
                        <a:pt x="434" y="395"/>
                        <a:pt x="442" y="387"/>
                        <a:pt x="442" y="375"/>
                      </a:cubicBezTo>
                      <a:close/>
                      <a:moveTo>
                        <a:pt x="4409" y="307"/>
                      </a:moveTo>
                      <a:lnTo>
                        <a:pt x="4409" y="307"/>
                      </a:lnTo>
                      <a:cubicBezTo>
                        <a:pt x="4409" y="318"/>
                        <a:pt x="4417" y="327"/>
                        <a:pt x="4433" y="333"/>
                      </a:cubicBezTo>
                      <a:lnTo>
                        <a:pt x="4433" y="333"/>
                      </a:lnTo>
                      <a:cubicBezTo>
                        <a:pt x="4441" y="336"/>
                        <a:pt x="4449" y="337"/>
                        <a:pt x="4458" y="337"/>
                      </a:cubicBezTo>
                      <a:lnTo>
                        <a:pt x="4458" y="337"/>
                      </a:lnTo>
                      <a:cubicBezTo>
                        <a:pt x="4466" y="337"/>
                        <a:pt x="4474" y="336"/>
                        <a:pt x="4482" y="333"/>
                      </a:cubicBezTo>
                      <a:lnTo>
                        <a:pt x="4482" y="333"/>
                      </a:lnTo>
                      <a:cubicBezTo>
                        <a:pt x="4499" y="327"/>
                        <a:pt x="4512" y="318"/>
                        <a:pt x="4523" y="307"/>
                      </a:cubicBezTo>
                      <a:lnTo>
                        <a:pt x="4523" y="307"/>
                      </a:lnTo>
                      <a:cubicBezTo>
                        <a:pt x="4534" y="296"/>
                        <a:pt x="4548" y="287"/>
                        <a:pt x="4564" y="281"/>
                      </a:cubicBezTo>
                      <a:lnTo>
                        <a:pt x="4614" y="264"/>
                      </a:lnTo>
                      <a:lnTo>
                        <a:pt x="4614" y="264"/>
                      </a:lnTo>
                      <a:cubicBezTo>
                        <a:pt x="4630" y="258"/>
                        <a:pt x="4644" y="250"/>
                        <a:pt x="4654" y="238"/>
                      </a:cubicBezTo>
                      <a:lnTo>
                        <a:pt x="4654" y="238"/>
                      </a:lnTo>
                      <a:cubicBezTo>
                        <a:pt x="4665" y="227"/>
                        <a:pt x="4679" y="218"/>
                        <a:pt x="4695" y="213"/>
                      </a:cubicBezTo>
                      <a:lnTo>
                        <a:pt x="4695" y="213"/>
                      </a:lnTo>
                      <a:cubicBezTo>
                        <a:pt x="4703" y="210"/>
                        <a:pt x="4712" y="208"/>
                        <a:pt x="4720" y="208"/>
                      </a:cubicBezTo>
                      <a:lnTo>
                        <a:pt x="4720" y="277"/>
                      </a:lnTo>
                      <a:lnTo>
                        <a:pt x="4720" y="277"/>
                      </a:lnTo>
                      <a:cubicBezTo>
                        <a:pt x="4712" y="277"/>
                        <a:pt x="4703" y="278"/>
                        <a:pt x="4695" y="281"/>
                      </a:cubicBezTo>
                      <a:lnTo>
                        <a:pt x="4695" y="281"/>
                      </a:lnTo>
                      <a:cubicBezTo>
                        <a:pt x="4679" y="287"/>
                        <a:pt x="4665" y="296"/>
                        <a:pt x="4654" y="307"/>
                      </a:cubicBezTo>
                      <a:lnTo>
                        <a:pt x="4654" y="307"/>
                      </a:lnTo>
                      <a:cubicBezTo>
                        <a:pt x="4644" y="318"/>
                        <a:pt x="4630" y="327"/>
                        <a:pt x="4614" y="333"/>
                      </a:cubicBezTo>
                      <a:lnTo>
                        <a:pt x="4564" y="349"/>
                      </a:lnTo>
                      <a:lnTo>
                        <a:pt x="4564" y="349"/>
                      </a:lnTo>
                      <a:cubicBezTo>
                        <a:pt x="4548" y="355"/>
                        <a:pt x="4534" y="364"/>
                        <a:pt x="4523" y="375"/>
                      </a:cubicBezTo>
                      <a:lnTo>
                        <a:pt x="4523" y="375"/>
                      </a:lnTo>
                      <a:cubicBezTo>
                        <a:pt x="4512" y="387"/>
                        <a:pt x="4499" y="395"/>
                        <a:pt x="4482" y="401"/>
                      </a:cubicBezTo>
                      <a:lnTo>
                        <a:pt x="4433" y="418"/>
                      </a:lnTo>
                      <a:lnTo>
                        <a:pt x="4433" y="418"/>
                      </a:lnTo>
                      <a:cubicBezTo>
                        <a:pt x="4417" y="424"/>
                        <a:pt x="4403" y="432"/>
                        <a:pt x="4392" y="444"/>
                      </a:cubicBezTo>
                      <a:lnTo>
                        <a:pt x="4392" y="444"/>
                      </a:lnTo>
                      <a:cubicBezTo>
                        <a:pt x="4381" y="455"/>
                        <a:pt x="4368" y="463"/>
                        <a:pt x="4351" y="469"/>
                      </a:cubicBezTo>
                      <a:lnTo>
                        <a:pt x="4302" y="486"/>
                      </a:lnTo>
                      <a:lnTo>
                        <a:pt x="4302" y="486"/>
                      </a:lnTo>
                      <a:cubicBezTo>
                        <a:pt x="4285" y="492"/>
                        <a:pt x="4272" y="500"/>
                        <a:pt x="4261" y="512"/>
                      </a:cubicBezTo>
                      <a:lnTo>
                        <a:pt x="4261" y="512"/>
                      </a:lnTo>
                      <a:cubicBezTo>
                        <a:pt x="4250" y="523"/>
                        <a:pt x="4236" y="531"/>
                        <a:pt x="4220" y="538"/>
                      </a:cubicBezTo>
                      <a:lnTo>
                        <a:pt x="4171" y="555"/>
                      </a:lnTo>
                      <a:lnTo>
                        <a:pt x="4171" y="555"/>
                      </a:lnTo>
                      <a:cubicBezTo>
                        <a:pt x="4154" y="560"/>
                        <a:pt x="4141" y="569"/>
                        <a:pt x="4130" y="580"/>
                      </a:cubicBezTo>
                      <a:lnTo>
                        <a:pt x="4130" y="580"/>
                      </a:lnTo>
                      <a:cubicBezTo>
                        <a:pt x="4118" y="591"/>
                        <a:pt x="4106" y="600"/>
                        <a:pt x="4089" y="605"/>
                      </a:cubicBezTo>
                      <a:lnTo>
                        <a:pt x="4040" y="623"/>
                      </a:lnTo>
                      <a:lnTo>
                        <a:pt x="4040" y="623"/>
                      </a:lnTo>
                      <a:cubicBezTo>
                        <a:pt x="4023" y="629"/>
                        <a:pt x="4010" y="637"/>
                        <a:pt x="3999" y="648"/>
                      </a:cubicBezTo>
                      <a:lnTo>
                        <a:pt x="3999" y="648"/>
                      </a:lnTo>
                      <a:cubicBezTo>
                        <a:pt x="3988" y="660"/>
                        <a:pt x="3974" y="668"/>
                        <a:pt x="3958" y="674"/>
                      </a:cubicBezTo>
                      <a:lnTo>
                        <a:pt x="3958" y="674"/>
                      </a:lnTo>
                      <a:cubicBezTo>
                        <a:pt x="3950" y="677"/>
                        <a:pt x="3941" y="678"/>
                        <a:pt x="3934" y="678"/>
                      </a:cubicBezTo>
                      <a:lnTo>
                        <a:pt x="3934" y="678"/>
                      </a:lnTo>
                      <a:cubicBezTo>
                        <a:pt x="3925" y="678"/>
                        <a:pt x="3916" y="677"/>
                        <a:pt x="3908" y="674"/>
                      </a:cubicBezTo>
                      <a:lnTo>
                        <a:pt x="3908" y="674"/>
                      </a:lnTo>
                      <a:cubicBezTo>
                        <a:pt x="3892" y="668"/>
                        <a:pt x="3879" y="660"/>
                        <a:pt x="3867" y="648"/>
                      </a:cubicBezTo>
                      <a:lnTo>
                        <a:pt x="3867" y="648"/>
                      </a:lnTo>
                      <a:cubicBezTo>
                        <a:pt x="3857" y="637"/>
                        <a:pt x="3843" y="629"/>
                        <a:pt x="3827" y="623"/>
                      </a:cubicBezTo>
                      <a:lnTo>
                        <a:pt x="3777" y="605"/>
                      </a:lnTo>
                      <a:lnTo>
                        <a:pt x="3777" y="605"/>
                      </a:lnTo>
                      <a:cubicBezTo>
                        <a:pt x="3761" y="600"/>
                        <a:pt x="3748" y="591"/>
                        <a:pt x="3737" y="580"/>
                      </a:cubicBezTo>
                      <a:lnTo>
                        <a:pt x="3737" y="580"/>
                      </a:lnTo>
                      <a:cubicBezTo>
                        <a:pt x="3726" y="569"/>
                        <a:pt x="3712" y="560"/>
                        <a:pt x="3696" y="555"/>
                      </a:cubicBezTo>
                      <a:lnTo>
                        <a:pt x="3646" y="538"/>
                      </a:lnTo>
                      <a:lnTo>
                        <a:pt x="3646" y="538"/>
                      </a:lnTo>
                      <a:cubicBezTo>
                        <a:pt x="3630" y="531"/>
                        <a:pt x="3617" y="523"/>
                        <a:pt x="3605" y="512"/>
                      </a:cubicBezTo>
                      <a:lnTo>
                        <a:pt x="3605" y="512"/>
                      </a:lnTo>
                      <a:cubicBezTo>
                        <a:pt x="3595" y="500"/>
                        <a:pt x="3580" y="492"/>
                        <a:pt x="3564" y="486"/>
                      </a:cubicBezTo>
                      <a:lnTo>
                        <a:pt x="3516" y="469"/>
                      </a:lnTo>
                      <a:lnTo>
                        <a:pt x="3516" y="469"/>
                      </a:lnTo>
                      <a:cubicBezTo>
                        <a:pt x="3499" y="463"/>
                        <a:pt x="3486" y="455"/>
                        <a:pt x="3474" y="444"/>
                      </a:cubicBezTo>
                      <a:lnTo>
                        <a:pt x="3474" y="444"/>
                      </a:lnTo>
                      <a:cubicBezTo>
                        <a:pt x="3463" y="432"/>
                        <a:pt x="3449" y="424"/>
                        <a:pt x="3434" y="418"/>
                      </a:cubicBezTo>
                      <a:lnTo>
                        <a:pt x="3385" y="401"/>
                      </a:lnTo>
                      <a:lnTo>
                        <a:pt x="3385" y="401"/>
                      </a:lnTo>
                      <a:cubicBezTo>
                        <a:pt x="3368" y="395"/>
                        <a:pt x="3354" y="387"/>
                        <a:pt x="3343" y="375"/>
                      </a:cubicBezTo>
                      <a:lnTo>
                        <a:pt x="3343" y="375"/>
                      </a:lnTo>
                      <a:cubicBezTo>
                        <a:pt x="3332" y="364"/>
                        <a:pt x="3319" y="355"/>
                        <a:pt x="3302" y="349"/>
                      </a:cubicBezTo>
                      <a:lnTo>
                        <a:pt x="3253" y="333"/>
                      </a:lnTo>
                      <a:lnTo>
                        <a:pt x="3253" y="333"/>
                      </a:lnTo>
                      <a:cubicBezTo>
                        <a:pt x="3236" y="327"/>
                        <a:pt x="3223" y="318"/>
                        <a:pt x="3212" y="307"/>
                      </a:cubicBezTo>
                      <a:lnTo>
                        <a:pt x="3212" y="307"/>
                      </a:lnTo>
                      <a:cubicBezTo>
                        <a:pt x="3201" y="296"/>
                        <a:pt x="3188" y="287"/>
                        <a:pt x="3171" y="281"/>
                      </a:cubicBezTo>
                      <a:lnTo>
                        <a:pt x="3171" y="281"/>
                      </a:lnTo>
                      <a:cubicBezTo>
                        <a:pt x="3163" y="278"/>
                        <a:pt x="3155" y="277"/>
                        <a:pt x="3146" y="277"/>
                      </a:cubicBezTo>
                      <a:lnTo>
                        <a:pt x="3146" y="277"/>
                      </a:lnTo>
                      <a:cubicBezTo>
                        <a:pt x="3138" y="277"/>
                        <a:pt x="3130" y="278"/>
                        <a:pt x="3122" y="281"/>
                      </a:cubicBezTo>
                      <a:lnTo>
                        <a:pt x="3122" y="281"/>
                      </a:lnTo>
                      <a:cubicBezTo>
                        <a:pt x="3105" y="287"/>
                        <a:pt x="3092" y="296"/>
                        <a:pt x="3081" y="307"/>
                      </a:cubicBezTo>
                      <a:lnTo>
                        <a:pt x="3081" y="307"/>
                      </a:lnTo>
                      <a:cubicBezTo>
                        <a:pt x="3070" y="318"/>
                        <a:pt x="3056" y="327"/>
                        <a:pt x="3040" y="333"/>
                      </a:cubicBezTo>
                      <a:lnTo>
                        <a:pt x="2991" y="349"/>
                      </a:lnTo>
                      <a:lnTo>
                        <a:pt x="2991" y="349"/>
                      </a:lnTo>
                      <a:cubicBezTo>
                        <a:pt x="2974" y="355"/>
                        <a:pt x="2961" y="364"/>
                        <a:pt x="2950" y="375"/>
                      </a:cubicBezTo>
                      <a:lnTo>
                        <a:pt x="2950" y="375"/>
                      </a:lnTo>
                      <a:cubicBezTo>
                        <a:pt x="2939" y="387"/>
                        <a:pt x="2925" y="395"/>
                        <a:pt x="2909" y="401"/>
                      </a:cubicBezTo>
                      <a:lnTo>
                        <a:pt x="2860" y="418"/>
                      </a:lnTo>
                      <a:lnTo>
                        <a:pt x="2860" y="418"/>
                      </a:lnTo>
                      <a:cubicBezTo>
                        <a:pt x="2843" y="424"/>
                        <a:pt x="2829" y="432"/>
                        <a:pt x="2819" y="444"/>
                      </a:cubicBezTo>
                      <a:lnTo>
                        <a:pt x="2819" y="444"/>
                      </a:lnTo>
                      <a:cubicBezTo>
                        <a:pt x="2808" y="455"/>
                        <a:pt x="2794" y="463"/>
                        <a:pt x="2778" y="469"/>
                      </a:cubicBezTo>
                      <a:lnTo>
                        <a:pt x="2728" y="486"/>
                      </a:lnTo>
                      <a:lnTo>
                        <a:pt x="2728" y="486"/>
                      </a:lnTo>
                      <a:cubicBezTo>
                        <a:pt x="2712" y="492"/>
                        <a:pt x="2698" y="500"/>
                        <a:pt x="2687" y="512"/>
                      </a:cubicBezTo>
                      <a:lnTo>
                        <a:pt x="2687" y="512"/>
                      </a:lnTo>
                      <a:cubicBezTo>
                        <a:pt x="2677" y="523"/>
                        <a:pt x="2663" y="531"/>
                        <a:pt x="2647" y="538"/>
                      </a:cubicBezTo>
                      <a:lnTo>
                        <a:pt x="2597" y="555"/>
                      </a:lnTo>
                      <a:lnTo>
                        <a:pt x="2597" y="555"/>
                      </a:lnTo>
                      <a:cubicBezTo>
                        <a:pt x="2581" y="560"/>
                        <a:pt x="2567" y="569"/>
                        <a:pt x="2557" y="580"/>
                      </a:cubicBezTo>
                      <a:lnTo>
                        <a:pt x="2557" y="580"/>
                      </a:lnTo>
                      <a:cubicBezTo>
                        <a:pt x="2545" y="591"/>
                        <a:pt x="2532" y="600"/>
                        <a:pt x="2516" y="605"/>
                      </a:cubicBezTo>
                      <a:lnTo>
                        <a:pt x="2466" y="623"/>
                      </a:lnTo>
                      <a:lnTo>
                        <a:pt x="2466" y="623"/>
                      </a:lnTo>
                      <a:cubicBezTo>
                        <a:pt x="2450" y="629"/>
                        <a:pt x="2436" y="637"/>
                        <a:pt x="2425" y="648"/>
                      </a:cubicBezTo>
                      <a:lnTo>
                        <a:pt x="2425" y="648"/>
                      </a:lnTo>
                      <a:cubicBezTo>
                        <a:pt x="2414" y="660"/>
                        <a:pt x="2401" y="668"/>
                        <a:pt x="2384" y="674"/>
                      </a:cubicBezTo>
                      <a:lnTo>
                        <a:pt x="2384" y="674"/>
                      </a:lnTo>
                      <a:cubicBezTo>
                        <a:pt x="2376" y="677"/>
                        <a:pt x="2368" y="678"/>
                        <a:pt x="2360" y="678"/>
                      </a:cubicBezTo>
                      <a:lnTo>
                        <a:pt x="2360" y="678"/>
                      </a:lnTo>
                      <a:cubicBezTo>
                        <a:pt x="2352" y="678"/>
                        <a:pt x="2343" y="677"/>
                        <a:pt x="2335" y="674"/>
                      </a:cubicBezTo>
                      <a:lnTo>
                        <a:pt x="2335" y="674"/>
                      </a:lnTo>
                      <a:cubicBezTo>
                        <a:pt x="2318" y="668"/>
                        <a:pt x="2305" y="660"/>
                        <a:pt x="2294" y="648"/>
                      </a:cubicBezTo>
                      <a:lnTo>
                        <a:pt x="2294" y="648"/>
                      </a:lnTo>
                      <a:cubicBezTo>
                        <a:pt x="2283" y="637"/>
                        <a:pt x="2270" y="629"/>
                        <a:pt x="2253" y="623"/>
                      </a:cubicBezTo>
                      <a:lnTo>
                        <a:pt x="2204" y="605"/>
                      </a:lnTo>
                      <a:lnTo>
                        <a:pt x="2204" y="605"/>
                      </a:lnTo>
                      <a:cubicBezTo>
                        <a:pt x="2188" y="600"/>
                        <a:pt x="2174" y="591"/>
                        <a:pt x="2163" y="580"/>
                      </a:cubicBezTo>
                      <a:lnTo>
                        <a:pt x="2163" y="580"/>
                      </a:lnTo>
                      <a:cubicBezTo>
                        <a:pt x="2152" y="569"/>
                        <a:pt x="2139" y="560"/>
                        <a:pt x="2122" y="555"/>
                      </a:cubicBezTo>
                      <a:lnTo>
                        <a:pt x="2073" y="538"/>
                      </a:lnTo>
                      <a:lnTo>
                        <a:pt x="2073" y="538"/>
                      </a:lnTo>
                      <a:cubicBezTo>
                        <a:pt x="2057" y="531"/>
                        <a:pt x="2043" y="523"/>
                        <a:pt x="2032" y="512"/>
                      </a:cubicBezTo>
                      <a:lnTo>
                        <a:pt x="2032" y="512"/>
                      </a:lnTo>
                      <a:cubicBezTo>
                        <a:pt x="2021" y="500"/>
                        <a:pt x="2007" y="492"/>
                        <a:pt x="1991" y="486"/>
                      </a:cubicBezTo>
                      <a:lnTo>
                        <a:pt x="1942" y="469"/>
                      </a:lnTo>
                      <a:lnTo>
                        <a:pt x="1942" y="469"/>
                      </a:lnTo>
                      <a:cubicBezTo>
                        <a:pt x="1926" y="463"/>
                        <a:pt x="1912" y="455"/>
                        <a:pt x="1901" y="444"/>
                      </a:cubicBezTo>
                      <a:lnTo>
                        <a:pt x="1901" y="444"/>
                      </a:lnTo>
                      <a:cubicBezTo>
                        <a:pt x="1890" y="432"/>
                        <a:pt x="1876" y="424"/>
                        <a:pt x="1860" y="418"/>
                      </a:cubicBezTo>
                      <a:lnTo>
                        <a:pt x="1811" y="401"/>
                      </a:lnTo>
                      <a:lnTo>
                        <a:pt x="1811" y="401"/>
                      </a:lnTo>
                      <a:cubicBezTo>
                        <a:pt x="1795" y="395"/>
                        <a:pt x="1780" y="387"/>
                        <a:pt x="1770" y="375"/>
                      </a:cubicBezTo>
                      <a:lnTo>
                        <a:pt x="1770" y="375"/>
                      </a:lnTo>
                      <a:cubicBezTo>
                        <a:pt x="1759" y="364"/>
                        <a:pt x="1745" y="355"/>
                        <a:pt x="1729" y="349"/>
                      </a:cubicBezTo>
                      <a:lnTo>
                        <a:pt x="1679" y="333"/>
                      </a:lnTo>
                      <a:lnTo>
                        <a:pt x="1679" y="333"/>
                      </a:lnTo>
                      <a:cubicBezTo>
                        <a:pt x="1663" y="327"/>
                        <a:pt x="1649" y="318"/>
                        <a:pt x="1638" y="307"/>
                      </a:cubicBezTo>
                      <a:lnTo>
                        <a:pt x="1638" y="307"/>
                      </a:lnTo>
                      <a:cubicBezTo>
                        <a:pt x="1628" y="296"/>
                        <a:pt x="1614" y="287"/>
                        <a:pt x="1597" y="281"/>
                      </a:cubicBezTo>
                      <a:lnTo>
                        <a:pt x="1597" y="281"/>
                      </a:lnTo>
                      <a:cubicBezTo>
                        <a:pt x="1590" y="278"/>
                        <a:pt x="1582" y="277"/>
                        <a:pt x="1573" y="277"/>
                      </a:cubicBezTo>
                      <a:lnTo>
                        <a:pt x="1573" y="277"/>
                      </a:lnTo>
                      <a:cubicBezTo>
                        <a:pt x="1565" y="277"/>
                        <a:pt x="1557" y="278"/>
                        <a:pt x="1548" y="281"/>
                      </a:cubicBezTo>
                      <a:lnTo>
                        <a:pt x="1548" y="281"/>
                      </a:lnTo>
                      <a:cubicBezTo>
                        <a:pt x="1532" y="287"/>
                        <a:pt x="1519" y="296"/>
                        <a:pt x="1507" y="307"/>
                      </a:cubicBezTo>
                      <a:lnTo>
                        <a:pt x="1507" y="307"/>
                      </a:lnTo>
                      <a:cubicBezTo>
                        <a:pt x="1497" y="318"/>
                        <a:pt x="1483" y="327"/>
                        <a:pt x="1467" y="333"/>
                      </a:cubicBezTo>
                      <a:lnTo>
                        <a:pt x="1418" y="349"/>
                      </a:lnTo>
                      <a:lnTo>
                        <a:pt x="1418" y="349"/>
                      </a:lnTo>
                      <a:cubicBezTo>
                        <a:pt x="1401" y="355"/>
                        <a:pt x="1388" y="364"/>
                        <a:pt x="1376" y="375"/>
                      </a:cubicBezTo>
                      <a:lnTo>
                        <a:pt x="1376" y="375"/>
                      </a:lnTo>
                      <a:cubicBezTo>
                        <a:pt x="1365" y="387"/>
                        <a:pt x="1352" y="395"/>
                        <a:pt x="1335" y="401"/>
                      </a:cubicBezTo>
                      <a:lnTo>
                        <a:pt x="1287" y="418"/>
                      </a:lnTo>
                      <a:lnTo>
                        <a:pt x="1287" y="418"/>
                      </a:lnTo>
                      <a:cubicBezTo>
                        <a:pt x="1270" y="424"/>
                        <a:pt x="1256" y="432"/>
                        <a:pt x="1245" y="444"/>
                      </a:cubicBezTo>
                      <a:lnTo>
                        <a:pt x="1245" y="444"/>
                      </a:lnTo>
                      <a:cubicBezTo>
                        <a:pt x="1234" y="455"/>
                        <a:pt x="1221" y="463"/>
                        <a:pt x="1204" y="469"/>
                      </a:cubicBezTo>
                      <a:lnTo>
                        <a:pt x="1155" y="486"/>
                      </a:lnTo>
                      <a:lnTo>
                        <a:pt x="1155" y="486"/>
                      </a:lnTo>
                      <a:cubicBezTo>
                        <a:pt x="1139" y="492"/>
                        <a:pt x="1125" y="500"/>
                        <a:pt x="1114" y="512"/>
                      </a:cubicBezTo>
                      <a:lnTo>
                        <a:pt x="1114" y="512"/>
                      </a:lnTo>
                      <a:cubicBezTo>
                        <a:pt x="1103" y="523"/>
                        <a:pt x="1089" y="531"/>
                        <a:pt x="1073" y="538"/>
                      </a:cubicBezTo>
                      <a:lnTo>
                        <a:pt x="1024" y="555"/>
                      </a:lnTo>
                      <a:lnTo>
                        <a:pt x="1024" y="555"/>
                      </a:lnTo>
                      <a:cubicBezTo>
                        <a:pt x="1008" y="560"/>
                        <a:pt x="994" y="569"/>
                        <a:pt x="984" y="580"/>
                      </a:cubicBezTo>
                      <a:lnTo>
                        <a:pt x="984" y="580"/>
                      </a:lnTo>
                      <a:cubicBezTo>
                        <a:pt x="972" y="591"/>
                        <a:pt x="959" y="600"/>
                        <a:pt x="942" y="605"/>
                      </a:cubicBezTo>
                      <a:lnTo>
                        <a:pt x="893" y="623"/>
                      </a:lnTo>
                      <a:lnTo>
                        <a:pt x="893" y="623"/>
                      </a:lnTo>
                      <a:cubicBezTo>
                        <a:pt x="877" y="629"/>
                        <a:pt x="863" y="637"/>
                        <a:pt x="852" y="648"/>
                      </a:cubicBezTo>
                      <a:lnTo>
                        <a:pt x="852" y="648"/>
                      </a:lnTo>
                      <a:cubicBezTo>
                        <a:pt x="841" y="660"/>
                        <a:pt x="827" y="668"/>
                        <a:pt x="811" y="674"/>
                      </a:cubicBezTo>
                      <a:lnTo>
                        <a:pt x="811" y="674"/>
                      </a:lnTo>
                      <a:cubicBezTo>
                        <a:pt x="803" y="677"/>
                        <a:pt x="795" y="678"/>
                        <a:pt x="787" y="678"/>
                      </a:cubicBezTo>
                      <a:lnTo>
                        <a:pt x="787" y="678"/>
                      </a:lnTo>
                      <a:cubicBezTo>
                        <a:pt x="778" y="678"/>
                        <a:pt x="770" y="677"/>
                        <a:pt x="762" y="674"/>
                      </a:cubicBezTo>
                      <a:lnTo>
                        <a:pt x="762" y="674"/>
                      </a:lnTo>
                      <a:cubicBezTo>
                        <a:pt x="746" y="668"/>
                        <a:pt x="732" y="660"/>
                        <a:pt x="720" y="648"/>
                      </a:cubicBezTo>
                      <a:lnTo>
                        <a:pt x="720" y="648"/>
                      </a:lnTo>
                      <a:cubicBezTo>
                        <a:pt x="710" y="637"/>
                        <a:pt x="696" y="629"/>
                        <a:pt x="680" y="623"/>
                      </a:cubicBezTo>
                      <a:lnTo>
                        <a:pt x="631" y="605"/>
                      </a:lnTo>
                      <a:lnTo>
                        <a:pt x="631" y="605"/>
                      </a:lnTo>
                      <a:cubicBezTo>
                        <a:pt x="615" y="600"/>
                        <a:pt x="601" y="591"/>
                        <a:pt x="590" y="580"/>
                      </a:cubicBezTo>
                      <a:lnTo>
                        <a:pt x="590" y="580"/>
                      </a:lnTo>
                      <a:cubicBezTo>
                        <a:pt x="579" y="569"/>
                        <a:pt x="565" y="560"/>
                        <a:pt x="549" y="555"/>
                      </a:cubicBezTo>
                      <a:lnTo>
                        <a:pt x="500" y="538"/>
                      </a:lnTo>
                      <a:lnTo>
                        <a:pt x="500" y="538"/>
                      </a:lnTo>
                      <a:cubicBezTo>
                        <a:pt x="483" y="531"/>
                        <a:pt x="470" y="523"/>
                        <a:pt x="459" y="512"/>
                      </a:cubicBezTo>
                      <a:lnTo>
                        <a:pt x="459" y="512"/>
                      </a:lnTo>
                      <a:cubicBezTo>
                        <a:pt x="448" y="500"/>
                        <a:pt x="434" y="492"/>
                        <a:pt x="417" y="486"/>
                      </a:cubicBezTo>
                      <a:lnTo>
                        <a:pt x="369" y="469"/>
                      </a:lnTo>
                      <a:lnTo>
                        <a:pt x="369" y="469"/>
                      </a:lnTo>
                      <a:cubicBezTo>
                        <a:pt x="352" y="463"/>
                        <a:pt x="339" y="455"/>
                        <a:pt x="328" y="444"/>
                      </a:cubicBezTo>
                      <a:lnTo>
                        <a:pt x="328" y="444"/>
                      </a:lnTo>
                      <a:cubicBezTo>
                        <a:pt x="316" y="432"/>
                        <a:pt x="303" y="424"/>
                        <a:pt x="287" y="418"/>
                      </a:cubicBezTo>
                      <a:lnTo>
                        <a:pt x="238" y="401"/>
                      </a:lnTo>
                      <a:lnTo>
                        <a:pt x="238" y="401"/>
                      </a:lnTo>
                      <a:cubicBezTo>
                        <a:pt x="221" y="395"/>
                        <a:pt x="207" y="387"/>
                        <a:pt x="197" y="375"/>
                      </a:cubicBezTo>
                      <a:lnTo>
                        <a:pt x="197" y="375"/>
                      </a:lnTo>
                      <a:cubicBezTo>
                        <a:pt x="185" y="364"/>
                        <a:pt x="172" y="355"/>
                        <a:pt x="155" y="349"/>
                      </a:cubicBezTo>
                      <a:lnTo>
                        <a:pt x="106" y="333"/>
                      </a:lnTo>
                      <a:lnTo>
                        <a:pt x="106" y="333"/>
                      </a:lnTo>
                      <a:cubicBezTo>
                        <a:pt x="89" y="327"/>
                        <a:pt x="76" y="318"/>
                        <a:pt x="65" y="307"/>
                      </a:cubicBezTo>
                      <a:lnTo>
                        <a:pt x="65" y="307"/>
                      </a:lnTo>
                      <a:cubicBezTo>
                        <a:pt x="54" y="296"/>
                        <a:pt x="41" y="287"/>
                        <a:pt x="24" y="281"/>
                      </a:cubicBezTo>
                      <a:lnTo>
                        <a:pt x="24" y="281"/>
                      </a:lnTo>
                      <a:cubicBezTo>
                        <a:pt x="16" y="278"/>
                        <a:pt x="8" y="277"/>
                        <a:pt x="0" y="277"/>
                      </a:cubicBezTo>
                      <a:lnTo>
                        <a:pt x="0" y="208"/>
                      </a:lnTo>
                      <a:lnTo>
                        <a:pt x="0" y="208"/>
                      </a:lnTo>
                      <a:cubicBezTo>
                        <a:pt x="8" y="208"/>
                        <a:pt x="16" y="210"/>
                        <a:pt x="24" y="213"/>
                      </a:cubicBezTo>
                      <a:lnTo>
                        <a:pt x="24" y="213"/>
                      </a:lnTo>
                      <a:cubicBezTo>
                        <a:pt x="41" y="218"/>
                        <a:pt x="54" y="227"/>
                        <a:pt x="65" y="238"/>
                      </a:cubicBezTo>
                      <a:lnTo>
                        <a:pt x="65" y="238"/>
                      </a:lnTo>
                      <a:cubicBezTo>
                        <a:pt x="76" y="250"/>
                        <a:pt x="89" y="258"/>
                        <a:pt x="106" y="264"/>
                      </a:cubicBezTo>
                      <a:lnTo>
                        <a:pt x="155" y="281"/>
                      </a:lnTo>
                      <a:lnTo>
                        <a:pt x="155" y="281"/>
                      </a:lnTo>
                      <a:cubicBezTo>
                        <a:pt x="172" y="287"/>
                        <a:pt x="185" y="296"/>
                        <a:pt x="197" y="307"/>
                      </a:cubicBezTo>
                      <a:lnTo>
                        <a:pt x="197" y="307"/>
                      </a:lnTo>
                      <a:cubicBezTo>
                        <a:pt x="207" y="318"/>
                        <a:pt x="221" y="327"/>
                        <a:pt x="238" y="333"/>
                      </a:cubicBezTo>
                      <a:lnTo>
                        <a:pt x="238" y="333"/>
                      </a:lnTo>
                      <a:cubicBezTo>
                        <a:pt x="245" y="336"/>
                        <a:pt x="253" y="337"/>
                        <a:pt x="262" y="337"/>
                      </a:cubicBezTo>
                      <a:lnTo>
                        <a:pt x="262" y="337"/>
                      </a:lnTo>
                      <a:cubicBezTo>
                        <a:pt x="270" y="337"/>
                        <a:pt x="278" y="336"/>
                        <a:pt x="287" y="333"/>
                      </a:cubicBezTo>
                      <a:lnTo>
                        <a:pt x="287" y="333"/>
                      </a:lnTo>
                      <a:cubicBezTo>
                        <a:pt x="303" y="327"/>
                        <a:pt x="311" y="318"/>
                        <a:pt x="311" y="307"/>
                      </a:cubicBezTo>
                      <a:lnTo>
                        <a:pt x="311" y="307"/>
                      </a:lnTo>
                      <a:cubicBezTo>
                        <a:pt x="311" y="296"/>
                        <a:pt x="303" y="287"/>
                        <a:pt x="287" y="281"/>
                      </a:cubicBezTo>
                      <a:lnTo>
                        <a:pt x="238" y="264"/>
                      </a:lnTo>
                      <a:lnTo>
                        <a:pt x="238" y="264"/>
                      </a:lnTo>
                      <a:cubicBezTo>
                        <a:pt x="221" y="258"/>
                        <a:pt x="207" y="250"/>
                        <a:pt x="197" y="238"/>
                      </a:cubicBezTo>
                      <a:lnTo>
                        <a:pt x="197" y="238"/>
                      </a:lnTo>
                      <a:cubicBezTo>
                        <a:pt x="185" y="227"/>
                        <a:pt x="172" y="218"/>
                        <a:pt x="155" y="213"/>
                      </a:cubicBezTo>
                      <a:lnTo>
                        <a:pt x="106" y="196"/>
                      </a:lnTo>
                      <a:lnTo>
                        <a:pt x="106" y="196"/>
                      </a:lnTo>
                      <a:cubicBezTo>
                        <a:pt x="89" y="190"/>
                        <a:pt x="76" y="182"/>
                        <a:pt x="65" y="170"/>
                      </a:cubicBezTo>
                      <a:lnTo>
                        <a:pt x="65" y="170"/>
                      </a:lnTo>
                      <a:cubicBezTo>
                        <a:pt x="54" y="159"/>
                        <a:pt x="41" y="150"/>
                        <a:pt x="24" y="145"/>
                      </a:cubicBezTo>
                      <a:lnTo>
                        <a:pt x="24" y="145"/>
                      </a:lnTo>
                      <a:cubicBezTo>
                        <a:pt x="16" y="142"/>
                        <a:pt x="8" y="141"/>
                        <a:pt x="0" y="141"/>
                      </a:cubicBezTo>
                      <a:lnTo>
                        <a:pt x="0" y="0"/>
                      </a:lnTo>
                      <a:lnTo>
                        <a:pt x="1573" y="0"/>
                      </a:lnTo>
                      <a:lnTo>
                        <a:pt x="3146" y="0"/>
                      </a:lnTo>
                      <a:lnTo>
                        <a:pt x="4720" y="0"/>
                      </a:lnTo>
                      <a:lnTo>
                        <a:pt x="4720" y="141"/>
                      </a:lnTo>
                      <a:lnTo>
                        <a:pt x="4720" y="141"/>
                      </a:lnTo>
                      <a:cubicBezTo>
                        <a:pt x="4712" y="141"/>
                        <a:pt x="4703" y="142"/>
                        <a:pt x="4695" y="145"/>
                      </a:cubicBezTo>
                      <a:lnTo>
                        <a:pt x="4695" y="145"/>
                      </a:lnTo>
                      <a:cubicBezTo>
                        <a:pt x="4679" y="150"/>
                        <a:pt x="4665" y="159"/>
                        <a:pt x="4654" y="170"/>
                      </a:cubicBezTo>
                      <a:lnTo>
                        <a:pt x="4654" y="170"/>
                      </a:lnTo>
                      <a:cubicBezTo>
                        <a:pt x="4644" y="182"/>
                        <a:pt x="4630" y="190"/>
                        <a:pt x="4614" y="196"/>
                      </a:cubicBezTo>
                      <a:lnTo>
                        <a:pt x="4564" y="213"/>
                      </a:lnTo>
                      <a:lnTo>
                        <a:pt x="4564" y="213"/>
                      </a:lnTo>
                      <a:cubicBezTo>
                        <a:pt x="4548" y="218"/>
                        <a:pt x="4534" y="227"/>
                        <a:pt x="4523" y="238"/>
                      </a:cubicBezTo>
                      <a:lnTo>
                        <a:pt x="4523" y="238"/>
                      </a:lnTo>
                      <a:cubicBezTo>
                        <a:pt x="4512" y="250"/>
                        <a:pt x="4499" y="258"/>
                        <a:pt x="4482" y="264"/>
                      </a:cubicBezTo>
                      <a:lnTo>
                        <a:pt x="4433" y="281"/>
                      </a:lnTo>
                      <a:lnTo>
                        <a:pt x="4433" y="281"/>
                      </a:lnTo>
                      <a:cubicBezTo>
                        <a:pt x="4417" y="287"/>
                        <a:pt x="4409" y="296"/>
                        <a:pt x="4409" y="30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3" name="Freeform 432">
                  <a:extLst>
                    <a:ext uri="{FF2B5EF4-FFF2-40B4-BE49-F238E27FC236}">
                      <a16:creationId xmlns="" xmlns:a16="http://schemas.microsoft.com/office/drawing/2014/main" id="{3173774A-AF78-014C-BAA7-26BDD8FF0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6763" y="6797675"/>
                  <a:ext cx="319087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0 w 886"/>
                    <a:gd name="T5" fmla="*/ 8 h 270"/>
                    <a:gd name="T6" fmla="*/ 860 w 886"/>
                    <a:gd name="T7" fmla="*/ 8 h 270"/>
                    <a:gd name="T8" fmla="*/ 803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3 w 886"/>
                    <a:gd name="T25" fmla="*/ 77 h 270"/>
                    <a:gd name="T26" fmla="*/ 73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8 w 886"/>
                    <a:gd name="T71" fmla="*/ 196 h 270"/>
                    <a:gd name="T72" fmla="*/ 598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29 w 886"/>
                    <a:gd name="T81" fmla="*/ 128 h 270"/>
                    <a:gd name="T82" fmla="*/ 729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0 w 886"/>
                    <a:gd name="T91" fmla="*/ 59 h 270"/>
                    <a:gd name="T92" fmla="*/ 860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0" y="8"/>
                      </a:cubicBezTo>
                      <a:lnTo>
                        <a:pt x="860" y="8"/>
                      </a:lnTo>
                      <a:cubicBezTo>
                        <a:pt x="844" y="3"/>
                        <a:pt x="825" y="0"/>
                        <a:pt x="803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3" y="77"/>
                      </a:lnTo>
                      <a:lnTo>
                        <a:pt x="73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39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1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2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2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6" y="268"/>
                        <a:pt x="434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3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8" y="196"/>
                      </a:lnTo>
                      <a:lnTo>
                        <a:pt x="598" y="196"/>
                      </a:lnTo>
                      <a:cubicBezTo>
                        <a:pt x="615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29" y="128"/>
                      </a:lnTo>
                      <a:lnTo>
                        <a:pt x="729" y="128"/>
                      </a:lnTo>
                      <a:cubicBezTo>
                        <a:pt x="745" y="122"/>
                        <a:pt x="759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0" y="59"/>
                      </a:lnTo>
                      <a:lnTo>
                        <a:pt x="860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74" name="Freeform 433">
                  <a:extLst>
                    <a:ext uri="{FF2B5EF4-FFF2-40B4-BE49-F238E27FC236}">
                      <a16:creationId xmlns="" xmlns:a16="http://schemas.microsoft.com/office/drawing/2014/main" id="{8181559D-7E91-114D-B7FF-5361C63E5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3500" y="6797675"/>
                  <a:ext cx="319088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1 w 886"/>
                    <a:gd name="T5" fmla="*/ 8 h 270"/>
                    <a:gd name="T6" fmla="*/ 861 w 886"/>
                    <a:gd name="T7" fmla="*/ 8 h 270"/>
                    <a:gd name="T8" fmla="*/ 804 w 886"/>
                    <a:gd name="T9" fmla="*/ 0 h 270"/>
                    <a:gd name="T10" fmla="*/ 83 w 886"/>
                    <a:gd name="T11" fmla="*/ 0 h 270"/>
                    <a:gd name="T12" fmla="*/ 83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4 w 886"/>
                    <a:gd name="T25" fmla="*/ 77 h 270"/>
                    <a:gd name="T26" fmla="*/ 74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9 w 886"/>
                    <a:gd name="T71" fmla="*/ 196 h 270"/>
                    <a:gd name="T72" fmla="*/ 599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30 w 886"/>
                    <a:gd name="T81" fmla="*/ 128 h 270"/>
                    <a:gd name="T82" fmla="*/ 730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1 w 886"/>
                    <a:gd name="T91" fmla="*/ 59 h 270"/>
                    <a:gd name="T92" fmla="*/ 861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1" y="8"/>
                      </a:cubicBezTo>
                      <a:lnTo>
                        <a:pt x="861" y="8"/>
                      </a:lnTo>
                      <a:cubicBezTo>
                        <a:pt x="844" y="3"/>
                        <a:pt x="825" y="0"/>
                        <a:pt x="804" y="0"/>
                      </a:cubicBezTo>
                      <a:lnTo>
                        <a:pt x="83" y="0"/>
                      </a:lnTo>
                      <a:lnTo>
                        <a:pt x="83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9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9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40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2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3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1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6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4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5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6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75" name="Freeform 434">
                  <a:extLst>
                    <a:ext uri="{FF2B5EF4-FFF2-40B4-BE49-F238E27FC236}">
                      <a16:creationId xmlns="" xmlns:a16="http://schemas.microsoft.com/office/drawing/2014/main" id="{677AEB1D-4AE4-7D4C-BBE7-F6D9B29E8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10238" y="6797675"/>
                  <a:ext cx="319087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0 w 886"/>
                    <a:gd name="T5" fmla="*/ 8 h 270"/>
                    <a:gd name="T6" fmla="*/ 860 w 886"/>
                    <a:gd name="T7" fmla="*/ 8 h 270"/>
                    <a:gd name="T8" fmla="*/ 803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3 w 886"/>
                    <a:gd name="T25" fmla="*/ 77 h 270"/>
                    <a:gd name="T26" fmla="*/ 73 w 886"/>
                    <a:gd name="T27" fmla="*/ 77 h 270"/>
                    <a:gd name="T28" fmla="*/ 114 w 886"/>
                    <a:gd name="T29" fmla="*/ 102 h 270"/>
                    <a:gd name="T30" fmla="*/ 114 w 886"/>
                    <a:gd name="T31" fmla="*/ 102 h 270"/>
                    <a:gd name="T32" fmla="*/ 155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6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6 w 886"/>
                    <a:gd name="T49" fmla="*/ 239 h 270"/>
                    <a:gd name="T50" fmla="*/ 376 w 886"/>
                    <a:gd name="T51" fmla="*/ 239 h 270"/>
                    <a:gd name="T52" fmla="*/ 417 w 886"/>
                    <a:gd name="T53" fmla="*/ 265 h 270"/>
                    <a:gd name="T54" fmla="*/ 417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8 w 886"/>
                    <a:gd name="T71" fmla="*/ 196 h 270"/>
                    <a:gd name="T72" fmla="*/ 598 w 886"/>
                    <a:gd name="T73" fmla="*/ 196 h 270"/>
                    <a:gd name="T74" fmla="*/ 639 w 886"/>
                    <a:gd name="T75" fmla="*/ 170 h 270"/>
                    <a:gd name="T76" fmla="*/ 639 w 886"/>
                    <a:gd name="T77" fmla="*/ 170 h 270"/>
                    <a:gd name="T78" fmla="*/ 680 w 886"/>
                    <a:gd name="T79" fmla="*/ 145 h 270"/>
                    <a:gd name="T80" fmla="*/ 729 w 886"/>
                    <a:gd name="T81" fmla="*/ 128 h 270"/>
                    <a:gd name="T82" fmla="*/ 729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0 w 886"/>
                    <a:gd name="T91" fmla="*/ 59 h 270"/>
                    <a:gd name="T92" fmla="*/ 860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0" y="8"/>
                      </a:cubicBezTo>
                      <a:lnTo>
                        <a:pt x="860" y="8"/>
                      </a:lnTo>
                      <a:cubicBezTo>
                        <a:pt x="844" y="3"/>
                        <a:pt x="825" y="0"/>
                        <a:pt x="803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3" y="77"/>
                      </a:lnTo>
                      <a:lnTo>
                        <a:pt x="73" y="77"/>
                      </a:lnTo>
                      <a:cubicBezTo>
                        <a:pt x="89" y="82"/>
                        <a:pt x="104" y="91"/>
                        <a:pt x="114" y="102"/>
                      </a:cubicBezTo>
                      <a:lnTo>
                        <a:pt x="114" y="102"/>
                      </a:lnTo>
                      <a:cubicBezTo>
                        <a:pt x="126" y="114"/>
                        <a:pt x="139" y="122"/>
                        <a:pt x="155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1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0" y="190"/>
                        <a:pt x="286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2" y="219"/>
                        <a:pt x="366" y="228"/>
                        <a:pt x="376" y="239"/>
                      </a:cubicBezTo>
                      <a:lnTo>
                        <a:pt x="376" y="239"/>
                      </a:lnTo>
                      <a:cubicBezTo>
                        <a:pt x="388" y="250"/>
                        <a:pt x="401" y="259"/>
                        <a:pt x="417" y="265"/>
                      </a:cubicBezTo>
                      <a:lnTo>
                        <a:pt x="417" y="265"/>
                      </a:lnTo>
                      <a:cubicBezTo>
                        <a:pt x="425" y="268"/>
                        <a:pt x="434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0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3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2" y="219"/>
                        <a:pt x="549" y="213"/>
                      </a:cubicBezTo>
                      <a:lnTo>
                        <a:pt x="598" y="196"/>
                      </a:lnTo>
                      <a:lnTo>
                        <a:pt x="598" y="196"/>
                      </a:lnTo>
                      <a:cubicBezTo>
                        <a:pt x="615" y="190"/>
                        <a:pt x="627" y="182"/>
                        <a:pt x="639" y="170"/>
                      </a:cubicBezTo>
                      <a:lnTo>
                        <a:pt x="639" y="170"/>
                      </a:lnTo>
                      <a:cubicBezTo>
                        <a:pt x="650" y="159"/>
                        <a:pt x="663" y="150"/>
                        <a:pt x="680" y="145"/>
                      </a:cubicBezTo>
                      <a:lnTo>
                        <a:pt x="729" y="128"/>
                      </a:lnTo>
                      <a:lnTo>
                        <a:pt x="729" y="128"/>
                      </a:lnTo>
                      <a:cubicBezTo>
                        <a:pt x="745" y="122"/>
                        <a:pt x="759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4" y="82"/>
                        <a:pt x="811" y="77"/>
                      </a:cubicBezTo>
                      <a:lnTo>
                        <a:pt x="860" y="59"/>
                      </a:lnTo>
                      <a:lnTo>
                        <a:pt x="860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76" name="Freeform 435">
                  <a:extLst>
                    <a:ext uri="{FF2B5EF4-FFF2-40B4-BE49-F238E27FC236}">
                      <a16:creationId xmlns="" xmlns:a16="http://schemas.microsoft.com/office/drawing/2014/main" id="{815F8C8E-72C1-6148-A22E-791A9DB5D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7034213"/>
                  <a:ext cx="1700212" cy="284162"/>
                </a:xfrm>
                <a:custGeom>
                  <a:avLst/>
                  <a:gdLst>
                    <a:gd name="T0" fmla="*/ 4097 w 4721"/>
                    <a:gd name="T1" fmla="*/ 197 h 788"/>
                    <a:gd name="T2" fmla="*/ 3933 w 4721"/>
                    <a:gd name="T3" fmla="*/ 131 h 788"/>
                    <a:gd name="T4" fmla="*/ 3736 w 4721"/>
                    <a:gd name="T5" fmla="*/ 197 h 788"/>
                    <a:gd name="T6" fmla="*/ 3605 w 4721"/>
                    <a:gd name="T7" fmla="*/ 197 h 788"/>
                    <a:gd name="T8" fmla="*/ 3475 w 4721"/>
                    <a:gd name="T9" fmla="*/ 197 h 788"/>
                    <a:gd name="T10" fmla="*/ 3147 w 4721"/>
                    <a:gd name="T11" fmla="*/ 525 h 788"/>
                    <a:gd name="T12" fmla="*/ 3163 w 4721"/>
                    <a:gd name="T13" fmla="*/ 639 h 788"/>
                    <a:gd name="T14" fmla="*/ 3393 w 4721"/>
                    <a:gd name="T15" fmla="*/ 639 h 788"/>
                    <a:gd name="T16" fmla="*/ 3540 w 4721"/>
                    <a:gd name="T17" fmla="*/ 558 h 788"/>
                    <a:gd name="T18" fmla="*/ 3671 w 4721"/>
                    <a:gd name="T19" fmla="*/ 623 h 788"/>
                    <a:gd name="T20" fmla="*/ 3081 w 4721"/>
                    <a:gd name="T21" fmla="*/ 327 h 788"/>
                    <a:gd name="T22" fmla="*/ 3180 w 4721"/>
                    <a:gd name="T23" fmla="*/ 197 h 788"/>
                    <a:gd name="T24" fmla="*/ 3016 w 4721"/>
                    <a:gd name="T25" fmla="*/ 131 h 788"/>
                    <a:gd name="T26" fmla="*/ 2753 w 4721"/>
                    <a:gd name="T27" fmla="*/ 262 h 788"/>
                    <a:gd name="T28" fmla="*/ 2458 w 4721"/>
                    <a:gd name="T29" fmla="*/ 590 h 788"/>
                    <a:gd name="T30" fmla="*/ 2622 w 4721"/>
                    <a:gd name="T31" fmla="*/ 655 h 788"/>
                    <a:gd name="T32" fmla="*/ 2819 w 4721"/>
                    <a:gd name="T33" fmla="*/ 590 h 788"/>
                    <a:gd name="T34" fmla="*/ 3081 w 4721"/>
                    <a:gd name="T35" fmla="*/ 327 h 788"/>
                    <a:gd name="T36" fmla="*/ 2524 w 4721"/>
                    <a:gd name="T37" fmla="*/ 197 h 788"/>
                    <a:gd name="T38" fmla="*/ 2360 w 4721"/>
                    <a:gd name="T39" fmla="*/ 131 h 788"/>
                    <a:gd name="T40" fmla="*/ 2163 w 4721"/>
                    <a:gd name="T41" fmla="*/ 197 h 788"/>
                    <a:gd name="T42" fmla="*/ 2032 w 4721"/>
                    <a:gd name="T43" fmla="*/ 197 h 788"/>
                    <a:gd name="T44" fmla="*/ 1901 w 4721"/>
                    <a:gd name="T45" fmla="*/ 197 h 788"/>
                    <a:gd name="T46" fmla="*/ 1638 w 4721"/>
                    <a:gd name="T47" fmla="*/ 459 h 788"/>
                    <a:gd name="T48" fmla="*/ 1541 w 4721"/>
                    <a:gd name="T49" fmla="*/ 590 h 788"/>
                    <a:gd name="T50" fmla="*/ 1705 w 4721"/>
                    <a:gd name="T51" fmla="*/ 655 h 788"/>
                    <a:gd name="T52" fmla="*/ 1901 w 4721"/>
                    <a:gd name="T53" fmla="*/ 590 h 788"/>
                    <a:gd name="T54" fmla="*/ 2032 w 4721"/>
                    <a:gd name="T55" fmla="*/ 590 h 788"/>
                    <a:gd name="T56" fmla="*/ 2229 w 4721"/>
                    <a:gd name="T57" fmla="*/ 525 h 788"/>
                    <a:gd name="T58" fmla="*/ 1245 w 4721"/>
                    <a:gd name="T59" fmla="*/ 590 h 788"/>
                    <a:gd name="T60" fmla="*/ 1606 w 4721"/>
                    <a:gd name="T61" fmla="*/ 197 h 788"/>
                    <a:gd name="T62" fmla="*/ 1442 w 4721"/>
                    <a:gd name="T63" fmla="*/ 131 h 788"/>
                    <a:gd name="T64" fmla="*/ 1180 w 4721"/>
                    <a:gd name="T65" fmla="*/ 262 h 788"/>
                    <a:gd name="T66" fmla="*/ 918 w 4721"/>
                    <a:gd name="T67" fmla="*/ 525 h 788"/>
                    <a:gd name="T68" fmla="*/ 935 w 4721"/>
                    <a:gd name="T69" fmla="*/ 639 h 788"/>
                    <a:gd name="T70" fmla="*/ 1164 w 4721"/>
                    <a:gd name="T71" fmla="*/ 639 h 788"/>
                    <a:gd name="T72" fmla="*/ 0 w 4721"/>
                    <a:gd name="T73" fmla="*/ 787 h 788"/>
                    <a:gd name="T74" fmla="*/ 16 w 4721"/>
                    <a:gd name="T75" fmla="*/ 639 h 788"/>
                    <a:gd name="T76" fmla="*/ 245 w 4721"/>
                    <a:gd name="T77" fmla="*/ 639 h 788"/>
                    <a:gd name="T78" fmla="*/ 393 w 4721"/>
                    <a:gd name="T79" fmla="*/ 558 h 788"/>
                    <a:gd name="T80" fmla="*/ 525 w 4721"/>
                    <a:gd name="T81" fmla="*/ 623 h 788"/>
                    <a:gd name="T82" fmla="*/ 951 w 4721"/>
                    <a:gd name="T83" fmla="*/ 197 h 788"/>
                    <a:gd name="T84" fmla="*/ 787 w 4721"/>
                    <a:gd name="T85" fmla="*/ 131 h 788"/>
                    <a:gd name="T86" fmla="*/ 590 w 4721"/>
                    <a:gd name="T87" fmla="*/ 197 h 788"/>
                    <a:gd name="T88" fmla="*/ 459 w 4721"/>
                    <a:gd name="T89" fmla="*/ 197 h 788"/>
                    <a:gd name="T90" fmla="*/ 328 w 4721"/>
                    <a:gd name="T91" fmla="*/ 197 h 788"/>
                    <a:gd name="T92" fmla="*/ 33 w 4721"/>
                    <a:gd name="T93" fmla="*/ 197 h 788"/>
                    <a:gd name="T94" fmla="*/ 4720 w 4721"/>
                    <a:gd name="T95" fmla="*/ 0 h 788"/>
                    <a:gd name="T96" fmla="*/ 4704 w 4721"/>
                    <a:gd name="T97" fmla="*/ 148 h 788"/>
                    <a:gd name="T98" fmla="*/ 4474 w 4721"/>
                    <a:gd name="T99" fmla="*/ 148 h 788"/>
                    <a:gd name="T100" fmla="*/ 4196 w 4721"/>
                    <a:gd name="T101" fmla="*/ 394 h 788"/>
                    <a:gd name="T102" fmla="*/ 4032 w 4721"/>
                    <a:gd name="T103" fmla="*/ 590 h 788"/>
                    <a:gd name="T104" fmla="*/ 4196 w 4721"/>
                    <a:gd name="T105" fmla="*/ 655 h 788"/>
                    <a:gd name="T106" fmla="*/ 4458 w 4721"/>
                    <a:gd name="T107" fmla="*/ 525 h 788"/>
                    <a:gd name="T108" fmla="*/ 4720 w 4721"/>
                    <a:gd name="T109" fmla="*/ 525 h 788"/>
                    <a:gd name="T110" fmla="*/ 4720 w 4721"/>
                    <a:gd name="T111" fmla="*/ 787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721" h="788">
                      <a:moveTo>
                        <a:pt x="3868" y="459"/>
                      </a:moveTo>
                      <a:lnTo>
                        <a:pt x="4065" y="262"/>
                      </a:lnTo>
                      <a:lnTo>
                        <a:pt x="4065" y="262"/>
                      </a:lnTo>
                      <a:cubicBezTo>
                        <a:pt x="4086" y="240"/>
                        <a:pt x="4097" y="219"/>
                        <a:pt x="4097" y="197"/>
                      </a:cubicBezTo>
                      <a:lnTo>
                        <a:pt x="4097" y="197"/>
                      </a:lnTo>
                      <a:cubicBezTo>
                        <a:pt x="4097" y="175"/>
                        <a:pt x="4081" y="159"/>
                        <a:pt x="4049" y="148"/>
                      </a:cubicBezTo>
                      <a:lnTo>
                        <a:pt x="4049" y="148"/>
                      </a:lnTo>
                      <a:cubicBezTo>
                        <a:pt x="4015" y="137"/>
                        <a:pt x="3977" y="131"/>
                        <a:pt x="3933" y="131"/>
                      </a:cubicBezTo>
                      <a:lnTo>
                        <a:pt x="3933" y="131"/>
                      </a:lnTo>
                      <a:cubicBezTo>
                        <a:pt x="3890" y="131"/>
                        <a:pt x="3851" y="137"/>
                        <a:pt x="3819" y="148"/>
                      </a:cubicBezTo>
                      <a:lnTo>
                        <a:pt x="3819" y="148"/>
                      </a:lnTo>
                      <a:cubicBezTo>
                        <a:pt x="3786" y="159"/>
                        <a:pt x="3759" y="175"/>
                        <a:pt x="3736" y="197"/>
                      </a:cubicBezTo>
                      <a:lnTo>
                        <a:pt x="3736" y="197"/>
                      </a:lnTo>
                      <a:cubicBezTo>
                        <a:pt x="3714" y="219"/>
                        <a:pt x="3693" y="230"/>
                        <a:pt x="3671" y="230"/>
                      </a:cubicBezTo>
                      <a:lnTo>
                        <a:pt x="3671" y="230"/>
                      </a:lnTo>
                      <a:cubicBezTo>
                        <a:pt x="3649" y="230"/>
                        <a:pt x="3628" y="219"/>
                        <a:pt x="3605" y="197"/>
                      </a:cubicBezTo>
                      <a:lnTo>
                        <a:pt x="3605" y="197"/>
                      </a:lnTo>
                      <a:cubicBezTo>
                        <a:pt x="3584" y="175"/>
                        <a:pt x="3562" y="164"/>
                        <a:pt x="3540" y="164"/>
                      </a:cubicBezTo>
                      <a:lnTo>
                        <a:pt x="3540" y="164"/>
                      </a:lnTo>
                      <a:cubicBezTo>
                        <a:pt x="3518" y="164"/>
                        <a:pt x="3497" y="175"/>
                        <a:pt x="3475" y="197"/>
                      </a:cubicBezTo>
                      <a:lnTo>
                        <a:pt x="3408" y="262"/>
                      </a:lnTo>
                      <a:lnTo>
                        <a:pt x="3212" y="459"/>
                      </a:lnTo>
                      <a:lnTo>
                        <a:pt x="3147" y="525"/>
                      </a:lnTo>
                      <a:lnTo>
                        <a:pt x="3147" y="525"/>
                      </a:lnTo>
                      <a:cubicBezTo>
                        <a:pt x="3124" y="546"/>
                        <a:pt x="3114" y="568"/>
                        <a:pt x="3114" y="590"/>
                      </a:cubicBezTo>
                      <a:lnTo>
                        <a:pt x="3114" y="590"/>
                      </a:lnTo>
                      <a:cubicBezTo>
                        <a:pt x="3114" y="612"/>
                        <a:pt x="3130" y="629"/>
                        <a:pt x="3163" y="639"/>
                      </a:cubicBezTo>
                      <a:lnTo>
                        <a:pt x="3163" y="639"/>
                      </a:lnTo>
                      <a:cubicBezTo>
                        <a:pt x="3195" y="650"/>
                        <a:pt x="3234" y="655"/>
                        <a:pt x="3277" y="655"/>
                      </a:cubicBezTo>
                      <a:lnTo>
                        <a:pt x="3277" y="655"/>
                      </a:lnTo>
                      <a:cubicBezTo>
                        <a:pt x="3322" y="655"/>
                        <a:pt x="3359" y="650"/>
                        <a:pt x="3393" y="639"/>
                      </a:cubicBezTo>
                      <a:lnTo>
                        <a:pt x="3393" y="639"/>
                      </a:lnTo>
                      <a:cubicBezTo>
                        <a:pt x="3426" y="629"/>
                        <a:pt x="3453" y="612"/>
                        <a:pt x="3475" y="590"/>
                      </a:cubicBezTo>
                      <a:lnTo>
                        <a:pt x="3475" y="590"/>
                      </a:lnTo>
                      <a:cubicBezTo>
                        <a:pt x="3497" y="568"/>
                        <a:pt x="3518" y="558"/>
                        <a:pt x="3540" y="558"/>
                      </a:cubicBezTo>
                      <a:lnTo>
                        <a:pt x="3540" y="558"/>
                      </a:lnTo>
                      <a:cubicBezTo>
                        <a:pt x="3562" y="558"/>
                        <a:pt x="3584" y="568"/>
                        <a:pt x="3605" y="590"/>
                      </a:cubicBezTo>
                      <a:lnTo>
                        <a:pt x="3605" y="590"/>
                      </a:lnTo>
                      <a:cubicBezTo>
                        <a:pt x="3628" y="612"/>
                        <a:pt x="3649" y="623"/>
                        <a:pt x="3671" y="623"/>
                      </a:cubicBezTo>
                      <a:lnTo>
                        <a:pt x="3671" y="623"/>
                      </a:lnTo>
                      <a:cubicBezTo>
                        <a:pt x="3693" y="623"/>
                        <a:pt x="3714" y="612"/>
                        <a:pt x="3736" y="590"/>
                      </a:cubicBezTo>
                      <a:lnTo>
                        <a:pt x="3803" y="525"/>
                      </a:lnTo>
                      <a:lnTo>
                        <a:pt x="3868" y="459"/>
                      </a:lnTo>
                      <a:close/>
                      <a:moveTo>
                        <a:pt x="3081" y="327"/>
                      </a:moveTo>
                      <a:lnTo>
                        <a:pt x="3147" y="262"/>
                      </a:lnTo>
                      <a:lnTo>
                        <a:pt x="3147" y="262"/>
                      </a:lnTo>
                      <a:cubicBezTo>
                        <a:pt x="3169" y="240"/>
                        <a:pt x="3180" y="219"/>
                        <a:pt x="3180" y="197"/>
                      </a:cubicBezTo>
                      <a:lnTo>
                        <a:pt x="3180" y="197"/>
                      </a:lnTo>
                      <a:cubicBezTo>
                        <a:pt x="3180" y="175"/>
                        <a:pt x="3163" y="159"/>
                        <a:pt x="3130" y="148"/>
                      </a:cubicBezTo>
                      <a:lnTo>
                        <a:pt x="3130" y="148"/>
                      </a:lnTo>
                      <a:cubicBezTo>
                        <a:pt x="3098" y="137"/>
                        <a:pt x="3059" y="131"/>
                        <a:pt x="3016" y="131"/>
                      </a:cubicBezTo>
                      <a:lnTo>
                        <a:pt x="3016" y="131"/>
                      </a:lnTo>
                      <a:cubicBezTo>
                        <a:pt x="2972" y="131"/>
                        <a:pt x="2934" y="137"/>
                        <a:pt x="2901" y="148"/>
                      </a:cubicBezTo>
                      <a:lnTo>
                        <a:pt x="2901" y="148"/>
                      </a:lnTo>
                      <a:cubicBezTo>
                        <a:pt x="2868" y="159"/>
                        <a:pt x="2841" y="175"/>
                        <a:pt x="2819" y="197"/>
                      </a:cubicBezTo>
                      <a:lnTo>
                        <a:pt x="2753" y="262"/>
                      </a:lnTo>
                      <a:lnTo>
                        <a:pt x="2557" y="459"/>
                      </a:lnTo>
                      <a:lnTo>
                        <a:pt x="2492" y="525"/>
                      </a:lnTo>
                      <a:lnTo>
                        <a:pt x="2492" y="525"/>
                      </a:lnTo>
                      <a:cubicBezTo>
                        <a:pt x="2469" y="546"/>
                        <a:pt x="2458" y="568"/>
                        <a:pt x="2458" y="590"/>
                      </a:cubicBezTo>
                      <a:lnTo>
                        <a:pt x="2458" y="590"/>
                      </a:lnTo>
                      <a:cubicBezTo>
                        <a:pt x="2458" y="612"/>
                        <a:pt x="2475" y="629"/>
                        <a:pt x="2507" y="639"/>
                      </a:cubicBezTo>
                      <a:lnTo>
                        <a:pt x="2507" y="639"/>
                      </a:lnTo>
                      <a:cubicBezTo>
                        <a:pt x="2540" y="650"/>
                        <a:pt x="2579" y="655"/>
                        <a:pt x="2622" y="655"/>
                      </a:cubicBezTo>
                      <a:lnTo>
                        <a:pt x="2622" y="655"/>
                      </a:lnTo>
                      <a:cubicBezTo>
                        <a:pt x="2666" y="655"/>
                        <a:pt x="2704" y="650"/>
                        <a:pt x="2737" y="639"/>
                      </a:cubicBezTo>
                      <a:lnTo>
                        <a:pt x="2737" y="639"/>
                      </a:lnTo>
                      <a:cubicBezTo>
                        <a:pt x="2770" y="629"/>
                        <a:pt x="2797" y="612"/>
                        <a:pt x="2819" y="590"/>
                      </a:cubicBezTo>
                      <a:lnTo>
                        <a:pt x="2885" y="525"/>
                      </a:lnTo>
                      <a:lnTo>
                        <a:pt x="2950" y="459"/>
                      </a:lnTo>
                      <a:lnTo>
                        <a:pt x="3016" y="394"/>
                      </a:lnTo>
                      <a:lnTo>
                        <a:pt x="3081" y="327"/>
                      </a:lnTo>
                      <a:close/>
                      <a:moveTo>
                        <a:pt x="2425" y="327"/>
                      </a:moveTo>
                      <a:lnTo>
                        <a:pt x="2492" y="262"/>
                      </a:lnTo>
                      <a:lnTo>
                        <a:pt x="2492" y="262"/>
                      </a:lnTo>
                      <a:cubicBezTo>
                        <a:pt x="2513" y="240"/>
                        <a:pt x="2524" y="219"/>
                        <a:pt x="2524" y="197"/>
                      </a:cubicBezTo>
                      <a:lnTo>
                        <a:pt x="2524" y="197"/>
                      </a:lnTo>
                      <a:cubicBezTo>
                        <a:pt x="2524" y="175"/>
                        <a:pt x="2507" y="159"/>
                        <a:pt x="2475" y="148"/>
                      </a:cubicBezTo>
                      <a:lnTo>
                        <a:pt x="2475" y="148"/>
                      </a:lnTo>
                      <a:cubicBezTo>
                        <a:pt x="2442" y="137"/>
                        <a:pt x="2404" y="131"/>
                        <a:pt x="2360" y="131"/>
                      </a:cubicBezTo>
                      <a:lnTo>
                        <a:pt x="2360" y="131"/>
                      </a:lnTo>
                      <a:cubicBezTo>
                        <a:pt x="2317" y="131"/>
                        <a:pt x="2278" y="137"/>
                        <a:pt x="2246" y="148"/>
                      </a:cubicBezTo>
                      <a:lnTo>
                        <a:pt x="2246" y="148"/>
                      </a:lnTo>
                      <a:cubicBezTo>
                        <a:pt x="2212" y="159"/>
                        <a:pt x="2185" y="175"/>
                        <a:pt x="2163" y="197"/>
                      </a:cubicBezTo>
                      <a:lnTo>
                        <a:pt x="2163" y="197"/>
                      </a:lnTo>
                      <a:cubicBezTo>
                        <a:pt x="2141" y="219"/>
                        <a:pt x="2119" y="230"/>
                        <a:pt x="2098" y="230"/>
                      </a:cubicBezTo>
                      <a:lnTo>
                        <a:pt x="2098" y="230"/>
                      </a:lnTo>
                      <a:cubicBezTo>
                        <a:pt x="2076" y="230"/>
                        <a:pt x="2054" y="219"/>
                        <a:pt x="2032" y="197"/>
                      </a:cubicBezTo>
                      <a:lnTo>
                        <a:pt x="2032" y="197"/>
                      </a:lnTo>
                      <a:cubicBezTo>
                        <a:pt x="2011" y="175"/>
                        <a:pt x="1989" y="164"/>
                        <a:pt x="1966" y="164"/>
                      </a:cubicBezTo>
                      <a:lnTo>
                        <a:pt x="1966" y="164"/>
                      </a:lnTo>
                      <a:cubicBezTo>
                        <a:pt x="1945" y="164"/>
                        <a:pt x="1923" y="175"/>
                        <a:pt x="1901" y="197"/>
                      </a:cubicBezTo>
                      <a:lnTo>
                        <a:pt x="1836" y="262"/>
                      </a:lnTo>
                      <a:lnTo>
                        <a:pt x="1770" y="327"/>
                      </a:lnTo>
                      <a:lnTo>
                        <a:pt x="1705" y="394"/>
                      </a:lnTo>
                      <a:lnTo>
                        <a:pt x="1638" y="459"/>
                      </a:lnTo>
                      <a:lnTo>
                        <a:pt x="1573" y="525"/>
                      </a:lnTo>
                      <a:lnTo>
                        <a:pt x="1573" y="525"/>
                      </a:lnTo>
                      <a:cubicBezTo>
                        <a:pt x="1552" y="546"/>
                        <a:pt x="1541" y="568"/>
                        <a:pt x="1541" y="590"/>
                      </a:cubicBezTo>
                      <a:lnTo>
                        <a:pt x="1541" y="590"/>
                      </a:lnTo>
                      <a:cubicBezTo>
                        <a:pt x="1541" y="612"/>
                        <a:pt x="1557" y="629"/>
                        <a:pt x="1590" y="639"/>
                      </a:cubicBezTo>
                      <a:lnTo>
                        <a:pt x="1590" y="639"/>
                      </a:lnTo>
                      <a:cubicBezTo>
                        <a:pt x="1623" y="650"/>
                        <a:pt x="1661" y="655"/>
                        <a:pt x="1705" y="655"/>
                      </a:cubicBezTo>
                      <a:lnTo>
                        <a:pt x="1705" y="655"/>
                      </a:lnTo>
                      <a:cubicBezTo>
                        <a:pt x="1748" y="655"/>
                        <a:pt x="1786" y="650"/>
                        <a:pt x="1819" y="639"/>
                      </a:cubicBezTo>
                      <a:lnTo>
                        <a:pt x="1819" y="639"/>
                      </a:lnTo>
                      <a:cubicBezTo>
                        <a:pt x="1851" y="629"/>
                        <a:pt x="1879" y="612"/>
                        <a:pt x="1901" y="590"/>
                      </a:cubicBezTo>
                      <a:lnTo>
                        <a:pt x="1901" y="590"/>
                      </a:lnTo>
                      <a:cubicBezTo>
                        <a:pt x="1923" y="568"/>
                        <a:pt x="1945" y="558"/>
                        <a:pt x="1966" y="558"/>
                      </a:cubicBezTo>
                      <a:lnTo>
                        <a:pt x="1966" y="558"/>
                      </a:lnTo>
                      <a:cubicBezTo>
                        <a:pt x="1989" y="558"/>
                        <a:pt x="2011" y="568"/>
                        <a:pt x="2032" y="590"/>
                      </a:cubicBezTo>
                      <a:lnTo>
                        <a:pt x="2032" y="590"/>
                      </a:lnTo>
                      <a:cubicBezTo>
                        <a:pt x="2054" y="612"/>
                        <a:pt x="2076" y="623"/>
                        <a:pt x="2098" y="623"/>
                      </a:cubicBezTo>
                      <a:lnTo>
                        <a:pt x="2098" y="623"/>
                      </a:lnTo>
                      <a:cubicBezTo>
                        <a:pt x="2119" y="623"/>
                        <a:pt x="2141" y="612"/>
                        <a:pt x="2163" y="590"/>
                      </a:cubicBezTo>
                      <a:lnTo>
                        <a:pt x="2229" y="525"/>
                      </a:lnTo>
                      <a:lnTo>
                        <a:pt x="2294" y="459"/>
                      </a:lnTo>
                      <a:lnTo>
                        <a:pt x="2360" y="394"/>
                      </a:lnTo>
                      <a:lnTo>
                        <a:pt x="2425" y="327"/>
                      </a:lnTo>
                      <a:close/>
                      <a:moveTo>
                        <a:pt x="1245" y="590"/>
                      </a:moveTo>
                      <a:lnTo>
                        <a:pt x="1573" y="262"/>
                      </a:lnTo>
                      <a:lnTo>
                        <a:pt x="1573" y="262"/>
                      </a:lnTo>
                      <a:cubicBezTo>
                        <a:pt x="1595" y="240"/>
                        <a:pt x="1606" y="219"/>
                        <a:pt x="1606" y="197"/>
                      </a:cubicBezTo>
                      <a:lnTo>
                        <a:pt x="1606" y="197"/>
                      </a:lnTo>
                      <a:cubicBezTo>
                        <a:pt x="1606" y="175"/>
                        <a:pt x="1590" y="159"/>
                        <a:pt x="1557" y="148"/>
                      </a:cubicBezTo>
                      <a:lnTo>
                        <a:pt x="1557" y="148"/>
                      </a:lnTo>
                      <a:cubicBezTo>
                        <a:pt x="1524" y="137"/>
                        <a:pt x="1486" y="131"/>
                        <a:pt x="1442" y="131"/>
                      </a:cubicBezTo>
                      <a:lnTo>
                        <a:pt x="1442" y="131"/>
                      </a:lnTo>
                      <a:cubicBezTo>
                        <a:pt x="1399" y="131"/>
                        <a:pt x="1360" y="137"/>
                        <a:pt x="1328" y="148"/>
                      </a:cubicBezTo>
                      <a:lnTo>
                        <a:pt x="1328" y="148"/>
                      </a:lnTo>
                      <a:cubicBezTo>
                        <a:pt x="1295" y="159"/>
                        <a:pt x="1267" y="175"/>
                        <a:pt x="1245" y="197"/>
                      </a:cubicBezTo>
                      <a:lnTo>
                        <a:pt x="1180" y="262"/>
                      </a:lnTo>
                      <a:lnTo>
                        <a:pt x="1115" y="327"/>
                      </a:lnTo>
                      <a:lnTo>
                        <a:pt x="1049" y="394"/>
                      </a:lnTo>
                      <a:lnTo>
                        <a:pt x="983" y="459"/>
                      </a:lnTo>
                      <a:lnTo>
                        <a:pt x="918" y="525"/>
                      </a:lnTo>
                      <a:lnTo>
                        <a:pt x="918" y="525"/>
                      </a:lnTo>
                      <a:cubicBezTo>
                        <a:pt x="896" y="546"/>
                        <a:pt x="885" y="568"/>
                        <a:pt x="885" y="590"/>
                      </a:cubicBezTo>
                      <a:lnTo>
                        <a:pt x="885" y="590"/>
                      </a:lnTo>
                      <a:cubicBezTo>
                        <a:pt x="885" y="612"/>
                        <a:pt x="901" y="629"/>
                        <a:pt x="935" y="639"/>
                      </a:cubicBezTo>
                      <a:lnTo>
                        <a:pt x="935" y="639"/>
                      </a:lnTo>
                      <a:cubicBezTo>
                        <a:pt x="967" y="650"/>
                        <a:pt x="1005" y="655"/>
                        <a:pt x="1049" y="655"/>
                      </a:cubicBezTo>
                      <a:lnTo>
                        <a:pt x="1049" y="655"/>
                      </a:lnTo>
                      <a:cubicBezTo>
                        <a:pt x="1093" y="655"/>
                        <a:pt x="1131" y="650"/>
                        <a:pt x="1164" y="639"/>
                      </a:cubicBezTo>
                      <a:lnTo>
                        <a:pt x="1164" y="639"/>
                      </a:lnTo>
                      <a:cubicBezTo>
                        <a:pt x="1196" y="629"/>
                        <a:pt x="1224" y="612"/>
                        <a:pt x="1245" y="590"/>
                      </a:cubicBezTo>
                      <a:close/>
                      <a:moveTo>
                        <a:pt x="4720" y="787"/>
                      </a:moveTo>
                      <a:lnTo>
                        <a:pt x="0" y="787"/>
                      </a:lnTo>
                      <a:lnTo>
                        <a:pt x="0" y="633"/>
                      </a:lnTo>
                      <a:lnTo>
                        <a:pt x="0" y="633"/>
                      </a:lnTo>
                      <a:cubicBezTo>
                        <a:pt x="4" y="635"/>
                        <a:pt x="10" y="637"/>
                        <a:pt x="16" y="639"/>
                      </a:cubicBezTo>
                      <a:lnTo>
                        <a:pt x="16" y="639"/>
                      </a:lnTo>
                      <a:cubicBezTo>
                        <a:pt x="49" y="650"/>
                        <a:pt x="87" y="655"/>
                        <a:pt x="131" y="655"/>
                      </a:cubicBezTo>
                      <a:lnTo>
                        <a:pt x="131" y="655"/>
                      </a:lnTo>
                      <a:cubicBezTo>
                        <a:pt x="175" y="655"/>
                        <a:pt x="213" y="650"/>
                        <a:pt x="245" y="639"/>
                      </a:cubicBezTo>
                      <a:lnTo>
                        <a:pt x="245" y="639"/>
                      </a:lnTo>
                      <a:cubicBezTo>
                        <a:pt x="279" y="629"/>
                        <a:pt x="306" y="612"/>
                        <a:pt x="328" y="590"/>
                      </a:cubicBezTo>
                      <a:lnTo>
                        <a:pt x="328" y="590"/>
                      </a:lnTo>
                      <a:cubicBezTo>
                        <a:pt x="350" y="568"/>
                        <a:pt x="371" y="558"/>
                        <a:pt x="393" y="558"/>
                      </a:cubicBezTo>
                      <a:lnTo>
                        <a:pt x="393" y="558"/>
                      </a:lnTo>
                      <a:cubicBezTo>
                        <a:pt x="415" y="558"/>
                        <a:pt x="437" y="568"/>
                        <a:pt x="459" y="590"/>
                      </a:cubicBezTo>
                      <a:lnTo>
                        <a:pt x="459" y="590"/>
                      </a:lnTo>
                      <a:cubicBezTo>
                        <a:pt x="481" y="612"/>
                        <a:pt x="502" y="623"/>
                        <a:pt x="525" y="623"/>
                      </a:cubicBezTo>
                      <a:lnTo>
                        <a:pt x="525" y="623"/>
                      </a:lnTo>
                      <a:cubicBezTo>
                        <a:pt x="547" y="623"/>
                        <a:pt x="568" y="612"/>
                        <a:pt x="590" y="590"/>
                      </a:cubicBezTo>
                      <a:lnTo>
                        <a:pt x="918" y="262"/>
                      </a:lnTo>
                      <a:lnTo>
                        <a:pt x="918" y="262"/>
                      </a:lnTo>
                      <a:cubicBezTo>
                        <a:pt x="939" y="240"/>
                        <a:pt x="951" y="219"/>
                        <a:pt x="951" y="197"/>
                      </a:cubicBezTo>
                      <a:lnTo>
                        <a:pt x="951" y="197"/>
                      </a:lnTo>
                      <a:cubicBezTo>
                        <a:pt x="951" y="175"/>
                        <a:pt x="935" y="159"/>
                        <a:pt x="901" y="148"/>
                      </a:cubicBezTo>
                      <a:lnTo>
                        <a:pt x="901" y="148"/>
                      </a:lnTo>
                      <a:cubicBezTo>
                        <a:pt x="868" y="137"/>
                        <a:pt x="830" y="131"/>
                        <a:pt x="787" y="131"/>
                      </a:cubicBezTo>
                      <a:lnTo>
                        <a:pt x="787" y="131"/>
                      </a:lnTo>
                      <a:cubicBezTo>
                        <a:pt x="743" y="131"/>
                        <a:pt x="704" y="137"/>
                        <a:pt x="672" y="148"/>
                      </a:cubicBezTo>
                      <a:lnTo>
                        <a:pt x="672" y="148"/>
                      </a:lnTo>
                      <a:cubicBezTo>
                        <a:pt x="639" y="159"/>
                        <a:pt x="612" y="175"/>
                        <a:pt x="590" y="197"/>
                      </a:cubicBezTo>
                      <a:lnTo>
                        <a:pt x="590" y="197"/>
                      </a:lnTo>
                      <a:cubicBezTo>
                        <a:pt x="568" y="219"/>
                        <a:pt x="547" y="230"/>
                        <a:pt x="525" y="230"/>
                      </a:cubicBezTo>
                      <a:lnTo>
                        <a:pt x="525" y="230"/>
                      </a:lnTo>
                      <a:cubicBezTo>
                        <a:pt x="502" y="230"/>
                        <a:pt x="481" y="219"/>
                        <a:pt x="459" y="197"/>
                      </a:cubicBezTo>
                      <a:lnTo>
                        <a:pt x="459" y="197"/>
                      </a:lnTo>
                      <a:cubicBezTo>
                        <a:pt x="437" y="175"/>
                        <a:pt x="415" y="164"/>
                        <a:pt x="393" y="164"/>
                      </a:cubicBezTo>
                      <a:lnTo>
                        <a:pt x="393" y="164"/>
                      </a:lnTo>
                      <a:cubicBezTo>
                        <a:pt x="371" y="164"/>
                        <a:pt x="350" y="175"/>
                        <a:pt x="328" y="197"/>
                      </a:cubicBezTo>
                      <a:lnTo>
                        <a:pt x="0" y="525"/>
                      </a:lnTo>
                      <a:lnTo>
                        <a:pt x="0" y="262"/>
                      </a:lnTo>
                      <a:lnTo>
                        <a:pt x="0" y="262"/>
                      </a:lnTo>
                      <a:cubicBezTo>
                        <a:pt x="22" y="240"/>
                        <a:pt x="33" y="219"/>
                        <a:pt x="33" y="197"/>
                      </a:cubicBezTo>
                      <a:lnTo>
                        <a:pt x="33" y="197"/>
                      </a:lnTo>
                      <a:cubicBezTo>
                        <a:pt x="33" y="179"/>
                        <a:pt x="22" y="165"/>
                        <a:pt x="0" y="154"/>
                      </a:cubicBezTo>
                      <a:lnTo>
                        <a:pt x="0" y="0"/>
                      </a:lnTo>
                      <a:lnTo>
                        <a:pt x="4720" y="0"/>
                      </a:lnTo>
                      <a:lnTo>
                        <a:pt x="4720" y="154"/>
                      </a:lnTo>
                      <a:lnTo>
                        <a:pt x="4720" y="154"/>
                      </a:lnTo>
                      <a:cubicBezTo>
                        <a:pt x="4715" y="152"/>
                        <a:pt x="4710" y="150"/>
                        <a:pt x="4704" y="148"/>
                      </a:cubicBezTo>
                      <a:lnTo>
                        <a:pt x="4704" y="148"/>
                      </a:lnTo>
                      <a:cubicBezTo>
                        <a:pt x="4671" y="137"/>
                        <a:pt x="4633" y="131"/>
                        <a:pt x="4589" y="131"/>
                      </a:cubicBezTo>
                      <a:lnTo>
                        <a:pt x="4589" y="131"/>
                      </a:lnTo>
                      <a:cubicBezTo>
                        <a:pt x="4545" y="131"/>
                        <a:pt x="4507" y="137"/>
                        <a:pt x="4474" y="148"/>
                      </a:cubicBezTo>
                      <a:lnTo>
                        <a:pt x="4474" y="148"/>
                      </a:lnTo>
                      <a:cubicBezTo>
                        <a:pt x="4441" y="159"/>
                        <a:pt x="4414" y="175"/>
                        <a:pt x="4392" y="197"/>
                      </a:cubicBezTo>
                      <a:lnTo>
                        <a:pt x="4327" y="262"/>
                      </a:lnTo>
                      <a:lnTo>
                        <a:pt x="4261" y="327"/>
                      </a:lnTo>
                      <a:lnTo>
                        <a:pt x="4196" y="394"/>
                      </a:lnTo>
                      <a:lnTo>
                        <a:pt x="4065" y="525"/>
                      </a:lnTo>
                      <a:lnTo>
                        <a:pt x="4065" y="525"/>
                      </a:lnTo>
                      <a:cubicBezTo>
                        <a:pt x="4042" y="546"/>
                        <a:pt x="4032" y="568"/>
                        <a:pt x="4032" y="590"/>
                      </a:cubicBezTo>
                      <a:lnTo>
                        <a:pt x="4032" y="590"/>
                      </a:lnTo>
                      <a:cubicBezTo>
                        <a:pt x="4032" y="612"/>
                        <a:pt x="4049" y="629"/>
                        <a:pt x="4081" y="639"/>
                      </a:cubicBezTo>
                      <a:lnTo>
                        <a:pt x="4081" y="639"/>
                      </a:lnTo>
                      <a:cubicBezTo>
                        <a:pt x="4114" y="650"/>
                        <a:pt x="4152" y="655"/>
                        <a:pt x="4196" y="655"/>
                      </a:cubicBezTo>
                      <a:lnTo>
                        <a:pt x="4196" y="655"/>
                      </a:lnTo>
                      <a:cubicBezTo>
                        <a:pt x="4239" y="655"/>
                        <a:pt x="4278" y="650"/>
                        <a:pt x="4310" y="639"/>
                      </a:cubicBezTo>
                      <a:lnTo>
                        <a:pt x="4310" y="639"/>
                      </a:lnTo>
                      <a:cubicBezTo>
                        <a:pt x="4343" y="629"/>
                        <a:pt x="4370" y="612"/>
                        <a:pt x="4392" y="590"/>
                      </a:cubicBezTo>
                      <a:lnTo>
                        <a:pt x="4458" y="525"/>
                      </a:lnTo>
                      <a:lnTo>
                        <a:pt x="4523" y="459"/>
                      </a:lnTo>
                      <a:lnTo>
                        <a:pt x="4720" y="262"/>
                      </a:lnTo>
                      <a:lnTo>
                        <a:pt x="4720" y="525"/>
                      </a:lnTo>
                      <a:lnTo>
                        <a:pt x="4720" y="525"/>
                      </a:lnTo>
                      <a:cubicBezTo>
                        <a:pt x="4698" y="546"/>
                        <a:pt x="4687" y="568"/>
                        <a:pt x="4687" y="590"/>
                      </a:cubicBezTo>
                      <a:lnTo>
                        <a:pt x="4687" y="590"/>
                      </a:lnTo>
                      <a:cubicBezTo>
                        <a:pt x="4687" y="607"/>
                        <a:pt x="4698" y="622"/>
                        <a:pt x="4720" y="633"/>
                      </a:cubicBezTo>
                      <a:lnTo>
                        <a:pt x="4720" y="78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777" name="Group 1776">
                <a:extLst>
                  <a:ext uri="{FF2B5EF4-FFF2-40B4-BE49-F238E27FC236}">
                    <a16:creationId xmlns="" xmlns:a16="http://schemas.microsoft.com/office/drawing/2014/main" id="{84DA3F10-9163-3B43-8041-A2707D07AF86}"/>
                  </a:ext>
                </a:extLst>
              </p:cNvPr>
              <p:cNvGrpSpPr/>
              <p:nvPr/>
            </p:nvGrpSpPr>
            <p:grpSpPr>
              <a:xfrm>
                <a:off x="6151563" y="6293964"/>
                <a:ext cx="1700212" cy="546100"/>
                <a:chOff x="6151563" y="6772275"/>
                <a:chExt cx="1700212" cy="546100"/>
              </a:xfrm>
            </p:grpSpPr>
            <p:sp>
              <p:nvSpPr>
                <p:cNvPr id="1778" name="Freeform 576">
                  <a:extLst>
                    <a:ext uri="{FF2B5EF4-FFF2-40B4-BE49-F238E27FC236}">
                      <a16:creationId xmlns="" xmlns:a16="http://schemas.microsoft.com/office/drawing/2014/main" id="{F393C75C-B57A-BC4A-8B30-5633BDB9A9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6772275"/>
                  <a:ext cx="1700212" cy="244475"/>
                </a:xfrm>
                <a:custGeom>
                  <a:avLst/>
                  <a:gdLst>
                    <a:gd name="T0" fmla="*/ 3606 w 4721"/>
                    <a:gd name="T1" fmla="*/ 170 h 679"/>
                    <a:gd name="T2" fmla="*/ 3933 w 4721"/>
                    <a:gd name="T3" fmla="*/ 337 h 679"/>
                    <a:gd name="T4" fmla="*/ 4302 w 4721"/>
                    <a:gd name="T5" fmla="*/ 145 h 679"/>
                    <a:gd name="T6" fmla="*/ 4302 w 4721"/>
                    <a:gd name="T7" fmla="*/ 401 h 679"/>
                    <a:gd name="T8" fmla="*/ 4146 w 4721"/>
                    <a:gd name="T9" fmla="*/ 444 h 679"/>
                    <a:gd name="T10" fmla="*/ 4040 w 4721"/>
                    <a:gd name="T11" fmla="*/ 486 h 679"/>
                    <a:gd name="T12" fmla="*/ 3933 w 4721"/>
                    <a:gd name="T13" fmla="*/ 550 h 679"/>
                    <a:gd name="T14" fmla="*/ 3827 w 4721"/>
                    <a:gd name="T15" fmla="*/ 486 h 679"/>
                    <a:gd name="T16" fmla="*/ 3721 w 4721"/>
                    <a:gd name="T17" fmla="*/ 444 h 679"/>
                    <a:gd name="T18" fmla="*/ 3721 w 4721"/>
                    <a:gd name="T19" fmla="*/ 444 h 679"/>
                    <a:gd name="T20" fmla="*/ 3564 w 4721"/>
                    <a:gd name="T21" fmla="*/ 401 h 679"/>
                    <a:gd name="T22" fmla="*/ 3171 w 4721"/>
                    <a:gd name="T23" fmla="*/ 145 h 679"/>
                    <a:gd name="T24" fmla="*/ 2860 w 4721"/>
                    <a:gd name="T25" fmla="*/ 281 h 679"/>
                    <a:gd name="T26" fmla="*/ 3081 w 4721"/>
                    <a:gd name="T27" fmla="*/ 238 h 679"/>
                    <a:gd name="T28" fmla="*/ 3385 w 4721"/>
                    <a:gd name="T29" fmla="*/ 333 h 679"/>
                    <a:gd name="T30" fmla="*/ 1917 w 4721"/>
                    <a:gd name="T31" fmla="*/ 102 h 679"/>
                    <a:gd name="T32" fmla="*/ 2294 w 4721"/>
                    <a:gd name="T33" fmla="*/ 307 h 679"/>
                    <a:gd name="T34" fmla="*/ 2598 w 4721"/>
                    <a:gd name="T35" fmla="*/ 213 h 679"/>
                    <a:gd name="T36" fmla="*/ 2729 w 4721"/>
                    <a:gd name="T37" fmla="*/ 349 h 679"/>
                    <a:gd name="T38" fmla="*/ 2622 w 4721"/>
                    <a:gd name="T39" fmla="*/ 414 h 679"/>
                    <a:gd name="T40" fmla="*/ 2516 w 4721"/>
                    <a:gd name="T41" fmla="*/ 486 h 679"/>
                    <a:gd name="T42" fmla="*/ 2409 w 4721"/>
                    <a:gd name="T43" fmla="*/ 580 h 679"/>
                    <a:gd name="T44" fmla="*/ 2384 w 4721"/>
                    <a:gd name="T45" fmla="*/ 605 h 679"/>
                    <a:gd name="T46" fmla="*/ 2229 w 4721"/>
                    <a:gd name="T47" fmla="*/ 541 h 679"/>
                    <a:gd name="T48" fmla="*/ 2073 w 4721"/>
                    <a:gd name="T49" fmla="*/ 469 h 679"/>
                    <a:gd name="T50" fmla="*/ 1917 w 4721"/>
                    <a:gd name="T51" fmla="*/ 375 h 679"/>
                    <a:gd name="T52" fmla="*/ 1729 w 4721"/>
                    <a:gd name="T53" fmla="*/ 213 h 679"/>
                    <a:gd name="T54" fmla="*/ 1418 w 4721"/>
                    <a:gd name="T55" fmla="*/ 213 h 679"/>
                    <a:gd name="T56" fmla="*/ 1377 w 4721"/>
                    <a:gd name="T57" fmla="*/ 307 h 679"/>
                    <a:gd name="T58" fmla="*/ 1729 w 4721"/>
                    <a:gd name="T59" fmla="*/ 281 h 679"/>
                    <a:gd name="T60" fmla="*/ 1148 w 4721"/>
                    <a:gd name="T61" fmla="*/ 68 h 679"/>
                    <a:gd name="T62" fmla="*/ 590 w 4721"/>
                    <a:gd name="T63" fmla="*/ 238 h 679"/>
                    <a:gd name="T64" fmla="*/ 893 w 4721"/>
                    <a:gd name="T65" fmla="*/ 281 h 679"/>
                    <a:gd name="T66" fmla="*/ 1229 w 4721"/>
                    <a:gd name="T67" fmla="*/ 375 h 679"/>
                    <a:gd name="T68" fmla="*/ 1205 w 4721"/>
                    <a:gd name="T69" fmla="*/ 401 h 679"/>
                    <a:gd name="T70" fmla="*/ 1049 w 4721"/>
                    <a:gd name="T71" fmla="*/ 473 h 679"/>
                    <a:gd name="T72" fmla="*/ 893 w 4721"/>
                    <a:gd name="T73" fmla="*/ 538 h 679"/>
                    <a:gd name="T74" fmla="*/ 738 w 4721"/>
                    <a:gd name="T75" fmla="*/ 580 h 679"/>
                    <a:gd name="T76" fmla="*/ 631 w 4721"/>
                    <a:gd name="T77" fmla="*/ 486 h 679"/>
                    <a:gd name="T78" fmla="*/ 524 w 4721"/>
                    <a:gd name="T79" fmla="*/ 414 h 679"/>
                    <a:gd name="T80" fmla="*/ 418 w 4721"/>
                    <a:gd name="T81" fmla="*/ 349 h 679"/>
                    <a:gd name="T82" fmla="*/ 4409 w 4721"/>
                    <a:gd name="T83" fmla="*/ 307 h 679"/>
                    <a:gd name="T84" fmla="*/ 4696 w 4721"/>
                    <a:gd name="T85" fmla="*/ 213 h 679"/>
                    <a:gd name="T86" fmla="*/ 4434 w 4721"/>
                    <a:gd name="T87" fmla="*/ 418 h 679"/>
                    <a:gd name="T88" fmla="*/ 4040 w 4721"/>
                    <a:gd name="T89" fmla="*/ 623 h 679"/>
                    <a:gd name="T90" fmla="*/ 3737 w 4721"/>
                    <a:gd name="T91" fmla="*/ 580 h 679"/>
                    <a:gd name="T92" fmla="*/ 3344 w 4721"/>
                    <a:gd name="T93" fmla="*/ 375 h 679"/>
                    <a:gd name="T94" fmla="*/ 2990 w 4721"/>
                    <a:gd name="T95" fmla="*/ 349 h 679"/>
                    <a:gd name="T96" fmla="*/ 2598 w 4721"/>
                    <a:gd name="T97" fmla="*/ 555 h 679"/>
                    <a:gd name="T98" fmla="*/ 2294 w 4721"/>
                    <a:gd name="T99" fmla="*/ 648 h 679"/>
                    <a:gd name="T100" fmla="*/ 1901 w 4721"/>
                    <a:gd name="T101" fmla="*/ 444 h 679"/>
                    <a:gd name="T102" fmla="*/ 1573 w 4721"/>
                    <a:gd name="T103" fmla="*/ 277 h 679"/>
                    <a:gd name="T104" fmla="*/ 1205 w 4721"/>
                    <a:gd name="T105" fmla="*/ 469 h 679"/>
                    <a:gd name="T106" fmla="*/ 811 w 4721"/>
                    <a:gd name="T107" fmla="*/ 674 h 679"/>
                    <a:gd name="T108" fmla="*/ 500 w 4721"/>
                    <a:gd name="T109" fmla="*/ 538 h 679"/>
                    <a:gd name="T110" fmla="*/ 106 w 4721"/>
                    <a:gd name="T111" fmla="*/ 333 h 679"/>
                    <a:gd name="T112" fmla="*/ 197 w 4721"/>
                    <a:gd name="T113" fmla="*/ 307 h 679"/>
                    <a:gd name="T114" fmla="*/ 156 w 4721"/>
                    <a:gd name="T115" fmla="*/ 213 h 679"/>
                    <a:gd name="T116" fmla="*/ 4696 w 4721"/>
                    <a:gd name="T117" fmla="*/ 145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721" h="679">
                      <a:moveTo>
                        <a:pt x="4376" y="102"/>
                      </a:moveTo>
                      <a:lnTo>
                        <a:pt x="4376" y="102"/>
                      </a:lnTo>
                      <a:cubicBezTo>
                        <a:pt x="4376" y="91"/>
                        <a:pt x="4368" y="82"/>
                        <a:pt x="4351" y="76"/>
                      </a:cubicBezTo>
                      <a:lnTo>
                        <a:pt x="4351" y="76"/>
                      </a:lnTo>
                      <a:cubicBezTo>
                        <a:pt x="4335" y="71"/>
                        <a:pt x="4316" y="68"/>
                        <a:pt x="4294" y="68"/>
                      </a:cubicBezTo>
                      <a:lnTo>
                        <a:pt x="3573" y="68"/>
                      </a:lnTo>
                      <a:lnTo>
                        <a:pt x="3573" y="68"/>
                      </a:lnTo>
                      <a:cubicBezTo>
                        <a:pt x="3551" y="68"/>
                        <a:pt x="3532" y="71"/>
                        <a:pt x="3516" y="76"/>
                      </a:cubicBezTo>
                      <a:lnTo>
                        <a:pt x="3516" y="76"/>
                      </a:lnTo>
                      <a:cubicBezTo>
                        <a:pt x="3499" y="82"/>
                        <a:pt x="3491" y="91"/>
                        <a:pt x="3491" y="102"/>
                      </a:cubicBezTo>
                      <a:lnTo>
                        <a:pt x="3491" y="102"/>
                      </a:lnTo>
                      <a:cubicBezTo>
                        <a:pt x="3491" y="113"/>
                        <a:pt x="3499" y="122"/>
                        <a:pt x="3516" y="127"/>
                      </a:cubicBezTo>
                      <a:lnTo>
                        <a:pt x="3564" y="145"/>
                      </a:lnTo>
                      <a:lnTo>
                        <a:pt x="3564" y="145"/>
                      </a:lnTo>
                      <a:cubicBezTo>
                        <a:pt x="3581" y="150"/>
                        <a:pt x="3595" y="159"/>
                        <a:pt x="3606" y="170"/>
                      </a:cubicBezTo>
                      <a:lnTo>
                        <a:pt x="3606" y="170"/>
                      </a:lnTo>
                      <a:cubicBezTo>
                        <a:pt x="3617" y="182"/>
                        <a:pt x="3630" y="190"/>
                        <a:pt x="3647" y="196"/>
                      </a:cubicBezTo>
                      <a:lnTo>
                        <a:pt x="3696" y="213"/>
                      </a:lnTo>
                      <a:lnTo>
                        <a:pt x="3696" y="213"/>
                      </a:lnTo>
                      <a:cubicBezTo>
                        <a:pt x="3712" y="218"/>
                        <a:pt x="3726" y="227"/>
                        <a:pt x="3737" y="238"/>
                      </a:cubicBezTo>
                      <a:lnTo>
                        <a:pt x="3737" y="238"/>
                      </a:lnTo>
                      <a:cubicBezTo>
                        <a:pt x="3748" y="250"/>
                        <a:pt x="3762" y="258"/>
                        <a:pt x="3778" y="264"/>
                      </a:cubicBezTo>
                      <a:lnTo>
                        <a:pt x="3827" y="281"/>
                      </a:lnTo>
                      <a:lnTo>
                        <a:pt x="3827" y="281"/>
                      </a:lnTo>
                      <a:cubicBezTo>
                        <a:pt x="3843" y="287"/>
                        <a:pt x="3857" y="296"/>
                        <a:pt x="3868" y="307"/>
                      </a:cubicBezTo>
                      <a:lnTo>
                        <a:pt x="3868" y="307"/>
                      </a:lnTo>
                      <a:cubicBezTo>
                        <a:pt x="3879" y="318"/>
                        <a:pt x="3892" y="327"/>
                        <a:pt x="3909" y="333"/>
                      </a:cubicBezTo>
                      <a:lnTo>
                        <a:pt x="3909" y="333"/>
                      </a:lnTo>
                      <a:cubicBezTo>
                        <a:pt x="3917" y="336"/>
                        <a:pt x="3926" y="337"/>
                        <a:pt x="3933" y="337"/>
                      </a:cubicBezTo>
                      <a:lnTo>
                        <a:pt x="3933" y="337"/>
                      </a:lnTo>
                      <a:cubicBezTo>
                        <a:pt x="3941" y="337"/>
                        <a:pt x="3950" y="336"/>
                        <a:pt x="3958" y="333"/>
                      </a:cubicBezTo>
                      <a:lnTo>
                        <a:pt x="3958" y="333"/>
                      </a:lnTo>
                      <a:cubicBezTo>
                        <a:pt x="3974" y="327"/>
                        <a:pt x="3988" y="318"/>
                        <a:pt x="3999" y="307"/>
                      </a:cubicBezTo>
                      <a:lnTo>
                        <a:pt x="3999" y="307"/>
                      </a:lnTo>
                      <a:cubicBezTo>
                        <a:pt x="4010" y="296"/>
                        <a:pt x="4024" y="287"/>
                        <a:pt x="4040" y="281"/>
                      </a:cubicBezTo>
                      <a:lnTo>
                        <a:pt x="4090" y="264"/>
                      </a:lnTo>
                      <a:lnTo>
                        <a:pt x="4090" y="264"/>
                      </a:lnTo>
                      <a:cubicBezTo>
                        <a:pt x="4106" y="258"/>
                        <a:pt x="4119" y="250"/>
                        <a:pt x="4131" y="238"/>
                      </a:cubicBezTo>
                      <a:lnTo>
                        <a:pt x="4131" y="238"/>
                      </a:lnTo>
                      <a:cubicBezTo>
                        <a:pt x="4141" y="227"/>
                        <a:pt x="4155" y="218"/>
                        <a:pt x="4171" y="213"/>
                      </a:cubicBezTo>
                      <a:lnTo>
                        <a:pt x="4221" y="196"/>
                      </a:lnTo>
                      <a:lnTo>
                        <a:pt x="4221" y="196"/>
                      </a:lnTo>
                      <a:cubicBezTo>
                        <a:pt x="4236" y="190"/>
                        <a:pt x="4250" y="182"/>
                        <a:pt x="4261" y="170"/>
                      </a:cubicBezTo>
                      <a:lnTo>
                        <a:pt x="4261" y="170"/>
                      </a:lnTo>
                      <a:cubicBezTo>
                        <a:pt x="4272" y="159"/>
                        <a:pt x="4286" y="150"/>
                        <a:pt x="4302" y="145"/>
                      </a:cubicBezTo>
                      <a:lnTo>
                        <a:pt x="4351" y="127"/>
                      </a:lnTo>
                      <a:lnTo>
                        <a:pt x="4351" y="127"/>
                      </a:lnTo>
                      <a:cubicBezTo>
                        <a:pt x="4368" y="122"/>
                        <a:pt x="4376" y="113"/>
                        <a:pt x="4376" y="102"/>
                      </a:cubicBezTo>
                      <a:close/>
                      <a:moveTo>
                        <a:pt x="4376" y="375"/>
                      </a:moveTo>
                      <a:lnTo>
                        <a:pt x="4376" y="375"/>
                      </a:lnTo>
                      <a:cubicBezTo>
                        <a:pt x="4376" y="364"/>
                        <a:pt x="4368" y="355"/>
                        <a:pt x="4351" y="349"/>
                      </a:cubicBezTo>
                      <a:lnTo>
                        <a:pt x="4351" y="349"/>
                      </a:lnTo>
                      <a:cubicBezTo>
                        <a:pt x="4343" y="347"/>
                        <a:pt x="4335" y="345"/>
                        <a:pt x="4327" y="345"/>
                      </a:cubicBezTo>
                      <a:lnTo>
                        <a:pt x="4327" y="345"/>
                      </a:lnTo>
                      <a:cubicBezTo>
                        <a:pt x="4318" y="345"/>
                        <a:pt x="4310" y="347"/>
                        <a:pt x="4302" y="349"/>
                      </a:cubicBezTo>
                      <a:lnTo>
                        <a:pt x="4302" y="349"/>
                      </a:lnTo>
                      <a:cubicBezTo>
                        <a:pt x="4286" y="355"/>
                        <a:pt x="4277" y="364"/>
                        <a:pt x="4277" y="375"/>
                      </a:cubicBezTo>
                      <a:lnTo>
                        <a:pt x="4277" y="375"/>
                      </a:lnTo>
                      <a:cubicBezTo>
                        <a:pt x="4277" y="387"/>
                        <a:pt x="4286" y="395"/>
                        <a:pt x="4302" y="401"/>
                      </a:cubicBezTo>
                      <a:lnTo>
                        <a:pt x="4302" y="401"/>
                      </a:lnTo>
                      <a:cubicBezTo>
                        <a:pt x="4310" y="404"/>
                        <a:pt x="4318" y="405"/>
                        <a:pt x="4327" y="405"/>
                      </a:cubicBezTo>
                      <a:lnTo>
                        <a:pt x="4327" y="405"/>
                      </a:lnTo>
                      <a:cubicBezTo>
                        <a:pt x="4335" y="405"/>
                        <a:pt x="4343" y="404"/>
                        <a:pt x="4351" y="401"/>
                      </a:cubicBezTo>
                      <a:lnTo>
                        <a:pt x="4351" y="401"/>
                      </a:lnTo>
                      <a:cubicBezTo>
                        <a:pt x="4368" y="395"/>
                        <a:pt x="4376" y="387"/>
                        <a:pt x="4376" y="375"/>
                      </a:cubicBezTo>
                      <a:close/>
                      <a:moveTo>
                        <a:pt x="4245" y="444"/>
                      </a:moveTo>
                      <a:lnTo>
                        <a:pt x="4245" y="444"/>
                      </a:lnTo>
                      <a:cubicBezTo>
                        <a:pt x="4245" y="432"/>
                        <a:pt x="4236" y="424"/>
                        <a:pt x="4221" y="418"/>
                      </a:cubicBezTo>
                      <a:lnTo>
                        <a:pt x="4221" y="418"/>
                      </a:lnTo>
                      <a:cubicBezTo>
                        <a:pt x="4212" y="415"/>
                        <a:pt x="4204" y="414"/>
                        <a:pt x="4196" y="414"/>
                      </a:cubicBezTo>
                      <a:lnTo>
                        <a:pt x="4196" y="414"/>
                      </a:lnTo>
                      <a:cubicBezTo>
                        <a:pt x="4187" y="414"/>
                        <a:pt x="4179" y="415"/>
                        <a:pt x="4171" y="418"/>
                      </a:cubicBezTo>
                      <a:lnTo>
                        <a:pt x="4171" y="418"/>
                      </a:lnTo>
                      <a:cubicBezTo>
                        <a:pt x="4155" y="424"/>
                        <a:pt x="4146" y="432"/>
                        <a:pt x="4146" y="444"/>
                      </a:cubicBezTo>
                      <a:lnTo>
                        <a:pt x="4146" y="444"/>
                      </a:lnTo>
                      <a:cubicBezTo>
                        <a:pt x="4146" y="455"/>
                        <a:pt x="4155" y="463"/>
                        <a:pt x="4171" y="469"/>
                      </a:cubicBezTo>
                      <a:lnTo>
                        <a:pt x="4171" y="469"/>
                      </a:lnTo>
                      <a:cubicBezTo>
                        <a:pt x="4179" y="472"/>
                        <a:pt x="4187" y="473"/>
                        <a:pt x="4196" y="473"/>
                      </a:cubicBezTo>
                      <a:lnTo>
                        <a:pt x="4196" y="473"/>
                      </a:lnTo>
                      <a:cubicBezTo>
                        <a:pt x="4204" y="473"/>
                        <a:pt x="4212" y="472"/>
                        <a:pt x="4221" y="469"/>
                      </a:cubicBezTo>
                      <a:lnTo>
                        <a:pt x="4221" y="469"/>
                      </a:lnTo>
                      <a:cubicBezTo>
                        <a:pt x="4236" y="463"/>
                        <a:pt x="4245" y="455"/>
                        <a:pt x="4245" y="444"/>
                      </a:cubicBezTo>
                      <a:close/>
                      <a:moveTo>
                        <a:pt x="4113" y="512"/>
                      </a:moveTo>
                      <a:lnTo>
                        <a:pt x="4113" y="512"/>
                      </a:lnTo>
                      <a:cubicBezTo>
                        <a:pt x="4113" y="500"/>
                        <a:pt x="4106" y="492"/>
                        <a:pt x="4090" y="486"/>
                      </a:cubicBezTo>
                      <a:lnTo>
                        <a:pt x="4090" y="486"/>
                      </a:lnTo>
                      <a:cubicBezTo>
                        <a:pt x="4081" y="483"/>
                        <a:pt x="4072" y="482"/>
                        <a:pt x="4064" y="482"/>
                      </a:cubicBezTo>
                      <a:lnTo>
                        <a:pt x="4064" y="482"/>
                      </a:lnTo>
                      <a:cubicBezTo>
                        <a:pt x="4057" y="482"/>
                        <a:pt x="4048" y="483"/>
                        <a:pt x="4040" y="486"/>
                      </a:cubicBezTo>
                      <a:lnTo>
                        <a:pt x="4040" y="486"/>
                      </a:lnTo>
                      <a:cubicBezTo>
                        <a:pt x="4024" y="492"/>
                        <a:pt x="4015" y="500"/>
                        <a:pt x="4015" y="512"/>
                      </a:cubicBezTo>
                      <a:lnTo>
                        <a:pt x="4015" y="512"/>
                      </a:lnTo>
                      <a:cubicBezTo>
                        <a:pt x="4015" y="523"/>
                        <a:pt x="4024" y="531"/>
                        <a:pt x="4040" y="538"/>
                      </a:cubicBezTo>
                      <a:lnTo>
                        <a:pt x="4040" y="538"/>
                      </a:lnTo>
                      <a:cubicBezTo>
                        <a:pt x="4048" y="540"/>
                        <a:pt x="4057" y="541"/>
                        <a:pt x="4064" y="541"/>
                      </a:cubicBezTo>
                      <a:lnTo>
                        <a:pt x="4064" y="541"/>
                      </a:lnTo>
                      <a:cubicBezTo>
                        <a:pt x="4072" y="541"/>
                        <a:pt x="4081" y="540"/>
                        <a:pt x="4090" y="538"/>
                      </a:cubicBezTo>
                      <a:lnTo>
                        <a:pt x="4090" y="538"/>
                      </a:lnTo>
                      <a:cubicBezTo>
                        <a:pt x="4106" y="531"/>
                        <a:pt x="4113" y="523"/>
                        <a:pt x="4113" y="512"/>
                      </a:cubicBezTo>
                      <a:close/>
                      <a:moveTo>
                        <a:pt x="3982" y="580"/>
                      </a:moveTo>
                      <a:lnTo>
                        <a:pt x="3982" y="580"/>
                      </a:lnTo>
                      <a:cubicBezTo>
                        <a:pt x="3982" y="569"/>
                        <a:pt x="3974" y="560"/>
                        <a:pt x="3958" y="555"/>
                      </a:cubicBezTo>
                      <a:lnTo>
                        <a:pt x="3958" y="555"/>
                      </a:lnTo>
                      <a:cubicBezTo>
                        <a:pt x="3950" y="551"/>
                        <a:pt x="3941" y="550"/>
                        <a:pt x="3933" y="550"/>
                      </a:cubicBezTo>
                      <a:lnTo>
                        <a:pt x="3933" y="550"/>
                      </a:lnTo>
                      <a:cubicBezTo>
                        <a:pt x="3926" y="550"/>
                        <a:pt x="3917" y="551"/>
                        <a:pt x="3909" y="555"/>
                      </a:cubicBezTo>
                      <a:lnTo>
                        <a:pt x="3909" y="555"/>
                      </a:lnTo>
                      <a:cubicBezTo>
                        <a:pt x="3892" y="560"/>
                        <a:pt x="3884" y="569"/>
                        <a:pt x="3884" y="580"/>
                      </a:cubicBezTo>
                      <a:lnTo>
                        <a:pt x="3884" y="580"/>
                      </a:lnTo>
                      <a:cubicBezTo>
                        <a:pt x="3884" y="591"/>
                        <a:pt x="3892" y="600"/>
                        <a:pt x="3909" y="605"/>
                      </a:cubicBezTo>
                      <a:lnTo>
                        <a:pt x="3909" y="605"/>
                      </a:lnTo>
                      <a:cubicBezTo>
                        <a:pt x="3917" y="608"/>
                        <a:pt x="3926" y="610"/>
                        <a:pt x="3933" y="610"/>
                      </a:cubicBezTo>
                      <a:lnTo>
                        <a:pt x="3933" y="610"/>
                      </a:lnTo>
                      <a:cubicBezTo>
                        <a:pt x="3941" y="610"/>
                        <a:pt x="3950" y="608"/>
                        <a:pt x="3958" y="605"/>
                      </a:cubicBezTo>
                      <a:lnTo>
                        <a:pt x="3958" y="605"/>
                      </a:lnTo>
                      <a:cubicBezTo>
                        <a:pt x="3974" y="600"/>
                        <a:pt x="3982" y="591"/>
                        <a:pt x="3982" y="580"/>
                      </a:cubicBezTo>
                      <a:close/>
                      <a:moveTo>
                        <a:pt x="3851" y="512"/>
                      </a:moveTo>
                      <a:lnTo>
                        <a:pt x="3851" y="512"/>
                      </a:lnTo>
                      <a:cubicBezTo>
                        <a:pt x="3851" y="500"/>
                        <a:pt x="3843" y="492"/>
                        <a:pt x="3827" y="486"/>
                      </a:cubicBezTo>
                      <a:lnTo>
                        <a:pt x="3827" y="486"/>
                      </a:lnTo>
                      <a:cubicBezTo>
                        <a:pt x="3819" y="483"/>
                        <a:pt x="3810" y="482"/>
                        <a:pt x="3802" y="482"/>
                      </a:cubicBezTo>
                      <a:lnTo>
                        <a:pt x="3802" y="482"/>
                      </a:lnTo>
                      <a:cubicBezTo>
                        <a:pt x="3794" y="482"/>
                        <a:pt x="3786" y="483"/>
                        <a:pt x="3778" y="486"/>
                      </a:cubicBezTo>
                      <a:lnTo>
                        <a:pt x="3778" y="486"/>
                      </a:lnTo>
                      <a:cubicBezTo>
                        <a:pt x="3762" y="492"/>
                        <a:pt x="3753" y="500"/>
                        <a:pt x="3753" y="512"/>
                      </a:cubicBezTo>
                      <a:lnTo>
                        <a:pt x="3753" y="512"/>
                      </a:lnTo>
                      <a:cubicBezTo>
                        <a:pt x="3753" y="523"/>
                        <a:pt x="3762" y="531"/>
                        <a:pt x="3778" y="538"/>
                      </a:cubicBezTo>
                      <a:lnTo>
                        <a:pt x="3778" y="538"/>
                      </a:lnTo>
                      <a:cubicBezTo>
                        <a:pt x="3786" y="540"/>
                        <a:pt x="3794" y="541"/>
                        <a:pt x="3802" y="541"/>
                      </a:cubicBezTo>
                      <a:lnTo>
                        <a:pt x="3802" y="541"/>
                      </a:lnTo>
                      <a:cubicBezTo>
                        <a:pt x="3810" y="541"/>
                        <a:pt x="3819" y="540"/>
                        <a:pt x="3827" y="538"/>
                      </a:cubicBezTo>
                      <a:lnTo>
                        <a:pt x="3827" y="538"/>
                      </a:lnTo>
                      <a:cubicBezTo>
                        <a:pt x="3843" y="531"/>
                        <a:pt x="3851" y="523"/>
                        <a:pt x="3851" y="512"/>
                      </a:cubicBezTo>
                      <a:close/>
                      <a:moveTo>
                        <a:pt x="3721" y="444"/>
                      </a:moveTo>
                      <a:lnTo>
                        <a:pt x="3721" y="444"/>
                      </a:lnTo>
                      <a:cubicBezTo>
                        <a:pt x="3721" y="432"/>
                        <a:pt x="3712" y="424"/>
                        <a:pt x="3696" y="418"/>
                      </a:cubicBezTo>
                      <a:lnTo>
                        <a:pt x="3696" y="418"/>
                      </a:lnTo>
                      <a:cubicBezTo>
                        <a:pt x="3688" y="415"/>
                        <a:pt x="3679" y="414"/>
                        <a:pt x="3671" y="414"/>
                      </a:cubicBezTo>
                      <a:lnTo>
                        <a:pt x="3671" y="414"/>
                      </a:lnTo>
                      <a:cubicBezTo>
                        <a:pt x="3663" y="414"/>
                        <a:pt x="3655" y="415"/>
                        <a:pt x="3647" y="418"/>
                      </a:cubicBezTo>
                      <a:lnTo>
                        <a:pt x="3647" y="418"/>
                      </a:lnTo>
                      <a:cubicBezTo>
                        <a:pt x="3630" y="424"/>
                        <a:pt x="3622" y="432"/>
                        <a:pt x="3622" y="444"/>
                      </a:cubicBezTo>
                      <a:lnTo>
                        <a:pt x="3622" y="444"/>
                      </a:lnTo>
                      <a:cubicBezTo>
                        <a:pt x="3622" y="455"/>
                        <a:pt x="3630" y="463"/>
                        <a:pt x="3647" y="469"/>
                      </a:cubicBezTo>
                      <a:lnTo>
                        <a:pt x="3647" y="469"/>
                      </a:lnTo>
                      <a:cubicBezTo>
                        <a:pt x="3655" y="472"/>
                        <a:pt x="3663" y="473"/>
                        <a:pt x="3671" y="473"/>
                      </a:cubicBezTo>
                      <a:lnTo>
                        <a:pt x="3671" y="473"/>
                      </a:lnTo>
                      <a:cubicBezTo>
                        <a:pt x="3679" y="473"/>
                        <a:pt x="3688" y="472"/>
                        <a:pt x="3696" y="469"/>
                      </a:cubicBezTo>
                      <a:lnTo>
                        <a:pt x="3696" y="469"/>
                      </a:lnTo>
                      <a:cubicBezTo>
                        <a:pt x="3712" y="463"/>
                        <a:pt x="3721" y="455"/>
                        <a:pt x="3721" y="444"/>
                      </a:cubicBezTo>
                      <a:close/>
                      <a:moveTo>
                        <a:pt x="3589" y="375"/>
                      </a:moveTo>
                      <a:lnTo>
                        <a:pt x="3589" y="375"/>
                      </a:lnTo>
                      <a:cubicBezTo>
                        <a:pt x="3589" y="364"/>
                        <a:pt x="3581" y="355"/>
                        <a:pt x="3564" y="349"/>
                      </a:cubicBezTo>
                      <a:lnTo>
                        <a:pt x="3564" y="349"/>
                      </a:lnTo>
                      <a:cubicBezTo>
                        <a:pt x="3556" y="347"/>
                        <a:pt x="3548" y="345"/>
                        <a:pt x="3540" y="345"/>
                      </a:cubicBezTo>
                      <a:lnTo>
                        <a:pt x="3540" y="345"/>
                      </a:lnTo>
                      <a:cubicBezTo>
                        <a:pt x="3532" y="345"/>
                        <a:pt x="3524" y="347"/>
                        <a:pt x="3516" y="349"/>
                      </a:cubicBezTo>
                      <a:lnTo>
                        <a:pt x="3516" y="349"/>
                      </a:lnTo>
                      <a:cubicBezTo>
                        <a:pt x="3499" y="355"/>
                        <a:pt x="3491" y="364"/>
                        <a:pt x="3491" y="375"/>
                      </a:cubicBezTo>
                      <a:lnTo>
                        <a:pt x="3491" y="375"/>
                      </a:lnTo>
                      <a:cubicBezTo>
                        <a:pt x="3491" y="387"/>
                        <a:pt x="3499" y="395"/>
                        <a:pt x="3516" y="401"/>
                      </a:cubicBezTo>
                      <a:lnTo>
                        <a:pt x="3516" y="401"/>
                      </a:lnTo>
                      <a:cubicBezTo>
                        <a:pt x="3524" y="404"/>
                        <a:pt x="3532" y="405"/>
                        <a:pt x="3540" y="405"/>
                      </a:cubicBezTo>
                      <a:lnTo>
                        <a:pt x="3540" y="405"/>
                      </a:lnTo>
                      <a:cubicBezTo>
                        <a:pt x="3548" y="405"/>
                        <a:pt x="3556" y="404"/>
                        <a:pt x="3564" y="401"/>
                      </a:cubicBezTo>
                      <a:lnTo>
                        <a:pt x="3564" y="401"/>
                      </a:lnTo>
                      <a:cubicBezTo>
                        <a:pt x="3581" y="395"/>
                        <a:pt x="3589" y="387"/>
                        <a:pt x="3589" y="375"/>
                      </a:cubicBezTo>
                      <a:close/>
                      <a:moveTo>
                        <a:pt x="3458" y="307"/>
                      </a:moveTo>
                      <a:lnTo>
                        <a:pt x="3458" y="307"/>
                      </a:lnTo>
                      <a:cubicBezTo>
                        <a:pt x="3458" y="296"/>
                        <a:pt x="3450" y="287"/>
                        <a:pt x="3433" y="281"/>
                      </a:cubicBezTo>
                      <a:lnTo>
                        <a:pt x="3385" y="264"/>
                      </a:lnTo>
                      <a:lnTo>
                        <a:pt x="3385" y="264"/>
                      </a:lnTo>
                      <a:cubicBezTo>
                        <a:pt x="3368" y="258"/>
                        <a:pt x="3354" y="250"/>
                        <a:pt x="3344" y="238"/>
                      </a:cubicBezTo>
                      <a:lnTo>
                        <a:pt x="3344" y="238"/>
                      </a:lnTo>
                      <a:cubicBezTo>
                        <a:pt x="3332" y="227"/>
                        <a:pt x="3319" y="218"/>
                        <a:pt x="3302" y="213"/>
                      </a:cubicBezTo>
                      <a:lnTo>
                        <a:pt x="3253" y="196"/>
                      </a:lnTo>
                      <a:lnTo>
                        <a:pt x="3253" y="196"/>
                      </a:lnTo>
                      <a:cubicBezTo>
                        <a:pt x="3237" y="190"/>
                        <a:pt x="3223" y="182"/>
                        <a:pt x="3212" y="170"/>
                      </a:cubicBezTo>
                      <a:lnTo>
                        <a:pt x="3212" y="170"/>
                      </a:lnTo>
                      <a:cubicBezTo>
                        <a:pt x="3201" y="159"/>
                        <a:pt x="3188" y="150"/>
                        <a:pt x="3171" y="145"/>
                      </a:cubicBezTo>
                      <a:lnTo>
                        <a:pt x="3171" y="145"/>
                      </a:lnTo>
                      <a:cubicBezTo>
                        <a:pt x="3163" y="142"/>
                        <a:pt x="3155" y="141"/>
                        <a:pt x="3147" y="141"/>
                      </a:cubicBezTo>
                      <a:lnTo>
                        <a:pt x="3147" y="141"/>
                      </a:lnTo>
                      <a:cubicBezTo>
                        <a:pt x="3139" y="141"/>
                        <a:pt x="3130" y="142"/>
                        <a:pt x="3122" y="145"/>
                      </a:cubicBezTo>
                      <a:lnTo>
                        <a:pt x="3122" y="145"/>
                      </a:lnTo>
                      <a:cubicBezTo>
                        <a:pt x="3106" y="150"/>
                        <a:pt x="3092" y="159"/>
                        <a:pt x="3081" y="170"/>
                      </a:cubicBezTo>
                      <a:lnTo>
                        <a:pt x="3081" y="170"/>
                      </a:lnTo>
                      <a:cubicBezTo>
                        <a:pt x="3070" y="182"/>
                        <a:pt x="3056" y="190"/>
                        <a:pt x="3040" y="196"/>
                      </a:cubicBezTo>
                      <a:lnTo>
                        <a:pt x="2990" y="213"/>
                      </a:lnTo>
                      <a:lnTo>
                        <a:pt x="2990" y="213"/>
                      </a:lnTo>
                      <a:cubicBezTo>
                        <a:pt x="2975" y="218"/>
                        <a:pt x="2961" y="227"/>
                        <a:pt x="2950" y="238"/>
                      </a:cubicBezTo>
                      <a:lnTo>
                        <a:pt x="2950" y="238"/>
                      </a:lnTo>
                      <a:cubicBezTo>
                        <a:pt x="2939" y="250"/>
                        <a:pt x="2926" y="258"/>
                        <a:pt x="2909" y="264"/>
                      </a:cubicBezTo>
                      <a:lnTo>
                        <a:pt x="2860" y="281"/>
                      </a:lnTo>
                      <a:lnTo>
                        <a:pt x="2860" y="281"/>
                      </a:lnTo>
                      <a:cubicBezTo>
                        <a:pt x="2844" y="287"/>
                        <a:pt x="2836" y="296"/>
                        <a:pt x="2836" y="307"/>
                      </a:cubicBezTo>
                      <a:lnTo>
                        <a:pt x="2836" y="307"/>
                      </a:lnTo>
                      <a:cubicBezTo>
                        <a:pt x="2836" y="318"/>
                        <a:pt x="2844" y="327"/>
                        <a:pt x="2860" y="333"/>
                      </a:cubicBezTo>
                      <a:lnTo>
                        <a:pt x="2860" y="333"/>
                      </a:lnTo>
                      <a:cubicBezTo>
                        <a:pt x="2868" y="336"/>
                        <a:pt x="2876" y="337"/>
                        <a:pt x="2884" y="337"/>
                      </a:cubicBezTo>
                      <a:lnTo>
                        <a:pt x="2884" y="337"/>
                      </a:lnTo>
                      <a:cubicBezTo>
                        <a:pt x="2893" y="337"/>
                        <a:pt x="2901" y="336"/>
                        <a:pt x="2909" y="333"/>
                      </a:cubicBezTo>
                      <a:lnTo>
                        <a:pt x="2909" y="333"/>
                      </a:lnTo>
                      <a:cubicBezTo>
                        <a:pt x="2926" y="327"/>
                        <a:pt x="2939" y="318"/>
                        <a:pt x="2950" y="307"/>
                      </a:cubicBezTo>
                      <a:lnTo>
                        <a:pt x="2950" y="307"/>
                      </a:lnTo>
                      <a:cubicBezTo>
                        <a:pt x="2961" y="296"/>
                        <a:pt x="2975" y="287"/>
                        <a:pt x="2990" y="281"/>
                      </a:cubicBezTo>
                      <a:lnTo>
                        <a:pt x="3040" y="264"/>
                      </a:lnTo>
                      <a:lnTo>
                        <a:pt x="3040" y="264"/>
                      </a:lnTo>
                      <a:cubicBezTo>
                        <a:pt x="3056" y="258"/>
                        <a:pt x="3070" y="250"/>
                        <a:pt x="3081" y="238"/>
                      </a:cubicBezTo>
                      <a:lnTo>
                        <a:pt x="3081" y="238"/>
                      </a:lnTo>
                      <a:cubicBezTo>
                        <a:pt x="3092" y="227"/>
                        <a:pt x="3106" y="218"/>
                        <a:pt x="3122" y="213"/>
                      </a:cubicBezTo>
                      <a:lnTo>
                        <a:pt x="3122" y="213"/>
                      </a:lnTo>
                      <a:cubicBezTo>
                        <a:pt x="3130" y="210"/>
                        <a:pt x="3139" y="208"/>
                        <a:pt x="3147" y="208"/>
                      </a:cubicBezTo>
                      <a:lnTo>
                        <a:pt x="3147" y="208"/>
                      </a:lnTo>
                      <a:cubicBezTo>
                        <a:pt x="3155" y="208"/>
                        <a:pt x="3163" y="210"/>
                        <a:pt x="3171" y="213"/>
                      </a:cubicBezTo>
                      <a:lnTo>
                        <a:pt x="3171" y="213"/>
                      </a:lnTo>
                      <a:cubicBezTo>
                        <a:pt x="3188" y="218"/>
                        <a:pt x="3201" y="227"/>
                        <a:pt x="3212" y="238"/>
                      </a:cubicBezTo>
                      <a:lnTo>
                        <a:pt x="3212" y="238"/>
                      </a:lnTo>
                      <a:cubicBezTo>
                        <a:pt x="3223" y="250"/>
                        <a:pt x="3237" y="258"/>
                        <a:pt x="3253" y="264"/>
                      </a:cubicBezTo>
                      <a:lnTo>
                        <a:pt x="3302" y="281"/>
                      </a:lnTo>
                      <a:lnTo>
                        <a:pt x="3302" y="281"/>
                      </a:lnTo>
                      <a:cubicBezTo>
                        <a:pt x="3319" y="287"/>
                        <a:pt x="3332" y="296"/>
                        <a:pt x="3344" y="307"/>
                      </a:cubicBezTo>
                      <a:lnTo>
                        <a:pt x="3344" y="307"/>
                      </a:lnTo>
                      <a:cubicBezTo>
                        <a:pt x="3354" y="318"/>
                        <a:pt x="3368" y="327"/>
                        <a:pt x="3385" y="333"/>
                      </a:cubicBezTo>
                      <a:lnTo>
                        <a:pt x="3385" y="333"/>
                      </a:lnTo>
                      <a:cubicBezTo>
                        <a:pt x="3392" y="336"/>
                        <a:pt x="3401" y="337"/>
                        <a:pt x="3409" y="337"/>
                      </a:cubicBezTo>
                      <a:lnTo>
                        <a:pt x="3409" y="337"/>
                      </a:lnTo>
                      <a:cubicBezTo>
                        <a:pt x="3417" y="337"/>
                        <a:pt x="3425" y="336"/>
                        <a:pt x="3433" y="333"/>
                      </a:cubicBezTo>
                      <a:lnTo>
                        <a:pt x="3433" y="333"/>
                      </a:lnTo>
                      <a:cubicBezTo>
                        <a:pt x="3450" y="327"/>
                        <a:pt x="3458" y="318"/>
                        <a:pt x="3458" y="307"/>
                      </a:cubicBezTo>
                      <a:close/>
                      <a:moveTo>
                        <a:pt x="2803" y="102"/>
                      </a:moveTo>
                      <a:lnTo>
                        <a:pt x="2803" y="102"/>
                      </a:lnTo>
                      <a:cubicBezTo>
                        <a:pt x="2803" y="91"/>
                        <a:pt x="2795" y="82"/>
                        <a:pt x="2778" y="76"/>
                      </a:cubicBezTo>
                      <a:lnTo>
                        <a:pt x="2778" y="76"/>
                      </a:lnTo>
                      <a:cubicBezTo>
                        <a:pt x="2762" y="71"/>
                        <a:pt x="2743" y="68"/>
                        <a:pt x="2721" y="68"/>
                      </a:cubicBezTo>
                      <a:lnTo>
                        <a:pt x="2000" y="68"/>
                      </a:lnTo>
                      <a:lnTo>
                        <a:pt x="2000" y="68"/>
                      </a:lnTo>
                      <a:cubicBezTo>
                        <a:pt x="1977" y="68"/>
                        <a:pt x="1959" y="71"/>
                        <a:pt x="1942" y="76"/>
                      </a:cubicBezTo>
                      <a:lnTo>
                        <a:pt x="1942" y="76"/>
                      </a:lnTo>
                      <a:cubicBezTo>
                        <a:pt x="1926" y="82"/>
                        <a:pt x="1917" y="91"/>
                        <a:pt x="1917" y="102"/>
                      </a:cubicBezTo>
                      <a:lnTo>
                        <a:pt x="1917" y="102"/>
                      </a:lnTo>
                      <a:cubicBezTo>
                        <a:pt x="1917" y="113"/>
                        <a:pt x="1926" y="122"/>
                        <a:pt x="1942" y="127"/>
                      </a:cubicBezTo>
                      <a:lnTo>
                        <a:pt x="1991" y="145"/>
                      </a:lnTo>
                      <a:lnTo>
                        <a:pt x="1991" y="145"/>
                      </a:lnTo>
                      <a:cubicBezTo>
                        <a:pt x="2007" y="150"/>
                        <a:pt x="2021" y="159"/>
                        <a:pt x="2032" y="170"/>
                      </a:cubicBezTo>
                      <a:lnTo>
                        <a:pt x="2032" y="170"/>
                      </a:lnTo>
                      <a:cubicBezTo>
                        <a:pt x="2043" y="182"/>
                        <a:pt x="2057" y="190"/>
                        <a:pt x="2073" y="196"/>
                      </a:cubicBezTo>
                      <a:lnTo>
                        <a:pt x="2123" y="213"/>
                      </a:lnTo>
                      <a:lnTo>
                        <a:pt x="2123" y="213"/>
                      </a:lnTo>
                      <a:cubicBezTo>
                        <a:pt x="2139" y="218"/>
                        <a:pt x="2152" y="227"/>
                        <a:pt x="2164" y="238"/>
                      </a:cubicBezTo>
                      <a:lnTo>
                        <a:pt x="2164" y="238"/>
                      </a:lnTo>
                      <a:cubicBezTo>
                        <a:pt x="2174" y="250"/>
                        <a:pt x="2188" y="258"/>
                        <a:pt x="2204" y="264"/>
                      </a:cubicBezTo>
                      <a:lnTo>
                        <a:pt x="2253" y="281"/>
                      </a:lnTo>
                      <a:lnTo>
                        <a:pt x="2253" y="281"/>
                      </a:lnTo>
                      <a:cubicBezTo>
                        <a:pt x="2270" y="287"/>
                        <a:pt x="2283" y="296"/>
                        <a:pt x="2294" y="307"/>
                      </a:cubicBezTo>
                      <a:lnTo>
                        <a:pt x="2294" y="307"/>
                      </a:lnTo>
                      <a:cubicBezTo>
                        <a:pt x="2306" y="318"/>
                        <a:pt x="2319" y="327"/>
                        <a:pt x="2335" y="333"/>
                      </a:cubicBezTo>
                      <a:lnTo>
                        <a:pt x="2335" y="333"/>
                      </a:lnTo>
                      <a:cubicBezTo>
                        <a:pt x="2343" y="336"/>
                        <a:pt x="2352" y="337"/>
                        <a:pt x="2360" y="337"/>
                      </a:cubicBezTo>
                      <a:lnTo>
                        <a:pt x="2360" y="337"/>
                      </a:lnTo>
                      <a:cubicBezTo>
                        <a:pt x="2368" y="337"/>
                        <a:pt x="2376" y="336"/>
                        <a:pt x="2384" y="333"/>
                      </a:cubicBezTo>
                      <a:lnTo>
                        <a:pt x="2384" y="333"/>
                      </a:lnTo>
                      <a:cubicBezTo>
                        <a:pt x="2401" y="327"/>
                        <a:pt x="2414" y="318"/>
                        <a:pt x="2426" y="307"/>
                      </a:cubicBezTo>
                      <a:lnTo>
                        <a:pt x="2426" y="307"/>
                      </a:lnTo>
                      <a:cubicBezTo>
                        <a:pt x="2437" y="296"/>
                        <a:pt x="2450" y="287"/>
                        <a:pt x="2467" y="281"/>
                      </a:cubicBezTo>
                      <a:lnTo>
                        <a:pt x="2516" y="264"/>
                      </a:lnTo>
                      <a:lnTo>
                        <a:pt x="2516" y="264"/>
                      </a:lnTo>
                      <a:cubicBezTo>
                        <a:pt x="2533" y="258"/>
                        <a:pt x="2545" y="250"/>
                        <a:pt x="2557" y="238"/>
                      </a:cubicBezTo>
                      <a:lnTo>
                        <a:pt x="2557" y="238"/>
                      </a:lnTo>
                      <a:cubicBezTo>
                        <a:pt x="2568" y="227"/>
                        <a:pt x="2581" y="218"/>
                        <a:pt x="2598" y="213"/>
                      </a:cubicBezTo>
                      <a:lnTo>
                        <a:pt x="2647" y="196"/>
                      </a:lnTo>
                      <a:lnTo>
                        <a:pt x="2647" y="196"/>
                      </a:lnTo>
                      <a:cubicBezTo>
                        <a:pt x="2663" y="190"/>
                        <a:pt x="2677" y="182"/>
                        <a:pt x="2687" y="170"/>
                      </a:cubicBezTo>
                      <a:lnTo>
                        <a:pt x="2687" y="170"/>
                      </a:lnTo>
                      <a:cubicBezTo>
                        <a:pt x="2699" y="159"/>
                        <a:pt x="2712" y="150"/>
                        <a:pt x="2729" y="145"/>
                      </a:cubicBezTo>
                      <a:lnTo>
                        <a:pt x="2778" y="127"/>
                      </a:lnTo>
                      <a:lnTo>
                        <a:pt x="2778" y="127"/>
                      </a:lnTo>
                      <a:cubicBezTo>
                        <a:pt x="2795" y="122"/>
                        <a:pt x="2803" y="113"/>
                        <a:pt x="2803" y="102"/>
                      </a:cubicBezTo>
                      <a:close/>
                      <a:moveTo>
                        <a:pt x="2803" y="375"/>
                      </a:moveTo>
                      <a:lnTo>
                        <a:pt x="2803" y="375"/>
                      </a:lnTo>
                      <a:cubicBezTo>
                        <a:pt x="2803" y="364"/>
                        <a:pt x="2795" y="355"/>
                        <a:pt x="2778" y="349"/>
                      </a:cubicBezTo>
                      <a:lnTo>
                        <a:pt x="2778" y="349"/>
                      </a:lnTo>
                      <a:cubicBezTo>
                        <a:pt x="2770" y="347"/>
                        <a:pt x="2762" y="345"/>
                        <a:pt x="2753" y="345"/>
                      </a:cubicBezTo>
                      <a:lnTo>
                        <a:pt x="2753" y="345"/>
                      </a:lnTo>
                      <a:cubicBezTo>
                        <a:pt x="2745" y="345"/>
                        <a:pt x="2737" y="347"/>
                        <a:pt x="2729" y="349"/>
                      </a:cubicBezTo>
                      <a:lnTo>
                        <a:pt x="2729" y="349"/>
                      </a:lnTo>
                      <a:cubicBezTo>
                        <a:pt x="2712" y="355"/>
                        <a:pt x="2704" y="364"/>
                        <a:pt x="2704" y="375"/>
                      </a:cubicBezTo>
                      <a:lnTo>
                        <a:pt x="2704" y="375"/>
                      </a:lnTo>
                      <a:cubicBezTo>
                        <a:pt x="2704" y="387"/>
                        <a:pt x="2712" y="395"/>
                        <a:pt x="2729" y="401"/>
                      </a:cubicBezTo>
                      <a:lnTo>
                        <a:pt x="2729" y="401"/>
                      </a:lnTo>
                      <a:cubicBezTo>
                        <a:pt x="2737" y="404"/>
                        <a:pt x="2745" y="405"/>
                        <a:pt x="2753" y="405"/>
                      </a:cubicBezTo>
                      <a:lnTo>
                        <a:pt x="2753" y="405"/>
                      </a:lnTo>
                      <a:cubicBezTo>
                        <a:pt x="2762" y="405"/>
                        <a:pt x="2770" y="404"/>
                        <a:pt x="2778" y="401"/>
                      </a:cubicBezTo>
                      <a:lnTo>
                        <a:pt x="2778" y="401"/>
                      </a:lnTo>
                      <a:cubicBezTo>
                        <a:pt x="2795" y="395"/>
                        <a:pt x="2803" y="387"/>
                        <a:pt x="2803" y="375"/>
                      </a:cubicBezTo>
                      <a:close/>
                      <a:moveTo>
                        <a:pt x="2672" y="444"/>
                      </a:moveTo>
                      <a:lnTo>
                        <a:pt x="2672" y="444"/>
                      </a:lnTo>
                      <a:cubicBezTo>
                        <a:pt x="2672" y="432"/>
                        <a:pt x="2663" y="424"/>
                        <a:pt x="2647" y="418"/>
                      </a:cubicBezTo>
                      <a:lnTo>
                        <a:pt x="2647" y="418"/>
                      </a:lnTo>
                      <a:cubicBezTo>
                        <a:pt x="2639" y="415"/>
                        <a:pt x="2631" y="414"/>
                        <a:pt x="2622" y="414"/>
                      </a:cubicBezTo>
                      <a:lnTo>
                        <a:pt x="2622" y="414"/>
                      </a:lnTo>
                      <a:cubicBezTo>
                        <a:pt x="2614" y="414"/>
                        <a:pt x="2606" y="415"/>
                        <a:pt x="2598" y="418"/>
                      </a:cubicBezTo>
                      <a:lnTo>
                        <a:pt x="2598" y="418"/>
                      </a:lnTo>
                      <a:cubicBezTo>
                        <a:pt x="2581" y="424"/>
                        <a:pt x="2573" y="432"/>
                        <a:pt x="2573" y="444"/>
                      </a:cubicBezTo>
                      <a:lnTo>
                        <a:pt x="2573" y="444"/>
                      </a:lnTo>
                      <a:cubicBezTo>
                        <a:pt x="2573" y="455"/>
                        <a:pt x="2581" y="463"/>
                        <a:pt x="2598" y="469"/>
                      </a:cubicBezTo>
                      <a:lnTo>
                        <a:pt x="2598" y="469"/>
                      </a:lnTo>
                      <a:cubicBezTo>
                        <a:pt x="2606" y="472"/>
                        <a:pt x="2614" y="473"/>
                        <a:pt x="2622" y="473"/>
                      </a:cubicBezTo>
                      <a:lnTo>
                        <a:pt x="2622" y="473"/>
                      </a:lnTo>
                      <a:cubicBezTo>
                        <a:pt x="2631" y="473"/>
                        <a:pt x="2639" y="472"/>
                        <a:pt x="2647" y="469"/>
                      </a:cubicBezTo>
                      <a:lnTo>
                        <a:pt x="2647" y="469"/>
                      </a:lnTo>
                      <a:cubicBezTo>
                        <a:pt x="2663" y="463"/>
                        <a:pt x="2672" y="455"/>
                        <a:pt x="2672" y="444"/>
                      </a:cubicBezTo>
                      <a:close/>
                      <a:moveTo>
                        <a:pt x="2540" y="512"/>
                      </a:moveTo>
                      <a:lnTo>
                        <a:pt x="2540" y="512"/>
                      </a:lnTo>
                      <a:cubicBezTo>
                        <a:pt x="2540" y="500"/>
                        <a:pt x="2533" y="492"/>
                        <a:pt x="2516" y="486"/>
                      </a:cubicBezTo>
                      <a:lnTo>
                        <a:pt x="2516" y="486"/>
                      </a:lnTo>
                      <a:cubicBezTo>
                        <a:pt x="2508" y="483"/>
                        <a:pt x="2499" y="482"/>
                        <a:pt x="2491" y="482"/>
                      </a:cubicBezTo>
                      <a:lnTo>
                        <a:pt x="2491" y="482"/>
                      </a:lnTo>
                      <a:cubicBezTo>
                        <a:pt x="2483" y="482"/>
                        <a:pt x="2475" y="483"/>
                        <a:pt x="2467" y="486"/>
                      </a:cubicBezTo>
                      <a:lnTo>
                        <a:pt x="2467" y="486"/>
                      </a:lnTo>
                      <a:cubicBezTo>
                        <a:pt x="2450" y="492"/>
                        <a:pt x="2442" y="500"/>
                        <a:pt x="2442" y="512"/>
                      </a:cubicBezTo>
                      <a:lnTo>
                        <a:pt x="2442" y="512"/>
                      </a:lnTo>
                      <a:cubicBezTo>
                        <a:pt x="2442" y="523"/>
                        <a:pt x="2450" y="531"/>
                        <a:pt x="2467" y="538"/>
                      </a:cubicBezTo>
                      <a:lnTo>
                        <a:pt x="2467" y="538"/>
                      </a:lnTo>
                      <a:cubicBezTo>
                        <a:pt x="2475" y="540"/>
                        <a:pt x="2483" y="541"/>
                        <a:pt x="2491" y="541"/>
                      </a:cubicBezTo>
                      <a:lnTo>
                        <a:pt x="2491" y="541"/>
                      </a:lnTo>
                      <a:cubicBezTo>
                        <a:pt x="2499" y="541"/>
                        <a:pt x="2508" y="540"/>
                        <a:pt x="2516" y="538"/>
                      </a:cubicBezTo>
                      <a:lnTo>
                        <a:pt x="2516" y="538"/>
                      </a:lnTo>
                      <a:cubicBezTo>
                        <a:pt x="2533" y="531"/>
                        <a:pt x="2540" y="523"/>
                        <a:pt x="2540" y="512"/>
                      </a:cubicBezTo>
                      <a:close/>
                      <a:moveTo>
                        <a:pt x="2409" y="580"/>
                      </a:moveTo>
                      <a:lnTo>
                        <a:pt x="2409" y="580"/>
                      </a:lnTo>
                      <a:cubicBezTo>
                        <a:pt x="2409" y="569"/>
                        <a:pt x="2401" y="560"/>
                        <a:pt x="2384" y="555"/>
                      </a:cubicBezTo>
                      <a:lnTo>
                        <a:pt x="2384" y="555"/>
                      </a:lnTo>
                      <a:cubicBezTo>
                        <a:pt x="2376" y="551"/>
                        <a:pt x="2368" y="550"/>
                        <a:pt x="2360" y="550"/>
                      </a:cubicBezTo>
                      <a:lnTo>
                        <a:pt x="2360" y="550"/>
                      </a:lnTo>
                      <a:cubicBezTo>
                        <a:pt x="2352" y="550"/>
                        <a:pt x="2343" y="551"/>
                        <a:pt x="2335" y="555"/>
                      </a:cubicBezTo>
                      <a:lnTo>
                        <a:pt x="2335" y="555"/>
                      </a:lnTo>
                      <a:cubicBezTo>
                        <a:pt x="2319" y="560"/>
                        <a:pt x="2311" y="569"/>
                        <a:pt x="2311" y="580"/>
                      </a:cubicBezTo>
                      <a:lnTo>
                        <a:pt x="2311" y="580"/>
                      </a:lnTo>
                      <a:cubicBezTo>
                        <a:pt x="2311" y="591"/>
                        <a:pt x="2319" y="600"/>
                        <a:pt x="2335" y="605"/>
                      </a:cubicBezTo>
                      <a:lnTo>
                        <a:pt x="2335" y="605"/>
                      </a:lnTo>
                      <a:cubicBezTo>
                        <a:pt x="2343" y="608"/>
                        <a:pt x="2352" y="610"/>
                        <a:pt x="2360" y="610"/>
                      </a:cubicBezTo>
                      <a:lnTo>
                        <a:pt x="2360" y="610"/>
                      </a:lnTo>
                      <a:cubicBezTo>
                        <a:pt x="2368" y="610"/>
                        <a:pt x="2376" y="608"/>
                        <a:pt x="2384" y="605"/>
                      </a:cubicBezTo>
                      <a:lnTo>
                        <a:pt x="2384" y="605"/>
                      </a:lnTo>
                      <a:cubicBezTo>
                        <a:pt x="2401" y="600"/>
                        <a:pt x="2409" y="591"/>
                        <a:pt x="2409" y="580"/>
                      </a:cubicBezTo>
                      <a:close/>
                      <a:moveTo>
                        <a:pt x="2278" y="512"/>
                      </a:moveTo>
                      <a:lnTo>
                        <a:pt x="2278" y="512"/>
                      </a:lnTo>
                      <a:cubicBezTo>
                        <a:pt x="2278" y="500"/>
                        <a:pt x="2270" y="492"/>
                        <a:pt x="2253" y="486"/>
                      </a:cubicBezTo>
                      <a:lnTo>
                        <a:pt x="2253" y="486"/>
                      </a:lnTo>
                      <a:cubicBezTo>
                        <a:pt x="2245" y="483"/>
                        <a:pt x="2237" y="482"/>
                        <a:pt x="2229" y="482"/>
                      </a:cubicBezTo>
                      <a:lnTo>
                        <a:pt x="2229" y="482"/>
                      </a:lnTo>
                      <a:cubicBezTo>
                        <a:pt x="2221" y="482"/>
                        <a:pt x="2212" y="483"/>
                        <a:pt x="2204" y="486"/>
                      </a:cubicBezTo>
                      <a:lnTo>
                        <a:pt x="2204" y="486"/>
                      </a:lnTo>
                      <a:cubicBezTo>
                        <a:pt x="2188" y="492"/>
                        <a:pt x="2179" y="500"/>
                        <a:pt x="2179" y="512"/>
                      </a:cubicBezTo>
                      <a:lnTo>
                        <a:pt x="2179" y="512"/>
                      </a:lnTo>
                      <a:cubicBezTo>
                        <a:pt x="2179" y="523"/>
                        <a:pt x="2188" y="531"/>
                        <a:pt x="2204" y="538"/>
                      </a:cubicBezTo>
                      <a:lnTo>
                        <a:pt x="2204" y="538"/>
                      </a:lnTo>
                      <a:cubicBezTo>
                        <a:pt x="2212" y="540"/>
                        <a:pt x="2221" y="541"/>
                        <a:pt x="2229" y="541"/>
                      </a:cubicBezTo>
                      <a:lnTo>
                        <a:pt x="2229" y="541"/>
                      </a:lnTo>
                      <a:cubicBezTo>
                        <a:pt x="2237" y="541"/>
                        <a:pt x="2245" y="540"/>
                        <a:pt x="2253" y="538"/>
                      </a:cubicBezTo>
                      <a:lnTo>
                        <a:pt x="2253" y="538"/>
                      </a:lnTo>
                      <a:cubicBezTo>
                        <a:pt x="2270" y="531"/>
                        <a:pt x="2278" y="523"/>
                        <a:pt x="2278" y="512"/>
                      </a:cubicBezTo>
                      <a:close/>
                      <a:moveTo>
                        <a:pt x="2147" y="444"/>
                      </a:moveTo>
                      <a:lnTo>
                        <a:pt x="2147" y="444"/>
                      </a:lnTo>
                      <a:cubicBezTo>
                        <a:pt x="2147" y="432"/>
                        <a:pt x="2139" y="424"/>
                        <a:pt x="2123" y="418"/>
                      </a:cubicBezTo>
                      <a:lnTo>
                        <a:pt x="2123" y="418"/>
                      </a:lnTo>
                      <a:cubicBezTo>
                        <a:pt x="2114" y="415"/>
                        <a:pt x="2106" y="414"/>
                        <a:pt x="2098" y="414"/>
                      </a:cubicBezTo>
                      <a:lnTo>
                        <a:pt x="2098" y="414"/>
                      </a:lnTo>
                      <a:cubicBezTo>
                        <a:pt x="2090" y="414"/>
                        <a:pt x="2081" y="415"/>
                        <a:pt x="2073" y="418"/>
                      </a:cubicBezTo>
                      <a:lnTo>
                        <a:pt x="2073" y="418"/>
                      </a:lnTo>
                      <a:cubicBezTo>
                        <a:pt x="2057" y="424"/>
                        <a:pt x="2048" y="432"/>
                        <a:pt x="2048" y="444"/>
                      </a:cubicBezTo>
                      <a:lnTo>
                        <a:pt x="2048" y="444"/>
                      </a:lnTo>
                      <a:cubicBezTo>
                        <a:pt x="2048" y="455"/>
                        <a:pt x="2057" y="463"/>
                        <a:pt x="2073" y="469"/>
                      </a:cubicBezTo>
                      <a:lnTo>
                        <a:pt x="2073" y="469"/>
                      </a:lnTo>
                      <a:cubicBezTo>
                        <a:pt x="2081" y="472"/>
                        <a:pt x="2090" y="473"/>
                        <a:pt x="2098" y="473"/>
                      </a:cubicBezTo>
                      <a:lnTo>
                        <a:pt x="2098" y="473"/>
                      </a:lnTo>
                      <a:cubicBezTo>
                        <a:pt x="2106" y="473"/>
                        <a:pt x="2114" y="472"/>
                        <a:pt x="2123" y="469"/>
                      </a:cubicBezTo>
                      <a:lnTo>
                        <a:pt x="2123" y="469"/>
                      </a:lnTo>
                      <a:cubicBezTo>
                        <a:pt x="2139" y="463"/>
                        <a:pt x="2147" y="455"/>
                        <a:pt x="2147" y="444"/>
                      </a:cubicBezTo>
                      <a:close/>
                      <a:moveTo>
                        <a:pt x="2016" y="375"/>
                      </a:moveTo>
                      <a:lnTo>
                        <a:pt x="2016" y="375"/>
                      </a:lnTo>
                      <a:cubicBezTo>
                        <a:pt x="2016" y="364"/>
                        <a:pt x="2007" y="355"/>
                        <a:pt x="1991" y="349"/>
                      </a:cubicBezTo>
                      <a:lnTo>
                        <a:pt x="1991" y="349"/>
                      </a:lnTo>
                      <a:cubicBezTo>
                        <a:pt x="1983" y="347"/>
                        <a:pt x="1975" y="345"/>
                        <a:pt x="1967" y="345"/>
                      </a:cubicBezTo>
                      <a:lnTo>
                        <a:pt x="1967" y="345"/>
                      </a:lnTo>
                      <a:cubicBezTo>
                        <a:pt x="1959" y="345"/>
                        <a:pt x="1950" y="347"/>
                        <a:pt x="1942" y="349"/>
                      </a:cubicBezTo>
                      <a:lnTo>
                        <a:pt x="1942" y="349"/>
                      </a:lnTo>
                      <a:cubicBezTo>
                        <a:pt x="1926" y="355"/>
                        <a:pt x="1917" y="364"/>
                        <a:pt x="1917" y="375"/>
                      </a:cubicBezTo>
                      <a:lnTo>
                        <a:pt x="1917" y="375"/>
                      </a:lnTo>
                      <a:cubicBezTo>
                        <a:pt x="1917" y="387"/>
                        <a:pt x="1926" y="395"/>
                        <a:pt x="1942" y="401"/>
                      </a:cubicBezTo>
                      <a:lnTo>
                        <a:pt x="1942" y="401"/>
                      </a:lnTo>
                      <a:cubicBezTo>
                        <a:pt x="1950" y="404"/>
                        <a:pt x="1959" y="405"/>
                        <a:pt x="1967" y="405"/>
                      </a:cubicBezTo>
                      <a:lnTo>
                        <a:pt x="1967" y="405"/>
                      </a:lnTo>
                      <a:cubicBezTo>
                        <a:pt x="1975" y="405"/>
                        <a:pt x="1983" y="404"/>
                        <a:pt x="1991" y="401"/>
                      </a:cubicBezTo>
                      <a:lnTo>
                        <a:pt x="1991" y="401"/>
                      </a:lnTo>
                      <a:cubicBezTo>
                        <a:pt x="2007" y="395"/>
                        <a:pt x="2016" y="387"/>
                        <a:pt x="2016" y="375"/>
                      </a:cubicBezTo>
                      <a:close/>
                      <a:moveTo>
                        <a:pt x="1885" y="307"/>
                      </a:moveTo>
                      <a:lnTo>
                        <a:pt x="1885" y="307"/>
                      </a:lnTo>
                      <a:cubicBezTo>
                        <a:pt x="1885" y="296"/>
                        <a:pt x="1876" y="287"/>
                        <a:pt x="1860" y="281"/>
                      </a:cubicBezTo>
                      <a:lnTo>
                        <a:pt x="1811" y="264"/>
                      </a:lnTo>
                      <a:lnTo>
                        <a:pt x="1811" y="264"/>
                      </a:lnTo>
                      <a:cubicBezTo>
                        <a:pt x="1795" y="258"/>
                        <a:pt x="1781" y="250"/>
                        <a:pt x="1770" y="238"/>
                      </a:cubicBezTo>
                      <a:lnTo>
                        <a:pt x="1770" y="238"/>
                      </a:lnTo>
                      <a:cubicBezTo>
                        <a:pt x="1759" y="227"/>
                        <a:pt x="1745" y="218"/>
                        <a:pt x="1729" y="213"/>
                      </a:cubicBezTo>
                      <a:lnTo>
                        <a:pt x="1680" y="196"/>
                      </a:lnTo>
                      <a:lnTo>
                        <a:pt x="1680" y="196"/>
                      </a:lnTo>
                      <a:cubicBezTo>
                        <a:pt x="1663" y="190"/>
                        <a:pt x="1650" y="182"/>
                        <a:pt x="1639" y="170"/>
                      </a:cubicBezTo>
                      <a:lnTo>
                        <a:pt x="1639" y="170"/>
                      </a:lnTo>
                      <a:cubicBezTo>
                        <a:pt x="1628" y="159"/>
                        <a:pt x="1614" y="150"/>
                        <a:pt x="1598" y="145"/>
                      </a:cubicBezTo>
                      <a:lnTo>
                        <a:pt x="1598" y="145"/>
                      </a:lnTo>
                      <a:cubicBezTo>
                        <a:pt x="1590" y="142"/>
                        <a:pt x="1582" y="141"/>
                        <a:pt x="1573" y="141"/>
                      </a:cubicBezTo>
                      <a:lnTo>
                        <a:pt x="1573" y="141"/>
                      </a:lnTo>
                      <a:cubicBezTo>
                        <a:pt x="1565" y="141"/>
                        <a:pt x="1557" y="142"/>
                        <a:pt x="1549" y="145"/>
                      </a:cubicBezTo>
                      <a:lnTo>
                        <a:pt x="1549" y="145"/>
                      </a:lnTo>
                      <a:cubicBezTo>
                        <a:pt x="1532" y="150"/>
                        <a:pt x="1519" y="159"/>
                        <a:pt x="1508" y="170"/>
                      </a:cubicBezTo>
                      <a:lnTo>
                        <a:pt x="1508" y="170"/>
                      </a:lnTo>
                      <a:cubicBezTo>
                        <a:pt x="1497" y="182"/>
                        <a:pt x="1483" y="190"/>
                        <a:pt x="1467" y="196"/>
                      </a:cubicBezTo>
                      <a:lnTo>
                        <a:pt x="1418" y="213"/>
                      </a:lnTo>
                      <a:lnTo>
                        <a:pt x="1418" y="213"/>
                      </a:lnTo>
                      <a:cubicBezTo>
                        <a:pt x="1401" y="218"/>
                        <a:pt x="1388" y="227"/>
                        <a:pt x="1377" y="238"/>
                      </a:cubicBezTo>
                      <a:lnTo>
                        <a:pt x="1377" y="238"/>
                      </a:lnTo>
                      <a:cubicBezTo>
                        <a:pt x="1366" y="250"/>
                        <a:pt x="1352" y="258"/>
                        <a:pt x="1336" y="264"/>
                      </a:cubicBezTo>
                      <a:lnTo>
                        <a:pt x="1287" y="281"/>
                      </a:lnTo>
                      <a:lnTo>
                        <a:pt x="1287" y="281"/>
                      </a:lnTo>
                      <a:cubicBezTo>
                        <a:pt x="1270" y="287"/>
                        <a:pt x="1262" y="296"/>
                        <a:pt x="1262" y="307"/>
                      </a:cubicBezTo>
                      <a:lnTo>
                        <a:pt x="1262" y="307"/>
                      </a:lnTo>
                      <a:cubicBezTo>
                        <a:pt x="1262" y="318"/>
                        <a:pt x="1270" y="327"/>
                        <a:pt x="1287" y="333"/>
                      </a:cubicBezTo>
                      <a:lnTo>
                        <a:pt x="1287" y="333"/>
                      </a:lnTo>
                      <a:cubicBezTo>
                        <a:pt x="1295" y="336"/>
                        <a:pt x="1303" y="337"/>
                        <a:pt x="1311" y="337"/>
                      </a:cubicBezTo>
                      <a:lnTo>
                        <a:pt x="1311" y="337"/>
                      </a:lnTo>
                      <a:cubicBezTo>
                        <a:pt x="1319" y="337"/>
                        <a:pt x="1327" y="336"/>
                        <a:pt x="1336" y="333"/>
                      </a:cubicBezTo>
                      <a:lnTo>
                        <a:pt x="1336" y="333"/>
                      </a:lnTo>
                      <a:cubicBezTo>
                        <a:pt x="1352" y="327"/>
                        <a:pt x="1366" y="318"/>
                        <a:pt x="1377" y="307"/>
                      </a:cubicBezTo>
                      <a:lnTo>
                        <a:pt x="1377" y="307"/>
                      </a:lnTo>
                      <a:cubicBezTo>
                        <a:pt x="1388" y="296"/>
                        <a:pt x="1401" y="287"/>
                        <a:pt x="1418" y="281"/>
                      </a:cubicBezTo>
                      <a:lnTo>
                        <a:pt x="1467" y="264"/>
                      </a:lnTo>
                      <a:lnTo>
                        <a:pt x="1467" y="264"/>
                      </a:lnTo>
                      <a:cubicBezTo>
                        <a:pt x="1483" y="258"/>
                        <a:pt x="1497" y="250"/>
                        <a:pt x="1508" y="238"/>
                      </a:cubicBezTo>
                      <a:lnTo>
                        <a:pt x="1508" y="238"/>
                      </a:lnTo>
                      <a:cubicBezTo>
                        <a:pt x="1519" y="227"/>
                        <a:pt x="1532" y="218"/>
                        <a:pt x="1549" y="213"/>
                      </a:cubicBezTo>
                      <a:lnTo>
                        <a:pt x="1549" y="213"/>
                      </a:lnTo>
                      <a:cubicBezTo>
                        <a:pt x="1557" y="210"/>
                        <a:pt x="1565" y="208"/>
                        <a:pt x="1573" y="208"/>
                      </a:cubicBezTo>
                      <a:lnTo>
                        <a:pt x="1573" y="208"/>
                      </a:lnTo>
                      <a:cubicBezTo>
                        <a:pt x="1582" y="208"/>
                        <a:pt x="1590" y="210"/>
                        <a:pt x="1598" y="213"/>
                      </a:cubicBezTo>
                      <a:lnTo>
                        <a:pt x="1598" y="213"/>
                      </a:lnTo>
                      <a:cubicBezTo>
                        <a:pt x="1614" y="218"/>
                        <a:pt x="1628" y="227"/>
                        <a:pt x="1639" y="238"/>
                      </a:cubicBezTo>
                      <a:lnTo>
                        <a:pt x="1639" y="238"/>
                      </a:lnTo>
                      <a:cubicBezTo>
                        <a:pt x="1650" y="250"/>
                        <a:pt x="1663" y="258"/>
                        <a:pt x="1680" y="264"/>
                      </a:cubicBezTo>
                      <a:lnTo>
                        <a:pt x="1729" y="281"/>
                      </a:lnTo>
                      <a:lnTo>
                        <a:pt x="1729" y="281"/>
                      </a:lnTo>
                      <a:cubicBezTo>
                        <a:pt x="1745" y="287"/>
                        <a:pt x="1759" y="296"/>
                        <a:pt x="1770" y="307"/>
                      </a:cubicBezTo>
                      <a:lnTo>
                        <a:pt x="1770" y="307"/>
                      </a:lnTo>
                      <a:cubicBezTo>
                        <a:pt x="1781" y="318"/>
                        <a:pt x="1795" y="327"/>
                        <a:pt x="1811" y="333"/>
                      </a:cubicBezTo>
                      <a:lnTo>
                        <a:pt x="1811" y="333"/>
                      </a:lnTo>
                      <a:cubicBezTo>
                        <a:pt x="1819" y="336"/>
                        <a:pt x="1827" y="337"/>
                        <a:pt x="1835" y="337"/>
                      </a:cubicBezTo>
                      <a:lnTo>
                        <a:pt x="1835" y="337"/>
                      </a:lnTo>
                      <a:cubicBezTo>
                        <a:pt x="1844" y="337"/>
                        <a:pt x="1852" y="336"/>
                        <a:pt x="1860" y="333"/>
                      </a:cubicBezTo>
                      <a:lnTo>
                        <a:pt x="1860" y="333"/>
                      </a:lnTo>
                      <a:cubicBezTo>
                        <a:pt x="1876" y="327"/>
                        <a:pt x="1885" y="318"/>
                        <a:pt x="1885" y="307"/>
                      </a:cubicBezTo>
                      <a:lnTo>
                        <a:pt x="1229" y="102"/>
                      </a:lnTo>
                      <a:lnTo>
                        <a:pt x="1229" y="102"/>
                      </a:lnTo>
                      <a:cubicBezTo>
                        <a:pt x="1229" y="91"/>
                        <a:pt x="1221" y="82"/>
                        <a:pt x="1205" y="76"/>
                      </a:cubicBezTo>
                      <a:lnTo>
                        <a:pt x="1205" y="76"/>
                      </a:lnTo>
                      <a:cubicBezTo>
                        <a:pt x="1188" y="71"/>
                        <a:pt x="1169" y="68"/>
                        <a:pt x="1148" y="68"/>
                      </a:cubicBezTo>
                      <a:lnTo>
                        <a:pt x="426" y="68"/>
                      </a:lnTo>
                      <a:lnTo>
                        <a:pt x="426" y="68"/>
                      </a:lnTo>
                      <a:cubicBezTo>
                        <a:pt x="404" y="68"/>
                        <a:pt x="385" y="71"/>
                        <a:pt x="369" y="76"/>
                      </a:cubicBezTo>
                      <a:lnTo>
                        <a:pt x="369" y="76"/>
                      </a:lnTo>
                      <a:cubicBezTo>
                        <a:pt x="352" y="82"/>
                        <a:pt x="344" y="91"/>
                        <a:pt x="344" y="102"/>
                      </a:cubicBezTo>
                      <a:lnTo>
                        <a:pt x="344" y="102"/>
                      </a:lnTo>
                      <a:cubicBezTo>
                        <a:pt x="344" y="113"/>
                        <a:pt x="352" y="122"/>
                        <a:pt x="369" y="127"/>
                      </a:cubicBezTo>
                      <a:lnTo>
                        <a:pt x="418" y="145"/>
                      </a:lnTo>
                      <a:lnTo>
                        <a:pt x="418" y="145"/>
                      </a:lnTo>
                      <a:cubicBezTo>
                        <a:pt x="434" y="150"/>
                        <a:pt x="448" y="159"/>
                        <a:pt x="459" y="170"/>
                      </a:cubicBezTo>
                      <a:lnTo>
                        <a:pt x="459" y="170"/>
                      </a:lnTo>
                      <a:cubicBezTo>
                        <a:pt x="470" y="182"/>
                        <a:pt x="483" y="190"/>
                        <a:pt x="500" y="196"/>
                      </a:cubicBezTo>
                      <a:lnTo>
                        <a:pt x="549" y="213"/>
                      </a:lnTo>
                      <a:lnTo>
                        <a:pt x="549" y="213"/>
                      </a:lnTo>
                      <a:cubicBezTo>
                        <a:pt x="566" y="218"/>
                        <a:pt x="579" y="227"/>
                        <a:pt x="590" y="238"/>
                      </a:cubicBezTo>
                      <a:lnTo>
                        <a:pt x="590" y="238"/>
                      </a:lnTo>
                      <a:cubicBezTo>
                        <a:pt x="601" y="250"/>
                        <a:pt x="615" y="258"/>
                        <a:pt x="631" y="264"/>
                      </a:cubicBezTo>
                      <a:lnTo>
                        <a:pt x="680" y="281"/>
                      </a:lnTo>
                      <a:lnTo>
                        <a:pt x="680" y="281"/>
                      </a:lnTo>
                      <a:cubicBezTo>
                        <a:pt x="697" y="287"/>
                        <a:pt x="710" y="296"/>
                        <a:pt x="721" y="307"/>
                      </a:cubicBezTo>
                      <a:lnTo>
                        <a:pt x="721" y="307"/>
                      </a:lnTo>
                      <a:cubicBezTo>
                        <a:pt x="732" y="318"/>
                        <a:pt x="745" y="327"/>
                        <a:pt x="762" y="333"/>
                      </a:cubicBezTo>
                      <a:lnTo>
                        <a:pt x="762" y="333"/>
                      </a:lnTo>
                      <a:cubicBezTo>
                        <a:pt x="770" y="336"/>
                        <a:pt x="779" y="337"/>
                        <a:pt x="787" y="337"/>
                      </a:cubicBezTo>
                      <a:lnTo>
                        <a:pt x="787" y="337"/>
                      </a:lnTo>
                      <a:cubicBezTo>
                        <a:pt x="794" y="337"/>
                        <a:pt x="803" y="336"/>
                        <a:pt x="811" y="333"/>
                      </a:cubicBezTo>
                      <a:lnTo>
                        <a:pt x="811" y="333"/>
                      </a:lnTo>
                      <a:cubicBezTo>
                        <a:pt x="828" y="327"/>
                        <a:pt x="841" y="318"/>
                        <a:pt x="852" y="307"/>
                      </a:cubicBezTo>
                      <a:lnTo>
                        <a:pt x="852" y="307"/>
                      </a:lnTo>
                      <a:cubicBezTo>
                        <a:pt x="863" y="296"/>
                        <a:pt x="877" y="287"/>
                        <a:pt x="893" y="281"/>
                      </a:cubicBezTo>
                      <a:lnTo>
                        <a:pt x="943" y="264"/>
                      </a:lnTo>
                      <a:lnTo>
                        <a:pt x="943" y="264"/>
                      </a:lnTo>
                      <a:cubicBezTo>
                        <a:pt x="959" y="258"/>
                        <a:pt x="972" y="250"/>
                        <a:pt x="984" y="238"/>
                      </a:cubicBezTo>
                      <a:lnTo>
                        <a:pt x="984" y="238"/>
                      </a:lnTo>
                      <a:cubicBezTo>
                        <a:pt x="994" y="227"/>
                        <a:pt x="1008" y="218"/>
                        <a:pt x="1024" y="213"/>
                      </a:cubicBezTo>
                      <a:lnTo>
                        <a:pt x="1074" y="196"/>
                      </a:lnTo>
                      <a:lnTo>
                        <a:pt x="1074" y="196"/>
                      </a:lnTo>
                      <a:cubicBezTo>
                        <a:pt x="1089" y="190"/>
                        <a:pt x="1104" y="182"/>
                        <a:pt x="1114" y="170"/>
                      </a:cubicBezTo>
                      <a:lnTo>
                        <a:pt x="1114" y="170"/>
                      </a:lnTo>
                      <a:cubicBezTo>
                        <a:pt x="1125" y="159"/>
                        <a:pt x="1139" y="150"/>
                        <a:pt x="1155" y="145"/>
                      </a:cubicBezTo>
                      <a:lnTo>
                        <a:pt x="1205" y="127"/>
                      </a:lnTo>
                      <a:lnTo>
                        <a:pt x="1205" y="127"/>
                      </a:lnTo>
                      <a:cubicBezTo>
                        <a:pt x="1221" y="122"/>
                        <a:pt x="1229" y="113"/>
                        <a:pt x="1229" y="102"/>
                      </a:cubicBezTo>
                      <a:lnTo>
                        <a:pt x="1885" y="307"/>
                      </a:lnTo>
                      <a:close/>
                      <a:moveTo>
                        <a:pt x="1229" y="375"/>
                      </a:moveTo>
                      <a:lnTo>
                        <a:pt x="1229" y="375"/>
                      </a:lnTo>
                      <a:cubicBezTo>
                        <a:pt x="1229" y="364"/>
                        <a:pt x="1221" y="355"/>
                        <a:pt x="1205" y="349"/>
                      </a:cubicBezTo>
                      <a:lnTo>
                        <a:pt x="1205" y="349"/>
                      </a:lnTo>
                      <a:cubicBezTo>
                        <a:pt x="1196" y="347"/>
                        <a:pt x="1188" y="345"/>
                        <a:pt x="1180" y="345"/>
                      </a:cubicBezTo>
                      <a:lnTo>
                        <a:pt x="1180" y="345"/>
                      </a:lnTo>
                      <a:cubicBezTo>
                        <a:pt x="1172" y="345"/>
                        <a:pt x="1164" y="347"/>
                        <a:pt x="1155" y="349"/>
                      </a:cubicBezTo>
                      <a:lnTo>
                        <a:pt x="1155" y="349"/>
                      </a:lnTo>
                      <a:cubicBezTo>
                        <a:pt x="1139" y="355"/>
                        <a:pt x="1131" y="364"/>
                        <a:pt x="1131" y="375"/>
                      </a:cubicBezTo>
                      <a:lnTo>
                        <a:pt x="1131" y="375"/>
                      </a:lnTo>
                      <a:cubicBezTo>
                        <a:pt x="1131" y="387"/>
                        <a:pt x="1139" y="395"/>
                        <a:pt x="1155" y="401"/>
                      </a:cubicBezTo>
                      <a:lnTo>
                        <a:pt x="1155" y="401"/>
                      </a:lnTo>
                      <a:cubicBezTo>
                        <a:pt x="1164" y="404"/>
                        <a:pt x="1172" y="405"/>
                        <a:pt x="1180" y="405"/>
                      </a:cubicBezTo>
                      <a:lnTo>
                        <a:pt x="1180" y="405"/>
                      </a:lnTo>
                      <a:cubicBezTo>
                        <a:pt x="1188" y="405"/>
                        <a:pt x="1196" y="404"/>
                        <a:pt x="1205" y="401"/>
                      </a:cubicBezTo>
                      <a:lnTo>
                        <a:pt x="1205" y="401"/>
                      </a:lnTo>
                      <a:cubicBezTo>
                        <a:pt x="1221" y="395"/>
                        <a:pt x="1229" y="387"/>
                        <a:pt x="1229" y="375"/>
                      </a:cubicBezTo>
                      <a:close/>
                      <a:moveTo>
                        <a:pt x="1098" y="444"/>
                      </a:moveTo>
                      <a:lnTo>
                        <a:pt x="1098" y="444"/>
                      </a:lnTo>
                      <a:cubicBezTo>
                        <a:pt x="1098" y="432"/>
                        <a:pt x="1089" y="424"/>
                        <a:pt x="1074" y="418"/>
                      </a:cubicBezTo>
                      <a:lnTo>
                        <a:pt x="1074" y="418"/>
                      </a:lnTo>
                      <a:cubicBezTo>
                        <a:pt x="1065" y="415"/>
                        <a:pt x="1057" y="414"/>
                        <a:pt x="1049" y="414"/>
                      </a:cubicBezTo>
                      <a:lnTo>
                        <a:pt x="1049" y="414"/>
                      </a:lnTo>
                      <a:cubicBezTo>
                        <a:pt x="1041" y="414"/>
                        <a:pt x="1033" y="415"/>
                        <a:pt x="1024" y="418"/>
                      </a:cubicBezTo>
                      <a:lnTo>
                        <a:pt x="1024" y="418"/>
                      </a:lnTo>
                      <a:cubicBezTo>
                        <a:pt x="1008" y="424"/>
                        <a:pt x="1000" y="432"/>
                        <a:pt x="1000" y="444"/>
                      </a:cubicBezTo>
                      <a:lnTo>
                        <a:pt x="1000" y="444"/>
                      </a:lnTo>
                      <a:cubicBezTo>
                        <a:pt x="1000" y="455"/>
                        <a:pt x="1008" y="463"/>
                        <a:pt x="1024" y="469"/>
                      </a:cubicBezTo>
                      <a:lnTo>
                        <a:pt x="1024" y="469"/>
                      </a:lnTo>
                      <a:cubicBezTo>
                        <a:pt x="1033" y="472"/>
                        <a:pt x="1041" y="473"/>
                        <a:pt x="1049" y="473"/>
                      </a:cubicBezTo>
                      <a:lnTo>
                        <a:pt x="1049" y="473"/>
                      </a:lnTo>
                      <a:cubicBezTo>
                        <a:pt x="1057" y="473"/>
                        <a:pt x="1065" y="472"/>
                        <a:pt x="1074" y="469"/>
                      </a:cubicBezTo>
                      <a:lnTo>
                        <a:pt x="1074" y="469"/>
                      </a:lnTo>
                      <a:cubicBezTo>
                        <a:pt x="1089" y="463"/>
                        <a:pt x="1098" y="455"/>
                        <a:pt x="1098" y="444"/>
                      </a:cubicBezTo>
                      <a:close/>
                      <a:moveTo>
                        <a:pt x="967" y="512"/>
                      </a:moveTo>
                      <a:lnTo>
                        <a:pt x="967" y="512"/>
                      </a:lnTo>
                      <a:cubicBezTo>
                        <a:pt x="967" y="500"/>
                        <a:pt x="959" y="492"/>
                        <a:pt x="943" y="486"/>
                      </a:cubicBezTo>
                      <a:lnTo>
                        <a:pt x="943" y="486"/>
                      </a:lnTo>
                      <a:cubicBezTo>
                        <a:pt x="934" y="483"/>
                        <a:pt x="925" y="482"/>
                        <a:pt x="918" y="482"/>
                      </a:cubicBezTo>
                      <a:lnTo>
                        <a:pt x="918" y="482"/>
                      </a:lnTo>
                      <a:cubicBezTo>
                        <a:pt x="910" y="482"/>
                        <a:pt x="902" y="483"/>
                        <a:pt x="893" y="486"/>
                      </a:cubicBezTo>
                      <a:lnTo>
                        <a:pt x="893" y="486"/>
                      </a:lnTo>
                      <a:cubicBezTo>
                        <a:pt x="877" y="492"/>
                        <a:pt x="869" y="500"/>
                        <a:pt x="869" y="512"/>
                      </a:cubicBezTo>
                      <a:lnTo>
                        <a:pt x="869" y="512"/>
                      </a:lnTo>
                      <a:cubicBezTo>
                        <a:pt x="869" y="523"/>
                        <a:pt x="877" y="531"/>
                        <a:pt x="893" y="538"/>
                      </a:cubicBezTo>
                      <a:lnTo>
                        <a:pt x="893" y="538"/>
                      </a:lnTo>
                      <a:cubicBezTo>
                        <a:pt x="902" y="540"/>
                        <a:pt x="910" y="541"/>
                        <a:pt x="918" y="541"/>
                      </a:cubicBezTo>
                      <a:lnTo>
                        <a:pt x="918" y="541"/>
                      </a:lnTo>
                      <a:cubicBezTo>
                        <a:pt x="925" y="541"/>
                        <a:pt x="934" y="540"/>
                        <a:pt x="943" y="538"/>
                      </a:cubicBezTo>
                      <a:lnTo>
                        <a:pt x="943" y="538"/>
                      </a:lnTo>
                      <a:cubicBezTo>
                        <a:pt x="959" y="531"/>
                        <a:pt x="967" y="523"/>
                        <a:pt x="967" y="512"/>
                      </a:cubicBezTo>
                      <a:close/>
                      <a:moveTo>
                        <a:pt x="836" y="580"/>
                      </a:moveTo>
                      <a:lnTo>
                        <a:pt x="836" y="580"/>
                      </a:lnTo>
                      <a:cubicBezTo>
                        <a:pt x="836" y="569"/>
                        <a:pt x="828" y="560"/>
                        <a:pt x="811" y="555"/>
                      </a:cubicBezTo>
                      <a:lnTo>
                        <a:pt x="811" y="555"/>
                      </a:lnTo>
                      <a:cubicBezTo>
                        <a:pt x="803" y="551"/>
                        <a:pt x="794" y="550"/>
                        <a:pt x="787" y="550"/>
                      </a:cubicBezTo>
                      <a:lnTo>
                        <a:pt x="787" y="550"/>
                      </a:lnTo>
                      <a:cubicBezTo>
                        <a:pt x="779" y="550"/>
                        <a:pt x="770" y="551"/>
                        <a:pt x="762" y="555"/>
                      </a:cubicBezTo>
                      <a:lnTo>
                        <a:pt x="762" y="555"/>
                      </a:lnTo>
                      <a:cubicBezTo>
                        <a:pt x="745" y="560"/>
                        <a:pt x="738" y="569"/>
                        <a:pt x="738" y="580"/>
                      </a:cubicBezTo>
                      <a:lnTo>
                        <a:pt x="738" y="580"/>
                      </a:lnTo>
                      <a:cubicBezTo>
                        <a:pt x="738" y="591"/>
                        <a:pt x="745" y="600"/>
                        <a:pt x="762" y="605"/>
                      </a:cubicBezTo>
                      <a:lnTo>
                        <a:pt x="762" y="605"/>
                      </a:lnTo>
                      <a:cubicBezTo>
                        <a:pt x="770" y="608"/>
                        <a:pt x="779" y="610"/>
                        <a:pt x="787" y="610"/>
                      </a:cubicBezTo>
                      <a:lnTo>
                        <a:pt x="787" y="610"/>
                      </a:lnTo>
                      <a:cubicBezTo>
                        <a:pt x="794" y="610"/>
                        <a:pt x="803" y="608"/>
                        <a:pt x="811" y="605"/>
                      </a:cubicBezTo>
                      <a:lnTo>
                        <a:pt x="811" y="605"/>
                      </a:lnTo>
                      <a:cubicBezTo>
                        <a:pt x="828" y="600"/>
                        <a:pt x="836" y="591"/>
                        <a:pt x="836" y="580"/>
                      </a:cubicBezTo>
                      <a:close/>
                      <a:moveTo>
                        <a:pt x="705" y="512"/>
                      </a:moveTo>
                      <a:lnTo>
                        <a:pt x="705" y="512"/>
                      </a:lnTo>
                      <a:cubicBezTo>
                        <a:pt x="705" y="500"/>
                        <a:pt x="697" y="492"/>
                        <a:pt x="680" y="486"/>
                      </a:cubicBezTo>
                      <a:lnTo>
                        <a:pt x="680" y="486"/>
                      </a:lnTo>
                      <a:cubicBezTo>
                        <a:pt x="672" y="483"/>
                        <a:pt x="664" y="482"/>
                        <a:pt x="655" y="482"/>
                      </a:cubicBezTo>
                      <a:lnTo>
                        <a:pt x="655" y="482"/>
                      </a:lnTo>
                      <a:cubicBezTo>
                        <a:pt x="647" y="482"/>
                        <a:pt x="639" y="483"/>
                        <a:pt x="631" y="486"/>
                      </a:cubicBezTo>
                      <a:lnTo>
                        <a:pt x="631" y="486"/>
                      </a:lnTo>
                      <a:cubicBezTo>
                        <a:pt x="615" y="492"/>
                        <a:pt x="606" y="500"/>
                        <a:pt x="606" y="512"/>
                      </a:cubicBezTo>
                      <a:lnTo>
                        <a:pt x="606" y="512"/>
                      </a:lnTo>
                      <a:cubicBezTo>
                        <a:pt x="606" y="523"/>
                        <a:pt x="615" y="531"/>
                        <a:pt x="631" y="538"/>
                      </a:cubicBezTo>
                      <a:lnTo>
                        <a:pt x="631" y="538"/>
                      </a:lnTo>
                      <a:cubicBezTo>
                        <a:pt x="639" y="540"/>
                        <a:pt x="647" y="541"/>
                        <a:pt x="655" y="541"/>
                      </a:cubicBezTo>
                      <a:lnTo>
                        <a:pt x="655" y="541"/>
                      </a:lnTo>
                      <a:cubicBezTo>
                        <a:pt x="664" y="541"/>
                        <a:pt x="672" y="540"/>
                        <a:pt x="680" y="538"/>
                      </a:cubicBezTo>
                      <a:lnTo>
                        <a:pt x="680" y="538"/>
                      </a:lnTo>
                      <a:cubicBezTo>
                        <a:pt x="697" y="531"/>
                        <a:pt x="705" y="523"/>
                        <a:pt x="705" y="512"/>
                      </a:cubicBezTo>
                      <a:close/>
                      <a:moveTo>
                        <a:pt x="574" y="444"/>
                      </a:moveTo>
                      <a:lnTo>
                        <a:pt x="574" y="444"/>
                      </a:lnTo>
                      <a:cubicBezTo>
                        <a:pt x="574" y="432"/>
                        <a:pt x="566" y="424"/>
                        <a:pt x="549" y="418"/>
                      </a:cubicBezTo>
                      <a:lnTo>
                        <a:pt x="549" y="418"/>
                      </a:lnTo>
                      <a:cubicBezTo>
                        <a:pt x="541" y="415"/>
                        <a:pt x="533" y="414"/>
                        <a:pt x="524" y="414"/>
                      </a:cubicBezTo>
                      <a:lnTo>
                        <a:pt x="524" y="414"/>
                      </a:lnTo>
                      <a:cubicBezTo>
                        <a:pt x="516" y="414"/>
                        <a:pt x="508" y="415"/>
                        <a:pt x="500" y="418"/>
                      </a:cubicBezTo>
                      <a:lnTo>
                        <a:pt x="500" y="418"/>
                      </a:lnTo>
                      <a:cubicBezTo>
                        <a:pt x="483" y="424"/>
                        <a:pt x="475" y="432"/>
                        <a:pt x="475" y="444"/>
                      </a:cubicBezTo>
                      <a:lnTo>
                        <a:pt x="475" y="444"/>
                      </a:lnTo>
                      <a:cubicBezTo>
                        <a:pt x="475" y="455"/>
                        <a:pt x="483" y="463"/>
                        <a:pt x="500" y="469"/>
                      </a:cubicBezTo>
                      <a:lnTo>
                        <a:pt x="500" y="469"/>
                      </a:lnTo>
                      <a:cubicBezTo>
                        <a:pt x="508" y="472"/>
                        <a:pt x="516" y="473"/>
                        <a:pt x="524" y="473"/>
                      </a:cubicBezTo>
                      <a:lnTo>
                        <a:pt x="524" y="473"/>
                      </a:lnTo>
                      <a:cubicBezTo>
                        <a:pt x="533" y="473"/>
                        <a:pt x="541" y="472"/>
                        <a:pt x="549" y="469"/>
                      </a:cubicBezTo>
                      <a:lnTo>
                        <a:pt x="549" y="469"/>
                      </a:lnTo>
                      <a:cubicBezTo>
                        <a:pt x="566" y="463"/>
                        <a:pt x="574" y="455"/>
                        <a:pt x="574" y="444"/>
                      </a:cubicBezTo>
                      <a:close/>
                      <a:moveTo>
                        <a:pt x="442" y="375"/>
                      </a:moveTo>
                      <a:lnTo>
                        <a:pt x="442" y="375"/>
                      </a:lnTo>
                      <a:cubicBezTo>
                        <a:pt x="442" y="364"/>
                        <a:pt x="434" y="355"/>
                        <a:pt x="418" y="349"/>
                      </a:cubicBezTo>
                      <a:lnTo>
                        <a:pt x="418" y="349"/>
                      </a:lnTo>
                      <a:cubicBezTo>
                        <a:pt x="409" y="347"/>
                        <a:pt x="402" y="345"/>
                        <a:pt x="394" y="345"/>
                      </a:cubicBezTo>
                      <a:lnTo>
                        <a:pt x="394" y="345"/>
                      </a:lnTo>
                      <a:cubicBezTo>
                        <a:pt x="385" y="345"/>
                        <a:pt x="377" y="347"/>
                        <a:pt x="369" y="349"/>
                      </a:cubicBezTo>
                      <a:lnTo>
                        <a:pt x="369" y="349"/>
                      </a:lnTo>
                      <a:cubicBezTo>
                        <a:pt x="352" y="355"/>
                        <a:pt x="344" y="364"/>
                        <a:pt x="344" y="375"/>
                      </a:cubicBezTo>
                      <a:lnTo>
                        <a:pt x="344" y="375"/>
                      </a:lnTo>
                      <a:cubicBezTo>
                        <a:pt x="344" y="387"/>
                        <a:pt x="352" y="395"/>
                        <a:pt x="369" y="401"/>
                      </a:cubicBezTo>
                      <a:lnTo>
                        <a:pt x="369" y="401"/>
                      </a:lnTo>
                      <a:cubicBezTo>
                        <a:pt x="377" y="404"/>
                        <a:pt x="385" y="405"/>
                        <a:pt x="394" y="405"/>
                      </a:cubicBezTo>
                      <a:lnTo>
                        <a:pt x="394" y="405"/>
                      </a:lnTo>
                      <a:cubicBezTo>
                        <a:pt x="402" y="405"/>
                        <a:pt x="409" y="404"/>
                        <a:pt x="418" y="401"/>
                      </a:cubicBezTo>
                      <a:lnTo>
                        <a:pt x="418" y="401"/>
                      </a:lnTo>
                      <a:cubicBezTo>
                        <a:pt x="434" y="395"/>
                        <a:pt x="442" y="387"/>
                        <a:pt x="442" y="375"/>
                      </a:cubicBezTo>
                      <a:close/>
                      <a:moveTo>
                        <a:pt x="4409" y="307"/>
                      </a:moveTo>
                      <a:lnTo>
                        <a:pt x="4409" y="307"/>
                      </a:lnTo>
                      <a:cubicBezTo>
                        <a:pt x="4409" y="318"/>
                        <a:pt x="4417" y="327"/>
                        <a:pt x="4434" y="333"/>
                      </a:cubicBezTo>
                      <a:lnTo>
                        <a:pt x="4434" y="333"/>
                      </a:lnTo>
                      <a:cubicBezTo>
                        <a:pt x="4442" y="336"/>
                        <a:pt x="4449" y="337"/>
                        <a:pt x="4458" y="337"/>
                      </a:cubicBezTo>
                      <a:lnTo>
                        <a:pt x="4458" y="337"/>
                      </a:lnTo>
                      <a:cubicBezTo>
                        <a:pt x="4466" y="337"/>
                        <a:pt x="4474" y="336"/>
                        <a:pt x="4482" y="333"/>
                      </a:cubicBezTo>
                      <a:lnTo>
                        <a:pt x="4482" y="333"/>
                      </a:lnTo>
                      <a:cubicBezTo>
                        <a:pt x="4499" y="327"/>
                        <a:pt x="4512" y="318"/>
                        <a:pt x="4524" y="307"/>
                      </a:cubicBezTo>
                      <a:lnTo>
                        <a:pt x="4524" y="307"/>
                      </a:lnTo>
                      <a:cubicBezTo>
                        <a:pt x="4535" y="296"/>
                        <a:pt x="4548" y="287"/>
                        <a:pt x="4565" y="281"/>
                      </a:cubicBezTo>
                      <a:lnTo>
                        <a:pt x="4614" y="264"/>
                      </a:lnTo>
                      <a:lnTo>
                        <a:pt x="4614" y="264"/>
                      </a:lnTo>
                      <a:cubicBezTo>
                        <a:pt x="4630" y="258"/>
                        <a:pt x="4644" y="250"/>
                        <a:pt x="4654" y="238"/>
                      </a:cubicBezTo>
                      <a:lnTo>
                        <a:pt x="4654" y="238"/>
                      </a:lnTo>
                      <a:cubicBezTo>
                        <a:pt x="4666" y="227"/>
                        <a:pt x="4679" y="218"/>
                        <a:pt x="4696" y="213"/>
                      </a:cubicBezTo>
                      <a:lnTo>
                        <a:pt x="4696" y="213"/>
                      </a:lnTo>
                      <a:cubicBezTo>
                        <a:pt x="4704" y="210"/>
                        <a:pt x="4712" y="208"/>
                        <a:pt x="4720" y="208"/>
                      </a:cubicBezTo>
                      <a:lnTo>
                        <a:pt x="4720" y="277"/>
                      </a:lnTo>
                      <a:lnTo>
                        <a:pt x="4720" y="277"/>
                      </a:lnTo>
                      <a:cubicBezTo>
                        <a:pt x="4712" y="277"/>
                        <a:pt x="4704" y="278"/>
                        <a:pt x="4696" y="281"/>
                      </a:cubicBezTo>
                      <a:lnTo>
                        <a:pt x="4696" y="281"/>
                      </a:lnTo>
                      <a:cubicBezTo>
                        <a:pt x="4679" y="287"/>
                        <a:pt x="4666" y="296"/>
                        <a:pt x="4654" y="307"/>
                      </a:cubicBezTo>
                      <a:lnTo>
                        <a:pt x="4654" y="307"/>
                      </a:lnTo>
                      <a:cubicBezTo>
                        <a:pt x="4644" y="318"/>
                        <a:pt x="4630" y="327"/>
                        <a:pt x="4614" y="333"/>
                      </a:cubicBezTo>
                      <a:lnTo>
                        <a:pt x="4565" y="349"/>
                      </a:lnTo>
                      <a:lnTo>
                        <a:pt x="4565" y="349"/>
                      </a:lnTo>
                      <a:cubicBezTo>
                        <a:pt x="4548" y="355"/>
                        <a:pt x="4535" y="364"/>
                        <a:pt x="4524" y="375"/>
                      </a:cubicBezTo>
                      <a:lnTo>
                        <a:pt x="4524" y="375"/>
                      </a:lnTo>
                      <a:cubicBezTo>
                        <a:pt x="4512" y="387"/>
                        <a:pt x="4499" y="395"/>
                        <a:pt x="4482" y="401"/>
                      </a:cubicBezTo>
                      <a:lnTo>
                        <a:pt x="4434" y="418"/>
                      </a:lnTo>
                      <a:lnTo>
                        <a:pt x="4434" y="418"/>
                      </a:lnTo>
                      <a:cubicBezTo>
                        <a:pt x="4417" y="424"/>
                        <a:pt x="4403" y="432"/>
                        <a:pt x="4393" y="444"/>
                      </a:cubicBezTo>
                      <a:lnTo>
                        <a:pt x="4393" y="444"/>
                      </a:lnTo>
                      <a:cubicBezTo>
                        <a:pt x="4381" y="455"/>
                        <a:pt x="4368" y="463"/>
                        <a:pt x="4351" y="469"/>
                      </a:cubicBezTo>
                      <a:lnTo>
                        <a:pt x="4302" y="486"/>
                      </a:lnTo>
                      <a:lnTo>
                        <a:pt x="4302" y="486"/>
                      </a:lnTo>
                      <a:cubicBezTo>
                        <a:pt x="4286" y="492"/>
                        <a:pt x="4272" y="500"/>
                        <a:pt x="4261" y="512"/>
                      </a:cubicBezTo>
                      <a:lnTo>
                        <a:pt x="4261" y="512"/>
                      </a:lnTo>
                      <a:cubicBezTo>
                        <a:pt x="4250" y="523"/>
                        <a:pt x="4236" y="531"/>
                        <a:pt x="4221" y="538"/>
                      </a:cubicBezTo>
                      <a:lnTo>
                        <a:pt x="4171" y="555"/>
                      </a:lnTo>
                      <a:lnTo>
                        <a:pt x="4171" y="555"/>
                      </a:lnTo>
                      <a:cubicBezTo>
                        <a:pt x="4155" y="560"/>
                        <a:pt x="4141" y="569"/>
                        <a:pt x="4131" y="580"/>
                      </a:cubicBezTo>
                      <a:lnTo>
                        <a:pt x="4131" y="580"/>
                      </a:lnTo>
                      <a:cubicBezTo>
                        <a:pt x="4119" y="591"/>
                        <a:pt x="4106" y="600"/>
                        <a:pt x="4090" y="605"/>
                      </a:cubicBezTo>
                      <a:lnTo>
                        <a:pt x="4040" y="623"/>
                      </a:lnTo>
                      <a:lnTo>
                        <a:pt x="4040" y="623"/>
                      </a:lnTo>
                      <a:cubicBezTo>
                        <a:pt x="4024" y="629"/>
                        <a:pt x="4010" y="637"/>
                        <a:pt x="3999" y="648"/>
                      </a:cubicBezTo>
                      <a:lnTo>
                        <a:pt x="3999" y="648"/>
                      </a:lnTo>
                      <a:cubicBezTo>
                        <a:pt x="3988" y="660"/>
                        <a:pt x="3974" y="668"/>
                        <a:pt x="3958" y="674"/>
                      </a:cubicBezTo>
                      <a:lnTo>
                        <a:pt x="3958" y="674"/>
                      </a:lnTo>
                      <a:cubicBezTo>
                        <a:pt x="3950" y="677"/>
                        <a:pt x="3941" y="678"/>
                        <a:pt x="3933" y="678"/>
                      </a:cubicBezTo>
                      <a:lnTo>
                        <a:pt x="3933" y="678"/>
                      </a:lnTo>
                      <a:cubicBezTo>
                        <a:pt x="3926" y="678"/>
                        <a:pt x="3917" y="677"/>
                        <a:pt x="3909" y="674"/>
                      </a:cubicBezTo>
                      <a:lnTo>
                        <a:pt x="3909" y="674"/>
                      </a:lnTo>
                      <a:cubicBezTo>
                        <a:pt x="3892" y="668"/>
                        <a:pt x="3879" y="660"/>
                        <a:pt x="3868" y="648"/>
                      </a:cubicBezTo>
                      <a:lnTo>
                        <a:pt x="3868" y="648"/>
                      </a:lnTo>
                      <a:cubicBezTo>
                        <a:pt x="3857" y="637"/>
                        <a:pt x="3843" y="629"/>
                        <a:pt x="3827" y="623"/>
                      </a:cubicBezTo>
                      <a:lnTo>
                        <a:pt x="3778" y="605"/>
                      </a:lnTo>
                      <a:lnTo>
                        <a:pt x="3778" y="605"/>
                      </a:lnTo>
                      <a:cubicBezTo>
                        <a:pt x="3762" y="600"/>
                        <a:pt x="3748" y="591"/>
                        <a:pt x="3737" y="580"/>
                      </a:cubicBezTo>
                      <a:lnTo>
                        <a:pt x="3737" y="580"/>
                      </a:lnTo>
                      <a:cubicBezTo>
                        <a:pt x="3726" y="569"/>
                        <a:pt x="3712" y="560"/>
                        <a:pt x="3696" y="555"/>
                      </a:cubicBezTo>
                      <a:lnTo>
                        <a:pt x="3647" y="538"/>
                      </a:lnTo>
                      <a:lnTo>
                        <a:pt x="3647" y="538"/>
                      </a:lnTo>
                      <a:cubicBezTo>
                        <a:pt x="3630" y="531"/>
                        <a:pt x="3617" y="523"/>
                        <a:pt x="3606" y="512"/>
                      </a:cubicBezTo>
                      <a:lnTo>
                        <a:pt x="3606" y="512"/>
                      </a:lnTo>
                      <a:cubicBezTo>
                        <a:pt x="3595" y="500"/>
                        <a:pt x="3581" y="492"/>
                        <a:pt x="3564" y="486"/>
                      </a:cubicBezTo>
                      <a:lnTo>
                        <a:pt x="3516" y="469"/>
                      </a:lnTo>
                      <a:lnTo>
                        <a:pt x="3516" y="469"/>
                      </a:lnTo>
                      <a:cubicBezTo>
                        <a:pt x="3499" y="463"/>
                        <a:pt x="3486" y="455"/>
                        <a:pt x="3475" y="444"/>
                      </a:cubicBezTo>
                      <a:lnTo>
                        <a:pt x="3475" y="444"/>
                      </a:lnTo>
                      <a:cubicBezTo>
                        <a:pt x="3463" y="432"/>
                        <a:pt x="3450" y="424"/>
                        <a:pt x="3433" y="418"/>
                      </a:cubicBezTo>
                      <a:lnTo>
                        <a:pt x="3385" y="401"/>
                      </a:lnTo>
                      <a:lnTo>
                        <a:pt x="3385" y="401"/>
                      </a:lnTo>
                      <a:cubicBezTo>
                        <a:pt x="3368" y="395"/>
                        <a:pt x="3354" y="387"/>
                        <a:pt x="3344" y="375"/>
                      </a:cubicBezTo>
                      <a:lnTo>
                        <a:pt x="3344" y="375"/>
                      </a:lnTo>
                      <a:cubicBezTo>
                        <a:pt x="3332" y="364"/>
                        <a:pt x="3319" y="355"/>
                        <a:pt x="3302" y="349"/>
                      </a:cubicBezTo>
                      <a:lnTo>
                        <a:pt x="3253" y="333"/>
                      </a:lnTo>
                      <a:lnTo>
                        <a:pt x="3253" y="333"/>
                      </a:lnTo>
                      <a:cubicBezTo>
                        <a:pt x="3237" y="327"/>
                        <a:pt x="3223" y="318"/>
                        <a:pt x="3212" y="307"/>
                      </a:cubicBezTo>
                      <a:lnTo>
                        <a:pt x="3212" y="307"/>
                      </a:lnTo>
                      <a:cubicBezTo>
                        <a:pt x="3201" y="296"/>
                        <a:pt x="3188" y="287"/>
                        <a:pt x="3171" y="281"/>
                      </a:cubicBezTo>
                      <a:lnTo>
                        <a:pt x="3171" y="281"/>
                      </a:lnTo>
                      <a:cubicBezTo>
                        <a:pt x="3163" y="278"/>
                        <a:pt x="3155" y="277"/>
                        <a:pt x="3147" y="277"/>
                      </a:cubicBezTo>
                      <a:lnTo>
                        <a:pt x="3147" y="277"/>
                      </a:lnTo>
                      <a:cubicBezTo>
                        <a:pt x="3139" y="277"/>
                        <a:pt x="3130" y="278"/>
                        <a:pt x="3122" y="281"/>
                      </a:cubicBezTo>
                      <a:lnTo>
                        <a:pt x="3122" y="281"/>
                      </a:lnTo>
                      <a:cubicBezTo>
                        <a:pt x="3106" y="287"/>
                        <a:pt x="3092" y="296"/>
                        <a:pt x="3081" y="307"/>
                      </a:cubicBezTo>
                      <a:lnTo>
                        <a:pt x="3081" y="307"/>
                      </a:lnTo>
                      <a:cubicBezTo>
                        <a:pt x="3070" y="318"/>
                        <a:pt x="3056" y="327"/>
                        <a:pt x="3040" y="333"/>
                      </a:cubicBezTo>
                      <a:lnTo>
                        <a:pt x="2990" y="349"/>
                      </a:lnTo>
                      <a:lnTo>
                        <a:pt x="2990" y="349"/>
                      </a:lnTo>
                      <a:cubicBezTo>
                        <a:pt x="2975" y="355"/>
                        <a:pt x="2961" y="364"/>
                        <a:pt x="2950" y="375"/>
                      </a:cubicBezTo>
                      <a:lnTo>
                        <a:pt x="2950" y="375"/>
                      </a:lnTo>
                      <a:cubicBezTo>
                        <a:pt x="2939" y="387"/>
                        <a:pt x="2926" y="395"/>
                        <a:pt x="2909" y="401"/>
                      </a:cubicBezTo>
                      <a:lnTo>
                        <a:pt x="2860" y="418"/>
                      </a:lnTo>
                      <a:lnTo>
                        <a:pt x="2860" y="418"/>
                      </a:lnTo>
                      <a:cubicBezTo>
                        <a:pt x="2844" y="424"/>
                        <a:pt x="2830" y="432"/>
                        <a:pt x="2819" y="444"/>
                      </a:cubicBezTo>
                      <a:lnTo>
                        <a:pt x="2819" y="444"/>
                      </a:lnTo>
                      <a:cubicBezTo>
                        <a:pt x="2808" y="455"/>
                        <a:pt x="2795" y="463"/>
                        <a:pt x="2778" y="469"/>
                      </a:cubicBezTo>
                      <a:lnTo>
                        <a:pt x="2729" y="486"/>
                      </a:lnTo>
                      <a:lnTo>
                        <a:pt x="2729" y="486"/>
                      </a:lnTo>
                      <a:cubicBezTo>
                        <a:pt x="2712" y="492"/>
                        <a:pt x="2699" y="500"/>
                        <a:pt x="2687" y="512"/>
                      </a:cubicBezTo>
                      <a:lnTo>
                        <a:pt x="2687" y="512"/>
                      </a:lnTo>
                      <a:cubicBezTo>
                        <a:pt x="2677" y="523"/>
                        <a:pt x="2663" y="531"/>
                        <a:pt x="2647" y="538"/>
                      </a:cubicBezTo>
                      <a:lnTo>
                        <a:pt x="2598" y="555"/>
                      </a:lnTo>
                      <a:lnTo>
                        <a:pt x="2598" y="555"/>
                      </a:lnTo>
                      <a:cubicBezTo>
                        <a:pt x="2581" y="560"/>
                        <a:pt x="2568" y="569"/>
                        <a:pt x="2557" y="580"/>
                      </a:cubicBezTo>
                      <a:lnTo>
                        <a:pt x="2557" y="580"/>
                      </a:lnTo>
                      <a:cubicBezTo>
                        <a:pt x="2545" y="591"/>
                        <a:pt x="2533" y="600"/>
                        <a:pt x="2516" y="605"/>
                      </a:cubicBezTo>
                      <a:lnTo>
                        <a:pt x="2467" y="623"/>
                      </a:lnTo>
                      <a:lnTo>
                        <a:pt x="2467" y="623"/>
                      </a:lnTo>
                      <a:cubicBezTo>
                        <a:pt x="2450" y="629"/>
                        <a:pt x="2437" y="637"/>
                        <a:pt x="2426" y="648"/>
                      </a:cubicBezTo>
                      <a:lnTo>
                        <a:pt x="2426" y="648"/>
                      </a:lnTo>
                      <a:cubicBezTo>
                        <a:pt x="2414" y="660"/>
                        <a:pt x="2401" y="668"/>
                        <a:pt x="2384" y="674"/>
                      </a:cubicBezTo>
                      <a:lnTo>
                        <a:pt x="2384" y="674"/>
                      </a:lnTo>
                      <a:cubicBezTo>
                        <a:pt x="2376" y="677"/>
                        <a:pt x="2368" y="678"/>
                        <a:pt x="2360" y="678"/>
                      </a:cubicBezTo>
                      <a:lnTo>
                        <a:pt x="2360" y="678"/>
                      </a:lnTo>
                      <a:cubicBezTo>
                        <a:pt x="2352" y="678"/>
                        <a:pt x="2343" y="677"/>
                        <a:pt x="2335" y="674"/>
                      </a:cubicBezTo>
                      <a:lnTo>
                        <a:pt x="2335" y="674"/>
                      </a:lnTo>
                      <a:cubicBezTo>
                        <a:pt x="2319" y="668"/>
                        <a:pt x="2306" y="660"/>
                        <a:pt x="2294" y="648"/>
                      </a:cubicBezTo>
                      <a:lnTo>
                        <a:pt x="2294" y="648"/>
                      </a:lnTo>
                      <a:cubicBezTo>
                        <a:pt x="2283" y="637"/>
                        <a:pt x="2270" y="629"/>
                        <a:pt x="2253" y="623"/>
                      </a:cubicBezTo>
                      <a:lnTo>
                        <a:pt x="2204" y="605"/>
                      </a:lnTo>
                      <a:lnTo>
                        <a:pt x="2204" y="605"/>
                      </a:lnTo>
                      <a:cubicBezTo>
                        <a:pt x="2188" y="600"/>
                        <a:pt x="2174" y="591"/>
                        <a:pt x="2164" y="580"/>
                      </a:cubicBezTo>
                      <a:lnTo>
                        <a:pt x="2164" y="580"/>
                      </a:lnTo>
                      <a:cubicBezTo>
                        <a:pt x="2152" y="569"/>
                        <a:pt x="2139" y="560"/>
                        <a:pt x="2123" y="555"/>
                      </a:cubicBezTo>
                      <a:lnTo>
                        <a:pt x="2073" y="538"/>
                      </a:lnTo>
                      <a:lnTo>
                        <a:pt x="2073" y="538"/>
                      </a:lnTo>
                      <a:cubicBezTo>
                        <a:pt x="2057" y="531"/>
                        <a:pt x="2043" y="523"/>
                        <a:pt x="2032" y="512"/>
                      </a:cubicBezTo>
                      <a:lnTo>
                        <a:pt x="2032" y="512"/>
                      </a:lnTo>
                      <a:cubicBezTo>
                        <a:pt x="2021" y="500"/>
                        <a:pt x="2007" y="492"/>
                        <a:pt x="1991" y="486"/>
                      </a:cubicBezTo>
                      <a:lnTo>
                        <a:pt x="1942" y="469"/>
                      </a:lnTo>
                      <a:lnTo>
                        <a:pt x="1942" y="469"/>
                      </a:lnTo>
                      <a:cubicBezTo>
                        <a:pt x="1926" y="463"/>
                        <a:pt x="1912" y="455"/>
                        <a:pt x="1901" y="444"/>
                      </a:cubicBezTo>
                      <a:lnTo>
                        <a:pt x="1901" y="444"/>
                      </a:lnTo>
                      <a:cubicBezTo>
                        <a:pt x="1890" y="432"/>
                        <a:pt x="1876" y="424"/>
                        <a:pt x="1860" y="418"/>
                      </a:cubicBezTo>
                      <a:lnTo>
                        <a:pt x="1811" y="401"/>
                      </a:lnTo>
                      <a:lnTo>
                        <a:pt x="1811" y="401"/>
                      </a:lnTo>
                      <a:cubicBezTo>
                        <a:pt x="1795" y="395"/>
                        <a:pt x="1781" y="387"/>
                        <a:pt x="1770" y="375"/>
                      </a:cubicBezTo>
                      <a:lnTo>
                        <a:pt x="1770" y="375"/>
                      </a:lnTo>
                      <a:cubicBezTo>
                        <a:pt x="1759" y="364"/>
                        <a:pt x="1745" y="355"/>
                        <a:pt x="1729" y="349"/>
                      </a:cubicBezTo>
                      <a:lnTo>
                        <a:pt x="1680" y="333"/>
                      </a:lnTo>
                      <a:lnTo>
                        <a:pt x="1680" y="333"/>
                      </a:lnTo>
                      <a:cubicBezTo>
                        <a:pt x="1663" y="327"/>
                        <a:pt x="1650" y="318"/>
                        <a:pt x="1639" y="307"/>
                      </a:cubicBezTo>
                      <a:lnTo>
                        <a:pt x="1639" y="307"/>
                      </a:lnTo>
                      <a:cubicBezTo>
                        <a:pt x="1628" y="296"/>
                        <a:pt x="1614" y="287"/>
                        <a:pt x="1598" y="281"/>
                      </a:cubicBezTo>
                      <a:lnTo>
                        <a:pt x="1598" y="281"/>
                      </a:lnTo>
                      <a:cubicBezTo>
                        <a:pt x="1590" y="278"/>
                        <a:pt x="1582" y="277"/>
                        <a:pt x="1573" y="277"/>
                      </a:cubicBezTo>
                      <a:lnTo>
                        <a:pt x="1573" y="277"/>
                      </a:lnTo>
                      <a:cubicBezTo>
                        <a:pt x="1565" y="277"/>
                        <a:pt x="1557" y="278"/>
                        <a:pt x="1549" y="281"/>
                      </a:cubicBezTo>
                      <a:lnTo>
                        <a:pt x="1549" y="281"/>
                      </a:lnTo>
                      <a:cubicBezTo>
                        <a:pt x="1532" y="287"/>
                        <a:pt x="1519" y="296"/>
                        <a:pt x="1508" y="307"/>
                      </a:cubicBezTo>
                      <a:lnTo>
                        <a:pt x="1508" y="307"/>
                      </a:lnTo>
                      <a:cubicBezTo>
                        <a:pt x="1497" y="318"/>
                        <a:pt x="1483" y="327"/>
                        <a:pt x="1467" y="333"/>
                      </a:cubicBezTo>
                      <a:lnTo>
                        <a:pt x="1418" y="349"/>
                      </a:lnTo>
                      <a:lnTo>
                        <a:pt x="1418" y="349"/>
                      </a:lnTo>
                      <a:cubicBezTo>
                        <a:pt x="1401" y="355"/>
                        <a:pt x="1388" y="364"/>
                        <a:pt x="1377" y="375"/>
                      </a:cubicBezTo>
                      <a:lnTo>
                        <a:pt x="1377" y="375"/>
                      </a:lnTo>
                      <a:cubicBezTo>
                        <a:pt x="1366" y="387"/>
                        <a:pt x="1352" y="395"/>
                        <a:pt x="1336" y="401"/>
                      </a:cubicBezTo>
                      <a:lnTo>
                        <a:pt x="1287" y="418"/>
                      </a:lnTo>
                      <a:lnTo>
                        <a:pt x="1287" y="418"/>
                      </a:lnTo>
                      <a:cubicBezTo>
                        <a:pt x="1270" y="424"/>
                        <a:pt x="1256" y="432"/>
                        <a:pt x="1246" y="444"/>
                      </a:cubicBezTo>
                      <a:lnTo>
                        <a:pt x="1246" y="444"/>
                      </a:lnTo>
                      <a:cubicBezTo>
                        <a:pt x="1235" y="455"/>
                        <a:pt x="1221" y="463"/>
                        <a:pt x="1205" y="469"/>
                      </a:cubicBezTo>
                      <a:lnTo>
                        <a:pt x="1155" y="486"/>
                      </a:lnTo>
                      <a:lnTo>
                        <a:pt x="1155" y="486"/>
                      </a:lnTo>
                      <a:cubicBezTo>
                        <a:pt x="1139" y="492"/>
                        <a:pt x="1125" y="500"/>
                        <a:pt x="1114" y="512"/>
                      </a:cubicBezTo>
                      <a:lnTo>
                        <a:pt x="1114" y="512"/>
                      </a:lnTo>
                      <a:cubicBezTo>
                        <a:pt x="1104" y="523"/>
                        <a:pt x="1089" y="531"/>
                        <a:pt x="1074" y="538"/>
                      </a:cubicBezTo>
                      <a:lnTo>
                        <a:pt x="1024" y="555"/>
                      </a:lnTo>
                      <a:lnTo>
                        <a:pt x="1024" y="555"/>
                      </a:lnTo>
                      <a:cubicBezTo>
                        <a:pt x="1008" y="560"/>
                        <a:pt x="994" y="569"/>
                        <a:pt x="984" y="580"/>
                      </a:cubicBezTo>
                      <a:lnTo>
                        <a:pt x="984" y="580"/>
                      </a:lnTo>
                      <a:cubicBezTo>
                        <a:pt x="972" y="591"/>
                        <a:pt x="959" y="600"/>
                        <a:pt x="943" y="605"/>
                      </a:cubicBezTo>
                      <a:lnTo>
                        <a:pt x="893" y="623"/>
                      </a:lnTo>
                      <a:lnTo>
                        <a:pt x="893" y="623"/>
                      </a:lnTo>
                      <a:cubicBezTo>
                        <a:pt x="877" y="629"/>
                        <a:pt x="863" y="637"/>
                        <a:pt x="852" y="648"/>
                      </a:cubicBezTo>
                      <a:lnTo>
                        <a:pt x="852" y="648"/>
                      </a:lnTo>
                      <a:cubicBezTo>
                        <a:pt x="841" y="660"/>
                        <a:pt x="828" y="668"/>
                        <a:pt x="811" y="674"/>
                      </a:cubicBezTo>
                      <a:lnTo>
                        <a:pt x="811" y="674"/>
                      </a:lnTo>
                      <a:cubicBezTo>
                        <a:pt x="803" y="677"/>
                        <a:pt x="794" y="678"/>
                        <a:pt x="787" y="678"/>
                      </a:cubicBezTo>
                      <a:lnTo>
                        <a:pt x="787" y="678"/>
                      </a:lnTo>
                      <a:cubicBezTo>
                        <a:pt x="779" y="678"/>
                        <a:pt x="770" y="677"/>
                        <a:pt x="762" y="674"/>
                      </a:cubicBezTo>
                      <a:lnTo>
                        <a:pt x="762" y="674"/>
                      </a:lnTo>
                      <a:cubicBezTo>
                        <a:pt x="745" y="668"/>
                        <a:pt x="732" y="660"/>
                        <a:pt x="721" y="648"/>
                      </a:cubicBezTo>
                      <a:lnTo>
                        <a:pt x="721" y="648"/>
                      </a:lnTo>
                      <a:cubicBezTo>
                        <a:pt x="710" y="637"/>
                        <a:pt x="697" y="629"/>
                        <a:pt x="680" y="623"/>
                      </a:cubicBezTo>
                      <a:lnTo>
                        <a:pt x="631" y="605"/>
                      </a:lnTo>
                      <a:lnTo>
                        <a:pt x="631" y="605"/>
                      </a:lnTo>
                      <a:cubicBezTo>
                        <a:pt x="615" y="600"/>
                        <a:pt x="601" y="591"/>
                        <a:pt x="590" y="580"/>
                      </a:cubicBezTo>
                      <a:lnTo>
                        <a:pt x="590" y="580"/>
                      </a:lnTo>
                      <a:cubicBezTo>
                        <a:pt x="579" y="569"/>
                        <a:pt x="566" y="560"/>
                        <a:pt x="549" y="555"/>
                      </a:cubicBezTo>
                      <a:lnTo>
                        <a:pt x="500" y="538"/>
                      </a:lnTo>
                      <a:lnTo>
                        <a:pt x="500" y="538"/>
                      </a:lnTo>
                      <a:cubicBezTo>
                        <a:pt x="483" y="531"/>
                        <a:pt x="470" y="523"/>
                        <a:pt x="459" y="512"/>
                      </a:cubicBezTo>
                      <a:lnTo>
                        <a:pt x="459" y="512"/>
                      </a:lnTo>
                      <a:cubicBezTo>
                        <a:pt x="448" y="500"/>
                        <a:pt x="434" y="492"/>
                        <a:pt x="418" y="486"/>
                      </a:cubicBezTo>
                      <a:lnTo>
                        <a:pt x="369" y="469"/>
                      </a:lnTo>
                      <a:lnTo>
                        <a:pt x="369" y="469"/>
                      </a:lnTo>
                      <a:cubicBezTo>
                        <a:pt x="352" y="463"/>
                        <a:pt x="339" y="455"/>
                        <a:pt x="328" y="444"/>
                      </a:cubicBezTo>
                      <a:lnTo>
                        <a:pt x="328" y="444"/>
                      </a:lnTo>
                      <a:cubicBezTo>
                        <a:pt x="317" y="432"/>
                        <a:pt x="303" y="424"/>
                        <a:pt x="287" y="418"/>
                      </a:cubicBezTo>
                      <a:lnTo>
                        <a:pt x="238" y="401"/>
                      </a:lnTo>
                      <a:lnTo>
                        <a:pt x="238" y="401"/>
                      </a:lnTo>
                      <a:cubicBezTo>
                        <a:pt x="221" y="395"/>
                        <a:pt x="207" y="387"/>
                        <a:pt x="197" y="375"/>
                      </a:cubicBezTo>
                      <a:lnTo>
                        <a:pt x="197" y="375"/>
                      </a:lnTo>
                      <a:cubicBezTo>
                        <a:pt x="186" y="364"/>
                        <a:pt x="172" y="355"/>
                        <a:pt x="156" y="349"/>
                      </a:cubicBezTo>
                      <a:lnTo>
                        <a:pt x="106" y="333"/>
                      </a:lnTo>
                      <a:lnTo>
                        <a:pt x="106" y="333"/>
                      </a:lnTo>
                      <a:cubicBezTo>
                        <a:pt x="90" y="327"/>
                        <a:pt x="76" y="318"/>
                        <a:pt x="65" y="307"/>
                      </a:cubicBezTo>
                      <a:lnTo>
                        <a:pt x="65" y="307"/>
                      </a:lnTo>
                      <a:cubicBezTo>
                        <a:pt x="55" y="296"/>
                        <a:pt x="41" y="287"/>
                        <a:pt x="24" y="281"/>
                      </a:cubicBezTo>
                      <a:lnTo>
                        <a:pt x="24" y="281"/>
                      </a:lnTo>
                      <a:cubicBezTo>
                        <a:pt x="16" y="278"/>
                        <a:pt x="8" y="277"/>
                        <a:pt x="0" y="277"/>
                      </a:cubicBezTo>
                      <a:lnTo>
                        <a:pt x="0" y="208"/>
                      </a:lnTo>
                      <a:lnTo>
                        <a:pt x="0" y="208"/>
                      </a:lnTo>
                      <a:cubicBezTo>
                        <a:pt x="8" y="208"/>
                        <a:pt x="16" y="210"/>
                        <a:pt x="24" y="213"/>
                      </a:cubicBezTo>
                      <a:lnTo>
                        <a:pt x="24" y="213"/>
                      </a:lnTo>
                      <a:cubicBezTo>
                        <a:pt x="41" y="218"/>
                        <a:pt x="55" y="227"/>
                        <a:pt x="65" y="238"/>
                      </a:cubicBezTo>
                      <a:lnTo>
                        <a:pt x="65" y="238"/>
                      </a:lnTo>
                      <a:cubicBezTo>
                        <a:pt x="76" y="250"/>
                        <a:pt x="90" y="258"/>
                        <a:pt x="106" y="264"/>
                      </a:cubicBezTo>
                      <a:lnTo>
                        <a:pt x="156" y="281"/>
                      </a:lnTo>
                      <a:lnTo>
                        <a:pt x="156" y="281"/>
                      </a:lnTo>
                      <a:cubicBezTo>
                        <a:pt x="172" y="287"/>
                        <a:pt x="186" y="296"/>
                        <a:pt x="197" y="307"/>
                      </a:cubicBezTo>
                      <a:lnTo>
                        <a:pt x="197" y="307"/>
                      </a:lnTo>
                      <a:cubicBezTo>
                        <a:pt x="207" y="318"/>
                        <a:pt x="221" y="327"/>
                        <a:pt x="238" y="333"/>
                      </a:cubicBezTo>
                      <a:lnTo>
                        <a:pt x="238" y="333"/>
                      </a:lnTo>
                      <a:cubicBezTo>
                        <a:pt x="245" y="336"/>
                        <a:pt x="254" y="337"/>
                        <a:pt x="262" y="337"/>
                      </a:cubicBezTo>
                      <a:lnTo>
                        <a:pt x="262" y="337"/>
                      </a:lnTo>
                      <a:cubicBezTo>
                        <a:pt x="270" y="337"/>
                        <a:pt x="278" y="336"/>
                        <a:pt x="287" y="333"/>
                      </a:cubicBezTo>
                      <a:lnTo>
                        <a:pt x="287" y="333"/>
                      </a:lnTo>
                      <a:cubicBezTo>
                        <a:pt x="303" y="327"/>
                        <a:pt x="311" y="318"/>
                        <a:pt x="311" y="307"/>
                      </a:cubicBezTo>
                      <a:lnTo>
                        <a:pt x="311" y="307"/>
                      </a:lnTo>
                      <a:cubicBezTo>
                        <a:pt x="311" y="296"/>
                        <a:pt x="303" y="287"/>
                        <a:pt x="287" y="281"/>
                      </a:cubicBezTo>
                      <a:lnTo>
                        <a:pt x="238" y="264"/>
                      </a:lnTo>
                      <a:lnTo>
                        <a:pt x="238" y="264"/>
                      </a:lnTo>
                      <a:cubicBezTo>
                        <a:pt x="221" y="258"/>
                        <a:pt x="207" y="250"/>
                        <a:pt x="197" y="238"/>
                      </a:cubicBezTo>
                      <a:lnTo>
                        <a:pt x="197" y="238"/>
                      </a:lnTo>
                      <a:cubicBezTo>
                        <a:pt x="186" y="227"/>
                        <a:pt x="172" y="218"/>
                        <a:pt x="156" y="213"/>
                      </a:cubicBezTo>
                      <a:lnTo>
                        <a:pt x="106" y="196"/>
                      </a:lnTo>
                      <a:lnTo>
                        <a:pt x="106" y="196"/>
                      </a:lnTo>
                      <a:cubicBezTo>
                        <a:pt x="90" y="190"/>
                        <a:pt x="76" y="182"/>
                        <a:pt x="65" y="170"/>
                      </a:cubicBezTo>
                      <a:lnTo>
                        <a:pt x="65" y="170"/>
                      </a:lnTo>
                      <a:cubicBezTo>
                        <a:pt x="55" y="159"/>
                        <a:pt x="41" y="150"/>
                        <a:pt x="24" y="145"/>
                      </a:cubicBezTo>
                      <a:lnTo>
                        <a:pt x="24" y="145"/>
                      </a:lnTo>
                      <a:cubicBezTo>
                        <a:pt x="16" y="142"/>
                        <a:pt x="8" y="141"/>
                        <a:pt x="0" y="141"/>
                      </a:cubicBezTo>
                      <a:lnTo>
                        <a:pt x="0" y="0"/>
                      </a:lnTo>
                      <a:lnTo>
                        <a:pt x="1573" y="0"/>
                      </a:lnTo>
                      <a:lnTo>
                        <a:pt x="3147" y="0"/>
                      </a:lnTo>
                      <a:lnTo>
                        <a:pt x="4720" y="0"/>
                      </a:lnTo>
                      <a:lnTo>
                        <a:pt x="4720" y="141"/>
                      </a:lnTo>
                      <a:lnTo>
                        <a:pt x="4720" y="141"/>
                      </a:lnTo>
                      <a:cubicBezTo>
                        <a:pt x="4712" y="141"/>
                        <a:pt x="4704" y="142"/>
                        <a:pt x="4696" y="145"/>
                      </a:cubicBezTo>
                      <a:lnTo>
                        <a:pt x="4696" y="145"/>
                      </a:lnTo>
                      <a:cubicBezTo>
                        <a:pt x="4679" y="150"/>
                        <a:pt x="4666" y="159"/>
                        <a:pt x="4654" y="170"/>
                      </a:cubicBezTo>
                      <a:lnTo>
                        <a:pt x="4654" y="170"/>
                      </a:lnTo>
                      <a:cubicBezTo>
                        <a:pt x="4644" y="182"/>
                        <a:pt x="4630" y="190"/>
                        <a:pt x="4614" y="196"/>
                      </a:cubicBezTo>
                      <a:lnTo>
                        <a:pt x="4565" y="213"/>
                      </a:lnTo>
                      <a:lnTo>
                        <a:pt x="4565" y="213"/>
                      </a:lnTo>
                      <a:cubicBezTo>
                        <a:pt x="4548" y="218"/>
                        <a:pt x="4535" y="227"/>
                        <a:pt x="4524" y="238"/>
                      </a:cubicBezTo>
                      <a:lnTo>
                        <a:pt x="4524" y="238"/>
                      </a:lnTo>
                      <a:cubicBezTo>
                        <a:pt x="4512" y="250"/>
                        <a:pt x="4499" y="258"/>
                        <a:pt x="4482" y="264"/>
                      </a:cubicBezTo>
                      <a:lnTo>
                        <a:pt x="4434" y="281"/>
                      </a:lnTo>
                      <a:lnTo>
                        <a:pt x="4434" y="281"/>
                      </a:lnTo>
                      <a:cubicBezTo>
                        <a:pt x="4417" y="287"/>
                        <a:pt x="4409" y="296"/>
                        <a:pt x="4409" y="30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9" name="Freeform 577">
                  <a:extLst>
                    <a:ext uri="{FF2B5EF4-FFF2-40B4-BE49-F238E27FC236}">
                      <a16:creationId xmlns="" xmlns:a16="http://schemas.microsoft.com/office/drawing/2014/main" id="{19E3E4A7-A463-5D45-9D0A-1607D7F42E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88" y="6797675"/>
                  <a:ext cx="319087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1 w 886"/>
                    <a:gd name="T5" fmla="*/ 8 h 270"/>
                    <a:gd name="T6" fmla="*/ 861 w 886"/>
                    <a:gd name="T7" fmla="*/ 8 h 270"/>
                    <a:gd name="T8" fmla="*/ 804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4 w 886"/>
                    <a:gd name="T25" fmla="*/ 77 h 270"/>
                    <a:gd name="T26" fmla="*/ 74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9 w 886"/>
                    <a:gd name="T71" fmla="*/ 196 h 270"/>
                    <a:gd name="T72" fmla="*/ 599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30 w 886"/>
                    <a:gd name="T81" fmla="*/ 128 h 270"/>
                    <a:gd name="T82" fmla="*/ 730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1 w 886"/>
                    <a:gd name="T91" fmla="*/ 59 h 270"/>
                    <a:gd name="T92" fmla="*/ 861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1" y="8"/>
                      </a:cubicBezTo>
                      <a:lnTo>
                        <a:pt x="861" y="8"/>
                      </a:lnTo>
                      <a:cubicBezTo>
                        <a:pt x="844" y="3"/>
                        <a:pt x="825" y="0"/>
                        <a:pt x="804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39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2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3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1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6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0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4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5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5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80" name="Freeform 578">
                  <a:extLst>
                    <a:ext uri="{FF2B5EF4-FFF2-40B4-BE49-F238E27FC236}">
                      <a16:creationId xmlns="" xmlns:a16="http://schemas.microsoft.com/office/drawing/2014/main" id="{601B8517-BBDA-FF4E-92D6-E6644F38C8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2125" y="6797675"/>
                  <a:ext cx="319088" cy="96838"/>
                </a:xfrm>
                <a:custGeom>
                  <a:avLst/>
                  <a:gdLst>
                    <a:gd name="T0" fmla="*/ 886 w 887"/>
                    <a:gd name="T1" fmla="*/ 34 h 270"/>
                    <a:gd name="T2" fmla="*/ 886 w 887"/>
                    <a:gd name="T3" fmla="*/ 34 h 270"/>
                    <a:gd name="T4" fmla="*/ 861 w 887"/>
                    <a:gd name="T5" fmla="*/ 8 h 270"/>
                    <a:gd name="T6" fmla="*/ 861 w 887"/>
                    <a:gd name="T7" fmla="*/ 8 h 270"/>
                    <a:gd name="T8" fmla="*/ 804 w 887"/>
                    <a:gd name="T9" fmla="*/ 0 h 270"/>
                    <a:gd name="T10" fmla="*/ 83 w 887"/>
                    <a:gd name="T11" fmla="*/ 0 h 270"/>
                    <a:gd name="T12" fmla="*/ 83 w 887"/>
                    <a:gd name="T13" fmla="*/ 0 h 270"/>
                    <a:gd name="T14" fmla="*/ 25 w 887"/>
                    <a:gd name="T15" fmla="*/ 8 h 270"/>
                    <a:gd name="T16" fmla="*/ 25 w 887"/>
                    <a:gd name="T17" fmla="*/ 8 h 270"/>
                    <a:gd name="T18" fmla="*/ 0 w 887"/>
                    <a:gd name="T19" fmla="*/ 34 h 270"/>
                    <a:gd name="T20" fmla="*/ 0 w 887"/>
                    <a:gd name="T21" fmla="*/ 34 h 270"/>
                    <a:gd name="T22" fmla="*/ 25 w 887"/>
                    <a:gd name="T23" fmla="*/ 59 h 270"/>
                    <a:gd name="T24" fmla="*/ 74 w 887"/>
                    <a:gd name="T25" fmla="*/ 77 h 270"/>
                    <a:gd name="T26" fmla="*/ 74 w 887"/>
                    <a:gd name="T27" fmla="*/ 77 h 270"/>
                    <a:gd name="T28" fmla="*/ 115 w 887"/>
                    <a:gd name="T29" fmla="*/ 102 h 270"/>
                    <a:gd name="T30" fmla="*/ 115 w 887"/>
                    <a:gd name="T31" fmla="*/ 102 h 270"/>
                    <a:gd name="T32" fmla="*/ 156 w 887"/>
                    <a:gd name="T33" fmla="*/ 128 h 270"/>
                    <a:gd name="T34" fmla="*/ 206 w 887"/>
                    <a:gd name="T35" fmla="*/ 145 h 270"/>
                    <a:gd name="T36" fmla="*/ 206 w 887"/>
                    <a:gd name="T37" fmla="*/ 145 h 270"/>
                    <a:gd name="T38" fmla="*/ 247 w 887"/>
                    <a:gd name="T39" fmla="*/ 170 h 270"/>
                    <a:gd name="T40" fmla="*/ 247 w 887"/>
                    <a:gd name="T41" fmla="*/ 170 h 270"/>
                    <a:gd name="T42" fmla="*/ 287 w 887"/>
                    <a:gd name="T43" fmla="*/ 196 h 270"/>
                    <a:gd name="T44" fmla="*/ 336 w 887"/>
                    <a:gd name="T45" fmla="*/ 213 h 270"/>
                    <a:gd name="T46" fmla="*/ 336 w 887"/>
                    <a:gd name="T47" fmla="*/ 213 h 270"/>
                    <a:gd name="T48" fmla="*/ 377 w 887"/>
                    <a:gd name="T49" fmla="*/ 239 h 270"/>
                    <a:gd name="T50" fmla="*/ 377 w 887"/>
                    <a:gd name="T51" fmla="*/ 239 h 270"/>
                    <a:gd name="T52" fmla="*/ 418 w 887"/>
                    <a:gd name="T53" fmla="*/ 265 h 270"/>
                    <a:gd name="T54" fmla="*/ 418 w 887"/>
                    <a:gd name="T55" fmla="*/ 265 h 270"/>
                    <a:gd name="T56" fmla="*/ 443 w 887"/>
                    <a:gd name="T57" fmla="*/ 269 h 270"/>
                    <a:gd name="T58" fmla="*/ 443 w 887"/>
                    <a:gd name="T59" fmla="*/ 269 h 270"/>
                    <a:gd name="T60" fmla="*/ 467 w 887"/>
                    <a:gd name="T61" fmla="*/ 265 h 270"/>
                    <a:gd name="T62" fmla="*/ 467 w 887"/>
                    <a:gd name="T63" fmla="*/ 265 h 270"/>
                    <a:gd name="T64" fmla="*/ 509 w 887"/>
                    <a:gd name="T65" fmla="*/ 239 h 270"/>
                    <a:gd name="T66" fmla="*/ 509 w 887"/>
                    <a:gd name="T67" fmla="*/ 239 h 270"/>
                    <a:gd name="T68" fmla="*/ 550 w 887"/>
                    <a:gd name="T69" fmla="*/ 213 h 270"/>
                    <a:gd name="T70" fmla="*/ 599 w 887"/>
                    <a:gd name="T71" fmla="*/ 196 h 270"/>
                    <a:gd name="T72" fmla="*/ 599 w 887"/>
                    <a:gd name="T73" fmla="*/ 196 h 270"/>
                    <a:gd name="T74" fmla="*/ 640 w 887"/>
                    <a:gd name="T75" fmla="*/ 170 h 270"/>
                    <a:gd name="T76" fmla="*/ 640 w 887"/>
                    <a:gd name="T77" fmla="*/ 170 h 270"/>
                    <a:gd name="T78" fmla="*/ 681 w 887"/>
                    <a:gd name="T79" fmla="*/ 145 h 270"/>
                    <a:gd name="T80" fmla="*/ 730 w 887"/>
                    <a:gd name="T81" fmla="*/ 128 h 270"/>
                    <a:gd name="T82" fmla="*/ 730 w 887"/>
                    <a:gd name="T83" fmla="*/ 128 h 270"/>
                    <a:gd name="T84" fmla="*/ 770 w 887"/>
                    <a:gd name="T85" fmla="*/ 102 h 270"/>
                    <a:gd name="T86" fmla="*/ 770 w 887"/>
                    <a:gd name="T87" fmla="*/ 102 h 270"/>
                    <a:gd name="T88" fmla="*/ 812 w 887"/>
                    <a:gd name="T89" fmla="*/ 77 h 270"/>
                    <a:gd name="T90" fmla="*/ 861 w 887"/>
                    <a:gd name="T91" fmla="*/ 59 h 270"/>
                    <a:gd name="T92" fmla="*/ 861 w 887"/>
                    <a:gd name="T93" fmla="*/ 59 h 270"/>
                    <a:gd name="T94" fmla="*/ 886 w 887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7" h="270">
                      <a:moveTo>
                        <a:pt x="886" y="34"/>
                      </a:moveTo>
                      <a:lnTo>
                        <a:pt x="886" y="34"/>
                      </a:lnTo>
                      <a:cubicBezTo>
                        <a:pt x="886" y="23"/>
                        <a:pt x="878" y="14"/>
                        <a:pt x="861" y="8"/>
                      </a:cubicBezTo>
                      <a:lnTo>
                        <a:pt x="861" y="8"/>
                      </a:lnTo>
                      <a:cubicBezTo>
                        <a:pt x="845" y="3"/>
                        <a:pt x="826" y="0"/>
                        <a:pt x="804" y="0"/>
                      </a:cubicBezTo>
                      <a:lnTo>
                        <a:pt x="83" y="0"/>
                      </a:lnTo>
                      <a:lnTo>
                        <a:pt x="83" y="0"/>
                      </a:lnTo>
                      <a:cubicBezTo>
                        <a:pt x="60" y="0"/>
                        <a:pt x="42" y="3"/>
                        <a:pt x="25" y="8"/>
                      </a:cubicBezTo>
                      <a:lnTo>
                        <a:pt x="25" y="8"/>
                      </a:lnTo>
                      <a:cubicBezTo>
                        <a:pt x="9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9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40" y="122"/>
                        <a:pt x="156" y="128"/>
                      </a:cubicBezTo>
                      <a:lnTo>
                        <a:pt x="206" y="145"/>
                      </a:lnTo>
                      <a:lnTo>
                        <a:pt x="206" y="145"/>
                      </a:lnTo>
                      <a:cubicBezTo>
                        <a:pt x="222" y="150"/>
                        <a:pt x="235" y="159"/>
                        <a:pt x="247" y="170"/>
                      </a:cubicBezTo>
                      <a:lnTo>
                        <a:pt x="247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3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9" y="250"/>
                        <a:pt x="402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6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4" y="259"/>
                        <a:pt x="497" y="250"/>
                        <a:pt x="509" y="239"/>
                      </a:cubicBezTo>
                      <a:lnTo>
                        <a:pt x="509" y="239"/>
                      </a:lnTo>
                      <a:cubicBezTo>
                        <a:pt x="520" y="228"/>
                        <a:pt x="533" y="219"/>
                        <a:pt x="550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6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1" y="159"/>
                        <a:pt x="664" y="150"/>
                        <a:pt x="681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6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2" y="91"/>
                        <a:pt x="795" y="82"/>
                        <a:pt x="812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8" y="54"/>
                        <a:pt x="886" y="45"/>
                        <a:pt x="886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81" name="Freeform 579">
                  <a:extLst>
                    <a:ext uri="{FF2B5EF4-FFF2-40B4-BE49-F238E27FC236}">
                      <a16:creationId xmlns="" xmlns:a16="http://schemas.microsoft.com/office/drawing/2014/main" id="{CDB9CC3E-9871-624D-BA9E-5D492930A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8863" y="6797675"/>
                  <a:ext cx="319087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0 w 886"/>
                    <a:gd name="T5" fmla="*/ 8 h 270"/>
                    <a:gd name="T6" fmla="*/ 860 w 886"/>
                    <a:gd name="T7" fmla="*/ 8 h 270"/>
                    <a:gd name="T8" fmla="*/ 803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3 w 886"/>
                    <a:gd name="T25" fmla="*/ 77 h 270"/>
                    <a:gd name="T26" fmla="*/ 73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2 w 886"/>
                    <a:gd name="T57" fmla="*/ 269 h 270"/>
                    <a:gd name="T58" fmla="*/ 442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9 w 886"/>
                    <a:gd name="T71" fmla="*/ 196 h 270"/>
                    <a:gd name="T72" fmla="*/ 599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30 w 886"/>
                    <a:gd name="T81" fmla="*/ 128 h 270"/>
                    <a:gd name="T82" fmla="*/ 730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0 w 886"/>
                    <a:gd name="T91" fmla="*/ 59 h 270"/>
                    <a:gd name="T92" fmla="*/ 860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0" y="8"/>
                      </a:cubicBezTo>
                      <a:lnTo>
                        <a:pt x="860" y="8"/>
                      </a:lnTo>
                      <a:cubicBezTo>
                        <a:pt x="844" y="3"/>
                        <a:pt x="825" y="0"/>
                        <a:pt x="803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3" y="77"/>
                      </a:lnTo>
                      <a:lnTo>
                        <a:pt x="73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39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1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2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1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6" y="268"/>
                        <a:pt x="435" y="269"/>
                        <a:pt x="442" y="269"/>
                      </a:cubicBezTo>
                      <a:lnTo>
                        <a:pt x="442" y="269"/>
                      </a:lnTo>
                      <a:cubicBezTo>
                        <a:pt x="450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3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5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5" y="122"/>
                        <a:pt x="759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0" y="59"/>
                      </a:lnTo>
                      <a:lnTo>
                        <a:pt x="860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82" name="Freeform 580">
                  <a:extLst>
                    <a:ext uri="{FF2B5EF4-FFF2-40B4-BE49-F238E27FC236}">
                      <a16:creationId xmlns="" xmlns:a16="http://schemas.microsoft.com/office/drawing/2014/main" id="{0C73223E-FD77-3149-8DE4-24B7BA8E0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7034213"/>
                  <a:ext cx="1700212" cy="284162"/>
                </a:xfrm>
                <a:custGeom>
                  <a:avLst/>
                  <a:gdLst>
                    <a:gd name="T0" fmla="*/ 4097 w 4721"/>
                    <a:gd name="T1" fmla="*/ 197 h 788"/>
                    <a:gd name="T2" fmla="*/ 3933 w 4721"/>
                    <a:gd name="T3" fmla="*/ 131 h 788"/>
                    <a:gd name="T4" fmla="*/ 3737 w 4721"/>
                    <a:gd name="T5" fmla="*/ 197 h 788"/>
                    <a:gd name="T6" fmla="*/ 3606 w 4721"/>
                    <a:gd name="T7" fmla="*/ 197 h 788"/>
                    <a:gd name="T8" fmla="*/ 3475 w 4721"/>
                    <a:gd name="T9" fmla="*/ 197 h 788"/>
                    <a:gd name="T10" fmla="*/ 3148 w 4721"/>
                    <a:gd name="T11" fmla="*/ 525 h 788"/>
                    <a:gd name="T12" fmla="*/ 3163 w 4721"/>
                    <a:gd name="T13" fmla="*/ 639 h 788"/>
                    <a:gd name="T14" fmla="*/ 3393 w 4721"/>
                    <a:gd name="T15" fmla="*/ 639 h 788"/>
                    <a:gd name="T16" fmla="*/ 3540 w 4721"/>
                    <a:gd name="T17" fmla="*/ 558 h 788"/>
                    <a:gd name="T18" fmla="*/ 3671 w 4721"/>
                    <a:gd name="T19" fmla="*/ 623 h 788"/>
                    <a:gd name="T20" fmla="*/ 3081 w 4721"/>
                    <a:gd name="T21" fmla="*/ 327 h 788"/>
                    <a:gd name="T22" fmla="*/ 3180 w 4721"/>
                    <a:gd name="T23" fmla="*/ 197 h 788"/>
                    <a:gd name="T24" fmla="*/ 3016 w 4721"/>
                    <a:gd name="T25" fmla="*/ 131 h 788"/>
                    <a:gd name="T26" fmla="*/ 2753 w 4721"/>
                    <a:gd name="T27" fmla="*/ 262 h 788"/>
                    <a:gd name="T28" fmla="*/ 2459 w 4721"/>
                    <a:gd name="T29" fmla="*/ 590 h 788"/>
                    <a:gd name="T30" fmla="*/ 2622 w 4721"/>
                    <a:gd name="T31" fmla="*/ 655 h 788"/>
                    <a:gd name="T32" fmla="*/ 2820 w 4721"/>
                    <a:gd name="T33" fmla="*/ 590 h 788"/>
                    <a:gd name="T34" fmla="*/ 3081 w 4721"/>
                    <a:gd name="T35" fmla="*/ 327 h 788"/>
                    <a:gd name="T36" fmla="*/ 2524 w 4721"/>
                    <a:gd name="T37" fmla="*/ 197 h 788"/>
                    <a:gd name="T38" fmla="*/ 2360 w 4721"/>
                    <a:gd name="T39" fmla="*/ 131 h 788"/>
                    <a:gd name="T40" fmla="*/ 2164 w 4721"/>
                    <a:gd name="T41" fmla="*/ 197 h 788"/>
                    <a:gd name="T42" fmla="*/ 2033 w 4721"/>
                    <a:gd name="T43" fmla="*/ 197 h 788"/>
                    <a:gd name="T44" fmla="*/ 1901 w 4721"/>
                    <a:gd name="T45" fmla="*/ 197 h 788"/>
                    <a:gd name="T46" fmla="*/ 1639 w 4721"/>
                    <a:gd name="T47" fmla="*/ 459 h 788"/>
                    <a:gd name="T48" fmla="*/ 1541 w 4721"/>
                    <a:gd name="T49" fmla="*/ 590 h 788"/>
                    <a:gd name="T50" fmla="*/ 1705 w 4721"/>
                    <a:gd name="T51" fmla="*/ 655 h 788"/>
                    <a:gd name="T52" fmla="*/ 1901 w 4721"/>
                    <a:gd name="T53" fmla="*/ 590 h 788"/>
                    <a:gd name="T54" fmla="*/ 2033 w 4721"/>
                    <a:gd name="T55" fmla="*/ 590 h 788"/>
                    <a:gd name="T56" fmla="*/ 2229 w 4721"/>
                    <a:gd name="T57" fmla="*/ 525 h 788"/>
                    <a:gd name="T58" fmla="*/ 1246 w 4721"/>
                    <a:gd name="T59" fmla="*/ 590 h 788"/>
                    <a:gd name="T60" fmla="*/ 1606 w 4721"/>
                    <a:gd name="T61" fmla="*/ 197 h 788"/>
                    <a:gd name="T62" fmla="*/ 1442 w 4721"/>
                    <a:gd name="T63" fmla="*/ 131 h 788"/>
                    <a:gd name="T64" fmla="*/ 1180 w 4721"/>
                    <a:gd name="T65" fmla="*/ 262 h 788"/>
                    <a:gd name="T66" fmla="*/ 918 w 4721"/>
                    <a:gd name="T67" fmla="*/ 525 h 788"/>
                    <a:gd name="T68" fmla="*/ 935 w 4721"/>
                    <a:gd name="T69" fmla="*/ 639 h 788"/>
                    <a:gd name="T70" fmla="*/ 1164 w 4721"/>
                    <a:gd name="T71" fmla="*/ 639 h 788"/>
                    <a:gd name="T72" fmla="*/ 0 w 4721"/>
                    <a:gd name="T73" fmla="*/ 787 h 788"/>
                    <a:gd name="T74" fmla="*/ 16 w 4721"/>
                    <a:gd name="T75" fmla="*/ 639 h 788"/>
                    <a:gd name="T76" fmla="*/ 245 w 4721"/>
                    <a:gd name="T77" fmla="*/ 639 h 788"/>
                    <a:gd name="T78" fmla="*/ 394 w 4721"/>
                    <a:gd name="T79" fmla="*/ 558 h 788"/>
                    <a:gd name="T80" fmla="*/ 525 w 4721"/>
                    <a:gd name="T81" fmla="*/ 623 h 788"/>
                    <a:gd name="T82" fmla="*/ 951 w 4721"/>
                    <a:gd name="T83" fmla="*/ 197 h 788"/>
                    <a:gd name="T84" fmla="*/ 787 w 4721"/>
                    <a:gd name="T85" fmla="*/ 131 h 788"/>
                    <a:gd name="T86" fmla="*/ 590 w 4721"/>
                    <a:gd name="T87" fmla="*/ 197 h 788"/>
                    <a:gd name="T88" fmla="*/ 459 w 4721"/>
                    <a:gd name="T89" fmla="*/ 197 h 788"/>
                    <a:gd name="T90" fmla="*/ 328 w 4721"/>
                    <a:gd name="T91" fmla="*/ 197 h 788"/>
                    <a:gd name="T92" fmla="*/ 33 w 4721"/>
                    <a:gd name="T93" fmla="*/ 197 h 788"/>
                    <a:gd name="T94" fmla="*/ 4720 w 4721"/>
                    <a:gd name="T95" fmla="*/ 0 h 788"/>
                    <a:gd name="T96" fmla="*/ 4704 w 4721"/>
                    <a:gd name="T97" fmla="*/ 148 h 788"/>
                    <a:gd name="T98" fmla="*/ 4474 w 4721"/>
                    <a:gd name="T99" fmla="*/ 148 h 788"/>
                    <a:gd name="T100" fmla="*/ 4196 w 4721"/>
                    <a:gd name="T101" fmla="*/ 394 h 788"/>
                    <a:gd name="T102" fmla="*/ 4032 w 4721"/>
                    <a:gd name="T103" fmla="*/ 590 h 788"/>
                    <a:gd name="T104" fmla="*/ 4196 w 4721"/>
                    <a:gd name="T105" fmla="*/ 655 h 788"/>
                    <a:gd name="T106" fmla="*/ 4458 w 4721"/>
                    <a:gd name="T107" fmla="*/ 525 h 788"/>
                    <a:gd name="T108" fmla="*/ 4720 w 4721"/>
                    <a:gd name="T109" fmla="*/ 525 h 788"/>
                    <a:gd name="T110" fmla="*/ 4720 w 4721"/>
                    <a:gd name="T111" fmla="*/ 787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721" h="788">
                      <a:moveTo>
                        <a:pt x="3868" y="459"/>
                      </a:moveTo>
                      <a:lnTo>
                        <a:pt x="4065" y="262"/>
                      </a:lnTo>
                      <a:lnTo>
                        <a:pt x="4065" y="262"/>
                      </a:lnTo>
                      <a:cubicBezTo>
                        <a:pt x="4086" y="240"/>
                        <a:pt x="4097" y="219"/>
                        <a:pt x="4097" y="197"/>
                      </a:cubicBezTo>
                      <a:lnTo>
                        <a:pt x="4097" y="197"/>
                      </a:lnTo>
                      <a:cubicBezTo>
                        <a:pt x="4097" y="175"/>
                        <a:pt x="4081" y="159"/>
                        <a:pt x="4048" y="148"/>
                      </a:cubicBezTo>
                      <a:lnTo>
                        <a:pt x="4048" y="148"/>
                      </a:lnTo>
                      <a:cubicBezTo>
                        <a:pt x="4015" y="137"/>
                        <a:pt x="3977" y="131"/>
                        <a:pt x="3933" y="131"/>
                      </a:cubicBezTo>
                      <a:lnTo>
                        <a:pt x="3933" y="131"/>
                      </a:lnTo>
                      <a:cubicBezTo>
                        <a:pt x="3890" y="131"/>
                        <a:pt x="3851" y="137"/>
                        <a:pt x="3819" y="148"/>
                      </a:cubicBezTo>
                      <a:lnTo>
                        <a:pt x="3819" y="148"/>
                      </a:lnTo>
                      <a:cubicBezTo>
                        <a:pt x="3786" y="159"/>
                        <a:pt x="3759" y="175"/>
                        <a:pt x="3737" y="197"/>
                      </a:cubicBezTo>
                      <a:lnTo>
                        <a:pt x="3737" y="197"/>
                      </a:lnTo>
                      <a:cubicBezTo>
                        <a:pt x="3715" y="219"/>
                        <a:pt x="3693" y="230"/>
                        <a:pt x="3671" y="230"/>
                      </a:cubicBezTo>
                      <a:lnTo>
                        <a:pt x="3671" y="230"/>
                      </a:lnTo>
                      <a:cubicBezTo>
                        <a:pt x="3649" y="230"/>
                        <a:pt x="3628" y="219"/>
                        <a:pt x="3606" y="197"/>
                      </a:cubicBezTo>
                      <a:lnTo>
                        <a:pt x="3606" y="197"/>
                      </a:lnTo>
                      <a:cubicBezTo>
                        <a:pt x="3584" y="175"/>
                        <a:pt x="3562" y="164"/>
                        <a:pt x="3540" y="164"/>
                      </a:cubicBezTo>
                      <a:lnTo>
                        <a:pt x="3540" y="164"/>
                      </a:lnTo>
                      <a:cubicBezTo>
                        <a:pt x="3518" y="164"/>
                        <a:pt x="3497" y="175"/>
                        <a:pt x="3475" y="197"/>
                      </a:cubicBezTo>
                      <a:lnTo>
                        <a:pt x="3409" y="262"/>
                      </a:lnTo>
                      <a:lnTo>
                        <a:pt x="3213" y="459"/>
                      </a:lnTo>
                      <a:lnTo>
                        <a:pt x="3148" y="525"/>
                      </a:lnTo>
                      <a:lnTo>
                        <a:pt x="3148" y="525"/>
                      </a:lnTo>
                      <a:cubicBezTo>
                        <a:pt x="3124" y="546"/>
                        <a:pt x="3114" y="568"/>
                        <a:pt x="3114" y="590"/>
                      </a:cubicBezTo>
                      <a:lnTo>
                        <a:pt x="3114" y="590"/>
                      </a:lnTo>
                      <a:cubicBezTo>
                        <a:pt x="3114" y="612"/>
                        <a:pt x="3130" y="629"/>
                        <a:pt x="3163" y="639"/>
                      </a:cubicBezTo>
                      <a:lnTo>
                        <a:pt x="3163" y="639"/>
                      </a:lnTo>
                      <a:cubicBezTo>
                        <a:pt x="3196" y="650"/>
                        <a:pt x="3234" y="655"/>
                        <a:pt x="3278" y="655"/>
                      </a:cubicBezTo>
                      <a:lnTo>
                        <a:pt x="3278" y="655"/>
                      </a:lnTo>
                      <a:cubicBezTo>
                        <a:pt x="3322" y="655"/>
                        <a:pt x="3360" y="650"/>
                        <a:pt x="3393" y="639"/>
                      </a:cubicBezTo>
                      <a:lnTo>
                        <a:pt x="3393" y="639"/>
                      </a:lnTo>
                      <a:cubicBezTo>
                        <a:pt x="3426" y="629"/>
                        <a:pt x="3453" y="612"/>
                        <a:pt x="3475" y="590"/>
                      </a:cubicBezTo>
                      <a:lnTo>
                        <a:pt x="3475" y="590"/>
                      </a:lnTo>
                      <a:cubicBezTo>
                        <a:pt x="3497" y="568"/>
                        <a:pt x="3518" y="558"/>
                        <a:pt x="3540" y="558"/>
                      </a:cubicBezTo>
                      <a:lnTo>
                        <a:pt x="3540" y="558"/>
                      </a:lnTo>
                      <a:cubicBezTo>
                        <a:pt x="3562" y="558"/>
                        <a:pt x="3584" y="568"/>
                        <a:pt x="3606" y="590"/>
                      </a:cubicBezTo>
                      <a:lnTo>
                        <a:pt x="3606" y="590"/>
                      </a:lnTo>
                      <a:cubicBezTo>
                        <a:pt x="3628" y="612"/>
                        <a:pt x="3649" y="623"/>
                        <a:pt x="3671" y="623"/>
                      </a:cubicBezTo>
                      <a:lnTo>
                        <a:pt x="3671" y="623"/>
                      </a:lnTo>
                      <a:cubicBezTo>
                        <a:pt x="3693" y="623"/>
                        <a:pt x="3715" y="612"/>
                        <a:pt x="3737" y="590"/>
                      </a:cubicBezTo>
                      <a:lnTo>
                        <a:pt x="3803" y="525"/>
                      </a:lnTo>
                      <a:lnTo>
                        <a:pt x="3868" y="459"/>
                      </a:lnTo>
                      <a:close/>
                      <a:moveTo>
                        <a:pt x="3081" y="327"/>
                      </a:moveTo>
                      <a:lnTo>
                        <a:pt x="3148" y="262"/>
                      </a:lnTo>
                      <a:lnTo>
                        <a:pt x="3148" y="262"/>
                      </a:lnTo>
                      <a:cubicBezTo>
                        <a:pt x="3169" y="240"/>
                        <a:pt x="3180" y="219"/>
                        <a:pt x="3180" y="197"/>
                      </a:cubicBezTo>
                      <a:lnTo>
                        <a:pt x="3180" y="197"/>
                      </a:lnTo>
                      <a:cubicBezTo>
                        <a:pt x="3180" y="175"/>
                        <a:pt x="3163" y="159"/>
                        <a:pt x="3130" y="148"/>
                      </a:cubicBezTo>
                      <a:lnTo>
                        <a:pt x="3130" y="148"/>
                      </a:lnTo>
                      <a:cubicBezTo>
                        <a:pt x="3098" y="137"/>
                        <a:pt x="3059" y="131"/>
                        <a:pt x="3016" y="131"/>
                      </a:cubicBezTo>
                      <a:lnTo>
                        <a:pt x="3016" y="131"/>
                      </a:lnTo>
                      <a:cubicBezTo>
                        <a:pt x="2972" y="131"/>
                        <a:pt x="2934" y="137"/>
                        <a:pt x="2901" y="148"/>
                      </a:cubicBezTo>
                      <a:lnTo>
                        <a:pt x="2901" y="148"/>
                      </a:lnTo>
                      <a:cubicBezTo>
                        <a:pt x="2868" y="159"/>
                        <a:pt x="2841" y="175"/>
                        <a:pt x="2820" y="197"/>
                      </a:cubicBezTo>
                      <a:lnTo>
                        <a:pt x="2753" y="262"/>
                      </a:lnTo>
                      <a:lnTo>
                        <a:pt x="2557" y="459"/>
                      </a:lnTo>
                      <a:lnTo>
                        <a:pt x="2492" y="525"/>
                      </a:lnTo>
                      <a:lnTo>
                        <a:pt x="2492" y="525"/>
                      </a:lnTo>
                      <a:cubicBezTo>
                        <a:pt x="2469" y="546"/>
                        <a:pt x="2459" y="568"/>
                        <a:pt x="2459" y="590"/>
                      </a:cubicBezTo>
                      <a:lnTo>
                        <a:pt x="2459" y="590"/>
                      </a:lnTo>
                      <a:cubicBezTo>
                        <a:pt x="2459" y="612"/>
                        <a:pt x="2475" y="629"/>
                        <a:pt x="2508" y="639"/>
                      </a:cubicBezTo>
                      <a:lnTo>
                        <a:pt x="2508" y="639"/>
                      </a:lnTo>
                      <a:cubicBezTo>
                        <a:pt x="2540" y="650"/>
                        <a:pt x="2579" y="655"/>
                        <a:pt x="2622" y="655"/>
                      </a:cubicBezTo>
                      <a:lnTo>
                        <a:pt x="2622" y="655"/>
                      </a:lnTo>
                      <a:cubicBezTo>
                        <a:pt x="2666" y="655"/>
                        <a:pt x="2704" y="650"/>
                        <a:pt x="2737" y="639"/>
                      </a:cubicBezTo>
                      <a:lnTo>
                        <a:pt x="2737" y="639"/>
                      </a:lnTo>
                      <a:cubicBezTo>
                        <a:pt x="2770" y="629"/>
                        <a:pt x="2797" y="612"/>
                        <a:pt x="2820" y="590"/>
                      </a:cubicBezTo>
                      <a:lnTo>
                        <a:pt x="2885" y="525"/>
                      </a:lnTo>
                      <a:lnTo>
                        <a:pt x="2950" y="459"/>
                      </a:lnTo>
                      <a:lnTo>
                        <a:pt x="3016" y="394"/>
                      </a:lnTo>
                      <a:lnTo>
                        <a:pt x="3081" y="327"/>
                      </a:lnTo>
                      <a:close/>
                      <a:moveTo>
                        <a:pt x="2426" y="327"/>
                      </a:moveTo>
                      <a:lnTo>
                        <a:pt x="2492" y="262"/>
                      </a:lnTo>
                      <a:lnTo>
                        <a:pt x="2492" y="262"/>
                      </a:lnTo>
                      <a:cubicBezTo>
                        <a:pt x="2513" y="240"/>
                        <a:pt x="2524" y="219"/>
                        <a:pt x="2524" y="197"/>
                      </a:cubicBezTo>
                      <a:lnTo>
                        <a:pt x="2524" y="197"/>
                      </a:lnTo>
                      <a:cubicBezTo>
                        <a:pt x="2524" y="175"/>
                        <a:pt x="2508" y="159"/>
                        <a:pt x="2475" y="148"/>
                      </a:cubicBezTo>
                      <a:lnTo>
                        <a:pt x="2475" y="148"/>
                      </a:lnTo>
                      <a:cubicBezTo>
                        <a:pt x="2443" y="137"/>
                        <a:pt x="2404" y="131"/>
                        <a:pt x="2360" y="131"/>
                      </a:cubicBezTo>
                      <a:lnTo>
                        <a:pt x="2360" y="131"/>
                      </a:lnTo>
                      <a:cubicBezTo>
                        <a:pt x="2317" y="131"/>
                        <a:pt x="2278" y="137"/>
                        <a:pt x="2246" y="148"/>
                      </a:cubicBezTo>
                      <a:lnTo>
                        <a:pt x="2246" y="148"/>
                      </a:lnTo>
                      <a:cubicBezTo>
                        <a:pt x="2212" y="159"/>
                        <a:pt x="2185" y="175"/>
                        <a:pt x="2164" y="197"/>
                      </a:cubicBezTo>
                      <a:lnTo>
                        <a:pt x="2164" y="197"/>
                      </a:lnTo>
                      <a:cubicBezTo>
                        <a:pt x="2141" y="219"/>
                        <a:pt x="2120" y="230"/>
                        <a:pt x="2098" y="230"/>
                      </a:cubicBezTo>
                      <a:lnTo>
                        <a:pt x="2098" y="230"/>
                      </a:lnTo>
                      <a:cubicBezTo>
                        <a:pt x="2076" y="230"/>
                        <a:pt x="2055" y="219"/>
                        <a:pt x="2033" y="197"/>
                      </a:cubicBezTo>
                      <a:lnTo>
                        <a:pt x="2033" y="197"/>
                      </a:lnTo>
                      <a:cubicBezTo>
                        <a:pt x="2011" y="175"/>
                        <a:pt x="1989" y="164"/>
                        <a:pt x="1966" y="164"/>
                      </a:cubicBezTo>
                      <a:lnTo>
                        <a:pt x="1966" y="164"/>
                      </a:lnTo>
                      <a:cubicBezTo>
                        <a:pt x="1945" y="164"/>
                        <a:pt x="1923" y="175"/>
                        <a:pt x="1901" y="197"/>
                      </a:cubicBezTo>
                      <a:lnTo>
                        <a:pt x="1836" y="262"/>
                      </a:lnTo>
                      <a:lnTo>
                        <a:pt x="1770" y="327"/>
                      </a:lnTo>
                      <a:lnTo>
                        <a:pt x="1705" y="394"/>
                      </a:lnTo>
                      <a:lnTo>
                        <a:pt x="1639" y="459"/>
                      </a:lnTo>
                      <a:lnTo>
                        <a:pt x="1573" y="525"/>
                      </a:lnTo>
                      <a:lnTo>
                        <a:pt x="1573" y="525"/>
                      </a:lnTo>
                      <a:cubicBezTo>
                        <a:pt x="1552" y="546"/>
                        <a:pt x="1541" y="568"/>
                        <a:pt x="1541" y="590"/>
                      </a:cubicBezTo>
                      <a:lnTo>
                        <a:pt x="1541" y="590"/>
                      </a:lnTo>
                      <a:cubicBezTo>
                        <a:pt x="1541" y="612"/>
                        <a:pt x="1557" y="629"/>
                        <a:pt x="1590" y="639"/>
                      </a:cubicBezTo>
                      <a:lnTo>
                        <a:pt x="1590" y="639"/>
                      </a:lnTo>
                      <a:cubicBezTo>
                        <a:pt x="1623" y="650"/>
                        <a:pt x="1662" y="655"/>
                        <a:pt x="1705" y="655"/>
                      </a:cubicBezTo>
                      <a:lnTo>
                        <a:pt x="1705" y="655"/>
                      </a:lnTo>
                      <a:cubicBezTo>
                        <a:pt x="1748" y="655"/>
                        <a:pt x="1786" y="650"/>
                        <a:pt x="1819" y="639"/>
                      </a:cubicBezTo>
                      <a:lnTo>
                        <a:pt x="1819" y="639"/>
                      </a:lnTo>
                      <a:cubicBezTo>
                        <a:pt x="1852" y="629"/>
                        <a:pt x="1879" y="612"/>
                        <a:pt x="1901" y="590"/>
                      </a:cubicBezTo>
                      <a:lnTo>
                        <a:pt x="1901" y="590"/>
                      </a:lnTo>
                      <a:cubicBezTo>
                        <a:pt x="1923" y="568"/>
                        <a:pt x="1945" y="558"/>
                        <a:pt x="1966" y="558"/>
                      </a:cubicBezTo>
                      <a:lnTo>
                        <a:pt x="1966" y="558"/>
                      </a:lnTo>
                      <a:cubicBezTo>
                        <a:pt x="1989" y="558"/>
                        <a:pt x="2011" y="568"/>
                        <a:pt x="2033" y="590"/>
                      </a:cubicBezTo>
                      <a:lnTo>
                        <a:pt x="2033" y="590"/>
                      </a:lnTo>
                      <a:cubicBezTo>
                        <a:pt x="2055" y="612"/>
                        <a:pt x="2076" y="623"/>
                        <a:pt x="2098" y="623"/>
                      </a:cubicBezTo>
                      <a:lnTo>
                        <a:pt x="2098" y="623"/>
                      </a:lnTo>
                      <a:cubicBezTo>
                        <a:pt x="2120" y="623"/>
                        <a:pt x="2141" y="612"/>
                        <a:pt x="2164" y="590"/>
                      </a:cubicBezTo>
                      <a:lnTo>
                        <a:pt x="2229" y="525"/>
                      </a:lnTo>
                      <a:lnTo>
                        <a:pt x="2295" y="459"/>
                      </a:lnTo>
                      <a:lnTo>
                        <a:pt x="2360" y="394"/>
                      </a:lnTo>
                      <a:lnTo>
                        <a:pt x="2426" y="327"/>
                      </a:lnTo>
                      <a:close/>
                      <a:moveTo>
                        <a:pt x="1246" y="590"/>
                      </a:moveTo>
                      <a:lnTo>
                        <a:pt x="1573" y="262"/>
                      </a:lnTo>
                      <a:lnTo>
                        <a:pt x="1573" y="262"/>
                      </a:lnTo>
                      <a:cubicBezTo>
                        <a:pt x="1595" y="240"/>
                        <a:pt x="1606" y="219"/>
                        <a:pt x="1606" y="197"/>
                      </a:cubicBezTo>
                      <a:lnTo>
                        <a:pt x="1606" y="197"/>
                      </a:lnTo>
                      <a:cubicBezTo>
                        <a:pt x="1606" y="175"/>
                        <a:pt x="1590" y="159"/>
                        <a:pt x="1557" y="148"/>
                      </a:cubicBezTo>
                      <a:lnTo>
                        <a:pt x="1557" y="148"/>
                      </a:lnTo>
                      <a:cubicBezTo>
                        <a:pt x="1524" y="137"/>
                        <a:pt x="1486" y="131"/>
                        <a:pt x="1442" y="131"/>
                      </a:cubicBezTo>
                      <a:lnTo>
                        <a:pt x="1442" y="131"/>
                      </a:lnTo>
                      <a:cubicBezTo>
                        <a:pt x="1399" y="131"/>
                        <a:pt x="1360" y="137"/>
                        <a:pt x="1328" y="148"/>
                      </a:cubicBezTo>
                      <a:lnTo>
                        <a:pt x="1328" y="148"/>
                      </a:lnTo>
                      <a:cubicBezTo>
                        <a:pt x="1295" y="159"/>
                        <a:pt x="1267" y="175"/>
                        <a:pt x="1246" y="197"/>
                      </a:cubicBezTo>
                      <a:lnTo>
                        <a:pt x="1180" y="262"/>
                      </a:lnTo>
                      <a:lnTo>
                        <a:pt x="1115" y="327"/>
                      </a:lnTo>
                      <a:lnTo>
                        <a:pt x="1049" y="394"/>
                      </a:lnTo>
                      <a:lnTo>
                        <a:pt x="983" y="459"/>
                      </a:lnTo>
                      <a:lnTo>
                        <a:pt x="918" y="525"/>
                      </a:lnTo>
                      <a:lnTo>
                        <a:pt x="918" y="525"/>
                      </a:lnTo>
                      <a:cubicBezTo>
                        <a:pt x="896" y="546"/>
                        <a:pt x="886" y="568"/>
                        <a:pt x="886" y="590"/>
                      </a:cubicBezTo>
                      <a:lnTo>
                        <a:pt x="886" y="590"/>
                      </a:lnTo>
                      <a:cubicBezTo>
                        <a:pt x="886" y="612"/>
                        <a:pt x="902" y="629"/>
                        <a:pt x="935" y="639"/>
                      </a:cubicBezTo>
                      <a:lnTo>
                        <a:pt x="935" y="639"/>
                      </a:lnTo>
                      <a:cubicBezTo>
                        <a:pt x="967" y="650"/>
                        <a:pt x="1005" y="655"/>
                        <a:pt x="1049" y="655"/>
                      </a:cubicBezTo>
                      <a:lnTo>
                        <a:pt x="1049" y="655"/>
                      </a:lnTo>
                      <a:cubicBezTo>
                        <a:pt x="1093" y="655"/>
                        <a:pt x="1131" y="650"/>
                        <a:pt x="1164" y="639"/>
                      </a:cubicBezTo>
                      <a:lnTo>
                        <a:pt x="1164" y="639"/>
                      </a:lnTo>
                      <a:cubicBezTo>
                        <a:pt x="1196" y="629"/>
                        <a:pt x="1224" y="612"/>
                        <a:pt x="1246" y="590"/>
                      </a:cubicBezTo>
                      <a:close/>
                      <a:moveTo>
                        <a:pt x="4720" y="787"/>
                      </a:moveTo>
                      <a:lnTo>
                        <a:pt x="0" y="787"/>
                      </a:lnTo>
                      <a:lnTo>
                        <a:pt x="0" y="633"/>
                      </a:lnTo>
                      <a:lnTo>
                        <a:pt x="0" y="633"/>
                      </a:lnTo>
                      <a:cubicBezTo>
                        <a:pt x="5" y="635"/>
                        <a:pt x="11" y="637"/>
                        <a:pt x="16" y="639"/>
                      </a:cubicBezTo>
                      <a:lnTo>
                        <a:pt x="16" y="639"/>
                      </a:lnTo>
                      <a:cubicBezTo>
                        <a:pt x="49" y="650"/>
                        <a:pt x="87" y="655"/>
                        <a:pt x="131" y="655"/>
                      </a:cubicBezTo>
                      <a:lnTo>
                        <a:pt x="131" y="655"/>
                      </a:lnTo>
                      <a:cubicBezTo>
                        <a:pt x="175" y="655"/>
                        <a:pt x="213" y="650"/>
                        <a:pt x="245" y="639"/>
                      </a:cubicBezTo>
                      <a:lnTo>
                        <a:pt x="245" y="639"/>
                      </a:lnTo>
                      <a:cubicBezTo>
                        <a:pt x="279" y="629"/>
                        <a:pt x="306" y="612"/>
                        <a:pt x="328" y="590"/>
                      </a:cubicBezTo>
                      <a:lnTo>
                        <a:pt x="328" y="590"/>
                      </a:lnTo>
                      <a:cubicBezTo>
                        <a:pt x="350" y="568"/>
                        <a:pt x="372" y="558"/>
                        <a:pt x="394" y="558"/>
                      </a:cubicBezTo>
                      <a:lnTo>
                        <a:pt x="394" y="558"/>
                      </a:lnTo>
                      <a:cubicBezTo>
                        <a:pt x="415" y="558"/>
                        <a:pt x="437" y="568"/>
                        <a:pt x="459" y="590"/>
                      </a:cubicBezTo>
                      <a:lnTo>
                        <a:pt x="459" y="590"/>
                      </a:lnTo>
                      <a:cubicBezTo>
                        <a:pt x="481" y="612"/>
                        <a:pt x="503" y="623"/>
                        <a:pt x="525" y="623"/>
                      </a:cubicBezTo>
                      <a:lnTo>
                        <a:pt x="525" y="623"/>
                      </a:lnTo>
                      <a:cubicBezTo>
                        <a:pt x="547" y="623"/>
                        <a:pt x="569" y="612"/>
                        <a:pt x="590" y="590"/>
                      </a:cubicBezTo>
                      <a:lnTo>
                        <a:pt x="918" y="262"/>
                      </a:lnTo>
                      <a:lnTo>
                        <a:pt x="918" y="262"/>
                      </a:lnTo>
                      <a:cubicBezTo>
                        <a:pt x="940" y="240"/>
                        <a:pt x="951" y="219"/>
                        <a:pt x="951" y="197"/>
                      </a:cubicBezTo>
                      <a:lnTo>
                        <a:pt x="951" y="197"/>
                      </a:lnTo>
                      <a:cubicBezTo>
                        <a:pt x="951" y="175"/>
                        <a:pt x="935" y="159"/>
                        <a:pt x="902" y="148"/>
                      </a:cubicBezTo>
                      <a:lnTo>
                        <a:pt x="902" y="148"/>
                      </a:lnTo>
                      <a:cubicBezTo>
                        <a:pt x="869" y="137"/>
                        <a:pt x="831" y="131"/>
                        <a:pt x="787" y="131"/>
                      </a:cubicBezTo>
                      <a:lnTo>
                        <a:pt x="787" y="131"/>
                      </a:lnTo>
                      <a:cubicBezTo>
                        <a:pt x="743" y="131"/>
                        <a:pt x="705" y="137"/>
                        <a:pt x="672" y="148"/>
                      </a:cubicBezTo>
                      <a:lnTo>
                        <a:pt x="672" y="148"/>
                      </a:lnTo>
                      <a:cubicBezTo>
                        <a:pt x="640" y="159"/>
                        <a:pt x="612" y="175"/>
                        <a:pt x="590" y="197"/>
                      </a:cubicBezTo>
                      <a:lnTo>
                        <a:pt x="590" y="197"/>
                      </a:lnTo>
                      <a:cubicBezTo>
                        <a:pt x="569" y="219"/>
                        <a:pt x="547" y="230"/>
                        <a:pt x="525" y="230"/>
                      </a:cubicBezTo>
                      <a:lnTo>
                        <a:pt x="525" y="230"/>
                      </a:lnTo>
                      <a:cubicBezTo>
                        <a:pt x="503" y="230"/>
                        <a:pt x="481" y="219"/>
                        <a:pt x="459" y="197"/>
                      </a:cubicBezTo>
                      <a:lnTo>
                        <a:pt x="459" y="197"/>
                      </a:lnTo>
                      <a:cubicBezTo>
                        <a:pt x="437" y="175"/>
                        <a:pt x="415" y="164"/>
                        <a:pt x="394" y="164"/>
                      </a:cubicBezTo>
                      <a:lnTo>
                        <a:pt x="394" y="164"/>
                      </a:lnTo>
                      <a:cubicBezTo>
                        <a:pt x="372" y="164"/>
                        <a:pt x="350" y="175"/>
                        <a:pt x="328" y="197"/>
                      </a:cubicBezTo>
                      <a:lnTo>
                        <a:pt x="0" y="525"/>
                      </a:lnTo>
                      <a:lnTo>
                        <a:pt x="0" y="262"/>
                      </a:lnTo>
                      <a:lnTo>
                        <a:pt x="0" y="262"/>
                      </a:lnTo>
                      <a:cubicBezTo>
                        <a:pt x="22" y="240"/>
                        <a:pt x="33" y="219"/>
                        <a:pt x="33" y="197"/>
                      </a:cubicBezTo>
                      <a:lnTo>
                        <a:pt x="33" y="197"/>
                      </a:lnTo>
                      <a:cubicBezTo>
                        <a:pt x="33" y="179"/>
                        <a:pt x="22" y="165"/>
                        <a:pt x="0" y="154"/>
                      </a:cubicBezTo>
                      <a:lnTo>
                        <a:pt x="0" y="0"/>
                      </a:lnTo>
                      <a:lnTo>
                        <a:pt x="4720" y="0"/>
                      </a:lnTo>
                      <a:lnTo>
                        <a:pt x="4720" y="154"/>
                      </a:lnTo>
                      <a:lnTo>
                        <a:pt x="4720" y="154"/>
                      </a:lnTo>
                      <a:cubicBezTo>
                        <a:pt x="4716" y="152"/>
                        <a:pt x="4710" y="150"/>
                        <a:pt x="4704" y="148"/>
                      </a:cubicBezTo>
                      <a:lnTo>
                        <a:pt x="4704" y="148"/>
                      </a:lnTo>
                      <a:cubicBezTo>
                        <a:pt x="4671" y="137"/>
                        <a:pt x="4633" y="131"/>
                        <a:pt x="4589" y="131"/>
                      </a:cubicBezTo>
                      <a:lnTo>
                        <a:pt x="4589" y="131"/>
                      </a:lnTo>
                      <a:cubicBezTo>
                        <a:pt x="4545" y="131"/>
                        <a:pt x="4507" y="137"/>
                        <a:pt x="4474" y="148"/>
                      </a:cubicBezTo>
                      <a:lnTo>
                        <a:pt x="4474" y="148"/>
                      </a:lnTo>
                      <a:cubicBezTo>
                        <a:pt x="4442" y="159"/>
                        <a:pt x="4414" y="175"/>
                        <a:pt x="4393" y="197"/>
                      </a:cubicBezTo>
                      <a:lnTo>
                        <a:pt x="4327" y="262"/>
                      </a:lnTo>
                      <a:lnTo>
                        <a:pt x="4261" y="327"/>
                      </a:lnTo>
                      <a:lnTo>
                        <a:pt x="4196" y="394"/>
                      </a:lnTo>
                      <a:lnTo>
                        <a:pt x="4065" y="525"/>
                      </a:lnTo>
                      <a:lnTo>
                        <a:pt x="4065" y="525"/>
                      </a:lnTo>
                      <a:cubicBezTo>
                        <a:pt x="4042" y="546"/>
                        <a:pt x="4032" y="568"/>
                        <a:pt x="4032" y="590"/>
                      </a:cubicBezTo>
                      <a:lnTo>
                        <a:pt x="4032" y="590"/>
                      </a:lnTo>
                      <a:cubicBezTo>
                        <a:pt x="4032" y="612"/>
                        <a:pt x="4048" y="629"/>
                        <a:pt x="4081" y="639"/>
                      </a:cubicBezTo>
                      <a:lnTo>
                        <a:pt x="4081" y="639"/>
                      </a:lnTo>
                      <a:cubicBezTo>
                        <a:pt x="4114" y="650"/>
                        <a:pt x="4152" y="655"/>
                        <a:pt x="4196" y="655"/>
                      </a:cubicBezTo>
                      <a:lnTo>
                        <a:pt x="4196" y="655"/>
                      </a:lnTo>
                      <a:cubicBezTo>
                        <a:pt x="4239" y="655"/>
                        <a:pt x="4278" y="650"/>
                        <a:pt x="4310" y="639"/>
                      </a:cubicBezTo>
                      <a:lnTo>
                        <a:pt x="4310" y="639"/>
                      </a:lnTo>
                      <a:cubicBezTo>
                        <a:pt x="4343" y="629"/>
                        <a:pt x="4371" y="612"/>
                        <a:pt x="4393" y="590"/>
                      </a:cubicBezTo>
                      <a:lnTo>
                        <a:pt x="4458" y="525"/>
                      </a:lnTo>
                      <a:lnTo>
                        <a:pt x="4524" y="459"/>
                      </a:lnTo>
                      <a:lnTo>
                        <a:pt x="4720" y="262"/>
                      </a:lnTo>
                      <a:lnTo>
                        <a:pt x="4720" y="525"/>
                      </a:lnTo>
                      <a:lnTo>
                        <a:pt x="4720" y="525"/>
                      </a:lnTo>
                      <a:cubicBezTo>
                        <a:pt x="4699" y="546"/>
                        <a:pt x="4687" y="568"/>
                        <a:pt x="4687" y="590"/>
                      </a:cubicBezTo>
                      <a:lnTo>
                        <a:pt x="4687" y="590"/>
                      </a:lnTo>
                      <a:cubicBezTo>
                        <a:pt x="4687" y="607"/>
                        <a:pt x="4699" y="622"/>
                        <a:pt x="4720" y="633"/>
                      </a:cubicBezTo>
                      <a:lnTo>
                        <a:pt x="4720" y="78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783" name="Group 1782">
                <a:extLst>
                  <a:ext uri="{FF2B5EF4-FFF2-40B4-BE49-F238E27FC236}">
                    <a16:creationId xmlns="" xmlns:a16="http://schemas.microsoft.com/office/drawing/2014/main" id="{0B8EEBA8-D64D-7141-87B7-09DD984DBEDC}"/>
                  </a:ext>
                </a:extLst>
              </p:cNvPr>
              <p:cNvGrpSpPr/>
              <p:nvPr/>
            </p:nvGrpSpPr>
            <p:grpSpPr>
              <a:xfrm>
                <a:off x="2754313" y="6293213"/>
                <a:ext cx="1700571" cy="546851"/>
                <a:chOff x="2754313" y="6771524"/>
                <a:chExt cx="1700571" cy="546851"/>
              </a:xfrm>
            </p:grpSpPr>
            <p:sp>
              <p:nvSpPr>
                <p:cNvPr id="1784" name="Freeform 287">
                  <a:extLst>
                    <a:ext uri="{FF2B5EF4-FFF2-40B4-BE49-F238E27FC236}">
                      <a16:creationId xmlns="" xmlns:a16="http://schemas.microsoft.com/office/drawing/2014/main" id="{C5EDAC98-5E96-8749-A70E-5FD4A022E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8138" y="6797675"/>
                  <a:ext cx="319087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0 w 886"/>
                    <a:gd name="T5" fmla="*/ 8 h 270"/>
                    <a:gd name="T6" fmla="*/ 860 w 886"/>
                    <a:gd name="T7" fmla="*/ 8 h 270"/>
                    <a:gd name="T8" fmla="*/ 803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4 w 886"/>
                    <a:gd name="T15" fmla="*/ 8 h 270"/>
                    <a:gd name="T16" fmla="*/ 24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4 w 886"/>
                    <a:gd name="T23" fmla="*/ 59 h 270"/>
                    <a:gd name="T24" fmla="*/ 73 w 886"/>
                    <a:gd name="T25" fmla="*/ 77 h 270"/>
                    <a:gd name="T26" fmla="*/ 73 w 886"/>
                    <a:gd name="T27" fmla="*/ 77 h 270"/>
                    <a:gd name="T28" fmla="*/ 114 w 886"/>
                    <a:gd name="T29" fmla="*/ 102 h 270"/>
                    <a:gd name="T30" fmla="*/ 114 w 886"/>
                    <a:gd name="T31" fmla="*/ 102 h 270"/>
                    <a:gd name="T32" fmla="*/ 155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6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7 w 886"/>
                    <a:gd name="T53" fmla="*/ 265 h 270"/>
                    <a:gd name="T54" fmla="*/ 417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6 w 886"/>
                    <a:gd name="T61" fmla="*/ 265 h 270"/>
                    <a:gd name="T62" fmla="*/ 466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8 w 886"/>
                    <a:gd name="T71" fmla="*/ 196 h 270"/>
                    <a:gd name="T72" fmla="*/ 598 w 886"/>
                    <a:gd name="T73" fmla="*/ 196 h 270"/>
                    <a:gd name="T74" fmla="*/ 639 w 886"/>
                    <a:gd name="T75" fmla="*/ 170 h 270"/>
                    <a:gd name="T76" fmla="*/ 639 w 886"/>
                    <a:gd name="T77" fmla="*/ 170 h 270"/>
                    <a:gd name="T78" fmla="*/ 680 w 886"/>
                    <a:gd name="T79" fmla="*/ 145 h 270"/>
                    <a:gd name="T80" fmla="*/ 729 w 886"/>
                    <a:gd name="T81" fmla="*/ 128 h 270"/>
                    <a:gd name="T82" fmla="*/ 729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0 w 886"/>
                    <a:gd name="T91" fmla="*/ 59 h 270"/>
                    <a:gd name="T92" fmla="*/ 860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0" y="8"/>
                      </a:cubicBezTo>
                      <a:lnTo>
                        <a:pt x="860" y="8"/>
                      </a:lnTo>
                      <a:cubicBezTo>
                        <a:pt x="844" y="3"/>
                        <a:pt x="825" y="0"/>
                        <a:pt x="803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4" y="59"/>
                      </a:cubicBezTo>
                      <a:lnTo>
                        <a:pt x="73" y="77"/>
                      </a:lnTo>
                      <a:lnTo>
                        <a:pt x="73" y="77"/>
                      </a:lnTo>
                      <a:cubicBezTo>
                        <a:pt x="89" y="82"/>
                        <a:pt x="104" y="91"/>
                        <a:pt x="114" y="102"/>
                      </a:cubicBezTo>
                      <a:lnTo>
                        <a:pt x="114" y="102"/>
                      </a:lnTo>
                      <a:cubicBezTo>
                        <a:pt x="125" y="114"/>
                        <a:pt x="139" y="122"/>
                        <a:pt x="155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1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6" y="182"/>
                        <a:pt x="270" y="190"/>
                        <a:pt x="286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2" y="219"/>
                        <a:pt x="365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1" y="259"/>
                        <a:pt x="417" y="265"/>
                      </a:cubicBezTo>
                      <a:lnTo>
                        <a:pt x="417" y="265"/>
                      </a:lnTo>
                      <a:cubicBezTo>
                        <a:pt x="426" y="268"/>
                        <a:pt x="434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8" y="268"/>
                        <a:pt x="466" y="265"/>
                      </a:cubicBezTo>
                      <a:lnTo>
                        <a:pt x="466" y="265"/>
                      </a:lnTo>
                      <a:cubicBezTo>
                        <a:pt x="483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2" y="219"/>
                        <a:pt x="549" y="213"/>
                      </a:cubicBezTo>
                      <a:lnTo>
                        <a:pt x="598" y="196"/>
                      </a:lnTo>
                      <a:lnTo>
                        <a:pt x="598" y="196"/>
                      </a:lnTo>
                      <a:cubicBezTo>
                        <a:pt x="615" y="190"/>
                        <a:pt x="627" y="182"/>
                        <a:pt x="639" y="170"/>
                      </a:cubicBezTo>
                      <a:lnTo>
                        <a:pt x="639" y="170"/>
                      </a:lnTo>
                      <a:cubicBezTo>
                        <a:pt x="650" y="159"/>
                        <a:pt x="663" y="150"/>
                        <a:pt x="680" y="145"/>
                      </a:cubicBezTo>
                      <a:lnTo>
                        <a:pt x="729" y="128"/>
                      </a:lnTo>
                      <a:lnTo>
                        <a:pt x="729" y="128"/>
                      </a:lnTo>
                      <a:cubicBezTo>
                        <a:pt x="745" y="122"/>
                        <a:pt x="759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4" y="82"/>
                        <a:pt x="811" y="77"/>
                      </a:cubicBezTo>
                      <a:lnTo>
                        <a:pt x="860" y="59"/>
                      </a:lnTo>
                      <a:lnTo>
                        <a:pt x="860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85" name="Freeform 288">
                  <a:extLst>
                    <a:ext uri="{FF2B5EF4-FFF2-40B4-BE49-F238E27FC236}">
                      <a16:creationId xmlns="" xmlns:a16="http://schemas.microsoft.com/office/drawing/2014/main" id="{17CFF7FB-48CC-3D41-BF2A-5841A358D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4875" y="6797675"/>
                  <a:ext cx="319088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1 w 886"/>
                    <a:gd name="T5" fmla="*/ 8 h 270"/>
                    <a:gd name="T6" fmla="*/ 861 w 886"/>
                    <a:gd name="T7" fmla="*/ 8 h 270"/>
                    <a:gd name="T8" fmla="*/ 804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4 w 886"/>
                    <a:gd name="T25" fmla="*/ 77 h 270"/>
                    <a:gd name="T26" fmla="*/ 74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9 w 886"/>
                    <a:gd name="T71" fmla="*/ 196 h 270"/>
                    <a:gd name="T72" fmla="*/ 599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30 w 886"/>
                    <a:gd name="T81" fmla="*/ 128 h 270"/>
                    <a:gd name="T82" fmla="*/ 730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1 w 886"/>
                    <a:gd name="T91" fmla="*/ 59 h 270"/>
                    <a:gd name="T92" fmla="*/ 861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1" y="8"/>
                      </a:cubicBezTo>
                      <a:lnTo>
                        <a:pt x="861" y="8"/>
                      </a:lnTo>
                      <a:cubicBezTo>
                        <a:pt x="844" y="3"/>
                        <a:pt x="825" y="0"/>
                        <a:pt x="804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1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39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1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2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2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7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3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5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5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86" name="Freeform 289">
                  <a:extLst>
                    <a:ext uri="{FF2B5EF4-FFF2-40B4-BE49-F238E27FC236}">
                      <a16:creationId xmlns="" xmlns:a16="http://schemas.microsoft.com/office/drawing/2014/main" id="{ABC30EB8-2769-4147-A13A-F5FB2249B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0025" y="6797675"/>
                  <a:ext cx="319088" cy="96838"/>
                </a:xfrm>
                <a:custGeom>
                  <a:avLst/>
                  <a:gdLst>
                    <a:gd name="T0" fmla="*/ 886 w 887"/>
                    <a:gd name="T1" fmla="*/ 34 h 270"/>
                    <a:gd name="T2" fmla="*/ 886 w 887"/>
                    <a:gd name="T3" fmla="*/ 34 h 270"/>
                    <a:gd name="T4" fmla="*/ 861 w 887"/>
                    <a:gd name="T5" fmla="*/ 8 h 270"/>
                    <a:gd name="T6" fmla="*/ 861 w 887"/>
                    <a:gd name="T7" fmla="*/ 8 h 270"/>
                    <a:gd name="T8" fmla="*/ 804 w 887"/>
                    <a:gd name="T9" fmla="*/ 0 h 270"/>
                    <a:gd name="T10" fmla="*/ 83 w 887"/>
                    <a:gd name="T11" fmla="*/ 0 h 270"/>
                    <a:gd name="T12" fmla="*/ 83 w 887"/>
                    <a:gd name="T13" fmla="*/ 0 h 270"/>
                    <a:gd name="T14" fmla="*/ 25 w 887"/>
                    <a:gd name="T15" fmla="*/ 8 h 270"/>
                    <a:gd name="T16" fmla="*/ 25 w 887"/>
                    <a:gd name="T17" fmla="*/ 8 h 270"/>
                    <a:gd name="T18" fmla="*/ 0 w 887"/>
                    <a:gd name="T19" fmla="*/ 34 h 270"/>
                    <a:gd name="T20" fmla="*/ 0 w 887"/>
                    <a:gd name="T21" fmla="*/ 34 h 270"/>
                    <a:gd name="T22" fmla="*/ 25 w 887"/>
                    <a:gd name="T23" fmla="*/ 59 h 270"/>
                    <a:gd name="T24" fmla="*/ 74 w 887"/>
                    <a:gd name="T25" fmla="*/ 77 h 270"/>
                    <a:gd name="T26" fmla="*/ 74 w 887"/>
                    <a:gd name="T27" fmla="*/ 77 h 270"/>
                    <a:gd name="T28" fmla="*/ 115 w 887"/>
                    <a:gd name="T29" fmla="*/ 102 h 270"/>
                    <a:gd name="T30" fmla="*/ 115 w 887"/>
                    <a:gd name="T31" fmla="*/ 102 h 270"/>
                    <a:gd name="T32" fmla="*/ 156 w 887"/>
                    <a:gd name="T33" fmla="*/ 128 h 270"/>
                    <a:gd name="T34" fmla="*/ 205 w 887"/>
                    <a:gd name="T35" fmla="*/ 145 h 270"/>
                    <a:gd name="T36" fmla="*/ 205 w 887"/>
                    <a:gd name="T37" fmla="*/ 145 h 270"/>
                    <a:gd name="T38" fmla="*/ 246 w 887"/>
                    <a:gd name="T39" fmla="*/ 170 h 270"/>
                    <a:gd name="T40" fmla="*/ 246 w 887"/>
                    <a:gd name="T41" fmla="*/ 170 h 270"/>
                    <a:gd name="T42" fmla="*/ 287 w 887"/>
                    <a:gd name="T43" fmla="*/ 196 h 270"/>
                    <a:gd name="T44" fmla="*/ 336 w 887"/>
                    <a:gd name="T45" fmla="*/ 213 h 270"/>
                    <a:gd name="T46" fmla="*/ 336 w 887"/>
                    <a:gd name="T47" fmla="*/ 213 h 270"/>
                    <a:gd name="T48" fmla="*/ 377 w 887"/>
                    <a:gd name="T49" fmla="*/ 239 h 270"/>
                    <a:gd name="T50" fmla="*/ 377 w 887"/>
                    <a:gd name="T51" fmla="*/ 239 h 270"/>
                    <a:gd name="T52" fmla="*/ 418 w 887"/>
                    <a:gd name="T53" fmla="*/ 265 h 270"/>
                    <a:gd name="T54" fmla="*/ 418 w 887"/>
                    <a:gd name="T55" fmla="*/ 265 h 270"/>
                    <a:gd name="T56" fmla="*/ 443 w 887"/>
                    <a:gd name="T57" fmla="*/ 269 h 270"/>
                    <a:gd name="T58" fmla="*/ 443 w 887"/>
                    <a:gd name="T59" fmla="*/ 269 h 270"/>
                    <a:gd name="T60" fmla="*/ 467 w 887"/>
                    <a:gd name="T61" fmla="*/ 265 h 270"/>
                    <a:gd name="T62" fmla="*/ 467 w 887"/>
                    <a:gd name="T63" fmla="*/ 265 h 270"/>
                    <a:gd name="T64" fmla="*/ 508 w 887"/>
                    <a:gd name="T65" fmla="*/ 239 h 270"/>
                    <a:gd name="T66" fmla="*/ 508 w 887"/>
                    <a:gd name="T67" fmla="*/ 239 h 270"/>
                    <a:gd name="T68" fmla="*/ 549 w 887"/>
                    <a:gd name="T69" fmla="*/ 213 h 270"/>
                    <a:gd name="T70" fmla="*/ 599 w 887"/>
                    <a:gd name="T71" fmla="*/ 196 h 270"/>
                    <a:gd name="T72" fmla="*/ 599 w 887"/>
                    <a:gd name="T73" fmla="*/ 196 h 270"/>
                    <a:gd name="T74" fmla="*/ 640 w 887"/>
                    <a:gd name="T75" fmla="*/ 170 h 270"/>
                    <a:gd name="T76" fmla="*/ 640 w 887"/>
                    <a:gd name="T77" fmla="*/ 170 h 270"/>
                    <a:gd name="T78" fmla="*/ 680 w 887"/>
                    <a:gd name="T79" fmla="*/ 145 h 270"/>
                    <a:gd name="T80" fmla="*/ 730 w 887"/>
                    <a:gd name="T81" fmla="*/ 128 h 270"/>
                    <a:gd name="T82" fmla="*/ 730 w 887"/>
                    <a:gd name="T83" fmla="*/ 128 h 270"/>
                    <a:gd name="T84" fmla="*/ 770 w 887"/>
                    <a:gd name="T85" fmla="*/ 102 h 270"/>
                    <a:gd name="T86" fmla="*/ 770 w 887"/>
                    <a:gd name="T87" fmla="*/ 102 h 270"/>
                    <a:gd name="T88" fmla="*/ 811 w 887"/>
                    <a:gd name="T89" fmla="*/ 77 h 270"/>
                    <a:gd name="T90" fmla="*/ 861 w 887"/>
                    <a:gd name="T91" fmla="*/ 59 h 270"/>
                    <a:gd name="T92" fmla="*/ 861 w 887"/>
                    <a:gd name="T93" fmla="*/ 59 h 270"/>
                    <a:gd name="T94" fmla="*/ 886 w 887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7" h="270">
                      <a:moveTo>
                        <a:pt x="886" y="34"/>
                      </a:moveTo>
                      <a:lnTo>
                        <a:pt x="886" y="34"/>
                      </a:lnTo>
                      <a:cubicBezTo>
                        <a:pt x="886" y="23"/>
                        <a:pt x="877" y="14"/>
                        <a:pt x="861" y="8"/>
                      </a:cubicBezTo>
                      <a:lnTo>
                        <a:pt x="861" y="8"/>
                      </a:lnTo>
                      <a:cubicBezTo>
                        <a:pt x="844" y="3"/>
                        <a:pt x="826" y="0"/>
                        <a:pt x="804" y="0"/>
                      </a:cubicBezTo>
                      <a:lnTo>
                        <a:pt x="83" y="0"/>
                      </a:lnTo>
                      <a:lnTo>
                        <a:pt x="83" y="0"/>
                      </a:lnTo>
                      <a:cubicBezTo>
                        <a:pt x="60" y="0"/>
                        <a:pt x="42" y="3"/>
                        <a:pt x="25" y="8"/>
                      </a:cubicBezTo>
                      <a:lnTo>
                        <a:pt x="25" y="8"/>
                      </a:lnTo>
                      <a:cubicBezTo>
                        <a:pt x="9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9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40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2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3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9" y="250"/>
                        <a:pt x="402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7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2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4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20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6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1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6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2" y="91"/>
                        <a:pt x="795" y="82"/>
                        <a:pt x="811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7" y="54"/>
                        <a:pt x="886" y="45"/>
                        <a:pt x="886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87" name="Freeform 290">
                  <a:extLst>
                    <a:ext uri="{FF2B5EF4-FFF2-40B4-BE49-F238E27FC236}">
                      <a16:creationId xmlns="" xmlns:a16="http://schemas.microsoft.com/office/drawing/2014/main" id="{AF5A6043-941E-C544-BF81-41CCC95033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7034213"/>
                  <a:ext cx="1700212" cy="284162"/>
                </a:xfrm>
                <a:custGeom>
                  <a:avLst/>
                  <a:gdLst>
                    <a:gd name="T0" fmla="*/ 4098 w 4721"/>
                    <a:gd name="T1" fmla="*/ 197 h 788"/>
                    <a:gd name="T2" fmla="*/ 3934 w 4721"/>
                    <a:gd name="T3" fmla="*/ 131 h 788"/>
                    <a:gd name="T4" fmla="*/ 3737 w 4721"/>
                    <a:gd name="T5" fmla="*/ 197 h 788"/>
                    <a:gd name="T6" fmla="*/ 3606 w 4721"/>
                    <a:gd name="T7" fmla="*/ 197 h 788"/>
                    <a:gd name="T8" fmla="*/ 3476 w 4721"/>
                    <a:gd name="T9" fmla="*/ 197 h 788"/>
                    <a:gd name="T10" fmla="*/ 3148 w 4721"/>
                    <a:gd name="T11" fmla="*/ 525 h 788"/>
                    <a:gd name="T12" fmla="*/ 3164 w 4721"/>
                    <a:gd name="T13" fmla="*/ 639 h 788"/>
                    <a:gd name="T14" fmla="*/ 3393 w 4721"/>
                    <a:gd name="T15" fmla="*/ 639 h 788"/>
                    <a:gd name="T16" fmla="*/ 3541 w 4721"/>
                    <a:gd name="T17" fmla="*/ 558 h 788"/>
                    <a:gd name="T18" fmla="*/ 3672 w 4721"/>
                    <a:gd name="T19" fmla="*/ 623 h 788"/>
                    <a:gd name="T20" fmla="*/ 3082 w 4721"/>
                    <a:gd name="T21" fmla="*/ 327 h 788"/>
                    <a:gd name="T22" fmla="*/ 3180 w 4721"/>
                    <a:gd name="T23" fmla="*/ 197 h 788"/>
                    <a:gd name="T24" fmla="*/ 3016 w 4721"/>
                    <a:gd name="T25" fmla="*/ 131 h 788"/>
                    <a:gd name="T26" fmla="*/ 2754 w 4721"/>
                    <a:gd name="T27" fmla="*/ 262 h 788"/>
                    <a:gd name="T28" fmla="*/ 2459 w 4721"/>
                    <a:gd name="T29" fmla="*/ 590 h 788"/>
                    <a:gd name="T30" fmla="*/ 2623 w 4721"/>
                    <a:gd name="T31" fmla="*/ 655 h 788"/>
                    <a:gd name="T32" fmla="*/ 2820 w 4721"/>
                    <a:gd name="T33" fmla="*/ 590 h 788"/>
                    <a:gd name="T34" fmla="*/ 3082 w 4721"/>
                    <a:gd name="T35" fmla="*/ 327 h 788"/>
                    <a:gd name="T36" fmla="*/ 2525 w 4721"/>
                    <a:gd name="T37" fmla="*/ 197 h 788"/>
                    <a:gd name="T38" fmla="*/ 2361 w 4721"/>
                    <a:gd name="T39" fmla="*/ 131 h 788"/>
                    <a:gd name="T40" fmla="*/ 2164 w 4721"/>
                    <a:gd name="T41" fmla="*/ 197 h 788"/>
                    <a:gd name="T42" fmla="*/ 2033 w 4721"/>
                    <a:gd name="T43" fmla="*/ 197 h 788"/>
                    <a:gd name="T44" fmla="*/ 1902 w 4721"/>
                    <a:gd name="T45" fmla="*/ 197 h 788"/>
                    <a:gd name="T46" fmla="*/ 1639 w 4721"/>
                    <a:gd name="T47" fmla="*/ 459 h 788"/>
                    <a:gd name="T48" fmla="*/ 1542 w 4721"/>
                    <a:gd name="T49" fmla="*/ 590 h 788"/>
                    <a:gd name="T50" fmla="*/ 1706 w 4721"/>
                    <a:gd name="T51" fmla="*/ 655 h 788"/>
                    <a:gd name="T52" fmla="*/ 1902 w 4721"/>
                    <a:gd name="T53" fmla="*/ 590 h 788"/>
                    <a:gd name="T54" fmla="*/ 2033 w 4721"/>
                    <a:gd name="T55" fmla="*/ 590 h 788"/>
                    <a:gd name="T56" fmla="*/ 2229 w 4721"/>
                    <a:gd name="T57" fmla="*/ 525 h 788"/>
                    <a:gd name="T58" fmla="*/ 1246 w 4721"/>
                    <a:gd name="T59" fmla="*/ 590 h 788"/>
                    <a:gd name="T60" fmla="*/ 1607 w 4721"/>
                    <a:gd name="T61" fmla="*/ 197 h 788"/>
                    <a:gd name="T62" fmla="*/ 1443 w 4721"/>
                    <a:gd name="T63" fmla="*/ 131 h 788"/>
                    <a:gd name="T64" fmla="*/ 1181 w 4721"/>
                    <a:gd name="T65" fmla="*/ 262 h 788"/>
                    <a:gd name="T66" fmla="*/ 919 w 4721"/>
                    <a:gd name="T67" fmla="*/ 525 h 788"/>
                    <a:gd name="T68" fmla="*/ 936 w 4721"/>
                    <a:gd name="T69" fmla="*/ 639 h 788"/>
                    <a:gd name="T70" fmla="*/ 1164 w 4721"/>
                    <a:gd name="T71" fmla="*/ 639 h 788"/>
                    <a:gd name="T72" fmla="*/ 0 w 4721"/>
                    <a:gd name="T73" fmla="*/ 787 h 788"/>
                    <a:gd name="T74" fmla="*/ 17 w 4721"/>
                    <a:gd name="T75" fmla="*/ 639 h 788"/>
                    <a:gd name="T76" fmla="*/ 246 w 4721"/>
                    <a:gd name="T77" fmla="*/ 639 h 788"/>
                    <a:gd name="T78" fmla="*/ 394 w 4721"/>
                    <a:gd name="T79" fmla="*/ 558 h 788"/>
                    <a:gd name="T80" fmla="*/ 526 w 4721"/>
                    <a:gd name="T81" fmla="*/ 623 h 788"/>
                    <a:gd name="T82" fmla="*/ 951 w 4721"/>
                    <a:gd name="T83" fmla="*/ 197 h 788"/>
                    <a:gd name="T84" fmla="*/ 788 w 4721"/>
                    <a:gd name="T85" fmla="*/ 131 h 788"/>
                    <a:gd name="T86" fmla="*/ 591 w 4721"/>
                    <a:gd name="T87" fmla="*/ 197 h 788"/>
                    <a:gd name="T88" fmla="*/ 459 w 4721"/>
                    <a:gd name="T89" fmla="*/ 197 h 788"/>
                    <a:gd name="T90" fmla="*/ 328 w 4721"/>
                    <a:gd name="T91" fmla="*/ 197 h 788"/>
                    <a:gd name="T92" fmla="*/ 34 w 4721"/>
                    <a:gd name="T93" fmla="*/ 197 h 788"/>
                    <a:gd name="T94" fmla="*/ 4720 w 4721"/>
                    <a:gd name="T95" fmla="*/ 0 h 788"/>
                    <a:gd name="T96" fmla="*/ 4705 w 4721"/>
                    <a:gd name="T97" fmla="*/ 148 h 788"/>
                    <a:gd name="T98" fmla="*/ 4475 w 4721"/>
                    <a:gd name="T99" fmla="*/ 148 h 788"/>
                    <a:gd name="T100" fmla="*/ 4196 w 4721"/>
                    <a:gd name="T101" fmla="*/ 394 h 788"/>
                    <a:gd name="T102" fmla="*/ 4032 w 4721"/>
                    <a:gd name="T103" fmla="*/ 590 h 788"/>
                    <a:gd name="T104" fmla="*/ 4196 w 4721"/>
                    <a:gd name="T105" fmla="*/ 655 h 788"/>
                    <a:gd name="T106" fmla="*/ 4459 w 4721"/>
                    <a:gd name="T107" fmla="*/ 525 h 788"/>
                    <a:gd name="T108" fmla="*/ 4720 w 4721"/>
                    <a:gd name="T109" fmla="*/ 525 h 788"/>
                    <a:gd name="T110" fmla="*/ 4720 w 4721"/>
                    <a:gd name="T111" fmla="*/ 787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721" h="788">
                      <a:moveTo>
                        <a:pt x="3868" y="459"/>
                      </a:moveTo>
                      <a:lnTo>
                        <a:pt x="4065" y="262"/>
                      </a:lnTo>
                      <a:lnTo>
                        <a:pt x="4065" y="262"/>
                      </a:lnTo>
                      <a:cubicBezTo>
                        <a:pt x="4087" y="240"/>
                        <a:pt x="4098" y="219"/>
                        <a:pt x="4098" y="197"/>
                      </a:cubicBezTo>
                      <a:lnTo>
                        <a:pt x="4098" y="197"/>
                      </a:lnTo>
                      <a:cubicBezTo>
                        <a:pt x="4098" y="175"/>
                        <a:pt x="4082" y="159"/>
                        <a:pt x="4049" y="148"/>
                      </a:cubicBezTo>
                      <a:lnTo>
                        <a:pt x="4049" y="148"/>
                      </a:lnTo>
                      <a:cubicBezTo>
                        <a:pt x="4016" y="137"/>
                        <a:pt x="3978" y="131"/>
                        <a:pt x="3934" y="131"/>
                      </a:cubicBezTo>
                      <a:lnTo>
                        <a:pt x="3934" y="131"/>
                      </a:lnTo>
                      <a:cubicBezTo>
                        <a:pt x="3890" y="131"/>
                        <a:pt x="3852" y="137"/>
                        <a:pt x="3819" y="148"/>
                      </a:cubicBezTo>
                      <a:lnTo>
                        <a:pt x="3819" y="148"/>
                      </a:lnTo>
                      <a:cubicBezTo>
                        <a:pt x="3786" y="159"/>
                        <a:pt x="3759" y="175"/>
                        <a:pt x="3737" y="197"/>
                      </a:cubicBezTo>
                      <a:lnTo>
                        <a:pt x="3737" y="197"/>
                      </a:lnTo>
                      <a:cubicBezTo>
                        <a:pt x="3715" y="219"/>
                        <a:pt x="3694" y="230"/>
                        <a:pt x="3672" y="230"/>
                      </a:cubicBezTo>
                      <a:lnTo>
                        <a:pt x="3672" y="230"/>
                      </a:lnTo>
                      <a:cubicBezTo>
                        <a:pt x="3650" y="230"/>
                        <a:pt x="3628" y="219"/>
                        <a:pt x="3606" y="197"/>
                      </a:cubicBezTo>
                      <a:lnTo>
                        <a:pt x="3606" y="197"/>
                      </a:lnTo>
                      <a:cubicBezTo>
                        <a:pt x="3584" y="175"/>
                        <a:pt x="3563" y="164"/>
                        <a:pt x="3541" y="164"/>
                      </a:cubicBezTo>
                      <a:lnTo>
                        <a:pt x="3541" y="164"/>
                      </a:lnTo>
                      <a:cubicBezTo>
                        <a:pt x="3519" y="164"/>
                        <a:pt x="3497" y="175"/>
                        <a:pt x="3476" y="197"/>
                      </a:cubicBezTo>
                      <a:lnTo>
                        <a:pt x="3409" y="262"/>
                      </a:lnTo>
                      <a:lnTo>
                        <a:pt x="3213" y="459"/>
                      </a:lnTo>
                      <a:lnTo>
                        <a:pt x="3148" y="525"/>
                      </a:lnTo>
                      <a:lnTo>
                        <a:pt x="3148" y="525"/>
                      </a:lnTo>
                      <a:cubicBezTo>
                        <a:pt x="3126" y="546"/>
                        <a:pt x="3115" y="568"/>
                        <a:pt x="3115" y="590"/>
                      </a:cubicBezTo>
                      <a:lnTo>
                        <a:pt x="3115" y="590"/>
                      </a:lnTo>
                      <a:cubicBezTo>
                        <a:pt x="3115" y="612"/>
                        <a:pt x="3131" y="629"/>
                        <a:pt x="3164" y="639"/>
                      </a:cubicBezTo>
                      <a:lnTo>
                        <a:pt x="3164" y="639"/>
                      </a:lnTo>
                      <a:cubicBezTo>
                        <a:pt x="3196" y="650"/>
                        <a:pt x="3235" y="655"/>
                        <a:pt x="3278" y="655"/>
                      </a:cubicBezTo>
                      <a:lnTo>
                        <a:pt x="3278" y="655"/>
                      </a:lnTo>
                      <a:cubicBezTo>
                        <a:pt x="3322" y="655"/>
                        <a:pt x="3360" y="650"/>
                        <a:pt x="3393" y="639"/>
                      </a:cubicBezTo>
                      <a:lnTo>
                        <a:pt x="3393" y="639"/>
                      </a:lnTo>
                      <a:cubicBezTo>
                        <a:pt x="3426" y="629"/>
                        <a:pt x="3453" y="612"/>
                        <a:pt x="3476" y="590"/>
                      </a:cubicBezTo>
                      <a:lnTo>
                        <a:pt x="3476" y="590"/>
                      </a:lnTo>
                      <a:cubicBezTo>
                        <a:pt x="3497" y="568"/>
                        <a:pt x="3519" y="558"/>
                        <a:pt x="3541" y="558"/>
                      </a:cubicBezTo>
                      <a:lnTo>
                        <a:pt x="3541" y="558"/>
                      </a:lnTo>
                      <a:cubicBezTo>
                        <a:pt x="3563" y="558"/>
                        <a:pt x="3584" y="568"/>
                        <a:pt x="3606" y="590"/>
                      </a:cubicBezTo>
                      <a:lnTo>
                        <a:pt x="3606" y="590"/>
                      </a:lnTo>
                      <a:cubicBezTo>
                        <a:pt x="3628" y="612"/>
                        <a:pt x="3650" y="623"/>
                        <a:pt x="3672" y="623"/>
                      </a:cubicBezTo>
                      <a:lnTo>
                        <a:pt x="3672" y="623"/>
                      </a:lnTo>
                      <a:cubicBezTo>
                        <a:pt x="3694" y="623"/>
                        <a:pt x="3715" y="612"/>
                        <a:pt x="3737" y="590"/>
                      </a:cubicBezTo>
                      <a:lnTo>
                        <a:pt x="3803" y="525"/>
                      </a:lnTo>
                      <a:lnTo>
                        <a:pt x="3868" y="459"/>
                      </a:lnTo>
                      <a:close/>
                      <a:moveTo>
                        <a:pt x="3082" y="327"/>
                      </a:moveTo>
                      <a:lnTo>
                        <a:pt x="3148" y="262"/>
                      </a:lnTo>
                      <a:lnTo>
                        <a:pt x="3148" y="262"/>
                      </a:lnTo>
                      <a:cubicBezTo>
                        <a:pt x="3170" y="240"/>
                        <a:pt x="3180" y="219"/>
                        <a:pt x="3180" y="197"/>
                      </a:cubicBezTo>
                      <a:lnTo>
                        <a:pt x="3180" y="197"/>
                      </a:lnTo>
                      <a:cubicBezTo>
                        <a:pt x="3180" y="175"/>
                        <a:pt x="3164" y="159"/>
                        <a:pt x="3131" y="148"/>
                      </a:cubicBezTo>
                      <a:lnTo>
                        <a:pt x="3131" y="148"/>
                      </a:lnTo>
                      <a:cubicBezTo>
                        <a:pt x="3098" y="137"/>
                        <a:pt x="3060" y="131"/>
                        <a:pt x="3016" y="131"/>
                      </a:cubicBezTo>
                      <a:lnTo>
                        <a:pt x="3016" y="131"/>
                      </a:lnTo>
                      <a:cubicBezTo>
                        <a:pt x="2973" y="131"/>
                        <a:pt x="2935" y="137"/>
                        <a:pt x="2902" y="148"/>
                      </a:cubicBezTo>
                      <a:lnTo>
                        <a:pt x="2902" y="148"/>
                      </a:lnTo>
                      <a:cubicBezTo>
                        <a:pt x="2868" y="159"/>
                        <a:pt x="2841" y="175"/>
                        <a:pt x="2820" y="197"/>
                      </a:cubicBezTo>
                      <a:lnTo>
                        <a:pt x="2754" y="262"/>
                      </a:lnTo>
                      <a:lnTo>
                        <a:pt x="2558" y="459"/>
                      </a:lnTo>
                      <a:lnTo>
                        <a:pt x="2492" y="525"/>
                      </a:lnTo>
                      <a:lnTo>
                        <a:pt x="2492" y="525"/>
                      </a:lnTo>
                      <a:cubicBezTo>
                        <a:pt x="2470" y="546"/>
                        <a:pt x="2459" y="568"/>
                        <a:pt x="2459" y="590"/>
                      </a:cubicBezTo>
                      <a:lnTo>
                        <a:pt x="2459" y="590"/>
                      </a:lnTo>
                      <a:cubicBezTo>
                        <a:pt x="2459" y="612"/>
                        <a:pt x="2476" y="629"/>
                        <a:pt x="2508" y="639"/>
                      </a:cubicBezTo>
                      <a:lnTo>
                        <a:pt x="2508" y="639"/>
                      </a:lnTo>
                      <a:cubicBezTo>
                        <a:pt x="2541" y="650"/>
                        <a:pt x="2579" y="655"/>
                        <a:pt x="2623" y="655"/>
                      </a:cubicBezTo>
                      <a:lnTo>
                        <a:pt x="2623" y="655"/>
                      </a:lnTo>
                      <a:cubicBezTo>
                        <a:pt x="2667" y="655"/>
                        <a:pt x="2704" y="650"/>
                        <a:pt x="2738" y="639"/>
                      </a:cubicBezTo>
                      <a:lnTo>
                        <a:pt x="2738" y="639"/>
                      </a:lnTo>
                      <a:cubicBezTo>
                        <a:pt x="2771" y="629"/>
                        <a:pt x="2797" y="612"/>
                        <a:pt x="2820" y="590"/>
                      </a:cubicBezTo>
                      <a:lnTo>
                        <a:pt x="2885" y="525"/>
                      </a:lnTo>
                      <a:lnTo>
                        <a:pt x="2951" y="459"/>
                      </a:lnTo>
                      <a:lnTo>
                        <a:pt x="3016" y="394"/>
                      </a:lnTo>
                      <a:lnTo>
                        <a:pt x="3082" y="327"/>
                      </a:lnTo>
                      <a:close/>
                      <a:moveTo>
                        <a:pt x="2426" y="327"/>
                      </a:moveTo>
                      <a:lnTo>
                        <a:pt x="2492" y="262"/>
                      </a:lnTo>
                      <a:lnTo>
                        <a:pt x="2492" y="262"/>
                      </a:lnTo>
                      <a:cubicBezTo>
                        <a:pt x="2514" y="240"/>
                        <a:pt x="2525" y="219"/>
                        <a:pt x="2525" y="197"/>
                      </a:cubicBezTo>
                      <a:lnTo>
                        <a:pt x="2525" y="197"/>
                      </a:lnTo>
                      <a:cubicBezTo>
                        <a:pt x="2525" y="175"/>
                        <a:pt x="2508" y="159"/>
                        <a:pt x="2476" y="148"/>
                      </a:cubicBezTo>
                      <a:lnTo>
                        <a:pt x="2476" y="148"/>
                      </a:lnTo>
                      <a:cubicBezTo>
                        <a:pt x="2443" y="137"/>
                        <a:pt x="2404" y="131"/>
                        <a:pt x="2361" y="131"/>
                      </a:cubicBezTo>
                      <a:lnTo>
                        <a:pt x="2361" y="131"/>
                      </a:lnTo>
                      <a:cubicBezTo>
                        <a:pt x="2317" y="131"/>
                        <a:pt x="2279" y="137"/>
                        <a:pt x="2246" y="148"/>
                      </a:cubicBezTo>
                      <a:lnTo>
                        <a:pt x="2246" y="148"/>
                      </a:lnTo>
                      <a:cubicBezTo>
                        <a:pt x="2213" y="159"/>
                        <a:pt x="2186" y="175"/>
                        <a:pt x="2164" y="197"/>
                      </a:cubicBezTo>
                      <a:lnTo>
                        <a:pt x="2164" y="197"/>
                      </a:lnTo>
                      <a:cubicBezTo>
                        <a:pt x="2142" y="219"/>
                        <a:pt x="2120" y="230"/>
                        <a:pt x="2098" y="230"/>
                      </a:cubicBezTo>
                      <a:lnTo>
                        <a:pt x="2098" y="230"/>
                      </a:lnTo>
                      <a:cubicBezTo>
                        <a:pt x="2077" y="230"/>
                        <a:pt x="2055" y="219"/>
                        <a:pt x="2033" y="197"/>
                      </a:cubicBezTo>
                      <a:lnTo>
                        <a:pt x="2033" y="197"/>
                      </a:lnTo>
                      <a:cubicBezTo>
                        <a:pt x="2012" y="175"/>
                        <a:pt x="1990" y="164"/>
                        <a:pt x="1967" y="164"/>
                      </a:cubicBezTo>
                      <a:lnTo>
                        <a:pt x="1967" y="164"/>
                      </a:lnTo>
                      <a:cubicBezTo>
                        <a:pt x="1946" y="164"/>
                        <a:pt x="1924" y="175"/>
                        <a:pt x="1902" y="197"/>
                      </a:cubicBezTo>
                      <a:lnTo>
                        <a:pt x="1836" y="262"/>
                      </a:lnTo>
                      <a:lnTo>
                        <a:pt x="1771" y="327"/>
                      </a:lnTo>
                      <a:lnTo>
                        <a:pt x="1706" y="394"/>
                      </a:lnTo>
                      <a:lnTo>
                        <a:pt x="1639" y="459"/>
                      </a:lnTo>
                      <a:lnTo>
                        <a:pt x="1574" y="525"/>
                      </a:lnTo>
                      <a:lnTo>
                        <a:pt x="1574" y="525"/>
                      </a:lnTo>
                      <a:cubicBezTo>
                        <a:pt x="1552" y="546"/>
                        <a:pt x="1542" y="568"/>
                        <a:pt x="1542" y="590"/>
                      </a:cubicBezTo>
                      <a:lnTo>
                        <a:pt x="1542" y="590"/>
                      </a:lnTo>
                      <a:cubicBezTo>
                        <a:pt x="1542" y="612"/>
                        <a:pt x="1557" y="629"/>
                        <a:pt x="1591" y="639"/>
                      </a:cubicBezTo>
                      <a:lnTo>
                        <a:pt x="1591" y="639"/>
                      </a:lnTo>
                      <a:cubicBezTo>
                        <a:pt x="1623" y="650"/>
                        <a:pt x="1662" y="655"/>
                        <a:pt x="1706" y="655"/>
                      </a:cubicBezTo>
                      <a:lnTo>
                        <a:pt x="1706" y="655"/>
                      </a:lnTo>
                      <a:cubicBezTo>
                        <a:pt x="1749" y="655"/>
                        <a:pt x="1787" y="650"/>
                        <a:pt x="1820" y="639"/>
                      </a:cubicBezTo>
                      <a:lnTo>
                        <a:pt x="1820" y="639"/>
                      </a:lnTo>
                      <a:cubicBezTo>
                        <a:pt x="1852" y="629"/>
                        <a:pt x="1880" y="612"/>
                        <a:pt x="1902" y="590"/>
                      </a:cubicBezTo>
                      <a:lnTo>
                        <a:pt x="1902" y="590"/>
                      </a:lnTo>
                      <a:cubicBezTo>
                        <a:pt x="1924" y="568"/>
                        <a:pt x="1946" y="558"/>
                        <a:pt x="1967" y="558"/>
                      </a:cubicBezTo>
                      <a:lnTo>
                        <a:pt x="1967" y="558"/>
                      </a:lnTo>
                      <a:cubicBezTo>
                        <a:pt x="1990" y="558"/>
                        <a:pt x="2012" y="568"/>
                        <a:pt x="2033" y="590"/>
                      </a:cubicBezTo>
                      <a:lnTo>
                        <a:pt x="2033" y="590"/>
                      </a:lnTo>
                      <a:cubicBezTo>
                        <a:pt x="2055" y="612"/>
                        <a:pt x="2077" y="623"/>
                        <a:pt x="2098" y="623"/>
                      </a:cubicBezTo>
                      <a:lnTo>
                        <a:pt x="2098" y="623"/>
                      </a:lnTo>
                      <a:cubicBezTo>
                        <a:pt x="2120" y="623"/>
                        <a:pt x="2142" y="612"/>
                        <a:pt x="2164" y="590"/>
                      </a:cubicBezTo>
                      <a:lnTo>
                        <a:pt x="2229" y="525"/>
                      </a:lnTo>
                      <a:lnTo>
                        <a:pt x="2295" y="459"/>
                      </a:lnTo>
                      <a:lnTo>
                        <a:pt x="2361" y="394"/>
                      </a:lnTo>
                      <a:lnTo>
                        <a:pt x="2426" y="327"/>
                      </a:lnTo>
                      <a:close/>
                      <a:moveTo>
                        <a:pt x="1246" y="590"/>
                      </a:moveTo>
                      <a:lnTo>
                        <a:pt x="1574" y="262"/>
                      </a:lnTo>
                      <a:lnTo>
                        <a:pt x="1574" y="262"/>
                      </a:lnTo>
                      <a:cubicBezTo>
                        <a:pt x="1596" y="240"/>
                        <a:pt x="1607" y="219"/>
                        <a:pt x="1607" y="197"/>
                      </a:cubicBezTo>
                      <a:lnTo>
                        <a:pt x="1607" y="197"/>
                      </a:lnTo>
                      <a:cubicBezTo>
                        <a:pt x="1607" y="175"/>
                        <a:pt x="1591" y="159"/>
                        <a:pt x="1557" y="148"/>
                      </a:cubicBezTo>
                      <a:lnTo>
                        <a:pt x="1557" y="148"/>
                      </a:lnTo>
                      <a:cubicBezTo>
                        <a:pt x="1525" y="137"/>
                        <a:pt x="1486" y="131"/>
                        <a:pt x="1443" y="131"/>
                      </a:cubicBezTo>
                      <a:lnTo>
                        <a:pt x="1443" y="131"/>
                      </a:lnTo>
                      <a:cubicBezTo>
                        <a:pt x="1399" y="131"/>
                        <a:pt x="1361" y="137"/>
                        <a:pt x="1328" y="148"/>
                      </a:cubicBezTo>
                      <a:lnTo>
                        <a:pt x="1328" y="148"/>
                      </a:lnTo>
                      <a:cubicBezTo>
                        <a:pt x="1295" y="159"/>
                        <a:pt x="1268" y="175"/>
                        <a:pt x="1246" y="197"/>
                      </a:cubicBezTo>
                      <a:lnTo>
                        <a:pt x="1181" y="262"/>
                      </a:lnTo>
                      <a:lnTo>
                        <a:pt x="1115" y="327"/>
                      </a:lnTo>
                      <a:lnTo>
                        <a:pt x="1050" y="394"/>
                      </a:lnTo>
                      <a:lnTo>
                        <a:pt x="984" y="459"/>
                      </a:lnTo>
                      <a:lnTo>
                        <a:pt x="919" y="525"/>
                      </a:lnTo>
                      <a:lnTo>
                        <a:pt x="919" y="525"/>
                      </a:lnTo>
                      <a:cubicBezTo>
                        <a:pt x="897" y="546"/>
                        <a:pt x="886" y="568"/>
                        <a:pt x="886" y="590"/>
                      </a:cubicBezTo>
                      <a:lnTo>
                        <a:pt x="886" y="590"/>
                      </a:lnTo>
                      <a:cubicBezTo>
                        <a:pt x="886" y="612"/>
                        <a:pt x="902" y="629"/>
                        <a:pt x="936" y="639"/>
                      </a:cubicBezTo>
                      <a:lnTo>
                        <a:pt x="936" y="639"/>
                      </a:lnTo>
                      <a:cubicBezTo>
                        <a:pt x="968" y="650"/>
                        <a:pt x="1006" y="655"/>
                        <a:pt x="1050" y="655"/>
                      </a:cubicBezTo>
                      <a:lnTo>
                        <a:pt x="1050" y="655"/>
                      </a:lnTo>
                      <a:cubicBezTo>
                        <a:pt x="1093" y="655"/>
                        <a:pt x="1132" y="650"/>
                        <a:pt x="1164" y="639"/>
                      </a:cubicBezTo>
                      <a:lnTo>
                        <a:pt x="1164" y="639"/>
                      </a:lnTo>
                      <a:cubicBezTo>
                        <a:pt x="1197" y="629"/>
                        <a:pt x="1224" y="612"/>
                        <a:pt x="1246" y="590"/>
                      </a:cubicBezTo>
                      <a:close/>
                      <a:moveTo>
                        <a:pt x="4720" y="787"/>
                      </a:moveTo>
                      <a:lnTo>
                        <a:pt x="0" y="787"/>
                      </a:lnTo>
                      <a:lnTo>
                        <a:pt x="0" y="633"/>
                      </a:lnTo>
                      <a:lnTo>
                        <a:pt x="0" y="633"/>
                      </a:lnTo>
                      <a:cubicBezTo>
                        <a:pt x="5" y="635"/>
                        <a:pt x="11" y="637"/>
                        <a:pt x="17" y="639"/>
                      </a:cubicBezTo>
                      <a:lnTo>
                        <a:pt x="17" y="639"/>
                      </a:lnTo>
                      <a:cubicBezTo>
                        <a:pt x="50" y="650"/>
                        <a:pt x="88" y="655"/>
                        <a:pt x="131" y="655"/>
                      </a:cubicBezTo>
                      <a:lnTo>
                        <a:pt x="131" y="655"/>
                      </a:lnTo>
                      <a:cubicBezTo>
                        <a:pt x="175" y="655"/>
                        <a:pt x="214" y="650"/>
                        <a:pt x="246" y="639"/>
                      </a:cubicBezTo>
                      <a:lnTo>
                        <a:pt x="246" y="639"/>
                      </a:lnTo>
                      <a:cubicBezTo>
                        <a:pt x="280" y="629"/>
                        <a:pt x="306" y="612"/>
                        <a:pt x="328" y="590"/>
                      </a:cubicBezTo>
                      <a:lnTo>
                        <a:pt x="328" y="590"/>
                      </a:lnTo>
                      <a:cubicBezTo>
                        <a:pt x="351" y="568"/>
                        <a:pt x="372" y="558"/>
                        <a:pt x="394" y="558"/>
                      </a:cubicBezTo>
                      <a:lnTo>
                        <a:pt x="394" y="558"/>
                      </a:lnTo>
                      <a:cubicBezTo>
                        <a:pt x="416" y="558"/>
                        <a:pt x="437" y="568"/>
                        <a:pt x="459" y="590"/>
                      </a:cubicBezTo>
                      <a:lnTo>
                        <a:pt x="459" y="590"/>
                      </a:lnTo>
                      <a:cubicBezTo>
                        <a:pt x="482" y="612"/>
                        <a:pt x="503" y="623"/>
                        <a:pt x="526" y="623"/>
                      </a:cubicBezTo>
                      <a:lnTo>
                        <a:pt x="526" y="623"/>
                      </a:lnTo>
                      <a:cubicBezTo>
                        <a:pt x="547" y="623"/>
                        <a:pt x="569" y="612"/>
                        <a:pt x="591" y="590"/>
                      </a:cubicBezTo>
                      <a:lnTo>
                        <a:pt x="919" y="262"/>
                      </a:lnTo>
                      <a:lnTo>
                        <a:pt x="919" y="262"/>
                      </a:lnTo>
                      <a:cubicBezTo>
                        <a:pt x="940" y="240"/>
                        <a:pt x="951" y="219"/>
                        <a:pt x="951" y="197"/>
                      </a:cubicBezTo>
                      <a:lnTo>
                        <a:pt x="951" y="197"/>
                      </a:lnTo>
                      <a:cubicBezTo>
                        <a:pt x="951" y="175"/>
                        <a:pt x="936" y="159"/>
                        <a:pt x="902" y="148"/>
                      </a:cubicBezTo>
                      <a:lnTo>
                        <a:pt x="902" y="148"/>
                      </a:lnTo>
                      <a:cubicBezTo>
                        <a:pt x="869" y="137"/>
                        <a:pt x="831" y="131"/>
                        <a:pt x="788" y="131"/>
                      </a:cubicBezTo>
                      <a:lnTo>
                        <a:pt x="788" y="131"/>
                      </a:lnTo>
                      <a:cubicBezTo>
                        <a:pt x="744" y="131"/>
                        <a:pt x="705" y="137"/>
                        <a:pt x="673" y="148"/>
                      </a:cubicBezTo>
                      <a:lnTo>
                        <a:pt x="673" y="148"/>
                      </a:lnTo>
                      <a:cubicBezTo>
                        <a:pt x="640" y="159"/>
                        <a:pt x="613" y="175"/>
                        <a:pt x="591" y="197"/>
                      </a:cubicBezTo>
                      <a:lnTo>
                        <a:pt x="591" y="197"/>
                      </a:lnTo>
                      <a:cubicBezTo>
                        <a:pt x="569" y="219"/>
                        <a:pt x="547" y="230"/>
                        <a:pt x="526" y="230"/>
                      </a:cubicBezTo>
                      <a:lnTo>
                        <a:pt x="526" y="230"/>
                      </a:lnTo>
                      <a:cubicBezTo>
                        <a:pt x="503" y="230"/>
                        <a:pt x="482" y="219"/>
                        <a:pt x="459" y="197"/>
                      </a:cubicBezTo>
                      <a:lnTo>
                        <a:pt x="459" y="197"/>
                      </a:lnTo>
                      <a:cubicBezTo>
                        <a:pt x="437" y="175"/>
                        <a:pt x="416" y="164"/>
                        <a:pt x="394" y="164"/>
                      </a:cubicBezTo>
                      <a:lnTo>
                        <a:pt x="394" y="164"/>
                      </a:lnTo>
                      <a:cubicBezTo>
                        <a:pt x="372" y="164"/>
                        <a:pt x="351" y="175"/>
                        <a:pt x="328" y="197"/>
                      </a:cubicBezTo>
                      <a:lnTo>
                        <a:pt x="0" y="525"/>
                      </a:lnTo>
                      <a:lnTo>
                        <a:pt x="0" y="262"/>
                      </a:lnTo>
                      <a:lnTo>
                        <a:pt x="0" y="262"/>
                      </a:lnTo>
                      <a:cubicBezTo>
                        <a:pt x="23" y="240"/>
                        <a:pt x="34" y="219"/>
                        <a:pt x="34" y="197"/>
                      </a:cubicBezTo>
                      <a:lnTo>
                        <a:pt x="34" y="197"/>
                      </a:lnTo>
                      <a:cubicBezTo>
                        <a:pt x="34" y="179"/>
                        <a:pt x="22" y="165"/>
                        <a:pt x="0" y="154"/>
                      </a:cubicBezTo>
                      <a:lnTo>
                        <a:pt x="0" y="0"/>
                      </a:lnTo>
                      <a:lnTo>
                        <a:pt x="4720" y="0"/>
                      </a:lnTo>
                      <a:lnTo>
                        <a:pt x="4720" y="154"/>
                      </a:lnTo>
                      <a:lnTo>
                        <a:pt x="4720" y="154"/>
                      </a:lnTo>
                      <a:cubicBezTo>
                        <a:pt x="4715" y="152"/>
                        <a:pt x="4710" y="150"/>
                        <a:pt x="4705" y="148"/>
                      </a:cubicBezTo>
                      <a:lnTo>
                        <a:pt x="4705" y="148"/>
                      </a:lnTo>
                      <a:cubicBezTo>
                        <a:pt x="4671" y="137"/>
                        <a:pt x="4634" y="131"/>
                        <a:pt x="4589" y="131"/>
                      </a:cubicBezTo>
                      <a:lnTo>
                        <a:pt x="4589" y="131"/>
                      </a:lnTo>
                      <a:cubicBezTo>
                        <a:pt x="4546" y="131"/>
                        <a:pt x="4507" y="137"/>
                        <a:pt x="4475" y="148"/>
                      </a:cubicBezTo>
                      <a:lnTo>
                        <a:pt x="4475" y="148"/>
                      </a:lnTo>
                      <a:cubicBezTo>
                        <a:pt x="4442" y="159"/>
                        <a:pt x="4415" y="175"/>
                        <a:pt x="4393" y="197"/>
                      </a:cubicBezTo>
                      <a:lnTo>
                        <a:pt x="4328" y="262"/>
                      </a:lnTo>
                      <a:lnTo>
                        <a:pt x="4261" y="327"/>
                      </a:lnTo>
                      <a:lnTo>
                        <a:pt x="4196" y="394"/>
                      </a:lnTo>
                      <a:lnTo>
                        <a:pt x="4065" y="525"/>
                      </a:lnTo>
                      <a:lnTo>
                        <a:pt x="4065" y="525"/>
                      </a:lnTo>
                      <a:cubicBezTo>
                        <a:pt x="4043" y="546"/>
                        <a:pt x="4032" y="568"/>
                        <a:pt x="4032" y="590"/>
                      </a:cubicBezTo>
                      <a:lnTo>
                        <a:pt x="4032" y="590"/>
                      </a:lnTo>
                      <a:cubicBezTo>
                        <a:pt x="4032" y="612"/>
                        <a:pt x="4049" y="629"/>
                        <a:pt x="4082" y="639"/>
                      </a:cubicBezTo>
                      <a:lnTo>
                        <a:pt x="4082" y="639"/>
                      </a:lnTo>
                      <a:cubicBezTo>
                        <a:pt x="4115" y="650"/>
                        <a:pt x="4153" y="655"/>
                        <a:pt x="4196" y="655"/>
                      </a:cubicBezTo>
                      <a:lnTo>
                        <a:pt x="4196" y="655"/>
                      </a:lnTo>
                      <a:cubicBezTo>
                        <a:pt x="4240" y="655"/>
                        <a:pt x="4279" y="650"/>
                        <a:pt x="4311" y="639"/>
                      </a:cubicBezTo>
                      <a:lnTo>
                        <a:pt x="4311" y="639"/>
                      </a:lnTo>
                      <a:cubicBezTo>
                        <a:pt x="4344" y="629"/>
                        <a:pt x="4371" y="612"/>
                        <a:pt x="4393" y="590"/>
                      </a:cubicBezTo>
                      <a:lnTo>
                        <a:pt x="4459" y="525"/>
                      </a:lnTo>
                      <a:lnTo>
                        <a:pt x="4524" y="459"/>
                      </a:lnTo>
                      <a:lnTo>
                        <a:pt x="4720" y="262"/>
                      </a:lnTo>
                      <a:lnTo>
                        <a:pt x="4720" y="525"/>
                      </a:lnTo>
                      <a:lnTo>
                        <a:pt x="4720" y="525"/>
                      </a:lnTo>
                      <a:cubicBezTo>
                        <a:pt x="4699" y="546"/>
                        <a:pt x="4688" y="568"/>
                        <a:pt x="4688" y="590"/>
                      </a:cubicBezTo>
                      <a:lnTo>
                        <a:pt x="4688" y="590"/>
                      </a:lnTo>
                      <a:cubicBezTo>
                        <a:pt x="4688" y="607"/>
                        <a:pt x="4699" y="622"/>
                        <a:pt x="4720" y="633"/>
                      </a:cubicBezTo>
                      <a:lnTo>
                        <a:pt x="4720" y="78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8" name="Freeform 576">
                  <a:extLst>
                    <a:ext uri="{FF2B5EF4-FFF2-40B4-BE49-F238E27FC236}">
                      <a16:creationId xmlns="" xmlns:a16="http://schemas.microsoft.com/office/drawing/2014/main" id="{D265C9E0-ED53-894F-8B10-784592ABF8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672" y="6771524"/>
                  <a:ext cx="1700212" cy="244475"/>
                </a:xfrm>
                <a:custGeom>
                  <a:avLst/>
                  <a:gdLst>
                    <a:gd name="T0" fmla="*/ 3606 w 4721"/>
                    <a:gd name="T1" fmla="*/ 170 h 679"/>
                    <a:gd name="T2" fmla="*/ 3933 w 4721"/>
                    <a:gd name="T3" fmla="*/ 337 h 679"/>
                    <a:gd name="T4" fmla="*/ 4302 w 4721"/>
                    <a:gd name="T5" fmla="*/ 145 h 679"/>
                    <a:gd name="T6" fmla="*/ 4302 w 4721"/>
                    <a:gd name="T7" fmla="*/ 401 h 679"/>
                    <a:gd name="T8" fmla="*/ 4146 w 4721"/>
                    <a:gd name="T9" fmla="*/ 444 h 679"/>
                    <a:gd name="T10" fmla="*/ 4040 w 4721"/>
                    <a:gd name="T11" fmla="*/ 486 h 679"/>
                    <a:gd name="T12" fmla="*/ 3933 w 4721"/>
                    <a:gd name="T13" fmla="*/ 550 h 679"/>
                    <a:gd name="T14" fmla="*/ 3827 w 4721"/>
                    <a:gd name="T15" fmla="*/ 486 h 679"/>
                    <a:gd name="T16" fmla="*/ 3721 w 4721"/>
                    <a:gd name="T17" fmla="*/ 444 h 679"/>
                    <a:gd name="T18" fmla="*/ 3721 w 4721"/>
                    <a:gd name="T19" fmla="*/ 444 h 679"/>
                    <a:gd name="T20" fmla="*/ 3564 w 4721"/>
                    <a:gd name="T21" fmla="*/ 401 h 679"/>
                    <a:gd name="T22" fmla="*/ 3171 w 4721"/>
                    <a:gd name="T23" fmla="*/ 145 h 679"/>
                    <a:gd name="T24" fmla="*/ 2860 w 4721"/>
                    <a:gd name="T25" fmla="*/ 281 h 679"/>
                    <a:gd name="T26" fmla="*/ 3081 w 4721"/>
                    <a:gd name="T27" fmla="*/ 238 h 679"/>
                    <a:gd name="T28" fmla="*/ 3385 w 4721"/>
                    <a:gd name="T29" fmla="*/ 333 h 679"/>
                    <a:gd name="T30" fmla="*/ 1917 w 4721"/>
                    <a:gd name="T31" fmla="*/ 102 h 679"/>
                    <a:gd name="T32" fmla="*/ 2294 w 4721"/>
                    <a:gd name="T33" fmla="*/ 307 h 679"/>
                    <a:gd name="T34" fmla="*/ 2598 w 4721"/>
                    <a:gd name="T35" fmla="*/ 213 h 679"/>
                    <a:gd name="T36" fmla="*/ 2729 w 4721"/>
                    <a:gd name="T37" fmla="*/ 349 h 679"/>
                    <a:gd name="T38" fmla="*/ 2622 w 4721"/>
                    <a:gd name="T39" fmla="*/ 414 h 679"/>
                    <a:gd name="T40" fmla="*/ 2516 w 4721"/>
                    <a:gd name="T41" fmla="*/ 486 h 679"/>
                    <a:gd name="T42" fmla="*/ 2409 w 4721"/>
                    <a:gd name="T43" fmla="*/ 580 h 679"/>
                    <a:gd name="T44" fmla="*/ 2384 w 4721"/>
                    <a:gd name="T45" fmla="*/ 605 h 679"/>
                    <a:gd name="T46" fmla="*/ 2229 w 4721"/>
                    <a:gd name="T47" fmla="*/ 541 h 679"/>
                    <a:gd name="T48" fmla="*/ 2073 w 4721"/>
                    <a:gd name="T49" fmla="*/ 469 h 679"/>
                    <a:gd name="T50" fmla="*/ 1917 w 4721"/>
                    <a:gd name="T51" fmla="*/ 375 h 679"/>
                    <a:gd name="T52" fmla="*/ 1729 w 4721"/>
                    <a:gd name="T53" fmla="*/ 213 h 679"/>
                    <a:gd name="T54" fmla="*/ 1418 w 4721"/>
                    <a:gd name="T55" fmla="*/ 213 h 679"/>
                    <a:gd name="T56" fmla="*/ 1377 w 4721"/>
                    <a:gd name="T57" fmla="*/ 307 h 679"/>
                    <a:gd name="T58" fmla="*/ 1729 w 4721"/>
                    <a:gd name="T59" fmla="*/ 281 h 679"/>
                    <a:gd name="T60" fmla="*/ 1148 w 4721"/>
                    <a:gd name="T61" fmla="*/ 68 h 679"/>
                    <a:gd name="T62" fmla="*/ 590 w 4721"/>
                    <a:gd name="T63" fmla="*/ 238 h 679"/>
                    <a:gd name="T64" fmla="*/ 893 w 4721"/>
                    <a:gd name="T65" fmla="*/ 281 h 679"/>
                    <a:gd name="T66" fmla="*/ 1229 w 4721"/>
                    <a:gd name="T67" fmla="*/ 375 h 679"/>
                    <a:gd name="T68" fmla="*/ 1205 w 4721"/>
                    <a:gd name="T69" fmla="*/ 401 h 679"/>
                    <a:gd name="T70" fmla="*/ 1049 w 4721"/>
                    <a:gd name="T71" fmla="*/ 473 h 679"/>
                    <a:gd name="T72" fmla="*/ 893 w 4721"/>
                    <a:gd name="T73" fmla="*/ 538 h 679"/>
                    <a:gd name="T74" fmla="*/ 738 w 4721"/>
                    <a:gd name="T75" fmla="*/ 580 h 679"/>
                    <a:gd name="T76" fmla="*/ 631 w 4721"/>
                    <a:gd name="T77" fmla="*/ 486 h 679"/>
                    <a:gd name="T78" fmla="*/ 524 w 4721"/>
                    <a:gd name="T79" fmla="*/ 414 h 679"/>
                    <a:gd name="T80" fmla="*/ 418 w 4721"/>
                    <a:gd name="T81" fmla="*/ 349 h 679"/>
                    <a:gd name="T82" fmla="*/ 4409 w 4721"/>
                    <a:gd name="T83" fmla="*/ 307 h 679"/>
                    <a:gd name="T84" fmla="*/ 4696 w 4721"/>
                    <a:gd name="T85" fmla="*/ 213 h 679"/>
                    <a:gd name="T86" fmla="*/ 4434 w 4721"/>
                    <a:gd name="T87" fmla="*/ 418 h 679"/>
                    <a:gd name="T88" fmla="*/ 4040 w 4721"/>
                    <a:gd name="T89" fmla="*/ 623 h 679"/>
                    <a:gd name="T90" fmla="*/ 3737 w 4721"/>
                    <a:gd name="T91" fmla="*/ 580 h 679"/>
                    <a:gd name="T92" fmla="*/ 3344 w 4721"/>
                    <a:gd name="T93" fmla="*/ 375 h 679"/>
                    <a:gd name="T94" fmla="*/ 2990 w 4721"/>
                    <a:gd name="T95" fmla="*/ 349 h 679"/>
                    <a:gd name="T96" fmla="*/ 2598 w 4721"/>
                    <a:gd name="T97" fmla="*/ 555 h 679"/>
                    <a:gd name="T98" fmla="*/ 2294 w 4721"/>
                    <a:gd name="T99" fmla="*/ 648 h 679"/>
                    <a:gd name="T100" fmla="*/ 1901 w 4721"/>
                    <a:gd name="T101" fmla="*/ 444 h 679"/>
                    <a:gd name="T102" fmla="*/ 1573 w 4721"/>
                    <a:gd name="T103" fmla="*/ 277 h 679"/>
                    <a:gd name="T104" fmla="*/ 1205 w 4721"/>
                    <a:gd name="T105" fmla="*/ 469 h 679"/>
                    <a:gd name="T106" fmla="*/ 811 w 4721"/>
                    <a:gd name="T107" fmla="*/ 674 h 679"/>
                    <a:gd name="T108" fmla="*/ 500 w 4721"/>
                    <a:gd name="T109" fmla="*/ 538 h 679"/>
                    <a:gd name="T110" fmla="*/ 106 w 4721"/>
                    <a:gd name="T111" fmla="*/ 333 h 679"/>
                    <a:gd name="T112" fmla="*/ 197 w 4721"/>
                    <a:gd name="T113" fmla="*/ 307 h 679"/>
                    <a:gd name="T114" fmla="*/ 156 w 4721"/>
                    <a:gd name="T115" fmla="*/ 213 h 679"/>
                    <a:gd name="T116" fmla="*/ 4696 w 4721"/>
                    <a:gd name="T117" fmla="*/ 145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721" h="679">
                      <a:moveTo>
                        <a:pt x="4376" y="102"/>
                      </a:moveTo>
                      <a:lnTo>
                        <a:pt x="4376" y="102"/>
                      </a:lnTo>
                      <a:cubicBezTo>
                        <a:pt x="4376" y="91"/>
                        <a:pt x="4368" y="82"/>
                        <a:pt x="4351" y="76"/>
                      </a:cubicBezTo>
                      <a:lnTo>
                        <a:pt x="4351" y="76"/>
                      </a:lnTo>
                      <a:cubicBezTo>
                        <a:pt x="4335" y="71"/>
                        <a:pt x="4316" y="68"/>
                        <a:pt x="4294" y="68"/>
                      </a:cubicBezTo>
                      <a:lnTo>
                        <a:pt x="3573" y="68"/>
                      </a:lnTo>
                      <a:lnTo>
                        <a:pt x="3573" y="68"/>
                      </a:lnTo>
                      <a:cubicBezTo>
                        <a:pt x="3551" y="68"/>
                        <a:pt x="3532" y="71"/>
                        <a:pt x="3516" y="76"/>
                      </a:cubicBezTo>
                      <a:lnTo>
                        <a:pt x="3516" y="76"/>
                      </a:lnTo>
                      <a:cubicBezTo>
                        <a:pt x="3499" y="82"/>
                        <a:pt x="3491" y="91"/>
                        <a:pt x="3491" y="102"/>
                      </a:cubicBezTo>
                      <a:lnTo>
                        <a:pt x="3491" y="102"/>
                      </a:lnTo>
                      <a:cubicBezTo>
                        <a:pt x="3491" y="113"/>
                        <a:pt x="3499" y="122"/>
                        <a:pt x="3516" y="127"/>
                      </a:cubicBezTo>
                      <a:lnTo>
                        <a:pt x="3564" y="145"/>
                      </a:lnTo>
                      <a:lnTo>
                        <a:pt x="3564" y="145"/>
                      </a:lnTo>
                      <a:cubicBezTo>
                        <a:pt x="3581" y="150"/>
                        <a:pt x="3595" y="159"/>
                        <a:pt x="3606" y="170"/>
                      </a:cubicBezTo>
                      <a:lnTo>
                        <a:pt x="3606" y="170"/>
                      </a:lnTo>
                      <a:cubicBezTo>
                        <a:pt x="3617" y="182"/>
                        <a:pt x="3630" y="190"/>
                        <a:pt x="3647" y="196"/>
                      </a:cubicBezTo>
                      <a:lnTo>
                        <a:pt x="3696" y="213"/>
                      </a:lnTo>
                      <a:lnTo>
                        <a:pt x="3696" y="213"/>
                      </a:lnTo>
                      <a:cubicBezTo>
                        <a:pt x="3712" y="218"/>
                        <a:pt x="3726" y="227"/>
                        <a:pt x="3737" y="238"/>
                      </a:cubicBezTo>
                      <a:lnTo>
                        <a:pt x="3737" y="238"/>
                      </a:lnTo>
                      <a:cubicBezTo>
                        <a:pt x="3748" y="250"/>
                        <a:pt x="3762" y="258"/>
                        <a:pt x="3778" y="264"/>
                      </a:cubicBezTo>
                      <a:lnTo>
                        <a:pt x="3827" y="281"/>
                      </a:lnTo>
                      <a:lnTo>
                        <a:pt x="3827" y="281"/>
                      </a:lnTo>
                      <a:cubicBezTo>
                        <a:pt x="3843" y="287"/>
                        <a:pt x="3857" y="296"/>
                        <a:pt x="3868" y="307"/>
                      </a:cubicBezTo>
                      <a:lnTo>
                        <a:pt x="3868" y="307"/>
                      </a:lnTo>
                      <a:cubicBezTo>
                        <a:pt x="3879" y="318"/>
                        <a:pt x="3892" y="327"/>
                        <a:pt x="3909" y="333"/>
                      </a:cubicBezTo>
                      <a:lnTo>
                        <a:pt x="3909" y="333"/>
                      </a:lnTo>
                      <a:cubicBezTo>
                        <a:pt x="3917" y="336"/>
                        <a:pt x="3926" y="337"/>
                        <a:pt x="3933" y="337"/>
                      </a:cubicBezTo>
                      <a:lnTo>
                        <a:pt x="3933" y="337"/>
                      </a:lnTo>
                      <a:cubicBezTo>
                        <a:pt x="3941" y="337"/>
                        <a:pt x="3950" y="336"/>
                        <a:pt x="3958" y="333"/>
                      </a:cubicBezTo>
                      <a:lnTo>
                        <a:pt x="3958" y="333"/>
                      </a:lnTo>
                      <a:cubicBezTo>
                        <a:pt x="3974" y="327"/>
                        <a:pt x="3988" y="318"/>
                        <a:pt x="3999" y="307"/>
                      </a:cubicBezTo>
                      <a:lnTo>
                        <a:pt x="3999" y="307"/>
                      </a:lnTo>
                      <a:cubicBezTo>
                        <a:pt x="4010" y="296"/>
                        <a:pt x="4024" y="287"/>
                        <a:pt x="4040" y="281"/>
                      </a:cubicBezTo>
                      <a:lnTo>
                        <a:pt x="4090" y="264"/>
                      </a:lnTo>
                      <a:lnTo>
                        <a:pt x="4090" y="264"/>
                      </a:lnTo>
                      <a:cubicBezTo>
                        <a:pt x="4106" y="258"/>
                        <a:pt x="4119" y="250"/>
                        <a:pt x="4131" y="238"/>
                      </a:cubicBezTo>
                      <a:lnTo>
                        <a:pt x="4131" y="238"/>
                      </a:lnTo>
                      <a:cubicBezTo>
                        <a:pt x="4141" y="227"/>
                        <a:pt x="4155" y="218"/>
                        <a:pt x="4171" y="213"/>
                      </a:cubicBezTo>
                      <a:lnTo>
                        <a:pt x="4221" y="196"/>
                      </a:lnTo>
                      <a:lnTo>
                        <a:pt x="4221" y="196"/>
                      </a:lnTo>
                      <a:cubicBezTo>
                        <a:pt x="4236" y="190"/>
                        <a:pt x="4250" y="182"/>
                        <a:pt x="4261" y="170"/>
                      </a:cubicBezTo>
                      <a:lnTo>
                        <a:pt x="4261" y="170"/>
                      </a:lnTo>
                      <a:cubicBezTo>
                        <a:pt x="4272" y="159"/>
                        <a:pt x="4286" y="150"/>
                        <a:pt x="4302" y="145"/>
                      </a:cubicBezTo>
                      <a:lnTo>
                        <a:pt x="4351" y="127"/>
                      </a:lnTo>
                      <a:lnTo>
                        <a:pt x="4351" y="127"/>
                      </a:lnTo>
                      <a:cubicBezTo>
                        <a:pt x="4368" y="122"/>
                        <a:pt x="4376" y="113"/>
                        <a:pt x="4376" y="102"/>
                      </a:cubicBezTo>
                      <a:close/>
                      <a:moveTo>
                        <a:pt x="4376" y="375"/>
                      </a:moveTo>
                      <a:lnTo>
                        <a:pt x="4376" y="375"/>
                      </a:lnTo>
                      <a:cubicBezTo>
                        <a:pt x="4376" y="364"/>
                        <a:pt x="4368" y="355"/>
                        <a:pt x="4351" y="349"/>
                      </a:cubicBezTo>
                      <a:lnTo>
                        <a:pt x="4351" y="349"/>
                      </a:lnTo>
                      <a:cubicBezTo>
                        <a:pt x="4343" y="347"/>
                        <a:pt x="4335" y="345"/>
                        <a:pt x="4327" y="345"/>
                      </a:cubicBezTo>
                      <a:lnTo>
                        <a:pt x="4327" y="345"/>
                      </a:lnTo>
                      <a:cubicBezTo>
                        <a:pt x="4318" y="345"/>
                        <a:pt x="4310" y="347"/>
                        <a:pt x="4302" y="349"/>
                      </a:cubicBezTo>
                      <a:lnTo>
                        <a:pt x="4302" y="349"/>
                      </a:lnTo>
                      <a:cubicBezTo>
                        <a:pt x="4286" y="355"/>
                        <a:pt x="4277" y="364"/>
                        <a:pt x="4277" y="375"/>
                      </a:cubicBezTo>
                      <a:lnTo>
                        <a:pt x="4277" y="375"/>
                      </a:lnTo>
                      <a:cubicBezTo>
                        <a:pt x="4277" y="387"/>
                        <a:pt x="4286" y="395"/>
                        <a:pt x="4302" y="401"/>
                      </a:cubicBezTo>
                      <a:lnTo>
                        <a:pt x="4302" y="401"/>
                      </a:lnTo>
                      <a:cubicBezTo>
                        <a:pt x="4310" y="404"/>
                        <a:pt x="4318" y="405"/>
                        <a:pt x="4327" y="405"/>
                      </a:cubicBezTo>
                      <a:lnTo>
                        <a:pt x="4327" y="405"/>
                      </a:lnTo>
                      <a:cubicBezTo>
                        <a:pt x="4335" y="405"/>
                        <a:pt x="4343" y="404"/>
                        <a:pt x="4351" y="401"/>
                      </a:cubicBezTo>
                      <a:lnTo>
                        <a:pt x="4351" y="401"/>
                      </a:lnTo>
                      <a:cubicBezTo>
                        <a:pt x="4368" y="395"/>
                        <a:pt x="4376" y="387"/>
                        <a:pt x="4376" y="375"/>
                      </a:cubicBezTo>
                      <a:close/>
                      <a:moveTo>
                        <a:pt x="4245" y="444"/>
                      </a:moveTo>
                      <a:lnTo>
                        <a:pt x="4245" y="444"/>
                      </a:lnTo>
                      <a:cubicBezTo>
                        <a:pt x="4245" y="432"/>
                        <a:pt x="4236" y="424"/>
                        <a:pt x="4221" y="418"/>
                      </a:cubicBezTo>
                      <a:lnTo>
                        <a:pt x="4221" y="418"/>
                      </a:lnTo>
                      <a:cubicBezTo>
                        <a:pt x="4212" y="415"/>
                        <a:pt x="4204" y="414"/>
                        <a:pt x="4196" y="414"/>
                      </a:cubicBezTo>
                      <a:lnTo>
                        <a:pt x="4196" y="414"/>
                      </a:lnTo>
                      <a:cubicBezTo>
                        <a:pt x="4187" y="414"/>
                        <a:pt x="4179" y="415"/>
                        <a:pt x="4171" y="418"/>
                      </a:cubicBezTo>
                      <a:lnTo>
                        <a:pt x="4171" y="418"/>
                      </a:lnTo>
                      <a:cubicBezTo>
                        <a:pt x="4155" y="424"/>
                        <a:pt x="4146" y="432"/>
                        <a:pt x="4146" y="444"/>
                      </a:cubicBezTo>
                      <a:lnTo>
                        <a:pt x="4146" y="444"/>
                      </a:lnTo>
                      <a:cubicBezTo>
                        <a:pt x="4146" y="455"/>
                        <a:pt x="4155" y="463"/>
                        <a:pt x="4171" y="469"/>
                      </a:cubicBezTo>
                      <a:lnTo>
                        <a:pt x="4171" y="469"/>
                      </a:lnTo>
                      <a:cubicBezTo>
                        <a:pt x="4179" y="472"/>
                        <a:pt x="4187" y="473"/>
                        <a:pt x="4196" y="473"/>
                      </a:cubicBezTo>
                      <a:lnTo>
                        <a:pt x="4196" y="473"/>
                      </a:lnTo>
                      <a:cubicBezTo>
                        <a:pt x="4204" y="473"/>
                        <a:pt x="4212" y="472"/>
                        <a:pt x="4221" y="469"/>
                      </a:cubicBezTo>
                      <a:lnTo>
                        <a:pt x="4221" y="469"/>
                      </a:lnTo>
                      <a:cubicBezTo>
                        <a:pt x="4236" y="463"/>
                        <a:pt x="4245" y="455"/>
                        <a:pt x="4245" y="444"/>
                      </a:cubicBezTo>
                      <a:close/>
                      <a:moveTo>
                        <a:pt x="4113" y="512"/>
                      </a:moveTo>
                      <a:lnTo>
                        <a:pt x="4113" y="512"/>
                      </a:lnTo>
                      <a:cubicBezTo>
                        <a:pt x="4113" y="500"/>
                        <a:pt x="4106" y="492"/>
                        <a:pt x="4090" y="486"/>
                      </a:cubicBezTo>
                      <a:lnTo>
                        <a:pt x="4090" y="486"/>
                      </a:lnTo>
                      <a:cubicBezTo>
                        <a:pt x="4081" y="483"/>
                        <a:pt x="4072" y="482"/>
                        <a:pt x="4064" y="482"/>
                      </a:cubicBezTo>
                      <a:lnTo>
                        <a:pt x="4064" y="482"/>
                      </a:lnTo>
                      <a:cubicBezTo>
                        <a:pt x="4057" y="482"/>
                        <a:pt x="4048" y="483"/>
                        <a:pt x="4040" y="486"/>
                      </a:cubicBezTo>
                      <a:lnTo>
                        <a:pt x="4040" y="486"/>
                      </a:lnTo>
                      <a:cubicBezTo>
                        <a:pt x="4024" y="492"/>
                        <a:pt x="4015" y="500"/>
                        <a:pt x="4015" y="512"/>
                      </a:cubicBezTo>
                      <a:lnTo>
                        <a:pt x="4015" y="512"/>
                      </a:lnTo>
                      <a:cubicBezTo>
                        <a:pt x="4015" y="523"/>
                        <a:pt x="4024" y="531"/>
                        <a:pt x="4040" y="538"/>
                      </a:cubicBezTo>
                      <a:lnTo>
                        <a:pt x="4040" y="538"/>
                      </a:lnTo>
                      <a:cubicBezTo>
                        <a:pt x="4048" y="540"/>
                        <a:pt x="4057" y="541"/>
                        <a:pt x="4064" y="541"/>
                      </a:cubicBezTo>
                      <a:lnTo>
                        <a:pt x="4064" y="541"/>
                      </a:lnTo>
                      <a:cubicBezTo>
                        <a:pt x="4072" y="541"/>
                        <a:pt x="4081" y="540"/>
                        <a:pt x="4090" y="538"/>
                      </a:cubicBezTo>
                      <a:lnTo>
                        <a:pt x="4090" y="538"/>
                      </a:lnTo>
                      <a:cubicBezTo>
                        <a:pt x="4106" y="531"/>
                        <a:pt x="4113" y="523"/>
                        <a:pt x="4113" y="512"/>
                      </a:cubicBezTo>
                      <a:close/>
                      <a:moveTo>
                        <a:pt x="3982" y="580"/>
                      </a:moveTo>
                      <a:lnTo>
                        <a:pt x="3982" y="580"/>
                      </a:lnTo>
                      <a:cubicBezTo>
                        <a:pt x="3982" y="569"/>
                        <a:pt x="3974" y="560"/>
                        <a:pt x="3958" y="555"/>
                      </a:cubicBezTo>
                      <a:lnTo>
                        <a:pt x="3958" y="555"/>
                      </a:lnTo>
                      <a:cubicBezTo>
                        <a:pt x="3950" y="551"/>
                        <a:pt x="3941" y="550"/>
                        <a:pt x="3933" y="550"/>
                      </a:cubicBezTo>
                      <a:lnTo>
                        <a:pt x="3933" y="550"/>
                      </a:lnTo>
                      <a:cubicBezTo>
                        <a:pt x="3926" y="550"/>
                        <a:pt x="3917" y="551"/>
                        <a:pt x="3909" y="555"/>
                      </a:cubicBezTo>
                      <a:lnTo>
                        <a:pt x="3909" y="555"/>
                      </a:lnTo>
                      <a:cubicBezTo>
                        <a:pt x="3892" y="560"/>
                        <a:pt x="3884" y="569"/>
                        <a:pt x="3884" y="580"/>
                      </a:cubicBezTo>
                      <a:lnTo>
                        <a:pt x="3884" y="580"/>
                      </a:lnTo>
                      <a:cubicBezTo>
                        <a:pt x="3884" y="591"/>
                        <a:pt x="3892" y="600"/>
                        <a:pt x="3909" y="605"/>
                      </a:cubicBezTo>
                      <a:lnTo>
                        <a:pt x="3909" y="605"/>
                      </a:lnTo>
                      <a:cubicBezTo>
                        <a:pt x="3917" y="608"/>
                        <a:pt x="3926" y="610"/>
                        <a:pt x="3933" y="610"/>
                      </a:cubicBezTo>
                      <a:lnTo>
                        <a:pt x="3933" y="610"/>
                      </a:lnTo>
                      <a:cubicBezTo>
                        <a:pt x="3941" y="610"/>
                        <a:pt x="3950" y="608"/>
                        <a:pt x="3958" y="605"/>
                      </a:cubicBezTo>
                      <a:lnTo>
                        <a:pt x="3958" y="605"/>
                      </a:lnTo>
                      <a:cubicBezTo>
                        <a:pt x="3974" y="600"/>
                        <a:pt x="3982" y="591"/>
                        <a:pt x="3982" y="580"/>
                      </a:cubicBezTo>
                      <a:close/>
                      <a:moveTo>
                        <a:pt x="3851" y="512"/>
                      </a:moveTo>
                      <a:lnTo>
                        <a:pt x="3851" y="512"/>
                      </a:lnTo>
                      <a:cubicBezTo>
                        <a:pt x="3851" y="500"/>
                        <a:pt x="3843" y="492"/>
                        <a:pt x="3827" y="486"/>
                      </a:cubicBezTo>
                      <a:lnTo>
                        <a:pt x="3827" y="486"/>
                      </a:lnTo>
                      <a:cubicBezTo>
                        <a:pt x="3819" y="483"/>
                        <a:pt x="3810" y="482"/>
                        <a:pt x="3802" y="482"/>
                      </a:cubicBezTo>
                      <a:lnTo>
                        <a:pt x="3802" y="482"/>
                      </a:lnTo>
                      <a:cubicBezTo>
                        <a:pt x="3794" y="482"/>
                        <a:pt x="3786" y="483"/>
                        <a:pt x="3778" y="486"/>
                      </a:cubicBezTo>
                      <a:lnTo>
                        <a:pt x="3778" y="486"/>
                      </a:lnTo>
                      <a:cubicBezTo>
                        <a:pt x="3762" y="492"/>
                        <a:pt x="3753" y="500"/>
                        <a:pt x="3753" y="512"/>
                      </a:cubicBezTo>
                      <a:lnTo>
                        <a:pt x="3753" y="512"/>
                      </a:lnTo>
                      <a:cubicBezTo>
                        <a:pt x="3753" y="523"/>
                        <a:pt x="3762" y="531"/>
                        <a:pt x="3778" y="538"/>
                      </a:cubicBezTo>
                      <a:lnTo>
                        <a:pt x="3778" y="538"/>
                      </a:lnTo>
                      <a:cubicBezTo>
                        <a:pt x="3786" y="540"/>
                        <a:pt x="3794" y="541"/>
                        <a:pt x="3802" y="541"/>
                      </a:cubicBezTo>
                      <a:lnTo>
                        <a:pt x="3802" y="541"/>
                      </a:lnTo>
                      <a:cubicBezTo>
                        <a:pt x="3810" y="541"/>
                        <a:pt x="3819" y="540"/>
                        <a:pt x="3827" y="538"/>
                      </a:cubicBezTo>
                      <a:lnTo>
                        <a:pt x="3827" y="538"/>
                      </a:lnTo>
                      <a:cubicBezTo>
                        <a:pt x="3843" y="531"/>
                        <a:pt x="3851" y="523"/>
                        <a:pt x="3851" y="512"/>
                      </a:cubicBezTo>
                      <a:close/>
                      <a:moveTo>
                        <a:pt x="3721" y="444"/>
                      </a:moveTo>
                      <a:lnTo>
                        <a:pt x="3721" y="444"/>
                      </a:lnTo>
                      <a:cubicBezTo>
                        <a:pt x="3721" y="432"/>
                        <a:pt x="3712" y="424"/>
                        <a:pt x="3696" y="418"/>
                      </a:cubicBezTo>
                      <a:lnTo>
                        <a:pt x="3696" y="418"/>
                      </a:lnTo>
                      <a:cubicBezTo>
                        <a:pt x="3688" y="415"/>
                        <a:pt x="3679" y="414"/>
                        <a:pt x="3671" y="414"/>
                      </a:cubicBezTo>
                      <a:lnTo>
                        <a:pt x="3671" y="414"/>
                      </a:lnTo>
                      <a:cubicBezTo>
                        <a:pt x="3663" y="414"/>
                        <a:pt x="3655" y="415"/>
                        <a:pt x="3647" y="418"/>
                      </a:cubicBezTo>
                      <a:lnTo>
                        <a:pt x="3647" y="418"/>
                      </a:lnTo>
                      <a:cubicBezTo>
                        <a:pt x="3630" y="424"/>
                        <a:pt x="3622" y="432"/>
                        <a:pt x="3622" y="444"/>
                      </a:cubicBezTo>
                      <a:lnTo>
                        <a:pt x="3622" y="444"/>
                      </a:lnTo>
                      <a:cubicBezTo>
                        <a:pt x="3622" y="455"/>
                        <a:pt x="3630" y="463"/>
                        <a:pt x="3647" y="469"/>
                      </a:cubicBezTo>
                      <a:lnTo>
                        <a:pt x="3647" y="469"/>
                      </a:lnTo>
                      <a:cubicBezTo>
                        <a:pt x="3655" y="472"/>
                        <a:pt x="3663" y="473"/>
                        <a:pt x="3671" y="473"/>
                      </a:cubicBezTo>
                      <a:lnTo>
                        <a:pt x="3671" y="473"/>
                      </a:lnTo>
                      <a:cubicBezTo>
                        <a:pt x="3679" y="473"/>
                        <a:pt x="3688" y="472"/>
                        <a:pt x="3696" y="469"/>
                      </a:cubicBezTo>
                      <a:lnTo>
                        <a:pt x="3696" y="469"/>
                      </a:lnTo>
                      <a:cubicBezTo>
                        <a:pt x="3712" y="463"/>
                        <a:pt x="3721" y="455"/>
                        <a:pt x="3721" y="444"/>
                      </a:cubicBezTo>
                      <a:close/>
                      <a:moveTo>
                        <a:pt x="3589" y="375"/>
                      </a:moveTo>
                      <a:lnTo>
                        <a:pt x="3589" y="375"/>
                      </a:lnTo>
                      <a:cubicBezTo>
                        <a:pt x="3589" y="364"/>
                        <a:pt x="3581" y="355"/>
                        <a:pt x="3564" y="349"/>
                      </a:cubicBezTo>
                      <a:lnTo>
                        <a:pt x="3564" y="349"/>
                      </a:lnTo>
                      <a:cubicBezTo>
                        <a:pt x="3556" y="347"/>
                        <a:pt x="3548" y="345"/>
                        <a:pt x="3540" y="345"/>
                      </a:cubicBezTo>
                      <a:lnTo>
                        <a:pt x="3540" y="345"/>
                      </a:lnTo>
                      <a:cubicBezTo>
                        <a:pt x="3532" y="345"/>
                        <a:pt x="3524" y="347"/>
                        <a:pt x="3516" y="349"/>
                      </a:cubicBezTo>
                      <a:lnTo>
                        <a:pt x="3516" y="349"/>
                      </a:lnTo>
                      <a:cubicBezTo>
                        <a:pt x="3499" y="355"/>
                        <a:pt x="3491" y="364"/>
                        <a:pt x="3491" y="375"/>
                      </a:cubicBezTo>
                      <a:lnTo>
                        <a:pt x="3491" y="375"/>
                      </a:lnTo>
                      <a:cubicBezTo>
                        <a:pt x="3491" y="387"/>
                        <a:pt x="3499" y="395"/>
                        <a:pt x="3516" y="401"/>
                      </a:cubicBezTo>
                      <a:lnTo>
                        <a:pt x="3516" y="401"/>
                      </a:lnTo>
                      <a:cubicBezTo>
                        <a:pt x="3524" y="404"/>
                        <a:pt x="3532" y="405"/>
                        <a:pt x="3540" y="405"/>
                      </a:cubicBezTo>
                      <a:lnTo>
                        <a:pt x="3540" y="405"/>
                      </a:lnTo>
                      <a:cubicBezTo>
                        <a:pt x="3548" y="405"/>
                        <a:pt x="3556" y="404"/>
                        <a:pt x="3564" y="401"/>
                      </a:cubicBezTo>
                      <a:lnTo>
                        <a:pt x="3564" y="401"/>
                      </a:lnTo>
                      <a:cubicBezTo>
                        <a:pt x="3581" y="395"/>
                        <a:pt x="3589" y="387"/>
                        <a:pt x="3589" y="375"/>
                      </a:cubicBezTo>
                      <a:close/>
                      <a:moveTo>
                        <a:pt x="3458" y="307"/>
                      </a:moveTo>
                      <a:lnTo>
                        <a:pt x="3458" y="307"/>
                      </a:lnTo>
                      <a:cubicBezTo>
                        <a:pt x="3458" y="296"/>
                        <a:pt x="3450" y="287"/>
                        <a:pt x="3433" y="281"/>
                      </a:cubicBezTo>
                      <a:lnTo>
                        <a:pt x="3385" y="264"/>
                      </a:lnTo>
                      <a:lnTo>
                        <a:pt x="3385" y="264"/>
                      </a:lnTo>
                      <a:cubicBezTo>
                        <a:pt x="3368" y="258"/>
                        <a:pt x="3354" y="250"/>
                        <a:pt x="3344" y="238"/>
                      </a:cubicBezTo>
                      <a:lnTo>
                        <a:pt x="3344" y="238"/>
                      </a:lnTo>
                      <a:cubicBezTo>
                        <a:pt x="3332" y="227"/>
                        <a:pt x="3319" y="218"/>
                        <a:pt x="3302" y="213"/>
                      </a:cubicBezTo>
                      <a:lnTo>
                        <a:pt x="3253" y="196"/>
                      </a:lnTo>
                      <a:lnTo>
                        <a:pt x="3253" y="196"/>
                      </a:lnTo>
                      <a:cubicBezTo>
                        <a:pt x="3237" y="190"/>
                        <a:pt x="3223" y="182"/>
                        <a:pt x="3212" y="170"/>
                      </a:cubicBezTo>
                      <a:lnTo>
                        <a:pt x="3212" y="170"/>
                      </a:lnTo>
                      <a:cubicBezTo>
                        <a:pt x="3201" y="159"/>
                        <a:pt x="3188" y="150"/>
                        <a:pt x="3171" y="145"/>
                      </a:cubicBezTo>
                      <a:lnTo>
                        <a:pt x="3171" y="145"/>
                      </a:lnTo>
                      <a:cubicBezTo>
                        <a:pt x="3163" y="142"/>
                        <a:pt x="3155" y="141"/>
                        <a:pt x="3147" y="141"/>
                      </a:cubicBezTo>
                      <a:lnTo>
                        <a:pt x="3147" y="141"/>
                      </a:lnTo>
                      <a:cubicBezTo>
                        <a:pt x="3139" y="141"/>
                        <a:pt x="3130" y="142"/>
                        <a:pt x="3122" y="145"/>
                      </a:cubicBezTo>
                      <a:lnTo>
                        <a:pt x="3122" y="145"/>
                      </a:lnTo>
                      <a:cubicBezTo>
                        <a:pt x="3106" y="150"/>
                        <a:pt x="3092" y="159"/>
                        <a:pt x="3081" y="170"/>
                      </a:cubicBezTo>
                      <a:lnTo>
                        <a:pt x="3081" y="170"/>
                      </a:lnTo>
                      <a:cubicBezTo>
                        <a:pt x="3070" y="182"/>
                        <a:pt x="3056" y="190"/>
                        <a:pt x="3040" y="196"/>
                      </a:cubicBezTo>
                      <a:lnTo>
                        <a:pt x="2990" y="213"/>
                      </a:lnTo>
                      <a:lnTo>
                        <a:pt x="2990" y="213"/>
                      </a:lnTo>
                      <a:cubicBezTo>
                        <a:pt x="2975" y="218"/>
                        <a:pt x="2961" y="227"/>
                        <a:pt x="2950" y="238"/>
                      </a:cubicBezTo>
                      <a:lnTo>
                        <a:pt x="2950" y="238"/>
                      </a:lnTo>
                      <a:cubicBezTo>
                        <a:pt x="2939" y="250"/>
                        <a:pt x="2926" y="258"/>
                        <a:pt x="2909" y="264"/>
                      </a:cubicBezTo>
                      <a:lnTo>
                        <a:pt x="2860" y="281"/>
                      </a:lnTo>
                      <a:lnTo>
                        <a:pt x="2860" y="281"/>
                      </a:lnTo>
                      <a:cubicBezTo>
                        <a:pt x="2844" y="287"/>
                        <a:pt x="2836" y="296"/>
                        <a:pt x="2836" y="307"/>
                      </a:cubicBezTo>
                      <a:lnTo>
                        <a:pt x="2836" y="307"/>
                      </a:lnTo>
                      <a:cubicBezTo>
                        <a:pt x="2836" y="318"/>
                        <a:pt x="2844" y="327"/>
                        <a:pt x="2860" y="333"/>
                      </a:cubicBezTo>
                      <a:lnTo>
                        <a:pt x="2860" y="333"/>
                      </a:lnTo>
                      <a:cubicBezTo>
                        <a:pt x="2868" y="336"/>
                        <a:pt x="2876" y="337"/>
                        <a:pt x="2884" y="337"/>
                      </a:cubicBezTo>
                      <a:lnTo>
                        <a:pt x="2884" y="337"/>
                      </a:lnTo>
                      <a:cubicBezTo>
                        <a:pt x="2893" y="337"/>
                        <a:pt x="2901" y="336"/>
                        <a:pt x="2909" y="333"/>
                      </a:cubicBezTo>
                      <a:lnTo>
                        <a:pt x="2909" y="333"/>
                      </a:lnTo>
                      <a:cubicBezTo>
                        <a:pt x="2926" y="327"/>
                        <a:pt x="2939" y="318"/>
                        <a:pt x="2950" y="307"/>
                      </a:cubicBezTo>
                      <a:lnTo>
                        <a:pt x="2950" y="307"/>
                      </a:lnTo>
                      <a:cubicBezTo>
                        <a:pt x="2961" y="296"/>
                        <a:pt x="2975" y="287"/>
                        <a:pt x="2990" y="281"/>
                      </a:cubicBezTo>
                      <a:lnTo>
                        <a:pt x="3040" y="264"/>
                      </a:lnTo>
                      <a:lnTo>
                        <a:pt x="3040" y="264"/>
                      </a:lnTo>
                      <a:cubicBezTo>
                        <a:pt x="3056" y="258"/>
                        <a:pt x="3070" y="250"/>
                        <a:pt x="3081" y="238"/>
                      </a:cubicBezTo>
                      <a:lnTo>
                        <a:pt x="3081" y="238"/>
                      </a:lnTo>
                      <a:cubicBezTo>
                        <a:pt x="3092" y="227"/>
                        <a:pt x="3106" y="218"/>
                        <a:pt x="3122" y="213"/>
                      </a:cubicBezTo>
                      <a:lnTo>
                        <a:pt x="3122" y="213"/>
                      </a:lnTo>
                      <a:cubicBezTo>
                        <a:pt x="3130" y="210"/>
                        <a:pt x="3139" y="208"/>
                        <a:pt x="3147" y="208"/>
                      </a:cubicBezTo>
                      <a:lnTo>
                        <a:pt x="3147" y="208"/>
                      </a:lnTo>
                      <a:cubicBezTo>
                        <a:pt x="3155" y="208"/>
                        <a:pt x="3163" y="210"/>
                        <a:pt x="3171" y="213"/>
                      </a:cubicBezTo>
                      <a:lnTo>
                        <a:pt x="3171" y="213"/>
                      </a:lnTo>
                      <a:cubicBezTo>
                        <a:pt x="3188" y="218"/>
                        <a:pt x="3201" y="227"/>
                        <a:pt x="3212" y="238"/>
                      </a:cubicBezTo>
                      <a:lnTo>
                        <a:pt x="3212" y="238"/>
                      </a:lnTo>
                      <a:cubicBezTo>
                        <a:pt x="3223" y="250"/>
                        <a:pt x="3237" y="258"/>
                        <a:pt x="3253" y="264"/>
                      </a:cubicBezTo>
                      <a:lnTo>
                        <a:pt x="3302" y="281"/>
                      </a:lnTo>
                      <a:lnTo>
                        <a:pt x="3302" y="281"/>
                      </a:lnTo>
                      <a:cubicBezTo>
                        <a:pt x="3319" y="287"/>
                        <a:pt x="3332" y="296"/>
                        <a:pt x="3344" y="307"/>
                      </a:cubicBezTo>
                      <a:lnTo>
                        <a:pt x="3344" y="307"/>
                      </a:lnTo>
                      <a:cubicBezTo>
                        <a:pt x="3354" y="318"/>
                        <a:pt x="3368" y="327"/>
                        <a:pt x="3385" y="333"/>
                      </a:cubicBezTo>
                      <a:lnTo>
                        <a:pt x="3385" y="333"/>
                      </a:lnTo>
                      <a:cubicBezTo>
                        <a:pt x="3392" y="336"/>
                        <a:pt x="3401" y="337"/>
                        <a:pt x="3409" y="337"/>
                      </a:cubicBezTo>
                      <a:lnTo>
                        <a:pt x="3409" y="337"/>
                      </a:lnTo>
                      <a:cubicBezTo>
                        <a:pt x="3417" y="337"/>
                        <a:pt x="3425" y="336"/>
                        <a:pt x="3433" y="333"/>
                      </a:cubicBezTo>
                      <a:lnTo>
                        <a:pt x="3433" y="333"/>
                      </a:lnTo>
                      <a:cubicBezTo>
                        <a:pt x="3450" y="327"/>
                        <a:pt x="3458" y="318"/>
                        <a:pt x="3458" y="307"/>
                      </a:cubicBezTo>
                      <a:close/>
                      <a:moveTo>
                        <a:pt x="2803" y="102"/>
                      </a:moveTo>
                      <a:lnTo>
                        <a:pt x="2803" y="102"/>
                      </a:lnTo>
                      <a:cubicBezTo>
                        <a:pt x="2803" y="91"/>
                        <a:pt x="2795" y="82"/>
                        <a:pt x="2778" y="76"/>
                      </a:cubicBezTo>
                      <a:lnTo>
                        <a:pt x="2778" y="76"/>
                      </a:lnTo>
                      <a:cubicBezTo>
                        <a:pt x="2762" y="71"/>
                        <a:pt x="2743" y="68"/>
                        <a:pt x="2721" y="68"/>
                      </a:cubicBezTo>
                      <a:lnTo>
                        <a:pt x="2000" y="68"/>
                      </a:lnTo>
                      <a:lnTo>
                        <a:pt x="2000" y="68"/>
                      </a:lnTo>
                      <a:cubicBezTo>
                        <a:pt x="1977" y="68"/>
                        <a:pt x="1959" y="71"/>
                        <a:pt x="1942" y="76"/>
                      </a:cubicBezTo>
                      <a:lnTo>
                        <a:pt x="1942" y="76"/>
                      </a:lnTo>
                      <a:cubicBezTo>
                        <a:pt x="1926" y="82"/>
                        <a:pt x="1917" y="91"/>
                        <a:pt x="1917" y="102"/>
                      </a:cubicBezTo>
                      <a:lnTo>
                        <a:pt x="1917" y="102"/>
                      </a:lnTo>
                      <a:cubicBezTo>
                        <a:pt x="1917" y="113"/>
                        <a:pt x="1926" y="122"/>
                        <a:pt x="1942" y="127"/>
                      </a:cubicBezTo>
                      <a:lnTo>
                        <a:pt x="1991" y="145"/>
                      </a:lnTo>
                      <a:lnTo>
                        <a:pt x="1991" y="145"/>
                      </a:lnTo>
                      <a:cubicBezTo>
                        <a:pt x="2007" y="150"/>
                        <a:pt x="2021" y="159"/>
                        <a:pt x="2032" y="170"/>
                      </a:cubicBezTo>
                      <a:lnTo>
                        <a:pt x="2032" y="170"/>
                      </a:lnTo>
                      <a:cubicBezTo>
                        <a:pt x="2043" y="182"/>
                        <a:pt x="2057" y="190"/>
                        <a:pt x="2073" y="196"/>
                      </a:cubicBezTo>
                      <a:lnTo>
                        <a:pt x="2123" y="213"/>
                      </a:lnTo>
                      <a:lnTo>
                        <a:pt x="2123" y="213"/>
                      </a:lnTo>
                      <a:cubicBezTo>
                        <a:pt x="2139" y="218"/>
                        <a:pt x="2152" y="227"/>
                        <a:pt x="2164" y="238"/>
                      </a:cubicBezTo>
                      <a:lnTo>
                        <a:pt x="2164" y="238"/>
                      </a:lnTo>
                      <a:cubicBezTo>
                        <a:pt x="2174" y="250"/>
                        <a:pt x="2188" y="258"/>
                        <a:pt x="2204" y="264"/>
                      </a:cubicBezTo>
                      <a:lnTo>
                        <a:pt x="2253" y="281"/>
                      </a:lnTo>
                      <a:lnTo>
                        <a:pt x="2253" y="281"/>
                      </a:lnTo>
                      <a:cubicBezTo>
                        <a:pt x="2270" y="287"/>
                        <a:pt x="2283" y="296"/>
                        <a:pt x="2294" y="307"/>
                      </a:cubicBezTo>
                      <a:lnTo>
                        <a:pt x="2294" y="307"/>
                      </a:lnTo>
                      <a:cubicBezTo>
                        <a:pt x="2306" y="318"/>
                        <a:pt x="2319" y="327"/>
                        <a:pt x="2335" y="333"/>
                      </a:cubicBezTo>
                      <a:lnTo>
                        <a:pt x="2335" y="333"/>
                      </a:lnTo>
                      <a:cubicBezTo>
                        <a:pt x="2343" y="336"/>
                        <a:pt x="2352" y="337"/>
                        <a:pt x="2360" y="337"/>
                      </a:cubicBezTo>
                      <a:lnTo>
                        <a:pt x="2360" y="337"/>
                      </a:lnTo>
                      <a:cubicBezTo>
                        <a:pt x="2368" y="337"/>
                        <a:pt x="2376" y="336"/>
                        <a:pt x="2384" y="333"/>
                      </a:cubicBezTo>
                      <a:lnTo>
                        <a:pt x="2384" y="333"/>
                      </a:lnTo>
                      <a:cubicBezTo>
                        <a:pt x="2401" y="327"/>
                        <a:pt x="2414" y="318"/>
                        <a:pt x="2426" y="307"/>
                      </a:cubicBezTo>
                      <a:lnTo>
                        <a:pt x="2426" y="307"/>
                      </a:lnTo>
                      <a:cubicBezTo>
                        <a:pt x="2437" y="296"/>
                        <a:pt x="2450" y="287"/>
                        <a:pt x="2467" y="281"/>
                      </a:cubicBezTo>
                      <a:lnTo>
                        <a:pt x="2516" y="264"/>
                      </a:lnTo>
                      <a:lnTo>
                        <a:pt x="2516" y="264"/>
                      </a:lnTo>
                      <a:cubicBezTo>
                        <a:pt x="2533" y="258"/>
                        <a:pt x="2545" y="250"/>
                        <a:pt x="2557" y="238"/>
                      </a:cubicBezTo>
                      <a:lnTo>
                        <a:pt x="2557" y="238"/>
                      </a:lnTo>
                      <a:cubicBezTo>
                        <a:pt x="2568" y="227"/>
                        <a:pt x="2581" y="218"/>
                        <a:pt x="2598" y="213"/>
                      </a:cubicBezTo>
                      <a:lnTo>
                        <a:pt x="2647" y="196"/>
                      </a:lnTo>
                      <a:lnTo>
                        <a:pt x="2647" y="196"/>
                      </a:lnTo>
                      <a:cubicBezTo>
                        <a:pt x="2663" y="190"/>
                        <a:pt x="2677" y="182"/>
                        <a:pt x="2687" y="170"/>
                      </a:cubicBezTo>
                      <a:lnTo>
                        <a:pt x="2687" y="170"/>
                      </a:lnTo>
                      <a:cubicBezTo>
                        <a:pt x="2699" y="159"/>
                        <a:pt x="2712" y="150"/>
                        <a:pt x="2729" y="145"/>
                      </a:cubicBezTo>
                      <a:lnTo>
                        <a:pt x="2778" y="127"/>
                      </a:lnTo>
                      <a:lnTo>
                        <a:pt x="2778" y="127"/>
                      </a:lnTo>
                      <a:cubicBezTo>
                        <a:pt x="2795" y="122"/>
                        <a:pt x="2803" y="113"/>
                        <a:pt x="2803" y="102"/>
                      </a:cubicBezTo>
                      <a:close/>
                      <a:moveTo>
                        <a:pt x="2803" y="375"/>
                      </a:moveTo>
                      <a:lnTo>
                        <a:pt x="2803" y="375"/>
                      </a:lnTo>
                      <a:cubicBezTo>
                        <a:pt x="2803" y="364"/>
                        <a:pt x="2795" y="355"/>
                        <a:pt x="2778" y="349"/>
                      </a:cubicBezTo>
                      <a:lnTo>
                        <a:pt x="2778" y="349"/>
                      </a:lnTo>
                      <a:cubicBezTo>
                        <a:pt x="2770" y="347"/>
                        <a:pt x="2762" y="345"/>
                        <a:pt x="2753" y="345"/>
                      </a:cubicBezTo>
                      <a:lnTo>
                        <a:pt x="2753" y="345"/>
                      </a:lnTo>
                      <a:cubicBezTo>
                        <a:pt x="2745" y="345"/>
                        <a:pt x="2737" y="347"/>
                        <a:pt x="2729" y="349"/>
                      </a:cubicBezTo>
                      <a:lnTo>
                        <a:pt x="2729" y="349"/>
                      </a:lnTo>
                      <a:cubicBezTo>
                        <a:pt x="2712" y="355"/>
                        <a:pt x="2704" y="364"/>
                        <a:pt x="2704" y="375"/>
                      </a:cubicBezTo>
                      <a:lnTo>
                        <a:pt x="2704" y="375"/>
                      </a:lnTo>
                      <a:cubicBezTo>
                        <a:pt x="2704" y="387"/>
                        <a:pt x="2712" y="395"/>
                        <a:pt x="2729" y="401"/>
                      </a:cubicBezTo>
                      <a:lnTo>
                        <a:pt x="2729" y="401"/>
                      </a:lnTo>
                      <a:cubicBezTo>
                        <a:pt x="2737" y="404"/>
                        <a:pt x="2745" y="405"/>
                        <a:pt x="2753" y="405"/>
                      </a:cubicBezTo>
                      <a:lnTo>
                        <a:pt x="2753" y="405"/>
                      </a:lnTo>
                      <a:cubicBezTo>
                        <a:pt x="2762" y="405"/>
                        <a:pt x="2770" y="404"/>
                        <a:pt x="2778" y="401"/>
                      </a:cubicBezTo>
                      <a:lnTo>
                        <a:pt x="2778" y="401"/>
                      </a:lnTo>
                      <a:cubicBezTo>
                        <a:pt x="2795" y="395"/>
                        <a:pt x="2803" y="387"/>
                        <a:pt x="2803" y="375"/>
                      </a:cubicBezTo>
                      <a:close/>
                      <a:moveTo>
                        <a:pt x="2672" y="444"/>
                      </a:moveTo>
                      <a:lnTo>
                        <a:pt x="2672" y="444"/>
                      </a:lnTo>
                      <a:cubicBezTo>
                        <a:pt x="2672" y="432"/>
                        <a:pt x="2663" y="424"/>
                        <a:pt x="2647" y="418"/>
                      </a:cubicBezTo>
                      <a:lnTo>
                        <a:pt x="2647" y="418"/>
                      </a:lnTo>
                      <a:cubicBezTo>
                        <a:pt x="2639" y="415"/>
                        <a:pt x="2631" y="414"/>
                        <a:pt x="2622" y="414"/>
                      </a:cubicBezTo>
                      <a:lnTo>
                        <a:pt x="2622" y="414"/>
                      </a:lnTo>
                      <a:cubicBezTo>
                        <a:pt x="2614" y="414"/>
                        <a:pt x="2606" y="415"/>
                        <a:pt x="2598" y="418"/>
                      </a:cubicBezTo>
                      <a:lnTo>
                        <a:pt x="2598" y="418"/>
                      </a:lnTo>
                      <a:cubicBezTo>
                        <a:pt x="2581" y="424"/>
                        <a:pt x="2573" y="432"/>
                        <a:pt x="2573" y="444"/>
                      </a:cubicBezTo>
                      <a:lnTo>
                        <a:pt x="2573" y="444"/>
                      </a:lnTo>
                      <a:cubicBezTo>
                        <a:pt x="2573" y="455"/>
                        <a:pt x="2581" y="463"/>
                        <a:pt x="2598" y="469"/>
                      </a:cubicBezTo>
                      <a:lnTo>
                        <a:pt x="2598" y="469"/>
                      </a:lnTo>
                      <a:cubicBezTo>
                        <a:pt x="2606" y="472"/>
                        <a:pt x="2614" y="473"/>
                        <a:pt x="2622" y="473"/>
                      </a:cubicBezTo>
                      <a:lnTo>
                        <a:pt x="2622" y="473"/>
                      </a:lnTo>
                      <a:cubicBezTo>
                        <a:pt x="2631" y="473"/>
                        <a:pt x="2639" y="472"/>
                        <a:pt x="2647" y="469"/>
                      </a:cubicBezTo>
                      <a:lnTo>
                        <a:pt x="2647" y="469"/>
                      </a:lnTo>
                      <a:cubicBezTo>
                        <a:pt x="2663" y="463"/>
                        <a:pt x="2672" y="455"/>
                        <a:pt x="2672" y="444"/>
                      </a:cubicBezTo>
                      <a:close/>
                      <a:moveTo>
                        <a:pt x="2540" y="512"/>
                      </a:moveTo>
                      <a:lnTo>
                        <a:pt x="2540" y="512"/>
                      </a:lnTo>
                      <a:cubicBezTo>
                        <a:pt x="2540" y="500"/>
                        <a:pt x="2533" y="492"/>
                        <a:pt x="2516" y="486"/>
                      </a:cubicBezTo>
                      <a:lnTo>
                        <a:pt x="2516" y="486"/>
                      </a:lnTo>
                      <a:cubicBezTo>
                        <a:pt x="2508" y="483"/>
                        <a:pt x="2499" y="482"/>
                        <a:pt x="2491" y="482"/>
                      </a:cubicBezTo>
                      <a:lnTo>
                        <a:pt x="2491" y="482"/>
                      </a:lnTo>
                      <a:cubicBezTo>
                        <a:pt x="2483" y="482"/>
                        <a:pt x="2475" y="483"/>
                        <a:pt x="2467" y="486"/>
                      </a:cubicBezTo>
                      <a:lnTo>
                        <a:pt x="2467" y="486"/>
                      </a:lnTo>
                      <a:cubicBezTo>
                        <a:pt x="2450" y="492"/>
                        <a:pt x="2442" y="500"/>
                        <a:pt x="2442" y="512"/>
                      </a:cubicBezTo>
                      <a:lnTo>
                        <a:pt x="2442" y="512"/>
                      </a:lnTo>
                      <a:cubicBezTo>
                        <a:pt x="2442" y="523"/>
                        <a:pt x="2450" y="531"/>
                        <a:pt x="2467" y="538"/>
                      </a:cubicBezTo>
                      <a:lnTo>
                        <a:pt x="2467" y="538"/>
                      </a:lnTo>
                      <a:cubicBezTo>
                        <a:pt x="2475" y="540"/>
                        <a:pt x="2483" y="541"/>
                        <a:pt x="2491" y="541"/>
                      </a:cubicBezTo>
                      <a:lnTo>
                        <a:pt x="2491" y="541"/>
                      </a:lnTo>
                      <a:cubicBezTo>
                        <a:pt x="2499" y="541"/>
                        <a:pt x="2508" y="540"/>
                        <a:pt x="2516" y="538"/>
                      </a:cubicBezTo>
                      <a:lnTo>
                        <a:pt x="2516" y="538"/>
                      </a:lnTo>
                      <a:cubicBezTo>
                        <a:pt x="2533" y="531"/>
                        <a:pt x="2540" y="523"/>
                        <a:pt x="2540" y="512"/>
                      </a:cubicBezTo>
                      <a:close/>
                      <a:moveTo>
                        <a:pt x="2409" y="580"/>
                      </a:moveTo>
                      <a:lnTo>
                        <a:pt x="2409" y="580"/>
                      </a:lnTo>
                      <a:cubicBezTo>
                        <a:pt x="2409" y="569"/>
                        <a:pt x="2401" y="560"/>
                        <a:pt x="2384" y="555"/>
                      </a:cubicBezTo>
                      <a:lnTo>
                        <a:pt x="2384" y="555"/>
                      </a:lnTo>
                      <a:cubicBezTo>
                        <a:pt x="2376" y="551"/>
                        <a:pt x="2368" y="550"/>
                        <a:pt x="2360" y="550"/>
                      </a:cubicBezTo>
                      <a:lnTo>
                        <a:pt x="2360" y="550"/>
                      </a:lnTo>
                      <a:cubicBezTo>
                        <a:pt x="2352" y="550"/>
                        <a:pt x="2343" y="551"/>
                        <a:pt x="2335" y="555"/>
                      </a:cubicBezTo>
                      <a:lnTo>
                        <a:pt x="2335" y="555"/>
                      </a:lnTo>
                      <a:cubicBezTo>
                        <a:pt x="2319" y="560"/>
                        <a:pt x="2311" y="569"/>
                        <a:pt x="2311" y="580"/>
                      </a:cubicBezTo>
                      <a:lnTo>
                        <a:pt x="2311" y="580"/>
                      </a:lnTo>
                      <a:cubicBezTo>
                        <a:pt x="2311" y="591"/>
                        <a:pt x="2319" y="600"/>
                        <a:pt x="2335" y="605"/>
                      </a:cubicBezTo>
                      <a:lnTo>
                        <a:pt x="2335" y="605"/>
                      </a:lnTo>
                      <a:cubicBezTo>
                        <a:pt x="2343" y="608"/>
                        <a:pt x="2352" y="610"/>
                        <a:pt x="2360" y="610"/>
                      </a:cubicBezTo>
                      <a:lnTo>
                        <a:pt x="2360" y="610"/>
                      </a:lnTo>
                      <a:cubicBezTo>
                        <a:pt x="2368" y="610"/>
                        <a:pt x="2376" y="608"/>
                        <a:pt x="2384" y="605"/>
                      </a:cubicBezTo>
                      <a:lnTo>
                        <a:pt x="2384" y="605"/>
                      </a:lnTo>
                      <a:cubicBezTo>
                        <a:pt x="2401" y="600"/>
                        <a:pt x="2409" y="591"/>
                        <a:pt x="2409" y="580"/>
                      </a:cubicBezTo>
                      <a:close/>
                      <a:moveTo>
                        <a:pt x="2278" y="512"/>
                      </a:moveTo>
                      <a:lnTo>
                        <a:pt x="2278" y="512"/>
                      </a:lnTo>
                      <a:cubicBezTo>
                        <a:pt x="2278" y="500"/>
                        <a:pt x="2270" y="492"/>
                        <a:pt x="2253" y="486"/>
                      </a:cubicBezTo>
                      <a:lnTo>
                        <a:pt x="2253" y="486"/>
                      </a:lnTo>
                      <a:cubicBezTo>
                        <a:pt x="2245" y="483"/>
                        <a:pt x="2237" y="482"/>
                        <a:pt x="2229" y="482"/>
                      </a:cubicBezTo>
                      <a:lnTo>
                        <a:pt x="2229" y="482"/>
                      </a:lnTo>
                      <a:cubicBezTo>
                        <a:pt x="2221" y="482"/>
                        <a:pt x="2212" y="483"/>
                        <a:pt x="2204" y="486"/>
                      </a:cubicBezTo>
                      <a:lnTo>
                        <a:pt x="2204" y="486"/>
                      </a:lnTo>
                      <a:cubicBezTo>
                        <a:pt x="2188" y="492"/>
                        <a:pt x="2179" y="500"/>
                        <a:pt x="2179" y="512"/>
                      </a:cubicBezTo>
                      <a:lnTo>
                        <a:pt x="2179" y="512"/>
                      </a:lnTo>
                      <a:cubicBezTo>
                        <a:pt x="2179" y="523"/>
                        <a:pt x="2188" y="531"/>
                        <a:pt x="2204" y="538"/>
                      </a:cubicBezTo>
                      <a:lnTo>
                        <a:pt x="2204" y="538"/>
                      </a:lnTo>
                      <a:cubicBezTo>
                        <a:pt x="2212" y="540"/>
                        <a:pt x="2221" y="541"/>
                        <a:pt x="2229" y="541"/>
                      </a:cubicBezTo>
                      <a:lnTo>
                        <a:pt x="2229" y="541"/>
                      </a:lnTo>
                      <a:cubicBezTo>
                        <a:pt x="2237" y="541"/>
                        <a:pt x="2245" y="540"/>
                        <a:pt x="2253" y="538"/>
                      </a:cubicBezTo>
                      <a:lnTo>
                        <a:pt x="2253" y="538"/>
                      </a:lnTo>
                      <a:cubicBezTo>
                        <a:pt x="2270" y="531"/>
                        <a:pt x="2278" y="523"/>
                        <a:pt x="2278" y="512"/>
                      </a:cubicBezTo>
                      <a:close/>
                      <a:moveTo>
                        <a:pt x="2147" y="444"/>
                      </a:moveTo>
                      <a:lnTo>
                        <a:pt x="2147" y="444"/>
                      </a:lnTo>
                      <a:cubicBezTo>
                        <a:pt x="2147" y="432"/>
                        <a:pt x="2139" y="424"/>
                        <a:pt x="2123" y="418"/>
                      </a:cubicBezTo>
                      <a:lnTo>
                        <a:pt x="2123" y="418"/>
                      </a:lnTo>
                      <a:cubicBezTo>
                        <a:pt x="2114" y="415"/>
                        <a:pt x="2106" y="414"/>
                        <a:pt x="2098" y="414"/>
                      </a:cubicBezTo>
                      <a:lnTo>
                        <a:pt x="2098" y="414"/>
                      </a:lnTo>
                      <a:cubicBezTo>
                        <a:pt x="2090" y="414"/>
                        <a:pt x="2081" y="415"/>
                        <a:pt x="2073" y="418"/>
                      </a:cubicBezTo>
                      <a:lnTo>
                        <a:pt x="2073" y="418"/>
                      </a:lnTo>
                      <a:cubicBezTo>
                        <a:pt x="2057" y="424"/>
                        <a:pt x="2048" y="432"/>
                        <a:pt x="2048" y="444"/>
                      </a:cubicBezTo>
                      <a:lnTo>
                        <a:pt x="2048" y="444"/>
                      </a:lnTo>
                      <a:cubicBezTo>
                        <a:pt x="2048" y="455"/>
                        <a:pt x="2057" y="463"/>
                        <a:pt x="2073" y="469"/>
                      </a:cubicBezTo>
                      <a:lnTo>
                        <a:pt x="2073" y="469"/>
                      </a:lnTo>
                      <a:cubicBezTo>
                        <a:pt x="2081" y="472"/>
                        <a:pt x="2090" y="473"/>
                        <a:pt x="2098" y="473"/>
                      </a:cubicBezTo>
                      <a:lnTo>
                        <a:pt x="2098" y="473"/>
                      </a:lnTo>
                      <a:cubicBezTo>
                        <a:pt x="2106" y="473"/>
                        <a:pt x="2114" y="472"/>
                        <a:pt x="2123" y="469"/>
                      </a:cubicBezTo>
                      <a:lnTo>
                        <a:pt x="2123" y="469"/>
                      </a:lnTo>
                      <a:cubicBezTo>
                        <a:pt x="2139" y="463"/>
                        <a:pt x="2147" y="455"/>
                        <a:pt x="2147" y="444"/>
                      </a:cubicBezTo>
                      <a:close/>
                      <a:moveTo>
                        <a:pt x="2016" y="375"/>
                      </a:moveTo>
                      <a:lnTo>
                        <a:pt x="2016" y="375"/>
                      </a:lnTo>
                      <a:cubicBezTo>
                        <a:pt x="2016" y="364"/>
                        <a:pt x="2007" y="355"/>
                        <a:pt x="1991" y="349"/>
                      </a:cubicBezTo>
                      <a:lnTo>
                        <a:pt x="1991" y="349"/>
                      </a:lnTo>
                      <a:cubicBezTo>
                        <a:pt x="1983" y="347"/>
                        <a:pt x="1975" y="345"/>
                        <a:pt x="1967" y="345"/>
                      </a:cubicBezTo>
                      <a:lnTo>
                        <a:pt x="1967" y="345"/>
                      </a:lnTo>
                      <a:cubicBezTo>
                        <a:pt x="1959" y="345"/>
                        <a:pt x="1950" y="347"/>
                        <a:pt x="1942" y="349"/>
                      </a:cubicBezTo>
                      <a:lnTo>
                        <a:pt x="1942" y="349"/>
                      </a:lnTo>
                      <a:cubicBezTo>
                        <a:pt x="1926" y="355"/>
                        <a:pt x="1917" y="364"/>
                        <a:pt x="1917" y="375"/>
                      </a:cubicBezTo>
                      <a:lnTo>
                        <a:pt x="1917" y="375"/>
                      </a:lnTo>
                      <a:cubicBezTo>
                        <a:pt x="1917" y="387"/>
                        <a:pt x="1926" y="395"/>
                        <a:pt x="1942" y="401"/>
                      </a:cubicBezTo>
                      <a:lnTo>
                        <a:pt x="1942" y="401"/>
                      </a:lnTo>
                      <a:cubicBezTo>
                        <a:pt x="1950" y="404"/>
                        <a:pt x="1959" y="405"/>
                        <a:pt x="1967" y="405"/>
                      </a:cubicBezTo>
                      <a:lnTo>
                        <a:pt x="1967" y="405"/>
                      </a:lnTo>
                      <a:cubicBezTo>
                        <a:pt x="1975" y="405"/>
                        <a:pt x="1983" y="404"/>
                        <a:pt x="1991" y="401"/>
                      </a:cubicBezTo>
                      <a:lnTo>
                        <a:pt x="1991" y="401"/>
                      </a:lnTo>
                      <a:cubicBezTo>
                        <a:pt x="2007" y="395"/>
                        <a:pt x="2016" y="387"/>
                        <a:pt x="2016" y="375"/>
                      </a:cubicBezTo>
                      <a:close/>
                      <a:moveTo>
                        <a:pt x="1885" y="307"/>
                      </a:moveTo>
                      <a:lnTo>
                        <a:pt x="1885" y="307"/>
                      </a:lnTo>
                      <a:cubicBezTo>
                        <a:pt x="1885" y="296"/>
                        <a:pt x="1876" y="287"/>
                        <a:pt x="1860" y="281"/>
                      </a:cubicBezTo>
                      <a:lnTo>
                        <a:pt x="1811" y="264"/>
                      </a:lnTo>
                      <a:lnTo>
                        <a:pt x="1811" y="264"/>
                      </a:lnTo>
                      <a:cubicBezTo>
                        <a:pt x="1795" y="258"/>
                        <a:pt x="1781" y="250"/>
                        <a:pt x="1770" y="238"/>
                      </a:cubicBezTo>
                      <a:lnTo>
                        <a:pt x="1770" y="238"/>
                      </a:lnTo>
                      <a:cubicBezTo>
                        <a:pt x="1759" y="227"/>
                        <a:pt x="1745" y="218"/>
                        <a:pt x="1729" y="213"/>
                      </a:cubicBezTo>
                      <a:lnTo>
                        <a:pt x="1680" y="196"/>
                      </a:lnTo>
                      <a:lnTo>
                        <a:pt x="1680" y="196"/>
                      </a:lnTo>
                      <a:cubicBezTo>
                        <a:pt x="1663" y="190"/>
                        <a:pt x="1650" y="182"/>
                        <a:pt x="1639" y="170"/>
                      </a:cubicBezTo>
                      <a:lnTo>
                        <a:pt x="1639" y="170"/>
                      </a:lnTo>
                      <a:cubicBezTo>
                        <a:pt x="1628" y="159"/>
                        <a:pt x="1614" y="150"/>
                        <a:pt x="1598" y="145"/>
                      </a:cubicBezTo>
                      <a:lnTo>
                        <a:pt x="1598" y="145"/>
                      </a:lnTo>
                      <a:cubicBezTo>
                        <a:pt x="1590" y="142"/>
                        <a:pt x="1582" y="141"/>
                        <a:pt x="1573" y="141"/>
                      </a:cubicBezTo>
                      <a:lnTo>
                        <a:pt x="1573" y="141"/>
                      </a:lnTo>
                      <a:cubicBezTo>
                        <a:pt x="1565" y="141"/>
                        <a:pt x="1557" y="142"/>
                        <a:pt x="1549" y="145"/>
                      </a:cubicBezTo>
                      <a:lnTo>
                        <a:pt x="1549" y="145"/>
                      </a:lnTo>
                      <a:cubicBezTo>
                        <a:pt x="1532" y="150"/>
                        <a:pt x="1519" y="159"/>
                        <a:pt x="1508" y="170"/>
                      </a:cubicBezTo>
                      <a:lnTo>
                        <a:pt x="1508" y="170"/>
                      </a:lnTo>
                      <a:cubicBezTo>
                        <a:pt x="1497" y="182"/>
                        <a:pt x="1483" y="190"/>
                        <a:pt x="1467" y="196"/>
                      </a:cubicBezTo>
                      <a:lnTo>
                        <a:pt x="1418" y="213"/>
                      </a:lnTo>
                      <a:lnTo>
                        <a:pt x="1418" y="213"/>
                      </a:lnTo>
                      <a:cubicBezTo>
                        <a:pt x="1401" y="218"/>
                        <a:pt x="1388" y="227"/>
                        <a:pt x="1377" y="238"/>
                      </a:cubicBezTo>
                      <a:lnTo>
                        <a:pt x="1377" y="238"/>
                      </a:lnTo>
                      <a:cubicBezTo>
                        <a:pt x="1366" y="250"/>
                        <a:pt x="1352" y="258"/>
                        <a:pt x="1336" y="264"/>
                      </a:cubicBezTo>
                      <a:lnTo>
                        <a:pt x="1287" y="281"/>
                      </a:lnTo>
                      <a:lnTo>
                        <a:pt x="1287" y="281"/>
                      </a:lnTo>
                      <a:cubicBezTo>
                        <a:pt x="1270" y="287"/>
                        <a:pt x="1262" y="296"/>
                        <a:pt x="1262" y="307"/>
                      </a:cubicBezTo>
                      <a:lnTo>
                        <a:pt x="1262" y="307"/>
                      </a:lnTo>
                      <a:cubicBezTo>
                        <a:pt x="1262" y="318"/>
                        <a:pt x="1270" y="327"/>
                        <a:pt x="1287" y="333"/>
                      </a:cubicBezTo>
                      <a:lnTo>
                        <a:pt x="1287" y="333"/>
                      </a:lnTo>
                      <a:cubicBezTo>
                        <a:pt x="1295" y="336"/>
                        <a:pt x="1303" y="337"/>
                        <a:pt x="1311" y="337"/>
                      </a:cubicBezTo>
                      <a:lnTo>
                        <a:pt x="1311" y="337"/>
                      </a:lnTo>
                      <a:cubicBezTo>
                        <a:pt x="1319" y="337"/>
                        <a:pt x="1327" y="336"/>
                        <a:pt x="1336" y="333"/>
                      </a:cubicBezTo>
                      <a:lnTo>
                        <a:pt x="1336" y="333"/>
                      </a:lnTo>
                      <a:cubicBezTo>
                        <a:pt x="1352" y="327"/>
                        <a:pt x="1366" y="318"/>
                        <a:pt x="1377" y="307"/>
                      </a:cubicBezTo>
                      <a:lnTo>
                        <a:pt x="1377" y="307"/>
                      </a:lnTo>
                      <a:cubicBezTo>
                        <a:pt x="1388" y="296"/>
                        <a:pt x="1401" y="287"/>
                        <a:pt x="1418" y="281"/>
                      </a:cubicBezTo>
                      <a:lnTo>
                        <a:pt x="1467" y="264"/>
                      </a:lnTo>
                      <a:lnTo>
                        <a:pt x="1467" y="264"/>
                      </a:lnTo>
                      <a:cubicBezTo>
                        <a:pt x="1483" y="258"/>
                        <a:pt x="1497" y="250"/>
                        <a:pt x="1508" y="238"/>
                      </a:cubicBezTo>
                      <a:lnTo>
                        <a:pt x="1508" y="238"/>
                      </a:lnTo>
                      <a:cubicBezTo>
                        <a:pt x="1519" y="227"/>
                        <a:pt x="1532" y="218"/>
                        <a:pt x="1549" y="213"/>
                      </a:cubicBezTo>
                      <a:lnTo>
                        <a:pt x="1549" y="213"/>
                      </a:lnTo>
                      <a:cubicBezTo>
                        <a:pt x="1557" y="210"/>
                        <a:pt x="1565" y="208"/>
                        <a:pt x="1573" y="208"/>
                      </a:cubicBezTo>
                      <a:lnTo>
                        <a:pt x="1573" y="208"/>
                      </a:lnTo>
                      <a:cubicBezTo>
                        <a:pt x="1582" y="208"/>
                        <a:pt x="1590" y="210"/>
                        <a:pt x="1598" y="213"/>
                      </a:cubicBezTo>
                      <a:lnTo>
                        <a:pt x="1598" y="213"/>
                      </a:lnTo>
                      <a:cubicBezTo>
                        <a:pt x="1614" y="218"/>
                        <a:pt x="1628" y="227"/>
                        <a:pt x="1639" y="238"/>
                      </a:cubicBezTo>
                      <a:lnTo>
                        <a:pt x="1639" y="238"/>
                      </a:lnTo>
                      <a:cubicBezTo>
                        <a:pt x="1650" y="250"/>
                        <a:pt x="1663" y="258"/>
                        <a:pt x="1680" y="264"/>
                      </a:cubicBezTo>
                      <a:lnTo>
                        <a:pt x="1729" y="281"/>
                      </a:lnTo>
                      <a:lnTo>
                        <a:pt x="1729" y="281"/>
                      </a:lnTo>
                      <a:cubicBezTo>
                        <a:pt x="1745" y="287"/>
                        <a:pt x="1759" y="296"/>
                        <a:pt x="1770" y="307"/>
                      </a:cubicBezTo>
                      <a:lnTo>
                        <a:pt x="1770" y="307"/>
                      </a:lnTo>
                      <a:cubicBezTo>
                        <a:pt x="1781" y="318"/>
                        <a:pt x="1795" y="327"/>
                        <a:pt x="1811" y="333"/>
                      </a:cubicBezTo>
                      <a:lnTo>
                        <a:pt x="1811" y="333"/>
                      </a:lnTo>
                      <a:cubicBezTo>
                        <a:pt x="1819" y="336"/>
                        <a:pt x="1827" y="337"/>
                        <a:pt x="1835" y="337"/>
                      </a:cubicBezTo>
                      <a:lnTo>
                        <a:pt x="1835" y="337"/>
                      </a:lnTo>
                      <a:cubicBezTo>
                        <a:pt x="1844" y="337"/>
                        <a:pt x="1852" y="336"/>
                        <a:pt x="1860" y="333"/>
                      </a:cubicBezTo>
                      <a:lnTo>
                        <a:pt x="1860" y="333"/>
                      </a:lnTo>
                      <a:cubicBezTo>
                        <a:pt x="1876" y="327"/>
                        <a:pt x="1885" y="318"/>
                        <a:pt x="1885" y="307"/>
                      </a:cubicBezTo>
                      <a:lnTo>
                        <a:pt x="1229" y="102"/>
                      </a:lnTo>
                      <a:lnTo>
                        <a:pt x="1229" y="102"/>
                      </a:lnTo>
                      <a:cubicBezTo>
                        <a:pt x="1229" y="91"/>
                        <a:pt x="1221" y="82"/>
                        <a:pt x="1205" y="76"/>
                      </a:cubicBezTo>
                      <a:lnTo>
                        <a:pt x="1205" y="76"/>
                      </a:lnTo>
                      <a:cubicBezTo>
                        <a:pt x="1188" y="71"/>
                        <a:pt x="1169" y="68"/>
                        <a:pt x="1148" y="68"/>
                      </a:cubicBezTo>
                      <a:lnTo>
                        <a:pt x="426" y="68"/>
                      </a:lnTo>
                      <a:lnTo>
                        <a:pt x="426" y="68"/>
                      </a:lnTo>
                      <a:cubicBezTo>
                        <a:pt x="404" y="68"/>
                        <a:pt x="385" y="71"/>
                        <a:pt x="369" y="76"/>
                      </a:cubicBezTo>
                      <a:lnTo>
                        <a:pt x="369" y="76"/>
                      </a:lnTo>
                      <a:cubicBezTo>
                        <a:pt x="352" y="82"/>
                        <a:pt x="344" y="91"/>
                        <a:pt x="344" y="102"/>
                      </a:cubicBezTo>
                      <a:lnTo>
                        <a:pt x="344" y="102"/>
                      </a:lnTo>
                      <a:cubicBezTo>
                        <a:pt x="344" y="113"/>
                        <a:pt x="352" y="122"/>
                        <a:pt x="369" y="127"/>
                      </a:cubicBezTo>
                      <a:lnTo>
                        <a:pt x="418" y="145"/>
                      </a:lnTo>
                      <a:lnTo>
                        <a:pt x="418" y="145"/>
                      </a:lnTo>
                      <a:cubicBezTo>
                        <a:pt x="434" y="150"/>
                        <a:pt x="448" y="159"/>
                        <a:pt x="459" y="170"/>
                      </a:cubicBezTo>
                      <a:lnTo>
                        <a:pt x="459" y="170"/>
                      </a:lnTo>
                      <a:cubicBezTo>
                        <a:pt x="470" y="182"/>
                        <a:pt x="483" y="190"/>
                        <a:pt x="500" y="196"/>
                      </a:cubicBezTo>
                      <a:lnTo>
                        <a:pt x="549" y="213"/>
                      </a:lnTo>
                      <a:lnTo>
                        <a:pt x="549" y="213"/>
                      </a:lnTo>
                      <a:cubicBezTo>
                        <a:pt x="566" y="218"/>
                        <a:pt x="579" y="227"/>
                        <a:pt x="590" y="238"/>
                      </a:cubicBezTo>
                      <a:lnTo>
                        <a:pt x="590" y="238"/>
                      </a:lnTo>
                      <a:cubicBezTo>
                        <a:pt x="601" y="250"/>
                        <a:pt x="615" y="258"/>
                        <a:pt x="631" y="264"/>
                      </a:cubicBezTo>
                      <a:lnTo>
                        <a:pt x="680" y="281"/>
                      </a:lnTo>
                      <a:lnTo>
                        <a:pt x="680" y="281"/>
                      </a:lnTo>
                      <a:cubicBezTo>
                        <a:pt x="697" y="287"/>
                        <a:pt x="710" y="296"/>
                        <a:pt x="721" y="307"/>
                      </a:cubicBezTo>
                      <a:lnTo>
                        <a:pt x="721" y="307"/>
                      </a:lnTo>
                      <a:cubicBezTo>
                        <a:pt x="732" y="318"/>
                        <a:pt x="745" y="327"/>
                        <a:pt x="762" y="333"/>
                      </a:cubicBezTo>
                      <a:lnTo>
                        <a:pt x="762" y="333"/>
                      </a:lnTo>
                      <a:cubicBezTo>
                        <a:pt x="770" y="336"/>
                        <a:pt x="779" y="337"/>
                        <a:pt x="787" y="337"/>
                      </a:cubicBezTo>
                      <a:lnTo>
                        <a:pt x="787" y="337"/>
                      </a:lnTo>
                      <a:cubicBezTo>
                        <a:pt x="794" y="337"/>
                        <a:pt x="803" y="336"/>
                        <a:pt x="811" y="333"/>
                      </a:cubicBezTo>
                      <a:lnTo>
                        <a:pt x="811" y="333"/>
                      </a:lnTo>
                      <a:cubicBezTo>
                        <a:pt x="828" y="327"/>
                        <a:pt x="841" y="318"/>
                        <a:pt x="852" y="307"/>
                      </a:cubicBezTo>
                      <a:lnTo>
                        <a:pt x="852" y="307"/>
                      </a:lnTo>
                      <a:cubicBezTo>
                        <a:pt x="863" y="296"/>
                        <a:pt x="877" y="287"/>
                        <a:pt x="893" y="281"/>
                      </a:cubicBezTo>
                      <a:lnTo>
                        <a:pt x="943" y="264"/>
                      </a:lnTo>
                      <a:lnTo>
                        <a:pt x="943" y="264"/>
                      </a:lnTo>
                      <a:cubicBezTo>
                        <a:pt x="959" y="258"/>
                        <a:pt x="972" y="250"/>
                        <a:pt x="984" y="238"/>
                      </a:cubicBezTo>
                      <a:lnTo>
                        <a:pt x="984" y="238"/>
                      </a:lnTo>
                      <a:cubicBezTo>
                        <a:pt x="994" y="227"/>
                        <a:pt x="1008" y="218"/>
                        <a:pt x="1024" y="213"/>
                      </a:cubicBezTo>
                      <a:lnTo>
                        <a:pt x="1074" y="196"/>
                      </a:lnTo>
                      <a:lnTo>
                        <a:pt x="1074" y="196"/>
                      </a:lnTo>
                      <a:cubicBezTo>
                        <a:pt x="1089" y="190"/>
                        <a:pt x="1104" y="182"/>
                        <a:pt x="1114" y="170"/>
                      </a:cubicBezTo>
                      <a:lnTo>
                        <a:pt x="1114" y="170"/>
                      </a:lnTo>
                      <a:cubicBezTo>
                        <a:pt x="1125" y="159"/>
                        <a:pt x="1139" y="150"/>
                        <a:pt x="1155" y="145"/>
                      </a:cubicBezTo>
                      <a:lnTo>
                        <a:pt x="1205" y="127"/>
                      </a:lnTo>
                      <a:lnTo>
                        <a:pt x="1205" y="127"/>
                      </a:lnTo>
                      <a:cubicBezTo>
                        <a:pt x="1221" y="122"/>
                        <a:pt x="1229" y="113"/>
                        <a:pt x="1229" y="102"/>
                      </a:cubicBezTo>
                      <a:lnTo>
                        <a:pt x="1885" y="307"/>
                      </a:lnTo>
                      <a:close/>
                      <a:moveTo>
                        <a:pt x="1229" y="375"/>
                      </a:moveTo>
                      <a:lnTo>
                        <a:pt x="1229" y="375"/>
                      </a:lnTo>
                      <a:cubicBezTo>
                        <a:pt x="1229" y="364"/>
                        <a:pt x="1221" y="355"/>
                        <a:pt x="1205" y="349"/>
                      </a:cubicBezTo>
                      <a:lnTo>
                        <a:pt x="1205" y="349"/>
                      </a:lnTo>
                      <a:cubicBezTo>
                        <a:pt x="1196" y="347"/>
                        <a:pt x="1188" y="345"/>
                        <a:pt x="1180" y="345"/>
                      </a:cubicBezTo>
                      <a:lnTo>
                        <a:pt x="1180" y="345"/>
                      </a:lnTo>
                      <a:cubicBezTo>
                        <a:pt x="1172" y="345"/>
                        <a:pt x="1164" y="347"/>
                        <a:pt x="1155" y="349"/>
                      </a:cubicBezTo>
                      <a:lnTo>
                        <a:pt x="1155" y="349"/>
                      </a:lnTo>
                      <a:cubicBezTo>
                        <a:pt x="1139" y="355"/>
                        <a:pt x="1131" y="364"/>
                        <a:pt x="1131" y="375"/>
                      </a:cubicBezTo>
                      <a:lnTo>
                        <a:pt x="1131" y="375"/>
                      </a:lnTo>
                      <a:cubicBezTo>
                        <a:pt x="1131" y="387"/>
                        <a:pt x="1139" y="395"/>
                        <a:pt x="1155" y="401"/>
                      </a:cubicBezTo>
                      <a:lnTo>
                        <a:pt x="1155" y="401"/>
                      </a:lnTo>
                      <a:cubicBezTo>
                        <a:pt x="1164" y="404"/>
                        <a:pt x="1172" y="405"/>
                        <a:pt x="1180" y="405"/>
                      </a:cubicBezTo>
                      <a:lnTo>
                        <a:pt x="1180" y="405"/>
                      </a:lnTo>
                      <a:cubicBezTo>
                        <a:pt x="1188" y="405"/>
                        <a:pt x="1196" y="404"/>
                        <a:pt x="1205" y="401"/>
                      </a:cubicBezTo>
                      <a:lnTo>
                        <a:pt x="1205" y="401"/>
                      </a:lnTo>
                      <a:cubicBezTo>
                        <a:pt x="1221" y="395"/>
                        <a:pt x="1229" y="387"/>
                        <a:pt x="1229" y="375"/>
                      </a:cubicBezTo>
                      <a:close/>
                      <a:moveTo>
                        <a:pt x="1098" y="444"/>
                      </a:moveTo>
                      <a:lnTo>
                        <a:pt x="1098" y="444"/>
                      </a:lnTo>
                      <a:cubicBezTo>
                        <a:pt x="1098" y="432"/>
                        <a:pt x="1089" y="424"/>
                        <a:pt x="1074" y="418"/>
                      </a:cubicBezTo>
                      <a:lnTo>
                        <a:pt x="1074" y="418"/>
                      </a:lnTo>
                      <a:cubicBezTo>
                        <a:pt x="1065" y="415"/>
                        <a:pt x="1057" y="414"/>
                        <a:pt x="1049" y="414"/>
                      </a:cubicBezTo>
                      <a:lnTo>
                        <a:pt x="1049" y="414"/>
                      </a:lnTo>
                      <a:cubicBezTo>
                        <a:pt x="1041" y="414"/>
                        <a:pt x="1033" y="415"/>
                        <a:pt x="1024" y="418"/>
                      </a:cubicBezTo>
                      <a:lnTo>
                        <a:pt x="1024" y="418"/>
                      </a:lnTo>
                      <a:cubicBezTo>
                        <a:pt x="1008" y="424"/>
                        <a:pt x="1000" y="432"/>
                        <a:pt x="1000" y="444"/>
                      </a:cubicBezTo>
                      <a:lnTo>
                        <a:pt x="1000" y="444"/>
                      </a:lnTo>
                      <a:cubicBezTo>
                        <a:pt x="1000" y="455"/>
                        <a:pt x="1008" y="463"/>
                        <a:pt x="1024" y="469"/>
                      </a:cubicBezTo>
                      <a:lnTo>
                        <a:pt x="1024" y="469"/>
                      </a:lnTo>
                      <a:cubicBezTo>
                        <a:pt x="1033" y="472"/>
                        <a:pt x="1041" y="473"/>
                        <a:pt x="1049" y="473"/>
                      </a:cubicBezTo>
                      <a:lnTo>
                        <a:pt x="1049" y="473"/>
                      </a:lnTo>
                      <a:cubicBezTo>
                        <a:pt x="1057" y="473"/>
                        <a:pt x="1065" y="472"/>
                        <a:pt x="1074" y="469"/>
                      </a:cubicBezTo>
                      <a:lnTo>
                        <a:pt x="1074" y="469"/>
                      </a:lnTo>
                      <a:cubicBezTo>
                        <a:pt x="1089" y="463"/>
                        <a:pt x="1098" y="455"/>
                        <a:pt x="1098" y="444"/>
                      </a:cubicBezTo>
                      <a:close/>
                      <a:moveTo>
                        <a:pt x="967" y="512"/>
                      </a:moveTo>
                      <a:lnTo>
                        <a:pt x="967" y="512"/>
                      </a:lnTo>
                      <a:cubicBezTo>
                        <a:pt x="967" y="500"/>
                        <a:pt x="959" y="492"/>
                        <a:pt x="943" y="486"/>
                      </a:cubicBezTo>
                      <a:lnTo>
                        <a:pt x="943" y="486"/>
                      </a:lnTo>
                      <a:cubicBezTo>
                        <a:pt x="934" y="483"/>
                        <a:pt x="925" y="482"/>
                        <a:pt x="918" y="482"/>
                      </a:cubicBezTo>
                      <a:lnTo>
                        <a:pt x="918" y="482"/>
                      </a:lnTo>
                      <a:cubicBezTo>
                        <a:pt x="910" y="482"/>
                        <a:pt x="902" y="483"/>
                        <a:pt x="893" y="486"/>
                      </a:cubicBezTo>
                      <a:lnTo>
                        <a:pt x="893" y="486"/>
                      </a:lnTo>
                      <a:cubicBezTo>
                        <a:pt x="877" y="492"/>
                        <a:pt x="869" y="500"/>
                        <a:pt x="869" y="512"/>
                      </a:cubicBezTo>
                      <a:lnTo>
                        <a:pt x="869" y="512"/>
                      </a:lnTo>
                      <a:cubicBezTo>
                        <a:pt x="869" y="523"/>
                        <a:pt x="877" y="531"/>
                        <a:pt x="893" y="538"/>
                      </a:cubicBezTo>
                      <a:lnTo>
                        <a:pt x="893" y="538"/>
                      </a:lnTo>
                      <a:cubicBezTo>
                        <a:pt x="902" y="540"/>
                        <a:pt x="910" y="541"/>
                        <a:pt x="918" y="541"/>
                      </a:cubicBezTo>
                      <a:lnTo>
                        <a:pt x="918" y="541"/>
                      </a:lnTo>
                      <a:cubicBezTo>
                        <a:pt x="925" y="541"/>
                        <a:pt x="934" y="540"/>
                        <a:pt x="943" y="538"/>
                      </a:cubicBezTo>
                      <a:lnTo>
                        <a:pt x="943" y="538"/>
                      </a:lnTo>
                      <a:cubicBezTo>
                        <a:pt x="959" y="531"/>
                        <a:pt x="967" y="523"/>
                        <a:pt x="967" y="512"/>
                      </a:cubicBezTo>
                      <a:close/>
                      <a:moveTo>
                        <a:pt x="836" y="580"/>
                      </a:moveTo>
                      <a:lnTo>
                        <a:pt x="836" y="580"/>
                      </a:lnTo>
                      <a:cubicBezTo>
                        <a:pt x="836" y="569"/>
                        <a:pt x="828" y="560"/>
                        <a:pt x="811" y="555"/>
                      </a:cubicBezTo>
                      <a:lnTo>
                        <a:pt x="811" y="555"/>
                      </a:lnTo>
                      <a:cubicBezTo>
                        <a:pt x="803" y="551"/>
                        <a:pt x="794" y="550"/>
                        <a:pt x="787" y="550"/>
                      </a:cubicBezTo>
                      <a:lnTo>
                        <a:pt x="787" y="550"/>
                      </a:lnTo>
                      <a:cubicBezTo>
                        <a:pt x="779" y="550"/>
                        <a:pt x="770" y="551"/>
                        <a:pt x="762" y="555"/>
                      </a:cubicBezTo>
                      <a:lnTo>
                        <a:pt x="762" y="555"/>
                      </a:lnTo>
                      <a:cubicBezTo>
                        <a:pt x="745" y="560"/>
                        <a:pt x="738" y="569"/>
                        <a:pt x="738" y="580"/>
                      </a:cubicBezTo>
                      <a:lnTo>
                        <a:pt x="738" y="580"/>
                      </a:lnTo>
                      <a:cubicBezTo>
                        <a:pt x="738" y="591"/>
                        <a:pt x="745" y="600"/>
                        <a:pt x="762" y="605"/>
                      </a:cubicBezTo>
                      <a:lnTo>
                        <a:pt x="762" y="605"/>
                      </a:lnTo>
                      <a:cubicBezTo>
                        <a:pt x="770" y="608"/>
                        <a:pt x="779" y="610"/>
                        <a:pt x="787" y="610"/>
                      </a:cubicBezTo>
                      <a:lnTo>
                        <a:pt x="787" y="610"/>
                      </a:lnTo>
                      <a:cubicBezTo>
                        <a:pt x="794" y="610"/>
                        <a:pt x="803" y="608"/>
                        <a:pt x="811" y="605"/>
                      </a:cubicBezTo>
                      <a:lnTo>
                        <a:pt x="811" y="605"/>
                      </a:lnTo>
                      <a:cubicBezTo>
                        <a:pt x="828" y="600"/>
                        <a:pt x="836" y="591"/>
                        <a:pt x="836" y="580"/>
                      </a:cubicBezTo>
                      <a:close/>
                      <a:moveTo>
                        <a:pt x="705" y="512"/>
                      </a:moveTo>
                      <a:lnTo>
                        <a:pt x="705" y="512"/>
                      </a:lnTo>
                      <a:cubicBezTo>
                        <a:pt x="705" y="500"/>
                        <a:pt x="697" y="492"/>
                        <a:pt x="680" y="486"/>
                      </a:cubicBezTo>
                      <a:lnTo>
                        <a:pt x="680" y="486"/>
                      </a:lnTo>
                      <a:cubicBezTo>
                        <a:pt x="672" y="483"/>
                        <a:pt x="664" y="482"/>
                        <a:pt x="655" y="482"/>
                      </a:cubicBezTo>
                      <a:lnTo>
                        <a:pt x="655" y="482"/>
                      </a:lnTo>
                      <a:cubicBezTo>
                        <a:pt x="647" y="482"/>
                        <a:pt x="639" y="483"/>
                        <a:pt x="631" y="486"/>
                      </a:cubicBezTo>
                      <a:lnTo>
                        <a:pt x="631" y="486"/>
                      </a:lnTo>
                      <a:cubicBezTo>
                        <a:pt x="615" y="492"/>
                        <a:pt x="606" y="500"/>
                        <a:pt x="606" y="512"/>
                      </a:cubicBezTo>
                      <a:lnTo>
                        <a:pt x="606" y="512"/>
                      </a:lnTo>
                      <a:cubicBezTo>
                        <a:pt x="606" y="523"/>
                        <a:pt x="615" y="531"/>
                        <a:pt x="631" y="538"/>
                      </a:cubicBezTo>
                      <a:lnTo>
                        <a:pt x="631" y="538"/>
                      </a:lnTo>
                      <a:cubicBezTo>
                        <a:pt x="639" y="540"/>
                        <a:pt x="647" y="541"/>
                        <a:pt x="655" y="541"/>
                      </a:cubicBezTo>
                      <a:lnTo>
                        <a:pt x="655" y="541"/>
                      </a:lnTo>
                      <a:cubicBezTo>
                        <a:pt x="664" y="541"/>
                        <a:pt x="672" y="540"/>
                        <a:pt x="680" y="538"/>
                      </a:cubicBezTo>
                      <a:lnTo>
                        <a:pt x="680" y="538"/>
                      </a:lnTo>
                      <a:cubicBezTo>
                        <a:pt x="697" y="531"/>
                        <a:pt x="705" y="523"/>
                        <a:pt x="705" y="512"/>
                      </a:cubicBezTo>
                      <a:close/>
                      <a:moveTo>
                        <a:pt x="574" y="444"/>
                      </a:moveTo>
                      <a:lnTo>
                        <a:pt x="574" y="444"/>
                      </a:lnTo>
                      <a:cubicBezTo>
                        <a:pt x="574" y="432"/>
                        <a:pt x="566" y="424"/>
                        <a:pt x="549" y="418"/>
                      </a:cubicBezTo>
                      <a:lnTo>
                        <a:pt x="549" y="418"/>
                      </a:lnTo>
                      <a:cubicBezTo>
                        <a:pt x="541" y="415"/>
                        <a:pt x="533" y="414"/>
                        <a:pt x="524" y="414"/>
                      </a:cubicBezTo>
                      <a:lnTo>
                        <a:pt x="524" y="414"/>
                      </a:lnTo>
                      <a:cubicBezTo>
                        <a:pt x="516" y="414"/>
                        <a:pt x="508" y="415"/>
                        <a:pt x="500" y="418"/>
                      </a:cubicBezTo>
                      <a:lnTo>
                        <a:pt x="500" y="418"/>
                      </a:lnTo>
                      <a:cubicBezTo>
                        <a:pt x="483" y="424"/>
                        <a:pt x="475" y="432"/>
                        <a:pt x="475" y="444"/>
                      </a:cubicBezTo>
                      <a:lnTo>
                        <a:pt x="475" y="444"/>
                      </a:lnTo>
                      <a:cubicBezTo>
                        <a:pt x="475" y="455"/>
                        <a:pt x="483" y="463"/>
                        <a:pt x="500" y="469"/>
                      </a:cubicBezTo>
                      <a:lnTo>
                        <a:pt x="500" y="469"/>
                      </a:lnTo>
                      <a:cubicBezTo>
                        <a:pt x="508" y="472"/>
                        <a:pt x="516" y="473"/>
                        <a:pt x="524" y="473"/>
                      </a:cubicBezTo>
                      <a:lnTo>
                        <a:pt x="524" y="473"/>
                      </a:lnTo>
                      <a:cubicBezTo>
                        <a:pt x="533" y="473"/>
                        <a:pt x="541" y="472"/>
                        <a:pt x="549" y="469"/>
                      </a:cubicBezTo>
                      <a:lnTo>
                        <a:pt x="549" y="469"/>
                      </a:lnTo>
                      <a:cubicBezTo>
                        <a:pt x="566" y="463"/>
                        <a:pt x="574" y="455"/>
                        <a:pt x="574" y="444"/>
                      </a:cubicBezTo>
                      <a:close/>
                      <a:moveTo>
                        <a:pt x="442" y="375"/>
                      </a:moveTo>
                      <a:lnTo>
                        <a:pt x="442" y="375"/>
                      </a:lnTo>
                      <a:cubicBezTo>
                        <a:pt x="442" y="364"/>
                        <a:pt x="434" y="355"/>
                        <a:pt x="418" y="349"/>
                      </a:cubicBezTo>
                      <a:lnTo>
                        <a:pt x="418" y="349"/>
                      </a:lnTo>
                      <a:cubicBezTo>
                        <a:pt x="409" y="347"/>
                        <a:pt x="402" y="345"/>
                        <a:pt x="394" y="345"/>
                      </a:cubicBezTo>
                      <a:lnTo>
                        <a:pt x="394" y="345"/>
                      </a:lnTo>
                      <a:cubicBezTo>
                        <a:pt x="385" y="345"/>
                        <a:pt x="377" y="347"/>
                        <a:pt x="369" y="349"/>
                      </a:cubicBezTo>
                      <a:lnTo>
                        <a:pt x="369" y="349"/>
                      </a:lnTo>
                      <a:cubicBezTo>
                        <a:pt x="352" y="355"/>
                        <a:pt x="344" y="364"/>
                        <a:pt x="344" y="375"/>
                      </a:cubicBezTo>
                      <a:lnTo>
                        <a:pt x="344" y="375"/>
                      </a:lnTo>
                      <a:cubicBezTo>
                        <a:pt x="344" y="387"/>
                        <a:pt x="352" y="395"/>
                        <a:pt x="369" y="401"/>
                      </a:cubicBezTo>
                      <a:lnTo>
                        <a:pt x="369" y="401"/>
                      </a:lnTo>
                      <a:cubicBezTo>
                        <a:pt x="377" y="404"/>
                        <a:pt x="385" y="405"/>
                        <a:pt x="394" y="405"/>
                      </a:cubicBezTo>
                      <a:lnTo>
                        <a:pt x="394" y="405"/>
                      </a:lnTo>
                      <a:cubicBezTo>
                        <a:pt x="402" y="405"/>
                        <a:pt x="409" y="404"/>
                        <a:pt x="418" y="401"/>
                      </a:cubicBezTo>
                      <a:lnTo>
                        <a:pt x="418" y="401"/>
                      </a:lnTo>
                      <a:cubicBezTo>
                        <a:pt x="434" y="395"/>
                        <a:pt x="442" y="387"/>
                        <a:pt x="442" y="375"/>
                      </a:cubicBezTo>
                      <a:close/>
                      <a:moveTo>
                        <a:pt x="4409" y="307"/>
                      </a:moveTo>
                      <a:lnTo>
                        <a:pt x="4409" y="307"/>
                      </a:lnTo>
                      <a:cubicBezTo>
                        <a:pt x="4409" y="318"/>
                        <a:pt x="4417" y="327"/>
                        <a:pt x="4434" y="333"/>
                      </a:cubicBezTo>
                      <a:lnTo>
                        <a:pt x="4434" y="333"/>
                      </a:lnTo>
                      <a:cubicBezTo>
                        <a:pt x="4442" y="336"/>
                        <a:pt x="4449" y="337"/>
                        <a:pt x="4458" y="337"/>
                      </a:cubicBezTo>
                      <a:lnTo>
                        <a:pt x="4458" y="337"/>
                      </a:lnTo>
                      <a:cubicBezTo>
                        <a:pt x="4466" y="337"/>
                        <a:pt x="4474" y="336"/>
                        <a:pt x="4482" y="333"/>
                      </a:cubicBezTo>
                      <a:lnTo>
                        <a:pt x="4482" y="333"/>
                      </a:lnTo>
                      <a:cubicBezTo>
                        <a:pt x="4499" y="327"/>
                        <a:pt x="4512" y="318"/>
                        <a:pt x="4524" y="307"/>
                      </a:cubicBezTo>
                      <a:lnTo>
                        <a:pt x="4524" y="307"/>
                      </a:lnTo>
                      <a:cubicBezTo>
                        <a:pt x="4535" y="296"/>
                        <a:pt x="4548" y="287"/>
                        <a:pt x="4565" y="281"/>
                      </a:cubicBezTo>
                      <a:lnTo>
                        <a:pt x="4614" y="264"/>
                      </a:lnTo>
                      <a:lnTo>
                        <a:pt x="4614" y="264"/>
                      </a:lnTo>
                      <a:cubicBezTo>
                        <a:pt x="4630" y="258"/>
                        <a:pt x="4644" y="250"/>
                        <a:pt x="4654" y="238"/>
                      </a:cubicBezTo>
                      <a:lnTo>
                        <a:pt x="4654" y="238"/>
                      </a:lnTo>
                      <a:cubicBezTo>
                        <a:pt x="4666" y="227"/>
                        <a:pt x="4679" y="218"/>
                        <a:pt x="4696" y="213"/>
                      </a:cubicBezTo>
                      <a:lnTo>
                        <a:pt x="4696" y="213"/>
                      </a:lnTo>
                      <a:cubicBezTo>
                        <a:pt x="4704" y="210"/>
                        <a:pt x="4712" y="208"/>
                        <a:pt x="4720" y="208"/>
                      </a:cubicBezTo>
                      <a:lnTo>
                        <a:pt x="4720" y="277"/>
                      </a:lnTo>
                      <a:lnTo>
                        <a:pt x="4720" y="277"/>
                      </a:lnTo>
                      <a:cubicBezTo>
                        <a:pt x="4712" y="277"/>
                        <a:pt x="4704" y="278"/>
                        <a:pt x="4696" y="281"/>
                      </a:cubicBezTo>
                      <a:lnTo>
                        <a:pt x="4696" y="281"/>
                      </a:lnTo>
                      <a:cubicBezTo>
                        <a:pt x="4679" y="287"/>
                        <a:pt x="4666" y="296"/>
                        <a:pt x="4654" y="307"/>
                      </a:cubicBezTo>
                      <a:lnTo>
                        <a:pt x="4654" y="307"/>
                      </a:lnTo>
                      <a:cubicBezTo>
                        <a:pt x="4644" y="318"/>
                        <a:pt x="4630" y="327"/>
                        <a:pt x="4614" y="333"/>
                      </a:cubicBezTo>
                      <a:lnTo>
                        <a:pt x="4565" y="349"/>
                      </a:lnTo>
                      <a:lnTo>
                        <a:pt x="4565" y="349"/>
                      </a:lnTo>
                      <a:cubicBezTo>
                        <a:pt x="4548" y="355"/>
                        <a:pt x="4535" y="364"/>
                        <a:pt x="4524" y="375"/>
                      </a:cubicBezTo>
                      <a:lnTo>
                        <a:pt x="4524" y="375"/>
                      </a:lnTo>
                      <a:cubicBezTo>
                        <a:pt x="4512" y="387"/>
                        <a:pt x="4499" y="395"/>
                        <a:pt x="4482" y="401"/>
                      </a:cubicBezTo>
                      <a:lnTo>
                        <a:pt x="4434" y="418"/>
                      </a:lnTo>
                      <a:lnTo>
                        <a:pt x="4434" y="418"/>
                      </a:lnTo>
                      <a:cubicBezTo>
                        <a:pt x="4417" y="424"/>
                        <a:pt x="4403" y="432"/>
                        <a:pt x="4393" y="444"/>
                      </a:cubicBezTo>
                      <a:lnTo>
                        <a:pt x="4393" y="444"/>
                      </a:lnTo>
                      <a:cubicBezTo>
                        <a:pt x="4381" y="455"/>
                        <a:pt x="4368" y="463"/>
                        <a:pt x="4351" y="469"/>
                      </a:cubicBezTo>
                      <a:lnTo>
                        <a:pt x="4302" y="486"/>
                      </a:lnTo>
                      <a:lnTo>
                        <a:pt x="4302" y="486"/>
                      </a:lnTo>
                      <a:cubicBezTo>
                        <a:pt x="4286" y="492"/>
                        <a:pt x="4272" y="500"/>
                        <a:pt x="4261" y="512"/>
                      </a:cubicBezTo>
                      <a:lnTo>
                        <a:pt x="4261" y="512"/>
                      </a:lnTo>
                      <a:cubicBezTo>
                        <a:pt x="4250" y="523"/>
                        <a:pt x="4236" y="531"/>
                        <a:pt x="4221" y="538"/>
                      </a:cubicBezTo>
                      <a:lnTo>
                        <a:pt x="4171" y="555"/>
                      </a:lnTo>
                      <a:lnTo>
                        <a:pt x="4171" y="555"/>
                      </a:lnTo>
                      <a:cubicBezTo>
                        <a:pt x="4155" y="560"/>
                        <a:pt x="4141" y="569"/>
                        <a:pt x="4131" y="580"/>
                      </a:cubicBezTo>
                      <a:lnTo>
                        <a:pt x="4131" y="580"/>
                      </a:lnTo>
                      <a:cubicBezTo>
                        <a:pt x="4119" y="591"/>
                        <a:pt x="4106" y="600"/>
                        <a:pt x="4090" y="605"/>
                      </a:cubicBezTo>
                      <a:lnTo>
                        <a:pt x="4040" y="623"/>
                      </a:lnTo>
                      <a:lnTo>
                        <a:pt x="4040" y="623"/>
                      </a:lnTo>
                      <a:cubicBezTo>
                        <a:pt x="4024" y="629"/>
                        <a:pt x="4010" y="637"/>
                        <a:pt x="3999" y="648"/>
                      </a:cubicBezTo>
                      <a:lnTo>
                        <a:pt x="3999" y="648"/>
                      </a:lnTo>
                      <a:cubicBezTo>
                        <a:pt x="3988" y="660"/>
                        <a:pt x="3974" y="668"/>
                        <a:pt x="3958" y="674"/>
                      </a:cubicBezTo>
                      <a:lnTo>
                        <a:pt x="3958" y="674"/>
                      </a:lnTo>
                      <a:cubicBezTo>
                        <a:pt x="3950" y="677"/>
                        <a:pt x="3941" y="678"/>
                        <a:pt x="3933" y="678"/>
                      </a:cubicBezTo>
                      <a:lnTo>
                        <a:pt x="3933" y="678"/>
                      </a:lnTo>
                      <a:cubicBezTo>
                        <a:pt x="3926" y="678"/>
                        <a:pt x="3917" y="677"/>
                        <a:pt x="3909" y="674"/>
                      </a:cubicBezTo>
                      <a:lnTo>
                        <a:pt x="3909" y="674"/>
                      </a:lnTo>
                      <a:cubicBezTo>
                        <a:pt x="3892" y="668"/>
                        <a:pt x="3879" y="660"/>
                        <a:pt x="3868" y="648"/>
                      </a:cubicBezTo>
                      <a:lnTo>
                        <a:pt x="3868" y="648"/>
                      </a:lnTo>
                      <a:cubicBezTo>
                        <a:pt x="3857" y="637"/>
                        <a:pt x="3843" y="629"/>
                        <a:pt x="3827" y="623"/>
                      </a:cubicBezTo>
                      <a:lnTo>
                        <a:pt x="3778" y="605"/>
                      </a:lnTo>
                      <a:lnTo>
                        <a:pt x="3778" y="605"/>
                      </a:lnTo>
                      <a:cubicBezTo>
                        <a:pt x="3762" y="600"/>
                        <a:pt x="3748" y="591"/>
                        <a:pt x="3737" y="580"/>
                      </a:cubicBezTo>
                      <a:lnTo>
                        <a:pt x="3737" y="580"/>
                      </a:lnTo>
                      <a:cubicBezTo>
                        <a:pt x="3726" y="569"/>
                        <a:pt x="3712" y="560"/>
                        <a:pt x="3696" y="555"/>
                      </a:cubicBezTo>
                      <a:lnTo>
                        <a:pt x="3647" y="538"/>
                      </a:lnTo>
                      <a:lnTo>
                        <a:pt x="3647" y="538"/>
                      </a:lnTo>
                      <a:cubicBezTo>
                        <a:pt x="3630" y="531"/>
                        <a:pt x="3617" y="523"/>
                        <a:pt x="3606" y="512"/>
                      </a:cubicBezTo>
                      <a:lnTo>
                        <a:pt x="3606" y="512"/>
                      </a:lnTo>
                      <a:cubicBezTo>
                        <a:pt x="3595" y="500"/>
                        <a:pt x="3581" y="492"/>
                        <a:pt x="3564" y="486"/>
                      </a:cubicBezTo>
                      <a:lnTo>
                        <a:pt x="3516" y="469"/>
                      </a:lnTo>
                      <a:lnTo>
                        <a:pt x="3516" y="469"/>
                      </a:lnTo>
                      <a:cubicBezTo>
                        <a:pt x="3499" y="463"/>
                        <a:pt x="3486" y="455"/>
                        <a:pt x="3475" y="444"/>
                      </a:cubicBezTo>
                      <a:lnTo>
                        <a:pt x="3475" y="444"/>
                      </a:lnTo>
                      <a:cubicBezTo>
                        <a:pt x="3463" y="432"/>
                        <a:pt x="3450" y="424"/>
                        <a:pt x="3433" y="418"/>
                      </a:cubicBezTo>
                      <a:lnTo>
                        <a:pt x="3385" y="401"/>
                      </a:lnTo>
                      <a:lnTo>
                        <a:pt x="3385" y="401"/>
                      </a:lnTo>
                      <a:cubicBezTo>
                        <a:pt x="3368" y="395"/>
                        <a:pt x="3354" y="387"/>
                        <a:pt x="3344" y="375"/>
                      </a:cubicBezTo>
                      <a:lnTo>
                        <a:pt x="3344" y="375"/>
                      </a:lnTo>
                      <a:cubicBezTo>
                        <a:pt x="3332" y="364"/>
                        <a:pt x="3319" y="355"/>
                        <a:pt x="3302" y="349"/>
                      </a:cubicBezTo>
                      <a:lnTo>
                        <a:pt x="3253" y="333"/>
                      </a:lnTo>
                      <a:lnTo>
                        <a:pt x="3253" y="333"/>
                      </a:lnTo>
                      <a:cubicBezTo>
                        <a:pt x="3237" y="327"/>
                        <a:pt x="3223" y="318"/>
                        <a:pt x="3212" y="307"/>
                      </a:cubicBezTo>
                      <a:lnTo>
                        <a:pt x="3212" y="307"/>
                      </a:lnTo>
                      <a:cubicBezTo>
                        <a:pt x="3201" y="296"/>
                        <a:pt x="3188" y="287"/>
                        <a:pt x="3171" y="281"/>
                      </a:cubicBezTo>
                      <a:lnTo>
                        <a:pt x="3171" y="281"/>
                      </a:lnTo>
                      <a:cubicBezTo>
                        <a:pt x="3163" y="278"/>
                        <a:pt x="3155" y="277"/>
                        <a:pt x="3147" y="277"/>
                      </a:cubicBezTo>
                      <a:lnTo>
                        <a:pt x="3147" y="277"/>
                      </a:lnTo>
                      <a:cubicBezTo>
                        <a:pt x="3139" y="277"/>
                        <a:pt x="3130" y="278"/>
                        <a:pt x="3122" y="281"/>
                      </a:cubicBezTo>
                      <a:lnTo>
                        <a:pt x="3122" y="281"/>
                      </a:lnTo>
                      <a:cubicBezTo>
                        <a:pt x="3106" y="287"/>
                        <a:pt x="3092" y="296"/>
                        <a:pt x="3081" y="307"/>
                      </a:cubicBezTo>
                      <a:lnTo>
                        <a:pt x="3081" y="307"/>
                      </a:lnTo>
                      <a:cubicBezTo>
                        <a:pt x="3070" y="318"/>
                        <a:pt x="3056" y="327"/>
                        <a:pt x="3040" y="333"/>
                      </a:cubicBezTo>
                      <a:lnTo>
                        <a:pt x="2990" y="349"/>
                      </a:lnTo>
                      <a:lnTo>
                        <a:pt x="2990" y="349"/>
                      </a:lnTo>
                      <a:cubicBezTo>
                        <a:pt x="2975" y="355"/>
                        <a:pt x="2961" y="364"/>
                        <a:pt x="2950" y="375"/>
                      </a:cubicBezTo>
                      <a:lnTo>
                        <a:pt x="2950" y="375"/>
                      </a:lnTo>
                      <a:cubicBezTo>
                        <a:pt x="2939" y="387"/>
                        <a:pt x="2926" y="395"/>
                        <a:pt x="2909" y="401"/>
                      </a:cubicBezTo>
                      <a:lnTo>
                        <a:pt x="2860" y="418"/>
                      </a:lnTo>
                      <a:lnTo>
                        <a:pt x="2860" y="418"/>
                      </a:lnTo>
                      <a:cubicBezTo>
                        <a:pt x="2844" y="424"/>
                        <a:pt x="2830" y="432"/>
                        <a:pt x="2819" y="444"/>
                      </a:cubicBezTo>
                      <a:lnTo>
                        <a:pt x="2819" y="444"/>
                      </a:lnTo>
                      <a:cubicBezTo>
                        <a:pt x="2808" y="455"/>
                        <a:pt x="2795" y="463"/>
                        <a:pt x="2778" y="469"/>
                      </a:cubicBezTo>
                      <a:lnTo>
                        <a:pt x="2729" y="486"/>
                      </a:lnTo>
                      <a:lnTo>
                        <a:pt x="2729" y="486"/>
                      </a:lnTo>
                      <a:cubicBezTo>
                        <a:pt x="2712" y="492"/>
                        <a:pt x="2699" y="500"/>
                        <a:pt x="2687" y="512"/>
                      </a:cubicBezTo>
                      <a:lnTo>
                        <a:pt x="2687" y="512"/>
                      </a:lnTo>
                      <a:cubicBezTo>
                        <a:pt x="2677" y="523"/>
                        <a:pt x="2663" y="531"/>
                        <a:pt x="2647" y="538"/>
                      </a:cubicBezTo>
                      <a:lnTo>
                        <a:pt x="2598" y="555"/>
                      </a:lnTo>
                      <a:lnTo>
                        <a:pt x="2598" y="555"/>
                      </a:lnTo>
                      <a:cubicBezTo>
                        <a:pt x="2581" y="560"/>
                        <a:pt x="2568" y="569"/>
                        <a:pt x="2557" y="580"/>
                      </a:cubicBezTo>
                      <a:lnTo>
                        <a:pt x="2557" y="580"/>
                      </a:lnTo>
                      <a:cubicBezTo>
                        <a:pt x="2545" y="591"/>
                        <a:pt x="2533" y="600"/>
                        <a:pt x="2516" y="605"/>
                      </a:cubicBezTo>
                      <a:lnTo>
                        <a:pt x="2467" y="623"/>
                      </a:lnTo>
                      <a:lnTo>
                        <a:pt x="2467" y="623"/>
                      </a:lnTo>
                      <a:cubicBezTo>
                        <a:pt x="2450" y="629"/>
                        <a:pt x="2437" y="637"/>
                        <a:pt x="2426" y="648"/>
                      </a:cubicBezTo>
                      <a:lnTo>
                        <a:pt x="2426" y="648"/>
                      </a:lnTo>
                      <a:cubicBezTo>
                        <a:pt x="2414" y="660"/>
                        <a:pt x="2401" y="668"/>
                        <a:pt x="2384" y="674"/>
                      </a:cubicBezTo>
                      <a:lnTo>
                        <a:pt x="2384" y="674"/>
                      </a:lnTo>
                      <a:cubicBezTo>
                        <a:pt x="2376" y="677"/>
                        <a:pt x="2368" y="678"/>
                        <a:pt x="2360" y="678"/>
                      </a:cubicBezTo>
                      <a:lnTo>
                        <a:pt x="2360" y="678"/>
                      </a:lnTo>
                      <a:cubicBezTo>
                        <a:pt x="2352" y="678"/>
                        <a:pt x="2343" y="677"/>
                        <a:pt x="2335" y="674"/>
                      </a:cubicBezTo>
                      <a:lnTo>
                        <a:pt x="2335" y="674"/>
                      </a:lnTo>
                      <a:cubicBezTo>
                        <a:pt x="2319" y="668"/>
                        <a:pt x="2306" y="660"/>
                        <a:pt x="2294" y="648"/>
                      </a:cubicBezTo>
                      <a:lnTo>
                        <a:pt x="2294" y="648"/>
                      </a:lnTo>
                      <a:cubicBezTo>
                        <a:pt x="2283" y="637"/>
                        <a:pt x="2270" y="629"/>
                        <a:pt x="2253" y="623"/>
                      </a:cubicBezTo>
                      <a:lnTo>
                        <a:pt x="2204" y="605"/>
                      </a:lnTo>
                      <a:lnTo>
                        <a:pt x="2204" y="605"/>
                      </a:lnTo>
                      <a:cubicBezTo>
                        <a:pt x="2188" y="600"/>
                        <a:pt x="2174" y="591"/>
                        <a:pt x="2164" y="580"/>
                      </a:cubicBezTo>
                      <a:lnTo>
                        <a:pt x="2164" y="580"/>
                      </a:lnTo>
                      <a:cubicBezTo>
                        <a:pt x="2152" y="569"/>
                        <a:pt x="2139" y="560"/>
                        <a:pt x="2123" y="555"/>
                      </a:cubicBezTo>
                      <a:lnTo>
                        <a:pt x="2073" y="538"/>
                      </a:lnTo>
                      <a:lnTo>
                        <a:pt x="2073" y="538"/>
                      </a:lnTo>
                      <a:cubicBezTo>
                        <a:pt x="2057" y="531"/>
                        <a:pt x="2043" y="523"/>
                        <a:pt x="2032" y="512"/>
                      </a:cubicBezTo>
                      <a:lnTo>
                        <a:pt x="2032" y="512"/>
                      </a:lnTo>
                      <a:cubicBezTo>
                        <a:pt x="2021" y="500"/>
                        <a:pt x="2007" y="492"/>
                        <a:pt x="1991" y="486"/>
                      </a:cubicBezTo>
                      <a:lnTo>
                        <a:pt x="1942" y="469"/>
                      </a:lnTo>
                      <a:lnTo>
                        <a:pt x="1942" y="469"/>
                      </a:lnTo>
                      <a:cubicBezTo>
                        <a:pt x="1926" y="463"/>
                        <a:pt x="1912" y="455"/>
                        <a:pt x="1901" y="444"/>
                      </a:cubicBezTo>
                      <a:lnTo>
                        <a:pt x="1901" y="444"/>
                      </a:lnTo>
                      <a:cubicBezTo>
                        <a:pt x="1890" y="432"/>
                        <a:pt x="1876" y="424"/>
                        <a:pt x="1860" y="418"/>
                      </a:cubicBezTo>
                      <a:lnTo>
                        <a:pt x="1811" y="401"/>
                      </a:lnTo>
                      <a:lnTo>
                        <a:pt x="1811" y="401"/>
                      </a:lnTo>
                      <a:cubicBezTo>
                        <a:pt x="1795" y="395"/>
                        <a:pt x="1781" y="387"/>
                        <a:pt x="1770" y="375"/>
                      </a:cubicBezTo>
                      <a:lnTo>
                        <a:pt x="1770" y="375"/>
                      </a:lnTo>
                      <a:cubicBezTo>
                        <a:pt x="1759" y="364"/>
                        <a:pt x="1745" y="355"/>
                        <a:pt x="1729" y="349"/>
                      </a:cubicBezTo>
                      <a:lnTo>
                        <a:pt x="1680" y="333"/>
                      </a:lnTo>
                      <a:lnTo>
                        <a:pt x="1680" y="333"/>
                      </a:lnTo>
                      <a:cubicBezTo>
                        <a:pt x="1663" y="327"/>
                        <a:pt x="1650" y="318"/>
                        <a:pt x="1639" y="307"/>
                      </a:cubicBezTo>
                      <a:lnTo>
                        <a:pt x="1639" y="307"/>
                      </a:lnTo>
                      <a:cubicBezTo>
                        <a:pt x="1628" y="296"/>
                        <a:pt x="1614" y="287"/>
                        <a:pt x="1598" y="281"/>
                      </a:cubicBezTo>
                      <a:lnTo>
                        <a:pt x="1598" y="281"/>
                      </a:lnTo>
                      <a:cubicBezTo>
                        <a:pt x="1590" y="278"/>
                        <a:pt x="1582" y="277"/>
                        <a:pt x="1573" y="277"/>
                      </a:cubicBezTo>
                      <a:lnTo>
                        <a:pt x="1573" y="277"/>
                      </a:lnTo>
                      <a:cubicBezTo>
                        <a:pt x="1565" y="277"/>
                        <a:pt x="1557" y="278"/>
                        <a:pt x="1549" y="281"/>
                      </a:cubicBezTo>
                      <a:lnTo>
                        <a:pt x="1549" y="281"/>
                      </a:lnTo>
                      <a:cubicBezTo>
                        <a:pt x="1532" y="287"/>
                        <a:pt x="1519" y="296"/>
                        <a:pt x="1508" y="307"/>
                      </a:cubicBezTo>
                      <a:lnTo>
                        <a:pt x="1508" y="307"/>
                      </a:lnTo>
                      <a:cubicBezTo>
                        <a:pt x="1497" y="318"/>
                        <a:pt x="1483" y="327"/>
                        <a:pt x="1467" y="333"/>
                      </a:cubicBezTo>
                      <a:lnTo>
                        <a:pt x="1418" y="349"/>
                      </a:lnTo>
                      <a:lnTo>
                        <a:pt x="1418" y="349"/>
                      </a:lnTo>
                      <a:cubicBezTo>
                        <a:pt x="1401" y="355"/>
                        <a:pt x="1388" y="364"/>
                        <a:pt x="1377" y="375"/>
                      </a:cubicBezTo>
                      <a:lnTo>
                        <a:pt x="1377" y="375"/>
                      </a:lnTo>
                      <a:cubicBezTo>
                        <a:pt x="1366" y="387"/>
                        <a:pt x="1352" y="395"/>
                        <a:pt x="1336" y="401"/>
                      </a:cubicBezTo>
                      <a:lnTo>
                        <a:pt x="1287" y="418"/>
                      </a:lnTo>
                      <a:lnTo>
                        <a:pt x="1287" y="418"/>
                      </a:lnTo>
                      <a:cubicBezTo>
                        <a:pt x="1270" y="424"/>
                        <a:pt x="1256" y="432"/>
                        <a:pt x="1246" y="444"/>
                      </a:cubicBezTo>
                      <a:lnTo>
                        <a:pt x="1246" y="444"/>
                      </a:lnTo>
                      <a:cubicBezTo>
                        <a:pt x="1235" y="455"/>
                        <a:pt x="1221" y="463"/>
                        <a:pt x="1205" y="469"/>
                      </a:cubicBezTo>
                      <a:lnTo>
                        <a:pt x="1155" y="486"/>
                      </a:lnTo>
                      <a:lnTo>
                        <a:pt x="1155" y="486"/>
                      </a:lnTo>
                      <a:cubicBezTo>
                        <a:pt x="1139" y="492"/>
                        <a:pt x="1125" y="500"/>
                        <a:pt x="1114" y="512"/>
                      </a:cubicBezTo>
                      <a:lnTo>
                        <a:pt x="1114" y="512"/>
                      </a:lnTo>
                      <a:cubicBezTo>
                        <a:pt x="1104" y="523"/>
                        <a:pt x="1089" y="531"/>
                        <a:pt x="1074" y="538"/>
                      </a:cubicBezTo>
                      <a:lnTo>
                        <a:pt x="1024" y="555"/>
                      </a:lnTo>
                      <a:lnTo>
                        <a:pt x="1024" y="555"/>
                      </a:lnTo>
                      <a:cubicBezTo>
                        <a:pt x="1008" y="560"/>
                        <a:pt x="994" y="569"/>
                        <a:pt x="984" y="580"/>
                      </a:cubicBezTo>
                      <a:lnTo>
                        <a:pt x="984" y="580"/>
                      </a:lnTo>
                      <a:cubicBezTo>
                        <a:pt x="972" y="591"/>
                        <a:pt x="959" y="600"/>
                        <a:pt x="943" y="605"/>
                      </a:cubicBezTo>
                      <a:lnTo>
                        <a:pt x="893" y="623"/>
                      </a:lnTo>
                      <a:lnTo>
                        <a:pt x="893" y="623"/>
                      </a:lnTo>
                      <a:cubicBezTo>
                        <a:pt x="877" y="629"/>
                        <a:pt x="863" y="637"/>
                        <a:pt x="852" y="648"/>
                      </a:cubicBezTo>
                      <a:lnTo>
                        <a:pt x="852" y="648"/>
                      </a:lnTo>
                      <a:cubicBezTo>
                        <a:pt x="841" y="660"/>
                        <a:pt x="828" y="668"/>
                        <a:pt x="811" y="674"/>
                      </a:cubicBezTo>
                      <a:lnTo>
                        <a:pt x="811" y="674"/>
                      </a:lnTo>
                      <a:cubicBezTo>
                        <a:pt x="803" y="677"/>
                        <a:pt x="794" y="678"/>
                        <a:pt x="787" y="678"/>
                      </a:cubicBezTo>
                      <a:lnTo>
                        <a:pt x="787" y="678"/>
                      </a:lnTo>
                      <a:cubicBezTo>
                        <a:pt x="779" y="678"/>
                        <a:pt x="770" y="677"/>
                        <a:pt x="762" y="674"/>
                      </a:cubicBezTo>
                      <a:lnTo>
                        <a:pt x="762" y="674"/>
                      </a:lnTo>
                      <a:cubicBezTo>
                        <a:pt x="745" y="668"/>
                        <a:pt x="732" y="660"/>
                        <a:pt x="721" y="648"/>
                      </a:cubicBezTo>
                      <a:lnTo>
                        <a:pt x="721" y="648"/>
                      </a:lnTo>
                      <a:cubicBezTo>
                        <a:pt x="710" y="637"/>
                        <a:pt x="697" y="629"/>
                        <a:pt x="680" y="623"/>
                      </a:cubicBezTo>
                      <a:lnTo>
                        <a:pt x="631" y="605"/>
                      </a:lnTo>
                      <a:lnTo>
                        <a:pt x="631" y="605"/>
                      </a:lnTo>
                      <a:cubicBezTo>
                        <a:pt x="615" y="600"/>
                        <a:pt x="601" y="591"/>
                        <a:pt x="590" y="580"/>
                      </a:cubicBezTo>
                      <a:lnTo>
                        <a:pt x="590" y="580"/>
                      </a:lnTo>
                      <a:cubicBezTo>
                        <a:pt x="579" y="569"/>
                        <a:pt x="566" y="560"/>
                        <a:pt x="549" y="555"/>
                      </a:cubicBezTo>
                      <a:lnTo>
                        <a:pt x="500" y="538"/>
                      </a:lnTo>
                      <a:lnTo>
                        <a:pt x="500" y="538"/>
                      </a:lnTo>
                      <a:cubicBezTo>
                        <a:pt x="483" y="531"/>
                        <a:pt x="470" y="523"/>
                        <a:pt x="459" y="512"/>
                      </a:cubicBezTo>
                      <a:lnTo>
                        <a:pt x="459" y="512"/>
                      </a:lnTo>
                      <a:cubicBezTo>
                        <a:pt x="448" y="500"/>
                        <a:pt x="434" y="492"/>
                        <a:pt x="418" y="486"/>
                      </a:cubicBezTo>
                      <a:lnTo>
                        <a:pt x="369" y="469"/>
                      </a:lnTo>
                      <a:lnTo>
                        <a:pt x="369" y="469"/>
                      </a:lnTo>
                      <a:cubicBezTo>
                        <a:pt x="352" y="463"/>
                        <a:pt x="339" y="455"/>
                        <a:pt x="328" y="444"/>
                      </a:cubicBezTo>
                      <a:lnTo>
                        <a:pt x="328" y="444"/>
                      </a:lnTo>
                      <a:cubicBezTo>
                        <a:pt x="317" y="432"/>
                        <a:pt x="303" y="424"/>
                        <a:pt x="287" y="418"/>
                      </a:cubicBezTo>
                      <a:lnTo>
                        <a:pt x="238" y="401"/>
                      </a:lnTo>
                      <a:lnTo>
                        <a:pt x="238" y="401"/>
                      </a:lnTo>
                      <a:cubicBezTo>
                        <a:pt x="221" y="395"/>
                        <a:pt x="207" y="387"/>
                        <a:pt x="197" y="375"/>
                      </a:cubicBezTo>
                      <a:lnTo>
                        <a:pt x="197" y="375"/>
                      </a:lnTo>
                      <a:cubicBezTo>
                        <a:pt x="186" y="364"/>
                        <a:pt x="172" y="355"/>
                        <a:pt x="156" y="349"/>
                      </a:cubicBezTo>
                      <a:lnTo>
                        <a:pt x="106" y="333"/>
                      </a:lnTo>
                      <a:lnTo>
                        <a:pt x="106" y="333"/>
                      </a:lnTo>
                      <a:cubicBezTo>
                        <a:pt x="90" y="327"/>
                        <a:pt x="76" y="318"/>
                        <a:pt x="65" y="307"/>
                      </a:cubicBezTo>
                      <a:lnTo>
                        <a:pt x="65" y="307"/>
                      </a:lnTo>
                      <a:cubicBezTo>
                        <a:pt x="55" y="296"/>
                        <a:pt x="41" y="287"/>
                        <a:pt x="24" y="281"/>
                      </a:cubicBezTo>
                      <a:lnTo>
                        <a:pt x="24" y="281"/>
                      </a:lnTo>
                      <a:cubicBezTo>
                        <a:pt x="16" y="278"/>
                        <a:pt x="8" y="277"/>
                        <a:pt x="0" y="277"/>
                      </a:cubicBezTo>
                      <a:lnTo>
                        <a:pt x="0" y="208"/>
                      </a:lnTo>
                      <a:lnTo>
                        <a:pt x="0" y="208"/>
                      </a:lnTo>
                      <a:cubicBezTo>
                        <a:pt x="8" y="208"/>
                        <a:pt x="16" y="210"/>
                        <a:pt x="24" y="213"/>
                      </a:cubicBezTo>
                      <a:lnTo>
                        <a:pt x="24" y="213"/>
                      </a:lnTo>
                      <a:cubicBezTo>
                        <a:pt x="41" y="218"/>
                        <a:pt x="55" y="227"/>
                        <a:pt x="65" y="238"/>
                      </a:cubicBezTo>
                      <a:lnTo>
                        <a:pt x="65" y="238"/>
                      </a:lnTo>
                      <a:cubicBezTo>
                        <a:pt x="76" y="250"/>
                        <a:pt x="90" y="258"/>
                        <a:pt x="106" y="264"/>
                      </a:cubicBezTo>
                      <a:lnTo>
                        <a:pt x="156" y="281"/>
                      </a:lnTo>
                      <a:lnTo>
                        <a:pt x="156" y="281"/>
                      </a:lnTo>
                      <a:cubicBezTo>
                        <a:pt x="172" y="287"/>
                        <a:pt x="186" y="296"/>
                        <a:pt x="197" y="307"/>
                      </a:cubicBezTo>
                      <a:lnTo>
                        <a:pt x="197" y="307"/>
                      </a:lnTo>
                      <a:cubicBezTo>
                        <a:pt x="207" y="318"/>
                        <a:pt x="221" y="327"/>
                        <a:pt x="238" y="333"/>
                      </a:cubicBezTo>
                      <a:lnTo>
                        <a:pt x="238" y="333"/>
                      </a:lnTo>
                      <a:cubicBezTo>
                        <a:pt x="245" y="336"/>
                        <a:pt x="254" y="337"/>
                        <a:pt x="262" y="337"/>
                      </a:cubicBezTo>
                      <a:lnTo>
                        <a:pt x="262" y="337"/>
                      </a:lnTo>
                      <a:cubicBezTo>
                        <a:pt x="270" y="337"/>
                        <a:pt x="278" y="336"/>
                        <a:pt x="287" y="333"/>
                      </a:cubicBezTo>
                      <a:lnTo>
                        <a:pt x="287" y="333"/>
                      </a:lnTo>
                      <a:cubicBezTo>
                        <a:pt x="303" y="327"/>
                        <a:pt x="311" y="318"/>
                        <a:pt x="311" y="307"/>
                      </a:cubicBezTo>
                      <a:lnTo>
                        <a:pt x="311" y="307"/>
                      </a:lnTo>
                      <a:cubicBezTo>
                        <a:pt x="311" y="296"/>
                        <a:pt x="303" y="287"/>
                        <a:pt x="287" y="281"/>
                      </a:cubicBezTo>
                      <a:lnTo>
                        <a:pt x="238" y="264"/>
                      </a:lnTo>
                      <a:lnTo>
                        <a:pt x="238" y="264"/>
                      </a:lnTo>
                      <a:cubicBezTo>
                        <a:pt x="221" y="258"/>
                        <a:pt x="207" y="250"/>
                        <a:pt x="197" y="238"/>
                      </a:cubicBezTo>
                      <a:lnTo>
                        <a:pt x="197" y="238"/>
                      </a:lnTo>
                      <a:cubicBezTo>
                        <a:pt x="186" y="227"/>
                        <a:pt x="172" y="218"/>
                        <a:pt x="156" y="213"/>
                      </a:cubicBezTo>
                      <a:lnTo>
                        <a:pt x="106" y="196"/>
                      </a:lnTo>
                      <a:lnTo>
                        <a:pt x="106" y="196"/>
                      </a:lnTo>
                      <a:cubicBezTo>
                        <a:pt x="90" y="190"/>
                        <a:pt x="76" y="182"/>
                        <a:pt x="65" y="170"/>
                      </a:cubicBezTo>
                      <a:lnTo>
                        <a:pt x="65" y="170"/>
                      </a:lnTo>
                      <a:cubicBezTo>
                        <a:pt x="55" y="159"/>
                        <a:pt x="41" y="150"/>
                        <a:pt x="24" y="145"/>
                      </a:cubicBezTo>
                      <a:lnTo>
                        <a:pt x="24" y="145"/>
                      </a:lnTo>
                      <a:cubicBezTo>
                        <a:pt x="16" y="142"/>
                        <a:pt x="8" y="141"/>
                        <a:pt x="0" y="141"/>
                      </a:cubicBezTo>
                      <a:lnTo>
                        <a:pt x="0" y="0"/>
                      </a:lnTo>
                      <a:lnTo>
                        <a:pt x="1573" y="0"/>
                      </a:lnTo>
                      <a:lnTo>
                        <a:pt x="3147" y="0"/>
                      </a:lnTo>
                      <a:lnTo>
                        <a:pt x="4720" y="0"/>
                      </a:lnTo>
                      <a:lnTo>
                        <a:pt x="4720" y="141"/>
                      </a:lnTo>
                      <a:lnTo>
                        <a:pt x="4720" y="141"/>
                      </a:lnTo>
                      <a:cubicBezTo>
                        <a:pt x="4712" y="141"/>
                        <a:pt x="4704" y="142"/>
                        <a:pt x="4696" y="145"/>
                      </a:cubicBezTo>
                      <a:lnTo>
                        <a:pt x="4696" y="145"/>
                      </a:lnTo>
                      <a:cubicBezTo>
                        <a:pt x="4679" y="150"/>
                        <a:pt x="4666" y="159"/>
                        <a:pt x="4654" y="170"/>
                      </a:cubicBezTo>
                      <a:lnTo>
                        <a:pt x="4654" y="170"/>
                      </a:lnTo>
                      <a:cubicBezTo>
                        <a:pt x="4644" y="182"/>
                        <a:pt x="4630" y="190"/>
                        <a:pt x="4614" y="196"/>
                      </a:cubicBezTo>
                      <a:lnTo>
                        <a:pt x="4565" y="213"/>
                      </a:lnTo>
                      <a:lnTo>
                        <a:pt x="4565" y="213"/>
                      </a:lnTo>
                      <a:cubicBezTo>
                        <a:pt x="4548" y="218"/>
                        <a:pt x="4535" y="227"/>
                        <a:pt x="4524" y="238"/>
                      </a:cubicBezTo>
                      <a:lnTo>
                        <a:pt x="4524" y="238"/>
                      </a:lnTo>
                      <a:cubicBezTo>
                        <a:pt x="4512" y="250"/>
                        <a:pt x="4499" y="258"/>
                        <a:pt x="4482" y="264"/>
                      </a:cubicBezTo>
                      <a:lnTo>
                        <a:pt x="4434" y="281"/>
                      </a:lnTo>
                      <a:lnTo>
                        <a:pt x="4434" y="281"/>
                      </a:lnTo>
                      <a:cubicBezTo>
                        <a:pt x="4417" y="287"/>
                        <a:pt x="4409" y="296"/>
                        <a:pt x="4409" y="30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789" name="Group 1788">
                <a:extLst>
                  <a:ext uri="{FF2B5EF4-FFF2-40B4-BE49-F238E27FC236}">
                    <a16:creationId xmlns="" xmlns:a16="http://schemas.microsoft.com/office/drawing/2014/main" id="{8A7DFBD4-CBC6-9043-A082-CAE29D6B77BE}"/>
                  </a:ext>
                </a:extLst>
              </p:cNvPr>
              <p:cNvGrpSpPr/>
              <p:nvPr/>
            </p:nvGrpSpPr>
            <p:grpSpPr>
              <a:xfrm>
                <a:off x="1054100" y="6292462"/>
                <a:ext cx="1701862" cy="547602"/>
                <a:chOff x="1054100" y="6770773"/>
                <a:chExt cx="1701862" cy="547602"/>
              </a:xfrm>
            </p:grpSpPr>
            <p:sp>
              <p:nvSpPr>
                <p:cNvPr id="1790" name="Freeform 142">
                  <a:extLst>
                    <a:ext uri="{FF2B5EF4-FFF2-40B4-BE49-F238E27FC236}">
                      <a16:creationId xmlns="" xmlns:a16="http://schemas.microsoft.com/office/drawing/2014/main" id="{4C29DB29-3731-AC43-8F4C-937293524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7925" y="6797675"/>
                  <a:ext cx="319088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1 w 886"/>
                    <a:gd name="T5" fmla="*/ 8 h 270"/>
                    <a:gd name="T6" fmla="*/ 861 w 886"/>
                    <a:gd name="T7" fmla="*/ 8 h 270"/>
                    <a:gd name="T8" fmla="*/ 804 w 886"/>
                    <a:gd name="T9" fmla="*/ 0 h 270"/>
                    <a:gd name="T10" fmla="*/ 83 w 886"/>
                    <a:gd name="T11" fmla="*/ 0 h 270"/>
                    <a:gd name="T12" fmla="*/ 83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4 w 886"/>
                    <a:gd name="T25" fmla="*/ 77 h 270"/>
                    <a:gd name="T26" fmla="*/ 74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9 w 886"/>
                    <a:gd name="T71" fmla="*/ 196 h 270"/>
                    <a:gd name="T72" fmla="*/ 599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30 w 886"/>
                    <a:gd name="T81" fmla="*/ 128 h 270"/>
                    <a:gd name="T82" fmla="*/ 730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1 w 886"/>
                    <a:gd name="T91" fmla="*/ 59 h 270"/>
                    <a:gd name="T92" fmla="*/ 861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1" y="8"/>
                      </a:cubicBezTo>
                      <a:lnTo>
                        <a:pt x="861" y="8"/>
                      </a:lnTo>
                      <a:cubicBezTo>
                        <a:pt x="844" y="3"/>
                        <a:pt x="826" y="0"/>
                        <a:pt x="804" y="0"/>
                      </a:cubicBezTo>
                      <a:lnTo>
                        <a:pt x="83" y="0"/>
                      </a:lnTo>
                      <a:lnTo>
                        <a:pt x="83" y="0"/>
                      </a:lnTo>
                      <a:cubicBezTo>
                        <a:pt x="61" y="0"/>
                        <a:pt x="42" y="3"/>
                        <a:pt x="25" y="8"/>
                      </a:cubicBezTo>
                      <a:lnTo>
                        <a:pt x="25" y="8"/>
                      </a:lnTo>
                      <a:cubicBezTo>
                        <a:pt x="9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9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40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2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3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9" y="250"/>
                        <a:pt x="402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7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4" y="259"/>
                        <a:pt x="498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20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5" y="190"/>
                        <a:pt x="629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1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6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2" y="91"/>
                        <a:pt x="795" y="82"/>
                        <a:pt x="811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91" name="Freeform 143">
                  <a:extLst>
                    <a:ext uri="{FF2B5EF4-FFF2-40B4-BE49-F238E27FC236}">
                      <a16:creationId xmlns="" xmlns:a16="http://schemas.microsoft.com/office/drawing/2014/main" id="{DD7F33BE-2B9D-6548-B24A-F94994C52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4663" y="6797675"/>
                  <a:ext cx="319087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0 w 886"/>
                    <a:gd name="T5" fmla="*/ 8 h 270"/>
                    <a:gd name="T6" fmla="*/ 860 w 886"/>
                    <a:gd name="T7" fmla="*/ 8 h 270"/>
                    <a:gd name="T8" fmla="*/ 803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3 w 886"/>
                    <a:gd name="T25" fmla="*/ 77 h 270"/>
                    <a:gd name="T26" fmla="*/ 73 w 886"/>
                    <a:gd name="T27" fmla="*/ 77 h 270"/>
                    <a:gd name="T28" fmla="*/ 114 w 886"/>
                    <a:gd name="T29" fmla="*/ 102 h 270"/>
                    <a:gd name="T30" fmla="*/ 114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7 w 886"/>
                    <a:gd name="T53" fmla="*/ 265 h 270"/>
                    <a:gd name="T54" fmla="*/ 417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8 w 886"/>
                    <a:gd name="T71" fmla="*/ 196 h 270"/>
                    <a:gd name="T72" fmla="*/ 598 w 886"/>
                    <a:gd name="T73" fmla="*/ 196 h 270"/>
                    <a:gd name="T74" fmla="*/ 639 w 886"/>
                    <a:gd name="T75" fmla="*/ 170 h 270"/>
                    <a:gd name="T76" fmla="*/ 639 w 886"/>
                    <a:gd name="T77" fmla="*/ 170 h 270"/>
                    <a:gd name="T78" fmla="*/ 680 w 886"/>
                    <a:gd name="T79" fmla="*/ 145 h 270"/>
                    <a:gd name="T80" fmla="*/ 729 w 886"/>
                    <a:gd name="T81" fmla="*/ 128 h 270"/>
                    <a:gd name="T82" fmla="*/ 729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0 w 886"/>
                    <a:gd name="T91" fmla="*/ 59 h 270"/>
                    <a:gd name="T92" fmla="*/ 860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0" y="8"/>
                      </a:cubicBezTo>
                      <a:lnTo>
                        <a:pt x="860" y="8"/>
                      </a:lnTo>
                      <a:cubicBezTo>
                        <a:pt x="844" y="3"/>
                        <a:pt x="825" y="0"/>
                        <a:pt x="803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3" y="77"/>
                      </a:lnTo>
                      <a:lnTo>
                        <a:pt x="73" y="77"/>
                      </a:lnTo>
                      <a:cubicBezTo>
                        <a:pt x="90" y="82"/>
                        <a:pt x="104" y="91"/>
                        <a:pt x="114" y="102"/>
                      </a:cubicBezTo>
                      <a:lnTo>
                        <a:pt x="114" y="102"/>
                      </a:lnTo>
                      <a:cubicBezTo>
                        <a:pt x="126" y="114"/>
                        <a:pt x="139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1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2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2" y="259"/>
                        <a:pt x="417" y="265"/>
                      </a:cubicBezTo>
                      <a:lnTo>
                        <a:pt x="417" y="265"/>
                      </a:lnTo>
                      <a:cubicBezTo>
                        <a:pt x="426" y="268"/>
                        <a:pt x="434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3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8" y="196"/>
                      </a:lnTo>
                      <a:lnTo>
                        <a:pt x="598" y="196"/>
                      </a:lnTo>
                      <a:cubicBezTo>
                        <a:pt x="615" y="190"/>
                        <a:pt x="628" y="182"/>
                        <a:pt x="639" y="170"/>
                      </a:cubicBezTo>
                      <a:lnTo>
                        <a:pt x="639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29" y="128"/>
                      </a:lnTo>
                      <a:lnTo>
                        <a:pt x="729" y="128"/>
                      </a:lnTo>
                      <a:cubicBezTo>
                        <a:pt x="745" y="122"/>
                        <a:pt x="759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0" y="59"/>
                      </a:lnTo>
                      <a:lnTo>
                        <a:pt x="860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92" name="Freeform 144">
                  <a:extLst>
                    <a:ext uri="{FF2B5EF4-FFF2-40B4-BE49-F238E27FC236}">
                      <a16:creationId xmlns="" xmlns:a16="http://schemas.microsoft.com/office/drawing/2014/main" id="{8880FE13-0771-5E44-B17E-16E6B8BE9A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11400" y="6797675"/>
                  <a:ext cx="319088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1 w 886"/>
                    <a:gd name="T5" fmla="*/ 8 h 270"/>
                    <a:gd name="T6" fmla="*/ 861 w 886"/>
                    <a:gd name="T7" fmla="*/ 8 h 270"/>
                    <a:gd name="T8" fmla="*/ 804 w 886"/>
                    <a:gd name="T9" fmla="*/ 0 h 270"/>
                    <a:gd name="T10" fmla="*/ 83 w 886"/>
                    <a:gd name="T11" fmla="*/ 0 h 270"/>
                    <a:gd name="T12" fmla="*/ 83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4 w 886"/>
                    <a:gd name="T25" fmla="*/ 77 h 270"/>
                    <a:gd name="T26" fmla="*/ 74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9 w 886"/>
                    <a:gd name="T71" fmla="*/ 196 h 270"/>
                    <a:gd name="T72" fmla="*/ 599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30 w 886"/>
                    <a:gd name="T81" fmla="*/ 128 h 270"/>
                    <a:gd name="T82" fmla="*/ 730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1 w 886"/>
                    <a:gd name="T91" fmla="*/ 59 h 270"/>
                    <a:gd name="T92" fmla="*/ 861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1" y="8"/>
                      </a:cubicBezTo>
                      <a:lnTo>
                        <a:pt x="861" y="8"/>
                      </a:lnTo>
                      <a:cubicBezTo>
                        <a:pt x="844" y="3"/>
                        <a:pt x="825" y="0"/>
                        <a:pt x="804" y="0"/>
                      </a:cubicBezTo>
                      <a:lnTo>
                        <a:pt x="83" y="0"/>
                      </a:lnTo>
                      <a:lnTo>
                        <a:pt x="83" y="0"/>
                      </a:lnTo>
                      <a:cubicBezTo>
                        <a:pt x="61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39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2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3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2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7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4" y="259"/>
                        <a:pt x="498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5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5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93" name="Freeform 145">
                  <a:extLst>
                    <a:ext uri="{FF2B5EF4-FFF2-40B4-BE49-F238E27FC236}">
                      <a16:creationId xmlns="" xmlns:a16="http://schemas.microsoft.com/office/drawing/2014/main" id="{0A37E673-3DB2-8246-80E4-F2EAA79550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4100" y="7034213"/>
                  <a:ext cx="1700213" cy="284162"/>
                </a:xfrm>
                <a:custGeom>
                  <a:avLst/>
                  <a:gdLst>
                    <a:gd name="T0" fmla="*/ 4097 w 4721"/>
                    <a:gd name="T1" fmla="*/ 197 h 788"/>
                    <a:gd name="T2" fmla="*/ 3933 w 4721"/>
                    <a:gd name="T3" fmla="*/ 131 h 788"/>
                    <a:gd name="T4" fmla="*/ 3737 w 4721"/>
                    <a:gd name="T5" fmla="*/ 197 h 788"/>
                    <a:gd name="T6" fmla="*/ 3606 w 4721"/>
                    <a:gd name="T7" fmla="*/ 197 h 788"/>
                    <a:gd name="T8" fmla="*/ 3475 w 4721"/>
                    <a:gd name="T9" fmla="*/ 197 h 788"/>
                    <a:gd name="T10" fmla="*/ 3148 w 4721"/>
                    <a:gd name="T11" fmla="*/ 525 h 788"/>
                    <a:gd name="T12" fmla="*/ 3163 w 4721"/>
                    <a:gd name="T13" fmla="*/ 639 h 788"/>
                    <a:gd name="T14" fmla="*/ 3393 w 4721"/>
                    <a:gd name="T15" fmla="*/ 639 h 788"/>
                    <a:gd name="T16" fmla="*/ 3541 w 4721"/>
                    <a:gd name="T17" fmla="*/ 558 h 788"/>
                    <a:gd name="T18" fmla="*/ 3672 w 4721"/>
                    <a:gd name="T19" fmla="*/ 623 h 788"/>
                    <a:gd name="T20" fmla="*/ 3081 w 4721"/>
                    <a:gd name="T21" fmla="*/ 327 h 788"/>
                    <a:gd name="T22" fmla="*/ 3180 w 4721"/>
                    <a:gd name="T23" fmla="*/ 197 h 788"/>
                    <a:gd name="T24" fmla="*/ 3016 w 4721"/>
                    <a:gd name="T25" fmla="*/ 131 h 788"/>
                    <a:gd name="T26" fmla="*/ 2754 w 4721"/>
                    <a:gd name="T27" fmla="*/ 262 h 788"/>
                    <a:gd name="T28" fmla="*/ 2459 w 4721"/>
                    <a:gd name="T29" fmla="*/ 590 h 788"/>
                    <a:gd name="T30" fmla="*/ 2623 w 4721"/>
                    <a:gd name="T31" fmla="*/ 655 h 788"/>
                    <a:gd name="T32" fmla="*/ 2820 w 4721"/>
                    <a:gd name="T33" fmla="*/ 590 h 788"/>
                    <a:gd name="T34" fmla="*/ 3081 w 4721"/>
                    <a:gd name="T35" fmla="*/ 327 h 788"/>
                    <a:gd name="T36" fmla="*/ 2524 w 4721"/>
                    <a:gd name="T37" fmla="*/ 197 h 788"/>
                    <a:gd name="T38" fmla="*/ 2361 w 4721"/>
                    <a:gd name="T39" fmla="*/ 131 h 788"/>
                    <a:gd name="T40" fmla="*/ 2164 w 4721"/>
                    <a:gd name="T41" fmla="*/ 197 h 788"/>
                    <a:gd name="T42" fmla="*/ 2033 w 4721"/>
                    <a:gd name="T43" fmla="*/ 197 h 788"/>
                    <a:gd name="T44" fmla="*/ 1901 w 4721"/>
                    <a:gd name="T45" fmla="*/ 197 h 788"/>
                    <a:gd name="T46" fmla="*/ 1639 w 4721"/>
                    <a:gd name="T47" fmla="*/ 459 h 788"/>
                    <a:gd name="T48" fmla="*/ 1541 w 4721"/>
                    <a:gd name="T49" fmla="*/ 590 h 788"/>
                    <a:gd name="T50" fmla="*/ 1705 w 4721"/>
                    <a:gd name="T51" fmla="*/ 655 h 788"/>
                    <a:gd name="T52" fmla="*/ 1901 w 4721"/>
                    <a:gd name="T53" fmla="*/ 590 h 788"/>
                    <a:gd name="T54" fmla="*/ 2033 w 4721"/>
                    <a:gd name="T55" fmla="*/ 590 h 788"/>
                    <a:gd name="T56" fmla="*/ 2230 w 4721"/>
                    <a:gd name="T57" fmla="*/ 525 h 788"/>
                    <a:gd name="T58" fmla="*/ 1246 w 4721"/>
                    <a:gd name="T59" fmla="*/ 590 h 788"/>
                    <a:gd name="T60" fmla="*/ 1607 w 4721"/>
                    <a:gd name="T61" fmla="*/ 197 h 788"/>
                    <a:gd name="T62" fmla="*/ 1443 w 4721"/>
                    <a:gd name="T63" fmla="*/ 131 h 788"/>
                    <a:gd name="T64" fmla="*/ 1181 w 4721"/>
                    <a:gd name="T65" fmla="*/ 262 h 788"/>
                    <a:gd name="T66" fmla="*/ 918 w 4721"/>
                    <a:gd name="T67" fmla="*/ 525 h 788"/>
                    <a:gd name="T68" fmla="*/ 935 w 4721"/>
                    <a:gd name="T69" fmla="*/ 639 h 788"/>
                    <a:gd name="T70" fmla="*/ 1164 w 4721"/>
                    <a:gd name="T71" fmla="*/ 639 h 788"/>
                    <a:gd name="T72" fmla="*/ 0 w 4721"/>
                    <a:gd name="T73" fmla="*/ 787 h 788"/>
                    <a:gd name="T74" fmla="*/ 17 w 4721"/>
                    <a:gd name="T75" fmla="*/ 639 h 788"/>
                    <a:gd name="T76" fmla="*/ 246 w 4721"/>
                    <a:gd name="T77" fmla="*/ 639 h 788"/>
                    <a:gd name="T78" fmla="*/ 394 w 4721"/>
                    <a:gd name="T79" fmla="*/ 558 h 788"/>
                    <a:gd name="T80" fmla="*/ 525 w 4721"/>
                    <a:gd name="T81" fmla="*/ 623 h 788"/>
                    <a:gd name="T82" fmla="*/ 951 w 4721"/>
                    <a:gd name="T83" fmla="*/ 197 h 788"/>
                    <a:gd name="T84" fmla="*/ 787 w 4721"/>
                    <a:gd name="T85" fmla="*/ 131 h 788"/>
                    <a:gd name="T86" fmla="*/ 590 w 4721"/>
                    <a:gd name="T87" fmla="*/ 197 h 788"/>
                    <a:gd name="T88" fmla="*/ 459 w 4721"/>
                    <a:gd name="T89" fmla="*/ 197 h 788"/>
                    <a:gd name="T90" fmla="*/ 328 w 4721"/>
                    <a:gd name="T91" fmla="*/ 197 h 788"/>
                    <a:gd name="T92" fmla="*/ 34 w 4721"/>
                    <a:gd name="T93" fmla="*/ 197 h 788"/>
                    <a:gd name="T94" fmla="*/ 4720 w 4721"/>
                    <a:gd name="T95" fmla="*/ 0 h 788"/>
                    <a:gd name="T96" fmla="*/ 4705 w 4721"/>
                    <a:gd name="T97" fmla="*/ 148 h 788"/>
                    <a:gd name="T98" fmla="*/ 4474 w 4721"/>
                    <a:gd name="T99" fmla="*/ 148 h 788"/>
                    <a:gd name="T100" fmla="*/ 4196 w 4721"/>
                    <a:gd name="T101" fmla="*/ 394 h 788"/>
                    <a:gd name="T102" fmla="*/ 4032 w 4721"/>
                    <a:gd name="T103" fmla="*/ 590 h 788"/>
                    <a:gd name="T104" fmla="*/ 4196 w 4721"/>
                    <a:gd name="T105" fmla="*/ 655 h 788"/>
                    <a:gd name="T106" fmla="*/ 4458 w 4721"/>
                    <a:gd name="T107" fmla="*/ 525 h 788"/>
                    <a:gd name="T108" fmla="*/ 4720 w 4721"/>
                    <a:gd name="T109" fmla="*/ 525 h 788"/>
                    <a:gd name="T110" fmla="*/ 4720 w 4721"/>
                    <a:gd name="T111" fmla="*/ 787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721" h="788">
                      <a:moveTo>
                        <a:pt x="3868" y="459"/>
                      </a:moveTo>
                      <a:lnTo>
                        <a:pt x="4065" y="262"/>
                      </a:lnTo>
                      <a:lnTo>
                        <a:pt x="4065" y="262"/>
                      </a:lnTo>
                      <a:cubicBezTo>
                        <a:pt x="4087" y="240"/>
                        <a:pt x="4097" y="219"/>
                        <a:pt x="4097" y="197"/>
                      </a:cubicBezTo>
                      <a:lnTo>
                        <a:pt x="4097" y="197"/>
                      </a:lnTo>
                      <a:cubicBezTo>
                        <a:pt x="4097" y="175"/>
                        <a:pt x="4081" y="159"/>
                        <a:pt x="4049" y="148"/>
                      </a:cubicBezTo>
                      <a:lnTo>
                        <a:pt x="4049" y="148"/>
                      </a:lnTo>
                      <a:cubicBezTo>
                        <a:pt x="4016" y="137"/>
                        <a:pt x="3978" y="131"/>
                        <a:pt x="3933" y="131"/>
                      </a:cubicBezTo>
                      <a:lnTo>
                        <a:pt x="3933" y="131"/>
                      </a:lnTo>
                      <a:cubicBezTo>
                        <a:pt x="3890" y="131"/>
                        <a:pt x="3852" y="137"/>
                        <a:pt x="3819" y="148"/>
                      </a:cubicBezTo>
                      <a:lnTo>
                        <a:pt x="3819" y="148"/>
                      </a:lnTo>
                      <a:cubicBezTo>
                        <a:pt x="3787" y="159"/>
                        <a:pt x="3759" y="175"/>
                        <a:pt x="3737" y="197"/>
                      </a:cubicBezTo>
                      <a:lnTo>
                        <a:pt x="3737" y="197"/>
                      </a:lnTo>
                      <a:cubicBezTo>
                        <a:pt x="3715" y="219"/>
                        <a:pt x="3694" y="230"/>
                        <a:pt x="3672" y="230"/>
                      </a:cubicBezTo>
                      <a:lnTo>
                        <a:pt x="3672" y="230"/>
                      </a:lnTo>
                      <a:cubicBezTo>
                        <a:pt x="3650" y="230"/>
                        <a:pt x="3628" y="219"/>
                        <a:pt x="3606" y="197"/>
                      </a:cubicBezTo>
                      <a:lnTo>
                        <a:pt x="3606" y="197"/>
                      </a:lnTo>
                      <a:cubicBezTo>
                        <a:pt x="3584" y="175"/>
                        <a:pt x="3562" y="164"/>
                        <a:pt x="3541" y="164"/>
                      </a:cubicBezTo>
                      <a:lnTo>
                        <a:pt x="3541" y="164"/>
                      </a:lnTo>
                      <a:cubicBezTo>
                        <a:pt x="3519" y="164"/>
                        <a:pt x="3497" y="175"/>
                        <a:pt x="3475" y="197"/>
                      </a:cubicBezTo>
                      <a:lnTo>
                        <a:pt x="3409" y="262"/>
                      </a:lnTo>
                      <a:lnTo>
                        <a:pt x="3213" y="459"/>
                      </a:lnTo>
                      <a:lnTo>
                        <a:pt x="3148" y="525"/>
                      </a:lnTo>
                      <a:lnTo>
                        <a:pt x="3148" y="525"/>
                      </a:lnTo>
                      <a:cubicBezTo>
                        <a:pt x="3125" y="546"/>
                        <a:pt x="3114" y="568"/>
                        <a:pt x="3114" y="590"/>
                      </a:cubicBezTo>
                      <a:lnTo>
                        <a:pt x="3114" y="590"/>
                      </a:lnTo>
                      <a:cubicBezTo>
                        <a:pt x="3114" y="612"/>
                        <a:pt x="3131" y="629"/>
                        <a:pt x="3163" y="639"/>
                      </a:cubicBezTo>
                      <a:lnTo>
                        <a:pt x="3163" y="639"/>
                      </a:lnTo>
                      <a:cubicBezTo>
                        <a:pt x="3196" y="650"/>
                        <a:pt x="3235" y="655"/>
                        <a:pt x="3278" y="655"/>
                      </a:cubicBezTo>
                      <a:lnTo>
                        <a:pt x="3278" y="655"/>
                      </a:lnTo>
                      <a:cubicBezTo>
                        <a:pt x="3322" y="655"/>
                        <a:pt x="3360" y="650"/>
                        <a:pt x="3393" y="639"/>
                      </a:cubicBezTo>
                      <a:lnTo>
                        <a:pt x="3393" y="639"/>
                      </a:lnTo>
                      <a:cubicBezTo>
                        <a:pt x="3426" y="629"/>
                        <a:pt x="3453" y="612"/>
                        <a:pt x="3475" y="590"/>
                      </a:cubicBezTo>
                      <a:lnTo>
                        <a:pt x="3475" y="590"/>
                      </a:lnTo>
                      <a:cubicBezTo>
                        <a:pt x="3497" y="568"/>
                        <a:pt x="3519" y="558"/>
                        <a:pt x="3541" y="558"/>
                      </a:cubicBezTo>
                      <a:lnTo>
                        <a:pt x="3541" y="558"/>
                      </a:lnTo>
                      <a:cubicBezTo>
                        <a:pt x="3562" y="558"/>
                        <a:pt x="3584" y="568"/>
                        <a:pt x="3606" y="590"/>
                      </a:cubicBezTo>
                      <a:lnTo>
                        <a:pt x="3606" y="590"/>
                      </a:lnTo>
                      <a:cubicBezTo>
                        <a:pt x="3628" y="612"/>
                        <a:pt x="3650" y="623"/>
                        <a:pt x="3672" y="623"/>
                      </a:cubicBezTo>
                      <a:lnTo>
                        <a:pt x="3672" y="623"/>
                      </a:lnTo>
                      <a:cubicBezTo>
                        <a:pt x="3694" y="623"/>
                        <a:pt x="3715" y="612"/>
                        <a:pt x="3737" y="590"/>
                      </a:cubicBezTo>
                      <a:lnTo>
                        <a:pt x="3803" y="525"/>
                      </a:lnTo>
                      <a:lnTo>
                        <a:pt x="3868" y="459"/>
                      </a:lnTo>
                      <a:close/>
                      <a:moveTo>
                        <a:pt x="3081" y="327"/>
                      </a:moveTo>
                      <a:lnTo>
                        <a:pt x="3148" y="262"/>
                      </a:lnTo>
                      <a:lnTo>
                        <a:pt x="3148" y="262"/>
                      </a:lnTo>
                      <a:cubicBezTo>
                        <a:pt x="3169" y="240"/>
                        <a:pt x="3180" y="219"/>
                        <a:pt x="3180" y="197"/>
                      </a:cubicBezTo>
                      <a:lnTo>
                        <a:pt x="3180" y="197"/>
                      </a:lnTo>
                      <a:cubicBezTo>
                        <a:pt x="3180" y="175"/>
                        <a:pt x="3163" y="159"/>
                        <a:pt x="3131" y="148"/>
                      </a:cubicBezTo>
                      <a:lnTo>
                        <a:pt x="3131" y="148"/>
                      </a:lnTo>
                      <a:cubicBezTo>
                        <a:pt x="3098" y="137"/>
                        <a:pt x="3060" y="131"/>
                        <a:pt x="3016" y="131"/>
                      </a:cubicBezTo>
                      <a:lnTo>
                        <a:pt x="3016" y="131"/>
                      </a:lnTo>
                      <a:cubicBezTo>
                        <a:pt x="2973" y="131"/>
                        <a:pt x="2935" y="137"/>
                        <a:pt x="2902" y="148"/>
                      </a:cubicBezTo>
                      <a:lnTo>
                        <a:pt x="2902" y="148"/>
                      </a:lnTo>
                      <a:cubicBezTo>
                        <a:pt x="2868" y="159"/>
                        <a:pt x="2842" y="175"/>
                        <a:pt x="2820" y="197"/>
                      </a:cubicBezTo>
                      <a:lnTo>
                        <a:pt x="2754" y="262"/>
                      </a:lnTo>
                      <a:lnTo>
                        <a:pt x="2557" y="459"/>
                      </a:lnTo>
                      <a:lnTo>
                        <a:pt x="2492" y="525"/>
                      </a:lnTo>
                      <a:lnTo>
                        <a:pt x="2492" y="525"/>
                      </a:lnTo>
                      <a:cubicBezTo>
                        <a:pt x="2469" y="546"/>
                        <a:pt x="2459" y="568"/>
                        <a:pt x="2459" y="590"/>
                      </a:cubicBezTo>
                      <a:lnTo>
                        <a:pt x="2459" y="590"/>
                      </a:lnTo>
                      <a:cubicBezTo>
                        <a:pt x="2459" y="612"/>
                        <a:pt x="2475" y="629"/>
                        <a:pt x="2508" y="639"/>
                      </a:cubicBezTo>
                      <a:lnTo>
                        <a:pt x="2508" y="639"/>
                      </a:lnTo>
                      <a:cubicBezTo>
                        <a:pt x="2540" y="650"/>
                        <a:pt x="2579" y="655"/>
                        <a:pt x="2623" y="655"/>
                      </a:cubicBezTo>
                      <a:lnTo>
                        <a:pt x="2623" y="655"/>
                      </a:lnTo>
                      <a:cubicBezTo>
                        <a:pt x="2667" y="655"/>
                        <a:pt x="2704" y="650"/>
                        <a:pt x="2738" y="639"/>
                      </a:cubicBezTo>
                      <a:lnTo>
                        <a:pt x="2738" y="639"/>
                      </a:lnTo>
                      <a:cubicBezTo>
                        <a:pt x="2771" y="629"/>
                        <a:pt x="2797" y="612"/>
                        <a:pt x="2820" y="590"/>
                      </a:cubicBezTo>
                      <a:lnTo>
                        <a:pt x="2885" y="525"/>
                      </a:lnTo>
                      <a:lnTo>
                        <a:pt x="2950" y="459"/>
                      </a:lnTo>
                      <a:lnTo>
                        <a:pt x="3016" y="394"/>
                      </a:lnTo>
                      <a:lnTo>
                        <a:pt x="3081" y="327"/>
                      </a:lnTo>
                      <a:close/>
                      <a:moveTo>
                        <a:pt x="2426" y="327"/>
                      </a:moveTo>
                      <a:lnTo>
                        <a:pt x="2492" y="262"/>
                      </a:lnTo>
                      <a:lnTo>
                        <a:pt x="2492" y="262"/>
                      </a:lnTo>
                      <a:cubicBezTo>
                        <a:pt x="2513" y="240"/>
                        <a:pt x="2524" y="219"/>
                        <a:pt x="2524" y="197"/>
                      </a:cubicBezTo>
                      <a:lnTo>
                        <a:pt x="2524" y="197"/>
                      </a:lnTo>
                      <a:cubicBezTo>
                        <a:pt x="2524" y="175"/>
                        <a:pt x="2508" y="159"/>
                        <a:pt x="2475" y="148"/>
                      </a:cubicBezTo>
                      <a:lnTo>
                        <a:pt x="2475" y="148"/>
                      </a:lnTo>
                      <a:cubicBezTo>
                        <a:pt x="2443" y="137"/>
                        <a:pt x="2404" y="131"/>
                        <a:pt x="2361" y="131"/>
                      </a:cubicBezTo>
                      <a:lnTo>
                        <a:pt x="2361" y="131"/>
                      </a:lnTo>
                      <a:cubicBezTo>
                        <a:pt x="2317" y="131"/>
                        <a:pt x="2279" y="137"/>
                        <a:pt x="2246" y="148"/>
                      </a:cubicBezTo>
                      <a:lnTo>
                        <a:pt x="2246" y="148"/>
                      </a:lnTo>
                      <a:cubicBezTo>
                        <a:pt x="2213" y="159"/>
                        <a:pt x="2186" y="175"/>
                        <a:pt x="2164" y="197"/>
                      </a:cubicBezTo>
                      <a:lnTo>
                        <a:pt x="2164" y="197"/>
                      </a:lnTo>
                      <a:cubicBezTo>
                        <a:pt x="2142" y="219"/>
                        <a:pt x="2120" y="230"/>
                        <a:pt x="2098" y="230"/>
                      </a:cubicBezTo>
                      <a:lnTo>
                        <a:pt x="2098" y="230"/>
                      </a:lnTo>
                      <a:cubicBezTo>
                        <a:pt x="2076" y="230"/>
                        <a:pt x="2055" y="219"/>
                        <a:pt x="2033" y="197"/>
                      </a:cubicBezTo>
                      <a:lnTo>
                        <a:pt x="2033" y="197"/>
                      </a:lnTo>
                      <a:cubicBezTo>
                        <a:pt x="2011" y="175"/>
                        <a:pt x="1989" y="164"/>
                        <a:pt x="1967" y="164"/>
                      </a:cubicBezTo>
                      <a:lnTo>
                        <a:pt x="1967" y="164"/>
                      </a:lnTo>
                      <a:cubicBezTo>
                        <a:pt x="1945" y="164"/>
                        <a:pt x="1924" y="175"/>
                        <a:pt x="1901" y="197"/>
                      </a:cubicBezTo>
                      <a:lnTo>
                        <a:pt x="1836" y="262"/>
                      </a:lnTo>
                      <a:lnTo>
                        <a:pt x="1771" y="327"/>
                      </a:lnTo>
                      <a:lnTo>
                        <a:pt x="1705" y="394"/>
                      </a:lnTo>
                      <a:lnTo>
                        <a:pt x="1639" y="459"/>
                      </a:lnTo>
                      <a:lnTo>
                        <a:pt x="1574" y="525"/>
                      </a:lnTo>
                      <a:lnTo>
                        <a:pt x="1574" y="525"/>
                      </a:lnTo>
                      <a:cubicBezTo>
                        <a:pt x="1552" y="546"/>
                        <a:pt x="1541" y="568"/>
                        <a:pt x="1541" y="590"/>
                      </a:cubicBezTo>
                      <a:lnTo>
                        <a:pt x="1541" y="590"/>
                      </a:lnTo>
                      <a:cubicBezTo>
                        <a:pt x="1541" y="612"/>
                        <a:pt x="1557" y="629"/>
                        <a:pt x="1591" y="639"/>
                      </a:cubicBezTo>
                      <a:lnTo>
                        <a:pt x="1591" y="639"/>
                      </a:lnTo>
                      <a:cubicBezTo>
                        <a:pt x="1623" y="650"/>
                        <a:pt x="1662" y="655"/>
                        <a:pt x="1705" y="655"/>
                      </a:cubicBezTo>
                      <a:lnTo>
                        <a:pt x="1705" y="655"/>
                      </a:lnTo>
                      <a:cubicBezTo>
                        <a:pt x="1749" y="655"/>
                        <a:pt x="1787" y="650"/>
                        <a:pt x="1820" y="639"/>
                      </a:cubicBezTo>
                      <a:lnTo>
                        <a:pt x="1820" y="639"/>
                      </a:lnTo>
                      <a:cubicBezTo>
                        <a:pt x="1852" y="629"/>
                        <a:pt x="1880" y="612"/>
                        <a:pt x="1901" y="590"/>
                      </a:cubicBezTo>
                      <a:lnTo>
                        <a:pt x="1901" y="590"/>
                      </a:lnTo>
                      <a:cubicBezTo>
                        <a:pt x="1924" y="568"/>
                        <a:pt x="1945" y="558"/>
                        <a:pt x="1967" y="558"/>
                      </a:cubicBezTo>
                      <a:lnTo>
                        <a:pt x="1967" y="558"/>
                      </a:lnTo>
                      <a:cubicBezTo>
                        <a:pt x="1989" y="558"/>
                        <a:pt x="2011" y="568"/>
                        <a:pt x="2033" y="590"/>
                      </a:cubicBezTo>
                      <a:lnTo>
                        <a:pt x="2033" y="590"/>
                      </a:lnTo>
                      <a:cubicBezTo>
                        <a:pt x="2055" y="612"/>
                        <a:pt x="2076" y="623"/>
                        <a:pt x="2098" y="623"/>
                      </a:cubicBezTo>
                      <a:lnTo>
                        <a:pt x="2098" y="623"/>
                      </a:lnTo>
                      <a:cubicBezTo>
                        <a:pt x="2120" y="623"/>
                        <a:pt x="2142" y="612"/>
                        <a:pt x="2164" y="590"/>
                      </a:cubicBezTo>
                      <a:lnTo>
                        <a:pt x="2230" y="525"/>
                      </a:lnTo>
                      <a:lnTo>
                        <a:pt x="2295" y="459"/>
                      </a:lnTo>
                      <a:lnTo>
                        <a:pt x="2361" y="394"/>
                      </a:lnTo>
                      <a:lnTo>
                        <a:pt x="2426" y="327"/>
                      </a:lnTo>
                      <a:close/>
                      <a:moveTo>
                        <a:pt x="1246" y="590"/>
                      </a:moveTo>
                      <a:lnTo>
                        <a:pt x="1574" y="262"/>
                      </a:lnTo>
                      <a:lnTo>
                        <a:pt x="1574" y="262"/>
                      </a:lnTo>
                      <a:cubicBezTo>
                        <a:pt x="1595" y="240"/>
                        <a:pt x="1607" y="219"/>
                        <a:pt x="1607" y="197"/>
                      </a:cubicBezTo>
                      <a:lnTo>
                        <a:pt x="1607" y="197"/>
                      </a:lnTo>
                      <a:cubicBezTo>
                        <a:pt x="1607" y="175"/>
                        <a:pt x="1591" y="159"/>
                        <a:pt x="1557" y="148"/>
                      </a:cubicBezTo>
                      <a:lnTo>
                        <a:pt x="1557" y="148"/>
                      </a:lnTo>
                      <a:cubicBezTo>
                        <a:pt x="1524" y="137"/>
                        <a:pt x="1486" y="131"/>
                        <a:pt x="1443" y="131"/>
                      </a:cubicBezTo>
                      <a:lnTo>
                        <a:pt x="1443" y="131"/>
                      </a:lnTo>
                      <a:cubicBezTo>
                        <a:pt x="1399" y="131"/>
                        <a:pt x="1360" y="137"/>
                        <a:pt x="1328" y="148"/>
                      </a:cubicBezTo>
                      <a:lnTo>
                        <a:pt x="1328" y="148"/>
                      </a:lnTo>
                      <a:cubicBezTo>
                        <a:pt x="1295" y="159"/>
                        <a:pt x="1268" y="175"/>
                        <a:pt x="1246" y="197"/>
                      </a:cubicBezTo>
                      <a:lnTo>
                        <a:pt x="1181" y="262"/>
                      </a:lnTo>
                      <a:lnTo>
                        <a:pt x="1115" y="327"/>
                      </a:lnTo>
                      <a:lnTo>
                        <a:pt x="1050" y="394"/>
                      </a:lnTo>
                      <a:lnTo>
                        <a:pt x="983" y="459"/>
                      </a:lnTo>
                      <a:lnTo>
                        <a:pt x="918" y="525"/>
                      </a:lnTo>
                      <a:lnTo>
                        <a:pt x="918" y="525"/>
                      </a:lnTo>
                      <a:cubicBezTo>
                        <a:pt x="896" y="546"/>
                        <a:pt x="886" y="568"/>
                        <a:pt x="886" y="590"/>
                      </a:cubicBezTo>
                      <a:lnTo>
                        <a:pt x="886" y="590"/>
                      </a:lnTo>
                      <a:cubicBezTo>
                        <a:pt x="886" y="612"/>
                        <a:pt x="902" y="629"/>
                        <a:pt x="935" y="639"/>
                      </a:cubicBezTo>
                      <a:lnTo>
                        <a:pt x="935" y="639"/>
                      </a:lnTo>
                      <a:cubicBezTo>
                        <a:pt x="968" y="650"/>
                        <a:pt x="1006" y="655"/>
                        <a:pt x="1050" y="655"/>
                      </a:cubicBezTo>
                      <a:lnTo>
                        <a:pt x="1050" y="655"/>
                      </a:lnTo>
                      <a:cubicBezTo>
                        <a:pt x="1093" y="655"/>
                        <a:pt x="1131" y="650"/>
                        <a:pt x="1164" y="639"/>
                      </a:cubicBezTo>
                      <a:lnTo>
                        <a:pt x="1164" y="639"/>
                      </a:lnTo>
                      <a:cubicBezTo>
                        <a:pt x="1197" y="629"/>
                        <a:pt x="1224" y="612"/>
                        <a:pt x="1246" y="590"/>
                      </a:cubicBezTo>
                      <a:close/>
                      <a:moveTo>
                        <a:pt x="4720" y="787"/>
                      </a:moveTo>
                      <a:lnTo>
                        <a:pt x="0" y="787"/>
                      </a:lnTo>
                      <a:lnTo>
                        <a:pt x="0" y="633"/>
                      </a:lnTo>
                      <a:lnTo>
                        <a:pt x="0" y="633"/>
                      </a:lnTo>
                      <a:cubicBezTo>
                        <a:pt x="5" y="635"/>
                        <a:pt x="11" y="637"/>
                        <a:pt x="17" y="639"/>
                      </a:cubicBezTo>
                      <a:lnTo>
                        <a:pt x="17" y="639"/>
                      </a:lnTo>
                      <a:cubicBezTo>
                        <a:pt x="50" y="650"/>
                        <a:pt x="88" y="655"/>
                        <a:pt x="131" y="655"/>
                      </a:cubicBezTo>
                      <a:lnTo>
                        <a:pt x="131" y="655"/>
                      </a:lnTo>
                      <a:cubicBezTo>
                        <a:pt x="175" y="655"/>
                        <a:pt x="213" y="650"/>
                        <a:pt x="246" y="639"/>
                      </a:cubicBezTo>
                      <a:lnTo>
                        <a:pt x="246" y="639"/>
                      </a:lnTo>
                      <a:cubicBezTo>
                        <a:pt x="279" y="629"/>
                        <a:pt x="306" y="612"/>
                        <a:pt x="328" y="590"/>
                      </a:cubicBezTo>
                      <a:lnTo>
                        <a:pt x="328" y="590"/>
                      </a:lnTo>
                      <a:cubicBezTo>
                        <a:pt x="350" y="568"/>
                        <a:pt x="372" y="558"/>
                        <a:pt x="394" y="558"/>
                      </a:cubicBezTo>
                      <a:lnTo>
                        <a:pt x="394" y="558"/>
                      </a:lnTo>
                      <a:cubicBezTo>
                        <a:pt x="416" y="558"/>
                        <a:pt x="437" y="568"/>
                        <a:pt x="459" y="590"/>
                      </a:cubicBezTo>
                      <a:lnTo>
                        <a:pt x="459" y="590"/>
                      </a:lnTo>
                      <a:cubicBezTo>
                        <a:pt x="481" y="612"/>
                        <a:pt x="503" y="623"/>
                        <a:pt x="525" y="623"/>
                      </a:cubicBezTo>
                      <a:lnTo>
                        <a:pt x="525" y="623"/>
                      </a:lnTo>
                      <a:cubicBezTo>
                        <a:pt x="547" y="623"/>
                        <a:pt x="569" y="612"/>
                        <a:pt x="590" y="590"/>
                      </a:cubicBezTo>
                      <a:lnTo>
                        <a:pt x="918" y="262"/>
                      </a:lnTo>
                      <a:lnTo>
                        <a:pt x="918" y="262"/>
                      </a:lnTo>
                      <a:cubicBezTo>
                        <a:pt x="940" y="240"/>
                        <a:pt x="951" y="219"/>
                        <a:pt x="951" y="197"/>
                      </a:cubicBezTo>
                      <a:lnTo>
                        <a:pt x="951" y="197"/>
                      </a:lnTo>
                      <a:cubicBezTo>
                        <a:pt x="951" y="175"/>
                        <a:pt x="935" y="159"/>
                        <a:pt x="902" y="148"/>
                      </a:cubicBezTo>
                      <a:lnTo>
                        <a:pt x="902" y="148"/>
                      </a:lnTo>
                      <a:cubicBezTo>
                        <a:pt x="869" y="137"/>
                        <a:pt x="831" y="131"/>
                        <a:pt x="787" y="131"/>
                      </a:cubicBezTo>
                      <a:lnTo>
                        <a:pt x="787" y="131"/>
                      </a:lnTo>
                      <a:cubicBezTo>
                        <a:pt x="744" y="131"/>
                        <a:pt x="705" y="137"/>
                        <a:pt x="673" y="148"/>
                      </a:cubicBezTo>
                      <a:lnTo>
                        <a:pt x="673" y="148"/>
                      </a:lnTo>
                      <a:cubicBezTo>
                        <a:pt x="640" y="159"/>
                        <a:pt x="612" y="175"/>
                        <a:pt x="590" y="197"/>
                      </a:cubicBezTo>
                      <a:lnTo>
                        <a:pt x="590" y="197"/>
                      </a:lnTo>
                      <a:cubicBezTo>
                        <a:pt x="569" y="219"/>
                        <a:pt x="547" y="230"/>
                        <a:pt x="525" y="230"/>
                      </a:cubicBezTo>
                      <a:lnTo>
                        <a:pt x="525" y="230"/>
                      </a:lnTo>
                      <a:cubicBezTo>
                        <a:pt x="503" y="230"/>
                        <a:pt x="481" y="219"/>
                        <a:pt x="459" y="197"/>
                      </a:cubicBezTo>
                      <a:lnTo>
                        <a:pt x="459" y="197"/>
                      </a:lnTo>
                      <a:cubicBezTo>
                        <a:pt x="437" y="175"/>
                        <a:pt x="416" y="164"/>
                        <a:pt x="394" y="164"/>
                      </a:cubicBezTo>
                      <a:lnTo>
                        <a:pt x="394" y="164"/>
                      </a:lnTo>
                      <a:cubicBezTo>
                        <a:pt x="372" y="164"/>
                        <a:pt x="350" y="175"/>
                        <a:pt x="328" y="197"/>
                      </a:cubicBezTo>
                      <a:lnTo>
                        <a:pt x="0" y="525"/>
                      </a:lnTo>
                      <a:lnTo>
                        <a:pt x="0" y="262"/>
                      </a:lnTo>
                      <a:lnTo>
                        <a:pt x="0" y="262"/>
                      </a:lnTo>
                      <a:cubicBezTo>
                        <a:pt x="23" y="240"/>
                        <a:pt x="34" y="219"/>
                        <a:pt x="34" y="197"/>
                      </a:cubicBezTo>
                      <a:lnTo>
                        <a:pt x="34" y="197"/>
                      </a:lnTo>
                      <a:cubicBezTo>
                        <a:pt x="34" y="179"/>
                        <a:pt x="22" y="165"/>
                        <a:pt x="0" y="154"/>
                      </a:cubicBezTo>
                      <a:lnTo>
                        <a:pt x="0" y="0"/>
                      </a:lnTo>
                      <a:lnTo>
                        <a:pt x="4720" y="0"/>
                      </a:lnTo>
                      <a:lnTo>
                        <a:pt x="4720" y="154"/>
                      </a:lnTo>
                      <a:lnTo>
                        <a:pt x="4720" y="154"/>
                      </a:lnTo>
                      <a:cubicBezTo>
                        <a:pt x="4716" y="152"/>
                        <a:pt x="4710" y="150"/>
                        <a:pt x="4705" y="148"/>
                      </a:cubicBezTo>
                      <a:lnTo>
                        <a:pt x="4705" y="148"/>
                      </a:lnTo>
                      <a:cubicBezTo>
                        <a:pt x="4671" y="137"/>
                        <a:pt x="4634" y="131"/>
                        <a:pt x="4589" y="131"/>
                      </a:cubicBezTo>
                      <a:lnTo>
                        <a:pt x="4589" y="131"/>
                      </a:lnTo>
                      <a:cubicBezTo>
                        <a:pt x="4546" y="131"/>
                        <a:pt x="4507" y="137"/>
                        <a:pt x="4474" y="148"/>
                      </a:cubicBezTo>
                      <a:lnTo>
                        <a:pt x="4474" y="148"/>
                      </a:lnTo>
                      <a:cubicBezTo>
                        <a:pt x="4442" y="159"/>
                        <a:pt x="4415" y="175"/>
                        <a:pt x="4393" y="197"/>
                      </a:cubicBezTo>
                      <a:lnTo>
                        <a:pt x="4327" y="262"/>
                      </a:lnTo>
                      <a:lnTo>
                        <a:pt x="4261" y="327"/>
                      </a:lnTo>
                      <a:lnTo>
                        <a:pt x="4196" y="394"/>
                      </a:lnTo>
                      <a:lnTo>
                        <a:pt x="4065" y="525"/>
                      </a:lnTo>
                      <a:lnTo>
                        <a:pt x="4065" y="525"/>
                      </a:lnTo>
                      <a:cubicBezTo>
                        <a:pt x="4043" y="546"/>
                        <a:pt x="4032" y="568"/>
                        <a:pt x="4032" y="590"/>
                      </a:cubicBezTo>
                      <a:lnTo>
                        <a:pt x="4032" y="590"/>
                      </a:lnTo>
                      <a:cubicBezTo>
                        <a:pt x="4032" y="612"/>
                        <a:pt x="4049" y="629"/>
                        <a:pt x="4081" y="639"/>
                      </a:cubicBezTo>
                      <a:lnTo>
                        <a:pt x="4081" y="639"/>
                      </a:lnTo>
                      <a:cubicBezTo>
                        <a:pt x="4114" y="650"/>
                        <a:pt x="4153" y="655"/>
                        <a:pt x="4196" y="655"/>
                      </a:cubicBezTo>
                      <a:lnTo>
                        <a:pt x="4196" y="655"/>
                      </a:lnTo>
                      <a:cubicBezTo>
                        <a:pt x="4240" y="655"/>
                        <a:pt x="4278" y="650"/>
                        <a:pt x="4311" y="639"/>
                      </a:cubicBezTo>
                      <a:lnTo>
                        <a:pt x="4311" y="639"/>
                      </a:lnTo>
                      <a:cubicBezTo>
                        <a:pt x="4343" y="629"/>
                        <a:pt x="4371" y="612"/>
                        <a:pt x="4393" y="590"/>
                      </a:cubicBezTo>
                      <a:lnTo>
                        <a:pt x="4458" y="525"/>
                      </a:lnTo>
                      <a:lnTo>
                        <a:pt x="4524" y="459"/>
                      </a:lnTo>
                      <a:lnTo>
                        <a:pt x="4720" y="262"/>
                      </a:lnTo>
                      <a:lnTo>
                        <a:pt x="4720" y="525"/>
                      </a:lnTo>
                      <a:lnTo>
                        <a:pt x="4720" y="525"/>
                      </a:lnTo>
                      <a:cubicBezTo>
                        <a:pt x="4699" y="546"/>
                        <a:pt x="4688" y="568"/>
                        <a:pt x="4688" y="590"/>
                      </a:cubicBezTo>
                      <a:lnTo>
                        <a:pt x="4688" y="590"/>
                      </a:lnTo>
                      <a:cubicBezTo>
                        <a:pt x="4688" y="607"/>
                        <a:pt x="4699" y="622"/>
                        <a:pt x="4720" y="633"/>
                      </a:cubicBezTo>
                      <a:lnTo>
                        <a:pt x="4720" y="78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4" name="Freeform 576">
                  <a:extLst>
                    <a:ext uri="{FF2B5EF4-FFF2-40B4-BE49-F238E27FC236}">
                      <a16:creationId xmlns="" xmlns:a16="http://schemas.microsoft.com/office/drawing/2014/main" id="{F9315F92-20C4-164D-8F96-0CD6896075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5750" y="6770773"/>
                  <a:ext cx="1700212" cy="244475"/>
                </a:xfrm>
                <a:custGeom>
                  <a:avLst/>
                  <a:gdLst>
                    <a:gd name="T0" fmla="*/ 3606 w 4721"/>
                    <a:gd name="T1" fmla="*/ 170 h 679"/>
                    <a:gd name="T2" fmla="*/ 3933 w 4721"/>
                    <a:gd name="T3" fmla="*/ 337 h 679"/>
                    <a:gd name="T4" fmla="*/ 4302 w 4721"/>
                    <a:gd name="T5" fmla="*/ 145 h 679"/>
                    <a:gd name="T6" fmla="*/ 4302 w 4721"/>
                    <a:gd name="T7" fmla="*/ 401 h 679"/>
                    <a:gd name="T8" fmla="*/ 4146 w 4721"/>
                    <a:gd name="T9" fmla="*/ 444 h 679"/>
                    <a:gd name="T10" fmla="*/ 4040 w 4721"/>
                    <a:gd name="T11" fmla="*/ 486 h 679"/>
                    <a:gd name="T12" fmla="*/ 3933 w 4721"/>
                    <a:gd name="T13" fmla="*/ 550 h 679"/>
                    <a:gd name="T14" fmla="*/ 3827 w 4721"/>
                    <a:gd name="T15" fmla="*/ 486 h 679"/>
                    <a:gd name="T16" fmla="*/ 3721 w 4721"/>
                    <a:gd name="T17" fmla="*/ 444 h 679"/>
                    <a:gd name="T18" fmla="*/ 3721 w 4721"/>
                    <a:gd name="T19" fmla="*/ 444 h 679"/>
                    <a:gd name="T20" fmla="*/ 3564 w 4721"/>
                    <a:gd name="T21" fmla="*/ 401 h 679"/>
                    <a:gd name="T22" fmla="*/ 3171 w 4721"/>
                    <a:gd name="T23" fmla="*/ 145 h 679"/>
                    <a:gd name="T24" fmla="*/ 2860 w 4721"/>
                    <a:gd name="T25" fmla="*/ 281 h 679"/>
                    <a:gd name="T26" fmla="*/ 3081 w 4721"/>
                    <a:gd name="T27" fmla="*/ 238 h 679"/>
                    <a:gd name="T28" fmla="*/ 3385 w 4721"/>
                    <a:gd name="T29" fmla="*/ 333 h 679"/>
                    <a:gd name="T30" fmla="*/ 1917 w 4721"/>
                    <a:gd name="T31" fmla="*/ 102 h 679"/>
                    <a:gd name="T32" fmla="*/ 2294 w 4721"/>
                    <a:gd name="T33" fmla="*/ 307 h 679"/>
                    <a:gd name="T34" fmla="*/ 2598 w 4721"/>
                    <a:gd name="T35" fmla="*/ 213 h 679"/>
                    <a:gd name="T36" fmla="*/ 2729 w 4721"/>
                    <a:gd name="T37" fmla="*/ 349 h 679"/>
                    <a:gd name="T38" fmla="*/ 2622 w 4721"/>
                    <a:gd name="T39" fmla="*/ 414 h 679"/>
                    <a:gd name="T40" fmla="*/ 2516 w 4721"/>
                    <a:gd name="T41" fmla="*/ 486 h 679"/>
                    <a:gd name="T42" fmla="*/ 2409 w 4721"/>
                    <a:gd name="T43" fmla="*/ 580 h 679"/>
                    <a:gd name="T44" fmla="*/ 2384 w 4721"/>
                    <a:gd name="T45" fmla="*/ 605 h 679"/>
                    <a:gd name="T46" fmla="*/ 2229 w 4721"/>
                    <a:gd name="T47" fmla="*/ 541 h 679"/>
                    <a:gd name="T48" fmla="*/ 2073 w 4721"/>
                    <a:gd name="T49" fmla="*/ 469 h 679"/>
                    <a:gd name="T50" fmla="*/ 1917 w 4721"/>
                    <a:gd name="T51" fmla="*/ 375 h 679"/>
                    <a:gd name="T52" fmla="*/ 1729 w 4721"/>
                    <a:gd name="T53" fmla="*/ 213 h 679"/>
                    <a:gd name="T54" fmla="*/ 1418 w 4721"/>
                    <a:gd name="T55" fmla="*/ 213 h 679"/>
                    <a:gd name="T56" fmla="*/ 1377 w 4721"/>
                    <a:gd name="T57" fmla="*/ 307 h 679"/>
                    <a:gd name="T58" fmla="*/ 1729 w 4721"/>
                    <a:gd name="T59" fmla="*/ 281 h 679"/>
                    <a:gd name="T60" fmla="*/ 1148 w 4721"/>
                    <a:gd name="T61" fmla="*/ 68 h 679"/>
                    <a:gd name="T62" fmla="*/ 590 w 4721"/>
                    <a:gd name="T63" fmla="*/ 238 h 679"/>
                    <a:gd name="T64" fmla="*/ 893 w 4721"/>
                    <a:gd name="T65" fmla="*/ 281 h 679"/>
                    <a:gd name="T66" fmla="*/ 1229 w 4721"/>
                    <a:gd name="T67" fmla="*/ 375 h 679"/>
                    <a:gd name="T68" fmla="*/ 1205 w 4721"/>
                    <a:gd name="T69" fmla="*/ 401 h 679"/>
                    <a:gd name="T70" fmla="*/ 1049 w 4721"/>
                    <a:gd name="T71" fmla="*/ 473 h 679"/>
                    <a:gd name="T72" fmla="*/ 893 w 4721"/>
                    <a:gd name="T73" fmla="*/ 538 h 679"/>
                    <a:gd name="T74" fmla="*/ 738 w 4721"/>
                    <a:gd name="T75" fmla="*/ 580 h 679"/>
                    <a:gd name="T76" fmla="*/ 631 w 4721"/>
                    <a:gd name="T77" fmla="*/ 486 h 679"/>
                    <a:gd name="T78" fmla="*/ 524 w 4721"/>
                    <a:gd name="T79" fmla="*/ 414 h 679"/>
                    <a:gd name="T80" fmla="*/ 418 w 4721"/>
                    <a:gd name="T81" fmla="*/ 349 h 679"/>
                    <a:gd name="T82" fmla="*/ 4409 w 4721"/>
                    <a:gd name="T83" fmla="*/ 307 h 679"/>
                    <a:gd name="T84" fmla="*/ 4696 w 4721"/>
                    <a:gd name="T85" fmla="*/ 213 h 679"/>
                    <a:gd name="T86" fmla="*/ 4434 w 4721"/>
                    <a:gd name="T87" fmla="*/ 418 h 679"/>
                    <a:gd name="T88" fmla="*/ 4040 w 4721"/>
                    <a:gd name="T89" fmla="*/ 623 h 679"/>
                    <a:gd name="T90" fmla="*/ 3737 w 4721"/>
                    <a:gd name="T91" fmla="*/ 580 h 679"/>
                    <a:gd name="T92" fmla="*/ 3344 w 4721"/>
                    <a:gd name="T93" fmla="*/ 375 h 679"/>
                    <a:gd name="T94" fmla="*/ 2990 w 4721"/>
                    <a:gd name="T95" fmla="*/ 349 h 679"/>
                    <a:gd name="T96" fmla="*/ 2598 w 4721"/>
                    <a:gd name="T97" fmla="*/ 555 h 679"/>
                    <a:gd name="T98" fmla="*/ 2294 w 4721"/>
                    <a:gd name="T99" fmla="*/ 648 h 679"/>
                    <a:gd name="T100" fmla="*/ 1901 w 4721"/>
                    <a:gd name="T101" fmla="*/ 444 h 679"/>
                    <a:gd name="T102" fmla="*/ 1573 w 4721"/>
                    <a:gd name="T103" fmla="*/ 277 h 679"/>
                    <a:gd name="T104" fmla="*/ 1205 w 4721"/>
                    <a:gd name="T105" fmla="*/ 469 h 679"/>
                    <a:gd name="T106" fmla="*/ 811 w 4721"/>
                    <a:gd name="T107" fmla="*/ 674 h 679"/>
                    <a:gd name="T108" fmla="*/ 500 w 4721"/>
                    <a:gd name="T109" fmla="*/ 538 h 679"/>
                    <a:gd name="T110" fmla="*/ 106 w 4721"/>
                    <a:gd name="T111" fmla="*/ 333 h 679"/>
                    <a:gd name="T112" fmla="*/ 197 w 4721"/>
                    <a:gd name="T113" fmla="*/ 307 h 679"/>
                    <a:gd name="T114" fmla="*/ 156 w 4721"/>
                    <a:gd name="T115" fmla="*/ 213 h 679"/>
                    <a:gd name="T116" fmla="*/ 4696 w 4721"/>
                    <a:gd name="T117" fmla="*/ 145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721" h="679">
                      <a:moveTo>
                        <a:pt x="4376" y="102"/>
                      </a:moveTo>
                      <a:lnTo>
                        <a:pt x="4376" y="102"/>
                      </a:lnTo>
                      <a:cubicBezTo>
                        <a:pt x="4376" y="91"/>
                        <a:pt x="4368" y="82"/>
                        <a:pt x="4351" y="76"/>
                      </a:cubicBezTo>
                      <a:lnTo>
                        <a:pt x="4351" y="76"/>
                      </a:lnTo>
                      <a:cubicBezTo>
                        <a:pt x="4335" y="71"/>
                        <a:pt x="4316" y="68"/>
                        <a:pt x="4294" y="68"/>
                      </a:cubicBezTo>
                      <a:lnTo>
                        <a:pt x="3573" y="68"/>
                      </a:lnTo>
                      <a:lnTo>
                        <a:pt x="3573" y="68"/>
                      </a:lnTo>
                      <a:cubicBezTo>
                        <a:pt x="3551" y="68"/>
                        <a:pt x="3532" y="71"/>
                        <a:pt x="3516" y="76"/>
                      </a:cubicBezTo>
                      <a:lnTo>
                        <a:pt x="3516" y="76"/>
                      </a:lnTo>
                      <a:cubicBezTo>
                        <a:pt x="3499" y="82"/>
                        <a:pt x="3491" y="91"/>
                        <a:pt x="3491" y="102"/>
                      </a:cubicBezTo>
                      <a:lnTo>
                        <a:pt x="3491" y="102"/>
                      </a:lnTo>
                      <a:cubicBezTo>
                        <a:pt x="3491" y="113"/>
                        <a:pt x="3499" y="122"/>
                        <a:pt x="3516" y="127"/>
                      </a:cubicBezTo>
                      <a:lnTo>
                        <a:pt x="3564" y="145"/>
                      </a:lnTo>
                      <a:lnTo>
                        <a:pt x="3564" y="145"/>
                      </a:lnTo>
                      <a:cubicBezTo>
                        <a:pt x="3581" y="150"/>
                        <a:pt x="3595" y="159"/>
                        <a:pt x="3606" y="170"/>
                      </a:cubicBezTo>
                      <a:lnTo>
                        <a:pt x="3606" y="170"/>
                      </a:lnTo>
                      <a:cubicBezTo>
                        <a:pt x="3617" y="182"/>
                        <a:pt x="3630" y="190"/>
                        <a:pt x="3647" y="196"/>
                      </a:cubicBezTo>
                      <a:lnTo>
                        <a:pt x="3696" y="213"/>
                      </a:lnTo>
                      <a:lnTo>
                        <a:pt x="3696" y="213"/>
                      </a:lnTo>
                      <a:cubicBezTo>
                        <a:pt x="3712" y="218"/>
                        <a:pt x="3726" y="227"/>
                        <a:pt x="3737" y="238"/>
                      </a:cubicBezTo>
                      <a:lnTo>
                        <a:pt x="3737" y="238"/>
                      </a:lnTo>
                      <a:cubicBezTo>
                        <a:pt x="3748" y="250"/>
                        <a:pt x="3762" y="258"/>
                        <a:pt x="3778" y="264"/>
                      </a:cubicBezTo>
                      <a:lnTo>
                        <a:pt x="3827" y="281"/>
                      </a:lnTo>
                      <a:lnTo>
                        <a:pt x="3827" y="281"/>
                      </a:lnTo>
                      <a:cubicBezTo>
                        <a:pt x="3843" y="287"/>
                        <a:pt x="3857" y="296"/>
                        <a:pt x="3868" y="307"/>
                      </a:cubicBezTo>
                      <a:lnTo>
                        <a:pt x="3868" y="307"/>
                      </a:lnTo>
                      <a:cubicBezTo>
                        <a:pt x="3879" y="318"/>
                        <a:pt x="3892" y="327"/>
                        <a:pt x="3909" y="333"/>
                      </a:cubicBezTo>
                      <a:lnTo>
                        <a:pt x="3909" y="333"/>
                      </a:lnTo>
                      <a:cubicBezTo>
                        <a:pt x="3917" y="336"/>
                        <a:pt x="3926" y="337"/>
                        <a:pt x="3933" y="337"/>
                      </a:cubicBezTo>
                      <a:lnTo>
                        <a:pt x="3933" y="337"/>
                      </a:lnTo>
                      <a:cubicBezTo>
                        <a:pt x="3941" y="337"/>
                        <a:pt x="3950" y="336"/>
                        <a:pt x="3958" y="333"/>
                      </a:cubicBezTo>
                      <a:lnTo>
                        <a:pt x="3958" y="333"/>
                      </a:lnTo>
                      <a:cubicBezTo>
                        <a:pt x="3974" y="327"/>
                        <a:pt x="3988" y="318"/>
                        <a:pt x="3999" y="307"/>
                      </a:cubicBezTo>
                      <a:lnTo>
                        <a:pt x="3999" y="307"/>
                      </a:lnTo>
                      <a:cubicBezTo>
                        <a:pt x="4010" y="296"/>
                        <a:pt x="4024" y="287"/>
                        <a:pt x="4040" y="281"/>
                      </a:cubicBezTo>
                      <a:lnTo>
                        <a:pt x="4090" y="264"/>
                      </a:lnTo>
                      <a:lnTo>
                        <a:pt x="4090" y="264"/>
                      </a:lnTo>
                      <a:cubicBezTo>
                        <a:pt x="4106" y="258"/>
                        <a:pt x="4119" y="250"/>
                        <a:pt x="4131" y="238"/>
                      </a:cubicBezTo>
                      <a:lnTo>
                        <a:pt x="4131" y="238"/>
                      </a:lnTo>
                      <a:cubicBezTo>
                        <a:pt x="4141" y="227"/>
                        <a:pt x="4155" y="218"/>
                        <a:pt x="4171" y="213"/>
                      </a:cubicBezTo>
                      <a:lnTo>
                        <a:pt x="4221" y="196"/>
                      </a:lnTo>
                      <a:lnTo>
                        <a:pt x="4221" y="196"/>
                      </a:lnTo>
                      <a:cubicBezTo>
                        <a:pt x="4236" y="190"/>
                        <a:pt x="4250" y="182"/>
                        <a:pt x="4261" y="170"/>
                      </a:cubicBezTo>
                      <a:lnTo>
                        <a:pt x="4261" y="170"/>
                      </a:lnTo>
                      <a:cubicBezTo>
                        <a:pt x="4272" y="159"/>
                        <a:pt x="4286" y="150"/>
                        <a:pt x="4302" y="145"/>
                      </a:cubicBezTo>
                      <a:lnTo>
                        <a:pt x="4351" y="127"/>
                      </a:lnTo>
                      <a:lnTo>
                        <a:pt x="4351" y="127"/>
                      </a:lnTo>
                      <a:cubicBezTo>
                        <a:pt x="4368" y="122"/>
                        <a:pt x="4376" y="113"/>
                        <a:pt x="4376" y="102"/>
                      </a:cubicBezTo>
                      <a:close/>
                      <a:moveTo>
                        <a:pt x="4376" y="375"/>
                      </a:moveTo>
                      <a:lnTo>
                        <a:pt x="4376" y="375"/>
                      </a:lnTo>
                      <a:cubicBezTo>
                        <a:pt x="4376" y="364"/>
                        <a:pt x="4368" y="355"/>
                        <a:pt x="4351" y="349"/>
                      </a:cubicBezTo>
                      <a:lnTo>
                        <a:pt x="4351" y="349"/>
                      </a:lnTo>
                      <a:cubicBezTo>
                        <a:pt x="4343" y="347"/>
                        <a:pt x="4335" y="345"/>
                        <a:pt x="4327" y="345"/>
                      </a:cubicBezTo>
                      <a:lnTo>
                        <a:pt x="4327" y="345"/>
                      </a:lnTo>
                      <a:cubicBezTo>
                        <a:pt x="4318" y="345"/>
                        <a:pt x="4310" y="347"/>
                        <a:pt x="4302" y="349"/>
                      </a:cubicBezTo>
                      <a:lnTo>
                        <a:pt x="4302" y="349"/>
                      </a:lnTo>
                      <a:cubicBezTo>
                        <a:pt x="4286" y="355"/>
                        <a:pt x="4277" y="364"/>
                        <a:pt x="4277" y="375"/>
                      </a:cubicBezTo>
                      <a:lnTo>
                        <a:pt x="4277" y="375"/>
                      </a:lnTo>
                      <a:cubicBezTo>
                        <a:pt x="4277" y="387"/>
                        <a:pt x="4286" y="395"/>
                        <a:pt x="4302" y="401"/>
                      </a:cubicBezTo>
                      <a:lnTo>
                        <a:pt x="4302" y="401"/>
                      </a:lnTo>
                      <a:cubicBezTo>
                        <a:pt x="4310" y="404"/>
                        <a:pt x="4318" y="405"/>
                        <a:pt x="4327" y="405"/>
                      </a:cubicBezTo>
                      <a:lnTo>
                        <a:pt x="4327" y="405"/>
                      </a:lnTo>
                      <a:cubicBezTo>
                        <a:pt x="4335" y="405"/>
                        <a:pt x="4343" y="404"/>
                        <a:pt x="4351" y="401"/>
                      </a:cubicBezTo>
                      <a:lnTo>
                        <a:pt x="4351" y="401"/>
                      </a:lnTo>
                      <a:cubicBezTo>
                        <a:pt x="4368" y="395"/>
                        <a:pt x="4376" y="387"/>
                        <a:pt x="4376" y="375"/>
                      </a:cubicBezTo>
                      <a:close/>
                      <a:moveTo>
                        <a:pt x="4245" y="444"/>
                      </a:moveTo>
                      <a:lnTo>
                        <a:pt x="4245" y="444"/>
                      </a:lnTo>
                      <a:cubicBezTo>
                        <a:pt x="4245" y="432"/>
                        <a:pt x="4236" y="424"/>
                        <a:pt x="4221" y="418"/>
                      </a:cubicBezTo>
                      <a:lnTo>
                        <a:pt x="4221" y="418"/>
                      </a:lnTo>
                      <a:cubicBezTo>
                        <a:pt x="4212" y="415"/>
                        <a:pt x="4204" y="414"/>
                        <a:pt x="4196" y="414"/>
                      </a:cubicBezTo>
                      <a:lnTo>
                        <a:pt x="4196" y="414"/>
                      </a:lnTo>
                      <a:cubicBezTo>
                        <a:pt x="4187" y="414"/>
                        <a:pt x="4179" y="415"/>
                        <a:pt x="4171" y="418"/>
                      </a:cubicBezTo>
                      <a:lnTo>
                        <a:pt x="4171" y="418"/>
                      </a:lnTo>
                      <a:cubicBezTo>
                        <a:pt x="4155" y="424"/>
                        <a:pt x="4146" y="432"/>
                        <a:pt x="4146" y="444"/>
                      </a:cubicBezTo>
                      <a:lnTo>
                        <a:pt x="4146" y="444"/>
                      </a:lnTo>
                      <a:cubicBezTo>
                        <a:pt x="4146" y="455"/>
                        <a:pt x="4155" y="463"/>
                        <a:pt x="4171" y="469"/>
                      </a:cubicBezTo>
                      <a:lnTo>
                        <a:pt x="4171" y="469"/>
                      </a:lnTo>
                      <a:cubicBezTo>
                        <a:pt x="4179" y="472"/>
                        <a:pt x="4187" y="473"/>
                        <a:pt x="4196" y="473"/>
                      </a:cubicBezTo>
                      <a:lnTo>
                        <a:pt x="4196" y="473"/>
                      </a:lnTo>
                      <a:cubicBezTo>
                        <a:pt x="4204" y="473"/>
                        <a:pt x="4212" y="472"/>
                        <a:pt x="4221" y="469"/>
                      </a:cubicBezTo>
                      <a:lnTo>
                        <a:pt x="4221" y="469"/>
                      </a:lnTo>
                      <a:cubicBezTo>
                        <a:pt x="4236" y="463"/>
                        <a:pt x="4245" y="455"/>
                        <a:pt x="4245" y="444"/>
                      </a:cubicBezTo>
                      <a:close/>
                      <a:moveTo>
                        <a:pt x="4113" y="512"/>
                      </a:moveTo>
                      <a:lnTo>
                        <a:pt x="4113" y="512"/>
                      </a:lnTo>
                      <a:cubicBezTo>
                        <a:pt x="4113" y="500"/>
                        <a:pt x="4106" y="492"/>
                        <a:pt x="4090" y="486"/>
                      </a:cubicBezTo>
                      <a:lnTo>
                        <a:pt x="4090" y="486"/>
                      </a:lnTo>
                      <a:cubicBezTo>
                        <a:pt x="4081" y="483"/>
                        <a:pt x="4072" y="482"/>
                        <a:pt x="4064" y="482"/>
                      </a:cubicBezTo>
                      <a:lnTo>
                        <a:pt x="4064" y="482"/>
                      </a:lnTo>
                      <a:cubicBezTo>
                        <a:pt x="4057" y="482"/>
                        <a:pt x="4048" y="483"/>
                        <a:pt x="4040" y="486"/>
                      </a:cubicBezTo>
                      <a:lnTo>
                        <a:pt x="4040" y="486"/>
                      </a:lnTo>
                      <a:cubicBezTo>
                        <a:pt x="4024" y="492"/>
                        <a:pt x="4015" y="500"/>
                        <a:pt x="4015" y="512"/>
                      </a:cubicBezTo>
                      <a:lnTo>
                        <a:pt x="4015" y="512"/>
                      </a:lnTo>
                      <a:cubicBezTo>
                        <a:pt x="4015" y="523"/>
                        <a:pt x="4024" y="531"/>
                        <a:pt x="4040" y="538"/>
                      </a:cubicBezTo>
                      <a:lnTo>
                        <a:pt x="4040" y="538"/>
                      </a:lnTo>
                      <a:cubicBezTo>
                        <a:pt x="4048" y="540"/>
                        <a:pt x="4057" y="541"/>
                        <a:pt x="4064" y="541"/>
                      </a:cubicBezTo>
                      <a:lnTo>
                        <a:pt x="4064" y="541"/>
                      </a:lnTo>
                      <a:cubicBezTo>
                        <a:pt x="4072" y="541"/>
                        <a:pt x="4081" y="540"/>
                        <a:pt x="4090" y="538"/>
                      </a:cubicBezTo>
                      <a:lnTo>
                        <a:pt x="4090" y="538"/>
                      </a:lnTo>
                      <a:cubicBezTo>
                        <a:pt x="4106" y="531"/>
                        <a:pt x="4113" y="523"/>
                        <a:pt x="4113" y="512"/>
                      </a:cubicBezTo>
                      <a:close/>
                      <a:moveTo>
                        <a:pt x="3982" y="580"/>
                      </a:moveTo>
                      <a:lnTo>
                        <a:pt x="3982" y="580"/>
                      </a:lnTo>
                      <a:cubicBezTo>
                        <a:pt x="3982" y="569"/>
                        <a:pt x="3974" y="560"/>
                        <a:pt x="3958" y="555"/>
                      </a:cubicBezTo>
                      <a:lnTo>
                        <a:pt x="3958" y="555"/>
                      </a:lnTo>
                      <a:cubicBezTo>
                        <a:pt x="3950" y="551"/>
                        <a:pt x="3941" y="550"/>
                        <a:pt x="3933" y="550"/>
                      </a:cubicBezTo>
                      <a:lnTo>
                        <a:pt x="3933" y="550"/>
                      </a:lnTo>
                      <a:cubicBezTo>
                        <a:pt x="3926" y="550"/>
                        <a:pt x="3917" y="551"/>
                        <a:pt x="3909" y="555"/>
                      </a:cubicBezTo>
                      <a:lnTo>
                        <a:pt x="3909" y="555"/>
                      </a:lnTo>
                      <a:cubicBezTo>
                        <a:pt x="3892" y="560"/>
                        <a:pt x="3884" y="569"/>
                        <a:pt x="3884" y="580"/>
                      </a:cubicBezTo>
                      <a:lnTo>
                        <a:pt x="3884" y="580"/>
                      </a:lnTo>
                      <a:cubicBezTo>
                        <a:pt x="3884" y="591"/>
                        <a:pt x="3892" y="600"/>
                        <a:pt x="3909" y="605"/>
                      </a:cubicBezTo>
                      <a:lnTo>
                        <a:pt x="3909" y="605"/>
                      </a:lnTo>
                      <a:cubicBezTo>
                        <a:pt x="3917" y="608"/>
                        <a:pt x="3926" y="610"/>
                        <a:pt x="3933" y="610"/>
                      </a:cubicBezTo>
                      <a:lnTo>
                        <a:pt x="3933" y="610"/>
                      </a:lnTo>
                      <a:cubicBezTo>
                        <a:pt x="3941" y="610"/>
                        <a:pt x="3950" y="608"/>
                        <a:pt x="3958" y="605"/>
                      </a:cubicBezTo>
                      <a:lnTo>
                        <a:pt x="3958" y="605"/>
                      </a:lnTo>
                      <a:cubicBezTo>
                        <a:pt x="3974" y="600"/>
                        <a:pt x="3982" y="591"/>
                        <a:pt x="3982" y="580"/>
                      </a:cubicBezTo>
                      <a:close/>
                      <a:moveTo>
                        <a:pt x="3851" y="512"/>
                      </a:moveTo>
                      <a:lnTo>
                        <a:pt x="3851" y="512"/>
                      </a:lnTo>
                      <a:cubicBezTo>
                        <a:pt x="3851" y="500"/>
                        <a:pt x="3843" y="492"/>
                        <a:pt x="3827" y="486"/>
                      </a:cubicBezTo>
                      <a:lnTo>
                        <a:pt x="3827" y="486"/>
                      </a:lnTo>
                      <a:cubicBezTo>
                        <a:pt x="3819" y="483"/>
                        <a:pt x="3810" y="482"/>
                        <a:pt x="3802" y="482"/>
                      </a:cubicBezTo>
                      <a:lnTo>
                        <a:pt x="3802" y="482"/>
                      </a:lnTo>
                      <a:cubicBezTo>
                        <a:pt x="3794" y="482"/>
                        <a:pt x="3786" y="483"/>
                        <a:pt x="3778" y="486"/>
                      </a:cubicBezTo>
                      <a:lnTo>
                        <a:pt x="3778" y="486"/>
                      </a:lnTo>
                      <a:cubicBezTo>
                        <a:pt x="3762" y="492"/>
                        <a:pt x="3753" y="500"/>
                        <a:pt x="3753" y="512"/>
                      </a:cubicBezTo>
                      <a:lnTo>
                        <a:pt x="3753" y="512"/>
                      </a:lnTo>
                      <a:cubicBezTo>
                        <a:pt x="3753" y="523"/>
                        <a:pt x="3762" y="531"/>
                        <a:pt x="3778" y="538"/>
                      </a:cubicBezTo>
                      <a:lnTo>
                        <a:pt x="3778" y="538"/>
                      </a:lnTo>
                      <a:cubicBezTo>
                        <a:pt x="3786" y="540"/>
                        <a:pt x="3794" y="541"/>
                        <a:pt x="3802" y="541"/>
                      </a:cubicBezTo>
                      <a:lnTo>
                        <a:pt x="3802" y="541"/>
                      </a:lnTo>
                      <a:cubicBezTo>
                        <a:pt x="3810" y="541"/>
                        <a:pt x="3819" y="540"/>
                        <a:pt x="3827" y="538"/>
                      </a:cubicBezTo>
                      <a:lnTo>
                        <a:pt x="3827" y="538"/>
                      </a:lnTo>
                      <a:cubicBezTo>
                        <a:pt x="3843" y="531"/>
                        <a:pt x="3851" y="523"/>
                        <a:pt x="3851" y="512"/>
                      </a:cubicBezTo>
                      <a:close/>
                      <a:moveTo>
                        <a:pt x="3721" y="444"/>
                      </a:moveTo>
                      <a:lnTo>
                        <a:pt x="3721" y="444"/>
                      </a:lnTo>
                      <a:cubicBezTo>
                        <a:pt x="3721" y="432"/>
                        <a:pt x="3712" y="424"/>
                        <a:pt x="3696" y="418"/>
                      </a:cubicBezTo>
                      <a:lnTo>
                        <a:pt x="3696" y="418"/>
                      </a:lnTo>
                      <a:cubicBezTo>
                        <a:pt x="3688" y="415"/>
                        <a:pt x="3679" y="414"/>
                        <a:pt x="3671" y="414"/>
                      </a:cubicBezTo>
                      <a:lnTo>
                        <a:pt x="3671" y="414"/>
                      </a:lnTo>
                      <a:cubicBezTo>
                        <a:pt x="3663" y="414"/>
                        <a:pt x="3655" y="415"/>
                        <a:pt x="3647" y="418"/>
                      </a:cubicBezTo>
                      <a:lnTo>
                        <a:pt x="3647" y="418"/>
                      </a:lnTo>
                      <a:cubicBezTo>
                        <a:pt x="3630" y="424"/>
                        <a:pt x="3622" y="432"/>
                        <a:pt x="3622" y="444"/>
                      </a:cubicBezTo>
                      <a:lnTo>
                        <a:pt x="3622" y="444"/>
                      </a:lnTo>
                      <a:cubicBezTo>
                        <a:pt x="3622" y="455"/>
                        <a:pt x="3630" y="463"/>
                        <a:pt x="3647" y="469"/>
                      </a:cubicBezTo>
                      <a:lnTo>
                        <a:pt x="3647" y="469"/>
                      </a:lnTo>
                      <a:cubicBezTo>
                        <a:pt x="3655" y="472"/>
                        <a:pt x="3663" y="473"/>
                        <a:pt x="3671" y="473"/>
                      </a:cubicBezTo>
                      <a:lnTo>
                        <a:pt x="3671" y="473"/>
                      </a:lnTo>
                      <a:cubicBezTo>
                        <a:pt x="3679" y="473"/>
                        <a:pt x="3688" y="472"/>
                        <a:pt x="3696" y="469"/>
                      </a:cubicBezTo>
                      <a:lnTo>
                        <a:pt x="3696" y="469"/>
                      </a:lnTo>
                      <a:cubicBezTo>
                        <a:pt x="3712" y="463"/>
                        <a:pt x="3721" y="455"/>
                        <a:pt x="3721" y="444"/>
                      </a:cubicBezTo>
                      <a:close/>
                      <a:moveTo>
                        <a:pt x="3589" y="375"/>
                      </a:moveTo>
                      <a:lnTo>
                        <a:pt x="3589" y="375"/>
                      </a:lnTo>
                      <a:cubicBezTo>
                        <a:pt x="3589" y="364"/>
                        <a:pt x="3581" y="355"/>
                        <a:pt x="3564" y="349"/>
                      </a:cubicBezTo>
                      <a:lnTo>
                        <a:pt x="3564" y="349"/>
                      </a:lnTo>
                      <a:cubicBezTo>
                        <a:pt x="3556" y="347"/>
                        <a:pt x="3548" y="345"/>
                        <a:pt x="3540" y="345"/>
                      </a:cubicBezTo>
                      <a:lnTo>
                        <a:pt x="3540" y="345"/>
                      </a:lnTo>
                      <a:cubicBezTo>
                        <a:pt x="3532" y="345"/>
                        <a:pt x="3524" y="347"/>
                        <a:pt x="3516" y="349"/>
                      </a:cubicBezTo>
                      <a:lnTo>
                        <a:pt x="3516" y="349"/>
                      </a:lnTo>
                      <a:cubicBezTo>
                        <a:pt x="3499" y="355"/>
                        <a:pt x="3491" y="364"/>
                        <a:pt x="3491" y="375"/>
                      </a:cubicBezTo>
                      <a:lnTo>
                        <a:pt x="3491" y="375"/>
                      </a:lnTo>
                      <a:cubicBezTo>
                        <a:pt x="3491" y="387"/>
                        <a:pt x="3499" y="395"/>
                        <a:pt x="3516" y="401"/>
                      </a:cubicBezTo>
                      <a:lnTo>
                        <a:pt x="3516" y="401"/>
                      </a:lnTo>
                      <a:cubicBezTo>
                        <a:pt x="3524" y="404"/>
                        <a:pt x="3532" y="405"/>
                        <a:pt x="3540" y="405"/>
                      </a:cubicBezTo>
                      <a:lnTo>
                        <a:pt x="3540" y="405"/>
                      </a:lnTo>
                      <a:cubicBezTo>
                        <a:pt x="3548" y="405"/>
                        <a:pt x="3556" y="404"/>
                        <a:pt x="3564" y="401"/>
                      </a:cubicBezTo>
                      <a:lnTo>
                        <a:pt x="3564" y="401"/>
                      </a:lnTo>
                      <a:cubicBezTo>
                        <a:pt x="3581" y="395"/>
                        <a:pt x="3589" y="387"/>
                        <a:pt x="3589" y="375"/>
                      </a:cubicBezTo>
                      <a:close/>
                      <a:moveTo>
                        <a:pt x="3458" y="307"/>
                      </a:moveTo>
                      <a:lnTo>
                        <a:pt x="3458" y="307"/>
                      </a:lnTo>
                      <a:cubicBezTo>
                        <a:pt x="3458" y="296"/>
                        <a:pt x="3450" y="287"/>
                        <a:pt x="3433" y="281"/>
                      </a:cubicBezTo>
                      <a:lnTo>
                        <a:pt x="3385" y="264"/>
                      </a:lnTo>
                      <a:lnTo>
                        <a:pt x="3385" y="264"/>
                      </a:lnTo>
                      <a:cubicBezTo>
                        <a:pt x="3368" y="258"/>
                        <a:pt x="3354" y="250"/>
                        <a:pt x="3344" y="238"/>
                      </a:cubicBezTo>
                      <a:lnTo>
                        <a:pt x="3344" y="238"/>
                      </a:lnTo>
                      <a:cubicBezTo>
                        <a:pt x="3332" y="227"/>
                        <a:pt x="3319" y="218"/>
                        <a:pt x="3302" y="213"/>
                      </a:cubicBezTo>
                      <a:lnTo>
                        <a:pt x="3253" y="196"/>
                      </a:lnTo>
                      <a:lnTo>
                        <a:pt x="3253" y="196"/>
                      </a:lnTo>
                      <a:cubicBezTo>
                        <a:pt x="3237" y="190"/>
                        <a:pt x="3223" y="182"/>
                        <a:pt x="3212" y="170"/>
                      </a:cubicBezTo>
                      <a:lnTo>
                        <a:pt x="3212" y="170"/>
                      </a:lnTo>
                      <a:cubicBezTo>
                        <a:pt x="3201" y="159"/>
                        <a:pt x="3188" y="150"/>
                        <a:pt x="3171" y="145"/>
                      </a:cubicBezTo>
                      <a:lnTo>
                        <a:pt x="3171" y="145"/>
                      </a:lnTo>
                      <a:cubicBezTo>
                        <a:pt x="3163" y="142"/>
                        <a:pt x="3155" y="141"/>
                        <a:pt x="3147" y="141"/>
                      </a:cubicBezTo>
                      <a:lnTo>
                        <a:pt x="3147" y="141"/>
                      </a:lnTo>
                      <a:cubicBezTo>
                        <a:pt x="3139" y="141"/>
                        <a:pt x="3130" y="142"/>
                        <a:pt x="3122" y="145"/>
                      </a:cubicBezTo>
                      <a:lnTo>
                        <a:pt x="3122" y="145"/>
                      </a:lnTo>
                      <a:cubicBezTo>
                        <a:pt x="3106" y="150"/>
                        <a:pt x="3092" y="159"/>
                        <a:pt x="3081" y="170"/>
                      </a:cubicBezTo>
                      <a:lnTo>
                        <a:pt x="3081" y="170"/>
                      </a:lnTo>
                      <a:cubicBezTo>
                        <a:pt x="3070" y="182"/>
                        <a:pt x="3056" y="190"/>
                        <a:pt x="3040" y="196"/>
                      </a:cubicBezTo>
                      <a:lnTo>
                        <a:pt x="2990" y="213"/>
                      </a:lnTo>
                      <a:lnTo>
                        <a:pt x="2990" y="213"/>
                      </a:lnTo>
                      <a:cubicBezTo>
                        <a:pt x="2975" y="218"/>
                        <a:pt x="2961" y="227"/>
                        <a:pt x="2950" y="238"/>
                      </a:cubicBezTo>
                      <a:lnTo>
                        <a:pt x="2950" y="238"/>
                      </a:lnTo>
                      <a:cubicBezTo>
                        <a:pt x="2939" y="250"/>
                        <a:pt x="2926" y="258"/>
                        <a:pt x="2909" y="264"/>
                      </a:cubicBezTo>
                      <a:lnTo>
                        <a:pt x="2860" y="281"/>
                      </a:lnTo>
                      <a:lnTo>
                        <a:pt x="2860" y="281"/>
                      </a:lnTo>
                      <a:cubicBezTo>
                        <a:pt x="2844" y="287"/>
                        <a:pt x="2836" y="296"/>
                        <a:pt x="2836" y="307"/>
                      </a:cubicBezTo>
                      <a:lnTo>
                        <a:pt x="2836" y="307"/>
                      </a:lnTo>
                      <a:cubicBezTo>
                        <a:pt x="2836" y="318"/>
                        <a:pt x="2844" y="327"/>
                        <a:pt x="2860" y="333"/>
                      </a:cubicBezTo>
                      <a:lnTo>
                        <a:pt x="2860" y="333"/>
                      </a:lnTo>
                      <a:cubicBezTo>
                        <a:pt x="2868" y="336"/>
                        <a:pt x="2876" y="337"/>
                        <a:pt x="2884" y="337"/>
                      </a:cubicBezTo>
                      <a:lnTo>
                        <a:pt x="2884" y="337"/>
                      </a:lnTo>
                      <a:cubicBezTo>
                        <a:pt x="2893" y="337"/>
                        <a:pt x="2901" y="336"/>
                        <a:pt x="2909" y="333"/>
                      </a:cubicBezTo>
                      <a:lnTo>
                        <a:pt x="2909" y="333"/>
                      </a:lnTo>
                      <a:cubicBezTo>
                        <a:pt x="2926" y="327"/>
                        <a:pt x="2939" y="318"/>
                        <a:pt x="2950" y="307"/>
                      </a:cubicBezTo>
                      <a:lnTo>
                        <a:pt x="2950" y="307"/>
                      </a:lnTo>
                      <a:cubicBezTo>
                        <a:pt x="2961" y="296"/>
                        <a:pt x="2975" y="287"/>
                        <a:pt x="2990" y="281"/>
                      </a:cubicBezTo>
                      <a:lnTo>
                        <a:pt x="3040" y="264"/>
                      </a:lnTo>
                      <a:lnTo>
                        <a:pt x="3040" y="264"/>
                      </a:lnTo>
                      <a:cubicBezTo>
                        <a:pt x="3056" y="258"/>
                        <a:pt x="3070" y="250"/>
                        <a:pt x="3081" y="238"/>
                      </a:cubicBezTo>
                      <a:lnTo>
                        <a:pt x="3081" y="238"/>
                      </a:lnTo>
                      <a:cubicBezTo>
                        <a:pt x="3092" y="227"/>
                        <a:pt x="3106" y="218"/>
                        <a:pt x="3122" y="213"/>
                      </a:cubicBezTo>
                      <a:lnTo>
                        <a:pt x="3122" y="213"/>
                      </a:lnTo>
                      <a:cubicBezTo>
                        <a:pt x="3130" y="210"/>
                        <a:pt x="3139" y="208"/>
                        <a:pt x="3147" y="208"/>
                      </a:cubicBezTo>
                      <a:lnTo>
                        <a:pt x="3147" y="208"/>
                      </a:lnTo>
                      <a:cubicBezTo>
                        <a:pt x="3155" y="208"/>
                        <a:pt x="3163" y="210"/>
                        <a:pt x="3171" y="213"/>
                      </a:cubicBezTo>
                      <a:lnTo>
                        <a:pt x="3171" y="213"/>
                      </a:lnTo>
                      <a:cubicBezTo>
                        <a:pt x="3188" y="218"/>
                        <a:pt x="3201" y="227"/>
                        <a:pt x="3212" y="238"/>
                      </a:cubicBezTo>
                      <a:lnTo>
                        <a:pt x="3212" y="238"/>
                      </a:lnTo>
                      <a:cubicBezTo>
                        <a:pt x="3223" y="250"/>
                        <a:pt x="3237" y="258"/>
                        <a:pt x="3253" y="264"/>
                      </a:cubicBezTo>
                      <a:lnTo>
                        <a:pt x="3302" y="281"/>
                      </a:lnTo>
                      <a:lnTo>
                        <a:pt x="3302" y="281"/>
                      </a:lnTo>
                      <a:cubicBezTo>
                        <a:pt x="3319" y="287"/>
                        <a:pt x="3332" y="296"/>
                        <a:pt x="3344" y="307"/>
                      </a:cubicBezTo>
                      <a:lnTo>
                        <a:pt x="3344" y="307"/>
                      </a:lnTo>
                      <a:cubicBezTo>
                        <a:pt x="3354" y="318"/>
                        <a:pt x="3368" y="327"/>
                        <a:pt x="3385" y="333"/>
                      </a:cubicBezTo>
                      <a:lnTo>
                        <a:pt x="3385" y="333"/>
                      </a:lnTo>
                      <a:cubicBezTo>
                        <a:pt x="3392" y="336"/>
                        <a:pt x="3401" y="337"/>
                        <a:pt x="3409" y="337"/>
                      </a:cubicBezTo>
                      <a:lnTo>
                        <a:pt x="3409" y="337"/>
                      </a:lnTo>
                      <a:cubicBezTo>
                        <a:pt x="3417" y="337"/>
                        <a:pt x="3425" y="336"/>
                        <a:pt x="3433" y="333"/>
                      </a:cubicBezTo>
                      <a:lnTo>
                        <a:pt x="3433" y="333"/>
                      </a:lnTo>
                      <a:cubicBezTo>
                        <a:pt x="3450" y="327"/>
                        <a:pt x="3458" y="318"/>
                        <a:pt x="3458" y="307"/>
                      </a:cubicBezTo>
                      <a:close/>
                      <a:moveTo>
                        <a:pt x="2803" y="102"/>
                      </a:moveTo>
                      <a:lnTo>
                        <a:pt x="2803" y="102"/>
                      </a:lnTo>
                      <a:cubicBezTo>
                        <a:pt x="2803" y="91"/>
                        <a:pt x="2795" y="82"/>
                        <a:pt x="2778" y="76"/>
                      </a:cubicBezTo>
                      <a:lnTo>
                        <a:pt x="2778" y="76"/>
                      </a:lnTo>
                      <a:cubicBezTo>
                        <a:pt x="2762" y="71"/>
                        <a:pt x="2743" y="68"/>
                        <a:pt x="2721" y="68"/>
                      </a:cubicBezTo>
                      <a:lnTo>
                        <a:pt x="2000" y="68"/>
                      </a:lnTo>
                      <a:lnTo>
                        <a:pt x="2000" y="68"/>
                      </a:lnTo>
                      <a:cubicBezTo>
                        <a:pt x="1977" y="68"/>
                        <a:pt x="1959" y="71"/>
                        <a:pt x="1942" y="76"/>
                      </a:cubicBezTo>
                      <a:lnTo>
                        <a:pt x="1942" y="76"/>
                      </a:lnTo>
                      <a:cubicBezTo>
                        <a:pt x="1926" y="82"/>
                        <a:pt x="1917" y="91"/>
                        <a:pt x="1917" y="102"/>
                      </a:cubicBezTo>
                      <a:lnTo>
                        <a:pt x="1917" y="102"/>
                      </a:lnTo>
                      <a:cubicBezTo>
                        <a:pt x="1917" y="113"/>
                        <a:pt x="1926" y="122"/>
                        <a:pt x="1942" y="127"/>
                      </a:cubicBezTo>
                      <a:lnTo>
                        <a:pt x="1991" y="145"/>
                      </a:lnTo>
                      <a:lnTo>
                        <a:pt x="1991" y="145"/>
                      </a:lnTo>
                      <a:cubicBezTo>
                        <a:pt x="2007" y="150"/>
                        <a:pt x="2021" y="159"/>
                        <a:pt x="2032" y="170"/>
                      </a:cubicBezTo>
                      <a:lnTo>
                        <a:pt x="2032" y="170"/>
                      </a:lnTo>
                      <a:cubicBezTo>
                        <a:pt x="2043" y="182"/>
                        <a:pt x="2057" y="190"/>
                        <a:pt x="2073" y="196"/>
                      </a:cubicBezTo>
                      <a:lnTo>
                        <a:pt x="2123" y="213"/>
                      </a:lnTo>
                      <a:lnTo>
                        <a:pt x="2123" y="213"/>
                      </a:lnTo>
                      <a:cubicBezTo>
                        <a:pt x="2139" y="218"/>
                        <a:pt x="2152" y="227"/>
                        <a:pt x="2164" y="238"/>
                      </a:cubicBezTo>
                      <a:lnTo>
                        <a:pt x="2164" y="238"/>
                      </a:lnTo>
                      <a:cubicBezTo>
                        <a:pt x="2174" y="250"/>
                        <a:pt x="2188" y="258"/>
                        <a:pt x="2204" y="264"/>
                      </a:cubicBezTo>
                      <a:lnTo>
                        <a:pt x="2253" y="281"/>
                      </a:lnTo>
                      <a:lnTo>
                        <a:pt x="2253" y="281"/>
                      </a:lnTo>
                      <a:cubicBezTo>
                        <a:pt x="2270" y="287"/>
                        <a:pt x="2283" y="296"/>
                        <a:pt x="2294" y="307"/>
                      </a:cubicBezTo>
                      <a:lnTo>
                        <a:pt x="2294" y="307"/>
                      </a:lnTo>
                      <a:cubicBezTo>
                        <a:pt x="2306" y="318"/>
                        <a:pt x="2319" y="327"/>
                        <a:pt x="2335" y="333"/>
                      </a:cubicBezTo>
                      <a:lnTo>
                        <a:pt x="2335" y="333"/>
                      </a:lnTo>
                      <a:cubicBezTo>
                        <a:pt x="2343" y="336"/>
                        <a:pt x="2352" y="337"/>
                        <a:pt x="2360" y="337"/>
                      </a:cubicBezTo>
                      <a:lnTo>
                        <a:pt x="2360" y="337"/>
                      </a:lnTo>
                      <a:cubicBezTo>
                        <a:pt x="2368" y="337"/>
                        <a:pt x="2376" y="336"/>
                        <a:pt x="2384" y="333"/>
                      </a:cubicBezTo>
                      <a:lnTo>
                        <a:pt x="2384" y="333"/>
                      </a:lnTo>
                      <a:cubicBezTo>
                        <a:pt x="2401" y="327"/>
                        <a:pt x="2414" y="318"/>
                        <a:pt x="2426" y="307"/>
                      </a:cubicBezTo>
                      <a:lnTo>
                        <a:pt x="2426" y="307"/>
                      </a:lnTo>
                      <a:cubicBezTo>
                        <a:pt x="2437" y="296"/>
                        <a:pt x="2450" y="287"/>
                        <a:pt x="2467" y="281"/>
                      </a:cubicBezTo>
                      <a:lnTo>
                        <a:pt x="2516" y="264"/>
                      </a:lnTo>
                      <a:lnTo>
                        <a:pt x="2516" y="264"/>
                      </a:lnTo>
                      <a:cubicBezTo>
                        <a:pt x="2533" y="258"/>
                        <a:pt x="2545" y="250"/>
                        <a:pt x="2557" y="238"/>
                      </a:cubicBezTo>
                      <a:lnTo>
                        <a:pt x="2557" y="238"/>
                      </a:lnTo>
                      <a:cubicBezTo>
                        <a:pt x="2568" y="227"/>
                        <a:pt x="2581" y="218"/>
                        <a:pt x="2598" y="213"/>
                      </a:cubicBezTo>
                      <a:lnTo>
                        <a:pt x="2647" y="196"/>
                      </a:lnTo>
                      <a:lnTo>
                        <a:pt x="2647" y="196"/>
                      </a:lnTo>
                      <a:cubicBezTo>
                        <a:pt x="2663" y="190"/>
                        <a:pt x="2677" y="182"/>
                        <a:pt x="2687" y="170"/>
                      </a:cubicBezTo>
                      <a:lnTo>
                        <a:pt x="2687" y="170"/>
                      </a:lnTo>
                      <a:cubicBezTo>
                        <a:pt x="2699" y="159"/>
                        <a:pt x="2712" y="150"/>
                        <a:pt x="2729" y="145"/>
                      </a:cubicBezTo>
                      <a:lnTo>
                        <a:pt x="2778" y="127"/>
                      </a:lnTo>
                      <a:lnTo>
                        <a:pt x="2778" y="127"/>
                      </a:lnTo>
                      <a:cubicBezTo>
                        <a:pt x="2795" y="122"/>
                        <a:pt x="2803" y="113"/>
                        <a:pt x="2803" y="102"/>
                      </a:cubicBezTo>
                      <a:close/>
                      <a:moveTo>
                        <a:pt x="2803" y="375"/>
                      </a:moveTo>
                      <a:lnTo>
                        <a:pt x="2803" y="375"/>
                      </a:lnTo>
                      <a:cubicBezTo>
                        <a:pt x="2803" y="364"/>
                        <a:pt x="2795" y="355"/>
                        <a:pt x="2778" y="349"/>
                      </a:cubicBezTo>
                      <a:lnTo>
                        <a:pt x="2778" y="349"/>
                      </a:lnTo>
                      <a:cubicBezTo>
                        <a:pt x="2770" y="347"/>
                        <a:pt x="2762" y="345"/>
                        <a:pt x="2753" y="345"/>
                      </a:cubicBezTo>
                      <a:lnTo>
                        <a:pt x="2753" y="345"/>
                      </a:lnTo>
                      <a:cubicBezTo>
                        <a:pt x="2745" y="345"/>
                        <a:pt x="2737" y="347"/>
                        <a:pt x="2729" y="349"/>
                      </a:cubicBezTo>
                      <a:lnTo>
                        <a:pt x="2729" y="349"/>
                      </a:lnTo>
                      <a:cubicBezTo>
                        <a:pt x="2712" y="355"/>
                        <a:pt x="2704" y="364"/>
                        <a:pt x="2704" y="375"/>
                      </a:cubicBezTo>
                      <a:lnTo>
                        <a:pt x="2704" y="375"/>
                      </a:lnTo>
                      <a:cubicBezTo>
                        <a:pt x="2704" y="387"/>
                        <a:pt x="2712" y="395"/>
                        <a:pt x="2729" y="401"/>
                      </a:cubicBezTo>
                      <a:lnTo>
                        <a:pt x="2729" y="401"/>
                      </a:lnTo>
                      <a:cubicBezTo>
                        <a:pt x="2737" y="404"/>
                        <a:pt x="2745" y="405"/>
                        <a:pt x="2753" y="405"/>
                      </a:cubicBezTo>
                      <a:lnTo>
                        <a:pt x="2753" y="405"/>
                      </a:lnTo>
                      <a:cubicBezTo>
                        <a:pt x="2762" y="405"/>
                        <a:pt x="2770" y="404"/>
                        <a:pt x="2778" y="401"/>
                      </a:cubicBezTo>
                      <a:lnTo>
                        <a:pt x="2778" y="401"/>
                      </a:lnTo>
                      <a:cubicBezTo>
                        <a:pt x="2795" y="395"/>
                        <a:pt x="2803" y="387"/>
                        <a:pt x="2803" y="375"/>
                      </a:cubicBezTo>
                      <a:close/>
                      <a:moveTo>
                        <a:pt x="2672" y="444"/>
                      </a:moveTo>
                      <a:lnTo>
                        <a:pt x="2672" y="444"/>
                      </a:lnTo>
                      <a:cubicBezTo>
                        <a:pt x="2672" y="432"/>
                        <a:pt x="2663" y="424"/>
                        <a:pt x="2647" y="418"/>
                      </a:cubicBezTo>
                      <a:lnTo>
                        <a:pt x="2647" y="418"/>
                      </a:lnTo>
                      <a:cubicBezTo>
                        <a:pt x="2639" y="415"/>
                        <a:pt x="2631" y="414"/>
                        <a:pt x="2622" y="414"/>
                      </a:cubicBezTo>
                      <a:lnTo>
                        <a:pt x="2622" y="414"/>
                      </a:lnTo>
                      <a:cubicBezTo>
                        <a:pt x="2614" y="414"/>
                        <a:pt x="2606" y="415"/>
                        <a:pt x="2598" y="418"/>
                      </a:cubicBezTo>
                      <a:lnTo>
                        <a:pt x="2598" y="418"/>
                      </a:lnTo>
                      <a:cubicBezTo>
                        <a:pt x="2581" y="424"/>
                        <a:pt x="2573" y="432"/>
                        <a:pt x="2573" y="444"/>
                      </a:cubicBezTo>
                      <a:lnTo>
                        <a:pt x="2573" y="444"/>
                      </a:lnTo>
                      <a:cubicBezTo>
                        <a:pt x="2573" y="455"/>
                        <a:pt x="2581" y="463"/>
                        <a:pt x="2598" y="469"/>
                      </a:cubicBezTo>
                      <a:lnTo>
                        <a:pt x="2598" y="469"/>
                      </a:lnTo>
                      <a:cubicBezTo>
                        <a:pt x="2606" y="472"/>
                        <a:pt x="2614" y="473"/>
                        <a:pt x="2622" y="473"/>
                      </a:cubicBezTo>
                      <a:lnTo>
                        <a:pt x="2622" y="473"/>
                      </a:lnTo>
                      <a:cubicBezTo>
                        <a:pt x="2631" y="473"/>
                        <a:pt x="2639" y="472"/>
                        <a:pt x="2647" y="469"/>
                      </a:cubicBezTo>
                      <a:lnTo>
                        <a:pt x="2647" y="469"/>
                      </a:lnTo>
                      <a:cubicBezTo>
                        <a:pt x="2663" y="463"/>
                        <a:pt x="2672" y="455"/>
                        <a:pt x="2672" y="444"/>
                      </a:cubicBezTo>
                      <a:close/>
                      <a:moveTo>
                        <a:pt x="2540" y="512"/>
                      </a:moveTo>
                      <a:lnTo>
                        <a:pt x="2540" y="512"/>
                      </a:lnTo>
                      <a:cubicBezTo>
                        <a:pt x="2540" y="500"/>
                        <a:pt x="2533" y="492"/>
                        <a:pt x="2516" y="486"/>
                      </a:cubicBezTo>
                      <a:lnTo>
                        <a:pt x="2516" y="486"/>
                      </a:lnTo>
                      <a:cubicBezTo>
                        <a:pt x="2508" y="483"/>
                        <a:pt x="2499" y="482"/>
                        <a:pt x="2491" y="482"/>
                      </a:cubicBezTo>
                      <a:lnTo>
                        <a:pt x="2491" y="482"/>
                      </a:lnTo>
                      <a:cubicBezTo>
                        <a:pt x="2483" y="482"/>
                        <a:pt x="2475" y="483"/>
                        <a:pt x="2467" y="486"/>
                      </a:cubicBezTo>
                      <a:lnTo>
                        <a:pt x="2467" y="486"/>
                      </a:lnTo>
                      <a:cubicBezTo>
                        <a:pt x="2450" y="492"/>
                        <a:pt x="2442" y="500"/>
                        <a:pt x="2442" y="512"/>
                      </a:cubicBezTo>
                      <a:lnTo>
                        <a:pt x="2442" y="512"/>
                      </a:lnTo>
                      <a:cubicBezTo>
                        <a:pt x="2442" y="523"/>
                        <a:pt x="2450" y="531"/>
                        <a:pt x="2467" y="538"/>
                      </a:cubicBezTo>
                      <a:lnTo>
                        <a:pt x="2467" y="538"/>
                      </a:lnTo>
                      <a:cubicBezTo>
                        <a:pt x="2475" y="540"/>
                        <a:pt x="2483" y="541"/>
                        <a:pt x="2491" y="541"/>
                      </a:cubicBezTo>
                      <a:lnTo>
                        <a:pt x="2491" y="541"/>
                      </a:lnTo>
                      <a:cubicBezTo>
                        <a:pt x="2499" y="541"/>
                        <a:pt x="2508" y="540"/>
                        <a:pt x="2516" y="538"/>
                      </a:cubicBezTo>
                      <a:lnTo>
                        <a:pt x="2516" y="538"/>
                      </a:lnTo>
                      <a:cubicBezTo>
                        <a:pt x="2533" y="531"/>
                        <a:pt x="2540" y="523"/>
                        <a:pt x="2540" y="512"/>
                      </a:cubicBezTo>
                      <a:close/>
                      <a:moveTo>
                        <a:pt x="2409" y="580"/>
                      </a:moveTo>
                      <a:lnTo>
                        <a:pt x="2409" y="580"/>
                      </a:lnTo>
                      <a:cubicBezTo>
                        <a:pt x="2409" y="569"/>
                        <a:pt x="2401" y="560"/>
                        <a:pt x="2384" y="555"/>
                      </a:cubicBezTo>
                      <a:lnTo>
                        <a:pt x="2384" y="555"/>
                      </a:lnTo>
                      <a:cubicBezTo>
                        <a:pt x="2376" y="551"/>
                        <a:pt x="2368" y="550"/>
                        <a:pt x="2360" y="550"/>
                      </a:cubicBezTo>
                      <a:lnTo>
                        <a:pt x="2360" y="550"/>
                      </a:lnTo>
                      <a:cubicBezTo>
                        <a:pt x="2352" y="550"/>
                        <a:pt x="2343" y="551"/>
                        <a:pt x="2335" y="555"/>
                      </a:cubicBezTo>
                      <a:lnTo>
                        <a:pt x="2335" y="555"/>
                      </a:lnTo>
                      <a:cubicBezTo>
                        <a:pt x="2319" y="560"/>
                        <a:pt x="2311" y="569"/>
                        <a:pt x="2311" y="580"/>
                      </a:cubicBezTo>
                      <a:lnTo>
                        <a:pt x="2311" y="580"/>
                      </a:lnTo>
                      <a:cubicBezTo>
                        <a:pt x="2311" y="591"/>
                        <a:pt x="2319" y="600"/>
                        <a:pt x="2335" y="605"/>
                      </a:cubicBezTo>
                      <a:lnTo>
                        <a:pt x="2335" y="605"/>
                      </a:lnTo>
                      <a:cubicBezTo>
                        <a:pt x="2343" y="608"/>
                        <a:pt x="2352" y="610"/>
                        <a:pt x="2360" y="610"/>
                      </a:cubicBezTo>
                      <a:lnTo>
                        <a:pt x="2360" y="610"/>
                      </a:lnTo>
                      <a:cubicBezTo>
                        <a:pt x="2368" y="610"/>
                        <a:pt x="2376" y="608"/>
                        <a:pt x="2384" y="605"/>
                      </a:cubicBezTo>
                      <a:lnTo>
                        <a:pt x="2384" y="605"/>
                      </a:lnTo>
                      <a:cubicBezTo>
                        <a:pt x="2401" y="600"/>
                        <a:pt x="2409" y="591"/>
                        <a:pt x="2409" y="580"/>
                      </a:cubicBezTo>
                      <a:close/>
                      <a:moveTo>
                        <a:pt x="2278" y="512"/>
                      </a:moveTo>
                      <a:lnTo>
                        <a:pt x="2278" y="512"/>
                      </a:lnTo>
                      <a:cubicBezTo>
                        <a:pt x="2278" y="500"/>
                        <a:pt x="2270" y="492"/>
                        <a:pt x="2253" y="486"/>
                      </a:cubicBezTo>
                      <a:lnTo>
                        <a:pt x="2253" y="486"/>
                      </a:lnTo>
                      <a:cubicBezTo>
                        <a:pt x="2245" y="483"/>
                        <a:pt x="2237" y="482"/>
                        <a:pt x="2229" y="482"/>
                      </a:cubicBezTo>
                      <a:lnTo>
                        <a:pt x="2229" y="482"/>
                      </a:lnTo>
                      <a:cubicBezTo>
                        <a:pt x="2221" y="482"/>
                        <a:pt x="2212" y="483"/>
                        <a:pt x="2204" y="486"/>
                      </a:cubicBezTo>
                      <a:lnTo>
                        <a:pt x="2204" y="486"/>
                      </a:lnTo>
                      <a:cubicBezTo>
                        <a:pt x="2188" y="492"/>
                        <a:pt x="2179" y="500"/>
                        <a:pt x="2179" y="512"/>
                      </a:cubicBezTo>
                      <a:lnTo>
                        <a:pt x="2179" y="512"/>
                      </a:lnTo>
                      <a:cubicBezTo>
                        <a:pt x="2179" y="523"/>
                        <a:pt x="2188" y="531"/>
                        <a:pt x="2204" y="538"/>
                      </a:cubicBezTo>
                      <a:lnTo>
                        <a:pt x="2204" y="538"/>
                      </a:lnTo>
                      <a:cubicBezTo>
                        <a:pt x="2212" y="540"/>
                        <a:pt x="2221" y="541"/>
                        <a:pt x="2229" y="541"/>
                      </a:cubicBezTo>
                      <a:lnTo>
                        <a:pt x="2229" y="541"/>
                      </a:lnTo>
                      <a:cubicBezTo>
                        <a:pt x="2237" y="541"/>
                        <a:pt x="2245" y="540"/>
                        <a:pt x="2253" y="538"/>
                      </a:cubicBezTo>
                      <a:lnTo>
                        <a:pt x="2253" y="538"/>
                      </a:lnTo>
                      <a:cubicBezTo>
                        <a:pt x="2270" y="531"/>
                        <a:pt x="2278" y="523"/>
                        <a:pt x="2278" y="512"/>
                      </a:cubicBezTo>
                      <a:close/>
                      <a:moveTo>
                        <a:pt x="2147" y="444"/>
                      </a:moveTo>
                      <a:lnTo>
                        <a:pt x="2147" y="444"/>
                      </a:lnTo>
                      <a:cubicBezTo>
                        <a:pt x="2147" y="432"/>
                        <a:pt x="2139" y="424"/>
                        <a:pt x="2123" y="418"/>
                      </a:cubicBezTo>
                      <a:lnTo>
                        <a:pt x="2123" y="418"/>
                      </a:lnTo>
                      <a:cubicBezTo>
                        <a:pt x="2114" y="415"/>
                        <a:pt x="2106" y="414"/>
                        <a:pt x="2098" y="414"/>
                      </a:cubicBezTo>
                      <a:lnTo>
                        <a:pt x="2098" y="414"/>
                      </a:lnTo>
                      <a:cubicBezTo>
                        <a:pt x="2090" y="414"/>
                        <a:pt x="2081" y="415"/>
                        <a:pt x="2073" y="418"/>
                      </a:cubicBezTo>
                      <a:lnTo>
                        <a:pt x="2073" y="418"/>
                      </a:lnTo>
                      <a:cubicBezTo>
                        <a:pt x="2057" y="424"/>
                        <a:pt x="2048" y="432"/>
                        <a:pt x="2048" y="444"/>
                      </a:cubicBezTo>
                      <a:lnTo>
                        <a:pt x="2048" y="444"/>
                      </a:lnTo>
                      <a:cubicBezTo>
                        <a:pt x="2048" y="455"/>
                        <a:pt x="2057" y="463"/>
                        <a:pt x="2073" y="469"/>
                      </a:cubicBezTo>
                      <a:lnTo>
                        <a:pt x="2073" y="469"/>
                      </a:lnTo>
                      <a:cubicBezTo>
                        <a:pt x="2081" y="472"/>
                        <a:pt x="2090" y="473"/>
                        <a:pt x="2098" y="473"/>
                      </a:cubicBezTo>
                      <a:lnTo>
                        <a:pt x="2098" y="473"/>
                      </a:lnTo>
                      <a:cubicBezTo>
                        <a:pt x="2106" y="473"/>
                        <a:pt x="2114" y="472"/>
                        <a:pt x="2123" y="469"/>
                      </a:cubicBezTo>
                      <a:lnTo>
                        <a:pt x="2123" y="469"/>
                      </a:lnTo>
                      <a:cubicBezTo>
                        <a:pt x="2139" y="463"/>
                        <a:pt x="2147" y="455"/>
                        <a:pt x="2147" y="444"/>
                      </a:cubicBezTo>
                      <a:close/>
                      <a:moveTo>
                        <a:pt x="2016" y="375"/>
                      </a:moveTo>
                      <a:lnTo>
                        <a:pt x="2016" y="375"/>
                      </a:lnTo>
                      <a:cubicBezTo>
                        <a:pt x="2016" y="364"/>
                        <a:pt x="2007" y="355"/>
                        <a:pt x="1991" y="349"/>
                      </a:cubicBezTo>
                      <a:lnTo>
                        <a:pt x="1991" y="349"/>
                      </a:lnTo>
                      <a:cubicBezTo>
                        <a:pt x="1983" y="347"/>
                        <a:pt x="1975" y="345"/>
                        <a:pt x="1967" y="345"/>
                      </a:cubicBezTo>
                      <a:lnTo>
                        <a:pt x="1967" y="345"/>
                      </a:lnTo>
                      <a:cubicBezTo>
                        <a:pt x="1959" y="345"/>
                        <a:pt x="1950" y="347"/>
                        <a:pt x="1942" y="349"/>
                      </a:cubicBezTo>
                      <a:lnTo>
                        <a:pt x="1942" y="349"/>
                      </a:lnTo>
                      <a:cubicBezTo>
                        <a:pt x="1926" y="355"/>
                        <a:pt x="1917" y="364"/>
                        <a:pt x="1917" y="375"/>
                      </a:cubicBezTo>
                      <a:lnTo>
                        <a:pt x="1917" y="375"/>
                      </a:lnTo>
                      <a:cubicBezTo>
                        <a:pt x="1917" y="387"/>
                        <a:pt x="1926" y="395"/>
                        <a:pt x="1942" y="401"/>
                      </a:cubicBezTo>
                      <a:lnTo>
                        <a:pt x="1942" y="401"/>
                      </a:lnTo>
                      <a:cubicBezTo>
                        <a:pt x="1950" y="404"/>
                        <a:pt x="1959" y="405"/>
                        <a:pt x="1967" y="405"/>
                      </a:cubicBezTo>
                      <a:lnTo>
                        <a:pt x="1967" y="405"/>
                      </a:lnTo>
                      <a:cubicBezTo>
                        <a:pt x="1975" y="405"/>
                        <a:pt x="1983" y="404"/>
                        <a:pt x="1991" y="401"/>
                      </a:cubicBezTo>
                      <a:lnTo>
                        <a:pt x="1991" y="401"/>
                      </a:lnTo>
                      <a:cubicBezTo>
                        <a:pt x="2007" y="395"/>
                        <a:pt x="2016" y="387"/>
                        <a:pt x="2016" y="375"/>
                      </a:cubicBezTo>
                      <a:close/>
                      <a:moveTo>
                        <a:pt x="1885" y="307"/>
                      </a:moveTo>
                      <a:lnTo>
                        <a:pt x="1885" y="307"/>
                      </a:lnTo>
                      <a:cubicBezTo>
                        <a:pt x="1885" y="296"/>
                        <a:pt x="1876" y="287"/>
                        <a:pt x="1860" y="281"/>
                      </a:cubicBezTo>
                      <a:lnTo>
                        <a:pt x="1811" y="264"/>
                      </a:lnTo>
                      <a:lnTo>
                        <a:pt x="1811" y="264"/>
                      </a:lnTo>
                      <a:cubicBezTo>
                        <a:pt x="1795" y="258"/>
                        <a:pt x="1781" y="250"/>
                        <a:pt x="1770" y="238"/>
                      </a:cubicBezTo>
                      <a:lnTo>
                        <a:pt x="1770" y="238"/>
                      </a:lnTo>
                      <a:cubicBezTo>
                        <a:pt x="1759" y="227"/>
                        <a:pt x="1745" y="218"/>
                        <a:pt x="1729" y="213"/>
                      </a:cubicBezTo>
                      <a:lnTo>
                        <a:pt x="1680" y="196"/>
                      </a:lnTo>
                      <a:lnTo>
                        <a:pt x="1680" y="196"/>
                      </a:lnTo>
                      <a:cubicBezTo>
                        <a:pt x="1663" y="190"/>
                        <a:pt x="1650" y="182"/>
                        <a:pt x="1639" y="170"/>
                      </a:cubicBezTo>
                      <a:lnTo>
                        <a:pt x="1639" y="170"/>
                      </a:lnTo>
                      <a:cubicBezTo>
                        <a:pt x="1628" y="159"/>
                        <a:pt x="1614" y="150"/>
                        <a:pt x="1598" y="145"/>
                      </a:cubicBezTo>
                      <a:lnTo>
                        <a:pt x="1598" y="145"/>
                      </a:lnTo>
                      <a:cubicBezTo>
                        <a:pt x="1590" y="142"/>
                        <a:pt x="1582" y="141"/>
                        <a:pt x="1573" y="141"/>
                      </a:cubicBezTo>
                      <a:lnTo>
                        <a:pt x="1573" y="141"/>
                      </a:lnTo>
                      <a:cubicBezTo>
                        <a:pt x="1565" y="141"/>
                        <a:pt x="1557" y="142"/>
                        <a:pt x="1549" y="145"/>
                      </a:cubicBezTo>
                      <a:lnTo>
                        <a:pt x="1549" y="145"/>
                      </a:lnTo>
                      <a:cubicBezTo>
                        <a:pt x="1532" y="150"/>
                        <a:pt x="1519" y="159"/>
                        <a:pt x="1508" y="170"/>
                      </a:cubicBezTo>
                      <a:lnTo>
                        <a:pt x="1508" y="170"/>
                      </a:lnTo>
                      <a:cubicBezTo>
                        <a:pt x="1497" y="182"/>
                        <a:pt x="1483" y="190"/>
                        <a:pt x="1467" y="196"/>
                      </a:cubicBezTo>
                      <a:lnTo>
                        <a:pt x="1418" y="213"/>
                      </a:lnTo>
                      <a:lnTo>
                        <a:pt x="1418" y="213"/>
                      </a:lnTo>
                      <a:cubicBezTo>
                        <a:pt x="1401" y="218"/>
                        <a:pt x="1388" y="227"/>
                        <a:pt x="1377" y="238"/>
                      </a:cubicBezTo>
                      <a:lnTo>
                        <a:pt x="1377" y="238"/>
                      </a:lnTo>
                      <a:cubicBezTo>
                        <a:pt x="1366" y="250"/>
                        <a:pt x="1352" y="258"/>
                        <a:pt x="1336" y="264"/>
                      </a:cubicBezTo>
                      <a:lnTo>
                        <a:pt x="1287" y="281"/>
                      </a:lnTo>
                      <a:lnTo>
                        <a:pt x="1287" y="281"/>
                      </a:lnTo>
                      <a:cubicBezTo>
                        <a:pt x="1270" y="287"/>
                        <a:pt x="1262" y="296"/>
                        <a:pt x="1262" y="307"/>
                      </a:cubicBezTo>
                      <a:lnTo>
                        <a:pt x="1262" y="307"/>
                      </a:lnTo>
                      <a:cubicBezTo>
                        <a:pt x="1262" y="318"/>
                        <a:pt x="1270" y="327"/>
                        <a:pt x="1287" y="333"/>
                      </a:cubicBezTo>
                      <a:lnTo>
                        <a:pt x="1287" y="333"/>
                      </a:lnTo>
                      <a:cubicBezTo>
                        <a:pt x="1295" y="336"/>
                        <a:pt x="1303" y="337"/>
                        <a:pt x="1311" y="337"/>
                      </a:cubicBezTo>
                      <a:lnTo>
                        <a:pt x="1311" y="337"/>
                      </a:lnTo>
                      <a:cubicBezTo>
                        <a:pt x="1319" y="337"/>
                        <a:pt x="1327" y="336"/>
                        <a:pt x="1336" y="333"/>
                      </a:cubicBezTo>
                      <a:lnTo>
                        <a:pt x="1336" y="333"/>
                      </a:lnTo>
                      <a:cubicBezTo>
                        <a:pt x="1352" y="327"/>
                        <a:pt x="1366" y="318"/>
                        <a:pt x="1377" y="307"/>
                      </a:cubicBezTo>
                      <a:lnTo>
                        <a:pt x="1377" y="307"/>
                      </a:lnTo>
                      <a:cubicBezTo>
                        <a:pt x="1388" y="296"/>
                        <a:pt x="1401" y="287"/>
                        <a:pt x="1418" y="281"/>
                      </a:cubicBezTo>
                      <a:lnTo>
                        <a:pt x="1467" y="264"/>
                      </a:lnTo>
                      <a:lnTo>
                        <a:pt x="1467" y="264"/>
                      </a:lnTo>
                      <a:cubicBezTo>
                        <a:pt x="1483" y="258"/>
                        <a:pt x="1497" y="250"/>
                        <a:pt x="1508" y="238"/>
                      </a:cubicBezTo>
                      <a:lnTo>
                        <a:pt x="1508" y="238"/>
                      </a:lnTo>
                      <a:cubicBezTo>
                        <a:pt x="1519" y="227"/>
                        <a:pt x="1532" y="218"/>
                        <a:pt x="1549" y="213"/>
                      </a:cubicBezTo>
                      <a:lnTo>
                        <a:pt x="1549" y="213"/>
                      </a:lnTo>
                      <a:cubicBezTo>
                        <a:pt x="1557" y="210"/>
                        <a:pt x="1565" y="208"/>
                        <a:pt x="1573" y="208"/>
                      </a:cubicBezTo>
                      <a:lnTo>
                        <a:pt x="1573" y="208"/>
                      </a:lnTo>
                      <a:cubicBezTo>
                        <a:pt x="1582" y="208"/>
                        <a:pt x="1590" y="210"/>
                        <a:pt x="1598" y="213"/>
                      </a:cubicBezTo>
                      <a:lnTo>
                        <a:pt x="1598" y="213"/>
                      </a:lnTo>
                      <a:cubicBezTo>
                        <a:pt x="1614" y="218"/>
                        <a:pt x="1628" y="227"/>
                        <a:pt x="1639" y="238"/>
                      </a:cubicBezTo>
                      <a:lnTo>
                        <a:pt x="1639" y="238"/>
                      </a:lnTo>
                      <a:cubicBezTo>
                        <a:pt x="1650" y="250"/>
                        <a:pt x="1663" y="258"/>
                        <a:pt x="1680" y="264"/>
                      </a:cubicBezTo>
                      <a:lnTo>
                        <a:pt x="1729" y="281"/>
                      </a:lnTo>
                      <a:lnTo>
                        <a:pt x="1729" y="281"/>
                      </a:lnTo>
                      <a:cubicBezTo>
                        <a:pt x="1745" y="287"/>
                        <a:pt x="1759" y="296"/>
                        <a:pt x="1770" y="307"/>
                      </a:cubicBezTo>
                      <a:lnTo>
                        <a:pt x="1770" y="307"/>
                      </a:lnTo>
                      <a:cubicBezTo>
                        <a:pt x="1781" y="318"/>
                        <a:pt x="1795" y="327"/>
                        <a:pt x="1811" y="333"/>
                      </a:cubicBezTo>
                      <a:lnTo>
                        <a:pt x="1811" y="333"/>
                      </a:lnTo>
                      <a:cubicBezTo>
                        <a:pt x="1819" y="336"/>
                        <a:pt x="1827" y="337"/>
                        <a:pt x="1835" y="337"/>
                      </a:cubicBezTo>
                      <a:lnTo>
                        <a:pt x="1835" y="337"/>
                      </a:lnTo>
                      <a:cubicBezTo>
                        <a:pt x="1844" y="337"/>
                        <a:pt x="1852" y="336"/>
                        <a:pt x="1860" y="333"/>
                      </a:cubicBezTo>
                      <a:lnTo>
                        <a:pt x="1860" y="333"/>
                      </a:lnTo>
                      <a:cubicBezTo>
                        <a:pt x="1876" y="327"/>
                        <a:pt x="1885" y="318"/>
                        <a:pt x="1885" y="307"/>
                      </a:cubicBezTo>
                      <a:lnTo>
                        <a:pt x="1229" y="102"/>
                      </a:lnTo>
                      <a:lnTo>
                        <a:pt x="1229" y="102"/>
                      </a:lnTo>
                      <a:cubicBezTo>
                        <a:pt x="1229" y="91"/>
                        <a:pt x="1221" y="82"/>
                        <a:pt x="1205" y="76"/>
                      </a:cubicBezTo>
                      <a:lnTo>
                        <a:pt x="1205" y="76"/>
                      </a:lnTo>
                      <a:cubicBezTo>
                        <a:pt x="1188" y="71"/>
                        <a:pt x="1169" y="68"/>
                        <a:pt x="1148" y="68"/>
                      </a:cubicBezTo>
                      <a:lnTo>
                        <a:pt x="426" y="68"/>
                      </a:lnTo>
                      <a:lnTo>
                        <a:pt x="426" y="68"/>
                      </a:lnTo>
                      <a:cubicBezTo>
                        <a:pt x="404" y="68"/>
                        <a:pt x="385" y="71"/>
                        <a:pt x="369" y="76"/>
                      </a:cubicBezTo>
                      <a:lnTo>
                        <a:pt x="369" y="76"/>
                      </a:lnTo>
                      <a:cubicBezTo>
                        <a:pt x="352" y="82"/>
                        <a:pt x="344" y="91"/>
                        <a:pt x="344" y="102"/>
                      </a:cubicBezTo>
                      <a:lnTo>
                        <a:pt x="344" y="102"/>
                      </a:lnTo>
                      <a:cubicBezTo>
                        <a:pt x="344" y="113"/>
                        <a:pt x="352" y="122"/>
                        <a:pt x="369" y="127"/>
                      </a:cubicBezTo>
                      <a:lnTo>
                        <a:pt x="418" y="145"/>
                      </a:lnTo>
                      <a:lnTo>
                        <a:pt x="418" y="145"/>
                      </a:lnTo>
                      <a:cubicBezTo>
                        <a:pt x="434" y="150"/>
                        <a:pt x="448" y="159"/>
                        <a:pt x="459" y="170"/>
                      </a:cubicBezTo>
                      <a:lnTo>
                        <a:pt x="459" y="170"/>
                      </a:lnTo>
                      <a:cubicBezTo>
                        <a:pt x="470" y="182"/>
                        <a:pt x="483" y="190"/>
                        <a:pt x="500" y="196"/>
                      </a:cubicBezTo>
                      <a:lnTo>
                        <a:pt x="549" y="213"/>
                      </a:lnTo>
                      <a:lnTo>
                        <a:pt x="549" y="213"/>
                      </a:lnTo>
                      <a:cubicBezTo>
                        <a:pt x="566" y="218"/>
                        <a:pt x="579" y="227"/>
                        <a:pt x="590" y="238"/>
                      </a:cubicBezTo>
                      <a:lnTo>
                        <a:pt x="590" y="238"/>
                      </a:lnTo>
                      <a:cubicBezTo>
                        <a:pt x="601" y="250"/>
                        <a:pt x="615" y="258"/>
                        <a:pt x="631" y="264"/>
                      </a:cubicBezTo>
                      <a:lnTo>
                        <a:pt x="680" y="281"/>
                      </a:lnTo>
                      <a:lnTo>
                        <a:pt x="680" y="281"/>
                      </a:lnTo>
                      <a:cubicBezTo>
                        <a:pt x="697" y="287"/>
                        <a:pt x="710" y="296"/>
                        <a:pt x="721" y="307"/>
                      </a:cubicBezTo>
                      <a:lnTo>
                        <a:pt x="721" y="307"/>
                      </a:lnTo>
                      <a:cubicBezTo>
                        <a:pt x="732" y="318"/>
                        <a:pt x="745" y="327"/>
                        <a:pt x="762" y="333"/>
                      </a:cubicBezTo>
                      <a:lnTo>
                        <a:pt x="762" y="333"/>
                      </a:lnTo>
                      <a:cubicBezTo>
                        <a:pt x="770" y="336"/>
                        <a:pt x="779" y="337"/>
                        <a:pt x="787" y="337"/>
                      </a:cubicBezTo>
                      <a:lnTo>
                        <a:pt x="787" y="337"/>
                      </a:lnTo>
                      <a:cubicBezTo>
                        <a:pt x="794" y="337"/>
                        <a:pt x="803" y="336"/>
                        <a:pt x="811" y="333"/>
                      </a:cubicBezTo>
                      <a:lnTo>
                        <a:pt x="811" y="333"/>
                      </a:lnTo>
                      <a:cubicBezTo>
                        <a:pt x="828" y="327"/>
                        <a:pt x="841" y="318"/>
                        <a:pt x="852" y="307"/>
                      </a:cubicBezTo>
                      <a:lnTo>
                        <a:pt x="852" y="307"/>
                      </a:lnTo>
                      <a:cubicBezTo>
                        <a:pt x="863" y="296"/>
                        <a:pt x="877" y="287"/>
                        <a:pt x="893" y="281"/>
                      </a:cubicBezTo>
                      <a:lnTo>
                        <a:pt x="943" y="264"/>
                      </a:lnTo>
                      <a:lnTo>
                        <a:pt x="943" y="264"/>
                      </a:lnTo>
                      <a:cubicBezTo>
                        <a:pt x="959" y="258"/>
                        <a:pt x="972" y="250"/>
                        <a:pt x="984" y="238"/>
                      </a:cubicBezTo>
                      <a:lnTo>
                        <a:pt x="984" y="238"/>
                      </a:lnTo>
                      <a:cubicBezTo>
                        <a:pt x="994" y="227"/>
                        <a:pt x="1008" y="218"/>
                        <a:pt x="1024" y="213"/>
                      </a:cubicBezTo>
                      <a:lnTo>
                        <a:pt x="1074" y="196"/>
                      </a:lnTo>
                      <a:lnTo>
                        <a:pt x="1074" y="196"/>
                      </a:lnTo>
                      <a:cubicBezTo>
                        <a:pt x="1089" y="190"/>
                        <a:pt x="1104" y="182"/>
                        <a:pt x="1114" y="170"/>
                      </a:cubicBezTo>
                      <a:lnTo>
                        <a:pt x="1114" y="170"/>
                      </a:lnTo>
                      <a:cubicBezTo>
                        <a:pt x="1125" y="159"/>
                        <a:pt x="1139" y="150"/>
                        <a:pt x="1155" y="145"/>
                      </a:cubicBezTo>
                      <a:lnTo>
                        <a:pt x="1205" y="127"/>
                      </a:lnTo>
                      <a:lnTo>
                        <a:pt x="1205" y="127"/>
                      </a:lnTo>
                      <a:cubicBezTo>
                        <a:pt x="1221" y="122"/>
                        <a:pt x="1229" y="113"/>
                        <a:pt x="1229" y="102"/>
                      </a:cubicBezTo>
                      <a:lnTo>
                        <a:pt x="1885" y="307"/>
                      </a:lnTo>
                      <a:close/>
                      <a:moveTo>
                        <a:pt x="1229" y="375"/>
                      </a:moveTo>
                      <a:lnTo>
                        <a:pt x="1229" y="375"/>
                      </a:lnTo>
                      <a:cubicBezTo>
                        <a:pt x="1229" y="364"/>
                        <a:pt x="1221" y="355"/>
                        <a:pt x="1205" y="349"/>
                      </a:cubicBezTo>
                      <a:lnTo>
                        <a:pt x="1205" y="349"/>
                      </a:lnTo>
                      <a:cubicBezTo>
                        <a:pt x="1196" y="347"/>
                        <a:pt x="1188" y="345"/>
                        <a:pt x="1180" y="345"/>
                      </a:cubicBezTo>
                      <a:lnTo>
                        <a:pt x="1180" y="345"/>
                      </a:lnTo>
                      <a:cubicBezTo>
                        <a:pt x="1172" y="345"/>
                        <a:pt x="1164" y="347"/>
                        <a:pt x="1155" y="349"/>
                      </a:cubicBezTo>
                      <a:lnTo>
                        <a:pt x="1155" y="349"/>
                      </a:lnTo>
                      <a:cubicBezTo>
                        <a:pt x="1139" y="355"/>
                        <a:pt x="1131" y="364"/>
                        <a:pt x="1131" y="375"/>
                      </a:cubicBezTo>
                      <a:lnTo>
                        <a:pt x="1131" y="375"/>
                      </a:lnTo>
                      <a:cubicBezTo>
                        <a:pt x="1131" y="387"/>
                        <a:pt x="1139" y="395"/>
                        <a:pt x="1155" y="401"/>
                      </a:cubicBezTo>
                      <a:lnTo>
                        <a:pt x="1155" y="401"/>
                      </a:lnTo>
                      <a:cubicBezTo>
                        <a:pt x="1164" y="404"/>
                        <a:pt x="1172" y="405"/>
                        <a:pt x="1180" y="405"/>
                      </a:cubicBezTo>
                      <a:lnTo>
                        <a:pt x="1180" y="405"/>
                      </a:lnTo>
                      <a:cubicBezTo>
                        <a:pt x="1188" y="405"/>
                        <a:pt x="1196" y="404"/>
                        <a:pt x="1205" y="401"/>
                      </a:cubicBezTo>
                      <a:lnTo>
                        <a:pt x="1205" y="401"/>
                      </a:lnTo>
                      <a:cubicBezTo>
                        <a:pt x="1221" y="395"/>
                        <a:pt x="1229" y="387"/>
                        <a:pt x="1229" y="375"/>
                      </a:cubicBezTo>
                      <a:close/>
                      <a:moveTo>
                        <a:pt x="1098" y="444"/>
                      </a:moveTo>
                      <a:lnTo>
                        <a:pt x="1098" y="444"/>
                      </a:lnTo>
                      <a:cubicBezTo>
                        <a:pt x="1098" y="432"/>
                        <a:pt x="1089" y="424"/>
                        <a:pt x="1074" y="418"/>
                      </a:cubicBezTo>
                      <a:lnTo>
                        <a:pt x="1074" y="418"/>
                      </a:lnTo>
                      <a:cubicBezTo>
                        <a:pt x="1065" y="415"/>
                        <a:pt x="1057" y="414"/>
                        <a:pt x="1049" y="414"/>
                      </a:cubicBezTo>
                      <a:lnTo>
                        <a:pt x="1049" y="414"/>
                      </a:lnTo>
                      <a:cubicBezTo>
                        <a:pt x="1041" y="414"/>
                        <a:pt x="1033" y="415"/>
                        <a:pt x="1024" y="418"/>
                      </a:cubicBezTo>
                      <a:lnTo>
                        <a:pt x="1024" y="418"/>
                      </a:lnTo>
                      <a:cubicBezTo>
                        <a:pt x="1008" y="424"/>
                        <a:pt x="1000" y="432"/>
                        <a:pt x="1000" y="444"/>
                      </a:cubicBezTo>
                      <a:lnTo>
                        <a:pt x="1000" y="444"/>
                      </a:lnTo>
                      <a:cubicBezTo>
                        <a:pt x="1000" y="455"/>
                        <a:pt x="1008" y="463"/>
                        <a:pt x="1024" y="469"/>
                      </a:cubicBezTo>
                      <a:lnTo>
                        <a:pt x="1024" y="469"/>
                      </a:lnTo>
                      <a:cubicBezTo>
                        <a:pt x="1033" y="472"/>
                        <a:pt x="1041" y="473"/>
                        <a:pt x="1049" y="473"/>
                      </a:cubicBezTo>
                      <a:lnTo>
                        <a:pt x="1049" y="473"/>
                      </a:lnTo>
                      <a:cubicBezTo>
                        <a:pt x="1057" y="473"/>
                        <a:pt x="1065" y="472"/>
                        <a:pt x="1074" y="469"/>
                      </a:cubicBezTo>
                      <a:lnTo>
                        <a:pt x="1074" y="469"/>
                      </a:lnTo>
                      <a:cubicBezTo>
                        <a:pt x="1089" y="463"/>
                        <a:pt x="1098" y="455"/>
                        <a:pt x="1098" y="444"/>
                      </a:cubicBezTo>
                      <a:close/>
                      <a:moveTo>
                        <a:pt x="967" y="512"/>
                      </a:moveTo>
                      <a:lnTo>
                        <a:pt x="967" y="512"/>
                      </a:lnTo>
                      <a:cubicBezTo>
                        <a:pt x="967" y="500"/>
                        <a:pt x="959" y="492"/>
                        <a:pt x="943" y="486"/>
                      </a:cubicBezTo>
                      <a:lnTo>
                        <a:pt x="943" y="486"/>
                      </a:lnTo>
                      <a:cubicBezTo>
                        <a:pt x="934" y="483"/>
                        <a:pt x="925" y="482"/>
                        <a:pt x="918" y="482"/>
                      </a:cubicBezTo>
                      <a:lnTo>
                        <a:pt x="918" y="482"/>
                      </a:lnTo>
                      <a:cubicBezTo>
                        <a:pt x="910" y="482"/>
                        <a:pt x="902" y="483"/>
                        <a:pt x="893" y="486"/>
                      </a:cubicBezTo>
                      <a:lnTo>
                        <a:pt x="893" y="486"/>
                      </a:lnTo>
                      <a:cubicBezTo>
                        <a:pt x="877" y="492"/>
                        <a:pt x="869" y="500"/>
                        <a:pt x="869" y="512"/>
                      </a:cubicBezTo>
                      <a:lnTo>
                        <a:pt x="869" y="512"/>
                      </a:lnTo>
                      <a:cubicBezTo>
                        <a:pt x="869" y="523"/>
                        <a:pt x="877" y="531"/>
                        <a:pt x="893" y="538"/>
                      </a:cubicBezTo>
                      <a:lnTo>
                        <a:pt x="893" y="538"/>
                      </a:lnTo>
                      <a:cubicBezTo>
                        <a:pt x="902" y="540"/>
                        <a:pt x="910" y="541"/>
                        <a:pt x="918" y="541"/>
                      </a:cubicBezTo>
                      <a:lnTo>
                        <a:pt x="918" y="541"/>
                      </a:lnTo>
                      <a:cubicBezTo>
                        <a:pt x="925" y="541"/>
                        <a:pt x="934" y="540"/>
                        <a:pt x="943" y="538"/>
                      </a:cubicBezTo>
                      <a:lnTo>
                        <a:pt x="943" y="538"/>
                      </a:lnTo>
                      <a:cubicBezTo>
                        <a:pt x="959" y="531"/>
                        <a:pt x="967" y="523"/>
                        <a:pt x="967" y="512"/>
                      </a:cubicBezTo>
                      <a:close/>
                      <a:moveTo>
                        <a:pt x="836" y="580"/>
                      </a:moveTo>
                      <a:lnTo>
                        <a:pt x="836" y="580"/>
                      </a:lnTo>
                      <a:cubicBezTo>
                        <a:pt x="836" y="569"/>
                        <a:pt x="828" y="560"/>
                        <a:pt x="811" y="555"/>
                      </a:cubicBezTo>
                      <a:lnTo>
                        <a:pt x="811" y="555"/>
                      </a:lnTo>
                      <a:cubicBezTo>
                        <a:pt x="803" y="551"/>
                        <a:pt x="794" y="550"/>
                        <a:pt x="787" y="550"/>
                      </a:cubicBezTo>
                      <a:lnTo>
                        <a:pt x="787" y="550"/>
                      </a:lnTo>
                      <a:cubicBezTo>
                        <a:pt x="779" y="550"/>
                        <a:pt x="770" y="551"/>
                        <a:pt x="762" y="555"/>
                      </a:cubicBezTo>
                      <a:lnTo>
                        <a:pt x="762" y="555"/>
                      </a:lnTo>
                      <a:cubicBezTo>
                        <a:pt x="745" y="560"/>
                        <a:pt x="738" y="569"/>
                        <a:pt x="738" y="580"/>
                      </a:cubicBezTo>
                      <a:lnTo>
                        <a:pt x="738" y="580"/>
                      </a:lnTo>
                      <a:cubicBezTo>
                        <a:pt x="738" y="591"/>
                        <a:pt x="745" y="600"/>
                        <a:pt x="762" y="605"/>
                      </a:cubicBezTo>
                      <a:lnTo>
                        <a:pt x="762" y="605"/>
                      </a:lnTo>
                      <a:cubicBezTo>
                        <a:pt x="770" y="608"/>
                        <a:pt x="779" y="610"/>
                        <a:pt x="787" y="610"/>
                      </a:cubicBezTo>
                      <a:lnTo>
                        <a:pt x="787" y="610"/>
                      </a:lnTo>
                      <a:cubicBezTo>
                        <a:pt x="794" y="610"/>
                        <a:pt x="803" y="608"/>
                        <a:pt x="811" y="605"/>
                      </a:cubicBezTo>
                      <a:lnTo>
                        <a:pt x="811" y="605"/>
                      </a:lnTo>
                      <a:cubicBezTo>
                        <a:pt x="828" y="600"/>
                        <a:pt x="836" y="591"/>
                        <a:pt x="836" y="580"/>
                      </a:cubicBezTo>
                      <a:close/>
                      <a:moveTo>
                        <a:pt x="705" y="512"/>
                      </a:moveTo>
                      <a:lnTo>
                        <a:pt x="705" y="512"/>
                      </a:lnTo>
                      <a:cubicBezTo>
                        <a:pt x="705" y="500"/>
                        <a:pt x="697" y="492"/>
                        <a:pt x="680" y="486"/>
                      </a:cubicBezTo>
                      <a:lnTo>
                        <a:pt x="680" y="486"/>
                      </a:lnTo>
                      <a:cubicBezTo>
                        <a:pt x="672" y="483"/>
                        <a:pt x="664" y="482"/>
                        <a:pt x="655" y="482"/>
                      </a:cubicBezTo>
                      <a:lnTo>
                        <a:pt x="655" y="482"/>
                      </a:lnTo>
                      <a:cubicBezTo>
                        <a:pt x="647" y="482"/>
                        <a:pt x="639" y="483"/>
                        <a:pt x="631" y="486"/>
                      </a:cubicBezTo>
                      <a:lnTo>
                        <a:pt x="631" y="486"/>
                      </a:lnTo>
                      <a:cubicBezTo>
                        <a:pt x="615" y="492"/>
                        <a:pt x="606" y="500"/>
                        <a:pt x="606" y="512"/>
                      </a:cubicBezTo>
                      <a:lnTo>
                        <a:pt x="606" y="512"/>
                      </a:lnTo>
                      <a:cubicBezTo>
                        <a:pt x="606" y="523"/>
                        <a:pt x="615" y="531"/>
                        <a:pt x="631" y="538"/>
                      </a:cubicBezTo>
                      <a:lnTo>
                        <a:pt x="631" y="538"/>
                      </a:lnTo>
                      <a:cubicBezTo>
                        <a:pt x="639" y="540"/>
                        <a:pt x="647" y="541"/>
                        <a:pt x="655" y="541"/>
                      </a:cubicBezTo>
                      <a:lnTo>
                        <a:pt x="655" y="541"/>
                      </a:lnTo>
                      <a:cubicBezTo>
                        <a:pt x="664" y="541"/>
                        <a:pt x="672" y="540"/>
                        <a:pt x="680" y="538"/>
                      </a:cubicBezTo>
                      <a:lnTo>
                        <a:pt x="680" y="538"/>
                      </a:lnTo>
                      <a:cubicBezTo>
                        <a:pt x="697" y="531"/>
                        <a:pt x="705" y="523"/>
                        <a:pt x="705" y="512"/>
                      </a:cubicBezTo>
                      <a:close/>
                      <a:moveTo>
                        <a:pt x="574" y="444"/>
                      </a:moveTo>
                      <a:lnTo>
                        <a:pt x="574" y="444"/>
                      </a:lnTo>
                      <a:cubicBezTo>
                        <a:pt x="574" y="432"/>
                        <a:pt x="566" y="424"/>
                        <a:pt x="549" y="418"/>
                      </a:cubicBezTo>
                      <a:lnTo>
                        <a:pt x="549" y="418"/>
                      </a:lnTo>
                      <a:cubicBezTo>
                        <a:pt x="541" y="415"/>
                        <a:pt x="533" y="414"/>
                        <a:pt x="524" y="414"/>
                      </a:cubicBezTo>
                      <a:lnTo>
                        <a:pt x="524" y="414"/>
                      </a:lnTo>
                      <a:cubicBezTo>
                        <a:pt x="516" y="414"/>
                        <a:pt x="508" y="415"/>
                        <a:pt x="500" y="418"/>
                      </a:cubicBezTo>
                      <a:lnTo>
                        <a:pt x="500" y="418"/>
                      </a:lnTo>
                      <a:cubicBezTo>
                        <a:pt x="483" y="424"/>
                        <a:pt x="475" y="432"/>
                        <a:pt x="475" y="444"/>
                      </a:cubicBezTo>
                      <a:lnTo>
                        <a:pt x="475" y="444"/>
                      </a:lnTo>
                      <a:cubicBezTo>
                        <a:pt x="475" y="455"/>
                        <a:pt x="483" y="463"/>
                        <a:pt x="500" y="469"/>
                      </a:cubicBezTo>
                      <a:lnTo>
                        <a:pt x="500" y="469"/>
                      </a:lnTo>
                      <a:cubicBezTo>
                        <a:pt x="508" y="472"/>
                        <a:pt x="516" y="473"/>
                        <a:pt x="524" y="473"/>
                      </a:cubicBezTo>
                      <a:lnTo>
                        <a:pt x="524" y="473"/>
                      </a:lnTo>
                      <a:cubicBezTo>
                        <a:pt x="533" y="473"/>
                        <a:pt x="541" y="472"/>
                        <a:pt x="549" y="469"/>
                      </a:cubicBezTo>
                      <a:lnTo>
                        <a:pt x="549" y="469"/>
                      </a:lnTo>
                      <a:cubicBezTo>
                        <a:pt x="566" y="463"/>
                        <a:pt x="574" y="455"/>
                        <a:pt x="574" y="444"/>
                      </a:cubicBezTo>
                      <a:close/>
                      <a:moveTo>
                        <a:pt x="442" y="375"/>
                      </a:moveTo>
                      <a:lnTo>
                        <a:pt x="442" y="375"/>
                      </a:lnTo>
                      <a:cubicBezTo>
                        <a:pt x="442" y="364"/>
                        <a:pt x="434" y="355"/>
                        <a:pt x="418" y="349"/>
                      </a:cubicBezTo>
                      <a:lnTo>
                        <a:pt x="418" y="349"/>
                      </a:lnTo>
                      <a:cubicBezTo>
                        <a:pt x="409" y="347"/>
                        <a:pt x="402" y="345"/>
                        <a:pt x="394" y="345"/>
                      </a:cubicBezTo>
                      <a:lnTo>
                        <a:pt x="394" y="345"/>
                      </a:lnTo>
                      <a:cubicBezTo>
                        <a:pt x="385" y="345"/>
                        <a:pt x="377" y="347"/>
                        <a:pt x="369" y="349"/>
                      </a:cubicBezTo>
                      <a:lnTo>
                        <a:pt x="369" y="349"/>
                      </a:lnTo>
                      <a:cubicBezTo>
                        <a:pt x="352" y="355"/>
                        <a:pt x="344" y="364"/>
                        <a:pt x="344" y="375"/>
                      </a:cubicBezTo>
                      <a:lnTo>
                        <a:pt x="344" y="375"/>
                      </a:lnTo>
                      <a:cubicBezTo>
                        <a:pt x="344" y="387"/>
                        <a:pt x="352" y="395"/>
                        <a:pt x="369" y="401"/>
                      </a:cubicBezTo>
                      <a:lnTo>
                        <a:pt x="369" y="401"/>
                      </a:lnTo>
                      <a:cubicBezTo>
                        <a:pt x="377" y="404"/>
                        <a:pt x="385" y="405"/>
                        <a:pt x="394" y="405"/>
                      </a:cubicBezTo>
                      <a:lnTo>
                        <a:pt x="394" y="405"/>
                      </a:lnTo>
                      <a:cubicBezTo>
                        <a:pt x="402" y="405"/>
                        <a:pt x="409" y="404"/>
                        <a:pt x="418" y="401"/>
                      </a:cubicBezTo>
                      <a:lnTo>
                        <a:pt x="418" y="401"/>
                      </a:lnTo>
                      <a:cubicBezTo>
                        <a:pt x="434" y="395"/>
                        <a:pt x="442" y="387"/>
                        <a:pt x="442" y="375"/>
                      </a:cubicBezTo>
                      <a:close/>
                      <a:moveTo>
                        <a:pt x="4409" y="307"/>
                      </a:moveTo>
                      <a:lnTo>
                        <a:pt x="4409" y="307"/>
                      </a:lnTo>
                      <a:cubicBezTo>
                        <a:pt x="4409" y="318"/>
                        <a:pt x="4417" y="327"/>
                        <a:pt x="4434" y="333"/>
                      </a:cubicBezTo>
                      <a:lnTo>
                        <a:pt x="4434" y="333"/>
                      </a:lnTo>
                      <a:cubicBezTo>
                        <a:pt x="4442" y="336"/>
                        <a:pt x="4449" y="337"/>
                        <a:pt x="4458" y="337"/>
                      </a:cubicBezTo>
                      <a:lnTo>
                        <a:pt x="4458" y="337"/>
                      </a:lnTo>
                      <a:cubicBezTo>
                        <a:pt x="4466" y="337"/>
                        <a:pt x="4474" y="336"/>
                        <a:pt x="4482" y="333"/>
                      </a:cubicBezTo>
                      <a:lnTo>
                        <a:pt x="4482" y="333"/>
                      </a:lnTo>
                      <a:cubicBezTo>
                        <a:pt x="4499" y="327"/>
                        <a:pt x="4512" y="318"/>
                        <a:pt x="4524" y="307"/>
                      </a:cubicBezTo>
                      <a:lnTo>
                        <a:pt x="4524" y="307"/>
                      </a:lnTo>
                      <a:cubicBezTo>
                        <a:pt x="4535" y="296"/>
                        <a:pt x="4548" y="287"/>
                        <a:pt x="4565" y="281"/>
                      </a:cubicBezTo>
                      <a:lnTo>
                        <a:pt x="4614" y="264"/>
                      </a:lnTo>
                      <a:lnTo>
                        <a:pt x="4614" y="264"/>
                      </a:lnTo>
                      <a:cubicBezTo>
                        <a:pt x="4630" y="258"/>
                        <a:pt x="4644" y="250"/>
                        <a:pt x="4654" y="238"/>
                      </a:cubicBezTo>
                      <a:lnTo>
                        <a:pt x="4654" y="238"/>
                      </a:lnTo>
                      <a:cubicBezTo>
                        <a:pt x="4666" y="227"/>
                        <a:pt x="4679" y="218"/>
                        <a:pt x="4696" y="213"/>
                      </a:cubicBezTo>
                      <a:lnTo>
                        <a:pt x="4696" y="213"/>
                      </a:lnTo>
                      <a:cubicBezTo>
                        <a:pt x="4704" y="210"/>
                        <a:pt x="4712" y="208"/>
                        <a:pt x="4720" y="208"/>
                      </a:cubicBezTo>
                      <a:lnTo>
                        <a:pt x="4720" y="277"/>
                      </a:lnTo>
                      <a:lnTo>
                        <a:pt x="4720" y="277"/>
                      </a:lnTo>
                      <a:cubicBezTo>
                        <a:pt x="4712" y="277"/>
                        <a:pt x="4704" y="278"/>
                        <a:pt x="4696" y="281"/>
                      </a:cubicBezTo>
                      <a:lnTo>
                        <a:pt x="4696" y="281"/>
                      </a:lnTo>
                      <a:cubicBezTo>
                        <a:pt x="4679" y="287"/>
                        <a:pt x="4666" y="296"/>
                        <a:pt x="4654" y="307"/>
                      </a:cubicBezTo>
                      <a:lnTo>
                        <a:pt x="4654" y="307"/>
                      </a:lnTo>
                      <a:cubicBezTo>
                        <a:pt x="4644" y="318"/>
                        <a:pt x="4630" y="327"/>
                        <a:pt x="4614" y="333"/>
                      </a:cubicBezTo>
                      <a:lnTo>
                        <a:pt x="4565" y="349"/>
                      </a:lnTo>
                      <a:lnTo>
                        <a:pt x="4565" y="349"/>
                      </a:lnTo>
                      <a:cubicBezTo>
                        <a:pt x="4548" y="355"/>
                        <a:pt x="4535" y="364"/>
                        <a:pt x="4524" y="375"/>
                      </a:cubicBezTo>
                      <a:lnTo>
                        <a:pt x="4524" y="375"/>
                      </a:lnTo>
                      <a:cubicBezTo>
                        <a:pt x="4512" y="387"/>
                        <a:pt x="4499" y="395"/>
                        <a:pt x="4482" y="401"/>
                      </a:cubicBezTo>
                      <a:lnTo>
                        <a:pt x="4434" y="418"/>
                      </a:lnTo>
                      <a:lnTo>
                        <a:pt x="4434" y="418"/>
                      </a:lnTo>
                      <a:cubicBezTo>
                        <a:pt x="4417" y="424"/>
                        <a:pt x="4403" y="432"/>
                        <a:pt x="4393" y="444"/>
                      </a:cubicBezTo>
                      <a:lnTo>
                        <a:pt x="4393" y="444"/>
                      </a:lnTo>
                      <a:cubicBezTo>
                        <a:pt x="4381" y="455"/>
                        <a:pt x="4368" y="463"/>
                        <a:pt x="4351" y="469"/>
                      </a:cubicBezTo>
                      <a:lnTo>
                        <a:pt x="4302" y="486"/>
                      </a:lnTo>
                      <a:lnTo>
                        <a:pt x="4302" y="486"/>
                      </a:lnTo>
                      <a:cubicBezTo>
                        <a:pt x="4286" y="492"/>
                        <a:pt x="4272" y="500"/>
                        <a:pt x="4261" y="512"/>
                      </a:cubicBezTo>
                      <a:lnTo>
                        <a:pt x="4261" y="512"/>
                      </a:lnTo>
                      <a:cubicBezTo>
                        <a:pt x="4250" y="523"/>
                        <a:pt x="4236" y="531"/>
                        <a:pt x="4221" y="538"/>
                      </a:cubicBezTo>
                      <a:lnTo>
                        <a:pt x="4171" y="555"/>
                      </a:lnTo>
                      <a:lnTo>
                        <a:pt x="4171" y="555"/>
                      </a:lnTo>
                      <a:cubicBezTo>
                        <a:pt x="4155" y="560"/>
                        <a:pt x="4141" y="569"/>
                        <a:pt x="4131" y="580"/>
                      </a:cubicBezTo>
                      <a:lnTo>
                        <a:pt x="4131" y="580"/>
                      </a:lnTo>
                      <a:cubicBezTo>
                        <a:pt x="4119" y="591"/>
                        <a:pt x="4106" y="600"/>
                        <a:pt x="4090" y="605"/>
                      </a:cubicBezTo>
                      <a:lnTo>
                        <a:pt x="4040" y="623"/>
                      </a:lnTo>
                      <a:lnTo>
                        <a:pt x="4040" y="623"/>
                      </a:lnTo>
                      <a:cubicBezTo>
                        <a:pt x="4024" y="629"/>
                        <a:pt x="4010" y="637"/>
                        <a:pt x="3999" y="648"/>
                      </a:cubicBezTo>
                      <a:lnTo>
                        <a:pt x="3999" y="648"/>
                      </a:lnTo>
                      <a:cubicBezTo>
                        <a:pt x="3988" y="660"/>
                        <a:pt x="3974" y="668"/>
                        <a:pt x="3958" y="674"/>
                      </a:cubicBezTo>
                      <a:lnTo>
                        <a:pt x="3958" y="674"/>
                      </a:lnTo>
                      <a:cubicBezTo>
                        <a:pt x="3950" y="677"/>
                        <a:pt x="3941" y="678"/>
                        <a:pt x="3933" y="678"/>
                      </a:cubicBezTo>
                      <a:lnTo>
                        <a:pt x="3933" y="678"/>
                      </a:lnTo>
                      <a:cubicBezTo>
                        <a:pt x="3926" y="678"/>
                        <a:pt x="3917" y="677"/>
                        <a:pt x="3909" y="674"/>
                      </a:cubicBezTo>
                      <a:lnTo>
                        <a:pt x="3909" y="674"/>
                      </a:lnTo>
                      <a:cubicBezTo>
                        <a:pt x="3892" y="668"/>
                        <a:pt x="3879" y="660"/>
                        <a:pt x="3868" y="648"/>
                      </a:cubicBezTo>
                      <a:lnTo>
                        <a:pt x="3868" y="648"/>
                      </a:lnTo>
                      <a:cubicBezTo>
                        <a:pt x="3857" y="637"/>
                        <a:pt x="3843" y="629"/>
                        <a:pt x="3827" y="623"/>
                      </a:cubicBezTo>
                      <a:lnTo>
                        <a:pt x="3778" y="605"/>
                      </a:lnTo>
                      <a:lnTo>
                        <a:pt x="3778" y="605"/>
                      </a:lnTo>
                      <a:cubicBezTo>
                        <a:pt x="3762" y="600"/>
                        <a:pt x="3748" y="591"/>
                        <a:pt x="3737" y="580"/>
                      </a:cubicBezTo>
                      <a:lnTo>
                        <a:pt x="3737" y="580"/>
                      </a:lnTo>
                      <a:cubicBezTo>
                        <a:pt x="3726" y="569"/>
                        <a:pt x="3712" y="560"/>
                        <a:pt x="3696" y="555"/>
                      </a:cubicBezTo>
                      <a:lnTo>
                        <a:pt x="3647" y="538"/>
                      </a:lnTo>
                      <a:lnTo>
                        <a:pt x="3647" y="538"/>
                      </a:lnTo>
                      <a:cubicBezTo>
                        <a:pt x="3630" y="531"/>
                        <a:pt x="3617" y="523"/>
                        <a:pt x="3606" y="512"/>
                      </a:cubicBezTo>
                      <a:lnTo>
                        <a:pt x="3606" y="512"/>
                      </a:lnTo>
                      <a:cubicBezTo>
                        <a:pt x="3595" y="500"/>
                        <a:pt x="3581" y="492"/>
                        <a:pt x="3564" y="486"/>
                      </a:cubicBezTo>
                      <a:lnTo>
                        <a:pt x="3516" y="469"/>
                      </a:lnTo>
                      <a:lnTo>
                        <a:pt x="3516" y="469"/>
                      </a:lnTo>
                      <a:cubicBezTo>
                        <a:pt x="3499" y="463"/>
                        <a:pt x="3486" y="455"/>
                        <a:pt x="3475" y="444"/>
                      </a:cubicBezTo>
                      <a:lnTo>
                        <a:pt x="3475" y="444"/>
                      </a:lnTo>
                      <a:cubicBezTo>
                        <a:pt x="3463" y="432"/>
                        <a:pt x="3450" y="424"/>
                        <a:pt x="3433" y="418"/>
                      </a:cubicBezTo>
                      <a:lnTo>
                        <a:pt x="3385" y="401"/>
                      </a:lnTo>
                      <a:lnTo>
                        <a:pt x="3385" y="401"/>
                      </a:lnTo>
                      <a:cubicBezTo>
                        <a:pt x="3368" y="395"/>
                        <a:pt x="3354" y="387"/>
                        <a:pt x="3344" y="375"/>
                      </a:cubicBezTo>
                      <a:lnTo>
                        <a:pt x="3344" y="375"/>
                      </a:lnTo>
                      <a:cubicBezTo>
                        <a:pt x="3332" y="364"/>
                        <a:pt x="3319" y="355"/>
                        <a:pt x="3302" y="349"/>
                      </a:cubicBezTo>
                      <a:lnTo>
                        <a:pt x="3253" y="333"/>
                      </a:lnTo>
                      <a:lnTo>
                        <a:pt x="3253" y="333"/>
                      </a:lnTo>
                      <a:cubicBezTo>
                        <a:pt x="3237" y="327"/>
                        <a:pt x="3223" y="318"/>
                        <a:pt x="3212" y="307"/>
                      </a:cubicBezTo>
                      <a:lnTo>
                        <a:pt x="3212" y="307"/>
                      </a:lnTo>
                      <a:cubicBezTo>
                        <a:pt x="3201" y="296"/>
                        <a:pt x="3188" y="287"/>
                        <a:pt x="3171" y="281"/>
                      </a:cubicBezTo>
                      <a:lnTo>
                        <a:pt x="3171" y="281"/>
                      </a:lnTo>
                      <a:cubicBezTo>
                        <a:pt x="3163" y="278"/>
                        <a:pt x="3155" y="277"/>
                        <a:pt x="3147" y="277"/>
                      </a:cubicBezTo>
                      <a:lnTo>
                        <a:pt x="3147" y="277"/>
                      </a:lnTo>
                      <a:cubicBezTo>
                        <a:pt x="3139" y="277"/>
                        <a:pt x="3130" y="278"/>
                        <a:pt x="3122" y="281"/>
                      </a:cubicBezTo>
                      <a:lnTo>
                        <a:pt x="3122" y="281"/>
                      </a:lnTo>
                      <a:cubicBezTo>
                        <a:pt x="3106" y="287"/>
                        <a:pt x="3092" y="296"/>
                        <a:pt x="3081" y="307"/>
                      </a:cubicBezTo>
                      <a:lnTo>
                        <a:pt x="3081" y="307"/>
                      </a:lnTo>
                      <a:cubicBezTo>
                        <a:pt x="3070" y="318"/>
                        <a:pt x="3056" y="327"/>
                        <a:pt x="3040" y="333"/>
                      </a:cubicBezTo>
                      <a:lnTo>
                        <a:pt x="2990" y="349"/>
                      </a:lnTo>
                      <a:lnTo>
                        <a:pt x="2990" y="349"/>
                      </a:lnTo>
                      <a:cubicBezTo>
                        <a:pt x="2975" y="355"/>
                        <a:pt x="2961" y="364"/>
                        <a:pt x="2950" y="375"/>
                      </a:cubicBezTo>
                      <a:lnTo>
                        <a:pt x="2950" y="375"/>
                      </a:lnTo>
                      <a:cubicBezTo>
                        <a:pt x="2939" y="387"/>
                        <a:pt x="2926" y="395"/>
                        <a:pt x="2909" y="401"/>
                      </a:cubicBezTo>
                      <a:lnTo>
                        <a:pt x="2860" y="418"/>
                      </a:lnTo>
                      <a:lnTo>
                        <a:pt x="2860" y="418"/>
                      </a:lnTo>
                      <a:cubicBezTo>
                        <a:pt x="2844" y="424"/>
                        <a:pt x="2830" y="432"/>
                        <a:pt x="2819" y="444"/>
                      </a:cubicBezTo>
                      <a:lnTo>
                        <a:pt x="2819" y="444"/>
                      </a:lnTo>
                      <a:cubicBezTo>
                        <a:pt x="2808" y="455"/>
                        <a:pt x="2795" y="463"/>
                        <a:pt x="2778" y="469"/>
                      </a:cubicBezTo>
                      <a:lnTo>
                        <a:pt x="2729" y="486"/>
                      </a:lnTo>
                      <a:lnTo>
                        <a:pt x="2729" y="486"/>
                      </a:lnTo>
                      <a:cubicBezTo>
                        <a:pt x="2712" y="492"/>
                        <a:pt x="2699" y="500"/>
                        <a:pt x="2687" y="512"/>
                      </a:cubicBezTo>
                      <a:lnTo>
                        <a:pt x="2687" y="512"/>
                      </a:lnTo>
                      <a:cubicBezTo>
                        <a:pt x="2677" y="523"/>
                        <a:pt x="2663" y="531"/>
                        <a:pt x="2647" y="538"/>
                      </a:cubicBezTo>
                      <a:lnTo>
                        <a:pt x="2598" y="555"/>
                      </a:lnTo>
                      <a:lnTo>
                        <a:pt x="2598" y="555"/>
                      </a:lnTo>
                      <a:cubicBezTo>
                        <a:pt x="2581" y="560"/>
                        <a:pt x="2568" y="569"/>
                        <a:pt x="2557" y="580"/>
                      </a:cubicBezTo>
                      <a:lnTo>
                        <a:pt x="2557" y="580"/>
                      </a:lnTo>
                      <a:cubicBezTo>
                        <a:pt x="2545" y="591"/>
                        <a:pt x="2533" y="600"/>
                        <a:pt x="2516" y="605"/>
                      </a:cubicBezTo>
                      <a:lnTo>
                        <a:pt x="2467" y="623"/>
                      </a:lnTo>
                      <a:lnTo>
                        <a:pt x="2467" y="623"/>
                      </a:lnTo>
                      <a:cubicBezTo>
                        <a:pt x="2450" y="629"/>
                        <a:pt x="2437" y="637"/>
                        <a:pt x="2426" y="648"/>
                      </a:cubicBezTo>
                      <a:lnTo>
                        <a:pt x="2426" y="648"/>
                      </a:lnTo>
                      <a:cubicBezTo>
                        <a:pt x="2414" y="660"/>
                        <a:pt x="2401" y="668"/>
                        <a:pt x="2384" y="674"/>
                      </a:cubicBezTo>
                      <a:lnTo>
                        <a:pt x="2384" y="674"/>
                      </a:lnTo>
                      <a:cubicBezTo>
                        <a:pt x="2376" y="677"/>
                        <a:pt x="2368" y="678"/>
                        <a:pt x="2360" y="678"/>
                      </a:cubicBezTo>
                      <a:lnTo>
                        <a:pt x="2360" y="678"/>
                      </a:lnTo>
                      <a:cubicBezTo>
                        <a:pt x="2352" y="678"/>
                        <a:pt x="2343" y="677"/>
                        <a:pt x="2335" y="674"/>
                      </a:cubicBezTo>
                      <a:lnTo>
                        <a:pt x="2335" y="674"/>
                      </a:lnTo>
                      <a:cubicBezTo>
                        <a:pt x="2319" y="668"/>
                        <a:pt x="2306" y="660"/>
                        <a:pt x="2294" y="648"/>
                      </a:cubicBezTo>
                      <a:lnTo>
                        <a:pt x="2294" y="648"/>
                      </a:lnTo>
                      <a:cubicBezTo>
                        <a:pt x="2283" y="637"/>
                        <a:pt x="2270" y="629"/>
                        <a:pt x="2253" y="623"/>
                      </a:cubicBezTo>
                      <a:lnTo>
                        <a:pt x="2204" y="605"/>
                      </a:lnTo>
                      <a:lnTo>
                        <a:pt x="2204" y="605"/>
                      </a:lnTo>
                      <a:cubicBezTo>
                        <a:pt x="2188" y="600"/>
                        <a:pt x="2174" y="591"/>
                        <a:pt x="2164" y="580"/>
                      </a:cubicBezTo>
                      <a:lnTo>
                        <a:pt x="2164" y="580"/>
                      </a:lnTo>
                      <a:cubicBezTo>
                        <a:pt x="2152" y="569"/>
                        <a:pt x="2139" y="560"/>
                        <a:pt x="2123" y="555"/>
                      </a:cubicBezTo>
                      <a:lnTo>
                        <a:pt x="2073" y="538"/>
                      </a:lnTo>
                      <a:lnTo>
                        <a:pt x="2073" y="538"/>
                      </a:lnTo>
                      <a:cubicBezTo>
                        <a:pt x="2057" y="531"/>
                        <a:pt x="2043" y="523"/>
                        <a:pt x="2032" y="512"/>
                      </a:cubicBezTo>
                      <a:lnTo>
                        <a:pt x="2032" y="512"/>
                      </a:lnTo>
                      <a:cubicBezTo>
                        <a:pt x="2021" y="500"/>
                        <a:pt x="2007" y="492"/>
                        <a:pt x="1991" y="486"/>
                      </a:cubicBezTo>
                      <a:lnTo>
                        <a:pt x="1942" y="469"/>
                      </a:lnTo>
                      <a:lnTo>
                        <a:pt x="1942" y="469"/>
                      </a:lnTo>
                      <a:cubicBezTo>
                        <a:pt x="1926" y="463"/>
                        <a:pt x="1912" y="455"/>
                        <a:pt x="1901" y="444"/>
                      </a:cubicBezTo>
                      <a:lnTo>
                        <a:pt x="1901" y="444"/>
                      </a:lnTo>
                      <a:cubicBezTo>
                        <a:pt x="1890" y="432"/>
                        <a:pt x="1876" y="424"/>
                        <a:pt x="1860" y="418"/>
                      </a:cubicBezTo>
                      <a:lnTo>
                        <a:pt x="1811" y="401"/>
                      </a:lnTo>
                      <a:lnTo>
                        <a:pt x="1811" y="401"/>
                      </a:lnTo>
                      <a:cubicBezTo>
                        <a:pt x="1795" y="395"/>
                        <a:pt x="1781" y="387"/>
                        <a:pt x="1770" y="375"/>
                      </a:cubicBezTo>
                      <a:lnTo>
                        <a:pt x="1770" y="375"/>
                      </a:lnTo>
                      <a:cubicBezTo>
                        <a:pt x="1759" y="364"/>
                        <a:pt x="1745" y="355"/>
                        <a:pt x="1729" y="349"/>
                      </a:cubicBezTo>
                      <a:lnTo>
                        <a:pt x="1680" y="333"/>
                      </a:lnTo>
                      <a:lnTo>
                        <a:pt x="1680" y="333"/>
                      </a:lnTo>
                      <a:cubicBezTo>
                        <a:pt x="1663" y="327"/>
                        <a:pt x="1650" y="318"/>
                        <a:pt x="1639" y="307"/>
                      </a:cubicBezTo>
                      <a:lnTo>
                        <a:pt x="1639" y="307"/>
                      </a:lnTo>
                      <a:cubicBezTo>
                        <a:pt x="1628" y="296"/>
                        <a:pt x="1614" y="287"/>
                        <a:pt x="1598" y="281"/>
                      </a:cubicBezTo>
                      <a:lnTo>
                        <a:pt x="1598" y="281"/>
                      </a:lnTo>
                      <a:cubicBezTo>
                        <a:pt x="1590" y="278"/>
                        <a:pt x="1582" y="277"/>
                        <a:pt x="1573" y="277"/>
                      </a:cubicBezTo>
                      <a:lnTo>
                        <a:pt x="1573" y="277"/>
                      </a:lnTo>
                      <a:cubicBezTo>
                        <a:pt x="1565" y="277"/>
                        <a:pt x="1557" y="278"/>
                        <a:pt x="1549" y="281"/>
                      </a:cubicBezTo>
                      <a:lnTo>
                        <a:pt x="1549" y="281"/>
                      </a:lnTo>
                      <a:cubicBezTo>
                        <a:pt x="1532" y="287"/>
                        <a:pt x="1519" y="296"/>
                        <a:pt x="1508" y="307"/>
                      </a:cubicBezTo>
                      <a:lnTo>
                        <a:pt x="1508" y="307"/>
                      </a:lnTo>
                      <a:cubicBezTo>
                        <a:pt x="1497" y="318"/>
                        <a:pt x="1483" y="327"/>
                        <a:pt x="1467" y="333"/>
                      </a:cubicBezTo>
                      <a:lnTo>
                        <a:pt x="1418" y="349"/>
                      </a:lnTo>
                      <a:lnTo>
                        <a:pt x="1418" y="349"/>
                      </a:lnTo>
                      <a:cubicBezTo>
                        <a:pt x="1401" y="355"/>
                        <a:pt x="1388" y="364"/>
                        <a:pt x="1377" y="375"/>
                      </a:cubicBezTo>
                      <a:lnTo>
                        <a:pt x="1377" y="375"/>
                      </a:lnTo>
                      <a:cubicBezTo>
                        <a:pt x="1366" y="387"/>
                        <a:pt x="1352" y="395"/>
                        <a:pt x="1336" y="401"/>
                      </a:cubicBezTo>
                      <a:lnTo>
                        <a:pt x="1287" y="418"/>
                      </a:lnTo>
                      <a:lnTo>
                        <a:pt x="1287" y="418"/>
                      </a:lnTo>
                      <a:cubicBezTo>
                        <a:pt x="1270" y="424"/>
                        <a:pt x="1256" y="432"/>
                        <a:pt x="1246" y="444"/>
                      </a:cubicBezTo>
                      <a:lnTo>
                        <a:pt x="1246" y="444"/>
                      </a:lnTo>
                      <a:cubicBezTo>
                        <a:pt x="1235" y="455"/>
                        <a:pt x="1221" y="463"/>
                        <a:pt x="1205" y="469"/>
                      </a:cubicBezTo>
                      <a:lnTo>
                        <a:pt x="1155" y="486"/>
                      </a:lnTo>
                      <a:lnTo>
                        <a:pt x="1155" y="486"/>
                      </a:lnTo>
                      <a:cubicBezTo>
                        <a:pt x="1139" y="492"/>
                        <a:pt x="1125" y="500"/>
                        <a:pt x="1114" y="512"/>
                      </a:cubicBezTo>
                      <a:lnTo>
                        <a:pt x="1114" y="512"/>
                      </a:lnTo>
                      <a:cubicBezTo>
                        <a:pt x="1104" y="523"/>
                        <a:pt x="1089" y="531"/>
                        <a:pt x="1074" y="538"/>
                      </a:cubicBezTo>
                      <a:lnTo>
                        <a:pt x="1024" y="555"/>
                      </a:lnTo>
                      <a:lnTo>
                        <a:pt x="1024" y="555"/>
                      </a:lnTo>
                      <a:cubicBezTo>
                        <a:pt x="1008" y="560"/>
                        <a:pt x="994" y="569"/>
                        <a:pt x="984" y="580"/>
                      </a:cubicBezTo>
                      <a:lnTo>
                        <a:pt x="984" y="580"/>
                      </a:lnTo>
                      <a:cubicBezTo>
                        <a:pt x="972" y="591"/>
                        <a:pt x="959" y="600"/>
                        <a:pt x="943" y="605"/>
                      </a:cubicBezTo>
                      <a:lnTo>
                        <a:pt x="893" y="623"/>
                      </a:lnTo>
                      <a:lnTo>
                        <a:pt x="893" y="623"/>
                      </a:lnTo>
                      <a:cubicBezTo>
                        <a:pt x="877" y="629"/>
                        <a:pt x="863" y="637"/>
                        <a:pt x="852" y="648"/>
                      </a:cubicBezTo>
                      <a:lnTo>
                        <a:pt x="852" y="648"/>
                      </a:lnTo>
                      <a:cubicBezTo>
                        <a:pt x="841" y="660"/>
                        <a:pt x="828" y="668"/>
                        <a:pt x="811" y="674"/>
                      </a:cubicBezTo>
                      <a:lnTo>
                        <a:pt x="811" y="674"/>
                      </a:lnTo>
                      <a:cubicBezTo>
                        <a:pt x="803" y="677"/>
                        <a:pt x="794" y="678"/>
                        <a:pt x="787" y="678"/>
                      </a:cubicBezTo>
                      <a:lnTo>
                        <a:pt x="787" y="678"/>
                      </a:lnTo>
                      <a:cubicBezTo>
                        <a:pt x="779" y="678"/>
                        <a:pt x="770" y="677"/>
                        <a:pt x="762" y="674"/>
                      </a:cubicBezTo>
                      <a:lnTo>
                        <a:pt x="762" y="674"/>
                      </a:lnTo>
                      <a:cubicBezTo>
                        <a:pt x="745" y="668"/>
                        <a:pt x="732" y="660"/>
                        <a:pt x="721" y="648"/>
                      </a:cubicBezTo>
                      <a:lnTo>
                        <a:pt x="721" y="648"/>
                      </a:lnTo>
                      <a:cubicBezTo>
                        <a:pt x="710" y="637"/>
                        <a:pt x="697" y="629"/>
                        <a:pt x="680" y="623"/>
                      </a:cubicBezTo>
                      <a:lnTo>
                        <a:pt x="631" y="605"/>
                      </a:lnTo>
                      <a:lnTo>
                        <a:pt x="631" y="605"/>
                      </a:lnTo>
                      <a:cubicBezTo>
                        <a:pt x="615" y="600"/>
                        <a:pt x="601" y="591"/>
                        <a:pt x="590" y="580"/>
                      </a:cubicBezTo>
                      <a:lnTo>
                        <a:pt x="590" y="580"/>
                      </a:lnTo>
                      <a:cubicBezTo>
                        <a:pt x="579" y="569"/>
                        <a:pt x="566" y="560"/>
                        <a:pt x="549" y="555"/>
                      </a:cubicBezTo>
                      <a:lnTo>
                        <a:pt x="500" y="538"/>
                      </a:lnTo>
                      <a:lnTo>
                        <a:pt x="500" y="538"/>
                      </a:lnTo>
                      <a:cubicBezTo>
                        <a:pt x="483" y="531"/>
                        <a:pt x="470" y="523"/>
                        <a:pt x="459" y="512"/>
                      </a:cubicBezTo>
                      <a:lnTo>
                        <a:pt x="459" y="512"/>
                      </a:lnTo>
                      <a:cubicBezTo>
                        <a:pt x="448" y="500"/>
                        <a:pt x="434" y="492"/>
                        <a:pt x="418" y="486"/>
                      </a:cubicBezTo>
                      <a:lnTo>
                        <a:pt x="369" y="469"/>
                      </a:lnTo>
                      <a:lnTo>
                        <a:pt x="369" y="469"/>
                      </a:lnTo>
                      <a:cubicBezTo>
                        <a:pt x="352" y="463"/>
                        <a:pt x="339" y="455"/>
                        <a:pt x="328" y="444"/>
                      </a:cubicBezTo>
                      <a:lnTo>
                        <a:pt x="328" y="444"/>
                      </a:lnTo>
                      <a:cubicBezTo>
                        <a:pt x="317" y="432"/>
                        <a:pt x="303" y="424"/>
                        <a:pt x="287" y="418"/>
                      </a:cubicBezTo>
                      <a:lnTo>
                        <a:pt x="238" y="401"/>
                      </a:lnTo>
                      <a:lnTo>
                        <a:pt x="238" y="401"/>
                      </a:lnTo>
                      <a:cubicBezTo>
                        <a:pt x="221" y="395"/>
                        <a:pt x="207" y="387"/>
                        <a:pt x="197" y="375"/>
                      </a:cubicBezTo>
                      <a:lnTo>
                        <a:pt x="197" y="375"/>
                      </a:lnTo>
                      <a:cubicBezTo>
                        <a:pt x="186" y="364"/>
                        <a:pt x="172" y="355"/>
                        <a:pt x="156" y="349"/>
                      </a:cubicBezTo>
                      <a:lnTo>
                        <a:pt x="106" y="333"/>
                      </a:lnTo>
                      <a:lnTo>
                        <a:pt x="106" y="333"/>
                      </a:lnTo>
                      <a:cubicBezTo>
                        <a:pt x="90" y="327"/>
                        <a:pt x="76" y="318"/>
                        <a:pt x="65" y="307"/>
                      </a:cubicBezTo>
                      <a:lnTo>
                        <a:pt x="65" y="307"/>
                      </a:lnTo>
                      <a:cubicBezTo>
                        <a:pt x="55" y="296"/>
                        <a:pt x="41" y="287"/>
                        <a:pt x="24" y="281"/>
                      </a:cubicBezTo>
                      <a:lnTo>
                        <a:pt x="24" y="281"/>
                      </a:lnTo>
                      <a:cubicBezTo>
                        <a:pt x="16" y="278"/>
                        <a:pt x="8" y="277"/>
                        <a:pt x="0" y="277"/>
                      </a:cubicBezTo>
                      <a:lnTo>
                        <a:pt x="0" y="208"/>
                      </a:lnTo>
                      <a:lnTo>
                        <a:pt x="0" y="208"/>
                      </a:lnTo>
                      <a:cubicBezTo>
                        <a:pt x="8" y="208"/>
                        <a:pt x="16" y="210"/>
                        <a:pt x="24" y="213"/>
                      </a:cubicBezTo>
                      <a:lnTo>
                        <a:pt x="24" y="213"/>
                      </a:lnTo>
                      <a:cubicBezTo>
                        <a:pt x="41" y="218"/>
                        <a:pt x="55" y="227"/>
                        <a:pt x="65" y="238"/>
                      </a:cubicBezTo>
                      <a:lnTo>
                        <a:pt x="65" y="238"/>
                      </a:lnTo>
                      <a:cubicBezTo>
                        <a:pt x="76" y="250"/>
                        <a:pt x="90" y="258"/>
                        <a:pt x="106" y="264"/>
                      </a:cubicBezTo>
                      <a:lnTo>
                        <a:pt x="156" y="281"/>
                      </a:lnTo>
                      <a:lnTo>
                        <a:pt x="156" y="281"/>
                      </a:lnTo>
                      <a:cubicBezTo>
                        <a:pt x="172" y="287"/>
                        <a:pt x="186" y="296"/>
                        <a:pt x="197" y="307"/>
                      </a:cubicBezTo>
                      <a:lnTo>
                        <a:pt x="197" y="307"/>
                      </a:lnTo>
                      <a:cubicBezTo>
                        <a:pt x="207" y="318"/>
                        <a:pt x="221" y="327"/>
                        <a:pt x="238" y="333"/>
                      </a:cubicBezTo>
                      <a:lnTo>
                        <a:pt x="238" y="333"/>
                      </a:lnTo>
                      <a:cubicBezTo>
                        <a:pt x="245" y="336"/>
                        <a:pt x="254" y="337"/>
                        <a:pt x="262" y="337"/>
                      </a:cubicBezTo>
                      <a:lnTo>
                        <a:pt x="262" y="337"/>
                      </a:lnTo>
                      <a:cubicBezTo>
                        <a:pt x="270" y="337"/>
                        <a:pt x="278" y="336"/>
                        <a:pt x="287" y="333"/>
                      </a:cubicBezTo>
                      <a:lnTo>
                        <a:pt x="287" y="333"/>
                      </a:lnTo>
                      <a:cubicBezTo>
                        <a:pt x="303" y="327"/>
                        <a:pt x="311" y="318"/>
                        <a:pt x="311" y="307"/>
                      </a:cubicBezTo>
                      <a:lnTo>
                        <a:pt x="311" y="307"/>
                      </a:lnTo>
                      <a:cubicBezTo>
                        <a:pt x="311" y="296"/>
                        <a:pt x="303" y="287"/>
                        <a:pt x="287" y="281"/>
                      </a:cubicBezTo>
                      <a:lnTo>
                        <a:pt x="238" y="264"/>
                      </a:lnTo>
                      <a:lnTo>
                        <a:pt x="238" y="264"/>
                      </a:lnTo>
                      <a:cubicBezTo>
                        <a:pt x="221" y="258"/>
                        <a:pt x="207" y="250"/>
                        <a:pt x="197" y="238"/>
                      </a:cubicBezTo>
                      <a:lnTo>
                        <a:pt x="197" y="238"/>
                      </a:lnTo>
                      <a:cubicBezTo>
                        <a:pt x="186" y="227"/>
                        <a:pt x="172" y="218"/>
                        <a:pt x="156" y="213"/>
                      </a:cubicBezTo>
                      <a:lnTo>
                        <a:pt x="106" y="196"/>
                      </a:lnTo>
                      <a:lnTo>
                        <a:pt x="106" y="196"/>
                      </a:lnTo>
                      <a:cubicBezTo>
                        <a:pt x="90" y="190"/>
                        <a:pt x="76" y="182"/>
                        <a:pt x="65" y="170"/>
                      </a:cubicBezTo>
                      <a:lnTo>
                        <a:pt x="65" y="170"/>
                      </a:lnTo>
                      <a:cubicBezTo>
                        <a:pt x="55" y="159"/>
                        <a:pt x="41" y="150"/>
                        <a:pt x="24" y="145"/>
                      </a:cubicBezTo>
                      <a:lnTo>
                        <a:pt x="24" y="145"/>
                      </a:lnTo>
                      <a:cubicBezTo>
                        <a:pt x="16" y="142"/>
                        <a:pt x="8" y="141"/>
                        <a:pt x="0" y="141"/>
                      </a:cubicBezTo>
                      <a:lnTo>
                        <a:pt x="0" y="0"/>
                      </a:lnTo>
                      <a:lnTo>
                        <a:pt x="1573" y="0"/>
                      </a:lnTo>
                      <a:lnTo>
                        <a:pt x="3147" y="0"/>
                      </a:lnTo>
                      <a:lnTo>
                        <a:pt x="4720" y="0"/>
                      </a:lnTo>
                      <a:lnTo>
                        <a:pt x="4720" y="141"/>
                      </a:lnTo>
                      <a:lnTo>
                        <a:pt x="4720" y="141"/>
                      </a:lnTo>
                      <a:cubicBezTo>
                        <a:pt x="4712" y="141"/>
                        <a:pt x="4704" y="142"/>
                        <a:pt x="4696" y="145"/>
                      </a:cubicBezTo>
                      <a:lnTo>
                        <a:pt x="4696" y="145"/>
                      </a:lnTo>
                      <a:cubicBezTo>
                        <a:pt x="4679" y="150"/>
                        <a:pt x="4666" y="159"/>
                        <a:pt x="4654" y="170"/>
                      </a:cubicBezTo>
                      <a:lnTo>
                        <a:pt x="4654" y="170"/>
                      </a:lnTo>
                      <a:cubicBezTo>
                        <a:pt x="4644" y="182"/>
                        <a:pt x="4630" y="190"/>
                        <a:pt x="4614" y="196"/>
                      </a:cubicBezTo>
                      <a:lnTo>
                        <a:pt x="4565" y="213"/>
                      </a:lnTo>
                      <a:lnTo>
                        <a:pt x="4565" y="213"/>
                      </a:lnTo>
                      <a:cubicBezTo>
                        <a:pt x="4548" y="218"/>
                        <a:pt x="4535" y="227"/>
                        <a:pt x="4524" y="238"/>
                      </a:cubicBezTo>
                      <a:lnTo>
                        <a:pt x="4524" y="238"/>
                      </a:lnTo>
                      <a:cubicBezTo>
                        <a:pt x="4512" y="250"/>
                        <a:pt x="4499" y="258"/>
                        <a:pt x="4482" y="264"/>
                      </a:cubicBezTo>
                      <a:lnTo>
                        <a:pt x="4434" y="281"/>
                      </a:lnTo>
                      <a:lnTo>
                        <a:pt x="4434" y="281"/>
                      </a:lnTo>
                      <a:cubicBezTo>
                        <a:pt x="4417" y="287"/>
                        <a:pt x="4409" y="296"/>
                        <a:pt x="4409" y="30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96" y="458920"/>
            <a:ext cx="1625972" cy="10177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90399" y="1994785"/>
            <a:ext cx="9177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II Project Implementation </a:t>
            </a:r>
          </a:p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</a:p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 Many to Many Communications among Blind, Deaf &amp; Dumb Users </a:t>
            </a: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3215559" y="137012"/>
            <a:ext cx="8545693" cy="96827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3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 BOSCO INSTITUTE OF TECHNOLOGY</a:t>
            </a:r>
            <a:endParaRPr lang="en-US" sz="3000" dirty="0">
              <a:solidFill>
                <a:schemeClr val="tx2"/>
              </a:solidFill>
              <a:latin typeface="Abril Fatface" panose="02000503000000020003" pitchFamily="2" charset="77"/>
              <a:ea typeface="Lato Medium" panose="020F0502020204030203" pitchFamily="34" charset="0"/>
              <a:cs typeface="Abhaya Libre ExtraBold" panose="02000603000000000000" pitchFamily="2" charset="77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3625007" y="931584"/>
            <a:ext cx="7726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Science and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27896" y="4001323"/>
            <a:ext cx="99494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Submited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By:                                         </a:t>
            </a:r>
            <a:r>
              <a:rPr lang="en-US" sz="22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         Under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guidance </a:t>
            </a:r>
            <a:r>
              <a:rPr lang="en-US" sz="22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of:</a:t>
            </a:r>
          </a:p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Aishwarya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R     [1DB16IS001]                                                         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Prof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Chaithra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S                               </a:t>
            </a:r>
          </a:p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Aswathi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Rajesh [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1DB16IS007]                                 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 Department of ISE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Umme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Athiya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[1DB16IS051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                                       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DBIT, Bangalore.</a:t>
            </a:r>
            <a:endParaRPr lang="en-IN" dirty="0"/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210" y="5398699"/>
            <a:ext cx="1235188" cy="1393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035" y="5401792"/>
            <a:ext cx="1235203" cy="1404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7635" y="5417310"/>
            <a:ext cx="1280741" cy="1389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61" y="5440400"/>
            <a:ext cx="1386350" cy="13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5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roup 731">
            <a:extLst>
              <a:ext uri="{FF2B5EF4-FFF2-40B4-BE49-F238E27FC236}">
                <a16:creationId xmlns="" xmlns:a16="http://schemas.microsoft.com/office/drawing/2014/main" id="{BDEB7457-A61D-304D-913C-C0212652C175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0" y="6110630"/>
            <a:ext cx="12192000" cy="721142"/>
            <a:chOff x="1054100" y="3525364"/>
            <a:chExt cx="6797675" cy="709613"/>
          </a:xfrm>
        </p:grpSpPr>
        <p:grpSp>
          <p:nvGrpSpPr>
            <p:cNvPr id="733" name="Group 732">
              <a:extLst>
                <a:ext uri="{FF2B5EF4-FFF2-40B4-BE49-F238E27FC236}">
                  <a16:creationId xmlns="" xmlns:a16="http://schemas.microsoft.com/office/drawing/2014/main" id="{B91B9E68-EEB4-8546-9A79-C1F85C545B18}"/>
                </a:ext>
              </a:extLst>
            </p:cNvPr>
            <p:cNvGrpSpPr/>
            <p:nvPr/>
          </p:nvGrpSpPr>
          <p:grpSpPr>
            <a:xfrm>
              <a:off x="1054100" y="3525364"/>
              <a:ext cx="1700213" cy="709613"/>
              <a:chOff x="1054100" y="4003675"/>
              <a:chExt cx="1700213" cy="709613"/>
            </a:xfrm>
          </p:grpSpPr>
          <p:sp>
            <p:nvSpPr>
              <p:cNvPr id="758" name="Freeform 32">
                <a:extLst>
                  <a:ext uri="{FF2B5EF4-FFF2-40B4-BE49-F238E27FC236}">
                    <a16:creationId xmlns="" xmlns:a16="http://schemas.microsoft.com/office/drawing/2014/main" id="{346B6ECC-84D0-A044-9DF9-8D2D4A6B5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98950"/>
                <a:ext cx="1700213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30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7 w 4721"/>
                  <a:gd name="T65" fmla="*/ 951 h 1149"/>
                  <a:gd name="T66" fmla="*/ 344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30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1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9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7" y="886"/>
                    </a:cubicBezTo>
                    <a:lnTo>
                      <a:pt x="1967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7" y="1016"/>
                    </a:cubicBezTo>
                    <a:lnTo>
                      <a:pt x="1967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4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4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4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30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59" name="Freeform 33">
                <a:extLst>
                  <a:ext uri="{FF2B5EF4-FFF2-40B4-BE49-F238E27FC236}">
                    <a16:creationId xmlns="" xmlns:a16="http://schemas.microsoft.com/office/drawing/2014/main" id="{82A4C530-EC24-E448-B29E-0C7893354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171950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2 w 4721"/>
                  <a:gd name="T15" fmla="*/ 295 h 847"/>
                  <a:gd name="T16" fmla="*/ 983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5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3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6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0" name="Freeform 34">
                <a:extLst>
                  <a:ext uri="{FF2B5EF4-FFF2-40B4-BE49-F238E27FC236}">
                    <a16:creationId xmlns="" xmlns:a16="http://schemas.microsoft.com/office/drawing/2014/main" id="{E7654538-5C1C-4644-A2B8-3B5134760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33863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2 w 4721"/>
                  <a:gd name="T15" fmla="*/ 296 h 847"/>
                  <a:gd name="T16" fmla="*/ 983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5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3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6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8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1" name="Freeform 35">
                <a:extLst>
                  <a:ext uri="{FF2B5EF4-FFF2-40B4-BE49-F238E27FC236}">
                    <a16:creationId xmlns="" xmlns:a16="http://schemas.microsoft.com/office/drawing/2014/main" id="{EBA0EEE9-7297-0446-8BF5-A5F4DB3FF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9038" y="4440238"/>
                <a:ext cx="212725" cy="212725"/>
              </a:xfrm>
              <a:custGeom>
                <a:avLst/>
                <a:gdLst>
                  <a:gd name="T0" fmla="*/ 263 w 591"/>
                  <a:gd name="T1" fmla="*/ 294 h 591"/>
                  <a:gd name="T2" fmla="*/ 263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3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9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9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2" name="Freeform 36">
                <a:extLst>
                  <a:ext uri="{FF2B5EF4-FFF2-40B4-BE49-F238E27FC236}">
                    <a16:creationId xmlns="" xmlns:a16="http://schemas.microsoft.com/office/drawing/2014/main" id="{23AE9F9B-CDC4-0D45-912D-A77289344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300" y="4440238"/>
                <a:ext cx="212725" cy="212725"/>
              </a:xfrm>
              <a:custGeom>
                <a:avLst/>
                <a:gdLst>
                  <a:gd name="T0" fmla="*/ 262 w 590"/>
                  <a:gd name="T1" fmla="*/ 294 h 591"/>
                  <a:gd name="T2" fmla="*/ 262 w 590"/>
                  <a:gd name="T3" fmla="*/ 294 h 591"/>
                  <a:gd name="T4" fmla="*/ 295 w 590"/>
                  <a:gd name="T5" fmla="*/ 328 h 591"/>
                  <a:gd name="T6" fmla="*/ 295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5 w 590"/>
                  <a:gd name="T13" fmla="*/ 262 h 591"/>
                  <a:gd name="T14" fmla="*/ 295 w 590"/>
                  <a:gd name="T15" fmla="*/ 262 h 591"/>
                  <a:gd name="T16" fmla="*/ 262 w 590"/>
                  <a:gd name="T17" fmla="*/ 294 h 591"/>
                  <a:gd name="T18" fmla="*/ 229 w 590"/>
                  <a:gd name="T19" fmla="*/ 557 h 591"/>
                  <a:gd name="T20" fmla="*/ 33 w 590"/>
                  <a:gd name="T21" fmla="*/ 361 h 591"/>
                  <a:gd name="T22" fmla="*/ 33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3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5 w 590"/>
                  <a:gd name="T35" fmla="*/ 0 h 591"/>
                  <a:gd name="T36" fmla="*/ 295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5 w 590"/>
                  <a:gd name="T55" fmla="*/ 590 h 591"/>
                  <a:gd name="T56" fmla="*/ 295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29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3" name="Freeform 37">
                <a:extLst>
                  <a:ext uri="{FF2B5EF4-FFF2-40B4-BE49-F238E27FC236}">
                    <a16:creationId xmlns="" xmlns:a16="http://schemas.microsoft.com/office/drawing/2014/main" id="{EAACD1FF-0251-4F46-AD37-5BA7AAF7D1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563" y="4440238"/>
                <a:ext cx="212725" cy="212725"/>
              </a:xfrm>
              <a:custGeom>
                <a:avLst/>
                <a:gdLst>
                  <a:gd name="T0" fmla="*/ 328 w 592"/>
                  <a:gd name="T1" fmla="*/ 294 h 591"/>
                  <a:gd name="T2" fmla="*/ 328 w 592"/>
                  <a:gd name="T3" fmla="*/ 294 h 591"/>
                  <a:gd name="T4" fmla="*/ 296 w 592"/>
                  <a:gd name="T5" fmla="*/ 262 h 591"/>
                  <a:gd name="T6" fmla="*/ 296 w 592"/>
                  <a:gd name="T7" fmla="*/ 262 h 591"/>
                  <a:gd name="T8" fmla="*/ 263 w 592"/>
                  <a:gd name="T9" fmla="*/ 294 h 591"/>
                  <a:gd name="T10" fmla="*/ 263 w 592"/>
                  <a:gd name="T11" fmla="*/ 294 h 591"/>
                  <a:gd name="T12" fmla="*/ 296 w 592"/>
                  <a:gd name="T13" fmla="*/ 328 h 591"/>
                  <a:gd name="T14" fmla="*/ 296 w 592"/>
                  <a:gd name="T15" fmla="*/ 328 h 591"/>
                  <a:gd name="T16" fmla="*/ 328 w 592"/>
                  <a:gd name="T17" fmla="*/ 294 h 591"/>
                  <a:gd name="T18" fmla="*/ 492 w 592"/>
                  <a:gd name="T19" fmla="*/ 164 h 591"/>
                  <a:gd name="T20" fmla="*/ 557 w 592"/>
                  <a:gd name="T21" fmla="*/ 229 h 591"/>
                  <a:gd name="T22" fmla="*/ 557 w 592"/>
                  <a:gd name="T23" fmla="*/ 229 h 591"/>
                  <a:gd name="T24" fmla="*/ 591 w 592"/>
                  <a:gd name="T25" fmla="*/ 294 h 591"/>
                  <a:gd name="T26" fmla="*/ 591 w 592"/>
                  <a:gd name="T27" fmla="*/ 294 h 591"/>
                  <a:gd name="T28" fmla="*/ 557 w 592"/>
                  <a:gd name="T29" fmla="*/ 361 h 591"/>
                  <a:gd name="T30" fmla="*/ 492 w 592"/>
                  <a:gd name="T31" fmla="*/ 426 h 591"/>
                  <a:gd name="T32" fmla="*/ 427 w 592"/>
                  <a:gd name="T33" fmla="*/ 492 h 591"/>
                  <a:gd name="T34" fmla="*/ 361 w 592"/>
                  <a:gd name="T35" fmla="*/ 557 h 591"/>
                  <a:gd name="T36" fmla="*/ 361 w 592"/>
                  <a:gd name="T37" fmla="*/ 557 h 591"/>
                  <a:gd name="T38" fmla="*/ 296 w 592"/>
                  <a:gd name="T39" fmla="*/ 590 h 591"/>
                  <a:gd name="T40" fmla="*/ 296 w 592"/>
                  <a:gd name="T41" fmla="*/ 590 h 591"/>
                  <a:gd name="T42" fmla="*/ 229 w 592"/>
                  <a:gd name="T43" fmla="*/ 557 h 591"/>
                  <a:gd name="T44" fmla="*/ 164 w 592"/>
                  <a:gd name="T45" fmla="*/ 492 h 591"/>
                  <a:gd name="T46" fmla="*/ 99 w 592"/>
                  <a:gd name="T47" fmla="*/ 426 h 591"/>
                  <a:gd name="T48" fmla="*/ 33 w 592"/>
                  <a:gd name="T49" fmla="*/ 361 h 591"/>
                  <a:gd name="T50" fmla="*/ 33 w 592"/>
                  <a:gd name="T51" fmla="*/ 361 h 591"/>
                  <a:gd name="T52" fmla="*/ 0 w 592"/>
                  <a:gd name="T53" fmla="*/ 294 h 591"/>
                  <a:gd name="T54" fmla="*/ 0 w 592"/>
                  <a:gd name="T55" fmla="*/ 294 h 591"/>
                  <a:gd name="T56" fmla="*/ 33 w 592"/>
                  <a:gd name="T57" fmla="*/ 229 h 591"/>
                  <a:gd name="T58" fmla="*/ 99 w 592"/>
                  <a:gd name="T59" fmla="*/ 164 h 591"/>
                  <a:gd name="T60" fmla="*/ 164 w 592"/>
                  <a:gd name="T61" fmla="*/ 98 h 591"/>
                  <a:gd name="T62" fmla="*/ 229 w 592"/>
                  <a:gd name="T63" fmla="*/ 33 h 591"/>
                  <a:gd name="T64" fmla="*/ 229 w 592"/>
                  <a:gd name="T65" fmla="*/ 33 h 591"/>
                  <a:gd name="T66" fmla="*/ 296 w 592"/>
                  <a:gd name="T67" fmla="*/ 0 h 591"/>
                  <a:gd name="T68" fmla="*/ 296 w 592"/>
                  <a:gd name="T69" fmla="*/ 0 h 591"/>
                  <a:gd name="T70" fmla="*/ 361 w 592"/>
                  <a:gd name="T71" fmla="*/ 33 h 591"/>
                  <a:gd name="T72" fmla="*/ 427 w 592"/>
                  <a:gd name="T73" fmla="*/ 98 h 591"/>
                  <a:gd name="T74" fmla="*/ 492 w 592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8" y="262"/>
                      <a:pt x="296" y="262"/>
                    </a:cubicBezTo>
                    <a:lnTo>
                      <a:pt x="296" y="262"/>
                    </a:lnTo>
                    <a:cubicBezTo>
                      <a:pt x="274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4" y="328"/>
                      <a:pt x="296" y="328"/>
                    </a:cubicBezTo>
                    <a:lnTo>
                      <a:pt x="296" y="328"/>
                    </a:lnTo>
                    <a:cubicBezTo>
                      <a:pt x="318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7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6" y="590"/>
                    </a:cubicBezTo>
                    <a:lnTo>
                      <a:pt x="296" y="590"/>
                    </a:lnTo>
                    <a:cubicBezTo>
                      <a:pt x="274" y="590"/>
                      <a:pt x="252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2" y="11"/>
                      <a:pt x="274" y="0"/>
                      <a:pt x="296" y="0"/>
                    </a:cubicBezTo>
                    <a:lnTo>
                      <a:pt x="296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427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4" name="Freeform 38">
                <a:extLst>
                  <a:ext uri="{FF2B5EF4-FFF2-40B4-BE49-F238E27FC236}">
                    <a16:creationId xmlns="" xmlns:a16="http://schemas.microsoft.com/office/drawing/2014/main" id="{3BC09728-808F-544D-BEE7-758DEFE7A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003675"/>
                <a:ext cx="1700213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2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1 w 4721"/>
                  <a:gd name="T63" fmla="*/ 49 h 1148"/>
                  <a:gd name="T64" fmla="*/ 1214 w 4721"/>
                  <a:gd name="T65" fmla="*/ 197 h 1148"/>
                  <a:gd name="T66" fmla="*/ 1147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3" y="82"/>
                      <a:pt x="1158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9" y="82"/>
                      <a:pt x="4306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34" name="Group 733">
              <a:extLst>
                <a:ext uri="{FF2B5EF4-FFF2-40B4-BE49-F238E27FC236}">
                  <a16:creationId xmlns="" xmlns:a16="http://schemas.microsoft.com/office/drawing/2014/main" id="{12D4F825-A453-4749-9735-D1EE5CA0B5DB}"/>
                </a:ext>
              </a:extLst>
            </p:cNvPr>
            <p:cNvGrpSpPr/>
            <p:nvPr/>
          </p:nvGrpSpPr>
          <p:grpSpPr>
            <a:xfrm>
              <a:off x="2754313" y="3525364"/>
              <a:ext cx="1700212" cy="709613"/>
              <a:chOff x="2754313" y="4003675"/>
              <a:chExt cx="1700212" cy="709613"/>
            </a:xfrm>
          </p:grpSpPr>
          <p:sp>
            <p:nvSpPr>
              <p:cNvPr id="751" name="Freeform 177">
                <a:extLst>
                  <a:ext uri="{FF2B5EF4-FFF2-40B4-BE49-F238E27FC236}">
                    <a16:creationId xmlns="" xmlns:a16="http://schemas.microsoft.com/office/drawing/2014/main" id="{78CB9418-DEAA-4F48-8200-5EC48275C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9 w 4721"/>
                  <a:gd name="T15" fmla="*/ 361 h 1149"/>
                  <a:gd name="T16" fmla="*/ 4196 w 4721"/>
                  <a:gd name="T17" fmla="*/ 132 h 1149"/>
                  <a:gd name="T18" fmla="*/ 3934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29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6 w 4721"/>
                  <a:gd name="T51" fmla="*/ 1016 h 1149"/>
                  <a:gd name="T52" fmla="*/ 1706 w 4721"/>
                  <a:gd name="T53" fmla="*/ 886 h 1149"/>
                  <a:gd name="T54" fmla="*/ 1115 w 4721"/>
                  <a:gd name="T55" fmla="*/ 165 h 1149"/>
                  <a:gd name="T56" fmla="*/ 984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2 w 4721"/>
                  <a:gd name="T63" fmla="*/ 820 h 1149"/>
                  <a:gd name="T64" fmla="*/ 427 w 4721"/>
                  <a:gd name="T65" fmla="*/ 951 h 1149"/>
                  <a:gd name="T66" fmla="*/ 345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1 w 4721"/>
                  <a:gd name="T79" fmla="*/ 427 h 1149"/>
                  <a:gd name="T80" fmla="*/ 984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2" y="919"/>
                      <a:pt x="3409" y="919"/>
                    </a:cubicBezTo>
                    <a:lnTo>
                      <a:pt x="3409" y="919"/>
                    </a:lnTo>
                    <a:cubicBezTo>
                      <a:pt x="3388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8" y="984"/>
                      <a:pt x="3409" y="984"/>
                    </a:cubicBezTo>
                    <a:lnTo>
                      <a:pt x="3409" y="984"/>
                    </a:lnTo>
                    <a:cubicBezTo>
                      <a:pt x="3432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9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4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3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3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3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6" y="1148"/>
                      <a:pt x="3339" y="1132"/>
                      <a:pt x="3328" y="1098"/>
                    </a:cubicBezTo>
                    <a:lnTo>
                      <a:pt x="3328" y="1098"/>
                    </a:lnTo>
                    <a:cubicBezTo>
                      <a:pt x="3317" y="1065"/>
                      <a:pt x="3301" y="1039"/>
                      <a:pt x="3278" y="1016"/>
                    </a:cubicBezTo>
                    <a:lnTo>
                      <a:pt x="3278" y="1016"/>
                    </a:lnTo>
                    <a:cubicBezTo>
                      <a:pt x="3257" y="995"/>
                      <a:pt x="3246" y="973"/>
                      <a:pt x="3246" y="951"/>
                    </a:cubicBezTo>
                    <a:lnTo>
                      <a:pt x="3246" y="951"/>
                    </a:lnTo>
                    <a:cubicBezTo>
                      <a:pt x="3246" y="929"/>
                      <a:pt x="3257" y="908"/>
                      <a:pt x="3278" y="886"/>
                    </a:cubicBezTo>
                    <a:lnTo>
                      <a:pt x="3278" y="886"/>
                    </a:lnTo>
                    <a:cubicBezTo>
                      <a:pt x="3301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1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2"/>
                    </a:lnTo>
                    <a:lnTo>
                      <a:pt x="2951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5"/>
                    </a:lnTo>
                    <a:lnTo>
                      <a:pt x="2689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8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6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6" y="863"/>
                      <a:pt x="1967" y="886"/>
                    </a:cubicBezTo>
                    <a:lnTo>
                      <a:pt x="1967" y="886"/>
                    </a:lnTo>
                    <a:cubicBezTo>
                      <a:pt x="1990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90" y="995"/>
                      <a:pt x="1967" y="1016"/>
                    </a:cubicBezTo>
                    <a:lnTo>
                      <a:pt x="1967" y="1016"/>
                    </a:lnTo>
                    <a:cubicBezTo>
                      <a:pt x="1946" y="1039"/>
                      <a:pt x="1929" y="1065"/>
                      <a:pt x="1919" y="1098"/>
                    </a:cubicBezTo>
                    <a:lnTo>
                      <a:pt x="1919" y="1098"/>
                    </a:lnTo>
                    <a:cubicBezTo>
                      <a:pt x="1908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5" y="1098"/>
                    </a:cubicBezTo>
                    <a:lnTo>
                      <a:pt x="1755" y="1098"/>
                    </a:lnTo>
                    <a:cubicBezTo>
                      <a:pt x="1744" y="1065"/>
                      <a:pt x="1727" y="1039"/>
                      <a:pt x="1706" y="1016"/>
                    </a:cubicBezTo>
                    <a:lnTo>
                      <a:pt x="1706" y="1016"/>
                    </a:lnTo>
                    <a:cubicBezTo>
                      <a:pt x="1684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4" y="908"/>
                      <a:pt x="1706" y="886"/>
                    </a:cubicBezTo>
                    <a:lnTo>
                      <a:pt x="1706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6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4" y="165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2" y="798"/>
                      <a:pt x="362" y="820"/>
                    </a:cubicBezTo>
                    <a:lnTo>
                      <a:pt x="362" y="820"/>
                    </a:lnTo>
                    <a:cubicBezTo>
                      <a:pt x="362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5" y="1098"/>
                    </a:cubicBezTo>
                    <a:lnTo>
                      <a:pt x="345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20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9" y="99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1"/>
                    </a:lnTo>
                    <a:lnTo>
                      <a:pt x="3082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52" name="Freeform 178">
                <a:extLst>
                  <a:ext uri="{FF2B5EF4-FFF2-40B4-BE49-F238E27FC236}">
                    <a16:creationId xmlns="" xmlns:a16="http://schemas.microsoft.com/office/drawing/2014/main" id="{D1760F49-1E35-F04D-AA96-406106127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171950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1 w 4721"/>
                  <a:gd name="T13" fmla="*/ 426 h 847"/>
                  <a:gd name="T14" fmla="*/ 722 w 4721"/>
                  <a:gd name="T15" fmla="*/ 295 h 847"/>
                  <a:gd name="T16" fmla="*/ 984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6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8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9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4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2 w 4721"/>
                  <a:gd name="T87" fmla="*/ 558 h 847"/>
                  <a:gd name="T88" fmla="*/ 2951 w 4721"/>
                  <a:gd name="T89" fmla="*/ 426 h 847"/>
                  <a:gd name="T90" fmla="*/ 2820 w 4721"/>
                  <a:gd name="T91" fmla="*/ 295 h 847"/>
                  <a:gd name="T92" fmla="*/ 2689 w 4721"/>
                  <a:gd name="T93" fmla="*/ 164 h 847"/>
                  <a:gd name="T94" fmla="*/ 2623 w 4721"/>
                  <a:gd name="T95" fmla="*/ 131 h 847"/>
                  <a:gd name="T96" fmla="*/ 2558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9 w 4721"/>
                  <a:gd name="T111" fmla="*/ 230 h 847"/>
                  <a:gd name="T112" fmla="*/ 788 w 4721"/>
                  <a:gd name="T113" fmla="*/ 360 h 847"/>
                  <a:gd name="T114" fmla="*/ 656 w 4721"/>
                  <a:gd name="T115" fmla="*/ 491 h 847"/>
                  <a:gd name="T116" fmla="*/ 526 w 4721"/>
                  <a:gd name="T117" fmla="*/ 623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9" y="98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0"/>
                    </a:lnTo>
                    <a:lnTo>
                      <a:pt x="3082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9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5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4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1"/>
                    </a:lnTo>
                    <a:lnTo>
                      <a:pt x="2951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8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4" y="164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3" name="Freeform 179">
                <a:extLst>
                  <a:ext uri="{FF2B5EF4-FFF2-40B4-BE49-F238E27FC236}">
                    <a16:creationId xmlns="" xmlns:a16="http://schemas.microsoft.com/office/drawing/2014/main" id="{B5128DF7-597D-894B-94C4-5235FB83F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33863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1 w 4721"/>
                  <a:gd name="T13" fmla="*/ 428 h 847"/>
                  <a:gd name="T14" fmla="*/ 722 w 4721"/>
                  <a:gd name="T15" fmla="*/ 296 h 847"/>
                  <a:gd name="T16" fmla="*/ 984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6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8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9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4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2 w 4721"/>
                  <a:gd name="T87" fmla="*/ 558 h 847"/>
                  <a:gd name="T88" fmla="*/ 2951 w 4721"/>
                  <a:gd name="T89" fmla="*/ 428 h 847"/>
                  <a:gd name="T90" fmla="*/ 2820 w 4721"/>
                  <a:gd name="T91" fmla="*/ 296 h 847"/>
                  <a:gd name="T92" fmla="*/ 2689 w 4721"/>
                  <a:gd name="T93" fmla="*/ 164 h 847"/>
                  <a:gd name="T94" fmla="*/ 2623 w 4721"/>
                  <a:gd name="T95" fmla="*/ 132 h 847"/>
                  <a:gd name="T96" fmla="*/ 2558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9 w 4721"/>
                  <a:gd name="T111" fmla="*/ 231 h 847"/>
                  <a:gd name="T112" fmla="*/ 788 w 4721"/>
                  <a:gd name="T113" fmla="*/ 361 h 847"/>
                  <a:gd name="T114" fmla="*/ 656 w 4721"/>
                  <a:gd name="T115" fmla="*/ 493 h 847"/>
                  <a:gd name="T116" fmla="*/ 526 w 4721"/>
                  <a:gd name="T117" fmla="*/ 624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1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9" y="99"/>
                    </a:lnTo>
                    <a:lnTo>
                      <a:pt x="984" y="34"/>
                    </a:lnTo>
                    <a:lnTo>
                      <a:pt x="984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6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8" y="34"/>
                    </a:lnTo>
                    <a:lnTo>
                      <a:pt x="2558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9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1" y="296"/>
                    </a:lnTo>
                    <a:lnTo>
                      <a:pt x="3016" y="361"/>
                    </a:lnTo>
                    <a:lnTo>
                      <a:pt x="3082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9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4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2" y="558"/>
                    </a:lnTo>
                    <a:lnTo>
                      <a:pt x="3016" y="493"/>
                    </a:lnTo>
                    <a:lnTo>
                      <a:pt x="2951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8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4" y="164"/>
                    </a:cubicBezTo>
                    <a:lnTo>
                      <a:pt x="919" y="231"/>
                    </a:lnTo>
                    <a:lnTo>
                      <a:pt x="853" y="296"/>
                    </a:lnTo>
                    <a:lnTo>
                      <a:pt x="788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1" y="558"/>
                    </a:lnTo>
                    <a:lnTo>
                      <a:pt x="526" y="624"/>
                    </a:lnTo>
                    <a:lnTo>
                      <a:pt x="459" y="689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4" name="Freeform 180">
                <a:extLst>
                  <a:ext uri="{FF2B5EF4-FFF2-40B4-BE49-F238E27FC236}">
                    <a16:creationId xmlns="" xmlns:a16="http://schemas.microsoft.com/office/drawing/2014/main" id="{C888233A-B2C0-CF4C-BC7D-CF926792C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7663" y="4440238"/>
                <a:ext cx="212725" cy="212725"/>
              </a:xfrm>
              <a:custGeom>
                <a:avLst/>
                <a:gdLst>
                  <a:gd name="T0" fmla="*/ 263 w 592"/>
                  <a:gd name="T1" fmla="*/ 294 h 591"/>
                  <a:gd name="T2" fmla="*/ 263 w 592"/>
                  <a:gd name="T3" fmla="*/ 294 h 591"/>
                  <a:gd name="T4" fmla="*/ 295 w 592"/>
                  <a:gd name="T5" fmla="*/ 328 h 591"/>
                  <a:gd name="T6" fmla="*/ 295 w 592"/>
                  <a:gd name="T7" fmla="*/ 328 h 591"/>
                  <a:gd name="T8" fmla="*/ 328 w 592"/>
                  <a:gd name="T9" fmla="*/ 294 h 591"/>
                  <a:gd name="T10" fmla="*/ 328 w 592"/>
                  <a:gd name="T11" fmla="*/ 294 h 591"/>
                  <a:gd name="T12" fmla="*/ 295 w 592"/>
                  <a:gd name="T13" fmla="*/ 262 h 591"/>
                  <a:gd name="T14" fmla="*/ 295 w 592"/>
                  <a:gd name="T15" fmla="*/ 262 h 591"/>
                  <a:gd name="T16" fmla="*/ 263 w 592"/>
                  <a:gd name="T17" fmla="*/ 294 h 591"/>
                  <a:gd name="T18" fmla="*/ 33 w 592"/>
                  <a:gd name="T19" fmla="*/ 361 h 591"/>
                  <a:gd name="T20" fmla="*/ 33 w 592"/>
                  <a:gd name="T21" fmla="*/ 361 h 591"/>
                  <a:gd name="T22" fmla="*/ 0 w 592"/>
                  <a:gd name="T23" fmla="*/ 294 h 591"/>
                  <a:gd name="T24" fmla="*/ 0 w 592"/>
                  <a:gd name="T25" fmla="*/ 294 h 591"/>
                  <a:gd name="T26" fmla="*/ 33 w 592"/>
                  <a:gd name="T27" fmla="*/ 229 h 591"/>
                  <a:gd name="T28" fmla="*/ 99 w 592"/>
                  <a:gd name="T29" fmla="*/ 164 h 591"/>
                  <a:gd name="T30" fmla="*/ 164 w 592"/>
                  <a:gd name="T31" fmla="*/ 98 h 591"/>
                  <a:gd name="T32" fmla="*/ 230 w 592"/>
                  <a:gd name="T33" fmla="*/ 33 h 591"/>
                  <a:gd name="T34" fmla="*/ 230 w 592"/>
                  <a:gd name="T35" fmla="*/ 33 h 591"/>
                  <a:gd name="T36" fmla="*/ 295 w 592"/>
                  <a:gd name="T37" fmla="*/ 0 h 591"/>
                  <a:gd name="T38" fmla="*/ 295 w 592"/>
                  <a:gd name="T39" fmla="*/ 0 h 591"/>
                  <a:gd name="T40" fmla="*/ 360 w 592"/>
                  <a:gd name="T41" fmla="*/ 33 h 591"/>
                  <a:gd name="T42" fmla="*/ 427 w 592"/>
                  <a:gd name="T43" fmla="*/ 98 h 591"/>
                  <a:gd name="T44" fmla="*/ 492 w 592"/>
                  <a:gd name="T45" fmla="*/ 164 h 591"/>
                  <a:gd name="T46" fmla="*/ 558 w 592"/>
                  <a:gd name="T47" fmla="*/ 229 h 591"/>
                  <a:gd name="T48" fmla="*/ 558 w 592"/>
                  <a:gd name="T49" fmla="*/ 229 h 591"/>
                  <a:gd name="T50" fmla="*/ 591 w 592"/>
                  <a:gd name="T51" fmla="*/ 294 h 591"/>
                  <a:gd name="T52" fmla="*/ 591 w 592"/>
                  <a:gd name="T53" fmla="*/ 294 h 591"/>
                  <a:gd name="T54" fmla="*/ 558 w 592"/>
                  <a:gd name="T55" fmla="*/ 361 h 591"/>
                  <a:gd name="T56" fmla="*/ 492 w 592"/>
                  <a:gd name="T57" fmla="*/ 426 h 591"/>
                  <a:gd name="T58" fmla="*/ 427 w 592"/>
                  <a:gd name="T59" fmla="*/ 492 h 591"/>
                  <a:gd name="T60" fmla="*/ 360 w 592"/>
                  <a:gd name="T61" fmla="*/ 557 h 591"/>
                  <a:gd name="T62" fmla="*/ 360 w 592"/>
                  <a:gd name="T63" fmla="*/ 557 h 591"/>
                  <a:gd name="T64" fmla="*/ 295 w 592"/>
                  <a:gd name="T65" fmla="*/ 590 h 591"/>
                  <a:gd name="T66" fmla="*/ 295 w 592"/>
                  <a:gd name="T67" fmla="*/ 590 h 591"/>
                  <a:gd name="T68" fmla="*/ 230 w 592"/>
                  <a:gd name="T69" fmla="*/ 557 h 591"/>
                  <a:gd name="T70" fmla="*/ 164 w 592"/>
                  <a:gd name="T71" fmla="*/ 492 h 591"/>
                  <a:gd name="T72" fmla="*/ 99 w 592"/>
                  <a:gd name="T73" fmla="*/ 426 h 591"/>
                  <a:gd name="T74" fmla="*/ 33 w 592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4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4" y="262"/>
                      <a:pt x="263" y="273"/>
                      <a:pt x="263" y="294"/>
                    </a:cubicBezTo>
                    <a:close/>
                    <a:moveTo>
                      <a:pt x="33" y="361"/>
                    </a:move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4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7" y="98"/>
                    </a:lnTo>
                    <a:lnTo>
                      <a:pt x="492" y="164"/>
                    </a:ln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8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4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5" name="Freeform 181">
                <a:extLst>
                  <a:ext uri="{FF2B5EF4-FFF2-40B4-BE49-F238E27FC236}">
                    <a16:creationId xmlns="" xmlns:a16="http://schemas.microsoft.com/office/drawing/2014/main" id="{1AD56C79-C8FF-C84A-80BA-E1BA21CFE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2513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7 w 591"/>
                  <a:gd name="T41" fmla="*/ 229 h 591"/>
                  <a:gd name="T42" fmla="*/ 557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7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6" name="Freeform 182">
                <a:extLst>
                  <a:ext uri="{FF2B5EF4-FFF2-40B4-BE49-F238E27FC236}">
                    <a16:creationId xmlns="" xmlns:a16="http://schemas.microsoft.com/office/drawing/2014/main" id="{B79B41A0-34A0-9F47-BE03-9AE6A43AE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5775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6 w 591"/>
                  <a:gd name="T21" fmla="*/ 229 h 591"/>
                  <a:gd name="T22" fmla="*/ 556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6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0 w 591"/>
                  <a:gd name="T35" fmla="*/ 557 h 591"/>
                  <a:gd name="T36" fmla="*/ 360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8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8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0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6" y="229"/>
                    </a:lnTo>
                    <a:lnTo>
                      <a:pt x="556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6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7" name="Freeform 183">
                <a:extLst>
                  <a:ext uri="{FF2B5EF4-FFF2-40B4-BE49-F238E27FC236}">
                    <a16:creationId xmlns="" xmlns:a16="http://schemas.microsoft.com/office/drawing/2014/main" id="{621A5FD4-0FA1-4D4C-B567-23C2D30DD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8 w 4721"/>
                  <a:gd name="T17" fmla="*/ 524 h 1148"/>
                  <a:gd name="T18" fmla="*/ 4196 w 4721"/>
                  <a:gd name="T19" fmla="*/ 426 h 1148"/>
                  <a:gd name="T20" fmla="*/ 3934 w 4721"/>
                  <a:gd name="T21" fmla="*/ 655 h 1148"/>
                  <a:gd name="T22" fmla="*/ 3672 w 4721"/>
                  <a:gd name="T23" fmla="*/ 918 h 1148"/>
                  <a:gd name="T24" fmla="*/ 3476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4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6 w 4721"/>
                  <a:gd name="T53" fmla="*/ 787 h 1148"/>
                  <a:gd name="T54" fmla="*/ 788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2 w 4721"/>
                  <a:gd name="T63" fmla="*/ 49 h 1148"/>
                  <a:gd name="T64" fmla="*/ 1214 w 4721"/>
                  <a:gd name="T65" fmla="*/ 197 h 1148"/>
                  <a:gd name="T66" fmla="*/ 1148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8 w 4721"/>
                  <a:gd name="T103" fmla="*/ 131 h 1148"/>
                  <a:gd name="T104" fmla="*/ 4328 w 4721"/>
                  <a:gd name="T105" fmla="*/ 262 h 1148"/>
                  <a:gd name="T106" fmla="*/ 4328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5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5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6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9" y="655"/>
                    </a:lnTo>
                    <a:lnTo>
                      <a:pt x="4393" y="590"/>
                    </a:lnTo>
                    <a:lnTo>
                      <a:pt x="4328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5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4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6" y="1114"/>
                    </a:lnTo>
                    <a:lnTo>
                      <a:pt x="3476" y="1114"/>
                    </a:lnTo>
                    <a:cubicBezTo>
                      <a:pt x="3453" y="1136"/>
                      <a:pt x="3432" y="1147"/>
                      <a:pt x="3409" y="1147"/>
                    </a:cubicBezTo>
                    <a:lnTo>
                      <a:pt x="3409" y="1147"/>
                    </a:lnTo>
                    <a:cubicBezTo>
                      <a:pt x="3388" y="1147"/>
                      <a:pt x="3366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1" y="722"/>
                    </a:lnTo>
                    <a:lnTo>
                      <a:pt x="2885" y="655"/>
                    </a:lnTo>
                    <a:lnTo>
                      <a:pt x="2689" y="459"/>
                    </a:lnTo>
                    <a:lnTo>
                      <a:pt x="2689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8" y="459"/>
                    </a:cubicBezTo>
                    <a:lnTo>
                      <a:pt x="1902" y="1114"/>
                    </a:lnTo>
                    <a:lnTo>
                      <a:pt x="1902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4" y="459"/>
                    </a:cubicBezTo>
                    <a:lnTo>
                      <a:pt x="919" y="524"/>
                    </a:lnTo>
                    <a:lnTo>
                      <a:pt x="853" y="590"/>
                    </a:lnTo>
                    <a:lnTo>
                      <a:pt x="788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1" y="852"/>
                    </a:lnTo>
                    <a:lnTo>
                      <a:pt x="526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20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20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6" y="787"/>
                    </a:lnTo>
                    <a:lnTo>
                      <a:pt x="591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8" y="524"/>
                    </a:lnTo>
                    <a:lnTo>
                      <a:pt x="853" y="459"/>
                    </a:lnTo>
                    <a:lnTo>
                      <a:pt x="919" y="394"/>
                    </a:lnTo>
                    <a:lnTo>
                      <a:pt x="919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9" y="262"/>
                    </a:cubicBezTo>
                    <a:lnTo>
                      <a:pt x="919" y="262"/>
                    </a:lnTo>
                    <a:cubicBezTo>
                      <a:pt x="897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7" y="153"/>
                      <a:pt x="919" y="131"/>
                    </a:cubicBezTo>
                    <a:lnTo>
                      <a:pt x="919" y="131"/>
                    </a:lnTo>
                    <a:cubicBezTo>
                      <a:pt x="940" y="109"/>
                      <a:pt x="957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1" y="17"/>
                      <a:pt x="1132" y="49"/>
                    </a:cubicBezTo>
                    <a:lnTo>
                      <a:pt x="1132" y="49"/>
                    </a:lnTo>
                    <a:cubicBezTo>
                      <a:pt x="1143" y="82"/>
                      <a:pt x="1159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9" y="284"/>
                      <a:pt x="1148" y="306"/>
                      <a:pt x="1148" y="328"/>
                    </a:cubicBezTo>
                    <a:lnTo>
                      <a:pt x="1148" y="328"/>
                    </a:lnTo>
                    <a:cubicBezTo>
                      <a:pt x="1148" y="349"/>
                      <a:pt x="1159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2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4" y="371"/>
                      <a:pt x="2525" y="349"/>
                      <a:pt x="2525" y="328"/>
                    </a:cubicBezTo>
                    <a:lnTo>
                      <a:pt x="2525" y="328"/>
                    </a:lnTo>
                    <a:cubicBezTo>
                      <a:pt x="2525" y="306"/>
                      <a:pt x="2514" y="284"/>
                      <a:pt x="2492" y="262"/>
                    </a:cubicBezTo>
                    <a:lnTo>
                      <a:pt x="2492" y="262"/>
                    </a:lnTo>
                    <a:cubicBezTo>
                      <a:pt x="2470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70" y="153"/>
                      <a:pt x="2492" y="131"/>
                    </a:cubicBezTo>
                    <a:lnTo>
                      <a:pt x="2492" y="131"/>
                    </a:lnTo>
                    <a:cubicBezTo>
                      <a:pt x="2514" y="109"/>
                      <a:pt x="2530" y="82"/>
                      <a:pt x="2541" y="49"/>
                    </a:cubicBezTo>
                    <a:lnTo>
                      <a:pt x="2541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6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7" y="175"/>
                      <a:pt x="2787" y="197"/>
                    </a:cubicBezTo>
                    <a:lnTo>
                      <a:pt x="2787" y="197"/>
                    </a:lnTo>
                    <a:cubicBezTo>
                      <a:pt x="2787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2" y="306"/>
                      <a:pt x="2722" y="328"/>
                    </a:cubicBezTo>
                    <a:lnTo>
                      <a:pt x="2722" y="328"/>
                    </a:lnTo>
                    <a:cubicBezTo>
                      <a:pt x="2722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1" y="590"/>
                    </a:lnTo>
                    <a:lnTo>
                      <a:pt x="3016" y="655"/>
                    </a:lnTo>
                    <a:lnTo>
                      <a:pt x="3082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6" y="1005"/>
                      <a:pt x="3388" y="1016"/>
                      <a:pt x="3409" y="1016"/>
                    </a:cubicBezTo>
                    <a:lnTo>
                      <a:pt x="3409" y="1016"/>
                    </a:lnTo>
                    <a:cubicBezTo>
                      <a:pt x="3432" y="1016"/>
                      <a:pt x="3453" y="1005"/>
                      <a:pt x="3476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4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8" y="349"/>
                      <a:pt x="4098" y="328"/>
                    </a:cubicBezTo>
                    <a:lnTo>
                      <a:pt x="4098" y="328"/>
                    </a:lnTo>
                    <a:cubicBezTo>
                      <a:pt x="4098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5" y="49"/>
                    </a:cubicBezTo>
                    <a:lnTo>
                      <a:pt x="4115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9" y="49"/>
                    </a:cubicBezTo>
                    <a:lnTo>
                      <a:pt x="4279" y="49"/>
                    </a:lnTo>
                    <a:cubicBezTo>
                      <a:pt x="4289" y="82"/>
                      <a:pt x="4306" y="109"/>
                      <a:pt x="4328" y="131"/>
                    </a:cubicBezTo>
                    <a:lnTo>
                      <a:pt x="4328" y="131"/>
                    </a:lnTo>
                    <a:cubicBezTo>
                      <a:pt x="4350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50" y="241"/>
                      <a:pt x="4328" y="262"/>
                    </a:cubicBezTo>
                    <a:lnTo>
                      <a:pt x="4328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8" y="394"/>
                    </a:cubicBezTo>
                    <a:lnTo>
                      <a:pt x="4393" y="459"/>
                    </a:lnTo>
                    <a:lnTo>
                      <a:pt x="4459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35" name="Group 734">
              <a:extLst>
                <a:ext uri="{FF2B5EF4-FFF2-40B4-BE49-F238E27FC236}">
                  <a16:creationId xmlns="" xmlns:a16="http://schemas.microsoft.com/office/drawing/2014/main" id="{ABA82A3B-D402-EA4D-96F8-72817FA4ED9A}"/>
                </a:ext>
              </a:extLst>
            </p:cNvPr>
            <p:cNvGrpSpPr/>
            <p:nvPr/>
          </p:nvGrpSpPr>
          <p:grpSpPr>
            <a:xfrm>
              <a:off x="4452938" y="3525364"/>
              <a:ext cx="1700212" cy="709613"/>
              <a:chOff x="4452938" y="4003675"/>
              <a:chExt cx="1700212" cy="709613"/>
            </a:xfrm>
          </p:grpSpPr>
          <p:sp>
            <p:nvSpPr>
              <p:cNvPr id="744" name="Freeform 322">
                <a:extLst>
                  <a:ext uri="{FF2B5EF4-FFF2-40B4-BE49-F238E27FC236}">
                    <a16:creationId xmlns="" xmlns:a16="http://schemas.microsoft.com/office/drawing/2014/main" id="{7AD9C1FA-98B2-6049-9DCB-3B3D22104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98950"/>
                <a:ext cx="1700212" cy="414338"/>
              </a:xfrm>
              <a:custGeom>
                <a:avLst/>
                <a:gdLst>
                  <a:gd name="T0" fmla="*/ 3408 w 4721"/>
                  <a:gd name="T1" fmla="*/ 919 h 1149"/>
                  <a:gd name="T2" fmla="*/ 3408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29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8 w 4721"/>
                  <a:gd name="T27" fmla="*/ 1148 h 1149"/>
                  <a:gd name="T28" fmla="*/ 3277 w 4721"/>
                  <a:gd name="T29" fmla="*/ 1016 h 1149"/>
                  <a:gd name="T30" fmla="*/ 3277 w 4721"/>
                  <a:gd name="T31" fmla="*/ 886 h 1149"/>
                  <a:gd name="T32" fmla="*/ 3277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8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2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7 w 4721"/>
                  <a:gd name="T99" fmla="*/ 492 h 1149"/>
                  <a:gd name="T100" fmla="*/ 3343 w 4721"/>
                  <a:gd name="T101" fmla="*/ 688 h 1149"/>
                  <a:gd name="T102" fmla="*/ 4130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1" y="951"/>
                    </a:moveTo>
                    <a:lnTo>
                      <a:pt x="3441" y="951"/>
                    </a:lnTo>
                    <a:cubicBezTo>
                      <a:pt x="3441" y="929"/>
                      <a:pt x="3431" y="919"/>
                      <a:pt x="3408" y="919"/>
                    </a:cubicBezTo>
                    <a:lnTo>
                      <a:pt x="3408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8" y="984"/>
                    </a:cubicBezTo>
                    <a:lnTo>
                      <a:pt x="3408" y="984"/>
                    </a:lnTo>
                    <a:cubicBezTo>
                      <a:pt x="3431" y="984"/>
                      <a:pt x="3441" y="973"/>
                      <a:pt x="3441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7" y="919"/>
                      <a:pt x="1836" y="919"/>
                    </a:cubicBezTo>
                    <a:lnTo>
                      <a:pt x="1836" y="919"/>
                    </a:lnTo>
                    <a:cubicBezTo>
                      <a:pt x="1813" y="919"/>
                      <a:pt x="1802" y="929"/>
                      <a:pt x="1802" y="951"/>
                    </a:cubicBezTo>
                    <a:lnTo>
                      <a:pt x="1802" y="951"/>
                    </a:lnTo>
                    <a:cubicBezTo>
                      <a:pt x="1802" y="973"/>
                      <a:pt x="1813" y="984"/>
                      <a:pt x="1836" y="984"/>
                    </a:cubicBezTo>
                    <a:lnTo>
                      <a:pt x="1836" y="984"/>
                    </a:lnTo>
                    <a:cubicBezTo>
                      <a:pt x="1857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2" y="919"/>
                    </a:cubicBezTo>
                    <a:lnTo>
                      <a:pt x="262" y="919"/>
                    </a:lnTo>
                    <a:cubicBezTo>
                      <a:pt x="240" y="919"/>
                      <a:pt x="229" y="929"/>
                      <a:pt x="229" y="951"/>
                    </a:cubicBezTo>
                    <a:lnTo>
                      <a:pt x="229" y="951"/>
                    </a:lnTo>
                    <a:cubicBezTo>
                      <a:pt x="229" y="973"/>
                      <a:pt x="240" y="984"/>
                      <a:pt x="262" y="984"/>
                    </a:cubicBezTo>
                    <a:lnTo>
                      <a:pt x="262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3" y="427"/>
                    </a:lnTo>
                    <a:lnTo>
                      <a:pt x="4458" y="361"/>
                    </a:lnTo>
                    <a:lnTo>
                      <a:pt x="4392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0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2" y="929"/>
                      <a:pt x="3572" y="951"/>
                    </a:cubicBezTo>
                    <a:lnTo>
                      <a:pt x="3572" y="951"/>
                    </a:lnTo>
                    <a:cubicBezTo>
                      <a:pt x="3572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79" y="1132"/>
                      <a:pt x="3453" y="1148"/>
                      <a:pt x="3408" y="1148"/>
                    </a:cubicBezTo>
                    <a:lnTo>
                      <a:pt x="3408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7" y="1016"/>
                    </a:cubicBezTo>
                    <a:lnTo>
                      <a:pt x="3277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7" y="886"/>
                    </a:cubicBezTo>
                    <a:lnTo>
                      <a:pt x="3277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7" y="755"/>
                    </a:cubicBezTo>
                    <a:lnTo>
                      <a:pt x="3212" y="688"/>
                    </a:ln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2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8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6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6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6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3" y="755"/>
                    </a:lnTo>
                    <a:lnTo>
                      <a:pt x="393" y="755"/>
                    </a:lnTo>
                    <a:cubicBezTo>
                      <a:pt x="371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1" y="863"/>
                      <a:pt x="393" y="886"/>
                    </a:cubicBezTo>
                    <a:lnTo>
                      <a:pt x="393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3" y="1016"/>
                    </a:cubicBezTo>
                    <a:lnTo>
                      <a:pt x="393" y="1016"/>
                    </a:lnTo>
                    <a:cubicBezTo>
                      <a:pt x="371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3" y="1132"/>
                      <a:pt x="306" y="1148"/>
                      <a:pt x="262" y="1148"/>
                    </a:cubicBezTo>
                    <a:lnTo>
                      <a:pt x="262" y="1148"/>
                    </a:lnTo>
                    <a:cubicBezTo>
                      <a:pt x="219" y="1148"/>
                      <a:pt x="191" y="1132"/>
                      <a:pt x="180" y="1098"/>
                    </a:cubicBezTo>
                    <a:lnTo>
                      <a:pt x="180" y="1098"/>
                    </a:lnTo>
                    <a:cubicBezTo>
                      <a:pt x="169" y="1065"/>
                      <a:pt x="152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8" y="973"/>
                      <a:pt x="98" y="951"/>
                    </a:cubicBezTo>
                    <a:lnTo>
                      <a:pt x="98" y="951"/>
                    </a:lnTo>
                    <a:cubicBezTo>
                      <a:pt x="98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2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2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2"/>
                    </a:lnTo>
                    <a:lnTo>
                      <a:pt x="2163" y="427"/>
                    </a:lnTo>
                    <a:lnTo>
                      <a:pt x="2229" y="361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19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7" y="492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45" name="Freeform 323">
                <a:extLst>
                  <a:ext uri="{FF2B5EF4-FFF2-40B4-BE49-F238E27FC236}">
                    <a16:creationId xmlns="" xmlns:a16="http://schemas.microsoft.com/office/drawing/2014/main" id="{D078A7D4-8BCB-D54C-AD26-87A196BBB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171950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2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7 w 4721"/>
                  <a:gd name="T53" fmla="*/ 491 h 847"/>
                  <a:gd name="T54" fmla="*/ 3277 w 4721"/>
                  <a:gd name="T55" fmla="*/ 623 h 847"/>
                  <a:gd name="T56" fmla="*/ 3343 w 4721"/>
                  <a:gd name="T57" fmla="*/ 688 h 847"/>
                  <a:gd name="T58" fmla="*/ 3408 w 4721"/>
                  <a:gd name="T59" fmla="*/ 722 h 847"/>
                  <a:gd name="T60" fmla="*/ 4130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0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19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5 w 4721"/>
                  <a:gd name="T99" fmla="*/ 295 h 847"/>
                  <a:gd name="T100" fmla="*/ 2163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1"/>
                    </a:lnTo>
                    <a:lnTo>
                      <a:pt x="2163" y="426"/>
                    </a:lnTo>
                    <a:lnTo>
                      <a:pt x="2229" y="360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19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7" y="491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3" y="426"/>
                    </a:lnTo>
                    <a:lnTo>
                      <a:pt x="4458" y="360"/>
                    </a:lnTo>
                    <a:lnTo>
                      <a:pt x="4392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0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3"/>
                      <a:pt x="3212" y="688"/>
                      <a:pt x="3212" y="688"/>
                    </a:cubicBez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0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1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6" name="Freeform 324">
                <a:extLst>
                  <a:ext uri="{FF2B5EF4-FFF2-40B4-BE49-F238E27FC236}">
                    <a16:creationId xmlns="" xmlns:a16="http://schemas.microsoft.com/office/drawing/2014/main" id="{286ABB9E-E3BE-6047-9296-5E830A2C0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33863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2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7 w 4721"/>
                  <a:gd name="T53" fmla="*/ 493 h 847"/>
                  <a:gd name="T54" fmla="*/ 3277 w 4721"/>
                  <a:gd name="T55" fmla="*/ 624 h 847"/>
                  <a:gd name="T56" fmla="*/ 3343 w 4721"/>
                  <a:gd name="T57" fmla="*/ 689 h 847"/>
                  <a:gd name="T58" fmla="*/ 3408 w 4721"/>
                  <a:gd name="T59" fmla="*/ 722 h 847"/>
                  <a:gd name="T60" fmla="*/ 4130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0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19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5 w 4721"/>
                  <a:gd name="T99" fmla="*/ 296 h 847"/>
                  <a:gd name="T100" fmla="*/ 2163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3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2"/>
                      <a:pt x="1115" y="34"/>
                    </a:cubicBezTo>
                    <a:lnTo>
                      <a:pt x="1245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8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2" y="558"/>
                    </a:lnTo>
                    <a:lnTo>
                      <a:pt x="2098" y="493"/>
                    </a:lnTo>
                    <a:lnTo>
                      <a:pt x="2163" y="428"/>
                    </a:lnTo>
                    <a:lnTo>
                      <a:pt x="2229" y="361"/>
                    </a:lnTo>
                    <a:lnTo>
                      <a:pt x="2294" y="296"/>
                    </a:lnTo>
                    <a:lnTo>
                      <a:pt x="2360" y="231"/>
                    </a:lnTo>
                    <a:lnTo>
                      <a:pt x="2425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19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7" y="493"/>
                    </a:lnTo>
                    <a:lnTo>
                      <a:pt x="3212" y="558"/>
                    </a:lnTo>
                    <a:lnTo>
                      <a:pt x="3277" y="624"/>
                    </a:lnTo>
                    <a:lnTo>
                      <a:pt x="3343" y="689"/>
                    </a:lnTo>
                    <a:lnTo>
                      <a:pt x="3343" y="689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9"/>
                    </a:cubicBezTo>
                    <a:lnTo>
                      <a:pt x="4130" y="34"/>
                    </a:lnTo>
                    <a:lnTo>
                      <a:pt x="4130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3" y="428"/>
                    </a:lnTo>
                    <a:lnTo>
                      <a:pt x="4458" y="361"/>
                    </a:lnTo>
                    <a:lnTo>
                      <a:pt x="4392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0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5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4"/>
                      <a:pt x="3212" y="689"/>
                      <a:pt x="3212" y="689"/>
                    </a:cubicBezTo>
                    <a:lnTo>
                      <a:pt x="3147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19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5" y="296"/>
                    </a:lnTo>
                    <a:lnTo>
                      <a:pt x="2229" y="493"/>
                    </a:lnTo>
                    <a:lnTo>
                      <a:pt x="2163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7" name="Freeform 325">
                <a:extLst>
                  <a:ext uri="{FF2B5EF4-FFF2-40B4-BE49-F238E27FC236}">
                    <a16:creationId xmlns="" xmlns:a16="http://schemas.microsoft.com/office/drawing/2014/main" id="{680C3245-949F-1845-8427-ED6E88CD5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7875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7 w 591"/>
                  <a:gd name="T9" fmla="*/ 294 h 591"/>
                  <a:gd name="T10" fmla="*/ 327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29 w 591"/>
                  <a:gd name="T33" fmla="*/ 33 h 591"/>
                  <a:gd name="T34" fmla="*/ 229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1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1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29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7" y="317"/>
                      <a:pt x="327" y="294"/>
                    </a:cubicBezTo>
                    <a:lnTo>
                      <a:pt x="327" y="294"/>
                    </a:lnTo>
                    <a:cubicBezTo>
                      <a:pt x="327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8" name="Freeform 326">
                <a:extLst>
                  <a:ext uri="{FF2B5EF4-FFF2-40B4-BE49-F238E27FC236}">
                    <a16:creationId xmlns="" xmlns:a16="http://schemas.microsoft.com/office/drawing/2014/main" id="{A82269B6-345C-CE4E-A94C-8053BB6C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138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9 w 591"/>
                  <a:gd name="T9" fmla="*/ 294 h 591"/>
                  <a:gd name="T10" fmla="*/ 329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8 w 591"/>
                  <a:gd name="T41" fmla="*/ 229 h 591"/>
                  <a:gd name="T42" fmla="*/ 558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8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8" y="328"/>
                      <a:pt x="329" y="317"/>
                      <a:pt x="329" y="294"/>
                    </a:cubicBezTo>
                    <a:lnTo>
                      <a:pt x="329" y="294"/>
                    </a:lnTo>
                    <a:cubicBezTo>
                      <a:pt x="329" y="273"/>
                      <a:pt x="318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8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9" name="Freeform 327">
                <a:extLst>
                  <a:ext uri="{FF2B5EF4-FFF2-40B4-BE49-F238E27FC236}">
                    <a16:creationId xmlns="" xmlns:a16="http://schemas.microsoft.com/office/drawing/2014/main" id="{5EEBDD8C-F497-3945-A929-11BBD48D8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4400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0" name="Freeform 328">
                <a:extLst>
                  <a:ext uri="{FF2B5EF4-FFF2-40B4-BE49-F238E27FC236}">
                    <a16:creationId xmlns="" xmlns:a16="http://schemas.microsoft.com/office/drawing/2014/main" id="{F2D8342A-29AD-354A-82E4-44C55A975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1 w 4721"/>
                  <a:gd name="T9" fmla="*/ 197 h 1148"/>
                  <a:gd name="T10" fmla="*/ 1016 w 4721"/>
                  <a:gd name="T11" fmla="*/ 197 h 1148"/>
                  <a:gd name="T12" fmla="*/ 4523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7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2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2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5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7 w 4721"/>
                  <a:gd name="T89" fmla="*/ 918 h 1148"/>
                  <a:gd name="T90" fmla="*/ 3408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8" y="197"/>
                    </a:moveTo>
                    <a:lnTo>
                      <a:pt x="4228" y="197"/>
                    </a:lnTo>
                    <a:cubicBezTo>
                      <a:pt x="4228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8" y="219"/>
                      <a:pt x="4228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0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0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1" y="197"/>
                    </a:moveTo>
                    <a:lnTo>
                      <a:pt x="1081" y="197"/>
                    </a:lnTo>
                    <a:cubicBezTo>
                      <a:pt x="1081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6" y="175"/>
                      <a:pt x="1016" y="197"/>
                    </a:cubicBezTo>
                    <a:lnTo>
                      <a:pt x="1016" y="197"/>
                    </a:lnTo>
                    <a:cubicBezTo>
                      <a:pt x="1016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1" y="219"/>
                      <a:pt x="1081" y="197"/>
                    </a:cubicBezTo>
                    <a:close/>
                    <a:moveTo>
                      <a:pt x="4523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3" y="722"/>
                    </a:lnTo>
                    <a:lnTo>
                      <a:pt x="4458" y="655"/>
                    </a:lnTo>
                    <a:lnTo>
                      <a:pt x="4392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0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6" y="852"/>
                    </a:lnTo>
                    <a:lnTo>
                      <a:pt x="3671" y="918"/>
                    </a:lnTo>
                    <a:lnTo>
                      <a:pt x="3605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8" y="1147"/>
                    </a:cubicBezTo>
                    <a:lnTo>
                      <a:pt x="3408" y="1147"/>
                    </a:lnTo>
                    <a:cubicBezTo>
                      <a:pt x="3387" y="1147"/>
                      <a:pt x="3365" y="1136"/>
                      <a:pt x="3343" y="1114"/>
                    </a:cubicBezTo>
                    <a:lnTo>
                      <a:pt x="3277" y="1049"/>
                    </a:lnTo>
                    <a:lnTo>
                      <a:pt x="3212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0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7" y="1147"/>
                      <a:pt x="1836" y="1147"/>
                    </a:cubicBezTo>
                    <a:lnTo>
                      <a:pt x="1836" y="1147"/>
                    </a:lnTo>
                    <a:cubicBezTo>
                      <a:pt x="1813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5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3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2" y="1147"/>
                    </a:cubicBezTo>
                    <a:lnTo>
                      <a:pt x="262" y="1147"/>
                    </a:lnTo>
                    <a:cubicBezTo>
                      <a:pt x="240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0" y="1016"/>
                      <a:pt x="262" y="1016"/>
                    </a:cubicBezTo>
                    <a:lnTo>
                      <a:pt x="262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3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39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39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5" y="219"/>
                      <a:pt x="885" y="197"/>
                    </a:cubicBezTo>
                    <a:lnTo>
                      <a:pt x="885" y="197"/>
                    </a:lnTo>
                    <a:cubicBezTo>
                      <a:pt x="885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39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3" y="1016"/>
                      <a:pt x="1836" y="1016"/>
                    </a:cubicBezTo>
                    <a:lnTo>
                      <a:pt x="1836" y="1016"/>
                    </a:lnTo>
                    <a:cubicBezTo>
                      <a:pt x="1857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3" y="722"/>
                    </a:lnTo>
                    <a:lnTo>
                      <a:pt x="2229" y="655"/>
                    </a:lnTo>
                    <a:lnTo>
                      <a:pt x="2425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8" y="219"/>
                      <a:pt x="2458" y="197"/>
                    </a:cubicBezTo>
                    <a:lnTo>
                      <a:pt x="2458" y="197"/>
                    </a:lnTo>
                    <a:cubicBezTo>
                      <a:pt x="2458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29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1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1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1" y="371"/>
                      <a:pt x="2753" y="394"/>
                    </a:cubicBezTo>
                    <a:lnTo>
                      <a:pt x="2819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7" y="787"/>
                    </a:lnTo>
                    <a:lnTo>
                      <a:pt x="3212" y="852"/>
                    </a:lnTo>
                    <a:lnTo>
                      <a:pt x="3277" y="918"/>
                    </a:lnTo>
                    <a:lnTo>
                      <a:pt x="3343" y="984"/>
                    </a:lnTo>
                    <a:lnTo>
                      <a:pt x="3343" y="984"/>
                    </a:lnTo>
                    <a:cubicBezTo>
                      <a:pt x="3365" y="1005"/>
                      <a:pt x="3387" y="1016"/>
                      <a:pt x="3408" y="1016"/>
                    </a:cubicBezTo>
                    <a:lnTo>
                      <a:pt x="3408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5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4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59" y="175"/>
                      <a:pt x="4359" y="197"/>
                    </a:cubicBezTo>
                    <a:lnTo>
                      <a:pt x="4359" y="197"/>
                    </a:lnTo>
                    <a:cubicBezTo>
                      <a:pt x="4359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2" y="459"/>
                    </a:lnTo>
                    <a:lnTo>
                      <a:pt x="4458" y="524"/>
                    </a:lnTo>
                    <a:lnTo>
                      <a:pt x="4523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36" name="Group 735">
              <a:extLst>
                <a:ext uri="{FF2B5EF4-FFF2-40B4-BE49-F238E27FC236}">
                  <a16:creationId xmlns="" xmlns:a16="http://schemas.microsoft.com/office/drawing/2014/main" id="{968E51F3-1ACE-CA4E-969F-CB5695565A47}"/>
                </a:ext>
              </a:extLst>
            </p:cNvPr>
            <p:cNvGrpSpPr/>
            <p:nvPr/>
          </p:nvGrpSpPr>
          <p:grpSpPr>
            <a:xfrm>
              <a:off x="6151563" y="3525364"/>
              <a:ext cx="1700212" cy="709613"/>
              <a:chOff x="6151563" y="4003675"/>
              <a:chExt cx="1700212" cy="709613"/>
            </a:xfrm>
          </p:grpSpPr>
          <p:sp>
            <p:nvSpPr>
              <p:cNvPr id="737" name="Freeform 467">
                <a:extLst>
                  <a:ext uri="{FF2B5EF4-FFF2-40B4-BE49-F238E27FC236}">
                    <a16:creationId xmlns="" xmlns:a16="http://schemas.microsoft.com/office/drawing/2014/main" id="{BAAF504B-FB7B-6644-ABFE-F4CFE2DDA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1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1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2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0" y="1098"/>
                    </a:cubicBezTo>
                    <a:lnTo>
                      <a:pt x="180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5"/>
                    </a:lnTo>
                    <a:lnTo>
                      <a:pt x="2491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38" name="Freeform 468">
                <a:extLst>
                  <a:ext uri="{FF2B5EF4-FFF2-40B4-BE49-F238E27FC236}">
                    <a16:creationId xmlns="" xmlns:a16="http://schemas.microsoft.com/office/drawing/2014/main" id="{0D30AC93-A713-8D4F-8165-84EB589C1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171950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1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29" y="360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4"/>
                    </a:lnTo>
                    <a:lnTo>
                      <a:pt x="2491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1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9" name="Freeform 469">
                <a:extLst>
                  <a:ext uri="{FF2B5EF4-FFF2-40B4-BE49-F238E27FC236}">
                    <a16:creationId xmlns="" xmlns:a16="http://schemas.microsoft.com/office/drawing/2014/main" id="{FA5BD4BB-DF72-4D4D-B02F-7625D9688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33863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1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29" y="361"/>
                    </a:lnTo>
                    <a:lnTo>
                      <a:pt x="2295" y="296"/>
                    </a:lnTo>
                    <a:lnTo>
                      <a:pt x="2360" y="231"/>
                    </a:lnTo>
                    <a:lnTo>
                      <a:pt x="2426" y="164"/>
                    </a:lnTo>
                    <a:lnTo>
                      <a:pt x="2491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1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6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1" y="231"/>
                    </a:lnTo>
                    <a:lnTo>
                      <a:pt x="2426" y="296"/>
                    </a:lnTo>
                    <a:lnTo>
                      <a:pt x="2229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0" name="Freeform 470">
                <a:extLst>
                  <a:ext uri="{FF2B5EF4-FFF2-40B4-BE49-F238E27FC236}">
                    <a16:creationId xmlns="" xmlns:a16="http://schemas.microsoft.com/office/drawing/2014/main" id="{CD946081-2D0B-7F48-8EC3-69C9ACC77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6500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1" name="Freeform 471">
                <a:extLst>
                  <a:ext uri="{FF2B5EF4-FFF2-40B4-BE49-F238E27FC236}">
                    <a16:creationId xmlns="" xmlns:a16="http://schemas.microsoft.com/office/drawing/2014/main" id="{FE924640-2A19-194C-9EBF-DB20A6392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9763" y="4440238"/>
                <a:ext cx="212725" cy="212725"/>
              </a:xfrm>
              <a:custGeom>
                <a:avLst/>
                <a:gdLst>
                  <a:gd name="T0" fmla="*/ 261 w 590"/>
                  <a:gd name="T1" fmla="*/ 294 h 591"/>
                  <a:gd name="T2" fmla="*/ 261 w 590"/>
                  <a:gd name="T3" fmla="*/ 294 h 591"/>
                  <a:gd name="T4" fmla="*/ 294 w 590"/>
                  <a:gd name="T5" fmla="*/ 328 h 591"/>
                  <a:gd name="T6" fmla="*/ 294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4 w 590"/>
                  <a:gd name="T13" fmla="*/ 262 h 591"/>
                  <a:gd name="T14" fmla="*/ 294 w 590"/>
                  <a:gd name="T15" fmla="*/ 262 h 591"/>
                  <a:gd name="T16" fmla="*/ 261 w 590"/>
                  <a:gd name="T17" fmla="*/ 294 h 591"/>
                  <a:gd name="T18" fmla="*/ 229 w 590"/>
                  <a:gd name="T19" fmla="*/ 557 h 591"/>
                  <a:gd name="T20" fmla="*/ 32 w 590"/>
                  <a:gd name="T21" fmla="*/ 361 h 591"/>
                  <a:gd name="T22" fmla="*/ 32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2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4 w 590"/>
                  <a:gd name="T35" fmla="*/ 0 h 591"/>
                  <a:gd name="T36" fmla="*/ 294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4 w 590"/>
                  <a:gd name="T55" fmla="*/ 590 h 591"/>
                  <a:gd name="T56" fmla="*/ 294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1" y="294"/>
                    </a:moveTo>
                    <a:lnTo>
                      <a:pt x="261" y="294"/>
                    </a:lnTo>
                    <a:cubicBezTo>
                      <a:pt x="261" y="317"/>
                      <a:pt x="273" y="328"/>
                      <a:pt x="294" y="328"/>
                    </a:cubicBezTo>
                    <a:lnTo>
                      <a:pt x="294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4" y="262"/>
                    </a:cubicBezTo>
                    <a:lnTo>
                      <a:pt x="294" y="262"/>
                    </a:lnTo>
                    <a:cubicBezTo>
                      <a:pt x="273" y="262"/>
                      <a:pt x="261" y="273"/>
                      <a:pt x="261" y="294"/>
                    </a:cubicBezTo>
                    <a:close/>
                    <a:moveTo>
                      <a:pt x="229" y="557"/>
                    </a:moveTo>
                    <a:lnTo>
                      <a:pt x="32" y="361"/>
                    </a:ln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4" y="0"/>
                    </a:cubicBezTo>
                    <a:lnTo>
                      <a:pt x="294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4" y="590"/>
                    </a:cubicBezTo>
                    <a:lnTo>
                      <a:pt x="294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2" name="Freeform 472">
                <a:extLst>
                  <a:ext uri="{FF2B5EF4-FFF2-40B4-BE49-F238E27FC236}">
                    <a16:creationId xmlns="" xmlns:a16="http://schemas.microsoft.com/office/drawing/2014/main" id="{20598D5C-AE44-AC47-9DA7-EBF6905D6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025" y="4440238"/>
                <a:ext cx="212725" cy="212725"/>
              </a:xfrm>
              <a:custGeom>
                <a:avLst/>
                <a:gdLst>
                  <a:gd name="T0" fmla="*/ 328 w 591"/>
                  <a:gd name="T1" fmla="*/ 294 h 591"/>
                  <a:gd name="T2" fmla="*/ 328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3 w 591"/>
                  <a:gd name="T9" fmla="*/ 294 h 591"/>
                  <a:gd name="T10" fmla="*/ 263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8 w 591"/>
                  <a:gd name="T17" fmla="*/ 294 h 591"/>
                  <a:gd name="T18" fmla="*/ 492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2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2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1" y="33"/>
                    </a:cubicBezTo>
                    <a:lnTo>
                      <a:pt x="426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3" name="Freeform 473">
                <a:extLst>
                  <a:ext uri="{FF2B5EF4-FFF2-40B4-BE49-F238E27FC236}">
                    <a16:creationId xmlns="" xmlns:a16="http://schemas.microsoft.com/office/drawing/2014/main" id="{CA8E41ED-1BB0-CD45-AFDE-93FBB2C51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1 w 4721"/>
                  <a:gd name="T73" fmla="*/ 394 h 1148"/>
                  <a:gd name="T74" fmla="*/ 2491 w 4721"/>
                  <a:gd name="T75" fmla="*/ 262 h 1148"/>
                  <a:gd name="T76" fmla="*/ 2491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1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1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1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1" y="918"/>
                    </a:lnTo>
                    <a:lnTo>
                      <a:pt x="3606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6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2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2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29" y="655"/>
                    </a:lnTo>
                    <a:lnTo>
                      <a:pt x="2426" y="459"/>
                    </a:lnTo>
                    <a:lnTo>
                      <a:pt x="2491" y="394"/>
                    </a:lnTo>
                    <a:lnTo>
                      <a:pt x="2491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1" y="262"/>
                    </a:cubicBezTo>
                    <a:lnTo>
                      <a:pt x="2491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1" y="131"/>
                    </a:cubicBezTo>
                    <a:lnTo>
                      <a:pt x="2491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3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6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48058" y="140187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Used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058" y="848073"/>
            <a:ext cx="11859458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to Speech using gTTS:-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gTTS (Google Text to Speech) converts the entered text to speech.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saved as an mp3 file.</a:t>
            </a: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Snip and Round Single Corner Rectangle 41"/>
          <p:cNvSpPr/>
          <p:nvPr/>
        </p:nvSpPr>
        <p:spPr>
          <a:xfrm>
            <a:off x="333468" y="2706977"/>
            <a:ext cx="1668831" cy="862885"/>
          </a:xfrm>
          <a:prstGeom prst="snip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Text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Flowchart: Terminator 42"/>
          <p:cNvSpPr/>
          <p:nvPr/>
        </p:nvSpPr>
        <p:spPr>
          <a:xfrm>
            <a:off x="3222437" y="2718262"/>
            <a:ext cx="2522764" cy="816429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Pull gTTS Package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Flowchart: Terminator 43"/>
          <p:cNvSpPr/>
          <p:nvPr/>
        </p:nvSpPr>
        <p:spPr>
          <a:xfrm>
            <a:off x="7016130" y="2730993"/>
            <a:ext cx="2522764" cy="816429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Identification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Flowchart: Terminator 45"/>
          <p:cNvSpPr/>
          <p:nvPr/>
        </p:nvSpPr>
        <p:spPr>
          <a:xfrm>
            <a:off x="5418349" y="4484460"/>
            <a:ext cx="2522764" cy="816429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Words to Sound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Flowchart: Terminator 46"/>
          <p:cNvSpPr/>
          <p:nvPr/>
        </p:nvSpPr>
        <p:spPr>
          <a:xfrm>
            <a:off x="9484752" y="4484460"/>
            <a:ext cx="2522764" cy="816429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&amp; Tokenization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Flowchart: Terminator 47"/>
          <p:cNvSpPr/>
          <p:nvPr/>
        </p:nvSpPr>
        <p:spPr>
          <a:xfrm>
            <a:off x="1546067" y="4484459"/>
            <a:ext cx="2522764" cy="816429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File (Speech)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>
            <a:stCxn id="42" idx="0"/>
            <a:endCxn id="43" idx="1"/>
          </p:cNvCxnSpPr>
          <p:nvPr/>
        </p:nvCxnSpPr>
        <p:spPr>
          <a:xfrm flipV="1">
            <a:off x="2002299" y="3126477"/>
            <a:ext cx="1220138" cy="11943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784769" y="3102827"/>
            <a:ext cx="1220138" cy="11943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4" idx="3"/>
          </p:cNvCxnSpPr>
          <p:nvPr/>
        </p:nvCxnSpPr>
        <p:spPr>
          <a:xfrm flipV="1">
            <a:off x="9538894" y="3139207"/>
            <a:ext cx="1207240" cy="1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0711288" y="3163407"/>
            <a:ext cx="12898" cy="1346040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1"/>
            <a:endCxn id="46" idx="3"/>
          </p:cNvCxnSpPr>
          <p:nvPr/>
        </p:nvCxnSpPr>
        <p:spPr>
          <a:xfrm flipH="1">
            <a:off x="7941113" y="4892675"/>
            <a:ext cx="1543639" cy="0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6" idx="1"/>
            <a:endCxn id="48" idx="3"/>
          </p:cNvCxnSpPr>
          <p:nvPr/>
        </p:nvCxnSpPr>
        <p:spPr>
          <a:xfrm flipH="1" flipV="1">
            <a:off x="4068831" y="4892674"/>
            <a:ext cx="1349518" cy="1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75399" y="5499408"/>
            <a:ext cx="620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2:-  Algorithm steps of Text to Speech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gTTS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8058" y="22174"/>
            <a:ext cx="7179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Algorithms Used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grpSp>
        <p:nvGrpSpPr>
          <p:cNvPr id="701" name="Group 700">
            <a:extLst>
              <a:ext uri="{FF2B5EF4-FFF2-40B4-BE49-F238E27FC236}">
                <a16:creationId xmlns="" xmlns:a16="http://schemas.microsoft.com/office/drawing/2014/main" id="{BDF1C6A3-182F-6E4E-B128-9CD34BD4CE6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0" y="5652005"/>
            <a:ext cx="12192000" cy="1203504"/>
            <a:chOff x="1054100" y="3525364"/>
            <a:chExt cx="6797675" cy="709613"/>
          </a:xfrm>
        </p:grpSpPr>
        <p:grpSp>
          <p:nvGrpSpPr>
            <p:cNvPr id="702" name="Group 701">
              <a:extLst>
                <a:ext uri="{FF2B5EF4-FFF2-40B4-BE49-F238E27FC236}">
                  <a16:creationId xmlns="" xmlns:a16="http://schemas.microsoft.com/office/drawing/2014/main" id="{666038B4-1474-9D43-BD82-005D467EE00E}"/>
                </a:ext>
              </a:extLst>
            </p:cNvPr>
            <p:cNvGrpSpPr/>
            <p:nvPr/>
          </p:nvGrpSpPr>
          <p:grpSpPr>
            <a:xfrm>
              <a:off x="1054100" y="3525364"/>
              <a:ext cx="1700213" cy="709613"/>
              <a:chOff x="1054100" y="4003675"/>
              <a:chExt cx="1700213" cy="709613"/>
            </a:xfrm>
          </p:grpSpPr>
          <p:sp>
            <p:nvSpPr>
              <p:cNvPr id="727" name="Freeform 32">
                <a:extLst>
                  <a:ext uri="{FF2B5EF4-FFF2-40B4-BE49-F238E27FC236}">
                    <a16:creationId xmlns="" xmlns:a16="http://schemas.microsoft.com/office/drawing/2014/main" id="{18670A95-368A-524D-81DB-F9D4B6877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98950"/>
                <a:ext cx="1700213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30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7 w 4721"/>
                  <a:gd name="T65" fmla="*/ 951 h 1149"/>
                  <a:gd name="T66" fmla="*/ 344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30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1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9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7" y="886"/>
                    </a:cubicBezTo>
                    <a:lnTo>
                      <a:pt x="1967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7" y="1016"/>
                    </a:cubicBezTo>
                    <a:lnTo>
                      <a:pt x="1967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4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4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4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30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28" name="Freeform 33">
                <a:extLst>
                  <a:ext uri="{FF2B5EF4-FFF2-40B4-BE49-F238E27FC236}">
                    <a16:creationId xmlns="" xmlns:a16="http://schemas.microsoft.com/office/drawing/2014/main" id="{C8AF0F28-8CB5-CD42-A810-151975E90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171950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2 w 4721"/>
                  <a:gd name="T15" fmla="*/ 295 h 847"/>
                  <a:gd name="T16" fmla="*/ 983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5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3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6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34">
                <a:extLst>
                  <a:ext uri="{FF2B5EF4-FFF2-40B4-BE49-F238E27FC236}">
                    <a16:creationId xmlns="" xmlns:a16="http://schemas.microsoft.com/office/drawing/2014/main" id="{DEEF18F8-3D89-824A-8614-D46555912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33863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2 w 4721"/>
                  <a:gd name="T15" fmla="*/ 296 h 847"/>
                  <a:gd name="T16" fmla="*/ 983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5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3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6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8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35">
                <a:extLst>
                  <a:ext uri="{FF2B5EF4-FFF2-40B4-BE49-F238E27FC236}">
                    <a16:creationId xmlns="" xmlns:a16="http://schemas.microsoft.com/office/drawing/2014/main" id="{3FFED707-BB04-C740-92F8-9BE385FD4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9038" y="4440238"/>
                <a:ext cx="212725" cy="212725"/>
              </a:xfrm>
              <a:custGeom>
                <a:avLst/>
                <a:gdLst>
                  <a:gd name="T0" fmla="*/ 263 w 591"/>
                  <a:gd name="T1" fmla="*/ 294 h 591"/>
                  <a:gd name="T2" fmla="*/ 263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3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9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9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36">
                <a:extLst>
                  <a:ext uri="{FF2B5EF4-FFF2-40B4-BE49-F238E27FC236}">
                    <a16:creationId xmlns="" xmlns:a16="http://schemas.microsoft.com/office/drawing/2014/main" id="{6554D97B-1549-AD4C-B13E-F0C2CE5D8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300" y="4440238"/>
                <a:ext cx="212725" cy="212725"/>
              </a:xfrm>
              <a:custGeom>
                <a:avLst/>
                <a:gdLst>
                  <a:gd name="T0" fmla="*/ 262 w 590"/>
                  <a:gd name="T1" fmla="*/ 294 h 591"/>
                  <a:gd name="T2" fmla="*/ 262 w 590"/>
                  <a:gd name="T3" fmla="*/ 294 h 591"/>
                  <a:gd name="T4" fmla="*/ 295 w 590"/>
                  <a:gd name="T5" fmla="*/ 328 h 591"/>
                  <a:gd name="T6" fmla="*/ 295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5 w 590"/>
                  <a:gd name="T13" fmla="*/ 262 h 591"/>
                  <a:gd name="T14" fmla="*/ 295 w 590"/>
                  <a:gd name="T15" fmla="*/ 262 h 591"/>
                  <a:gd name="T16" fmla="*/ 262 w 590"/>
                  <a:gd name="T17" fmla="*/ 294 h 591"/>
                  <a:gd name="T18" fmla="*/ 229 w 590"/>
                  <a:gd name="T19" fmla="*/ 557 h 591"/>
                  <a:gd name="T20" fmla="*/ 33 w 590"/>
                  <a:gd name="T21" fmla="*/ 361 h 591"/>
                  <a:gd name="T22" fmla="*/ 33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3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5 w 590"/>
                  <a:gd name="T35" fmla="*/ 0 h 591"/>
                  <a:gd name="T36" fmla="*/ 295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5 w 590"/>
                  <a:gd name="T55" fmla="*/ 590 h 591"/>
                  <a:gd name="T56" fmla="*/ 295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29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37">
                <a:extLst>
                  <a:ext uri="{FF2B5EF4-FFF2-40B4-BE49-F238E27FC236}">
                    <a16:creationId xmlns="" xmlns:a16="http://schemas.microsoft.com/office/drawing/2014/main" id="{102E8E99-4C2E-664C-9906-DAABD731F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563" y="4440238"/>
                <a:ext cx="212725" cy="212725"/>
              </a:xfrm>
              <a:custGeom>
                <a:avLst/>
                <a:gdLst>
                  <a:gd name="T0" fmla="*/ 328 w 592"/>
                  <a:gd name="T1" fmla="*/ 294 h 591"/>
                  <a:gd name="T2" fmla="*/ 328 w 592"/>
                  <a:gd name="T3" fmla="*/ 294 h 591"/>
                  <a:gd name="T4" fmla="*/ 296 w 592"/>
                  <a:gd name="T5" fmla="*/ 262 h 591"/>
                  <a:gd name="T6" fmla="*/ 296 w 592"/>
                  <a:gd name="T7" fmla="*/ 262 h 591"/>
                  <a:gd name="T8" fmla="*/ 263 w 592"/>
                  <a:gd name="T9" fmla="*/ 294 h 591"/>
                  <a:gd name="T10" fmla="*/ 263 w 592"/>
                  <a:gd name="T11" fmla="*/ 294 h 591"/>
                  <a:gd name="T12" fmla="*/ 296 w 592"/>
                  <a:gd name="T13" fmla="*/ 328 h 591"/>
                  <a:gd name="T14" fmla="*/ 296 w 592"/>
                  <a:gd name="T15" fmla="*/ 328 h 591"/>
                  <a:gd name="T16" fmla="*/ 328 w 592"/>
                  <a:gd name="T17" fmla="*/ 294 h 591"/>
                  <a:gd name="T18" fmla="*/ 492 w 592"/>
                  <a:gd name="T19" fmla="*/ 164 h 591"/>
                  <a:gd name="T20" fmla="*/ 557 w 592"/>
                  <a:gd name="T21" fmla="*/ 229 h 591"/>
                  <a:gd name="T22" fmla="*/ 557 w 592"/>
                  <a:gd name="T23" fmla="*/ 229 h 591"/>
                  <a:gd name="T24" fmla="*/ 591 w 592"/>
                  <a:gd name="T25" fmla="*/ 294 h 591"/>
                  <a:gd name="T26" fmla="*/ 591 w 592"/>
                  <a:gd name="T27" fmla="*/ 294 h 591"/>
                  <a:gd name="T28" fmla="*/ 557 w 592"/>
                  <a:gd name="T29" fmla="*/ 361 h 591"/>
                  <a:gd name="T30" fmla="*/ 492 w 592"/>
                  <a:gd name="T31" fmla="*/ 426 h 591"/>
                  <a:gd name="T32" fmla="*/ 427 w 592"/>
                  <a:gd name="T33" fmla="*/ 492 h 591"/>
                  <a:gd name="T34" fmla="*/ 361 w 592"/>
                  <a:gd name="T35" fmla="*/ 557 h 591"/>
                  <a:gd name="T36" fmla="*/ 361 w 592"/>
                  <a:gd name="T37" fmla="*/ 557 h 591"/>
                  <a:gd name="T38" fmla="*/ 296 w 592"/>
                  <a:gd name="T39" fmla="*/ 590 h 591"/>
                  <a:gd name="T40" fmla="*/ 296 w 592"/>
                  <a:gd name="T41" fmla="*/ 590 h 591"/>
                  <a:gd name="T42" fmla="*/ 229 w 592"/>
                  <a:gd name="T43" fmla="*/ 557 h 591"/>
                  <a:gd name="T44" fmla="*/ 164 w 592"/>
                  <a:gd name="T45" fmla="*/ 492 h 591"/>
                  <a:gd name="T46" fmla="*/ 99 w 592"/>
                  <a:gd name="T47" fmla="*/ 426 h 591"/>
                  <a:gd name="T48" fmla="*/ 33 w 592"/>
                  <a:gd name="T49" fmla="*/ 361 h 591"/>
                  <a:gd name="T50" fmla="*/ 33 w 592"/>
                  <a:gd name="T51" fmla="*/ 361 h 591"/>
                  <a:gd name="T52" fmla="*/ 0 w 592"/>
                  <a:gd name="T53" fmla="*/ 294 h 591"/>
                  <a:gd name="T54" fmla="*/ 0 w 592"/>
                  <a:gd name="T55" fmla="*/ 294 h 591"/>
                  <a:gd name="T56" fmla="*/ 33 w 592"/>
                  <a:gd name="T57" fmla="*/ 229 h 591"/>
                  <a:gd name="T58" fmla="*/ 99 w 592"/>
                  <a:gd name="T59" fmla="*/ 164 h 591"/>
                  <a:gd name="T60" fmla="*/ 164 w 592"/>
                  <a:gd name="T61" fmla="*/ 98 h 591"/>
                  <a:gd name="T62" fmla="*/ 229 w 592"/>
                  <a:gd name="T63" fmla="*/ 33 h 591"/>
                  <a:gd name="T64" fmla="*/ 229 w 592"/>
                  <a:gd name="T65" fmla="*/ 33 h 591"/>
                  <a:gd name="T66" fmla="*/ 296 w 592"/>
                  <a:gd name="T67" fmla="*/ 0 h 591"/>
                  <a:gd name="T68" fmla="*/ 296 w 592"/>
                  <a:gd name="T69" fmla="*/ 0 h 591"/>
                  <a:gd name="T70" fmla="*/ 361 w 592"/>
                  <a:gd name="T71" fmla="*/ 33 h 591"/>
                  <a:gd name="T72" fmla="*/ 427 w 592"/>
                  <a:gd name="T73" fmla="*/ 98 h 591"/>
                  <a:gd name="T74" fmla="*/ 492 w 592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8" y="262"/>
                      <a:pt x="296" y="262"/>
                    </a:cubicBezTo>
                    <a:lnTo>
                      <a:pt x="296" y="262"/>
                    </a:lnTo>
                    <a:cubicBezTo>
                      <a:pt x="274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4" y="328"/>
                      <a:pt x="296" y="328"/>
                    </a:cubicBezTo>
                    <a:lnTo>
                      <a:pt x="296" y="328"/>
                    </a:lnTo>
                    <a:cubicBezTo>
                      <a:pt x="318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7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6" y="590"/>
                    </a:cubicBezTo>
                    <a:lnTo>
                      <a:pt x="296" y="590"/>
                    </a:lnTo>
                    <a:cubicBezTo>
                      <a:pt x="274" y="590"/>
                      <a:pt x="252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2" y="11"/>
                      <a:pt x="274" y="0"/>
                      <a:pt x="296" y="0"/>
                    </a:cubicBezTo>
                    <a:lnTo>
                      <a:pt x="296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427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38">
                <a:extLst>
                  <a:ext uri="{FF2B5EF4-FFF2-40B4-BE49-F238E27FC236}">
                    <a16:creationId xmlns="" xmlns:a16="http://schemas.microsoft.com/office/drawing/2014/main" id="{44A64032-E5C9-F841-A169-42B8C7F3F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003675"/>
                <a:ext cx="1700213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2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1 w 4721"/>
                  <a:gd name="T63" fmla="*/ 49 h 1148"/>
                  <a:gd name="T64" fmla="*/ 1214 w 4721"/>
                  <a:gd name="T65" fmla="*/ 197 h 1148"/>
                  <a:gd name="T66" fmla="*/ 1147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3" y="82"/>
                      <a:pt x="1158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9" y="82"/>
                      <a:pt x="4306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="" xmlns:a16="http://schemas.microsoft.com/office/drawing/2014/main" id="{B1AEB654-3D36-6749-89C1-6E306F0E34CD}"/>
                </a:ext>
              </a:extLst>
            </p:cNvPr>
            <p:cNvGrpSpPr/>
            <p:nvPr/>
          </p:nvGrpSpPr>
          <p:grpSpPr>
            <a:xfrm>
              <a:off x="2754313" y="3525364"/>
              <a:ext cx="1700212" cy="709613"/>
              <a:chOff x="2754313" y="4003675"/>
              <a:chExt cx="1700212" cy="709613"/>
            </a:xfrm>
          </p:grpSpPr>
          <p:sp>
            <p:nvSpPr>
              <p:cNvPr id="720" name="Freeform 177">
                <a:extLst>
                  <a:ext uri="{FF2B5EF4-FFF2-40B4-BE49-F238E27FC236}">
                    <a16:creationId xmlns="" xmlns:a16="http://schemas.microsoft.com/office/drawing/2014/main" id="{6EB0C9DC-A553-F841-A5A6-6C5A2A4E8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9 w 4721"/>
                  <a:gd name="T15" fmla="*/ 361 h 1149"/>
                  <a:gd name="T16" fmla="*/ 4196 w 4721"/>
                  <a:gd name="T17" fmla="*/ 132 h 1149"/>
                  <a:gd name="T18" fmla="*/ 3934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29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6 w 4721"/>
                  <a:gd name="T51" fmla="*/ 1016 h 1149"/>
                  <a:gd name="T52" fmla="*/ 1706 w 4721"/>
                  <a:gd name="T53" fmla="*/ 886 h 1149"/>
                  <a:gd name="T54" fmla="*/ 1115 w 4721"/>
                  <a:gd name="T55" fmla="*/ 165 h 1149"/>
                  <a:gd name="T56" fmla="*/ 984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2 w 4721"/>
                  <a:gd name="T63" fmla="*/ 820 h 1149"/>
                  <a:gd name="T64" fmla="*/ 427 w 4721"/>
                  <a:gd name="T65" fmla="*/ 951 h 1149"/>
                  <a:gd name="T66" fmla="*/ 345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1 w 4721"/>
                  <a:gd name="T79" fmla="*/ 427 h 1149"/>
                  <a:gd name="T80" fmla="*/ 984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2" y="919"/>
                      <a:pt x="3409" y="919"/>
                    </a:cubicBezTo>
                    <a:lnTo>
                      <a:pt x="3409" y="919"/>
                    </a:lnTo>
                    <a:cubicBezTo>
                      <a:pt x="3388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8" y="984"/>
                      <a:pt x="3409" y="984"/>
                    </a:cubicBezTo>
                    <a:lnTo>
                      <a:pt x="3409" y="984"/>
                    </a:lnTo>
                    <a:cubicBezTo>
                      <a:pt x="3432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9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4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3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3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3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6" y="1148"/>
                      <a:pt x="3339" y="1132"/>
                      <a:pt x="3328" y="1098"/>
                    </a:cubicBezTo>
                    <a:lnTo>
                      <a:pt x="3328" y="1098"/>
                    </a:lnTo>
                    <a:cubicBezTo>
                      <a:pt x="3317" y="1065"/>
                      <a:pt x="3301" y="1039"/>
                      <a:pt x="3278" y="1016"/>
                    </a:cubicBezTo>
                    <a:lnTo>
                      <a:pt x="3278" y="1016"/>
                    </a:lnTo>
                    <a:cubicBezTo>
                      <a:pt x="3257" y="995"/>
                      <a:pt x="3246" y="973"/>
                      <a:pt x="3246" y="951"/>
                    </a:cubicBezTo>
                    <a:lnTo>
                      <a:pt x="3246" y="951"/>
                    </a:lnTo>
                    <a:cubicBezTo>
                      <a:pt x="3246" y="929"/>
                      <a:pt x="3257" y="908"/>
                      <a:pt x="3278" y="886"/>
                    </a:cubicBezTo>
                    <a:lnTo>
                      <a:pt x="3278" y="886"/>
                    </a:lnTo>
                    <a:cubicBezTo>
                      <a:pt x="3301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1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2"/>
                    </a:lnTo>
                    <a:lnTo>
                      <a:pt x="2951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5"/>
                    </a:lnTo>
                    <a:lnTo>
                      <a:pt x="2689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8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6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6" y="863"/>
                      <a:pt x="1967" y="886"/>
                    </a:cubicBezTo>
                    <a:lnTo>
                      <a:pt x="1967" y="886"/>
                    </a:lnTo>
                    <a:cubicBezTo>
                      <a:pt x="1990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90" y="995"/>
                      <a:pt x="1967" y="1016"/>
                    </a:cubicBezTo>
                    <a:lnTo>
                      <a:pt x="1967" y="1016"/>
                    </a:lnTo>
                    <a:cubicBezTo>
                      <a:pt x="1946" y="1039"/>
                      <a:pt x="1929" y="1065"/>
                      <a:pt x="1919" y="1098"/>
                    </a:cubicBezTo>
                    <a:lnTo>
                      <a:pt x="1919" y="1098"/>
                    </a:lnTo>
                    <a:cubicBezTo>
                      <a:pt x="1908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5" y="1098"/>
                    </a:cubicBezTo>
                    <a:lnTo>
                      <a:pt x="1755" y="1098"/>
                    </a:lnTo>
                    <a:cubicBezTo>
                      <a:pt x="1744" y="1065"/>
                      <a:pt x="1727" y="1039"/>
                      <a:pt x="1706" y="1016"/>
                    </a:cubicBezTo>
                    <a:lnTo>
                      <a:pt x="1706" y="1016"/>
                    </a:lnTo>
                    <a:cubicBezTo>
                      <a:pt x="1684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4" y="908"/>
                      <a:pt x="1706" y="886"/>
                    </a:cubicBezTo>
                    <a:lnTo>
                      <a:pt x="1706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6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4" y="165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2" y="798"/>
                      <a:pt x="362" y="820"/>
                    </a:cubicBezTo>
                    <a:lnTo>
                      <a:pt x="362" y="820"/>
                    </a:lnTo>
                    <a:cubicBezTo>
                      <a:pt x="362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5" y="1098"/>
                    </a:cubicBezTo>
                    <a:lnTo>
                      <a:pt x="345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20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9" y="99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1"/>
                    </a:lnTo>
                    <a:lnTo>
                      <a:pt x="3082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21" name="Freeform 178">
                <a:extLst>
                  <a:ext uri="{FF2B5EF4-FFF2-40B4-BE49-F238E27FC236}">
                    <a16:creationId xmlns="" xmlns:a16="http://schemas.microsoft.com/office/drawing/2014/main" id="{2E447DF5-9CF8-C844-8E4D-3B0397631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171950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1 w 4721"/>
                  <a:gd name="T13" fmla="*/ 426 h 847"/>
                  <a:gd name="T14" fmla="*/ 722 w 4721"/>
                  <a:gd name="T15" fmla="*/ 295 h 847"/>
                  <a:gd name="T16" fmla="*/ 984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6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8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9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4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2 w 4721"/>
                  <a:gd name="T87" fmla="*/ 558 h 847"/>
                  <a:gd name="T88" fmla="*/ 2951 w 4721"/>
                  <a:gd name="T89" fmla="*/ 426 h 847"/>
                  <a:gd name="T90" fmla="*/ 2820 w 4721"/>
                  <a:gd name="T91" fmla="*/ 295 h 847"/>
                  <a:gd name="T92" fmla="*/ 2689 w 4721"/>
                  <a:gd name="T93" fmla="*/ 164 h 847"/>
                  <a:gd name="T94" fmla="*/ 2623 w 4721"/>
                  <a:gd name="T95" fmla="*/ 131 h 847"/>
                  <a:gd name="T96" fmla="*/ 2558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9 w 4721"/>
                  <a:gd name="T111" fmla="*/ 230 h 847"/>
                  <a:gd name="T112" fmla="*/ 788 w 4721"/>
                  <a:gd name="T113" fmla="*/ 360 h 847"/>
                  <a:gd name="T114" fmla="*/ 656 w 4721"/>
                  <a:gd name="T115" fmla="*/ 491 h 847"/>
                  <a:gd name="T116" fmla="*/ 526 w 4721"/>
                  <a:gd name="T117" fmla="*/ 623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9" y="98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0"/>
                    </a:lnTo>
                    <a:lnTo>
                      <a:pt x="3082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9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5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4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1"/>
                    </a:lnTo>
                    <a:lnTo>
                      <a:pt x="2951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8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4" y="164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79">
                <a:extLst>
                  <a:ext uri="{FF2B5EF4-FFF2-40B4-BE49-F238E27FC236}">
                    <a16:creationId xmlns="" xmlns:a16="http://schemas.microsoft.com/office/drawing/2014/main" id="{6C046197-8D5E-CF4C-B5CB-36A9C77E7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33863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1 w 4721"/>
                  <a:gd name="T13" fmla="*/ 428 h 847"/>
                  <a:gd name="T14" fmla="*/ 722 w 4721"/>
                  <a:gd name="T15" fmla="*/ 296 h 847"/>
                  <a:gd name="T16" fmla="*/ 984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6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8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9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4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2 w 4721"/>
                  <a:gd name="T87" fmla="*/ 558 h 847"/>
                  <a:gd name="T88" fmla="*/ 2951 w 4721"/>
                  <a:gd name="T89" fmla="*/ 428 h 847"/>
                  <a:gd name="T90" fmla="*/ 2820 w 4721"/>
                  <a:gd name="T91" fmla="*/ 296 h 847"/>
                  <a:gd name="T92" fmla="*/ 2689 w 4721"/>
                  <a:gd name="T93" fmla="*/ 164 h 847"/>
                  <a:gd name="T94" fmla="*/ 2623 w 4721"/>
                  <a:gd name="T95" fmla="*/ 132 h 847"/>
                  <a:gd name="T96" fmla="*/ 2558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9 w 4721"/>
                  <a:gd name="T111" fmla="*/ 231 h 847"/>
                  <a:gd name="T112" fmla="*/ 788 w 4721"/>
                  <a:gd name="T113" fmla="*/ 361 h 847"/>
                  <a:gd name="T114" fmla="*/ 656 w 4721"/>
                  <a:gd name="T115" fmla="*/ 493 h 847"/>
                  <a:gd name="T116" fmla="*/ 526 w 4721"/>
                  <a:gd name="T117" fmla="*/ 624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1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9" y="99"/>
                    </a:lnTo>
                    <a:lnTo>
                      <a:pt x="984" y="34"/>
                    </a:lnTo>
                    <a:lnTo>
                      <a:pt x="984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6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8" y="34"/>
                    </a:lnTo>
                    <a:lnTo>
                      <a:pt x="2558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9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1" y="296"/>
                    </a:lnTo>
                    <a:lnTo>
                      <a:pt x="3016" y="361"/>
                    </a:lnTo>
                    <a:lnTo>
                      <a:pt x="3082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9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4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2" y="558"/>
                    </a:lnTo>
                    <a:lnTo>
                      <a:pt x="3016" y="493"/>
                    </a:lnTo>
                    <a:lnTo>
                      <a:pt x="2951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8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4" y="164"/>
                    </a:cubicBezTo>
                    <a:lnTo>
                      <a:pt x="919" y="231"/>
                    </a:lnTo>
                    <a:lnTo>
                      <a:pt x="853" y="296"/>
                    </a:lnTo>
                    <a:lnTo>
                      <a:pt x="788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1" y="558"/>
                    </a:lnTo>
                    <a:lnTo>
                      <a:pt x="526" y="624"/>
                    </a:lnTo>
                    <a:lnTo>
                      <a:pt x="459" y="689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80">
                <a:extLst>
                  <a:ext uri="{FF2B5EF4-FFF2-40B4-BE49-F238E27FC236}">
                    <a16:creationId xmlns="" xmlns:a16="http://schemas.microsoft.com/office/drawing/2014/main" id="{5B107C22-0E78-D04C-9D67-FA8FA1D9A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7663" y="4440238"/>
                <a:ext cx="212725" cy="212725"/>
              </a:xfrm>
              <a:custGeom>
                <a:avLst/>
                <a:gdLst>
                  <a:gd name="T0" fmla="*/ 263 w 592"/>
                  <a:gd name="T1" fmla="*/ 294 h 591"/>
                  <a:gd name="T2" fmla="*/ 263 w 592"/>
                  <a:gd name="T3" fmla="*/ 294 h 591"/>
                  <a:gd name="T4" fmla="*/ 295 w 592"/>
                  <a:gd name="T5" fmla="*/ 328 h 591"/>
                  <a:gd name="T6" fmla="*/ 295 w 592"/>
                  <a:gd name="T7" fmla="*/ 328 h 591"/>
                  <a:gd name="T8" fmla="*/ 328 w 592"/>
                  <a:gd name="T9" fmla="*/ 294 h 591"/>
                  <a:gd name="T10" fmla="*/ 328 w 592"/>
                  <a:gd name="T11" fmla="*/ 294 h 591"/>
                  <a:gd name="T12" fmla="*/ 295 w 592"/>
                  <a:gd name="T13" fmla="*/ 262 h 591"/>
                  <a:gd name="T14" fmla="*/ 295 w 592"/>
                  <a:gd name="T15" fmla="*/ 262 h 591"/>
                  <a:gd name="T16" fmla="*/ 263 w 592"/>
                  <a:gd name="T17" fmla="*/ 294 h 591"/>
                  <a:gd name="T18" fmla="*/ 33 w 592"/>
                  <a:gd name="T19" fmla="*/ 361 h 591"/>
                  <a:gd name="T20" fmla="*/ 33 w 592"/>
                  <a:gd name="T21" fmla="*/ 361 h 591"/>
                  <a:gd name="T22" fmla="*/ 0 w 592"/>
                  <a:gd name="T23" fmla="*/ 294 h 591"/>
                  <a:gd name="T24" fmla="*/ 0 w 592"/>
                  <a:gd name="T25" fmla="*/ 294 h 591"/>
                  <a:gd name="T26" fmla="*/ 33 w 592"/>
                  <a:gd name="T27" fmla="*/ 229 h 591"/>
                  <a:gd name="T28" fmla="*/ 99 w 592"/>
                  <a:gd name="T29" fmla="*/ 164 h 591"/>
                  <a:gd name="T30" fmla="*/ 164 w 592"/>
                  <a:gd name="T31" fmla="*/ 98 h 591"/>
                  <a:gd name="T32" fmla="*/ 230 w 592"/>
                  <a:gd name="T33" fmla="*/ 33 h 591"/>
                  <a:gd name="T34" fmla="*/ 230 w 592"/>
                  <a:gd name="T35" fmla="*/ 33 h 591"/>
                  <a:gd name="T36" fmla="*/ 295 w 592"/>
                  <a:gd name="T37" fmla="*/ 0 h 591"/>
                  <a:gd name="T38" fmla="*/ 295 w 592"/>
                  <a:gd name="T39" fmla="*/ 0 h 591"/>
                  <a:gd name="T40" fmla="*/ 360 w 592"/>
                  <a:gd name="T41" fmla="*/ 33 h 591"/>
                  <a:gd name="T42" fmla="*/ 427 w 592"/>
                  <a:gd name="T43" fmla="*/ 98 h 591"/>
                  <a:gd name="T44" fmla="*/ 492 w 592"/>
                  <a:gd name="T45" fmla="*/ 164 h 591"/>
                  <a:gd name="T46" fmla="*/ 558 w 592"/>
                  <a:gd name="T47" fmla="*/ 229 h 591"/>
                  <a:gd name="T48" fmla="*/ 558 w 592"/>
                  <a:gd name="T49" fmla="*/ 229 h 591"/>
                  <a:gd name="T50" fmla="*/ 591 w 592"/>
                  <a:gd name="T51" fmla="*/ 294 h 591"/>
                  <a:gd name="T52" fmla="*/ 591 w 592"/>
                  <a:gd name="T53" fmla="*/ 294 h 591"/>
                  <a:gd name="T54" fmla="*/ 558 w 592"/>
                  <a:gd name="T55" fmla="*/ 361 h 591"/>
                  <a:gd name="T56" fmla="*/ 492 w 592"/>
                  <a:gd name="T57" fmla="*/ 426 h 591"/>
                  <a:gd name="T58" fmla="*/ 427 w 592"/>
                  <a:gd name="T59" fmla="*/ 492 h 591"/>
                  <a:gd name="T60" fmla="*/ 360 w 592"/>
                  <a:gd name="T61" fmla="*/ 557 h 591"/>
                  <a:gd name="T62" fmla="*/ 360 w 592"/>
                  <a:gd name="T63" fmla="*/ 557 h 591"/>
                  <a:gd name="T64" fmla="*/ 295 w 592"/>
                  <a:gd name="T65" fmla="*/ 590 h 591"/>
                  <a:gd name="T66" fmla="*/ 295 w 592"/>
                  <a:gd name="T67" fmla="*/ 590 h 591"/>
                  <a:gd name="T68" fmla="*/ 230 w 592"/>
                  <a:gd name="T69" fmla="*/ 557 h 591"/>
                  <a:gd name="T70" fmla="*/ 164 w 592"/>
                  <a:gd name="T71" fmla="*/ 492 h 591"/>
                  <a:gd name="T72" fmla="*/ 99 w 592"/>
                  <a:gd name="T73" fmla="*/ 426 h 591"/>
                  <a:gd name="T74" fmla="*/ 33 w 592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4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4" y="262"/>
                      <a:pt x="263" y="273"/>
                      <a:pt x="263" y="294"/>
                    </a:cubicBezTo>
                    <a:close/>
                    <a:moveTo>
                      <a:pt x="33" y="361"/>
                    </a:move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4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7" y="98"/>
                    </a:lnTo>
                    <a:lnTo>
                      <a:pt x="492" y="164"/>
                    </a:ln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8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4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81">
                <a:extLst>
                  <a:ext uri="{FF2B5EF4-FFF2-40B4-BE49-F238E27FC236}">
                    <a16:creationId xmlns="" xmlns:a16="http://schemas.microsoft.com/office/drawing/2014/main" id="{95FA6BB7-4A54-734C-9429-48232CB06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2513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7 w 591"/>
                  <a:gd name="T41" fmla="*/ 229 h 591"/>
                  <a:gd name="T42" fmla="*/ 557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7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82">
                <a:extLst>
                  <a:ext uri="{FF2B5EF4-FFF2-40B4-BE49-F238E27FC236}">
                    <a16:creationId xmlns="" xmlns:a16="http://schemas.microsoft.com/office/drawing/2014/main" id="{C838A097-E5BC-F244-B201-88C828634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5775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6 w 591"/>
                  <a:gd name="T21" fmla="*/ 229 h 591"/>
                  <a:gd name="T22" fmla="*/ 556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6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0 w 591"/>
                  <a:gd name="T35" fmla="*/ 557 h 591"/>
                  <a:gd name="T36" fmla="*/ 360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8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8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0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6" y="229"/>
                    </a:lnTo>
                    <a:lnTo>
                      <a:pt x="556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6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83">
                <a:extLst>
                  <a:ext uri="{FF2B5EF4-FFF2-40B4-BE49-F238E27FC236}">
                    <a16:creationId xmlns="" xmlns:a16="http://schemas.microsoft.com/office/drawing/2014/main" id="{992C7386-B3AF-D54E-BA5E-7EC88B66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8 w 4721"/>
                  <a:gd name="T17" fmla="*/ 524 h 1148"/>
                  <a:gd name="T18" fmla="*/ 4196 w 4721"/>
                  <a:gd name="T19" fmla="*/ 426 h 1148"/>
                  <a:gd name="T20" fmla="*/ 3934 w 4721"/>
                  <a:gd name="T21" fmla="*/ 655 h 1148"/>
                  <a:gd name="T22" fmla="*/ 3672 w 4721"/>
                  <a:gd name="T23" fmla="*/ 918 h 1148"/>
                  <a:gd name="T24" fmla="*/ 3476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4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6 w 4721"/>
                  <a:gd name="T53" fmla="*/ 787 h 1148"/>
                  <a:gd name="T54" fmla="*/ 788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2 w 4721"/>
                  <a:gd name="T63" fmla="*/ 49 h 1148"/>
                  <a:gd name="T64" fmla="*/ 1214 w 4721"/>
                  <a:gd name="T65" fmla="*/ 197 h 1148"/>
                  <a:gd name="T66" fmla="*/ 1148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8 w 4721"/>
                  <a:gd name="T103" fmla="*/ 131 h 1148"/>
                  <a:gd name="T104" fmla="*/ 4328 w 4721"/>
                  <a:gd name="T105" fmla="*/ 262 h 1148"/>
                  <a:gd name="T106" fmla="*/ 4328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5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5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6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9" y="655"/>
                    </a:lnTo>
                    <a:lnTo>
                      <a:pt x="4393" y="590"/>
                    </a:lnTo>
                    <a:lnTo>
                      <a:pt x="4328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5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4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6" y="1114"/>
                    </a:lnTo>
                    <a:lnTo>
                      <a:pt x="3476" y="1114"/>
                    </a:lnTo>
                    <a:cubicBezTo>
                      <a:pt x="3453" y="1136"/>
                      <a:pt x="3432" y="1147"/>
                      <a:pt x="3409" y="1147"/>
                    </a:cubicBezTo>
                    <a:lnTo>
                      <a:pt x="3409" y="1147"/>
                    </a:lnTo>
                    <a:cubicBezTo>
                      <a:pt x="3388" y="1147"/>
                      <a:pt x="3366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1" y="722"/>
                    </a:lnTo>
                    <a:lnTo>
                      <a:pt x="2885" y="655"/>
                    </a:lnTo>
                    <a:lnTo>
                      <a:pt x="2689" y="459"/>
                    </a:lnTo>
                    <a:lnTo>
                      <a:pt x="2689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8" y="459"/>
                    </a:cubicBezTo>
                    <a:lnTo>
                      <a:pt x="1902" y="1114"/>
                    </a:lnTo>
                    <a:lnTo>
                      <a:pt x="1902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4" y="459"/>
                    </a:cubicBezTo>
                    <a:lnTo>
                      <a:pt x="919" y="524"/>
                    </a:lnTo>
                    <a:lnTo>
                      <a:pt x="853" y="590"/>
                    </a:lnTo>
                    <a:lnTo>
                      <a:pt x="788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1" y="852"/>
                    </a:lnTo>
                    <a:lnTo>
                      <a:pt x="526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20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20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6" y="787"/>
                    </a:lnTo>
                    <a:lnTo>
                      <a:pt x="591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8" y="524"/>
                    </a:lnTo>
                    <a:lnTo>
                      <a:pt x="853" y="459"/>
                    </a:lnTo>
                    <a:lnTo>
                      <a:pt x="919" y="394"/>
                    </a:lnTo>
                    <a:lnTo>
                      <a:pt x="919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9" y="262"/>
                    </a:cubicBezTo>
                    <a:lnTo>
                      <a:pt x="919" y="262"/>
                    </a:lnTo>
                    <a:cubicBezTo>
                      <a:pt x="897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7" y="153"/>
                      <a:pt x="919" y="131"/>
                    </a:cubicBezTo>
                    <a:lnTo>
                      <a:pt x="919" y="131"/>
                    </a:lnTo>
                    <a:cubicBezTo>
                      <a:pt x="940" y="109"/>
                      <a:pt x="957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1" y="17"/>
                      <a:pt x="1132" y="49"/>
                    </a:cubicBezTo>
                    <a:lnTo>
                      <a:pt x="1132" y="49"/>
                    </a:lnTo>
                    <a:cubicBezTo>
                      <a:pt x="1143" y="82"/>
                      <a:pt x="1159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9" y="284"/>
                      <a:pt x="1148" y="306"/>
                      <a:pt x="1148" y="328"/>
                    </a:cubicBezTo>
                    <a:lnTo>
                      <a:pt x="1148" y="328"/>
                    </a:lnTo>
                    <a:cubicBezTo>
                      <a:pt x="1148" y="349"/>
                      <a:pt x="1159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2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4" y="371"/>
                      <a:pt x="2525" y="349"/>
                      <a:pt x="2525" y="328"/>
                    </a:cubicBezTo>
                    <a:lnTo>
                      <a:pt x="2525" y="328"/>
                    </a:lnTo>
                    <a:cubicBezTo>
                      <a:pt x="2525" y="306"/>
                      <a:pt x="2514" y="284"/>
                      <a:pt x="2492" y="262"/>
                    </a:cubicBezTo>
                    <a:lnTo>
                      <a:pt x="2492" y="262"/>
                    </a:lnTo>
                    <a:cubicBezTo>
                      <a:pt x="2470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70" y="153"/>
                      <a:pt x="2492" y="131"/>
                    </a:cubicBezTo>
                    <a:lnTo>
                      <a:pt x="2492" y="131"/>
                    </a:lnTo>
                    <a:cubicBezTo>
                      <a:pt x="2514" y="109"/>
                      <a:pt x="2530" y="82"/>
                      <a:pt x="2541" y="49"/>
                    </a:cubicBezTo>
                    <a:lnTo>
                      <a:pt x="2541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6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7" y="175"/>
                      <a:pt x="2787" y="197"/>
                    </a:cubicBezTo>
                    <a:lnTo>
                      <a:pt x="2787" y="197"/>
                    </a:lnTo>
                    <a:cubicBezTo>
                      <a:pt x="2787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2" y="306"/>
                      <a:pt x="2722" y="328"/>
                    </a:cubicBezTo>
                    <a:lnTo>
                      <a:pt x="2722" y="328"/>
                    </a:lnTo>
                    <a:cubicBezTo>
                      <a:pt x="2722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1" y="590"/>
                    </a:lnTo>
                    <a:lnTo>
                      <a:pt x="3016" y="655"/>
                    </a:lnTo>
                    <a:lnTo>
                      <a:pt x="3082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6" y="1005"/>
                      <a:pt x="3388" y="1016"/>
                      <a:pt x="3409" y="1016"/>
                    </a:cubicBezTo>
                    <a:lnTo>
                      <a:pt x="3409" y="1016"/>
                    </a:lnTo>
                    <a:cubicBezTo>
                      <a:pt x="3432" y="1016"/>
                      <a:pt x="3453" y="1005"/>
                      <a:pt x="3476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4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8" y="349"/>
                      <a:pt x="4098" y="328"/>
                    </a:cubicBezTo>
                    <a:lnTo>
                      <a:pt x="4098" y="328"/>
                    </a:lnTo>
                    <a:cubicBezTo>
                      <a:pt x="4098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5" y="49"/>
                    </a:cubicBezTo>
                    <a:lnTo>
                      <a:pt x="4115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9" y="49"/>
                    </a:cubicBezTo>
                    <a:lnTo>
                      <a:pt x="4279" y="49"/>
                    </a:lnTo>
                    <a:cubicBezTo>
                      <a:pt x="4289" y="82"/>
                      <a:pt x="4306" y="109"/>
                      <a:pt x="4328" y="131"/>
                    </a:cubicBezTo>
                    <a:lnTo>
                      <a:pt x="4328" y="131"/>
                    </a:lnTo>
                    <a:cubicBezTo>
                      <a:pt x="4350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50" y="241"/>
                      <a:pt x="4328" y="262"/>
                    </a:cubicBezTo>
                    <a:lnTo>
                      <a:pt x="4328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8" y="394"/>
                    </a:cubicBezTo>
                    <a:lnTo>
                      <a:pt x="4393" y="459"/>
                    </a:lnTo>
                    <a:lnTo>
                      <a:pt x="4459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4" name="Group 703">
              <a:extLst>
                <a:ext uri="{FF2B5EF4-FFF2-40B4-BE49-F238E27FC236}">
                  <a16:creationId xmlns="" xmlns:a16="http://schemas.microsoft.com/office/drawing/2014/main" id="{AEDCF512-D36B-AB4C-8CED-C2A0A835CC55}"/>
                </a:ext>
              </a:extLst>
            </p:cNvPr>
            <p:cNvGrpSpPr/>
            <p:nvPr/>
          </p:nvGrpSpPr>
          <p:grpSpPr>
            <a:xfrm>
              <a:off x="4452938" y="3525364"/>
              <a:ext cx="1700212" cy="709613"/>
              <a:chOff x="4452938" y="4003675"/>
              <a:chExt cx="1700212" cy="709613"/>
            </a:xfrm>
          </p:grpSpPr>
          <p:sp>
            <p:nvSpPr>
              <p:cNvPr id="713" name="Freeform 322">
                <a:extLst>
                  <a:ext uri="{FF2B5EF4-FFF2-40B4-BE49-F238E27FC236}">
                    <a16:creationId xmlns="" xmlns:a16="http://schemas.microsoft.com/office/drawing/2014/main" id="{F4664A31-6898-7E4A-AA1D-98E508F66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98950"/>
                <a:ext cx="1700212" cy="414338"/>
              </a:xfrm>
              <a:custGeom>
                <a:avLst/>
                <a:gdLst>
                  <a:gd name="T0" fmla="*/ 3408 w 4721"/>
                  <a:gd name="T1" fmla="*/ 919 h 1149"/>
                  <a:gd name="T2" fmla="*/ 3408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29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8 w 4721"/>
                  <a:gd name="T27" fmla="*/ 1148 h 1149"/>
                  <a:gd name="T28" fmla="*/ 3277 w 4721"/>
                  <a:gd name="T29" fmla="*/ 1016 h 1149"/>
                  <a:gd name="T30" fmla="*/ 3277 w 4721"/>
                  <a:gd name="T31" fmla="*/ 886 h 1149"/>
                  <a:gd name="T32" fmla="*/ 3277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8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2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7 w 4721"/>
                  <a:gd name="T99" fmla="*/ 492 h 1149"/>
                  <a:gd name="T100" fmla="*/ 3343 w 4721"/>
                  <a:gd name="T101" fmla="*/ 688 h 1149"/>
                  <a:gd name="T102" fmla="*/ 4130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1" y="951"/>
                    </a:moveTo>
                    <a:lnTo>
                      <a:pt x="3441" y="951"/>
                    </a:lnTo>
                    <a:cubicBezTo>
                      <a:pt x="3441" y="929"/>
                      <a:pt x="3431" y="919"/>
                      <a:pt x="3408" y="919"/>
                    </a:cubicBezTo>
                    <a:lnTo>
                      <a:pt x="3408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8" y="984"/>
                    </a:cubicBezTo>
                    <a:lnTo>
                      <a:pt x="3408" y="984"/>
                    </a:lnTo>
                    <a:cubicBezTo>
                      <a:pt x="3431" y="984"/>
                      <a:pt x="3441" y="973"/>
                      <a:pt x="3441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7" y="919"/>
                      <a:pt x="1836" y="919"/>
                    </a:cubicBezTo>
                    <a:lnTo>
                      <a:pt x="1836" y="919"/>
                    </a:lnTo>
                    <a:cubicBezTo>
                      <a:pt x="1813" y="919"/>
                      <a:pt x="1802" y="929"/>
                      <a:pt x="1802" y="951"/>
                    </a:cubicBezTo>
                    <a:lnTo>
                      <a:pt x="1802" y="951"/>
                    </a:lnTo>
                    <a:cubicBezTo>
                      <a:pt x="1802" y="973"/>
                      <a:pt x="1813" y="984"/>
                      <a:pt x="1836" y="984"/>
                    </a:cubicBezTo>
                    <a:lnTo>
                      <a:pt x="1836" y="984"/>
                    </a:lnTo>
                    <a:cubicBezTo>
                      <a:pt x="1857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2" y="919"/>
                    </a:cubicBezTo>
                    <a:lnTo>
                      <a:pt x="262" y="919"/>
                    </a:lnTo>
                    <a:cubicBezTo>
                      <a:pt x="240" y="919"/>
                      <a:pt x="229" y="929"/>
                      <a:pt x="229" y="951"/>
                    </a:cubicBezTo>
                    <a:lnTo>
                      <a:pt x="229" y="951"/>
                    </a:lnTo>
                    <a:cubicBezTo>
                      <a:pt x="229" y="973"/>
                      <a:pt x="240" y="984"/>
                      <a:pt x="262" y="984"/>
                    </a:cubicBezTo>
                    <a:lnTo>
                      <a:pt x="262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3" y="427"/>
                    </a:lnTo>
                    <a:lnTo>
                      <a:pt x="4458" y="361"/>
                    </a:lnTo>
                    <a:lnTo>
                      <a:pt x="4392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0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2" y="929"/>
                      <a:pt x="3572" y="951"/>
                    </a:cubicBezTo>
                    <a:lnTo>
                      <a:pt x="3572" y="951"/>
                    </a:lnTo>
                    <a:cubicBezTo>
                      <a:pt x="3572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79" y="1132"/>
                      <a:pt x="3453" y="1148"/>
                      <a:pt x="3408" y="1148"/>
                    </a:cubicBezTo>
                    <a:lnTo>
                      <a:pt x="3408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7" y="1016"/>
                    </a:cubicBezTo>
                    <a:lnTo>
                      <a:pt x="3277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7" y="886"/>
                    </a:cubicBezTo>
                    <a:lnTo>
                      <a:pt x="3277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7" y="755"/>
                    </a:cubicBezTo>
                    <a:lnTo>
                      <a:pt x="3212" y="688"/>
                    </a:ln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2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8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6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6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6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3" y="755"/>
                    </a:lnTo>
                    <a:lnTo>
                      <a:pt x="393" y="755"/>
                    </a:lnTo>
                    <a:cubicBezTo>
                      <a:pt x="371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1" y="863"/>
                      <a:pt x="393" y="886"/>
                    </a:cubicBezTo>
                    <a:lnTo>
                      <a:pt x="393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3" y="1016"/>
                    </a:cubicBezTo>
                    <a:lnTo>
                      <a:pt x="393" y="1016"/>
                    </a:lnTo>
                    <a:cubicBezTo>
                      <a:pt x="371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3" y="1132"/>
                      <a:pt x="306" y="1148"/>
                      <a:pt x="262" y="1148"/>
                    </a:cubicBezTo>
                    <a:lnTo>
                      <a:pt x="262" y="1148"/>
                    </a:lnTo>
                    <a:cubicBezTo>
                      <a:pt x="219" y="1148"/>
                      <a:pt x="191" y="1132"/>
                      <a:pt x="180" y="1098"/>
                    </a:cubicBezTo>
                    <a:lnTo>
                      <a:pt x="180" y="1098"/>
                    </a:lnTo>
                    <a:cubicBezTo>
                      <a:pt x="169" y="1065"/>
                      <a:pt x="152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8" y="973"/>
                      <a:pt x="98" y="951"/>
                    </a:cubicBezTo>
                    <a:lnTo>
                      <a:pt x="98" y="951"/>
                    </a:lnTo>
                    <a:cubicBezTo>
                      <a:pt x="98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2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2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2"/>
                    </a:lnTo>
                    <a:lnTo>
                      <a:pt x="2163" y="427"/>
                    </a:lnTo>
                    <a:lnTo>
                      <a:pt x="2229" y="361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19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7" y="492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14" name="Freeform 323">
                <a:extLst>
                  <a:ext uri="{FF2B5EF4-FFF2-40B4-BE49-F238E27FC236}">
                    <a16:creationId xmlns="" xmlns:a16="http://schemas.microsoft.com/office/drawing/2014/main" id="{92A76E78-DDAE-FD41-AB20-F411011BC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171950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2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7 w 4721"/>
                  <a:gd name="T53" fmla="*/ 491 h 847"/>
                  <a:gd name="T54" fmla="*/ 3277 w 4721"/>
                  <a:gd name="T55" fmla="*/ 623 h 847"/>
                  <a:gd name="T56" fmla="*/ 3343 w 4721"/>
                  <a:gd name="T57" fmla="*/ 688 h 847"/>
                  <a:gd name="T58" fmla="*/ 3408 w 4721"/>
                  <a:gd name="T59" fmla="*/ 722 h 847"/>
                  <a:gd name="T60" fmla="*/ 4130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0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19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5 w 4721"/>
                  <a:gd name="T99" fmla="*/ 295 h 847"/>
                  <a:gd name="T100" fmla="*/ 2163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1"/>
                    </a:lnTo>
                    <a:lnTo>
                      <a:pt x="2163" y="426"/>
                    </a:lnTo>
                    <a:lnTo>
                      <a:pt x="2229" y="360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19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7" y="491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3" y="426"/>
                    </a:lnTo>
                    <a:lnTo>
                      <a:pt x="4458" y="360"/>
                    </a:lnTo>
                    <a:lnTo>
                      <a:pt x="4392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0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3"/>
                      <a:pt x="3212" y="688"/>
                      <a:pt x="3212" y="688"/>
                    </a:cubicBez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0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1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324">
                <a:extLst>
                  <a:ext uri="{FF2B5EF4-FFF2-40B4-BE49-F238E27FC236}">
                    <a16:creationId xmlns="" xmlns:a16="http://schemas.microsoft.com/office/drawing/2014/main" id="{34DC319A-F225-1943-9B64-0E69144D3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33863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2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7 w 4721"/>
                  <a:gd name="T53" fmla="*/ 493 h 847"/>
                  <a:gd name="T54" fmla="*/ 3277 w 4721"/>
                  <a:gd name="T55" fmla="*/ 624 h 847"/>
                  <a:gd name="T56" fmla="*/ 3343 w 4721"/>
                  <a:gd name="T57" fmla="*/ 689 h 847"/>
                  <a:gd name="T58" fmla="*/ 3408 w 4721"/>
                  <a:gd name="T59" fmla="*/ 722 h 847"/>
                  <a:gd name="T60" fmla="*/ 4130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0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19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5 w 4721"/>
                  <a:gd name="T99" fmla="*/ 296 h 847"/>
                  <a:gd name="T100" fmla="*/ 2163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3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2"/>
                      <a:pt x="1115" y="34"/>
                    </a:cubicBezTo>
                    <a:lnTo>
                      <a:pt x="1245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8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2" y="558"/>
                    </a:lnTo>
                    <a:lnTo>
                      <a:pt x="2098" y="493"/>
                    </a:lnTo>
                    <a:lnTo>
                      <a:pt x="2163" y="428"/>
                    </a:lnTo>
                    <a:lnTo>
                      <a:pt x="2229" y="361"/>
                    </a:lnTo>
                    <a:lnTo>
                      <a:pt x="2294" y="296"/>
                    </a:lnTo>
                    <a:lnTo>
                      <a:pt x="2360" y="231"/>
                    </a:lnTo>
                    <a:lnTo>
                      <a:pt x="2425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19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7" y="493"/>
                    </a:lnTo>
                    <a:lnTo>
                      <a:pt x="3212" y="558"/>
                    </a:lnTo>
                    <a:lnTo>
                      <a:pt x="3277" y="624"/>
                    </a:lnTo>
                    <a:lnTo>
                      <a:pt x="3343" y="689"/>
                    </a:lnTo>
                    <a:lnTo>
                      <a:pt x="3343" y="689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9"/>
                    </a:cubicBezTo>
                    <a:lnTo>
                      <a:pt x="4130" y="34"/>
                    </a:lnTo>
                    <a:lnTo>
                      <a:pt x="4130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3" y="428"/>
                    </a:lnTo>
                    <a:lnTo>
                      <a:pt x="4458" y="361"/>
                    </a:lnTo>
                    <a:lnTo>
                      <a:pt x="4392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0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5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4"/>
                      <a:pt x="3212" y="689"/>
                      <a:pt x="3212" y="689"/>
                    </a:cubicBezTo>
                    <a:lnTo>
                      <a:pt x="3147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19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5" y="296"/>
                    </a:lnTo>
                    <a:lnTo>
                      <a:pt x="2229" y="493"/>
                    </a:lnTo>
                    <a:lnTo>
                      <a:pt x="2163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325">
                <a:extLst>
                  <a:ext uri="{FF2B5EF4-FFF2-40B4-BE49-F238E27FC236}">
                    <a16:creationId xmlns="" xmlns:a16="http://schemas.microsoft.com/office/drawing/2014/main" id="{2E30DA1E-9DBE-1C4C-95B6-2B8286829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7875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7 w 591"/>
                  <a:gd name="T9" fmla="*/ 294 h 591"/>
                  <a:gd name="T10" fmla="*/ 327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29 w 591"/>
                  <a:gd name="T33" fmla="*/ 33 h 591"/>
                  <a:gd name="T34" fmla="*/ 229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1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1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29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7" y="317"/>
                      <a:pt x="327" y="294"/>
                    </a:cubicBezTo>
                    <a:lnTo>
                      <a:pt x="327" y="294"/>
                    </a:lnTo>
                    <a:cubicBezTo>
                      <a:pt x="327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7" name="Freeform 326">
                <a:extLst>
                  <a:ext uri="{FF2B5EF4-FFF2-40B4-BE49-F238E27FC236}">
                    <a16:creationId xmlns="" xmlns:a16="http://schemas.microsoft.com/office/drawing/2014/main" id="{BAA8931B-3F50-884E-8112-A7158A76F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138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9 w 591"/>
                  <a:gd name="T9" fmla="*/ 294 h 591"/>
                  <a:gd name="T10" fmla="*/ 329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8 w 591"/>
                  <a:gd name="T41" fmla="*/ 229 h 591"/>
                  <a:gd name="T42" fmla="*/ 558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8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8" y="328"/>
                      <a:pt x="329" y="317"/>
                      <a:pt x="329" y="294"/>
                    </a:cubicBezTo>
                    <a:lnTo>
                      <a:pt x="329" y="294"/>
                    </a:lnTo>
                    <a:cubicBezTo>
                      <a:pt x="329" y="273"/>
                      <a:pt x="318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8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327">
                <a:extLst>
                  <a:ext uri="{FF2B5EF4-FFF2-40B4-BE49-F238E27FC236}">
                    <a16:creationId xmlns="" xmlns:a16="http://schemas.microsoft.com/office/drawing/2014/main" id="{49E42529-BC9A-9E4D-8D11-2CCC31119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4400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328">
                <a:extLst>
                  <a:ext uri="{FF2B5EF4-FFF2-40B4-BE49-F238E27FC236}">
                    <a16:creationId xmlns="" xmlns:a16="http://schemas.microsoft.com/office/drawing/2014/main" id="{2083D900-CD01-584A-98C6-6EDB7B06E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1 w 4721"/>
                  <a:gd name="T9" fmla="*/ 197 h 1148"/>
                  <a:gd name="T10" fmla="*/ 1016 w 4721"/>
                  <a:gd name="T11" fmla="*/ 197 h 1148"/>
                  <a:gd name="T12" fmla="*/ 4523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7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2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2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5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7 w 4721"/>
                  <a:gd name="T89" fmla="*/ 918 h 1148"/>
                  <a:gd name="T90" fmla="*/ 3408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8" y="197"/>
                    </a:moveTo>
                    <a:lnTo>
                      <a:pt x="4228" y="197"/>
                    </a:lnTo>
                    <a:cubicBezTo>
                      <a:pt x="4228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8" y="219"/>
                      <a:pt x="4228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0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0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1" y="197"/>
                    </a:moveTo>
                    <a:lnTo>
                      <a:pt x="1081" y="197"/>
                    </a:lnTo>
                    <a:cubicBezTo>
                      <a:pt x="1081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6" y="175"/>
                      <a:pt x="1016" y="197"/>
                    </a:cubicBezTo>
                    <a:lnTo>
                      <a:pt x="1016" y="197"/>
                    </a:lnTo>
                    <a:cubicBezTo>
                      <a:pt x="1016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1" y="219"/>
                      <a:pt x="1081" y="197"/>
                    </a:cubicBezTo>
                    <a:close/>
                    <a:moveTo>
                      <a:pt x="4523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3" y="722"/>
                    </a:lnTo>
                    <a:lnTo>
                      <a:pt x="4458" y="655"/>
                    </a:lnTo>
                    <a:lnTo>
                      <a:pt x="4392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0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6" y="852"/>
                    </a:lnTo>
                    <a:lnTo>
                      <a:pt x="3671" y="918"/>
                    </a:lnTo>
                    <a:lnTo>
                      <a:pt x="3605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8" y="1147"/>
                    </a:cubicBezTo>
                    <a:lnTo>
                      <a:pt x="3408" y="1147"/>
                    </a:lnTo>
                    <a:cubicBezTo>
                      <a:pt x="3387" y="1147"/>
                      <a:pt x="3365" y="1136"/>
                      <a:pt x="3343" y="1114"/>
                    </a:cubicBezTo>
                    <a:lnTo>
                      <a:pt x="3277" y="1049"/>
                    </a:lnTo>
                    <a:lnTo>
                      <a:pt x="3212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0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7" y="1147"/>
                      <a:pt x="1836" y="1147"/>
                    </a:cubicBezTo>
                    <a:lnTo>
                      <a:pt x="1836" y="1147"/>
                    </a:lnTo>
                    <a:cubicBezTo>
                      <a:pt x="1813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5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3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2" y="1147"/>
                    </a:cubicBezTo>
                    <a:lnTo>
                      <a:pt x="262" y="1147"/>
                    </a:lnTo>
                    <a:cubicBezTo>
                      <a:pt x="240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0" y="1016"/>
                      <a:pt x="262" y="1016"/>
                    </a:cubicBezTo>
                    <a:lnTo>
                      <a:pt x="262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3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39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39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5" y="219"/>
                      <a:pt x="885" y="197"/>
                    </a:cubicBezTo>
                    <a:lnTo>
                      <a:pt x="885" y="197"/>
                    </a:lnTo>
                    <a:cubicBezTo>
                      <a:pt x="885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39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3" y="1016"/>
                      <a:pt x="1836" y="1016"/>
                    </a:cubicBezTo>
                    <a:lnTo>
                      <a:pt x="1836" y="1016"/>
                    </a:lnTo>
                    <a:cubicBezTo>
                      <a:pt x="1857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3" y="722"/>
                    </a:lnTo>
                    <a:lnTo>
                      <a:pt x="2229" y="655"/>
                    </a:lnTo>
                    <a:lnTo>
                      <a:pt x="2425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8" y="219"/>
                      <a:pt x="2458" y="197"/>
                    </a:cubicBezTo>
                    <a:lnTo>
                      <a:pt x="2458" y="197"/>
                    </a:lnTo>
                    <a:cubicBezTo>
                      <a:pt x="2458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29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1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1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1" y="371"/>
                      <a:pt x="2753" y="394"/>
                    </a:cubicBezTo>
                    <a:lnTo>
                      <a:pt x="2819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7" y="787"/>
                    </a:lnTo>
                    <a:lnTo>
                      <a:pt x="3212" y="852"/>
                    </a:lnTo>
                    <a:lnTo>
                      <a:pt x="3277" y="918"/>
                    </a:lnTo>
                    <a:lnTo>
                      <a:pt x="3343" y="984"/>
                    </a:lnTo>
                    <a:lnTo>
                      <a:pt x="3343" y="984"/>
                    </a:lnTo>
                    <a:cubicBezTo>
                      <a:pt x="3365" y="1005"/>
                      <a:pt x="3387" y="1016"/>
                      <a:pt x="3408" y="1016"/>
                    </a:cubicBezTo>
                    <a:lnTo>
                      <a:pt x="3408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5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4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59" y="175"/>
                      <a:pt x="4359" y="197"/>
                    </a:cubicBezTo>
                    <a:lnTo>
                      <a:pt x="4359" y="197"/>
                    </a:lnTo>
                    <a:cubicBezTo>
                      <a:pt x="4359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2" y="459"/>
                    </a:lnTo>
                    <a:lnTo>
                      <a:pt x="4458" y="524"/>
                    </a:lnTo>
                    <a:lnTo>
                      <a:pt x="4523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5" name="Group 704">
              <a:extLst>
                <a:ext uri="{FF2B5EF4-FFF2-40B4-BE49-F238E27FC236}">
                  <a16:creationId xmlns="" xmlns:a16="http://schemas.microsoft.com/office/drawing/2014/main" id="{3F56E637-4AC5-3141-A76A-0940C33F16E0}"/>
                </a:ext>
              </a:extLst>
            </p:cNvPr>
            <p:cNvGrpSpPr/>
            <p:nvPr/>
          </p:nvGrpSpPr>
          <p:grpSpPr>
            <a:xfrm>
              <a:off x="6151563" y="3525364"/>
              <a:ext cx="1700212" cy="709613"/>
              <a:chOff x="6151563" y="4003675"/>
              <a:chExt cx="1700212" cy="709613"/>
            </a:xfrm>
          </p:grpSpPr>
          <p:sp>
            <p:nvSpPr>
              <p:cNvPr id="706" name="Freeform 467">
                <a:extLst>
                  <a:ext uri="{FF2B5EF4-FFF2-40B4-BE49-F238E27FC236}">
                    <a16:creationId xmlns="" xmlns:a16="http://schemas.microsoft.com/office/drawing/2014/main" id="{6280F801-863D-E044-936F-E22977484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1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1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2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0" y="1098"/>
                    </a:cubicBezTo>
                    <a:lnTo>
                      <a:pt x="180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5"/>
                    </a:lnTo>
                    <a:lnTo>
                      <a:pt x="2491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07" name="Freeform 468">
                <a:extLst>
                  <a:ext uri="{FF2B5EF4-FFF2-40B4-BE49-F238E27FC236}">
                    <a16:creationId xmlns="" xmlns:a16="http://schemas.microsoft.com/office/drawing/2014/main" id="{DCF3EF1E-A88C-0148-9B00-E03303D9F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171950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1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29" y="360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4"/>
                    </a:lnTo>
                    <a:lnTo>
                      <a:pt x="2491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1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8" name="Freeform 469">
                <a:extLst>
                  <a:ext uri="{FF2B5EF4-FFF2-40B4-BE49-F238E27FC236}">
                    <a16:creationId xmlns="" xmlns:a16="http://schemas.microsoft.com/office/drawing/2014/main" id="{99677184-A5E1-A843-ACEA-F14A8AAA1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33863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1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29" y="361"/>
                    </a:lnTo>
                    <a:lnTo>
                      <a:pt x="2295" y="296"/>
                    </a:lnTo>
                    <a:lnTo>
                      <a:pt x="2360" y="231"/>
                    </a:lnTo>
                    <a:lnTo>
                      <a:pt x="2426" y="164"/>
                    </a:lnTo>
                    <a:lnTo>
                      <a:pt x="2491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1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6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1" y="231"/>
                    </a:lnTo>
                    <a:lnTo>
                      <a:pt x="2426" y="296"/>
                    </a:lnTo>
                    <a:lnTo>
                      <a:pt x="2229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9" name="Freeform 470">
                <a:extLst>
                  <a:ext uri="{FF2B5EF4-FFF2-40B4-BE49-F238E27FC236}">
                    <a16:creationId xmlns="" xmlns:a16="http://schemas.microsoft.com/office/drawing/2014/main" id="{98AADCE3-7795-CB48-B0AB-086DB46D5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6500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0" name="Freeform 471">
                <a:extLst>
                  <a:ext uri="{FF2B5EF4-FFF2-40B4-BE49-F238E27FC236}">
                    <a16:creationId xmlns="" xmlns:a16="http://schemas.microsoft.com/office/drawing/2014/main" id="{9378497B-9E5D-8445-A6D4-A6809C1C2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9763" y="4440238"/>
                <a:ext cx="212725" cy="212725"/>
              </a:xfrm>
              <a:custGeom>
                <a:avLst/>
                <a:gdLst>
                  <a:gd name="T0" fmla="*/ 261 w 590"/>
                  <a:gd name="T1" fmla="*/ 294 h 591"/>
                  <a:gd name="T2" fmla="*/ 261 w 590"/>
                  <a:gd name="T3" fmla="*/ 294 h 591"/>
                  <a:gd name="T4" fmla="*/ 294 w 590"/>
                  <a:gd name="T5" fmla="*/ 328 h 591"/>
                  <a:gd name="T6" fmla="*/ 294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4 w 590"/>
                  <a:gd name="T13" fmla="*/ 262 h 591"/>
                  <a:gd name="T14" fmla="*/ 294 w 590"/>
                  <a:gd name="T15" fmla="*/ 262 h 591"/>
                  <a:gd name="T16" fmla="*/ 261 w 590"/>
                  <a:gd name="T17" fmla="*/ 294 h 591"/>
                  <a:gd name="T18" fmla="*/ 229 w 590"/>
                  <a:gd name="T19" fmla="*/ 557 h 591"/>
                  <a:gd name="T20" fmla="*/ 32 w 590"/>
                  <a:gd name="T21" fmla="*/ 361 h 591"/>
                  <a:gd name="T22" fmla="*/ 32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2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4 w 590"/>
                  <a:gd name="T35" fmla="*/ 0 h 591"/>
                  <a:gd name="T36" fmla="*/ 294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4 w 590"/>
                  <a:gd name="T55" fmla="*/ 590 h 591"/>
                  <a:gd name="T56" fmla="*/ 294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1" y="294"/>
                    </a:moveTo>
                    <a:lnTo>
                      <a:pt x="261" y="294"/>
                    </a:lnTo>
                    <a:cubicBezTo>
                      <a:pt x="261" y="317"/>
                      <a:pt x="273" y="328"/>
                      <a:pt x="294" y="328"/>
                    </a:cubicBezTo>
                    <a:lnTo>
                      <a:pt x="294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4" y="262"/>
                    </a:cubicBezTo>
                    <a:lnTo>
                      <a:pt x="294" y="262"/>
                    </a:lnTo>
                    <a:cubicBezTo>
                      <a:pt x="273" y="262"/>
                      <a:pt x="261" y="273"/>
                      <a:pt x="261" y="294"/>
                    </a:cubicBezTo>
                    <a:close/>
                    <a:moveTo>
                      <a:pt x="229" y="557"/>
                    </a:moveTo>
                    <a:lnTo>
                      <a:pt x="32" y="361"/>
                    </a:ln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4" y="0"/>
                    </a:cubicBezTo>
                    <a:lnTo>
                      <a:pt x="294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4" y="590"/>
                    </a:cubicBezTo>
                    <a:lnTo>
                      <a:pt x="294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1" name="Freeform 472">
                <a:extLst>
                  <a:ext uri="{FF2B5EF4-FFF2-40B4-BE49-F238E27FC236}">
                    <a16:creationId xmlns="" xmlns:a16="http://schemas.microsoft.com/office/drawing/2014/main" id="{9130A790-0BAC-2144-862D-500A84BA8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025" y="4440238"/>
                <a:ext cx="212725" cy="212725"/>
              </a:xfrm>
              <a:custGeom>
                <a:avLst/>
                <a:gdLst>
                  <a:gd name="T0" fmla="*/ 328 w 591"/>
                  <a:gd name="T1" fmla="*/ 294 h 591"/>
                  <a:gd name="T2" fmla="*/ 328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3 w 591"/>
                  <a:gd name="T9" fmla="*/ 294 h 591"/>
                  <a:gd name="T10" fmla="*/ 263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8 w 591"/>
                  <a:gd name="T17" fmla="*/ 294 h 591"/>
                  <a:gd name="T18" fmla="*/ 492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2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2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1" y="33"/>
                    </a:cubicBezTo>
                    <a:lnTo>
                      <a:pt x="426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473">
                <a:extLst>
                  <a:ext uri="{FF2B5EF4-FFF2-40B4-BE49-F238E27FC236}">
                    <a16:creationId xmlns="" xmlns:a16="http://schemas.microsoft.com/office/drawing/2014/main" id="{27E9C684-6E02-E743-AF7A-A472D6F2C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1 w 4721"/>
                  <a:gd name="T73" fmla="*/ 394 h 1148"/>
                  <a:gd name="T74" fmla="*/ 2491 w 4721"/>
                  <a:gd name="T75" fmla="*/ 262 h 1148"/>
                  <a:gd name="T76" fmla="*/ 2491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1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1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1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1" y="918"/>
                    </a:lnTo>
                    <a:lnTo>
                      <a:pt x="3606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6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2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2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29" y="655"/>
                    </a:lnTo>
                    <a:lnTo>
                      <a:pt x="2426" y="459"/>
                    </a:lnTo>
                    <a:lnTo>
                      <a:pt x="2491" y="394"/>
                    </a:lnTo>
                    <a:lnTo>
                      <a:pt x="2491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1" y="262"/>
                    </a:cubicBezTo>
                    <a:lnTo>
                      <a:pt x="2491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1" y="131"/>
                    </a:cubicBezTo>
                    <a:lnTo>
                      <a:pt x="2491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3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6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48058" y="770446"/>
            <a:ext cx="11557058" cy="422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to Speech Parameters:-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(string)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(string)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(string, optional)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(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optional)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lang_check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optional)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re_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processor_funcs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(list)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8058" y="22174"/>
            <a:ext cx="7179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Algorithms Used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grpSp>
        <p:nvGrpSpPr>
          <p:cNvPr id="701" name="Group 700">
            <a:extLst>
              <a:ext uri="{FF2B5EF4-FFF2-40B4-BE49-F238E27FC236}">
                <a16:creationId xmlns="" xmlns:a16="http://schemas.microsoft.com/office/drawing/2014/main" id="{BDF1C6A3-182F-6E4E-B128-9CD34BD4CE6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0" y="5652005"/>
            <a:ext cx="12192000" cy="1203504"/>
            <a:chOff x="1054100" y="3525364"/>
            <a:chExt cx="6797675" cy="709613"/>
          </a:xfrm>
        </p:grpSpPr>
        <p:grpSp>
          <p:nvGrpSpPr>
            <p:cNvPr id="702" name="Group 701">
              <a:extLst>
                <a:ext uri="{FF2B5EF4-FFF2-40B4-BE49-F238E27FC236}">
                  <a16:creationId xmlns="" xmlns:a16="http://schemas.microsoft.com/office/drawing/2014/main" id="{666038B4-1474-9D43-BD82-005D467EE00E}"/>
                </a:ext>
              </a:extLst>
            </p:cNvPr>
            <p:cNvGrpSpPr/>
            <p:nvPr/>
          </p:nvGrpSpPr>
          <p:grpSpPr>
            <a:xfrm>
              <a:off x="1054100" y="3525364"/>
              <a:ext cx="1700213" cy="709613"/>
              <a:chOff x="1054100" y="4003675"/>
              <a:chExt cx="1700213" cy="709613"/>
            </a:xfrm>
          </p:grpSpPr>
          <p:sp>
            <p:nvSpPr>
              <p:cNvPr id="727" name="Freeform 32">
                <a:extLst>
                  <a:ext uri="{FF2B5EF4-FFF2-40B4-BE49-F238E27FC236}">
                    <a16:creationId xmlns="" xmlns:a16="http://schemas.microsoft.com/office/drawing/2014/main" id="{18670A95-368A-524D-81DB-F9D4B6877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98950"/>
                <a:ext cx="1700213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30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7 w 4721"/>
                  <a:gd name="T65" fmla="*/ 951 h 1149"/>
                  <a:gd name="T66" fmla="*/ 344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30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1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9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7" y="886"/>
                    </a:cubicBezTo>
                    <a:lnTo>
                      <a:pt x="1967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7" y="1016"/>
                    </a:cubicBezTo>
                    <a:lnTo>
                      <a:pt x="1967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4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4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4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30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28" name="Freeform 33">
                <a:extLst>
                  <a:ext uri="{FF2B5EF4-FFF2-40B4-BE49-F238E27FC236}">
                    <a16:creationId xmlns="" xmlns:a16="http://schemas.microsoft.com/office/drawing/2014/main" id="{C8AF0F28-8CB5-CD42-A810-151975E90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171950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2 w 4721"/>
                  <a:gd name="T15" fmla="*/ 295 h 847"/>
                  <a:gd name="T16" fmla="*/ 983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5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3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6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34">
                <a:extLst>
                  <a:ext uri="{FF2B5EF4-FFF2-40B4-BE49-F238E27FC236}">
                    <a16:creationId xmlns="" xmlns:a16="http://schemas.microsoft.com/office/drawing/2014/main" id="{DEEF18F8-3D89-824A-8614-D46555912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33863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2 w 4721"/>
                  <a:gd name="T15" fmla="*/ 296 h 847"/>
                  <a:gd name="T16" fmla="*/ 983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5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3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6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8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35">
                <a:extLst>
                  <a:ext uri="{FF2B5EF4-FFF2-40B4-BE49-F238E27FC236}">
                    <a16:creationId xmlns="" xmlns:a16="http://schemas.microsoft.com/office/drawing/2014/main" id="{3FFED707-BB04-C740-92F8-9BE385FD4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9038" y="4440238"/>
                <a:ext cx="212725" cy="212725"/>
              </a:xfrm>
              <a:custGeom>
                <a:avLst/>
                <a:gdLst>
                  <a:gd name="T0" fmla="*/ 263 w 591"/>
                  <a:gd name="T1" fmla="*/ 294 h 591"/>
                  <a:gd name="T2" fmla="*/ 263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3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9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9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36">
                <a:extLst>
                  <a:ext uri="{FF2B5EF4-FFF2-40B4-BE49-F238E27FC236}">
                    <a16:creationId xmlns="" xmlns:a16="http://schemas.microsoft.com/office/drawing/2014/main" id="{6554D97B-1549-AD4C-B13E-F0C2CE5D8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300" y="4440238"/>
                <a:ext cx="212725" cy="212725"/>
              </a:xfrm>
              <a:custGeom>
                <a:avLst/>
                <a:gdLst>
                  <a:gd name="T0" fmla="*/ 262 w 590"/>
                  <a:gd name="T1" fmla="*/ 294 h 591"/>
                  <a:gd name="T2" fmla="*/ 262 w 590"/>
                  <a:gd name="T3" fmla="*/ 294 h 591"/>
                  <a:gd name="T4" fmla="*/ 295 w 590"/>
                  <a:gd name="T5" fmla="*/ 328 h 591"/>
                  <a:gd name="T6" fmla="*/ 295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5 w 590"/>
                  <a:gd name="T13" fmla="*/ 262 h 591"/>
                  <a:gd name="T14" fmla="*/ 295 w 590"/>
                  <a:gd name="T15" fmla="*/ 262 h 591"/>
                  <a:gd name="T16" fmla="*/ 262 w 590"/>
                  <a:gd name="T17" fmla="*/ 294 h 591"/>
                  <a:gd name="T18" fmla="*/ 229 w 590"/>
                  <a:gd name="T19" fmla="*/ 557 h 591"/>
                  <a:gd name="T20" fmla="*/ 33 w 590"/>
                  <a:gd name="T21" fmla="*/ 361 h 591"/>
                  <a:gd name="T22" fmla="*/ 33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3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5 w 590"/>
                  <a:gd name="T35" fmla="*/ 0 h 591"/>
                  <a:gd name="T36" fmla="*/ 295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5 w 590"/>
                  <a:gd name="T55" fmla="*/ 590 h 591"/>
                  <a:gd name="T56" fmla="*/ 295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29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37">
                <a:extLst>
                  <a:ext uri="{FF2B5EF4-FFF2-40B4-BE49-F238E27FC236}">
                    <a16:creationId xmlns="" xmlns:a16="http://schemas.microsoft.com/office/drawing/2014/main" id="{102E8E99-4C2E-664C-9906-DAABD731F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563" y="4440238"/>
                <a:ext cx="212725" cy="212725"/>
              </a:xfrm>
              <a:custGeom>
                <a:avLst/>
                <a:gdLst>
                  <a:gd name="T0" fmla="*/ 328 w 592"/>
                  <a:gd name="T1" fmla="*/ 294 h 591"/>
                  <a:gd name="T2" fmla="*/ 328 w 592"/>
                  <a:gd name="T3" fmla="*/ 294 h 591"/>
                  <a:gd name="T4" fmla="*/ 296 w 592"/>
                  <a:gd name="T5" fmla="*/ 262 h 591"/>
                  <a:gd name="T6" fmla="*/ 296 w 592"/>
                  <a:gd name="T7" fmla="*/ 262 h 591"/>
                  <a:gd name="T8" fmla="*/ 263 w 592"/>
                  <a:gd name="T9" fmla="*/ 294 h 591"/>
                  <a:gd name="T10" fmla="*/ 263 w 592"/>
                  <a:gd name="T11" fmla="*/ 294 h 591"/>
                  <a:gd name="T12" fmla="*/ 296 w 592"/>
                  <a:gd name="T13" fmla="*/ 328 h 591"/>
                  <a:gd name="T14" fmla="*/ 296 w 592"/>
                  <a:gd name="T15" fmla="*/ 328 h 591"/>
                  <a:gd name="T16" fmla="*/ 328 w 592"/>
                  <a:gd name="T17" fmla="*/ 294 h 591"/>
                  <a:gd name="T18" fmla="*/ 492 w 592"/>
                  <a:gd name="T19" fmla="*/ 164 h 591"/>
                  <a:gd name="T20" fmla="*/ 557 w 592"/>
                  <a:gd name="T21" fmla="*/ 229 h 591"/>
                  <a:gd name="T22" fmla="*/ 557 w 592"/>
                  <a:gd name="T23" fmla="*/ 229 h 591"/>
                  <a:gd name="T24" fmla="*/ 591 w 592"/>
                  <a:gd name="T25" fmla="*/ 294 h 591"/>
                  <a:gd name="T26" fmla="*/ 591 w 592"/>
                  <a:gd name="T27" fmla="*/ 294 h 591"/>
                  <a:gd name="T28" fmla="*/ 557 w 592"/>
                  <a:gd name="T29" fmla="*/ 361 h 591"/>
                  <a:gd name="T30" fmla="*/ 492 w 592"/>
                  <a:gd name="T31" fmla="*/ 426 h 591"/>
                  <a:gd name="T32" fmla="*/ 427 w 592"/>
                  <a:gd name="T33" fmla="*/ 492 h 591"/>
                  <a:gd name="T34" fmla="*/ 361 w 592"/>
                  <a:gd name="T35" fmla="*/ 557 h 591"/>
                  <a:gd name="T36" fmla="*/ 361 w 592"/>
                  <a:gd name="T37" fmla="*/ 557 h 591"/>
                  <a:gd name="T38" fmla="*/ 296 w 592"/>
                  <a:gd name="T39" fmla="*/ 590 h 591"/>
                  <a:gd name="T40" fmla="*/ 296 w 592"/>
                  <a:gd name="T41" fmla="*/ 590 h 591"/>
                  <a:gd name="T42" fmla="*/ 229 w 592"/>
                  <a:gd name="T43" fmla="*/ 557 h 591"/>
                  <a:gd name="T44" fmla="*/ 164 w 592"/>
                  <a:gd name="T45" fmla="*/ 492 h 591"/>
                  <a:gd name="T46" fmla="*/ 99 w 592"/>
                  <a:gd name="T47" fmla="*/ 426 h 591"/>
                  <a:gd name="T48" fmla="*/ 33 w 592"/>
                  <a:gd name="T49" fmla="*/ 361 h 591"/>
                  <a:gd name="T50" fmla="*/ 33 w 592"/>
                  <a:gd name="T51" fmla="*/ 361 h 591"/>
                  <a:gd name="T52" fmla="*/ 0 w 592"/>
                  <a:gd name="T53" fmla="*/ 294 h 591"/>
                  <a:gd name="T54" fmla="*/ 0 w 592"/>
                  <a:gd name="T55" fmla="*/ 294 h 591"/>
                  <a:gd name="T56" fmla="*/ 33 w 592"/>
                  <a:gd name="T57" fmla="*/ 229 h 591"/>
                  <a:gd name="T58" fmla="*/ 99 w 592"/>
                  <a:gd name="T59" fmla="*/ 164 h 591"/>
                  <a:gd name="T60" fmla="*/ 164 w 592"/>
                  <a:gd name="T61" fmla="*/ 98 h 591"/>
                  <a:gd name="T62" fmla="*/ 229 w 592"/>
                  <a:gd name="T63" fmla="*/ 33 h 591"/>
                  <a:gd name="T64" fmla="*/ 229 w 592"/>
                  <a:gd name="T65" fmla="*/ 33 h 591"/>
                  <a:gd name="T66" fmla="*/ 296 w 592"/>
                  <a:gd name="T67" fmla="*/ 0 h 591"/>
                  <a:gd name="T68" fmla="*/ 296 w 592"/>
                  <a:gd name="T69" fmla="*/ 0 h 591"/>
                  <a:gd name="T70" fmla="*/ 361 w 592"/>
                  <a:gd name="T71" fmla="*/ 33 h 591"/>
                  <a:gd name="T72" fmla="*/ 427 w 592"/>
                  <a:gd name="T73" fmla="*/ 98 h 591"/>
                  <a:gd name="T74" fmla="*/ 492 w 592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8" y="262"/>
                      <a:pt x="296" y="262"/>
                    </a:cubicBezTo>
                    <a:lnTo>
                      <a:pt x="296" y="262"/>
                    </a:lnTo>
                    <a:cubicBezTo>
                      <a:pt x="274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4" y="328"/>
                      <a:pt x="296" y="328"/>
                    </a:cubicBezTo>
                    <a:lnTo>
                      <a:pt x="296" y="328"/>
                    </a:lnTo>
                    <a:cubicBezTo>
                      <a:pt x="318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7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6" y="590"/>
                    </a:cubicBezTo>
                    <a:lnTo>
                      <a:pt x="296" y="590"/>
                    </a:lnTo>
                    <a:cubicBezTo>
                      <a:pt x="274" y="590"/>
                      <a:pt x="252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2" y="11"/>
                      <a:pt x="274" y="0"/>
                      <a:pt x="296" y="0"/>
                    </a:cubicBezTo>
                    <a:lnTo>
                      <a:pt x="296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427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38">
                <a:extLst>
                  <a:ext uri="{FF2B5EF4-FFF2-40B4-BE49-F238E27FC236}">
                    <a16:creationId xmlns="" xmlns:a16="http://schemas.microsoft.com/office/drawing/2014/main" id="{44A64032-E5C9-F841-A169-42B8C7F3F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003675"/>
                <a:ext cx="1700213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2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1 w 4721"/>
                  <a:gd name="T63" fmla="*/ 49 h 1148"/>
                  <a:gd name="T64" fmla="*/ 1214 w 4721"/>
                  <a:gd name="T65" fmla="*/ 197 h 1148"/>
                  <a:gd name="T66" fmla="*/ 1147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3" y="82"/>
                      <a:pt x="1158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9" y="82"/>
                      <a:pt x="4306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="" xmlns:a16="http://schemas.microsoft.com/office/drawing/2014/main" id="{B1AEB654-3D36-6749-89C1-6E306F0E34CD}"/>
                </a:ext>
              </a:extLst>
            </p:cNvPr>
            <p:cNvGrpSpPr/>
            <p:nvPr/>
          </p:nvGrpSpPr>
          <p:grpSpPr>
            <a:xfrm>
              <a:off x="2754313" y="3525364"/>
              <a:ext cx="1700212" cy="709613"/>
              <a:chOff x="2754313" y="4003675"/>
              <a:chExt cx="1700212" cy="709613"/>
            </a:xfrm>
          </p:grpSpPr>
          <p:sp>
            <p:nvSpPr>
              <p:cNvPr id="720" name="Freeform 177">
                <a:extLst>
                  <a:ext uri="{FF2B5EF4-FFF2-40B4-BE49-F238E27FC236}">
                    <a16:creationId xmlns="" xmlns:a16="http://schemas.microsoft.com/office/drawing/2014/main" id="{6EB0C9DC-A553-F841-A5A6-6C5A2A4E8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9 w 4721"/>
                  <a:gd name="T15" fmla="*/ 361 h 1149"/>
                  <a:gd name="T16" fmla="*/ 4196 w 4721"/>
                  <a:gd name="T17" fmla="*/ 132 h 1149"/>
                  <a:gd name="T18" fmla="*/ 3934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29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6 w 4721"/>
                  <a:gd name="T51" fmla="*/ 1016 h 1149"/>
                  <a:gd name="T52" fmla="*/ 1706 w 4721"/>
                  <a:gd name="T53" fmla="*/ 886 h 1149"/>
                  <a:gd name="T54" fmla="*/ 1115 w 4721"/>
                  <a:gd name="T55" fmla="*/ 165 h 1149"/>
                  <a:gd name="T56" fmla="*/ 984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2 w 4721"/>
                  <a:gd name="T63" fmla="*/ 820 h 1149"/>
                  <a:gd name="T64" fmla="*/ 427 w 4721"/>
                  <a:gd name="T65" fmla="*/ 951 h 1149"/>
                  <a:gd name="T66" fmla="*/ 345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1 w 4721"/>
                  <a:gd name="T79" fmla="*/ 427 h 1149"/>
                  <a:gd name="T80" fmla="*/ 984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2" y="919"/>
                      <a:pt x="3409" y="919"/>
                    </a:cubicBezTo>
                    <a:lnTo>
                      <a:pt x="3409" y="919"/>
                    </a:lnTo>
                    <a:cubicBezTo>
                      <a:pt x="3388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8" y="984"/>
                      <a:pt x="3409" y="984"/>
                    </a:cubicBezTo>
                    <a:lnTo>
                      <a:pt x="3409" y="984"/>
                    </a:lnTo>
                    <a:cubicBezTo>
                      <a:pt x="3432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9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4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3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3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3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6" y="1148"/>
                      <a:pt x="3339" y="1132"/>
                      <a:pt x="3328" y="1098"/>
                    </a:cubicBezTo>
                    <a:lnTo>
                      <a:pt x="3328" y="1098"/>
                    </a:lnTo>
                    <a:cubicBezTo>
                      <a:pt x="3317" y="1065"/>
                      <a:pt x="3301" y="1039"/>
                      <a:pt x="3278" y="1016"/>
                    </a:cubicBezTo>
                    <a:lnTo>
                      <a:pt x="3278" y="1016"/>
                    </a:lnTo>
                    <a:cubicBezTo>
                      <a:pt x="3257" y="995"/>
                      <a:pt x="3246" y="973"/>
                      <a:pt x="3246" y="951"/>
                    </a:cubicBezTo>
                    <a:lnTo>
                      <a:pt x="3246" y="951"/>
                    </a:lnTo>
                    <a:cubicBezTo>
                      <a:pt x="3246" y="929"/>
                      <a:pt x="3257" y="908"/>
                      <a:pt x="3278" y="886"/>
                    </a:cubicBezTo>
                    <a:lnTo>
                      <a:pt x="3278" y="886"/>
                    </a:lnTo>
                    <a:cubicBezTo>
                      <a:pt x="3301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1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2"/>
                    </a:lnTo>
                    <a:lnTo>
                      <a:pt x="2951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5"/>
                    </a:lnTo>
                    <a:lnTo>
                      <a:pt x="2689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8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6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6" y="863"/>
                      <a:pt x="1967" y="886"/>
                    </a:cubicBezTo>
                    <a:lnTo>
                      <a:pt x="1967" y="886"/>
                    </a:lnTo>
                    <a:cubicBezTo>
                      <a:pt x="1990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90" y="995"/>
                      <a:pt x="1967" y="1016"/>
                    </a:cubicBezTo>
                    <a:lnTo>
                      <a:pt x="1967" y="1016"/>
                    </a:lnTo>
                    <a:cubicBezTo>
                      <a:pt x="1946" y="1039"/>
                      <a:pt x="1929" y="1065"/>
                      <a:pt x="1919" y="1098"/>
                    </a:cubicBezTo>
                    <a:lnTo>
                      <a:pt x="1919" y="1098"/>
                    </a:lnTo>
                    <a:cubicBezTo>
                      <a:pt x="1908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5" y="1098"/>
                    </a:cubicBezTo>
                    <a:lnTo>
                      <a:pt x="1755" y="1098"/>
                    </a:lnTo>
                    <a:cubicBezTo>
                      <a:pt x="1744" y="1065"/>
                      <a:pt x="1727" y="1039"/>
                      <a:pt x="1706" y="1016"/>
                    </a:cubicBezTo>
                    <a:lnTo>
                      <a:pt x="1706" y="1016"/>
                    </a:lnTo>
                    <a:cubicBezTo>
                      <a:pt x="1684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4" y="908"/>
                      <a:pt x="1706" y="886"/>
                    </a:cubicBezTo>
                    <a:lnTo>
                      <a:pt x="1706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6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4" y="165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2" y="798"/>
                      <a:pt x="362" y="820"/>
                    </a:cubicBezTo>
                    <a:lnTo>
                      <a:pt x="362" y="820"/>
                    </a:lnTo>
                    <a:cubicBezTo>
                      <a:pt x="362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5" y="1098"/>
                    </a:cubicBezTo>
                    <a:lnTo>
                      <a:pt x="345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20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9" y="99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1"/>
                    </a:lnTo>
                    <a:lnTo>
                      <a:pt x="3082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21" name="Freeform 178">
                <a:extLst>
                  <a:ext uri="{FF2B5EF4-FFF2-40B4-BE49-F238E27FC236}">
                    <a16:creationId xmlns="" xmlns:a16="http://schemas.microsoft.com/office/drawing/2014/main" id="{2E447DF5-9CF8-C844-8E4D-3B0397631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171950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1 w 4721"/>
                  <a:gd name="T13" fmla="*/ 426 h 847"/>
                  <a:gd name="T14" fmla="*/ 722 w 4721"/>
                  <a:gd name="T15" fmla="*/ 295 h 847"/>
                  <a:gd name="T16" fmla="*/ 984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6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8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9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4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2 w 4721"/>
                  <a:gd name="T87" fmla="*/ 558 h 847"/>
                  <a:gd name="T88" fmla="*/ 2951 w 4721"/>
                  <a:gd name="T89" fmla="*/ 426 h 847"/>
                  <a:gd name="T90" fmla="*/ 2820 w 4721"/>
                  <a:gd name="T91" fmla="*/ 295 h 847"/>
                  <a:gd name="T92" fmla="*/ 2689 w 4721"/>
                  <a:gd name="T93" fmla="*/ 164 h 847"/>
                  <a:gd name="T94" fmla="*/ 2623 w 4721"/>
                  <a:gd name="T95" fmla="*/ 131 h 847"/>
                  <a:gd name="T96" fmla="*/ 2558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9 w 4721"/>
                  <a:gd name="T111" fmla="*/ 230 h 847"/>
                  <a:gd name="T112" fmla="*/ 788 w 4721"/>
                  <a:gd name="T113" fmla="*/ 360 h 847"/>
                  <a:gd name="T114" fmla="*/ 656 w 4721"/>
                  <a:gd name="T115" fmla="*/ 491 h 847"/>
                  <a:gd name="T116" fmla="*/ 526 w 4721"/>
                  <a:gd name="T117" fmla="*/ 623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9" y="98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0"/>
                    </a:lnTo>
                    <a:lnTo>
                      <a:pt x="3082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9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5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4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1"/>
                    </a:lnTo>
                    <a:lnTo>
                      <a:pt x="2951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8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4" y="164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79">
                <a:extLst>
                  <a:ext uri="{FF2B5EF4-FFF2-40B4-BE49-F238E27FC236}">
                    <a16:creationId xmlns="" xmlns:a16="http://schemas.microsoft.com/office/drawing/2014/main" id="{6C046197-8D5E-CF4C-B5CB-36A9C77E7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33863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1 w 4721"/>
                  <a:gd name="T13" fmla="*/ 428 h 847"/>
                  <a:gd name="T14" fmla="*/ 722 w 4721"/>
                  <a:gd name="T15" fmla="*/ 296 h 847"/>
                  <a:gd name="T16" fmla="*/ 984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6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8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9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4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2 w 4721"/>
                  <a:gd name="T87" fmla="*/ 558 h 847"/>
                  <a:gd name="T88" fmla="*/ 2951 w 4721"/>
                  <a:gd name="T89" fmla="*/ 428 h 847"/>
                  <a:gd name="T90" fmla="*/ 2820 w 4721"/>
                  <a:gd name="T91" fmla="*/ 296 h 847"/>
                  <a:gd name="T92" fmla="*/ 2689 w 4721"/>
                  <a:gd name="T93" fmla="*/ 164 h 847"/>
                  <a:gd name="T94" fmla="*/ 2623 w 4721"/>
                  <a:gd name="T95" fmla="*/ 132 h 847"/>
                  <a:gd name="T96" fmla="*/ 2558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9 w 4721"/>
                  <a:gd name="T111" fmla="*/ 231 h 847"/>
                  <a:gd name="T112" fmla="*/ 788 w 4721"/>
                  <a:gd name="T113" fmla="*/ 361 h 847"/>
                  <a:gd name="T114" fmla="*/ 656 w 4721"/>
                  <a:gd name="T115" fmla="*/ 493 h 847"/>
                  <a:gd name="T116" fmla="*/ 526 w 4721"/>
                  <a:gd name="T117" fmla="*/ 624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1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9" y="99"/>
                    </a:lnTo>
                    <a:lnTo>
                      <a:pt x="984" y="34"/>
                    </a:lnTo>
                    <a:lnTo>
                      <a:pt x="984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6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8" y="34"/>
                    </a:lnTo>
                    <a:lnTo>
                      <a:pt x="2558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9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1" y="296"/>
                    </a:lnTo>
                    <a:lnTo>
                      <a:pt x="3016" y="361"/>
                    </a:lnTo>
                    <a:lnTo>
                      <a:pt x="3082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9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4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2" y="558"/>
                    </a:lnTo>
                    <a:lnTo>
                      <a:pt x="3016" y="493"/>
                    </a:lnTo>
                    <a:lnTo>
                      <a:pt x="2951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8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4" y="164"/>
                    </a:cubicBezTo>
                    <a:lnTo>
                      <a:pt x="919" y="231"/>
                    </a:lnTo>
                    <a:lnTo>
                      <a:pt x="853" y="296"/>
                    </a:lnTo>
                    <a:lnTo>
                      <a:pt x="788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1" y="558"/>
                    </a:lnTo>
                    <a:lnTo>
                      <a:pt x="526" y="624"/>
                    </a:lnTo>
                    <a:lnTo>
                      <a:pt x="459" y="689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80">
                <a:extLst>
                  <a:ext uri="{FF2B5EF4-FFF2-40B4-BE49-F238E27FC236}">
                    <a16:creationId xmlns="" xmlns:a16="http://schemas.microsoft.com/office/drawing/2014/main" id="{5B107C22-0E78-D04C-9D67-FA8FA1D9A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7663" y="4440238"/>
                <a:ext cx="212725" cy="212725"/>
              </a:xfrm>
              <a:custGeom>
                <a:avLst/>
                <a:gdLst>
                  <a:gd name="T0" fmla="*/ 263 w 592"/>
                  <a:gd name="T1" fmla="*/ 294 h 591"/>
                  <a:gd name="T2" fmla="*/ 263 w 592"/>
                  <a:gd name="T3" fmla="*/ 294 h 591"/>
                  <a:gd name="T4" fmla="*/ 295 w 592"/>
                  <a:gd name="T5" fmla="*/ 328 h 591"/>
                  <a:gd name="T6" fmla="*/ 295 w 592"/>
                  <a:gd name="T7" fmla="*/ 328 h 591"/>
                  <a:gd name="T8" fmla="*/ 328 w 592"/>
                  <a:gd name="T9" fmla="*/ 294 h 591"/>
                  <a:gd name="T10" fmla="*/ 328 w 592"/>
                  <a:gd name="T11" fmla="*/ 294 h 591"/>
                  <a:gd name="T12" fmla="*/ 295 w 592"/>
                  <a:gd name="T13" fmla="*/ 262 h 591"/>
                  <a:gd name="T14" fmla="*/ 295 w 592"/>
                  <a:gd name="T15" fmla="*/ 262 h 591"/>
                  <a:gd name="T16" fmla="*/ 263 w 592"/>
                  <a:gd name="T17" fmla="*/ 294 h 591"/>
                  <a:gd name="T18" fmla="*/ 33 w 592"/>
                  <a:gd name="T19" fmla="*/ 361 h 591"/>
                  <a:gd name="T20" fmla="*/ 33 w 592"/>
                  <a:gd name="T21" fmla="*/ 361 h 591"/>
                  <a:gd name="T22" fmla="*/ 0 w 592"/>
                  <a:gd name="T23" fmla="*/ 294 h 591"/>
                  <a:gd name="T24" fmla="*/ 0 w 592"/>
                  <a:gd name="T25" fmla="*/ 294 h 591"/>
                  <a:gd name="T26" fmla="*/ 33 w 592"/>
                  <a:gd name="T27" fmla="*/ 229 h 591"/>
                  <a:gd name="T28" fmla="*/ 99 w 592"/>
                  <a:gd name="T29" fmla="*/ 164 h 591"/>
                  <a:gd name="T30" fmla="*/ 164 w 592"/>
                  <a:gd name="T31" fmla="*/ 98 h 591"/>
                  <a:gd name="T32" fmla="*/ 230 w 592"/>
                  <a:gd name="T33" fmla="*/ 33 h 591"/>
                  <a:gd name="T34" fmla="*/ 230 w 592"/>
                  <a:gd name="T35" fmla="*/ 33 h 591"/>
                  <a:gd name="T36" fmla="*/ 295 w 592"/>
                  <a:gd name="T37" fmla="*/ 0 h 591"/>
                  <a:gd name="T38" fmla="*/ 295 w 592"/>
                  <a:gd name="T39" fmla="*/ 0 h 591"/>
                  <a:gd name="T40" fmla="*/ 360 w 592"/>
                  <a:gd name="T41" fmla="*/ 33 h 591"/>
                  <a:gd name="T42" fmla="*/ 427 w 592"/>
                  <a:gd name="T43" fmla="*/ 98 h 591"/>
                  <a:gd name="T44" fmla="*/ 492 w 592"/>
                  <a:gd name="T45" fmla="*/ 164 h 591"/>
                  <a:gd name="T46" fmla="*/ 558 w 592"/>
                  <a:gd name="T47" fmla="*/ 229 h 591"/>
                  <a:gd name="T48" fmla="*/ 558 w 592"/>
                  <a:gd name="T49" fmla="*/ 229 h 591"/>
                  <a:gd name="T50" fmla="*/ 591 w 592"/>
                  <a:gd name="T51" fmla="*/ 294 h 591"/>
                  <a:gd name="T52" fmla="*/ 591 w 592"/>
                  <a:gd name="T53" fmla="*/ 294 h 591"/>
                  <a:gd name="T54" fmla="*/ 558 w 592"/>
                  <a:gd name="T55" fmla="*/ 361 h 591"/>
                  <a:gd name="T56" fmla="*/ 492 w 592"/>
                  <a:gd name="T57" fmla="*/ 426 h 591"/>
                  <a:gd name="T58" fmla="*/ 427 w 592"/>
                  <a:gd name="T59" fmla="*/ 492 h 591"/>
                  <a:gd name="T60" fmla="*/ 360 w 592"/>
                  <a:gd name="T61" fmla="*/ 557 h 591"/>
                  <a:gd name="T62" fmla="*/ 360 w 592"/>
                  <a:gd name="T63" fmla="*/ 557 h 591"/>
                  <a:gd name="T64" fmla="*/ 295 w 592"/>
                  <a:gd name="T65" fmla="*/ 590 h 591"/>
                  <a:gd name="T66" fmla="*/ 295 w 592"/>
                  <a:gd name="T67" fmla="*/ 590 h 591"/>
                  <a:gd name="T68" fmla="*/ 230 w 592"/>
                  <a:gd name="T69" fmla="*/ 557 h 591"/>
                  <a:gd name="T70" fmla="*/ 164 w 592"/>
                  <a:gd name="T71" fmla="*/ 492 h 591"/>
                  <a:gd name="T72" fmla="*/ 99 w 592"/>
                  <a:gd name="T73" fmla="*/ 426 h 591"/>
                  <a:gd name="T74" fmla="*/ 33 w 592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4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4" y="262"/>
                      <a:pt x="263" y="273"/>
                      <a:pt x="263" y="294"/>
                    </a:cubicBezTo>
                    <a:close/>
                    <a:moveTo>
                      <a:pt x="33" y="361"/>
                    </a:move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4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7" y="98"/>
                    </a:lnTo>
                    <a:lnTo>
                      <a:pt x="492" y="164"/>
                    </a:ln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8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4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81">
                <a:extLst>
                  <a:ext uri="{FF2B5EF4-FFF2-40B4-BE49-F238E27FC236}">
                    <a16:creationId xmlns="" xmlns:a16="http://schemas.microsoft.com/office/drawing/2014/main" id="{95FA6BB7-4A54-734C-9429-48232CB06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2513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7 w 591"/>
                  <a:gd name="T41" fmla="*/ 229 h 591"/>
                  <a:gd name="T42" fmla="*/ 557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7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82">
                <a:extLst>
                  <a:ext uri="{FF2B5EF4-FFF2-40B4-BE49-F238E27FC236}">
                    <a16:creationId xmlns="" xmlns:a16="http://schemas.microsoft.com/office/drawing/2014/main" id="{C838A097-E5BC-F244-B201-88C828634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5775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6 w 591"/>
                  <a:gd name="T21" fmla="*/ 229 h 591"/>
                  <a:gd name="T22" fmla="*/ 556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6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0 w 591"/>
                  <a:gd name="T35" fmla="*/ 557 h 591"/>
                  <a:gd name="T36" fmla="*/ 360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8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8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0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6" y="229"/>
                    </a:lnTo>
                    <a:lnTo>
                      <a:pt x="556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6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83">
                <a:extLst>
                  <a:ext uri="{FF2B5EF4-FFF2-40B4-BE49-F238E27FC236}">
                    <a16:creationId xmlns="" xmlns:a16="http://schemas.microsoft.com/office/drawing/2014/main" id="{992C7386-B3AF-D54E-BA5E-7EC88B66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8 w 4721"/>
                  <a:gd name="T17" fmla="*/ 524 h 1148"/>
                  <a:gd name="T18" fmla="*/ 4196 w 4721"/>
                  <a:gd name="T19" fmla="*/ 426 h 1148"/>
                  <a:gd name="T20" fmla="*/ 3934 w 4721"/>
                  <a:gd name="T21" fmla="*/ 655 h 1148"/>
                  <a:gd name="T22" fmla="*/ 3672 w 4721"/>
                  <a:gd name="T23" fmla="*/ 918 h 1148"/>
                  <a:gd name="T24" fmla="*/ 3476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4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6 w 4721"/>
                  <a:gd name="T53" fmla="*/ 787 h 1148"/>
                  <a:gd name="T54" fmla="*/ 788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2 w 4721"/>
                  <a:gd name="T63" fmla="*/ 49 h 1148"/>
                  <a:gd name="T64" fmla="*/ 1214 w 4721"/>
                  <a:gd name="T65" fmla="*/ 197 h 1148"/>
                  <a:gd name="T66" fmla="*/ 1148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8 w 4721"/>
                  <a:gd name="T103" fmla="*/ 131 h 1148"/>
                  <a:gd name="T104" fmla="*/ 4328 w 4721"/>
                  <a:gd name="T105" fmla="*/ 262 h 1148"/>
                  <a:gd name="T106" fmla="*/ 4328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5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5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6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9" y="655"/>
                    </a:lnTo>
                    <a:lnTo>
                      <a:pt x="4393" y="590"/>
                    </a:lnTo>
                    <a:lnTo>
                      <a:pt x="4328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5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4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6" y="1114"/>
                    </a:lnTo>
                    <a:lnTo>
                      <a:pt x="3476" y="1114"/>
                    </a:lnTo>
                    <a:cubicBezTo>
                      <a:pt x="3453" y="1136"/>
                      <a:pt x="3432" y="1147"/>
                      <a:pt x="3409" y="1147"/>
                    </a:cubicBezTo>
                    <a:lnTo>
                      <a:pt x="3409" y="1147"/>
                    </a:lnTo>
                    <a:cubicBezTo>
                      <a:pt x="3388" y="1147"/>
                      <a:pt x="3366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1" y="722"/>
                    </a:lnTo>
                    <a:lnTo>
                      <a:pt x="2885" y="655"/>
                    </a:lnTo>
                    <a:lnTo>
                      <a:pt x="2689" y="459"/>
                    </a:lnTo>
                    <a:lnTo>
                      <a:pt x="2689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8" y="459"/>
                    </a:cubicBezTo>
                    <a:lnTo>
                      <a:pt x="1902" y="1114"/>
                    </a:lnTo>
                    <a:lnTo>
                      <a:pt x="1902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4" y="459"/>
                    </a:cubicBezTo>
                    <a:lnTo>
                      <a:pt x="919" y="524"/>
                    </a:lnTo>
                    <a:lnTo>
                      <a:pt x="853" y="590"/>
                    </a:lnTo>
                    <a:lnTo>
                      <a:pt x="788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1" y="852"/>
                    </a:lnTo>
                    <a:lnTo>
                      <a:pt x="526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20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20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6" y="787"/>
                    </a:lnTo>
                    <a:lnTo>
                      <a:pt x="591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8" y="524"/>
                    </a:lnTo>
                    <a:lnTo>
                      <a:pt x="853" y="459"/>
                    </a:lnTo>
                    <a:lnTo>
                      <a:pt x="919" y="394"/>
                    </a:lnTo>
                    <a:lnTo>
                      <a:pt x="919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9" y="262"/>
                    </a:cubicBezTo>
                    <a:lnTo>
                      <a:pt x="919" y="262"/>
                    </a:lnTo>
                    <a:cubicBezTo>
                      <a:pt x="897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7" y="153"/>
                      <a:pt x="919" y="131"/>
                    </a:cubicBezTo>
                    <a:lnTo>
                      <a:pt x="919" y="131"/>
                    </a:lnTo>
                    <a:cubicBezTo>
                      <a:pt x="940" y="109"/>
                      <a:pt x="957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1" y="17"/>
                      <a:pt x="1132" y="49"/>
                    </a:cubicBezTo>
                    <a:lnTo>
                      <a:pt x="1132" y="49"/>
                    </a:lnTo>
                    <a:cubicBezTo>
                      <a:pt x="1143" y="82"/>
                      <a:pt x="1159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9" y="284"/>
                      <a:pt x="1148" y="306"/>
                      <a:pt x="1148" y="328"/>
                    </a:cubicBezTo>
                    <a:lnTo>
                      <a:pt x="1148" y="328"/>
                    </a:lnTo>
                    <a:cubicBezTo>
                      <a:pt x="1148" y="349"/>
                      <a:pt x="1159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2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4" y="371"/>
                      <a:pt x="2525" y="349"/>
                      <a:pt x="2525" y="328"/>
                    </a:cubicBezTo>
                    <a:lnTo>
                      <a:pt x="2525" y="328"/>
                    </a:lnTo>
                    <a:cubicBezTo>
                      <a:pt x="2525" y="306"/>
                      <a:pt x="2514" y="284"/>
                      <a:pt x="2492" y="262"/>
                    </a:cubicBezTo>
                    <a:lnTo>
                      <a:pt x="2492" y="262"/>
                    </a:lnTo>
                    <a:cubicBezTo>
                      <a:pt x="2470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70" y="153"/>
                      <a:pt x="2492" y="131"/>
                    </a:cubicBezTo>
                    <a:lnTo>
                      <a:pt x="2492" y="131"/>
                    </a:lnTo>
                    <a:cubicBezTo>
                      <a:pt x="2514" y="109"/>
                      <a:pt x="2530" y="82"/>
                      <a:pt x="2541" y="49"/>
                    </a:cubicBezTo>
                    <a:lnTo>
                      <a:pt x="2541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6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7" y="175"/>
                      <a:pt x="2787" y="197"/>
                    </a:cubicBezTo>
                    <a:lnTo>
                      <a:pt x="2787" y="197"/>
                    </a:lnTo>
                    <a:cubicBezTo>
                      <a:pt x="2787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2" y="306"/>
                      <a:pt x="2722" y="328"/>
                    </a:cubicBezTo>
                    <a:lnTo>
                      <a:pt x="2722" y="328"/>
                    </a:lnTo>
                    <a:cubicBezTo>
                      <a:pt x="2722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1" y="590"/>
                    </a:lnTo>
                    <a:lnTo>
                      <a:pt x="3016" y="655"/>
                    </a:lnTo>
                    <a:lnTo>
                      <a:pt x="3082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6" y="1005"/>
                      <a:pt x="3388" y="1016"/>
                      <a:pt x="3409" y="1016"/>
                    </a:cubicBezTo>
                    <a:lnTo>
                      <a:pt x="3409" y="1016"/>
                    </a:lnTo>
                    <a:cubicBezTo>
                      <a:pt x="3432" y="1016"/>
                      <a:pt x="3453" y="1005"/>
                      <a:pt x="3476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4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8" y="349"/>
                      <a:pt x="4098" y="328"/>
                    </a:cubicBezTo>
                    <a:lnTo>
                      <a:pt x="4098" y="328"/>
                    </a:lnTo>
                    <a:cubicBezTo>
                      <a:pt x="4098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5" y="49"/>
                    </a:cubicBezTo>
                    <a:lnTo>
                      <a:pt x="4115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9" y="49"/>
                    </a:cubicBezTo>
                    <a:lnTo>
                      <a:pt x="4279" y="49"/>
                    </a:lnTo>
                    <a:cubicBezTo>
                      <a:pt x="4289" y="82"/>
                      <a:pt x="4306" y="109"/>
                      <a:pt x="4328" y="131"/>
                    </a:cubicBezTo>
                    <a:lnTo>
                      <a:pt x="4328" y="131"/>
                    </a:lnTo>
                    <a:cubicBezTo>
                      <a:pt x="4350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50" y="241"/>
                      <a:pt x="4328" y="262"/>
                    </a:cubicBezTo>
                    <a:lnTo>
                      <a:pt x="4328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8" y="394"/>
                    </a:cubicBezTo>
                    <a:lnTo>
                      <a:pt x="4393" y="459"/>
                    </a:lnTo>
                    <a:lnTo>
                      <a:pt x="4459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4" name="Group 703">
              <a:extLst>
                <a:ext uri="{FF2B5EF4-FFF2-40B4-BE49-F238E27FC236}">
                  <a16:creationId xmlns="" xmlns:a16="http://schemas.microsoft.com/office/drawing/2014/main" id="{AEDCF512-D36B-AB4C-8CED-C2A0A835CC55}"/>
                </a:ext>
              </a:extLst>
            </p:cNvPr>
            <p:cNvGrpSpPr/>
            <p:nvPr/>
          </p:nvGrpSpPr>
          <p:grpSpPr>
            <a:xfrm>
              <a:off x="4452938" y="3525364"/>
              <a:ext cx="1700212" cy="709613"/>
              <a:chOff x="4452938" y="4003675"/>
              <a:chExt cx="1700212" cy="709613"/>
            </a:xfrm>
          </p:grpSpPr>
          <p:sp>
            <p:nvSpPr>
              <p:cNvPr id="713" name="Freeform 322">
                <a:extLst>
                  <a:ext uri="{FF2B5EF4-FFF2-40B4-BE49-F238E27FC236}">
                    <a16:creationId xmlns="" xmlns:a16="http://schemas.microsoft.com/office/drawing/2014/main" id="{F4664A31-6898-7E4A-AA1D-98E508F66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98950"/>
                <a:ext cx="1700212" cy="414338"/>
              </a:xfrm>
              <a:custGeom>
                <a:avLst/>
                <a:gdLst>
                  <a:gd name="T0" fmla="*/ 3408 w 4721"/>
                  <a:gd name="T1" fmla="*/ 919 h 1149"/>
                  <a:gd name="T2" fmla="*/ 3408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29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8 w 4721"/>
                  <a:gd name="T27" fmla="*/ 1148 h 1149"/>
                  <a:gd name="T28" fmla="*/ 3277 w 4721"/>
                  <a:gd name="T29" fmla="*/ 1016 h 1149"/>
                  <a:gd name="T30" fmla="*/ 3277 w 4721"/>
                  <a:gd name="T31" fmla="*/ 886 h 1149"/>
                  <a:gd name="T32" fmla="*/ 3277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8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2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7 w 4721"/>
                  <a:gd name="T99" fmla="*/ 492 h 1149"/>
                  <a:gd name="T100" fmla="*/ 3343 w 4721"/>
                  <a:gd name="T101" fmla="*/ 688 h 1149"/>
                  <a:gd name="T102" fmla="*/ 4130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1" y="951"/>
                    </a:moveTo>
                    <a:lnTo>
                      <a:pt x="3441" y="951"/>
                    </a:lnTo>
                    <a:cubicBezTo>
                      <a:pt x="3441" y="929"/>
                      <a:pt x="3431" y="919"/>
                      <a:pt x="3408" y="919"/>
                    </a:cubicBezTo>
                    <a:lnTo>
                      <a:pt x="3408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8" y="984"/>
                    </a:cubicBezTo>
                    <a:lnTo>
                      <a:pt x="3408" y="984"/>
                    </a:lnTo>
                    <a:cubicBezTo>
                      <a:pt x="3431" y="984"/>
                      <a:pt x="3441" y="973"/>
                      <a:pt x="3441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7" y="919"/>
                      <a:pt x="1836" y="919"/>
                    </a:cubicBezTo>
                    <a:lnTo>
                      <a:pt x="1836" y="919"/>
                    </a:lnTo>
                    <a:cubicBezTo>
                      <a:pt x="1813" y="919"/>
                      <a:pt x="1802" y="929"/>
                      <a:pt x="1802" y="951"/>
                    </a:cubicBezTo>
                    <a:lnTo>
                      <a:pt x="1802" y="951"/>
                    </a:lnTo>
                    <a:cubicBezTo>
                      <a:pt x="1802" y="973"/>
                      <a:pt x="1813" y="984"/>
                      <a:pt x="1836" y="984"/>
                    </a:cubicBezTo>
                    <a:lnTo>
                      <a:pt x="1836" y="984"/>
                    </a:lnTo>
                    <a:cubicBezTo>
                      <a:pt x="1857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2" y="919"/>
                    </a:cubicBezTo>
                    <a:lnTo>
                      <a:pt x="262" y="919"/>
                    </a:lnTo>
                    <a:cubicBezTo>
                      <a:pt x="240" y="919"/>
                      <a:pt x="229" y="929"/>
                      <a:pt x="229" y="951"/>
                    </a:cubicBezTo>
                    <a:lnTo>
                      <a:pt x="229" y="951"/>
                    </a:lnTo>
                    <a:cubicBezTo>
                      <a:pt x="229" y="973"/>
                      <a:pt x="240" y="984"/>
                      <a:pt x="262" y="984"/>
                    </a:cubicBezTo>
                    <a:lnTo>
                      <a:pt x="262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3" y="427"/>
                    </a:lnTo>
                    <a:lnTo>
                      <a:pt x="4458" y="361"/>
                    </a:lnTo>
                    <a:lnTo>
                      <a:pt x="4392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0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2" y="929"/>
                      <a:pt x="3572" y="951"/>
                    </a:cubicBezTo>
                    <a:lnTo>
                      <a:pt x="3572" y="951"/>
                    </a:lnTo>
                    <a:cubicBezTo>
                      <a:pt x="3572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79" y="1132"/>
                      <a:pt x="3453" y="1148"/>
                      <a:pt x="3408" y="1148"/>
                    </a:cubicBezTo>
                    <a:lnTo>
                      <a:pt x="3408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7" y="1016"/>
                    </a:cubicBezTo>
                    <a:lnTo>
                      <a:pt x="3277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7" y="886"/>
                    </a:cubicBezTo>
                    <a:lnTo>
                      <a:pt x="3277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7" y="755"/>
                    </a:cubicBezTo>
                    <a:lnTo>
                      <a:pt x="3212" y="688"/>
                    </a:ln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2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8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6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6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6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3" y="755"/>
                    </a:lnTo>
                    <a:lnTo>
                      <a:pt x="393" y="755"/>
                    </a:lnTo>
                    <a:cubicBezTo>
                      <a:pt x="371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1" y="863"/>
                      <a:pt x="393" y="886"/>
                    </a:cubicBezTo>
                    <a:lnTo>
                      <a:pt x="393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3" y="1016"/>
                    </a:cubicBezTo>
                    <a:lnTo>
                      <a:pt x="393" y="1016"/>
                    </a:lnTo>
                    <a:cubicBezTo>
                      <a:pt x="371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3" y="1132"/>
                      <a:pt x="306" y="1148"/>
                      <a:pt x="262" y="1148"/>
                    </a:cubicBezTo>
                    <a:lnTo>
                      <a:pt x="262" y="1148"/>
                    </a:lnTo>
                    <a:cubicBezTo>
                      <a:pt x="219" y="1148"/>
                      <a:pt x="191" y="1132"/>
                      <a:pt x="180" y="1098"/>
                    </a:cubicBezTo>
                    <a:lnTo>
                      <a:pt x="180" y="1098"/>
                    </a:lnTo>
                    <a:cubicBezTo>
                      <a:pt x="169" y="1065"/>
                      <a:pt x="152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8" y="973"/>
                      <a:pt x="98" y="951"/>
                    </a:cubicBezTo>
                    <a:lnTo>
                      <a:pt x="98" y="951"/>
                    </a:lnTo>
                    <a:cubicBezTo>
                      <a:pt x="98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2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2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2"/>
                    </a:lnTo>
                    <a:lnTo>
                      <a:pt x="2163" y="427"/>
                    </a:lnTo>
                    <a:lnTo>
                      <a:pt x="2229" y="361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19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7" y="492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14" name="Freeform 323">
                <a:extLst>
                  <a:ext uri="{FF2B5EF4-FFF2-40B4-BE49-F238E27FC236}">
                    <a16:creationId xmlns="" xmlns:a16="http://schemas.microsoft.com/office/drawing/2014/main" id="{92A76E78-DDAE-FD41-AB20-F411011BC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171950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2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7 w 4721"/>
                  <a:gd name="T53" fmla="*/ 491 h 847"/>
                  <a:gd name="T54" fmla="*/ 3277 w 4721"/>
                  <a:gd name="T55" fmla="*/ 623 h 847"/>
                  <a:gd name="T56" fmla="*/ 3343 w 4721"/>
                  <a:gd name="T57" fmla="*/ 688 h 847"/>
                  <a:gd name="T58" fmla="*/ 3408 w 4721"/>
                  <a:gd name="T59" fmla="*/ 722 h 847"/>
                  <a:gd name="T60" fmla="*/ 4130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0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19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5 w 4721"/>
                  <a:gd name="T99" fmla="*/ 295 h 847"/>
                  <a:gd name="T100" fmla="*/ 2163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1"/>
                    </a:lnTo>
                    <a:lnTo>
                      <a:pt x="2163" y="426"/>
                    </a:lnTo>
                    <a:lnTo>
                      <a:pt x="2229" y="360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19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7" y="491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3" y="426"/>
                    </a:lnTo>
                    <a:lnTo>
                      <a:pt x="4458" y="360"/>
                    </a:lnTo>
                    <a:lnTo>
                      <a:pt x="4392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0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3"/>
                      <a:pt x="3212" y="688"/>
                      <a:pt x="3212" y="688"/>
                    </a:cubicBez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0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1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324">
                <a:extLst>
                  <a:ext uri="{FF2B5EF4-FFF2-40B4-BE49-F238E27FC236}">
                    <a16:creationId xmlns="" xmlns:a16="http://schemas.microsoft.com/office/drawing/2014/main" id="{34DC319A-F225-1943-9B64-0E69144D3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33863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2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7 w 4721"/>
                  <a:gd name="T53" fmla="*/ 493 h 847"/>
                  <a:gd name="T54" fmla="*/ 3277 w 4721"/>
                  <a:gd name="T55" fmla="*/ 624 h 847"/>
                  <a:gd name="T56" fmla="*/ 3343 w 4721"/>
                  <a:gd name="T57" fmla="*/ 689 h 847"/>
                  <a:gd name="T58" fmla="*/ 3408 w 4721"/>
                  <a:gd name="T59" fmla="*/ 722 h 847"/>
                  <a:gd name="T60" fmla="*/ 4130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0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19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5 w 4721"/>
                  <a:gd name="T99" fmla="*/ 296 h 847"/>
                  <a:gd name="T100" fmla="*/ 2163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3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2"/>
                      <a:pt x="1115" y="34"/>
                    </a:cubicBezTo>
                    <a:lnTo>
                      <a:pt x="1245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8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2" y="558"/>
                    </a:lnTo>
                    <a:lnTo>
                      <a:pt x="2098" y="493"/>
                    </a:lnTo>
                    <a:lnTo>
                      <a:pt x="2163" y="428"/>
                    </a:lnTo>
                    <a:lnTo>
                      <a:pt x="2229" y="361"/>
                    </a:lnTo>
                    <a:lnTo>
                      <a:pt x="2294" y="296"/>
                    </a:lnTo>
                    <a:lnTo>
                      <a:pt x="2360" y="231"/>
                    </a:lnTo>
                    <a:lnTo>
                      <a:pt x="2425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19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7" y="493"/>
                    </a:lnTo>
                    <a:lnTo>
                      <a:pt x="3212" y="558"/>
                    </a:lnTo>
                    <a:lnTo>
                      <a:pt x="3277" y="624"/>
                    </a:lnTo>
                    <a:lnTo>
                      <a:pt x="3343" y="689"/>
                    </a:lnTo>
                    <a:lnTo>
                      <a:pt x="3343" y="689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9"/>
                    </a:cubicBezTo>
                    <a:lnTo>
                      <a:pt x="4130" y="34"/>
                    </a:lnTo>
                    <a:lnTo>
                      <a:pt x="4130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3" y="428"/>
                    </a:lnTo>
                    <a:lnTo>
                      <a:pt x="4458" y="361"/>
                    </a:lnTo>
                    <a:lnTo>
                      <a:pt x="4392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0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5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4"/>
                      <a:pt x="3212" y="689"/>
                      <a:pt x="3212" y="689"/>
                    </a:cubicBezTo>
                    <a:lnTo>
                      <a:pt x="3147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19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5" y="296"/>
                    </a:lnTo>
                    <a:lnTo>
                      <a:pt x="2229" y="493"/>
                    </a:lnTo>
                    <a:lnTo>
                      <a:pt x="2163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325">
                <a:extLst>
                  <a:ext uri="{FF2B5EF4-FFF2-40B4-BE49-F238E27FC236}">
                    <a16:creationId xmlns="" xmlns:a16="http://schemas.microsoft.com/office/drawing/2014/main" id="{2E30DA1E-9DBE-1C4C-95B6-2B8286829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7875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7 w 591"/>
                  <a:gd name="T9" fmla="*/ 294 h 591"/>
                  <a:gd name="T10" fmla="*/ 327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29 w 591"/>
                  <a:gd name="T33" fmla="*/ 33 h 591"/>
                  <a:gd name="T34" fmla="*/ 229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1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1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29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7" y="317"/>
                      <a:pt x="327" y="294"/>
                    </a:cubicBezTo>
                    <a:lnTo>
                      <a:pt x="327" y="294"/>
                    </a:lnTo>
                    <a:cubicBezTo>
                      <a:pt x="327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7" name="Freeform 326">
                <a:extLst>
                  <a:ext uri="{FF2B5EF4-FFF2-40B4-BE49-F238E27FC236}">
                    <a16:creationId xmlns="" xmlns:a16="http://schemas.microsoft.com/office/drawing/2014/main" id="{BAA8931B-3F50-884E-8112-A7158A76F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138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9 w 591"/>
                  <a:gd name="T9" fmla="*/ 294 h 591"/>
                  <a:gd name="T10" fmla="*/ 329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8 w 591"/>
                  <a:gd name="T41" fmla="*/ 229 h 591"/>
                  <a:gd name="T42" fmla="*/ 558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8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8" y="328"/>
                      <a:pt x="329" y="317"/>
                      <a:pt x="329" y="294"/>
                    </a:cubicBezTo>
                    <a:lnTo>
                      <a:pt x="329" y="294"/>
                    </a:lnTo>
                    <a:cubicBezTo>
                      <a:pt x="329" y="273"/>
                      <a:pt x="318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8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327">
                <a:extLst>
                  <a:ext uri="{FF2B5EF4-FFF2-40B4-BE49-F238E27FC236}">
                    <a16:creationId xmlns="" xmlns:a16="http://schemas.microsoft.com/office/drawing/2014/main" id="{49E42529-BC9A-9E4D-8D11-2CCC31119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4400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328">
                <a:extLst>
                  <a:ext uri="{FF2B5EF4-FFF2-40B4-BE49-F238E27FC236}">
                    <a16:creationId xmlns="" xmlns:a16="http://schemas.microsoft.com/office/drawing/2014/main" id="{2083D900-CD01-584A-98C6-6EDB7B06E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1 w 4721"/>
                  <a:gd name="T9" fmla="*/ 197 h 1148"/>
                  <a:gd name="T10" fmla="*/ 1016 w 4721"/>
                  <a:gd name="T11" fmla="*/ 197 h 1148"/>
                  <a:gd name="T12" fmla="*/ 4523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7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2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2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5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7 w 4721"/>
                  <a:gd name="T89" fmla="*/ 918 h 1148"/>
                  <a:gd name="T90" fmla="*/ 3408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8" y="197"/>
                    </a:moveTo>
                    <a:lnTo>
                      <a:pt x="4228" y="197"/>
                    </a:lnTo>
                    <a:cubicBezTo>
                      <a:pt x="4228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8" y="219"/>
                      <a:pt x="4228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0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0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1" y="197"/>
                    </a:moveTo>
                    <a:lnTo>
                      <a:pt x="1081" y="197"/>
                    </a:lnTo>
                    <a:cubicBezTo>
                      <a:pt x="1081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6" y="175"/>
                      <a:pt x="1016" y="197"/>
                    </a:cubicBezTo>
                    <a:lnTo>
                      <a:pt x="1016" y="197"/>
                    </a:lnTo>
                    <a:cubicBezTo>
                      <a:pt x="1016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1" y="219"/>
                      <a:pt x="1081" y="197"/>
                    </a:cubicBezTo>
                    <a:close/>
                    <a:moveTo>
                      <a:pt x="4523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3" y="722"/>
                    </a:lnTo>
                    <a:lnTo>
                      <a:pt x="4458" y="655"/>
                    </a:lnTo>
                    <a:lnTo>
                      <a:pt x="4392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0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6" y="852"/>
                    </a:lnTo>
                    <a:lnTo>
                      <a:pt x="3671" y="918"/>
                    </a:lnTo>
                    <a:lnTo>
                      <a:pt x="3605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8" y="1147"/>
                    </a:cubicBezTo>
                    <a:lnTo>
                      <a:pt x="3408" y="1147"/>
                    </a:lnTo>
                    <a:cubicBezTo>
                      <a:pt x="3387" y="1147"/>
                      <a:pt x="3365" y="1136"/>
                      <a:pt x="3343" y="1114"/>
                    </a:cubicBezTo>
                    <a:lnTo>
                      <a:pt x="3277" y="1049"/>
                    </a:lnTo>
                    <a:lnTo>
                      <a:pt x="3212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0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7" y="1147"/>
                      <a:pt x="1836" y="1147"/>
                    </a:cubicBezTo>
                    <a:lnTo>
                      <a:pt x="1836" y="1147"/>
                    </a:lnTo>
                    <a:cubicBezTo>
                      <a:pt x="1813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5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3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2" y="1147"/>
                    </a:cubicBezTo>
                    <a:lnTo>
                      <a:pt x="262" y="1147"/>
                    </a:lnTo>
                    <a:cubicBezTo>
                      <a:pt x="240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0" y="1016"/>
                      <a:pt x="262" y="1016"/>
                    </a:cubicBezTo>
                    <a:lnTo>
                      <a:pt x="262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3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39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39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5" y="219"/>
                      <a:pt x="885" y="197"/>
                    </a:cubicBezTo>
                    <a:lnTo>
                      <a:pt x="885" y="197"/>
                    </a:lnTo>
                    <a:cubicBezTo>
                      <a:pt x="885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39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3" y="1016"/>
                      <a:pt x="1836" y="1016"/>
                    </a:cubicBezTo>
                    <a:lnTo>
                      <a:pt x="1836" y="1016"/>
                    </a:lnTo>
                    <a:cubicBezTo>
                      <a:pt x="1857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3" y="722"/>
                    </a:lnTo>
                    <a:lnTo>
                      <a:pt x="2229" y="655"/>
                    </a:lnTo>
                    <a:lnTo>
                      <a:pt x="2425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8" y="219"/>
                      <a:pt x="2458" y="197"/>
                    </a:cubicBezTo>
                    <a:lnTo>
                      <a:pt x="2458" y="197"/>
                    </a:lnTo>
                    <a:cubicBezTo>
                      <a:pt x="2458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29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1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1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1" y="371"/>
                      <a:pt x="2753" y="394"/>
                    </a:cubicBezTo>
                    <a:lnTo>
                      <a:pt x="2819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7" y="787"/>
                    </a:lnTo>
                    <a:lnTo>
                      <a:pt x="3212" y="852"/>
                    </a:lnTo>
                    <a:lnTo>
                      <a:pt x="3277" y="918"/>
                    </a:lnTo>
                    <a:lnTo>
                      <a:pt x="3343" y="984"/>
                    </a:lnTo>
                    <a:lnTo>
                      <a:pt x="3343" y="984"/>
                    </a:lnTo>
                    <a:cubicBezTo>
                      <a:pt x="3365" y="1005"/>
                      <a:pt x="3387" y="1016"/>
                      <a:pt x="3408" y="1016"/>
                    </a:cubicBezTo>
                    <a:lnTo>
                      <a:pt x="3408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5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4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59" y="175"/>
                      <a:pt x="4359" y="197"/>
                    </a:cubicBezTo>
                    <a:lnTo>
                      <a:pt x="4359" y="197"/>
                    </a:lnTo>
                    <a:cubicBezTo>
                      <a:pt x="4359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2" y="459"/>
                    </a:lnTo>
                    <a:lnTo>
                      <a:pt x="4458" y="524"/>
                    </a:lnTo>
                    <a:lnTo>
                      <a:pt x="4523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5" name="Group 704">
              <a:extLst>
                <a:ext uri="{FF2B5EF4-FFF2-40B4-BE49-F238E27FC236}">
                  <a16:creationId xmlns="" xmlns:a16="http://schemas.microsoft.com/office/drawing/2014/main" id="{3F56E637-4AC5-3141-A76A-0940C33F16E0}"/>
                </a:ext>
              </a:extLst>
            </p:cNvPr>
            <p:cNvGrpSpPr/>
            <p:nvPr/>
          </p:nvGrpSpPr>
          <p:grpSpPr>
            <a:xfrm>
              <a:off x="6151563" y="3525364"/>
              <a:ext cx="1700212" cy="709613"/>
              <a:chOff x="6151563" y="4003675"/>
              <a:chExt cx="1700212" cy="709613"/>
            </a:xfrm>
          </p:grpSpPr>
          <p:sp>
            <p:nvSpPr>
              <p:cNvPr id="706" name="Freeform 467">
                <a:extLst>
                  <a:ext uri="{FF2B5EF4-FFF2-40B4-BE49-F238E27FC236}">
                    <a16:creationId xmlns="" xmlns:a16="http://schemas.microsoft.com/office/drawing/2014/main" id="{6280F801-863D-E044-936F-E22977484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1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1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2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0" y="1098"/>
                    </a:cubicBezTo>
                    <a:lnTo>
                      <a:pt x="180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5"/>
                    </a:lnTo>
                    <a:lnTo>
                      <a:pt x="2491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07" name="Freeform 468">
                <a:extLst>
                  <a:ext uri="{FF2B5EF4-FFF2-40B4-BE49-F238E27FC236}">
                    <a16:creationId xmlns="" xmlns:a16="http://schemas.microsoft.com/office/drawing/2014/main" id="{DCF3EF1E-A88C-0148-9B00-E03303D9F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171950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1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29" y="360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4"/>
                    </a:lnTo>
                    <a:lnTo>
                      <a:pt x="2491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1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8" name="Freeform 469">
                <a:extLst>
                  <a:ext uri="{FF2B5EF4-FFF2-40B4-BE49-F238E27FC236}">
                    <a16:creationId xmlns="" xmlns:a16="http://schemas.microsoft.com/office/drawing/2014/main" id="{99677184-A5E1-A843-ACEA-F14A8AAA1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33863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1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29" y="361"/>
                    </a:lnTo>
                    <a:lnTo>
                      <a:pt x="2295" y="296"/>
                    </a:lnTo>
                    <a:lnTo>
                      <a:pt x="2360" y="231"/>
                    </a:lnTo>
                    <a:lnTo>
                      <a:pt x="2426" y="164"/>
                    </a:lnTo>
                    <a:lnTo>
                      <a:pt x="2491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1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6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1" y="231"/>
                    </a:lnTo>
                    <a:lnTo>
                      <a:pt x="2426" y="296"/>
                    </a:lnTo>
                    <a:lnTo>
                      <a:pt x="2229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9" name="Freeform 470">
                <a:extLst>
                  <a:ext uri="{FF2B5EF4-FFF2-40B4-BE49-F238E27FC236}">
                    <a16:creationId xmlns="" xmlns:a16="http://schemas.microsoft.com/office/drawing/2014/main" id="{98AADCE3-7795-CB48-B0AB-086DB46D5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6500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0" name="Freeform 471">
                <a:extLst>
                  <a:ext uri="{FF2B5EF4-FFF2-40B4-BE49-F238E27FC236}">
                    <a16:creationId xmlns="" xmlns:a16="http://schemas.microsoft.com/office/drawing/2014/main" id="{9378497B-9E5D-8445-A6D4-A6809C1C2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9763" y="4440238"/>
                <a:ext cx="212725" cy="212725"/>
              </a:xfrm>
              <a:custGeom>
                <a:avLst/>
                <a:gdLst>
                  <a:gd name="T0" fmla="*/ 261 w 590"/>
                  <a:gd name="T1" fmla="*/ 294 h 591"/>
                  <a:gd name="T2" fmla="*/ 261 w 590"/>
                  <a:gd name="T3" fmla="*/ 294 h 591"/>
                  <a:gd name="T4" fmla="*/ 294 w 590"/>
                  <a:gd name="T5" fmla="*/ 328 h 591"/>
                  <a:gd name="T6" fmla="*/ 294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4 w 590"/>
                  <a:gd name="T13" fmla="*/ 262 h 591"/>
                  <a:gd name="T14" fmla="*/ 294 w 590"/>
                  <a:gd name="T15" fmla="*/ 262 h 591"/>
                  <a:gd name="T16" fmla="*/ 261 w 590"/>
                  <a:gd name="T17" fmla="*/ 294 h 591"/>
                  <a:gd name="T18" fmla="*/ 229 w 590"/>
                  <a:gd name="T19" fmla="*/ 557 h 591"/>
                  <a:gd name="T20" fmla="*/ 32 w 590"/>
                  <a:gd name="T21" fmla="*/ 361 h 591"/>
                  <a:gd name="T22" fmla="*/ 32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2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4 w 590"/>
                  <a:gd name="T35" fmla="*/ 0 h 591"/>
                  <a:gd name="T36" fmla="*/ 294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4 w 590"/>
                  <a:gd name="T55" fmla="*/ 590 h 591"/>
                  <a:gd name="T56" fmla="*/ 294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1" y="294"/>
                    </a:moveTo>
                    <a:lnTo>
                      <a:pt x="261" y="294"/>
                    </a:lnTo>
                    <a:cubicBezTo>
                      <a:pt x="261" y="317"/>
                      <a:pt x="273" y="328"/>
                      <a:pt x="294" y="328"/>
                    </a:cubicBezTo>
                    <a:lnTo>
                      <a:pt x="294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4" y="262"/>
                    </a:cubicBezTo>
                    <a:lnTo>
                      <a:pt x="294" y="262"/>
                    </a:lnTo>
                    <a:cubicBezTo>
                      <a:pt x="273" y="262"/>
                      <a:pt x="261" y="273"/>
                      <a:pt x="261" y="294"/>
                    </a:cubicBezTo>
                    <a:close/>
                    <a:moveTo>
                      <a:pt x="229" y="557"/>
                    </a:moveTo>
                    <a:lnTo>
                      <a:pt x="32" y="361"/>
                    </a:ln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4" y="0"/>
                    </a:cubicBezTo>
                    <a:lnTo>
                      <a:pt x="294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4" y="590"/>
                    </a:cubicBezTo>
                    <a:lnTo>
                      <a:pt x="294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1" name="Freeform 472">
                <a:extLst>
                  <a:ext uri="{FF2B5EF4-FFF2-40B4-BE49-F238E27FC236}">
                    <a16:creationId xmlns="" xmlns:a16="http://schemas.microsoft.com/office/drawing/2014/main" id="{9130A790-0BAC-2144-862D-500A84BA8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025" y="4440238"/>
                <a:ext cx="212725" cy="212725"/>
              </a:xfrm>
              <a:custGeom>
                <a:avLst/>
                <a:gdLst>
                  <a:gd name="T0" fmla="*/ 328 w 591"/>
                  <a:gd name="T1" fmla="*/ 294 h 591"/>
                  <a:gd name="T2" fmla="*/ 328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3 w 591"/>
                  <a:gd name="T9" fmla="*/ 294 h 591"/>
                  <a:gd name="T10" fmla="*/ 263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8 w 591"/>
                  <a:gd name="T17" fmla="*/ 294 h 591"/>
                  <a:gd name="T18" fmla="*/ 492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2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2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1" y="33"/>
                    </a:cubicBezTo>
                    <a:lnTo>
                      <a:pt x="426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473">
                <a:extLst>
                  <a:ext uri="{FF2B5EF4-FFF2-40B4-BE49-F238E27FC236}">
                    <a16:creationId xmlns="" xmlns:a16="http://schemas.microsoft.com/office/drawing/2014/main" id="{27E9C684-6E02-E743-AF7A-A472D6F2C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1 w 4721"/>
                  <a:gd name="T73" fmla="*/ 394 h 1148"/>
                  <a:gd name="T74" fmla="*/ 2491 w 4721"/>
                  <a:gd name="T75" fmla="*/ 262 h 1148"/>
                  <a:gd name="T76" fmla="*/ 2491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1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1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1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1" y="918"/>
                    </a:lnTo>
                    <a:lnTo>
                      <a:pt x="3606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6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2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2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29" y="655"/>
                    </a:lnTo>
                    <a:lnTo>
                      <a:pt x="2426" y="459"/>
                    </a:lnTo>
                    <a:lnTo>
                      <a:pt x="2491" y="394"/>
                    </a:lnTo>
                    <a:lnTo>
                      <a:pt x="2491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1" y="262"/>
                    </a:cubicBezTo>
                    <a:lnTo>
                      <a:pt x="2491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1" y="131"/>
                    </a:cubicBezTo>
                    <a:lnTo>
                      <a:pt x="2491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3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6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287198" y="820197"/>
            <a:ext cx="115570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to Speech via Camera (OCR):-</a:t>
            </a:r>
          </a:p>
          <a:p>
            <a:pPr>
              <a:lnSpc>
                <a:spcPct val="150000"/>
              </a:lnSpc>
            </a:pPr>
            <a:endParaRPr lang="en-US" sz="2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6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6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6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Flowchart: Terminator 37"/>
          <p:cNvSpPr/>
          <p:nvPr/>
        </p:nvSpPr>
        <p:spPr>
          <a:xfrm>
            <a:off x="2751325" y="1861354"/>
            <a:ext cx="2522764" cy="816429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Scanning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Flowchart: Terminator 38"/>
          <p:cNvSpPr/>
          <p:nvPr/>
        </p:nvSpPr>
        <p:spPr>
          <a:xfrm>
            <a:off x="6244056" y="1861353"/>
            <a:ext cx="2522764" cy="816429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Segmentation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Flowchart: Terminator 39"/>
          <p:cNvSpPr/>
          <p:nvPr/>
        </p:nvSpPr>
        <p:spPr>
          <a:xfrm>
            <a:off x="6012913" y="3952380"/>
            <a:ext cx="2522764" cy="816429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Flowchart: Terminator 40"/>
          <p:cNvSpPr/>
          <p:nvPr/>
        </p:nvSpPr>
        <p:spPr>
          <a:xfrm>
            <a:off x="9569099" y="3952380"/>
            <a:ext cx="2522764" cy="816429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Words to Sound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Flowchart: Terminator 42"/>
          <p:cNvSpPr/>
          <p:nvPr/>
        </p:nvSpPr>
        <p:spPr>
          <a:xfrm>
            <a:off x="9552152" y="1861352"/>
            <a:ext cx="2522764" cy="816429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&amp; Tokenization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002299" y="2329829"/>
            <a:ext cx="749026" cy="0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766820" y="2232705"/>
            <a:ext cx="785332" cy="0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297481" y="2257061"/>
            <a:ext cx="946575" cy="0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830481" y="2677783"/>
            <a:ext cx="27613" cy="1274597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535677" y="4377089"/>
            <a:ext cx="1016475" cy="0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nip and Round Single Corner Rectangle 58"/>
          <p:cNvSpPr/>
          <p:nvPr/>
        </p:nvSpPr>
        <p:spPr>
          <a:xfrm>
            <a:off x="148058" y="1898387"/>
            <a:ext cx="1854241" cy="862885"/>
          </a:xfrm>
          <a:prstGeom prst="snipRound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29164" y="5000451"/>
            <a:ext cx="7905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3:- Algorithm steps of Image to Speech via Camera(OCR)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2606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3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8058" y="22174"/>
            <a:ext cx="7179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Algorithms Used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grpSp>
        <p:nvGrpSpPr>
          <p:cNvPr id="701" name="Group 700">
            <a:extLst>
              <a:ext uri="{FF2B5EF4-FFF2-40B4-BE49-F238E27FC236}">
                <a16:creationId xmlns="" xmlns:a16="http://schemas.microsoft.com/office/drawing/2014/main" id="{BDF1C6A3-182F-6E4E-B128-9CD34BD4CE6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0" y="5652005"/>
            <a:ext cx="12192000" cy="1203504"/>
            <a:chOff x="1054100" y="3525364"/>
            <a:chExt cx="6797675" cy="709613"/>
          </a:xfrm>
        </p:grpSpPr>
        <p:grpSp>
          <p:nvGrpSpPr>
            <p:cNvPr id="702" name="Group 701">
              <a:extLst>
                <a:ext uri="{FF2B5EF4-FFF2-40B4-BE49-F238E27FC236}">
                  <a16:creationId xmlns="" xmlns:a16="http://schemas.microsoft.com/office/drawing/2014/main" id="{666038B4-1474-9D43-BD82-005D467EE00E}"/>
                </a:ext>
              </a:extLst>
            </p:cNvPr>
            <p:cNvGrpSpPr/>
            <p:nvPr/>
          </p:nvGrpSpPr>
          <p:grpSpPr>
            <a:xfrm>
              <a:off x="1054100" y="3525364"/>
              <a:ext cx="1700213" cy="709613"/>
              <a:chOff x="1054100" y="4003675"/>
              <a:chExt cx="1700213" cy="709613"/>
            </a:xfrm>
          </p:grpSpPr>
          <p:sp>
            <p:nvSpPr>
              <p:cNvPr id="727" name="Freeform 32">
                <a:extLst>
                  <a:ext uri="{FF2B5EF4-FFF2-40B4-BE49-F238E27FC236}">
                    <a16:creationId xmlns="" xmlns:a16="http://schemas.microsoft.com/office/drawing/2014/main" id="{18670A95-368A-524D-81DB-F9D4B6877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98950"/>
                <a:ext cx="1700213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30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7 w 4721"/>
                  <a:gd name="T65" fmla="*/ 951 h 1149"/>
                  <a:gd name="T66" fmla="*/ 344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30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1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9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7" y="886"/>
                    </a:cubicBezTo>
                    <a:lnTo>
                      <a:pt x="1967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7" y="1016"/>
                    </a:cubicBezTo>
                    <a:lnTo>
                      <a:pt x="1967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4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4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4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30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28" name="Freeform 33">
                <a:extLst>
                  <a:ext uri="{FF2B5EF4-FFF2-40B4-BE49-F238E27FC236}">
                    <a16:creationId xmlns="" xmlns:a16="http://schemas.microsoft.com/office/drawing/2014/main" id="{C8AF0F28-8CB5-CD42-A810-151975E90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171950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2 w 4721"/>
                  <a:gd name="T15" fmla="*/ 295 h 847"/>
                  <a:gd name="T16" fmla="*/ 983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5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3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6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34">
                <a:extLst>
                  <a:ext uri="{FF2B5EF4-FFF2-40B4-BE49-F238E27FC236}">
                    <a16:creationId xmlns="" xmlns:a16="http://schemas.microsoft.com/office/drawing/2014/main" id="{DEEF18F8-3D89-824A-8614-D46555912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33863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2 w 4721"/>
                  <a:gd name="T15" fmla="*/ 296 h 847"/>
                  <a:gd name="T16" fmla="*/ 983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5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3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6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8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35">
                <a:extLst>
                  <a:ext uri="{FF2B5EF4-FFF2-40B4-BE49-F238E27FC236}">
                    <a16:creationId xmlns="" xmlns:a16="http://schemas.microsoft.com/office/drawing/2014/main" id="{3FFED707-BB04-C740-92F8-9BE385FD4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9038" y="4440238"/>
                <a:ext cx="212725" cy="212725"/>
              </a:xfrm>
              <a:custGeom>
                <a:avLst/>
                <a:gdLst>
                  <a:gd name="T0" fmla="*/ 263 w 591"/>
                  <a:gd name="T1" fmla="*/ 294 h 591"/>
                  <a:gd name="T2" fmla="*/ 263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3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9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9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36">
                <a:extLst>
                  <a:ext uri="{FF2B5EF4-FFF2-40B4-BE49-F238E27FC236}">
                    <a16:creationId xmlns="" xmlns:a16="http://schemas.microsoft.com/office/drawing/2014/main" id="{6554D97B-1549-AD4C-B13E-F0C2CE5D8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300" y="4440238"/>
                <a:ext cx="212725" cy="212725"/>
              </a:xfrm>
              <a:custGeom>
                <a:avLst/>
                <a:gdLst>
                  <a:gd name="T0" fmla="*/ 262 w 590"/>
                  <a:gd name="T1" fmla="*/ 294 h 591"/>
                  <a:gd name="T2" fmla="*/ 262 w 590"/>
                  <a:gd name="T3" fmla="*/ 294 h 591"/>
                  <a:gd name="T4" fmla="*/ 295 w 590"/>
                  <a:gd name="T5" fmla="*/ 328 h 591"/>
                  <a:gd name="T6" fmla="*/ 295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5 w 590"/>
                  <a:gd name="T13" fmla="*/ 262 h 591"/>
                  <a:gd name="T14" fmla="*/ 295 w 590"/>
                  <a:gd name="T15" fmla="*/ 262 h 591"/>
                  <a:gd name="T16" fmla="*/ 262 w 590"/>
                  <a:gd name="T17" fmla="*/ 294 h 591"/>
                  <a:gd name="T18" fmla="*/ 229 w 590"/>
                  <a:gd name="T19" fmla="*/ 557 h 591"/>
                  <a:gd name="T20" fmla="*/ 33 w 590"/>
                  <a:gd name="T21" fmla="*/ 361 h 591"/>
                  <a:gd name="T22" fmla="*/ 33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3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5 w 590"/>
                  <a:gd name="T35" fmla="*/ 0 h 591"/>
                  <a:gd name="T36" fmla="*/ 295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5 w 590"/>
                  <a:gd name="T55" fmla="*/ 590 h 591"/>
                  <a:gd name="T56" fmla="*/ 295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29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37">
                <a:extLst>
                  <a:ext uri="{FF2B5EF4-FFF2-40B4-BE49-F238E27FC236}">
                    <a16:creationId xmlns="" xmlns:a16="http://schemas.microsoft.com/office/drawing/2014/main" id="{102E8E99-4C2E-664C-9906-DAABD731F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563" y="4440238"/>
                <a:ext cx="212725" cy="212725"/>
              </a:xfrm>
              <a:custGeom>
                <a:avLst/>
                <a:gdLst>
                  <a:gd name="T0" fmla="*/ 328 w 592"/>
                  <a:gd name="T1" fmla="*/ 294 h 591"/>
                  <a:gd name="T2" fmla="*/ 328 w 592"/>
                  <a:gd name="T3" fmla="*/ 294 h 591"/>
                  <a:gd name="T4" fmla="*/ 296 w 592"/>
                  <a:gd name="T5" fmla="*/ 262 h 591"/>
                  <a:gd name="T6" fmla="*/ 296 w 592"/>
                  <a:gd name="T7" fmla="*/ 262 h 591"/>
                  <a:gd name="T8" fmla="*/ 263 w 592"/>
                  <a:gd name="T9" fmla="*/ 294 h 591"/>
                  <a:gd name="T10" fmla="*/ 263 w 592"/>
                  <a:gd name="T11" fmla="*/ 294 h 591"/>
                  <a:gd name="T12" fmla="*/ 296 w 592"/>
                  <a:gd name="T13" fmla="*/ 328 h 591"/>
                  <a:gd name="T14" fmla="*/ 296 w 592"/>
                  <a:gd name="T15" fmla="*/ 328 h 591"/>
                  <a:gd name="T16" fmla="*/ 328 w 592"/>
                  <a:gd name="T17" fmla="*/ 294 h 591"/>
                  <a:gd name="T18" fmla="*/ 492 w 592"/>
                  <a:gd name="T19" fmla="*/ 164 h 591"/>
                  <a:gd name="T20" fmla="*/ 557 w 592"/>
                  <a:gd name="T21" fmla="*/ 229 h 591"/>
                  <a:gd name="T22" fmla="*/ 557 w 592"/>
                  <a:gd name="T23" fmla="*/ 229 h 591"/>
                  <a:gd name="T24" fmla="*/ 591 w 592"/>
                  <a:gd name="T25" fmla="*/ 294 h 591"/>
                  <a:gd name="T26" fmla="*/ 591 w 592"/>
                  <a:gd name="T27" fmla="*/ 294 h 591"/>
                  <a:gd name="T28" fmla="*/ 557 w 592"/>
                  <a:gd name="T29" fmla="*/ 361 h 591"/>
                  <a:gd name="T30" fmla="*/ 492 w 592"/>
                  <a:gd name="T31" fmla="*/ 426 h 591"/>
                  <a:gd name="T32" fmla="*/ 427 w 592"/>
                  <a:gd name="T33" fmla="*/ 492 h 591"/>
                  <a:gd name="T34" fmla="*/ 361 w 592"/>
                  <a:gd name="T35" fmla="*/ 557 h 591"/>
                  <a:gd name="T36" fmla="*/ 361 w 592"/>
                  <a:gd name="T37" fmla="*/ 557 h 591"/>
                  <a:gd name="T38" fmla="*/ 296 w 592"/>
                  <a:gd name="T39" fmla="*/ 590 h 591"/>
                  <a:gd name="T40" fmla="*/ 296 w 592"/>
                  <a:gd name="T41" fmla="*/ 590 h 591"/>
                  <a:gd name="T42" fmla="*/ 229 w 592"/>
                  <a:gd name="T43" fmla="*/ 557 h 591"/>
                  <a:gd name="T44" fmla="*/ 164 w 592"/>
                  <a:gd name="T45" fmla="*/ 492 h 591"/>
                  <a:gd name="T46" fmla="*/ 99 w 592"/>
                  <a:gd name="T47" fmla="*/ 426 h 591"/>
                  <a:gd name="T48" fmla="*/ 33 w 592"/>
                  <a:gd name="T49" fmla="*/ 361 h 591"/>
                  <a:gd name="T50" fmla="*/ 33 w 592"/>
                  <a:gd name="T51" fmla="*/ 361 h 591"/>
                  <a:gd name="T52" fmla="*/ 0 w 592"/>
                  <a:gd name="T53" fmla="*/ 294 h 591"/>
                  <a:gd name="T54" fmla="*/ 0 w 592"/>
                  <a:gd name="T55" fmla="*/ 294 h 591"/>
                  <a:gd name="T56" fmla="*/ 33 w 592"/>
                  <a:gd name="T57" fmla="*/ 229 h 591"/>
                  <a:gd name="T58" fmla="*/ 99 w 592"/>
                  <a:gd name="T59" fmla="*/ 164 h 591"/>
                  <a:gd name="T60" fmla="*/ 164 w 592"/>
                  <a:gd name="T61" fmla="*/ 98 h 591"/>
                  <a:gd name="T62" fmla="*/ 229 w 592"/>
                  <a:gd name="T63" fmla="*/ 33 h 591"/>
                  <a:gd name="T64" fmla="*/ 229 w 592"/>
                  <a:gd name="T65" fmla="*/ 33 h 591"/>
                  <a:gd name="T66" fmla="*/ 296 w 592"/>
                  <a:gd name="T67" fmla="*/ 0 h 591"/>
                  <a:gd name="T68" fmla="*/ 296 w 592"/>
                  <a:gd name="T69" fmla="*/ 0 h 591"/>
                  <a:gd name="T70" fmla="*/ 361 w 592"/>
                  <a:gd name="T71" fmla="*/ 33 h 591"/>
                  <a:gd name="T72" fmla="*/ 427 w 592"/>
                  <a:gd name="T73" fmla="*/ 98 h 591"/>
                  <a:gd name="T74" fmla="*/ 492 w 592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8" y="262"/>
                      <a:pt x="296" y="262"/>
                    </a:cubicBezTo>
                    <a:lnTo>
                      <a:pt x="296" y="262"/>
                    </a:lnTo>
                    <a:cubicBezTo>
                      <a:pt x="274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4" y="328"/>
                      <a:pt x="296" y="328"/>
                    </a:cubicBezTo>
                    <a:lnTo>
                      <a:pt x="296" y="328"/>
                    </a:lnTo>
                    <a:cubicBezTo>
                      <a:pt x="318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7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6" y="590"/>
                    </a:cubicBezTo>
                    <a:lnTo>
                      <a:pt x="296" y="590"/>
                    </a:lnTo>
                    <a:cubicBezTo>
                      <a:pt x="274" y="590"/>
                      <a:pt x="252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2" y="11"/>
                      <a:pt x="274" y="0"/>
                      <a:pt x="296" y="0"/>
                    </a:cubicBezTo>
                    <a:lnTo>
                      <a:pt x="296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427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38">
                <a:extLst>
                  <a:ext uri="{FF2B5EF4-FFF2-40B4-BE49-F238E27FC236}">
                    <a16:creationId xmlns="" xmlns:a16="http://schemas.microsoft.com/office/drawing/2014/main" id="{44A64032-E5C9-F841-A169-42B8C7F3F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003675"/>
                <a:ext cx="1700213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2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1 w 4721"/>
                  <a:gd name="T63" fmla="*/ 49 h 1148"/>
                  <a:gd name="T64" fmla="*/ 1214 w 4721"/>
                  <a:gd name="T65" fmla="*/ 197 h 1148"/>
                  <a:gd name="T66" fmla="*/ 1147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3" y="82"/>
                      <a:pt x="1158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9" y="82"/>
                      <a:pt x="4306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="" xmlns:a16="http://schemas.microsoft.com/office/drawing/2014/main" id="{B1AEB654-3D36-6749-89C1-6E306F0E34CD}"/>
                </a:ext>
              </a:extLst>
            </p:cNvPr>
            <p:cNvGrpSpPr/>
            <p:nvPr/>
          </p:nvGrpSpPr>
          <p:grpSpPr>
            <a:xfrm>
              <a:off x="2754313" y="3525364"/>
              <a:ext cx="1700212" cy="709613"/>
              <a:chOff x="2754313" y="4003675"/>
              <a:chExt cx="1700212" cy="709613"/>
            </a:xfrm>
          </p:grpSpPr>
          <p:sp>
            <p:nvSpPr>
              <p:cNvPr id="720" name="Freeform 177">
                <a:extLst>
                  <a:ext uri="{FF2B5EF4-FFF2-40B4-BE49-F238E27FC236}">
                    <a16:creationId xmlns="" xmlns:a16="http://schemas.microsoft.com/office/drawing/2014/main" id="{6EB0C9DC-A553-F841-A5A6-6C5A2A4E8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9 w 4721"/>
                  <a:gd name="T15" fmla="*/ 361 h 1149"/>
                  <a:gd name="T16" fmla="*/ 4196 w 4721"/>
                  <a:gd name="T17" fmla="*/ 132 h 1149"/>
                  <a:gd name="T18" fmla="*/ 3934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29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6 w 4721"/>
                  <a:gd name="T51" fmla="*/ 1016 h 1149"/>
                  <a:gd name="T52" fmla="*/ 1706 w 4721"/>
                  <a:gd name="T53" fmla="*/ 886 h 1149"/>
                  <a:gd name="T54" fmla="*/ 1115 w 4721"/>
                  <a:gd name="T55" fmla="*/ 165 h 1149"/>
                  <a:gd name="T56" fmla="*/ 984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2 w 4721"/>
                  <a:gd name="T63" fmla="*/ 820 h 1149"/>
                  <a:gd name="T64" fmla="*/ 427 w 4721"/>
                  <a:gd name="T65" fmla="*/ 951 h 1149"/>
                  <a:gd name="T66" fmla="*/ 345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1 w 4721"/>
                  <a:gd name="T79" fmla="*/ 427 h 1149"/>
                  <a:gd name="T80" fmla="*/ 984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2" y="919"/>
                      <a:pt x="3409" y="919"/>
                    </a:cubicBezTo>
                    <a:lnTo>
                      <a:pt x="3409" y="919"/>
                    </a:lnTo>
                    <a:cubicBezTo>
                      <a:pt x="3388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8" y="984"/>
                      <a:pt x="3409" y="984"/>
                    </a:cubicBezTo>
                    <a:lnTo>
                      <a:pt x="3409" y="984"/>
                    </a:lnTo>
                    <a:cubicBezTo>
                      <a:pt x="3432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9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4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3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3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3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6" y="1148"/>
                      <a:pt x="3339" y="1132"/>
                      <a:pt x="3328" y="1098"/>
                    </a:cubicBezTo>
                    <a:lnTo>
                      <a:pt x="3328" y="1098"/>
                    </a:lnTo>
                    <a:cubicBezTo>
                      <a:pt x="3317" y="1065"/>
                      <a:pt x="3301" y="1039"/>
                      <a:pt x="3278" y="1016"/>
                    </a:cubicBezTo>
                    <a:lnTo>
                      <a:pt x="3278" y="1016"/>
                    </a:lnTo>
                    <a:cubicBezTo>
                      <a:pt x="3257" y="995"/>
                      <a:pt x="3246" y="973"/>
                      <a:pt x="3246" y="951"/>
                    </a:cubicBezTo>
                    <a:lnTo>
                      <a:pt x="3246" y="951"/>
                    </a:lnTo>
                    <a:cubicBezTo>
                      <a:pt x="3246" y="929"/>
                      <a:pt x="3257" y="908"/>
                      <a:pt x="3278" y="886"/>
                    </a:cubicBezTo>
                    <a:lnTo>
                      <a:pt x="3278" y="886"/>
                    </a:lnTo>
                    <a:cubicBezTo>
                      <a:pt x="3301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1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2"/>
                    </a:lnTo>
                    <a:lnTo>
                      <a:pt x="2951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5"/>
                    </a:lnTo>
                    <a:lnTo>
                      <a:pt x="2689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8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6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6" y="863"/>
                      <a:pt x="1967" y="886"/>
                    </a:cubicBezTo>
                    <a:lnTo>
                      <a:pt x="1967" y="886"/>
                    </a:lnTo>
                    <a:cubicBezTo>
                      <a:pt x="1990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90" y="995"/>
                      <a:pt x="1967" y="1016"/>
                    </a:cubicBezTo>
                    <a:lnTo>
                      <a:pt x="1967" y="1016"/>
                    </a:lnTo>
                    <a:cubicBezTo>
                      <a:pt x="1946" y="1039"/>
                      <a:pt x="1929" y="1065"/>
                      <a:pt x="1919" y="1098"/>
                    </a:cubicBezTo>
                    <a:lnTo>
                      <a:pt x="1919" y="1098"/>
                    </a:lnTo>
                    <a:cubicBezTo>
                      <a:pt x="1908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5" y="1098"/>
                    </a:cubicBezTo>
                    <a:lnTo>
                      <a:pt x="1755" y="1098"/>
                    </a:lnTo>
                    <a:cubicBezTo>
                      <a:pt x="1744" y="1065"/>
                      <a:pt x="1727" y="1039"/>
                      <a:pt x="1706" y="1016"/>
                    </a:cubicBezTo>
                    <a:lnTo>
                      <a:pt x="1706" y="1016"/>
                    </a:lnTo>
                    <a:cubicBezTo>
                      <a:pt x="1684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4" y="908"/>
                      <a:pt x="1706" y="886"/>
                    </a:cubicBezTo>
                    <a:lnTo>
                      <a:pt x="1706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6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4" y="165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2" y="798"/>
                      <a:pt x="362" y="820"/>
                    </a:cubicBezTo>
                    <a:lnTo>
                      <a:pt x="362" y="820"/>
                    </a:lnTo>
                    <a:cubicBezTo>
                      <a:pt x="362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5" y="1098"/>
                    </a:cubicBezTo>
                    <a:lnTo>
                      <a:pt x="345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20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9" y="99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1"/>
                    </a:lnTo>
                    <a:lnTo>
                      <a:pt x="3082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21" name="Freeform 178">
                <a:extLst>
                  <a:ext uri="{FF2B5EF4-FFF2-40B4-BE49-F238E27FC236}">
                    <a16:creationId xmlns="" xmlns:a16="http://schemas.microsoft.com/office/drawing/2014/main" id="{2E447DF5-9CF8-C844-8E4D-3B0397631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171950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1 w 4721"/>
                  <a:gd name="T13" fmla="*/ 426 h 847"/>
                  <a:gd name="T14" fmla="*/ 722 w 4721"/>
                  <a:gd name="T15" fmla="*/ 295 h 847"/>
                  <a:gd name="T16" fmla="*/ 984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6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8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9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4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2 w 4721"/>
                  <a:gd name="T87" fmla="*/ 558 h 847"/>
                  <a:gd name="T88" fmla="*/ 2951 w 4721"/>
                  <a:gd name="T89" fmla="*/ 426 h 847"/>
                  <a:gd name="T90" fmla="*/ 2820 w 4721"/>
                  <a:gd name="T91" fmla="*/ 295 h 847"/>
                  <a:gd name="T92" fmla="*/ 2689 w 4721"/>
                  <a:gd name="T93" fmla="*/ 164 h 847"/>
                  <a:gd name="T94" fmla="*/ 2623 w 4721"/>
                  <a:gd name="T95" fmla="*/ 131 h 847"/>
                  <a:gd name="T96" fmla="*/ 2558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9 w 4721"/>
                  <a:gd name="T111" fmla="*/ 230 h 847"/>
                  <a:gd name="T112" fmla="*/ 788 w 4721"/>
                  <a:gd name="T113" fmla="*/ 360 h 847"/>
                  <a:gd name="T114" fmla="*/ 656 w 4721"/>
                  <a:gd name="T115" fmla="*/ 491 h 847"/>
                  <a:gd name="T116" fmla="*/ 526 w 4721"/>
                  <a:gd name="T117" fmla="*/ 623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9" y="98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0"/>
                    </a:lnTo>
                    <a:lnTo>
                      <a:pt x="3082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9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5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4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1"/>
                    </a:lnTo>
                    <a:lnTo>
                      <a:pt x="2951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8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4" y="164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79">
                <a:extLst>
                  <a:ext uri="{FF2B5EF4-FFF2-40B4-BE49-F238E27FC236}">
                    <a16:creationId xmlns="" xmlns:a16="http://schemas.microsoft.com/office/drawing/2014/main" id="{6C046197-8D5E-CF4C-B5CB-36A9C77E7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33863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1 w 4721"/>
                  <a:gd name="T13" fmla="*/ 428 h 847"/>
                  <a:gd name="T14" fmla="*/ 722 w 4721"/>
                  <a:gd name="T15" fmla="*/ 296 h 847"/>
                  <a:gd name="T16" fmla="*/ 984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6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8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9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4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2 w 4721"/>
                  <a:gd name="T87" fmla="*/ 558 h 847"/>
                  <a:gd name="T88" fmla="*/ 2951 w 4721"/>
                  <a:gd name="T89" fmla="*/ 428 h 847"/>
                  <a:gd name="T90" fmla="*/ 2820 w 4721"/>
                  <a:gd name="T91" fmla="*/ 296 h 847"/>
                  <a:gd name="T92" fmla="*/ 2689 w 4721"/>
                  <a:gd name="T93" fmla="*/ 164 h 847"/>
                  <a:gd name="T94" fmla="*/ 2623 w 4721"/>
                  <a:gd name="T95" fmla="*/ 132 h 847"/>
                  <a:gd name="T96" fmla="*/ 2558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9 w 4721"/>
                  <a:gd name="T111" fmla="*/ 231 h 847"/>
                  <a:gd name="T112" fmla="*/ 788 w 4721"/>
                  <a:gd name="T113" fmla="*/ 361 h 847"/>
                  <a:gd name="T114" fmla="*/ 656 w 4721"/>
                  <a:gd name="T115" fmla="*/ 493 h 847"/>
                  <a:gd name="T116" fmla="*/ 526 w 4721"/>
                  <a:gd name="T117" fmla="*/ 624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1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9" y="99"/>
                    </a:lnTo>
                    <a:lnTo>
                      <a:pt x="984" y="34"/>
                    </a:lnTo>
                    <a:lnTo>
                      <a:pt x="984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6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8" y="34"/>
                    </a:lnTo>
                    <a:lnTo>
                      <a:pt x="2558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9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1" y="296"/>
                    </a:lnTo>
                    <a:lnTo>
                      <a:pt x="3016" y="361"/>
                    </a:lnTo>
                    <a:lnTo>
                      <a:pt x="3082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9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4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2" y="558"/>
                    </a:lnTo>
                    <a:lnTo>
                      <a:pt x="3016" y="493"/>
                    </a:lnTo>
                    <a:lnTo>
                      <a:pt x="2951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8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4" y="164"/>
                    </a:cubicBezTo>
                    <a:lnTo>
                      <a:pt x="919" y="231"/>
                    </a:lnTo>
                    <a:lnTo>
                      <a:pt x="853" y="296"/>
                    </a:lnTo>
                    <a:lnTo>
                      <a:pt x="788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1" y="558"/>
                    </a:lnTo>
                    <a:lnTo>
                      <a:pt x="526" y="624"/>
                    </a:lnTo>
                    <a:lnTo>
                      <a:pt x="459" y="689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80">
                <a:extLst>
                  <a:ext uri="{FF2B5EF4-FFF2-40B4-BE49-F238E27FC236}">
                    <a16:creationId xmlns="" xmlns:a16="http://schemas.microsoft.com/office/drawing/2014/main" id="{5B107C22-0E78-D04C-9D67-FA8FA1D9A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7663" y="4440238"/>
                <a:ext cx="212725" cy="212725"/>
              </a:xfrm>
              <a:custGeom>
                <a:avLst/>
                <a:gdLst>
                  <a:gd name="T0" fmla="*/ 263 w 592"/>
                  <a:gd name="T1" fmla="*/ 294 h 591"/>
                  <a:gd name="T2" fmla="*/ 263 w 592"/>
                  <a:gd name="T3" fmla="*/ 294 h 591"/>
                  <a:gd name="T4" fmla="*/ 295 w 592"/>
                  <a:gd name="T5" fmla="*/ 328 h 591"/>
                  <a:gd name="T6" fmla="*/ 295 w 592"/>
                  <a:gd name="T7" fmla="*/ 328 h 591"/>
                  <a:gd name="T8" fmla="*/ 328 w 592"/>
                  <a:gd name="T9" fmla="*/ 294 h 591"/>
                  <a:gd name="T10" fmla="*/ 328 w 592"/>
                  <a:gd name="T11" fmla="*/ 294 h 591"/>
                  <a:gd name="T12" fmla="*/ 295 w 592"/>
                  <a:gd name="T13" fmla="*/ 262 h 591"/>
                  <a:gd name="T14" fmla="*/ 295 w 592"/>
                  <a:gd name="T15" fmla="*/ 262 h 591"/>
                  <a:gd name="T16" fmla="*/ 263 w 592"/>
                  <a:gd name="T17" fmla="*/ 294 h 591"/>
                  <a:gd name="T18" fmla="*/ 33 w 592"/>
                  <a:gd name="T19" fmla="*/ 361 h 591"/>
                  <a:gd name="T20" fmla="*/ 33 w 592"/>
                  <a:gd name="T21" fmla="*/ 361 h 591"/>
                  <a:gd name="T22" fmla="*/ 0 w 592"/>
                  <a:gd name="T23" fmla="*/ 294 h 591"/>
                  <a:gd name="T24" fmla="*/ 0 w 592"/>
                  <a:gd name="T25" fmla="*/ 294 h 591"/>
                  <a:gd name="T26" fmla="*/ 33 w 592"/>
                  <a:gd name="T27" fmla="*/ 229 h 591"/>
                  <a:gd name="T28" fmla="*/ 99 w 592"/>
                  <a:gd name="T29" fmla="*/ 164 h 591"/>
                  <a:gd name="T30" fmla="*/ 164 w 592"/>
                  <a:gd name="T31" fmla="*/ 98 h 591"/>
                  <a:gd name="T32" fmla="*/ 230 w 592"/>
                  <a:gd name="T33" fmla="*/ 33 h 591"/>
                  <a:gd name="T34" fmla="*/ 230 w 592"/>
                  <a:gd name="T35" fmla="*/ 33 h 591"/>
                  <a:gd name="T36" fmla="*/ 295 w 592"/>
                  <a:gd name="T37" fmla="*/ 0 h 591"/>
                  <a:gd name="T38" fmla="*/ 295 w 592"/>
                  <a:gd name="T39" fmla="*/ 0 h 591"/>
                  <a:gd name="T40" fmla="*/ 360 w 592"/>
                  <a:gd name="T41" fmla="*/ 33 h 591"/>
                  <a:gd name="T42" fmla="*/ 427 w 592"/>
                  <a:gd name="T43" fmla="*/ 98 h 591"/>
                  <a:gd name="T44" fmla="*/ 492 w 592"/>
                  <a:gd name="T45" fmla="*/ 164 h 591"/>
                  <a:gd name="T46" fmla="*/ 558 w 592"/>
                  <a:gd name="T47" fmla="*/ 229 h 591"/>
                  <a:gd name="T48" fmla="*/ 558 w 592"/>
                  <a:gd name="T49" fmla="*/ 229 h 591"/>
                  <a:gd name="T50" fmla="*/ 591 w 592"/>
                  <a:gd name="T51" fmla="*/ 294 h 591"/>
                  <a:gd name="T52" fmla="*/ 591 w 592"/>
                  <a:gd name="T53" fmla="*/ 294 h 591"/>
                  <a:gd name="T54" fmla="*/ 558 w 592"/>
                  <a:gd name="T55" fmla="*/ 361 h 591"/>
                  <a:gd name="T56" fmla="*/ 492 w 592"/>
                  <a:gd name="T57" fmla="*/ 426 h 591"/>
                  <a:gd name="T58" fmla="*/ 427 w 592"/>
                  <a:gd name="T59" fmla="*/ 492 h 591"/>
                  <a:gd name="T60" fmla="*/ 360 w 592"/>
                  <a:gd name="T61" fmla="*/ 557 h 591"/>
                  <a:gd name="T62" fmla="*/ 360 w 592"/>
                  <a:gd name="T63" fmla="*/ 557 h 591"/>
                  <a:gd name="T64" fmla="*/ 295 w 592"/>
                  <a:gd name="T65" fmla="*/ 590 h 591"/>
                  <a:gd name="T66" fmla="*/ 295 w 592"/>
                  <a:gd name="T67" fmla="*/ 590 h 591"/>
                  <a:gd name="T68" fmla="*/ 230 w 592"/>
                  <a:gd name="T69" fmla="*/ 557 h 591"/>
                  <a:gd name="T70" fmla="*/ 164 w 592"/>
                  <a:gd name="T71" fmla="*/ 492 h 591"/>
                  <a:gd name="T72" fmla="*/ 99 w 592"/>
                  <a:gd name="T73" fmla="*/ 426 h 591"/>
                  <a:gd name="T74" fmla="*/ 33 w 592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4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4" y="262"/>
                      <a:pt x="263" y="273"/>
                      <a:pt x="263" y="294"/>
                    </a:cubicBezTo>
                    <a:close/>
                    <a:moveTo>
                      <a:pt x="33" y="361"/>
                    </a:move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4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7" y="98"/>
                    </a:lnTo>
                    <a:lnTo>
                      <a:pt x="492" y="164"/>
                    </a:ln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8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4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81">
                <a:extLst>
                  <a:ext uri="{FF2B5EF4-FFF2-40B4-BE49-F238E27FC236}">
                    <a16:creationId xmlns="" xmlns:a16="http://schemas.microsoft.com/office/drawing/2014/main" id="{95FA6BB7-4A54-734C-9429-48232CB06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2513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7 w 591"/>
                  <a:gd name="T41" fmla="*/ 229 h 591"/>
                  <a:gd name="T42" fmla="*/ 557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7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82">
                <a:extLst>
                  <a:ext uri="{FF2B5EF4-FFF2-40B4-BE49-F238E27FC236}">
                    <a16:creationId xmlns="" xmlns:a16="http://schemas.microsoft.com/office/drawing/2014/main" id="{C838A097-E5BC-F244-B201-88C828634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5775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6 w 591"/>
                  <a:gd name="T21" fmla="*/ 229 h 591"/>
                  <a:gd name="T22" fmla="*/ 556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6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0 w 591"/>
                  <a:gd name="T35" fmla="*/ 557 h 591"/>
                  <a:gd name="T36" fmla="*/ 360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8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8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0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6" y="229"/>
                    </a:lnTo>
                    <a:lnTo>
                      <a:pt x="556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6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83">
                <a:extLst>
                  <a:ext uri="{FF2B5EF4-FFF2-40B4-BE49-F238E27FC236}">
                    <a16:creationId xmlns="" xmlns:a16="http://schemas.microsoft.com/office/drawing/2014/main" id="{992C7386-B3AF-D54E-BA5E-7EC88B66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8 w 4721"/>
                  <a:gd name="T17" fmla="*/ 524 h 1148"/>
                  <a:gd name="T18" fmla="*/ 4196 w 4721"/>
                  <a:gd name="T19" fmla="*/ 426 h 1148"/>
                  <a:gd name="T20" fmla="*/ 3934 w 4721"/>
                  <a:gd name="T21" fmla="*/ 655 h 1148"/>
                  <a:gd name="T22" fmla="*/ 3672 w 4721"/>
                  <a:gd name="T23" fmla="*/ 918 h 1148"/>
                  <a:gd name="T24" fmla="*/ 3476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4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6 w 4721"/>
                  <a:gd name="T53" fmla="*/ 787 h 1148"/>
                  <a:gd name="T54" fmla="*/ 788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2 w 4721"/>
                  <a:gd name="T63" fmla="*/ 49 h 1148"/>
                  <a:gd name="T64" fmla="*/ 1214 w 4721"/>
                  <a:gd name="T65" fmla="*/ 197 h 1148"/>
                  <a:gd name="T66" fmla="*/ 1148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8 w 4721"/>
                  <a:gd name="T103" fmla="*/ 131 h 1148"/>
                  <a:gd name="T104" fmla="*/ 4328 w 4721"/>
                  <a:gd name="T105" fmla="*/ 262 h 1148"/>
                  <a:gd name="T106" fmla="*/ 4328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5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5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6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9" y="655"/>
                    </a:lnTo>
                    <a:lnTo>
                      <a:pt x="4393" y="590"/>
                    </a:lnTo>
                    <a:lnTo>
                      <a:pt x="4328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5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4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6" y="1114"/>
                    </a:lnTo>
                    <a:lnTo>
                      <a:pt x="3476" y="1114"/>
                    </a:lnTo>
                    <a:cubicBezTo>
                      <a:pt x="3453" y="1136"/>
                      <a:pt x="3432" y="1147"/>
                      <a:pt x="3409" y="1147"/>
                    </a:cubicBezTo>
                    <a:lnTo>
                      <a:pt x="3409" y="1147"/>
                    </a:lnTo>
                    <a:cubicBezTo>
                      <a:pt x="3388" y="1147"/>
                      <a:pt x="3366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1" y="722"/>
                    </a:lnTo>
                    <a:lnTo>
                      <a:pt x="2885" y="655"/>
                    </a:lnTo>
                    <a:lnTo>
                      <a:pt x="2689" y="459"/>
                    </a:lnTo>
                    <a:lnTo>
                      <a:pt x="2689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8" y="459"/>
                    </a:cubicBezTo>
                    <a:lnTo>
                      <a:pt x="1902" y="1114"/>
                    </a:lnTo>
                    <a:lnTo>
                      <a:pt x="1902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4" y="459"/>
                    </a:cubicBezTo>
                    <a:lnTo>
                      <a:pt x="919" y="524"/>
                    </a:lnTo>
                    <a:lnTo>
                      <a:pt x="853" y="590"/>
                    </a:lnTo>
                    <a:lnTo>
                      <a:pt x="788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1" y="852"/>
                    </a:lnTo>
                    <a:lnTo>
                      <a:pt x="526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20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20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6" y="787"/>
                    </a:lnTo>
                    <a:lnTo>
                      <a:pt x="591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8" y="524"/>
                    </a:lnTo>
                    <a:lnTo>
                      <a:pt x="853" y="459"/>
                    </a:lnTo>
                    <a:lnTo>
                      <a:pt x="919" y="394"/>
                    </a:lnTo>
                    <a:lnTo>
                      <a:pt x="919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9" y="262"/>
                    </a:cubicBezTo>
                    <a:lnTo>
                      <a:pt x="919" y="262"/>
                    </a:lnTo>
                    <a:cubicBezTo>
                      <a:pt x="897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7" y="153"/>
                      <a:pt x="919" y="131"/>
                    </a:cubicBezTo>
                    <a:lnTo>
                      <a:pt x="919" y="131"/>
                    </a:lnTo>
                    <a:cubicBezTo>
                      <a:pt x="940" y="109"/>
                      <a:pt x="957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1" y="17"/>
                      <a:pt x="1132" y="49"/>
                    </a:cubicBezTo>
                    <a:lnTo>
                      <a:pt x="1132" y="49"/>
                    </a:lnTo>
                    <a:cubicBezTo>
                      <a:pt x="1143" y="82"/>
                      <a:pt x="1159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9" y="284"/>
                      <a:pt x="1148" y="306"/>
                      <a:pt x="1148" y="328"/>
                    </a:cubicBezTo>
                    <a:lnTo>
                      <a:pt x="1148" y="328"/>
                    </a:lnTo>
                    <a:cubicBezTo>
                      <a:pt x="1148" y="349"/>
                      <a:pt x="1159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2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4" y="371"/>
                      <a:pt x="2525" y="349"/>
                      <a:pt x="2525" y="328"/>
                    </a:cubicBezTo>
                    <a:lnTo>
                      <a:pt x="2525" y="328"/>
                    </a:lnTo>
                    <a:cubicBezTo>
                      <a:pt x="2525" y="306"/>
                      <a:pt x="2514" y="284"/>
                      <a:pt x="2492" y="262"/>
                    </a:cubicBezTo>
                    <a:lnTo>
                      <a:pt x="2492" y="262"/>
                    </a:lnTo>
                    <a:cubicBezTo>
                      <a:pt x="2470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70" y="153"/>
                      <a:pt x="2492" y="131"/>
                    </a:cubicBezTo>
                    <a:lnTo>
                      <a:pt x="2492" y="131"/>
                    </a:lnTo>
                    <a:cubicBezTo>
                      <a:pt x="2514" y="109"/>
                      <a:pt x="2530" y="82"/>
                      <a:pt x="2541" y="49"/>
                    </a:cubicBezTo>
                    <a:lnTo>
                      <a:pt x="2541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6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7" y="175"/>
                      <a:pt x="2787" y="197"/>
                    </a:cubicBezTo>
                    <a:lnTo>
                      <a:pt x="2787" y="197"/>
                    </a:lnTo>
                    <a:cubicBezTo>
                      <a:pt x="2787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2" y="306"/>
                      <a:pt x="2722" y="328"/>
                    </a:cubicBezTo>
                    <a:lnTo>
                      <a:pt x="2722" y="328"/>
                    </a:lnTo>
                    <a:cubicBezTo>
                      <a:pt x="2722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1" y="590"/>
                    </a:lnTo>
                    <a:lnTo>
                      <a:pt x="3016" y="655"/>
                    </a:lnTo>
                    <a:lnTo>
                      <a:pt x="3082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6" y="1005"/>
                      <a:pt x="3388" y="1016"/>
                      <a:pt x="3409" y="1016"/>
                    </a:cubicBezTo>
                    <a:lnTo>
                      <a:pt x="3409" y="1016"/>
                    </a:lnTo>
                    <a:cubicBezTo>
                      <a:pt x="3432" y="1016"/>
                      <a:pt x="3453" y="1005"/>
                      <a:pt x="3476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4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8" y="349"/>
                      <a:pt x="4098" y="328"/>
                    </a:cubicBezTo>
                    <a:lnTo>
                      <a:pt x="4098" y="328"/>
                    </a:lnTo>
                    <a:cubicBezTo>
                      <a:pt x="4098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5" y="49"/>
                    </a:cubicBezTo>
                    <a:lnTo>
                      <a:pt x="4115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9" y="49"/>
                    </a:cubicBezTo>
                    <a:lnTo>
                      <a:pt x="4279" y="49"/>
                    </a:lnTo>
                    <a:cubicBezTo>
                      <a:pt x="4289" y="82"/>
                      <a:pt x="4306" y="109"/>
                      <a:pt x="4328" y="131"/>
                    </a:cubicBezTo>
                    <a:lnTo>
                      <a:pt x="4328" y="131"/>
                    </a:lnTo>
                    <a:cubicBezTo>
                      <a:pt x="4350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50" y="241"/>
                      <a:pt x="4328" y="262"/>
                    </a:cubicBezTo>
                    <a:lnTo>
                      <a:pt x="4328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8" y="394"/>
                    </a:cubicBezTo>
                    <a:lnTo>
                      <a:pt x="4393" y="459"/>
                    </a:lnTo>
                    <a:lnTo>
                      <a:pt x="4459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4" name="Group 703">
              <a:extLst>
                <a:ext uri="{FF2B5EF4-FFF2-40B4-BE49-F238E27FC236}">
                  <a16:creationId xmlns="" xmlns:a16="http://schemas.microsoft.com/office/drawing/2014/main" id="{AEDCF512-D36B-AB4C-8CED-C2A0A835CC55}"/>
                </a:ext>
              </a:extLst>
            </p:cNvPr>
            <p:cNvGrpSpPr/>
            <p:nvPr/>
          </p:nvGrpSpPr>
          <p:grpSpPr>
            <a:xfrm>
              <a:off x="4452938" y="3525364"/>
              <a:ext cx="1700212" cy="709613"/>
              <a:chOff x="4452938" y="4003675"/>
              <a:chExt cx="1700212" cy="709613"/>
            </a:xfrm>
          </p:grpSpPr>
          <p:sp>
            <p:nvSpPr>
              <p:cNvPr id="713" name="Freeform 322">
                <a:extLst>
                  <a:ext uri="{FF2B5EF4-FFF2-40B4-BE49-F238E27FC236}">
                    <a16:creationId xmlns="" xmlns:a16="http://schemas.microsoft.com/office/drawing/2014/main" id="{F4664A31-6898-7E4A-AA1D-98E508F66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98950"/>
                <a:ext cx="1700212" cy="414338"/>
              </a:xfrm>
              <a:custGeom>
                <a:avLst/>
                <a:gdLst>
                  <a:gd name="T0" fmla="*/ 3408 w 4721"/>
                  <a:gd name="T1" fmla="*/ 919 h 1149"/>
                  <a:gd name="T2" fmla="*/ 3408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29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8 w 4721"/>
                  <a:gd name="T27" fmla="*/ 1148 h 1149"/>
                  <a:gd name="T28" fmla="*/ 3277 w 4721"/>
                  <a:gd name="T29" fmla="*/ 1016 h 1149"/>
                  <a:gd name="T30" fmla="*/ 3277 w 4721"/>
                  <a:gd name="T31" fmla="*/ 886 h 1149"/>
                  <a:gd name="T32" fmla="*/ 3277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8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2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7 w 4721"/>
                  <a:gd name="T99" fmla="*/ 492 h 1149"/>
                  <a:gd name="T100" fmla="*/ 3343 w 4721"/>
                  <a:gd name="T101" fmla="*/ 688 h 1149"/>
                  <a:gd name="T102" fmla="*/ 4130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1" y="951"/>
                    </a:moveTo>
                    <a:lnTo>
                      <a:pt x="3441" y="951"/>
                    </a:lnTo>
                    <a:cubicBezTo>
                      <a:pt x="3441" y="929"/>
                      <a:pt x="3431" y="919"/>
                      <a:pt x="3408" y="919"/>
                    </a:cubicBezTo>
                    <a:lnTo>
                      <a:pt x="3408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8" y="984"/>
                    </a:cubicBezTo>
                    <a:lnTo>
                      <a:pt x="3408" y="984"/>
                    </a:lnTo>
                    <a:cubicBezTo>
                      <a:pt x="3431" y="984"/>
                      <a:pt x="3441" y="973"/>
                      <a:pt x="3441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7" y="919"/>
                      <a:pt x="1836" y="919"/>
                    </a:cubicBezTo>
                    <a:lnTo>
                      <a:pt x="1836" y="919"/>
                    </a:lnTo>
                    <a:cubicBezTo>
                      <a:pt x="1813" y="919"/>
                      <a:pt x="1802" y="929"/>
                      <a:pt x="1802" y="951"/>
                    </a:cubicBezTo>
                    <a:lnTo>
                      <a:pt x="1802" y="951"/>
                    </a:lnTo>
                    <a:cubicBezTo>
                      <a:pt x="1802" y="973"/>
                      <a:pt x="1813" y="984"/>
                      <a:pt x="1836" y="984"/>
                    </a:cubicBezTo>
                    <a:lnTo>
                      <a:pt x="1836" y="984"/>
                    </a:lnTo>
                    <a:cubicBezTo>
                      <a:pt x="1857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2" y="919"/>
                    </a:cubicBezTo>
                    <a:lnTo>
                      <a:pt x="262" y="919"/>
                    </a:lnTo>
                    <a:cubicBezTo>
                      <a:pt x="240" y="919"/>
                      <a:pt x="229" y="929"/>
                      <a:pt x="229" y="951"/>
                    </a:cubicBezTo>
                    <a:lnTo>
                      <a:pt x="229" y="951"/>
                    </a:lnTo>
                    <a:cubicBezTo>
                      <a:pt x="229" y="973"/>
                      <a:pt x="240" y="984"/>
                      <a:pt x="262" y="984"/>
                    </a:cubicBezTo>
                    <a:lnTo>
                      <a:pt x="262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3" y="427"/>
                    </a:lnTo>
                    <a:lnTo>
                      <a:pt x="4458" y="361"/>
                    </a:lnTo>
                    <a:lnTo>
                      <a:pt x="4392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0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2" y="929"/>
                      <a:pt x="3572" y="951"/>
                    </a:cubicBezTo>
                    <a:lnTo>
                      <a:pt x="3572" y="951"/>
                    </a:lnTo>
                    <a:cubicBezTo>
                      <a:pt x="3572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79" y="1132"/>
                      <a:pt x="3453" y="1148"/>
                      <a:pt x="3408" y="1148"/>
                    </a:cubicBezTo>
                    <a:lnTo>
                      <a:pt x="3408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7" y="1016"/>
                    </a:cubicBezTo>
                    <a:lnTo>
                      <a:pt x="3277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7" y="886"/>
                    </a:cubicBezTo>
                    <a:lnTo>
                      <a:pt x="3277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7" y="755"/>
                    </a:cubicBezTo>
                    <a:lnTo>
                      <a:pt x="3212" y="688"/>
                    </a:ln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2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8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6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6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6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3" y="755"/>
                    </a:lnTo>
                    <a:lnTo>
                      <a:pt x="393" y="755"/>
                    </a:lnTo>
                    <a:cubicBezTo>
                      <a:pt x="371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1" y="863"/>
                      <a:pt x="393" y="886"/>
                    </a:cubicBezTo>
                    <a:lnTo>
                      <a:pt x="393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3" y="1016"/>
                    </a:cubicBezTo>
                    <a:lnTo>
                      <a:pt x="393" y="1016"/>
                    </a:lnTo>
                    <a:cubicBezTo>
                      <a:pt x="371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3" y="1132"/>
                      <a:pt x="306" y="1148"/>
                      <a:pt x="262" y="1148"/>
                    </a:cubicBezTo>
                    <a:lnTo>
                      <a:pt x="262" y="1148"/>
                    </a:lnTo>
                    <a:cubicBezTo>
                      <a:pt x="219" y="1148"/>
                      <a:pt x="191" y="1132"/>
                      <a:pt x="180" y="1098"/>
                    </a:cubicBezTo>
                    <a:lnTo>
                      <a:pt x="180" y="1098"/>
                    </a:lnTo>
                    <a:cubicBezTo>
                      <a:pt x="169" y="1065"/>
                      <a:pt x="152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8" y="973"/>
                      <a:pt x="98" y="951"/>
                    </a:cubicBezTo>
                    <a:lnTo>
                      <a:pt x="98" y="951"/>
                    </a:lnTo>
                    <a:cubicBezTo>
                      <a:pt x="98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2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2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2"/>
                    </a:lnTo>
                    <a:lnTo>
                      <a:pt x="2163" y="427"/>
                    </a:lnTo>
                    <a:lnTo>
                      <a:pt x="2229" y="361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19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7" y="492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14" name="Freeform 323">
                <a:extLst>
                  <a:ext uri="{FF2B5EF4-FFF2-40B4-BE49-F238E27FC236}">
                    <a16:creationId xmlns="" xmlns:a16="http://schemas.microsoft.com/office/drawing/2014/main" id="{92A76E78-DDAE-FD41-AB20-F411011BC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171950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2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7 w 4721"/>
                  <a:gd name="T53" fmla="*/ 491 h 847"/>
                  <a:gd name="T54" fmla="*/ 3277 w 4721"/>
                  <a:gd name="T55" fmla="*/ 623 h 847"/>
                  <a:gd name="T56" fmla="*/ 3343 w 4721"/>
                  <a:gd name="T57" fmla="*/ 688 h 847"/>
                  <a:gd name="T58" fmla="*/ 3408 w 4721"/>
                  <a:gd name="T59" fmla="*/ 722 h 847"/>
                  <a:gd name="T60" fmla="*/ 4130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0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19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5 w 4721"/>
                  <a:gd name="T99" fmla="*/ 295 h 847"/>
                  <a:gd name="T100" fmla="*/ 2163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1"/>
                    </a:lnTo>
                    <a:lnTo>
                      <a:pt x="2163" y="426"/>
                    </a:lnTo>
                    <a:lnTo>
                      <a:pt x="2229" y="360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19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7" y="491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3" y="426"/>
                    </a:lnTo>
                    <a:lnTo>
                      <a:pt x="4458" y="360"/>
                    </a:lnTo>
                    <a:lnTo>
                      <a:pt x="4392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0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3"/>
                      <a:pt x="3212" y="688"/>
                      <a:pt x="3212" y="688"/>
                    </a:cubicBez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0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1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324">
                <a:extLst>
                  <a:ext uri="{FF2B5EF4-FFF2-40B4-BE49-F238E27FC236}">
                    <a16:creationId xmlns="" xmlns:a16="http://schemas.microsoft.com/office/drawing/2014/main" id="{34DC319A-F225-1943-9B64-0E69144D3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33863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2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7 w 4721"/>
                  <a:gd name="T53" fmla="*/ 493 h 847"/>
                  <a:gd name="T54" fmla="*/ 3277 w 4721"/>
                  <a:gd name="T55" fmla="*/ 624 h 847"/>
                  <a:gd name="T56" fmla="*/ 3343 w 4721"/>
                  <a:gd name="T57" fmla="*/ 689 h 847"/>
                  <a:gd name="T58" fmla="*/ 3408 w 4721"/>
                  <a:gd name="T59" fmla="*/ 722 h 847"/>
                  <a:gd name="T60" fmla="*/ 4130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0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19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5 w 4721"/>
                  <a:gd name="T99" fmla="*/ 296 h 847"/>
                  <a:gd name="T100" fmla="*/ 2163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3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2"/>
                      <a:pt x="1115" y="34"/>
                    </a:cubicBezTo>
                    <a:lnTo>
                      <a:pt x="1245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8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2" y="558"/>
                    </a:lnTo>
                    <a:lnTo>
                      <a:pt x="2098" y="493"/>
                    </a:lnTo>
                    <a:lnTo>
                      <a:pt x="2163" y="428"/>
                    </a:lnTo>
                    <a:lnTo>
                      <a:pt x="2229" y="361"/>
                    </a:lnTo>
                    <a:lnTo>
                      <a:pt x="2294" y="296"/>
                    </a:lnTo>
                    <a:lnTo>
                      <a:pt x="2360" y="231"/>
                    </a:lnTo>
                    <a:lnTo>
                      <a:pt x="2425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19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7" y="493"/>
                    </a:lnTo>
                    <a:lnTo>
                      <a:pt x="3212" y="558"/>
                    </a:lnTo>
                    <a:lnTo>
                      <a:pt x="3277" y="624"/>
                    </a:lnTo>
                    <a:lnTo>
                      <a:pt x="3343" y="689"/>
                    </a:lnTo>
                    <a:lnTo>
                      <a:pt x="3343" y="689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9"/>
                    </a:cubicBezTo>
                    <a:lnTo>
                      <a:pt x="4130" y="34"/>
                    </a:lnTo>
                    <a:lnTo>
                      <a:pt x="4130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3" y="428"/>
                    </a:lnTo>
                    <a:lnTo>
                      <a:pt x="4458" y="361"/>
                    </a:lnTo>
                    <a:lnTo>
                      <a:pt x="4392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0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5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4"/>
                      <a:pt x="3212" y="689"/>
                      <a:pt x="3212" y="689"/>
                    </a:cubicBezTo>
                    <a:lnTo>
                      <a:pt x="3147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19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5" y="296"/>
                    </a:lnTo>
                    <a:lnTo>
                      <a:pt x="2229" y="493"/>
                    </a:lnTo>
                    <a:lnTo>
                      <a:pt x="2163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325">
                <a:extLst>
                  <a:ext uri="{FF2B5EF4-FFF2-40B4-BE49-F238E27FC236}">
                    <a16:creationId xmlns="" xmlns:a16="http://schemas.microsoft.com/office/drawing/2014/main" id="{2E30DA1E-9DBE-1C4C-95B6-2B8286829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7875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7 w 591"/>
                  <a:gd name="T9" fmla="*/ 294 h 591"/>
                  <a:gd name="T10" fmla="*/ 327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29 w 591"/>
                  <a:gd name="T33" fmla="*/ 33 h 591"/>
                  <a:gd name="T34" fmla="*/ 229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1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1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29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7" y="317"/>
                      <a:pt x="327" y="294"/>
                    </a:cubicBezTo>
                    <a:lnTo>
                      <a:pt x="327" y="294"/>
                    </a:lnTo>
                    <a:cubicBezTo>
                      <a:pt x="327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7" name="Freeform 326">
                <a:extLst>
                  <a:ext uri="{FF2B5EF4-FFF2-40B4-BE49-F238E27FC236}">
                    <a16:creationId xmlns="" xmlns:a16="http://schemas.microsoft.com/office/drawing/2014/main" id="{BAA8931B-3F50-884E-8112-A7158A76F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138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9 w 591"/>
                  <a:gd name="T9" fmla="*/ 294 h 591"/>
                  <a:gd name="T10" fmla="*/ 329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8 w 591"/>
                  <a:gd name="T41" fmla="*/ 229 h 591"/>
                  <a:gd name="T42" fmla="*/ 558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8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8" y="328"/>
                      <a:pt x="329" y="317"/>
                      <a:pt x="329" y="294"/>
                    </a:cubicBezTo>
                    <a:lnTo>
                      <a:pt x="329" y="294"/>
                    </a:lnTo>
                    <a:cubicBezTo>
                      <a:pt x="329" y="273"/>
                      <a:pt x="318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8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327">
                <a:extLst>
                  <a:ext uri="{FF2B5EF4-FFF2-40B4-BE49-F238E27FC236}">
                    <a16:creationId xmlns="" xmlns:a16="http://schemas.microsoft.com/office/drawing/2014/main" id="{49E42529-BC9A-9E4D-8D11-2CCC31119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4400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328">
                <a:extLst>
                  <a:ext uri="{FF2B5EF4-FFF2-40B4-BE49-F238E27FC236}">
                    <a16:creationId xmlns="" xmlns:a16="http://schemas.microsoft.com/office/drawing/2014/main" id="{2083D900-CD01-584A-98C6-6EDB7B06E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1 w 4721"/>
                  <a:gd name="T9" fmla="*/ 197 h 1148"/>
                  <a:gd name="T10" fmla="*/ 1016 w 4721"/>
                  <a:gd name="T11" fmla="*/ 197 h 1148"/>
                  <a:gd name="T12" fmla="*/ 4523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7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2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2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5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7 w 4721"/>
                  <a:gd name="T89" fmla="*/ 918 h 1148"/>
                  <a:gd name="T90" fmla="*/ 3408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8" y="197"/>
                    </a:moveTo>
                    <a:lnTo>
                      <a:pt x="4228" y="197"/>
                    </a:lnTo>
                    <a:cubicBezTo>
                      <a:pt x="4228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8" y="219"/>
                      <a:pt x="4228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0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0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1" y="197"/>
                    </a:moveTo>
                    <a:lnTo>
                      <a:pt x="1081" y="197"/>
                    </a:lnTo>
                    <a:cubicBezTo>
                      <a:pt x="1081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6" y="175"/>
                      <a:pt x="1016" y="197"/>
                    </a:cubicBezTo>
                    <a:lnTo>
                      <a:pt x="1016" y="197"/>
                    </a:lnTo>
                    <a:cubicBezTo>
                      <a:pt x="1016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1" y="219"/>
                      <a:pt x="1081" y="197"/>
                    </a:cubicBezTo>
                    <a:close/>
                    <a:moveTo>
                      <a:pt x="4523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3" y="722"/>
                    </a:lnTo>
                    <a:lnTo>
                      <a:pt x="4458" y="655"/>
                    </a:lnTo>
                    <a:lnTo>
                      <a:pt x="4392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0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6" y="852"/>
                    </a:lnTo>
                    <a:lnTo>
                      <a:pt x="3671" y="918"/>
                    </a:lnTo>
                    <a:lnTo>
                      <a:pt x="3605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8" y="1147"/>
                    </a:cubicBezTo>
                    <a:lnTo>
                      <a:pt x="3408" y="1147"/>
                    </a:lnTo>
                    <a:cubicBezTo>
                      <a:pt x="3387" y="1147"/>
                      <a:pt x="3365" y="1136"/>
                      <a:pt x="3343" y="1114"/>
                    </a:cubicBezTo>
                    <a:lnTo>
                      <a:pt x="3277" y="1049"/>
                    </a:lnTo>
                    <a:lnTo>
                      <a:pt x="3212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0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7" y="1147"/>
                      <a:pt x="1836" y="1147"/>
                    </a:cubicBezTo>
                    <a:lnTo>
                      <a:pt x="1836" y="1147"/>
                    </a:lnTo>
                    <a:cubicBezTo>
                      <a:pt x="1813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5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3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2" y="1147"/>
                    </a:cubicBezTo>
                    <a:lnTo>
                      <a:pt x="262" y="1147"/>
                    </a:lnTo>
                    <a:cubicBezTo>
                      <a:pt x="240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0" y="1016"/>
                      <a:pt x="262" y="1016"/>
                    </a:cubicBezTo>
                    <a:lnTo>
                      <a:pt x="262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3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39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39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5" y="219"/>
                      <a:pt x="885" y="197"/>
                    </a:cubicBezTo>
                    <a:lnTo>
                      <a:pt x="885" y="197"/>
                    </a:lnTo>
                    <a:cubicBezTo>
                      <a:pt x="885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39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3" y="1016"/>
                      <a:pt x="1836" y="1016"/>
                    </a:cubicBezTo>
                    <a:lnTo>
                      <a:pt x="1836" y="1016"/>
                    </a:lnTo>
                    <a:cubicBezTo>
                      <a:pt x="1857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3" y="722"/>
                    </a:lnTo>
                    <a:lnTo>
                      <a:pt x="2229" y="655"/>
                    </a:lnTo>
                    <a:lnTo>
                      <a:pt x="2425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8" y="219"/>
                      <a:pt x="2458" y="197"/>
                    </a:cubicBezTo>
                    <a:lnTo>
                      <a:pt x="2458" y="197"/>
                    </a:lnTo>
                    <a:cubicBezTo>
                      <a:pt x="2458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29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1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1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1" y="371"/>
                      <a:pt x="2753" y="394"/>
                    </a:cubicBezTo>
                    <a:lnTo>
                      <a:pt x="2819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7" y="787"/>
                    </a:lnTo>
                    <a:lnTo>
                      <a:pt x="3212" y="852"/>
                    </a:lnTo>
                    <a:lnTo>
                      <a:pt x="3277" y="918"/>
                    </a:lnTo>
                    <a:lnTo>
                      <a:pt x="3343" y="984"/>
                    </a:lnTo>
                    <a:lnTo>
                      <a:pt x="3343" y="984"/>
                    </a:lnTo>
                    <a:cubicBezTo>
                      <a:pt x="3365" y="1005"/>
                      <a:pt x="3387" y="1016"/>
                      <a:pt x="3408" y="1016"/>
                    </a:cubicBezTo>
                    <a:lnTo>
                      <a:pt x="3408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5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4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59" y="175"/>
                      <a:pt x="4359" y="197"/>
                    </a:cubicBezTo>
                    <a:lnTo>
                      <a:pt x="4359" y="197"/>
                    </a:lnTo>
                    <a:cubicBezTo>
                      <a:pt x="4359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2" y="459"/>
                    </a:lnTo>
                    <a:lnTo>
                      <a:pt x="4458" y="524"/>
                    </a:lnTo>
                    <a:lnTo>
                      <a:pt x="4523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5" name="Group 704">
              <a:extLst>
                <a:ext uri="{FF2B5EF4-FFF2-40B4-BE49-F238E27FC236}">
                  <a16:creationId xmlns="" xmlns:a16="http://schemas.microsoft.com/office/drawing/2014/main" id="{3F56E637-4AC5-3141-A76A-0940C33F16E0}"/>
                </a:ext>
              </a:extLst>
            </p:cNvPr>
            <p:cNvGrpSpPr/>
            <p:nvPr/>
          </p:nvGrpSpPr>
          <p:grpSpPr>
            <a:xfrm>
              <a:off x="6151563" y="3525364"/>
              <a:ext cx="1700212" cy="709613"/>
              <a:chOff x="6151563" y="4003675"/>
              <a:chExt cx="1700212" cy="709613"/>
            </a:xfrm>
          </p:grpSpPr>
          <p:sp>
            <p:nvSpPr>
              <p:cNvPr id="706" name="Freeform 467">
                <a:extLst>
                  <a:ext uri="{FF2B5EF4-FFF2-40B4-BE49-F238E27FC236}">
                    <a16:creationId xmlns="" xmlns:a16="http://schemas.microsoft.com/office/drawing/2014/main" id="{6280F801-863D-E044-936F-E22977484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1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1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2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0" y="1098"/>
                    </a:cubicBezTo>
                    <a:lnTo>
                      <a:pt x="180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5"/>
                    </a:lnTo>
                    <a:lnTo>
                      <a:pt x="2491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07" name="Freeform 468">
                <a:extLst>
                  <a:ext uri="{FF2B5EF4-FFF2-40B4-BE49-F238E27FC236}">
                    <a16:creationId xmlns="" xmlns:a16="http://schemas.microsoft.com/office/drawing/2014/main" id="{DCF3EF1E-A88C-0148-9B00-E03303D9F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171950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1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29" y="360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4"/>
                    </a:lnTo>
                    <a:lnTo>
                      <a:pt x="2491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1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8" name="Freeform 469">
                <a:extLst>
                  <a:ext uri="{FF2B5EF4-FFF2-40B4-BE49-F238E27FC236}">
                    <a16:creationId xmlns="" xmlns:a16="http://schemas.microsoft.com/office/drawing/2014/main" id="{99677184-A5E1-A843-ACEA-F14A8AAA1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33863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1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29" y="361"/>
                    </a:lnTo>
                    <a:lnTo>
                      <a:pt x="2295" y="296"/>
                    </a:lnTo>
                    <a:lnTo>
                      <a:pt x="2360" y="231"/>
                    </a:lnTo>
                    <a:lnTo>
                      <a:pt x="2426" y="164"/>
                    </a:lnTo>
                    <a:lnTo>
                      <a:pt x="2491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1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6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1" y="231"/>
                    </a:lnTo>
                    <a:lnTo>
                      <a:pt x="2426" y="296"/>
                    </a:lnTo>
                    <a:lnTo>
                      <a:pt x="2229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9" name="Freeform 470">
                <a:extLst>
                  <a:ext uri="{FF2B5EF4-FFF2-40B4-BE49-F238E27FC236}">
                    <a16:creationId xmlns="" xmlns:a16="http://schemas.microsoft.com/office/drawing/2014/main" id="{98AADCE3-7795-CB48-B0AB-086DB46D5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6500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0" name="Freeform 471">
                <a:extLst>
                  <a:ext uri="{FF2B5EF4-FFF2-40B4-BE49-F238E27FC236}">
                    <a16:creationId xmlns="" xmlns:a16="http://schemas.microsoft.com/office/drawing/2014/main" id="{9378497B-9E5D-8445-A6D4-A6809C1C2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9763" y="4440238"/>
                <a:ext cx="212725" cy="212725"/>
              </a:xfrm>
              <a:custGeom>
                <a:avLst/>
                <a:gdLst>
                  <a:gd name="T0" fmla="*/ 261 w 590"/>
                  <a:gd name="T1" fmla="*/ 294 h 591"/>
                  <a:gd name="T2" fmla="*/ 261 w 590"/>
                  <a:gd name="T3" fmla="*/ 294 h 591"/>
                  <a:gd name="T4" fmla="*/ 294 w 590"/>
                  <a:gd name="T5" fmla="*/ 328 h 591"/>
                  <a:gd name="T6" fmla="*/ 294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4 w 590"/>
                  <a:gd name="T13" fmla="*/ 262 h 591"/>
                  <a:gd name="T14" fmla="*/ 294 w 590"/>
                  <a:gd name="T15" fmla="*/ 262 h 591"/>
                  <a:gd name="T16" fmla="*/ 261 w 590"/>
                  <a:gd name="T17" fmla="*/ 294 h 591"/>
                  <a:gd name="T18" fmla="*/ 229 w 590"/>
                  <a:gd name="T19" fmla="*/ 557 h 591"/>
                  <a:gd name="T20" fmla="*/ 32 w 590"/>
                  <a:gd name="T21" fmla="*/ 361 h 591"/>
                  <a:gd name="T22" fmla="*/ 32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2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4 w 590"/>
                  <a:gd name="T35" fmla="*/ 0 h 591"/>
                  <a:gd name="T36" fmla="*/ 294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4 w 590"/>
                  <a:gd name="T55" fmla="*/ 590 h 591"/>
                  <a:gd name="T56" fmla="*/ 294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1" y="294"/>
                    </a:moveTo>
                    <a:lnTo>
                      <a:pt x="261" y="294"/>
                    </a:lnTo>
                    <a:cubicBezTo>
                      <a:pt x="261" y="317"/>
                      <a:pt x="273" y="328"/>
                      <a:pt x="294" y="328"/>
                    </a:cubicBezTo>
                    <a:lnTo>
                      <a:pt x="294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4" y="262"/>
                    </a:cubicBezTo>
                    <a:lnTo>
                      <a:pt x="294" y="262"/>
                    </a:lnTo>
                    <a:cubicBezTo>
                      <a:pt x="273" y="262"/>
                      <a:pt x="261" y="273"/>
                      <a:pt x="261" y="294"/>
                    </a:cubicBezTo>
                    <a:close/>
                    <a:moveTo>
                      <a:pt x="229" y="557"/>
                    </a:moveTo>
                    <a:lnTo>
                      <a:pt x="32" y="361"/>
                    </a:ln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4" y="0"/>
                    </a:cubicBezTo>
                    <a:lnTo>
                      <a:pt x="294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4" y="590"/>
                    </a:cubicBezTo>
                    <a:lnTo>
                      <a:pt x="294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1" name="Freeform 472">
                <a:extLst>
                  <a:ext uri="{FF2B5EF4-FFF2-40B4-BE49-F238E27FC236}">
                    <a16:creationId xmlns="" xmlns:a16="http://schemas.microsoft.com/office/drawing/2014/main" id="{9130A790-0BAC-2144-862D-500A84BA8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025" y="4440238"/>
                <a:ext cx="212725" cy="212725"/>
              </a:xfrm>
              <a:custGeom>
                <a:avLst/>
                <a:gdLst>
                  <a:gd name="T0" fmla="*/ 328 w 591"/>
                  <a:gd name="T1" fmla="*/ 294 h 591"/>
                  <a:gd name="T2" fmla="*/ 328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3 w 591"/>
                  <a:gd name="T9" fmla="*/ 294 h 591"/>
                  <a:gd name="T10" fmla="*/ 263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8 w 591"/>
                  <a:gd name="T17" fmla="*/ 294 h 591"/>
                  <a:gd name="T18" fmla="*/ 492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2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2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1" y="33"/>
                    </a:cubicBezTo>
                    <a:lnTo>
                      <a:pt x="426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473">
                <a:extLst>
                  <a:ext uri="{FF2B5EF4-FFF2-40B4-BE49-F238E27FC236}">
                    <a16:creationId xmlns="" xmlns:a16="http://schemas.microsoft.com/office/drawing/2014/main" id="{27E9C684-6E02-E743-AF7A-A472D6F2C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1 w 4721"/>
                  <a:gd name="T73" fmla="*/ 394 h 1148"/>
                  <a:gd name="T74" fmla="*/ 2491 w 4721"/>
                  <a:gd name="T75" fmla="*/ 262 h 1148"/>
                  <a:gd name="T76" fmla="*/ 2491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1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1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1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1" y="918"/>
                    </a:lnTo>
                    <a:lnTo>
                      <a:pt x="3606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6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2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2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29" y="655"/>
                    </a:lnTo>
                    <a:lnTo>
                      <a:pt x="2426" y="459"/>
                    </a:lnTo>
                    <a:lnTo>
                      <a:pt x="2491" y="394"/>
                    </a:lnTo>
                    <a:lnTo>
                      <a:pt x="2491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1" y="262"/>
                    </a:cubicBezTo>
                    <a:lnTo>
                      <a:pt x="2491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1" y="131"/>
                    </a:cubicBezTo>
                    <a:lnTo>
                      <a:pt x="2491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3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6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48058" y="770446"/>
            <a:ext cx="1155705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to Speech via Camera (OCR) libraries used:-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Pytesseract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(Python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Tesseract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Pyttsx3 (offline cross platform).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Imaging Library (PIL).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Googletrans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(Google Translate API).</a:t>
            </a:r>
          </a:p>
        </p:txBody>
      </p:sp>
    </p:spTree>
    <p:extLst>
      <p:ext uri="{BB962C8B-B14F-4D97-AF65-F5344CB8AC3E}">
        <p14:creationId xmlns:p14="http://schemas.microsoft.com/office/powerpoint/2010/main" val="8334543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8058" y="22174"/>
            <a:ext cx="7179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Algorithms Used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grpSp>
        <p:nvGrpSpPr>
          <p:cNvPr id="701" name="Group 700">
            <a:extLst>
              <a:ext uri="{FF2B5EF4-FFF2-40B4-BE49-F238E27FC236}">
                <a16:creationId xmlns="" xmlns:a16="http://schemas.microsoft.com/office/drawing/2014/main" id="{BDF1C6A3-182F-6E4E-B128-9CD34BD4CE6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-2847" y="5874080"/>
            <a:ext cx="12192000" cy="907340"/>
            <a:chOff x="1054100" y="3525364"/>
            <a:chExt cx="6797675" cy="709613"/>
          </a:xfrm>
        </p:grpSpPr>
        <p:grpSp>
          <p:nvGrpSpPr>
            <p:cNvPr id="702" name="Group 701">
              <a:extLst>
                <a:ext uri="{FF2B5EF4-FFF2-40B4-BE49-F238E27FC236}">
                  <a16:creationId xmlns="" xmlns:a16="http://schemas.microsoft.com/office/drawing/2014/main" id="{666038B4-1474-9D43-BD82-005D467EE00E}"/>
                </a:ext>
              </a:extLst>
            </p:cNvPr>
            <p:cNvGrpSpPr/>
            <p:nvPr/>
          </p:nvGrpSpPr>
          <p:grpSpPr>
            <a:xfrm>
              <a:off x="1054100" y="3525364"/>
              <a:ext cx="1700213" cy="709613"/>
              <a:chOff x="1054100" y="4003675"/>
              <a:chExt cx="1700213" cy="709613"/>
            </a:xfrm>
          </p:grpSpPr>
          <p:sp>
            <p:nvSpPr>
              <p:cNvPr id="727" name="Freeform 32">
                <a:extLst>
                  <a:ext uri="{FF2B5EF4-FFF2-40B4-BE49-F238E27FC236}">
                    <a16:creationId xmlns="" xmlns:a16="http://schemas.microsoft.com/office/drawing/2014/main" id="{18670A95-368A-524D-81DB-F9D4B6877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98950"/>
                <a:ext cx="1700213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30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7 w 4721"/>
                  <a:gd name="T65" fmla="*/ 951 h 1149"/>
                  <a:gd name="T66" fmla="*/ 344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30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1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9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7" y="886"/>
                    </a:cubicBezTo>
                    <a:lnTo>
                      <a:pt x="1967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7" y="1016"/>
                    </a:cubicBezTo>
                    <a:lnTo>
                      <a:pt x="1967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4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4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4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30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28" name="Freeform 33">
                <a:extLst>
                  <a:ext uri="{FF2B5EF4-FFF2-40B4-BE49-F238E27FC236}">
                    <a16:creationId xmlns="" xmlns:a16="http://schemas.microsoft.com/office/drawing/2014/main" id="{C8AF0F28-8CB5-CD42-A810-151975E90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171950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2 w 4721"/>
                  <a:gd name="T15" fmla="*/ 295 h 847"/>
                  <a:gd name="T16" fmla="*/ 983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5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3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6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9" name="Freeform 34">
                <a:extLst>
                  <a:ext uri="{FF2B5EF4-FFF2-40B4-BE49-F238E27FC236}">
                    <a16:creationId xmlns="" xmlns:a16="http://schemas.microsoft.com/office/drawing/2014/main" id="{DEEF18F8-3D89-824A-8614-D46555912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33863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2 w 4721"/>
                  <a:gd name="T15" fmla="*/ 296 h 847"/>
                  <a:gd name="T16" fmla="*/ 983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5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3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6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8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0" name="Freeform 35">
                <a:extLst>
                  <a:ext uri="{FF2B5EF4-FFF2-40B4-BE49-F238E27FC236}">
                    <a16:creationId xmlns="" xmlns:a16="http://schemas.microsoft.com/office/drawing/2014/main" id="{3FFED707-BB04-C740-92F8-9BE385FD4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9038" y="4440238"/>
                <a:ext cx="212725" cy="212725"/>
              </a:xfrm>
              <a:custGeom>
                <a:avLst/>
                <a:gdLst>
                  <a:gd name="T0" fmla="*/ 263 w 591"/>
                  <a:gd name="T1" fmla="*/ 294 h 591"/>
                  <a:gd name="T2" fmla="*/ 263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3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9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9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36">
                <a:extLst>
                  <a:ext uri="{FF2B5EF4-FFF2-40B4-BE49-F238E27FC236}">
                    <a16:creationId xmlns="" xmlns:a16="http://schemas.microsoft.com/office/drawing/2014/main" id="{6554D97B-1549-AD4C-B13E-F0C2CE5D8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300" y="4440238"/>
                <a:ext cx="212725" cy="212725"/>
              </a:xfrm>
              <a:custGeom>
                <a:avLst/>
                <a:gdLst>
                  <a:gd name="T0" fmla="*/ 262 w 590"/>
                  <a:gd name="T1" fmla="*/ 294 h 591"/>
                  <a:gd name="T2" fmla="*/ 262 w 590"/>
                  <a:gd name="T3" fmla="*/ 294 h 591"/>
                  <a:gd name="T4" fmla="*/ 295 w 590"/>
                  <a:gd name="T5" fmla="*/ 328 h 591"/>
                  <a:gd name="T6" fmla="*/ 295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5 w 590"/>
                  <a:gd name="T13" fmla="*/ 262 h 591"/>
                  <a:gd name="T14" fmla="*/ 295 w 590"/>
                  <a:gd name="T15" fmla="*/ 262 h 591"/>
                  <a:gd name="T16" fmla="*/ 262 w 590"/>
                  <a:gd name="T17" fmla="*/ 294 h 591"/>
                  <a:gd name="T18" fmla="*/ 229 w 590"/>
                  <a:gd name="T19" fmla="*/ 557 h 591"/>
                  <a:gd name="T20" fmla="*/ 33 w 590"/>
                  <a:gd name="T21" fmla="*/ 361 h 591"/>
                  <a:gd name="T22" fmla="*/ 33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3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5 w 590"/>
                  <a:gd name="T35" fmla="*/ 0 h 591"/>
                  <a:gd name="T36" fmla="*/ 295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5 w 590"/>
                  <a:gd name="T55" fmla="*/ 590 h 591"/>
                  <a:gd name="T56" fmla="*/ 295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29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37">
                <a:extLst>
                  <a:ext uri="{FF2B5EF4-FFF2-40B4-BE49-F238E27FC236}">
                    <a16:creationId xmlns="" xmlns:a16="http://schemas.microsoft.com/office/drawing/2014/main" id="{102E8E99-4C2E-664C-9906-DAABD731F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563" y="4440238"/>
                <a:ext cx="212725" cy="212725"/>
              </a:xfrm>
              <a:custGeom>
                <a:avLst/>
                <a:gdLst>
                  <a:gd name="T0" fmla="*/ 328 w 592"/>
                  <a:gd name="T1" fmla="*/ 294 h 591"/>
                  <a:gd name="T2" fmla="*/ 328 w 592"/>
                  <a:gd name="T3" fmla="*/ 294 h 591"/>
                  <a:gd name="T4" fmla="*/ 296 w 592"/>
                  <a:gd name="T5" fmla="*/ 262 h 591"/>
                  <a:gd name="T6" fmla="*/ 296 w 592"/>
                  <a:gd name="T7" fmla="*/ 262 h 591"/>
                  <a:gd name="T8" fmla="*/ 263 w 592"/>
                  <a:gd name="T9" fmla="*/ 294 h 591"/>
                  <a:gd name="T10" fmla="*/ 263 w 592"/>
                  <a:gd name="T11" fmla="*/ 294 h 591"/>
                  <a:gd name="T12" fmla="*/ 296 w 592"/>
                  <a:gd name="T13" fmla="*/ 328 h 591"/>
                  <a:gd name="T14" fmla="*/ 296 w 592"/>
                  <a:gd name="T15" fmla="*/ 328 h 591"/>
                  <a:gd name="T16" fmla="*/ 328 w 592"/>
                  <a:gd name="T17" fmla="*/ 294 h 591"/>
                  <a:gd name="T18" fmla="*/ 492 w 592"/>
                  <a:gd name="T19" fmla="*/ 164 h 591"/>
                  <a:gd name="T20" fmla="*/ 557 w 592"/>
                  <a:gd name="T21" fmla="*/ 229 h 591"/>
                  <a:gd name="T22" fmla="*/ 557 w 592"/>
                  <a:gd name="T23" fmla="*/ 229 h 591"/>
                  <a:gd name="T24" fmla="*/ 591 w 592"/>
                  <a:gd name="T25" fmla="*/ 294 h 591"/>
                  <a:gd name="T26" fmla="*/ 591 w 592"/>
                  <a:gd name="T27" fmla="*/ 294 h 591"/>
                  <a:gd name="T28" fmla="*/ 557 w 592"/>
                  <a:gd name="T29" fmla="*/ 361 h 591"/>
                  <a:gd name="T30" fmla="*/ 492 w 592"/>
                  <a:gd name="T31" fmla="*/ 426 h 591"/>
                  <a:gd name="T32" fmla="*/ 427 w 592"/>
                  <a:gd name="T33" fmla="*/ 492 h 591"/>
                  <a:gd name="T34" fmla="*/ 361 w 592"/>
                  <a:gd name="T35" fmla="*/ 557 h 591"/>
                  <a:gd name="T36" fmla="*/ 361 w 592"/>
                  <a:gd name="T37" fmla="*/ 557 h 591"/>
                  <a:gd name="T38" fmla="*/ 296 w 592"/>
                  <a:gd name="T39" fmla="*/ 590 h 591"/>
                  <a:gd name="T40" fmla="*/ 296 w 592"/>
                  <a:gd name="T41" fmla="*/ 590 h 591"/>
                  <a:gd name="T42" fmla="*/ 229 w 592"/>
                  <a:gd name="T43" fmla="*/ 557 h 591"/>
                  <a:gd name="T44" fmla="*/ 164 w 592"/>
                  <a:gd name="T45" fmla="*/ 492 h 591"/>
                  <a:gd name="T46" fmla="*/ 99 w 592"/>
                  <a:gd name="T47" fmla="*/ 426 h 591"/>
                  <a:gd name="T48" fmla="*/ 33 w 592"/>
                  <a:gd name="T49" fmla="*/ 361 h 591"/>
                  <a:gd name="T50" fmla="*/ 33 w 592"/>
                  <a:gd name="T51" fmla="*/ 361 h 591"/>
                  <a:gd name="T52" fmla="*/ 0 w 592"/>
                  <a:gd name="T53" fmla="*/ 294 h 591"/>
                  <a:gd name="T54" fmla="*/ 0 w 592"/>
                  <a:gd name="T55" fmla="*/ 294 h 591"/>
                  <a:gd name="T56" fmla="*/ 33 w 592"/>
                  <a:gd name="T57" fmla="*/ 229 h 591"/>
                  <a:gd name="T58" fmla="*/ 99 w 592"/>
                  <a:gd name="T59" fmla="*/ 164 h 591"/>
                  <a:gd name="T60" fmla="*/ 164 w 592"/>
                  <a:gd name="T61" fmla="*/ 98 h 591"/>
                  <a:gd name="T62" fmla="*/ 229 w 592"/>
                  <a:gd name="T63" fmla="*/ 33 h 591"/>
                  <a:gd name="T64" fmla="*/ 229 w 592"/>
                  <a:gd name="T65" fmla="*/ 33 h 591"/>
                  <a:gd name="T66" fmla="*/ 296 w 592"/>
                  <a:gd name="T67" fmla="*/ 0 h 591"/>
                  <a:gd name="T68" fmla="*/ 296 w 592"/>
                  <a:gd name="T69" fmla="*/ 0 h 591"/>
                  <a:gd name="T70" fmla="*/ 361 w 592"/>
                  <a:gd name="T71" fmla="*/ 33 h 591"/>
                  <a:gd name="T72" fmla="*/ 427 w 592"/>
                  <a:gd name="T73" fmla="*/ 98 h 591"/>
                  <a:gd name="T74" fmla="*/ 492 w 592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8" y="262"/>
                      <a:pt x="296" y="262"/>
                    </a:cubicBezTo>
                    <a:lnTo>
                      <a:pt x="296" y="262"/>
                    </a:lnTo>
                    <a:cubicBezTo>
                      <a:pt x="274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4" y="328"/>
                      <a:pt x="296" y="328"/>
                    </a:cubicBezTo>
                    <a:lnTo>
                      <a:pt x="296" y="328"/>
                    </a:lnTo>
                    <a:cubicBezTo>
                      <a:pt x="318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7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6" y="590"/>
                    </a:cubicBezTo>
                    <a:lnTo>
                      <a:pt x="296" y="590"/>
                    </a:lnTo>
                    <a:cubicBezTo>
                      <a:pt x="274" y="590"/>
                      <a:pt x="252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2" y="11"/>
                      <a:pt x="274" y="0"/>
                      <a:pt x="296" y="0"/>
                    </a:cubicBezTo>
                    <a:lnTo>
                      <a:pt x="296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427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38">
                <a:extLst>
                  <a:ext uri="{FF2B5EF4-FFF2-40B4-BE49-F238E27FC236}">
                    <a16:creationId xmlns="" xmlns:a16="http://schemas.microsoft.com/office/drawing/2014/main" id="{44A64032-E5C9-F841-A169-42B8C7F3F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003675"/>
                <a:ext cx="1700213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2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1 w 4721"/>
                  <a:gd name="T63" fmla="*/ 49 h 1148"/>
                  <a:gd name="T64" fmla="*/ 1214 w 4721"/>
                  <a:gd name="T65" fmla="*/ 197 h 1148"/>
                  <a:gd name="T66" fmla="*/ 1147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3" y="82"/>
                      <a:pt x="1158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9" y="82"/>
                      <a:pt x="4306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="" xmlns:a16="http://schemas.microsoft.com/office/drawing/2014/main" id="{B1AEB654-3D36-6749-89C1-6E306F0E34CD}"/>
                </a:ext>
              </a:extLst>
            </p:cNvPr>
            <p:cNvGrpSpPr/>
            <p:nvPr/>
          </p:nvGrpSpPr>
          <p:grpSpPr>
            <a:xfrm>
              <a:off x="2754313" y="3525364"/>
              <a:ext cx="1700212" cy="709613"/>
              <a:chOff x="2754313" y="4003675"/>
              <a:chExt cx="1700212" cy="709613"/>
            </a:xfrm>
          </p:grpSpPr>
          <p:sp>
            <p:nvSpPr>
              <p:cNvPr id="720" name="Freeform 177">
                <a:extLst>
                  <a:ext uri="{FF2B5EF4-FFF2-40B4-BE49-F238E27FC236}">
                    <a16:creationId xmlns="" xmlns:a16="http://schemas.microsoft.com/office/drawing/2014/main" id="{6EB0C9DC-A553-F841-A5A6-6C5A2A4E8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9 w 4721"/>
                  <a:gd name="T15" fmla="*/ 361 h 1149"/>
                  <a:gd name="T16" fmla="*/ 4196 w 4721"/>
                  <a:gd name="T17" fmla="*/ 132 h 1149"/>
                  <a:gd name="T18" fmla="*/ 3934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29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6 w 4721"/>
                  <a:gd name="T51" fmla="*/ 1016 h 1149"/>
                  <a:gd name="T52" fmla="*/ 1706 w 4721"/>
                  <a:gd name="T53" fmla="*/ 886 h 1149"/>
                  <a:gd name="T54" fmla="*/ 1115 w 4721"/>
                  <a:gd name="T55" fmla="*/ 165 h 1149"/>
                  <a:gd name="T56" fmla="*/ 984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2 w 4721"/>
                  <a:gd name="T63" fmla="*/ 820 h 1149"/>
                  <a:gd name="T64" fmla="*/ 427 w 4721"/>
                  <a:gd name="T65" fmla="*/ 951 h 1149"/>
                  <a:gd name="T66" fmla="*/ 345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1 w 4721"/>
                  <a:gd name="T79" fmla="*/ 427 h 1149"/>
                  <a:gd name="T80" fmla="*/ 984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2" y="919"/>
                      <a:pt x="3409" y="919"/>
                    </a:cubicBezTo>
                    <a:lnTo>
                      <a:pt x="3409" y="919"/>
                    </a:lnTo>
                    <a:cubicBezTo>
                      <a:pt x="3388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8" y="984"/>
                      <a:pt x="3409" y="984"/>
                    </a:cubicBezTo>
                    <a:lnTo>
                      <a:pt x="3409" y="984"/>
                    </a:lnTo>
                    <a:cubicBezTo>
                      <a:pt x="3432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9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4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3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3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3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6" y="1148"/>
                      <a:pt x="3339" y="1132"/>
                      <a:pt x="3328" y="1098"/>
                    </a:cubicBezTo>
                    <a:lnTo>
                      <a:pt x="3328" y="1098"/>
                    </a:lnTo>
                    <a:cubicBezTo>
                      <a:pt x="3317" y="1065"/>
                      <a:pt x="3301" y="1039"/>
                      <a:pt x="3278" y="1016"/>
                    </a:cubicBezTo>
                    <a:lnTo>
                      <a:pt x="3278" y="1016"/>
                    </a:lnTo>
                    <a:cubicBezTo>
                      <a:pt x="3257" y="995"/>
                      <a:pt x="3246" y="973"/>
                      <a:pt x="3246" y="951"/>
                    </a:cubicBezTo>
                    <a:lnTo>
                      <a:pt x="3246" y="951"/>
                    </a:lnTo>
                    <a:cubicBezTo>
                      <a:pt x="3246" y="929"/>
                      <a:pt x="3257" y="908"/>
                      <a:pt x="3278" y="886"/>
                    </a:cubicBezTo>
                    <a:lnTo>
                      <a:pt x="3278" y="886"/>
                    </a:lnTo>
                    <a:cubicBezTo>
                      <a:pt x="3301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1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2"/>
                    </a:lnTo>
                    <a:lnTo>
                      <a:pt x="2951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5"/>
                    </a:lnTo>
                    <a:lnTo>
                      <a:pt x="2689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8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6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6" y="863"/>
                      <a:pt x="1967" y="886"/>
                    </a:cubicBezTo>
                    <a:lnTo>
                      <a:pt x="1967" y="886"/>
                    </a:lnTo>
                    <a:cubicBezTo>
                      <a:pt x="1990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90" y="995"/>
                      <a:pt x="1967" y="1016"/>
                    </a:cubicBezTo>
                    <a:lnTo>
                      <a:pt x="1967" y="1016"/>
                    </a:lnTo>
                    <a:cubicBezTo>
                      <a:pt x="1946" y="1039"/>
                      <a:pt x="1929" y="1065"/>
                      <a:pt x="1919" y="1098"/>
                    </a:cubicBezTo>
                    <a:lnTo>
                      <a:pt x="1919" y="1098"/>
                    </a:lnTo>
                    <a:cubicBezTo>
                      <a:pt x="1908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5" y="1098"/>
                    </a:cubicBezTo>
                    <a:lnTo>
                      <a:pt x="1755" y="1098"/>
                    </a:lnTo>
                    <a:cubicBezTo>
                      <a:pt x="1744" y="1065"/>
                      <a:pt x="1727" y="1039"/>
                      <a:pt x="1706" y="1016"/>
                    </a:cubicBezTo>
                    <a:lnTo>
                      <a:pt x="1706" y="1016"/>
                    </a:lnTo>
                    <a:cubicBezTo>
                      <a:pt x="1684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4" y="908"/>
                      <a:pt x="1706" y="886"/>
                    </a:cubicBezTo>
                    <a:lnTo>
                      <a:pt x="1706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6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4" y="165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2" y="798"/>
                      <a:pt x="362" y="820"/>
                    </a:cubicBezTo>
                    <a:lnTo>
                      <a:pt x="362" y="820"/>
                    </a:lnTo>
                    <a:cubicBezTo>
                      <a:pt x="362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5" y="1098"/>
                    </a:cubicBezTo>
                    <a:lnTo>
                      <a:pt x="345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20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9" y="99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1"/>
                    </a:lnTo>
                    <a:lnTo>
                      <a:pt x="3082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21" name="Freeform 178">
                <a:extLst>
                  <a:ext uri="{FF2B5EF4-FFF2-40B4-BE49-F238E27FC236}">
                    <a16:creationId xmlns="" xmlns:a16="http://schemas.microsoft.com/office/drawing/2014/main" id="{2E447DF5-9CF8-C844-8E4D-3B0397631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171950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1 w 4721"/>
                  <a:gd name="T13" fmla="*/ 426 h 847"/>
                  <a:gd name="T14" fmla="*/ 722 w 4721"/>
                  <a:gd name="T15" fmla="*/ 295 h 847"/>
                  <a:gd name="T16" fmla="*/ 984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6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8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9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4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2 w 4721"/>
                  <a:gd name="T87" fmla="*/ 558 h 847"/>
                  <a:gd name="T88" fmla="*/ 2951 w 4721"/>
                  <a:gd name="T89" fmla="*/ 426 h 847"/>
                  <a:gd name="T90" fmla="*/ 2820 w 4721"/>
                  <a:gd name="T91" fmla="*/ 295 h 847"/>
                  <a:gd name="T92" fmla="*/ 2689 w 4721"/>
                  <a:gd name="T93" fmla="*/ 164 h 847"/>
                  <a:gd name="T94" fmla="*/ 2623 w 4721"/>
                  <a:gd name="T95" fmla="*/ 131 h 847"/>
                  <a:gd name="T96" fmla="*/ 2558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9 w 4721"/>
                  <a:gd name="T111" fmla="*/ 230 h 847"/>
                  <a:gd name="T112" fmla="*/ 788 w 4721"/>
                  <a:gd name="T113" fmla="*/ 360 h 847"/>
                  <a:gd name="T114" fmla="*/ 656 w 4721"/>
                  <a:gd name="T115" fmla="*/ 491 h 847"/>
                  <a:gd name="T116" fmla="*/ 526 w 4721"/>
                  <a:gd name="T117" fmla="*/ 623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9" y="98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0"/>
                    </a:lnTo>
                    <a:lnTo>
                      <a:pt x="3082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9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5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4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1"/>
                    </a:lnTo>
                    <a:lnTo>
                      <a:pt x="2951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8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4" y="164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2" name="Freeform 179">
                <a:extLst>
                  <a:ext uri="{FF2B5EF4-FFF2-40B4-BE49-F238E27FC236}">
                    <a16:creationId xmlns="" xmlns:a16="http://schemas.microsoft.com/office/drawing/2014/main" id="{6C046197-8D5E-CF4C-B5CB-36A9C77E7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33863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1 w 4721"/>
                  <a:gd name="T13" fmla="*/ 428 h 847"/>
                  <a:gd name="T14" fmla="*/ 722 w 4721"/>
                  <a:gd name="T15" fmla="*/ 296 h 847"/>
                  <a:gd name="T16" fmla="*/ 984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6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8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9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4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2 w 4721"/>
                  <a:gd name="T87" fmla="*/ 558 h 847"/>
                  <a:gd name="T88" fmla="*/ 2951 w 4721"/>
                  <a:gd name="T89" fmla="*/ 428 h 847"/>
                  <a:gd name="T90" fmla="*/ 2820 w 4721"/>
                  <a:gd name="T91" fmla="*/ 296 h 847"/>
                  <a:gd name="T92" fmla="*/ 2689 w 4721"/>
                  <a:gd name="T93" fmla="*/ 164 h 847"/>
                  <a:gd name="T94" fmla="*/ 2623 w 4721"/>
                  <a:gd name="T95" fmla="*/ 132 h 847"/>
                  <a:gd name="T96" fmla="*/ 2558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9 w 4721"/>
                  <a:gd name="T111" fmla="*/ 231 h 847"/>
                  <a:gd name="T112" fmla="*/ 788 w 4721"/>
                  <a:gd name="T113" fmla="*/ 361 h 847"/>
                  <a:gd name="T114" fmla="*/ 656 w 4721"/>
                  <a:gd name="T115" fmla="*/ 493 h 847"/>
                  <a:gd name="T116" fmla="*/ 526 w 4721"/>
                  <a:gd name="T117" fmla="*/ 624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1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9" y="99"/>
                    </a:lnTo>
                    <a:lnTo>
                      <a:pt x="984" y="34"/>
                    </a:lnTo>
                    <a:lnTo>
                      <a:pt x="984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6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8" y="34"/>
                    </a:lnTo>
                    <a:lnTo>
                      <a:pt x="2558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9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1" y="296"/>
                    </a:lnTo>
                    <a:lnTo>
                      <a:pt x="3016" y="361"/>
                    </a:lnTo>
                    <a:lnTo>
                      <a:pt x="3082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9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4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2" y="558"/>
                    </a:lnTo>
                    <a:lnTo>
                      <a:pt x="3016" y="493"/>
                    </a:lnTo>
                    <a:lnTo>
                      <a:pt x="2951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8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4" y="164"/>
                    </a:cubicBezTo>
                    <a:lnTo>
                      <a:pt x="919" y="231"/>
                    </a:lnTo>
                    <a:lnTo>
                      <a:pt x="853" y="296"/>
                    </a:lnTo>
                    <a:lnTo>
                      <a:pt x="788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1" y="558"/>
                    </a:lnTo>
                    <a:lnTo>
                      <a:pt x="526" y="624"/>
                    </a:lnTo>
                    <a:lnTo>
                      <a:pt x="459" y="689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3" name="Freeform 180">
                <a:extLst>
                  <a:ext uri="{FF2B5EF4-FFF2-40B4-BE49-F238E27FC236}">
                    <a16:creationId xmlns="" xmlns:a16="http://schemas.microsoft.com/office/drawing/2014/main" id="{5B107C22-0E78-D04C-9D67-FA8FA1D9A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7663" y="4440238"/>
                <a:ext cx="212725" cy="212725"/>
              </a:xfrm>
              <a:custGeom>
                <a:avLst/>
                <a:gdLst>
                  <a:gd name="T0" fmla="*/ 263 w 592"/>
                  <a:gd name="T1" fmla="*/ 294 h 591"/>
                  <a:gd name="T2" fmla="*/ 263 w 592"/>
                  <a:gd name="T3" fmla="*/ 294 h 591"/>
                  <a:gd name="T4" fmla="*/ 295 w 592"/>
                  <a:gd name="T5" fmla="*/ 328 h 591"/>
                  <a:gd name="T6" fmla="*/ 295 w 592"/>
                  <a:gd name="T7" fmla="*/ 328 h 591"/>
                  <a:gd name="T8" fmla="*/ 328 w 592"/>
                  <a:gd name="T9" fmla="*/ 294 h 591"/>
                  <a:gd name="T10" fmla="*/ 328 w 592"/>
                  <a:gd name="T11" fmla="*/ 294 h 591"/>
                  <a:gd name="T12" fmla="*/ 295 w 592"/>
                  <a:gd name="T13" fmla="*/ 262 h 591"/>
                  <a:gd name="T14" fmla="*/ 295 w 592"/>
                  <a:gd name="T15" fmla="*/ 262 h 591"/>
                  <a:gd name="T16" fmla="*/ 263 w 592"/>
                  <a:gd name="T17" fmla="*/ 294 h 591"/>
                  <a:gd name="T18" fmla="*/ 33 w 592"/>
                  <a:gd name="T19" fmla="*/ 361 h 591"/>
                  <a:gd name="T20" fmla="*/ 33 w 592"/>
                  <a:gd name="T21" fmla="*/ 361 h 591"/>
                  <a:gd name="T22" fmla="*/ 0 w 592"/>
                  <a:gd name="T23" fmla="*/ 294 h 591"/>
                  <a:gd name="T24" fmla="*/ 0 w 592"/>
                  <a:gd name="T25" fmla="*/ 294 h 591"/>
                  <a:gd name="T26" fmla="*/ 33 w 592"/>
                  <a:gd name="T27" fmla="*/ 229 h 591"/>
                  <a:gd name="T28" fmla="*/ 99 w 592"/>
                  <a:gd name="T29" fmla="*/ 164 h 591"/>
                  <a:gd name="T30" fmla="*/ 164 w 592"/>
                  <a:gd name="T31" fmla="*/ 98 h 591"/>
                  <a:gd name="T32" fmla="*/ 230 w 592"/>
                  <a:gd name="T33" fmla="*/ 33 h 591"/>
                  <a:gd name="T34" fmla="*/ 230 w 592"/>
                  <a:gd name="T35" fmla="*/ 33 h 591"/>
                  <a:gd name="T36" fmla="*/ 295 w 592"/>
                  <a:gd name="T37" fmla="*/ 0 h 591"/>
                  <a:gd name="T38" fmla="*/ 295 w 592"/>
                  <a:gd name="T39" fmla="*/ 0 h 591"/>
                  <a:gd name="T40" fmla="*/ 360 w 592"/>
                  <a:gd name="T41" fmla="*/ 33 h 591"/>
                  <a:gd name="T42" fmla="*/ 427 w 592"/>
                  <a:gd name="T43" fmla="*/ 98 h 591"/>
                  <a:gd name="T44" fmla="*/ 492 w 592"/>
                  <a:gd name="T45" fmla="*/ 164 h 591"/>
                  <a:gd name="T46" fmla="*/ 558 w 592"/>
                  <a:gd name="T47" fmla="*/ 229 h 591"/>
                  <a:gd name="T48" fmla="*/ 558 w 592"/>
                  <a:gd name="T49" fmla="*/ 229 h 591"/>
                  <a:gd name="T50" fmla="*/ 591 w 592"/>
                  <a:gd name="T51" fmla="*/ 294 h 591"/>
                  <a:gd name="T52" fmla="*/ 591 w 592"/>
                  <a:gd name="T53" fmla="*/ 294 h 591"/>
                  <a:gd name="T54" fmla="*/ 558 w 592"/>
                  <a:gd name="T55" fmla="*/ 361 h 591"/>
                  <a:gd name="T56" fmla="*/ 492 w 592"/>
                  <a:gd name="T57" fmla="*/ 426 h 591"/>
                  <a:gd name="T58" fmla="*/ 427 w 592"/>
                  <a:gd name="T59" fmla="*/ 492 h 591"/>
                  <a:gd name="T60" fmla="*/ 360 w 592"/>
                  <a:gd name="T61" fmla="*/ 557 h 591"/>
                  <a:gd name="T62" fmla="*/ 360 w 592"/>
                  <a:gd name="T63" fmla="*/ 557 h 591"/>
                  <a:gd name="T64" fmla="*/ 295 w 592"/>
                  <a:gd name="T65" fmla="*/ 590 h 591"/>
                  <a:gd name="T66" fmla="*/ 295 w 592"/>
                  <a:gd name="T67" fmla="*/ 590 h 591"/>
                  <a:gd name="T68" fmla="*/ 230 w 592"/>
                  <a:gd name="T69" fmla="*/ 557 h 591"/>
                  <a:gd name="T70" fmla="*/ 164 w 592"/>
                  <a:gd name="T71" fmla="*/ 492 h 591"/>
                  <a:gd name="T72" fmla="*/ 99 w 592"/>
                  <a:gd name="T73" fmla="*/ 426 h 591"/>
                  <a:gd name="T74" fmla="*/ 33 w 592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4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4" y="262"/>
                      <a:pt x="263" y="273"/>
                      <a:pt x="263" y="294"/>
                    </a:cubicBezTo>
                    <a:close/>
                    <a:moveTo>
                      <a:pt x="33" y="361"/>
                    </a:move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4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7" y="98"/>
                    </a:lnTo>
                    <a:lnTo>
                      <a:pt x="492" y="164"/>
                    </a:ln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8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4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4" name="Freeform 181">
                <a:extLst>
                  <a:ext uri="{FF2B5EF4-FFF2-40B4-BE49-F238E27FC236}">
                    <a16:creationId xmlns="" xmlns:a16="http://schemas.microsoft.com/office/drawing/2014/main" id="{95FA6BB7-4A54-734C-9429-48232CB06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2513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7 w 591"/>
                  <a:gd name="T41" fmla="*/ 229 h 591"/>
                  <a:gd name="T42" fmla="*/ 557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7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5" name="Freeform 182">
                <a:extLst>
                  <a:ext uri="{FF2B5EF4-FFF2-40B4-BE49-F238E27FC236}">
                    <a16:creationId xmlns="" xmlns:a16="http://schemas.microsoft.com/office/drawing/2014/main" id="{C838A097-E5BC-F244-B201-88C828634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5775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6 w 591"/>
                  <a:gd name="T21" fmla="*/ 229 h 591"/>
                  <a:gd name="T22" fmla="*/ 556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6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0 w 591"/>
                  <a:gd name="T35" fmla="*/ 557 h 591"/>
                  <a:gd name="T36" fmla="*/ 360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8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8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0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6" y="229"/>
                    </a:lnTo>
                    <a:lnTo>
                      <a:pt x="556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6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6" name="Freeform 183">
                <a:extLst>
                  <a:ext uri="{FF2B5EF4-FFF2-40B4-BE49-F238E27FC236}">
                    <a16:creationId xmlns="" xmlns:a16="http://schemas.microsoft.com/office/drawing/2014/main" id="{992C7386-B3AF-D54E-BA5E-7EC88B66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8 w 4721"/>
                  <a:gd name="T17" fmla="*/ 524 h 1148"/>
                  <a:gd name="T18" fmla="*/ 4196 w 4721"/>
                  <a:gd name="T19" fmla="*/ 426 h 1148"/>
                  <a:gd name="T20" fmla="*/ 3934 w 4721"/>
                  <a:gd name="T21" fmla="*/ 655 h 1148"/>
                  <a:gd name="T22" fmla="*/ 3672 w 4721"/>
                  <a:gd name="T23" fmla="*/ 918 h 1148"/>
                  <a:gd name="T24" fmla="*/ 3476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4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6 w 4721"/>
                  <a:gd name="T53" fmla="*/ 787 h 1148"/>
                  <a:gd name="T54" fmla="*/ 788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2 w 4721"/>
                  <a:gd name="T63" fmla="*/ 49 h 1148"/>
                  <a:gd name="T64" fmla="*/ 1214 w 4721"/>
                  <a:gd name="T65" fmla="*/ 197 h 1148"/>
                  <a:gd name="T66" fmla="*/ 1148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8 w 4721"/>
                  <a:gd name="T103" fmla="*/ 131 h 1148"/>
                  <a:gd name="T104" fmla="*/ 4328 w 4721"/>
                  <a:gd name="T105" fmla="*/ 262 h 1148"/>
                  <a:gd name="T106" fmla="*/ 4328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5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5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6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9" y="655"/>
                    </a:lnTo>
                    <a:lnTo>
                      <a:pt x="4393" y="590"/>
                    </a:lnTo>
                    <a:lnTo>
                      <a:pt x="4328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5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4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6" y="1114"/>
                    </a:lnTo>
                    <a:lnTo>
                      <a:pt x="3476" y="1114"/>
                    </a:lnTo>
                    <a:cubicBezTo>
                      <a:pt x="3453" y="1136"/>
                      <a:pt x="3432" y="1147"/>
                      <a:pt x="3409" y="1147"/>
                    </a:cubicBezTo>
                    <a:lnTo>
                      <a:pt x="3409" y="1147"/>
                    </a:lnTo>
                    <a:cubicBezTo>
                      <a:pt x="3388" y="1147"/>
                      <a:pt x="3366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1" y="722"/>
                    </a:lnTo>
                    <a:lnTo>
                      <a:pt x="2885" y="655"/>
                    </a:lnTo>
                    <a:lnTo>
                      <a:pt x="2689" y="459"/>
                    </a:lnTo>
                    <a:lnTo>
                      <a:pt x="2689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8" y="459"/>
                    </a:cubicBezTo>
                    <a:lnTo>
                      <a:pt x="1902" y="1114"/>
                    </a:lnTo>
                    <a:lnTo>
                      <a:pt x="1902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4" y="459"/>
                    </a:cubicBezTo>
                    <a:lnTo>
                      <a:pt x="919" y="524"/>
                    </a:lnTo>
                    <a:lnTo>
                      <a:pt x="853" y="590"/>
                    </a:lnTo>
                    <a:lnTo>
                      <a:pt x="788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1" y="852"/>
                    </a:lnTo>
                    <a:lnTo>
                      <a:pt x="526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20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20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6" y="787"/>
                    </a:lnTo>
                    <a:lnTo>
                      <a:pt x="591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8" y="524"/>
                    </a:lnTo>
                    <a:lnTo>
                      <a:pt x="853" y="459"/>
                    </a:lnTo>
                    <a:lnTo>
                      <a:pt x="919" y="394"/>
                    </a:lnTo>
                    <a:lnTo>
                      <a:pt x="919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9" y="262"/>
                    </a:cubicBezTo>
                    <a:lnTo>
                      <a:pt x="919" y="262"/>
                    </a:lnTo>
                    <a:cubicBezTo>
                      <a:pt x="897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7" y="153"/>
                      <a:pt x="919" y="131"/>
                    </a:cubicBezTo>
                    <a:lnTo>
                      <a:pt x="919" y="131"/>
                    </a:lnTo>
                    <a:cubicBezTo>
                      <a:pt x="940" y="109"/>
                      <a:pt x="957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1" y="17"/>
                      <a:pt x="1132" y="49"/>
                    </a:cubicBezTo>
                    <a:lnTo>
                      <a:pt x="1132" y="49"/>
                    </a:lnTo>
                    <a:cubicBezTo>
                      <a:pt x="1143" y="82"/>
                      <a:pt x="1159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9" y="284"/>
                      <a:pt x="1148" y="306"/>
                      <a:pt x="1148" y="328"/>
                    </a:cubicBezTo>
                    <a:lnTo>
                      <a:pt x="1148" y="328"/>
                    </a:lnTo>
                    <a:cubicBezTo>
                      <a:pt x="1148" y="349"/>
                      <a:pt x="1159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2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4" y="371"/>
                      <a:pt x="2525" y="349"/>
                      <a:pt x="2525" y="328"/>
                    </a:cubicBezTo>
                    <a:lnTo>
                      <a:pt x="2525" y="328"/>
                    </a:lnTo>
                    <a:cubicBezTo>
                      <a:pt x="2525" y="306"/>
                      <a:pt x="2514" y="284"/>
                      <a:pt x="2492" y="262"/>
                    </a:cubicBezTo>
                    <a:lnTo>
                      <a:pt x="2492" y="262"/>
                    </a:lnTo>
                    <a:cubicBezTo>
                      <a:pt x="2470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70" y="153"/>
                      <a:pt x="2492" y="131"/>
                    </a:cubicBezTo>
                    <a:lnTo>
                      <a:pt x="2492" y="131"/>
                    </a:lnTo>
                    <a:cubicBezTo>
                      <a:pt x="2514" y="109"/>
                      <a:pt x="2530" y="82"/>
                      <a:pt x="2541" y="49"/>
                    </a:cubicBezTo>
                    <a:lnTo>
                      <a:pt x="2541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6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7" y="175"/>
                      <a:pt x="2787" y="197"/>
                    </a:cubicBezTo>
                    <a:lnTo>
                      <a:pt x="2787" y="197"/>
                    </a:lnTo>
                    <a:cubicBezTo>
                      <a:pt x="2787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2" y="306"/>
                      <a:pt x="2722" y="328"/>
                    </a:cubicBezTo>
                    <a:lnTo>
                      <a:pt x="2722" y="328"/>
                    </a:lnTo>
                    <a:cubicBezTo>
                      <a:pt x="2722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1" y="590"/>
                    </a:lnTo>
                    <a:lnTo>
                      <a:pt x="3016" y="655"/>
                    </a:lnTo>
                    <a:lnTo>
                      <a:pt x="3082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6" y="1005"/>
                      <a:pt x="3388" y="1016"/>
                      <a:pt x="3409" y="1016"/>
                    </a:cubicBezTo>
                    <a:lnTo>
                      <a:pt x="3409" y="1016"/>
                    </a:lnTo>
                    <a:cubicBezTo>
                      <a:pt x="3432" y="1016"/>
                      <a:pt x="3453" y="1005"/>
                      <a:pt x="3476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4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8" y="349"/>
                      <a:pt x="4098" y="328"/>
                    </a:cubicBezTo>
                    <a:lnTo>
                      <a:pt x="4098" y="328"/>
                    </a:lnTo>
                    <a:cubicBezTo>
                      <a:pt x="4098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5" y="49"/>
                    </a:cubicBezTo>
                    <a:lnTo>
                      <a:pt x="4115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9" y="49"/>
                    </a:cubicBezTo>
                    <a:lnTo>
                      <a:pt x="4279" y="49"/>
                    </a:lnTo>
                    <a:cubicBezTo>
                      <a:pt x="4289" y="82"/>
                      <a:pt x="4306" y="109"/>
                      <a:pt x="4328" y="131"/>
                    </a:cubicBezTo>
                    <a:lnTo>
                      <a:pt x="4328" y="131"/>
                    </a:lnTo>
                    <a:cubicBezTo>
                      <a:pt x="4350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50" y="241"/>
                      <a:pt x="4328" y="262"/>
                    </a:cubicBezTo>
                    <a:lnTo>
                      <a:pt x="4328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8" y="394"/>
                    </a:cubicBezTo>
                    <a:lnTo>
                      <a:pt x="4393" y="459"/>
                    </a:lnTo>
                    <a:lnTo>
                      <a:pt x="4459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4" name="Group 703">
              <a:extLst>
                <a:ext uri="{FF2B5EF4-FFF2-40B4-BE49-F238E27FC236}">
                  <a16:creationId xmlns="" xmlns:a16="http://schemas.microsoft.com/office/drawing/2014/main" id="{AEDCF512-D36B-AB4C-8CED-C2A0A835CC55}"/>
                </a:ext>
              </a:extLst>
            </p:cNvPr>
            <p:cNvGrpSpPr/>
            <p:nvPr/>
          </p:nvGrpSpPr>
          <p:grpSpPr>
            <a:xfrm>
              <a:off x="4452938" y="3525364"/>
              <a:ext cx="1700212" cy="709613"/>
              <a:chOff x="4452938" y="4003675"/>
              <a:chExt cx="1700212" cy="709613"/>
            </a:xfrm>
          </p:grpSpPr>
          <p:sp>
            <p:nvSpPr>
              <p:cNvPr id="713" name="Freeform 322">
                <a:extLst>
                  <a:ext uri="{FF2B5EF4-FFF2-40B4-BE49-F238E27FC236}">
                    <a16:creationId xmlns="" xmlns:a16="http://schemas.microsoft.com/office/drawing/2014/main" id="{F4664A31-6898-7E4A-AA1D-98E508F66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98950"/>
                <a:ext cx="1700212" cy="414338"/>
              </a:xfrm>
              <a:custGeom>
                <a:avLst/>
                <a:gdLst>
                  <a:gd name="T0" fmla="*/ 3408 w 4721"/>
                  <a:gd name="T1" fmla="*/ 919 h 1149"/>
                  <a:gd name="T2" fmla="*/ 3408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29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8 w 4721"/>
                  <a:gd name="T27" fmla="*/ 1148 h 1149"/>
                  <a:gd name="T28" fmla="*/ 3277 w 4721"/>
                  <a:gd name="T29" fmla="*/ 1016 h 1149"/>
                  <a:gd name="T30" fmla="*/ 3277 w 4721"/>
                  <a:gd name="T31" fmla="*/ 886 h 1149"/>
                  <a:gd name="T32" fmla="*/ 3277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8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2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7 w 4721"/>
                  <a:gd name="T99" fmla="*/ 492 h 1149"/>
                  <a:gd name="T100" fmla="*/ 3343 w 4721"/>
                  <a:gd name="T101" fmla="*/ 688 h 1149"/>
                  <a:gd name="T102" fmla="*/ 4130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1" y="951"/>
                    </a:moveTo>
                    <a:lnTo>
                      <a:pt x="3441" y="951"/>
                    </a:lnTo>
                    <a:cubicBezTo>
                      <a:pt x="3441" y="929"/>
                      <a:pt x="3431" y="919"/>
                      <a:pt x="3408" y="919"/>
                    </a:cubicBezTo>
                    <a:lnTo>
                      <a:pt x="3408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8" y="984"/>
                    </a:cubicBezTo>
                    <a:lnTo>
                      <a:pt x="3408" y="984"/>
                    </a:lnTo>
                    <a:cubicBezTo>
                      <a:pt x="3431" y="984"/>
                      <a:pt x="3441" y="973"/>
                      <a:pt x="3441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7" y="919"/>
                      <a:pt x="1836" y="919"/>
                    </a:cubicBezTo>
                    <a:lnTo>
                      <a:pt x="1836" y="919"/>
                    </a:lnTo>
                    <a:cubicBezTo>
                      <a:pt x="1813" y="919"/>
                      <a:pt x="1802" y="929"/>
                      <a:pt x="1802" y="951"/>
                    </a:cubicBezTo>
                    <a:lnTo>
                      <a:pt x="1802" y="951"/>
                    </a:lnTo>
                    <a:cubicBezTo>
                      <a:pt x="1802" y="973"/>
                      <a:pt x="1813" y="984"/>
                      <a:pt x="1836" y="984"/>
                    </a:cubicBezTo>
                    <a:lnTo>
                      <a:pt x="1836" y="984"/>
                    </a:lnTo>
                    <a:cubicBezTo>
                      <a:pt x="1857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2" y="919"/>
                    </a:cubicBezTo>
                    <a:lnTo>
                      <a:pt x="262" y="919"/>
                    </a:lnTo>
                    <a:cubicBezTo>
                      <a:pt x="240" y="919"/>
                      <a:pt x="229" y="929"/>
                      <a:pt x="229" y="951"/>
                    </a:cubicBezTo>
                    <a:lnTo>
                      <a:pt x="229" y="951"/>
                    </a:lnTo>
                    <a:cubicBezTo>
                      <a:pt x="229" y="973"/>
                      <a:pt x="240" y="984"/>
                      <a:pt x="262" y="984"/>
                    </a:cubicBezTo>
                    <a:lnTo>
                      <a:pt x="262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3" y="427"/>
                    </a:lnTo>
                    <a:lnTo>
                      <a:pt x="4458" y="361"/>
                    </a:lnTo>
                    <a:lnTo>
                      <a:pt x="4392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0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2" y="929"/>
                      <a:pt x="3572" y="951"/>
                    </a:cubicBezTo>
                    <a:lnTo>
                      <a:pt x="3572" y="951"/>
                    </a:lnTo>
                    <a:cubicBezTo>
                      <a:pt x="3572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79" y="1132"/>
                      <a:pt x="3453" y="1148"/>
                      <a:pt x="3408" y="1148"/>
                    </a:cubicBezTo>
                    <a:lnTo>
                      <a:pt x="3408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7" y="1016"/>
                    </a:cubicBezTo>
                    <a:lnTo>
                      <a:pt x="3277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7" y="886"/>
                    </a:cubicBezTo>
                    <a:lnTo>
                      <a:pt x="3277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7" y="755"/>
                    </a:cubicBezTo>
                    <a:lnTo>
                      <a:pt x="3212" y="688"/>
                    </a:ln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2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8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6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6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6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3" y="755"/>
                    </a:lnTo>
                    <a:lnTo>
                      <a:pt x="393" y="755"/>
                    </a:lnTo>
                    <a:cubicBezTo>
                      <a:pt x="371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1" y="863"/>
                      <a:pt x="393" y="886"/>
                    </a:cubicBezTo>
                    <a:lnTo>
                      <a:pt x="393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3" y="1016"/>
                    </a:cubicBezTo>
                    <a:lnTo>
                      <a:pt x="393" y="1016"/>
                    </a:lnTo>
                    <a:cubicBezTo>
                      <a:pt x="371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3" y="1132"/>
                      <a:pt x="306" y="1148"/>
                      <a:pt x="262" y="1148"/>
                    </a:cubicBezTo>
                    <a:lnTo>
                      <a:pt x="262" y="1148"/>
                    </a:lnTo>
                    <a:cubicBezTo>
                      <a:pt x="219" y="1148"/>
                      <a:pt x="191" y="1132"/>
                      <a:pt x="180" y="1098"/>
                    </a:cubicBezTo>
                    <a:lnTo>
                      <a:pt x="180" y="1098"/>
                    </a:lnTo>
                    <a:cubicBezTo>
                      <a:pt x="169" y="1065"/>
                      <a:pt x="152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8" y="973"/>
                      <a:pt x="98" y="951"/>
                    </a:cubicBezTo>
                    <a:lnTo>
                      <a:pt x="98" y="951"/>
                    </a:lnTo>
                    <a:cubicBezTo>
                      <a:pt x="98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2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2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2"/>
                    </a:lnTo>
                    <a:lnTo>
                      <a:pt x="2163" y="427"/>
                    </a:lnTo>
                    <a:lnTo>
                      <a:pt x="2229" y="361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19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7" y="492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14" name="Freeform 323">
                <a:extLst>
                  <a:ext uri="{FF2B5EF4-FFF2-40B4-BE49-F238E27FC236}">
                    <a16:creationId xmlns="" xmlns:a16="http://schemas.microsoft.com/office/drawing/2014/main" id="{92A76E78-DDAE-FD41-AB20-F411011BC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171950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2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7 w 4721"/>
                  <a:gd name="T53" fmla="*/ 491 h 847"/>
                  <a:gd name="T54" fmla="*/ 3277 w 4721"/>
                  <a:gd name="T55" fmla="*/ 623 h 847"/>
                  <a:gd name="T56" fmla="*/ 3343 w 4721"/>
                  <a:gd name="T57" fmla="*/ 688 h 847"/>
                  <a:gd name="T58" fmla="*/ 3408 w 4721"/>
                  <a:gd name="T59" fmla="*/ 722 h 847"/>
                  <a:gd name="T60" fmla="*/ 4130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0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19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5 w 4721"/>
                  <a:gd name="T99" fmla="*/ 295 h 847"/>
                  <a:gd name="T100" fmla="*/ 2163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1"/>
                    </a:lnTo>
                    <a:lnTo>
                      <a:pt x="2163" y="426"/>
                    </a:lnTo>
                    <a:lnTo>
                      <a:pt x="2229" y="360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19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7" y="491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3" y="426"/>
                    </a:lnTo>
                    <a:lnTo>
                      <a:pt x="4458" y="360"/>
                    </a:lnTo>
                    <a:lnTo>
                      <a:pt x="4392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0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3"/>
                      <a:pt x="3212" y="688"/>
                      <a:pt x="3212" y="688"/>
                    </a:cubicBez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0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1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5" name="Freeform 324">
                <a:extLst>
                  <a:ext uri="{FF2B5EF4-FFF2-40B4-BE49-F238E27FC236}">
                    <a16:creationId xmlns="" xmlns:a16="http://schemas.microsoft.com/office/drawing/2014/main" id="{34DC319A-F225-1943-9B64-0E69144D3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33863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2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7 w 4721"/>
                  <a:gd name="T53" fmla="*/ 493 h 847"/>
                  <a:gd name="T54" fmla="*/ 3277 w 4721"/>
                  <a:gd name="T55" fmla="*/ 624 h 847"/>
                  <a:gd name="T56" fmla="*/ 3343 w 4721"/>
                  <a:gd name="T57" fmla="*/ 689 h 847"/>
                  <a:gd name="T58" fmla="*/ 3408 w 4721"/>
                  <a:gd name="T59" fmla="*/ 722 h 847"/>
                  <a:gd name="T60" fmla="*/ 4130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0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19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5 w 4721"/>
                  <a:gd name="T99" fmla="*/ 296 h 847"/>
                  <a:gd name="T100" fmla="*/ 2163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3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2"/>
                      <a:pt x="1115" y="34"/>
                    </a:cubicBezTo>
                    <a:lnTo>
                      <a:pt x="1245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8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2" y="558"/>
                    </a:lnTo>
                    <a:lnTo>
                      <a:pt x="2098" y="493"/>
                    </a:lnTo>
                    <a:lnTo>
                      <a:pt x="2163" y="428"/>
                    </a:lnTo>
                    <a:lnTo>
                      <a:pt x="2229" y="361"/>
                    </a:lnTo>
                    <a:lnTo>
                      <a:pt x="2294" y="296"/>
                    </a:lnTo>
                    <a:lnTo>
                      <a:pt x="2360" y="231"/>
                    </a:lnTo>
                    <a:lnTo>
                      <a:pt x="2425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19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7" y="493"/>
                    </a:lnTo>
                    <a:lnTo>
                      <a:pt x="3212" y="558"/>
                    </a:lnTo>
                    <a:lnTo>
                      <a:pt x="3277" y="624"/>
                    </a:lnTo>
                    <a:lnTo>
                      <a:pt x="3343" y="689"/>
                    </a:lnTo>
                    <a:lnTo>
                      <a:pt x="3343" y="689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9"/>
                    </a:cubicBezTo>
                    <a:lnTo>
                      <a:pt x="4130" y="34"/>
                    </a:lnTo>
                    <a:lnTo>
                      <a:pt x="4130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3" y="428"/>
                    </a:lnTo>
                    <a:lnTo>
                      <a:pt x="4458" y="361"/>
                    </a:lnTo>
                    <a:lnTo>
                      <a:pt x="4392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0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5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4"/>
                      <a:pt x="3212" y="689"/>
                      <a:pt x="3212" y="689"/>
                    </a:cubicBezTo>
                    <a:lnTo>
                      <a:pt x="3147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19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5" y="296"/>
                    </a:lnTo>
                    <a:lnTo>
                      <a:pt x="2229" y="493"/>
                    </a:lnTo>
                    <a:lnTo>
                      <a:pt x="2163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6" name="Freeform 325">
                <a:extLst>
                  <a:ext uri="{FF2B5EF4-FFF2-40B4-BE49-F238E27FC236}">
                    <a16:creationId xmlns="" xmlns:a16="http://schemas.microsoft.com/office/drawing/2014/main" id="{2E30DA1E-9DBE-1C4C-95B6-2B8286829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7875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7 w 591"/>
                  <a:gd name="T9" fmla="*/ 294 h 591"/>
                  <a:gd name="T10" fmla="*/ 327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29 w 591"/>
                  <a:gd name="T33" fmla="*/ 33 h 591"/>
                  <a:gd name="T34" fmla="*/ 229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1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1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29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7" y="317"/>
                      <a:pt x="327" y="294"/>
                    </a:cubicBezTo>
                    <a:lnTo>
                      <a:pt x="327" y="294"/>
                    </a:lnTo>
                    <a:cubicBezTo>
                      <a:pt x="327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7" name="Freeform 326">
                <a:extLst>
                  <a:ext uri="{FF2B5EF4-FFF2-40B4-BE49-F238E27FC236}">
                    <a16:creationId xmlns="" xmlns:a16="http://schemas.microsoft.com/office/drawing/2014/main" id="{BAA8931B-3F50-884E-8112-A7158A76F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138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9 w 591"/>
                  <a:gd name="T9" fmla="*/ 294 h 591"/>
                  <a:gd name="T10" fmla="*/ 329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8 w 591"/>
                  <a:gd name="T41" fmla="*/ 229 h 591"/>
                  <a:gd name="T42" fmla="*/ 558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8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8" y="328"/>
                      <a:pt x="329" y="317"/>
                      <a:pt x="329" y="294"/>
                    </a:cubicBezTo>
                    <a:lnTo>
                      <a:pt x="329" y="294"/>
                    </a:lnTo>
                    <a:cubicBezTo>
                      <a:pt x="329" y="273"/>
                      <a:pt x="318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8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8" name="Freeform 327">
                <a:extLst>
                  <a:ext uri="{FF2B5EF4-FFF2-40B4-BE49-F238E27FC236}">
                    <a16:creationId xmlns="" xmlns:a16="http://schemas.microsoft.com/office/drawing/2014/main" id="{49E42529-BC9A-9E4D-8D11-2CCC31119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4400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9" name="Freeform 328">
                <a:extLst>
                  <a:ext uri="{FF2B5EF4-FFF2-40B4-BE49-F238E27FC236}">
                    <a16:creationId xmlns="" xmlns:a16="http://schemas.microsoft.com/office/drawing/2014/main" id="{2083D900-CD01-584A-98C6-6EDB7B06E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1 w 4721"/>
                  <a:gd name="T9" fmla="*/ 197 h 1148"/>
                  <a:gd name="T10" fmla="*/ 1016 w 4721"/>
                  <a:gd name="T11" fmla="*/ 197 h 1148"/>
                  <a:gd name="T12" fmla="*/ 4523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7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2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2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5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7 w 4721"/>
                  <a:gd name="T89" fmla="*/ 918 h 1148"/>
                  <a:gd name="T90" fmla="*/ 3408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8" y="197"/>
                    </a:moveTo>
                    <a:lnTo>
                      <a:pt x="4228" y="197"/>
                    </a:lnTo>
                    <a:cubicBezTo>
                      <a:pt x="4228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8" y="219"/>
                      <a:pt x="4228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0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0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1" y="197"/>
                    </a:moveTo>
                    <a:lnTo>
                      <a:pt x="1081" y="197"/>
                    </a:lnTo>
                    <a:cubicBezTo>
                      <a:pt x="1081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6" y="175"/>
                      <a:pt x="1016" y="197"/>
                    </a:cubicBezTo>
                    <a:lnTo>
                      <a:pt x="1016" y="197"/>
                    </a:lnTo>
                    <a:cubicBezTo>
                      <a:pt x="1016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1" y="219"/>
                      <a:pt x="1081" y="197"/>
                    </a:cubicBezTo>
                    <a:close/>
                    <a:moveTo>
                      <a:pt x="4523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3" y="722"/>
                    </a:lnTo>
                    <a:lnTo>
                      <a:pt x="4458" y="655"/>
                    </a:lnTo>
                    <a:lnTo>
                      <a:pt x="4392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0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6" y="852"/>
                    </a:lnTo>
                    <a:lnTo>
                      <a:pt x="3671" y="918"/>
                    </a:lnTo>
                    <a:lnTo>
                      <a:pt x="3605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8" y="1147"/>
                    </a:cubicBezTo>
                    <a:lnTo>
                      <a:pt x="3408" y="1147"/>
                    </a:lnTo>
                    <a:cubicBezTo>
                      <a:pt x="3387" y="1147"/>
                      <a:pt x="3365" y="1136"/>
                      <a:pt x="3343" y="1114"/>
                    </a:cubicBezTo>
                    <a:lnTo>
                      <a:pt x="3277" y="1049"/>
                    </a:lnTo>
                    <a:lnTo>
                      <a:pt x="3212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0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7" y="1147"/>
                      <a:pt x="1836" y="1147"/>
                    </a:cubicBezTo>
                    <a:lnTo>
                      <a:pt x="1836" y="1147"/>
                    </a:lnTo>
                    <a:cubicBezTo>
                      <a:pt x="1813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5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3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2" y="1147"/>
                    </a:cubicBezTo>
                    <a:lnTo>
                      <a:pt x="262" y="1147"/>
                    </a:lnTo>
                    <a:cubicBezTo>
                      <a:pt x="240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0" y="1016"/>
                      <a:pt x="262" y="1016"/>
                    </a:cubicBezTo>
                    <a:lnTo>
                      <a:pt x="262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3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39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39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5" y="219"/>
                      <a:pt x="885" y="197"/>
                    </a:cubicBezTo>
                    <a:lnTo>
                      <a:pt x="885" y="197"/>
                    </a:lnTo>
                    <a:cubicBezTo>
                      <a:pt x="885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39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3" y="1016"/>
                      <a:pt x="1836" y="1016"/>
                    </a:cubicBezTo>
                    <a:lnTo>
                      <a:pt x="1836" y="1016"/>
                    </a:lnTo>
                    <a:cubicBezTo>
                      <a:pt x="1857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3" y="722"/>
                    </a:lnTo>
                    <a:lnTo>
                      <a:pt x="2229" y="655"/>
                    </a:lnTo>
                    <a:lnTo>
                      <a:pt x="2425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8" y="219"/>
                      <a:pt x="2458" y="197"/>
                    </a:cubicBezTo>
                    <a:lnTo>
                      <a:pt x="2458" y="197"/>
                    </a:lnTo>
                    <a:cubicBezTo>
                      <a:pt x="2458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29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1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1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1" y="371"/>
                      <a:pt x="2753" y="394"/>
                    </a:cubicBezTo>
                    <a:lnTo>
                      <a:pt x="2819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7" y="787"/>
                    </a:lnTo>
                    <a:lnTo>
                      <a:pt x="3212" y="852"/>
                    </a:lnTo>
                    <a:lnTo>
                      <a:pt x="3277" y="918"/>
                    </a:lnTo>
                    <a:lnTo>
                      <a:pt x="3343" y="984"/>
                    </a:lnTo>
                    <a:lnTo>
                      <a:pt x="3343" y="984"/>
                    </a:lnTo>
                    <a:cubicBezTo>
                      <a:pt x="3365" y="1005"/>
                      <a:pt x="3387" y="1016"/>
                      <a:pt x="3408" y="1016"/>
                    </a:cubicBezTo>
                    <a:lnTo>
                      <a:pt x="3408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5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4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59" y="175"/>
                      <a:pt x="4359" y="197"/>
                    </a:cubicBezTo>
                    <a:lnTo>
                      <a:pt x="4359" y="197"/>
                    </a:lnTo>
                    <a:cubicBezTo>
                      <a:pt x="4359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2" y="459"/>
                    </a:lnTo>
                    <a:lnTo>
                      <a:pt x="4458" y="524"/>
                    </a:lnTo>
                    <a:lnTo>
                      <a:pt x="4523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05" name="Group 704">
              <a:extLst>
                <a:ext uri="{FF2B5EF4-FFF2-40B4-BE49-F238E27FC236}">
                  <a16:creationId xmlns="" xmlns:a16="http://schemas.microsoft.com/office/drawing/2014/main" id="{3F56E637-4AC5-3141-A76A-0940C33F16E0}"/>
                </a:ext>
              </a:extLst>
            </p:cNvPr>
            <p:cNvGrpSpPr/>
            <p:nvPr/>
          </p:nvGrpSpPr>
          <p:grpSpPr>
            <a:xfrm>
              <a:off x="6151563" y="3525364"/>
              <a:ext cx="1700212" cy="709613"/>
              <a:chOff x="6151563" y="4003675"/>
              <a:chExt cx="1700212" cy="709613"/>
            </a:xfrm>
          </p:grpSpPr>
          <p:sp>
            <p:nvSpPr>
              <p:cNvPr id="706" name="Freeform 467">
                <a:extLst>
                  <a:ext uri="{FF2B5EF4-FFF2-40B4-BE49-F238E27FC236}">
                    <a16:creationId xmlns="" xmlns:a16="http://schemas.microsoft.com/office/drawing/2014/main" id="{6280F801-863D-E044-936F-E22977484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1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1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2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0" y="1098"/>
                    </a:cubicBezTo>
                    <a:lnTo>
                      <a:pt x="180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5"/>
                    </a:lnTo>
                    <a:lnTo>
                      <a:pt x="2491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07" name="Freeform 468">
                <a:extLst>
                  <a:ext uri="{FF2B5EF4-FFF2-40B4-BE49-F238E27FC236}">
                    <a16:creationId xmlns="" xmlns:a16="http://schemas.microsoft.com/office/drawing/2014/main" id="{DCF3EF1E-A88C-0148-9B00-E03303D9F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171950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1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29" y="360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4"/>
                    </a:lnTo>
                    <a:lnTo>
                      <a:pt x="2491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1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8" name="Freeform 469">
                <a:extLst>
                  <a:ext uri="{FF2B5EF4-FFF2-40B4-BE49-F238E27FC236}">
                    <a16:creationId xmlns="" xmlns:a16="http://schemas.microsoft.com/office/drawing/2014/main" id="{99677184-A5E1-A843-ACEA-F14A8AAA1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33863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1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29" y="361"/>
                    </a:lnTo>
                    <a:lnTo>
                      <a:pt x="2295" y="296"/>
                    </a:lnTo>
                    <a:lnTo>
                      <a:pt x="2360" y="231"/>
                    </a:lnTo>
                    <a:lnTo>
                      <a:pt x="2426" y="164"/>
                    </a:lnTo>
                    <a:lnTo>
                      <a:pt x="2491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1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6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1" y="231"/>
                    </a:lnTo>
                    <a:lnTo>
                      <a:pt x="2426" y="296"/>
                    </a:lnTo>
                    <a:lnTo>
                      <a:pt x="2229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9" name="Freeform 470">
                <a:extLst>
                  <a:ext uri="{FF2B5EF4-FFF2-40B4-BE49-F238E27FC236}">
                    <a16:creationId xmlns="" xmlns:a16="http://schemas.microsoft.com/office/drawing/2014/main" id="{98AADCE3-7795-CB48-B0AB-086DB46D5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6500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0" name="Freeform 471">
                <a:extLst>
                  <a:ext uri="{FF2B5EF4-FFF2-40B4-BE49-F238E27FC236}">
                    <a16:creationId xmlns="" xmlns:a16="http://schemas.microsoft.com/office/drawing/2014/main" id="{9378497B-9E5D-8445-A6D4-A6809C1C2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9763" y="4440238"/>
                <a:ext cx="212725" cy="212725"/>
              </a:xfrm>
              <a:custGeom>
                <a:avLst/>
                <a:gdLst>
                  <a:gd name="T0" fmla="*/ 261 w 590"/>
                  <a:gd name="T1" fmla="*/ 294 h 591"/>
                  <a:gd name="T2" fmla="*/ 261 w 590"/>
                  <a:gd name="T3" fmla="*/ 294 h 591"/>
                  <a:gd name="T4" fmla="*/ 294 w 590"/>
                  <a:gd name="T5" fmla="*/ 328 h 591"/>
                  <a:gd name="T6" fmla="*/ 294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4 w 590"/>
                  <a:gd name="T13" fmla="*/ 262 h 591"/>
                  <a:gd name="T14" fmla="*/ 294 w 590"/>
                  <a:gd name="T15" fmla="*/ 262 h 591"/>
                  <a:gd name="T16" fmla="*/ 261 w 590"/>
                  <a:gd name="T17" fmla="*/ 294 h 591"/>
                  <a:gd name="T18" fmla="*/ 229 w 590"/>
                  <a:gd name="T19" fmla="*/ 557 h 591"/>
                  <a:gd name="T20" fmla="*/ 32 w 590"/>
                  <a:gd name="T21" fmla="*/ 361 h 591"/>
                  <a:gd name="T22" fmla="*/ 32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2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4 w 590"/>
                  <a:gd name="T35" fmla="*/ 0 h 591"/>
                  <a:gd name="T36" fmla="*/ 294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4 w 590"/>
                  <a:gd name="T55" fmla="*/ 590 h 591"/>
                  <a:gd name="T56" fmla="*/ 294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1" y="294"/>
                    </a:moveTo>
                    <a:lnTo>
                      <a:pt x="261" y="294"/>
                    </a:lnTo>
                    <a:cubicBezTo>
                      <a:pt x="261" y="317"/>
                      <a:pt x="273" y="328"/>
                      <a:pt x="294" y="328"/>
                    </a:cubicBezTo>
                    <a:lnTo>
                      <a:pt x="294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4" y="262"/>
                    </a:cubicBezTo>
                    <a:lnTo>
                      <a:pt x="294" y="262"/>
                    </a:lnTo>
                    <a:cubicBezTo>
                      <a:pt x="273" y="262"/>
                      <a:pt x="261" y="273"/>
                      <a:pt x="261" y="294"/>
                    </a:cubicBezTo>
                    <a:close/>
                    <a:moveTo>
                      <a:pt x="229" y="557"/>
                    </a:moveTo>
                    <a:lnTo>
                      <a:pt x="32" y="361"/>
                    </a:ln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4" y="0"/>
                    </a:cubicBezTo>
                    <a:lnTo>
                      <a:pt x="294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4" y="590"/>
                    </a:cubicBezTo>
                    <a:lnTo>
                      <a:pt x="294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1" name="Freeform 472">
                <a:extLst>
                  <a:ext uri="{FF2B5EF4-FFF2-40B4-BE49-F238E27FC236}">
                    <a16:creationId xmlns="" xmlns:a16="http://schemas.microsoft.com/office/drawing/2014/main" id="{9130A790-0BAC-2144-862D-500A84BA8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025" y="4440238"/>
                <a:ext cx="212725" cy="212725"/>
              </a:xfrm>
              <a:custGeom>
                <a:avLst/>
                <a:gdLst>
                  <a:gd name="T0" fmla="*/ 328 w 591"/>
                  <a:gd name="T1" fmla="*/ 294 h 591"/>
                  <a:gd name="T2" fmla="*/ 328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3 w 591"/>
                  <a:gd name="T9" fmla="*/ 294 h 591"/>
                  <a:gd name="T10" fmla="*/ 263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8 w 591"/>
                  <a:gd name="T17" fmla="*/ 294 h 591"/>
                  <a:gd name="T18" fmla="*/ 492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2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2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1" y="33"/>
                    </a:cubicBezTo>
                    <a:lnTo>
                      <a:pt x="426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2" name="Freeform 473">
                <a:extLst>
                  <a:ext uri="{FF2B5EF4-FFF2-40B4-BE49-F238E27FC236}">
                    <a16:creationId xmlns="" xmlns:a16="http://schemas.microsoft.com/office/drawing/2014/main" id="{27E9C684-6E02-E743-AF7A-A472D6F2C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1 w 4721"/>
                  <a:gd name="T73" fmla="*/ 394 h 1148"/>
                  <a:gd name="T74" fmla="*/ 2491 w 4721"/>
                  <a:gd name="T75" fmla="*/ 262 h 1148"/>
                  <a:gd name="T76" fmla="*/ 2491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1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1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1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1" y="918"/>
                    </a:lnTo>
                    <a:lnTo>
                      <a:pt x="3606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6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2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2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29" y="655"/>
                    </a:lnTo>
                    <a:lnTo>
                      <a:pt x="2426" y="459"/>
                    </a:lnTo>
                    <a:lnTo>
                      <a:pt x="2491" y="394"/>
                    </a:lnTo>
                    <a:lnTo>
                      <a:pt x="2491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1" y="262"/>
                    </a:cubicBezTo>
                    <a:lnTo>
                      <a:pt x="2491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1" y="131"/>
                    </a:cubicBezTo>
                    <a:lnTo>
                      <a:pt x="2491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3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6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48058" y="770446"/>
            <a:ext cx="115570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Speech to Text:-</a:t>
            </a:r>
          </a:p>
          <a:p>
            <a:pPr>
              <a:lnSpc>
                <a:spcPct val="150000"/>
              </a:lnSpc>
            </a:pPr>
            <a:endParaRPr lang="en-US" sz="26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72655" y="5390729"/>
            <a:ext cx="542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4:-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steps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Text</a:t>
            </a:r>
            <a:endParaRPr lang="en-US" sz="2400" dirty="0"/>
          </a:p>
        </p:txBody>
      </p:sp>
      <p:pic>
        <p:nvPicPr>
          <p:cNvPr id="1030" name="Picture 6" descr="Nov 6 | Business &amp; Economic Development Public Hearing — Congress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83" y="2359271"/>
            <a:ext cx="1791991" cy="16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1030" idx="3"/>
          </p:cNvCxnSpPr>
          <p:nvPr/>
        </p:nvCxnSpPr>
        <p:spPr>
          <a:xfrm>
            <a:off x="2064774" y="3170668"/>
            <a:ext cx="497767" cy="2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562541" y="2733833"/>
            <a:ext cx="2142194" cy="914400"/>
          </a:xfrm>
          <a:prstGeom prst="round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4729815" y="3170432"/>
            <a:ext cx="497767" cy="2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27582" y="2733833"/>
            <a:ext cx="2030102" cy="914400"/>
          </a:xfrm>
          <a:prstGeom prst="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172959" y="1162208"/>
            <a:ext cx="2142194" cy="914400"/>
          </a:xfrm>
          <a:prstGeom prst="round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Models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224735" y="4355412"/>
            <a:ext cx="2142194" cy="914400"/>
          </a:xfrm>
          <a:prstGeom prst="round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 flipV="1">
            <a:off x="7257684" y="3170432"/>
            <a:ext cx="1737407" cy="206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n This Tutorial I Show You How To Create Color Changing Text ...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92" y="2359271"/>
            <a:ext cx="2030101" cy="16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6241209" y="2076608"/>
            <a:ext cx="1424" cy="6572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234018" y="3698187"/>
            <a:ext cx="7191" cy="6572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513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DF1C6A3-182F-6E4E-B128-9CD34BD4CE6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0" y="6025303"/>
            <a:ext cx="12192000" cy="830206"/>
            <a:chOff x="1054100" y="3525364"/>
            <a:chExt cx="6797675" cy="709613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666038B4-1474-9D43-BD82-005D467EE00E}"/>
                </a:ext>
              </a:extLst>
            </p:cNvPr>
            <p:cNvGrpSpPr/>
            <p:nvPr/>
          </p:nvGrpSpPr>
          <p:grpSpPr>
            <a:xfrm>
              <a:off x="1054100" y="3525364"/>
              <a:ext cx="1700213" cy="709613"/>
              <a:chOff x="1054100" y="4003675"/>
              <a:chExt cx="1700213" cy="709613"/>
            </a:xfrm>
          </p:grpSpPr>
          <p:sp>
            <p:nvSpPr>
              <p:cNvPr id="60" name="Freeform 32">
                <a:extLst>
                  <a:ext uri="{FF2B5EF4-FFF2-40B4-BE49-F238E27FC236}">
                    <a16:creationId xmlns="" xmlns:a16="http://schemas.microsoft.com/office/drawing/2014/main" id="{18670A95-368A-524D-81DB-F9D4B6877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98950"/>
                <a:ext cx="1700213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30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7 w 4721"/>
                  <a:gd name="T65" fmla="*/ 951 h 1149"/>
                  <a:gd name="T66" fmla="*/ 344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30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1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9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7" y="886"/>
                    </a:cubicBezTo>
                    <a:lnTo>
                      <a:pt x="1967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7" y="1016"/>
                    </a:cubicBezTo>
                    <a:lnTo>
                      <a:pt x="1967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4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4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4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30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="" xmlns:a16="http://schemas.microsoft.com/office/drawing/2014/main" id="{C8AF0F28-8CB5-CD42-A810-151975E90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171950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2 w 4721"/>
                  <a:gd name="T15" fmla="*/ 295 h 847"/>
                  <a:gd name="T16" fmla="*/ 983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5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3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6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="" xmlns:a16="http://schemas.microsoft.com/office/drawing/2014/main" id="{DEEF18F8-3D89-824A-8614-D46555912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33863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2 w 4721"/>
                  <a:gd name="T15" fmla="*/ 296 h 847"/>
                  <a:gd name="T16" fmla="*/ 983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5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3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6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8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="" xmlns:a16="http://schemas.microsoft.com/office/drawing/2014/main" id="{3FFED707-BB04-C740-92F8-9BE385FD4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9038" y="4440238"/>
                <a:ext cx="212725" cy="212725"/>
              </a:xfrm>
              <a:custGeom>
                <a:avLst/>
                <a:gdLst>
                  <a:gd name="T0" fmla="*/ 263 w 591"/>
                  <a:gd name="T1" fmla="*/ 294 h 591"/>
                  <a:gd name="T2" fmla="*/ 263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3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9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9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="" xmlns:a16="http://schemas.microsoft.com/office/drawing/2014/main" id="{6554D97B-1549-AD4C-B13E-F0C2CE5D8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300" y="4440238"/>
                <a:ext cx="212725" cy="212725"/>
              </a:xfrm>
              <a:custGeom>
                <a:avLst/>
                <a:gdLst>
                  <a:gd name="T0" fmla="*/ 262 w 590"/>
                  <a:gd name="T1" fmla="*/ 294 h 591"/>
                  <a:gd name="T2" fmla="*/ 262 w 590"/>
                  <a:gd name="T3" fmla="*/ 294 h 591"/>
                  <a:gd name="T4" fmla="*/ 295 w 590"/>
                  <a:gd name="T5" fmla="*/ 328 h 591"/>
                  <a:gd name="T6" fmla="*/ 295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5 w 590"/>
                  <a:gd name="T13" fmla="*/ 262 h 591"/>
                  <a:gd name="T14" fmla="*/ 295 w 590"/>
                  <a:gd name="T15" fmla="*/ 262 h 591"/>
                  <a:gd name="T16" fmla="*/ 262 w 590"/>
                  <a:gd name="T17" fmla="*/ 294 h 591"/>
                  <a:gd name="T18" fmla="*/ 229 w 590"/>
                  <a:gd name="T19" fmla="*/ 557 h 591"/>
                  <a:gd name="T20" fmla="*/ 33 w 590"/>
                  <a:gd name="T21" fmla="*/ 361 h 591"/>
                  <a:gd name="T22" fmla="*/ 33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3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5 w 590"/>
                  <a:gd name="T35" fmla="*/ 0 h 591"/>
                  <a:gd name="T36" fmla="*/ 295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5 w 590"/>
                  <a:gd name="T55" fmla="*/ 590 h 591"/>
                  <a:gd name="T56" fmla="*/ 295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29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="" xmlns:a16="http://schemas.microsoft.com/office/drawing/2014/main" id="{102E8E99-4C2E-664C-9906-DAABD731F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563" y="4440238"/>
                <a:ext cx="212725" cy="212725"/>
              </a:xfrm>
              <a:custGeom>
                <a:avLst/>
                <a:gdLst>
                  <a:gd name="T0" fmla="*/ 328 w 592"/>
                  <a:gd name="T1" fmla="*/ 294 h 591"/>
                  <a:gd name="T2" fmla="*/ 328 w 592"/>
                  <a:gd name="T3" fmla="*/ 294 h 591"/>
                  <a:gd name="T4" fmla="*/ 296 w 592"/>
                  <a:gd name="T5" fmla="*/ 262 h 591"/>
                  <a:gd name="T6" fmla="*/ 296 w 592"/>
                  <a:gd name="T7" fmla="*/ 262 h 591"/>
                  <a:gd name="T8" fmla="*/ 263 w 592"/>
                  <a:gd name="T9" fmla="*/ 294 h 591"/>
                  <a:gd name="T10" fmla="*/ 263 w 592"/>
                  <a:gd name="T11" fmla="*/ 294 h 591"/>
                  <a:gd name="T12" fmla="*/ 296 w 592"/>
                  <a:gd name="T13" fmla="*/ 328 h 591"/>
                  <a:gd name="T14" fmla="*/ 296 w 592"/>
                  <a:gd name="T15" fmla="*/ 328 h 591"/>
                  <a:gd name="T16" fmla="*/ 328 w 592"/>
                  <a:gd name="T17" fmla="*/ 294 h 591"/>
                  <a:gd name="T18" fmla="*/ 492 w 592"/>
                  <a:gd name="T19" fmla="*/ 164 h 591"/>
                  <a:gd name="T20" fmla="*/ 557 w 592"/>
                  <a:gd name="T21" fmla="*/ 229 h 591"/>
                  <a:gd name="T22" fmla="*/ 557 w 592"/>
                  <a:gd name="T23" fmla="*/ 229 h 591"/>
                  <a:gd name="T24" fmla="*/ 591 w 592"/>
                  <a:gd name="T25" fmla="*/ 294 h 591"/>
                  <a:gd name="T26" fmla="*/ 591 w 592"/>
                  <a:gd name="T27" fmla="*/ 294 h 591"/>
                  <a:gd name="T28" fmla="*/ 557 w 592"/>
                  <a:gd name="T29" fmla="*/ 361 h 591"/>
                  <a:gd name="T30" fmla="*/ 492 w 592"/>
                  <a:gd name="T31" fmla="*/ 426 h 591"/>
                  <a:gd name="T32" fmla="*/ 427 w 592"/>
                  <a:gd name="T33" fmla="*/ 492 h 591"/>
                  <a:gd name="T34" fmla="*/ 361 w 592"/>
                  <a:gd name="T35" fmla="*/ 557 h 591"/>
                  <a:gd name="T36" fmla="*/ 361 w 592"/>
                  <a:gd name="T37" fmla="*/ 557 h 591"/>
                  <a:gd name="T38" fmla="*/ 296 w 592"/>
                  <a:gd name="T39" fmla="*/ 590 h 591"/>
                  <a:gd name="T40" fmla="*/ 296 w 592"/>
                  <a:gd name="T41" fmla="*/ 590 h 591"/>
                  <a:gd name="T42" fmla="*/ 229 w 592"/>
                  <a:gd name="T43" fmla="*/ 557 h 591"/>
                  <a:gd name="T44" fmla="*/ 164 w 592"/>
                  <a:gd name="T45" fmla="*/ 492 h 591"/>
                  <a:gd name="T46" fmla="*/ 99 w 592"/>
                  <a:gd name="T47" fmla="*/ 426 h 591"/>
                  <a:gd name="T48" fmla="*/ 33 w 592"/>
                  <a:gd name="T49" fmla="*/ 361 h 591"/>
                  <a:gd name="T50" fmla="*/ 33 w 592"/>
                  <a:gd name="T51" fmla="*/ 361 h 591"/>
                  <a:gd name="T52" fmla="*/ 0 w 592"/>
                  <a:gd name="T53" fmla="*/ 294 h 591"/>
                  <a:gd name="T54" fmla="*/ 0 w 592"/>
                  <a:gd name="T55" fmla="*/ 294 h 591"/>
                  <a:gd name="T56" fmla="*/ 33 w 592"/>
                  <a:gd name="T57" fmla="*/ 229 h 591"/>
                  <a:gd name="T58" fmla="*/ 99 w 592"/>
                  <a:gd name="T59" fmla="*/ 164 h 591"/>
                  <a:gd name="T60" fmla="*/ 164 w 592"/>
                  <a:gd name="T61" fmla="*/ 98 h 591"/>
                  <a:gd name="T62" fmla="*/ 229 w 592"/>
                  <a:gd name="T63" fmla="*/ 33 h 591"/>
                  <a:gd name="T64" fmla="*/ 229 w 592"/>
                  <a:gd name="T65" fmla="*/ 33 h 591"/>
                  <a:gd name="T66" fmla="*/ 296 w 592"/>
                  <a:gd name="T67" fmla="*/ 0 h 591"/>
                  <a:gd name="T68" fmla="*/ 296 w 592"/>
                  <a:gd name="T69" fmla="*/ 0 h 591"/>
                  <a:gd name="T70" fmla="*/ 361 w 592"/>
                  <a:gd name="T71" fmla="*/ 33 h 591"/>
                  <a:gd name="T72" fmla="*/ 427 w 592"/>
                  <a:gd name="T73" fmla="*/ 98 h 591"/>
                  <a:gd name="T74" fmla="*/ 492 w 592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8" y="262"/>
                      <a:pt x="296" y="262"/>
                    </a:cubicBezTo>
                    <a:lnTo>
                      <a:pt x="296" y="262"/>
                    </a:lnTo>
                    <a:cubicBezTo>
                      <a:pt x="274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4" y="328"/>
                      <a:pt x="296" y="328"/>
                    </a:cubicBezTo>
                    <a:lnTo>
                      <a:pt x="296" y="328"/>
                    </a:lnTo>
                    <a:cubicBezTo>
                      <a:pt x="318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7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6" y="590"/>
                    </a:cubicBezTo>
                    <a:lnTo>
                      <a:pt x="296" y="590"/>
                    </a:lnTo>
                    <a:cubicBezTo>
                      <a:pt x="274" y="590"/>
                      <a:pt x="252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2" y="11"/>
                      <a:pt x="274" y="0"/>
                      <a:pt x="296" y="0"/>
                    </a:cubicBezTo>
                    <a:lnTo>
                      <a:pt x="296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427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="" xmlns:a16="http://schemas.microsoft.com/office/drawing/2014/main" id="{44A64032-E5C9-F841-A169-42B8C7F3F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003675"/>
                <a:ext cx="1700213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2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1 w 4721"/>
                  <a:gd name="T63" fmla="*/ 49 h 1148"/>
                  <a:gd name="T64" fmla="*/ 1214 w 4721"/>
                  <a:gd name="T65" fmla="*/ 197 h 1148"/>
                  <a:gd name="T66" fmla="*/ 1147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3" y="82"/>
                      <a:pt x="1158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9" y="82"/>
                      <a:pt x="4306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B1AEB654-3D36-6749-89C1-6E306F0E34CD}"/>
                </a:ext>
              </a:extLst>
            </p:cNvPr>
            <p:cNvGrpSpPr/>
            <p:nvPr/>
          </p:nvGrpSpPr>
          <p:grpSpPr>
            <a:xfrm>
              <a:off x="2754313" y="3525364"/>
              <a:ext cx="1700212" cy="709613"/>
              <a:chOff x="2754313" y="4003675"/>
              <a:chExt cx="1700212" cy="709613"/>
            </a:xfrm>
          </p:grpSpPr>
          <p:sp>
            <p:nvSpPr>
              <p:cNvPr id="50" name="Freeform 177">
                <a:extLst>
                  <a:ext uri="{FF2B5EF4-FFF2-40B4-BE49-F238E27FC236}">
                    <a16:creationId xmlns="" xmlns:a16="http://schemas.microsoft.com/office/drawing/2014/main" id="{6EB0C9DC-A553-F841-A5A6-6C5A2A4E8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9 w 4721"/>
                  <a:gd name="T15" fmla="*/ 361 h 1149"/>
                  <a:gd name="T16" fmla="*/ 4196 w 4721"/>
                  <a:gd name="T17" fmla="*/ 132 h 1149"/>
                  <a:gd name="T18" fmla="*/ 3934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29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6 w 4721"/>
                  <a:gd name="T51" fmla="*/ 1016 h 1149"/>
                  <a:gd name="T52" fmla="*/ 1706 w 4721"/>
                  <a:gd name="T53" fmla="*/ 886 h 1149"/>
                  <a:gd name="T54" fmla="*/ 1115 w 4721"/>
                  <a:gd name="T55" fmla="*/ 165 h 1149"/>
                  <a:gd name="T56" fmla="*/ 984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2 w 4721"/>
                  <a:gd name="T63" fmla="*/ 820 h 1149"/>
                  <a:gd name="T64" fmla="*/ 427 w 4721"/>
                  <a:gd name="T65" fmla="*/ 951 h 1149"/>
                  <a:gd name="T66" fmla="*/ 345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1 w 4721"/>
                  <a:gd name="T79" fmla="*/ 427 h 1149"/>
                  <a:gd name="T80" fmla="*/ 984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2" y="919"/>
                      <a:pt x="3409" y="919"/>
                    </a:cubicBezTo>
                    <a:lnTo>
                      <a:pt x="3409" y="919"/>
                    </a:lnTo>
                    <a:cubicBezTo>
                      <a:pt x="3388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8" y="984"/>
                      <a:pt x="3409" y="984"/>
                    </a:cubicBezTo>
                    <a:lnTo>
                      <a:pt x="3409" y="984"/>
                    </a:lnTo>
                    <a:cubicBezTo>
                      <a:pt x="3432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9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4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3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3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3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6" y="1148"/>
                      <a:pt x="3339" y="1132"/>
                      <a:pt x="3328" y="1098"/>
                    </a:cubicBezTo>
                    <a:lnTo>
                      <a:pt x="3328" y="1098"/>
                    </a:lnTo>
                    <a:cubicBezTo>
                      <a:pt x="3317" y="1065"/>
                      <a:pt x="3301" y="1039"/>
                      <a:pt x="3278" y="1016"/>
                    </a:cubicBezTo>
                    <a:lnTo>
                      <a:pt x="3278" y="1016"/>
                    </a:lnTo>
                    <a:cubicBezTo>
                      <a:pt x="3257" y="995"/>
                      <a:pt x="3246" y="973"/>
                      <a:pt x="3246" y="951"/>
                    </a:cubicBezTo>
                    <a:lnTo>
                      <a:pt x="3246" y="951"/>
                    </a:lnTo>
                    <a:cubicBezTo>
                      <a:pt x="3246" y="929"/>
                      <a:pt x="3257" y="908"/>
                      <a:pt x="3278" y="886"/>
                    </a:cubicBezTo>
                    <a:lnTo>
                      <a:pt x="3278" y="886"/>
                    </a:lnTo>
                    <a:cubicBezTo>
                      <a:pt x="3301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1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2"/>
                    </a:lnTo>
                    <a:lnTo>
                      <a:pt x="2951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5"/>
                    </a:lnTo>
                    <a:lnTo>
                      <a:pt x="2689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8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6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6" y="863"/>
                      <a:pt x="1967" y="886"/>
                    </a:cubicBezTo>
                    <a:lnTo>
                      <a:pt x="1967" y="886"/>
                    </a:lnTo>
                    <a:cubicBezTo>
                      <a:pt x="1990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90" y="995"/>
                      <a:pt x="1967" y="1016"/>
                    </a:cubicBezTo>
                    <a:lnTo>
                      <a:pt x="1967" y="1016"/>
                    </a:lnTo>
                    <a:cubicBezTo>
                      <a:pt x="1946" y="1039"/>
                      <a:pt x="1929" y="1065"/>
                      <a:pt x="1919" y="1098"/>
                    </a:cubicBezTo>
                    <a:lnTo>
                      <a:pt x="1919" y="1098"/>
                    </a:lnTo>
                    <a:cubicBezTo>
                      <a:pt x="1908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5" y="1098"/>
                    </a:cubicBezTo>
                    <a:lnTo>
                      <a:pt x="1755" y="1098"/>
                    </a:lnTo>
                    <a:cubicBezTo>
                      <a:pt x="1744" y="1065"/>
                      <a:pt x="1727" y="1039"/>
                      <a:pt x="1706" y="1016"/>
                    </a:cubicBezTo>
                    <a:lnTo>
                      <a:pt x="1706" y="1016"/>
                    </a:lnTo>
                    <a:cubicBezTo>
                      <a:pt x="1684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4" y="908"/>
                      <a:pt x="1706" y="886"/>
                    </a:cubicBezTo>
                    <a:lnTo>
                      <a:pt x="1706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6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4" y="165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2" y="798"/>
                      <a:pt x="362" y="820"/>
                    </a:cubicBezTo>
                    <a:lnTo>
                      <a:pt x="362" y="820"/>
                    </a:lnTo>
                    <a:cubicBezTo>
                      <a:pt x="362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5" y="1098"/>
                    </a:cubicBezTo>
                    <a:lnTo>
                      <a:pt x="345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20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9" y="99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1"/>
                    </a:lnTo>
                    <a:lnTo>
                      <a:pt x="3082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1" name="Freeform 178">
                <a:extLst>
                  <a:ext uri="{FF2B5EF4-FFF2-40B4-BE49-F238E27FC236}">
                    <a16:creationId xmlns="" xmlns:a16="http://schemas.microsoft.com/office/drawing/2014/main" id="{2E447DF5-9CF8-C844-8E4D-3B0397631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171950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1 w 4721"/>
                  <a:gd name="T13" fmla="*/ 426 h 847"/>
                  <a:gd name="T14" fmla="*/ 722 w 4721"/>
                  <a:gd name="T15" fmla="*/ 295 h 847"/>
                  <a:gd name="T16" fmla="*/ 984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6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8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9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4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2 w 4721"/>
                  <a:gd name="T87" fmla="*/ 558 h 847"/>
                  <a:gd name="T88" fmla="*/ 2951 w 4721"/>
                  <a:gd name="T89" fmla="*/ 426 h 847"/>
                  <a:gd name="T90" fmla="*/ 2820 w 4721"/>
                  <a:gd name="T91" fmla="*/ 295 h 847"/>
                  <a:gd name="T92" fmla="*/ 2689 w 4721"/>
                  <a:gd name="T93" fmla="*/ 164 h 847"/>
                  <a:gd name="T94" fmla="*/ 2623 w 4721"/>
                  <a:gd name="T95" fmla="*/ 131 h 847"/>
                  <a:gd name="T96" fmla="*/ 2558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9 w 4721"/>
                  <a:gd name="T111" fmla="*/ 230 h 847"/>
                  <a:gd name="T112" fmla="*/ 788 w 4721"/>
                  <a:gd name="T113" fmla="*/ 360 h 847"/>
                  <a:gd name="T114" fmla="*/ 656 w 4721"/>
                  <a:gd name="T115" fmla="*/ 491 h 847"/>
                  <a:gd name="T116" fmla="*/ 526 w 4721"/>
                  <a:gd name="T117" fmla="*/ 623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9" y="98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0"/>
                    </a:lnTo>
                    <a:lnTo>
                      <a:pt x="3082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9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5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4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1"/>
                    </a:lnTo>
                    <a:lnTo>
                      <a:pt x="2951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8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4" y="164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" name="Freeform 179">
                <a:extLst>
                  <a:ext uri="{FF2B5EF4-FFF2-40B4-BE49-F238E27FC236}">
                    <a16:creationId xmlns="" xmlns:a16="http://schemas.microsoft.com/office/drawing/2014/main" id="{6C046197-8D5E-CF4C-B5CB-36A9C77E7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33863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1 w 4721"/>
                  <a:gd name="T13" fmla="*/ 428 h 847"/>
                  <a:gd name="T14" fmla="*/ 722 w 4721"/>
                  <a:gd name="T15" fmla="*/ 296 h 847"/>
                  <a:gd name="T16" fmla="*/ 984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6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8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9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4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2 w 4721"/>
                  <a:gd name="T87" fmla="*/ 558 h 847"/>
                  <a:gd name="T88" fmla="*/ 2951 w 4721"/>
                  <a:gd name="T89" fmla="*/ 428 h 847"/>
                  <a:gd name="T90" fmla="*/ 2820 w 4721"/>
                  <a:gd name="T91" fmla="*/ 296 h 847"/>
                  <a:gd name="T92" fmla="*/ 2689 w 4721"/>
                  <a:gd name="T93" fmla="*/ 164 h 847"/>
                  <a:gd name="T94" fmla="*/ 2623 w 4721"/>
                  <a:gd name="T95" fmla="*/ 132 h 847"/>
                  <a:gd name="T96" fmla="*/ 2558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9 w 4721"/>
                  <a:gd name="T111" fmla="*/ 231 h 847"/>
                  <a:gd name="T112" fmla="*/ 788 w 4721"/>
                  <a:gd name="T113" fmla="*/ 361 h 847"/>
                  <a:gd name="T114" fmla="*/ 656 w 4721"/>
                  <a:gd name="T115" fmla="*/ 493 h 847"/>
                  <a:gd name="T116" fmla="*/ 526 w 4721"/>
                  <a:gd name="T117" fmla="*/ 624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1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9" y="99"/>
                    </a:lnTo>
                    <a:lnTo>
                      <a:pt x="984" y="34"/>
                    </a:lnTo>
                    <a:lnTo>
                      <a:pt x="984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6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8" y="34"/>
                    </a:lnTo>
                    <a:lnTo>
                      <a:pt x="2558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9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1" y="296"/>
                    </a:lnTo>
                    <a:lnTo>
                      <a:pt x="3016" y="361"/>
                    </a:lnTo>
                    <a:lnTo>
                      <a:pt x="3082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9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4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2" y="558"/>
                    </a:lnTo>
                    <a:lnTo>
                      <a:pt x="3016" y="493"/>
                    </a:lnTo>
                    <a:lnTo>
                      <a:pt x="2951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8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4" y="164"/>
                    </a:cubicBezTo>
                    <a:lnTo>
                      <a:pt x="919" y="231"/>
                    </a:lnTo>
                    <a:lnTo>
                      <a:pt x="853" y="296"/>
                    </a:lnTo>
                    <a:lnTo>
                      <a:pt x="788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1" y="558"/>
                    </a:lnTo>
                    <a:lnTo>
                      <a:pt x="526" y="624"/>
                    </a:lnTo>
                    <a:lnTo>
                      <a:pt x="459" y="689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" name="Freeform 180">
                <a:extLst>
                  <a:ext uri="{FF2B5EF4-FFF2-40B4-BE49-F238E27FC236}">
                    <a16:creationId xmlns="" xmlns:a16="http://schemas.microsoft.com/office/drawing/2014/main" id="{5B107C22-0E78-D04C-9D67-FA8FA1D9A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7663" y="4440238"/>
                <a:ext cx="212725" cy="212725"/>
              </a:xfrm>
              <a:custGeom>
                <a:avLst/>
                <a:gdLst>
                  <a:gd name="T0" fmla="*/ 263 w 592"/>
                  <a:gd name="T1" fmla="*/ 294 h 591"/>
                  <a:gd name="T2" fmla="*/ 263 w 592"/>
                  <a:gd name="T3" fmla="*/ 294 h 591"/>
                  <a:gd name="T4" fmla="*/ 295 w 592"/>
                  <a:gd name="T5" fmla="*/ 328 h 591"/>
                  <a:gd name="T6" fmla="*/ 295 w 592"/>
                  <a:gd name="T7" fmla="*/ 328 h 591"/>
                  <a:gd name="T8" fmla="*/ 328 w 592"/>
                  <a:gd name="T9" fmla="*/ 294 h 591"/>
                  <a:gd name="T10" fmla="*/ 328 w 592"/>
                  <a:gd name="T11" fmla="*/ 294 h 591"/>
                  <a:gd name="T12" fmla="*/ 295 w 592"/>
                  <a:gd name="T13" fmla="*/ 262 h 591"/>
                  <a:gd name="T14" fmla="*/ 295 w 592"/>
                  <a:gd name="T15" fmla="*/ 262 h 591"/>
                  <a:gd name="T16" fmla="*/ 263 w 592"/>
                  <a:gd name="T17" fmla="*/ 294 h 591"/>
                  <a:gd name="T18" fmla="*/ 33 w 592"/>
                  <a:gd name="T19" fmla="*/ 361 h 591"/>
                  <a:gd name="T20" fmla="*/ 33 w 592"/>
                  <a:gd name="T21" fmla="*/ 361 h 591"/>
                  <a:gd name="T22" fmla="*/ 0 w 592"/>
                  <a:gd name="T23" fmla="*/ 294 h 591"/>
                  <a:gd name="T24" fmla="*/ 0 w 592"/>
                  <a:gd name="T25" fmla="*/ 294 h 591"/>
                  <a:gd name="T26" fmla="*/ 33 w 592"/>
                  <a:gd name="T27" fmla="*/ 229 h 591"/>
                  <a:gd name="T28" fmla="*/ 99 w 592"/>
                  <a:gd name="T29" fmla="*/ 164 h 591"/>
                  <a:gd name="T30" fmla="*/ 164 w 592"/>
                  <a:gd name="T31" fmla="*/ 98 h 591"/>
                  <a:gd name="T32" fmla="*/ 230 w 592"/>
                  <a:gd name="T33" fmla="*/ 33 h 591"/>
                  <a:gd name="T34" fmla="*/ 230 w 592"/>
                  <a:gd name="T35" fmla="*/ 33 h 591"/>
                  <a:gd name="T36" fmla="*/ 295 w 592"/>
                  <a:gd name="T37" fmla="*/ 0 h 591"/>
                  <a:gd name="T38" fmla="*/ 295 w 592"/>
                  <a:gd name="T39" fmla="*/ 0 h 591"/>
                  <a:gd name="T40" fmla="*/ 360 w 592"/>
                  <a:gd name="T41" fmla="*/ 33 h 591"/>
                  <a:gd name="T42" fmla="*/ 427 w 592"/>
                  <a:gd name="T43" fmla="*/ 98 h 591"/>
                  <a:gd name="T44" fmla="*/ 492 w 592"/>
                  <a:gd name="T45" fmla="*/ 164 h 591"/>
                  <a:gd name="T46" fmla="*/ 558 w 592"/>
                  <a:gd name="T47" fmla="*/ 229 h 591"/>
                  <a:gd name="T48" fmla="*/ 558 w 592"/>
                  <a:gd name="T49" fmla="*/ 229 h 591"/>
                  <a:gd name="T50" fmla="*/ 591 w 592"/>
                  <a:gd name="T51" fmla="*/ 294 h 591"/>
                  <a:gd name="T52" fmla="*/ 591 w 592"/>
                  <a:gd name="T53" fmla="*/ 294 h 591"/>
                  <a:gd name="T54" fmla="*/ 558 w 592"/>
                  <a:gd name="T55" fmla="*/ 361 h 591"/>
                  <a:gd name="T56" fmla="*/ 492 w 592"/>
                  <a:gd name="T57" fmla="*/ 426 h 591"/>
                  <a:gd name="T58" fmla="*/ 427 w 592"/>
                  <a:gd name="T59" fmla="*/ 492 h 591"/>
                  <a:gd name="T60" fmla="*/ 360 w 592"/>
                  <a:gd name="T61" fmla="*/ 557 h 591"/>
                  <a:gd name="T62" fmla="*/ 360 w 592"/>
                  <a:gd name="T63" fmla="*/ 557 h 591"/>
                  <a:gd name="T64" fmla="*/ 295 w 592"/>
                  <a:gd name="T65" fmla="*/ 590 h 591"/>
                  <a:gd name="T66" fmla="*/ 295 w 592"/>
                  <a:gd name="T67" fmla="*/ 590 h 591"/>
                  <a:gd name="T68" fmla="*/ 230 w 592"/>
                  <a:gd name="T69" fmla="*/ 557 h 591"/>
                  <a:gd name="T70" fmla="*/ 164 w 592"/>
                  <a:gd name="T71" fmla="*/ 492 h 591"/>
                  <a:gd name="T72" fmla="*/ 99 w 592"/>
                  <a:gd name="T73" fmla="*/ 426 h 591"/>
                  <a:gd name="T74" fmla="*/ 33 w 592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4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4" y="262"/>
                      <a:pt x="263" y="273"/>
                      <a:pt x="263" y="294"/>
                    </a:cubicBezTo>
                    <a:close/>
                    <a:moveTo>
                      <a:pt x="33" y="361"/>
                    </a:move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4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7" y="98"/>
                    </a:lnTo>
                    <a:lnTo>
                      <a:pt x="492" y="164"/>
                    </a:ln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8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4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" name="Freeform 181">
                <a:extLst>
                  <a:ext uri="{FF2B5EF4-FFF2-40B4-BE49-F238E27FC236}">
                    <a16:creationId xmlns="" xmlns:a16="http://schemas.microsoft.com/office/drawing/2014/main" id="{95FA6BB7-4A54-734C-9429-48232CB06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2513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7 w 591"/>
                  <a:gd name="T41" fmla="*/ 229 h 591"/>
                  <a:gd name="T42" fmla="*/ 557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7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" name="Freeform 182">
                <a:extLst>
                  <a:ext uri="{FF2B5EF4-FFF2-40B4-BE49-F238E27FC236}">
                    <a16:creationId xmlns="" xmlns:a16="http://schemas.microsoft.com/office/drawing/2014/main" id="{C838A097-E5BC-F244-B201-88C828634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5775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6 w 591"/>
                  <a:gd name="T21" fmla="*/ 229 h 591"/>
                  <a:gd name="T22" fmla="*/ 556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6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0 w 591"/>
                  <a:gd name="T35" fmla="*/ 557 h 591"/>
                  <a:gd name="T36" fmla="*/ 360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8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8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0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6" y="229"/>
                    </a:lnTo>
                    <a:lnTo>
                      <a:pt x="556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6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" name="Freeform 183">
                <a:extLst>
                  <a:ext uri="{FF2B5EF4-FFF2-40B4-BE49-F238E27FC236}">
                    <a16:creationId xmlns="" xmlns:a16="http://schemas.microsoft.com/office/drawing/2014/main" id="{992C7386-B3AF-D54E-BA5E-7EC88B66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8 w 4721"/>
                  <a:gd name="T17" fmla="*/ 524 h 1148"/>
                  <a:gd name="T18" fmla="*/ 4196 w 4721"/>
                  <a:gd name="T19" fmla="*/ 426 h 1148"/>
                  <a:gd name="T20" fmla="*/ 3934 w 4721"/>
                  <a:gd name="T21" fmla="*/ 655 h 1148"/>
                  <a:gd name="T22" fmla="*/ 3672 w 4721"/>
                  <a:gd name="T23" fmla="*/ 918 h 1148"/>
                  <a:gd name="T24" fmla="*/ 3476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4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6 w 4721"/>
                  <a:gd name="T53" fmla="*/ 787 h 1148"/>
                  <a:gd name="T54" fmla="*/ 788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2 w 4721"/>
                  <a:gd name="T63" fmla="*/ 49 h 1148"/>
                  <a:gd name="T64" fmla="*/ 1214 w 4721"/>
                  <a:gd name="T65" fmla="*/ 197 h 1148"/>
                  <a:gd name="T66" fmla="*/ 1148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8 w 4721"/>
                  <a:gd name="T103" fmla="*/ 131 h 1148"/>
                  <a:gd name="T104" fmla="*/ 4328 w 4721"/>
                  <a:gd name="T105" fmla="*/ 262 h 1148"/>
                  <a:gd name="T106" fmla="*/ 4328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5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5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6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9" y="655"/>
                    </a:lnTo>
                    <a:lnTo>
                      <a:pt x="4393" y="590"/>
                    </a:lnTo>
                    <a:lnTo>
                      <a:pt x="4328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5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4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6" y="1114"/>
                    </a:lnTo>
                    <a:lnTo>
                      <a:pt x="3476" y="1114"/>
                    </a:lnTo>
                    <a:cubicBezTo>
                      <a:pt x="3453" y="1136"/>
                      <a:pt x="3432" y="1147"/>
                      <a:pt x="3409" y="1147"/>
                    </a:cubicBezTo>
                    <a:lnTo>
                      <a:pt x="3409" y="1147"/>
                    </a:lnTo>
                    <a:cubicBezTo>
                      <a:pt x="3388" y="1147"/>
                      <a:pt x="3366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1" y="722"/>
                    </a:lnTo>
                    <a:lnTo>
                      <a:pt x="2885" y="655"/>
                    </a:lnTo>
                    <a:lnTo>
                      <a:pt x="2689" y="459"/>
                    </a:lnTo>
                    <a:lnTo>
                      <a:pt x="2689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8" y="459"/>
                    </a:cubicBezTo>
                    <a:lnTo>
                      <a:pt x="1902" y="1114"/>
                    </a:lnTo>
                    <a:lnTo>
                      <a:pt x="1902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4" y="459"/>
                    </a:cubicBezTo>
                    <a:lnTo>
                      <a:pt x="919" y="524"/>
                    </a:lnTo>
                    <a:lnTo>
                      <a:pt x="853" y="590"/>
                    </a:lnTo>
                    <a:lnTo>
                      <a:pt x="788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1" y="852"/>
                    </a:lnTo>
                    <a:lnTo>
                      <a:pt x="526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20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20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6" y="787"/>
                    </a:lnTo>
                    <a:lnTo>
                      <a:pt x="591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8" y="524"/>
                    </a:lnTo>
                    <a:lnTo>
                      <a:pt x="853" y="459"/>
                    </a:lnTo>
                    <a:lnTo>
                      <a:pt x="919" y="394"/>
                    </a:lnTo>
                    <a:lnTo>
                      <a:pt x="919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9" y="262"/>
                    </a:cubicBezTo>
                    <a:lnTo>
                      <a:pt x="919" y="262"/>
                    </a:lnTo>
                    <a:cubicBezTo>
                      <a:pt x="897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7" y="153"/>
                      <a:pt x="919" y="131"/>
                    </a:cubicBezTo>
                    <a:lnTo>
                      <a:pt x="919" y="131"/>
                    </a:lnTo>
                    <a:cubicBezTo>
                      <a:pt x="940" y="109"/>
                      <a:pt x="957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1" y="17"/>
                      <a:pt x="1132" y="49"/>
                    </a:cubicBezTo>
                    <a:lnTo>
                      <a:pt x="1132" y="49"/>
                    </a:lnTo>
                    <a:cubicBezTo>
                      <a:pt x="1143" y="82"/>
                      <a:pt x="1159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9" y="284"/>
                      <a:pt x="1148" y="306"/>
                      <a:pt x="1148" y="328"/>
                    </a:cubicBezTo>
                    <a:lnTo>
                      <a:pt x="1148" y="328"/>
                    </a:lnTo>
                    <a:cubicBezTo>
                      <a:pt x="1148" y="349"/>
                      <a:pt x="1159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2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4" y="371"/>
                      <a:pt x="2525" y="349"/>
                      <a:pt x="2525" y="328"/>
                    </a:cubicBezTo>
                    <a:lnTo>
                      <a:pt x="2525" y="328"/>
                    </a:lnTo>
                    <a:cubicBezTo>
                      <a:pt x="2525" y="306"/>
                      <a:pt x="2514" y="284"/>
                      <a:pt x="2492" y="262"/>
                    </a:cubicBezTo>
                    <a:lnTo>
                      <a:pt x="2492" y="262"/>
                    </a:lnTo>
                    <a:cubicBezTo>
                      <a:pt x="2470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70" y="153"/>
                      <a:pt x="2492" y="131"/>
                    </a:cubicBezTo>
                    <a:lnTo>
                      <a:pt x="2492" y="131"/>
                    </a:lnTo>
                    <a:cubicBezTo>
                      <a:pt x="2514" y="109"/>
                      <a:pt x="2530" y="82"/>
                      <a:pt x="2541" y="49"/>
                    </a:cubicBezTo>
                    <a:lnTo>
                      <a:pt x="2541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6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7" y="175"/>
                      <a:pt x="2787" y="197"/>
                    </a:cubicBezTo>
                    <a:lnTo>
                      <a:pt x="2787" y="197"/>
                    </a:lnTo>
                    <a:cubicBezTo>
                      <a:pt x="2787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2" y="306"/>
                      <a:pt x="2722" y="328"/>
                    </a:cubicBezTo>
                    <a:lnTo>
                      <a:pt x="2722" y="328"/>
                    </a:lnTo>
                    <a:cubicBezTo>
                      <a:pt x="2722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1" y="590"/>
                    </a:lnTo>
                    <a:lnTo>
                      <a:pt x="3016" y="655"/>
                    </a:lnTo>
                    <a:lnTo>
                      <a:pt x="3082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6" y="1005"/>
                      <a:pt x="3388" y="1016"/>
                      <a:pt x="3409" y="1016"/>
                    </a:cubicBezTo>
                    <a:lnTo>
                      <a:pt x="3409" y="1016"/>
                    </a:lnTo>
                    <a:cubicBezTo>
                      <a:pt x="3432" y="1016"/>
                      <a:pt x="3453" y="1005"/>
                      <a:pt x="3476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4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8" y="349"/>
                      <a:pt x="4098" y="328"/>
                    </a:cubicBezTo>
                    <a:lnTo>
                      <a:pt x="4098" y="328"/>
                    </a:lnTo>
                    <a:cubicBezTo>
                      <a:pt x="4098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5" y="49"/>
                    </a:cubicBezTo>
                    <a:lnTo>
                      <a:pt x="4115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9" y="49"/>
                    </a:cubicBezTo>
                    <a:lnTo>
                      <a:pt x="4279" y="49"/>
                    </a:lnTo>
                    <a:cubicBezTo>
                      <a:pt x="4289" y="82"/>
                      <a:pt x="4306" y="109"/>
                      <a:pt x="4328" y="131"/>
                    </a:cubicBezTo>
                    <a:lnTo>
                      <a:pt x="4328" y="131"/>
                    </a:lnTo>
                    <a:cubicBezTo>
                      <a:pt x="4350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50" y="241"/>
                      <a:pt x="4328" y="262"/>
                    </a:cubicBezTo>
                    <a:lnTo>
                      <a:pt x="4328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8" y="394"/>
                    </a:cubicBezTo>
                    <a:lnTo>
                      <a:pt x="4393" y="459"/>
                    </a:lnTo>
                    <a:lnTo>
                      <a:pt x="4459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AEDCF512-D36B-AB4C-8CED-C2A0A835CC55}"/>
                </a:ext>
              </a:extLst>
            </p:cNvPr>
            <p:cNvGrpSpPr/>
            <p:nvPr/>
          </p:nvGrpSpPr>
          <p:grpSpPr>
            <a:xfrm>
              <a:off x="4452938" y="3525364"/>
              <a:ext cx="1700212" cy="709613"/>
              <a:chOff x="4452938" y="4003675"/>
              <a:chExt cx="1700212" cy="709613"/>
            </a:xfrm>
          </p:grpSpPr>
          <p:sp>
            <p:nvSpPr>
              <p:cNvPr id="43" name="Freeform 322">
                <a:extLst>
                  <a:ext uri="{FF2B5EF4-FFF2-40B4-BE49-F238E27FC236}">
                    <a16:creationId xmlns="" xmlns:a16="http://schemas.microsoft.com/office/drawing/2014/main" id="{F4664A31-6898-7E4A-AA1D-98E508F66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98950"/>
                <a:ext cx="1700212" cy="414338"/>
              </a:xfrm>
              <a:custGeom>
                <a:avLst/>
                <a:gdLst>
                  <a:gd name="T0" fmla="*/ 3408 w 4721"/>
                  <a:gd name="T1" fmla="*/ 919 h 1149"/>
                  <a:gd name="T2" fmla="*/ 3408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29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8 w 4721"/>
                  <a:gd name="T27" fmla="*/ 1148 h 1149"/>
                  <a:gd name="T28" fmla="*/ 3277 w 4721"/>
                  <a:gd name="T29" fmla="*/ 1016 h 1149"/>
                  <a:gd name="T30" fmla="*/ 3277 w 4721"/>
                  <a:gd name="T31" fmla="*/ 886 h 1149"/>
                  <a:gd name="T32" fmla="*/ 3277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8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2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7 w 4721"/>
                  <a:gd name="T99" fmla="*/ 492 h 1149"/>
                  <a:gd name="T100" fmla="*/ 3343 w 4721"/>
                  <a:gd name="T101" fmla="*/ 688 h 1149"/>
                  <a:gd name="T102" fmla="*/ 4130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1" y="951"/>
                    </a:moveTo>
                    <a:lnTo>
                      <a:pt x="3441" y="951"/>
                    </a:lnTo>
                    <a:cubicBezTo>
                      <a:pt x="3441" y="929"/>
                      <a:pt x="3431" y="919"/>
                      <a:pt x="3408" y="919"/>
                    </a:cubicBezTo>
                    <a:lnTo>
                      <a:pt x="3408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8" y="984"/>
                    </a:cubicBezTo>
                    <a:lnTo>
                      <a:pt x="3408" y="984"/>
                    </a:lnTo>
                    <a:cubicBezTo>
                      <a:pt x="3431" y="984"/>
                      <a:pt x="3441" y="973"/>
                      <a:pt x="3441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7" y="919"/>
                      <a:pt x="1836" y="919"/>
                    </a:cubicBezTo>
                    <a:lnTo>
                      <a:pt x="1836" y="919"/>
                    </a:lnTo>
                    <a:cubicBezTo>
                      <a:pt x="1813" y="919"/>
                      <a:pt x="1802" y="929"/>
                      <a:pt x="1802" y="951"/>
                    </a:cubicBezTo>
                    <a:lnTo>
                      <a:pt x="1802" y="951"/>
                    </a:lnTo>
                    <a:cubicBezTo>
                      <a:pt x="1802" y="973"/>
                      <a:pt x="1813" y="984"/>
                      <a:pt x="1836" y="984"/>
                    </a:cubicBezTo>
                    <a:lnTo>
                      <a:pt x="1836" y="984"/>
                    </a:lnTo>
                    <a:cubicBezTo>
                      <a:pt x="1857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2" y="919"/>
                    </a:cubicBezTo>
                    <a:lnTo>
                      <a:pt x="262" y="919"/>
                    </a:lnTo>
                    <a:cubicBezTo>
                      <a:pt x="240" y="919"/>
                      <a:pt x="229" y="929"/>
                      <a:pt x="229" y="951"/>
                    </a:cubicBezTo>
                    <a:lnTo>
                      <a:pt x="229" y="951"/>
                    </a:lnTo>
                    <a:cubicBezTo>
                      <a:pt x="229" y="973"/>
                      <a:pt x="240" y="984"/>
                      <a:pt x="262" y="984"/>
                    </a:cubicBezTo>
                    <a:lnTo>
                      <a:pt x="262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3" y="427"/>
                    </a:lnTo>
                    <a:lnTo>
                      <a:pt x="4458" y="361"/>
                    </a:lnTo>
                    <a:lnTo>
                      <a:pt x="4392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0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2" y="929"/>
                      <a:pt x="3572" y="951"/>
                    </a:cubicBezTo>
                    <a:lnTo>
                      <a:pt x="3572" y="951"/>
                    </a:lnTo>
                    <a:cubicBezTo>
                      <a:pt x="3572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79" y="1132"/>
                      <a:pt x="3453" y="1148"/>
                      <a:pt x="3408" y="1148"/>
                    </a:cubicBezTo>
                    <a:lnTo>
                      <a:pt x="3408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7" y="1016"/>
                    </a:cubicBezTo>
                    <a:lnTo>
                      <a:pt x="3277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7" y="886"/>
                    </a:cubicBezTo>
                    <a:lnTo>
                      <a:pt x="3277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7" y="755"/>
                    </a:cubicBezTo>
                    <a:lnTo>
                      <a:pt x="3212" y="688"/>
                    </a:ln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2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8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6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6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6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3" y="755"/>
                    </a:lnTo>
                    <a:lnTo>
                      <a:pt x="393" y="755"/>
                    </a:lnTo>
                    <a:cubicBezTo>
                      <a:pt x="371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1" y="863"/>
                      <a:pt x="393" y="886"/>
                    </a:cubicBezTo>
                    <a:lnTo>
                      <a:pt x="393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3" y="1016"/>
                    </a:cubicBezTo>
                    <a:lnTo>
                      <a:pt x="393" y="1016"/>
                    </a:lnTo>
                    <a:cubicBezTo>
                      <a:pt x="371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3" y="1132"/>
                      <a:pt x="306" y="1148"/>
                      <a:pt x="262" y="1148"/>
                    </a:cubicBezTo>
                    <a:lnTo>
                      <a:pt x="262" y="1148"/>
                    </a:lnTo>
                    <a:cubicBezTo>
                      <a:pt x="219" y="1148"/>
                      <a:pt x="191" y="1132"/>
                      <a:pt x="180" y="1098"/>
                    </a:cubicBezTo>
                    <a:lnTo>
                      <a:pt x="180" y="1098"/>
                    </a:lnTo>
                    <a:cubicBezTo>
                      <a:pt x="169" y="1065"/>
                      <a:pt x="152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8" y="973"/>
                      <a:pt x="98" y="951"/>
                    </a:cubicBezTo>
                    <a:lnTo>
                      <a:pt x="98" y="951"/>
                    </a:lnTo>
                    <a:cubicBezTo>
                      <a:pt x="98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2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2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2"/>
                    </a:lnTo>
                    <a:lnTo>
                      <a:pt x="2163" y="427"/>
                    </a:lnTo>
                    <a:lnTo>
                      <a:pt x="2229" y="361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19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7" y="492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4" name="Freeform 323">
                <a:extLst>
                  <a:ext uri="{FF2B5EF4-FFF2-40B4-BE49-F238E27FC236}">
                    <a16:creationId xmlns="" xmlns:a16="http://schemas.microsoft.com/office/drawing/2014/main" id="{92A76E78-DDAE-FD41-AB20-F411011BC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171950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2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7 w 4721"/>
                  <a:gd name="T53" fmla="*/ 491 h 847"/>
                  <a:gd name="T54" fmla="*/ 3277 w 4721"/>
                  <a:gd name="T55" fmla="*/ 623 h 847"/>
                  <a:gd name="T56" fmla="*/ 3343 w 4721"/>
                  <a:gd name="T57" fmla="*/ 688 h 847"/>
                  <a:gd name="T58" fmla="*/ 3408 w 4721"/>
                  <a:gd name="T59" fmla="*/ 722 h 847"/>
                  <a:gd name="T60" fmla="*/ 4130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0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19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5 w 4721"/>
                  <a:gd name="T99" fmla="*/ 295 h 847"/>
                  <a:gd name="T100" fmla="*/ 2163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1"/>
                    </a:lnTo>
                    <a:lnTo>
                      <a:pt x="2163" y="426"/>
                    </a:lnTo>
                    <a:lnTo>
                      <a:pt x="2229" y="360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19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7" y="491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3" y="426"/>
                    </a:lnTo>
                    <a:lnTo>
                      <a:pt x="4458" y="360"/>
                    </a:lnTo>
                    <a:lnTo>
                      <a:pt x="4392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0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3"/>
                      <a:pt x="3212" y="688"/>
                      <a:pt x="3212" y="688"/>
                    </a:cubicBez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0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1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5" name="Freeform 324">
                <a:extLst>
                  <a:ext uri="{FF2B5EF4-FFF2-40B4-BE49-F238E27FC236}">
                    <a16:creationId xmlns="" xmlns:a16="http://schemas.microsoft.com/office/drawing/2014/main" id="{34DC319A-F225-1943-9B64-0E69144D3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33863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2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7 w 4721"/>
                  <a:gd name="T53" fmla="*/ 493 h 847"/>
                  <a:gd name="T54" fmla="*/ 3277 w 4721"/>
                  <a:gd name="T55" fmla="*/ 624 h 847"/>
                  <a:gd name="T56" fmla="*/ 3343 w 4721"/>
                  <a:gd name="T57" fmla="*/ 689 h 847"/>
                  <a:gd name="T58" fmla="*/ 3408 w 4721"/>
                  <a:gd name="T59" fmla="*/ 722 h 847"/>
                  <a:gd name="T60" fmla="*/ 4130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0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19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5 w 4721"/>
                  <a:gd name="T99" fmla="*/ 296 h 847"/>
                  <a:gd name="T100" fmla="*/ 2163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3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2"/>
                      <a:pt x="1115" y="34"/>
                    </a:cubicBezTo>
                    <a:lnTo>
                      <a:pt x="1245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8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2" y="558"/>
                    </a:lnTo>
                    <a:lnTo>
                      <a:pt x="2098" y="493"/>
                    </a:lnTo>
                    <a:lnTo>
                      <a:pt x="2163" y="428"/>
                    </a:lnTo>
                    <a:lnTo>
                      <a:pt x="2229" y="361"/>
                    </a:lnTo>
                    <a:lnTo>
                      <a:pt x="2294" y="296"/>
                    </a:lnTo>
                    <a:lnTo>
                      <a:pt x="2360" y="231"/>
                    </a:lnTo>
                    <a:lnTo>
                      <a:pt x="2425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19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7" y="493"/>
                    </a:lnTo>
                    <a:lnTo>
                      <a:pt x="3212" y="558"/>
                    </a:lnTo>
                    <a:lnTo>
                      <a:pt x="3277" y="624"/>
                    </a:lnTo>
                    <a:lnTo>
                      <a:pt x="3343" y="689"/>
                    </a:lnTo>
                    <a:lnTo>
                      <a:pt x="3343" y="689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9"/>
                    </a:cubicBezTo>
                    <a:lnTo>
                      <a:pt x="4130" y="34"/>
                    </a:lnTo>
                    <a:lnTo>
                      <a:pt x="4130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3" y="428"/>
                    </a:lnTo>
                    <a:lnTo>
                      <a:pt x="4458" y="361"/>
                    </a:lnTo>
                    <a:lnTo>
                      <a:pt x="4392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0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5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4"/>
                      <a:pt x="3212" y="689"/>
                      <a:pt x="3212" y="689"/>
                    </a:cubicBezTo>
                    <a:lnTo>
                      <a:pt x="3147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19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5" y="296"/>
                    </a:lnTo>
                    <a:lnTo>
                      <a:pt x="2229" y="493"/>
                    </a:lnTo>
                    <a:lnTo>
                      <a:pt x="2163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" name="Freeform 325">
                <a:extLst>
                  <a:ext uri="{FF2B5EF4-FFF2-40B4-BE49-F238E27FC236}">
                    <a16:creationId xmlns="" xmlns:a16="http://schemas.microsoft.com/office/drawing/2014/main" id="{2E30DA1E-9DBE-1C4C-95B6-2B8286829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7875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7 w 591"/>
                  <a:gd name="T9" fmla="*/ 294 h 591"/>
                  <a:gd name="T10" fmla="*/ 327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29 w 591"/>
                  <a:gd name="T33" fmla="*/ 33 h 591"/>
                  <a:gd name="T34" fmla="*/ 229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1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1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29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7" y="317"/>
                      <a:pt x="327" y="294"/>
                    </a:cubicBezTo>
                    <a:lnTo>
                      <a:pt x="327" y="294"/>
                    </a:lnTo>
                    <a:cubicBezTo>
                      <a:pt x="327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" name="Freeform 326">
                <a:extLst>
                  <a:ext uri="{FF2B5EF4-FFF2-40B4-BE49-F238E27FC236}">
                    <a16:creationId xmlns="" xmlns:a16="http://schemas.microsoft.com/office/drawing/2014/main" id="{BAA8931B-3F50-884E-8112-A7158A76F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138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9 w 591"/>
                  <a:gd name="T9" fmla="*/ 294 h 591"/>
                  <a:gd name="T10" fmla="*/ 329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8 w 591"/>
                  <a:gd name="T41" fmla="*/ 229 h 591"/>
                  <a:gd name="T42" fmla="*/ 558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8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8" y="328"/>
                      <a:pt x="329" y="317"/>
                      <a:pt x="329" y="294"/>
                    </a:cubicBezTo>
                    <a:lnTo>
                      <a:pt x="329" y="294"/>
                    </a:lnTo>
                    <a:cubicBezTo>
                      <a:pt x="329" y="273"/>
                      <a:pt x="318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8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" name="Freeform 327">
                <a:extLst>
                  <a:ext uri="{FF2B5EF4-FFF2-40B4-BE49-F238E27FC236}">
                    <a16:creationId xmlns="" xmlns:a16="http://schemas.microsoft.com/office/drawing/2014/main" id="{49E42529-BC9A-9E4D-8D11-2CCC31119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4400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" name="Freeform 328">
                <a:extLst>
                  <a:ext uri="{FF2B5EF4-FFF2-40B4-BE49-F238E27FC236}">
                    <a16:creationId xmlns="" xmlns:a16="http://schemas.microsoft.com/office/drawing/2014/main" id="{2083D900-CD01-584A-98C6-6EDB7B06E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1 w 4721"/>
                  <a:gd name="T9" fmla="*/ 197 h 1148"/>
                  <a:gd name="T10" fmla="*/ 1016 w 4721"/>
                  <a:gd name="T11" fmla="*/ 197 h 1148"/>
                  <a:gd name="T12" fmla="*/ 4523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7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2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2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5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7 w 4721"/>
                  <a:gd name="T89" fmla="*/ 918 h 1148"/>
                  <a:gd name="T90" fmla="*/ 3408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8" y="197"/>
                    </a:moveTo>
                    <a:lnTo>
                      <a:pt x="4228" y="197"/>
                    </a:lnTo>
                    <a:cubicBezTo>
                      <a:pt x="4228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8" y="219"/>
                      <a:pt x="4228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0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0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1" y="197"/>
                    </a:moveTo>
                    <a:lnTo>
                      <a:pt x="1081" y="197"/>
                    </a:lnTo>
                    <a:cubicBezTo>
                      <a:pt x="1081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6" y="175"/>
                      <a:pt x="1016" y="197"/>
                    </a:cubicBezTo>
                    <a:lnTo>
                      <a:pt x="1016" y="197"/>
                    </a:lnTo>
                    <a:cubicBezTo>
                      <a:pt x="1016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1" y="219"/>
                      <a:pt x="1081" y="197"/>
                    </a:cubicBezTo>
                    <a:close/>
                    <a:moveTo>
                      <a:pt x="4523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3" y="722"/>
                    </a:lnTo>
                    <a:lnTo>
                      <a:pt x="4458" y="655"/>
                    </a:lnTo>
                    <a:lnTo>
                      <a:pt x="4392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0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6" y="852"/>
                    </a:lnTo>
                    <a:lnTo>
                      <a:pt x="3671" y="918"/>
                    </a:lnTo>
                    <a:lnTo>
                      <a:pt x="3605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8" y="1147"/>
                    </a:cubicBezTo>
                    <a:lnTo>
                      <a:pt x="3408" y="1147"/>
                    </a:lnTo>
                    <a:cubicBezTo>
                      <a:pt x="3387" y="1147"/>
                      <a:pt x="3365" y="1136"/>
                      <a:pt x="3343" y="1114"/>
                    </a:cubicBezTo>
                    <a:lnTo>
                      <a:pt x="3277" y="1049"/>
                    </a:lnTo>
                    <a:lnTo>
                      <a:pt x="3212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0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7" y="1147"/>
                      <a:pt x="1836" y="1147"/>
                    </a:cubicBezTo>
                    <a:lnTo>
                      <a:pt x="1836" y="1147"/>
                    </a:lnTo>
                    <a:cubicBezTo>
                      <a:pt x="1813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5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3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2" y="1147"/>
                    </a:cubicBezTo>
                    <a:lnTo>
                      <a:pt x="262" y="1147"/>
                    </a:lnTo>
                    <a:cubicBezTo>
                      <a:pt x="240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0" y="1016"/>
                      <a:pt x="262" y="1016"/>
                    </a:cubicBezTo>
                    <a:lnTo>
                      <a:pt x="262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3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39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39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5" y="219"/>
                      <a:pt x="885" y="197"/>
                    </a:cubicBezTo>
                    <a:lnTo>
                      <a:pt x="885" y="197"/>
                    </a:lnTo>
                    <a:cubicBezTo>
                      <a:pt x="885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39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3" y="1016"/>
                      <a:pt x="1836" y="1016"/>
                    </a:cubicBezTo>
                    <a:lnTo>
                      <a:pt x="1836" y="1016"/>
                    </a:lnTo>
                    <a:cubicBezTo>
                      <a:pt x="1857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3" y="722"/>
                    </a:lnTo>
                    <a:lnTo>
                      <a:pt x="2229" y="655"/>
                    </a:lnTo>
                    <a:lnTo>
                      <a:pt x="2425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8" y="219"/>
                      <a:pt x="2458" y="197"/>
                    </a:cubicBezTo>
                    <a:lnTo>
                      <a:pt x="2458" y="197"/>
                    </a:lnTo>
                    <a:cubicBezTo>
                      <a:pt x="2458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29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1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1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1" y="371"/>
                      <a:pt x="2753" y="394"/>
                    </a:cubicBezTo>
                    <a:lnTo>
                      <a:pt x="2819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7" y="787"/>
                    </a:lnTo>
                    <a:lnTo>
                      <a:pt x="3212" y="852"/>
                    </a:lnTo>
                    <a:lnTo>
                      <a:pt x="3277" y="918"/>
                    </a:lnTo>
                    <a:lnTo>
                      <a:pt x="3343" y="984"/>
                    </a:lnTo>
                    <a:lnTo>
                      <a:pt x="3343" y="984"/>
                    </a:lnTo>
                    <a:cubicBezTo>
                      <a:pt x="3365" y="1005"/>
                      <a:pt x="3387" y="1016"/>
                      <a:pt x="3408" y="1016"/>
                    </a:cubicBezTo>
                    <a:lnTo>
                      <a:pt x="3408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5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4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59" y="175"/>
                      <a:pt x="4359" y="197"/>
                    </a:cubicBezTo>
                    <a:lnTo>
                      <a:pt x="4359" y="197"/>
                    </a:lnTo>
                    <a:cubicBezTo>
                      <a:pt x="4359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2" y="459"/>
                    </a:lnTo>
                    <a:lnTo>
                      <a:pt x="4458" y="524"/>
                    </a:lnTo>
                    <a:lnTo>
                      <a:pt x="4523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3F56E637-4AC5-3141-A76A-0940C33F16E0}"/>
                </a:ext>
              </a:extLst>
            </p:cNvPr>
            <p:cNvGrpSpPr/>
            <p:nvPr/>
          </p:nvGrpSpPr>
          <p:grpSpPr>
            <a:xfrm>
              <a:off x="6151563" y="3525364"/>
              <a:ext cx="1700212" cy="709613"/>
              <a:chOff x="6151563" y="4003675"/>
              <a:chExt cx="1700212" cy="709613"/>
            </a:xfrm>
          </p:grpSpPr>
          <p:sp>
            <p:nvSpPr>
              <p:cNvPr id="36" name="Freeform 467">
                <a:extLst>
                  <a:ext uri="{FF2B5EF4-FFF2-40B4-BE49-F238E27FC236}">
                    <a16:creationId xmlns="" xmlns:a16="http://schemas.microsoft.com/office/drawing/2014/main" id="{6280F801-863D-E044-936F-E22977484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1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1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2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0" y="1098"/>
                    </a:cubicBezTo>
                    <a:lnTo>
                      <a:pt x="180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5"/>
                    </a:lnTo>
                    <a:lnTo>
                      <a:pt x="2491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7" name="Freeform 468">
                <a:extLst>
                  <a:ext uri="{FF2B5EF4-FFF2-40B4-BE49-F238E27FC236}">
                    <a16:creationId xmlns="" xmlns:a16="http://schemas.microsoft.com/office/drawing/2014/main" id="{DCF3EF1E-A88C-0148-9B00-E03303D9F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171950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1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29" y="360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4"/>
                    </a:lnTo>
                    <a:lnTo>
                      <a:pt x="2491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1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" name="Freeform 469">
                <a:extLst>
                  <a:ext uri="{FF2B5EF4-FFF2-40B4-BE49-F238E27FC236}">
                    <a16:creationId xmlns="" xmlns:a16="http://schemas.microsoft.com/office/drawing/2014/main" id="{99677184-A5E1-A843-ACEA-F14A8AAA1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33863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1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29" y="361"/>
                    </a:lnTo>
                    <a:lnTo>
                      <a:pt x="2295" y="296"/>
                    </a:lnTo>
                    <a:lnTo>
                      <a:pt x="2360" y="231"/>
                    </a:lnTo>
                    <a:lnTo>
                      <a:pt x="2426" y="164"/>
                    </a:lnTo>
                    <a:lnTo>
                      <a:pt x="2491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1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6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1" y="231"/>
                    </a:lnTo>
                    <a:lnTo>
                      <a:pt x="2426" y="296"/>
                    </a:lnTo>
                    <a:lnTo>
                      <a:pt x="2229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" name="Freeform 470">
                <a:extLst>
                  <a:ext uri="{FF2B5EF4-FFF2-40B4-BE49-F238E27FC236}">
                    <a16:creationId xmlns="" xmlns:a16="http://schemas.microsoft.com/office/drawing/2014/main" id="{98AADCE3-7795-CB48-B0AB-086DB46D5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6500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" name="Freeform 471">
                <a:extLst>
                  <a:ext uri="{FF2B5EF4-FFF2-40B4-BE49-F238E27FC236}">
                    <a16:creationId xmlns="" xmlns:a16="http://schemas.microsoft.com/office/drawing/2014/main" id="{9378497B-9E5D-8445-A6D4-A6809C1C2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9763" y="4440238"/>
                <a:ext cx="212725" cy="212725"/>
              </a:xfrm>
              <a:custGeom>
                <a:avLst/>
                <a:gdLst>
                  <a:gd name="T0" fmla="*/ 261 w 590"/>
                  <a:gd name="T1" fmla="*/ 294 h 591"/>
                  <a:gd name="T2" fmla="*/ 261 w 590"/>
                  <a:gd name="T3" fmla="*/ 294 h 591"/>
                  <a:gd name="T4" fmla="*/ 294 w 590"/>
                  <a:gd name="T5" fmla="*/ 328 h 591"/>
                  <a:gd name="T6" fmla="*/ 294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4 w 590"/>
                  <a:gd name="T13" fmla="*/ 262 h 591"/>
                  <a:gd name="T14" fmla="*/ 294 w 590"/>
                  <a:gd name="T15" fmla="*/ 262 h 591"/>
                  <a:gd name="T16" fmla="*/ 261 w 590"/>
                  <a:gd name="T17" fmla="*/ 294 h 591"/>
                  <a:gd name="T18" fmla="*/ 229 w 590"/>
                  <a:gd name="T19" fmla="*/ 557 h 591"/>
                  <a:gd name="T20" fmla="*/ 32 w 590"/>
                  <a:gd name="T21" fmla="*/ 361 h 591"/>
                  <a:gd name="T22" fmla="*/ 32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2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4 w 590"/>
                  <a:gd name="T35" fmla="*/ 0 h 591"/>
                  <a:gd name="T36" fmla="*/ 294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4 w 590"/>
                  <a:gd name="T55" fmla="*/ 590 h 591"/>
                  <a:gd name="T56" fmla="*/ 294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1" y="294"/>
                    </a:moveTo>
                    <a:lnTo>
                      <a:pt x="261" y="294"/>
                    </a:lnTo>
                    <a:cubicBezTo>
                      <a:pt x="261" y="317"/>
                      <a:pt x="273" y="328"/>
                      <a:pt x="294" y="328"/>
                    </a:cubicBezTo>
                    <a:lnTo>
                      <a:pt x="294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4" y="262"/>
                    </a:cubicBezTo>
                    <a:lnTo>
                      <a:pt x="294" y="262"/>
                    </a:lnTo>
                    <a:cubicBezTo>
                      <a:pt x="273" y="262"/>
                      <a:pt x="261" y="273"/>
                      <a:pt x="261" y="294"/>
                    </a:cubicBezTo>
                    <a:close/>
                    <a:moveTo>
                      <a:pt x="229" y="557"/>
                    </a:moveTo>
                    <a:lnTo>
                      <a:pt x="32" y="361"/>
                    </a:ln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4" y="0"/>
                    </a:cubicBezTo>
                    <a:lnTo>
                      <a:pt x="294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4" y="590"/>
                    </a:cubicBezTo>
                    <a:lnTo>
                      <a:pt x="294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" name="Freeform 472">
                <a:extLst>
                  <a:ext uri="{FF2B5EF4-FFF2-40B4-BE49-F238E27FC236}">
                    <a16:creationId xmlns="" xmlns:a16="http://schemas.microsoft.com/office/drawing/2014/main" id="{9130A790-0BAC-2144-862D-500A84BA8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025" y="4440238"/>
                <a:ext cx="212725" cy="212725"/>
              </a:xfrm>
              <a:custGeom>
                <a:avLst/>
                <a:gdLst>
                  <a:gd name="T0" fmla="*/ 328 w 591"/>
                  <a:gd name="T1" fmla="*/ 294 h 591"/>
                  <a:gd name="T2" fmla="*/ 328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3 w 591"/>
                  <a:gd name="T9" fmla="*/ 294 h 591"/>
                  <a:gd name="T10" fmla="*/ 263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8 w 591"/>
                  <a:gd name="T17" fmla="*/ 294 h 591"/>
                  <a:gd name="T18" fmla="*/ 492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2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2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1" y="33"/>
                    </a:cubicBezTo>
                    <a:lnTo>
                      <a:pt x="426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" name="Freeform 473">
                <a:extLst>
                  <a:ext uri="{FF2B5EF4-FFF2-40B4-BE49-F238E27FC236}">
                    <a16:creationId xmlns="" xmlns:a16="http://schemas.microsoft.com/office/drawing/2014/main" id="{27E9C684-6E02-E743-AF7A-A472D6F2C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1 w 4721"/>
                  <a:gd name="T73" fmla="*/ 394 h 1148"/>
                  <a:gd name="T74" fmla="*/ 2491 w 4721"/>
                  <a:gd name="T75" fmla="*/ 262 h 1148"/>
                  <a:gd name="T76" fmla="*/ 2491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1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1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1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1" y="918"/>
                    </a:lnTo>
                    <a:lnTo>
                      <a:pt x="3606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6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2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2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29" y="655"/>
                    </a:lnTo>
                    <a:lnTo>
                      <a:pt x="2426" y="459"/>
                    </a:lnTo>
                    <a:lnTo>
                      <a:pt x="2491" y="394"/>
                    </a:lnTo>
                    <a:lnTo>
                      <a:pt x="2491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1" y="262"/>
                    </a:cubicBezTo>
                    <a:lnTo>
                      <a:pt x="2491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1" y="131"/>
                    </a:cubicBezTo>
                    <a:lnTo>
                      <a:pt x="2491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3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6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48058" y="25732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Algorithms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058" y="927471"/>
            <a:ext cx="117632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 - Gaussian Blur Algorithm</a:t>
            </a:r>
          </a:p>
        </p:txBody>
      </p:sp>
      <p:sp>
        <p:nvSpPr>
          <p:cNvPr id="68" name="Flowchart: Terminator 67"/>
          <p:cNvSpPr/>
          <p:nvPr/>
        </p:nvSpPr>
        <p:spPr>
          <a:xfrm>
            <a:off x="740153" y="1481824"/>
            <a:ext cx="2745097" cy="700511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 the hand region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Flowchart: Terminator 68"/>
          <p:cNvSpPr/>
          <p:nvPr/>
        </p:nvSpPr>
        <p:spPr>
          <a:xfrm>
            <a:off x="721446" y="2548097"/>
            <a:ext cx="2731206" cy="730956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Subtraction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Flowchart: Terminator 69"/>
          <p:cNvSpPr/>
          <p:nvPr/>
        </p:nvSpPr>
        <p:spPr>
          <a:xfrm>
            <a:off x="736062" y="3629591"/>
            <a:ext cx="2731207" cy="698241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 Detection &amp;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Flowchart: Terminator 70"/>
          <p:cNvSpPr/>
          <p:nvPr/>
        </p:nvSpPr>
        <p:spPr>
          <a:xfrm>
            <a:off x="784620" y="4771744"/>
            <a:ext cx="2731205" cy="698240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Contour Extraction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641" y="1541291"/>
            <a:ext cx="4348001" cy="3857005"/>
          </a:xfrm>
          <a:prstGeom prst="rect">
            <a:avLst/>
          </a:prstGeom>
        </p:spPr>
      </p:pic>
      <p:cxnSp>
        <p:nvCxnSpPr>
          <p:cNvPr id="75" name="Straight Arrow Connector 74"/>
          <p:cNvCxnSpPr>
            <a:endCxn id="69" idx="0"/>
          </p:cNvCxnSpPr>
          <p:nvPr/>
        </p:nvCxnSpPr>
        <p:spPr>
          <a:xfrm>
            <a:off x="2087049" y="2197559"/>
            <a:ext cx="0" cy="350538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060551" y="3279053"/>
            <a:ext cx="0" cy="350538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087049" y="4374519"/>
            <a:ext cx="0" cy="350538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5573101"/>
            <a:ext cx="11652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5:- Hand Gesture block diagram part 1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Fig 6:- Hand Gesture block diagram part 2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>
            <a:extLst>
              <a:ext uri="{FF2B5EF4-FFF2-40B4-BE49-F238E27FC236}">
                <a16:creationId xmlns="" xmlns:a16="http://schemas.microsoft.com/office/drawing/2014/main" id="{261DCD48-B57C-DE43-8D91-E6317EBD0C7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2555665" y="2480537"/>
            <a:ext cx="6907809" cy="1816841"/>
            <a:chOff x="2700338" y="1380652"/>
            <a:chExt cx="5151437" cy="1133475"/>
          </a:xfrm>
        </p:grpSpPr>
        <p:grpSp>
          <p:nvGrpSpPr>
            <p:cNvPr id="208" name="Group 207">
              <a:extLst>
                <a:ext uri="{FF2B5EF4-FFF2-40B4-BE49-F238E27FC236}">
                  <a16:creationId xmlns="" xmlns:a16="http://schemas.microsoft.com/office/drawing/2014/main" id="{1931FA60-DDCF-BE47-8E19-ED4B730060FD}"/>
                </a:ext>
              </a:extLst>
            </p:cNvPr>
            <p:cNvGrpSpPr/>
            <p:nvPr/>
          </p:nvGrpSpPr>
          <p:grpSpPr>
            <a:xfrm>
              <a:off x="2700338" y="1387002"/>
              <a:ext cx="314190" cy="1096962"/>
              <a:chOff x="2700338" y="1865313"/>
              <a:chExt cx="314190" cy="1096962"/>
            </a:xfrm>
          </p:grpSpPr>
          <p:sp>
            <p:nvSpPr>
              <p:cNvPr id="289" name="Freeform 184">
                <a:extLst>
                  <a:ext uri="{FF2B5EF4-FFF2-40B4-BE49-F238E27FC236}">
                    <a16:creationId xmlns="" xmlns:a16="http://schemas.microsoft.com/office/drawing/2014/main" id="{1955D7F1-6385-0E4E-9EE2-DA551D68D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7828" y="1865313"/>
                <a:ext cx="266700" cy="1096962"/>
              </a:xfrm>
              <a:custGeom>
                <a:avLst/>
                <a:gdLst>
                  <a:gd name="T0" fmla="*/ 280 w 739"/>
                  <a:gd name="T1" fmla="*/ 2442 h 3049"/>
                  <a:gd name="T2" fmla="*/ 312 w 739"/>
                  <a:gd name="T3" fmla="*/ 2376 h 3049"/>
                  <a:gd name="T4" fmla="*/ 345 w 739"/>
                  <a:gd name="T5" fmla="*/ 2376 h 3049"/>
                  <a:gd name="T6" fmla="*/ 214 w 739"/>
                  <a:gd name="T7" fmla="*/ 2507 h 3049"/>
                  <a:gd name="T8" fmla="*/ 197 w 739"/>
                  <a:gd name="T9" fmla="*/ 2524 h 3049"/>
                  <a:gd name="T10" fmla="*/ 131 w 739"/>
                  <a:gd name="T11" fmla="*/ 2556 h 3049"/>
                  <a:gd name="T12" fmla="*/ 131 w 739"/>
                  <a:gd name="T13" fmla="*/ 2589 h 3049"/>
                  <a:gd name="T14" fmla="*/ 66 w 739"/>
                  <a:gd name="T15" fmla="*/ 2622 h 3049"/>
                  <a:gd name="T16" fmla="*/ 82 w 739"/>
                  <a:gd name="T17" fmla="*/ 2638 h 3049"/>
                  <a:gd name="T18" fmla="*/ 181 w 739"/>
                  <a:gd name="T19" fmla="*/ 541 h 3049"/>
                  <a:gd name="T20" fmla="*/ 148 w 739"/>
                  <a:gd name="T21" fmla="*/ 475 h 3049"/>
                  <a:gd name="T22" fmla="*/ 116 w 739"/>
                  <a:gd name="T23" fmla="*/ 475 h 3049"/>
                  <a:gd name="T24" fmla="*/ 82 w 739"/>
                  <a:gd name="T25" fmla="*/ 409 h 3049"/>
                  <a:gd name="T26" fmla="*/ 66 w 739"/>
                  <a:gd name="T27" fmla="*/ 426 h 3049"/>
                  <a:gd name="T28" fmla="*/ 262 w 739"/>
                  <a:gd name="T29" fmla="*/ 622 h 3049"/>
                  <a:gd name="T30" fmla="*/ 262 w 739"/>
                  <a:gd name="T31" fmla="*/ 589 h 3049"/>
                  <a:gd name="T32" fmla="*/ 328 w 739"/>
                  <a:gd name="T33" fmla="*/ 688 h 3049"/>
                  <a:gd name="T34" fmla="*/ 312 w 739"/>
                  <a:gd name="T35" fmla="*/ 672 h 3049"/>
                  <a:gd name="T36" fmla="*/ 722 w 739"/>
                  <a:gd name="T37" fmla="*/ 1557 h 3049"/>
                  <a:gd name="T38" fmla="*/ 492 w 739"/>
                  <a:gd name="T39" fmla="*/ 1786 h 3049"/>
                  <a:gd name="T40" fmla="*/ 197 w 739"/>
                  <a:gd name="T41" fmla="*/ 2081 h 3049"/>
                  <a:gd name="T42" fmla="*/ 50 w 739"/>
                  <a:gd name="T43" fmla="*/ 2245 h 3049"/>
                  <a:gd name="T44" fmla="*/ 459 w 739"/>
                  <a:gd name="T45" fmla="*/ 2278 h 3049"/>
                  <a:gd name="T46" fmla="*/ 525 w 739"/>
                  <a:gd name="T47" fmla="*/ 2344 h 3049"/>
                  <a:gd name="T48" fmla="*/ 361 w 739"/>
                  <a:gd name="T49" fmla="*/ 2507 h 3049"/>
                  <a:gd name="T50" fmla="*/ 197 w 739"/>
                  <a:gd name="T51" fmla="*/ 2671 h 3049"/>
                  <a:gd name="T52" fmla="*/ 66 w 739"/>
                  <a:gd name="T53" fmla="*/ 2802 h 3049"/>
                  <a:gd name="T54" fmla="*/ 123 w 739"/>
                  <a:gd name="T55" fmla="*/ 2877 h 3049"/>
                  <a:gd name="T56" fmla="*/ 66 w 739"/>
                  <a:gd name="T57" fmla="*/ 2999 h 3049"/>
                  <a:gd name="T58" fmla="*/ 0 w 739"/>
                  <a:gd name="T59" fmla="*/ 2720 h 3049"/>
                  <a:gd name="T60" fmla="*/ 0 w 739"/>
                  <a:gd name="T61" fmla="*/ 2589 h 3049"/>
                  <a:gd name="T62" fmla="*/ 197 w 739"/>
                  <a:gd name="T63" fmla="*/ 2409 h 3049"/>
                  <a:gd name="T64" fmla="*/ 131 w 739"/>
                  <a:gd name="T65" fmla="*/ 2344 h 3049"/>
                  <a:gd name="T66" fmla="*/ 66 w 739"/>
                  <a:gd name="T67" fmla="*/ 2081 h 3049"/>
                  <a:gd name="T68" fmla="*/ 230 w 739"/>
                  <a:gd name="T69" fmla="*/ 1917 h 3049"/>
                  <a:gd name="T70" fmla="*/ 394 w 739"/>
                  <a:gd name="T71" fmla="*/ 1754 h 3049"/>
                  <a:gd name="T72" fmla="*/ 558 w 739"/>
                  <a:gd name="T73" fmla="*/ 1590 h 3049"/>
                  <a:gd name="T74" fmla="*/ 590 w 739"/>
                  <a:gd name="T75" fmla="*/ 1491 h 3049"/>
                  <a:gd name="T76" fmla="*/ 131 w 739"/>
                  <a:gd name="T77" fmla="*/ 704 h 3049"/>
                  <a:gd name="T78" fmla="*/ 214 w 739"/>
                  <a:gd name="T79" fmla="*/ 672 h 3049"/>
                  <a:gd name="T80" fmla="*/ 66 w 739"/>
                  <a:gd name="T81" fmla="*/ 508 h 3049"/>
                  <a:gd name="T82" fmla="*/ 0 w 739"/>
                  <a:gd name="T83" fmla="*/ 360 h 3049"/>
                  <a:gd name="T84" fmla="*/ 0 w 739"/>
                  <a:gd name="T85" fmla="*/ 0 h 3049"/>
                  <a:gd name="T86" fmla="*/ 148 w 739"/>
                  <a:gd name="T87" fmla="*/ 147 h 3049"/>
                  <a:gd name="T88" fmla="*/ 50 w 739"/>
                  <a:gd name="T89" fmla="*/ 213 h 3049"/>
                  <a:gd name="T90" fmla="*/ 230 w 739"/>
                  <a:gd name="T91" fmla="*/ 409 h 3049"/>
                  <a:gd name="T92" fmla="*/ 459 w 739"/>
                  <a:gd name="T93" fmla="*/ 639 h 3049"/>
                  <a:gd name="T94" fmla="*/ 517 w 739"/>
                  <a:gd name="T95" fmla="*/ 762 h 3049"/>
                  <a:gd name="T96" fmla="*/ 74 w 739"/>
                  <a:gd name="T97" fmla="*/ 778 h 3049"/>
                  <a:gd name="T98" fmla="*/ 99 w 739"/>
                  <a:gd name="T99" fmla="*/ 868 h 3049"/>
                  <a:gd name="T100" fmla="*/ 262 w 739"/>
                  <a:gd name="T101" fmla="*/ 1032 h 3049"/>
                  <a:gd name="T102" fmla="*/ 426 w 739"/>
                  <a:gd name="T103" fmla="*/ 1196 h 3049"/>
                  <a:gd name="T104" fmla="*/ 590 w 739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246" y="2442"/>
                    </a:moveTo>
                    <a:lnTo>
                      <a:pt x="246" y="2442"/>
                    </a:lnTo>
                    <a:cubicBezTo>
                      <a:pt x="246" y="2452"/>
                      <a:pt x="252" y="2458"/>
                      <a:pt x="262" y="2458"/>
                    </a:cubicBezTo>
                    <a:lnTo>
                      <a:pt x="262" y="2458"/>
                    </a:lnTo>
                    <a:cubicBezTo>
                      <a:pt x="274" y="2458"/>
                      <a:pt x="280" y="2452"/>
                      <a:pt x="280" y="2442"/>
                    </a:cubicBezTo>
                    <a:lnTo>
                      <a:pt x="280" y="2442"/>
                    </a:lnTo>
                    <a:cubicBezTo>
                      <a:pt x="280" y="2431"/>
                      <a:pt x="274" y="2425"/>
                      <a:pt x="262" y="2425"/>
                    </a:cubicBezTo>
                    <a:lnTo>
                      <a:pt x="262" y="2425"/>
                    </a:lnTo>
                    <a:cubicBezTo>
                      <a:pt x="252" y="2425"/>
                      <a:pt x="246" y="2431"/>
                      <a:pt x="246" y="2442"/>
                    </a:cubicBezTo>
                    <a:close/>
                    <a:moveTo>
                      <a:pt x="312" y="2376"/>
                    </a:moveTo>
                    <a:lnTo>
                      <a:pt x="312" y="2376"/>
                    </a:lnTo>
                    <a:cubicBezTo>
                      <a:pt x="312" y="2387"/>
                      <a:pt x="317" y="2393"/>
                      <a:pt x="328" y="2393"/>
                    </a:cubicBezTo>
                    <a:lnTo>
                      <a:pt x="328" y="2393"/>
                    </a:lnTo>
                    <a:cubicBezTo>
                      <a:pt x="339" y="2393"/>
                      <a:pt x="345" y="2387"/>
                      <a:pt x="345" y="2376"/>
                    </a:cubicBezTo>
                    <a:lnTo>
                      <a:pt x="345" y="2376"/>
                    </a:lnTo>
                    <a:cubicBezTo>
                      <a:pt x="345" y="2365"/>
                      <a:pt x="339" y="2360"/>
                      <a:pt x="328" y="2360"/>
                    </a:cubicBezTo>
                    <a:lnTo>
                      <a:pt x="328" y="2360"/>
                    </a:lnTo>
                    <a:cubicBezTo>
                      <a:pt x="317" y="2360"/>
                      <a:pt x="312" y="2365"/>
                      <a:pt x="312" y="2376"/>
                    </a:cubicBezTo>
                    <a:close/>
                    <a:moveTo>
                      <a:pt x="214" y="2507"/>
                    </a:moveTo>
                    <a:lnTo>
                      <a:pt x="214" y="2507"/>
                    </a:lnTo>
                    <a:cubicBezTo>
                      <a:pt x="214" y="2496"/>
                      <a:pt x="209" y="2491"/>
                      <a:pt x="197" y="2491"/>
                    </a:cubicBezTo>
                    <a:lnTo>
                      <a:pt x="197" y="2491"/>
                    </a:lnTo>
                    <a:cubicBezTo>
                      <a:pt x="186" y="2491"/>
                      <a:pt x="181" y="2496"/>
                      <a:pt x="181" y="2507"/>
                    </a:cubicBezTo>
                    <a:lnTo>
                      <a:pt x="181" y="2507"/>
                    </a:lnTo>
                    <a:cubicBezTo>
                      <a:pt x="181" y="2518"/>
                      <a:pt x="186" y="2524"/>
                      <a:pt x="197" y="2524"/>
                    </a:cubicBezTo>
                    <a:lnTo>
                      <a:pt x="197" y="2524"/>
                    </a:lnTo>
                    <a:cubicBezTo>
                      <a:pt x="209" y="2524"/>
                      <a:pt x="214" y="2518"/>
                      <a:pt x="214" y="2507"/>
                    </a:cubicBezTo>
                    <a:close/>
                    <a:moveTo>
                      <a:pt x="148" y="2573"/>
                    </a:moveTo>
                    <a:lnTo>
                      <a:pt x="148" y="2573"/>
                    </a:lnTo>
                    <a:cubicBezTo>
                      <a:pt x="148" y="2562"/>
                      <a:pt x="143" y="2556"/>
                      <a:pt x="131" y="2556"/>
                    </a:cubicBezTo>
                    <a:lnTo>
                      <a:pt x="131" y="2556"/>
                    </a:lnTo>
                    <a:cubicBezTo>
                      <a:pt x="121" y="2556"/>
                      <a:pt x="116" y="2562"/>
                      <a:pt x="116" y="2573"/>
                    </a:cubicBezTo>
                    <a:lnTo>
                      <a:pt x="116" y="2573"/>
                    </a:lnTo>
                    <a:cubicBezTo>
                      <a:pt x="116" y="2584"/>
                      <a:pt x="121" y="2589"/>
                      <a:pt x="131" y="2589"/>
                    </a:cubicBezTo>
                    <a:lnTo>
                      <a:pt x="131" y="2589"/>
                    </a:lnTo>
                    <a:cubicBezTo>
                      <a:pt x="143" y="2589"/>
                      <a:pt x="148" y="2584"/>
                      <a:pt x="148" y="2573"/>
                    </a:cubicBezTo>
                    <a:close/>
                    <a:moveTo>
                      <a:pt x="82" y="2638"/>
                    </a:moveTo>
                    <a:lnTo>
                      <a:pt x="82" y="2638"/>
                    </a:lnTo>
                    <a:cubicBezTo>
                      <a:pt x="82" y="2627"/>
                      <a:pt x="77" y="2622"/>
                      <a:pt x="66" y="2622"/>
                    </a:cubicBezTo>
                    <a:lnTo>
                      <a:pt x="66" y="2622"/>
                    </a:lnTo>
                    <a:cubicBezTo>
                      <a:pt x="55" y="2622"/>
                      <a:pt x="50" y="2627"/>
                      <a:pt x="50" y="2638"/>
                    </a:cubicBezTo>
                    <a:lnTo>
                      <a:pt x="50" y="2638"/>
                    </a:lnTo>
                    <a:cubicBezTo>
                      <a:pt x="50" y="2650"/>
                      <a:pt x="55" y="2655"/>
                      <a:pt x="66" y="2655"/>
                    </a:cubicBezTo>
                    <a:lnTo>
                      <a:pt x="66" y="2655"/>
                    </a:lnTo>
                    <a:cubicBezTo>
                      <a:pt x="77" y="2655"/>
                      <a:pt x="82" y="2650"/>
                      <a:pt x="82" y="2638"/>
                    </a:cubicBezTo>
                    <a:close/>
                    <a:moveTo>
                      <a:pt x="214" y="541"/>
                    </a:moveTo>
                    <a:lnTo>
                      <a:pt x="214" y="541"/>
                    </a:lnTo>
                    <a:cubicBezTo>
                      <a:pt x="214" y="529"/>
                      <a:pt x="209" y="524"/>
                      <a:pt x="197" y="524"/>
                    </a:cubicBezTo>
                    <a:lnTo>
                      <a:pt x="197" y="524"/>
                    </a:lnTo>
                    <a:cubicBezTo>
                      <a:pt x="186" y="524"/>
                      <a:pt x="181" y="529"/>
                      <a:pt x="181" y="541"/>
                    </a:cubicBezTo>
                    <a:lnTo>
                      <a:pt x="181" y="541"/>
                    </a:lnTo>
                    <a:cubicBezTo>
                      <a:pt x="181" y="551"/>
                      <a:pt x="186" y="557"/>
                      <a:pt x="197" y="557"/>
                    </a:cubicBezTo>
                    <a:lnTo>
                      <a:pt x="197" y="557"/>
                    </a:lnTo>
                    <a:cubicBezTo>
                      <a:pt x="209" y="557"/>
                      <a:pt x="214" y="551"/>
                      <a:pt x="214" y="541"/>
                    </a:cubicBezTo>
                    <a:close/>
                    <a:moveTo>
                      <a:pt x="148" y="475"/>
                    </a:moveTo>
                    <a:lnTo>
                      <a:pt x="148" y="475"/>
                    </a:lnTo>
                    <a:cubicBezTo>
                      <a:pt x="148" y="464"/>
                      <a:pt x="143" y="458"/>
                      <a:pt x="131" y="458"/>
                    </a:cubicBezTo>
                    <a:lnTo>
                      <a:pt x="131" y="458"/>
                    </a:lnTo>
                    <a:cubicBezTo>
                      <a:pt x="121" y="458"/>
                      <a:pt x="116" y="464"/>
                      <a:pt x="116" y="475"/>
                    </a:cubicBezTo>
                    <a:lnTo>
                      <a:pt x="116" y="475"/>
                    </a:lnTo>
                    <a:cubicBezTo>
                      <a:pt x="116" y="486"/>
                      <a:pt x="121" y="491"/>
                      <a:pt x="131" y="491"/>
                    </a:cubicBezTo>
                    <a:lnTo>
                      <a:pt x="131" y="491"/>
                    </a:lnTo>
                    <a:cubicBezTo>
                      <a:pt x="143" y="491"/>
                      <a:pt x="148" y="486"/>
                      <a:pt x="148" y="475"/>
                    </a:cubicBezTo>
                    <a:close/>
                    <a:moveTo>
                      <a:pt x="82" y="409"/>
                    </a:moveTo>
                    <a:lnTo>
                      <a:pt x="82" y="409"/>
                    </a:lnTo>
                    <a:cubicBezTo>
                      <a:pt x="82" y="398"/>
                      <a:pt x="77" y="393"/>
                      <a:pt x="66" y="393"/>
                    </a:cubicBezTo>
                    <a:lnTo>
                      <a:pt x="66" y="393"/>
                    </a:lnTo>
                    <a:cubicBezTo>
                      <a:pt x="55" y="393"/>
                      <a:pt x="50" y="398"/>
                      <a:pt x="50" y="409"/>
                    </a:cubicBezTo>
                    <a:lnTo>
                      <a:pt x="50" y="409"/>
                    </a:lnTo>
                    <a:cubicBezTo>
                      <a:pt x="50" y="420"/>
                      <a:pt x="55" y="426"/>
                      <a:pt x="66" y="426"/>
                    </a:cubicBezTo>
                    <a:lnTo>
                      <a:pt x="66" y="426"/>
                    </a:lnTo>
                    <a:cubicBezTo>
                      <a:pt x="77" y="426"/>
                      <a:pt x="82" y="420"/>
                      <a:pt x="82" y="409"/>
                    </a:cubicBezTo>
                    <a:close/>
                    <a:moveTo>
                      <a:pt x="246" y="606"/>
                    </a:moveTo>
                    <a:lnTo>
                      <a:pt x="246" y="606"/>
                    </a:lnTo>
                    <a:cubicBezTo>
                      <a:pt x="246" y="617"/>
                      <a:pt x="252" y="622"/>
                      <a:pt x="262" y="622"/>
                    </a:cubicBezTo>
                    <a:lnTo>
                      <a:pt x="262" y="622"/>
                    </a:lnTo>
                    <a:cubicBezTo>
                      <a:pt x="274" y="622"/>
                      <a:pt x="280" y="617"/>
                      <a:pt x="280" y="606"/>
                    </a:cubicBezTo>
                    <a:lnTo>
                      <a:pt x="280" y="606"/>
                    </a:lnTo>
                    <a:cubicBezTo>
                      <a:pt x="280" y="595"/>
                      <a:pt x="274" y="589"/>
                      <a:pt x="262" y="589"/>
                    </a:cubicBezTo>
                    <a:lnTo>
                      <a:pt x="262" y="589"/>
                    </a:lnTo>
                    <a:cubicBezTo>
                      <a:pt x="252" y="589"/>
                      <a:pt x="246" y="595"/>
                      <a:pt x="246" y="606"/>
                    </a:cubicBezTo>
                    <a:close/>
                    <a:moveTo>
                      <a:pt x="312" y="672"/>
                    </a:moveTo>
                    <a:lnTo>
                      <a:pt x="312" y="672"/>
                    </a:lnTo>
                    <a:cubicBezTo>
                      <a:pt x="312" y="683"/>
                      <a:pt x="317" y="688"/>
                      <a:pt x="328" y="688"/>
                    </a:cubicBezTo>
                    <a:lnTo>
                      <a:pt x="328" y="688"/>
                    </a:lnTo>
                    <a:cubicBezTo>
                      <a:pt x="339" y="688"/>
                      <a:pt x="345" y="683"/>
                      <a:pt x="345" y="672"/>
                    </a:cubicBezTo>
                    <a:lnTo>
                      <a:pt x="345" y="672"/>
                    </a:lnTo>
                    <a:cubicBezTo>
                      <a:pt x="345" y="660"/>
                      <a:pt x="339" y="655"/>
                      <a:pt x="328" y="655"/>
                    </a:cubicBezTo>
                    <a:lnTo>
                      <a:pt x="328" y="655"/>
                    </a:lnTo>
                    <a:cubicBezTo>
                      <a:pt x="317" y="655"/>
                      <a:pt x="312" y="660"/>
                      <a:pt x="312" y="672"/>
                    </a:cubicBezTo>
                    <a:close/>
                    <a:moveTo>
                      <a:pt x="722" y="1491"/>
                    </a:moveTo>
                    <a:lnTo>
                      <a:pt x="722" y="1491"/>
                    </a:lnTo>
                    <a:cubicBezTo>
                      <a:pt x="732" y="1502"/>
                      <a:pt x="738" y="1513"/>
                      <a:pt x="738" y="1524"/>
                    </a:cubicBezTo>
                    <a:lnTo>
                      <a:pt x="738" y="1524"/>
                    </a:lnTo>
                    <a:cubicBezTo>
                      <a:pt x="738" y="1535"/>
                      <a:pt x="732" y="1545"/>
                      <a:pt x="722" y="1557"/>
                    </a:cubicBezTo>
                    <a:lnTo>
                      <a:pt x="689" y="1590"/>
                    </a:lnTo>
                    <a:lnTo>
                      <a:pt x="656" y="1623"/>
                    </a:lnTo>
                    <a:lnTo>
                      <a:pt x="558" y="1721"/>
                    </a:lnTo>
                    <a:lnTo>
                      <a:pt x="525" y="1754"/>
                    </a:lnTo>
                    <a:lnTo>
                      <a:pt x="492" y="1786"/>
                    </a:lnTo>
                    <a:lnTo>
                      <a:pt x="394" y="1885"/>
                    </a:lnTo>
                    <a:lnTo>
                      <a:pt x="361" y="1917"/>
                    </a:lnTo>
                    <a:lnTo>
                      <a:pt x="328" y="1950"/>
                    </a:lnTo>
                    <a:lnTo>
                      <a:pt x="230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5" y="2223"/>
                      <a:pt x="50" y="2234"/>
                      <a:pt x="50" y="2245"/>
                    </a:cubicBezTo>
                    <a:lnTo>
                      <a:pt x="50" y="2245"/>
                    </a:lnTo>
                    <a:cubicBezTo>
                      <a:pt x="50" y="2256"/>
                      <a:pt x="58" y="2264"/>
                      <a:pt x="74" y="2270"/>
                    </a:cubicBezTo>
                    <a:lnTo>
                      <a:pt x="74" y="2270"/>
                    </a:lnTo>
                    <a:cubicBezTo>
                      <a:pt x="91" y="2275"/>
                      <a:pt x="110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1" y="2278"/>
                      <a:pt x="500" y="2281"/>
                      <a:pt x="517" y="2286"/>
                    </a:cubicBezTo>
                    <a:lnTo>
                      <a:pt x="517" y="2286"/>
                    </a:lnTo>
                    <a:cubicBezTo>
                      <a:pt x="533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6" y="2333"/>
                      <a:pt x="525" y="2344"/>
                    </a:cubicBezTo>
                    <a:lnTo>
                      <a:pt x="492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4" y="2474"/>
                    </a:lnTo>
                    <a:lnTo>
                      <a:pt x="361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30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9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5" y="2814"/>
                      <a:pt x="50" y="2824"/>
                      <a:pt x="50" y="2835"/>
                    </a:cubicBezTo>
                    <a:lnTo>
                      <a:pt x="50" y="2835"/>
                    </a:lnTo>
                    <a:cubicBezTo>
                      <a:pt x="50" y="2846"/>
                      <a:pt x="58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40" y="2882"/>
                      <a:pt x="148" y="2889"/>
                      <a:pt x="148" y="2901"/>
                    </a:cubicBezTo>
                    <a:lnTo>
                      <a:pt x="148" y="2901"/>
                    </a:lnTo>
                    <a:cubicBezTo>
                      <a:pt x="148" y="2912"/>
                      <a:pt x="143" y="2923"/>
                      <a:pt x="131" y="2933"/>
                    </a:cubicBezTo>
                    <a:lnTo>
                      <a:pt x="99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1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1" y="2720"/>
                      <a:pt x="17" y="2715"/>
                      <a:pt x="17" y="2704"/>
                    </a:cubicBezTo>
                    <a:lnTo>
                      <a:pt x="17" y="2704"/>
                    </a:lnTo>
                    <a:cubicBezTo>
                      <a:pt x="17" y="2693"/>
                      <a:pt x="11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1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9" y="2398"/>
                      <a:pt x="214" y="2387"/>
                      <a:pt x="214" y="2376"/>
                    </a:cubicBezTo>
                    <a:lnTo>
                      <a:pt x="214" y="2376"/>
                    </a:lnTo>
                    <a:cubicBezTo>
                      <a:pt x="214" y="2365"/>
                      <a:pt x="205" y="2357"/>
                      <a:pt x="189" y="2351"/>
                    </a:cubicBezTo>
                    <a:lnTo>
                      <a:pt x="189" y="2351"/>
                    </a:lnTo>
                    <a:cubicBezTo>
                      <a:pt x="172" y="2346"/>
                      <a:pt x="153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1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9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30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1" y="1786"/>
                    </a:lnTo>
                    <a:lnTo>
                      <a:pt x="394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2" y="1655"/>
                    </a:lnTo>
                    <a:lnTo>
                      <a:pt x="525" y="1623"/>
                    </a:lnTo>
                    <a:lnTo>
                      <a:pt x="558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7" y="1535"/>
                      <a:pt x="607" y="1524"/>
                    </a:cubicBezTo>
                    <a:lnTo>
                      <a:pt x="607" y="1524"/>
                    </a:lnTo>
                    <a:cubicBezTo>
                      <a:pt x="607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1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3" y="704"/>
                      <a:pt x="172" y="702"/>
                      <a:pt x="189" y="696"/>
                    </a:cubicBezTo>
                    <a:lnTo>
                      <a:pt x="189" y="696"/>
                    </a:lnTo>
                    <a:cubicBezTo>
                      <a:pt x="205" y="691"/>
                      <a:pt x="214" y="683"/>
                      <a:pt x="214" y="672"/>
                    </a:cubicBezTo>
                    <a:lnTo>
                      <a:pt x="214" y="672"/>
                    </a:lnTo>
                    <a:cubicBezTo>
                      <a:pt x="214" y="660"/>
                      <a:pt x="209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9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1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1" y="360"/>
                      <a:pt x="17" y="355"/>
                      <a:pt x="17" y="344"/>
                    </a:cubicBezTo>
                    <a:lnTo>
                      <a:pt x="17" y="344"/>
                    </a:lnTo>
                    <a:cubicBezTo>
                      <a:pt x="17" y="333"/>
                      <a:pt x="11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1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3" y="125"/>
                      <a:pt x="148" y="136"/>
                      <a:pt x="148" y="147"/>
                    </a:cubicBezTo>
                    <a:lnTo>
                      <a:pt x="148" y="147"/>
                    </a:lnTo>
                    <a:cubicBezTo>
                      <a:pt x="148" y="158"/>
                      <a:pt x="140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8" y="194"/>
                      <a:pt x="50" y="202"/>
                      <a:pt x="50" y="213"/>
                    </a:cubicBezTo>
                    <a:lnTo>
                      <a:pt x="50" y="213"/>
                    </a:lnTo>
                    <a:cubicBezTo>
                      <a:pt x="50" y="224"/>
                      <a:pt x="55" y="235"/>
                      <a:pt x="66" y="245"/>
                    </a:cubicBezTo>
                    <a:lnTo>
                      <a:pt x="99" y="279"/>
                    </a:lnTo>
                    <a:lnTo>
                      <a:pt x="131" y="311"/>
                    </a:lnTo>
                    <a:lnTo>
                      <a:pt x="230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4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5" y="704"/>
                    </a:lnTo>
                    <a:lnTo>
                      <a:pt x="525" y="704"/>
                    </a:lnTo>
                    <a:cubicBezTo>
                      <a:pt x="536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3" y="756"/>
                      <a:pt x="517" y="762"/>
                    </a:cubicBezTo>
                    <a:lnTo>
                      <a:pt x="517" y="762"/>
                    </a:lnTo>
                    <a:cubicBezTo>
                      <a:pt x="500" y="767"/>
                      <a:pt x="481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10" y="770"/>
                      <a:pt x="91" y="773"/>
                      <a:pt x="74" y="778"/>
                    </a:cubicBezTo>
                    <a:lnTo>
                      <a:pt x="74" y="778"/>
                    </a:lnTo>
                    <a:cubicBezTo>
                      <a:pt x="58" y="784"/>
                      <a:pt x="50" y="792"/>
                      <a:pt x="50" y="803"/>
                    </a:cubicBezTo>
                    <a:lnTo>
                      <a:pt x="50" y="803"/>
                    </a:lnTo>
                    <a:cubicBezTo>
                      <a:pt x="50" y="814"/>
                      <a:pt x="55" y="824"/>
                      <a:pt x="66" y="835"/>
                    </a:cubicBezTo>
                    <a:lnTo>
                      <a:pt x="99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30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1" y="1130"/>
                    </a:lnTo>
                    <a:lnTo>
                      <a:pt x="394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2" y="1262"/>
                    </a:lnTo>
                    <a:lnTo>
                      <a:pt x="525" y="1294"/>
                    </a:lnTo>
                    <a:lnTo>
                      <a:pt x="558" y="1327"/>
                    </a:lnTo>
                    <a:lnTo>
                      <a:pt x="590" y="1360"/>
                    </a:lnTo>
                    <a:lnTo>
                      <a:pt x="624" y="1393"/>
                    </a:lnTo>
                    <a:lnTo>
                      <a:pt x="656" y="1426"/>
                    </a:lnTo>
                    <a:lnTo>
                      <a:pt x="689" y="1458"/>
                    </a:lnTo>
                    <a:lnTo>
                      <a:pt x="722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0" name="Freeform 193">
                <a:extLst>
                  <a:ext uri="{FF2B5EF4-FFF2-40B4-BE49-F238E27FC236}">
                    <a16:creationId xmlns="" xmlns:a16="http://schemas.microsoft.com/office/drawing/2014/main" id="{1E498BB0-3AE3-FC48-8C83-B0BE31D9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2243138"/>
                <a:ext cx="171450" cy="342900"/>
              </a:xfrm>
              <a:custGeom>
                <a:avLst/>
                <a:gdLst>
                  <a:gd name="T0" fmla="*/ 459 w 477"/>
                  <a:gd name="T1" fmla="*/ 508 h 952"/>
                  <a:gd name="T2" fmla="*/ 459 w 477"/>
                  <a:gd name="T3" fmla="*/ 508 h 952"/>
                  <a:gd name="T4" fmla="*/ 476 w 477"/>
                  <a:gd name="T5" fmla="*/ 475 h 952"/>
                  <a:gd name="T6" fmla="*/ 476 w 477"/>
                  <a:gd name="T7" fmla="*/ 475 h 952"/>
                  <a:gd name="T8" fmla="*/ 459 w 477"/>
                  <a:gd name="T9" fmla="*/ 442 h 952"/>
                  <a:gd name="T10" fmla="*/ 426 w 477"/>
                  <a:gd name="T11" fmla="*/ 409 h 952"/>
                  <a:gd name="T12" fmla="*/ 394 w 477"/>
                  <a:gd name="T13" fmla="*/ 377 h 952"/>
                  <a:gd name="T14" fmla="*/ 361 w 477"/>
                  <a:gd name="T15" fmla="*/ 344 h 952"/>
                  <a:gd name="T16" fmla="*/ 328 w 477"/>
                  <a:gd name="T17" fmla="*/ 311 h 952"/>
                  <a:gd name="T18" fmla="*/ 295 w 477"/>
                  <a:gd name="T19" fmla="*/ 278 h 952"/>
                  <a:gd name="T20" fmla="*/ 262 w 477"/>
                  <a:gd name="T21" fmla="*/ 245 h 952"/>
                  <a:gd name="T22" fmla="*/ 230 w 477"/>
                  <a:gd name="T23" fmla="*/ 213 h 952"/>
                  <a:gd name="T24" fmla="*/ 197 w 477"/>
                  <a:gd name="T25" fmla="*/ 180 h 952"/>
                  <a:gd name="T26" fmla="*/ 164 w 477"/>
                  <a:gd name="T27" fmla="*/ 147 h 952"/>
                  <a:gd name="T28" fmla="*/ 131 w 477"/>
                  <a:gd name="T29" fmla="*/ 114 h 952"/>
                  <a:gd name="T30" fmla="*/ 99 w 477"/>
                  <a:gd name="T31" fmla="*/ 81 h 952"/>
                  <a:gd name="T32" fmla="*/ 66 w 477"/>
                  <a:gd name="T33" fmla="*/ 49 h 952"/>
                  <a:gd name="T34" fmla="*/ 33 w 477"/>
                  <a:gd name="T35" fmla="*/ 16 h 952"/>
                  <a:gd name="T36" fmla="*/ 33 w 477"/>
                  <a:gd name="T37" fmla="*/ 16 h 952"/>
                  <a:gd name="T38" fmla="*/ 0 w 477"/>
                  <a:gd name="T39" fmla="*/ 0 h 952"/>
                  <a:gd name="T40" fmla="*/ 0 w 477"/>
                  <a:gd name="T41" fmla="*/ 131 h 952"/>
                  <a:gd name="T42" fmla="*/ 0 w 477"/>
                  <a:gd name="T43" fmla="*/ 131 h 952"/>
                  <a:gd name="T44" fmla="*/ 33 w 477"/>
                  <a:gd name="T45" fmla="*/ 147 h 952"/>
                  <a:gd name="T46" fmla="*/ 66 w 477"/>
                  <a:gd name="T47" fmla="*/ 180 h 952"/>
                  <a:gd name="T48" fmla="*/ 99 w 477"/>
                  <a:gd name="T49" fmla="*/ 213 h 952"/>
                  <a:gd name="T50" fmla="*/ 131 w 477"/>
                  <a:gd name="T51" fmla="*/ 245 h 952"/>
                  <a:gd name="T52" fmla="*/ 230 w 477"/>
                  <a:gd name="T53" fmla="*/ 344 h 952"/>
                  <a:gd name="T54" fmla="*/ 262 w 477"/>
                  <a:gd name="T55" fmla="*/ 377 h 952"/>
                  <a:gd name="T56" fmla="*/ 295 w 477"/>
                  <a:gd name="T57" fmla="*/ 409 h 952"/>
                  <a:gd name="T58" fmla="*/ 328 w 477"/>
                  <a:gd name="T59" fmla="*/ 442 h 952"/>
                  <a:gd name="T60" fmla="*/ 328 w 477"/>
                  <a:gd name="T61" fmla="*/ 442 h 952"/>
                  <a:gd name="T62" fmla="*/ 345 w 477"/>
                  <a:gd name="T63" fmla="*/ 475 h 952"/>
                  <a:gd name="T64" fmla="*/ 345 w 477"/>
                  <a:gd name="T65" fmla="*/ 475 h 952"/>
                  <a:gd name="T66" fmla="*/ 328 w 477"/>
                  <a:gd name="T67" fmla="*/ 508 h 952"/>
                  <a:gd name="T68" fmla="*/ 295 w 477"/>
                  <a:gd name="T69" fmla="*/ 541 h 952"/>
                  <a:gd name="T70" fmla="*/ 262 w 477"/>
                  <a:gd name="T71" fmla="*/ 574 h 952"/>
                  <a:gd name="T72" fmla="*/ 230 w 477"/>
                  <a:gd name="T73" fmla="*/ 606 h 952"/>
                  <a:gd name="T74" fmla="*/ 197 w 477"/>
                  <a:gd name="T75" fmla="*/ 639 h 952"/>
                  <a:gd name="T76" fmla="*/ 164 w 477"/>
                  <a:gd name="T77" fmla="*/ 672 h 952"/>
                  <a:gd name="T78" fmla="*/ 131 w 477"/>
                  <a:gd name="T79" fmla="*/ 705 h 952"/>
                  <a:gd name="T80" fmla="*/ 99 w 477"/>
                  <a:gd name="T81" fmla="*/ 737 h 952"/>
                  <a:gd name="T82" fmla="*/ 66 w 477"/>
                  <a:gd name="T83" fmla="*/ 770 h 952"/>
                  <a:gd name="T84" fmla="*/ 33 w 477"/>
                  <a:gd name="T85" fmla="*/ 803 h 952"/>
                  <a:gd name="T86" fmla="*/ 33 w 477"/>
                  <a:gd name="T87" fmla="*/ 803 h 952"/>
                  <a:gd name="T88" fmla="*/ 0 w 477"/>
                  <a:gd name="T89" fmla="*/ 819 h 952"/>
                  <a:gd name="T90" fmla="*/ 0 w 477"/>
                  <a:gd name="T91" fmla="*/ 951 h 952"/>
                  <a:gd name="T92" fmla="*/ 0 w 477"/>
                  <a:gd name="T93" fmla="*/ 951 h 952"/>
                  <a:gd name="T94" fmla="*/ 33 w 477"/>
                  <a:gd name="T95" fmla="*/ 933 h 952"/>
                  <a:gd name="T96" fmla="*/ 459 w 477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6" y="486"/>
                      <a:pt x="476" y="475"/>
                    </a:cubicBezTo>
                    <a:lnTo>
                      <a:pt x="476" y="475"/>
                    </a:lnTo>
                    <a:cubicBezTo>
                      <a:pt x="476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4" y="377"/>
                    </a:lnTo>
                    <a:lnTo>
                      <a:pt x="361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30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9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1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1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9" y="213"/>
                    </a:lnTo>
                    <a:lnTo>
                      <a:pt x="131" y="245"/>
                    </a:lnTo>
                    <a:lnTo>
                      <a:pt x="230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9" y="453"/>
                      <a:pt x="345" y="464"/>
                      <a:pt x="345" y="475"/>
                    </a:cubicBezTo>
                    <a:lnTo>
                      <a:pt x="345" y="475"/>
                    </a:lnTo>
                    <a:cubicBezTo>
                      <a:pt x="345" y="486"/>
                      <a:pt x="339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30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9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1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1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291" name="Group 290">
                <a:extLst>
                  <a:ext uri="{FF2B5EF4-FFF2-40B4-BE49-F238E27FC236}">
                    <a16:creationId xmlns="" xmlns:a16="http://schemas.microsoft.com/office/drawing/2014/main" id="{EDB4D542-5F88-7E43-A942-6C63FD435B97}"/>
                  </a:ext>
                </a:extLst>
              </p:cNvPr>
              <p:cNvGrpSpPr/>
              <p:nvPr/>
            </p:nvGrpSpPr>
            <p:grpSpPr>
              <a:xfrm>
                <a:off x="2700338" y="2360613"/>
                <a:ext cx="107950" cy="107950"/>
                <a:chOff x="2700338" y="2360613"/>
                <a:chExt cx="107950" cy="107950"/>
              </a:xfrm>
              <a:solidFill>
                <a:schemeClr val="accent2"/>
              </a:solidFill>
            </p:grpSpPr>
            <p:sp>
              <p:nvSpPr>
                <p:cNvPr id="292" name="Freeform 55">
                  <a:extLst>
                    <a:ext uri="{FF2B5EF4-FFF2-40B4-BE49-F238E27FC236}">
                      <a16:creationId xmlns="" xmlns:a16="http://schemas.microsoft.com/office/drawing/2014/main" id="{88448293-2C59-FB4D-A3B8-217A757CCB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0338" y="2360613"/>
                  <a:ext cx="41275" cy="41275"/>
                </a:xfrm>
                <a:custGeom>
                  <a:avLst/>
                  <a:gdLst>
                    <a:gd name="T0" fmla="*/ 106 w 113"/>
                    <a:gd name="T1" fmla="*/ 25 h 114"/>
                    <a:gd name="T2" fmla="*/ 106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6 w 113"/>
                    <a:gd name="T11" fmla="*/ 50 h 114"/>
                    <a:gd name="T12" fmla="*/ 16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6 w 113"/>
                    <a:gd name="T27" fmla="*/ 74 h 114"/>
                    <a:gd name="T28" fmla="*/ 106 w 113"/>
                    <a:gd name="T29" fmla="*/ 74 h 114"/>
                    <a:gd name="T30" fmla="*/ 106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6" y="25"/>
                      </a:moveTo>
                      <a:lnTo>
                        <a:pt x="106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49" y="17"/>
                      </a:cubicBezTo>
                      <a:lnTo>
                        <a:pt x="16" y="50"/>
                      </a:lnTo>
                      <a:lnTo>
                        <a:pt x="16" y="50"/>
                      </a:lnTo>
                      <a:cubicBezTo>
                        <a:pt x="5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8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7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6" y="74"/>
                      </a:cubicBezTo>
                      <a:lnTo>
                        <a:pt x="106" y="74"/>
                      </a:lnTo>
                      <a:cubicBezTo>
                        <a:pt x="112" y="57"/>
                        <a:pt x="112" y="42"/>
                        <a:pt x="106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93" name="Freeform 58">
                  <a:extLst>
                    <a:ext uri="{FF2B5EF4-FFF2-40B4-BE49-F238E27FC236}">
                      <a16:creationId xmlns="" xmlns:a16="http://schemas.microsoft.com/office/drawing/2014/main" id="{D10AF797-7B85-AD42-8593-A38A68A02A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0338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6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6 w 113"/>
                    <a:gd name="T23" fmla="*/ 87 h 113"/>
                    <a:gd name="T24" fmla="*/ 106 w 113"/>
                    <a:gd name="T25" fmla="*/ 87 h 113"/>
                    <a:gd name="T26" fmla="*/ 106 w 113"/>
                    <a:gd name="T27" fmla="*/ 38 h 113"/>
                    <a:gd name="T28" fmla="*/ 106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7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8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5" y="51"/>
                        <a:pt x="16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6" y="87"/>
                      </a:cubicBezTo>
                      <a:lnTo>
                        <a:pt x="106" y="87"/>
                      </a:lnTo>
                      <a:cubicBezTo>
                        <a:pt x="112" y="71"/>
                        <a:pt x="112" y="54"/>
                        <a:pt x="106" y="38"/>
                      </a:cubicBezTo>
                      <a:lnTo>
                        <a:pt x="106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94" name="Freeform 199">
                  <a:extLst>
                    <a:ext uri="{FF2B5EF4-FFF2-40B4-BE49-F238E27FC236}">
                      <a16:creationId xmlns="" xmlns:a16="http://schemas.microsoft.com/office/drawing/2014/main" id="{6C0E3F01-1812-E446-8B3C-4BF3AEFCAD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013" y="2360613"/>
                  <a:ext cx="41275" cy="41275"/>
                </a:xfrm>
                <a:custGeom>
                  <a:avLst/>
                  <a:gdLst>
                    <a:gd name="T0" fmla="*/ 38 w 113"/>
                    <a:gd name="T1" fmla="*/ 107 h 114"/>
                    <a:gd name="T2" fmla="*/ 38 w 113"/>
                    <a:gd name="T3" fmla="*/ 107 h 114"/>
                    <a:gd name="T4" fmla="*/ 87 w 113"/>
                    <a:gd name="T5" fmla="*/ 107 h 114"/>
                    <a:gd name="T6" fmla="*/ 87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5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0 w 113"/>
                    <a:gd name="T19" fmla="*/ 0 h 114"/>
                    <a:gd name="T20" fmla="*/ 30 w 113"/>
                    <a:gd name="T21" fmla="*/ 0 h 114"/>
                    <a:gd name="T22" fmla="*/ 5 w 113"/>
                    <a:gd name="T23" fmla="*/ 25 h 114"/>
                    <a:gd name="T24" fmla="*/ 5 w 113"/>
                    <a:gd name="T25" fmla="*/ 25 h 114"/>
                    <a:gd name="T26" fmla="*/ 5 w 113"/>
                    <a:gd name="T27" fmla="*/ 74 h 114"/>
                    <a:gd name="T28" fmla="*/ 5 w 113"/>
                    <a:gd name="T29" fmla="*/ 74 h 114"/>
                    <a:gd name="T30" fmla="*/ 38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8" y="107"/>
                      </a:moveTo>
                      <a:lnTo>
                        <a:pt x="38" y="107"/>
                      </a:lnTo>
                      <a:cubicBezTo>
                        <a:pt x="55" y="113"/>
                        <a:pt x="71" y="113"/>
                        <a:pt x="87" y="107"/>
                      </a:cubicBezTo>
                      <a:lnTo>
                        <a:pt x="87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5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0" y="0"/>
                      </a:cubicBezTo>
                      <a:lnTo>
                        <a:pt x="30" y="0"/>
                      </a:lnTo>
                      <a:cubicBezTo>
                        <a:pt x="19" y="0"/>
                        <a:pt x="11" y="9"/>
                        <a:pt x="5" y="25"/>
                      </a:cubicBezTo>
                      <a:lnTo>
                        <a:pt x="5" y="25"/>
                      </a:lnTo>
                      <a:cubicBezTo>
                        <a:pt x="0" y="42"/>
                        <a:pt x="0" y="57"/>
                        <a:pt x="5" y="74"/>
                      </a:cubicBezTo>
                      <a:lnTo>
                        <a:pt x="5" y="74"/>
                      </a:lnTo>
                      <a:cubicBezTo>
                        <a:pt x="11" y="91"/>
                        <a:pt x="22" y="101"/>
                        <a:pt x="38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95" name="Freeform 202">
                  <a:extLst>
                    <a:ext uri="{FF2B5EF4-FFF2-40B4-BE49-F238E27FC236}">
                      <a16:creationId xmlns="" xmlns:a16="http://schemas.microsoft.com/office/drawing/2014/main" id="{D761C71E-BD55-364D-98FD-66927825E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013" y="2427288"/>
                  <a:ext cx="41275" cy="41275"/>
                </a:xfrm>
                <a:custGeom>
                  <a:avLst/>
                  <a:gdLst>
                    <a:gd name="T0" fmla="*/ 5 w 113"/>
                    <a:gd name="T1" fmla="*/ 87 h 113"/>
                    <a:gd name="T2" fmla="*/ 5 w 113"/>
                    <a:gd name="T3" fmla="*/ 87 h 113"/>
                    <a:gd name="T4" fmla="*/ 30 w 113"/>
                    <a:gd name="T5" fmla="*/ 112 h 113"/>
                    <a:gd name="T6" fmla="*/ 30 w 113"/>
                    <a:gd name="T7" fmla="*/ 112 h 113"/>
                    <a:gd name="T8" fmla="*/ 63 w 113"/>
                    <a:gd name="T9" fmla="*/ 95 h 113"/>
                    <a:gd name="T10" fmla="*/ 95 w 113"/>
                    <a:gd name="T11" fmla="*/ 63 h 113"/>
                    <a:gd name="T12" fmla="*/ 95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7 w 113"/>
                    <a:gd name="T19" fmla="*/ 5 h 113"/>
                    <a:gd name="T20" fmla="*/ 87 w 113"/>
                    <a:gd name="T21" fmla="*/ 5 h 113"/>
                    <a:gd name="T22" fmla="*/ 38 w 113"/>
                    <a:gd name="T23" fmla="*/ 5 h 113"/>
                    <a:gd name="T24" fmla="*/ 38 w 113"/>
                    <a:gd name="T25" fmla="*/ 5 h 113"/>
                    <a:gd name="T26" fmla="*/ 5 w 113"/>
                    <a:gd name="T27" fmla="*/ 38 h 113"/>
                    <a:gd name="T28" fmla="*/ 5 w 113"/>
                    <a:gd name="T29" fmla="*/ 38 h 113"/>
                    <a:gd name="T30" fmla="*/ 5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5" y="87"/>
                      </a:moveTo>
                      <a:lnTo>
                        <a:pt x="5" y="87"/>
                      </a:lnTo>
                      <a:cubicBezTo>
                        <a:pt x="11" y="103"/>
                        <a:pt x="19" y="112"/>
                        <a:pt x="30" y="112"/>
                      </a:cubicBezTo>
                      <a:lnTo>
                        <a:pt x="30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5" y="63"/>
                      </a:lnTo>
                      <a:lnTo>
                        <a:pt x="95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7" y="5"/>
                      </a:cubicBezTo>
                      <a:lnTo>
                        <a:pt x="87" y="5"/>
                      </a:lnTo>
                      <a:cubicBezTo>
                        <a:pt x="71" y="0"/>
                        <a:pt x="55" y="0"/>
                        <a:pt x="38" y="5"/>
                      </a:cubicBezTo>
                      <a:lnTo>
                        <a:pt x="38" y="5"/>
                      </a:lnTo>
                      <a:cubicBezTo>
                        <a:pt x="22" y="10"/>
                        <a:pt x="11" y="21"/>
                        <a:pt x="5" y="38"/>
                      </a:cubicBezTo>
                      <a:lnTo>
                        <a:pt x="5" y="38"/>
                      </a:lnTo>
                      <a:cubicBezTo>
                        <a:pt x="0" y="54"/>
                        <a:pt x="0" y="71"/>
                        <a:pt x="5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209" name="Group 208">
              <a:extLst>
                <a:ext uri="{FF2B5EF4-FFF2-40B4-BE49-F238E27FC236}">
                  <a16:creationId xmlns="" xmlns:a16="http://schemas.microsoft.com/office/drawing/2014/main" id="{DD079EC3-CEF8-B640-9E25-08079CA03957}"/>
                </a:ext>
              </a:extLst>
            </p:cNvPr>
            <p:cNvGrpSpPr/>
            <p:nvPr/>
          </p:nvGrpSpPr>
          <p:grpSpPr>
            <a:xfrm>
              <a:off x="3030538" y="1380652"/>
              <a:ext cx="1120775" cy="1133475"/>
              <a:chOff x="3030538" y="1858963"/>
              <a:chExt cx="1120775" cy="1133475"/>
            </a:xfrm>
          </p:grpSpPr>
          <p:sp>
            <p:nvSpPr>
              <p:cNvPr id="272" name="Freeform 185">
                <a:extLst>
                  <a:ext uri="{FF2B5EF4-FFF2-40B4-BE49-F238E27FC236}">
                    <a16:creationId xmlns="" xmlns:a16="http://schemas.microsoft.com/office/drawing/2014/main" id="{EFAE80D4-4FCE-084D-8621-2C6CBCFAA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988" y="1858963"/>
                <a:ext cx="271462" cy="141287"/>
              </a:xfrm>
              <a:custGeom>
                <a:avLst/>
                <a:gdLst>
                  <a:gd name="T0" fmla="*/ 49 w 754"/>
                  <a:gd name="T1" fmla="*/ 98 h 392"/>
                  <a:gd name="T2" fmla="*/ 82 w 754"/>
                  <a:gd name="T3" fmla="*/ 131 h 392"/>
                  <a:gd name="T4" fmla="*/ 114 w 754"/>
                  <a:gd name="T5" fmla="*/ 164 h 392"/>
                  <a:gd name="T6" fmla="*/ 147 w 754"/>
                  <a:gd name="T7" fmla="*/ 197 h 392"/>
                  <a:gd name="T8" fmla="*/ 180 w 754"/>
                  <a:gd name="T9" fmla="*/ 230 h 392"/>
                  <a:gd name="T10" fmla="*/ 213 w 754"/>
                  <a:gd name="T11" fmla="*/ 262 h 392"/>
                  <a:gd name="T12" fmla="*/ 245 w 754"/>
                  <a:gd name="T13" fmla="*/ 296 h 392"/>
                  <a:gd name="T14" fmla="*/ 278 w 754"/>
                  <a:gd name="T15" fmla="*/ 328 h 392"/>
                  <a:gd name="T16" fmla="*/ 311 w 754"/>
                  <a:gd name="T17" fmla="*/ 361 h 392"/>
                  <a:gd name="T18" fmla="*/ 311 w 754"/>
                  <a:gd name="T19" fmla="*/ 361 h 392"/>
                  <a:gd name="T20" fmla="*/ 352 w 754"/>
                  <a:gd name="T21" fmla="*/ 385 h 392"/>
                  <a:gd name="T22" fmla="*/ 352 w 754"/>
                  <a:gd name="T23" fmla="*/ 385 h 392"/>
                  <a:gd name="T24" fmla="*/ 401 w 754"/>
                  <a:gd name="T25" fmla="*/ 385 h 392"/>
                  <a:gd name="T26" fmla="*/ 401 w 754"/>
                  <a:gd name="T27" fmla="*/ 385 h 392"/>
                  <a:gd name="T28" fmla="*/ 409 w 754"/>
                  <a:gd name="T29" fmla="*/ 382 h 392"/>
                  <a:gd name="T30" fmla="*/ 409 w 754"/>
                  <a:gd name="T31" fmla="*/ 382 h 392"/>
                  <a:gd name="T32" fmla="*/ 442 w 754"/>
                  <a:gd name="T33" fmla="*/ 361 h 392"/>
                  <a:gd name="T34" fmla="*/ 475 w 754"/>
                  <a:gd name="T35" fmla="*/ 328 h 392"/>
                  <a:gd name="T36" fmla="*/ 573 w 754"/>
                  <a:gd name="T37" fmla="*/ 230 h 392"/>
                  <a:gd name="T38" fmla="*/ 606 w 754"/>
                  <a:gd name="T39" fmla="*/ 197 h 392"/>
                  <a:gd name="T40" fmla="*/ 639 w 754"/>
                  <a:gd name="T41" fmla="*/ 164 h 392"/>
                  <a:gd name="T42" fmla="*/ 737 w 754"/>
                  <a:gd name="T43" fmla="*/ 66 h 392"/>
                  <a:gd name="T44" fmla="*/ 737 w 754"/>
                  <a:gd name="T45" fmla="*/ 66 h 392"/>
                  <a:gd name="T46" fmla="*/ 753 w 754"/>
                  <a:gd name="T47" fmla="*/ 32 h 392"/>
                  <a:gd name="T48" fmla="*/ 753 w 754"/>
                  <a:gd name="T49" fmla="*/ 32 h 392"/>
                  <a:gd name="T50" fmla="*/ 729 w 754"/>
                  <a:gd name="T51" fmla="*/ 9 h 392"/>
                  <a:gd name="T52" fmla="*/ 729 w 754"/>
                  <a:gd name="T53" fmla="*/ 9 h 392"/>
                  <a:gd name="T54" fmla="*/ 672 w 754"/>
                  <a:gd name="T55" fmla="*/ 0 h 392"/>
                  <a:gd name="T56" fmla="*/ 409 w 754"/>
                  <a:gd name="T57" fmla="*/ 0 h 392"/>
                  <a:gd name="T58" fmla="*/ 82 w 754"/>
                  <a:gd name="T59" fmla="*/ 0 h 392"/>
                  <a:gd name="T60" fmla="*/ 82 w 754"/>
                  <a:gd name="T61" fmla="*/ 0 h 392"/>
                  <a:gd name="T62" fmla="*/ 24 w 754"/>
                  <a:gd name="T63" fmla="*/ 9 h 392"/>
                  <a:gd name="T64" fmla="*/ 24 w 754"/>
                  <a:gd name="T65" fmla="*/ 9 h 392"/>
                  <a:gd name="T66" fmla="*/ 0 w 754"/>
                  <a:gd name="T67" fmla="*/ 32 h 392"/>
                  <a:gd name="T68" fmla="*/ 0 w 754"/>
                  <a:gd name="T69" fmla="*/ 32 h 392"/>
                  <a:gd name="T70" fmla="*/ 16 w 754"/>
                  <a:gd name="T71" fmla="*/ 66 h 392"/>
                  <a:gd name="T72" fmla="*/ 49 w 754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4" h="392">
                    <a:moveTo>
                      <a:pt x="49" y="98"/>
                    </a:moveTo>
                    <a:lnTo>
                      <a:pt x="82" y="131"/>
                    </a:lnTo>
                    <a:lnTo>
                      <a:pt x="114" y="164"/>
                    </a:lnTo>
                    <a:lnTo>
                      <a:pt x="147" y="197"/>
                    </a:lnTo>
                    <a:lnTo>
                      <a:pt x="180" y="230"/>
                    </a:lnTo>
                    <a:lnTo>
                      <a:pt x="213" y="262"/>
                    </a:lnTo>
                    <a:lnTo>
                      <a:pt x="245" y="296"/>
                    </a:lnTo>
                    <a:lnTo>
                      <a:pt x="278" y="328"/>
                    </a:lnTo>
                    <a:lnTo>
                      <a:pt x="311" y="361"/>
                    </a:lnTo>
                    <a:lnTo>
                      <a:pt x="311" y="361"/>
                    </a:lnTo>
                    <a:cubicBezTo>
                      <a:pt x="323" y="372"/>
                      <a:pt x="336" y="380"/>
                      <a:pt x="352" y="385"/>
                    </a:cubicBezTo>
                    <a:lnTo>
                      <a:pt x="352" y="385"/>
                    </a:lnTo>
                    <a:cubicBezTo>
                      <a:pt x="369" y="391"/>
                      <a:pt x="385" y="391"/>
                      <a:pt x="401" y="385"/>
                    </a:cubicBezTo>
                    <a:lnTo>
                      <a:pt x="401" y="385"/>
                    </a:lnTo>
                    <a:cubicBezTo>
                      <a:pt x="404" y="384"/>
                      <a:pt x="407" y="383"/>
                      <a:pt x="409" y="382"/>
                    </a:cubicBezTo>
                    <a:lnTo>
                      <a:pt x="409" y="382"/>
                    </a:lnTo>
                    <a:cubicBezTo>
                      <a:pt x="422" y="377"/>
                      <a:pt x="434" y="370"/>
                      <a:pt x="442" y="361"/>
                    </a:cubicBezTo>
                    <a:lnTo>
                      <a:pt x="475" y="328"/>
                    </a:lnTo>
                    <a:lnTo>
                      <a:pt x="573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8" y="55"/>
                      <a:pt x="753" y="44"/>
                      <a:pt x="753" y="32"/>
                    </a:cubicBezTo>
                    <a:lnTo>
                      <a:pt x="753" y="32"/>
                    </a:lnTo>
                    <a:cubicBezTo>
                      <a:pt x="753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2" y="3"/>
                      <a:pt x="694" y="0"/>
                      <a:pt x="672" y="0"/>
                    </a:cubicBezTo>
                    <a:lnTo>
                      <a:pt x="409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9"/>
                    </a:cubicBezTo>
                    <a:lnTo>
                      <a:pt x="24" y="9"/>
                    </a:lnTo>
                    <a:cubicBezTo>
                      <a:pt x="8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3" name="Freeform 187">
                <a:extLst>
                  <a:ext uri="{FF2B5EF4-FFF2-40B4-BE49-F238E27FC236}">
                    <a16:creationId xmlns="" xmlns:a16="http://schemas.microsoft.com/office/drawing/2014/main" id="{FEA3263D-3B5C-9C42-8AA8-18258A78B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700" y="2000250"/>
                <a:ext cx="247650" cy="134938"/>
              </a:xfrm>
              <a:custGeom>
                <a:avLst/>
                <a:gdLst>
                  <a:gd name="T0" fmla="*/ 50 w 690"/>
                  <a:gd name="T1" fmla="*/ 98 h 377"/>
                  <a:gd name="T2" fmla="*/ 148 w 690"/>
                  <a:gd name="T3" fmla="*/ 196 h 377"/>
                  <a:gd name="T4" fmla="*/ 181 w 690"/>
                  <a:gd name="T5" fmla="*/ 229 h 377"/>
                  <a:gd name="T6" fmla="*/ 214 w 690"/>
                  <a:gd name="T7" fmla="*/ 262 h 377"/>
                  <a:gd name="T8" fmla="*/ 312 w 690"/>
                  <a:gd name="T9" fmla="*/ 360 h 377"/>
                  <a:gd name="T10" fmla="*/ 312 w 690"/>
                  <a:gd name="T11" fmla="*/ 360 h 377"/>
                  <a:gd name="T12" fmla="*/ 345 w 690"/>
                  <a:gd name="T13" fmla="*/ 376 h 377"/>
                  <a:gd name="T14" fmla="*/ 345 w 690"/>
                  <a:gd name="T15" fmla="*/ 376 h 377"/>
                  <a:gd name="T16" fmla="*/ 377 w 690"/>
                  <a:gd name="T17" fmla="*/ 360 h 377"/>
                  <a:gd name="T18" fmla="*/ 672 w 690"/>
                  <a:gd name="T19" fmla="*/ 65 h 377"/>
                  <a:gd name="T20" fmla="*/ 672 w 690"/>
                  <a:gd name="T21" fmla="*/ 65 h 377"/>
                  <a:gd name="T22" fmla="*/ 689 w 690"/>
                  <a:gd name="T23" fmla="*/ 32 h 377"/>
                  <a:gd name="T24" fmla="*/ 689 w 690"/>
                  <a:gd name="T25" fmla="*/ 32 h 377"/>
                  <a:gd name="T26" fmla="*/ 664 w 690"/>
                  <a:gd name="T27" fmla="*/ 7 h 377"/>
                  <a:gd name="T28" fmla="*/ 664 w 690"/>
                  <a:gd name="T29" fmla="*/ 7 h 377"/>
                  <a:gd name="T30" fmla="*/ 607 w 690"/>
                  <a:gd name="T31" fmla="*/ 0 h 377"/>
                  <a:gd name="T32" fmla="*/ 82 w 690"/>
                  <a:gd name="T33" fmla="*/ 0 h 377"/>
                  <a:gd name="T34" fmla="*/ 82 w 690"/>
                  <a:gd name="T35" fmla="*/ 0 h 377"/>
                  <a:gd name="T36" fmla="*/ 25 w 690"/>
                  <a:gd name="T37" fmla="*/ 7 h 377"/>
                  <a:gd name="T38" fmla="*/ 25 w 690"/>
                  <a:gd name="T39" fmla="*/ 7 h 377"/>
                  <a:gd name="T40" fmla="*/ 0 w 690"/>
                  <a:gd name="T41" fmla="*/ 32 h 377"/>
                  <a:gd name="T42" fmla="*/ 0 w 690"/>
                  <a:gd name="T43" fmla="*/ 32 h 377"/>
                  <a:gd name="T44" fmla="*/ 17 w 690"/>
                  <a:gd name="T45" fmla="*/ 65 h 377"/>
                  <a:gd name="T46" fmla="*/ 50 w 690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7">
                    <a:moveTo>
                      <a:pt x="50" y="98"/>
                    </a:moveTo>
                    <a:lnTo>
                      <a:pt x="148" y="196"/>
                    </a:lnTo>
                    <a:lnTo>
                      <a:pt x="181" y="229"/>
                    </a:lnTo>
                    <a:lnTo>
                      <a:pt x="214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3" y="371"/>
                      <a:pt x="334" y="376"/>
                      <a:pt x="345" y="376"/>
                    </a:cubicBezTo>
                    <a:lnTo>
                      <a:pt x="345" y="376"/>
                    </a:lnTo>
                    <a:cubicBezTo>
                      <a:pt x="356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9" y="43"/>
                      <a:pt x="689" y="32"/>
                    </a:cubicBezTo>
                    <a:lnTo>
                      <a:pt x="689" y="32"/>
                    </a:lnTo>
                    <a:cubicBezTo>
                      <a:pt x="689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8" y="2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2" y="2"/>
                      <a:pt x="25" y="7"/>
                    </a:cubicBezTo>
                    <a:lnTo>
                      <a:pt x="25" y="7"/>
                    </a:lnTo>
                    <a:cubicBezTo>
                      <a:pt x="9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7" y="65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4" name="Freeform 188">
                <a:extLst>
                  <a:ext uri="{FF2B5EF4-FFF2-40B4-BE49-F238E27FC236}">
                    <a16:creationId xmlns="" xmlns:a16="http://schemas.microsoft.com/office/drawing/2014/main" id="{2DEEFCBB-9AEA-B244-AFD7-DC1CD333A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1088" y="2000250"/>
                <a:ext cx="247650" cy="134938"/>
              </a:xfrm>
              <a:custGeom>
                <a:avLst/>
                <a:gdLst>
                  <a:gd name="T0" fmla="*/ 24 w 689"/>
                  <a:gd name="T1" fmla="*/ 7 h 377"/>
                  <a:gd name="T2" fmla="*/ 24 w 689"/>
                  <a:gd name="T3" fmla="*/ 7 h 377"/>
                  <a:gd name="T4" fmla="*/ 0 w 689"/>
                  <a:gd name="T5" fmla="*/ 32 h 377"/>
                  <a:gd name="T6" fmla="*/ 0 w 689"/>
                  <a:gd name="T7" fmla="*/ 32 h 377"/>
                  <a:gd name="T8" fmla="*/ 16 w 689"/>
                  <a:gd name="T9" fmla="*/ 65 h 377"/>
                  <a:gd name="T10" fmla="*/ 49 w 689"/>
                  <a:gd name="T11" fmla="*/ 98 h 377"/>
                  <a:gd name="T12" fmla="*/ 82 w 689"/>
                  <a:gd name="T13" fmla="*/ 131 h 377"/>
                  <a:gd name="T14" fmla="*/ 114 w 689"/>
                  <a:gd name="T15" fmla="*/ 164 h 377"/>
                  <a:gd name="T16" fmla="*/ 213 w 689"/>
                  <a:gd name="T17" fmla="*/ 262 h 377"/>
                  <a:gd name="T18" fmla="*/ 246 w 689"/>
                  <a:gd name="T19" fmla="*/ 295 h 377"/>
                  <a:gd name="T20" fmla="*/ 278 w 689"/>
                  <a:gd name="T21" fmla="*/ 327 h 377"/>
                  <a:gd name="T22" fmla="*/ 311 w 689"/>
                  <a:gd name="T23" fmla="*/ 360 h 377"/>
                  <a:gd name="T24" fmla="*/ 311 w 689"/>
                  <a:gd name="T25" fmla="*/ 360 h 377"/>
                  <a:gd name="T26" fmla="*/ 344 w 689"/>
                  <a:gd name="T27" fmla="*/ 376 h 377"/>
                  <a:gd name="T28" fmla="*/ 344 w 689"/>
                  <a:gd name="T29" fmla="*/ 376 h 377"/>
                  <a:gd name="T30" fmla="*/ 377 w 689"/>
                  <a:gd name="T31" fmla="*/ 360 h 377"/>
                  <a:gd name="T32" fmla="*/ 410 w 689"/>
                  <a:gd name="T33" fmla="*/ 327 h 377"/>
                  <a:gd name="T34" fmla="*/ 442 w 689"/>
                  <a:gd name="T35" fmla="*/ 295 h 377"/>
                  <a:gd name="T36" fmla="*/ 475 w 689"/>
                  <a:gd name="T37" fmla="*/ 262 h 377"/>
                  <a:gd name="T38" fmla="*/ 508 w 689"/>
                  <a:gd name="T39" fmla="*/ 229 h 377"/>
                  <a:gd name="T40" fmla="*/ 541 w 689"/>
                  <a:gd name="T41" fmla="*/ 196 h 377"/>
                  <a:gd name="T42" fmla="*/ 574 w 689"/>
                  <a:gd name="T43" fmla="*/ 164 h 377"/>
                  <a:gd name="T44" fmla="*/ 606 w 689"/>
                  <a:gd name="T45" fmla="*/ 131 h 377"/>
                  <a:gd name="T46" fmla="*/ 639 w 689"/>
                  <a:gd name="T47" fmla="*/ 98 h 377"/>
                  <a:gd name="T48" fmla="*/ 672 w 689"/>
                  <a:gd name="T49" fmla="*/ 65 h 377"/>
                  <a:gd name="T50" fmla="*/ 672 w 689"/>
                  <a:gd name="T51" fmla="*/ 65 h 377"/>
                  <a:gd name="T52" fmla="*/ 688 w 689"/>
                  <a:gd name="T53" fmla="*/ 32 h 377"/>
                  <a:gd name="T54" fmla="*/ 688 w 689"/>
                  <a:gd name="T55" fmla="*/ 32 h 377"/>
                  <a:gd name="T56" fmla="*/ 663 w 689"/>
                  <a:gd name="T57" fmla="*/ 7 h 377"/>
                  <a:gd name="T58" fmla="*/ 663 w 689"/>
                  <a:gd name="T59" fmla="*/ 7 h 377"/>
                  <a:gd name="T60" fmla="*/ 606 w 689"/>
                  <a:gd name="T61" fmla="*/ 0 h 377"/>
                  <a:gd name="T62" fmla="*/ 82 w 689"/>
                  <a:gd name="T63" fmla="*/ 0 h 377"/>
                  <a:gd name="T64" fmla="*/ 82 w 689"/>
                  <a:gd name="T65" fmla="*/ 0 h 377"/>
                  <a:gd name="T66" fmla="*/ 24 w 689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9" h="377">
                    <a:moveTo>
                      <a:pt x="24" y="7"/>
                    </a:moveTo>
                    <a:lnTo>
                      <a:pt x="24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6" y="65"/>
                    </a:cubicBezTo>
                    <a:lnTo>
                      <a:pt x="49" y="98"/>
                    </a:lnTo>
                    <a:lnTo>
                      <a:pt x="82" y="131"/>
                    </a:lnTo>
                    <a:lnTo>
                      <a:pt x="114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5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6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3" y="7"/>
                    </a:cubicBezTo>
                    <a:lnTo>
                      <a:pt x="663" y="7"/>
                    </a:lnTo>
                    <a:cubicBezTo>
                      <a:pt x="647" y="2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5" name="Freeform 189">
                <a:extLst>
                  <a:ext uri="{FF2B5EF4-FFF2-40B4-BE49-F238E27FC236}">
                    <a16:creationId xmlns="" xmlns:a16="http://schemas.microsoft.com/office/drawing/2014/main" id="{9333EBAD-A43C-5F45-A1CE-F5066F99C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500" y="2073275"/>
                <a:ext cx="706438" cy="706438"/>
              </a:xfrm>
              <a:custGeom>
                <a:avLst/>
                <a:gdLst>
                  <a:gd name="T0" fmla="*/ 1637 w 1962"/>
                  <a:gd name="T1" fmla="*/ 751 h 1962"/>
                  <a:gd name="T2" fmla="*/ 1473 w 1962"/>
                  <a:gd name="T3" fmla="*/ 587 h 1962"/>
                  <a:gd name="T4" fmla="*/ 1309 w 1962"/>
                  <a:gd name="T5" fmla="*/ 423 h 1962"/>
                  <a:gd name="T6" fmla="*/ 1145 w 1962"/>
                  <a:gd name="T7" fmla="*/ 259 h 1962"/>
                  <a:gd name="T8" fmla="*/ 1046 w 1962"/>
                  <a:gd name="T9" fmla="*/ 161 h 1962"/>
                  <a:gd name="T10" fmla="*/ 1005 w 1962"/>
                  <a:gd name="T11" fmla="*/ 136 h 1962"/>
                  <a:gd name="T12" fmla="*/ 956 w 1962"/>
                  <a:gd name="T13" fmla="*/ 136 h 1962"/>
                  <a:gd name="T14" fmla="*/ 162 w 1962"/>
                  <a:gd name="T15" fmla="*/ 915 h 1962"/>
                  <a:gd name="T16" fmla="*/ 137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1 w 1962"/>
                  <a:gd name="T23" fmla="*/ 1276 h 1962"/>
                  <a:gd name="T24" fmla="*/ 489 w 1962"/>
                  <a:gd name="T25" fmla="*/ 1374 h 1962"/>
                  <a:gd name="T26" fmla="*/ 587 w 1962"/>
                  <a:gd name="T27" fmla="*/ 1472 h 1962"/>
                  <a:gd name="T28" fmla="*/ 686 w 1962"/>
                  <a:gd name="T29" fmla="*/ 1570 h 1962"/>
                  <a:gd name="T30" fmla="*/ 784 w 1962"/>
                  <a:gd name="T31" fmla="*/ 1669 h 1962"/>
                  <a:gd name="T32" fmla="*/ 882 w 1962"/>
                  <a:gd name="T33" fmla="*/ 1768 h 1962"/>
                  <a:gd name="T34" fmla="*/ 956 w 1962"/>
                  <a:gd name="T35" fmla="*/ 1825 h 1962"/>
                  <a:gd name="T36" fmla="*/ 1005 w 1962"/>
                  <a:gd name="T37" fmla="*/ 1825 h 1962"/>
                  <a:gd name="T38" fmla="*/ 1046 w 1962"/>
                  <a:gd name="T39" fmla="*/ 1800 h 1962"/>
                  <a:gd name="T40" fmla="*/ 1145 w 1962"/>
                  <a:gd name="T41" fmla="*/ 1702 h 1962"/>
                  <a:gd name="T42" fmla="*/ 1243 w 1962"/>
                  <a:gd name="T43" fmla="*/ 1604 h 1962"/>
                  <a:gd name="T44" fmla="*/ 1341 w 1962"/>
                  <a:gd name="T45" fmla="*/ 1505 h 1962"/>
                  <a:gd name="T46" fmla="*/ 1440 w 1962"/>
                  <a:gd name="T47" fmla="*/ 1406 h 1962"/>
                  <a:gd name="T48" fmla="*/ 1538 w 1962"/>
                  <a:gd name="T49" fmla="*/ 1309 h 1962"/>
                  <a:gd name="T50" fmla="*/ 1637 w 1962"/>
                  <a:gd name="T51" fmla="*/ 1210 h 1962"/>
                  <a:gd name="T52" fmla="*/ 1735 w 1962"/>
                  <a:gd name="T53" fmla="*/ 1112 h 1962"/>
                  <a:gd name="T54" fmla="*/ 1800 w 1962"/>
                  <a:gd name="T55" fmla="*/ 1047 h 1962"/>
                  <a:gd name="T56" fmla="*/ 1824 w 1962"/>
                  <a:gd name="T57" fmla="*/ 956 h 1962"/>
                  <a:gd name="T58" fmla="*/ 1768 w 1962"/>
                  <a:gd name="T59" fmla="*/ 882 h 1962"/>
                  <a:gd name="T60" fmla="*/ 1865 w 1962"/>
                  <a:gd name="T61" fmla="*/ 850 h 1962"/>
                  <a:gd name="T62" fmla="*/ 1931 w 1962"/>
                  <a:gd name="T63" fmla="*/ 915 h 1962"/>
                  <a:gd name="T64" fmla="*/ 1956 w 1962"/>
                  <a:gd name="T65" fmla="*/ 1005 h 1962"/>
                  <a:gd name="T66" fmla="*/ 1833 w 1962"/>
                  <a:gd name="T67" fmla="*/ 1145 h 1962"/>
                  <a:gd name="T68" fmla="*/ 1669 w 1962"/>
                  <a:gd name="T69" fmla="*/ 1309 h 1962"/>
                  <a:gd name="T70" fmla="*/ 1505 w 1962"/>
                  <a:gd name="T71" fmla="*/ 1472 h 1962"/>
                  <a:gd name="T72" fmla="*/ 1341 w 1962"/>
                  <a:gd name="T73" fmla="*/ 1636 h 1962"/>
                  <a:gd name="T74" fmla="*/ 1177 w 1962"/>
                  <a:gd name="T75" fmla="*/ 1800 h 1962"/>
                  <a:gd name="T76" fmla="*/ 1046 w 1962"/>
                  <a:gd name="T77" fmla="*/ 1931 h 1962"/>
                  <a:gd name="T78" fmla="*/ 1013 w 1962"/>
                  <a:gd name="T79" fmla="*/ 1953 h 1962"/>
                  <a:gd name="T80" fmla="*/ 956 w 1962"/>
                  <a:gd name="T81" fmla="*/ 1956 h 1962"/>
                  <a:gd name="T82" fmla="*/ 30 w 1962"/>
                  <a:gd name="T83" fmla="*/ 1047 h 1962"/>
                  <a:gd name="T84" fmla="*/ 6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7 w 1962"/>
                  <a:gd name="T91" fmla="*/ 718 h 1962"/>
                  <a:gd name="T92" fmla="*/ 325 w 1962"/>
                  <a:gd name="T93" fmla="*/ 620 h 1962"/>
                  <a:gd name="T94" fmla="*/ 424 w 1962"/>
                  <a:gd name="T95" fmla="*/ 522 h 1962"/>
                  <a:gd name="T96" fmla="*/ 522 w 1962"/>
                  <a:gd name="T97" fmla="*/ 423 h 1962"/>
                  <a:gd name="T98" fmla="*/ 620 w 1962"/>
                  <a:gd name="T99" fmla="*/ 325 h 1962"/>
                  <a:gd name="T100" fmla="*/ 718 w 1962"/>
                  <a:gd name="T101" fmla="*/ 227 h 1962"/>
                  <a:gd name="T102" fmla="*/ 817 w 1962"/>
                  <a:gd name="T103" fmla="*/ 128 h 1962"/>
                  <a:gd name="T104" fmla="*/ 915 w 1962"/>
                  <a:gd name="T105" fmla="*/ 30 h 1962"/>
                  <a:gd name="T106" fmla="*/ 956 w 1962"/>
                  <a:gd name="T107" fmla="*/ 6 h 1962"/>
                  <a:gd name="T108" fmla="*/ 1013 w 1962"/>
                  <a:gd name="T109" fmla="*/ 9 h 1962"/>
                  <a:gd name="T110" fmla="*/ 1079 w 1962"/>
                  <a:gd name="T111" fmla="*/ 63 h 1962"/>
                  <a:gd name="T112" fmla="*/ 1243 w 1962"/>
                  <a:gd name="T113" fmla="*/ 227 h 1962"/>
                  <a:gd name="T114" fmla="*/ 1407 w 1962"/>
                  <a:gd name="T115" fmla="*/ 390 h 1962"/>
                  <a:gd name="T116" fmla="*/ 1571 w 1962"/>
                  <a:gd name="T117" fmla="*/ 554 h 1962"/>
                  <a:gd name="T118" fmla="*/ 1735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8" y="882"/>
                    </a:moveTo>
                    <a:lnTo>
                      <a:pt x="1669" y="784"/>
                    </a:lnTo>
                    <a:lnTo>
                      <a:pt x="1637" y="751"/>
                    </a:lnTo>
                    <a:lnTo>
                      <a:pt x="1604" y="718"/>
                    </a:lnTo>
                    <a:lnTo>
                      <a:pt x="1505" y="620"/>
                    </a:lnTo>
                    <a:lnTo>
                      <a:pt x="1473" y="587"/>
                    </a:lnTo>
                    <a:lnTo>
                      <a:pt x="1440" y="554"/>
                    </a:lnTo>
                    <a:lnTo>
                      <a:pt x="1341" y="456"/>
                    </a:lnTo>
                    <a:lnTo>
                      <a:pt x="1309" y="423"/>
                    </a:lnTo>
                    <a:lnTo>
                      <a:pt x="1276" y="390"/>
                    </a:lnTo>
                    <a:lnTo>
                      <a:pt x="1177" y="292"/>
                    </a:lnTo>
                    <a:lnTo>
                      <a:pt x="1145" y="259"/>
                    </a:lnTo>
                    <a:lnTo>
                      <a:pt x="1112" y="227"/>
                    </a:lnTo>
                    <a:lnTo>
                      <a:pt x="1046" y="161"/>
                    </a:lnTo>
                    <a:lnTo>
                      <a:pt x="1046" y="161"/>
                    </a:lnTo>
                    <a:cubicBezTo>
                      <a:pt x="1038" y="152"/>
                      <a:pt x="1026" y="145"/>
                      <a:pt x="1013" y="140"/>
                    </a:cubicBezTo>
                    <a:lnTo>
                      <a:pt x="1013" y="140"/>
                    </a:lnTo>
                    <a:cubicBezTo>
                      <a:pt x="1011" y="138"/>
                      <a:pt x="1008" y="137"/>
                      <a:pt x="1005" y="136"/>
                    </a:cubicBezTo>
                    <a:lnTo>
                      <a:pt x="1005" y="136"/>
                    </a:lnTo>
                    <a:cubicBezTo>
                      <a:pt x="989" y="131"/>
                      <a:pt x="973" y="131"/>
                      <a:pt x="956" y="136"/>
                    </a:cubicBezTo>
                    <a:lnTo>
                      <a:pt x="956" y="136"/>
                    </a:lnTo>
                    <a:cubicBezTo>
                      <a:pt x="940" y="142"/>
                      <a:pt x="927" y="150"/>
                      <a:pt x="915" y="161"/>
                    </a:cubicBezTo>
                    <a:lnTo>
                      <a:pt x="162" y="915"/>
                    </a:lnTo>
                    <a:lnTo>
                      <a:pt x="162" y="915"/>
                    </a:lnTo>
                    <a:cubicBezTo>
                      <a:pt x="150" y="926"/>
                      <a:pt x="142" y="939"/>
                      <a:pt x="137" y="956"/>
                    </a:cubicBezTo>
                    <a:lnTo>
                      <a:pt x="137" y="956"/>
                    </a:lnTo>
                    <a:cubicBezTo>
                      <a:pt x="131" y="973"/>
                      <a:pt x="131" y="989"/>
                      <a:pt x="137" y="1005"/>
                    </a:cubicBezTo>
                    <a:lnTo>
                      <a:pt x="137" y="1005"/>
                    </a:lnTo>
                    <a:cubicBezTo>
                      <a:pt x="142" y="1022"/>
                      <a:pt x="150" y="1035"/>
                      <a:pt x="162" y="1047"/>
                    </a:cubicBezTo>
                    <a:lnTo>
                      <a:pt x="194" y="1079"/>
                    </a:lnTo>
                    <a:lnTo>
                      <a:pt x="227" y="1112"/>
                    </a:lnTo>
                    <a:lnTo>
                      <a:pt x="260" y="1145"/>
                    </a:lnTo>
                    <a:lnTo>
                      <a:pt x="292" y="1178"/>
                    </a:lnTo>
                    <a:lnTo>
                      <a:pt x="325" y="1210"/>
                    </a:lnTo>
                    <a:lnTo>
                      <a:pt x="358" y="1243"/>
                    </a:lnTo>
                    <a:lnTo>
                      <a:pt x="391" y="1276"/>
                    </a:lnTo>
                    <a:lnTo>
                      <a:pt x="424" y="1309"/>
                    </a:lnTo>
                    <a:lnTo>
                      <a:pt x="456" y="1341"/>
                    </a:lnTo>
                    <a:lnTo>
                      <a:pt x="489" y="1374"/>
                    </a:lnTo>
                    <a:lnTo>
                      <a:pt x="522" y="1406"/>
                    </a:lnTo>
                    <a:lnTo>
                      <a:pt x="555" y="1440"/>
                    </a:lnTo>
                    <a:lnTo>
                      <a:pt x="587" y="1472"/>
                    </a:lnTo>
                    <a:lnTo>
                      <a:pt x="620" y="1505"/>
                    </a:lnTo>
                    <a:lnTo>
                      <a:pt x="653" y="1538"/>
                    </a:lnTo>
                    <a:lnTo>
                      <a:pt x="686" y="1570"/>
                    </a:lnTo>
                    <a:lnTo>
                      <a:pt x="718" y="1604"/>
                    </a:lnTo>
                    <a:lnTo>
                      <a:pt x="751" y="1636"/>
                    </a:lnTo>
                    <a:lnTo>
                      <a:pt x="784" y="1669"/>
                    </a:lnTo>
                    <a:lnTo>
                      <a:pt x="817" y="1702"/>
                    </a:lnTo>
                    <a:lnTo>
                      <a:pt x="849" y="1734"/>
                    </a:lnTo>
                    <a:lnTo>
                      <a:pt x="882" y="1768"/>
                    </a:lnTo>
                    <a:lnTo>
                      <a:pt x="915" y="1800"/>
                    </a:lnTo>
                    <a:lnTo>
                      <a:pt x="915" y="1800"/>
                    </a:lnTo>
                    <a:cubicBezTo>
                      <a:pt x="927" y="1811"/>
                      <a:pt x="940" y="1819"/>
                      <a:pt x="956" y="1825"/>
                    </a:cubicBezTo>
                    <a:lnTo>
                      <a:pt x="956" y="1825"/>
                    </a:lnTo>
                    <a:cubicBezTo>
                      <a:pt x="973" y="1830"/>
                      <a:pt x="989" y="1830"/>
                      <a:pt x="1005" y="1825"/>
                    </a:cubicBezTo>
                    <a:lnTo>
                      <a:pt x="1005" y="1825"/>
                    </a:lnTo>
                    <a:cubicBezTo>
                      <a:pt x="1008" y="1824"/>
                      <a:pt x="1011" y="1823"/>
                      <a:pt x="1013" y="1822"/>
                    </a:cubicBezTo>
                    <a:lnTo>
                      <a:pt x="1013" y="1822"/>
                    </a:lnTo>
                    <a:cubicBezTo>
                      <a:pt x="1026" y="1817"/>
                      <a:pt x="1038" y="1809"/>
                      <a:pt x="1046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5" y="1702"/>
                    </a:lnTo>
                    <a:lnTo>
                      <a:pt x="1177" y="1669"/>
                    </a:lnTo>
                    <a:lnTo>
                      <a:pt x="1210" y="1636"/>
                    </a:lnTo>
                    <a:lnTo>
                      <a:pt x="1243" y="1604"/>
                    </a:lnTo>
                    <a:lnTo>
                      <a:pt x="1276" y="1570"/>
                    </a:lnTo>
                    <a:lnTo>
                      <a:pt x="1309" y="1538"/>
                    </a:lnTo>
                    <a:lnTo>
                      <a:pt x="1341" y="1505"/>
                    </a:lnTo>
                    <a:lnTo>
                      <a:pt x="1374" y="1472"/>
                    </a:lnTo>
                    <a:lnTo>
                      <a:pt x="1407" y="1440"/>
                    </a:lnTo>
                    <a:lnTo>
                      <a:pt x="1440" y="1406"/>
                    </a:lnTo>
                    <a:lnTo>
                      <a:pt x="1473" y="1374"/>
                    </a:lnTo>
                    <a:lnTo>
                      <a:pt x="1505" y="1341"/>
                    </a:lnTo>
                    <a:lnTo>
                      <a:pt x="1538" y="1309"/>
                    </a:lnTo>
                    <a:lnTo>
                      <a:pt x="1571" y="1276"/>
                    </a:lnTo>
                    <a:lnTo>
                      <a:pt x="1604" y="1243"/>
                    </a:lnTo>
                    <a:lnTo>
                      <a:pt x="1637" y="1210"/>
                    </a:lnTo>
                    <a:lnTo>
                      <a:pt x="1669" y="1178"/>
                    </a:lnTo>
                    <a:lnTo>
                      <a:pt x="1702" y="1145"/>
                    </a:lnTo>
                    <a:lnTo>
                      <a:pt x="1735" y="1112"/>
                    </a:lnTo>
                    <a:lnTo>
                      <a:pt x="1768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1" y="1035"/>
                      <a:pt x="1819" y="1022"/>
                      <a:pt x="1824" y="1005"/>
                    </a:cubicBezTo>
                    <a:lnTo>
                      <a:pt x="1824" y="1005"/>
                    </a:lnTo>
                    <a:cubicBezTo>
                      <a:pt x="1830" y="989"/>
                      <a:pt x="1830" y="973"/>
                      <a:pt x="1824" y="956"/>
                    </a:cubicBezTo>
                    <a:lnTo>
                      <a:pt x="1824" y="956"/>
                    </a:lnTo>
                    <a:cubicBezTo>
                      <a:pt x="1819" y="939"/>
                      <a:pt x="1811" y="926"/>
                      <a:pt x="1800" y="915"/>
                    </a:cubicBezTo>
                    <a:lnTo>
                      <a:pt x="1768" y="882"/>
                    </a:lnTo>
                    <a:close/>
                    <a:moveTo>
                      <a:pt x="1735" y="718"/>
                    </a:moveTo>
                    <a:lnTo>
                      <a:pt x="1833" y="817"/>
                    </a:lnTo>
                    <a:lnTo>
                      <a:pt x="1865" y="850"/>
                    </a:lnTo>
                    <a:lnTo>
                      <a:pt x="1899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2" y="926"/>
                      <a:pt x="1951" y="939"/>
                      <a:pt x="1956" y="956"/>
                    </a:cubicBezTo>
                    <a:lnTo>
                      <a:pt x="1956" y="956"/>
                    </a:lnTo>
                    <a:cubicBezTo>
                      <a:pt x="1961" y="973"/>
                      <a:pt x="1961" y="989"/>
                      <a:pt x="1956" y="1005"/>
                    </a:cubicBezTo>
                    <a:lnTo>
                      <a:pt x="1956" y="1005"/>
                    </a:lnTo>
                    <a:cubicBezTo>
                      <a:pt x="1951" y="1022"/>
                      <a:pt x="1942" y="1035"/>
                      <a:pt x="1931" y="1047"/>
                    </a:cubicBezTo>
                    <a:lnTo>
                      <a:pt x="1833" y="1145"/>
                    </a:lnTo>
                    <a:lnTo>
                      <a:pt x="1800" y="1178"/>
                    </a:lnTo>
                    <a:lnTo>
                      <a:pt x="1768" y="1210"/>
                    </a:lnTo>
                    <a:lnTo>
                      <a:pt x="1669" y="1309"/>
                    </a:lnTo>
                    <a:lnTo>
                      <a:pt x="1637" y="1341"/>
                    </a:lnTo>
                    <a:lnTo>
                      <a:pt x="1604" y="1374"/>
                    </a:lnTo>
                    <a:lnTo>
                      <a:pt x="1505" y="1472"/>
                    </a:lnTo>
                    <a:lnTo>
                      <a:pt x="1473" y="1505"/>
                    </a:lnTo>
                    <a:lnTo>
                      <a:pt x="1440" y="1538"/>
                    </a:lnTo>
                    <a:lnTo>
                      <a:pt x="1341" y="1636"/>
                    </a:lnTo>
                    <a:lnTo>
                      <a:pt x="1309" y="1669"/>
                    </a:lnTo>
                    <a:lnTo>
                      <a:pt x="1276" y="1702"/>
                    </a:lnTo>
                    <a:lnTo>
                      <a:pt x="1177" y="1800"/>
                    </a:lnTo>
                    <a:lnTo>
                      <a:pt x="1145" y="1833"/>
                    </a:lnTo>
                    <a:lnTo>
                      <a:pt x="1112" y="1866"/>
                    </a:lnTo>
                    <a:lnTo>
                      <a:pt x="1046" y="1931"/>
                    </a:lnTo>
                    <a:lnTo>
                      <a:pt x="1046" y="1931"/>
                    </a:lnTo>
                    <a:cubicBezTo>
                      <a:pt x="1038" y="1940"/>
                      <a:pt x="1026" y="1948"/>
                      <a:pt x="1013" y="1953"/>
                    </a:cubicBezTo>
                    <a:lnTo>
                      <a:pt x="1013" y="1953"/>
                    </a:lnTo>
                    <a:cubicBezTo>
                      <a:pt x="1011" y="1954"/>
                      <a:pt x="1008" y="1955"/>
                      <a:pt x="1005" y="1956"/>
                    </a:cubicBezTo>
                    <a:lnTo>
                      <a:pt x="1005" y="1956"/>
                    </a:lnTo>
                    <a:cubicBezTo>
                      <a:pt x="989" y="1961"/>
                      <a:pt x="973" y="1961"/>
                      <a:pt x="956" y="1956"/>
                    </a:cubicBezTo>
                    <a:lnTo>
                      <a:pt x="956" y="1956"/>
                    </a:lnTo>
                    <a:cubicBezTo>
                      <a:pt x="940" y="1950"/>
                      <a:pt x="927" y="1942"/>
                      <a:pt x="915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1" y="1022"/>
                      <a:pt x="6" y="1005"/>
                    </a:cubicBezTo>
                    <a:lnTo>
                      <a:pt x="6" y="1005"/>
                    </a:lnTo>
                    <a:cubicBezTo>
                      <a:pt x="0" y="989"/>
                      <a:pt x="0" y="973"/>
                      <a:pt x="6" y="956"/>
                    </a:cubicBezTo>
                    <a:lnTo>
                      <a:pt x="6" y="956"/>
                    </a:lnTo>
                    <a:cubicBezTo>
                      <a:pt x="11" y="939"/>
                      <a:pt x="19" y="926"/>
                      <a:pt x="30" y="915"/>
                    </a:cubicBezTo>
                    <a:lnTo>
                      <a:pt x="63" y="882"/>
                    </a:lnTo>
                    <a:lnTo>
                      <a:pt x="96" y="850"/>
                    </a:lnTo>
                    <a:lnTo>
                      <a:pt x="128" y="817"/>
                    </a:lnTo>
                    <a:lnTo>
                      <a:pt x="162" y="784"/>
                    </a:lnTo>
                    <a:lnTo>
                      <a:pt x="194" y="751"/>
                    </a:lnTo>
                    <a:lnTo>
                      <a:pt x="227" y="718"/>
                    </a:lnTo>
                    <a:lnTo>
                      <a:pt x="260" y="686"/>
                    </a:lnTo>
                    <a:lnTo>
                      <a:pt x="292" y="653"/>
                    </a:lnTo>
                    <a:lnTo>
                      <a:pt x="325" y="620"/>
                    </a:lnTo>
                    <a:lnTo>
                      <a:pt x="358" y="587"/>
                    </a:lnTo>
                    <a:lnTo>
                      <a:pt x="391" y="554"/>
                    </a:lnTo>
                    <a:lnTo>
                      <a:pt x="424" y="522"/>
                    </a:lnTo>
                    <a:lnTo>
                      <a:pt x="456" y="489"/>
                    </a:lnTo>
                    <a:lnTo>
                      <a:pt x="489" y="456"/>
                    </a:lnTo>
                    <a:lnTo>
                      <a:pt x="522" y="423"/>
                    </a:lnTo>
                    <a:lnTo>
                      <a:pt x="555" y="390"/>
                    </a:lnTo>
                    <a:lnTo>
                      <a:pt x="587" y="358"/>
                    </a:lnTo>
                    <a:lnTo>
                      <a:pt x="620" y="325"/>
                    </a:lnTo>
                    <a:lnTo>
                      <a:pt x="653" y="292"/>
                    </a:lnTo>
                    <a:lnTo>
                      <a:pt x="686" y="259"/>
                    </a:lnTo>
                    <a:lnTo>
                      <a:pt x="718" y="227"/>
                    </a:lnTo>
                    <a:lnTo>
                      <a:pt x="751" y="194"/>
                    </a:lnTo>
                    <a:lnTo>
                      <a:pt x="784" y="161"/>
                    </a:lnTo>
                    <a:lnTo>
                      <a:pt x="817" y="128"/>
                    </a:lnTo>
                    <a:lnTo>
                      <a:pt x="849" y="96"/>
                    </a:lnTo>
                    <a:lnTo>
                      <a:pt x="882" y="63"/>
                    </a:lnTo>
                    <a:lnTo>
                      <a:pt x="915" y="30"/>
                    </a:lnTo>
                    <a:lnTo>
                      <a:pt x="915" y="30"/>
                    </a:lnTo>
                    <a:cubicBezTo>
                      <a:pt x="927" y="19"/>
                      <a:pt x="940" y="11"/>
                      <a:pt x="956" y="6"/>
                    </a:cubicBezTo>
                    <a:lnTo>
                      <a:pt x="956" y="6"/>
                    </a:lnTo>
                    <a:cubicBezTo>
                      <a:pt x="973" y="0"/>
                      <a:pt x="989" y="0"/>
                      <a:pt x="1005" y="6"/>
                    </a:cubicBezTo>
                    <a:lnTo>
                      <a:pt x="1005" y="6"/>
                    </a:lnTo>
                    <a:cubicBezTo>
                      <a:pt x="1008" y="6"/>
                      <a:pt x="1011" y="7"/>
                      <a:pt x="1013" y="9"/>
                    </a:cubicBezTo>
                    <a:lnTo>
                      <a:pt x="1013" y="9"/>
                    </a:lnTo>
                    <a:cubicBezTo>
                      <a:pt x="1026" y="14"/>
                      <a:pt x="1038" y="21"/>
                      <a:pt x="1046" y="30"/>
                    </a:cubicBezTo>
                    <a:lnTo>
                      <a:pt x="1079" y="63"/>
                    </a:lnTo>
                    <a:lnTo>
                      <a:pt x="1177" y="161"/>
                    </a:lnTo>
                    <a:lnTo>
                      <a:pt x="1210" y="194"/>
                    </a:lnTo>
                    <a:lnTo>
                      <a:pt x="1243" y="227"/>
                    </a:lnTo>
                    <a:lnTo>
                      <a:pt x="1341" y="325"/>
                    </a:lnTo>
                    <a:lnTo>
                      <a:pt x="1374" y="358"/>
                    </a:lnTo>
                    <a:lnTo>
                      <a:pt x="1407" y="390"/>
                    </a:lnTo>
                    <a:lnTo>
                      <a:pt x="1505" y="489"/>
                    </a:lnTo>
                    <a:lnTo>
                      <a:pt x="1538" y="522"/>
                    </a:lnTo>
                    <a:lnTo>
                      <a:pt x="1571" y="554"/>
                    </a:lnTo>
                    <a:lnTo>
                      <a:pt x="1669" y="653"/>
                    </a:lnTo>
                    <a:lnTo>
                      <a:pt x="1702" y="686"/>
                    </a:lnTo>
                    <a:lnTo>
                      <a:pt x="1735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76" name="Freeform 190">
                <a:extLst>
                  <a:ext uri="{FF2B5EF4-FFF2-40B4-BE49-F238E27FC236}">
                    <a16:creationId xmlns="" xmlns:a16="http://schemas.microsoft.com/office/drawing/2014/main" id="{D0C1CD00-C77B-3646-AD81-643920392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413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7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5 w 689"/>
                  <a:gd name="T13" fmla="*/ 377 h 378"/>
                  <a:gd name="T14" fmla="*/ 345 w 689"/>
                  <a:gd name="T15" fmla="*/ 377 h 378"/>
                  <a:gd name="T16" fmla="*/ 377 w 689"/>
                  <a:gd name="T17" fmla="*/ 360 h 378"/>
                  <a:gd name="T18" fmla="*/ 672 w 689"/>
                  <a:gd name="T19" fmla="*/ 65 h 378"/>
                  <a:gd name="T20" fmla="*/ 672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4 w 689"/>
                  <a:gd name="T27" fmla="*/ 8 h 378"/>
                  <a:gd name="T28" fmla="*/ 664 w 689"/>
                  <a:gd name="T29" fmla="*/ 8 h 378"/>
                  <a:gd name="T30" fmla="*/ 607 w 689"/>
                  <a:gd name="T31" fmla="*/ 0 h 378"/>
                  <a:gd name="T32" fmla="*/ 82 w 689"/>
                  <a:gd name="T33" fmla="*/ 0 h 378"/>
                  <a:gd name="T34" fmla="*/ 82 w 689"/>
                  <a:gd name="T35" fmla="*/ 0 h 378"/>
                  <a:gd name="T36" fmla="*/ 25 w 689"/>
                  <a:gd name="T37" fmla="*/ 8 h 378"/>
                  <a:gd name="T38" fmla="*/ 25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7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7"/>
                      <a:pt x="345" y="377"/>
                    </a:cubicBezTo>
                    <a:lnTo>
                      <a:pt x="345" y="377"/>
                    </a:lnTo>
                    <a:cubicBezTo>
                      <a:pt x="355" y="377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7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7" name="Freeform 191">
                <a:extLst>
                  <a:ext uri="{FF2B5EF4-FFF2-40B4-BE49-F238E27FC236}">
                    <a16:creationId xmlns="" xmlns:a16="http://schemas.microsoft.com/office/drawing/2014/main" id="{02EC6161-2393-FF43-AFEF-DCD79E0EE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375" y="2143125"/>
                <a:ext cx="247650" cy="136525"/>
              </a:xfrm>
              <a:custGeom>
                <a:avLst/>
                <a:gdLst>
                  <a:gd name="T0" fmla="*/ 24 w 689"/>
                  <a:gd name="T1" fmla="*/ 8 h 378"/>
                  <a:gd name="T2" fmla="*/ 24 w 689"/>
                  <a:gd name="T3" fmla="*/ 8 h 378"/>
                  <a:gd name="T4" fmla="*/ 0 w 689"/>
                  <a:gd name="T5" fmla="*/ 33 h 378"/>
                  <a:gd name="T6" fmla="*/ 0 w 689"/>
                  <a:gd name="T7" fmla="*/ 33 h 378"/>
                  <a:gd name="T8" fmla="*/ 17 w 689"/>
                  <a:gd name="T9" fmla="*/ 65 h 378"/>
                  <a:gd name="T10" fmla="*/ 49 w 689"/>
                  <a:gd name="T11" fmla="*/ 98 h 378"/>
                  <a:gd name="T12" fmla="*/ 148 w 689"/>
                  <a:gd name="T13" fmla="*/ 196 h 378"/>
                  <a:gd name="T14" fmla="*/ 181 w 689"/>
                  <a:gd name="T15" fmla="*/ 229 h 378"/>
                  <a:gd name="T16" fmla="*/ 213 w 689"/>
                  <a:gd name="T17" fmla="*/ 262 h 378"/>
                  <a:gd name="T18" fmla="*/ 312 w 689"/>
                  <a:gd name="T19" fmla="*/ 360 h 378"/>
                  <a:gd name="T20" fmla="*/ 312 w 689"/>
                  <a:gd name="T21" fmla="*/ 360 h 378"/>
                  <a:gd name="T22" fmla="*/ 344 w 689"/>
                  <a:gd name="T23" fmla="*/ 377 h 378"/>
                  <a:gd name="T24" fmla="*/ 344 w 689"/>
                  <a:gd name="T25" fmla="*/ 377 h 378"/>
                  <a:gd name="T26" fmla="*/ 377 w 689"/>
                  <a:gd name="T27" fmla="*/ 360 h 378"/>
                  <a:gd name="T28" fmla="*/ 672 w 689"/>
                  <a:gd name="T29" fmla="*/ 65 h 378"/>
                  <a:gd name="T30" fmla="*/ 672 w 689"/>
                  <a:gd name="T31" fmla="*/ 65 h 378"/>
                  <a:gd name="T32" fmla="*/ 688 w 689"/>
                  <a:gd name="T33" fmla="*/ 33 h 378"/>
                  <a:gd name="T34" fmla="*/ 688 w 689"/>
                  <a:gd name="T35" fmla="*/ 33 h 378"/>
                  <a:gd name="T36" fmla="*/ 664 w 689"/>
                  <a:gd name="T37" fmla="*/ 8 h 378"/>
                  <a:gd name="T38" fmla="*/ 664 w 689"/>
                  <a:gd name="T39" fmla="*/ 8 h 378"/>
                  <a:gd name="T40" fmla="*/ 606 w 689"/>
                  <a:gd name="T41" fmla="*/ 0 h 378"/>
                  <a:gd name="T42" fmla="*/ 82 w 689"/>
                  <a:gd name="T43" fmla="*/ 0 h 378"/>
                  <a:gd name="T44" fmla="*/ 82 w 689"/>
                  <a:gd name="T45" fmla="*/ 0 h 378"/>
                  <a:gd name="T46" fmla="*/ 24 w 689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24" y="8"/>
                    </a:moveTo>
                    <a:lnTo>
                      <a:pt x="24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3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8" name="Freeform 192">
                <a:extLst>
                  <a:ext uri="{FF2B5EF4-FFF2-40B4-BE49-F238E27FC236}">
                    <a16:creationId xmlns="" xmlns:a16="http://schemas.microsoft.com/office/drawing/2014/main" id="{CABC39FC-CEB0-0845-81A6-FBD905CDD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163" y="2166938"/>
                <a:ext cx="517525" cy="517525"/>
              </a:xfrm>
              <a:custGeom>
                <a:avLst/>
                <a:gdLst>
                  <a:gd name="T0" fmla="*/ 1276 w 1438"/>
                  <a:gd name="T1" fmla="*/ 653 h 1438"/>
                  <a:gd name="T2" fmla="*/ 751 w 1438"/>
                  <a:gd name="T3" fmla="*/ 140 h 1438"/>
                  <a:gd name="T4" fmla="*/ 743 w 1438"/>
                  <a:gd name="T5" fmla="*/ 137 h 1438"/>
                  <a:gd name="T6" fmla="*/ 653 w 1438"/>
                  <a:gd name="T7" fmla="*/ 161 h 1438"/>
                  <a:gd name="T8" fmla="*/ 522 w 1438"/>
                  <a:gd name="T9" fmla="*/ 292 h 1438"/>
                  <a:gd name="T10" fmla="*/ 358 w 1438"/>
                  <a:gd name="T11" fmla="*/ 456 h 1438"/>
                  <a:gd name="T12" fmla="*/ 194 w 1438"/>
                  <a:gd name="T13" fmla="*/ 620 h 1438"/>
                  <a:gd name="T14" fmla="*/ 137 w 1438"/>
                  <a:gd name="T15" fmla="*/ 694 h 1438"/>
                  <a:gd name="T16" fmla="*/ 137 w 1438"/>
                  <a:gd name="T17" fmla="*/ 743 h 1438"/>
                  <a:gd name="T18" fmla="*/ 293 w 1438"/>
                  <a:gd name="T19" fmla="*/ 916 h 1438"/>
                  <a:gd name="T20" fmla="*/ 456 w 1438"/>
                  <a:gd name="T21" fmla="*/ 1079 h 1438"/>
                  <a:gd name="T22" fmla="*/ 620 w 1438"/>
                  <a:gd name="T23" fmla="*/ 1243 h 1438"/>
                  <a:gd name="T24" fmla="*/ 694 w 1438"/>
                  <a:gd name="T25" fmla="*/ 1301 h 1438"/>
                  <a:gd name="T26" fmla="*/ 743 w 1438"/>
                  <a:gd name="T27" fmla="*/ 1301 h 1438"/>
                  <a:gd name="T28" fmla="*/ 784 w 1438"/>
                  <a:gd name="T29" fmla="*/ 1276 h 1438"/>
                  <a:gd name="T30" fmla="*/ 883 w 1438"/>
                  <a:gd name="T31" fmla="*/ 1178 h 1438"/>
                  <a:gd name="T32" fmla="*/ 981 w 1438"/>
                  <a:gd name="T33" fmla="*/ 1079 h 1438"/>
                  <a:gd name="T34" fmla="*/ 1079 w 1438"/>
                  <a:gd name="T35" fmla="*/ 981 h 1438"/>
                  <a:gd name="T36" fmla="*/ 1178 w 1438"/>
                  <a:gd name="T37" fmla="*/ 883 h 1438"/>
                  <a:gd name="T38" fmla="*/ 1276 w 1438"/>
                  <a:gd name="T39" fmla="*/ 785 h 1438"/>
                  <a:gd name="T40" fmla="*/ 1300 w 1438"/>
                  <a:gd name="T41" fmla="*/ 743 h 1438"/>
                  <a:gd name="T42" fmla="*/ 1407 w 1438"/>
                  <a:gd name="T43" fmla="*/ 653 h 1438"/>
                  <a:gd name="T44" fmla="*/ 1432 w 1438"/>
                  <a:gd name="T45" fmla="*/ 743 h 1438"/>
                  <a:gd name="T46" fmla="*/ 784 w 1438"/>
                  <a:gd name="T47" fmla="*/ 1407 h 1438"/>
                  <a:gd name="T48" fmla="*/ 751 w 1438"/>
                  <a:gd name="T49" fmla="*/ 1428 h 1438"/>
                  <a:gd name="T50" fmla="*/ 694 w 1438"/>
                  <a:gd name="T51" fmla="*/ 1432 h 1438"/>
                  <a:gd name="T52" fmla="*/ 587 w 1438"/>
                  <a:gd name="T53" fmla="*/ 1342 h 1438"/>
                  <a:gd name="T54" fmla="*/ 424 w 1438"/>
                  <a:gd name="T55" fmla="*/ 1178 h 1438"/>
                  <a:gd name="T56" fmla="*/ 260 w 1438"/>
                  <a:gd name="T57" fmla="*/ 1014 h 1438"/>
                  <a:gd name="T58" fmla="*/ 96 w 1438"/>
                  <a:gd name="T59" fmla="*/ 850 h 1438"/>
                  <a:gd name="T60" fmla="*/ 30 w 1438"/>
                  <a:gd name="T61" fmla="*/ 785 h 1438"/>
                  <a:gd name="T62" fmla="*/ 5 w 1438"/>
                  <a:gd name="T63" fmla="*/ 694 h 1438"/>
                  <a:gd name="T64" fmla="*/ 63 w 1438"/>
                  <a:gd name="T65" fmla="*/ 620 h 1438"/>
                  <a:gd name="T66" fmla="*/ 162 w 1438"/>
                  <a:gd name="T67" fmla="*/ 522 h 1438"/>
                  <a:gd name="T68" fmla="*/ 260 w 1438"/>
                  <a:gd name="T69" fmla="*/ 424 h 1438"/>
                  <a:gd name="T70" fmla="*/ 358 w 1438"/>
                  <a:gd name="T71" fmla="*/ 325 h 1438"/>
                  <a:gd name="T72" fmla="*/ 456 w 1438"/>
                  <a:gd name="T73" fmla="*/ 227 h 1438"/>
                  <a:gd name="T74" fmla="*/ 555 w 1438"/>
                  <a:gd name="T75" fmla="*/ 128 h 1438"/>
                  <a:gd name="T76" fmla="*/ 653 w 1438"/>
                  <a:gd name="T77" fmla="*/ 30 h 1438"/>
                  <a:gd name="T78" fmla="*/ 694 w 1438"/>
                  <a:gd name="T79" fmla="*/ 6 h 1438"/>
                  <a:gd name="T80" fmla="*/ 751 w 1438"/>
                  <a:gd name="T81" fmla="*/ 8 h 1438"/>
                  <a:gd name="T82" fmla="*/ 817 w 1438"/>
                  <a:gd name="T83" fmla="*/ 63 h 1438"/>
                  <a:gd name="T84" fmla="*/ 915 w 1438"/>
                  <a:gd name="T85" fmla="*/ 161 h 1438"/>
                  <a:gd name="T86" fmla="*/ 1014 w 1438"/>
                  <a:gd name="T87" fmla="*/ 260 h 1438"/>
                  <a:gd name="T88" fmla="*/ 1112 w 1438"/>
                  <a:gd name="T89" fmla="*/ 358 h 1438"/>
                  <a:gd name="T90" fmla="*/ 1211 w 1438"/>
                  <a:gd name="T91" fmla="*/ 456 h 1438"/>
                  <a:gd name="T92" fmla="*/ 1309 w 1438"/>
                  <a:gd name="T93" fmla="*/ 555 h 1438"/>
                  <a:gd name="T94" fmla="*/ 1407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0" y="694"/>
                    </a:moveTo>
                    <a:lnTo>
                      <a:pt x="1300" y="694"/>
                    </a:lnTo>
                    <a:cubicBezTo>
                      <a:pt x="1295" y="677"/>
                      <a:pt x="1287" y="664"/>
                      <a:pt x="1276" y="653"/>
                    </a:cubicBezTo>
                    <a:lnTo>
                      <a:pt x="784" y="161"/>
                    </a:lnTo>
                    <a:lnTo>
                      <a:pt x="784" y="161"/>
                    </a:lnTo>
                    <a:cubicBezTo>
                      <a:pt x="776" y="153"/>
                      <a:pt x="764" y="146"/>
                      <a:pt x="751" y="140"/>
                    </a:cubicBezTo>
                    <a:lnTo>
                      <a:pt x="751" y="140"/>
                    </a:lnTo>
                    <a:cubicBezTo>
                      <a:pt x="749" y="139"/>
                      <a:pt x="746" y="138"/>
                      <a:pt x="743" y="137"/>
                    </a:cubicBezTo>
                    <a:lnTo>
                      <a:pt x="743" y="137"/>
                    </a:lnTo>
                    <a:cubicBezTo>
                      <a:pt x="727" y="131"/>
                      <a:pt x="711" y="131"/>
                      <a:pt x="694" y="137"/>
                    </a:cubicBezTo>
                    <a:lnTo>
                      <a:pt x="694" y="137"/>
                    </a:lnTo>
                    <a:cubicBezTo>
                      <a:pt x="678" y="143"/>
                      <a:pt x="665" y="150"/>
                      <a:pt x="653" y="161"/>
                    </a:cubicBezTo>
                    <a:lnTo>
                      <a:pt x="587" y="227"/>
                    </a:lnTo>
                    <a:lnTo>
                      <a:pt x="555" y="260"/>
                    </a:lnTo>
                    <a:lnTo>
                      <a:pt x="522" y="292"/>
                    </a:lnTo>
                    <a:lnTo>
                      <a:pt x="424" y="391"/>
                    </a:lnTo>
                    <a:lnTo>
                      <a:pt x="391" y="424"/>
                    </a:lnTo>
                    <a:lnTo>
                      <a:pt x="358" y="456"/>
                    </a:lnTo>
                    <a:lnTo>
                      <a:pt x="260" y="555"/>
                    </a:lnTo>
                    <a:lnTo>
                      <a:pt x="227" y="588"/>
                    </a:lnTo>
                    <a:lnTo>
                      <a:pt x="194" y="620"/>
                    </a:lnTo>
                    <a:lnTo>
                      <a:pt x="162" y="653"/>
                    </a:lnTo>
                    <a:lnTo>
                      <a:pt x="162" y="653"/>
                    </a:lnTo>
                    <a:cubicBezTo>
                      <a:pt x="151" y="664"/>
                      <a:pt x="142" y="677"/>
                      <a:pt x="137" y="694"/>
                    </a:cubicBezTo>
                    <a:lnTo>
                      <a:pt x="137" y="694"/>
                    </a:lnTo>
                    <a:cubicBezTo>
                      <a:pt x="132" y="711"/>
                      <a:pt x="132" y="727"/>
                      <a:pt x="137" y="743"/>
                    </a:cubicBezTo>
                    <a:lnTo>
                      <a:pt x="137" y="743"/>
                    </a:lnTo>
                    <a:cubicBezTo>
                      <a:pt x="142" y="760"/>
                      <a:pt x="151" y="773"/>
                      <a:pt x="162" y="785"/>
                    </a:cubicBezTo>
                    <a:lnTo>
                      <a:pt x="260" y="883"/>
                    </a:lnTo>
                    <a:lnTo>
                      <a:pt x="293" y="916"/>
                    </a:lnTo>
                    <a:lnTo>
                      <a:pt x="325" y="948"/>
                    </a:lnTo>
                    <a:lnTo>
                      <a:pt x="424" y="1047"/>
                    </a:lnTo>
                    <a:lnTo>
                      <a:pt x="456" y="1079"/>
                    </a:lnTo>
                    <a:lnTo>
                      <a:pt x="489" y="1112"/>
                    </a:lnTo>
                    <a:lnTo>
                      <a:pt x="587" y="1210"/>
                    </a:lnTo>
                    <a:lnTo>
                      <a:pt x="620" y="1243"/>
                    </a:lnTo>
                    <a:lnTo>
                      <a:pt x="653" y="1276"/>
                    </a:lnTo>
                    <a:lnTo>
                      <a:pt x="653" y="1276"/>
                    </a:lnTo>
                    <a:cubicBezTo>
                      <a:pt x="665" y="1287"/>
                      <a:pt x="678" y="1295"/>
                      <a:pt x="694" y="1301"/>
                    </a:cubicBezTo>
                    <a:lnTo>
                      <a:pt x="694" y="1301"/>
                    </a:lnTo>
                    <a:cubicBezTo>
                      <a:pt x="711" y="1306"/>
                      <a:pt x="727" y="1306"/>
                      <a:pt x="743" y="1301"/>
                    </a:cubicBezTo>
                    <a:lnTo>
                      <a:pt x="743" y="1301"/>
                    </a:lnTo>
                    <a:cubicBezTo>
                      <a:pt x="746" y="1300"/>
                      <a:pt x="749" y="1298"/>
                      <a:pt x="751" y="1297"/>
                    </a:cubicBezTo>
                    <a:lnTo>
                      <a:pt x="751" y="1297"/>
                    </a:lnTo>
                    <a:cubicBezTo>
                      <a:pt x="764" y="1292"/>
                      <a:pt x="776" y="1285"/>
                      <a:pt x="784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3" y="1178"/>
                    </a:lnTo>
                    <a:lnTo>
                      <a:pt x="915" y="1144"/>
                    </a:lnTo>
                    <a:lnTo>
                      <a:pt x="948" y="1112"/>
                    </a:lnTo>
                    <a:lnTo>
                      <a:pt x="981" y="1079"/>
                    </a:lnTo>
                    <a:lnTo>
                      <a:pt x="1014" y="1047"/>
                    </a:lnTo>
                    <a:lnTo>
                      <a:pt x="1047" y="1014"/>
                    </a:lnTo>
                    <a:lnTo>
                      <a:pt x="1079" y="981"/>
                    </a:lnTo>
                    <a:lnTo>
                      <a:pt x="1112" y="948"/>
                    </a:lnTo>
                    <a:lnTo>
                      <a:pt x="1145" y="916"/>
                    </a:lnTo>
                    <a:lnTo>
                      <a:pt x="1178" y="883"/>
                    </a:lnTo>
                    <a:lnTo>
                      <a:pt x="1211" y="850"/>
                    </a:lnTo>
                    <a:lnTo>
                      <a:pt x="1243" y="817"/>
                    </a:lnTo>
                    <a:lnTo>
                      <a:pt x="1276" y="785"/>
                    </a:lnTo>
                    <a:lnTo>
                      <a:pt x="1276" y="785"/>
                    </a:lnTo>
                    <a:cubicBezTo>
                      <a:pt x="1287" y="773"/>
                      <a:pt x="1295" y="760"/>
                      <a:pt x="1300" y="743"/>
                    </a:cubicBezTo>
                    <a:lnTo>
                      <a:pt x="1300" y="743"/>
                    </a:lnTo>
                    <a:cubicBezTo>
                      <a:pt x="1306" y="727"/>
                      <a:pt x="1306" y="711"/>
                      <a:pt x="1300" y="694"/>
                    </a:cubicBezTo>
                    <a:close/>
                    <a:moveTo>
                      <a:pt x="1407" y="653"/>
                    </a:moveTo>
                    <a:lnTo>
                      <a:pt x="1407" y="653"/>
                    </a:lnTo>
                    <a:cubicBezTo>
                      <a:pt x="1418" y="664"/>
                      <a:pt x="1426" y="677"/>
                      <a:pt x="1432" y="694"/>
                    </a:cubicBezTo>
                    <a:lnTo>
                      <a:pt x="1432" y="694"/>
                    </a:lnTo>
                    <a:cubicBezTo>
                      <a:pt x="1437" y="711"/>
                      <a:pt x="1437" y="727"/>
                      <a:pt x="1432" y="743"/>
                    </a:cubicBezTo>
                    <a:lnTo>
                      <a:pt x="1432" y="743"/>
                    </a:lnTo>
                    <a:cubicBezTo>
                      <a:pt x="1426" y="760"/>
                      <a:pt x="1418" y="773"/>
                      <a:pt x="1407" y="785"/>
                    </a:cubicBezTo>
                    <a:lnTo>
                      <a:pt x="784" y="1407"/>
                    </a:lnTo>
                    <a:lnTo>
                      <a:pt x="784" y="1407"/>
                    </a:lnTo>
                    <a:cubicBezTo>
                      <a:pt x="776" y="1416"/>
                      <a:pt x="764" y="1423"/>
                      <a:pt x="751" y="1428"/>
                    </a:cubicBezTo>
                    <a:lnTo>
                      <a:pt x="751" y="1428"/>
                    </a:lnTo>
                    <a:cubicBezTo>
                      <a:pt x="749" y="1429"/>
                      <a:pt x="746" y="1431"/>
                      <a:pt x="743" y="1432"/>
                    </a:cubicBezTo>
                    <a:lnTo>
                      <a:pt x="743" y="1432"/>
                    </a:lnTo>
                    <a:cubicBezTo>
                      <a:pt x="727" y="1437"/>
                      <a:pt x="711" y="1437"/>
                      <a:pt x="694" y="1432"/>
                    </a:cubicBezTo>
                    <a:lnTo>
                      <a:pt x="694" y="1432"/>
                    </a:lnTo>
                    <a:cubicBezTo>
                      <a:pt x="678" y="1426"/>
                      <a:pt x="665" y="1418"/>
                      <a:pt x="653" y="1407"/>
                    </a:cubicBezTo>
                    <a:lnTo>
                      <a:pt x="587" y="1342"/>
                    </a:lnTo>
                    <a:lnTo>
                      <a:pt x="555" y="1308"/>
                    </a:lnTo>
                    <a:lnTo>
                      <a:pt x="522" y="1276"/>
                    </a:lnTo>
                    <a:lnTo>
                      <a:pt x="424" y="1178"/>
                    </a:lnTo>
                    <a:lnTo>
                      <a:pt x="391" y="1144"/>
                    </a:lnTo>
                    <a:lnTo>
                      <a:pt x="358" y="1112"/>
                    </a:lnTo>
                    <a:lnTo>
                      <a:pt x="260" y="1014"/>
                    </a:lnTo>
                    <a:lnTo>
                      <a:pt x="227" y="981"/>
                    </a:lnTo>
                    <a:lnTo>
                      <a:pt x="194" y="948"/>
                    </a:lnTo>
                    <a:lnTo>
                      <a:pt x="96" y="850"/>
                    </a:lnTo>
                    <a:lnTo>
                      <a:pt x="63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20" y="773"/>
                      <a:pt x="11" y="760"/>
                      <a:pt x="5" y="743"/>
                    </a:cubicBezTo>
                    <a:lnTo>
                      <a:pt x="5" y="743"/>
                    </a:lnTo>
                    <a:cubicBezTo>
                      <a:pt x="0" y="727"/>
                      <a:pt x="0" y="711"/>
                      <a:pt x="5" y="694"/>
                    </a:cubicBezTo>
                    <a:lnTo>
                      <a:pt x="5" y="694"/>
                    </a:lnTo>
                    <a:cubicBezTo>
                      <a:pt x="11" y="677"/>
                      <a:pt x="20" y="664"/>
                      <a:pt x="30" y="653"/>
                    </a:cubicBezTo>
                    <a:lnTo>
                      <a:pt x="63" y="620"/>
                    </a:lnTo>
                    <a:lnTo>
                      <a:pt x="96" y="588"/>
                    </a:lnTo>
                    <a:lnTo>
                      <a:pt x="129" y="555"/>
                    </a:lnTo>
                    <a:lnTo>
                      <a:pt x="162" y="522"/>
                    </a:lnTo>
                    <a:lnTo>
                      <a:pt x="194" y="489"/>
                    </a:lnTo>
                    <a:lnTo>
                      <a:pt x="227" y="456"/>
                    </a:lnTo>
                    <a:lnTo>
                      <a:pt x="260" y="424"/>
                    </a:lnTo>
                    <a:lnTo>
                      <a:pt x="293" y="391"/>
                    </a:lnTo>
                    <a:lnTo>
                      <a:pt x="325" y="358"/>
                    </a:lnTo>
                    <a:lnTo>
                      <a:pt x="358" y="325"/>
                    </a:lnTo>
                    <a:lnTo>
                      <a:pt x="391" y="292"/>
                    </a:lnTo>
                    <a:lnTo>
                      <a:pt x="424" y="260"/>
                    </a:lnTo>
                    <a:lnTo>
                      <a:pt x="456" y="227"/>
                    </a:lnTo>
                    <a:lnTo>
                      <a:pt x="489" y="194"/>
                    </a:lnTo>
                    <a:lnTo>
                      <a:pt x="522" y="161"/>
                    </a:lnTo>
                    <a:lnTo>
                      <a:pt x="555" y="128"/>
                    </a:lnTo>
                    <a:lnTo>
                      <a:pt x="587" y="96"/>
                    </a:lnTo>
                    <a:lnTo>
                      <a:pt x="620" y="63"/>
                    </a:lnTo>
                    <a:lnTo>
                      <a:pt x="653" y="30"/>
                    </a:lnTo>
                    <a:lnTo>
                      <a:pt x="653" y="30"/>
                    </a:lnTo>
                    <a:cubicBezTo>
                      <a:pt x="665" y="19"/>
                      <a:pt x="678" y="11"/>
                      <a:pt x="694" y="6"/>
                    </a:cubicBezTo>
                    <a:lnTo>
                      <a:pt x="694" y="6"/>
                    </a:lnTo>
                    <a:cubicBezTo>
                      <a:pt x="711" y="0"/>
                      <a:pt x="727" y="0"/>
                      <a:pt x="743" y="6"/>
                    </a:cubicBezTo>
                    <a:lnTo>
                      <a:pt x="743" y="6"/>
                    </a:lnTo>
                    <a:cubicBezTo>
                      <a:pt x="746" y="7"/>
                      <a:pt x="749" y="7"/>
                      <a:pt x="751" y="8"/>
                    </a:cubicBezTo>
                    <a:lnTo>
                      <a:pt x="751" y="8"/>
                    </a:lnTo>
                    <a:cubicBezTo>
                      <a:pt x="764" y="14"/>
                      <a:pt x="776" y="22"/>
                      <a:pt x="784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3" y="128"/>
                    </a:lnTo>
                    <a:lnTo>
                      <a:pt x="915" y="161"/>
                    </a:lnTo>
                    <a:lnTo>
                      <a:pt x="948" y="194"/>
                    </a:lnTo>
                    <a:lnTo>
                      <a:pt x="981" y="227"/>
                    </a:lnTo>
                    <a:lnTo>
                      <a:pt x="1014" y="260"/>
                    </a:lnTo>
                    <a:lnTo>
                      <a:pt x="1047" y="292"/>
                    </a:lnTo>
                    <a:lnTo>
                      <a:pt x="1079" y="325"/>
                    </a:lnTo>
                    <a:lnTo>
                      <a:pt x="1112" y="358"/>
                    </a:lnTo>
                    <a:lnTo>
                      <a:pt x="1145" y="391"/>
                    </a:lnTo>
                    <a:lnTo>
                      <a:pt x="1178" y="424"/>
                    </a:lnTo>
                    <a:lnTo>
                      <a:pt x="1211" y="456"/>
                    </a:lnTo>
                    <a:lnTo>
                      <a:pt x="1243" y="489"/>
                    </a:lnTo>
                    <a:lnTo>
                      <a:pt x="1276" y="522"/>
                    </a:lnTo>
                    <a:lnTo>
                      <a:pt x="1309" y="555"/>
                    </a:lnTo>
                    <a:lnTo>
                      <a:pt x="1342" y="588"/>
                    </a:lnTo>
                    <a:lnTo>
                      <a:pt x="1375" y="620"/>
                    </a:lnTo>
                    <a:lnTo>
                      <a:pt x="1407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9" name="Freeform 195">
                <a:extLst>
                  <a:ext uri="{FF2B5EF4-FFF2-40B4-BE49-F238E27FC236}">
                    <a16:creationId xmlns="" xmlns:a16="http://schemas.microsoft.com/office/drawing/2014/main" id="{B4412D8D-DFB1-4848-8599-95C24E98B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7413" y="2260600"/>
                <a:ext cx="328612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2 w 913"/>
                  <a:gd name="T5" fmla="*/ 293 h 914"/>
                  <a:gd name="T6" fmla="*/ 521 w 913"/>
                  <a:gd name="T7" fmla="*/ 162 h 914"/>
                  <a:gd name="T8" fmla="*/ 488 w 913"/>
                  <a:gd name="T9" fmla="*/ 140 h 914"/>
                  <a:gd name="T10" fmla="*/ 480 w 913"/>
                  <a:gd name="T11" fmla="*/ 137 h 914"/>
                  <a:gd name="T12" fmla="*/ 431 w 913"/>
                  <a:gd name="T13" fmla="*/ 137 h 914"/>
                  <a:gd name="T14" fmla="*/ 390 w 913"/>
                  <a:gd name="T15" fmla="*/ 162 h 914"/>
                  <a:gd name="T16" fmla="*/ 324 w 913"/>
                  <a:gd name="T17" fmla="*/ 227 h 914"/>
                  <a:gd name="T18" fmla="*/ 259 w 913"/>
                  <a:gd name="T19" fmla="*/ 293 h 914"/>
                  <a:gd name="T20" fmla="*/ 193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0 w 913"/>
                  <a:gd name="T29" fmla="*/ 752 h 914"/>
                  <a:gd name="T30" fmla="*/ 431 w 913"/>
                  <a:gd name="T31" fmla="*/ 776 h 914"/>
                  <a:gd name="T32" fmla="*/ 480 w 913"/>
                  <a:gd name="T33" fmla="*/ 776 h 914"/>
                  <a:gd name="T34" fmla="*/ 488 w 913"/>
                  <a:gd name="T35" fmla="*/ 773 h 914"/>
                  <a:gd name="T36" fmla="*/ 521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2 w 913"/>
                  <a:gd name="T55" fmla="*/ 752 h 914"/>
                  <a:gd name="T56" fmla="*/ 521 w 913"/>
                  <a:gd name="T57" fmla="*/ 882 h 914"/>
                  <a:gd name="T58" fmla="*/ 488 w 913"/>
                  <a:gd name="T59" fmla="*/ 904 h 914"/>
                  <a:gd name="T60" fmla="*/ 480 w 913"/>
                  <a:gd name="T61" fmla="*/ 907 h 914"/>
                  <a:gd name="T62" fmla="*/ 431 w 913"/>
                  <a:gd name="T63" fmla="*/ 907 h 914"/>
                  <a:gd name="T64" fmla="*/ 390 w 913"/>
                  <a:gd name="T65" fmla="*/ 882 h 914"/>
                  <a:gd name="T66" fmla="*/ 324 w 913"/>
                  <a:gd name="T67" fmla="*/ 817 h 914"/>
                  <a:gd name="T68" fmla="*/ 259 w 913"/>
                  <a:gd name="T69" fmla="*/ 752 h 914"/>
                  <a:gd name="T70" fmla="*/ 193 w 913"/>
                  <a:gd name="T71" fmla="*/ 686 h 914"/>
                  <a:gd name="T72" fmla="*/ 128 w 913"/>
                  <a:gd name="T73" fmla="*/ 621 h 914"/>
                  <a:gd name="T74" fmla="*/ 62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2 w 913"/>
                  <a:gd name="T83" fmla="*/ 358 h 914"/>
                  <a:gd name="T84" fmla="*/ 193 w 913"/>
                  <a:gd name="T85" fmla="*/ 227 h 914"/>
                  <a:gd name="T86" fmla="*/ 324 w 913"/>
                  <a:gd name="T87" fmla="*/ 96 h 914"/>
                  <a:gd name="T88" fmla="*/ 390 w 913"/>
                  <a:gd name="T89" fmla="*/ 30 h 914"/>
                  <a:gd name="T90" fmla="*/ 431 w 913"/>
                  <a:gd name="T91" fmla="*/ 6 h 914"/>
                  <a:gd name="T92" fmla="*/ 480 w 913"/>
                  <a:gd name="T93" fmla="*/ 6 h 914"/>
                  <a:gd name="T94" fmla="*/ 488 w 913"/>
                  <a:gd name="T95" fmla="*/ 9 h 914"/>
                  <a:gd name="T96" fmla="*/ 521 w 913"/>
                  <a:gd name="T97" fmla="*/ 30 h 914"/>
                  <a:gd name="T98" fmla="*/ 587 w 913"/>
                  <a:gd name="T99" fmla="*/ 96 h 914"/>
                  <a:gd name="T100" fmla="*/ 652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1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2" y="293"/>
                    </a:lnTo>
                    <a:lnTo>
                      <a:pt x="554" y="194"/>
                    </a:lnTo>
                    <a:lnTo>
                      <a:pt x="521" y="162"/>
                    </a:lnTo>
                    <a:lnTo>
                      <a:pt x="521" y="162"/>
                    </a:lnTo>
                    <a:cubicBezTo>
                      <a:pt x="513" y="152"/>
                      <a:pt x="501" y="146"/>
                      <a:pt x="488" y="140"/>
                    </a:cubicBezTo>
                    <a:lnTo>
                      <a:pt x="488" y="140"/>
                    </a:lnTo>
                    <a:cubicBezTo>
                      <a:pt x="486" y="139"/>
                      <a:pt x="483" y="138"/>
                      <a:pt x="480" y="137"/>
                    </a:cubicBezTo>
                    <a:lnTo>
                      <a:pt x="480" y="137"/>
                    </a:lnTo>
                    <a:cubicBezTo>
                      <a:pt x="464" y="132"/>
                      <a:pt x="448" y="132"/>
                      <a:pt x="431" y="137"/>
                    </a:cubicBezTo>
                    <a:lnTo>
                      <a:pt x="431" y="137"/>
                    </a:lnTo>
                    <a:cubicBezTo>
                      <a:pt x="415" y="142"/>
                      <a:pt x="402" y="151"/>
                      <a:pt x="390" y="162"/>
                    </a:cubicBezTo>
                    <a:lnTo>
                      <a:pt x="357" y="194"/>
                    </a:lnTo>
                    <a:lnTo>
                      <a:pt x="324" y="227"/>
                    </a:lnTo>
                    <a:lnTo>
                      <a:pt x="292" y="260"/>
                    </a:lnTo>
                    <a:lnTo>
                      <a:pt x="259" y="293"/>
                    </a:lnTo>
                    <a:lnTo>
                      <a:pt x="226" y="326"/>
                    </a:lnTo>
                    <a:lnTo>
                      <a:pt x="193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0" y="752"/>
                    </a:lnTo>
                    <a:lnTo>
                      <a:pt x="390" y="752"/>
                    </a:lnTo>
                    <a:cubicBezTo>
                      <a:pt x="402" y="763"/>
                      <a:pt x="415" y="771"/>
                      <a:pt x="431" y="776"/>
                    </a:cubicBezTo>
                    <a:lnTo>
                      <a:pt x="431" y="776"/>
                    </a:lnTo>
                    <a:cubicBezTo>
                      <a:pt x="448" y="782"/>
                      <a:pt x="464" y="782"/>
                      <a:pt x="480" y="776"/>
                    </a:cubicBezTo>
                    <a:lnTo>
                      <a:pt x="480" y="776"/>
                    </a:lnTo>
                    <a:cubicBezTo>
                      <a:pt x="483" y="776"/>
                      <a:pt x="486" y="775"/>
                      <a:pt x="488" y="773"/>
                    </a:cubicBezTo>
                    <a:lnTo>
                      <a:pt x="488" y="773"/>
                    </a:lnTo>
                    <a:cubicBezTo>
                      <a:pt x="501" y="768"/>
                      <a:pt x="513" y="761"/>
                      <a:pt x="521" y="752"/>
                    </a:cubicBezTo>
                    <a:lnTo>
                      <a:pt x="587" y="686"/>
                    </a:lnTo>
                    <a:lnTo>
                      <a:pt x="620" y="654"/>
                    </a:lnTo>
                    <a:lnTo>
                      <a:pt x="652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1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1" y="498"/>
                      <a:pt x="893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2" y="752"/>
                    </a:lnTo>
                    <a:lnTo>
                      <a:pt x="554" y="850"/>
                    </a:lnTo>
                    <a:lnTo>
                      <a:pt x="521" y="882"/>
                    </a:lnTo>
                    <a:lnTo>
                      <a:pt x="521" y="882"/>
                    </a:lnTo>
                    <a:cubicBezTo>
                      <a:pt x="513" y="892"/>
                      <a:pt x="501" y="899"/>
                      <a:pt x="488" y="904"/>
                    </a:cubicBezTo>
                    <a:lnTo>
                      <a:pt x="488" y="904"/>
                    </a:lnTo>
                    <a:cubicBezTo>
                      <a:pt x="486" y="906"/>
                      <a:pt x="483" y="907"/>
                      <a:pt x="480" y="907"/>
                    </a:cubicBezTo>
                    <a:lnTo>
                      <a:pt x="480" y="907"/>
                    </a:lnTo>
                    <a:cubicBezTo>
                      <a:pt x="464" y="913"/>
                      <a:pt x="448" y="913"/>
                      <a:pt x="431" y="907"/>
                    </a:cubicBezTo>
                    <a:lnTo>
                      <a:pt x="431" y="907"/>
                    </a:lnTo>
                    <a:cubicBezTo>
                      <a:pt x="415" y="902"/>
                      <a:pt x="402" y="894"/>
                      <a:pt x="390" y="882"/>
                    </a:cubicBezTo>
                    <a:lnTo>
                      <a:pt x="357" y="850"/>
                    </a:lnTo>
                    <a:lnTo>
                      <a:pt x="324" y="817"/>
                    </a:lnTo>
                    <a:lnTo>
                      <a:pt x="292" y="785"/>
                    </a:lnTo>
                    <a:lnTo>
                      <a:pt x="259" y="752"/>
                    </a:lnTo>
                    <a:lnTo>
                      <a:pt x="226" y="719"/>
                    </a:lnTo>
                    <a:lnTo>
                      <a:pt x="193" y="686"/>
                    </a:lnTo>
                    <a:lnTo>
                      <a:pt x="161" y="654"/>
                    </a:lnTo>
                    <a:lnTo>
                      <a:pt x="128" y="621"/>
                    </a:lnTo>
                    <a:lnTo>
                      <a:pt x="95" y="588"/>
                    </a:lnTo>
                    <a:lnTo>
                      <a:pt x="62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2" y="358"/>
                    </a:lnTo>
                    <a:lnTo>
                      <a:pt x="161" y="260"/>
                    </a:lnTo>
                    <a:lnTo>
                      <a:pt x="193" y="227"/>
                    </a:lnTo>
                    <a:lnTo>
                      <a:pt x="226" y="194"/>
                    </a:lnTo>
                    <a:lnTo>
                      <a:pt x="324" y="96"/>
                    </a:lnTo>
                    <a:lnTo>
                      <a:pt x="357" y="63"/>
                    </a:lnTo>
                    <a:lnTo>
                      <a:pt x="390" y="30"/>
                    </a:lnTo>
                    <a:lnTo>
                      <a:pt x="390" y="30"/>
                    </a:lnTo>
                    <a:cubicBezTo>
                      <a:pt x="402" y="20"/>
                      <a:pt x="415" y="11"/>
                      <a:pt x="431" y="6"/>
                    </a:cubicBezTo>
                    <a:lnTo>
                      <a:pt x="431" y="6"/>
                    </a:lnTo>
                    <a:cubicBezTo>
                      <a:pt x="448" y="0"/>
                      <a:pt x="464" y="0"/>
                      <a:pt x="480" y="6"/>
                    </a:cubicBezTo>
                    <a:lnTo>
                      <a:pt x="480" y="6"/>
                    </a:lnTo>
                    <a:cubicBezTo>
                      <a:pt x="483" y="7"/>
                      <a:pt x="486" y="8"/>
                      <a:pt x="488" y="9"/>
                    </a:cubicBezTo>
                    <a:lnTo>
                      <a:pt x="488" y="9"/>
                    </a:lnTo>
                    <a:cubicBezTo>
                      <a:pt x="501" y="15"/>
                      <a:pt x="513" y="21"/>
                      <a:pt x="521" y="30"/>
                    </a:cubicBezTo>
                    <a:lnTo>
                      <a:pt x="554" y="63"/>
                    </a:lnTo>
                    <a:lnTo>
                      <a:pt x="587" y="96"/>
                    </a:lnTo>
                    <a:lnTo>
                      <a:pt x="620" y="129"/>
                    </a:lnTo>
                    <a:lnTo>
                      <a:pt x="652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3" y="402"/>
                      <a:pt x="901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0" name="Freeform 196">
                <a:extLst>
                  <a:ext uri="{FF2B5EF4-FFF2-40B4-BE49-F238E27FC236}">
                    <a16:creationId xmlns="" xmlns:a16="http://schemas.microsoft.com/office/drawing/2014/main" id="{C91E2498-2BD7-104D-9882-6032A227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538" y="2284413"/>
                <a:ext cx="247650" cy="284162"/>
              </a:xfrm>
              <a:custGeom>
                <a:avLst/>
                <a:gdLst>
                  <a:gd name="T0" fmla="*/ 664 w 689"/>
                  <a:gd name="T1" fmla="*/ 778 h 788"/>
                  <a:gd name="T2" fmla="*/ 664 w 689"/>
                  <a:gd name="T3" fmla="*/ 778 h 788"/>
                  <a:gd name="T4" fmla="*/ 688 w 689"/>
                  <a:gd name="T5" fmla="*/ 754 h 788"/>
                  <a:gd name="T6" fmla="*/ 688 w 689"/>
                  <a:gd name="T7" fmla="*/ 754 h 788"/>
                  <a:gd name="T8" fmla="*/ 672 w 689"/>
                  <a:gd name="T9" fmla="*/ 722 h 788"/>
                  <a:gd name="T10" fmla="*/ 639 w 689"/>
                  <a:gd name="T11" fmla="*/ 689 h 788"/>
                  <a:gd name="T12" fmla="*/ 606 w 689"/>
                  <a:gd name="T13" fmla="*/ 656 h 788"/>
                  <a:gd name="T14" fmla="*/ 573 w 689"/>
                  <a:gd name="T15" fmla="*/ 623 h 788"/>
                  <a:gd name="T16" fmla="*/ 540 w 689"/>
                  <a:gd name="T17" fmla="*/ 591 h 788"/>
                  <a:gd name="T18" fmla="*/ 508 w 689"/>
                  <a:gd name="T19" fmla="*/ 558 h 788"/>
                  <a:gd name="T20" fmla="*/ 475 w 689"/>
                  <a:gd name="T21" fmla="*/ 525 h 788"/>
                  <a:gd name="T22" fmla="*/ 442 w 689"/>
                  <a:gd name="T23" fmla="*/ 492 h 788"/>
                  <a:gd name="T24" fmla="*/ 410 w 689"/>
                  <a:gd name="T25" fmla="*/ 460 h 788"/>
                  <a:gd name="T26" fmla="*/ 410 w 689"/>
                  <a:gd name="T27" fmla="*/ 460 h 788"/>
                  <a:gd name="T28" fmla="*/ 385 w 689"/>
                  <a:gd name="T29" fmla="*/ 418 h 788"/>
                  <a:gd name="T30" fmla="*/ 385 w 689"/>
                  <a:gd name="T31" fmla="*/ 418 h 788"/>
                  <a:gd name="T32" fmla="*/ 385 w 689"/>
                  <a:gd name="T33" fmla="*/ 369 h 788"/>
                  <a:gd name="T34" fmla="*/ 385 w 689"/>
                  <a:gd name="T35" fmla="*/ 369 h 788"/>
                  <a:gd name="T36" fmla="*/ 410 w 689"/>
                  <a:gd name="T37" fmla="*/ 328 h 788"/>
                  <a:gd name="T38" fmla="*/ 672 w 689"/>
                  <a:gd name="T39" fmla="*/ 66 h 788"/>
                  <a:gd name="T40" fmla="*/ 672 w 689"/>
                  <a:gd name="T41" fmla="*/ 66 h 788"/>
                  <a:gd name="T42" fmla="*/ 688 w 689"/>
                  <a:gd name="T43" fmla="*/ 33 h 788"/>
                  <a:gd name="T44" fmla="*/ 688 w 689"/>
                  <a:gd name="T45" fmla="*/ 33 h 788"/>
                  <a:gd name="T46" fmla="*/ 664 w 689"/>
                  <a:gd name="T47" fmla="*/ 8 h 788"/>
                  <a:gd name="T48" fmla="*/ 664 w 689"/>
                  <a:gd name="T49" fmla="*/ 8 h 788"/>
                  <a:gd name="T50" fmla="*/ 606 w 689"/>
                  <a:gd name="T51" fmla="*/ 0 h 788"/>
                  <a:gd name="T52" fmla="*/ 82 w 689"/>
                  <a:gd name="T53" fmla="*/ 0 h 788"/>
                  <a:gd name="T54" fmla="*/ 82 w 689"/>
                  <a:gd name="T55" fmla="*/ 0 h 788"/>
                  <a:gd name="T56" fmla="*/ 24 w 689"/>
                  <a:gd name="T57" fmla="*/ 8 h 788"/>
                  <a:gd name="T58" fmla="*/ 24 w 689"/>
                  <a:gd name="T59" fmla="*/ 8 h 788"/>
                  <a:gd name="T60" fmla="*/ 0 w 689"/>
                  <a:gd name="T61" fmla="*/ 33 h 788"/>
                  <a:gd name="T62" fmla="*/ 0 w 689"/>
                  <a:gd name="T63" fmla="*/ 33 h 788"/>
                  <a:gd name="T64" fmla="*/ 17 w 689"/>
                  <a:gd name="T65" fmla="*/ 66 h 788"/>
                  <a:gd name="T66" fmla="*/ 49 w 689"/>
                  <a:gd name="T67" fmla="*/ 99 h 788"/>
                  <a:gd name="T68" fmla="*/ 82 w 689"/>
                  <a:gd name="T69" fmla="*/ 131 h 788"/>
                  <a:gd name="T70" fmla="*/ 115 w 689"/>
                  <a:gd name="T71" fmla="*/ 164 h 788"/>
                  <a:gd name="T72" fmla="*/ 147 w 689"/>
                  <a:gd name="T73" fmla="*/ 197 h 788"/>
                  <a:gd name="T74" fmla="*/ 180 w 689"/>
                  <a:gd name="T75" fmla="*/ 230 h 788"/>
                  <a:gd name="T76" fmla="*/ 213 w 689"/>
                  <a:gd name="T77" fmla="*/ 263 h 788"/>
                  <a:gd name="T78" fmla="*/ 246 w 689"/>
                  <a:gd name="T79" fmla="*/ 296 h 788"/>
                  <a:gd name="T80" fmla="*/ 279 w 689"/>
                  <a:gd name="T81" fmla="*/ 328 h 788"/>
                  <a:gd name="T82" fmla="*/ 279 w 689"/>
                  <a:gd name="T83" fmla="*/ 328 h 788"/>
                  <a:gd name="T84" fmla="*/ 303 w 689"/>
                  <a:gd name="T85" fmla="*/ 369 h 788"/>
                  <a:gd name="T86" fmla="*/ 303 w 689"/>
                  <a:gd name="T87" fmla="*/ 369 h 788"/>
                  <a:gd name="T88" fmla="*/ 303 w 689"/>
                  <a:gd name="T89" fmla="*/ 418 h 788"/>
                  <a:gd name="T90" fmla="*/ 303 w 689"/>
                  <a:gd name="T91" fmla="*/ 418 h 788"/>
                  <a:gd name="T92" fmla="*/ 279 w 689"/>
                  <a:gd name="T93" fmla="*/ 460 h 788"/>
                  <a:gd name="T94" fmla="*/ 17 w 689"/>
                  <a:gd name="T95" fmla="*/ 722 h 788"/>
                  <a:gd name="T96" fmla="*/ 17 w 689"/>
                  <a:gd name="T97" fmla="*/ 722 h 788"/>
                  <a:gd name="T98" fmla="*/ 0 w 689"/>
                  <a:gd name="T99" fmla="*/ 754 h 788"/>
                  <a:gd name="T100" fmla="*/ 0 w 689"/>
                  <a:gd name="T101" fmla="*/ 754 h 788"/>
                  <a:gd name="T102" fmla="*/ 24 w 689"/>
                  <a:gd name="T103" fmla="*/ 778 h 788"/>
                  <a:gd name="T104" fmla="*/ 24 w 689"/>
                  <a:gd name="T105" fmla="*/ 778 h 788"/>
                  <a:gd name="T106" fmla="*/ 82 w 689"/>
                  <a:gd name="T107" fmla="*/ 787 h 788"/>
                  <a:gd name="T108" fmla="*/ 606 w 689"/>
                  <a:gd name="T109" fmla="*/ 787 h 788"/>
                  <a:gd name="T110" fmla="*/ 606 w 689"/>
                  <a:gd name="T111" fmla="*/ 787 h 788"/>
                  <a:gd name="T112" fmla="*/ 664 w 689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788">
                    <a:moveTo>
                      <a:pt x="664" y="778"/>
                    </a:moveTo>
                    <a:lnTo>
                      <a:pt x="664" y="778"/>
                    </a:lnTo>
                    <a:cubicBezTo>
                      <a:pt x="680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0" y="591"/>
                    </a:lnTo>
                    <a:lnTo>
                      <a:pt x="508" y="558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8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8" y="339"/>
                      <a:pt x="410" y="328"/>
                    </a:cubicBez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7" y="66"/>
                    </a:cubicBezTo>
                    <a:lnTo>
                      <a:pt x="49" y="99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147" y="197"/>
                    </a:lnTo>
                    <a:lnTo>
                      <a:pt x="180" y="230"/>
                    </a:lnTo>
                    <a:lnTo>
                      <a:pt x="213" y="263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89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89" y="448"/>
                      <a:pt x="279" y="460"/>
                    </a:cubicBezTo>
                    <a:lnTo>
                      <a:pt x="17" y="722"/>
                    </a:lnTo>
                    <a:lnTo>
                      <a:pt x="17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7" y="784"/>
                      <a:pt x="664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1" name="Freeform 197">
                <a:extLst>
                  <a:ext uri="{FF2B5EF4-FFF2-40B4-BE49-F238E27FC236}">
                    <a16:creationId xmlns="" xmlns:a16="http://schemas.microsoft.com/office/drawing/2014/main" id="{4084646C-1B07-C24D-8411-26918C17C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3663" y="2284413"/>
                <a:ext cx="247650" cy="284162"/>
              </a:xfrm>
              <a:custGeom>
                <a:avLst/>
                <a:gdLst>
                  <a:gd name="T0" fmla="*/ 443 w 690"/>
                  <a:gd name="T1" fmla="*/ 295 h 788"/>
                  <a:gd name="T2" fmla="*/ 508 w 690"/>
                  <a:gd name="T3" fmla="*/ 230 h 788"/>
                  <a:gd name="T4" fmla="*/ 574 w 690"/>
                  <a:gd name="T5" fmla="*/ 164 h 788"/>
                  <a:gd name="T6" fmla="*/ 640 w 690"/>
                  <a:gd name="T7" fmla="*/ 99 h 788"/>
                  <a:gd name="T8" fmla="*/ 672 w 690"/>
                  <a:gd name="T9" fmla="*/ 66 h 788"/>
                  <a:gd name="T10" fmla="*/ 689 w 690"/>
                  <a:gd name="T11" fmla="*/ 33 h 788"/>
                  <a:gd name="T12" fmla="*/ 664 w 690"/>
                  <a:gd name="T13" fmla="*/ 8 h 788"/>
                  <a:gd name="T14" fmla="*/ 82 w 690"/>
                  <a:gd name="T15" fmla="*/ 0 h 788"/>
                  <a:gd name="T16" fmla="*/ 25 w 690"/>
                  <a:gd name="T17" fmla="*/ 8 h 788"/>
                  <a:gd name="T18" fmla="*/ 0 w 690"/>
                  <a:gd name="T19" fmla="*/ 33 h 788"/>
                  <a:gd name="T20" fmla="*/ 16 w 690"/>
                  <a:gd name="T21" fmla="*/ 66 h 788"/>
                  <a:gd name="T22" fmla="*/ 115 w 690"/>
                  <a:gd name="T23" fmla="*/ 164 h 788"/>
                  <a:gd name="T24" fmla="*/ 246 w 690"/>
                  <a:gd name="T25" fmla="*/ 295 h 788"/>
                  <a:gd name="T26" fmla="*/ 279 w 690"/>
                  <a:gd name="T27" fmla="*/ 328 h 788"/>
                  <a:gd name="T28" fmla="*/ 303 w 690"/>
                  <a:gd name="T29" fmla="*/ 369 h 788"/>
                  <a:gd name="T30" fmla="*/ 303 w 690"/>
                  <a:gd name="T31" fmla="*/ 418 h 788"/>
                  <a:gd name="T32" fmla="*/ 246 w 690"/>
                  <a:gd name="T33" fmla="*/ 492 h 788"/>
                  <a:gd name="T34" fmla="*/ 180 w 690"/>
                  <a:gd name="T35" fmla="*/ 558 h 788"/>
                  <a:gd name="T36" fmla="*/ 115 w 690"/>
                  <a:gd name="T37" fmla="*/ 623 h 788"/>
                  <a:gd name="T38" fmla="*/ 50 w 690"/>
                  <a:gd name="T39" fmla="*/ 689 h 788"/>
                  <a:gd name="T40" fmla="*/ 16 w 690"/>
                  <a:gd name="T41" fmla="*/ 722 h 788"/>
                  <a:gd name="T42" fmla="*/ 0 w 690"/>
                  <a:gd name="T43" fmla="*/ 754 h 788"/>
                  <a:gd name="T44" fmla="*/ 25 w 690"/>
                  <a:gd name="T45" fmla="*/ 778 h 788"/>
                  <a:gd name="T46" fmla="*/ 607 w 690"/>
                  <a:gd name="T47" fmla="*/ 787 h 788"/>
                  <a:gd name="T48" fmla="*/ 664 w 690"/>
                  <a:gd name="T49" fmla="*/ 778 h 788"/>
                  <a:gd name="T50" fmla="*/ 689 w 690"/>
                  <a:gd name="T51" fmla="*/ 754 h 788"/>
                  <a:gd name="T52" fmla="*/ 672 w 690"/>
                  <a:gd name="T53" fmla="*/ 722 h 788"/>
                  <a:gd name="T54" fmla="*/ 607 w 690"/>
                  <a:gd name="T55" fmla="*/ 656 h 788"/>
                  <a:gd name="T56" fmla="*/ 476 w 690"/>
                  <a:gd name="T57" fmla="*/ 525 h 788"/>
                  <a:gd name="T58" fmla="*/ 410 w 690"/>
                  <a:gd name="T59" fmla="*/ 460 h 788"/>
                  <a:gd name="T60" fmla="*/ 385 w 690"/>
                  <a:gd name="T61" fmla="*/ 418 h 788"/>
                  <a:gd name="T62" fmla="*/ 385 w 690"/>
                  <a:gd name="T63" fmla="*/ 369 h 788"/>
                  <a:gd name="T64" fmla="*/ 410 w 690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88">
                    <a:moveTo>
                      <a:pt x="410" y="328"/>
                    </a:moveTo>
                    <a:lnTo>
                      <a:pt x="443" y="295"/>
                    </a:lnTo>
                    <a:lnTo>
                      <a:pt x="476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40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0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90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0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50" y="689"/>
                    </a:lnTo>
                    <a:lnTo>
                      <a:pt x="16" y="722"/>
                    </a:lnTo>
                    <a:lnTo>
                      <a:pt x="16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9" y="773"/>
                      <a:pt x="25" y="778"/>
                    </a:cubicBezTo>
                    <a:lnTo>
                      <a:pt x="25" y="778"/>
                    </a:lnTo>
                    <a:cubicBezTo>
                      <a:pt x="41" y="784"/>
                      <a:pt x="61" y="787"/>
                      <a:pt x="82" y="787"/>
                    </a:cubicBezTo>
                    <a:lnTo>
                      <a:pt x="607" y="787"/>
                    </a:lnTo>
                    <a:lnTo>
                      <a:pt x="607" y="787"/>
                    </a:lnTo>
                    <a:cubicBezTo>
                      <a:pt x="629" y="787"/>
                      <a:pt x="648" y="784"/>
                      <a:pt x="664" y="778"/>
                    </a:cubicBezTo>
                    <a:lnTo>
                      <a:pt x="664" y="778"/>
                    </a:lnTo>
                    <a:cubicBezTo>
                      <a:pt x="681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40" y="689"/>
                    </a:lnTo>
                    <a:lnTo>
                      <a:pt x="607" y="656"/>
                    </a:lnTo>
                    <a:lnTo>
                      <a:pt x="574" y="623"/>
                    </a:lnTo>
                    <a:lnTo>
                      <a:pt x="476" y="525"/>
                    </a:lnTo>
                    <a:lnTo>
                      <a:pt x="443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2" name="Freeform 198">
                <a:extLst>
                  <a:ext uri="{FF2B5EF4-FFF2-40B4-BE49-F238E27FC236}">
                    <a16:creationId xmlns="" xmlns:a16="http://schemas.microsoft.com/office/drawing/2014/main" id="{D51F10B7-2600-A74B-A7C8-771230EF6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850" y="2332038"/>
                <a:ext cx="187325" cy="187325"/>
              </a:xfrm>
              <a:custGeom>
                <a:avLst/>
                <a:gdLst>
                  <a:gd name="T0" fmla="*/ 383 w 520"/>
                  <a:gd name="T1" fmla="*/ 235 h 520"/>
                  <a:gd name="T2" fmla="*/ 325 w 520"/>
                  <a:gd name="T3" fmla="*/ 161 h 520"/>
                  <a:gd name="T4" fmla="*/ 292 w 520"/>
                  <a:gd name="T5" fmla="*/ 140 h 520"/>
                  <a:gd name="T6" fmla="*/ 284 w 520"/>
                  <a:gd name="T7" fmla="*/ 136 h 520"/>
                  <a:gd name="T8" fmla="*/ 235 w 520"/>
                  <a:gd name="T9" fmla="*/ 136 h 520"/>
                  <a:gd name="T10" fmla="*/ 194 w 520"/>
                  <a:gd name="T11" fmla="*/ 161 h 520"/>
                  <a:gd name="T12" fmla="*/ 161 w 520"/>
                  <a:gd name="T13" fmla="*/ 194 h 520"/>
                  <a:gd name="T14" fmla="*/ 137 w 520"/>
                  <a:gd name="T15" fmla="*/ 235 h 520"/>
                  <a:gd name="T16" fmla="*/ 137 w 520"/>
                  <a:gd name="T17" fmla="*/ 284 h 520"/>
                  <a:gd name="T18" fmla="*/ 194 w 520"/>
                  <a:gd name="T19" fmla="*/ 358 h 520"/>
                  <a:gd name="T20" fmla="*/ 235 w 520"/>
                  <a:gd name="T21" fmla="*/ 382 h 520"/>
                  <a:gd name="T22" fmla="*/ 284 w 520"/>
                  <a:gd name="T23" fmla="*/ 382 h 520"/>
                  <a:gd name="T24" fmla="*/ 292 w 520"/>
                  <a:gd name="T25" fmla="*/ 379 h 520"/>
                  <a:gd name="T26" fmla="*/ 325 w 520"/>
                  <a:gd name="T27" fmla="*/ 358 h 520"/>
                  <a:gd name="T28" fmla="*/ 358 w 520"/>
                  <a:gd name="T29" fmla="*/ 326 h 520"/>
                  <a:gd name="T30" fmla="*/ 383 w 520"/>
                  <a:gd name="T31" fmla="*/ 284 h 520"/>
                  <a:gd name="T32" fmla="*/ 514 w 520"/>
                  <a:gd name="T33" fmla="*/ 235 h 520"/>
                  <a:gd name="T34" fmla="*/ 514 w 520"/>
                  <a:gd name="T35" fmla="*/ 284 h 520"/>
                  <a:gd name="T36" fmla="*/ 489 w 520"/>
                  <a:gd name="T37" fmla="*/ 326 h 520"/>
                  <a:gd name="T38" fmla="*/ 424 w 520"/>
                  <a:gd name="T39" fmla="*/ 391 h 520"/>
                  <a:gd name="T40" fmla="*/ 358 w 520"/>
                  <a:gd name="T41" fmla="*/ 457 h 520"/>
                  <a:gd name="T42" fmla="*/ 325 w 520"/>
                  <a:gd name="T43" fmla="*/ 489 h 520"/>
                  <a:gd name="T44" fmla="*/ 292 w 520"/>
                  <a:gd name="T45" fmla="*/ 510 h 520"/>
                  <a:gd name="T46" fmla="*/ 284 w 520"/>
                  <a:gd name="T47" fmla="*/ 514 h 520"/>
                  <a:gd name="T48" fmla="*/ 235 w 520"/>
                  <a:gd name="T49" fmla="*/ 514 h 520"/>
                  <a:gd name="T50" fmla="*/ 161 w 520"/>
                  <a:gd name="T51" fmla="*/ 457 h 520"/>
                  <a:gd name="T52" fmla="*/ 30 w 520"/>
                  <a:gd name="T53" fmla="*/ 326 h 520"/>
                  <a:gd name="T54" fmla="*/ 6 w 520"/>
                  <a:gd name="T55" fmla="*/ 284 h 520"/>
                  <a:gd name="T56" fmla="*/ 6 w 520"/>
                  <a:gd name="T57" fmla="*/ 235 h 520"/>
                  <a:gd name="T58" fmla="*/ 30 w 520"/>
                  <a:gd name="T59" fmla="*/ 194 h 520"/>
                  <a:gd name="T60" fmla="*/ 96 w 520"/>
                  <a:gd name="T61" fmla="*/ 129 h 520"/>
                  <a:gd name="T62" fmla="*/ 194 w 520"/>
                  <a:gd name="T63" fmla="*/ 30 h 520"/>
                  <a:gd name="T64" fmla="*/ 235 w 520"/>
                  <a:gd name="T65" fmla="*/ 6 h 520"/>
                  <a:gd name="T66" fmla="*/ 284 w 520"/>
                  <a:gd name="T67" fmla="*/ 6 h 520"/>
                  <a:gd name="T68" fmla="*/ 292 w 520"/>
                  <a:gd name="T69" fmla="*/ 9 h 520"/>
                  <a:gd name="T70" fmla="*/ 325 w 520"/>
                  <a:gd name="T71" fmla="*/ 30 h 520"/>
                  <a:gd name="T72" fmla="*/ 489 w 520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20" h="520">
                    <a:moveTo>
                      <a:pt x="383" y="235"/>
                    </a:moveTo>
                    <a:lnTo>
                      <a:pt x="383" y="235"/>
                    </a:lnTo>
                    <a:cubicBezTo>
                      <a:pt x="378" y="218"/>
                      <a:pt x="369" y="205"/>
                      <a:pt x="358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7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90" y="139"/>
                      <a:pt x="287" y="137"/>
                      <a:pt x="284" y="136"/>
                    </a:cubicBezTo>
                    <a:lnTo>
                      <a:pt x="284" y="136"/>
                    </a:lnTo>
                    <a:cubicBezTo>
                      <a:pt x="268" y="131"/>
                      <a:pt x="252" y="131"/>
                      <a:pt x="235" y="136"/>
                    </a:cubicBezTo>
                    <a:lnTo>
                      <a:pt x="235" y="136"/>
                    </a:lnTo>
                    <a:cubicBezTo>
                      <a:pt x="219" y="142"/>
                      <a:pt x="206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50" y="205"/>
                      <a:pt x="143" y="218"/>
                      <a:pt x="137" y="235"/>
                    </a:cubicBezTo>
                    <a:lnTo>
                      <a:pt x="137" y="235"/>
                    </a:lnTo>
                    <a:cubicBezTo>
                      <a:pt x="131" y="252"/>
                      <a:pt x="131" y="268"/>
                      <a:pt x="137" y="284"/>
                    </a:cubicBezTo>
                    <a:lnTo>
                      <a:pt x="137" y="284"/>
                    </a:lnTo>
                    <a:cubicBezTo>
                      <a:pt x="143" y="301"/>
                      <a:pt x="150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6" y="369"/>
                      <a:pt x="219" y="377"/>
                      <a:pt x="235" y="382"/>
                    </a:cubicBezTo>
                    <a:lnTo>
                      <a:pt x="235" y="382"/>
                    </a:lnTo>
                    <a:cubicBezTo>
                      <a:pt x="252" y="388"/>
                      <a:pt x="268" y="388"/>
                      <a:pt x="284" y="382"/>
                    </a:cubicBezTo>
                    <a:lnTo>
                      <a:pt x="284" y="382"/>
                    </a:lnTo>
                    <a:cubicBezTo>
                      <a:pt x="287" y="381"/>
                      <a:pt x="290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7" y="367"/>
                      <a:pt x="325" y="358"/>
                    </a:cubicBezTo>
                    <a:lnTo>
                      <a:pt x="358" y="326"/>
                    </a:lnTo>
                    <a:lnTo>
                      <a:pt x="358" y="326"/>
                    </a:lnTo>
                    <a:cubicBezTo>
                      <a:pt x="369" y="314"/>
                      <a:pt x="378" y="301"/>
                      <a:pt x="383" y="284"/>
                    </a:cubicBezTo>
                    <a:lnTo>
                      <a:pt x="383" y="284"/>
                    </a:lnTo>
                    <a:cubicBezTo>
                      <a:pt x="388" y="268"/>
                      <a:pt x="388" y="252"/>
                      <a:pt x="383" y="235"/>
                    </a:cubicBezTo>
                    <a:close/>
                    <a:moveTo>
                      <a:pt x="514" y="235"/>
                    </a:moveTo>
                    <a:lnTo>
                      <a:pt x="514" y="235"/>
                    </a:lnTo>
                    <a:cubicBezTo>
                      <a:pt x="519" y="252"/>
                      <a:pt x="519" y="268"/>
                      <a:pt x="514" y="284"/>
                    </a:cubicBezTo>
                    <a:lnTo>
                      <a:pt x="514" y="284"/>
                    </a:lnTo>
                    <a:cubicBezTo>
                      <a:pt x="509" y="301"/>
                      <a:pt x="500" y="314"/>
                      <a:pt x="489" y="326"/>
                    </a:cubicBezTo>
                    <a:lnTo>
                      <a:pt x="456" y="358"/>
                    </a:lnTo>
                    <a:lnTo>
                      <a:pt x="424" y="391"/>
                    </a:lnTo>
                    <a:lnTo>
                      <a:pt x="391" y="424"/>
                    </a:lnTo>
                    <a:lnTo>
                      <a:pt x="358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7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90" y="512"/>
                      <a:pt x="287" y="513"/>
                      <a:pt x="284" y="514"/>
                    </a:cubicBezTo>
                    <a:lnTo>
                      <a:pt x="284" y="514"/>
                    </a:lnTo>
                    <a:cubicBezTo>
                      <a:pt x="268" y="519"/>
                      <a:pt x="252" y="519"/>
                      <a:pt x="235" y="514"/>
                    </a:cubicBezTo>
                    <a:lnTo>
                      <a:pt x="235" y="514"/>
                    </a:lnTo>
                    <a:cubicBezTo>
                      <a:pt x="219" y="508"/>
                      <a:pt x="206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1" y="301"/>
                      <a:pt x="6" y="284"/>
                    </a:cubicBezTo>
                    <a:lnTo>
                      <a:pt x="6" y="284"/>
                    </a:lnTo>
                    <a:cubicBezTo>
                      <a:pt x="0" y="268"/>
                      <a:pt x="0" y="252"/>
                      <a:pt x="6" y="235"/>
                    </a:cubicBezTo>
                    <a:lnTo>
                      <a:pt x="6" y="235"/>
                    </a:lnTo>
                    <a:cubicBezTo>
                      <a:pt x="11" y="218"/>
                      <a:pt x="19" y="205"/>
                      <a:pt x="30" y="194"/>
                    </a:cubicBezTo>
                    <a:lnTo>
                      <a:pt x="63" y="161"/>
                    </a:lnTo>
                    <a:lnTo>
                      <a:pt x="96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6" y="20"/>
                      <a:pt x="219" y="11"/>
                      <a:pt x="235" y="6"/>
                    </a:cubicBezTo>
                    <a:lnTo>
                      <a:pt x="235" y="6"/>
                    </a:lnTo>
                    <a:cubicBezTo>
                      <a:pt x="252" y="0"/>
                      <a:pt x="268" y="0"/>
                      <a:pt x="284" y="6"/>
                    </a:cubicBezTo>
                    <a:lnTo>
                      <a:pt x="284" y="6"/>
                    </a:lnTo>
                    <a:cubicBezTo>
                      <a:pt x="287" y="7"/>
                      <a:pt x="290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7" y="21"/>
                      <a:pt x="325" y="30"/>
                    </a:cubicBezTo>
                    <a:lnTo>
                      <a:pt x="489" y="194"/>
                    </a:lnTo>
                    <a:lnTo>
                      <a:pt x="489" y="194"/>
                    </a:lnTo>
                    <a:cubicBezTo>
                      <a:pt x="500" y="205"/>
                      <a:pt x="509" y="218"/>
                      <a:pt x="514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3" name="Freeform 201">
                <a:extLst>
                  <a:ext uri="{FF2B5EF4-FFF2-40B4-BE49-F238E27FC236}">
                    <a16:creationId xmlns="" xmlns:a16="http://schemas.microsoft.com/office/drawing/2014/main" id="{DC84D365-C49B-2B41-A98B-2DBB9D78B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700" y="2403475"/>
                <a:ext cx="46038" cy="46038"/>
              </a:xfrm>
              <a:custGeom>
                <a:avLst/>
                <a:gdLst>
                  <a:gd name="T0" fmla="*/ 95 w 127"/>
                  <a:gd name="T1" fmla="*/ 9 h 127"/>
                  <a:gd name="T2" fmla="*/ 95 w 127"/>
                  <a:gd name="T3" fmla="*/ 9 h 127"/>
                  <a:gd name="T4" fmla="*/ 87 w 127"/>
                  <a:gd name="T5" fmla="*/ 5 h 127"/>
                  <a:gd name="T6" fmla="*/ 87 w 127"/>
                  <a:gd name="T7" fmla="*/ 5 h 127"/>
                  <a:gd name="T8" fmla="*/ 38 w 127"/>
                  <a:gd name="T9" fmla="*/ 5 h 127"/>
                  <a:gd name="T10" fmla="*/ 38 w 127"/>
                  <a:gd name="T11" fmla="*/ 5 h 127"/>
                  <a:gd name="T12" fmla="*/ 5 w 127"/>
                  <a:gd name="T13" fmla="*/ 38 h 127"/>
                  <a:gd name="T14" fmla="*/ 5 w 127"/>
                  <a:gd name="T15" fmla="*/ 38 h 127"/>
                  <a:gd name="T16" fmla="*/ 5 w 127"/>
                  <a:gd name="T17" fmla="*/ 87 h 127"/>
                  <a:gd name="T18" fmla="*/ 5 w 127"/>
                  <a:gd name="T19" fmla="*/ 87 h 127"/>
                  <a:gd name="T20" fmla="*/ 38 w 127"/>
                  <a:gd name="T21" fmla="*/ 120 h 127"/>
                  <a:gd name="T22" fmla="*/ 38 w 127"/>
                  <a:gd name="T23" fmla="*/ 120 h 127"/>
                  <a:gd name="T24" fmla="*/ 87 w 127"/>
                  <a:gd name="T25" fmla="*/ 120 h 127"/>
                  <a:gd name="T26" fmla="*/ 87 w 127"/>
                  <a:gd name="T27" fmla="*/ 120 h 127"/>
                  <a:gd name="T28" fmla="*/ 95 w 127"/>
                  <a:gd name="T29" fmla="*/ 116 h 127"/>
                  <a:gd name="T30" fmla="*/ 95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5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5" y="9"/>
                    </a:moveTo>
                    <a:lnTo>
                      <a:pt x="95" y="9"/>
                    </a:lnTo>
                    <a:cubicBezTo>
                      <a:pt x="93" y="8"/>
                      <a:pt x="90" y="6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8" y="5"/>
                    </a:cubicBezTo>
                    <a:lnTo>
                      <a:pt x="38" y="5"/>
                    </a:lnTo>
                    <a:cubicBezTo>
                      <a:pt x="22" y="10"/>
                      <a:pt x="11" y="21"/>
                      <a:pt x="5" y="38"/>
                    </a:cubicBezTo>
                    <a:lnTo>
                      <a:pt x="5" y="38"/>
                    </a:lnTo>
                    <a:cubicBezTo>
                      <a:pt x="0" y="55"/>
                      <a:pt x="0" y="71"/>
                      <a:pt x="5" y="87"/>
                    </a:cubicBezTo>
                    <a:lnTo>
                      <a:pt x="5" y="87"/>
                    </a:lnTo>
                    <a:cubicBezTo>
                      <a:pt x="11" y="104"/>
                      <a:pt x="22" y="114"/>
                      <a:pt x="38" y="120"/>
                    </a:cubicBezTo>
                    <a:lnTo>
                      <a:pt x="38" y="120"/>
                    </a:lnTo>
                    <a:cubicBezTo>
                      <a:pt x="55" y="126"/>
                      <a:pt x="71" y="126"/>
                      <a:pt x="87" y="120"/>
                    </a:cubicBezTo>
                    <a:lnTo>
                      <a:pt x="87" y="120"/>
                    </a:lnTo>
                    <a:cubicBezTo>
                      <a:pt x="90" y="119"/>
                      <a:pt x="93" y="118"/>
                      <a:pt x="95" y="116"/>
                    </a:cubicBezTo>
                    <a:lnTo>
                      <a:pt x="95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4" name="Freeform 204">
                <a:extLst>
                  <a:ext uri="{FF2B5EF4-FFF2-40B4-BE49-F238E27FC236}">
                    <a16:creationId xmlns="" xmlns:a16="http://schemas.microsoft.com/office/drawing/2014/main" id="{984ECFC1-165D-2546-B133-5ADDBE20F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413" y="2573338"/>
                <a:ext cx="247650" cy="136525"/>
              </a:xfrm>
              <a:custGeom>
                <a:avLst/>
                <a:gdLst>
                  <a:gd name="T0" fmla="*/ 664 w 689"/>
                  <a:gd name="T1" fmla="*/ 369 h 379"/>
                  <a:gd name="T2" fmla="*/ 664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2 w 689"/>
                  <a:gd name="T9" fmla="*/ 312 h 379"/>
                  <a:gd name="T10" fmla="*/ 639 w 689"/>
                  <a:gd name="T11" fmla="*/ 279 h 379"/>
                  <a:gd name="T12" fmla="*/ 607 w 689"/>
                  <a:gd name="T13" fmla="*/ 246 h 379"/>
                  <a:gd name="T14" fmla="*/ 574 w 689"/>
                  <a:gd name="T15" fmla="*/ 214 h 379"/>
                  <a:gd name="T16" fmla="*/ 541 w 689"/>
                  <a:gd name="T17" fmla="*/ 180 h 379"/>
                  <a:gd name="T18" fmla="*/ 508 w 689"/>
                  <a:gd name="T19" fmla="*/ 148 h 379"/>
                  <a:gd name="T20" fmla="*/ 475 w 689"/>
                  <a:gd name="T21" fmla="*/ 115 h 379"/>
                  <a:gd name="T22" fmla="*/ 443 w 689"/>
                  <a:gd name="T23" fmla="*/ 82 h 379"/>
                  <a:gd name="T24" fmla="*/ 410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5 w 689"/>
                  <a:gd name="T31" fmla="*/ 0 h 379"/>
                  <a:gd name="T32" fmla="*/ 345 w 689"/>
                  <a:gd name="T33" fmla="*/ 0 h 379"/>
                  <a:gd name="T34" fmla="*/ 311 w 689"/>
                  <a:gd name="T35" fmla="*/ 16 h 379"/>
                  <a:gd name="T36" fmla="*/ 279 w 689"/>
                  <a:gd name="T37" fmla="*/ 50 h 379"/>
                  <a:gd name="T38" fmla="*/ 246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7 w 689"/>
                  <a:gd name="T45" fmla="*/ 180 h 379"/>
                  <a:gd name="T46" fmla="*/ 115 w 689"/>
                  <a:gd name="T47" fmla="*/ 214 h 379"/>
                  <a:gd name="T48" fmla="*/ 82 w 689"/>
                  <a:gd name="T49" fmla="*/ 246 h 379"/>
                  <a:gd name="T50" fmla="*/ 49 w 689"/>
                  <a:gd name="T51" fmla="*/ 279 h 379"/>
                  <a:gd name="T52" fmla="*/ 17 w 689"/>
                  <a:gd name="T53" fmla="*/ 312 h 379"/>
                  <a:gd name="T54" fmla="*/ 17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5 w 689"/>
                  <a:gd name="T61" fmla="*/ 369 h 379"/>
                  <a:gd name="T62" fmla="*/ 25 w 689"/>
                  <a:gd name="T63" fmla="*/ 369 h 379"/>
                  <a:gd name="T64" fmla="*/ 82 w 689"/>
                  <a:gd name="T65" fmla="*/ 378 h 379"/>
                  <a:gd name="T66" fmla="*/ 607 w 689"/>
                  <a:gd name="T67" fmla="*/ 378 h 379"/>
                  <a:gd name="T68" fmla="*/ 607 w 689"/>
                  <a:gd name="T69" fmla="*/ 378 h 379"/>
                  <a:gd name="T70" fmla="*/ 664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4" y="369"/>
                    </a:move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2" y="312"/>
                    </a:cubicBezTo>
                    <a:lnTo>
                      <a:pt x="639" y="279"/>
                    </a:lnTo>
                    <a:lnTo>
                      <a:pt x="607" y="246"/>
                    </a:lnTo>
                    <a:lnTo>
                      <a:pt x="574" y="214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5" y="0"/>
                      <a:pt x="345" y="0"/>
                    </a:cubicBezTo>
                    <a:lnTo>
                      <a:pt x="345" y="0"/>
                    </a:lnTo>
                    <a:cubicBezTo>
                      <a:pt x="333" y="0"/>
                      <a:pt x="322" y="6"/>
                      <a:pt x="311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7" y="180"/>
                    </a:lnTo>
                    <a:lnTo>
                      <a:pt x="115" y="214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8" y="378"/>
                      <a:pt x="648" y="375"/>
                      <a:pt x="664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5" name="Freeform 205">
                <a:extLst>
                  <a:ext uri="{FF2B5EF4-FFF2-40B4-BE49-F238E27FC236}">
                    <a16:creationId xmlns="" xmlns:a16="http://schemas.microsoft.com/office/drawing/2014/main" id="{C410AD06-2EFC-F94C-B7B0-3DE56A99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375" y="2573338"/>
                <a:ext cx="247650" cy="136525"/>
              </a:xfrm>
              <a:custGeom>
                <a:avLst/>
                <a:gdLst>
                  <a:gd name="T0" fmla="*/ 639 w 689"/>
                  <a:gd name="T1" fmla="*/ 279 h 379"/>
                  <a:gd name="T2" fmla="*/ 606 w 689"/>
                  <a:gd name="T3" fmla="*/ 246 h 379"/>
                  <a:gd name="T4" fmla="*/ 573 w 689"/>
                  <a:gd name="T5" fmla="*/ 213 h 379"/>
                  <a:gd name="T6" fmla="*/ 541 w 689"/>
                  <a:gd name="T7" fmla="*/ 180 h 379"/>
                  <a:gd name="T8" fmla="*/ 508 w 689"/>
                  <a:gd name="T9" fmla="*/ 148 h 379"/>
                  <a:gd name="T10" fmla="*/ 475 w 689"/>
                  <a:gd name="T11" fmla="*/ 115 h 379"/>
                  <a:gd name="T12" fmla="*/ 443 w 689"/>
                  <a:gd name="T13" fmla="*/ 82 h 379"/>
                  <a:gd name="T14" fmla="*/ 409 w 689"/>
                  <a:gd name="T15" fmla="*/ 50 h 379"/>
                  <a:gd name="T16" fmla="*/ 377 w 689"/>
                  <a:gd name="T17" fmla="*/ 16 h 379"/>
                  <a:gd name="T18" fmla="*/ 377 w 689"/>
                  <a:gd name="T19" fmla="*/ 16 h 379"/>
                  <a:gd name="T20" fmla="*/ 344 w 689"/>
                  <a:gd name="T21" fmla="*/ 0 h 379"/>
                  <a:gd name="T22" fmla="*/ 344 w 689"/>
                  <a:gd name="T23" fmla="*/ 0 h 379"/>
                  <a:gd name="T24" fmla="*/ 312 w 689"/>
                  <a:gd name="T25" fmla="*/ 16 h 379"/>
                  <a:gd name="T26" fmla="*/ 279 w 689"/>
                  <a:gd name="T27" fmla="*/ 50 h 379"/>
                  <a:gd name="T28" fmla="*/ 246 w 689"/>
                  <a:gd name="T29" fmla="*/ 82 h 379"/>
                  <a:gd name="T30" fmla="*/ 213 w 689"/>
                  <a:gd name="T31" fmla="*/ 115 h 379"/>
                  <a:gd name="T32" fmla="*/ 181 w 689"/>
                  <a:gd name="T33" fmla="*/ 148 h 379"/>
                  <a:gd name="T34" fmla="*/ 148 w 689"/>
                  <a:gd name="T35" fmla="*/ 180 h 379"/>
                  <a:gd name="T36" fmla="*/ 115 w 689"/>
                  <a:gd name="T37" fmla="*/ 213 h 379"/>
                  <a:gd name="T38" fmla="*/ 82 w 689"/>
                  <a:gd name="T39" fmla="*/ 246 h 379"/>
                  <a:gd name="T40" fmla="*/ 49 w 689"/>
                  <a:gd name="T41" fmla="*/ 279 h 379"/>
                  <a:gd name="T42" fmla="*/ 17 w 689"/>
                  <a:gd name="T43" fmla="*/ 312 h 379"/>
                  <a:gd name="T44" fmla="*/ 17 w 689"/>
                  <a:gd name="T45" fmla="*/ 312 h 379"/>
                  <a:gd name="T46" fmla="*/ 0 w 689"/>
                  <a:gd name="T47" fmla="*/ 344 h 379"/>
                  <a:gd name="T48" fmla="*/ 0 w 689"/>
                  <a:gd name="T49" fmla="*/ 344 h 379"/>
                  <a:gd name="T50" fmla="*/ 24 w 689"/>
                  <a:gd name="T51" fmla="*/ 369 h 379"/>
                  <a:gd name="T52" fmla="*/ 24 w 689"/>
                  <a:gd name="T53" fmla="*/ 369 h 379"/>
                  <a:gd name="T54" fmla="*/ 82 w 689"/>
                  <a:gd name="T55" fmla="*/ 378 h 379"/>
                  <a:gd name="T56" fmla="*/ 606 w 689"/>
                  <a:gd name="T57" fmla="*/ 378 h 379"/>
                  <a:gd name="T58" fmla="*/ 606 w 689"/>
                  <a:gd name="T59" fmla="*/ 378 h 379"/>
                  <a:gd name="T60" fmla="*/ 664 w 689"/>
                  <a:gd name="T61" fmla="*/ 369 h 379"/>
                  <a:gd name="T62" fmla="*/ 664 w 689"/>
                  <a:gd name="T63" fmla="*/ 369 h 379"/>
                  <a:gd name="T64" fmla="*/ 688 w 689"/>
                  <a:gd name="T65" fmla="*/ 344 h 379"/>
                  <a:gd name="T66" fmla="*/ 688 w 689"/>
                  <a:gd name="T67" fmla="*/ 344 h 379"/>
                  <a:gd name="T68" fmla="*/ 672 w 689"/>
                  <a:gd name="T69" fmla="*/ 312 h 379"/>
                  <a:gd name="T70" fmla="*/ 639 w 689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39" y="279"/>
                    </a:moveTo>
                    <a:lnTo>
                      <a:pt x="606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09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4" y="369"/>
                    </a:cubicBezTo>
                    <a:lnTo>
                      <a:pt x="24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4" y="369"/>
                    </a:cubicBez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2" y="312"/>
                    </a:cubicBezTo>
                    <a:lnTo>
                      <a:pt x="639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6" name="Freeform 206">
                <a:extLst>
                  <a:ext uri="{FF2B5EF4-FFF2-40B4-BE49-F238E27FC236}">
                    <a16:creationId xmlns="" xmlns:a16="http://schemas.microsoft.com/office/drawing/2014/main" id="{29A7B3DE-B1BD-1B4C-B3ED-0C813CB9B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700" y="2714625"/>
                <a:ext cx="247650" cy="136525"/>
              </a:xfrm>
              <a:custGeom>
                <a:avLst/>
                <a:gdLst>
                  <a:gd name="T0" fmla="*/ 664 w 690"/>
                  <a:gd name="T1" fmla="*/ 368 h 378"/>
                  <a:gd name="T2" fmla="*/ 664 w 690"/>
                  <a:gd name="T3" fmla="*/ 368 h 378"/>
                  <a:gd name="T4" fmla="*/ 689 w 690"/>
                  <a:gd name="T5" fmla="*/ 344 h 378"/>
                  <a:gd name="T6" fmla="*/ 689 w 690"/>
                  <a:gd name="T7" fmla="*/ 344 h 378"/>
                  <a:gd name="T8" fmla="*/ 672 w 690"/>
                  <a:gd name="T9" fmla="*/ 311 h 378"/>
                  <a:gd name="T10" fmla="*/ 639 w 690"/>
                  <a:gd name="T11" fmla="*/ 278 h 378"/>
                  <a:gd name="T12" fmla="*/ 607 w 690"/>
                  <a:gd name="T13" fmla="*/ 246 h 378"/>
                  <a:gd name="T14" fmla="*/ 574 w 690"/>
                  <a:gd name="T15" fmla="*/ 213 h 378"/>
                  <a:gd name="T16" fmla="*/ 541 w 690"/>
                  <a:gd name="T17" fmla="*/ 180 h 378"/>
                  <a:gd name="T18" fmla="*/ 508 w 690"/>
                  <a:gd name="T19" fmla="*/ 147 h 378"/>
                  <a:gd name="T20" fmla="*/ 476 w 690"/>
                  <a:gd name="T21" fmla="*/ 114 h 378"/>
                  <a:gd name="T22" fmla="*/ 443 w 690"/>
                  <a:gd name="T23" fmla="*/ 82 h 378"/>
                  <a:gd name="T24" fmla="*/ 410 w 690"/>
                  <a:gd name="T25" fmla="*/ 49 h 378"/>
                  <a:gd name="T26" fmla="*/ 377 w 690"/>
                  <a:gd name="T27" fmla="*/ 16 h 378"/>
                  <a:gd name="T28" fmla="*/ 377 w 690"/>
                  <a:gd name="T29" fmla="*/ 16 h 378"/>
                  <a:gd name="T30" fmla="*/ 345 w 690"/>
                  <a:gd name="T31" fmla="*/ 0 h 378"/>
                  <a:gd name="T32" fmla="*/ 345 w 690"/>
                  <a:gd name="T33" fmla="*/ 0 h 378"/>
                  <a:gd name="T34" fmla="*/ 312 w 690"/>
                  <a:gd name="T35" fmla="*/ 16 h 378"/>
                  <a:gd name="T36" fmla="*/ 279 w 690"/>
                  <a:gd name="T37" fmla="*/ 49 h 378"/>
                  <a:gd name="T38" fmla="*/ 246 w 690"/>
                  <a:gd name="T39" fmla="*/ 82 h 378"/>
                  <a:gd name="T40" fmla="*/ 148 w 690"/>
                  <a:gd name="T41" fmla="*/ 180 h 378"/>
                  <a:gd name="T42" fmla="*/ 115 w 690"/>
                  <a:gd name="T43" fmla="*/ 213 h 378"/>
                  <a:gd name="T44" fmla="*/ 82 w 690"/>
                  <a:gd name="T45" fmla="*/ 246 h 378"/>
                  <a:gd name="T46" fmla="*/ 17 w 690"/>
                  <a:gd name="T47" fmla="*/ 311 h 378"/>
                  <a:gd name="T48" fmla="*/ 17 w 690"/>
                  <a:gd name="T49" fmla="*/ 311 h 378"/>
                  <a:gd name="T50" fmla="*/ 0 w 690"/>
                  <a:gd name="T51" fmla="*/ 344 h 378"/>
                  <a:gd name="T52" fmla="*/ 0 w 690"/>
                  <a:gd name="T53" fmla="*/ 344 h 378"/>
                  <a:gd name="T54" fmla="*/ 25 w 690"/>
                  <a:gd name="T55" fmla="*/ 368 h 378"/>
                  <a:gd name="T56" fmla="*/ 25 w 690"/>
                  <a:gd name="T57" fmla="*/ 368 h 378"/>
                  <a:gd name="T58" fmla="*/ 82 w 690"/>
                  <a:gd name="T59" fmla="*/ 377 h 378"/>
                  <a:gd name="T60" fmla="*/ 607 w 690"/>
                  <a:gd name="T61" fmla="*/ 377 h 378"/>
                  <a:gd name="T62" fmla="*/ 607 w 690"/>
                  <a:gd name="T63" fmla="*/ 377 h 378"/>
                  <a:gd name="T64" fmla="*/ 664 w 690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378">
                    <a:moveTo>
                      <a:pt x="664" y="368"/>
                    </a:moveTo>
                    <a:lnTo>
                      <a:pt x="664" y="368"/>
                    </a:lnTo>
                    <a:cubicBezTo>
                      <a:pt x="680" y="363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7" y="246"/>
                    </a:lnTo>
                    <a:lnTo>
                      <a:pt x="574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6" y="114"/>
                    </a:lnTo>
                    <a:lnTo>
                      <a:pt x="443" y="82"/>
                    </a:lnTo>
                    <a:lnTo>
                      <a:pt x="410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6" y="0"/>
                      <a:pt x="345" y="0"/>
                    </a:cubicBezTo>
                    <a:lnTo>
                      <a:pt x="345" y="0"/>
                    </a:lnTo>
                    <a:cubicBezTo>
                      <a:pt x="334" y="0"/>
                      <a:pt x="323" y="5"/>
                      <a:pt x="312" y="16"/>
                    </a:cubicBezTo>
                    <a:lnTo>
                      <a:pt x="279" y="49"/>
                    </a:lnTo>
                    <a:lnTo>
                      <a:pt x="246" y="82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17" y="311"/>
                    </a:lnTo>
                    <a:lnTo>
                      <a:pt x="17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3"/>
                      <a:pt x="25" y="368"/>
                    </a:cubicBezTo>
                    <a:lnTo>
                      <a:pt x="25" y="368"/>
                    </a:lnTo>
                    <a:cubicBezTo>
                      <a:pt x="42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9" y="377"/>
                      <a:pt x="648" y="374"/>
                      <a:pt x="664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7" name="Freeform 207">
                <a:extLst>
                  <a:ext uri="{FF2B5EF4-FFF2-40B4-BE49-F238E27FC236}">
                    <a16:creationId xmlns="" xmlns:a16="http://schemas.microsoft.com/office/drawing/2014/main" id="{A7758EC3-6AD1-DA4E-A50F-F4413D345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1088" y="2714625"/>
                <a:ext cx="247650" cy="136525"/>
              </a:xfrm>
              <a:custGeom>
                <a:avLst/>
                <a:gdLst>
                  <a:gd name="T0" fmla="*/ 377 w 689"/>
                  <a:gd name="T1" fmla="*/ 16 h 378"/>
                  <a:gd name="T2" fmla="*/ 377 w 689"/>
                  <a:gd name="T3" fmla="*/ 16 h 378"/>
                  <a:gd name="T4" fmla="*/ 344 w 689"/>
                  <a:gd name="T5" fmla="*/ 0 h 378"/>
                  <a:gd name="T6" fmla="*/ 344 w 689"/>
                  <a:gd name="T7" fmla="*/ 0 h 378"/>
                  <a:gd name="T8" fmla="*/ 311 w 689"/>
                  <a:gd name="T9" fmla="*/ 16 h 378"/>
                  <a:gd name="T10" fmla="*/ 278 w 689"/>
                  <a:gd name="T11" fmla="*/ 49 h 378"/>
                  <a:gd name="T12" fmla="*/ 246 w 689"/>
                  <a:gd name="T13" fmla="*/ 82 h 378"/>
                  <a:gd name="T14" fmla="*/ 213 w 689"/>
                  <a:gd name="T15" fmla="*/ 114 h 378"/>
                  <a:gd name="T16" fmla="*/ 180 w 689"/>
                  <a:gd name="T17" fmla="*/ 147 h 378"/>
                  <a:gd name="T18" fmla="*/ 147 w 689"/>
                  <a:gd name="T19" fmla="*/ 180 h 378"/>
                  <a:gd name="T20" fmla="*/ 114 w 689"/>
                  <a:gd name="T21" fmla="*/ 213 h 378"/>
                  <a:gd name="T22" fmla="*/ 82 w 689"/>
                  <a:gd name="T23" fmla="*/ 246 h 378"/>
                  <a:gd name="T24" fmla="*/ 49 w 689"/>
                  <a:gd name="T25" fmla="*/ 278 h 378"/>
                  <a:gd name="T26" fmla="*/ 16 w 689"/>
                  <a:gd name="T27" fmla="*/ 311 h 378"/>
                  <a:gd name="T28" fmla="*/ 16 w 689"/>
                  <a:gd name="T29" fmla="*/ 311 h 378"/>
                  <a:gd name="T30" fmla="*/ 0 w 689"/>
                  <a:gd name="T31" fmla="*/ 344 h 378"/>
                  <a:gd name="T32" fmla="*/ 0 w 689"/>
                  <a:gd name="T33" fmla="*/ 344 h 378"/>
                  <a:gd name="T34" fmla="*/ 24 w 689"/>
                  <a:gd name="T35" fmla="*/ 368 h 378"/>
                  <a:gd name="T36" fmla="*/ 24 w 689"/>
                  <a:gd name="T37" fmla="*/ 368 h 378"/>
                  <a:gd name="T38" fmla="*/ 82 w 689"/>
                  <a:gd name="T39" fmla="*/ 377 h 378"/>
                  <a:gd name="T40" fmla="*/ 606 w 689"/>
                  <a:gd name="T41" fmla="*/ 377 h 378"/>
                  <a:gd name="T42" fmla="*/ 606 w 689"/>
                  <a:gd name="T43" fmla="*/ 377 h 378"/>
                  <a:gd name="T44" fmla="*/ 663 w 689"/>
                  <a:gd name="T45" fmla="*/ 368 h 378"/>
                  <a:gd name="T46" fmla="*/ 663 w 689"/>
                  <a:gd name="T47" fmla="*/ 368 h 378"/>
                  <a:gd name="T48" fmla="*/ 688 w 689"/>
                  <a:gd name="T49" fmla="*/ 344 h 378"/>
                  <a:gd name="T50" fmla="*/ 688 w 689"/>
                  <a:gd name="T51" fmla="*/ 344 h 378"/>
                  <a:gd name="T52" fmla="*/ 672 w 689"/>
                  <a:gd name="T53" fmla="*/ 311 h 378"/>
                  <a:gd name="T54" fmla="*/ 377 w 689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9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5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4" y="213"/>
                    </a:lnTo>
                    <a:lnTo>
                      <a:pt x="82" y="246"/>
                    </a:lnTo>
                    <a:lnTo>
                      <a:pt x="49" y="278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4" y="368"/>
                    </a:cubicBezTo>
                    <a:lnTo>
                      <a:pt x="24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8" y="377"/>
                      <a:pt x="647" y="374"/>
                      <a:pt x="663" y="368"/>
                    </a:cubicBezTo>
                    <a:lnTo>
                      <a:pt x="663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8" name="Freeform 208">
                <a:extLst>
                  <a:ext uri="{FF2B5EF4-FFF2-40B4-BE49-F238E27FC236}">
                    <a16:creationId xmlns="" xmlns:a16="http://schemas.microsoft.com/office/drawing/2014/main" id="{289B5AFB-352C-654D-AC6F-8A676BCB9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988" y="2851150"/>
                <a:ext cx="271462" cy="141288"/>
              </a:xfrm>
              <a:custGeom>
                <a:avLst/>
                <a:gdLst>
                  <a:gd name="T0" fmla="*/ 705 w 754"/>
                  <a:gd name="T1" fmla="*/ 292 h 391"/>
                  <a:gd name="T2" fmla="*/ 672 w 754"/>
                  <a:gd name="T3" fmla="*/ 259 h 391"/>
                  <a:gd name="T4" fmla="*/ 639 w 754"/>
                  <a:gd name="T5" fmla="*/ 226 h 391"/>
                  <a:gd name="T6" fmla="*/ 606 w 754"/>
                  <a:gd name="T7" fmla="*/ 193 h 391"/>
                  <a:gd name="T8" fmla="*/ 573 w 754"/>
                  <a:gd name="T9" fmla="*/ 161 h 391"/>
                  <a:gd name="T10" fmla="*/ 541 w 754"/>
                  <a:gd name="T11" fmla="*/ 128 h 391"/>
                  <a:gd name="T12" fmla="*/ 508 w 754"/>
                  <a:gd name="T13" fmla="*/ 95 h 391"/>
                  <a:gd name="T14" fmla="*/ 475 w 754"/>
                  <a:gd name="T15" fmla="*/ 62 h 391"/>
                  <a:gd name="T16" fmla="*/ 442 w 754"/>
                  <a:gd name="T17" fmla="*/ 29 h 391"/>
                  <a:gd name="T18" fmla="*/ 442 w 754"/>
                  <a:gd name="T19" fmla="*/ 29 h 391"/>
                  <a:gd name="T20" fmla="*/ 409 w 754"/>
                  <a:gd name="T21" fmla="*/ 8 h 391"/>
                  <a:gd name="T22" fmla="*/ 409 w 754"/>
                  <a:gd name="T23" fmla="*/ 8 h 391"/>
                  <a:gd name="T24" fmla="*/ 401 w 754"/>
                  <a:gd name="T25" fmla="*/ 5 h 391"/>
                  <a:gd name="T26" fmla="*/ 401 w 754"/>
                  <a:gd name="T27" fmla="*/ 5 h 391"/>
                  <a:gd name="T28" fmla="*/ 352 w 754"/>
                  <a:gd name="T29" fmla="*/ 5 h 391"/>
                  <a:gd name="T30" fmla="*/ 352 w 754"/>
                  <a:gd name="T31" fmla="*/ 5 h 391"/>
                  <a:gd name="T32" fmla="*/ 311 w 754"/>
                  <a:gd name="T33" fmla="*/ 29 h 391"/>
                  <a:gd name="T34" fmla="*/ 278 w 754"/>
                  <a:gd name="T35" fmla="*/ 62 h 391"/>
                  <a:gd name="T36" fmla="*/ 245 w 754"/>
                  <a:gd name="T37" fmla="*/ 95 h 391"/>
                  <a:gd name="T38" fmla="*/ 147 w 754"/>
                  <a:gd name="T39" fmla="*/ 193 h 391"/>
                  <a:gd name="T40" fmla="*/ 114 w 754"/>
                  <a:gd name="T41" fmla="*/ 226 h 391"/>
                  <a:gd name="T42" fmla="*/ 82 w 754"/>
                  <a:gd name="T43" fmla="*/ 259 h 391"/>
                  <a:gd name="T44" fmla="*/ 16 w 754"/>
                  <a:gd name="T45" fmla="*/ 325 h 391"/>
                  <a:gd name="T46" fmla="*/ 16 w 754"/>
                  <a:gd name="T47" fmla="*/ 325 h 391"/>
                  <a:gd name="T48" fmla="*/ 0 w 754"/>
                  <a:gd name="T49" fmla="*/ 357 h 391"/>
                  <a:gd name="T50" fmla="*/ 0 w 754"/>
                  <a:gd name="T51" fmla="*/ 357 h 391"/>
                  <a:gd name="T52" fmla="*/ 24 w 754"/>
                  <a:gd name="T53" fmla="*/ 382 h 391"/>
                  <a:gd name="T54" fmla="*/ 24 w 754"/>
                  <a:gd name="T55" fmla="*/ 382 h 391"/>
                  <a:gd name="T56" fmla="*/ 82 w 754"/>
                  <a:gd name="T57" fmla="*/ 390 h 391"/>
                  <a:gd name="T58" fmla="*/ 409 w 754"/>
                  <a:gd name="T59" fmla="*/ 390 h 391"/>
                  <a:gd name="T60" fmla="*/ 672 w 754"/>
                  <a:gd name="T61" fmla="*/ 390 h 391"/>
                  <a:gd name="T62" fmla="*/ 672 w 754"/>
                  <a:gd name="T63" fmla="*/ 390 h 391"/>
                  <a:gd name="T64" fmla="*/ 729 w 754"/>
                  <a:gd name="T65" fmla="*/ 382 h 391"/>
                  <a:gd name="T66" fmla="*/ 729 w 754"/>
                  <a:gd name="T67" fmla="*/ 382 h 391"/>
                  <a:gd name="T68" fmla="*/ 753 w 754"/>
                  <a:gd name="T69" fmla="*/ 357 h 391"/>
                  <a:gd name="T70" fmla="*/ 753 w 754"/>
                  <a:gd name="T71" fmla="*/ 357 h 391"/>
                  <a:gd name="T72" fmla="*/ 737 w 754"/>
                  <a:gd name="T73" fmla="*/ 325 h 391"/>
                  <a:gd name="T74" fmla="*/ 705 w 754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4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3" y="161"/>
                    </a:lnTo>
                    <a:lnTo>
                      <a:pt x="541" y="128"/>
                    </a:lnTo>
                    <a:lnTo>
                      <a:pt x="508" y="95"/>
                    </a:lnTo>
                    <a:lnTo>
                      <a:pt x="475" y="62"/>
                    </a:lnTo>
                    <a:lnTo>
                      <a:pt x="442" y="29"/>
                    </a:lnTo>
                    <a:lnTo>
                      <a:pt x="442" y="29"/>
                    </a:lnTo>
                    <a:cubicBezTo>
                      <a:pt x="434" y="21"/>
                      <a:pt x="422" y="13"/>
                      <a:pt x="409" y="8"/>
                    </a:cubicBezTo>
                    <a:lnTo>
                      <a:pt x="409" y="8"/>
                    </a:lnTo>
                    <a:cubicBezTo>
                      <a:pt x="407" y="7"/>
                      <a:pt x="404" y="6"/>
                      <a:pt x="401" y="5"/>
                    </a:cubicBezTo>
                    <a:lnTo>
                      <a:pt x="401" y="5"/>
                    </a:lnTo>
                    <a:cubicBezTo>
                      <a:pt x="385" y="0"/>
                      <a:pt x="369" y="0"/>
                      <a:pt x="352" y="5"/>
                    </a:cubicBezTo>
                    <a:lnTo>
                      <a:pt x="352" y="5"/>
                    </a:lnTo>
                    <a:cubicBezTo>
                      <a:pt x="336" y="10"/>
                      <a:pt x="323" y="18"/>
                      <a:pt x="311" y="29"/>
                    </a:cubicBezTo>
                    <a:lnTo>
                      <a:pt x="278" y="62"/>
                    </a:lnTo>
                    <a:lnTo>
                      <a:pt x="245" y="95"/>
                    </a:lnTo>
                    <a:lnTo>
                      <a:pt x="147" y="193"/>
                    </a:lnTo>
                    <a:lnTo>
                      <a:pt x="114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5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8" y="377"/>
                      <a:pt x="24" y="382"/>
                    </a:cubicBezTo>
                    <a:lnTo>
                      <a:pt x="24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09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2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3" y="369"/>
                      <a:pt x="753" y="357"/>
                    </a:cubicBezTo>
                    <a:lnTo>
                      <a:pt x="753" y="357"/>
                    </a:lnTo>
                    <a:cubicBezTo>
                      <a:pt x="753" y="347"/>
                      <a:pt x="748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="" xmlns:a16="http://schemas.microsoft.com/office/drawing/2014/main" id="{1F1D1758-F554-3B45-80A0-8B370762E924}"/>
                </a:ext>
              </a:extLst>
            </p:cNvPr>
            <p:cNvGrpSpPr/>
            <p:nvPr/>
          </p:nvGrpSpPr>
          <p:grpSpPr>
            <a:xfrm>
              <a:off x="4187825" y="1387002"/>
              <a:ext cx="530225" cy="1096962"/>
              <a:chOff x="4187825" y="1865313"/>
              <a:chExt cx="530225" cy="1096962"/>
            </a:xfrm>
          </p:grpSpPr>
          <p:sp>
            <p:nvSpPr>
              <p:cNvPr id="263" name="Freeform 186">
                <a:extLst>
                  <a:ext uri="{FF2B5EF4-FFF2-40B4-BE49-F238E27FC236}">
                    <a16:creationId xmlns="" xmlns:a16="http://schemas.microsoft.com/office/drawing/2014/main" id="{EF5265EA-7F62-FC43-88C4-244A7B760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7825" y="1865313"/>
                <a:ext cx="265113" cy="1096962"/>
              </a:xfrm>
              <a:custGeom>
                <a:avLst/>
                <a:gdLst>
                  <a:gd name="T0" fmla="*/ 655 w 738"/>
                  <a:gd name="T1" fmla="*/ 409 h 3049"/>
                  <a:gd name="T2" fmla="*/ 623 w 738"/>
                  <a:gd name="T3" fmla="*/ 475 h 3049"/>
                  <a:gd name="T4" fmla="*/ 590 w 738"/>
                  <a:gd name="T5" fmla="*/ 475 h 3049"/>
                  <a:gd name="T6" fmla="*/ 558 w 738"/>
                  <a:gd name="T7" fmla="*/ 541 h 3049"/>
                  <a:gd name="T8" fmla="*/ 541 w 738"/>
                  <a:gd name="T9" fmla="*/ 557 h 3049"/>
                  <a:gd name="T10" fmla="*/ 541 w 738"/>
                  <a:gd name="T11" fmla="*/ 2524 h 3049"/>
                  <a:gd name="T12" fmla="*/ 541 w 738"/>
                  <a:gd name="T13" fmla="*/ 2491 h 3049"/>
                  <a:gd name="T14" fmla="*/ 606 w 738"/>
                  <a:gd name="T15" fmla="*/ 2589 h 3049"/>
                  <a:gd name="T16" fmla="*/ 590 w 738"/>
                  <a:gd name="T17" fmla="*/ 2573 h 3049"/>
                  <a:gd name="T18" fmla="*/ 688 w 738"/>
                  <a:gd name="T19" fmla="*/ 2638 h 3049"/>
                  <a:gd name="T20" fmla="*/ 492 w 738"/>
                  <a:gd name="T21" fmla="*/ 2442 h 3049"/>
                  <a:gd name="T22" fmla="*/ 459 w 738"/>
                  <a:gd name="T23" fmla="*/ 2442 h 3049"/>
                  <a:gd name="T24" fmla="*/ 426 w 738"/>
                  <a:gd name="T25" fmla="*/ 2376 h 3049"/>
                  <a:gd name="T26" fmla="*/ 410 w 738"/>
                  <a:gd name="T27" fmla="*/ 2393 h 3049"/>
                  <a:gd name="T28" fmla="*/ 475 w 738"/>
                  <a:gd name="T29" fmla="*/ 589 h 3049"/>
                  <a:gd name="T30" fmla="*/ 475 w 738"/>
                  <a:gd name="T31" fmla="*/ 622 h 3049"/>
                  <a:gd name="T32" fmla="*/ 410 w 738"/>
                  <a:gd name="T33" fmla="*/ 655 h 3049"/>
                  <a:gd name="T34" fmla="*/ 426 w 738"/>
                  <a:gd name="T35" fmla="*/ 672 h 3049"/>
                  <a:gd name="T36" fmla="*/ 737 w 738"/>
                  <a:gd name="T37" fmla="*/ 458 h 3049"/>
                  <a:gd name="T38" fmla="*/ 574 w 738"/>
                  <a:gd name="T39" fmla="*/ 606 h 3049"/>
                  <a:gd name="T40" fmla="*/ 549 w 738"/>
                  <a:gd name="T41" fmla="*/ 696 h 3049"/>
                  <a:gd name="T42" fmla="*/ 737 w 738"/>
                  <a:gd name="T43" fmla="*/ 917 h 3049"/>
                  <a:gd name="T44" fmla="*/ 131 w 738"/>
                  <a:gd name="T45" fmla="*/ 1524 h 3049"/>
                  <a:gd name="T46" fmla="*/ 278 w 738"/>
                  <a:gd name="T47" fmla="*/ 1688 h 3049"/>
                  <a:gd name="T48" fmla="*/ 442 w 738"/>
                  <a:gd name="T49" fmla="*/ 1852 h 3049"/>
                  <a:gd name="T50" fmla="*/ 606 w 738"/>
                  <a:gd name="T51" fmla="*/ 2016 h 3049"/>
                  <a:gd name="T52" fmla="*/ 737 w 738"/>
                  <a:gd name="T53" fmla="*/ 2131 h 3049"/>
                  <a:gd name="T54" fmla="*/ 549 w 738"/>
                  <a:gd name="T55" fmla="*/ 2351 h 3049"/>
                  <a:gd name="T56" fmla="*/ 672 w 738"/>
                  <a:gd name="T57" fmla="*/ 2540 h 3049"/>
                  <a:gd name="T58" fmla="*/ 737 w 738"/>
                  <a:gd name="T59" fmla="*/ 2687 h 3049"/>
                  <a:gd name="T60" fmla="*/ 737 w 738"/>
                  <a:gd name="T61" fmla="*/ 3048 h 3049"/>
                  <a:gd name="T62" fmla="*/ 606 w 738"/>
                  <a:gd name="T63" fmla="*/ 2933 h 3049"/>
                  <a:gd name="T64" fmla="*/ 664 w 738"/>
                  <a:gd name="T65" fmla="*/ 2860 h 3049"/>
                  <a:gd name="T66" fmla="*/ 606 w 738"/>
                  <a:gd name="T67" fmla="*/ 2737 h 3049"/>
                  <a:gd name="T68" fmla="*/ 442 w 738"/>
                  <a:gd name="T69" fmla="*/ 2573 h 3049"/>
                  <a:gd name="T70" fmla="*/ 278 w 738"/>
                  <a:gd name="T71" fmla="*/ 2409 h 3049"/>
                  <a:gd name="T72" fmla="*/ 197 w 738"/>
                  <a:gd name="T73" fmla="*/ 2310 h 3049"/>
                  <a:gd name="T74" fmla="*/ 606 w 738"/>
                  <a:gd name="T75" fmla="*/ 2278 h 3049"/>
                  <a:gd name="T76" fmla="*/ 672 w 738"/>
                  <a:gd name="T77" fmla="*/ 2212 h 3049"/>
                  <a:gd name="T78" fmla="*/ 377 w 738"/>
                  <a:gd name="T79" fmla="*/ 1917 h 3049"/>
                  <a:gd name="T80" fmla="*/ 82 w 738"/>
                  <a:gd name="T81" fmla="*/ 1623 h 3049"/>
                  <a:gd name="T82" fmla="*/ 0 w 738"/>
                  <a:gd name="T83" fmla="*/ 1524 h 3049"/>
                  <a:gd name="T84" fmla="*/ 147 w 738"/>
                  <a:gd name="T85" fmla="*/ 1360 h 3049"/>
                  <a:gd name="T86" fmla="*/ 311 w 738"/>
                  <a:gd name="T87" fmla="*/ 1196 h 3049"/>
                  <a:gd name="T88" fmla="*/ 475 w 738"/>
                  <a:gd name="T89" fmla="*/ 1032 h 3049"/>
                  <a:gd name="T90" fmla="*/ 640 w 738"/>
                  <a:gd name="T91" fmla="*/ 868 h 3049"/>
                  <a:gd name="T92" fmla="*/ 664 w 738"/>
                  <a:gd name="T93" fmla="*/ 778 h 3049"/>
                  <a:gd name="T94" fmla="*/ 221 w 738"/>
                  <a:gd name="T95" fmla="*/ 762 h 3049"/>
                  <a:gd name="T96" fmla="*/ 278 w 738"/>
                  <a:gd name="T97" fmla="*/ 639 h 3049"/>
                  <a:gd name="T98" fmla="*/ 508 w 738"/>
                  <a:gd name="T99" fmla="*/ 409 h 3049"/>
                  <a:gd name="T100" fmla="*/ 688 w 738"/>
                  <a:gd name="T101" fmla="*/ 213 h 3049"/>
                  <a:gd name="T102" fmla="*/ 590 w 738"/>
                  <a:gd name="T103" fmla="*/ 147 h 3049"/>
                  <a:gd name="T104" fmla="*/ 705 w 738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8" h="3049">
                    <a:moveTo>
                      <a:pt x="688" y="409"/>
                    </a:moveTo>
                    <a:lnTo>
                      <a:pt x="688" y="409"/>
                    </a:lnTo>
                    <a:cubicBezTo>
                      <a:pt x="688" y="398"/>
                      <a:pt x="683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5" y="398"/>
                      <a:pt x="655" y="409"/>
                    </a:cubicBezTo>
                    <a:lnTo>
                      <a:pt x="655" y="409"/>
                    </a:lnTo>
                    <a:cubicBezTo>
                      <a:pt x="655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3" y="426"/>
                      <a:pt x="688" y="420"/>
                      <a:pt x="688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7" y="458"/>
                      <a:pt x="606" y="458"/>
                    </a:cubicBezTo>
                    <a:lnTo>
                      <a:pt x="606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6" y="491"/>
                    </a:cubicBezTo>
                    <a:lnTo>
                      <a:pt x="606" y="491"/>
                    </a:lnTo>
                    <a:cubicBezTo>
                      <a:pt x="617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2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4" y="529"/>
                      <a:pt x="524" y="541"/>
                    </a:cubicBezTo>
                    <a:lnTo>
                      <a:pt x="524" y="541"/>
                    </a:lnTo>
                    <a:cubicBezTo>
                      <a:pt x="524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2" y="557"/>
                      <a:pt x="558" y="551"/>
                      <a:pt x="558" y="541"/>
                    </a:cubicBezTo>
                    <a:close/>
                    <a:moveTo>
                      <a:pt x="524" y="2507"/>
                    </a:moveTo>
                    <a:lnTo>
                      <a:pt x="524" y="2507"/>
                    </a:lnTo>
                    <a:cubicBezTo>
                      <a:pt x="524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2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2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4" y="2496"/>
                      <a:pt x="524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6" y="2589"/>
                    </a:cubicBezTo>
                    <a:lnTo>
                      <a:pt x="606" y="2589"/>
                    </a:lnTo>
                    <a:cubicBezTo>
                      <a:pt x="617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7" y="2556"/>
                      <a:pt x="606" y="2556"/>
                    </a:cubicBezTo>
                    <a:lnTo>
                      <a:pt x="606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5" y="2638"/>
                    </a:moveTo>
                    <a:lnTo>
                      <a:pt x="655" y="2638"/>
                    </a:lnTo>
                    <a:cubicBezTo>
                      <a:pt x="655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3" y="2655"/>
                      <a:pt x="688" y="2650"/>
                      <a:pt x="688" y="2638"/>
                    </a:cubicBezTo>
                    <a:lnTo>
                      <a:pt x="688" y="2638"/>
                    </a:lnTo>
                    <a:cubicBezTo>
                      <a:pt x="688" y="2627"/>
                      <a:pt x="683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5" y="2627"/>
                      <a:pt x="655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6" y="2425"/>
                      <a:pt x="475" y="2425"/>
                    </a:cubicBezTo>
                    <a:lnTo>
                      <a:pt x="475" y="2425"/>
                    </a:lnTo>
                    <a:cubicBezTo>
                      <a:pt x="464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4" y="2458"/>
                      <a:pt x="475" y="2458"/>
                    </a:cubicBezTo>
                    <a:lnTo>
                      <a:pt x="475" y="2458"/>
                    </a:lnTo>
                    <a:cubicBezTo>
                      <a:pt x="486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0" y="2360"/>
                    </a:cubicBezTo>
                    <a:lnTo>
                      <a:pt x="410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0" y="2393"/>
                    </a:cubicBezTo>
                    <a:lnTo>
                      <a:pt x="410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6" y="589"/>
                      <a:pt x="475" y="589"/>
                    </a:cubicBezTo>
                    <a:lnTo>
                      <a:pt x="475" y="589"/>
                    </a:lnTo>
                    <a:cubicBezTo>
                      <a:pt x="464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4" y="622"/>
                      <a:pt x="475" y="622"/>
                    </a:cubicBezTo>
                    <a:lnTo>
                      <a:pt x="475" y="622"/>
                    </a:lnTo>
                    <a:cubicBezTo>
                      <a:pt x="486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0" y="655"/>
                    </a:cubicBezTo>
                    <a:lnTo>
                      <a:pt x="410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0" y="688"/>
                    </a:cubicBezTo>
                    <a:lnTo>
                      <a:pt x="410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1" y="344"/>
                    </a:moveTo>
                    <a:lnTo>
                      <a:pt x="721" y="344"/>
                    </a:lnTo>
                    <a:cubicBezTo>
                      <a:pt x="721" y="355"/>
                      <a:pt x="725" y="360"/>
                      <a:pt x="737" y="360"/>
                    </a:cubicBezTo>
                    <a:lnTo>
                      <a:pt x="737" y="458"/>
                    </a:lnTo>
                    <a:lnTo>
                      <a:pt x="737" y="458"/>
                    </a:lnTo>
                    <a:cubicBezTo>
                      <a:pt x="725" y="458"/>
                      <a:pt x="716" y="464"/>
                      <a:pt x="705" y="475"/>
                    </a:cubicBezTo>
                    <a:lnTo>
                      <a:pt x="672" y="508"/>
                    </a:lnTo>
                    <a:lnTo>
                      <a:pt x="640" y="541"/>
                    </a:lnTo>
                    <a:lnTo>
                      <a:pt x="606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4" y="660"/>
                      <a:pt x="524" y="672"/>
                    </a:cubicBezTo>
                    <a:lnTo>
                      <a:pt x="524" y="672"/>
                    </a:lnTo>
                    <a:cubicBezTo>
                      <a:pt x="524" y="683"/>
                      <a:pt x="533" y="691"/>
                      <a:pt x="549" y="696"/>
                    </a:cubicBezTo>
                    <a:lnTo>
                      <a:pt x="549" y="696"/>
                    </a:lnTo>
                    <a:cubicBezTo>
                      <a:pt x="566" y="702"/>
                      <a:pt x="584" y="704"/>
                      <a:pt x="606" y="704"/>
                    </a:cubicBezTo>
                    <a:lnTo>
                      <a:pt x="737" y="704"/>
                    </a:lnTo>
                    <a:lnTo>
                      <a:pt x="737" y="917"/>
                    </a:lnTo>
                    <a:lnTo>
                      <a:pt x="737" y="917"/>
                    </a:lnTo>
                    <a:cubicBezTo>
                      <a:pt x="725" y="917"/>
                      <a:pt x="716" y="923"/>
                      <a:pt x="705" y="934"/>
                    </a:cubicBezTo>
                    <a:lnTo>
                      <a:pt x="147" y="1491"/>
                    </a:lnTo>
                    <a:lnTo>
                      <a:pt x="147" y="1491"/>
                    </a:lnTo>
                    <a:cubicBezTo>
                      <a:pt x="136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6" y="1545"/>
                      <a:pt x="147" y="1557"/>
                    </a:cubicBezTo>
                    <a:lnTo>
                      <a:pt x="180" y="1590"/>
                    </a:lnTo>
                    <a:lnTo>
                      <a:pt x="213" y="1623"/>
                    </a:lnTo>
                    <a:lnTo>
                      <a:pt x="246" y="1655"/>
                    </a:lnTo>
                    <a:lnTo>
                      <a:pt x="278" y="1688"/>
                    </a:lnTo>
                    <a:lnTo>
                      <a:pt x="311" y="1721"/>
                    </a:lnTo>
                    <a:lnTo>
                      <a:pt x="344" y="1754"/>
                    </a:lnTo>
                    <a:lnTo>
                      <a:pt x="377" y="1786"/>
                    </a:lnTo>
                    <a:lnTo>
                      <a:pt x="410" y="1819"/>
                    </a:lnTo>
                    <a:lnTo>
                      <a:pt x="442" y="1852"/>
                    </a:lnTo>
                    <a:lnTo>
                      <a:pt x="475" y="1885"/>
                    </a:lnTo>
                    <a:lnTo>
                      <a:pt x="508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6" y="2016"/>
                    </a:lnTo>
                    <a:lnTo>
                      <a:pt x="640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6" y="2125"/>
                      <a:pt x="725" y="2131"/>
                      <a:pt x="737" y="2131"/>
                    </a:cubicBezTo>
                    <a:lnTo>
                      <a:pt x="737" y="2344"/>
                    </a:lnTo>
                    <a:lnTo>
                      <a:pt x="606" y="2344"/>
                    </a:lnTo>
                    <a:lnTo>
                      <a:pt x="606" y="2344"/>
                    </a:lnTo>
                    <a:cubicBezTo>
                      <a:pt x="584" y="2344"/>
                      <a:pt x="566" y="2346"/>
                      <a:pt x="549" y="2351"/>
                    </a:cubicBezTo>
                    <a:lnTo>
                      <a:pt x="549" y="2351"/>
                    </a:lnTo>
                    <a:cubicBezTo>
                      <a:pt x="533" y="2357"/>
                      <a:pt x="524" y="2365"/>
                      <a:pt x="524" y="2376"/>
                    </a:cubicBezTo>
                    <a:lnTo>
                      <a:pt x="524" y="2376"/>
                    </a:lnTo>
                    <a:cubicBezTo>
                      <a:pt x="524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6" y="2584"/>
                      <a:pt x="725" y="2589"/>
                      <a:pt x="737" y="2589"/>
                    </a:cubicBezTo>
                    <a:lnTo>
                      <a:pt x="737" y="2687"/>
                    </a:lnTo>
                    <a:lnTo>
                      <a:pt x="737" y="2687"/>
                    </a:lnTo>
                    <a:cubicBezTo>
                      <a:pt x="725" y="2687"/>
                      <a:pt x="721" y="2693"/>
                      <a:pt x="721" y="2704"/>
                    </a:cubicBezTo>
                    <a:lnTo>
                      <a:pt x="721" y="2704"/>
                    </a:lnTo>
                    <a:cubicBezTo>
                      <a:pt x="721" y="2715"/>
                      <a:pt x="725" y="2720"/>
                      <a:pt x="737" y="2720"/>
                    </a:cubicBezTo>
                    <a:lnTo>
                      <a:pt x="737" y="3048"/>
                    </a:lnTo>
                    <a:lnTo>
                      <a:pt x="737" y="3048"/>
                    </a:lnTo>
                    <a:cubicBezTo>
                      <a:pt x="725" y="3048"/>
                      <a:pt x="716" y="3043"/>
                      <a:pt x="705" y="3032"/>
                    </a:cubicBezTo>
                    <a:lnTo>
                      <a:pt x="672" y="2999"/>
                    </a:lnTo>
                    <a:lnTo>
                      <a:pt x="640" y="2966"/>
                    </a:lnTo>
                    <a:lnTo>
                      <a:pt x="606" y="2933"/>
                    </a:lnTo>
                    <a:lnTo>
                      <a:pt x="606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0" y="2854"/>
                      <a:pt x="688" y="2846"/>
                      <a:pt x="688" y="2835"/>
                    </a:cubicBezTo>
                    <a:lnTo>
                      <a:pt x="688" y="2835"/>
                    </a:lnTo>
                    <a:cubicBezTo>
                      <a:pt x="688" y="2824"/>
                      <a:pt x="683" y="2814"/>
                      <a:pt x="672" y="2802"/>
                    </a:cubicBezTo>
                    <a:lnTo>
                      <a:pt x="640" y="2769"/>
                    </a:lnTo>
                    <a:lnTo>
                      <a:pt x="606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8" y="2638"/>
                    </a:lnTo>
                    <a:lnTo>
                      <a:pt x="475" y="2606"/>
                    </a:lnTo>
                    <a:lnTo>
                      <a:pt x="442" y="2573"/>
                    </a:lnTo>
                    <a:lnTo>
                      <a:pt x="410" y="2540"/>
                    </a:lnTo>
                    <a:lnTo>
                      <a:pt x="377" y="2507"/>
                    </a:lnTo>
                    <a:lnTo>
                      <a:pt x="344" y="2474"/>
                    </a:lnTo>
                    <a:lnTo>
                      <a:pt x="311" y="2442"/>
                    </a:lnTo>
                    <a:lnTo>
                      <a:pt x="278" y="2409"/>
                    </a:lnTo>
                    <a:lnTo>
                      <a:pt x="246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2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1" y="2286"/>
                    </a:cubicBezTo>
                    <a:lnTo>
                      <a:pt x="221" y="2286"/>
                    </a:lnTo>
                    <a:cubicBezTo>
                      <a:pt x="237" y="2281"/>
                      <a:pt x="257" y="2278"/>
                      <a:pt x="278" y="2278"/>
                    </a:cubicBezTo>
                    <a:lnTo>
                      <a:pt x="606" y="2278"/>
                    </a:lnTo>
                    <a:lnTo>
                      <a:pt x="606" y="2278"/>
                    </a:lnTo>
                    <a:cubicBezTo>
                      <a:pt x="628" y="2278"/>
                      <a:pt x="647" y="2275"/>
                      <a:pt x="664" y="2270"/>
                    </a:cubicBezTo>
                    <a:lnTo>
                      <a:pt x="664" y="2270"/>
                    </a:lnTo>
                    <a:cubicBezTo>
                      <a:pt x="680" y="2264"/>
                      <a:pt x="688" y="2256"/>
                      <a:pt x="688" y="2245"/>
                    </a:cubicBezTo>
                    <a:lnTo>
                      <a:pt x="688" y="2245"/>
                    </a:lnTo>
                    <a:cubicBezTo>
                      <a:pt x="688" y="2234"/>
                      <a:pt x="683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8" y="2048"/>
                    </a:lnTo>
                    <a:lnTo>
                      <a:pt x="410" y="1950"/>
                    </a:lnTo>
                    <a:lnTo>
                      <a:pt x="377" y="1917"/>
                    </a:lnTo>
                    <a:lnTo>
                      <a:pt x="344" y="1885"/>
                    </a:lnTo>
                    <a:lnTo>
                      <a:pt x="246" y="1786"/>
                    </a:lnTo>
                    <a:lnTo>
                      <a:pt x="213" y="1754"/>
                    </a:lnTo>
                    <a:lnTo>
                      <a:pt x="180" y="1721"/>
                    </a:lnTo>
                    <a:lnTo>
                      <a:pt x="82" y="1623"/>
                    </a:lnTo>
                    <a:lnTo>
                      <a:pt x="49" y="1590"/>
                    </a:lnTo>
                    <a:lnTo>
                      <a:pt x="16" y="1557"/>
                    </a:lnTo>
                    <a:lnTo>
                      <a:pt x="16" y="1557"/>
                    </a:lnTo>
                    <a:cubicBezTo>
                      <a:pt x="5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5" y="1502"/>
                      <a:pt x="16" y="1491"/>
                    </a:cubicBezTo>
                    <a:lnTo>
                      <a:pt x="49" y="1458"/>
                    </a:lnTo>
                    <a:lnTo>
                      <a:pt x="82" y="1426"/>
                    </a:lnTo>
                    <a:lnTo>
                      <a:pt x="115" y="1393"/>
                    </a:lnTo>
                    <a:lnTo>
                      <a:pt x="147" y="1360"/>
                    </a:lnTo>
                    <a:lnTo>
                      <a:pt x="180" y="1327"/>
                    </a:lnTo>
                    <a:lnTo>
                      <a:pt x="213" y="1294"/>
                    </a:lnTo>
                    <a:lnTo>
                      <a:pt x="246" y="1262"/>
                    </a:lnTo>
                    <a:lnTo>
                      <a:pt x="278" y="1229"/>
                    </a:lnTo>
                    <a:lnTo>
                      <a:pt x="311" y="1196"/>
                    </a:lnTo>
                    <a:lnTo>
                      <a:pt x="344" y="1163"/>
                    </a:lnTo>
                    <a:lnTo>
                      <a:pt x="377" y="1130"/>
                    </a:lnTo>
                    <a:lnTo>
                      <a:pt x="410" y="1098"/>
                    </a:lnTo>
                    <a:lnTo>
                      <a:pt x="442" y="1065"/>
                    </a:lnTo>
                    <a:lnTo>
                      <a:pt x="475" y="1032"/>
                    </a:lnTo>
                    <a:lnTo>
                      <a:pt x="508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6" y="901"/>
                    </a:lnTo>
                    <a:lnTo>
                      <a:pt x="640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3" y="824"/>
                      <a:pt x="688" y="814"/>
                      <a:pt x="688" y="803"/>
                    </a:cubicBezTo>
                    <a:lnTo>
                      <a:pt x="688" y="803"/>
                    </a:lnTo>
                    <a:cubicBezTo>
                      <a:pt x="688" y="792"/>
                      <a:pt x="680" y="784"/>
                      <a:pt x="664" y="778"/>
                    </a:cubicBezTo>
                    <a:lnTo>
                      <a:pt x="664" y="778"/>
                    </a:lnTo>
                    <a:cubicBezTo>
                      <a:pt x="647" y="773"/>
                      <a:pt x="628" y="770"/>
                      <a:pt x="606" y="770"/>
                    </a:cubicBezTo>
                    <a:lnTo>
                      <a:pt x="278" y="770"/>
                    </a:lnTo>
                    <a:lnTo>
                      <a:pt x="278" y="770"/>
                    </a:lnTo>
                    <a:cubicBezTo>
                      <a:pt x="257" y="770"/>
                      <a:pt x="237" y="767"/>
                      <a:pt x="221" y="762"/>
                    </a:cubicBezTo>
                    <a:lnTo>
                      <a:pt x="221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2" y="715"/>
                      <a:pt x="213" y="704"/>
                    </a:cubicBezTo>
                    <a:lnTo>
                      <a:pt x="278" y="639"/>
                    </a:lnTo>
                    <a:lnTo>
                      <a:pt x="311" y="606"/>
                    </a:lnTo>
                    <a:lnTo>
                      <a:pt x="344" y="573"/>
                    </a:lnTo>
                    <a:lnTo>
                      <a:pt x="442" y="475"/>
                    </a:lnTo>
                    <a:lnTo>
                      <a:pt x="475" y="442"/>
                    </a:lnTo>
                    <a:lnTo>
                      <a:pt x="508" y="409"/>
                    </a:lnTo>
                    <a:lnTo>
                      <a:pt x="606" y="311"/>
                    </a:lnTo>
                    <a:lnTo>
                      <a:pt x="640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3" y="235"/>
                      <a:pt x="688" y="224"/>
                      <a:pt x="688" y="213"/>
                    </a:cubicBezTo>
                    <a:lnTo>
                      <a:pt x="688" y="213"/>
                    </a:lnTo>
                    <a:cubicBezTo>
                      <a:pt x="688" y="202"/>
                      <a:pt x="680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6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6" y="5"/>
                      <a:pt x="725" y="0"/>
                      <a:pt x="737" y="0"/>
                    </a:cubicBezTo>
                    <a:lnTo>
                      <a:pt x="737" y="327"/>
                    </a:lnTo>
                    <a:lnTo>
                      <a:pt x="737" y="327"/>
                    </a:lnTo>
                    <a:cubicBezTo>
                      <a:pt x="725" y="327"/>
                      <a:pt x="721" y="333"/>
                      <a:pt x="721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4" name="Freeform 194">
                <a:extLst>
                  <a:ext uri="{FF2B5EF4-FFF2-40B4-BE49-F238E27FC236}">
                    <a16:creationId xmlns="" xmlns:a16="http://schemas.microsoft.com/office/drawing/2014/main" id="{1DA418C7-CEE5-B74A-AFFB-49FE8285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1488" y="2243138"/>
                <a:ext cx="171450" cy="342900"/>
              </a:xfrm>
              <a:custGeom>
                <a:avLst/>
                <a:gdLst>
                  <a:gd name="T0" fmla="*/ 410 w 476"/>
                  <a:gd name="T1" fmla="*/ 49 h 952"/>
                  <a:gd name="T2" fmla="*/ 378 w 476"/>
                  <a:gd name="T3" fmla="*/ 81 h 952"/>
                  <a:gd name="T4" fmla="*/ 344 w 476"/>
                  <a:gd name="T5" fmla="*/ 114 h 952"/>
                  <a:gd name="T6" fmla="*/ 312 w 476"/>
                  <a:gd name="T7" fmla="*/ 147 h 952"/>
                  <a:gd name="T8" fmla="*/ 279 w 476"/>
                  <a:gd name="T9" fmla="*/ 180 h 952"/>
                  <a:gd name="T10" fmla="*/ 246 w 476"/>
                  <a:gd name="T11" fmla="*/ 213 h 952"/>
                  <a:gd name="T12" fmla="*/ 213 w 476"/>
                  <a:gd name="T13" fmla="*/ 245 h 952"/>
                  <a:gd name="T14" fmla="*/ 180 w 476"/>
                  <a:gd name="T15" fmla="*/ 278 h 952"/>
                  <a:gd name="T16" fmla="*/ 148 w 476"/>
                  <a:gd name="T17" fmla="*/ 311 h 952"/>
                  <a:gd name="T18" fmla="*/ 115 w 476"/>
                  <a:gd name="T19" fmla="*/ 344 h 952"/>
                  <a:gd name="T20" fmla="*/ 82 w 476"/>
                  <a:gd name="T21" fmla="*/ 377 h 952"/>
                  <a:gd name="T22" fmla="*/ 49 w 476"/>
                  <a:gd name="T23" fmla="*/ 409 h 952"/>
                  <a:gd name="T24" fmla="*/ 16 w 476"/>
                  <a:gd name="T25" fmla="*/ 442 h 952"/>
                  <a:gd name="T26" fmla="*/ 16 w 476"/>
                  <a:gd name="T27" fmla="*/ 442 h 952"/>
                  <a:gd name="T28" fmla="*/ 0 w 476"/>
                  <a:gd name="T29" fmla="*/ 475 h 952"/>
                  <a:gd name="T30" fmla="*/ 0 w 476"/>
                  <a:gd name="T31" fmla="*/ 475 h 952"/>
                  <a:gd name="T32" fmla="*/ 16 w 476"/>
                  <a:gd name="T33" fmla="*/ 508 h 952"/>
                  <a:gd name="T34" fmla="*/ 443 w 476"/>
                  <a:gd name="T35" fmla="*/ 933 h 952"/>
                  <a:gd name="T36" fmla="*/ 443 w 476"/>
                  <a:gd name="T37" fmla="*/ 933 h 952"/>
                  <a:gd name="T38" fmla="*/ 475 w 476"/>
                  <a:gd name="T39" fmla="*/ 951 h 952"/>
                  <a:gd name="T40" fmla="*/ 475 w 476"/>
                  <a:gd name="T41" fmla="*/ 819 h 952"/>
                  <a:gd name="T42" fmla="*/ 475 w 476"/>
                  <a:gd name="T43" fmla="*/ 819 h 952"/>
                  <a:gd name="T44" fmla="*/ 443 w 476"/>
                  <a:gd name="T45" fmla="*/ 803 h 952"/>
                  <a:gd name="T46" fmla="*/ 410 w 476"/>
                  <a:gd name="T47" fmla="*/ 770 h 952"/>
                  <a:gd name="T48" fmla="*/ 378 w 476"/>
                  <a:gd name="T49" fmla="*/ 737 h 952"/>
                  <a:gd name="T50" fmla="*/ 344 w 476"/>
                  <a:gd name="T51" fmla="*/ 705 h 952"/>
                  <a:gd name="T52" fmla="*/ 312 w 476"/>
                  <a:gd name="T53" fmla="*/ 672 h 952"/>
                  <a:gd name="T54" fmla="*/ 279 w 476"/>
                  <a:gd name="T55" fmla="*/ 639 h 952"/>
                  <a:gd name="T56" fmla="*/ 246 w 476"/>
                  <a:gd name="T57" fmla="*/ 606 h 952"/>
                  <a:gd name="T58" fmla="*/ 213 w 476"/>
                  <a:gd name="T59" fmla="*/ 574 h 952"/>
                  <a:gd name="T60" fmla="*/ 180 w 476"/>
                  <a:gd name="T61" fmla="*/ 541 h 952"/>
                  <a:gd name="T62" fmla="*/ 148 w 476"/>
                  <a:gd name="T63" fmla="*/ 508 h 952"/>
                  <a:gd name="T64" fmla="*/ 148 w 476"/>
                  <a:gd name="T65" fmla="*/ 508 h 952"/>
                  <a:gd name="T66" fmla="*/ 132 w 476"/>
                  <a:gd name="T67" fmla="*/ 475 h 952"/>
                  <a:gd name="T68" fmla="*/ 132 w 476"/>
                  <a:gd name="T69" fmla="*/ 475 h 952"/>
                  <a:gd name="T70" fmla="*/ 148 w 476"/>
                  <a:gd name="T71" fmla="*/ 442 h 952"/>
                  <a:gd name="T72" fmla="*/ 180 w 476"/>
                  <a:gd name="T73" fmla="*/ 409 h 952"/>
                  <a:gd name="T74" fmla="*/ 213 w 476"/>
                  <a:gd name="T75" fmla="*/ 377 h 952"/>
                  <a:gd name="T76" fmla="*/ 246 w 476"/>
                  <a:gd name="T77" fmla="*/ 344 h 952"/>
                  <a:gd name="T78" fmla="*/ 344 w 476"/>
                  <a:gd name="T79" fmla="*/ 245 h 952"/>
                  <a:gd name="T80" fmla="*/ 378 w 476"/>
                  <a:gd name="T81" fmla="*/ 213 h 952"/>
                  <a:gd name="T82" fmla="*/ 410 w 476"/>
                  <a:gd name="T83" fmla="*/ 180 h 952"/>
                  <a:gd name="T84" fmla="*/ 443 w 476"/>
                  <a:gd name="T85" fmla="*/ 147 h 952"/>
                  <a:gd name="T86" fmla="*/ 443 w 476"/>
                  <a:gd name="T87" fmla="*/ 147 h 952"/>
                  <a:gd name="T88" fmla="*/ 475 w 476"/>
                  <a:gd name="T89" fmla="*/ 131 h 952"/>
                  <a:gd name="T90" fmla="*/ 475 w 476"/>
                  <a:gd name="T91" fmla="*/ 0 h 952"/>
                  <a:gd name="T92" fmla="*/ 475 w 476"/>
                  <a:gd name="T93" fmla="*/ 0 h 952"/>
                  <a:gd name="T94" fmla="*/ 443 w 476"/>
                  <a:gd name="T95" fmla="*/ 16 h 952"/>
                  <a:gd name="T96" fmla="*/ 410 w 476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10" y="49"/>
                    </a:moveTo>
                    <a:lnTo>
                      <a:pt x="378" y="81"/>
                    </a:lnTo>
                    <a:lnTo>
                      <a:pt x="344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6" y="213"/>
                    </a:lnTo>
                    <a:lnTo>
                      <a:pt x="213" y="245"/>
                    </a:lnTo>
                    <a:lnTo>
                      <a:pt x="180" y="278"/>
                    </a:lnTo>
                    <a:lnTo>
                      <a:pt x="148" y="311"/>
                    </a:lnTo>
                    <a:lnTo>
                      <a:pt x="115" y="344"/>
                    </a:lnTo>
                    <a:lnTo>
                      <a:pt x="82" y="377"/>
                    </a:lnTo>
                    <a:lnTo>
                      <a:pt x="49" y="409"/>
                    </a:lnTo>
                    <a:lnTo>
                      <a:pt x="16" y="442"/>
                    </a:lnTo>
                    <a:lnTo>
                      <a:pt x="16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6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4" y="945"/>
                      <a:pt x="463" y="951"/>
                      <a:pt x="475" y="951"/>
                    </a:cubicBezTo>
                    <a:lnTo>
                      <a:pt x="475" y="819"/>
                    </a:lnTo>
                    <a:lnTo>
                      <a:pt x="475" y="819"/>
                    </a:lnTo>
                    <a:cubicBezTo>
                      <a:pt x="463" y="819"/>
                      <a:pt x="454" y="814"/>
                      <a:pt x="443" y="803"/>
                    </a:cubicBezTo>
                    <a:lnTo>
                      <a:pt x="410" y="770"/>
                    </a:lnTo>
                    <a:lnTo>
                      <a:pt x="378" y="737"/>
                    </a:lnTo>
                    <a:lnTo>
                      <a:pt x="344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6" y="606"/>
                    </a:lnTo>
                    <a:lnTo>
                      <a:pt x="213" y="574"/>
                    </a:lnTo>
                    <a:lnTo>
                      <a:pt x="180" y="541"/>
                    </a:lnTo>
                    <a:lnTo>
                      <a:pt x="148" y="508"/>
                    </a:lnTo>
                    <a:lnTo>
                      <a:pt x="148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8" y="442"/>
                    </a:cubicBezTo>
                    <a:lnTo>
                      <a:pt x="180" y="409"/>
                    </a:lnTo>
                    <a:lnTo>
                      <a:pt x="213" y="377"/>
                    </a:lnTo>
                    <a:lnTo>
                      <a:pt x="246" y="344"/>
                    </a:lnTo>
                    <a:lnTo>
                      <a:pt x="344" y="245"/>
                    </a:lnTo>
                    <a:lnTo>
                      <a:pt x="378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4" y="137"/>
                      <a:pt x="463" y="131"/>
                      <a:pt x="475" y="131"/>
                    </a:cubicBezTo>
                    <a:lnTo>
                      <a:pt x="475" y="0"/>
                    </a:lnTo>
                    <a:lnTo>
                      <a:pt x="475" y="0"/>
                    </a:lnTo>
                    <a:cubicBezTo>
                      <a:pt x="463" y="0"/>
                      <a:pt x="454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5" name="Freeform 329">
                <a:extLst>
                  <a:ext uri="{FF2B5EF4-FFF2-40B4-BE49-F238E27FC236}">
                    <a16:creationId xmlns="" xmlns:a16="http://schemas.microsoft.com/office/drawing/2014/main" id="{F1FA80D4-8CC5-7B4A-A332-FA0F4306D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1865313"/>
                <a:ext cx="265112" cy="1096962"/>
              </a:xfrm>
              <a:custGeom>
                <a:avLst/>
                <a:gdLst>
                  <a:gd name="T0" fmla="*/ 279 w 738"/>
                  <a:gd name="T1" fmla="*/ 2442 h 3049"/>
                  <a:gd name="T2" fmla="*/ 311 w 738"/>
                  <a:gd name="T3" fmla="*/ 2376 h 3049"/>
                  <a:gd name="T4" fmla="*/ 344 w 738"/>
                  <a:gd name="T5" fmla="*/ 2376 h 3049"/>
                  <a:gd name="T6" fmla="*/ 213 w 738"/>
                  <a:gd name="T7" fmla="*/ 2507 h 3049"/>
                  <a:gd name="T8" fmla="*/ 197 w 738"/>
                  <a:gd name="T9" fmla="*/ 2524 h 3049"/>
                  <a:gd name="T10" fmla="*/ 131 w 738"/>
                  <a:gd name="T11" fmla="*/ 2556 h 3049"/>
                  <a:gd name="T12" fmla="*/ 131 w 738"/>
                  <a:gd name="T13" fmla="*/ 2589 h 3049"/>
                  <a:gd name="T14" fmla="*/ 66 w 738"/>
                  <a:gd name="T15" fmla="*/ 2622 h 3049"/>
                  <a:gd name="T16" fmla="*/ 81 w 738"/>
                  <a:gd name="T17" fmla="*/ 2638 h 3049"/>
                  <a:gd name="T18" fmla="*/ 180 w 738"/>
                  <a:gd name="T19" fmla="*/ 541 h 3049"/>
                  <a:gd name="T20" fmla="*/ 147 w 738"/>
                  <a:gd name="T21" fmla="*/ 475 h 3049"/>
                  <a:gd name="T22" fmla="*/ 115 w 738"/>
                  <a:gd name="T23" fmla="*/ 475 h 3049"/>
                  <a:gd name="T24" fmla="*/ 81 w 738"/>
                  <a:gd name="T25" fmla="*/ 409 h 3049"/>
                  <a:gd name="T26" fmla="*/ 66 w 738"/>
                  <a:gd name="T27" fmla="*/ 426 h 3049"/>
                  <a:gd name="T28" fmla="*/ 262 w 738"/>
                  <a:gd name="T29" fmla="*/ 622 h 3049"/>
                  <a:gd name="T30" fmla="*/ 262 w 738"/>
                  <a:gd name="T31" fmla="*/ 589 h 3049"/>
                  <a:gd name="T32" fmla="*/ 328 w 738"/>
                  <a:gd name="T33" fmla="*/ 688 h 3049"/>
                  <a:gd name="T34" fmla="*/ 311 w 738"/>
                  <a:gd name="T35" fmla="*/ 672 h 3049"/>
                  <a:gd name="T36" fmla="*/ 721 w 738"/>
                  <a:gd name="T37" fmla="*/ 1557 h 3049"/>
                  <a:gd name="T38" fmla="*/ 491 w 738"/>
                  <a:gd name="T39" fmla="*/ 1786 h 3049"/>
                  <a:gd name="T40" fmla="*/ 197 w 738"/>
                  <a:gd name="T41" fmla="*/ 2081 h 3049"/>
                  <a:gd name="T42" fmla="*/ 49 w 738"/>
                  <a:gd name="T43" fmla="*/ 2245 h 3049"/>
                  <a:gd name="T44" fmla="*/ 459 w 738"/>
                  <a:gd name="T45" fmla="*/ 2278 h 3049"/>
                  <a:gd name="T46" fmla="*/ 524 w 738"/>
                  <a:gd name="T47" fmla="*/ 2344 h 3049"/>
                  <a:gd name="T48" fmla="*/ 360 w 738"/>
                  <a:gd name="T49" fmla="*/ 2507 h 3049"/>
                  <a:gd name="T50" fmla="*/ 197 w 738"/>
                  <a:gd name="T51" fmla="*/ 2671 h 3049"/>
                  <a:gd name="T52" fmla="*/ 66 w 738"/>
                  <a:gd name="T53" fmla="*/ 2802 h 3049"/>
                  <a:gd name="T54" fmla="*/ 123 w 738"/>
                  <a:gd name="T55" fmla="*/ 2877 h 3049"/>
                  <a:gd name="T56" fmla="*/ 66 w 738"/>
                  <a:gd name="T57" fmla="*/ 2999 h 3049"/>
                  <a:gd name="T58" fmla="*/ 0 w 738"/>
                  <a:gd name="T59" fmla="*/ 2720 h 3049"/>
                  <a:gd name="T60" fmla="*/ 0 w 738"/>
                  <a:gd name="T61" fmla="*/ 2589 h 3049"/>
                  <a:gd name="T62" fmla="*/ 197 w 738"/>
                  <a:gd name="T63" fmla="*/ 2409 h 3049"/>
                  <a:gd name="T64" fmla="*/ 131 w 738"/>
                  <a:gd name="T65" fmla="*/ 2344 h 3049"/>
                  <a:gd name="T66" fmla="*/ 66 w 738"/>
                  <a:gd name="T67" fmla="*/ 2081 h 3049"/>
                  <a:gd name="T68" fmla="*/ 229 w 738"/>
                  <a:gd name="T69" fmla="*/ 1917 h 3049"/>
                  <a:gd name="T70" fmla="*/ 393 w 738"/>
                  <a:gd name="T71" fmla="*/ 1754 h 3049"/>
                  <a:gd name="T72" fmla="*/ 557 w 738"/>
                  <a:gd name="T73" fmla="*/ 1590 h 3049"/>
                  <a:gd name="T74" fmla="*/ 590 w 738"/>
                  <a:gd name="T75" fmla="*/ 1491 h 3049"/>
                  <a:gd name="T76" fmla="*/ 131 w 738"/>
                  <a:gd name="T77" fmla="*/ 704 h 3049"/>
                  <a:gd name="T78" fmla="*/ 213 w 738"/>
                  <a:gd name="T79" fmla="*/ 672 h 3049"/>
                  <a:gd name="T80" fmla="*/ 66 w 738"/>
                  <a:gd name="T81" fmla="*/ 508 h 3049"/>
                  <a:gd name="T82" fmla="*/ 0 w 738"/>
                  <a:gd name="T83" fmla="*/ 360 h 3049"/>
                  <a:gd name="T84" fmla="*/ 0 w 738"/>
                  <a:gd name="T85" fmla="*/ 0 h 3049"/>
                  <a:gd name="T86" fmla="*/ 147 w 738"/>
                  <a:gd name="T87" fmla="*/ 147 h 3049"/>
                  <a:gd name="T88" fmla="*/ 49 w 738"/>
                  <a:gd name="T89" fmla="*/ 213 h 3049"/>
                  <a:gd name="T90" fmla="*/ 229 w 738"/>
                  <a:gd name="T91" fmla="*/ 409 h 3049"/>
                  <a:gd name="T92" fmla="*/ 459 w 738"/>
                  <a:gd name="T93" fmla="*/ 639 h 3049"/>
                  <a:gd name="T94" fmla="*/ 516 w 738"/>
                  <a:gd name="T95" fmla="*/ 762 h 3049"/>
                  <a:gd name="T96" fmla="*/ 74 w 738"/>
                  <a:gd name="T97" fmla="*/ 778 h 3049"/>
                  <a:gd name="T98" fmla="*/ 98 w 738"/>
                  <a:gd name="T99" fmla="*/ 868 h 3049"/>
                  <a:gd name="T100" fmla="*/ 262 w 738"/>
                  <a:gd name="T101" fmla="*/ 1032 h 3049"/>
                  <a:gd name="T102" fmla="*/ 426 w 738"/>
                  <a:gd name="T103" fmla="*/ 1196 h 3049"/>
                  <a:gd name="T104" fmla="*/ 590 w 738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8" h="3049">
                    <a:moveTo>
                      <a:pt x="245" y="2442"/>
                    </a:moveTo>
                    <a:lnTo>
                      <a:pt x="245" y="2442"/>
                    </a:lnTo>
                    <a:cubicBezTo>
                      <a:pt x="245" y="2452"/>
                      <a:pt x="251" y="2458"/>
                      <a:pt x="262" y="2458"/>
                    </a:cubicBezTo>
                    <a:lnTo>
                      <a:pt x="262" y="2458"/>
                    </a:lnTo>
                    <a:cubicBezTo>
                      <a:pt x="273" y="2458"/>
                      <a:pt x="279" y="2452"/>
                      <a:pt x="279" y="2442"/>
                    </a:cubicBezTo>
                    <a:lnTo>
                      <a:pt x="279" y="2442"/>
                    </a:lnTo>
                    <a:cubicBezTo>
                      <a:pt x="279" y="2431"/>
                      <a:pt x="273" y="2425"/>
                      <a:pt x="262" y="2425"/>
                    </a:cubicBezTo>
                    <a:lnTo>
                      <a:pt x="262" y="2425"/>
                    </a:lnTo>
                    <a:cubicBezTo>
                      <a:pt x="251" y="2425"/>
                      <a:pt x="245" y="2431"/>
                      <a:pt x="245" y="2442"/>
                    </a:cubicBezTo>
                    <a:close/>
                    <a:moveTo>
                      <a:pt x="311" y="2376"/>
                    </a:moveTo>
                    <a:lnTo>
                      <a:pt x="311" y="2376"/>
                    </a:lnTo>
                    <a:cubicBezTo>
                      <a:pt x="311" y="2387"/>
                      <a:pt x="316" y="2393"/>
                      <a:pt x="328" y="2393"/>
                    </a:cubicBezTo>
                    <a:lnTo>
                      <a:pt x="328" y="2393"/>
                    </a:lnTo>
                    <a:cubicBezTo>
                      <a:pt x="338" y="2393"/>
                      <a:pt x="344" y="2387"/>
                      <a:pt x="344" y="2376"/>
                    </a:cubicBezTo>
                    <a:lnTo>
                      <a:pt x="344" y="2376"/>
                    </a:lnTo>
                    <a:cubicBezTo>
                      <a:pt x="344" y="2365"/>
                      <a:pt x="338" y="2360"/>
                      <a:pt x="328" y="2360"/>
                    </a:cubicBezTo>
                    <a:lnTo>
                      <a:pt x="328" y="2360"/>
                    </a:lnTo>
                    <a:cubicBezTo>
                      <a:pt x="316" y="2360"/>
                      <a:pt x="311" y="2365"/>
                      <a:pt x="311" y="2376"/>
                    </a:cubicBezTo>
                    <a:close/>
                    <a:moveTo>
                      <a:pt x="213" y="2507"/>
                    </a:moveTo>
                    <a:lnTo>
                      <a:pt x="213" y="2507"/>
                    </a:lnTo>
                    <a:cubicBezTo>
                      <a:pt x="213" y="2496"/>
                      <a:pt x="208" y="2491"/>
                      <a:pt x="197" y="2491"/>
                    </a:cubicBezTo>
                    <a:lnTo>
                      <a:pt x="197" y="2491"/>
                    </a:lnTo>
                    <a:cubicBezTo>
                      <a:pt x="185" y="2491"/>
                      <a:pt x="180" y="2496"/>
                      <a:pt x="180" y="2507"/>
                    </a:cubicBezTo>
                    <a:lnTo>
                      <a:pt x="180" y="2507"/>
                    </a:lnTo>
                    <a:cubicBezTo>
                      <a:pt x="180" y="2518"/>
                      <a:pt x="185" y="2524"/>
                      <a:pt x="197" y="2524"/>
                    </a:cubicBezTo>
                    <a:lnTo>
                      <a:pt x="197" y="2524"/>
                    </a:lnTo>
                    <a:cubicBezTo>
                      <a:pt x="208" y="2524"/>
                      <a:pt x="213" y="2518"/>
                      <a:pt x="213" y="2507"/>
                    </a:cubicBezTo>
                    <a:close/>
                    <a:moveTo>
                      <a:pt x="147" y="2573"/>
                    </a:moveTo>
                    <a:lnTo>
                      <a:pt x="147" y="2573"/>
                    </a:lnTo>
                    <a:cubicBezTo>
                      <a:pt x="147" y="2562"/>
                      <a:pt x="142" y="2556"/>
                      <a:pt x="131" y="2556"/>
                    </a:cubicBezTo>
                    <a:lnTo>
                      <a:pt x="131" y="2556"/>
                    </a:lnTo>
                    <a:cubicBezTo>
                      <a:pt x="120" y="2556"/>
                      <a:pt x="115" y="2562"/>
                      <a:pt x="115" y="2573"/>
                    </a:cubicBezTo>
                    <a:lnTo>
                      <a:pt x="115" y="2573"/>
                    </a:lnTo>
                    <a:cubicBezTo>
                      <a:pt x="115" y="2584"/>
                      <a:pt x="120" y="2589"/>
                      <a:pt x="131" y="2589"/>
                    </a:cubicBezTo>
                    <a:lnTo>
                      <a:pt x="131" y="2589"/>
                    </a:lnTo>
                    <a:cubicBezTo>
                      <a:pt x="142" y="2589"/>
                      <a:pt x="147" y="2584"/>
                      <a:pt x="147" y="2573"/>
                    </a:cubicBezTo>
                    <a:close/>
                    <a:moveTo>
                      <a:pt x="81" y="2638"/>
                    </a:moveTo>
                    <a:lnTo>
                      <a:pt x="81" y="2638"/>
                    </a:lnTo>
                    <a:cubicBezTo>
                      <a:pt x="81" y="2627"/>
                      <a:pt x="76" y="2622"/>
                      <a:pt x="66" y="2622"/>
                    </a:cubicBezTo>
                    <a:lnTo>
                      <a:pt x="66" y="2622"/>
                    </a:lnTo>
                    <a:cubicBezTo>
                      <a:pt x="54" y="2622"/>
                      <a:pt x="49" y="2627"/>
                      <a:pt x="49" y="2638"/>
                    </a:cubicBezTo>
                    <a:lnTo>
                      <a:pt x="49" y="2638"/>
                    </a:lnTo>
                    <a:cubicBezTo>
                      <a:pt x="49" y="2650"/>
                      <a:pt x="54" y="2655"/>
                      <a:pt x="66" y="2655"/>
                    </a:cubicBezTo>
                    <a:lnTo>
                      <a:pt x="66" y="2655"/>
                    </a:lnTo>
                    <a:cubicBezTo>
                      <a:pt x="76" y="2655"/>
                      <a:pt x="81" y="2650"/>
                      <a:pt x="81" y="2638"/>
                    </a:cubicBezTo>
                    <a:close/>
                    <a:moveTo>
                      <a:pt x="213" y="541"/>
                    </a:moveTo>
                    <a:lnTo>
                      <a:pt x="213" y="541"/>
                    </a:lnTo>
                    <a:cubicBezTo>
                      <a:pt x="213" y="529"/>
                      <a:pt x="208" y="524"/>
                      <a:pt x="197" y="524"/>
                    </a:cubicBezTo>
                    <a:lnTo>
                      <a:pt x="197" y="524"/>
                    </a:lnTo>
                    <a:cubicBezTo>
                      <a:pt x="185" y="524"/>
                      <a:pt x="180" y="529"/>
                      <a:pt x="180" y="541"/>
                    </a:cubicBezTo>
                    <a:lnTo>
                      <a:pt x="180" y="541"/>
                    </a:lnTo>
                    <a:cubicBezTo>
                      <a:pt x="180" y="551"/>
                      <a:pt x="185" y="557"/>
                      <a:pt x="197" y="557"/>
                    </a:cubicBezTo>
                    <a:lnTo>
                      <a:pt x="197" y="557"/>
                    </a:lnTo>
                    <a:cubicBezTo>
                      <a:pt x="208" y="557"/>
                      <a:pt x="213" y="551"/>
                      <a:pt x="213" y="541"/>
                    </a:cubicBezTo>
                    <a:close/>
                    <a:moveTo>
                      <a:pt x="147" y="475"/>
                    </a:moveTo>
                    <a:lnTo>
                      <a:pt x="147" y="475"/>
                    </a:lnTo>
                    <a:cubicBezTo>
                      <a:pt x="147" y="464"/>
                      <a:pt x="142" y="458"/>
                      <a:pt x="131" y="458"/>
                    </a:cubicBezTo>
                    <a:lnTo>
                      <a:pt x="131" y="458"/>
                    </a:lnTo>
                    <a:cubicBezTo>
                      <a:pt x="120" y="458"/>
                      <a:pt x="115" y="464"/>
                      <a:pt x="115" y="475"/>
                    </a:cubicBezTo>
                    <a:lnTo>
                      <a:pt x="115" y="475"/>
                    </a:lnTo>
                    <a:cubicBezTo>
                      <a:pt x="115" y="486"/>
                      <a:pt x="120" y="491"/>
                      <a:pt x="131" y="491"/>
                    </a:cubicBezTo>
                    <a:lnTo>
                      <a:pt x="131" y="491"/>
                    </a:lnTo>
                    <a:cubicBezTo>
                      <a:pt x="142" y="491"/>
                      <a:pt x="147" y="486"/>
                      <a:pt x="147" y="475"/>
                    </a:cubicBezTo>
                    <a:close/>
                    <a:moveTo>
                      <a:pt x="81" y="409"/>
                    </a:moveTo>
                    <a:lnTo>
                      <a:pt x="81" y="409"/>
                    </a:lnTo>
                    <a:cubicBezTo>
                      <a:pt x="81" y="398"/>
                      <a:pt x="76" y="393"/>
                      <a:pt x="66" y="393"/>
                    </a:cubicBezTo>
                    <a:lnTo>
                      <a:pt x="66" y="393"/>
                    </a:lnTo>
                    <a:cubicBezTo>
                      <a:pt x="54" y="393"/>
                      <a:pt x="49" y="398"/>
                      <a:pt x="49" y="409"/>
                    </a:cubicBezTo>
                    <a:lnTo>
                      <a:pt x="49" y="409"/>
                    </a:lnTo>
                    <a:cubicBezTo>
                      <a:pt x="49" y="420"/>
                      <a:pt x="54" y="426"/>
                      <a:pt x="66" y="426"/>
                    </a:cubicBezTo>
                    <a:lnTo>
                      <a:pt x="66" y="426"/>
                    </a:lnTo>
                    <a:cubicBezTo>
                      <a:pt x="76" y="426"/>
                      <a:pt x="81" y="420"/>
                      <a:pt x="81" y="409"/>
                    </a:cubicBezTo>
                    <a:close/>
                    <a:moveTo>
                      <a:pt x="245" y="606"/>
                    </a:moveTo>
                    <a:lnTo>
                      <a:pt x="245" y="606"/>
                    </a:lnTo>
                    <a:cubicBezTo>
                      <a:pt x="245" y="617"/>
                      <a:pt x="251" y="622"/>
                      <a:pt x="262" y="622"/>
                    </a:cubicBezTo>
                    <a:lnTo>
                      <a:pt x="262" y="622"/>
                    </a:lnTo>
                    <a:cubicBezTo>
                      <a:pt x="273" y="622"/>
                      <a:pt x="279" y="617"/>
                      <a:pt x="279" y="606"/>
                    </a:cubicBezTo>
                    <a:lnTo>
                      <a:pt x="279" y="606"/>
                    </a:lnTo>
                    <a:cubicBezTo>
                      <a:pt x="279" y="595"/>
                      <a:pt x="273" y="589"/>
                      <a:pt x="262" y="589"/>
                    </a:cubicBezTo>
                    <a:lnTo>
                      <a:pt x="262" y="589"/>
                    </a:lnTo>
                    <a:cubicBezTo>
                      <a:pt x="251" y="589"/>
                      <a:pt x="245" y="595"/>
                      <a:pt x="245" y="606"/>
                    </a:cubicBezTo>
                    <a:close/>
                    <a:moveTo>
                      <a:pt x="311" y="672"/>
                    </a:moveTo>
                    <a:lnTo>
                      <a:pt x="311" y="672"/>
                    </a:lnTo>
                    <a:cubicBezTo>
                      <a:pt x="311" y="683"/>
                      <a:pt x="316" y="688"/>
                      <a:pt x="328" y="688"/>
                    </a:cubicBezTo>
                    <a:lnTo>
                      <a:pt x="328" y="688"/>
                    </a:lnTo>
                    <a:cubicBezTo>
                      <a:pt x="338" y="688"/>
                      <a:pt x="344" y="683"/>
                      <a:pt x="344" y="672"/>
                    </a:cubicBezTo>
                    <a:lnTo>
                      <a:pt x="344" y="672"/>
                    </a:lnTo>
                    <a:cubicBezTo>
                      <a:pt x="344" y="660"/>
                      <a:pt x="338" y="655"/>
                      <a:pt x="328" y="655"/>
                    </a:cubicBezTo>
                    <a:lnTo>
                      <a:pt x="328" y="655"/>
                    </a:lnTo>
                    <a:cubicBezTo>
                      <a:pt x="316" y="655"/>
                      <a:pt x="311" y="660"/>
                      <a:pt x="311" y="672"/>
                    </a:cubicBezTo>
                    <a:close/>
                    <a:moveTo>
                      <a:pt x="721" y="1491"/>
                    </a:moveTo>
                    <a:lnTo>
                      <a:pt x="721" y="1491"/>
                    </a:lnTo>
                    <a:cubicBezTo>
                      <a:pt x="732" y="1502"/>
                      <a:pt x="737" y="1513"/>
                      <a:pt x="737" y="1524"/>
                    </a:cubicBezTo>
                    <a:lnTo>
                      <a:pt x="737" y="1524"/>
                    </a:lnTo>
                    <a:cubicBezTo>
                      <a:pt x="737" y="1535"/>
                      <a:pt x="732" y="1545"/>
                      <a:pt x="721" y="1557"/>
                    </a:cubicBezTo>
                    <a:lnTo>
                      <a:pt x="688" y="1590"/>
                    </a:lnTo>
                    <a:lnTo>
                      <a:pt x="655" y="1623"/>
                    </a:lnTo>
                    <a:lnTo>
                      <a:pt x="557" y="1721"/>
                    </a:lnTo>
                    <a:lnTo>
                      <a:pt x="524" y="1754"/>
                    </a:lnTo>
                    <a:lnTo>
                      <a:pt x="491" y="1786"/>
                    </a:lnTo>
                    <a:lnTo>
                      <a:pt x="393" y="1885"/>
                    </a:lnTo>
                    <a:lnTo>
                      <a:pt x="360" y="1917"/>
                    </a:lnTo>
                    <a:lnTo>
                      <a:pt x="328" y="1950"/>
                    </a:lnTo>
                    <a:lnTo>
                      <a:pt x="229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4" y="2223"/>
                      <a:pt x="49" y="2234"/>
                      <a:pt x="49" y="2245"/>
                    </a:cubicBezTo>
                    <a:lnTo>
                      <a:pt x="49" y="2245"/>
                    </a:lnTo>
                    <a:cubicBezTo>
                      <a:pt x="49" y="2256"/>
                      <a:pt x="57" y="2264"/>
                      <a:pt x="74" y="2270"/>
                    </a:cubicBezTo>
                    <a:lnTo>
                      <a:pt x="74" y="2270"/>
                    </a:lnTo>
                    <a:cubicBezTo>
                      <a:pt x="90" y="2275"/>
                      <a:pt x="109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0" y="2278"/>
                      <a:pt x="500" y="2281"/>
                      <a:pt x="516" y="2286"/>
                    </a:cubicBezTo>
                    <a:lnTo>
                      <a:pt x="516" y="2286"/>
                    </a:lnTo>
                    <a:cubicBezTo>
                      <a:pt x="532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5" y="2333"/>
                      <a:pt x="524" y="2344"/>
                    </a:cubicBezTo>
                    <a:lnTo>
                      <a:pt x="491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3" y="2474"/>
                    </a:lnTo>
                    <a:lnTo>
                      <a:pt x="360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29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8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4" y="2814"/>
                      <a:pt x="49" y="2824"/>
                      <a:pt x="49" y="2835"/>
                    </a:cubicBezTo>
                    <a:lnTo>
                      <a:pt x="49" y="2835"/>
                    </a:lnTo>
                    <a:cubicBezTo>
                      <a:pt x="49" y="2846"/>
                      <a:pt x="57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39" y="2882"/>
                      <a:pt x="147" y="2889"/>
                      <a:pt x="147" y="2901"/>
                    </a:cubicBezTo>
                    <a:lnTo>
                      <a:pt x="147" y="2901"/>
                    </a:lnTo>
                    <a:cubicBezTo>
                      <a:pt x="147" y="2912"/>
                      <a:pt x="142" y="2923"/>
                      <a:pt x="131" y="2933"/>
                    </a:cubicBezTo>
                    <a:lnTo>
                      <a:pt x="98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0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0" y="2720"/>
                      <a:pt x="16" y="2715"/>
                      <a:pt x="16" y="2704"/>
                    </a:cubicBezTo>
                    <a:lnTo>
                      <a:pt x="16" y="2704"/>
                    </a:lnTo>
                    <a:cubicBezTo>
                      <a:pt x="16" y="2693"/>
                      <a:pt x="10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0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8" y="2398"/>
                      <a:pt x="213" y="2387"/>
                      <a:pt x="213" y="2376"/>
                    </a:cubicBezTo>
                    <a:lnTo>
                      <a:pt x="213" y="2376"/>
                    </a:lnTo>
                    <a:cubicBezTo>
                      <a:pt x="213" y="2365"/>
                      <a:pt x="205" y="2357"/>
                      <a:pt x="188" y="2351"/>
                    </a:cubicBezTo>
                    <a:lnTo>
                      <a:pt x="188" y="2351"/>
                    </a:lnTo>
                    <a:cubicBezTo>
                      <a:pt x="172" y="2346"/>
                      <a:pt x="152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0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8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29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0" y="1786"/>
                    </a:lnTo>
                    <a:lnTo>
                      <a:pt x="393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1" y="1655"/>
                    </a:lnTo>
                    <a:lnTo>
                      <a:pt x="524" y="1623"/>
                    </a:lnTo>
                    <a:lnTo>
                      <a:pt x="557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6" y="1535"/>
                      <a:pt x="606" y="1524"/>
                    </a:cubicBezTo>
                    <a:lnTo>
                      <a:pt x="606" y="1524"/>
                    </a:lnTo>
                    <a:cubicBezTo>
                      <a:pt x="606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0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2" y="704"/>
                      <a:pt x="172" y="702"/>
                      <a:pt x="188" y="696"/>
                    </a:cubicBezTo>
                    <a:lnTo>
                      <a:pt x="188" y="696"/>
                    </a:lnTo>
                    <a:cubicBezTo>
                      <a:pt x="205" y="691"/>
                      <a:pt x="213" y="683"/>
                      <a:pt x="213" y="672"/>
                    </a:cubicBezTo>
                    <a:lnTo>
                      <a:pt x="213" y="672"/>
                    </a:lnTo>
                    <a:cubicBezTo>
                      <a:pt x="213" y="660"/>
                      <a:pt x="208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8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0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0" y="360"/>
                      <a:pt x="16" y="355"/>
                      <a:pt x="16" y="344"/>
                    </a:cubicBezTo>
                    <a:lnTo>
                      <a:pt x="16" y="344"/>
                    </a:lnTo>
                    <a:cubicBezTo>
                      <a:pt x="16" y="333"/>
                      <a:pt x="10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0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2" y="125"/>
                      <a:pt x="147" y="136"/>
                      <a:pt x="147" y="147"/>
                    </a:cubicBezTo>
                    <a:lnTo>
                      <a:pt x="147" y="147"/>
                    </a:lnTo>
                    <a:cubicBezTo>
                      <a:pt x="147" y="158"/>
                      <a:pt x="139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7" y="194"/>
                      <a:pt x="49" y="202"/>
                      <a:pt x="49" y="213"/>
                    </a:cubicBezTo>
                    <a:lnTo>
                      <a:pt x="49" y="213"/>
                    </a:lnTo>
                    <a:cubicBezTo>
                      <a:pt x="49" y="224"/>
                      <a:pt x="54" y="235"/>
                      <a:pt x="66" y="245"/>
                    </a:cubicBezTo>
                    <a:lnTo>
                      <a:pt x="98" y="279"/>
                    </a:lnTo>
                    <a:lnTo>
                      <a:pt x="131" y="311"/>
                    </a:lnTo>
                    <a:lnTo>
                      <a:pt x="229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3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4" y="704"/>
                    </a:lnTo>
                    <a:lnTo>
                      <a:pt x="524" y="704"/>
                    </a:lnTo>
                    <a:cubicBezTo>
                      <a:pt x="535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2" y="756"/>
                      <a:pt x="516" y="762"/>
                    </a:cubicBezTo>
                    <a:lnTo>
                      <a:pt x="516" y="762"/>
                    </a:lnTo>
                    <a:cubicBezTo>
                      <a:pt x="500" y="767"/>
                      <a:pt x="480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09" y="770"/>
                      <a:pt x="90" y="773"/>
                      <a:pt x="74" y="778"/>
                    </a:cubicBezTo>
                    <a:lnTo>
                      <a:pt x="74" y="778"/>
                    </a:lnTo>
                    <a:cubicBezTo>
                      <a:pt x="57" y="784"/>
                      <a:pt x="49" y="792"/>
                      <a:pt x="49" y="803"/>
                    </a:cubicBezTo>
                    <a:lnTo>
                      <a:pt x="49" y="803"/>
                    </a:lnTo>
                    <a:cubicBezTo>
                      <a:pt x="49" y="814"/>
                      <a:pt x="54" y="824"/>
                      <a:pt x="66" y="835"/>
                    </a:cubicBezTo>
                    <a:lnTo>
                      <a:pt x="98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29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0" y="1130"/>
                    </a:lnTo>
                    <a:lnTo>
                      <a:pt x="393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1" y="1262"/>
                    </a:lnTo>
                    <a:lnTo>
                      <a:pt x="524" y="1294"/>
                    </a:lnTo>
                    <a:lnTo>
                      <a:pt x="557" y="1327"/>
                    </a:lnTo>
                    <a:lnTo>
                      <a:pt x="590" y="1360"/>
                    </a:lnTo>
                    <a:lnTo>
                      <a:pt x="622" y="1393"/>
                    </a:lnTo>
                    <a:lnTo>
                      <a:pt x="655" y="1426"/>
                    </a:lnTo>
                    <a:lnTo>
                      <a:pt x="688" y="1458"/>
                    </a:lnTo>
                    <a:lnTo>
                      <a:pt x="721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" name="Freeform 338">
                <a:extLst>
                  <a:ext uri="{FF2B5EF4-FFF2-40B4-BE49-F238E27FC236}">
                    <a16:creationId xmlns="" xmlns:a16="http://schemas.microsoft.com/office/drawing/2014/main" id="{6EBAAF20-1235-FF41-AB32-1FF572DD6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2243138"/>
                <a:ext cx="171450" cy="342900"/>
              </a:xfrm>
              <a:custGeom>
                <a:avLst/>
                <a:gdLst>
                  <a:gd name="T0" fmla="*/ 459 w 476"/>
                  <a:gd name="T1" fmla="*/ 508 h 952"/>
                  <a:gd name="T2" fmla="*/ 459 w 476"/>
                  <a:gd name="T3" fmla="*/ 508 h 952"/>
                  <a:gd name="T4" fmla="*/ 475 w 476"/>
                  <a:gd name="T5" fmla="*/ 475 h 952"/>
                  <a:gd name="T6" fmla="*/ 475 w 476"/>
                  <a:gd name="T7" fmla="*/ 475 h 952"/>
                  <a:gd name="T8" fmla="*/ 459 w 476"/>
                  <a:gd name="T9" fmla="*/ 442 h 952"/>
                  <a:gd name="T10" fmla="*/ 426 w 476"/>
                  <a:gd name="T11" fmla="*/ 409 h 952"/>
                  <a:gd name="T12" fmla="*/ 393 w 476"/>
                  <a:gd name="T13" fmla="*/ 377 h 952"/>
                  <a:gd name="T14" fmla="*/ 360 w 476"/>
                  <a:gd name="T15" fmla="*/ 344 h 952"/>
                  <a:gd name="T16" fmla="*/ 328 w 476"/>
                  <a:gd name="T17" fmla="*/ 311 h 952"/>
                  <a:gd name="T18" fmla="*/ 295 w 476"/>
                  <a:gd name="T19" fmla="*/ 278 h 952"/>
                  <a:gd name="T20" fmla="*/ 262 w 476"/>
                  <a:gd name="T21" fmla="*/ 245 h 952"/>
                  <a:gd name="T22" fmla="*/ 229 w 476"/>
                  <a:gd name="T23" fmla="*/ 213 h 952"/>
                  <a:gd name="T24" fmla="*/ 197 w 476"/>
                  <a:gd name="T25" fmla="*/ 180 h 952"/>
                  <a:gd name="T26" fmla="*/ 164 w 476"/>
                  <a:gd name="T27" fmla="*/ 147 h 952"/>
                  <a:gd name="T28" fmla="*/ 131 w 476"/>
                  <a:gd name="T29" fmla="*/ 114 h 952"/>
                  <a:gd name="T30" fmla="*/ 98 w 476"/>
                  <a:gd name="T31" fmla="*/ 81 h 952"/>
                  <a:gd name="T32" fmla="*/ 66 w 476"/>
                  <a:gd name="T33" fmla="*/ 49 h 952"/>
                  <a:gd name="T34" fmla="*/ 33 w 476"/>
                  <a:gd name="T35" fmla="*/ 16 h 952"/>
                  <a:gd name="T36" fmla="*/ 33 w 476"/>
                  <a:gd name="T37" fmla="*/ 16 h 952"/>
                  <a:gd name="T38" fmla="*/ 0 w 476"/>
                  <a:gd name="T39" fmla="*/ 0 h 952"/>
                  <a:gd name="T40" fmla="*/ 0 w 476"/>
                  <a:gd name="T41" fmla="*/ 131 h 952"/>
                  <a:gd name="T42" fmla="*/ 0 w 476"/>
                  <a:gd name="T43" fmla="*/ 131 h 952"/>
                  <a:gd name="T44" fmla="*/ 33 w 476"/>
                  <a:gd name="T45" fmla="*/ 147 h 952"/>
                  <a:gd name="T46" fmla="*/ 66 w 476"/>
                  <a:gd name="T47" fmla="*/ 180 h 952"/>
                  <a:gd name="T48" fmla="*/ 98 w 476"/>
                  <a:gd name="T49" fmla="*/ 213 h 952"/>
                  <a:gd name="T50" fmla="*/ 131 w 476"/>
                  <a:gd name="T51" fmla="*/ 245 h 952"/>
                  <a:gd name="T52" fmla="*/ 229 w 476"/>
                  <a:gd name="T53" fmla="*/ 344 h 952"/>
                  <a:gd name="T54" fmla="*/ 262 w 476"/>
                  <a:gd name="T55" fmla="*/ 377 h 952"/>
                  <a:gd name="T56" fmla="*/ 295 w 476"/>
                  <a:gd name="T57" fmla="*/ 409 h 952"/>
                  <a:gd name="T58" fmla="*/ 328 w 476"/>
                  <a:gd name="T59" fmla="*/ 442 h 952"/>
                  <a:gd name="T60" fmla="*/ 328 w 476"/>
                  <a:gd name="T61" fmla="*/ 442 h 952"/>
                  <a:gd name="T62" fmla="*/ 344 w 476"/>
                  <a:gd name="T63" fmla="*/ 475 h 952"/>
                  <a:gd name="T64" fmla="*/ 344 w 476"/>
                  <a:gd name="T65" fmla="*/ 475 h 952"/>
                  <a:gd name="T66" fmla="*/ 328 w 476"/>
                  <a:gd name="T67" fmla="*/ 508 h 952"/>
                  <a:gd name="T68" fmla="*/ 295 w 476"/>
                  <a:gd name="T69" fmla="*/ 541 h 952"/>
                  <a:gd name="T70" fmla="*/ 262 w 476"/>
                  <a:gd name="T71" fmla="*/ 574 h 952"/>
                  <a:gd name="T72" fmla="*/ 229 w 476"/>
                  <a:gd name="T73" fmla="*/ 606 h 952"/>
                  <a:gd name="T74" fmla="*/ 197 w 476"/>
                  <a:gd name="T75" fmla="*/ 639 h 952"/>
                  <a:gd name="T76" fmla="*/ 164 w 476"/>
                  <a:gd name="T77" fmla="*/ 672 h 952"/>
                  <a:gd name="T78" fmla="*/ 131 w 476"/>
                  <a:gd name="T79" fmla="*/ 705 h 952"/>
                  <a:gd name="T80" fmla="*/ 98 w 476"/>
                  <a:gd name="T81" fmla="*/ 737 h 952"/>
                  <a:gd name="T82" fmla="*/ 66 w 476"/>
                  <a:gd name="T83" fmla="*/ 770 h 952"/>
                  <a:gd name="T84" fmla="*/ 33 w 476"/>
                  <a:gd name="T85" fmla="*/ 803 h 952"/>
                  <a:gd name="T86" fmla="*/ 33 w 476"/>
                  <a:gd name="T87" fmla="*/ 803 h 952"/>
                  <a:gd name="T88" fmla="*/ 0 w 476"/>
                  <a:gd name="T89" fmla="*/ 819 h 952"/>
                  <a:gd name="T90" fmla="*/ 0 w 476"/>
                  <a:gd name="T91" fmla="*/ 951 h 952"/>
                  <a:gd name="T92" fmla="*/ 0 w 476"/>
                  <a:gd name="T93" fmla="*/ 951 h 952"/>
                  <a:gd name="T94" fmla="*/ 33 w 476"/>
                  <a:gd name="T95" fmla="*/ 933 h 952"/>
                  <a:gd name="T96" fmla="*/ 459 w 476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5" y="486"/>
                      <a:pt x="475" y="475"/>
                    </a:cubicBezTo>
                    <a:lnTo>
                      <a:pt x="475" y="475"/>
                    </a:lnTo>
                    <a:cubicBezTo>
                      <a:pt x="475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3" y="377"/>
                    </a:lnTo>
                    <a:lnTo>
                      <a:pt x="360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29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8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0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0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8" y="213"/>
                    </a:lnTo>
                    <a:lnTo>
                      <a:pt x="131" y="245"/>
                    </a:lnTo>
                    <a:lnTo>
                      <a:pt x="229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8" y="453"/>
                      <a:pt x="344" y="464"/>
                      <a:pt x="344" y="475"/>
                    </a:cubicBezTo>
                    <a:lnTo>
                      <a:pt x="344" y="475"/>
                    </a:lnTo>
                    <a:cubicBezTo>
                      <a:pt x="344" y="486"/>
                      <a:pt x="338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29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8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0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0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="" xmlns:a16="http://schemas.microsoft.com/office/drawing/2014/main" id="{E62EB362-5719-9247-A5DD-101B0CD50B42}"/>
                  </a:ext>
                </a:extLst>
              </p:cNvPr>
              <p:cNvGrpSpPr/>
              <p:nvPr/>
            </p:nvGrpSpPr>
            <p:grpSpPr>
              <a:xfrm>
                <a:off x="4400550" y="2360613"/>
                <a:ext cx="106363" cy="107950"/>
                <a:chOff x="4400550" y="2360613"/>
                <a:chExt cx="106363" cy="107950"/>
              </a:xfrm>
              <a:solidFill>
                <a:schemeClr val="accent2"/>
              </a:solidFill>
            </p:grpSpPr>
            <p:sp>
              <p:nvSpPr>
                <p:cNvPr id="268" name="Freeform 200">
                  <a:extLst>
                    <a:ext uri="{FF2B5EF4-FFF2-40B4-BE49-F238E27FC236}">
                      <a16:creationId xmlns="" xmlns:a16="http://schemas.microsoft.com/office/drawing/2014/main" id="{C70A6AB3-8E7A-A141-B3CB-A6F77F3D42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0550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50 w 113"/>
                    <a:gd name="T9" fmla="*/ 17 h 114"/>
                    <a:gd name="T10" fmla="*/ 16 w 113"/>
                    <a:gd name="T11" fmla="*/ 50 h 114"/>
                    <a:gd name="T12" fmla="*/ 16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50" y="17"/>
                      </a:cubicBezTo>
                      <a:lnTo>
                        <a:pt x="16" y="50"/>
                      </a:lnTo>
                      <a:lnTo>
                        <a:pt x="16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7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9" name="Freeform 203">
                  <a:extLst>
                    <a:ext uri="{FF2B5EF4-FFF2-40B4-BE49-F238E27FC236}">
                      <a16:creationId xmlns="" xmlns:a16="http://schemas.microsoft.com/office/drawing/2014/main" id="{DF7D1C33-8470-164A-9E5E-7CB2220DA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0550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6 w 113"/>
                    <a:gd name="T13" fmla="*/ 63 h 113"/>
                    <a:gd name="T14" fmla="*/ 50 w 113"/>
                    <a:gd name="T15" fmla="*/ 95 h 113"/>
                    <a:gd name="T16" fmla="*/ 50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7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6" y="63"/>
                      </a:cubicBezTo>
                      <a:lnTo>
                        <a:pt x="50" y="95"/>
                      </a:lnTo>
                      <a:lnTo>
                        <a:pt x="50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0" name="Freeform 344">
                  <a:extLst>
                    <a:ext uri="{FF2B5EF4-FFF2-40B4-BE49-F238E27FC236}">
                      <a16:creationId xmlns="" xmlns:a16="http://schemas.microsoft.com/office/drawing/2014/main" id="{CCE5A990-2542-214A-A1D1-724D3359E0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5638" y="2360613"/>
                  <a:ext cx="41275" cy="41275"/>
                </a:xfrm>
                <a:custGeom>
                  <a:avLst/>
                  <a:gdLst>
                    <a:gd name="T0" fmla="*/ 39 w 113"/>
                    <a:gd name="T1" fmla="*/ 107 h 114"/>
                    <a:gd name="T2" fmla="*/ 39 w 113"/>
                    <a:gd name="T3" fmla="*/ 107 h 114"/>
                    <a:gd name="T4" fmla="*/ 88 w 113"/>
                    <a:gd name="T5" fmla="*/ 107 h 114"/>
                    <a:gd name="T6" fmla="*/ 88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6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1 w 113"/>
                    <a:gd name="T19" fmla="*/ 0 h 114"/>
                    <a:gd name="T20" fmla="*/ 31 w 113"/>
                    <a:gd name="T21" fmla="*/ 0 h 114"/>
                    <a:gd name="T22" fmla="*/ 6 w 113"/>
                    <a:gd name="T23" fmla="*/ 25 h 114"/>
                    <a:gd name="T24" fmla="*/ 6 w 113"/>
                    <a:gd name="T25" fmla="*/ 25 h 114"/>
                    <a:gd name="T26" fmla="*/ 6 w 113"/>
                    <a:gd name="T27" fmla="*/ 74 h 114"/>
                    <a:gd name="T28" fmla="*/ 6 w 113"/>
                    <a:gd name="T29" fmla="*/ 74 h 114"/>
                    <a:gd name="T30" fmla="*/ 39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9" y="107"/>
                      </a:moveTo>
                      <a:lnTo>
                        <a:pt x="39" y="107"/>
                      </a:lnTo>
                      <a:cubicBezTo>
                        <a:pt x="55" y="113"/>
                        <a:pt x="71" y="113"/>
                        <a:pt x="88" y="107"/>
                      </a:cubicBezTo>
                      <a:lnTo>
                        <a:pt x="88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6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1" y="0"/>
                      </a:cubicBezTo>
                      <a:lnTo>
                        <a:pt x="31" y="0"/>
                      </a:lnTo>
                      <a:cubicBezTo>
                        <a:pt x="19" y="0"/>
                        <a:pt x="11" y="9"/>
                        <a:pt x="6" y="25"/>
                      </a:cubicBezTo>
                      <a:lnTo>
                        <a:pt x="6" y="25"/>
                      </a:lnTo>
                      <a:cubicBezTo>
                        <a:pt x="0" y="42"/>
                        <a:pt x="0" y="57"/>
                        <a:pt x="6" y="74"/>
                      </a:cubicBezTo>
                      <a:lnTo>
                        <a:pt x="6" y="74"/>
                      </a:lnTo>
                      <a:cubicBezTo>
                        <a:pt x="11" y="91"/>
                        <a:pt x="22" y="101"/>
                        <a:pt x="39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1" name="Freeform 347">
                  <a:extLst>
                    <a:ext uri="{FF2B5EF4-FFF2-40B4-BE49-F238E27FC236}">
                      <a16:creationId xmlns="" xmlns:a16="http://schemas.microsoft.com/office/drawing/2014/main" id="{7C2AC376-9505-3D48-801E-A23D83A01C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5638" y="2427288"/>
                  <a:ext cx="41275" cy="41275"/>
                </a:xfrm>
                <a:custGeom>
                  <a:avLst/>
                  <a:gdLst>
                    <a:gd name="T0" fmla="*/ 6 w 113"/>
                    <a:gd name="T1" fmla="*/ 87 h 113"/>
                    <a:gd name="T2" fmla="*/ 6 w 113"/>
                    <a:gd name="T3" fmla="*/ 87 h 113"/>
                    <a:gd name="T4" fmla="*/ 31 w 113"/>
                    <a:gd name="T5" fmla="*/ 112 h 113"/>
                    <a:gd name="T6" fmla="*/ 31 w 113"/>
                    <a:gd name="T7" fmla="*/ 112 h 113"/>
                    <a:gd name="T8" fmla="*/ 63 w 113"/>
                    <a:gd name="T9" fmla="*/ 95 h 113"/>
                    <a:gd name="T10" fmla="*/ 96 w 113"/>
                    <a:gd name="T11" fmla="*/ 63 h 113"/>
                    <a:gd name="T12" fmla="*/ 96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8 w 113"/>
                    <a:gd name="T19" fmla="*/ 5 h 113"/>
                    <a:gd name="T20" fmla="*/ 88 w 113"/>
                    <a:gd name="T21" fmla="*/ 5 h 113"/>
                    <a:gd name="T22" fmla="*/ 39 w 113"/>
                    <a:gd name="T23" fmla="*/ 5 h 113"/>
                    <a:gd name="T24" fmla="*/ 39 w 113"/>
                    <a:gd name="T25" fmla="*/ 5 h 113"/>
                    <a:gd name="T26" fmla="*/ 6 w 113"/>
                    <a:gd name="T27" fmla="*/ 38 h 113"/>
                    <a:gd name="T28" fmla="*/ 6 w 113"/>
                    <a:gd name="T29" fmla="*/ 38 h 113"/>
                    <a:gd name="T30" fmla="*/ 6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6" y="87"/>
                      </a:moveTo>
                      <a:lnTo>
                        <a:pt x="6" y="87"/>
                      </a:lnTo>
                      <a:cubicBezTo>
                        <a:pt x="11" y="103"/>
                        <a:pt x="19" y="112"/>
                        <a:pt x="31" y="112"/>
                      </a:cubicBezTo>
                      <a:lnTo>
                        <a:pt x="31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6" y="63"/>
                      </a:lnTo>
                      <a:lnTo>
                        <a:pt x="96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8" y="5"/>
                      </a:cubicBezTo>
                      <a:lnTo>
                        <a:pt x="88" y="5"/>
                      </a:lnTo>
                      <a:cubicBezTo>
                        <a:pt x="71" y="0"/>
                        <a:pt x="55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4"/>
                        <a:pt x="0" y="71"/>
                        <a:pt x="6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211" name="Group 210">
              <a:extLst>
                <a:ext uri="{FF2B5EF4-FFF2-40B4-BE49-F238E27FC236}">
                  <a16:creationId xmlns="" xmlns:a16="http://schemas.microsoft.com/office/drawing/2014/main" id="{3FD6F02A-E59C-9640-90F8-72EB11CAE914}"/>
                </a:ext>
              </a:extLst>
            </p:cNvPr>
            <p:cNvGrpSpPr/>
            <p:nvPr/>
          </p:nvGrpSpPr>
          <p:grpSpPr>
            <a:xfrm>
              <a:off x="4730750" y="1380652"/>
              <a:ext cx="1119188" cy="1133475"/>
              <a:chOff x="4730750" y="1858963"/>
              <a:chExt cx="1119188" cy="1133475"/>
            </a:xfrm>
          </p:grpSpPr>
          <p:sp>
            <p:nvSpPr>
              <p:cNvPr id="246" name="Freeform 330">
                <a:extLst>
                  <a:ext uri="{FF2B5EF4-FFF2-40B4-BE49-F238E27FC236}">
                    <a16:creationId xmlns="" xmlns:a16="http://schemas.microsoft.com/office/drawing/2014/main" id="{AE34A031-E8AF-3448-9EFF-448919345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4613" y="1858963"/>
                <a:ext cx="271462" cy="141287"/>
              </a:xfrm>
              <a:custGeom>
                <a:avLst/>
                <a:gdLst>
                  <a:gd name="T0" fmla="*/ 50 w 755"/>
                  <a:gd name="T1" fmla="*/ 98 h 392"/>
                  <a:gd name="T2" fmla="*/ 82 w 755"/>
                  <a:gd name="T3" fmla="*/ 131 h 392"/>
                  <a:gd name="T4" fmla="*/ 115 w 755"/>
                  <a:gd name="T5" fmla="*/ 164 h 392"/>
                  <a:gd name="T6" fmla="*/ 148 w 755"/>
                  <a:gd name="T7" fmla="*/ 197 h 392"/>
                  <a:gd name="T8" fmla="*/ 180 w 755"/>
                  <a:gd name="T9" fmla="*/ 230 h 392"/>
                  <a:gd name="T10" fmla="*/ 213 w 755"/>
                  <a:gd name="T11" fmla="*/ 262 h 392"/>
                  <a:gd name="T12" fmla="*/ 246 w 755"/>
                  <a:gd name="T13" fmla="*/ 296 h 392"/>
                  <a:gd name="T14" fmla="*/ 279 w 755"/>
                  <a:gd name="T15" fmla="*/ 328 h 392"/>
                  <a:gd name="T16" fmla="*/ 312 w 755"/>
                  <a:gd name="T17" fmla="*/ 361 h 392"/>
                  <a:gd name="T18" fmla="*/ 312 w 755"/>
                  <a:gd name="T19" fmla="*/ 361 h 392"/>
                  <a:gd name="T20" fmla="*/ 353 w 755"/>
                  <a:gd name="T21" fmla="*/ 385 h 392"/>
                  <a:gd name="T22" fmla="*/ 353 w 755"/>
                  <a:gd name="T23" fmla="*/ 385 h 392"/>
                  <a:gd name="T24" fmla="*/ 401 w 755"/>
                  <a:gd name="T25" fmla="*/ 385 h 392"/>
                  <a:gd name="T26" fmla="*/ 401 w 755"/>
                  <a:gd name="T27" fmla="*/ 385 h 392"/>
                  <a:gd name="T28" fmla="*/ 410 w 755"/>
                  <a:gd name="T29" fmla="*/ 382 h 392"/>
                  <a:gd name="T30" fmla="*/ 410 w 755"/>
                  <a:gd name="T31" fmla="*/ 382 h 392"/>
                  <a:gd name="T32" fmla="*/ 443 w 755"/>
                  <a:gd name="T33" fmla="*/ 361 h 392"/>
                  <a:gd name="T34" fmla="*/ 475 w 755"/>
                  <a:gd name="T35" fmla="*/ 328 h 392"/>
                  <a:gd name="T36" fmla="*/ 574 w 755"/>
                  <a:gd name="T37" fmla="*/ 230 h 392"/>
                  <a:gd name="T38" fmla="*/ 606 w 755"/>
                  <a:gd name="T39" fmla="*/ 197 h 392"/>
                  <a:gd name="T40" fmla="*/ 639 w 755"/>
                  <a:gd name="T41" fmla="*/ 164 h 392"/>
                  <a:gd name="T42" fmla="*/ 737 w 755"/>
                  <a:gd name="T43" fmla="*/ 66 h 392"/>
                  <a:gd name="T44" fmla="*/ 737 w 755"/>
                  <a:gd name="T45" fmla="*/ 66 h 392"/>
                  <a:gd name="T46" fmla="*/ 754 w 755"/>
                  <a:gd name="T47" fmla="*/ 32 h 392"/>
                  <a:gd name="T48" fmla="*/ 754 w 755"/>
                  <a:gd name="T49" fmla="*/ 32 h 392"/>
                  <a:gd name="T50" fmla="*/ 729 w 755"/>
                  <a:gd name="T51" fmla="*/ 9 h 392"/>
                  <a:gd name="T52" fmla="*/ 729 w 755"/>
                  <a:gd name="T53" fmla="*/ 9 h 392"/>
                  <a:gd name="T54" fmla="*/ 672 w 755"/>
                  <a:gd name="T55" fmla="*/ 0 h 392"/>
                  <a:gd name="T56" fmla="*/ 410 w 755"/>
                  <a:gd name="T57" fmla="*/ 0 h 392"/>
                  <a:gd name="T58" fmla="*/ 82 w 755"/>
                  <a:gd name="T59" fmla="*/ 0 h 392"/>
                  <a:gd name="T60" fmla="*/ 82 w 755"/>
                  <a:gd name="T61" fmla="*/ 0 h 392"/>
                  <a:gd name="T62" fmla="*/ 25 w 755"/>
                  <a:gd name="T63" fmla="*/ 9 h 392"/>
                  <a:gd name="T64" fmla="*/ 25 w 755"/>
                  <a:gd name="T65" fmla="*/ 9 h 392"/>
                  <a:gd name="T66" fmla="*/ 0 w 755"/>
                  <a:gd name="T67" fmla="*/ 32 h 392"/>
                  <a:gd name="T68" fmla="*/ 0 w 755"/>
                  <a:gd name="T69" fmla="*/ 32 h 392"/>
                  <a:gd name="T70" fmla="*/ 16 w 755"/>
                  <a:gd name="T71" fmla="*/ 66 h 392"/>
                  <a:gd name="T72" fmla="*/ 50 w 755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5" h="392">
                    <a:moveTo>
                      <a:pt x="50" y="98"/>
                    </a:move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180" y="230"/>
                    </a:lnTo>
                    <a:lnTo>
                      <a:pt x="213" y="262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312" y="361"/>
                    </a:lnTo>
                    <a:lnTo>
                      <a:pt x="312" y="361"/>
                    </a:lnTo>
                    <a:cubicBezTo>
                      <a:pt x="323" y="372"/>
                      <a:pt x="336" y="380"/>
                      <a:pt x="353" y="385"/>
                    </a:cubicBezTo>
                    <a:lnTo>
                      <a:pt x="353" y="385"/>
                    </a:lnTo>
                    <a:cubicBezTo>
                      <a:pt x="369" y="391"/>
                      <a:pt x="385" y="391"/>
                      <a:pt x="401" y="385"/>
                    </a:cubicBezTo>
                    <a:lnTo>
                      <a:pt x="401" y="385"/>
                    </a:lnTo>
                    <a:cubicBezTo>
                      <a:pt x="404" y="384"/>
                      <a:pt x="407" y="383"/>
                      <a:pt x="410" y="382"/>
                    </a:cubicBezTo>
                    <a:lnTo>
                      <a:pt x="410" y="382"/>
                    </a:lnTo>
                    <a:cubicBezTo>
                      <a:pt x="423" y="377"/>
                      <a:pt x="434" y="370"/>
                      <a:pt x="443" y="361"/>
                    </a:cubicBezTo>
                    <a:lnTo>
                      <a:pt x="475" y="328"/>
                    </a:lnTo>
                    <a:lnTo>
                      <a:pt x="574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8" y="55"/>
                      <a:pt x="754" y="44"/>
                      <a:pt x="754" y="32"/>
                    </a:cubicBezTo>
                    <a:lnTo>
                      <a:pt x="754" y="32"/>
                    </a:lnTo>
                    <a:cubicBezTo>
                      <a:pt x="754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3" y="3"/>
                      <a:pt x="694" y="0"/>
                      <a:pt x="672" y="0"/>
                    </a:cubicBezTo>
                    <a:lnTo>
                      <a:pt x="410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9"/>
                    </a:cubicBezTo>
                    <a:lnTo>
                      <a:pt x="25" y="9"/>
                    </a:lnTo>
                    <a:cubicBezTo>
                      <a:pt x="8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7" name="Freeform 332">
                <a:extLst>
                  <a:ext uri="{FF2B5EF4-FFF2-40B4-BE49-F238E27FC236}">
                    <a16:creationId xmlns="" xmlns:a16="http://schemas.microsoft.com/office/drawing/2014/main" id="{FE00EDFA-0872-544C-82EA-5E143E0F9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3325" y="2000250"/>
                <a:ext cx="247650" cy="134938"/>
              </a:xfrm>
              <a:custGeom>
                <a:avLst/>
                <a:gdLst>
                  <a:gd name="T0" fmla="*/ 49 w 689"/>
                  <a:gd name="T1" fmla="*/ 98 h 377"/>
                  <a:gd name="T2" fmla="*/ 147 w 689"/>
                  <a:gd name="T3" fmla="*/ 196 h 377"/>
                  <a:gd name="T4" fmla="*/ 180 w 689"/>
                  <a:gd name="T5" fmla="*/ 229 h 377"/>
                  <a:gd name="T6" fmla="*/ 213 w 689"/>
                  <a:gd name="T7" fmla="*/ 262 h 377"/>
                  <a:gd name="T8" fmla="*/ 311 w 689"/>
                  <a:gd name="T9" fmla="*/ 360 h 377"/>
                  <a:gd name="T10" fmla="*/ 311 w 689"/>
                  <a:gd name="T11" fmla="*/ 360 h 377"/>
                  <a:gd name="T12" fmla="*/ 344 w 689"/>
                  <a:gd name="T13" fmla="*/ 376 h 377"/>
                  <a:gd name="T14" fmla="*/ 344 w 689"/>
                  <a:gd name="T15" fmla="*/ 376 h 377"/>
                  <a:gd name="T16" fmla="*/ 377 w 689"/>
                  <a:gd name="T17" fmla="*/ 360 h 377"/>
                  <a:gd name="T18" fmla="*/ 672 w 689"/>
                  <a:gd name="T19" fmla="*/ 65 h 377"/>
                  <a:gd name="T20" fmla="*/ 672 w 689"/>
                  <a:gd name="T21" fmla="*/ 65 h 377"/>
                  <a:gd name="T22" fmla="*/ 688 w 689"/>
                  <a:gd name="T23" fmla="*/ 32 h 377"/>
                  <a:gd name="T24" fmla="*/ 688 w 689"/>
                  <a:gd name="T25" fmla="*/ 32 h 377"/>
                  <a:gd name="T26" fmla="*/ 663 w 689"/>
                  <a:gd name="T27" fmla="*/ 7 h 377"/>
                  <a:gd name="T28" fmla="*/ 663 w 689"/>
                  <a:gd name="T29" fmla="*/ 7 h 377"/>
                  <a:gd name="T30" fmla="*/ 606 w 689"/>
                  <a:gd name="T31" fmla="*/ 0 h 377"/>
                  <a:gd name="T32" fmla="*/ 81 w 689"/>
                  <a:gd name="T33" fmla="*/ 0 h 377"/>
                  <a:gd name="T34" fmla="*/ 81 w 689"/>
                  <a:gd name="T35" fmla="*/ 0 h 377"/>
                  <a:gd name="T36" fmla="*/ 25 w 689"/>
                  <a:gd name="T37" fmla="*/ 7 h 377"/>
                  <a:gd name="T38" fmla="*/ 25 w 689"/>
                  <a:gd name="T39" fmla="*/ 7 h 377"/>
                  <a:gd name="T40" fmla="*/ 0 w 689"/>
                  <a:gd name="T41" fmla="*/ 32 h 377"/>
                  <a:gd name="T42" fmla="*/ 0 w 689"/>
                  <a:gd name="T43" fmla="*/ 32 h 377"/>
                  <a:gd name="T44" fmla="*/ 16 w 689"/>
                  <a:gd name="T45" fmla="*/ 65 h 377"/>
                  <a:gd name="T46" fmla="*/ 49 w 689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7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3" y="7"/>
                    </a:cubicBezTo>
                    <a:lnTo>
                      <a:pt x="663" y="7"/>
                    </a:lnTo>
                    <a:cubicBezTo>
                      <a:pt x="647" y="2"/>
                      <a:pt x="628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60" y="0"/>
                      <a:pt x="41" y="2"/>
                      <a:pt x="25" y="7"/>
                    </a:cubicBez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8" name="Freeform 333">
                <a:extLst>
                  <a:ext uri="{FF2B5EF4-FFF2-40B4-BE49-F238E27FC236}">
                    <a16:creationId xmlns="" xmlns:a16="http://schemas.microsoft.com/office/drawing/2014/main" id="{1BFF66EA-5A12-AA4C-ADF5-2BF17F860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9713" y="2000250"/>
                <a:ext cx="247650" cy="134938"/>
              </a:xfrm>
              <a:custGeom>
                <a:avLst/>
                <a:gdLst>
                  <a:gd name="T0" fmla="*/ 25 w 689"/>
                  <a:gd name="T1" fmla="*/ 7 h 377"/>
                  <a:gd name="T2" fmla="*/ 25 w 689"/>
                  <a:gd name="T3" fmla="*/ 7 h 377"/>
                  <a:gd name="T4" fmla="*/ 0 w 689"/>
                  <a:gd name="T5" fmla="*/ 32 h 377"/>
                  <a:gd name="T6" fmla="*/ 0 w 689"/>
                  <a:gd name="T7" fmla="*/ 32 h 377"/>
                  <a:gd name="T8" fmla="*/ 16 w 689"/>
                  <a:gd name="T9" fmla="*/ 65 h 377"/>
                  <a:gd name="T10" fmla="*/ 49 w 689"/>
                  <a:gd name="T11" fmla="*/ 98 h 377"/>
                  <a:gd name="T12" fmla="*/ 82 w 689"/>
                  <a:gd name="T13" fmla="*/ 131 h 377"/>
                  <a:gd name="T14" fmla="*/ 115 w 689"/>
                  <a:gd name="T15" fmla="*/ 164 h 377"/>
                  <a:gd name="T16" fmla="*/ 213 w 689"/>
                  <a:gd name="T17" fmla="*/ 262 h 377"/>
                  <a:gd name="T18" fmla="*/ 246 w 689"/>
                  <a:gd name="T19" fmla="*/ 295 h 377"/>
                  <a:gd name="T20" fmla="*/ 278 w 689"/>
                  <a:gd name="T21" fmla="*/ 327 h 377"/>
                  <a:gd name="T22" fmla="*/ 311 w 689"/>
                  <a:gd name="T23" fmla="*/ 360 h 377"/>
                  <a:gd name="T24" fmla="*/ 311 w 689"/>
                  <a:gd name="T25" fmla="*/ 360 h 377"/>
                  <a:gd name="T26" fmla="*/ 344 w 689"/>
                  <a:gd name="T27" fmla="*/ 376 h 377"/>
                  <a:gd name="T28" fmla="*/ 344 w 689"/>
                  <a:gd name="T29" fmla="*/ 376 h 377"/>
                  <a:gd name="T30" fmla="*/ 377 w 689"/>
                  <a:gd name="T31" fmla="*/ 360 h 377"/>
                  <a:gd name="T32" fmla="*/ 410 w 689"/>
                  <a:gd name="T33" fmla="*/ 327 h 377"/>
                  <a:gd name="T34" fmla="*/ 442 w 689"/>
                  <a:gd name="T35" fmla="*/ 295 h 377"/>
                  <a:gd name="T36" fmla="*/ 475 w 689"/>
                  <a:gd name="T37" fmla="*/ 262 h 377"/>
                  <a:gd name="T38" fmla="*/ 508 w 689"/>
                  <a:gd name="T39" fmla="*/ 229 h 377"/>
                  <a:gd name="T40" fmla="*/ 541 w 689"/>
                  <a:gd name="T41" fmla="*/ 196 h 377"/>
                  <a:gd name="T42" fmla="*/ 574 w 689"/>
                  <a:gd name="T43" fmla="*/ 164 h 377"/>
                  <a:gd name="T44" fmla="*/ 607 w 689"/>
                  <a:gd name="T45" fmla="*/ 131 h 377"/>
                  <a:gd name="T46" fmla="*/ 639 w 689"/>
                  <a:gd name="T47" fmla="*/ 98 h 377"/>
                  <a:gd name="T48" fmla="*/ 672 w 689"/>
                  <a:gd name="T49" fmla="*/ 65 h 377"/>
                  <a:gd name="T50" fmla="*/ 672 w 689"/>
                  <a:gd name="T51" fmla="*/ 65 h 377"/>
                  <a:gd name="T52" fmla="*/ 688 w 689"/>
                  <a:gd name="T53" fmla="*/ 32 h 377"/>
                  <a:gd name="T54" fmla="*/ 688 w 689"/>
                  <a:gd name="T55" fmla="*/ 32 h 377"/>
                  <a:gd name="T56" fmla="*/ 664 w 689"/>
                  <a:gd name="T57" fmla="*/ 7 h 377"/>
                  <a:gd name="T58" fmla="*/ 664 w 689"/>
                  <a:gd name="T59" fmla="*/ 7 h 377"/>
                  <a:gd name="T60" fmla="*/ 607 w 689"/>
                  <a:gd name="T61" fmla="*/ 0 h 377"/>
                  <a:gd name="T62" fmla="*/ 82 w 689"/>
                  <a:gd name="T63" fmla="*/ 0 h 377"/>
                  <a:gd name="T64" fmla="*/ 82 w 689"/>
                  <a:gd name="T65" fmla="*/ 0 h 377"/>
                  <a:gd name="T66" fmla="*/ 25 w 689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9" h="377">
                    <a:moveTo>
                      <a:pt x="25" y="7"/>
                    </a:move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6" y="65"/>
                    </a:cubicBezTo>
                    <a:lnTo>
                      <a:pt x="49" y="98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9" name="Freeform 334">
                <a:extLst>
                  <a:ext uri="{FF2B5EF4-FFF2-40B4-BE49-F238E27FC236}">
                    <a16:creationId xmlns="" xmlns:a16="http://schemas.microsoft.com/office/drawing/2014/main" id="{07748C65-B08F-C649-8684-EA84E3D1E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7125" y="2073275"/>
                <a:ext cx="706438" cy="706438"/>
              </a:xfrm>
              <a:custGeom>
                <a:avLst/>
                <a:gdLst>
                  <a:gd name="T0" fmla="*/ 1637 w 1962"/>
                  <a:gd name="T1" fmla="*/ 751 h 1962"/>
                  <a:gd name="T2" fmla="*/ 1473 w 1962"/>
                  <a:gd name="T3" fmla="*/ 587 h 1962"/>
                  <a:gd name="T4" fmla="*/ 1309 w 1962"/>
                  <a:gd name="T5" fmla="*/ 423 h 1962"/>
                  <a:gd name="T6" fmla="*/ 1145 w 1962"/>
                  <a:gd name="T7" fmla="*/ 259 h 1962"/>
                  <a:gd name="T8" fmla="*/ 1047 w 1962"/>
                  <a:gd name="T9" fmla="*/ 161 h 1962"/>
                  <a:gd name="T10" fmla="*/ 1005 w 1962"/>
                  <a:gd name="T11" fmla="*/ 136 h 1962"/>
                  <a:gd name="T12" fmla="*/ 957 w 1962"/>
                  <a:gd name="T13" fmla="*/ 136 h 1962"/>
                  <a:gd name="T14" fmla="*/ 162 w 1962"/>
                  <a:gd name="T15" fmla="*/ 915 h 1962"/>
                  <a:gd name="T16" fmla="*/ 137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1 w 1962"/>
                  <a:gd name="T23" fmla="*/ 1276 h 1962"/>
                  <a:gd name="T24" fmla="*/ 490 w 1962"/>
                  <a:gd name="T25" fmla="*/ 1374 h 1962"/>
                  <a:gd name="T26" fmla="*/ 588 w 1962"/>
                  <a:gd name="T27" fmla="*/ 1472 h 1962"/>
                  <a:gd name="T28" fmla="*/ 686 w 1962"/>
                  <a:gd name="T29" fmla="*/ 1570 h 1962"/>
                  <a:gd name="T30" fmla="*/ 784 w 1962"/>
                  <a:gd name="T31" fmla="*/ 1669 h 1962"/>
                  <a:gd name="T32" fmla="*/ 883 w 1962"/>
                  <a:gd name="T33" fmla="*/ 1768 h 1962"/>
                  <a:gd name="T34" fmla="*/ 957 w 1962"/>
                  <a:gd name="T35" fmla="*/ 1825 h 1962"/>
                  <a:gd name="T36" fmla="*/ 1005 w 1962"/>
                  <a:gd name="T37" fmla="*/ 1825 h 1962"/>
                  <a:gd name="T38" fmla="*/ 1047 w 1962"/>
                  <a:gd name="T39" fmla="*/ 1800 h 1962"/>
                  <a:gd name="T40" fmla="*/ 1145 w 1962"/>
                  <a:gd name="T41" fmla="*/ 1702 h 1962"/>
                  <a:gd name="T42" fmla="*/ 1243 w 1962"/>
                  <a:gd name="T43" fmla="*/ 1604 h 1962"/>
                  <a:gd name="T44" fmla="*/ 1341 w 1962"/>
                  <a:gd name="T45" fmla="*/ 1505 h 1962"/>
                  <a:gd name="T46" fmla="*/ 1440 w 1962"/>
                  <a:gd name="T47" fmla="*/ 1406 h 1962"/>
                  <a:gd name="T48" fmla="*/ 1538 w 1962"/>
                  <a:gd name="T49" fmla="*/ 1309 h 1962"/>
                  <a:gd name="T50" fmla="*/ 1637 w 1962"/>
                  <a:gd name="T51" fmla="*/ 1210 h 1962"/>
                  <a:gd name="T52" fmla="*/ 1735 w 1962"/>
                  <a:gd name="T53" fmla="*/ 1112 h 1962"/>
                  <a:gd name="T54" fmla="*/ 1800 w 1962"/>
                  <a:gd name="T55" fmla="*/ 1047 h 1962"/>
                  <a:gd name="T56" fmla="*/ 1825 w 1962"/>
                  <a:gd name="T57" fmla="*/ 956 h 1962"/>
                  <a:gd name="T58" fmla="*/ 1768 w 1962"/>
                  <a:gd name="T59" fmla="*/ 882 h 1962"/>
                  <a:gd name="T60" fmla="*/ 1866 w 1962"/>
                  <a:gd name="T61" fmla="*/ 850 h 1962"/>
                  <a:gd name="T62" fmla="*/ 1931 w 1962"/>
                  <a:gd name="T63" fmla="*/ 915 h 1962"/>
                  <a:gd name="T64" fmla="*/ 1956 w 1962"/>
                  <a:gd name="T65" fmla="*/ 1005 h 1962"/>
                  <a:gd name="T66" fmla="*/ 1834 w 1962"/>
                  <a:gd name="T67" fmla="*/ 1145 h 1962"/>
                  <a:gd name="T68" fmla="*/ 1670 w 1962"/>
                  <a:gd name="T69" fmla="*/ 1309 h 1962"/>
                  <a:gd name="T70" fmla="*/ 1505 w 1962"/>
                  <a:gd name="T71" fmla="*/ 1472 h 1962"/>
                  <a:gd name="T72" fmla="*/ 1341 w 1962"/>
                  <a:gd name="T73" fmla="*/ 1636 h 1962"/>
                  <a:gd name="T74" fmla="*/ 1178 w 1962"/>
                  <a:gd name="T75" fmla="*/ 1800 h 1962"/>
                  <a:gd name="T76" fmla="*/ 1047 w 1962"/>
                  <a:gd name="T77" fmla="*/ 1931 h 1962"/>
                  <a:gd name="T78" fmla="*/ 1014 w 1962"/>
                  <a:gd name="T79" fmla="*/ 1953 h 1962"/>
                  <a:gd name="T80" fmla="*/ 957 w 1962"/>
                  <a:gd name="T81" fmla="*/ 1956 h 1962"/>
                  <a:gd name="T82" fmla="*/ 30 w 1962"/>
                  <a:gd name="T83" fmla="*/ 1047 h 1962"/>
                  <a:gd name="T84" fmla="*/ 6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7 w 1962"/>
                  <a:gd name="T91" fmla="*/ 718 h 1962"/>
                  <a:gd name="T92" fmla="*/ 326 w 1962"/>
                  <a:gd name="T93" fmla="*/ 620 h 1962"/>
                  <a:gd name="T94" fmla="*/ 424 w 1962"/>
                  <a:gd name="T95" fmla="*/ 522 h 1962"/>
                  <a:gd name="T96" fmla="*/ 522 w 1962"/>
                  <a:gd name="T97" fmla="*/ 423 h 1962"/>
                  <a:gd name="T98" fmla="*/ 620 w 1962"/>
                  <a:gd name="T99" fmla="*/ 325 h 1962"/>
                  <a:gd name="T100" fmla="*/ 719 w 1962"/>
                  <a:gd name="T101" fmla="*/ 227 h 1962"/>
                  <a:gd name="T102" fmla="*/ 817 w 1962"/>
                  <a:gd name="T103" fmla="*/ 128 h 1962"/>
                  <a:gd name="T104" fmla="*/ 916 w 1962"/>
                  <a:gd name="T105" fmla="*/ 30 h 1962"/>
                  <a:gd name="T106" fmla="*/ 957 w 1962"/>
                  <a:gd name="T107" fmla="*/ 6 h 1962"/>
                  <a:gd name="T108" fmla="*/ 1014 w 1962"/>
                  <a:gd name="T109" fmla="*/ 9 h 1962"/>
                  <a:gd name="T110" fmla="*/ 1079 w 1962"/>
                  <a:gd name="T111" fmla="*/ 63 h 1962"/>
                  <a:gd name="T112" fmla="*/ 1243 w 1962"/>
                  <a:gd name="T113" fmla="*/ 227 h 1962"/>
                  <a:gd name="T114" fmla="*/ 1407 w 1962"/>
                  <a:gd name="T115" fmla="*/ 390 h 1962"/>
                  <a:gd name="T116" fmla="*/ 1571 w 1962"/>
                  <a:gd name="T117" fmla="*/ 554 h 1962"/>
                  <a:gd name="T118" fmla="*/ 1735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8" y="882"/>
                    </a:moveTo>
                    <a:lnTo>
                      <a:pt x="1670" y="784"/>
                    </a:lnTo>
                    <a:lnTo>
                      <a:pt x="1637" y="751"/>
                    </a:lnTo>
                    <a:lnTo>
                      <a:pt x="1604" y="718"/>
                    </a:lnTo>
                    <a:lnTo>
                      <a:pt x="1505" y="620"/>
                    </a:lnTo>
                    <a:lnTo>
                      <a:pt x="1473" y="587"/>
                    </a:lnTo>
                    <a:lnTo>
                      <a:pt x="1440" y="554"/>
                    </a:lnTo>
                    <a:lnTo>
                      <a:pt x="1341" y="456"/>
                    </a:lnTo>
                    <a:lnTo>
                      <a:pt x="1309" y="423"/>
                    </a:lnTo>
                    <a:lnTo>
                      <a:pt x="1276" y="390"/>
                    </a:lnTo>
                    <a:lnTo>
                      <a:pt x="1178" y="292"/>
                    </a:lnTo>
                    <a:lnTo>
                      <a:pt x="1145" y="259"/>
                    </a:lnTo>
                    <a:lnTo>
                      <a:pt x="1112" y="227"/>
                    </a:lnTo>
                    <a:lnTo>
                      <a:pt x="1047" y="161"/>
                    </a:lnTo>
                    <a:lnTo>
                      <a:pt x="1047" y="161"/>
                    </a:lnTo>
                    <a:cubicBezTo>
                      <a:pt x="1038" y="152"/>
                      <a:pt x="1027" y="145"/>
                      <a:pt x="1014" y="140"/>
                    </a:cubicBezTo>
                    <a:lnTo>
                      <a:pt x="1014" y="140"/>
                    </a:lnTo>
                    <a:cubicBezTo>
                      <a:pt x="1011" y="138"/>
                      <a:pt x="1008" y="137"/>
                      <a:pt x="1005" y="136"/>
                    </a:cubicBezTo>
                    <a:lnTo>
                      <a:pt x="1005" y="136"/>
                    </a:lnTo>
                    <a:cubicBezTo>
                      <a:pt x="989" y="131"/>
                      <a:pt x="973" y="131"/>
                      <a:pt x="957" y="136"/>
                    </a:cubicBezTo>
                    <a:lnTo>
                      <a:pt x="957" y="136"/>
                    </a:lnTo>
                    <a:cubicBezTo>
                      <a:pt x="940" y="142"/>
                      <a:pt x="927" y="150"/>
                      <a:pt x="916" y="161"/>
                    </a:cubicBezTo>
                    <a:lnTo>
                      <a:pt x="162" y="915"/>
                    </a:lnTo>
                    <a:lnTo>
                      <a:pt x="162" y="915"/>
                    </a:lnTo>
                    <a:cubicBezTo>
                      <a:pt x="150" y="926"/>
                      <a:pt x="143" y="939"/>
                      <a:pt x="137" y="956"/>
                    </a:cubicBezTo>
                    <a:lnTo>
                      <a:pt x="137" y="956"/>
                    </a:lnTo>
                    <a:cubicBezTo>
                      <a:pt x="131" y="973"/>
                      <a:pt x="131" y="989"/>
                      <a:pt x="137" y="1005"/>
                    </a:cubicBezTo>
                    <a:lnTo>
                      <a:pt x="137" y="1005"/>
                    </a:lnTo>
                    <a:cubicBezTo>
                      <a:pt x="143" y="1022"/>
                      <a:pt x="150" y="1035"/>
                      <a:pt x="162" y="1047"/>
                    </a:cubicBezTo>
                    <a:lnTo>
                      <a:pt x="194" y="1079"/>
                    </a:lnTo>
                    <a:lnTo>
                      <a:pt x="227" y="1112"/>
                    </a:lnTo>
                    <a:lnTo>
                      <a:pt x="260" y="1145"/>
                    </a:lnTo>
                    <a:lnTo>
                      <a:pt x="292" y="1178"/>
                    </a:lnTo>
                    <a:lnTo>
                      <a:pt x="326" y="1210"/>
                    </a:lnTo>
                    <a:lnTo>
                      <a:pt x="358" y="1243"/>
                    </a:lnTo>
                    <a:lnTo>
                      <a:pt x="391" y="1276"/>
                    </a:lnTo>
                    <a:lnTo>
                      <a:pt x="424" y="1309"/>
                    </a:lnTo>
                    <a:lnTo>
                      <a:pt x="456" y="1341"/>
                    </a:lnTo>
                    <a:lnTo>
                      <a:pt x="490" y="1374"/>
                    </a:lnTo>
                    <a:lnTo>
                      <a:pt x="522" y="1406"/>
                    </a:lnTo>
                    <a:lnTo>
                      <a:pt x="555" y="1440"/>
                    </a:lnTo>
                    <a:lnTo>
                      <a:pt x="588" y="1472"/>
                    </a:lnTo>
                    <a:lnTo>
                      <a:pt x="620" y="1505"/>
                    </a:lnTo>
                    <a:lnTo>
                      <a:pt x="654" y="1538"/>
                    </a:lnTo>
                    <a:lnTo>
                      <a:pt x="686" y="1570"/>
                    </a:lnTo>
                    <a:lnTo>
                      <a:pt x="719" y="1604"/>
                    </a:lnTo>
                    <a:lnTo>
                      <a:pt x="752" y="1636"/>
                    </a:lnTo>
                    <a:lnTo>
                      <a:pt x="784" y="1669"/>
                    </a:lnTo>
                    <a:lnTo>
                      <a:pt x="817" y="1702"/>
                    </a:lnTo>
                    <a:lnTo>
                      <a:pt x="850" y="1734"/>
                    </a:lnTo>
                    <a:lnTo>
                      <a:pt x="883" y="1768"/>
                    </a:lnTo>
                    <a:lnTo>
                      <a:pt x="916" y="1800"/>
                    </a:lnTo>
                    <a:lnTo>
                      <a:pt x="916" y="1800"/>
                    </a:lnTo>
                    <a:cubicBezTo>
                      <a:pt x="927" y="1811"/>
                      <a:pt x="940" y="1819"/>
                      <a:pt x="957" y="1825"/>
                    </a:cubicBezTo>
                    <a:lnTo>
                      <a:pt x="957" y="1825"/>
                    </a:lnTo>
                    <a:cubicBezTo>
                      <a:pt x="973" y="1830"/>
                      <a:pt x="989" y="1830"/>
                      <a:pt x="1005" y="1825"/>
                    </a:cubicBezTo>
                    <a:lnTo>
                      <a:pt x="1005" y="1825"/>
                    </a:lnTo>
                    <a:cubicBezTo>
                      <a:pt x="1008" y="1824"/>
                      <a:pt x="1011" y="1823"/>
                      <a:pt x="1014" y="1822"/>
                    </a:cubicBezTo>
                    <a:lnTo>
                      <a:pt x="1014" y="1822"/>
                    </a:lnTo>
                    <a:cubicBezTo>
                      <a:pt x="1027" y="1817"/>
                      <a:pt x="1038" y="1809"/>
                      <a:pt x="1047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5" y="1702"/>
                    </a:lnTo>
                    <a:lnTo>
                      <a:pt x="1178" y="1669"/>
                    </a:lnTo>
                    <a:lnTo>
                      <a:pt x="1210" y="1636"/>
                    </a:lnTo>
                    <a:lnTo>
                      <a:pt x="1243" y="1604"/>
                    </a:lnTo>
                    <a:lnTo>
                      <a:pt x="1276" y="1570"/>
                    </a:lnTo>
                    <a:lnTo>
                      <a:pt x="1309" y="1538"/>
                    </a:lnTo>
                    <a:lnTo>
                      <a:pt x="1341" y="1505"/>
                    </a:lnTo>
                    <a:lnTo>
                      <a:pt x="1374" y="1472"/>
                    </a:lnTo>
                    <a:lnTo>
                      <a:pt x="1407" y="1440"/>
                    </a:lnTo>
                    <a:lnTo>
                      <a:pt x="1440" y="1406"/>
                    </a:lnTo>
                    <a:lnTo>
                      <a:pt x="1473" y="1374"/>
                    </a:lnTo>
                    <a:lnTo>
                      <a:pt x="1505" y="1341"/>
                    </a:lnTo>
                    <a:lnTo>
                      <a:pt x="1538" y="1309"/>
                    </a:lnTo>
                    <a:lnTo>
                      <a:pt x="1571" y="1276"/>
                    </a:lnTo>
                    <a:lnTo>
                      <a:pt x="1604" y="1243"/>
                    </a:lnTo>
                    <a:lnTo>
                      <a:pt x="1637" y="1210"/>
                    </a:lnTo>
                    <a:lnTo>
                      <a:pt x="1670" y="1178"/>
                    </a:lnTo>
                    <a:lnTo>
                      <a:pt x="1702" y="1145"/>
                    </a:lnTo>
                    <a:lnTo>
                      <a:pt x="1735" y="1112"/>
                    </a:lnTo>
                    <a:lnTo>
                      <a:pt x="1768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1" y="1035"/>
                      <a:pt x="1819" y="1022"/>
                      <a:pt x="1825" y="1005"/>
                    </a:cubicBezTo>
                    <a:lnTo>
                      <a:pt x="1825" y="1005"/>
                    </a:lnTo>
                    <a:cubicBezTo>
                      <a:pt x="1830" y="989"/>
                      <a:pt x="1830" y="973"/>
                      <a:pt x="1825" y="956"/>
                    </a:cubicBezTo>
                    <a:lnTo>
                      <a:pt x="1825" y="956"/>
                    </a:lnTo>
                    <a:cubicBezTo>
                      <a:pt x="1819" y="939"/>
                      <a:pt x="1811" y="926"/>
                      <a:pt x="1800" y="915"/>
                    </a:cubicBezTo>
                    <a:lnTo>
                      <a:pt x="1768" y="882"/>
                    </a:lnTo>
                    <a:close/>
                    <a:moveTo>
                      <a:pt x="1735" y="718"/>
                    </a:moveTo>
                    <a:lnTo>
                      <a:pt x="1834" y="817"/>
                    </a:lnTo>
                    <a:lnTo>
                      <a:pt x="1866" y="850"/>
                    </a:lnTo>
                    <a:lnTo>
                      <a:pt x="1899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2" y="926"/>
                      <a:pt x="1951" y="939"/>
                      <a:pt x="1956" y="956"/>
                    </a:cubicBezTo>
                    <a:lnTo>
                      <a:pt x="1956" y="956"/>
                    </a:lnTo>
                    <a:cubicBezTo>
                      <a:pt x="1961" y="973"/>
                      <a:pt x="1961" y="989"/>
                      <a:pt x="1956" y="1005"/>
                    </a:cubicBezTo>
                    <a:lnTo>
                      <a:pt x="1956" y="1005"/>
                    </a:lnTo>
                    <a:cubicBezTo>
                      <a:pt x="1951" y="1022"/>
                      <a:pt x="1942" y="1035"/>
                      <a:pt x="1931" y="1047"/>
                    </a:cubicBezTo>
                    <a:lnTo>
                      <a:pt x="1834" y="1145"/>
                    </a:lnTo>
                    <a:lnTo>
                      <a:pt x="1800" y="1178"/>
                    </a:lnTo>
                    <a:lnTo>
                      <a:pt x="1768" y="1210"/>
                    </a:lnTo>
                    <a:lnTo>
                      <a:pt x="1670" y="1309"/>
                    </a:lnTo>
                    <a:lnTo>
                      <a:pt x="1637" y="1341"/>
                    </a:lnTo>
                    <a:lnTo>
                      <a:pt x="1604" y="1374"/>
                    </a:lnTo>
                    <a:lnTo>
                      <a:pt x="1505" y="1472"/>
                    </a:lnTo>
                    <a:lnTo>
                      <a:pt x="1473" y="1505"/>
                    </a:lnTo>
                    <a:lnTo>
                      <a:pt x="1440" y="1538"/>
                    </a:lnTo>
                    <a:lnTo>
                      <a:pt x="1341" y="1636"/>
                    </a:lnTo>
                    <a:lnTo>
                      <a:pt x="1309" y="1669"/>
                    </a:lnTo>
                    <a:lnTo>
                      <a:pt x="1276" y="1702"/>
                    </a:lnTo>
                    <a:lnTo>
                      <a:pt x="1178" y="1800"/>
                    </a:lnTo>
                    <a:lnTo>
                      <a:pt x="1145" y="1833"/>
                    </a:lnTo>
                    <a:lnTo>
                      <a:pt x="1112" y="1866"/>
                    </a:lnTo>
                    <a:lnTo>
                      <a:pt x="1047" y="1931"/>
                    </a:lnTo>
                    <a:lnTo>
                      <a:pt x="1047" y="1931"/>
                    </a:lnTo>
                    <a:cubicBezTo>
                      <a:pt x="1038" y="1940"/>
                      <a:pt x="1027" y="1948"/>
                      <a:pt x="1014" y="1953"/>
                    </a:cubicBezTo>
                    <a:lnTo>
                      <a:pt x="1014" y="1953"/>
                    </a:lnTo>
                    <a:cubicBezTo>
                      <a:pt x="1011" y="1954"/>
                      <a:pt x="1008" y="1955"/>
                      <a:pt x="1005" y="1956"/>
                    </a:cubicBezTo>
                    <a:lnTo>
                      <a:pt x="1005" y="1956"/>
                    </a:lnTo>
                    <a:cubicBezTo>
                      <a:pt x="989" y="1961"/>
                      <a:pt x="973" y="1961"/>
                      <a:pt x="957" y="1956"/>
                    </a:cubicBezTo>
                    <a:lnTo>
                      <a:pt x="957" y="1956"/>
                    </a:lnTo>
                    <a:cubicBezTo>
                      <a:pt x="940" y="1950"/>
                      <a:pt x="927" y="1942"/>
                      <a:pt x="916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1" y="1022"/>
                      <a:pt x="6" y="1005"/>
                    </a:cubicBezTo>
                    <a:lnTo>
                      <a:pt x="6" y="1005"/>
                    </a:lnTo>
                    <a:cubicBezTo>
                      <a:pt x="0" y="989"/>
                      <a:pt x="0" y="973"/>
                      <a:pt x="6" y="956"/>
                    </a:cubicBezTo>
                    <a:lnTo>
                      <a:pt x="6" y="956"/>
                    </a:lnTo>
                    <a:cubicBezTo>
                      <a:pt x="11" y="939"/>
                      <a:pt x="19" y="926"/>
                      <a:pt x="30" y="915"/>
                    </a:cubicBezTo>
                    <a:lnTo>
                      <a:pt x="63" y="882"/>
                    </a:lnTo>
                    <a:lnTo>
                      <a:pt x="96" y="850"/>
                    </a:lnTo>
                    <a:lnTo>
                      <a:pt x="128" y="817"/>
                    </a:lnTo>
                    <a:lnTo>
                      <a:pt x="162" y="784"/>
                    </a:lnTo>
                    <a:lnTo>
                      <a:pt x="194" y="751"/>
                    </a:lnTo>
                    <a:lnTo>
                      <a:pt x="227" y="718"/>
                    </a:lnTo>
                    <a:lnTo>
                      <a:pt x="260" y="686"/>
                    </a:lnTo>
                    <a:lnTo>
                      <a:pt x="292" y="653"/>
                    </a:lnTo>
                    <a:lnTo>
                      <a:pt x="326" y="620"/>
                    </a:lnTo>
                    <a:lnTo>
                      <a:pt x="358" y="587"/>
                    </a:lnTo>
                    <a:lnTo>
                      <a:pt x="391" y="554"/>
                    </a:lnTo>
                    <a:lnTo>
                      <a:pt x="424" y="522"/>
                    </a:lnTo>
                    <a:lnTo>
                      <a:pt x="456" y="489"/>
                    </a:lnTo>
                    <a:lnTo>
                      <a:pt x="490" y="456"/>
                    </a:lnTo>
                    <a:lnTo>
                      <a:pt x="522" y="423"/>
                    </a:lnTo>
                    <a:lnTo>
                      <a:pt x="555" y="390"/>
                    </a:lnTo>
                    <a:lnTo>
                      <a:pt x="588" y="358"/>
                    </a:lnTo>
                    <a:lnTo>
                      <a:pt x="620" y="325"/>
                    </a:lnTo>
                    <a:lnTo>
                      <a:pt x="654" y="292"/>
                    </a:lnTo>
                    <a:lnTo>
                      <a:pt x="686" y="259"/>
                    </a:lnTo>
                    <a:lnTo>
                      <a:pt x="719" y="227"/>
                    </a:lnTo>
                    <a:lnTo>
                      <a:pt x="752" y="194"/>
                    </a:lnTo>
                    <a:lnTo>
                      <a:pt x="784" y="161"/>
                    </a:lnTo>
                    <a:lnTo>
                      <a:pt x="817" y="128"/>
                    </a:lnTo>
                    <a:lnTo>
                      <a:pt x="850" y="96"/>
                    </a:lnTo>
                    <a:lnTo>
                      <a:pt x="883" y="63"/>
                    </a:lnTo>
                    <a:lnTo>
                      <a:pt x="916" y="30"/>
                    </a:lnTo>
                    <a:lnTo>
                      <a:pt x="916" y="30"/>
                    </a:lnTo>
                    <a:cubicBezTo>
                      <a:pt x="927" y="19"/>
                      <a:pt x="940" y="11"/>
                      <a:pt x="957" y="6"/>
                    </a:cubicBezTo>
                    <a:lnTo>
                      <a:pt x="957" y="6"/>
                    </a:lnTo>
                    <a:cubicBezTo>
                      <a:pt x="973" y="0"/>
                      <a:pt x="989" y="0"/>
                      <a:pt x="1005" y="6"/>
                    </a:cubicBezTo>
                    <a:lnTo>
                      <a:pt x="1005" y="6"/>
                    </a:lnTo>
                    <a:cubicBezTo>
                      <a:pt x="1008" y="6"/>
                      <a:pt x="1011" y="7"/>
                      <a:pt x="1014" y="9"/>
                    </a:cubicBezTo>
                    <a:lnTo>
                      <a:pt x="1014" y="9"/>
                    </a:lnTo>
                    <a:cubicBezTo>
                      <a:pt x="1027" y="14"/>
                      <a:pt x="1038" y="21"/>
                      <a:pt x="1047" y="30"/>
                    </a:cubicBezTo>
                    <a:lnTo>
                      <a:pt x="1079" y="63"/>
                    </a:lnTo>
                    <a:lnTo>
                      <a:pt x="1178" y="161"/>
                    </a:lnTo>
                    <a:lnTo>
                      <a:pt x="1210" y="194"/>
                    </a:lnTo>
                    <a:lnTo>
                      <a:pt x="1243" y="227"/>
                    </a:lnTo>
                    <a:lnTo>
                      <a:pt x="1341" y="325"/>
                    </a:lnTo>
                    <a:lnTo>
                      <a:pt x="1374" y="358"/>
                    </a:lnTo>
                    <a:lnTo>
                      <a:pt x="1407" y="390"/>
                    </a:lnTo>
                    <a:lnTo>
                      <a:pt x="1505" y="489"/>
                    </a:lnTo>
                    <a:lnTo>
                      <a:pt x="1538" y="522"/>
                    </a:lnTo>
                    <a:lnTo>
                      <a:pt x="1571" y="554"/>
                    </a:lnTo>
                    <a:lnTo>
                      <a:pt x="1670" y="653"/>
                    </a:lnTo>
                    <a:lnTo>
                      <a:pt x="1702" y="686"/>
                    </a:lnTo>
                    <a:lnTo>
                      <a:pt x="1735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50" name="Freeform 335">
                <a:extLst>
                  <a:ext uri="{FF2B5EF4-FFF2-40B4-BE49-F238E27FC236}">
                    <a16:creationId xmlns="" xmlns:a16="http://schemas.microsoft.com/office/drawing/2014/main" id="{2F0D731E-FC35-B642-8B51-2CFA25117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038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8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5 w 689"/>
                  <a:gd name="T13" fmla="*/ 377 h 378"/>
                  <a:gd name="T14" fmla="*/ 345 w 689"/>
                  <a:gd name="T15" fmla="*/ 377 h 378"/>
                  <a:gd name="T16" fmla="*/ 377 w 689"/>
                  <a:gd name="T17" fmla="*/ 360 h 378"/>
                  <a:gd name="T18" fmla="*/ 673 w 689"/>
                  <a:gd name="T19" fmla="*/ 65 h 378"/>
                  <a:gd name="T20" fmla="*/ 673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4 w 689"/>
                  <a:gd name="T27" fmla="*/ 8 h 378"/>
                  <a:gd name="T28" fmla="*/ 664 w 689"/>
                  <a:gd name="T29" fmla="*/ 8 h 378"/>
                  <a:gd name="T30" fmla="*/ 607 w 689"/>
                  <a:gd name="T31" fmla="*/ 0 h 378"/>
                  <a:gd name="T32" fmla="*/ 82 w 689"/>
                  <a:gd name="T33" fmla="*/ 0 h 378"/>
                  <a:gd name="T34" fmla="*/ 82 w 689"/>
                  <a:gd name="T35" fmla="*/ 0 h 378"/>
                  <a:gd name="T36" fmla="*/ 25 w 689"/>
                  <a:gd name="T37" fmla="*/ 8 h 378"/>
                  <a:gd name="T38" fmla="*/ 25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7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8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3" y="371"/>
                      <a:pt x="333" y="377"/>
                      <a:pt x="345" y="377"/>
                    </a:cubicBezTo>
                    <a:lnTo>
                      <a:pt x="345" y="377"/>
                    </a:lnTo>
                    <a:cubicBezTo>
                      <a:pt x="356" y="377"/>
                      <a:pt x="366" y="371"/>
                      <a:pt x="377" y="360"/>
                    </a:cubicBezTo>
                    <a:lnTo>
                      <a:pt x="673" y="65"/>
                    </a:lnTo>
                    <a:lnTo>
                      <a:pt x="673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1" name="Freeform 336">
                <a:extLst>
                  <a:ext uri="{FF2B5EF4-FFF2-40B4-BE49-F238E27FC236}">
                    <a16:creationId xmlns="" xmlns:a16="http://schemas.microsoft.com/office/drawing/2014/main" id="{DC99275D-8BB3-6C48-9705-AD415107F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00" y="2143125"/>
                <a:ext cx="247650" cy="136525"/>
              </a:xfrm>
              <a:custGeom>
                <a:avLst/>
                <a:gdLst>
                  <a:gd name="T0" fmla="*/ 25 w 690"/>
                  <a:gd name="T1" fmla="*/ 8 h 378"/>
                  <a:gd name="T2" fmla="*/ 25 w 690"/>
                  <a:gd name="T3" fmla="*/ 8 h 378"/>
                  <a:gd name="T4" fmla="*/ 0 w 690"/>
                  <a:gd name="T5" fmla="*/ 33 h 378"/>
                  <a:gd name="T6" fmla="*/ 0 w 690"/>
                  <a:gd name="T7" fmla="*/ 33 h 378"/>
                  <a:gd name="T8" fmla="*/ 17 w 690"/>
                  <a:gd name="T9" fmla="*/ 65 h 378"/>
                  <a:gd name="T10" fmla="*/ 49 w 690"/>
                  <a:gd name="T11" fmla="*/ 98 h 378"/>
                  <a:gd name="T12" fmla="*/ 148 w 690"/>
                  <a:gd name="T13" fmla="*/ 196 h 378"/>
                  <a:gd name="T14" fmla="*/ 181 w 690"/>
                  <a:gd name="T15" fmla="*/ 229 h 378"/>
                  <a:gd name="T16" fmla="*/ 214 w 690"/>
                  <a:gd name="T17" fmla="*/ 262 h 378"/>
                  <a:gd name="T18" fmla="*/ 312 w 690"/>
                  <a:gd name="T19" fmla="*/ 360 h 378"/>
                  <a:gd name="T20" fmla="*/ 312 w 690"/>
                  <a:gd name="T21" fmla="*/ 360 h 378"/>
                  <a:gd name="T22" fmla="*/ 344 w 690"/>
                  <a:gd name="T23" fmla="*/ 377 h 378"/>
                  <a:gd name="T24" fmla="*/ 344 w 690"/>
                  <a:gd name="T25" fmla="*/ 377 h 378"/>
                  <a:gd name="T26" fmla="*/ 378 w 690"/>
                  <a:gd name="T27" fmla="*/ 360 h 378"/>
                  <a:gd name="T28" fmla="*/ 672 w 690"/>
                  <a:gd name="T29" fmla="*/ 65 h 378"/>
                  <a:gd name="T30" fmla="*/ 672 w 690"/>
                  <a:gd name="T31" fmla="*/ 65 h 378"/>
                  <a:gd name="T32" fmla="*/ 689 w 690"/>
                  <a:gd name="T33" fmla="*/ 33 h 378"/>
                  <a:gd name="T34" fmla="*/ 689 w 690"/>
                  <a:gd name="T35" fmla="*/ 33 h 378"/>
                  <a:gd name="T36" fmla="*/ 664 w 690"/>
                  <a:gd name="T37" fmla="*/ 8 h 378"/>
                  <a:gd name="T38" fmla="*/ 664 w 690"/>
                  <a:gd name="T39" fmla="*/ 8 h 378"/>
                  <a:gd name="T40" fmla="*/ 606 w 690"/>
                  <a:gd name="T41" fmla="*/ 0 h 378"/>
                  <a:gd name="T42" fmla="*/ 82 w 690"/>
                  <a:gd name="T43" fmla="*/ 0 h 378"/>
                  <a:gd name="T44" fmla="*/ 82 w 690"/>
                  <a:gd name="T45" fmla="*/ 0 h 378"/>
                  <a:gd name="T46" fmla="*/ 25 w 690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8">
                    <a:moveTo>
                      <a:pt x="25" y="8"/>
                    </a:moveTo>
                    <a:lnTo>
                      <a:pt x="25" y="8"/>
                    </a:lnTo>
                    <a:cubicBezTo>
                      <a:pt x="9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4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6" y="371"/>
                      <a:pt x="378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4" y="54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2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2" name="Freeform 337">
                <a:extLst>
                  <a:ext uri="{FF2B5EF4-FFF2-40B4-BE49-F238E27FC236}">
                    <a16:creationId xmlns="" xmlns:a16="http://schemas.microsoft.com/office/drawing/2014/main" id="{F1A139FA-D7E5-4E4C-AB5A-00C89E67F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2375" y="2166938"/>
                <a:ext cx="517525" cy="517525"/>
              </a:xfrm>
              <a:custGeom>
                <a:avLst/>
                <a:gdLst>
                  <a:gd name="T0" fmla="*/ 1276 w 1438"/>
                  <a:gd name="T1" fmla="*/ 653 h 1438"/>
                  <a:gd name="T2" fmla="*/ 752 w 1438"/>
                  <a:gd name="T3" fmla="*/ 140 h 1438"/>
                  <a:gd name="T4" fmla="*/ 743 w 1438"/>
                  <a:gd name="T5" fmla="*/ 137 h 1438"/>
                  <a:gd name="T6" fmla="*/ 654 w 1438"/>
                  <a:gd name="T7" fmla="*/ 161 h 1438"/>
                  <a:gd name="T8" fmla="*/ 523 w 1438"/>
                  <a:gd name="T9" fmla="*/ 292 h 1438"/>
                  <a:gd name="T10" fmla="*/ 358 w 1438"/>
                  <a:gd name="T11" fmla="*/ 456 h 1438"/>
                  <a:gd name="T12" fmla="*/ 194 w 1438"/>
                  <a:gd name="T13" fmla="*/ 620 h 1438"/>
                  <a:gd name="T14" fmla="*/ 137 w 1438"/>
                  <a:gd name="T15" fmla="*/ 694 h 1438"/>
                  <a:gd name="T16" fmla="*/ 137 w 1438"/>
                  <a:gd name="T17" fmla="*/ 743 h 1438"/>
                  <a:gd name="T18" fmla="*/ 293 w 1438"/>
                  <a:gd name="T19" fmla="*/ 916 h 1438"/>
                  <a:gd name="T20" fmla="*/ 457 w 1438"/>
                  <a:gd name="T21" fmla="*/ 1079 h 1438"/>
                  <a:gd name="T22" fmla="*/ 621 w 1438"/>
                  <a:gd name="T23" fmla="*/ 1243 h 1438"/>
                  <a:gd name="T24" fmla="*/ 695 w 1438"/>
                  <a:gd name="T25" fmla="*/ 1301 h 1438"/>
                  <a:gd name="T26" fmla="*/ 743 w 1438"/>
                  <a:gd name="T27" fmla="*/ 1301 h 1438"/>
                  <a:gd name="T28" fmla="*/ 785 w 1438"/>
                  <a:gd name="T29" fmla="*/ 1276 h 1438"/>
                  <a:gd name="T30" fmla="*/ 883 w 1438"/>
                  <a:gd name="T31" fmla="*/ 1178 h 1438"/>
                  <a:gd name="T32" fmla="*/ 981 w 1438"/>
                  <a:gd name="T33" fmla="*/ 1079 h 1438"/>
                  <a:gd name="T34" fmla="*/ 1079 w 1438"/>
                  <a:gd name="T35" fmla="*/ 981 h 1438"/>
                  <a:gd name="T36" fmla="*/ 1178 w 1438"/>
                  <a:gd name="T37" fmla="*/ 883 h 1438"/>
                  <a:gd name="T38" fmla="*/ 1276 w 1438"/>
                  <a:gd name="T39" fmla="*/ 785 h 1438"/>
                  <a:gd name="T40" fmla="*/ 1301 w 1438"/>
                  <a:gd name="T41" fmla="*/ 743 h 1438"/>
                  <a:gd name="T42" fmla="*/ 1408 w 1438"/>
                  <a:gd name="T43" fmla="*/ 653 h 1438"/>
                  <a:gd name="T44" fmla="*/ 1432 w 1438"/>
                  <a:gd name="T45" fmla="*/ 743 h 1438"/>
                  <a:gd name="T46" fmla="*/ 785 w 1438"/>
                  <a:gd name="T47" fmla="*/ 1407 h 1438"/>
                  <a:gd name="T48" fmla="*/ 752 w 1438"/>
                  <a:gd name="T49" fmla="*/ 1428 h 1438"/>
                  <a:gd name="T50" fmla="*/ 695 w 1438"/>
                  <a:gd name="T51" fmla="*/ 1432 h 1438"/>
                  <a:gd name="T52" fmla="*/ 588 w 1438"/>
                  <a:gd name="T53" fmla="*/ 1342 h 1438"/>
                  <a:gd name="T54" fmla="*/ 424 w 1438"/>
                  <a:gd name="T55" fmla="*/ 1178 h 1438"/>
                  <a:gd name="T56" fmla="*/ 260 w 1438"/>
                  <a:gd name="T57" fmla="*/ 1014 h 1438"/>
                  <a:gd name="T58" fmla="*/ 96 w 1438"/>
                  <a:gd name="T59" fmla="*/ 850 h 1438"/>
                  <a:gd name="T60" fmla="*/ 30 w 1438"/>
                  <a:gd name="T61" fmla="*/ 785 h 1438"/>
                  <a:gd name="T62" fmla="*/ 6 w 1438"/>
                  <a:gd name="T63" fmla="*/ 694 h 1438"/>
                  <a:gd name="T64" fmla="*/ 64 w 1438"/>
                  <a:gd name="T65" fmla="*/ 620 h 1438"/>
                  <a:gd name="T66" fmla="*/ 162 w 1438"/>
                  <a:gd name="T67" fmla="*/ 522 h 1438"/>
                  <a:gd name="T68" fmla="*/ 260 w 1438"/>
                  <a:gd name="T69" fmla="*/ 424 h 1438"/>
                  <a:gd name="T70" fmla="*/ 358 w 1438"/>
                  <a:gd name="T71" fmla="*/ 325 h 1438"/>
                  <a:gd name="T72" fmla="*/ 457 w 1438"/>
                  <a:gd name="T73" fmla="*/ 227 h 1438"/>
                  <a:gd name="T74" fmla="*/ 555 w 1438"/>
                  <a:gd name="T75" fmla="*/ 128 h 1438"/>
                  <a:gd name="T76" fmla="*/ 654 w 1438"/>
                  <a:gd name="T77" fmla="*/ 30 h 1438"/>
                  <a:gd name="T78" fmla="*/ 695 w 1438"/>
                  <a:gd name="T79" fmla="*/ 6 h 1438"/>
                  <a:gd name="T80" fmla="*/ 752 w 1438"/>
                  <a:gd name="T81" fmla="*/ 8 h 1438"/>
                  <a:gd name="T82" fmla="*/ 817 w 1438"/>
                  <a:gd name="T83" fmla="*/ 63 h 1438"/>
                  <a:gd name="T84" fmla="*/ 916 w 1438"/>
                  <a:gd name="T85" fmla="*/ 161 h 1438"/>
                  <a:gd name="T86" fmla="*/ 1014 w 1438"/>
                  <a:gd name="T87" fmla="*/ 260 h 1438"/>
                  <a:gd name="T88" fmla="*/ 1112 w 1438"/>
                  <a:gd name="T89" fmla="*/ 358 h 1438"/>
                  <a:gd name="T90" fmla="*/ 1211 w 1438"/>
                  <a:gd name="T91" fmla="*/ 456 h 1438"/>
                  <a:gd name="T92" fmla="*/ 1309 w 1438"/>
                  <a:gd name="T93" fmla="*/ 555 h 1438"/>
                  <a:gd name="T94" fmla="*/ 1408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1" y="694"/>
                    </a:moveTo>
                    <a:lnTo>
                      <a:pt x="1301" y="694"/>
                    </a:lnTo>
                    <a:cubicBezTo>
                      <a:pt x="1295" y="677"/>
                      <a:pt x="1287" y="664"/>
                      <a:pt x="1276" y="653"/>
                    </a:cubicBezTo>
                    <a:lnTo>
                      <a:pt x="785" y="161"/>
                    </a:lnTo>
                    <a:lnTo>
                      <a:pt x="785" y="161"/>
                    </a:lnTo>
                    <a:cubicBezTo>
                      <a:pt x="776" y="153"/>
                      <a:pt x="765" y="146"/>
                      <a:pt x="752" y="140"/>
                    </a:cubicBezTo>
                    <a:lnTo>
                      <a:pt x="752" y="140"/>
                    </a:lnTo>
                    <a:cubicBezTo>
                      <a:pt x="749" y="139"/>
                      <a:pt x="746" y="138"/>
                      <a:pt x="743" y="137"/>
                    </a:cubicBezTo>
                    <a:lnTo>
                      <a:pt x="743" y="137"/>
                    </a:lnTo>
                    <a:cubicBezTo>
                      <a:pt x="727" y="131"/>
                      <a:pt x="711" y="131"/>
                      <a:pt x="695" y="137"/>
                    </a:cubicBezTo>
                    <a:lnTo>
                      <a:pt x="695" y="137"/>
                    </a:lnTo>
                    <a:cubicBezTo>
                      <a:pt x="678" y="143"/>
                      <a:pt x="665" y="150"/>
                      <a:pt x="654" y="161"/>
                    </a:cubicBezTo>
                    <a:lnTo>
                      <a:pt x="588" y="227"/>
                    </a:lnTo>
                    <a:lnTo>
                      <a:pt x="555" y="260"/>
                    </a:lnTo>
                    <a:lnTo>
                      <a:pt x="523" y="292"/>
                    </a:lnTo>
                    <a:lnTo>
                      <a:pt x="424" y="391"/>
                    </a:lnTo>
                    <a:lnTo>
                      <a:pt x="392" y="424"/>
                    </a:lnTo>
                    <a:lnTo>
                      <a:pt x="358" y="456"/>
                    </a:lnTo>
                    <a:lnTo>
                      <a:pt x="260" y="555"/>
                    </a:lnTo>
                    <a:lnTo>
                      <a:pt x="228" y="588"/>
                    </a:lnTo>
                    <a:lnTo>
                      <a:pt x="194" y="620"/>
                    </a:lnTo>
                    <a:lnTo>
                      <a:pt x="162" y="653"/>
                    </a:lnTo>
                    <a:lnTo>
                      <a:pt x="162" y="653"/>
                    </a:lnTo>
                    <a:cubicBezTo>
                      <a:pt x="151" y="664"/>
                      <a:pt x="142" y="677"/>
                      <a:pt x="137" y="694"/>
                    </a:cubicBezTo>
                    <a:lnTo>
                      <a:pt x="137" y="694"/>
                    </a:lnTo>
                    <a:cubicBezTo>
                      <a:pt x="132" y="711"/>
                      <a:pt x="132" y="727"/>
                      <a:pt x="137" y="743"/>
                    </a:cubicBezTo>
                    <a:lnTo>
                      <a:pt x="137" y="743"/>
                    </a:lnTo>
                    <a:cubicBezTo>
                      <a:pt x="142" y="760"/>
                      <a:pt x="151" y="773"/>
                      <a:pt x="162" y="785"/>
                    </a:cubicBezTo>
                    <a:lnTo>
                      <a:pt x="260" y="883"/>
                    </a:lnTo>
                    <a:lnTo>
                      <a:pt x="293" y="916"/>
                    </a:lnTo>
                    <a:lnTo>
                      <a:pt x="326" y="948"/>
                    </a:lnTo>
                    <a:lnTo>
                      <a:pt x="424" y="1047"/>
                    </a:lnTo>
                    <a:lnTo>
                      <a:pt x="457" y="1079"/>
                    </a:lnTo>
                    <a:lnTo>
                      <a:pt x="490" y="1112"/>
                    </a:lnTo>
                    <a:lnTo>
                      <a:pt x="588" y="1210"/>
                    </a:lnTo>
                    <a:lnTo>
                      <a:pt x="621" y="1243"/>
                    </a:lnTo>
                    <a:lnTo>
                      <a:pt x="654" y="1276"/>
                    </a:lnTo>
                    <a:lnTo>
                      <a:pt x="654" y="1276"/>
                    </a:lnTo>
                    <a:cubicBezTo>
                      <a:pt x="665" y="1287"/>
                      <a:pt x="678" y="1295"/>
                      <a:pt x="695" y="1301"/>
                    </a:cubicBezTo>
                    <a:lnTo>
                      <a:pt x="695" y="1301"/>
                    </a:lnTo>
                    <a:cubicBezTo>
                      <a:pt x="711" y="1306"/>
                      <a:pt x="727" y="1306"/>
                      <a:pt x="743" y="1301"/>
                    </a:cubicBezTo>
                    <a:lnTo>
                      <a:pt x="743" y="1301"/>
                    </a:lnTo>
                    <a:cubicBezTo>
                      <a:pt x="746" y="1300"/>
                      <a:pt x="749" y="1298"/>
                      <a:pt x="752" y="1297"/>
                    </a:cubicBezTo>
                    <a:lnTo>
                      <a:pt x="752" y="1297"/>
                    </a:lnTo>
                    <a:cubicBezTo>
                      <a:pt x="765" y="1292"/>
                      <a:pt x="776" y="1285"/>
                      <a:pt x="785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3" y="1178"/>
                    </a:lnTo>
                    <a:lnTo>
                      <a:pt x="916" y="1144"/>
                    </a:lnTo>
                    <a:lnTo>
                      <a:pt x="948" y="1112"/>
                    </a:lnTo>
                    <a:lnTo>
                      <a:pt x="981" y="1079"/>
                    </a:lnTo>
                    <a:lnTo>
                      <a:pt x="1014" y="1047"/>
                    </a:lnTo>
                    <a:lnTo>
                      <a:pt x="1047" y="1014"/>
                    </a:lnTo>
                    <a:lnTo>
                      <a:pt x="1079" y="981"/>
                    </a:lnTo>
                    <a:lnTo>
                      <a:pt x="1112" y="948"/>
                    </a:lnTo>
                    <a:lnTo>
                      <a:pt x="1145" y="916"/>
                    </a:lnTo>
                    <a:lnTo>
                      <a:pt x="1178" y="883"/>
                    </a:lnTo>
                    <a:lnTo>
                      <a:pt x="1211" y="850"/>
                    </a:lnTo>
                    <a:lnTo>
                      <a:pt x="1243" y="817"/>
                    </a:lnTo>
                    <a:lnTo>
                      <a:pt x="1276" y="785"/>
                    </a:lnTo>
                    <a:lnTo>
                      <a:pt x="1276" y="785"/>
                    </a:lnTo>
                    <a:cubicBezTo>
                      <a:pt x="1287" y="773"/>
                      <a:pt x="1295" y="760"/>
                      <a:pt x="1301" y="743"/>
                    </a:cubicBezTo>
                    <a:lnTo>
                      <a:pt x="1301" y="743"/>
                    </a:lnTo>
                    <a:cubicBezTo>
                      <a:pt x="1306" y="727"/>
                      <a:pt x="1306" y="711"/>
                      <a:pt x="1301" y="694"/>
                    </a:cubicBezTo>
                    <a:close/>
                    <a:moveTo>
                      <a:pt x="1408" y="653"/>
                    </a:moveTo>
                    <a:lnTo>
                      <a:pt x="1408" y="653"/>
                    </a:lnTo>
                    <a:cubicBezTo>
                      <a:pt x="1418" y="664"/>
                      <a:pt x="1426" y="677"/>
                      <a:pt x="1432" y="694"/>
                    </a:cubicBezTo>
                    <a:lnTo>
                      <a:pt x="1432" y="694"/>
                    </a:lnTo>
                    <a:cubicBezTo>
                      <a:pt x="1437" y="711"/>
                      <a:pt x="1437" y="727"/>
                      <a:pt x="1432" y="743"/>
                    </a:cubicBezTo>
                    <a:lnTo>
                      <a:pt x="1432" y="743"/>
                    </a:lnTo>
                    <a:cubicBezTo>
                      <a:pt x="1426" y="760"/>
                      <a:pt x="1418" y="773"/>
                      <a:pt x="1408" y="785"/>
                    </a:cubicBezTo>
                    <a:lnTo>
                      <a:pt x="785" y="1407"/>
                    </a:lnTo>
                    <a:lnTo>
                      <a:pt x="785" y="1407"/>
                    </a:lnTo>
                    <a:cubicBezTo>
                      <a:pt x="776" y="1416"/>
                      <a:pt x="765" y="1423"/>
                      <a:pt x="752" y="1428"/>
                    </a:cubicBezTo>
                    <a:lnTo>
                      <a:pt x="752" y="1428"/>
                    </a:lnTo>
                    <a:cubicBezTo>
                      <a:pt x="749" y="1429"/>
                      <a:pt x="746" y="1431"/>
                      <a:pt x="743" y="1432"/>
                    </a:cubicBezTo>
                    <a:lnTo>
                      <a:pt x="743" y="1432"/>
                    </a:lnTo>
                    <a:cubicBezTo>
                      <a:pt x="727" y="1437"/>
                      <a:pt x="711" y="1437"/>
                      <a:pt x="695" y="1432"/>
                    </a:cubicBezTo>
                    <a:lnTo>
                      <a:pt x="695" y="1432"/>
                    </a:lnTo>
                    <a:cubicBezTo>
                      <a:pt x="678" y="1426"/>
                      <a:pt x="665" y="1418"/>
                      <a:pt x="654" y="1407"/>
                    </a:cubicBezTo>
                    <a:lnTo>
                      <a:pt x="588" y="1342"/>
                    </a:lnTo>
                    <a:lnTo>
                      <a:pt x="555" y="1308"/>
                    </a:lnTo>
                    <a:lnTo>
                      <a:pt x="523" y="1276"/>
                    </a:lnTo>
                    <a:lnTo>
                      <a:pt x="424" y="1178"/>
                    </a:lnTo>
                    <a:lnTo>
                      <a:pt x="392" y="1144"/>
                    </a:lnTo>
                    <a:lnTo>
                      <a:pt x="358" y="1112"/>
                    </a:lnTo>
                    <a:lnTo>
                      <a:pt x="260" y="1014"/>
                    </a:lnTo>
                    <a:lnTo>
                      <a:pt x="228" y="981"/>
                    </a:lnTo>
                    <a:lnTo>
                      <a:pt x="194" y="948"/>
                    </a:lnTo>
                    <a:lnTo>
                      <a:pt x="96" y="850"/>
                    </a:lnTo>
                    <a:lnTo>
                      <a:pt x="64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20" y="773"/>
                      <a:pt x="12" y="760"/>
                      <a:pt x="6" y="743"/>
                    </a:cubicBezTo>
                    <a:lnTo>
                      <a:pt x="6" y="743"/>
                    </a:lnTo>
                    <a:cubicBezTo>
                      <a:pt x="0" y="727"/>
                      <a:pt x="0" y="711"/>
                      <a:pt x="6" y="694"/>
                    </a:cubicBezTo>
                    <a:lnTo>
                      <a:pt x="6" y="694"/>
                    </a:lnTo>
                    <a:cubicBezTo>
                      <a:pt x="12" y="677"/>
                      <a:pt x="20" y="664"/>
                      <a:pt x="30" y="653"/>
                    </a:cubicBezTo>
                    <a:lnTo>
                      <a:pt x="64" y="620"/>
                    </a:lnTo>
                    <a:lnTo>
                      <a:pt x="96" y="588"/>
                    </a:lnTo>
                    <a:lnTo>
                      <a:pt x="129" y="555"/>
                    </a:lnTo>
                    <a:lnTo>
                      <a:pt x="162" y="522"/>
                    </a:lnTo>
                    <a:lnTo>
                      <a:pt x="194" y="489"/>
                    </a:lnTo>
                    <a:lnTo>
                      <a:pt x="228" y="456"/>
                    </a:lnTo>
                    <a:lnTo>
                      <a:pt x="260" y="424"/>
                    </a:lnTo>
                    <a:lnTo>
                      <a:pt x="293" y="391"/>
                    </a:lnTo>
                    <a:lnTo>
                      <a:pt x="326" y="358"/>
                    </a:lnTo>
                    <a:lnTo>
                      <a:pt x="358" y="325"/>
                    </a:lnTo>
                    <a:lnTo>
                      <a:pt x="392" y="292"/>
                    </a:lnTo>
                    <a:lnTo>
                      <a:pt x="424" y="260"/>
                    </a:lnTo>
                    <a:lnTo>
                      <a:pt x="457" y="227"/>
                    </a:lnTo>
                    <a:lnTo>
                      <a:pt x="490" y="194"/>
                    </a:lnTo>
                    <a:lnTo>
                      <a:pt x="523" y="161"/>
                    </a:lnTo>
                    <a:lnTo>
                      <a:pt x="555" y="128"/>
                    </a:lnTo>
                    <a:lnTo>
                      <a:pt x="588" y="96"/>
                    </a:lnTo>
                    <a:lnTo>
                      <a:pt x="621" y="63"/>
                    </a:lnTo>
                    <a:lnTo>
                      <a:pt x="654" y="30"/>
                    </a:lnTo>
                    <a:lnTo>
                      <a:pt x="654" y="30"/>
                    </a:lnTo>
                    <a:cubicBezTo>
                      <a:pt x="665" y="19"/>
                      <a:pt x="678" y="11"/>
                      <a:pt x="695" y="6"/>
                    </a:cubicBezTo>
                    <a:lnTo>
                      <a:pt x="695" y="6"/>
                    </a:lnTo>
                    <a:cubicBezTo>
                      <a:pt x="711" y="0"/>
                      <a:pt x="727" y="0"/>
                      <a:pt x="743" y="6"/>
                    </a:cubicBezTo>
                    <a:lnTo>
                      <a:pt x="743" y="6"/>
                    </a:lnTo>
                    <a:cubicBezTo>
                      <a:pt x="746" y="7"/>
                      <a:pt x="749" y="7"/>
                      <a:pt x="752" y="8"/>
                    </a:cubicBezTo>
                    <a:lnTo>
                      <a:pt x="752" y="8"/>
                    </a:lnTo>
                    <a:cubicBezTo>
                      <a:pt x="765" y="14"/>
                      <a:pt x="776" y="22"/>
                      <a:pt x="785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3" y="128"/>
                    </a:lnTo>
                    <a:lnTo>
                      <a:pt x="916" y="161"/>
                    </a:lnTo>
                    <a:lnTo>
                      <a:pt x="948" y="194"/>
                    </a:lnTo>
                    <a:lnTo>
                      <a:pt x="981" y="227"/>
                    </a:lnTo>
                    <a:lnTo>
                      <a:pt x="1014" y="260"/>
                    </a:lnTo>
                    <a:lnTo>
                      <a:pt x="1047" y="292"/>
                    </a:lnTo>
                    <a:lnTo>
                      <a:pt x="1079" y="325"/>
                    </a:lnTo>
                    <a:lnTo>
                      <a:pt x="1112" y="358"/>
                    </a:lnTo>
                    <a:lnTo>
                      <a:pt x="1145" y="391"/>
                    </a:lnTo>
                    <a:lnTo>
                      <a:pt x="1178" y="424"/>
                    </a:lnTo>
                    <a:lnTo>
                      <a:pt x="1211" y="456"/>
                    </a:lnTo>
                    <a:lnTo>
                      <a:pt x="1243" y="489"/>
                    </a:lnTo>
                    <a:lnTo>
                      <a:pt x="1276" y="522"/>
                    </a:lnTo>
                    <a:lnTo>
                      <a:pt x="1309" y="555"/>
                    </a:lnTo>
                    <a:lnTo>
                      <a:pt x="1342" y="588"/>
                    </a:lnTo>
                    <a:lnTo>
                      <a:pt x="1375" y="620"/>
                    </a:lnTo>
                    <a:lnTo>
                      <a:pt x="1408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3" name="Freeform 340">
                <a:extLst>
                  <a:ext uri="{FF2B5EF4-FFF2-40B4-BE49-F238E27FC236}">
                    <a16:creationId xmlns="" xmlns:a16="http://schemas.microsoft.com/office/drawing/2014/main" id="{A2012BC9-14E6-EA4E-8B53-202AA305C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6038" y="2260600"/>
                <a:ext cx="328612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3 w 913"/>
                  <a:gd name="T5" fmla="*/ 293 h 914"/>
                  <a:gd name="T6" fmla="*/ 522 w 913"/>
                  <a:gd name="T7" fmla="*/ 162 h 914"/>
                  <a:gd name="T8" fmla="*/ 489 w 913"/>
                  <a:gd name="T9" fmla="*/ 140 h 914"/>
                  <a:gd name="T10" fmla="*/ 480 w 913"/>
                  <a:gd name="T11" fmla="*/ 137 h 914"/>
                  <a:gd name="T12" fmla="*/ 432 w 913"/>
                  <a:gd name="T13" fmla="*/ 137 h 914"/>
                  <a:gd name="T14" fmla="*/ 391 w 913"/>
                  <a:gd name="T15" fmla="*/ 162 h 914"/>
                  <a:gd name="T16" fmla="*/ 325 w 913"/>
                  <a:gd name="T17" fmla="*/ 227 h 914"/>
                  <a:gd name="T18" fmla="*/ 259 w 913"/>
                  <a:gd name="T19" fmla="*/ 293 h 914"/>
                  <a:gd name="T20" fmla="*/ 194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1 w 913"/>
                  <a:gd name="T29" fmla="*/ 752 h 914"/>
                  <a:gd name="T30" fmla="*/ 432 w 913"/>
                  <a:gd name="T31" fmla="*/ 776 h 914"/>
                  <a:gd name="T32" fmla="*/ 480 w 913"/>
                  <a:gd name="T33" fmla="*/ 776 h 914"/>
                  <a:gd name="T34" fmla="*/ 489 w 913"/>
                  <a:gd name="T35" fmla="*/ 773 h 914"/>
                  <a:gd name="T36" fmla="*/ 522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3 w 913"/>
                  <a:gd name="T55" fmla="*/ 752 h 914"/>
                  <a:gd name="T56" fmla="*/ 522 w 913"/>
                  <a:gd name="T57" fmla="*/ 882 h 914"/>
                  <a:gd name="T58" fmla="*/ 489 w 913"/>
                  <a:gd name="T59" fmla="*/ 904 h 914"/>
                  <a:gd name="T60" fmla="*/ 480 w 913"/>
                  <a:gd name="T61" fmla="*/ 907 h 914"/>
                  <a:gd name="T62" fmla="*/ 432 w 913"/>
                  <a:gd name="T63" fmla="*/ 907 h 914"/>
                  <a:gd name="T64" fmla="*/ 391 w 913"/>
                  <a:gd name="T65" fmla="*/ 882 h 914"/>
                  <a:gd name="T66" fmla="*/ 325 w 913"/>
                  <a:gd name="T67" fmla="*/ 817 h 914"/>
                  <a:gd name="T68" fmla="*/ 259 w 913"/>
                  <a:gd name="T69" fmla="*/ 752 h 914"/>
                  <a:gd name="T70" fmla="*/ 194 w 913"/>
                  <a:gd name="T71" fmla="*/ 686 h 914"/>
                  <a:gd name="T72" fmla="*/ 129 w 913"/>
                  <a:gd name="T73" fmla="*/ 621 h 914"/>
                  <a:gd name="T74" fmla="*/ 63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3 w 913"/>
                  <a:gd name="T83" fmla="*/ 358 h 914"/>
                  <a:gd name="T84" fmla="*/ 194 w 913"/>
                  <a:gd name="T85" fmla="*/ 227 h 914"/>
                  <a:gd name="T86" fmla="*/ 325 w 913"/>
                  <a:gd name="T87" fmla="*/ 96 h 914"/>
                  <a:gd name="T88" fmla="*/ 391 w 913"/>
                  <a:gd name="T89" fmla="*/ 30 h 914"/>
                  <a:gd name="T90" fmla="*/ 432 w 913"/>
                  <a:gd name="T91" fmla="*/ 6 h 914"/>
                  <a:gd name="T92" fmla="*/ 480 w 913"/>
                  <a:gd name="T93" fmla="*/ 6 h 914"/>
                  <a:gd name="T94" fmla="*/ 489 w 913"/>
                  <a:gd name="T95" fmla="*/ 9 h 914"/>
                  <a:gd name="T96" fmla="*/ 522 w 913"/>
                  <a:gd name="T97" fmla="*/ 30 h 914"/>
                  <a:gd name="T98" fmla="*/ 587 w 913"/>
                  <a:gd name="T99" fmla="*/ 96 h 914"/>
                  <a:gd name="T100" fmla="*/ 653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2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3" y="293"/>
                    </a:lnTo>
                    <a:lnTo>
                      <a:pt x="554" y="194"/>
                    </a:lnTo>
                    <a:lnTo>
                      <a:pt x="522" y="162"/>
                    </a:lnTo>
                    <a:lnTo>
                      <a:pt x="522" y="162"/>
                    </a:lnTo>
                    <a:cubicBezTo>
                      <a:pt x="513" y="152"/>
                      <a:pt x="502" y="146"/>
                      <a:pt x="489" y="140"/>
                    </a:cubicBezTo>
                    <a:lnTo>
                      <a:pt x="489" y="140"/>
                    </a:lnTo>
                    <a:cubicBezTo>
                      <a:pt x="486" y="139"/>
                      <a:pt x="483" y="138"/>
                      <a:pt x="480" y="137"/>
                    </a:cubicBezTo>
                    <a:lnTo>
                      <a:pt x="480" y="137"/>
                    </a:lnTo>
                    <a:cubicBezTo>
                      <a:pt x="464" y="132"/>
                      <a:pt x="448" y="132"/>
                      <a:pt x="432" y="137"/>
                    </a:cubicBezTo>
                    <a:lnTo>
                      <a:pt x="432" y="137"/>
                    </a:lnTo>
                    <a:cubicBezTo>
                      <a:pt x="415" y="142"/>
                      <a:pt x="402" y="151"/>
                      <a:pt x="391" y="162"/>
                    </a:cubicBezTo>
                    <a:lnTo>
                      <a:pt x="358" y="194"/>
                    </a:lnTo>
                    <a:lnTo>
                      <a:pt x="325" y="227"/>
                    </a:lnTo>
                    <a:lnTo>
                      <a:pt x="292" y="260"/>
                    </a:lnTo>
                    <a:lnTo>
                      <a:pt x="259" y="293"/>
                    </a:lnTo>
                    <a:lnTo>
                      <a:pt x="227" y="326"/>
                    </a:lnTo>
                    <a:lnTo>
                      <a:pt x="194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1" y="752"/>
                    </a:lnTo>
                    <a:lnTo>
                      <a:pt x="391" y="752"/>
                    </a:lnTo>
                    <a:cubicBezTo>
                      <a:pt x="402" y="763"/>
                      <a:pt x="415" y="771"/>
                      <a:pt x="432" y="776"/>
                    </a:cubicBezTo>
                    <a:lnTo>
                      <a:pt x="432" y="776"/>
                    </a:lnTo>
                    <a:cubicBezTo>
                      <a:pt x="448" y="782"/>
                      <a:pt x="464" y="782"/>
                      <a:pt x="480" y="776"/>
                    </a:cubicBezTo>
                    <a:lnTo>
                      <a:pt x="480" y="776"/>
                    </a:lnTo>
                    <a:cubicBezTo>
                      <a:pt x="483" y="776"/>
                      <a:pt x="486" y="775"/>
                      <a:pt x="489" y="773"/>
                    </a:cubicBezTo>
                    <a:lnTo>
                      <a:pt x="489" y="773"/>
                    </a:lnTo>
                    <a:cubicBezTo>
                      <a:pt x="502" y="768"/>
                      <a:pt x="513" y="761"/>
                      <a:pt x="522" y="752"/>
                    </a:cubicBezTo>
                    <a:lnTo>
                      <a:pt x="587" y="686"/>
                    </a:lnTo>
                    <a:lnTo>
                      <a:pt x="620" y="654"/>
                    </a:lnTo>
                    <a:lnTo>
                      <a:pt x="653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2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1" y="498"/>
                      <a:pt x="893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3" y="752"/>
                    </a:lnTo>
                    <a:lnTo>
                      <a:pt x="554" y="850"/>
                    </a:lnTo>
                    <a:lnTo>
                      <a:pt x="522" y="882"/>
                    </a:lnTo>
                    <a:lnTo>
                      <a:pt x="522" y="882"/>
                    </a:lnTo>
                    <a:cubicBezTo>
                      <a:pt x="513" y="892"/>
                      <a:pt x="502" y="899"/>
                      <a:pt x="489" y="904"/>
                    </a:cubicBezTo>
                    <a:lnTo>
                      <a:pt x="489" y="904"/>
                    </a:lnTo>
                    <a:cubicBezTo>
                      <a:pt x="486" y="906"/>
                      <a:pt x="483" y="907"/>
                      <a:pt x="480" y="907"/>
                    </a:cubicBezTo>
                    <a:lnTo>
                      <a:pt x="480" y="907"/>
                    </a:lnTo>
                    <a:cubicBezTo>
                      <a:pt x="464" y="913"/>
                      <a:pt x="448" y="913"/>
                      <a:pt x="432" y="907"/>
                    </a:cubicBezTo>
                    <a:lnTo>
                      <a:pt x="432" y="907"/>
                    </a:lnTo>
                    <a:cubicBezTo>
                      <a:pt x="415" y="902"/>
                      <a:pt x="402" y="894"/>
                      <a:pt x="391" y="882"/>
                    </a:cubicBezTo>
                    <a:lnTo>
                      <a:pt x="358" y="850"/>
                    </a:lnTo>
                    <a:lnTo>
                      <a:pt x="325" y="817"/>
                    </a:lnTo>
                    <a:lnTo>
                      <a:pt x="292" y="785"/>
                    </a:lnTo>
                    <a:lnTo>
                      <a:pt x="259" y="752"/>
                    </a:lnTo>
                    <a:lnTo>
                      <a:pt x="227" y="719"/>
                    </a:lnTo>
                    <a:lnTo>
                      <a:pt x="194" y="686"/>
                    </a:lnTo>
                    <a:lnTo>
                      <a:pt x="161" y="654"/>
                    </a:lnTo>
                    <a:lnTo>
                      <a:pt x="129" y="621"/>
                    </a:lnTo>
                    <a:lnTo>
                      <a:pt x="95" y="588"/>
                    </a:lnTo>
                    <a:lnTo>
                      <a:pt x="63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3" y="358"/>
                    </a:lnTo>
                    <a:lnTo>
                      <a:pt x="161" y="260"/>
                    </a:lnTo>
                    <a:lnTo>
                      <a:pt x="194" y="227"/>
                    </a:lnTo>
                    <a:lnTo>
                      <a:pt x="227" y="194"/>
                    </a:lnTo>
                    <a:lnTo>
                      <a:pt x="325" y="96"/>
                    </a:lnTo>
                    <a:lnTo>
                      <a:pt x="358" y="63"/>
                    </a:lnTo>
                    <a:lnTo>
                      <a:pt x="391" y="30"/>
                    </a:lnTo>
                    <a:lnTo>
                      <a:pt x="391" y="30"/>
                    </a:lnTo>
                    <a:cubicBezTo>
                      <a:pt x="402" y="20"/>
                      <a:pt x="415" y="11"/>
                      <a:pt x="432" y="6"/>
                    </a:cubicBezTo>
                    <a:lnTo>
                      <a:pt x="432" y="6"/>
                    </a:lnTo>
                    <a:cubicBezTo>
                      <a:pt x="448" y="0"/>
                      <a:pt x="464" y="0"/>
                      <a:pt x="480" y="6"/>
                    </a:cubicBezTo>
                    <a:lnTo>
                      <a:pt x="480" y="6"/>
                    </a:lnTo>
                    <a:cubicBezTo>
                      <a:pt x="483" y="7"/>
                      <a:pt x="486" y="8"/>
                      <a:pt x="489" y="9"/>
                    </a:cubicBezTo>
                    <a:lnTo>
                      <a:pt x="489" y="9"/>
                    </a:lnTo>
                    <a:cubicBezTo>
                      <a:pt x="502" y="15"/>
                      <a:pt x="513" y="21"/>
                      <a:pt x="522" y="30"/>
                    </a:cubicBezTo>
                    <a:lnTo>
                      <a:pt x="554" y="63"/>
                    </a:lnTo>
                    <a:lnTo>
                      <a:pt x="587" y="96"/>
                    </a:lnTo>
                    <a:lnTo>
                      <a:pt x="620" y="129"/>
                    </a:lnTo>
                    <a:lnTo>
                      <a:pt x="653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3" y="402"/>
                      <a:pt x="901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4" name="Freeform 341">
                <a:extLst>
                  <a:ext uri="{FF2B5EF4-FFF2-40B4-BE49-F238E27FC236}">
                    <a16:creationId xmlns="" xmlns:a16="http://schemas.microsoft.com/office/drawing/2014/main" id="{DECEFC9E-0B54-0441-AF26-84C848FEA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0750" y="2284413"/>
                <a:ext cx="247650" cy="284162"/>
              </a:xfrm>
              <a:custGeom>
                <a:avLst/>
                <a:gdLst>
                  <a:gd name="T0" fmla="*/ 664 w 690"/>
                  <a:gd name="T1" fmla="*/ 778 h 788"/>
                  <a:gd name="T2" fmla="*/ 664 w 690"/>
                  <a:gd name="T3" fmla="*/ 778 h 788"/>
                  <a:gd name="T4" fmla="*/ 689 w 690"/>
                  <a:gd name="T5" fmla="*/ 754 h 788"/>
                  <a:gd name="T6" fmla="*/ 689 w 690"/>
                  <a:gd name="T7" fmla="*/ 754 h 788"/>
                  <a:gd name="T8" fmla="*/ 672 w 690"/>
                  <a:gd name="T9" fmla="*/ 722 h 788"/>
                  <a:gd name="T10" fmla="*/ 639 w 690"/>
                  <a:gd name="T11" fmla="*/ 689 h 788"/>
                  <a:gd name="T12" fmla="*/ 606 w 690"/>
                  <a:gd name="T13" fmla="*/ 656 h 788"/>
                  <a:gd name="T14" fmla="*/ 573 w 690"/>
                  <a:gd name="T15" fmla="*/ 623 h 788"/>
                  <a:gd name="T16" fmla="*/ 541 w 690"/>
                  <a:gd name="T17" fmla="*/ 591 h 788"/>
                  <a:gd name="T18" fmla="*/ 508 w 690"/>
                  <a:gd name="T19" fmla="*/ 558 h 788"/>
                  <a:gd name="T20" fmla="*/ 475 w 690"/>
                  <a:gd name="T21" fmla="*/ 525 h 788"/>
                  <a:gd name="T22" fmla="*/ 442 w 690"/>
                  <a:gd name="T23" fmla="*/ 492 h 788"/>
                  <a:gd name="T24" fmla="*/ 410 w 690"/>
                  <a:gd name="T25" fmla="*/ 460 h 788"/>
                  <a:gd name="T26" fmla="*/ 410 w 690"/>
                  <a:gd name="T27" fmla="*/ 460 h 788"/>
                  <a:gd name="T28" fmla="*/ 385 w 690"/>
                  <a:gd name="T29" fmla="*/ 418 h 788"/>
                  <a:gd name="T30" fmla="*/ 385 w 690"/>
                  <a:gd name="T31" fmla="*/ 418 h 788"/>
                  <a:gd name="T32" fmla="*/ 385 w 690"/>
                  <a:gd name="T33" fmla="*/ 369 h 788"/>
                  <a:gd name="T34" fmla="*/ 385 w 690"/>
                  <a:gd name="T35" fmla="*/ 369 h 788"/>
                  <a:gd name="T36" fmla="*/ 410 w 690"/>
                  <a:gd name="T37" fmla="*/ 328 h 788"/>
                  <a:gd name="T38" fmla="*/ 672 w 690"/>
                  <a:gd name="T39" fmla="*/ 66 h 788"/>
                  <a:gd name="T40" fmla="*/ 672 w 690"/>
                  <a:gd name="T41" fmla="*/ 66 h 788"/>
                  <a:gd name="T42" fmla="*/ 689 w 690"/>
                  <a:gd name="T43" fmla="*/ 33 h 788"/>
                  <a:gd name="T44" fmla="*/ 689 w 690"/>
                  <a:gd name="T45" fmla="*/ 33 h 788"/>
                  <a:gd name="T46" fmla="*/ 664 w 690"/>
                  <a:gd name="T47" fmla="*/ 8 h 788"/>
                  <a:gd name="T48" fmla="*/ 664 w 690"/>
                  <a:gd name="T49" fmla="*/ 8 h 788"/>
                  <a:gd name="T50" fmla="*/ 606 w 690"/>
                  <a:gd name="T51" fmla="*/ 0 h 788"/>
                  <a:gd name="T52" fmla="*/ 82 w 690"/>
                  <a:gd name="T53" fmla="*/ 0 h 788"/>
                  <a:gd name="T54" fmla="*/ 82 w 690"/>
                  <a:gd name="T55" fmla="*/ 0 h 788"/>
                  <a:gd name="T56" fmla="*/ 24 w 690"/>
                  <a:gd name="T57" fmla="*/ 8 h 788"/>
                  <a:gd name="T58" fmla="*/ 24 w 690"/>
                  <a:gd name="T59" fmla="*/ 8 h 788"/>
                  <a:gd name="T60" fmla="*/ 0 w 690"/>
                  <a:gd name="T61" fmla="*/ 33 h 788"/>
                  <a:gd name="T62" fmla="*/ 0 w 690"/>
                  <a:gd name="T63" fmla="*/ 33 h 788"/>
                  <a:gd name="T64" fmla="*/ 17 w 690"/>
                  <a:gd name="T65" fmla="*/ 66 h 788"/>
                  <a:gd name="T66" fmla="*/ 49 w 690"/>
                  <a:gd name="T67" fmla="*/ 99 h 788"/>
                  <a:gd name="T68" fmla="*/ 82 w 690"/>
                  <a:gd name="T69" fmla="*/ 131 h 788"/>
                  <a:gd name="T70" fmla="*/ 115 w 690"/>
                  <a:gd name="T71" fmla="*/ 164 h 788"/>
                  <a:gd name="T72" fmla="*/ 147 w 690"/>
                  <a:gd name="T73" fmla="*/ 197 h 788"/>
                  <a:gd name="T74" fmla="*/ 181 w 690"/>
                  <a:gd name="T75" fmla="*/ 230 h 788"/>
                  <a:gd name="T76" fmla="*/ 213 w 690"/>
                  <a:gd name="T77" fmla="*/ 263 h 788"/>
                  <a:gd name="T78" fmla="*/ 246 w 690"/>
                  <a:gd name="T79" fmla="*/ 296 h 788"/>
                  <a:gd name="T80" fmla="*/ 279 w 690"/>
                  <a:gd name="T81" fmla="*/ 328 h 788"/>
                  <a:gd name="T82" fmla="*/ 279 w 690"/>
                  <a:gd name="T83" fmla="*/ 328 h 788"/>
                  <a:gd name="T84" fmla="*/ 303 w 690"/>
                  <a:gd name="T85" fmla="*/ 369 h 788"/>
                  <a:gd name="T86" fmla="*/ 303 w 690"/>
                  <a:gd name="T87" fmla="*/ 369 h 788"/>
                  <a:gd name="T88" fmla="*/ 303 w 690"/>
                  <a:gd name="T89" fmla="*/ 418 h 788"/>
                  <a:gd name="T90" fmla="*/ 303 w 690"/>
                  <a:gd name="T91" fmla="*/ 418 h 788"/>
                  <a:gd name="T92" fmla="*/ 279 w 690"/>
                  <a:gd name="T93" fmla="*/ 460 h 788"/>
                  <a:gd name="T94" fmla="*/ 17 w 690"/>
                  <a:gd name="T95" fmla="*/ 722 h 788"/>
                  <a:gd name="T96" fmla="*/ 17 w 690"/>
                  <a:gd name="T97" fmla="*/ 722 h 788"/>
                  <a:gd name="T98" fmla="*/ 0 w 690"/>
                  <a:gd name="T99" fmla="*/ 754 h 788"/>
                  <a:gd name="T100" fmla="*/ 0 w 690"/>
                  <a:gd name="T101" fmla="*/ 754 h 788"/>
                  <a:gd name="T102" fmla="*/ 24 w 690"/>
                  <a:gd name="T103" fmla="*/ 778 h 788"/>
                  <a:gd name="T104" fmla="*/ 24 w 690"/>
                  <a:gd name="T105" fmla="*/ 778 h 788"/>
                  <a:gd name="T106" fmla="*/ 82 w 690"/>
                  <a:gd name="T107" fmla="*/ 787 h 788"/>
                  <a:gd name="T108" fmla="*/ 606 w 690"/>
                  <a:gd name="T109" fmla="*/ 787 h 788"/>
                  <a:gd name="T110" fmla="*/ 606 w 690"/>
                  <a:gd name="T111" fmla="*/ 787 h 788"/>
                  <a:gd name="T112" fmla="*/ 664 w 690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0" h="788">
                    <a:moveTo>
                      <a:pt x="664" y="778"/>
                    </a:moveTo>
                    <a:lnTo>
                      <a:pt x="664" y="778"/>
                    </a:lnTo>
                    <a:cubicBezTo>
                      <a:pt x="680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1" y="591"/>
                    </a:lnTo>
                    <a:lnTo>
                      <a:pt x="508" y="558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7" y="66"/>
                    </a:cubicBezTo>
                    <a:lnTo>
                      <a:pt x="49" y="99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147" y="197"/>
                    </a:lnTo>
                    <a:lnTo>
                      <a:pt x="181" y="230"/>
                    </a:lnTo>
                    <a:lnTo>
                      <a:pt x="213" y="263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89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89" y="448"/>
                      <a:pt x="279" y="460"/>
                    </a:cubicBezTo>
                    <a:lnTo>
                      <a:pt x="17" y="722"/>
                    </a:lnTo>
                    <a:lnTo>
                      <a:pt x="17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8" y="784"/>
                      <a:pt x="664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5" name="Freeform 342">
                <a:extLst>
                  <a:ext uri="{FF2B5EF4-FFF2-40B4-BE49-F238E27FC236}">
                    <a16:creationId xmlns="" xmlns:a16="http://schemas.microsoft.com/office/drawing/2014/main" id="{4A3CE022-D2E3-744E-89D9-D6E1E1E04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2288" y="2284413"/>
                <a:ext cx="247650" cy="284162"/>
              </a:xfrm>
              <a:custGeom>
                <a:avLst/>
                <a:gdLst>
                  <a:gd name="T0" fmla="*/ 443 w 690"/>
                  <a:gd name="T1" fmla="*/ 295 h 788"/>
                  <a:gd name="T2" fmla="*/ 508 w 690"/>
                  <a:gd name="T3" fmla="*/ 230 h 788"/>
                  <a:gd name="T4" fmla="*/ 574 w 690"/>
                  <a:gd name="T5" fmla="*/ 164 h 788"/>
                  <a:gd name="T6" fmla="*/ 640 w 690"/>
                  <a:gd name="T7" fmla="*/ 99 h 788"/>
                  <a:gd name="T8" fmla="*/ 672 w 690"/>
                  <a:gd name="T9" fmla="*/ 66 h 788"/>
                  <a:gd name="T10" fmla="*/ 689 w 690"/>
                  <a:gd name="T11" fmla="*/ 33 h 788"/>
                  <a:gd name="T12" fmla="*/ 665 w 690"/>
                  <a:gd name="T13" fmla="*/ 8 h 788"/>
                  <a:gd name="T14" fmla="*/ 82 w 690"/>
                  <a:gd name="T15" fmla="*/ 0 h 788"/>
                  <a:gd name="T16" fmla="*/ 25 w 690"/>
                  <a:gd name="T17" fmla="*/ 8 h 788"/>
                  <a:gd name="T18" fmla="*/ 0 w 690"/>
                  <a:gd name="T19" fmla="*/ 33 h 788"/>
                  <a:gd name="T20" fmla="*/ 17 w 690"/>
                  <a:gd name="T21" fmla="*/ 66 h 788"/>
                  <a:gd name="T22" fmla="*/ 115 w 690"/>
                  <a:gd name="T23" fmla="*/ 164 h 788"/>
                  <a:gd name="T24" fmla="*/ 246 w 690"/>
                  <a:gd name="T25" fmla="*/ 295 h 788"/>
                  <a:gd name="T26" fmla="*/ 279 w 690"/>
                  <a:gd name="T27" fmla="*/ 328 h 788"/>
                  <a:gd name="T28" fmla="*/ 303 w 690"/>
                  <a:gd name="T29" fmla="*/ 369 h 788"/>
                  <a:gd name="T30" fmla="*/ 303 w 690"/>
                  <a:gd name="T31" fmla="*/ 418 h 788"/>
                  <a:gd name="T32" fmla="*/ 246 w 690"/>
                  <a:gd name="T33" fmla="*/ 492 h 788"/>
                  <a:gd name="T34" fmla="*/ 181 w 690"/>
                  <a:gd name="T35" fmla="*/ 558 h 788"/>
                  <a:gd name="T36" fmla="*/ 115 w 690"/>
                  <a:gd name="T37" fmla="*/ 623 h 788"/>
                  <a:gd name="T38" fmla="*/ 50 w 690"/>
                  <a:gd name="T39" fmla="*/ 689 h 788"/>
                  <a:gd name="T40" fmla="*/ 17 w 690"/>
                  <a:gd name="T41" fmla="*/ 722 h 788"/>
                  <a:gd name="T42" fmla="*/ 0 w 690"/>
                  <a:gd name="T43" fmla="*/ 754 h 788"/>
                  <a:gd name="T44" fmla="*/ 25 w 690"/>
                  <a:gd name="T45" fmla="*/ 778 h 788"/>
                  <a:gd name="T46" fmla="*/ 607 w 690"/>
                  <a:gd name="T47" fmla="*/ 787 h 788"/>
                  <a:gd name="T48" fmla="*/ 665 w 690"/>
                  <a:gd name="T49" fmla="*/ 778 h 788"/>
                  <a:gd name="T50" fmla="*/ 689 w 690"/>
                  <a:gd name="T51" fmla="*/ 754 h 788"/>
                  <a:gd name="T52" fmla="*/ 672 w 690"/>
                  <a:gd name="T53" fmla="*/ 722 h 788"/>
                  <a:gd name="T54" fmla="*/ 607 w 690"/>
                  <a:gd name="T55" fmla="*/ 656 h 788"/>
                  <a:gd name="T56" fmla="*/ 476 w 690"/>
                  <a:gd name="T57" fmla="*/ 525 h 788"/>
                  <a:gd name="T58" fmla="*/ 410 w 690"/>
                  <a:gd name="T59" fmla="*/ 460 h 788"/>
                  <a:gd name="T60" fmla="*/ 385 w 690"/>
                  <a:gd name="T61" fmla="*/ 418 h 788"/>
                  <a:gd name="T62" fmla="*/ 385 w 690"/>
                  <a:gd name="T63" fmla="*/ 369 h 788"/>
                  <a:gd name="T64" fmla="*/ 410 w 690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88">
                    <a:moveTo>
                      <a:pt x="410" y="328"/>
                    </a:moveTo>
                    <a:lnTo>
                      <a:pt x="443" y="295"/>
                    </a:lnTo>
                    <a:lnTo>
                      <a:pt x="476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40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1" y="14"/>
                      <a:pt x="665" y="8"/>
                    </a:cubicBezTo>
                    <a:lnTo>
                      <a:pt x="665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7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1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91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1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50" y="689"/>
                    </a:lnTo>
                    <a:lnTo>
                      <a:pt x="17" y="722"/>
                    </a:lnTo>
                    <a:lnTo>
                      <a:pt x="17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9" y="773"/>
                      <a:pt x="25" y="778"/>
                    </a:cubicBezTo>
                    <a:lnTo>
                      <a:pt x="25" y="778"/>
                    </a:lnTo>
                    <a:cubicBezTo>
                      <a:pt x="41" y="784"/>
                      <a:pt x="61" y="787"/>
                      <a:pt x="82" y="787"/>
                    </a:cubicBezTo>
                    <a:lnTo>
                      <a:pt x="607" y="787"/>
                    </a:lnTo>
                    <a:lnTo>
                      <a:pt x="607" y="787"/>
                    </a:lnTo>
                    <a:cubicBezTo>
                      <a:pt x="629" y="787"/>
                      <a:pt x="648" y="784"/>
                      <a:pt x="665" y="778"/>
                    </a:cubicBezTo>
                    <a:lnTo>
                      <a:pt x="665" y="778"/>
                    </a:lnTo>
                    <a:cubicBezTo>
                      <a:pt x="681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40" y="689"/>
                    </a:lnTo>
                    <a:lnTo>
                      <a:pt x="607" y="656"/>
                    </a:lnTo>
                    <a:lnTo>
                      <a:pt x="574" y="623"/>
                    </a:lnTo>
                    <a:lnTo>
                      <a:pt x="476" y="525"/>
                    </a:lnTo>
                    <a:lnTo>
                      <a:pt x="443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6" name="Freeform 343">
                <a:extLst>
                  <a:ext uri="{FF2B5EF4-FFF2-40B4-BE49-F238E27FC236}">
                    <a16:creationId xmlns="" xmlns:a16="http://schemas.microsoft.com/office/drawing/2014/main" id="{F0F35D9E-9B42-0448-A4F5-5938E8BA1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7475" y="2332038"/>
                <a:ext cx="187325" cy="187325"/>
              </a:xfrm>
              <a:custGeom>
                <a:avLst/>
                <a:gdLst>
                  <a:gd name="T0" fmla="*/ 382 w 519"/>
                  <a:gd name="T1" fmla="*/ 235 h 520"/>
                  <a:gd name="T2" fmla="*/ 325 w 519"/>
                  <a:gd name="T3" fmla="*/ 161 h 520"/>
                  <a:gd name="T4" fmla="*/ 292 w 519"/>
                  <a:gd name="T5" fmla="*/ 140 h 520"/>
                  <a:gd name="T6" fmla="*/ 283 w 519"/>
                  <a:gd name="T7" fmla="*/ 136 h 520"/>
                  <a:gd name="T8" fmla="*/ 235 w 519"/>
                  <a:gd name="T9" fmla="*/ 136 h 520"/>
                  <a:gd name="T10" fmla="*/ 194 w 519"/>
                  <a:gd name="T11" fmla="*/ 161 h 520"/>
                  <a:gd name="T12" fmla="*/ 161 w 519"/>
                  <a:gd name="T13" fmla="*/ 194 h 520"/>
                  <a:gd name="T14" fmla="*/ 136 w 519"/>
                  <a:gd name="T15" fmla="*/ 235 h 520"/>
                  <a:gd name="T16" fmla="*/ 136 w 519"/>
                  <a:gd name="T17" fmla="*/ 284 h 520"/>
                  <a:gd name="T18" fmla="*/ 194 w 519"/>
                  <a:gd name="T19" fmla="*/ 358 h 520"/>
                  <a:gd name="T20" fmla="*/ 235 w 519"/>
                  <a:gd name="T21" fmla="*/ 382 h 520"/>
                  <a:gd name="T22" fmla="*/ 283 w 519"/>
                  <a:gd name="T23" fmla="*/ 382 h 520"/>
                  <a:gd name="T24" fmla="*/ 292 w 519"/>
                  <a:gd name="T25" fmla="*/ 379 h 520"/>
                  <a:gd name="T26" fmla="*/ 325 w 519"/>
                  <a:gd name="T27" fmla="*/ 358 h 520"/>
                  <a:gd name="T28" fmla="*/ 357 w 519"/>
                  <a:gd name="T29" fmla="*/ 326 h 520"/>
                  <a:gd name="T30" fmla="*/ 382 w 519"/>
                  <a:gd name="T31" fmla="*/ 284 h 520"/>
                  <a:gd name="T32" fmla="*/ 513 w 519"/>
                  <a:gd name="T33" fmla="*/ 235 h 520"/>
                  <a:gd name="T34" fmla="*/ 513 w 519"/>
                  <a:gd name="T35" fmla="*/ 284 h 520"/>
                  <a:gd name="T36" fmla="*/ 488 w 519"/>
                  <a:gd name="T37" fmla="*/ 326 h 520"/>
                  <a:gd name="T38" fmla="*/ 423 w 519"/>
                  <a:gd name="T39" fmla="*/ 391 h 520"/>
                  <a:gd name="T40" fmla="*/ 357 w 519"/>
                  <a:gd name="T41" fmla="*/ 457 h 520"/>
                  <a:gd name="T42" fmla="*/ 325 w 519"/>
                  <a:gd name="T43" fmla="*/ 489 h 520"/>
                  <a:gd name="T44" fmla="*/ 292 w 519"/>
                  <a:gd name="T45" fmla="*/ 510 h 520"/>
                  <a:gd name="T46" fmla="*/ 283 w 519"/>
                  <a:gd name="T47" fmla="*/ 514 h 520"/>
                  <a:gd name="T48" fmla="*/ 235 w 519"/>
                  <a:gd name="T49" fmla="*/ 514 h 520"/>
                  <a:gd name="T50" fmla="*/ 161 w 519"/>
                  <a:gd name="T51" fmla="*/ 457 h 520"/>
                  <a:gd name="T52" fmla="*/ 30 w 519"/>
                  <a:gd name="T53" fmla="*/ 326 h 520"/>
                  <a:gd name="T54" fmla="*/ 5 w 519"/>
                  <a:gd name="T55" fmla="*/ 284 h 520"/>
                  <a:gd name="T56" fmla="*/ 5 w 519"/>
                  <a:gd name="T57" fmla="*/ 235 h 520"/>
                  <a:gd name="T58" fmla="*/ 30 w 519"/>
                  <a:gd name="T59" fmla="*/ 194 h 520"/>
                  <a:gd name="T60" fmla="*/ 95 w 519"/>
                  <a:gd name="T61" fmla="*/ 129 h 520"/>
                  <a:gd name="T62" fmla="*/ 194 w 519"/>
                  <a:gd name="T63" fmla="*/ 30 h 520"/>
                  <a:gd name="T64" fmla="*/ 235 w 519"/>
                  <a:gd name="T65" fmla="*/ 6 h 520"/>
                  <a:gd name="T66" fmla="*/ 283 w 519"/>
                  <a:gd name="T67" fmla="*/ 6 h 520"/>
                  <a:gd name="T68" fmla="*/ 292 w 519"/>
                  <a:gd name="T69" fmla="*/ 9 h 520"/>
                  <a:gd name="T70" fmla="*/ 325 w 519"/>
                  <a:gd name="T71" fmla="*/ 30 h 520"/>
                  <a:gd name="T72" fmla="*/ 488 w 519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19" h="520">
                    <a:moveTo>
                      <a:pt x="382" y="235"/>
                    </a:moveTo>
                    <a:lnTo>
                      <a:pt x="382" y="235"/>
                    </a:lnTo>
                    <a:cubicBezTo>
                      <a:pt x="377" y="218"/>
                      <a:pt x="368" y="205"/>
                      <a:pt x="357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6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89" y="139"/>
                      <a:pt x="286" y="137"/>
                      <a:pt x="283" y="136"/>
                    </a:cubicBezTo>
                    <a:lnTo>
                      <a:pt x="283" y="136"/>
                    </a:lnTo>
                    <a:cubicBezTo>
                      <a:pt x="267" y="131"/>
                      <a:pt x="251" y="131"/>
                      <a:pt x="235" y="136"/>
                    </a:cubicBezTo>
                    <a:lnTo>
                      <a:pt x="235" y="136"/>
                    </a:lnTo>
                    <a:cubicBezTo>
                      <a:pt x="218" y="142"/>
                      <a:pt x="205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49" y="205"/>
                      <a:pt x="142" y="218"/>
                      <a:pt x="136" y="235"/>
                    </a:cubicBezTo>
                    <a:lnTo>
                      <a:pt x="136" y="235"/>
                    </a:lnTo>
                    <a:cubicBezTo>
                      <a:pt x="131" y="252"/>
                      <a:pt x="131" y="268"/>
                      <a:pt x="136" y="284"/>
                    </a:cubicBezTo>
                    <a:lnTo>
                      <a:pt x="136" y="284"/>
                    </a:lnTo>
                    <a:cubicBezTo>
                      <a:pt x="142" y="301"/>
                      <a:pt x="149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5" y="369"/>
                      <a:pt x="218" y="377"/>
                      <a:pt x="235" y="382"/>
                    </a:cubicBezTo>
                    <a:lnTo>
                      <a:pt x="235" y="382"/>
                    </a:lnTo>
                    <a:cubicBezTo>
                      <a:pt x="251" y="388"/>
                      <a:pt x="267" y="388"/>
                      <a:pt x="283" y="382"/>
                    </a:cubicBezTo>
                    <a:lnTo>
                      <a:pt x="283" y="382"/>
                    </a:lnTo>
                    <a:cubicBezTo>
                      <a:pt x="286" y="381"/>
                      <a:pt x="289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6" y="367"/>
                      <a:pt x="325" y="358"/>
                    </a:cubicBezTo>
                    <a:lnTo>
                      <a:pt x="357" y="326"/>
                    </a:lnTo>
                    <a:lnTo>
                      <a:pt x="357" y="326"/>
                    </a:lnTo>
                    <a:cubicBezTo>
                      <a:pt x="368" y="314"/>
                      <a:pt x="377" y="301"/>
                      <a:pt x="382" y="284"/>
                    </a:cubicBezTo>
                    <a:lnTo>
                      <a:pt x="382" y="284"/>
                    </a:lnTo>
                    <a:cubicBezTo>
                      <a:pt x="387" y="268"/>
                      <a:pt x="387" y="252"/>
                      <a:pt x="382" y="235"/>
                    </a:cubicBezTo>
                    <a:close/>
                    <a:moveTo>
                      <a:pt x="513" y="235"/>
                    </a:moveTo>
                    <a:lnTo>
                      <a:pt x="513" y="235"/>
                    </a:lnTo>
                    <a:cubicBezTo>
                      <a:pt x="518" y="252"/>
                      <a:pt x="518" y="268"/>
                      <a:pt x="513" y="284"/>
                    </a:cubicBezTo>
                    <a:lnTo>
                      <a:pt x="513" y="284"/>
                    </a:lnTo>
                    <a:cubicBezTo>
                      <a:pt x="508" y="301"/>
                      <a:pt x="499" y="314"/>
                      <a:pt x="488" y="326"/>
                    </a:cubicBezTo>
                    <a:lnTo>
                      <a:pt x="456" y="358"/>
                    </a:lnTo>
                    <a:lnTo>
                      <a:pt x="423" y="391"/>
                    </a:lnTo>
                    <a:lnTo>
                      <a:pt x="390" y="424"/>
                    </a:lnTo>
                    <a:lnTo>
                      <a:pt x="357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6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89" y="512"/>
                      <a:pt x="286" y="513"/>
                      <a:pt x="283" y="514"/>
                    </a:cubicBezTo>
                    <a:lnTo>
                      <a:pt x="283" y="514"/>
                    </a:lnTo>
                    <a:cubicBezTo>
                      <a:pt x="267" y="519"/>
                      <a:pt x="251" y="519"/>
                      <a:pt x="235" y="514"/>
                    </a:cubicBezTo>
                    <a:lnTo>
                      <a:pt x="235" y="514"/>
                    </a:lnTo>
                    <a:cubicBezTo>
                      <a:pt x="218" y="508"/>
                      <a:pt x="205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0" y="301"/>
                      <a:pt x="5" y="284"/>
                    </a:cubicBezTo>
                    <a:lnTo>
                      <a:pt x="5" y="284"/>
                    </a:lnTo>
                    <a:cubicBezTo>
                      <a:pt x="0" y="268"/>
                      <a:pt x="0" y="252"/>
                      <a:pt x="5" y="235"/>
                    </a:cubicBezTo>
                    <a:lnTo>
                      <a:pt x="5" y="235"/>
                    </a:lnTo>
                    <a:cubicBezTo>
                      <a:pt x="10" y="218"/>
                      <a:pt x="19" y="205"/>
                      <a:pt x="30" y="194"/>
                    </a:cubicBezTo>
                    <a:lnTo>
                      <a:pt x="62" y="161"/>
                    </a:lnTo>
                    <a:lnTo>
                      <a:pt x="95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5" y="20"/>
                      <a:pt x="218" y="11"/>
                      <a:pt x="235" y="6"/>
                    </a:cubicBezTo>
                    <a:lnTo>
                      <a:pt x="235" y="6"/>
                    </a:lnTo>
                    <a:cubicBezTo>
                      <a:pt x="251" y="0"/>
                      <a:pt x="267" y="0"/>
                      <a:pt x="283" y="6"/>
                    </a:cubicBezTo>
                    <a:lnTo>
                      <a:pt x="283" y="6"/>
                    </a:lnTo>
                    <a:cubicBezTo>
                      <a:pt x="286" y="7"/>
                      <a:pt x="289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6" y="21"/>
                      <a:pt x="325" y="30"/>
                    </a:cubicBezTo>
                    <a:lnTo>
                      <a:pt x="488" y="194"/>
                    </a:lnTo>
                    <a:lnTo>
                      <a:pt x="488" y="194"/>
                    </a:lnTo>
                    <a:cubicBezTo>
                      <a:pt x="499" y="205"/>
                      <a:pt x="508" y="218"/>
                      <a:pt x="513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7" name="Freeform 346">
                <a:extLst>
                  <a:ext uri="{FF2B5EF4-FFF2-40B4-BE49-F238E27FC236}">
                    <a16:creationId xmlns="" xmlns:a16="http://schemas.microsoft.com/office/drawing/2014/main" id="{E0F9ADFB-F74F-854C-A893-6738F41AA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7325" y="2403475"/>
                <a:ext cx="46038" cy="46038"/>
              </a:xfrm>
              <a:custGeom>
                <a:avLst/>
                <a:gdLst>
                  <a:gd name="T0" fmla="*/ 96 w 127"/>
                  <a:gd name="T1" fmla="*/ 9 h 127"/>
                  <a:gd name="T2" fmla="*/ 96 w 127"/>
                  <a:gd name="T3" fmla="*/ 9 h 127"/>
                  <a:gd name="T4" fmla="*/ 87 w 127"/>
                  <a:gd name="T5" fmla="*/ 5 h 127"/>
                  <a:gd name="T6" fmla="*/ 87 w 127"/>
                  <a:gd name="T7" fmla="*/ 5 h 127"/>
                  <a:gd name="T8" fmla="*/ 39 w 127"/>
                  <a:gd name="T9" fmla="*/ 5 h 127"/>
                  <a:gd name="T10" fmla="*/ 39 w 127"/>
                  <a:gd name="T11" fmla="*/ 5 h 127"/>
                  <a:gd name="T12" fmla="*/ 6 w 127"/>
                  <a:gd name="T13" fmla="*/ 38 h 127"/>
                  <a:gd name="T14" fmla="*/ 6 w 127"/>
                  <a:gd name="T15" fmla="*/ 38 h 127"/>
                  <a:gd name="T16" fmla="*/ 6 w 127"/>
                  <a:gd name="T17" fmla="*/ 87 h 127"/>
                  <a:gd name="T18" fmla="*/ 6 w 127"/>
                  <a:gd name="T19" fmla="*/ 87 h 127"/>
                  <a:gd name="T20" fmla="*/ 39 w 127"/>
                  <a:gd name="T21" fmla="*/ 120 h 127"/>
                  <a:gd name="T22" fmla="*/ 39 w 127"/>
                  <a:gd name="T23" fmla="*/ 120 h 127"/>
                  <a:gd name="T24" fmla="*/ 87 w 127"/>
                  <a:gd name="T25" fmla="*/ 120 h 127"/>
                  <a:gd name="T26" fmla="*/ 87 w 127"/>
                  <a:gd name="T27" fmla="*/ 120 h 127"/>
                  <a:gd name="T28" fmla="*/ 96 w 127"/>
                  <a:gd name="T29" fmla="*/ 116 h 127"/>
                  <a:gd name="T30" fmla="*/ 96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6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6" y="9"/>
                    </a:moveTo>
                    <a:lnTo>
                      <a:pt x="96" y="9"/>
                    </a:lnTo>
                    <a:cubicBezTo>
                      <a:pt x="93" y="8"/>
                      <a:pt x="90" y="6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9" y="5"/>
                    </a:cubicBezTo>
                    <a:lnTo>
                      <a:pt x="39" y="5"/>
                    </a:lnTo>
                    <a:cubicBezTo>
                      <a:pt x="22" y="10"/>
                      <a:pt x="11" y="21"/>
                      <a:pt x="6" y="38"/>
                    </a:cubicBezTo>
                    <a:lnTo>
                      <a:pt x="6" y="38"/>
                    </a:lnTo>
                    <a:cubicBezTo>
                      <a:pt x="0" y="55"/>
                      <a:pt x="0" y="71"/>
                      <a:pt x="6" y="87"/>
                    </a:cubicBezTo>
                    <a:lnTo>
                      <a:pt x="6" y="87"/>
                    </a:lnTo>
                    <a:cubicBezTo>
                      <a:pt x="11" y="104"/>
                      <a:pt x="22" y="114"/>
                      <a:pt x="39" y="120"/>
                    </a:cubicBezTo>
                    <a:lnTo>
                      <a:pt x="39" y="120"/>
                    </a:lnTo>
                    <a:cubicBezTo>
                      <a:pt x="55" y="126"/>
                      <a:pt x="71" y="126"/>
                      <a:pt x="87" y="120"/>
                    </a:cubicBezTo>
                    <a:lnTo>
                      <a:pt x="87" y="120"/>
                    </a:lnTo>
                    <a:cubicBezTo>
                      <a:pt x="90" y="119"/>
                      <a:pt x="93" y="118"/>
                      <a:pt x="96" y="116"/>
                    </a:cubicBezTo>
                    <a:lnTo>
                      <a:pt x="96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6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8" name="Freeform 349">
                <a:extLst>
                  <a:ext uri="{FF2B5EF4-FFF2-40B4-BE49-F238E27FC236}">
                    <a16:creationId xmlns="" xmlns:a16="http://schemas.microsoft.com/office/drawing/2014/main" id="{926E8D47-B140-874F-B645-CA68F1D76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038" y="2573338"/>
                <a:ext cx="247650" cy="136525"/>
              </a:xfrm>
              <a:custGeom>
                <a:avLst/>
                <a:gdLst>
                  <a:gd name="T0" fmla="*/ 664 w 689"/>
                  <a:gd name="T1" fmla="*/ 369 h 379"/>
                  <a:gd name="T2" fmla="*/ 664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3 w 689"/>
                  <a:gd name="T9" fmla="*/ 312 h 379"/>
                  <a:gd name="T10" fmla="*/ 639 w 689"/>
                  <a:gd name="T11" fmla="*/ 279 h 379"/>
                  <a:gd name="T12" fmla="*/ 607 w 689"/>
                  <a:gd name="T13" fmla="*/ 246 h 379"/>
                  <a:gd name="T14" fmla="*/ 574 w 689"/>
                  <a:gd name="T15" fmla="*/ 214 h 379"/>
                  <a:gd name="T16" fmla="*/ 541 w 689"/>
                  <a:gd name="T17" fmla="*/ 180 h 379"/>
                  <a:gd name="T18" fmla="*/ 509 w 689"/>
                  <a:gd name="T19" fmla="*/ 148 h 379"/>
                  <a:gd name="T20" fmla="*/ 475 w 689"/>
                  <a:gd name="T21" fmla="*/ 115 h 379"/>
                  <a:gd name="T22" fmla="*/ 443 w 689"/>
                  <a:gd name="T23" fmla="*/ 82 h 379"/>
                  <a:gd name="T24" fmla="*/ 410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5 w 689"/>
                  <a:gd name="T31" fmla="*/ 0 h 379"/>
                  <a:gd name="T32" fmla="*/ 345 w 689"/>
                  <a:gd name="T33" fmla="*/ 0 h 379"/>
                  <a:gd name="T34" fmla="*/ 311 w 689"/>
                  <a:gd name="T35" fmla="*/ 16 h 379"/>
                  <a:gd name="T36" fmla="*/ 279 w 689"/>
                  <a:gd name="T37" fmla="*/ 50 h 379"/>
                  <a:gd name="T38" fmla="*/ 246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8 w 689"/>
                  <a:gd name="T45" fmla="*/ 180 h 379"/>
                  <a:gd name="T46" fmla="*/ 115 w 689"/>
                  <a:gd name="T47" fmla="*/ 214 h 379"/>
                  <a:gd name="T48" fmla="*/ 82 w 689"/>
                  <a:gd name="T49" fmla="*/ 246 h 379"/>
                  <a:gd name="T50" fmla="*/ 49 w 689"/>
                  <a:gd name="T51" fmla="*/ 279 h 379"/>
                  <a:gd name="T52" fmla="*/ 17 w 689"/>
                  <a:gd name="T53" fmla="*/ 312 h 379"/>
                  <a:gd name="T54" fmla="*/ 17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5 w 689"/>
                  <a:gd name="T61" fmla="*/ 369 h 379"/>
                  <a:gd name="T62" fmla="*/ 25 w 689"/>
                  <a:gd name="T63" fmla="*/ 369 h 379"/>
                  <a:gd name="T64" fmla="*/ 82 w 689"/>
                  <a:gd name="T65" fmla="*/ 378 h 379"/>
                  <a:gd name="T66" fmla="*/ 607 w 689"/>
                  <a:gd name="T67" fmla="*/ 378 h 379"/>
                  <a:gd name="T68" fmla="*/ 607 w 689"/>
                  <a:gd name="T69" fmla="*/ 378 h 379"/>
                  <a:gd name="T70" fmla="*/ 664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4" y="369"/>
                    </a:move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3" y="312"/>
                    </a:cubicBezTo>
                    <a:lnTo>
                      <a:pt x="639" y="279"/>
                    </a:lnTo>
                    <a:lnTo>
                      <a:pt x="607" y="246"/>
                    </a:lnTo>
                    <a:lnTo>
                      <a:pt x="574" y="214"/>
                    </a:lnTo>
                    <a:lnTo>
                      <a:pt x="541" y="180"/>
                    </a:lnTo>
                    <a:lnTo>
                      <a:pt x="509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6" y="0"/>
                      <a:pt x="345" y="0"/>
                    </a:cubicBezTo>
                    <a:lnTo>
                      <a:pt x="345" y="0"/>
                    </a:lnTo>
                    <a:cubicBezTo>
                      <a:pt x="333" y="0"/>
                      <a:pt x="323" y="6"/>
                      <a:pt x="311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8" y="180"/>
                    </a:lnTo>
                    <a:lnTo>
                      <a:pt x="115" y="214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1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9" y="378"/>
                      <a:pt x="648" y="375"/>
                      <a:pt x="664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9" name="Freeform 350">
                <a:extLst>
                  <a:ext uri="{FF2B5EF4-FFF2-40B4-BE49-F238E27FC236}">
                    <a16:creationId xmlns="" xmlns:a16="http://schemas.microsoft.com/office/drawing/2014/main" id="{3CDFC4EF-5D00-C04D-B1D9-3932A7ABC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00" y="2573338"/>
                <a:ext cx="247650" cy="136525"/>
              </a:xfrm>
              <a:custGeom>
                <a:avLst/>
                <a:gdLst>
                  <a:gd name="T0" fmla="*/ 639 w 690"/>
                  <a:gd name="T1" fmla="*/ 279 h 379"/>
                  <a:gd name="T2" fmla="*/ 606 w 690"/>
                  <a:gd name="T3" fmla="*/ 246 h 379"/>
                  <a:gd name="T4" fmla="*/ 574 w 690"/>
                  <a:gd name="T5" fmla="*/ 213 h 379"/>
                  <a:gd name="T6" fmla="*/ 541 w 690"/>
                  <a:gd name="T7" fmla="*/ 180 h 379"/>
                  <a:gd name="T8" fmla="*/ 508 w 690"/>
                  <a:gd name="T9" fmla="*/ 148 h 379"/>
                  <a:gd name="T10" fmla="*/ 475 w 690"/>
                  <a:gd name="T11" fmla="*/ 115 h 379"/>
                  <a:gd name="T12" fmla="*/ 443 w 690"/>
                  <a:gd name="T13" fmla="*/ 82 h 379"/>
                  <a:gd name="T14" fmla="*/ 410 w 690"/>
                  <a:gd name="T15" fmla="*/ 50 h 379"/>
                  <a:gd name="T16" fmla="*/ 378 w 690"/>
                  <a:gd name="T17" fmla="*/ 16 h 379"/>
                  <a:gd name="T18" fmla="*/ 378 w 690"/>
                  <a:gd name="T19" fmla="*/ 16 h 379"/>
                  <a:gd name="T20" fmla="*/ 344 w 690"/>
                  <a:gd name="T21" fmla="*/ 0 h 379"/>
                  <a:gd name="T22" fmla="*/ 344 w 690"/>
                  <a:gd name="T23" fmla="*/ 0 h 379"/>
                  <a:gd name="T24" fmla="*/ 312 w 690"/>
                  <a:gd name="T25" fmla="*/ 16 h 379"/>
                  <a:gd name="T26" fmla="*/ 279 w 690"/>
                  <a:gd name="T27" fmla="*/ 50 h 379"/>
                  <a:gd name="T28" fmla="*/ 246 w 690"/>
                  <a:gd name="T29" fmla="*/ 82 h 379"/>
                  <a:gd name="T30" fmla="*/ 214 w 690"/>
                  <a:gd name="T31" fmla="*/ 115 h 379"/>
                  <a:gd name="T32" fmla="*/ 181 w 690"/>
                  <a:gd name="T33" fmla="*/ 148 h 379"/>
                  <a:gd name="T34" fmla="*/ 148 w 690"/>
                  <a:gd name="T35" fmla="*/ 180 h 379"/>
                  <a:gd name="T36" fmla="*/ 115 w 690"/>
                  <a:gd name="T37" fmla="*/ 213 h 379"/>
                  <a:gd name="T38" fmla="*/ 82 w 690"/>
                  <a:gd name="T39" fmla="*/ 246 h 379"/>
                  <a:gd name="T40" fmla="*/ 49 w 690"/>
                  <a:gd name="T41" fmla="*/ 279 h 379"/>
                  <a:gd name="T42" fmla="*/ 17 w 690"/>
                  <a:gd name="T43" fmla="*/ 312 h 379"/>
                  <a:gd name="T44" fmla="*/ 17 w 690"/>
                  <a:gd name="T45" fmla="*/ 312 h 379"/>
                  <a:gd name="T46" fmla="*/ 0 w 690"/>
                  <a:gd name="T47" fmla="*/ 344 h 379"/>
                  <a:gd name="T48" fmla="*/ 0 w 690"/>
                  <a:gd name="T49" fmla="*/ 344 h 379"/>
                  <a:gd name="T50" fmla="*/ 25 w 690"/>
                  <a:gd name="T51" fmla="*/ 369 h 379"/>
                  <a:gd name="T52" fmla="*/ 25 w 690"/>
                  <a:gd name="T53" fmla="*/ 369 h 379"/>
                  <a:gd name="T54" fmla="*/ 82 w 690"/>
                  <a:gd name="T55" fmla="*/ 378 h 379"/>
                  <a:gd name="T56" fmla="*/ 606 w 690"/>
                  <a:gd name="T57" fmla="*/ 378 h 379"/>
                  <a:gd name="T58" fmla="*/ 606 w 690"/>
                  <a:gd name="T59" fmla="*/ 378 h 379"/>
                  <a:gd name="T60" fmla="*/ 664 w 690"/>
                  <a:gd name="T61" fmla="*/ 369 h 379"/>
                  <a:gd name="T62" fmla="*/ 664 w 690"/>
                  <a:gd name="T63" fmla="*/ 369 h 379"/>
                  <a:gd name="T64" fmla="*/ 689 w 690"/>
                  <a:gd name="T65" fmla="*/ 344 h 379"/>
                  <a:gd name="T66" fmla="*/ 689 w 690"/>
                  <a:gd name="T67" fmla="*/ 344 h 379"/>
                  <a:gd name="T68" fmla="*/ 672 w 690"/>
                  <a:gd name="T69" fmla="*/ 312 h 379"/>
                  <a:gd name="T70" fmla="*/ 639 w 690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0" h="379">
                    <a:moveTo>
                      <a:pt x="639" y="279"/>
                    </a:moveTo>
                    <a:lnTo>
                      <a:pt x="606" y="246"/>
                    </a:lnTo>
                    <a:lnTo>
                      <a:pt x="574" y="213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8" y="16"/>
                    </a:lnTo>
                    <a:lnTo>
                      <a:pt x="378" y="16"/>
                    </a:lnTo>
                    <a:cubicBezTo>
                      <a:pt x="366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4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4" y="369"/>
                    </a:cubicBezTo>
                    <a:lnTo>
                      <a:pt x="664" y="369"/>
                    </a:lnTo>
                    <a:cubicBezTo>
                      <a:pt x="681" y="364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4"/>
                      <a:pt x="684" y="323"/>
                      <a:pt x="672" y="312"/>
                    </a:cubicBezTo>
                    <a:lnTo>
                      <a:pt x="639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0" name="Freeform 351">
                <a:extLst>
                  <a:ext uri="{FF2B5EF4-FFF2-40B4-BE49-F238E27FC236}">
                    <a16:creationId xmlns="" xmlns:a16="http://schemas.microsoft.com/office/drawing/2014/main" id="{23205867-8FAD-B84B-A4EE-F4C413DAB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3325" y="2714625"/>
                <a:ext cx="247650" cy="136525"/>
              </a:xfrm>
              <a:custGeom>
                <a:avLst/>
                <a:gdLst>
                  <a:gd name="T0" fmla="*/ 663 w 689"/>
                  <a:gd name="T1" fmla="*/ 368 h 378"/>
                  <a:gd name="T2" fmla="*/ 663 w 689"/>
                  <a:gd name="T3" fmla="*/ 368 h 378"/>
                  <a:gd name="T4" fmla="*/ 688 w 689"/>
                  <a:gd name="T5" fmla="*/ 344 h 378"/>
                  <a:gd name="T6" fmla="*/ 688 w 689"/>
                  <a:gd name="T7" fmla="*/ 344 h 378"/>
                  <a:gd name="T8" fmla="*/ 672 w 689"/>
                  <a:gd name="T9" fmla="*/ 311 h 378"/>
                  <a:gd name="T10" fmla="*/ 639 w 689"/>
                  <a:gd name="T11" fmla="*/ 278 h 378"/>
                  <a:gd name="T12" fmla="*/ 606 w 689"/>
                  <a:gd name="T13" fmla="*/ 246 h 378"/>
                  <a:gd name="T14" fmla="*/ 573 w 689"/>
                  <a:gd name="T15" fmla="*/ 213 h 378"/>
                  <a:gd name="T16" fmla="*/ 541 w 689"/>
                  <a:gd name="T17" fmla="*/ 180 h 378"/>
                  <a:gd name="T18" fmla="*/ 508 w 689"/>
                  <a:gd name="T19" fmla="*/ 147 h 378"/>
                  <a:gd name="T20" fmla="*/ 475 w 689"/>
                  <a:gd name="T21" fmla="*/ 114 h 378"/>
                  <a:gd name="T22" fmla="*/ 443 w 689"/>
                  <a:gd name="T23" fmla="*/ 82 h 378"/>
                  <a:gd name="T24" fmla="*/ 409 w 689"/>
                  <a:gd name="T25" fmla="*/ 49 h 378"/>
                  <a:gd name="T26" fmla="*/ 377 w 689"/>
                  <a:gd name="T27" fmla="*/ 16 h 378"/>
                  <a:gd name="T28" fmla="*/ 377 w 689"/>
                  <a:gd name="T29" fmla="*/ 16 h 378"/>
                  <a:gd name="T30" fmla="*/ 344 w 689"/>
                  <a:gd name="T31" fmla="*/ 0 h 378"/>
                  <a:gd name="T32" fmla="*/ 344 w 689"/>
                  <a:gd name="T33" fmla="*/ 0 h 378"/>
                  <a:gd name="T34" fmla="*/ 311 w 689"/>
                  <a:gd name="T35" fmla="*/ 16 h 378"/>
                  <a:gd name="T36" fmla="*/ 279 w 689"/>
                  <a:gd name="T37" fmla="*/ 49 h 378"/>
                  <a:gd name="T38" fmla="*/ 245 w 689"/>
                  <a:gd name="T39" fmla="*/ 82 h 378"/>
                  <a:gd name="T40" fmla="*/ 147 w 689"/>
                  <a:gd name="T41" fmla="*/ 180 h 378"/>
                  <a:gd name="T42" fmla="*/ 115 w 689"/>
                  <a:gd name="T43" fmla="*/ 213 h 378"/>
                  <a:gd name="T44" fmla="*/ 81 w 689"/>
                  <a:gd name="T45" fmla="*/ 246 h 378"/>
                  <a:gd name="T46" fmla="*/ 16 w 689"/>
                  <a:gd name="T47" fmla="*/ 311 h 378"/>
                  <a:gd name="T48" fmla="*/ 16 w 689"/>
                  <a:gd name="T49" fmla="*/ 311 h 378"/>
                  <a:gd name="T50" fmla="*/ 0 w 689"/>
                  <a:gd name="T51" fmla="*/ 344 h 378"/>
                  <a:gd name="T52" fmla="*/ 0 w 689"/>
                  <a:gd name="T53" fmla="*/ 344 h 378"/>
                  <a:gd name="T54" fmla="*/ 25 w 689"/>
                  <a:gd name="T55" fmla="*/ 368 h 378"/>
                  <a:gd name="T56" fmla="*/ 25 w 689"/>
                  <a:gd name="T57" fmla="*/ 368 h 378"/>
                  <a:gd name="T58" fmla="*/ 81 w 689"/>
                  <a:gd name="T59" fmla="*/ 377 h 378"/>
                  <a:gd name="T60" fmla="*/ 606 w 689"/>
                  <a:gd name="T61" fmla="*/ 377 h 378"/>
                  <a:gd name="T62" fmla="*/ 606 w 689"/>
                  <a:gd name="T63" fmla="*/ 377 h 378"/>
                  <a:gd name="T64" fmla="*/ 663 w 689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378">
                    <a:moveTo>
                      <a:pt x="663" y="368"/>
                    </a:moveTo>
                    <a:lnTo>
                      <a:pt x="663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6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5" y="114"/>
                    </a:lnTo>
                    <a:lnTo>
                      <a:pt x="443" y="82"/>
                    </a:lnTo>
                    <a:lnTo>
                      <a:pt x="409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9" y="49"/>
                    </a:lnTo>
                    <a:lnTo>
                      <a:pt x="245" y="82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1" y="246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1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8" y="377"/>
                      <a:pt x="647" y="374"/>
                      <a:pt x="663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1" name="Freeform 352">
                <a:extLst>
                  <a:ext uri="{FF2B5EF4-FFF2-40B4-BE49-F238E27FC236}">
                    <a16:creationId xmlns="" xmlns:a16="http://schemas.microsoft.com/office/drawing/2014/main" id="{8DFDE6FC-C2D3-1648-ACFF-D9D1B3F1B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9713" y="2714625"/>
                <a:ext cx="247650" cy="136525"/>
              </a:xfrm>
              <a:custGeom>
                <a:avLst/>
                <a:gdLst>
                  <a:gd name="T0" fmla="*/ 377 w 689"/>
                  <a:gd name="T1" fmla="*/ 16 h 378"/>
                  <a:gd name="T2" fmla="*/ 377 w 689"/>
                  <a:gd name="T3" fmla="*/ 16 h 378"/>
                  <a:gd name="T4" fmla="*/ 344 w 689"/>
                  <a:gd name="T5" fmla="*/ 0 h 378"/>
                  <a:gd name="T6" fmla="*/ 344 w 689"/>
                  <a:gd name="T7" fmla="*/ 0 h 378"/>
                  <a:gd name="T8" fmla="*/ 311 w 689"/>
                  <a:gd name="T9" fmla="*/ 16 h 378"/>
                  <a:gd name="T10" fmla="*/ 278 w 689"/>
                  <a:gd name="T11" fmla="*/ 49 h 378"/>
                  <a:gd name="T12" fmla="*/ 246 w 689"/>
                  <a:gd name="T13" fmla="*/ 82 h 378"/>
                  <a:gd name="T14" fmla="*/ 213 w 689"/>
                  <a:gd name="T15" fmla="*/ 114 h 378"/>
                  <a:gd name="T16" fmla="*/ 180 w 689"/>
                  <a:gd name="T17" fmla="*/ 147 h 378"/>
                  <a:gd name="T18" fmla="*/ 147 w 689"/>
                  <a:gd name="T19" fmla="*/ 180 h 378"/>
                  <a:gd name="T20" fmla="*/ 115 w 689"/>
                  <a:gd name="T21" fmla="*/ 213 h 378"/>
                  <a:gd name="T22" fmla="*/ 82 w 689"/>
                  <a:gd name="T23" fmla="*/ 246 h 378"/>
                  <a:gd name="T24" fmla="*/ 49 w 689"/>
                  <a:gd name="T25" fmla="*/ 278 h 378"/>
                  <a:gd name="T26" fmla="*/ 16 w 689"/>
                  <a:gd name="T27" fmla="*/ 311 h 378"/>
                  <a:gd name="T28" fmla="*/ 16 w 689"/>
                  <a:gd name="T29" fmla="*/ 311 h 378"/>
                  <a:gd name="T30" fmla="*/ 0 w 689"/>
                  <a:gd name="T31" fmla="*/ 344 h 378"/>
                  <a:gd name="T32" fmla="*/ 0 w 689"/>
                  <a:gd name="T33" fmla="*/ 344 h 378"/>
                  <a:gd name="T34" fmla="*/ 25 w 689"/>
                  <a:gd name="T35" fmla="*/ 368 h 378"/>
                  <a:gd name="T36" fmla="*/ 25 w 689"/>
                  <a:gd name="T37" fmla="*/ 368 h 378"/>
                  <a:gd name="T38" fmla="*/ 82 w 689"/>
                  <a:gd name="T39" fmla="*/ 377 h 378"/>
                  <a:gd name="T40" fmla="*/ 607 w 689"/>
                  <a:gd name="T41" fmla="*/ 377 h 378"/>
                  <a:gd name="T42" fmla="*/ 607 w 689"/>
                  <a:gd name="T43" fmla="*/ 377 h 378"/>
                  <a:gd name="T44" fmla="*/ 664 w 689"/>
                  <a:gd name="T45" fmla="*/ 368 h 378"/>
                  <a:gd name="T46" fmla="*/ 664 w 689"/>
                  <a:gd name="T47" fmla="*/ 368 h 378"/>
                  <a:gd name="T48" fmla="*/ 688 w 689"/>
                  <a:gd name="T49" fmla="*/ 344 h 378"/>
                  <a:gd name="T50" fmla="*/ 688 w 689"/>
                  <a:gd name="T51" fmla="*/ 344 h 378"/>
                  <a:gd name="T52" fmla="*/ 672 w 689"/>
                  <a:gd name="T53" fmla="*/ 311 h 378"/>
                  <a:gd name="T54" fmla="*/ 377 w 689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9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8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8" y="377"/>
                      <a:pt x="647" y="374"/>
                      <a:pt x="664" y="368"/>
                    </a:cubicBezTo>
                    <a:lnTo>
                      <a:pt x="664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2" name="Freeform 353">
                <a:extLst>
                  <a:ext uri="{FF2B5EF4-FFF2-40B4-BE49-F238E27FC236}">
                    <a16:creationId xmlns="" xmlns:a16="http://schemas.microsoft.com/office/drawing/2014/main" id="{CF90C2DB-4B27-E94C-A467-C2C4901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4613" y="2851150"/>
                <a:ext cx="271462" cy="141288"/>
              </a:xfrm>
              <a:custGeom>
                <a:avLst/>
                <a:gdLst>
                  <a:gd name="T0" fmla="*/ 705 w 755"/>
                  <a:gd name="T1" fmla="*/ 292 h 391"/>
                  <a:gd name="T2" fmla="*/ 672 w 755"/>
                  <a:gd name="T3" fmla="*/ 259 h 391"/>
                  <a:gd name="T4" fmla="*/ 639 w 755"/>
                  <a:gd name="T5" fmla="*/ 226 h 391"/>
                  <a:gd name="T6" fmla="*/ 606 w 755"/>
                  <a:gd name="T7" fmla="*/ 193 h 391"/>
                  <a:gd name="T8" fmla="*/ 574 w 755"/>
                  <a:gd name="T9" fmla="*/ 161 h 391"/>
                  <a:gd name="T10" fmla="*/ 541 w 755"/>
                  <a:gd name="T11" fmla="*/ 128 h 391"/>
                  <a:gd name="T12" fmla="*/ 508 w 755"/>
                  <a:gd name="T13" fmla="*/ 95 h 391"/>
                  <a:gd name="T14" fmla="*/ 475 w 755"/>
                  <a:gd name="T15" fmla="*/ 62 h 391"/>
                  <a:gd name="T16" fmla="*/ 443 w 755"/>
                  <a:gd name="T17" fmla="*/ 29 h 391"/>
                  <a:gd name="T18" fmla="*/ 443 w 755"/>
                  <a:gd name="T19" fmla="*/ 29 h 391"/>
                  <a:gd name="T20" fmla="*/ 410 w 755"/>
                  <a:gd name="T21" fmla="*/ 8 h 391"/>
                  <a:gd name="T22" fmla="*/ 410 w 755"/>
                  <a:gd name="T23" fmla="*/ 8 h 391"/>
                  <a:gd name="T24" fmla="*/ 401 w 755"/>
                  <a:gd name="T25" fmla="*/ 5 h 391"/>
                  <a:gd name="T26" fmla="*/ 401 w 755"/>
                  <a:gd name="T27" fmla="*/ 5 h 391"/>
                  <a:gd name="T28" fmla="*/ 353 w 755"/>
                  <a:gd name="T29" fmla="*/ 5 h 391"/>
                  <a:gd name="T30" fmla="*/ 353 w 755"/>
                  <a:gd name="T31" fmla="*/ 5 h 391"/>
                  <a:gd name="T32" fmla="*/ 312 w 755"/>
                  <a:gd name="T33" fmla="*/ 29 h 391"/>
                  <a:gd name="T34" fmla="*/ 279 w 755"/>
                  <a:gd name="T35" fmla="*/ 62 h 391"/>
                  <a:gd name="T36" fmla="*/ 246 w 755"/>
                  <a:gd name="T37" fmla="*/ 95 h 391"/>
                  <a:gd name="T38" fmla="*/ 148 w 755"/>
                  <a:gd name="T39" fmla="*/ 193 h 391"/>
                  <a:gd name="T40" fmla="*/ 115 w 755"/>
                  <a:gd name="T41" fmla="*/ 226 h 391"/>
                  <a:gd name="T42" fmla="*/ 82 w 755"/>
                  <a:gd name="T43" fmla="*/ 259 h 391"/>
                  <a:gd name="T44" fmla="*/ 16 w 755"/>
                  <a:gd name="T45" fmla="*/ 325 h 391"/>
                  <a:gd name="T46" fmla="*/ 16 w 755"/>
                  <a:gd name="T47" fmla="*/ 325 h 391"/>
                  <a:gd name="T48" fmla="*/ 0 w 755"/>
                  <a:gd name="T49" fmla="*/ 357 h 391"/>
                  <a:gd name="T50" fmla="*/ 0 w 755"/>
                  <a:gd name="T51" fmla="*/ 357 h 391"/>
                  <a:gd name="T52" fmla="*/ 25 w 755"/>
                  <a:gd name="T53" fmla="*/ 382 h 391"/>
                  <a:gd name="T54" fmla="*/ 25 w 755"/>
                  <a:gd name="T55" fmla="*/ 382 h 391"/>
                  <a:gd name="T56" fmla="*/ 82 w 755"/>
                  <a:gd name="T57" fmla="*/ 390 h 391"/>
                  <a:gd name="T58" fmla="*/ 410 w 755"/>
                  <a:gd name="T59" fmla="*/ 390 h 391"/>
                  <a:gd name="T60" fmla="*/ 672 w 755"/>
                  <a:gd name="T61" fmla="*/ 390 h 391"/>
                  <a:gd name="T62" fmla="*/ 672 w 755"/>
                  <a:gd name="T63" fmla="*/ 390 h 391"/>
                  <a:gd name="T64" fmla="*/ 729 w 755"/>
                  <a:gd name="T65" fmla="*/ 382 h 391"/>
                  <a:gd name="T66" fmla="*/ 729 w 755"/>
                  <a:gd name="T67" fmla="*/ 382 h 391"/>
                  <a:gd name="T68" fmla="*/ 754 w 755"/>
                  <a:gd name="T69" fmla="*/ 357 h 391"/>
                  <a:gd name="T70" fmla="*/ 754 w 755"/>
                  <a:gd name="T71" fmla="*/ 357 h 391"/>
                  <a:gd name="T72" fmla="*/ 737 w 755"/>
                  <a:gd name="T73" fmla="*/ 325 h 391"/>
                  <a:gd name="T74" fmla="*/ 705 w 755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5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4" y="161"/>
                    </a:lnTo>
                    <a:lnTo>
                      <a:pt x="541" y="128"/>
                    </a:lnTo>
                    <a:lnTo>
                      <a:pt x="508" y="95"/>
                    </a:lnTo>
                    <a:lnTo>
                      <a:pt x="475" y="62"/>
                    </a:lnTo>
                    <a:lnTo>
                      <a:pt x="443" y="29"/>
                    </a:lnTo>
                    <a:lnTo>
                      <a:pt x="443" y="29"/>
                    </a:lnTo>
                    <a:cubicBezTo>
                      <a:pt x="434" y="21"/>
                      <a:pt x="423" y="13"/>
                      <a:pt x="410" y="8"/>
                    </a:cubicBezTo>
                    <a:lnTo>
                      <a:pt x="410" y="8"/>
                    </a:lnTo>
                    <a:cubicBezTo>
                      <a:pt x="407" y="7"/>
                      <a:pt x="404" y="6"/>
                      <a:pt x="401" y="5"/>
                    </a:cubicBezTo>
                    <a:lnTo>
                      <a:pt x="401" y="5"/>
                    </a:lnTo>
                    <a:cubicBezTo>
                      <a:pt x="385" y="0"/>
                      <a:pt x="369" y="0"/>
                      <a:pt x="353" y="5"/>
                    </a:cubicBezTo>
                    <a:lnTo>
                      <a:pt x="353" y="5"/>
                    </a:lnTo>
                    <a:cubicBezTo>
                      <a:pt x="336" y="10"/>
                      <a:pt x="323" y="18"/>
                      <a:pt x="312" y="29"/>
                    </a:cubicBezTo>
                    <a:lnTo>
                      <a:pt x="279" y="62"/>
                    </a:lnTo>
                    <a:lnTo>
                      <a:pt x="246" y="95"/>
                    </a:lnTo>
                    <a:lnTo>
                      <a:pt x="148" y="193"/>
                    </a:lnTo>
                    <a:lnTo>
                      <a:pt x="115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6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8" y="377"/>
                      <a:pt x="25" y="382"/>
                    </a:cubicBezTo>
                    <a:lnTo>
                      <a:pt x="25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10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3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4" y="369"/>
                      <a:pt x="754" y="357"/>
                    </a:cubicBezTo>
                    <a:lnTo>
                      <a:pt x="754" y="357"/>
                    </a:lnTo>
                    <a:cubicBezTo>
                      <a:pt x="754" y="347"/>
                      <a:pt x="748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="" xmlns:a16="http://schemas.microsoft.com/office/drawing/2014/main" id="{83ACB71B-1CDF-144D-9015-5CD961A29CB1}"/>
                </a:ext>
              </a:extLst>
            </p:cNvPr>
            <p:cNvGrpSpPr/>
            <p:nvPr/>
          </p:nvGrpSpPr>
          <p:grpSpPr>
            <a:xfrm>
              <a:off x="5886450" y="1387002"/>
              <a:ext cx="531813" cy="1096962"/>
              <a:chOff x="5886450" y="1865313"/>
              <a:chExt cx="531813" cy="1096962"/>
            </a:xfrm>
          </p:grpSpPr>
          <p:sp>
            <p:nvSpPr>
              <p:cNvPr id="237" name="Freeform 331">
                <a:extLst>
                  <a:ext uri="{FF2B5EF4-FFF2-40B4-BE49-F238E27FC236}">
                    <a16:creationId xmlns="" xmlns:a16="http://schemas.microsoft.com/office/drawing/2014/main" id="{7792D717-2AA3-DA48-BB15-5D6EE331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50" y="1865313"/>
                <a:ext cx="266700" cy="1096962"/>
              </a:xfrm>
              <a:custGeom>
                <a:avLst/>
                <a:gdLst>
                  <a:gd name="T0" fmla="*/ 656 w 739"/>
                  <a:gd name="T1" fmla="*/ 409 h 3049"/>
                  <a:gd name="T2" fmla="*/ 623 w 739"/>
                  <a:gd name="T3" fmla="*/ 475 h 3049"/>
                  <a:gd name="T4" fmla="*/ 590 w 739"/>
                  <a:gd name="T5" fmla="*/ 475 h 3049"/>
                  <a:gd name="T6" fmla="*/ 558 w 739"/>
                  <a:gd name="T7" fmla="*/ 541 h 3049"/>
                  <a:gd name="T8" fmla="*/ 541 w 739"/>
                  <a:gd name="T9" fmla="*/ 557 h 3049"/>
                  <a:gd name="T10" fmla="*/ 541 w 739"/>
                  <a:gd name="T11" fmla="*/ 2524 h 3049"/>
                  <a:gd name="T12" fmla="*/ 541 w 739"/>
                  <a:gd name="T13" fmla="*/ 2491 h 3049"/>
                  <a:gd name="T14" fmla="*/ 607 w 739"/>
                  <a:gd name="T15" fmla="*/ 2589 h 3049"/>
                  <a:gd name="T16" fmla="*/ 590 w 739"/>
                  <a:gd name="T17" fmla="*/ 2573 h 3049"/>
                  <a:gd name="T18" fmla="*/ 689 w 739"/>
                  <a:gd name="T19" fmla="*/ 2638 h 3049"/>
                  <a:gd name="T20" fmla="*/ 492 w 739"/>
                  <a:gd name="T21" fmla="*/ 2442 h 3049"/>
                  <a:gd name="T22" fmla="*/ 459 w 739"/>
                  <a:gd name="T23" fmla="*/ 2442 h 3049"/>
                  <a:gd name="T24" fmla="*/ 426 w 739"/>
                  <a:gd name="T25" fmla="*/ 2376 h 3049"/>
                  <a:gd name="T26" fmla="*/ 410 w 739"/>
                  <a:gd name="T27" fmla="*/ 2393 h 3049"/>
                  <a:gd name="T28" fmla="*/ 476 w 739"/>
                  <a:gd name="T29" fmla="*/ 589 h 3049"/>
                  <a:gd name="T30" fmla="*/ 476 w 739"/>
                  <a:gd name="T31" fmla="*/ 622 h 3049"/>
                  <a:gd name="T32" fmla="*/ 410 w 739"/>
                  <a:gd name="T33" fmla="*/ 655 h 3049"/>
                  <a:gd name="T34" fmla="*/ 426 w 739"/>
                  <a:gd name="T35" fmla="*/ 672 h 3049"/>
                  <a:gd name="T36" fmla="*/ 738 w 739"/>
                  <a:gd name="T37" fmla="*/ 458 h 3049"/>
                  <a:gd name="T38" fmla="*/ 574 w 739"/>
                  <a:gd name="T39" fmla="*/ 606 h 3049"/>
                  <a:gd name="T40" fmla="*/ 549 w 739"/>
                  <a:gd name="T41" fmla="*/ 696 h 3049"/>
                  <a:gd name="T42" fmla="*/ 738 w 739"/>
                  <a:gd name="T43" fmla="*/ 917 h 3049"/>
                  <a:gd name="T44" fmla="*/ 131 w 739"/>
                  <a:gd name="T45" fmla="*/ 1524 h 3049"/>
                  <a:gd name="T46" fmla="*/ 279 w 739"/>
                  <a:gd name="T47" fmla="*/ 1688 h 3049"/>
                  <a:gd name="T48" fmla="*/ 443 w 739"/>
                  <a:gd name="T49" fmla="*/ 1852 h 3049"/>
                  <a:gd name="T50" fmla="*/ 607 w 739"/>
                  <a:gd name="T51" fmla="*/ 2016 h 3049"/>
                  <a:gd name="T52" fmla="*/ 738 w 739"/>
                  <a:gd name="T53" fmla="*/ 2131 h 3049"/>
                  <a:gd name="T54" fmla="*/ 549 w 739"/>
                  <a:gd name="T55" fmla="*/ 2351 h 3049"/>
                  <a:gd name="T56" fmla="*/ 672 w 739"/>
                  <a:gd name="T57" fmla="*/ 2540 h 3049"/>
                  <a:gd name="T58" fmla="*/ 738 w 739"/>
                  <a:gd name="T59" fmla="*/ 2687 h 3049"/>
                  <a:gd name="T60" fmla="*/ 738 w 739"/>
                  <a:gd name="T61" fmla="*/ 3048 h 3049"/>
                  <a:gd name="T62" fmla="*/ 607 w 739"/>
                  <a:gd name="T63" fmla="*/ 2933 h 3049"/>
                  <a:gd name="T64" fmla="*/ 664 w 739"/>
                  <a:gd name="T65" fmla="*/ 2860 h 3049"/>
                  <a:gd name="T66" fmla="*/ 607 w 739"/>
                  <a:gd name="T67" fmla="*/ 2737 h 3049"/>
                  <a:gd name="T68" fmla="*/ 443 w 739"/>
                  <a:gd name="T69" fmla="*/ 2573 h 3049"/>
                  <a:gd name="T70" fmla="*/ 279 w 739"/>
                  <a:gd name="T71" fmla="*/ 2409 h 3049"/>
                  <a:gd name="T72" fmla="*/ 197 w 739"/>
                  <a:gd name="T73" fmla="*/ 2310 h 3049"/>
                  <a:gd name="T74" fmla="*/ 607 w 739"/>
                  <a:gd name="T75" fmla="*/ 2278 h 3049"/>
                  <a:gd name="T76" fmla="*/ 672 w 739"/>
                  <a:gd name="T77" fmla="*/ 2212 h 3049"/>
                  <a:gd name="T78" fmla="*/ 377 w 739"/>
                  <a:gd name="T79" fmla="*/ 1917 h 3049"/>
                  <a:gd name="T80" fmla="*/ 83 w 739"/>
                  <a:gd name="T81" fmla="*/ 1623 h 3049"/>
                  <a:gd name="T82" fmla="*/ 0 w 739"/>
                  <a:gd name="T83" fmla="*/ 1524 h 3049"/>
                  <a:gd name="T84" fmla="*/ 148 w 739"/>
                  <a:gd name="T85" fmla="*/ 1360 h 3049"/>
                  <a:gd name="T86" fmla="*/ 312 w 739"/>
                  <a:gd name="T87" fmla="*/ 1196 h 3049"/>
                  <a:gd name="T88" fmla="*/ 476 w 739"/>
                  <a:gd name="T89" fmla="*/ 1032 h 3049"/>
                  <a:gd name="T90" fmla="*/ 640 w 739"/>
                  <a:gd name="T91" fmla="*/ 868 h 3049"/>
                  <a:gd name="T92" fmla="*/ 664 w 739"/>
                  <a:gd name="T93" fmla="*/ 778 h 3049"/>
                  <a:gd name="T94" fmla="*/ 222 w 739"/>
                  <a:gd name="T95" fmla="*/ 762 h 3049"/>
                  <a:gd name="T96" fmla="*/ 279 w 739"/>
                  <a:gd name="T97" fmla="*/ 639 h 3049"/>
                  <a:gd name="T98" fmla="*/ 508 w 739"/>
                  <a:gd name="T99" fmla="*/ 409 h 3049"/>
                  <a:gd name="T100" fmla="*/ 689 w 739"/>
                  <a:gd name="T101" fmla="*/ 213 h 3049"/>
                  <a:gd name="T102" fmla="*/ 590 w 739"/>
                  <a:gd name="T103" fmla="*/ 147 h 3049"/>
                  <a:gd name="T104" fmla="*/ 705 w 739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689" y="409"/>
                    </a:moveTo>
                    <a:lnTo>
                      <a:pt x="689" y="409"/>
                    </a:lnTo>
                    <a:cubicBezTo>
                      <a:pt x="689" y="398"/>
                      <a:pt x="683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6" y="398"/>
                      <a:pt x="656" y="409"/>
                    </a:cubicBezTo>
                    <a:lnTo>
                      <a:pt x="656" y="409"/>
                    </a:lnTo>
                    <a:cubicBezTo>
                      <a:pt x="656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3" y="426"/>
                      <a:pt x="689" y="420"/>
                      <a:pt x="689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8" y="458"/>
                      <a:pt x="607" y="458"/>
                    </a:cubicBezTo>
                    <a:lnTo>
                      <a:pt x="607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7" y="491"/>
                    </a:cubicBezTo>
                    <a:lnTo>
                      <a:pt x="607" y="491"/>
                    </a:lnTo>
                    <a:cubicBezTo>
                      <a:pt x="618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2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5" y="529"/>
                      <a:pt x="525" y="541"/>
                    </a:cubicBezTo>
                    <a:lnTo>
                      <a:pt x="525" y="541"/>
                    </a:lnTo>
                    <a:cubicBezTo>
                      <a:pt x="525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2" y="557"/>
                      <a:pt x="558" y="551"/>
                      <a:pt x="558" y="541"/>
                    </a:cubicBezTo>
                    <a:close/>
                    <a:moveTo>
                      <a:pt x="525" y="2507"/>
                    </a:moveTo>
                    <a:lnTo>
                      <a:pt x="525" y="2507"/>
                    </a:lnTo>
                    <a:cubicBezTo>
                      <a:pt x="525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2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2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5" y="2496"/>
                      <a:pt x="525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7" y="2589"/>
                    </a:cubicBezTo>
                    <a:lnTo>
                      <a:pt x="607" y="2589"/>
                    </a:lnTo>
                    <a:cubicBezTo>
                      <a:pt x="618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8" y="2556"/>
                      <a:pt x="607" y="2556"/>
                    </a:cubicBezTo>
                    <a:lnTo>
                      <a:pt x="607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6" y="2638"/>
                    </a:moveTo>
                    <a:lnTo>
                      <a:pt x="656" y="2638"/>
                    </a:lnTo>
                    <a:cubicBezTo>
                      <a:pt x="656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3" y="2655"/>
                      <a:pt x="689" y="2650"/>
                      <a:pt x="689" y="2638"/>
                    </a:cubicBezTo>
                    <a:lnTo>
                      <a:pt x="689" y="2638"/>
                    </a:lnTo>
                    <a:cubicBezTo>
                      <a:pt x="689" y="2627"/>
                      <a:pt x="683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6" y="2627"/>
                      <a:pt x="656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7" y="2425"/>
                      <a:pt x="476" y="2425"/>
                    </a:cubicBezTo>
                    <a:lnTo>
                      <a:pt x="476" y="2425"/>
                    </a:lnTo>
                    <a:cubicBezTo>
                      <a:pt x="464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4" y="2458"/>
                      <a:pt x="476" y="2458"/>
                    </a:cubicBezTo>
                    <a:lnTo>
                      <a:pt x="476" y="2458"/>
                    </a:lnTo>
                    <a:cubicBezTo>
                      <a:pt x="487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0" y="2360"/>
                    </a:cubicBezTo>
                    <a:lnTo>
                      <a:pt x="410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0" y="2393"/>
                    </a:cubicBezTo>
                    <a:lnTo>
                      <a:pt x="410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7" y="589"/>
                      <a:pt x="476" y="589"/>
                    </a:cubicBezTo>
                    <a:lnTo>
                      <a:pt x="476" y="589"/>
                    </a:lnTo>
                    <a:cubicBezTo>
                      <a:pt x="464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4" y="622"/>
                      <a:pt x="476" y="622"/>
                    </a:cubicBezTo>
                    <a:lnTo>
                      <a:pt x="476" y="622"/>
                    </a:lnTo>
                    <a:cubicBezTo>
                      <a:pt x="487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0" y="655"/>
                    </a:cubicBezTo>
                    <a:lnTo>
                      <a:pt x="410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0" y="688"/>
                    </a:cubicBezTo>
                    <a:lnTo>
                      <a:pt x="410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1" y="344"/>
                    </a:moveTo>
                    <a:lnTo>
                      <a:pt x="721" y="344"/>
                    </a:lnTo>
                    <a:cubicBezTo>
                      <a:pt x="721" y="355"/>
                      <a:pt x="727" y="360"/>
                      <a:pt x="738" y="360"/>
                    </a:cubicBezTo>
                    <a:lnTo>
                      <a:pt x="738" y="458"/>
                    </a:lnTo>
                    <a:lnTo>
                      <a:pt x="738" y="458"/>
                    </a:lnTo>
                    <a:cubicBezTo>
                      <a:pt x="727" y="458"/>
                      <a:pt x="716" y="464"/>
                      <a:pt x="705" y="475"/>
                    </a:cubicBezTo>
                    <a:lnTo>
                      <a:pt x="672" y="508"/>
                    </a:lnTo>
                    <a:lnTo>
                      <a:pt x="640" y="541"/>
                    </a:lnTo>
                    <a:lnTo>
                      <a:pt x="607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5" y="660"/>
                      <a:pt x="525" y="672"/>
                    </a:cubicBezTo>
                    <a:lnTo>
                      <a:pt x="525" y="672"/>
                    </a:lnTo>
                    <a:cubicBezTo>
                      <a:pt x="525" y="683"/>
                      <a:pt x="533" y="691"/>
                      <a:pt x="549" y="696"/>
                    </a:cubicBezTo>
                    <a:lnTo>
                      <a:pt x="549" y="696"/>
                    </a:lnTo>
                    <a:cubicBezTo>
                      <a:pt x="566" y="702"/>
                      <a:pt x="585" y="704"/>
                      <a:pt x="607" y="704"/>
                    </a:cubicBezTo>
                    <a:lnTo>
                      <a:pt x="738" y="704"/>
                    </a:lnTo>
                    <a:lnTo>
                      <a:pt x="738" y="917"/>
                    </a:lnTo>
                    <a:lnTo>
                      <a:pt x="738" y="917"/>
                    </a:lnTo>
                    <a:cubicBezTo>
                      <a:pt x="727" y="917"/>
                      <a:pt x="716" y="923"/>
                      <a:pt x="705" y="934"/>
                    </a:cubicBezTo>
                    <a:lnTo>
                      <a:pt x="148" y="1491"/>
                    </a:lnTo>
                    <a:lnTo>
                      <a:pt x="148" y="1491"/>
                    </a:lnTo>
                    <a:cubicBezTo>
                      <a:pt x="136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6" y="1545"/>
                      <a:pt x="148" y="1557"/>
                    </a:cubicBezTo>
                    <a:lnTo>
                      <a:pt x="181" y="1590"/>
                    </a:lnTo>
                    <a:lnTo>
                      <a:pt x="213" y="1623"/>
                    </a:lnTo>
                    <a:lnTo>
                      <a:pt x="246" y="1655"/>
                    </a:lnTo>
                    <a:lnTo>
                      <a:pt x="279" y="1688"/>
                    </a:lnTo>
                    <a:lnTo>
                      <a:pt x="312" y="1721"/>
                    </a:lnTo>
                    <a:lnTo>
                      <a:pt x="345" y="1754"/>
                    </a:lnTo>
                    <a:lnTo>
                      <a:pt x="377" y="1786"/>
                    </a:lnTo>
                    <a:lnTo>
                      <a:pt x="410" y="1819"/>
                    </a:lnTo>
                    <a:lnTo>
                      <a:pt x="443" y="1852"/>
                    </a:lnTo>
                    <a:lnTo>
                      <a:pt x="476" y="1885"/>
                    </a:lnTo>
                    <a:lnTo>
                      <a:pt x="508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7" y="2016"/>
                    </a:lnTo>
                    <a:lnTo>
                      <a:pt x="640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6" y="2125"/>
                      <a:pt x="727" y="2131"/>
                      <a:pt x="738" y="2131"/>
                    </a:cubicBezTo>
                    <a:lnTo>
                      <a:pt x="738" y="2344"/>
                    </a:lnTo>
                    <a:lnTo>
                      <a:pt x="607" y="2344"/>
                    </a:lnTo>
                    <a:lnTo>
                      <a:pt x="607" y="2344"/>
                    </a:lnTo>
                    <a:cubicBezTo>
                      <a:pt x="585" y="2344"/>
                      <a:pt x="566" y="2346"/>
                      <a:pt x="549" y="2351"/>
                    </a:cubicBezTo>
                    <a:lnTo>
                      <a:pt x="549" y="2351"/>
                    </a:lnTo>
                    <a:cubicBezTo>
                      <a:pt x="533" y="2357"/>
                      <a:pt x="525" y="2365"/>
                      <a:pt x="525" y="2376"/>
                    </a:cubicBezTo>
                    <a:lnTo>
                      <a:pt x="525" y="2376"/>
                    </a:lnTo>
                    <a:cubicBezTo>
                      <a:pt x="525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6" y="2584"/>
                      <a:pt x="727" y="2589"/>
                      <a:pt x="738" y="2589"/>
                    </a:cubicBezTo>
                    <a:lnTo>
                      <a:pt x="738" y="2687"/>
                    </a:lnTo>
                    <a:lnTo>
                      <a:pt x="738" y="2687"/>
                    </a:lnTo>
                    <a:cubicBezTo>
                      <a:pt x="727" y="2687"/>
                      <a:pt x="721" y="2693"/>
                      <a:pt x="721" y="2704"/>
                    </a:cubicBezTo>
                    <a:lnTo>
                      <a:pt x="721" y="2704"/>
                    </a:lnTo>
                    <a:cubicBezTo>
                      <a:pt x="721" y="2715"/>
                      <a:pt x="727" y="2720"/>
                      <a:pt x="738" y="2720"/>
                    </a:cubicBezTo>
                    <a:lnTo>
                      <a:pt x="738" y="3048"/>
                    </a:lnTo>
                    <a:lnTo>
                      <a:pt x="738" y="3048"/>
                    </a:lnTo>
                    <a:cubicBezTo>
                      <a:pt x="727" y="3048"/>
                      <a:pt x="716" y="3043"/>
                      <a:pt x="705" y="3032"/>
                    </a:cubicBezTo>
                    <a:lnTo>
                      <a:pt x="672" y="2999"/>
                    </a:lnTo>
                    <a:lnTo>
                      <a:pt x="640" y="2966"/>
                    </a:lnTo>
                    <a:lnTo>
                      <a:pt x="607" y="2933"/>
                    </a:lnTo>
                    <a:lnTo>
                      <a:pt x="607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0" y="2854"/>
                      <a:pt x="689" y="2846"/>
                      <a:pt x="689" y="2835"/>
                    </a:cubicBezTo>
                    <a:lnTo>
                      <a:pt x="689" y="2835"/>
                    </a:lnTo>
                    <a:cubicBezTo>
                      <a:pt x="689" y="2824"/>
                      <a:pt x="683" y="2814"/>
                      <a:pt x="672" y="2802"/>
                    </a:cubicBezTo>
                    <a:lnTo>
                      <a:pt x="640" y="2769"/>
                    </a:lnTo>
                    <a:lnTo>
                      <a:pt x="607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8" y="2638"/>
                    </a:lnTo>
                    <a:lnTo>
                      <a:pt x="476" y="2606"/>
                    </a:lnTo>
                    <a:lnTo>
                      <a:pt x="443" y="2573"/>
                    </a:lnTo>
                    <a:lnTo>
                      <a:pt x="410" y="2540"/>
                    </a:lnTo>
                    <a:lnTo>
                      <a:pt x="377" y="2507"/>
                    </a:lnTo>
                    <a:lnTo>
                      <a:pt x="345" y="2474"/>
                    </a:lnTo>
                    <a:lnTo>
                      <a:pt x="312" y="2442"/>
                    </a:lnTo>
                    <a:lnTo>
                      <a:pt x="279" y="2409"/>
                    </a:lnTo>
                    <a:lnTo>
                      <a:pt x="246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2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2" y="2286"/>
                    </a:cubicBezTo>
                    <a:lnTo>
                      <a:pt x="222" y="2286"/>
                    </a:lnTo>
                    <a:cubicBezTo>
                      <a:pt x="237" y="2281"/>
                      <a:pt x="257" y="2278"/>
                      <a:pt x="279" y="2278"/>
                    </a:cubicBezTo>
                    <a:lnTo>
                      <a:pt x="607" y="2278"/>
                    </a:lnTo>
                    <a:lnTo>
                      <a:pt x="607" y="2278"/>
                    </a:lnTo>
                    <a:cubicBezTo>
                      <a:pt x="628" y="2278"/>
                      <a:pt x="648" y="2275"/>
                      <a:pt x="664" y="2270"/>
                    </a:cubicBezTo>
                    <a:lnTo>
                      <a:pt x="664" y="2270"/>
                    </a:lnTo>
                    <a:cubicBezTo>
                      <a:pt x="680" y="2264"/>
                      <a:pt x="689" y="2256"/>
                      <a:pt x="689" y="2245"/>
                    </a:cubicBezTo>
                    <a:lnTo>
                      <a:pt x="689" y="2245"/>
                    </a:lnTo>
                    <a:cubicBezTo>
                      <a:pt x="689" y="2234"/>
                      <a:pt x="683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8" y="2048"/>
                    </a:lnTo>
                    <a:lnTo>
                      <a:pt x="410" y="1950"/>
                    </a:lnTo>
                    <a:lnTo>
                      <a:pt x="377" y="1917"/>
                    </a:lnTo>
                    <a:lnTo>
                      <a:pt x="345" y="1885"/>
                    </a:lnTo>
                    <a:lnTo>
                      <a:pt x="246" y="1786"/>
                    </a:lnTo>
                    <a:lnTo>
                      <a:pt x="213" y="1754"/>
                    </a:lnTo>
                    <a:lnTo>
                      <a:pt x="181" y="1721"/>
                    </a:lnTo>
                    <a:lnTo>
                      <a:pt x="83" y="1623"/>
                    </a:lnTo>
                    <a:lnTo>
                      <a:pt x="49" y="1590"/>
                    </a:lnTo>
                    <a:lnTo>
                      <a:pt x="17" y="1557"/>
                    </a:lnTo>
                    <a:lnTo>
                      <a:pt x="17" y="1557"/>
                    </a:lnTo>
                    <a:cubicBezTo>
                      <a:pt x="6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6" y="1502"/>
                      <a:pt x="17" y="1491"/>
                    </a:cubicBezTo>
                    <a:lnTo>
                      <a:pt x="49" y="1458"/>
                    </a:lnTo>
                    <a:lnTo>
                      <a:pt x="83" y="1426"/>
                    </a:lnTo>
                    <a:lnTo>
                      <a:pt x="115" y="1393"/>
                    </a:lnTo>
                    <a:lnTo>
                      <a:pt x="148" y="1360"/>
                    </a:lnTo>
                    <a:lnTo>
                      <a:pt x="181" y="1327"/>
                    </a:lnTo>
                    <a:lnTo>
                      <a:pt x="213" y="1294"/>
                    </a:lnTo>
                    <a:lnTo>
                      <a:pt x="246" y="1262"/>
                    </a:lnTo>
                    <a:lnTo>
                      <a:pt x="279" y="1229"/>
                    </a:lnTo>
                    <a:lnTo>
                      <a:pt x="312" y="1196"/>
                    </a:lnTo>
                    <a:lnTo>
                      <a:pt x="345" y="1163"/>
                    </a:lnTo>
                    <a:lnTo>
                      <a:pt x="377" y="1130"/>
                    </a:lnTo>
                    <a:lnTo>
                      <a:pt x="410" y="1098"/>
                    </a:lnTo>
                    <a:lnTo>
                      <a:pt x="443" y="1065"/>
                    </a:lnTo>
                    <a:lnTo>
                      <a:pt x="476" y="1032"/>
                    </a:lnTo>
                    <a:lnTo>
                      <a:pt x="508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7" y="901"/>
                    </a:lnTo>
                    <a:lnTo>
                      <a:pt x="640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3" y="824"/>
                      <a:pt x="689" y="814"/>
                      <a:pt x="689" y="803"/>
                    </a:cubicBezTo>
                    <a:lnTo>
                      <a:pt x="689" y="803"/>
                    </a:lnTo>
                    <a:cubicBezTo>
                      <a:pt x="689" y="792"/>
                      <a:pt x="680" y="784"/>
                      <a:pt x="664" y="778"/>
                    </a:cubicBezTo>
                    <a:lnTo>
                      <a:pt x="664" y="778"/>
                    </a:lnTo>
                    <a:cubicBezTo>
                      <a:pt x="648" y="773"/>
                      <a:pt x="628" y="770"/>
                      <a:pt x="607" y="770"/>
                    </a:cubicBezTo>
                    <a:lnTo>
                      <a:pt x="279" y="770"/>
                    </a:lnTo>
                    <a:lnTo>
                      <a:pt x="279" y="770"/>
                    </a:lnTo>
                    <a:cubicBezTo>
                      <a:pt x="257" y="770"/>
                      <a:pt x="237" y="767"/>
                      <a:pt x="222" y="762"/>
                    </a:cubicBezTo>
                    <a:lnTo>
                      <a:pt x="222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2" y="715"/>
                      <a:pt x="213" y="704"/>
                    </a:cubicBezTo>
                    <a:lnTo>
                      <a:pt x="279" y="639"/>
                    </a:lnTo>
                    <a:lnTo>
                      <a:pt x="312" y="606"/>
                    </a:lnTo>
                    <a:lnTo>
                      <a:pt x="345" y="573"/>
                    </a:lnTo>
                    <a:lnTo>
                      <a:pt x="443" y="475"/>
                    </a:lnTo>
                    <a:lnTo>
                      <a:pt x="476" y="442"/>
                    </a:lnTo>
                    <a:lnTo>
                      <a:pt x="508" y="409"/>
                    </a:lnTo>
                    <a:lnTo>
                      <a:pt x="607" y="311"/>
                    </a:lnTo>
                    <a:lnTo>
                      <a:pt x="640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3" y="235"/>
                      <a:pt x="689" y="224"/>
                      <a:pt x="689" y="213"/>
                    </a:cubicBezTo>
                    <a:lnTo>
                      <a:pt x="689" y="213"/>
                    </a:lnTo>
                    <a:cubicBezTo>
                      <a:pt x="689" y="202"/>
                      <a:pt x="680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7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6" y="5"/>
                      <a:pt x="727" y="0"/>
                      <a:pt x="738" y="0"/>
                    </a:cubicBezTo>
                    <a:lnTo>
                      <a:pt x="738" y="327"/>
                    </a:lnTo>
                    <a:lnTo>
                      <a:pt x="738" y="327"/>
                    </a:lnTo>
                    <a:cubicBezTo>
                      <a:pt x="727" y="327"/>
                      <a:pt x="721" y="333"/>
                      <a:pt x="721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8" name="Freeform 339">
                <a:extLst>
                  <a:ext uri="{FF2B5EF4-FFF2-40B4-BE49-F238E27FC236}">
                    <a16:creationId xmlns="" xmlns:a16="http://schemas.microsoft.com/office/drawing/2014/main" id="{634C1337-9735-EF46-8BD9-1A07C7936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0113" y="2243138"/>
                <a:ext cx="171450" cy="342900"/>
              </a:xfrm>
              <a:custGeom>
                <a:avLst/>
                <a:gdLst>
                  <a:gd name="T0" fmla="*/ 410 w 477"/>
                  <a:gd name="T1" fmla="*/ 49 h 952"/>
                  <a:gd name="T2" fmla="*/ 378 w 477"/>
                  <a:gd name="T3" fmla="*/ 81 h 952"/>
                  <a:gd name="T4" fmla="*/ 345 w 477"/>
                  <a:gd name="T5" fmla="*/ 114 h 952"/>
                  <a:gd name="T6" fmla="*/ 312 w 477"/>
                  <a:gd name="T7" fmla="*/ 147 h 952"/>
                  <a:gd name="T8" fmla="*/ 279 w 477"/>
                  <a:gd name="T9" fmla="*/ 180 h 952"/>
                  <a:gd name="T10" fmla="*/ 246 w 477"/>
                  <a:gd name="T11" fmla="*/ 213 h 952"/>
                  <a:gd name="T12" fmla="*/ 214 w 477"/>
                  <a:gd name="T13" fmla="*/ 245 h 952"/>
                  <a:gd name="T14" fmla="*/ 181 w 477"/>
                  <a:gd name="T15" fmla="*/ 278 h 952"/>
                  <a:gd name="T16" fmla="*/ 148 w 477"/>
                  <a:gd name="T17" fmla="*/ 311 h 952"/>
                  <a:gd name="T18" fmla="*/ 115 w 477"/>
                  <a:gd name="T19" fmla="*/ 344 h 952"/>
                  <a:gd name="T20" fmla="*/ 83 w 477"/>
                  <a:gd name="T21" fmla="*/ 377 h 952"/>
                  <a:gd name="T22" fmla="*/ 50 w 477"/>
                  <a:gd name="T23" fmla="*/ 409 h 952"/>
                  <a:gd name="T24" fmla="*/ 17 w 477"/>
                  <a:gd name="T25" fmla="*/ 442 h 952"/>
                  <a:gd name="T26" fmla="*/ 17 w 477"/>
                  <a:gd name="T27" fmla="*/ 442 h 952"/>
                  <a:gd name="T28" fmla="*/ 0 w 477"/>
                  <a:gd name="T29" fmla="*/ 475 h 952"/>
                  <a:gd name="T30" fmla="*/ 0 w 477"/>
                  <a:gd name="T31" fmla="*/ 475 h 952"/>
                  <a:gd name="T32" fmla="*/ 17 w 477"/>
                  <a:gd name="T33" fmla="*/ 508 h 952"/>
                  <a:gd name="T34" fmla="*/ 443 w 477"/>
                  <a:gd name="T35" fmla="*/ 933 h 952"/>
                  <a:gd name="T36" fmla="*/ 443 w 477"/>
                  <a:gd name="T37" fmla="*/ 933 h 952"/>
                  <a:gd name="T38" fmla="*/ 476 w 477"/>
                  <a:gd name="T39" fmla="*/ 951 h 952"/>
                  <a:gd name="T40" fmla="*/ 476 w 477"/>
                  <a:gd name="T41" fmla="*/ 819 h 952"/>
                  <a:gd name="T42" fmla="*/ 476 w 477"/>
                  <a:gd name="T43" fmla="*/ 819 h 952"/>
                  <a:gd name="T44" fmla="*/ 443 w 477"/>
                  <a:gd name="T45" fmla="*/ 803 h 952"/>
                  <a:gd name="T46" fmla="*/ 410 w 477"/>
                  <a:gd name="T47" fmla="*/ 770 h 952"/>
                  <a:gd name="T48" fmla="*/ 378 w 477"/>
                  <a:gd name="T49" fmla="*/ 737 h 952"/>
                  <a:gd name="T50" fmla="*/ 345 w 477"/>
                  <a:gd name="T51" fmla="*/ 705 h 952"/>
                  <a:gd name="T52" fmla="*/ 312 w 477"/>
                  <a:gd name="T53" fmla="*/ 672 h 952"/>
                  <a:gd name="T54" fmla="*/ 279 w 477"/>
                  <a:gd name="T55" fmla="*/ 639 h 952"/>
                  <a:gd name="T56" fmla="*/ 246 w 477"/>
                  <a:gd name="T57" fmla="*/ 606 h 952"/>
                  <a:gd name="T58" fmla="*/ 214 w 477"/>
                  <a:gd name="T59" fmla="*/ 574 h 952"/>
                  <a:gd name="T60" fmla="*/ 181 w 477"/>
                  <a:gd name="T61" fmla="*/ 541 h 952"/>
                  <a:gd name="T62" fmla="*/ 148 w 477"/>
                  <a:gd name="T63" fmla="*/ 508 h 952"/>
                  <a:gd name="T64" fmla="*/ 148 w 477"/>
                  <a:gd name="T65" fmla="*/ 508 h 952"/>
                  <a:gd name="T66" fmla="*/ 132 w 477"/>
                  <a:gd name="T67" fmla="*/ 475 h 952"/>
                  <a:gd name="T68" fmla="*/ 132 w 477"/>
                  <a:gd name="T69" fmla="*/ 475 h 952"/>
                  <a:gd name="T70" fmla="*/ 148 w 477"/>
                  <a:gd name="T71" fmla="*/ 442 h 952"/>
                  <a:gd name="T72" fmla="*/ 181 w 477"/>
                  <a:gd name="T73" fmla="*/ 409 h 952"/>
                  <a:gd name="T74" fmla="*/ 214 w 477"/>
                  <a:gd name="T75" fmla="*/ 377 h 952"/>
                  <a:gd name="T76" fmla="*/ 246 w 477"/>
                  <a:gd name="T77" fmla="*/ 344 h 952"/>
                  <a:gd name="T78" fmla="*/ 345 w 477"/>
                  <a:gd name="T79" fmla="*/ 245 h 952"/>
                  <a:gd name="T80" fmla="*/ 378 w 477"/>
                  <a:gd name="T81" fmla="*/ 213 h 952"/>
                  <a:gd name="T82" fmla="*/ 410 w 477"/>
                  <a:gd name="T83" fmla="*/ 180 h 952"/>
                  <a:gd name="T84" fmla="*/ 443 w 477"/>
                  <a:gd name="T85" fmla="*/ 147 h 952"/>
                  <a:gd name="T86" fmla="*/ 443 w 477"/>
                  <a:gd name="T87" fmla="*/ 147 h 952"/>
                  <a:gd name="T88" fmla="*/ 476 w 477"/>
                  <a:gd name="T89" fmla="*/ 131 h 952"/>
                  <a:gd name="T90" fmla="*/ 476 w 477"/>
                  <a:gd name="T91" fmla="*/ 0 h 952"/>
                  <a:gd name="T92" fmla="*/ 476 w 477"/>
                  <a:gd name="T93" fmla="*/ 0 h 952"/>
                  <a:gd name="T94" fmla="*/ 443 w 477"/>
                  <a:gd name="T95" fmla="*/ 16 h 952"/>
                  <a:gd name="T96" fmla="*/ 410 w 477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10" y="49"/>
                    </a:moveTo>
                    <a:lnTo>
                      <a:pt x="378" y="81"/>
                    </a:lnTo>
                    <a:lnTo>
                      <a:pt x="345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6" y="213"/>
                    </a:lnTo>
                    <a:lnTo>
                      <a:pt x="214" y="245"/>
                    </a:lnTo>
                    <a:lnTo>
                      <a:pt x="181" y="278"/>
                    </a:lnTo>
                    <a:lnTo>
                      <a:pt x="148" y="311"/>
                    </a:lnTo>
                    <a:lnTo>
                      <a:pt x="115" y="344"/>
                    </a:lnTo>
                    <a:lnTo>
                      <a:pt x="83" y="377"/>
                    </a:lnTo>
                    <a:lnTo>
                      <a:pt x="50" y="409"/>
                    </a:lnTo>
                    <a:lnTo>
                      <a:pt x="17" y="442"/>
                    </a:lnTo>
                    <a:lnTo>
                      <a:pt x="17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7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4" y="945"/>
                      <a:pt x="465" y="951"/>
                      <a:pt x="476" y="951"/>
                    </a:cubicBezTo>
                    <a:lnTo>
                      <a:pt x="476" y="819"/>
                    </a:lnTo>
                    <a:lnTo>
                      <a:pt x="476" y="819"/>
                    </a:lnTo>
                    <a:cubicBezTo>
                      <a:pt x="465" y="819"/>
                      <a:pt x="454" y="814"/>
                      <a:pt x="443" y="803"/>
                    </a:cubicBezTo>
                    <a:lnTo>
                      <a:pt x="410" y="770"/>
                    </a:lnTo>
                    <a:lnTo>
                      <a:pt x="378" y="737"/>
                    </a:lnTo>
                    <a:lnTo>
                      <a:pt x="345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6" y="606"/>
                    </a:lnTo>
                    <a:lnTo>
                      <a:pt x="214" y="574"/>
                    </a:lnTo>
                    <a:lnTo>
                      <a:pt x="181" y="541"/>
                    </a:lnTo>
                    <a:lnTo>
                      <a:pt x="148" y="508"/>
                    </a:lnTo>
                    <a:lnTo>
                      <a:pt x="148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8" y="442"/>
                    </a:cubicBezTo>
                    <a:lnTo>
                      <a:pt x="181" y="409"/>
                    </a:lnTo>
                    <a:lnTo>
                      <a:pt x="214" y="377"/>
                    </a:lnTo>
                    <a:lnTo>
                      <a:pt x="246" y="344"/>
                    </a:lnTo>
                    <a:lnTo>
                      <a:pt x="345" y="245"/>
                    </a:lnTo>
                    <a:lnTo>
                      <a:pt x="378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4" y="137"/>
                      <a:pt x="465" y="131"/>
                      <a:pt x="476" y="131"/>
                    </a:cubicBezTo>
                    <a:lnTo>
                      <a:pt x="476" y="0"/>
                    </a:lnTo>
                    <a:lnTo>
                      <a:pt x="476" y="0"/>
                    </a:lnTo>
                    <a:cubicBezTo>
                      <a:pt x="465" y="0"/>
                      <a:pt x="454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9" name="Freeform 474">
                <a:extLst>
                  <a:ext uri="{FF2B5EF4-FFF2-40B4-BE49-F238E27FC236}">
                    <a16:creationId xmlns="" xmlns:a16="http://schemas.microsoft.com/office/drawing/2014/main" id="{28914F07-8EC2-8C4F-BD19-4A44E538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1865313"/>
                <a:ext cx="266700" cy="1096962"/>
              </a:xfrm>
              <a:custGeom>
                <a:avLst/>
                <a:gdLst>
                  <a:gd name="T0" fmla="*/ 279 w 739"/>
                  <a:gd name="T1" fmla="*/ 2442 h 3049"/>
                  <a:gd name="T2" fmla="*/ 311 w 739"/>
                  <a:gd name="T3" fmla="*/ 2376 h 3049"/>
                  <a:gd name="T4" fmla="*/ 344 w 739"/>
                  <a:gd name="T5" fmla="*/ 2376 h 3049"/>
                  <a:gd name="T6" fmla="*/ 213 w 739"/>
                  <a:gd name="T7" fmla="*/ 2507 h 3049"/>
                  <a:gd name="T8" fmla="*/ 197 w 739"/>
                  <a:gd name="T9" fmla="*/ 2524 h 3049"/>
                  <a:gd name="T10" fmla="*/ 131 w 739"/>
                  <a:gd name="T11" fmla="*/ 2556 h 3049"/>
                  <a:gd name="T12" fmla="*/ 131 w 739"/>
                  <a:gd name="T13" fmla="*/ 2589 h 3049"/>
                  <a:gd name="T14" fmla="*/ 66 w 739"/>
                  <a:gd name="T15" fmla="*/ 2622 h 3049"/>
                  <a:gd name="T16" fmla="*/ 82 w 739"/>
                  <a:gd name="T17" fmla="*/ 2638 h 3049"/>
                  <a:gd name="T18" fmla="*/ 180 w 739"/>
                  <a:gd name="T19" fmla="*/ 541 h 3049"/>
                  <a:gd name="T20" fmla="*/ 147 w 739"/>
                  <a:gd name="T21" fmla="*/ 475 h 3049"/>
                  <a:gd name="T22" fmla="*/ 115 w 739"/>
                  <a:gd name="T23" fmla="*/ 475 h 3049"/>
                  <a:gd name="T24" fmla="*/ 82 w 739"/>
                  <a:gd name="T25" fmla="*/ 409 h 3049"/>
                  <a:gd name="T26" fmla="*/ 66 w 739"/>
                  <a:gd name="T27" fmla="*/ 426 h 3049"/>
                  <a:gd name="T28" fmla="*/ 262 w 739"/>
                  <a:gd name="T29" fmla="*/ 622 h 3049"/>
                  <a:gd name="T30" fmla="*/ 262 w 739"/>
                  <a:gd name="T31" fmla="*/ 589 h 3049"/>
                  <a:gd name="T32" fmla="*/ 328 w 739"/>
                  <a:gd name="T33" fmla="*/ 688 h 3049"/>
                  <a:gd name="T34" fmla="*/ 311 w 739"/>
                  <a:gd name="T35" fmla="*/ 672 h 3049"/>
                  <a:gd name="T36" fmla="*/ 721 w 739"/>
                  <a:gd name="T37" fmla="*/ 1557 h 3049"/>
                  <a:gd name="T38" fmla="*/ 491 w 739"/>
                  <a:gd name="T39" fmla="*/ 1786 h 3049"/>
                  <a:gd name="T40" fmla="*/ 197 w 739"/>
                  <a:gd name="T41" fmla="*/ 2081 h 3049"/>
                  <a:gd name="T42" fmla="*/ 49 w 739"/>
                  <a:gd name="T43" fmla="*/ 2245 h 3049"/>
                  <a:gd name="T44" fmla="*/ 459 w 739"/>
                  <a:gd name="T45" fmla="*/ 2278 h 3049"/>
                  <a:gd name="T46" fmla="*/ 524 w 739"/>
                  <a:gd name="T47" fmla="*/ 2344 h 3049"/>
                  <a:gd name="T48" fmla="*/ 361 w 739"/>
                  <a:gd name="T49" fmla="*/ 2507 h 3049"/>
                  <a:gd name="T50" fmla="*/ 197 w 739"/>
                  <a:gd name="T51" fmla="*/ 2671 h 3049"/>
                  <a:gd name="T52" fmla="*/ 66 w 739"/>
                  <a:gd name="T53" fmla="*/ 2802 h 3049"/>
                  <a:gd name="T54" fmla="*/ 123 w 739"/>
                  <a:gd name="T55" fmla="*/ 2877 h 3049"/>
                  <a:gd name="T56" fmla="*/ 66 w 739"/>
                  <a:gd name="T57" fmla="*/ 2999 h 3049"/>
                  <a:gd name="T58" fmla="*/ 0 w 739"/>
                  <a:gd name="T59" fmla="*/ 2720 h 3049"/>
                  <a:gd name="T60" fmla="*/ 0 w 739"/>
                  <a:gd name="T61" fmla="*/ 2589 h 3049"/>
                  <a:gd name="T62" fmla="*/ 197 w 739"/>
                  <a:gd name="T63" fmla="*/ 2409 h 3049"/>
                  <a:gd name="T64" fmla="*/ 131 w 739"/>
                  <a:gd name="T65" fmla="*/ 2344 h 3049"/>
                  <a:gd name="T66" fmla="*/ 66 w 739"/>
                  <a:gd name="T67" fmla="*/ 2081 h 3049"/>
                  <a:gd name="T68" fmla="*/ 230 w 739"/>
                  <a:gd name="T69" fmla="*/ 1917 h 3049"/>
                  <a:gd name="T70" fmla="*/ 394 w 739"/>
                  <a:gd name="T71" fmla="*/ 1754 h 3049"/>
                  <a:gd name="T72" fmla="*/ 557 w 739"/>
                  <a:gd name="T73" fmla="*/ 1590 h 3049"/>
                  <a:gd name="T74" fmla="*/ 590 w 739"/>
                  <a:gd name="T75" fmla="*/ 1491 h 3049"/>
                  <a:gd name="T76" fmla="*/ 131 w 739"/>
                  <a:gd name="T77" fmla="*/ 704 h 3049"/>
                  <a:gd name="T78" fmla="*/ 213 w 739"/>
                  <a:gd name="T79" fmla="*/ 672 h 3049"/>
                  <a:gd name="T80" fmla="*/ 66 w 739"/>
                  <a:gd name="T81" fmla="*/ 508 h 3049"/>
                  <a:gd name="T82" fmla="*/ 0 w 739"/>
                  <a:gd name="T83" fmla="*/ 360 h 3049"/>
                  <a:gd name="T84" fmla="*/ 0 w 739"/>
                  <a:gd name="T85" fmla="*/ 0 h 3049"/>
                  <a:gd name="T86" fmla="*/ 147 w 739"/>
                  <a:gd name="T87" fmla="*/ 147 h 3049"/>
                  <a:gd name="T88" fmla="*/ 49 w 739"/>
                  <a:gd name="T89" fmla="*/ 213 h 3049"/>
                  <a:gd name="T90" fmla="*/ 230 w 739"/>
                  <a:gd name="T91" fmla="*/ 409 h 3049"/>
                  <a:gd name="T92" fmla="*/ 459 w 739"/>
                  <a:gd name="T93" fmla="*/ 639 h 3049"/>
                  <a:gd name="T94" fmla="*/ 516 w 739"/>
                  <a:gd name="T95" fmla="*/ 762 h 3049"/>
                  <a:gd name="T96" fmla="*/ 74 w 739"/>
                  <a:gd name="T97" fmla="*/ 778 h 3049"/>
                  <a:gd name="T98" fmla="*/ 98 w 739"/>
                  <a:gd name="T99" fmla="*/ 868 h 3049"/>
                  <a:gd name="T100" fmla="*/ 262 w 739"/>
                  <a:gd name="T101" fmla="*/ 1032 h 3049"/>
                  <a:gd name="T102" fmla="*/ 426 w 739"/>
                  <a:gd name="T103" fmla="*/ 1196 h 3049"/>
                  <a:gd name="T104" fmla="*/ 590 w 739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245" y="2442"/>
                    </a:moveTo>
                    <a:lnTo>
                      <a:pt x="245" y="2442"/>
                    </a:lnTo>
                    <a:cubicBezTo>
                      <a:pt x="245" y="2452"/>
                      <a:pt x="251" y="2458"/>
                      <a:pt x="262" y="2458"/>
                    </a:cubicBezTo>
                    <a:lnTo>
                      <a:pt x="262" y="2458"/>
                    </a:lnTo>
                    <a:cubicBezTo>
                      <a:pt x="273" y="2458"/>
                      <a:pt x="279" y="2452"/>
                      <a:pt x="279" y="2442"/>
                    </a:cubicBezTo>
                    <a:lnTo>
                      <a:pt x="279" y="2442"/>
                    </a:lnTo>
                    <a:cubicBezTo>
                      <a:pt x="279" y="2431"/>
                      <a:pt x="273" y="2425"/>
                      <a:pt x="262" y="2425"/>
                    </a:cubicBezTo>
                    <a:lnTo>
                      <a:pt x="262" y="2425"/>
                    </a:lnTo>
                    <a:cubicBezTo>
                      <a:pt x="251" y="2425"/>
                      <a:pt x="245" y="2431"/>
                      <a:pt x="245" y="2442"/>
                    </a:cubicBezTo>
                    <a:close/>
                    <a:moveTo>
                      <a:pt x="311" y="2376"/>
                    </a:moveTo>
                    <a:lnTo>
                      <a:pt x="311" y="2376"/>
                    </a:lnTo>
                    <a:cubicBezTo>
                      <a:pt x="311" y="2387"/>
                      <a:pt x="317" y="2393"/>
                      <a:pt x="328" y="2393"/>
                    </a:cubicBezTo>
                    <a:lnTo>
                      <a:pt x="328" y="2393"/>
                    </a:lnTo>
                    <a:cubicBezTo>
                      <a:pt x="338" y="2393"/>
                      <a:pt x="344" y="2387"/>
                      <a:pt x="344" y="2376"/>
                    </a:cubicBezTo>
                    <a:lnTo>
                      <a:pt x="344" y="2376"/>
                    </a:lnTo>
                    <a:cubicBezTo>
                      <a:pt x="344" y="2365"/>
                      <a:pt x="338" y="2360"/>
                      <a:pt x="328" y="2360"/>
                    </a:cubicBezTo>
                    <a:lnTo>
                      <a:pt x="328" y="2360"/>
                    </a:lnTo>
                    <a:cubicBezTo>
                      <a:pt x="317" y="2360"/>
                      <a:pt x="311" y="2365"/>
                      <a:pt x="311" y="2376"/>
                    </a:cubicBezTo>
                    <a:close/>
                    <a:moveTo>
                      <a:pt x="213" y="2507"/>
                    </a:moveTo>
                    <a:lnTo>
                      <a:pt x="213" y="2507"/>
                    </a:lnTo>
                    <a:cubicBezTo>
                      <a:pt x="213" y="2496"/>
                      <a:pt x="207" y="2491"/>
                      <a:pt x="197" y="2491"/>
                    </a:cubicBezTo>
                    <a:lnTo>
                      <a:pt x="197" y="2491"/>
                    </a:lnTo>
                    <a:cubicBezTo>
                      <a:pt x="186" y="2491"/>
                      <a:pt x="180" y="2496"/>
                      <a:pt x="180" y="2507"/>
                    </a:cubicBezTo>
                    <a:lnTo>
                      <a:pt x="180" y="2507"/>
                    </a:lnTo>
                    <a:cubicBezTo>
                      <a:pt x="180" y="2518"/>
                      <a:pt x="186" y="2524"/>
                      <a:pt x="197" y="2524"/>
                    </a:cubicBezTo>
                    <a:lnTo>
                      <a:pt x="197" y="2524"/>
                    </a:lnTo>
                    <a:cubicBezTo>
                      <a:pt x="207" y="2524"/>
                      <a:pt x="213" y="2518"/>
                      <a:pt x="213" y="2507"/>
                    </a:cubicBezTo>
                    <a:close/>
                    <a:moveTo>
                      <a:pt x="147" y="2573"/>
                    </a:moveTo>
                    <a:lnTo>
                      <a:pt x="147" y="2573"/>
                    </a:lnTo>
                    <a:cubicBezTo>
                      <a:pt x="147" y="2562"/>
                      <a:pt x="142" y="2556"/>
                      <a:pt x="131" y="2556"/>
                    </a:cubicBezTo>
                    <a:lnTo>
                      <a:pt x="131" y="2556"/>
                    </a:lnTo>
                    <a:cubicBezTo>
                      <a:pt x="120" y="2556"/>
                      <a:pt x="115" y="2562"/>
                      <a:pt x="115" y="2573"/>
                    </a:cubicBezTo>
                    <a:lnTo>
                      <a:pt x="115" y="2573"/>
                    </a:lnTo>
                    <a:cubicBezTo>
                      <a:pt x="115" y="2584"/>
                      <a:pt x="120" y="2589"/>
                      <a:pt x="131" y="2589"/>
                    </a:cubicBezTo>
                    <a:lnTo>
                      <a:pt x="131" y="2589"/>
                    </a:lnTo>
                    <a:cubicBezTo>
                      <a:pt x="142" y="2589"/>
                      <a:pt x="147" y="2584"/>
                      <a:pt x="147" y="2573"/>
                    </a:cubicBezTo>
                    <a:close/>
                    <a:moveTo>
                      <a:pt x="82" y="2638"/>
                    </a:moveTo>
                    <a:lnTo>
                      <a:pt x="82" y="2638"/>
                    </a:lnTo>
                    <a:cubicBezTo>
                      <a:pt x="82" y="2627"/>
                      <a:pt x="76" y="2622"/>
                      <a:pt x="66" y="2622"/>
                    </a:cubicBezTo>
                    <a:lnTo>
                      <a:pt x="66" y="2622"/>
                    </a:lnTo>
                    <a:cubicBezTo>
                      <a:pt x="55" y="2622"/>
                      <a:pt x="49" y="2627"/>
                      <a:pt x="49" y="2638"/>
                    </a:cubicBezTo>
                    <a:lnTo>
                      <a:pt x="49" y="2638"/>
                    </a:lnTo>
                    <a:cubicBezTo>
                      <a:pt x="49" y="2650"/>
                      <a:pt x="55" y="2655"/>
                      <a:pt x="66" y="2655"/>
                    </a:cubicBezTo>
                    <a:lnTo>
                      <a:pt x="66" y="2655"/>
                    </a:lnTo>
                    <a:cubicBezTo>
                      <a:pt x="76" y="2655"/>
                      <a:pt x="82" y="2650"/>
                      <a:pt x="82" y="2638"/>
                    </a:cubicBezTo>
                    <a:close/>
                    <a:moveTo>
                      <a:pt x="213" y="541"/>
                    </a:moveTo>
                    <a:lnTo>
                      <a:pt x="213" y="541"/>
                    </a:lnTo>
                    <a:cubicBezTo>
                      <a:pt x="213" y="529"/>
                      <a:pt x="207" y="524"/>
                      <a:pt x="197" y="524"/>
                    </a:cubicBezTo>
                    <a:lnTo>
                      <a:pt x="197" y="524"/>
                    </a:lnTo>
                    <a:cubicBezTo>
                      <a:pt x="186" y="524"/>
                      <a:pt x="180" y="529"/>
                      <a:pt x="180" y="541"/>
                    </a:cubicBezTo>
                    <a:lnTo>
                      <a:pt x="180" y="541"/>
                    </a:lnTo>
                    <a:cubicBezTo>
                      <a:pt x="180" y="551"/>
                      <a:pt x="186" y="557"/>
                      <a:pt x="197" y="557"/>
                    </a:cubicBezTo>
                    <a:lnTo>
                      <a:pt x="197" y="557"/>
                    </a:lnTo>
                    <a:cubicBezTo>
                      <a:pt x="207" y="557"/>
                      <a:pt x="213" y="551"/>
                      <a:pt x="213" y="541"/>
                    </a:cubicBezTo>
                    <a:close/>
                    <a:moveTo>
                      <a:pt x="147" y="475"/>
                    </a:moveTo>
                    <a:lnTo>
                      <a:pt x="147" y="475"/>
                    </a:lnTo>
                    <a:cubicBezTo>
                      <a:pt x="147" y="464"/>
                      <a:pt x="142" y="458"/>
                      <a:pt x="131" y="458"/>
                    </a:cubicBezTo>
                    <a:lnTo>
                      <a:pt x="131" y="458"/>
                    </a:lnTo>
                    <a:cubicBezTo>
                      <a:pt x="120" y="458"/>
                      <a:pt x="115" y="464"/>
                      <a:pt x="115" y="475"/>
                    </a:cubicBezTo>
                    <a:lnTo>
                      <a:pt x="115" y="475"/>
                    </a:lnTo>
                    <a:cubicBezTo>
                      <a:pt x="115" y="486"/>
                      <a:pt x="120" y="491"/>
                      <a:pt x="131" y="491"/>
                    </a:cubicBezTo>
                    <a:lnTo>
                      <a:pt x="131" y="491"/>
                    </a:lnTo>
                    <a:cubicBezTo>
                      <a:pt x="142" y="491"/>
                      <a:pt x="147" y="486"/>
                      <a:pt x="147" y="475"/>
                    </a:cubicBezTo>
                    <a:close/>
                    <a:moveTo>
                      <a:pt x="82" y="409"/>
                    </a:moveTo>
                    <a:lnTo>
                      <a:pt x="82" y="409"/>
                    </a:lnTo>
                    <a:cubicBezTo>
                      <a:pt x="82" y="398"/>
                      <a:pt x="76" y="393"/>
                      <a:pt x="66" y="393"/>
                    </a:cubicBezTo>
                    <a:lnTo>
                      <a:pt x="66" y="393"/>
                    </a:lnTo>
                    <a:cubicBezTo>
                      <a:pt x="55" y="393"/>
                      <a:pt x="49" y="398"/>
                      <a:pt x="49" y="409"/>
                    </a:cubicBezTo>
                    <a:lnTo>
                      <a:pt x="49" y="409"/>
                    </a:lnTo>
                    <a:cubicBezTo>
                      <a:pt x="49" y="420"/>
                      <a:pt x="55" y="426"/>
                      <a:pt x="66" y="426"/>
                    </a:cubicBezTo>
                    <a:lnTo>
                      <a:pt x="66" y="426"/>
                    </a:lnTo>
                    <a:cubicBezTo>
                      <a:pt x="76" y="426"/>
                      <a:pt x="82" y="420"/>
                      <a:pt x="82" y="409"/>
                    </a:cubicBezTo>
                    <a:close/>
                    <a:moveTo>
                      <a:pt x="245" y="606"/>
                    </a:moveTo>
                    <a:lnTo>
                      <a:pt x="245" y="606"/>
                    </a:lnTo>
                    <a:cubicBezTo>
                      <a:pt x="245" y="617"/>
                      <a:pt x="251" y="622"/>
                      <a:pt x="262" y="622"/>
                    </a:cubicBezTo>
                    <a:lnTo>
                      <a:pt x="262" y="622"/>
                    </a:lnTo>
                    <a:cubicBezTo>
                      <a:pt x="273" y="622"/>
                      <a:pt x="279" y="617"/>
                      <a:pt x="279" y="606"/>
                    </a:cubicBezTo>
                    <a:lnTo>
                      <a:pt x="279" y="606"/>
                    </a:lnTo>
                    <a:cubicBezTo>
                      <a:pt x="279" y="595"/>
                      <a:pt x="273" y="589"/>
                      <a:pt x="262" y="589"/>
                    </a:cubicBezTo>
                    <a:lnTo>
                      <a:pt x="262" y="589"/>
                    </a:lnTo>
                    <a:cubicBezTo>
                      <a:pt x="251" y="589"/>
                      <a:pt x="245" y="595"/>
                      <a:pt x="245" y="606"/>
                    </a:cubicBezTo>
                    <a:close/>
                    <a:moveTo>
                      <a:pt x="311" y="672"/>
                    </a:moveTo>
                    <a:lnTo>
                      <a:pt x="311" y="672"/>
                    </a:lnTo>
                    <a:cubicBezTo>
                      <a:pt x="311" y="683"/>
                      <a:pt x="317" y="688"/>
                      <a:pt x="328" y="688"/>
                    </a:cubicBezTo>
                    <a:lnTo>
                      <a:pt x="328" y="688"/>
                    </a:lnTo>
                    <a:cubicBezTo>
                      <a:pt x="338" y="688"/>
                      <a:pt x="344" y="683"/>
                      <a:pt x="344" y="672"/>
                    </a:cubicBezTo>
                    <a:lnTo>
                      <a:pt x="344" y="672"/>
                    </a:lnTo>
                    <a:cubicBezTo>
                      <a:pt x="344" y="660"/>
                      <a:pt x="338" y="655"/>
                      <a:pt x="328" y="655"/>
                    </a:cubicBezTo>
                    <a:lnTo>
                      <a:pt x="328" y="655"/>
                    </a:lnTo>
                    <a:cubicBezTo>
                      <a:pt x="317" y="655"/>
                      <a:pt x="311" y="660"/>
                      <a:pt x="311" y="672"/>
                    </a:cubicBezTo>
                    <a:close/>
                    <a:moveTo>
                      <a:pt x="721" y="1491"/>
                    </a:moveTo>
                    <a:lnTo>
                      <a:pt x="721" y="1491"/>
                    </a:lnTo>
                    <a:cubicBezTo>
                      <a:pt x="732" y="1502"/>
                      <a:pt x="738" y="1513"/>
                      <a:pt x="738" y="1524"/>
                    </a:cubicBezTo>
                    <a:lnTo>
                      <a:pt x="738" y="1524"/>
                    </a:lnTo>
                    <a:cubicBezTo>
                      <a:pt x="738" y="1535"/>
                      <a:pt x="732" y="1545"/>
                      <a:pt x="721" y="1557"/>
                    </a:cubicBezTo>
                    <a:lnTo>
                      <a:pt x="688" y="1590"/>
                    </a:lnTo>
                    <a:lnTo>
                      <a:pt x="655" y="1623"/>
                    </a:lnTo>
                    <a:lnTo>
                      <a:pt x="557" y="1721"/>
                    </a:lnTo>
                    <a:lnTo>
                      <a:pt x="524" y="1754"/>
                    </a:lnTo>
                    <a:lnTo>
                      <a:pt x="491" y="1786"/>
                    </a:lnTo>
                    <a:lnTo>
                      <a:pt x="394" y="1885"/>
                    </a:lnTo>
                    <a:lnTo>
                      <a:pt x="361" y="1917"/>
                    </a:lnTo>
                    <a:lnTo>
                      <a:pt x="328" y="1950"/>
                    </a:lnTo>
                    <a:lnTo>
                      <a:pt x="230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5" y="2223"/>
                      <a:pt x="49" y="2234"/>
                      <a:pt x="49" y="2245"/>
                    </a:cubicBezTo>
                    <a:lnTo>
                      <a:pt x="49" y="2245"/>
                    </a:lnTo>
                    <a:cubicBezTo>
                      <a:pt x="49" y="2256"/>
                      <a:pt x="57" y="2264"/>
                      <a:pt x="74" y="2270"/>
                    </a:cubicBezTo>
                    <a:lnTo>
                      <a:pt x="74" y="2270"/>
                    </a:lnTo>
                    <a:cubicBezTo>
                      <a:pt x="91" y="2275"/>
                      <a:pt x="109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0" y="2278"/>
                      <a:pt x="500" y="2281"/>
                      <a:pt x="516" y="2286"/>
                    </a:cubicBezTo>
                    <a:lnTo>
                      <a:pt x="516" y="2286"/>
                    </a:lnTo>
                    <a:cubicBezTo>
                      <a:pt x="533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6" y="2333"/>
                      <a:pt x="524" y="2344"/>
                    </a:cubicBezTo>
                    <a:lnTo>
                      <a:pt x="491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4" y="2474"/>
                    </a:lnTo>
                    <a:lnTo>
                      <a:pt x="361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30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8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5" y="2814"/>
                      <a:pt x="49" y="2824"/>
                      <a:pt x="49" y="2835"/>
                    </a:cubicBezTo>
                    <a:lnTo>
                      <a:pt x="49" y="2835"/>
                    </a:lnTo>
                    <a:cubicBezTo>
                      <a:pt x="49" y="2846"/>
                      <a:pt x="57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39" y="2882"/>
                      <a:pt x="147" y="2889"/>
                      <a:pt x="147" y="2901"/>
                    </a:cubicBezTo>
                    <a:lnTo>
                      <a:pt x="147" y="2901"/>
                    </a:lnTo>
                    <a:cubicBezTo>
                      <a:pt x="147" y="2912"/>
                      <a:pt x="142" y="2923"/>
                      <a:pt x="131" y="2933"/>
                    </a:cubicBezTo>
                    <a:lnTo>
                      <a:pt x="98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1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1" y="2720"/>
                      <a:pt x="16" y="2715"/>
                      <a:pt x="16" y="2704"/>
                    </a:cubicBezTo>
                    <a:lnTo>
                      <a:pt x="16" y="2704"/>
                    </a:lnTo>
                    <a:cubicBezTo>
                      <a:pt x="16" y="2693"/>
                      <a:pt x="11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1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7" y="2398"/>
                      <a:pt x="213" y="2387"/>
                      <a:pt x="213" y="2376"/>
                    </a:cubicBezTo>
                    <a:lnTo>
                      <a:pt x="213" y="2376"/>
                    </a:lnTo>
                    <a:cubicBezTo>
                      <a:pt x="213" y="2365"/>
                      <a:pt x="205" y="2357"/>
                      <a:pt x="188" y="2351"/>
                    </a:cubicBezTo>
                    <a:lnTo>
                      <a:pt x="188" y="2351"/>
                    </a:lnTo>
                    <a:cubicBezTo>
                      <a:pt x="172" y="2346"/>
                      <a:pt x="153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1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8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30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1" y="1786"/>
                    </a:lnTo>
                    <a:lnTo>
                      <a:pt x="394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1" y="1655"/>
                    </a:lnTo>
                    <a:lnTo>
                      <a:pt x="524" y="1623"/>
                    </a:lnTo>
                    <a:lnTo>
                      <a:pt x="557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7" y="1535"/>
                      <a:pt x="607" y="1524"/>
                    </a:cubicBezTo>
                    <a:lnTo>
                      <a:pt x="607" y="1524"/>
                    </a:lnTo>
                    <a:cubicBezTo>
                      <a:pt x="607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1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3" y="704"/>
                      <a:pt x="172" y="702"/>
                      <a:pt x="188" y="696"/>
                    </a:cubicBezTo>
                    <a:lnTo>
                      <a:pt x="188" y="696"/>
                    </a:lnTo>
                    <a:cubicBezTo>
                      <a:pt x="205" y="691"/>
                      <a:pt x="213" y="683"/>
                      <a:pt x="213" y="672"/>
                    </a:cubicBezTo>
                    <a:lnTo>
                      <a:pt x="213" y="672"/>
                    </a:lnTo>
                    <a:cubicBezTo>
                      <a:pt x="213" y="660"/>
                      <a:pt x="207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8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1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1" y="360"/>
                      <a:pt x="16" y="355"/>
                      <a:pt x="16" y="344"/>
                    </a:cubicBezTo>
                    <a:lnTo>
                      <a:pt x="16" y="344"/>
                    </a:lnTo>
                    <a:cubicBezTo>
                      <a:pt x="16" y="333"/>
                      <a:pt x="11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1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2" y="125"/>
                      <a:pt x="147" y="136"/>
                      <a:pt x="147" y="147"/>
                    </a:cubicBezTo>
                    <a:lnTo>
                      <a:pt x="147" y="147"/>
                    </a:lnTo>
                    <a:cubicBezTo>
                      <a:pt x="147" y="158"/>
                      <a:pt x="139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7" y="194"/>
                      <a:pt x="49" y="202"/>
                      <a:pt x="49" y="213"/>
                    </a:cubicBezTo>
                    <a:lnTo>
                      <a:pt x="49" y="213"/>
                    </a:lnTo>
                    <a:cubicBezTo>
                      <a:pt x="49" y="224"/>
                      <a:pt x="55" y="235"/>
                      <a:pt x="66" y="245"/>
                    </a:cubicBezTo>
                    <a:lnTo>
                      <a:pt x="98" y="279"/>
                    </a:lnTo>
                    <a:lnTo>
                      <a:pt x="131" y="311"/>
                    </a:lnTo>
                    <a:lnTo>
                      <a:pt x="230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4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4" y="704"/>
                    </a:lnTo>
                    <a:lnTo>
                      <a:pt x="524" y="704"/>
                    </a:lnTo>
                    <a:cubicBezTo>
                      <a:pt x="536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3" y="756"/>
                      <a:pt x="516" y="762"/>
                    </a:cubicBezTo>
                    <a:lnTo>
                      <a:pt x="516" y="762"/>
                    </a:lnTo>
                    <a:cubicBezTo>
                      <a:pt x="500" y="767"/>
                      <a:pt x="480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09" y="770"/>
                      <a:pt x="91" y="773"/>
                      <a:pt x="74" y="778"/>
                    </a:cubicBezTo>
                    <a:lnTo>
                      <a:pt x="74" y="778"/>
                    </a:lnTo>
                    <a:cubicBezTo>
                      <a:pt x="57" y="784"/>
                      <a:pt x="49" y="792"/>
                      <a:pt x="49" y="803"/>
                    </a:cubicBezTo>
                    <a:lnTo>
                      <a:pt x="49" y="803"/>
                    </a:lnTo>
                    <a:cubicBezTo>
                      <a:pt x="49" y="814"/>
                      <a:pt x="55" y="824"/>
                      <a:pt x="66" y="835"/>
                    </a:cubicBezTo>
                    <a:lnTo>
                      <a:pt x="98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30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1" y="1130"/>
                    </a:lnTo>
                    <a:lnTo>
                      <a:pt x="394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1" y="1262"/>
                    </a:lnTo>
                    <a:lnTo>
                      <a:pt x="524" y="1294"/>
                    </a:lnTo>
                    <a:lnTo>
                      <a:pt x="557" y="1327"/>
                    </a:lnTo>
                    <a:lnTo>
                      <a:pt x="590" y="1360"/>
                    </a:lnTo>
                    <a:lnTo>
                      <a:pt x="622" y="1393"/>
                    </a:lnTo>
                    <a:lnTo>
                      <a:pt x="655" y="1426"/>
                    </a:lnTo>
                    <a:lnTo>
                      <a:pt x="688" y="1458"/>
                    </a:lnTo>
                    <a:lnTo>
                      <a:pt x="721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0" name="Freeform 483">
                <a:extLst>
                  <a:ext uri="{FF2B5EF4-FFF2-40B4-BE49-F238E27FC236}">
                    <a16:creationId xmlns="" xmlns:a16="http://schemas.microsoft.com/office/drawing/2014/main" id="{ED8404C3-769A-A046-8725-F7436173E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2243138"/>
                <a:ext cx="171450" cy="342900"/>
              </a:xfrm>
              <a:custGeom>
                <a:avLst/>
                <a:gdLst>
                  <a:gd name="T0" fmla="*/ 459 w 476"/>
                  <a:gd name="T1" fmla="*/ 508 h 952"/>
                  <a:gd name="T2" fmla="*/ 459 w 476"/>
                  <a:gd name="T3" fmla="*/ 508 h 952"/>
                  <a:gd name="T4" fmla="*/ 475 w 476"/>
                  <a:gd name="T5" fmla="*/ 475 h 952"/>
                  <a:gd name="T6" fmla="*/ 475 w 476"/>
                  <a:gd name="T7" fmla="*/ 475 h 952"/>
                  <a:gd name="T8" fmla="*/ 459 w 476"/>
                  <a:gd name="T9" fmla="*/ 442 h 952"/>
                  <a:gd name="T10" fmla="*/ 426 w 476"/>
                  <a:gd name="T11" fmla="*/ 409 h 952"/>
                  <a:gd name="T12" fmla="*/ 394 w 476"/>
                  <a:gd name="T13" fmla="*/ 377 h 952"/>
                  <a:gd name="T14" fmla="*/ 361 w 476"/>
                  <a:gd name="T15" fmla="*/ 344 h 952"/>
                  <a:gd name="T16" fmla="*/ 328 w 476"/>
                  <a:gd name="T17" fmla="*/ 311 h 952"/>
                  <a:gd name="T18" fmla="*/ 295 w 476"/>
                  <a:gd name="T19" fmla="*/ 278 h 952"/>
                  <a:gd name="T20" fmla="*/ 262 w 476"/>
                  <a:gd name="T21" fmla="*/ 245 h 952"/>
                  <a:gd name="T22" fmla="*/ 230 w 476"/>
                  <a:gd name="T23" fmla="*/ 213 h 952"/>
                  <a:gd name="T24" fmla="*/ 197 w 476"/>
                  <a:gd name="T25" fmla="*/ 180 h 952"/>
                  <a:gd name="T26" fmla="*/ 164 w 476"/>
                  <a:gd name="T27" fmla="*/ 147 h 952"/>
                  <a:gd name="T28" fmla="*/ 131 w 476"/>
                  <a:gd name="T29" fmla="*/ 114 h 952"/>
                  <a:gd name="T30" fmla="*/ 98 w 476"/>
                  <a:gd name="T31" fmla="*/ 81 h 952"/>
                  <a:gd name="T32" fmla="*/ 66 w 476"/>
                  <a:gd name="T33" fmla="*/ 49 h 952"/>
                  <a:gd name="T34" fmla="*/ 33 w 476"/>
                  <a:gd name="T35" fmla="*/ 16 h 952"/>
                  <a:gd name="T36" fmla="*/ 33 w 476"/>
                  <a:gd name="T37" fmla="*/ 16 h 952"/>
                  <a:gd name="T38" fmla="*/ 0 w 476"/>
                  <a:gd name="T39" fmla="*/ 0 h 952"/>
                  <a:gd name="T40" fmla="*/ 0 w 476"/>
                  <a:gd name="T41" fmla="*/ 131 h 952"/>
                  <a:gd name="T42" fmla="*/ 0 w 476"/>
                  <a:gd name="T43" fmla="*/ 131 h 952"/>
                  <a:gd name="T44" fmla="*/ 33 w 476"/>
                  <a:gd name="T45" fmla="*/ 147 h 952"/>
                  <a:gd name="T46" fmla="*/ 66 w 476"/>
                  <a:gd name="T47" fmla="*/ 180 h 952"/>
                  <a:gd name="T48" fmla="*/ 98 w 476"/>
                  <a:gd name="T49" fmla="*/ 213 h 952"/>
                  <a:gd name="T50" fmla="*/ 131 w 476"/>
                  <a:gd name="T51" fmla="*/ 245 h 952"/>
                  <a:gd name="T52" fmla="*/ 230 w 476"/>
                  <a:gd name="T53" fmla="*/ 344 h 952"/>
                  <a:gd name="T54" fmla="*/ 262 w 476"/>
                  <a:gd name="T55" fmla="*/ 377 h 952"/>
                  <a:gd name="T56" fmla="*/ 295 w 476"/>
                  <a:gd name="T57" fmla="*/ 409 h 952"/>
                  <a:gd name="T58" fmla="*/ 328 w 476"/>
                  <a:gd name="T59" fmla="*/ 442 h 952"/>
                  <a:gd name="T60" fmla="*/ 328 w 476"/>
                  <a:gd name="T61" fmla="*/ 442 h 952"/>
                  <a:gd name="T62" fmla="*/ 344 w 476"/>
                  <a:gd name="T63" fmla="*/ 475 h 952"/>
                  <a:gd name="T64" fmla="*/ 344 w 476"/>
                  <a:gd name="T65" fmla="*/ 475 h 952"/>
                  <a:gd name="T66" fmla="*/ 328 w 476"/>
                  <a:gd name="T67" fmla="*/ 508 h 952"/>
                  <a:gd name="T68" fmla="*/ 295 w 476"/>
                  <a:gd name="T69" fmla="*/ 541 h 952"/>
                  <a:gd name="T70" fmla="*/ 262 w 476"/>
                  <a:gd name="T71" fmla="*/ 574 h 952"/>
                  <a:gd name="T72" fmla="*/ 230 w 476"/>
                  <a:gd name="T73" fmla="*/ 606 h 952"/>
                  <a:gd name="T74" fmla="*/ 197 w 476"/>
                  <a:gd name="T75" fmla="*/ 639 h 952"/>
                  <a:gd name="T76" fmla="*/ 164 w 476"/>
                  <a:gd name="T77" fmla="*/ 672 h 952"/>
                  <a:gd name="T78" fmla="*/ 131 w 476"/>
                  <a:gd name="T79" fmla="*/ 705 h 952"/>
                  <a:gd name="T80" fmla="*/ 98 w 476"/>
                  <a:gd name="T81" fmla="*/ 737 h 952"/>
                  <a:gd name="T82" fmla="*/ 66 w 476"/>
                  <a:gd name="T83" fmla="*/ 770 h 952"/>
                  <a:gd name="T84" fmla="*/ 33 w 476"/>
                  <a:gd name="T85" fmla="*/ 803 h 952"/>
                  <a:gd name="T86" fmla="*/ 33 w 476"/>
                  <a:gd name="T87" fmla="*/ 803 h 952"/>
                  <a:gd name="T88" fmla="*/ 0 w 476"/>
                  <a:gd name="T89" fmla="*/ 819 h 952"/>
                  <a:gd name="T90" fmla="*/ 0 w 476"/>
                  <a:gd name="T91" fmla="*/ 951 h 952"/>
                  <a:gd name="T92" fmla="*/ 0 w 476"/>
                  <a:gd name="T93" fmla="*/ 951 h 952"/>
                  <a:gd name="T94" fmla="*/ 33 w 476"/>
                  <a:gd name="T95" fmla="*/ 933 h 952"/>
                  <a:gd name="T96" fmla="*/ 459 w 476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5" y="486"/>
                      <a:pt x="475" y="475"/>
                    </a:cubicBezTo>
                    <a:lnTo>
                      <a:pt x="475" y="475"/>
                    </a:lnTo>
                    <a:cubicBezTo>
                      <a:pt x="475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4" y="377"/>
                    </a:lnTo>
                    <a:lnTo>
                      <a:pt x="361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30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8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1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1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8" y="213"/>
                    </a:lnTo>
                    <a:lnTo>
                      <a:pt x="131" y="245"/>
                    </a:lnTo>
                    <a:lnTo>
                      <a:pt x="230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8" y="453"/>
                      <a:pt x="344" y="464"/>
                      <a:pt x="344" y="475"/>
                    </a:cubicBezTo>
                    <a:lnTo>
                      <a:pt x="344" y="475"/>
                    </a:lnTo>
                    <a:cubicBezTo>
                      <a:pt x="344" y="486"/>
                      <a:pt x="338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30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8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1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1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="" xmlns:a16="http://schemas.microsoft.com/office/drawing/2014/main" id="{98B3E0F0-8C25-C84F-900B-8F82DAFDE224}"/>
                  </a:ext>
                </a:extLst>
              </p:cNvPr>
              <p:cNvGrpSpPr/>
              <p:nvPr/>
            </p:nvGrpSpPr>
            <p:grpSpPr>
              <a:xfrm>
                <a:off x="6099175" y="2360613"/>
                <a:ext cx="106363" cy="107950"/>
                <a:chOff x="6099175" y="2360613"/>
                <a:chExt cx="106363" cy="107950"/>
              </a:xfrm>
              <a:solidFill>
                <a:schemeClr val="accent2"/>
              </a:solidFill>
            </p:grpSpPr>
            <p:sp>
              <p:nvSpPr>
                <p:cNvPr id="242" name="Freeform 345">
                  <a:extLst>
                    <a:ext uri="{FF2B5EF4-FFF2-40B4-BE49-F238E27FC236}">
                      <a16:creationId xmlns="" xmlns:a16="http://schemas.microsoft.com/office/drawing/2014/main" id="{F4A50D25-A588-084E-8158-30C0B85FE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9175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7 w 113"/>
                    <a:gd name="T11" fmla="*/ 50 h 114"/>
                    <a:gd name="T12" fmla="*/ 17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49" y="17"/>
                      </a:cubicBezTo>
                      <a:lnTo>
                        <a:pt x="17" y="50"/>
                      </a:lnTo>
                      <a:lnTo>
                        <a:pt x="17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8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3" name="Freeform 348">
                  <a:extLst>
                    <a:ext uri="{FF2B5EF4-FFF2-40B4-BE49-F238E27FC236}">
                      <a16:creationId xmlns="" xmlns:a16="http://schemas.microsoft.com/office/drawing/2014/main" id="{8B121627-094E-F341-9554-E8EF187E8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9175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7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8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7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4" name="Freeform 489">
                  <a:extLst>
                    <a:ext uri="{FF2B5EF4-FFF2-40B4-BE49-F238E27FC236}">
                      <a16:creationId xmlns="" xmlns:a16="http://schemas.microsoft.com/office/drawing/2014/main" id="{E299C504-05E7-B149-8BF9-8EE23C359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4263" y="2360613"/>
                  <a:ext cx="41275" cy="41275"/>
                </a:xfrm>
                <a:custGeom>
                  <a:avLst/>
                  <a:gdLst>
                    <a:gd name="T0" fmla="*/ 39 w 113"/>
                    <a:gd name="T1" fmla="*/ 107 h 114"/>
                    <a:gd name="T2" fmla="*/ 39 w 113"/>
                    <a:gd name="T3" fmla="*/ 107 h 114"/>
                    <a:gd name="T4" fmla="*/ 88 w 113"/>
                    <a:gd name="T5" fmla="*/ 107 h 114"/>
                    <a:gd name="T6" fmla="*/ 88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6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1 w 113"/>
                    <a:gd name="T19" fmla="*/ 0 h 114"/>
                    <a:gd name="T20" fmla="*/ 31 w 113"/>
                    <a:gd name="T21" fmla="*/ 0 h 114"/>
                    <a:gd name="T22" fmla="*/ 6 w 113"/>
                    <a:gd name="T23" fmla="*/ 25 h 114"/>
                    <a:gd name="T24" fmla="*/ 6 w 113"/>
                    <a:gd name="T25" fmla="*/ 25 h 114"/>
                    <a:gd name="T26" fmla="*/ 6 w 113"/>
                    <a:gd name="T27" fmla="*/ 74 h 114"/>
                    <a:gd name="T28" fmla="*/ 6 w 113"/>
                    <a:gd name="T29" fmla="*/ 74 h 114"/>
                    <a:gd name="T30" fmla="*/ 39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9" y="107"/>
                      </a:moveTo>
                      <a:lnTo>
                        <a:pt x="39" y="107"/>
                      </a:lnTo>
                      <a:cubicBezTo>
                        <a:pt x="56" y="113"/>
                        <a:pt x="71" y="113"/>
                        <a:pt x="88" y="107"/>
                      </a:cubicBezTo>
                      <a:lnTo>
                        <a:pt x="88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6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1" y="0"/>
                      </a:cubicBezTo>
                      <a:lnTo>
                        <a:pt x="31" y="0"/>
                      </a:lnTo>
                      <a:cubicBezTo>
                        <a:pt x="20" y="0"/>
                        <a:pt x="11" y="9"/>
                        <a:pt x="6" y="25"/>
                      </a:cubicBezTo>
                      <a:lnTo>
                        <a:pt x="6" y="25"/>
                      </a:lnTo>
                      <a:cubicBezTo>
                        <a:pt x="0" y="42"/>
                        <a:pt x="0" y="57"/>
                        <a:pt x="6" y="74"/>
                      </a:cubicBezTo>
                      <a:lnTo>
                        <a:pt x="6" y="74"/>
                      </a:lnTo>
                      <a:cubicBezTo>
                        <a:pt x="11" y="91"/>
                        <a:pt x="22" y="101"/>
                        <a:pt x="39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5" name="Freeform 492">
                  <a:extLst>
                    <a:ext uri="{FF2B5EF4-FFF2-40B4-BE49-F238E27FC236}">
                      <a16:creationId xmlns="" xmlns:a16="http://schemas.microsoft.com/office/drawing/2014/main" id="{187ECF87-120D-994B-89C8-A146851348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4263" y="2427288"/>
                  <a:ext cx="41275" cy="41275"/>
                </a:xfrm>
                <a:custGeom>
                  <a:avLst/>
                  <a:gdLst>
                    <a:gd name="T0" fmla="*/ 6 w 113"/>
                    <a:gd name="T1" fmla="*/ 87 h 113"/>
                    <a:gd name="T2" fmla="*/ 6 w 113"/>
                    <a:gd name="T3" fmla="*/ 87 h 113"/>
                    <a:gd name="T4" fmla="*/ 31 w 113"/>
                    <a:gd name="T5" fmla="*/ 112 h 113"/>
                    <a:gd name="T6" fmla="*/ 31 w 113"/>
                    <a:gd name="T7" fmla="*/ 112 h 113"/>
                    <a:gd name="T8" fmla="*/ 63 w 113"/>
                    <a:gd name="T9" fmla="*/ 95 h 113"/>
                    <a:gd name="T10" fmla="*/ 96 w 113"/>
                    <a:gd name="T11" fmla="*/ 63 h 113"/>
                    <a:gd name="T12" fmla="*/ 96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8 w 113"/>
                    <a:gd name="T19" fmla="*/ 5 h 113"/>
                    <a:gd name="T20" fmla="*/ 88 w 113"/>
                    <a:gd name="T21" fmla="*/ 5 h 113"/>
                    <a:gd name="T22" fmla="*/ 39 w 113"/>
                    <a:gd name="T23" fmla="*/ 5 h 113"/>
                    <a:gd name="T24" fmla="*/ 39 w 113"/>
                    <a:gd name="T25" fmla="*/ 5 h 113"/>
                    <a:gd name="T26" fmla="*/ 6 w 113"/>
                    <a:gd name="T27" fmla="*/ 38 h 113"/>
                    <a:gd name="T28" fmla="*/ 6 w 113"/>
                    <a:gd name="T29" fmla="*/ 38 h 113"/>
                    <a:gd name="T30" fmla="*/ 6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6" y="87"/>
                      </a:moveTo>
                      <a:lnTo>
                        <a:pt x="6" y="87"/>
                      </a:lnTo>
                      <a:cubicBezTo>
                        <a:pt x="11" y="103"/>
                        <a:pt x="20" y="112"/>
                        <a:pt x="31" y="112"/>
                      </a:cubicBezTo>
                      <a:lnTo>
                        <a:pt x="31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6" y="63"/>
                      </a:lnTo>
                      <a:lnTo>
                        <a:pt x="96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8" y="5"/>
                      </a:cubicBezTo>
                      <a:lnTo>
                        <a:pt x="88" y="5"/>
                      </a:lnTo>
                      <a:cubicBezTo>
                        <a:pt x="71" y="0"/>
                        <a:pt x="56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4"/>
                        <a:pt x="0" y="71"/>
                        <a:pt x="6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213" name="Group 212">
              <a:extLst>
                <a:ext uri="{FF2B5EF4-FFF2-40B4-BE49-F238E27FC236}">
                  <a16:creationId xmlns="" xmlns:a16="http://schemas.microsoft.com/office/drawing/2014/main" id="{194987CE-04CC-6E4A-989A-116F3EF9A576}"/>
                </a:ext>
              </a:extLst>
            </p:cNvPr>
            <p:cNvGrpSpPr/>
            <p:nvPr/>
          </p:nvGrpSpPr>
          <p:grpSpPr>
            <a:xfrm>
              <a:off x="7585075" y="1387002"/>
              <a:ext cx="266700" cy="1096962"/>
              <a:chOff x="7585075" y="1865313"/>
              <a:chExt cx="266700" cy="1096962"/>
            </a:xfrm>
          </p:grpSpPr>
          <p:sp>
            <p:nvSpPr>
              <p:cNvPr id="232" name="Freeform 476">
                <a:extLst>
                  <a:ext uri="{FF2B5EF4-FFF2-40B4-BE49-F238E27FC236}">
                    <a16:creationId xmlns="" xmlns:a16="http://schemas.microsoft.com/office/drawing/2014/main" id="{3E97165D-A625-2146-A0F9-277D1F2A5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5075" y="1865313"/>
                <a:ext cx="266700" cy="1096962"/>
              </a:xfrm>
              <a:custGeom>
                <a:avLst/>
                <a:gdLst>
                  <a:gd name="T0" fmla="*/ 656 w 739"/>
                  <a:gd name="T1" fmla="*/ 409 h 3049"/>
                  <a:gd name="T2" fmla="*/ 623 w 739"/>
                  <a:gd name="T3" fmla="*/ 475 h 3049"/>
                  <a:gd name="T4" fmla="*/ 590 w 739"/>
                  <a:gd name="T5" fmla="*/ 475 h 3049"/>
                  <a:gd name="T6" fmla="*/ 558 w 739"/>
                  <a:gd name="T7" fmla="*/ 541 h 3049"/>
                  <a:gd name="T8" fmla="*/ 541 w 739"/>
                  <a:gd name="T9" fmla="*/ 557 h 3049"/>
                  <a:gd name="T10" fmla="*/ 541 w 739"/>
                  <a:gd name="T11" fmla="*/ 2524 h 3049"/>
                  <a:gd name="T12" fmla="*/ 541 w 739"/>
                  <a:gd name="T13" fmla="*/ 2491 h 3049"/>
                  <a:gd name="T14" fmla="*/ 607 w 739"/>
                  <a:gd name="T15" fmla="*/ 2589 h 3049"/>
                  <a:gd name="T16" fmla="*/ 590 w 739"/>
                  <a:gd name="T17" fmla="*/ 2573 h 3049"/>
                  <a:gd name="T18" fmla="*/ 689 w 739"/>
                  <a:gd name="T19" fmla="*/ 2638 h 3049"/>
                  <a:gd name="T20" fmla="*/ 492 w 739"/>
                  <a:gd name="T21" fmla="*/ 2442 h 3049"/>
                  <a:gd name="T22" fmla="*/ 459 w 739"/>
                  <a:gd name="T23" fmla="*/ 2442 h 3049"/>
                  <a:gd name="T24" fmla="*/ 426 w 739"/>
                  <a:gd name="T25" fmla="*/ 2376 h 3049"/>
                  <a:gd name="T26" fmla="*/ 411 w 739"/>
                  <a:gd name="T27" fmla="*/ 2393 h 3049"/>
                  <a:gd name="T28" fmla="*/ 476 w 739"/>
                  <a:gd name="T29" fmla="*/ 589 h 3049"/>
                  <a:gd name="T30" fmla="*/ 476 w 739"/>
                  <a:gd name="T31" fmla="*/ 622 h 3049"/>
                  <a:gd name="T32" fmla="*/ 411 w 739"/>
                  <a:gd name="T33" fmla="*/ 655 h 3049"/>
                  <a:gd name="T34" fmla="*/ 426 w 739"/>
                  <a:gd name="T35" fmla="*/ 672 h 3049"/>
                  <a:gd name="T36" fmla="*/ 738 w 739"/>
                  <a:gd name="T37" fmla="*/ 458 h 3049"/>
                  <a:gd name="T38" fmla="*/ 574 w 739"/>
                  <a:gd name="T39" fmla="*/ 606 h 3049"/>
                  <a:gd name="T40" fmla="*/ 550 w 739"/>
                  <a:gd name="T41" fmla="*/ 696 h 3049"/>
                  <a:gd name="T42" fmla="*/ 738 w 739"/>
                  <a:gd name="T43" fmla="*/ 917 h 3049"/>
                  <a:gd name="T44" fmla="*/ 131 w 739"/>
                  <a:gd name="T45" fmla="*/ 1524 h 3049"/>
                  <a:gd name="T46" fmla="*/ 279 w 739"/>
                  <a:gd name="T47" fmla="*/ 1688 h 3049"/>
                  <a:gd name="T48" fmla="*/ 443 w 739"/>
                  <a:gd name="T49" fmla="*/ 1852 h 3049"/>
                  <a:gd name="T50" fmla="*/ 607 w 739"/>
                  <a:gd name="T51" fmla="*/ 2016 h 3049"/>
                  <a:gd name="T52" fmla="*/ 738 w 739"/>
                  <a:gd name="T53" fmla="*/ 2131 h 3049"/>
                  <a:gd name="T54" fmla="*/ 550 w 739"/>
                  <a:gd name="T55" fmla="*/ 2351 h 3049"/>
                  <a:gd name="T56" fmla="*/ 672 w 739"/>
                  <a:gd name="T57" fmla="*/ 2540 h 3049"/>
                  <a:gd name="T58" fmla="*/ 738 w 739"/>
                  <a:gd name="T59" fmla="*/ 2687 h 3049"/>
                  <a:gd name="T60" fmla="*/ 738 w 739"/>
                  <a:gd name="T61" fmla="*/ 3048 h 3049"/>
                  <a:gd name="T62" fmla="*/ 607 w 739"/>
                  <a:gd name="T63" fmla="*/ 2933 h 3049"/>
                  <a:gd name="T64" fmla="*/ 664 w 739"/>
                  <a:gd name="T65" fmla="*/ 2860 h 3049"/>
                  <a:gd name="T66" fmla="*/ 607 w 739"/>
                  <a:gd name="T67" fmla="*/ 2737 h 3049"/>
                  <a:gd name="T68" fmla="*/ 443 w 739"/>
                  <a:gd name="T69" fmla="*/ 2573 h 3049"/>
                  <a:gd name="T70" fmla="*/ 279 w 739"/>
                  <a:gd name="T71" fmla="*/ 2409 h 3049"/>
                  <a:gd name="T72" fmla="*/ 197 w 739"/>
                  <a:gd name="T73" fmla="*/ 2310 h 3049"/>
                  <a:gd name="T74" fmla="*/ 607 w 739"/>
                  <a:gd name="T75" fmla="*/ 2278 h 3049"/>
                  <a:gd name="T76" fmla="*/ 672 w 739"/>
                  <a:gd name="T77" fmla="*/ 2212 h 3049"/>
                  <a:gd name="T78" fmla="*/ 377 w 739"/>
                  <a:gd name="T79" fmla="*/ 1917 h 3049"/>
                  <a:gd name="T80" fmla="*/ 83 w 739"/>
                  <a:gd name="T81" fmla="*/ 1623 h 3049"/>
                  <a:gd name="T82" fmla="*/ 0 w 739"/>
                  <a:gd name="T83" fmla="*/ 1524 h 3049"/>
                  <a:gd name="T84" fmla="*/ 148 w 739"/>
                  <a:gd name="T85" fmla="*/ 1360 h 3049"/>
                  <a:gd name="T86" fmla="*/ 312 w 739"/>
                  <a:gd name="T87" fmla="*/ 1196 h 3049"/>
                  <a:gd name="T88" fmla="*/ 476 w 739"/>
                  <a:gd name="T89" fmla="*/ 1032 h 3049"/>
                  <a:gd name="T90" fmla="*/ 639 w 739"/>
                  <a:gd name="T91" fmla="*/ 868 h 3049"/>
                  <a:gd name="T92" fmla="*/ 664 w 739"/>
                  <a:gd name="T93" fmla="*/ 778 h 3049"/>
                  <a:gd name="T94" fmla="*/ 222 w 739"/>
                  <a:gd name="T95" fmla="*/ 762 h 3049"/>
                  <a:gd name="T96" fmla="*/ 279 w 739"/>
                  <a:gd name="T97" fmla="*/ 639 h 3049"/>
                  <a:gd name="T98" fmla="*/ 509 w 739"/>
                  <a:gd name="T99" fmla="*/ 409 h 3049"/>
                  <a:gd name="T100" fmla="*/ 689 w 739"/>
                  <a:gd name="T101" fmla="*/ 213 h 3049"/>
                  <a:gd name="T102" fmla="*/ 590 w 739"/>
                  <a:gd name="T103" fmla="*/ 147 h 3049"/>
                  <a:gd name="T104" fmla="*/ 705 w 739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689" y="409"/>
                    </a:moveTo>
                    <a:lnTo>
                      <a:pt x="689" y="409"/>
                    </a:lnTo>
                    <a:cubicBezTo>
                      <a:pt x="689" y="398"/>
                      <a:pt x="684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6" y="398"/>
                      <a:pt x="656" y="409"/>
                    </a:cubicBezTo>
                    <a:lnTo>
                      <a:pt x="656" y="409"/>
                    </a:lnTo>
                    <a:cubicBezTo>
                      <a:pt x="656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4" y="426"/>
                      <a:pt x="689" y="420"/>
                      <a:pt x="689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8" y="458"/>
                      <a:pt x="607" y="458"/>
                    </a:cubicBezTo>
                    <a:lnTo>
                      <a:pt x="607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7" y="491"/>
                    </a:cubicBezTo>
                    <a:lnTo>
                      <a:pt x="607" y="491"/>
                    </a:lnTo>
                    <a:cubicBezTo>
                      <a:pt x="618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3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5" y="529"/>
                      <a:pt x="525" y="541"/>
                    </a:cubicBezTo>
                    <a:lnTo>
                      <a:pt x="525" y="541"/>
                    </a:lnTo>
                    <a:cubicBezTo>
                      <a:pt x="525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3" y="557"/>
                      <a:pt x="558" y="551"/>
                      <a:pt x="558" y="541"/>
                    </a:cubicBezTo>
                    <a:close/>
                    <a:moveTo>
                      <a:pt x="525" y="2507"/>
                    </a:moveTo>
                    <a:lnTo>
                      <a:pt x="525" y="2507"/>
                    </a:lnTo>
                    <a:cubicBezTo>
                      <a:pt x="525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3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3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5" y="2496"/>
                      <a:pt x="525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7" y="2589"/>
                    </a:cubicBezTo>
                    <a:lnTo>
                      <a:pt x="607" y="2589"/>
                    </a:lnTo>
                    <a:cubicBezTo>
                      <a:pt x="618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8" y="2556"/>
                      <a:pt x="607" y="2556"/>
                    </a:cubicBezTo>
                    <a:lnTo>
                      <a:pt x="607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6" y="2638"/>
                    </a:moveTo>
                    <a:lnTo>
                      <a:pt x="656" y="2638"/>
                    </a:lnTo>
                    <a:cubicBezTo>
                      <a:pt x="656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4" y="2655"/>
                      <a:pt x="689" y="2650"/>
                      <a:pt x="689" y="2638"/>
                    </a:cubicBezTo>
                    <a:lnTo>
                      <a:pt x="689" y="2638"/>
                    </a:lnTo>
                    <a:cubicBezTo>
                      <a:pt x="689" y="2627"/>
                      <a:pt x="684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6" y="2627"/>
                      <a:pt x="656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7" y="2425"/>
                      <a:pt x="476" y="2425"/>
                    </a:cubicBezTo>
                    <a:lnTo>
                      <a:pt x="476" y="2425"/>
                    </a:lnTo>
                    <a:cubicBezTo>
                      <a:pt x="465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5" y="2458"/>
                      <a:pt x="476" y="2458"/>
                    </a:cubicBezTo>
                    <a:lnTo>
                      <a:pt x="476" y="2458"/>
                    </a:lnTo>
                    <a:cubicBezTo>
                      <a:pt x="487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1" y="2360"/>
                    </a:cubicBezTo>
                    <a:lnTo>
                      <a:pt x="411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1" y="2393"/>
                    </a:cubicBezTo>
                    <a:lnTo>
                      <a:pt x="411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7" y="589"/>
                      <a:pt x="476" y="589"/>
                    </a:cubicBezTo>
                    <a:lnTo>
                      <a:pt x="476" y="589"/>
                    </a:lnTo>
                    <a:cubicBezTo>
                      <a:pt x="465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5" y="622"/>
                      <a:pt x="476" y="622"/>
                    </a:cubicBezTo>
                    <a:lnTo>
                      <a:pt x="476" y="622"/>
                    </a:lnTo>
                    <a:cubicBezTo>
                      <a:pt x="487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1" y="655"/>
                    </a:cubicBezTo>
                    <a:lnTo>
                      <a:pt x="411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1" y="688"/>
                    </a:cubicBezTo>
                    <a:lnTo>
                      <a:pt x="411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2" y="344"/>
                    </a:moveTo>
                    <a:lnTo>
                      <a:pt x="722" y="344"/>
                    </a:lnTo>
                    <a:cubicBezTo>
                      <a:pt x="722" y="355"/>
                      <a:pt x="727" y="360"/>
                      <a:pt x="738" y="360"/>
                    </a:cubicBezTo>
                    <a:lnTo>
                      <a:pt x="738" y="458"/>
                    </a:lnTo>
                    <a:lnTo>
                      <a:pt x="738" y="458"/>
                    </a:lnTo>
                    <a:cubicBezTo>
                      <a:pt x="727" y="458"/>
                      <a:pt x="717" y="464"/>
                      <a:pt x="705" y="475"/>
                    </a:cubicBezTo>
                    <a:lnTo>
                      <a:pt x="672" y="508"/>
                    </a:lnTo>
                    <a:lnTo>
                      <a:pt x="639" y="541"/>
                    </a:lnTo>
                    <a:lnTo>
                      <a:pt x="607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5" y="660"/>
                      <a:pt x="525" y="672"/>
                    </a:cubicBezTo>
                    <a:lnTo>
                      <a:pt x="525" y="672"/>
                    </a:lnTo>
                    <a:cubicBezTo>
                      <a:pt x="525" y="683"/>
                      <a:pt x="533" y="691"/>
                      <a:pt x="550" y="696"/>
                    </a:cubicBezTo>
                    <a:lnTo>
                      <a:pt x="550" y="696"/>
                    </a:lnTo>
                    <a:cubicBezTo>
                      <a:pt x="566" y="702"/>
                      <a:pt x="585" y="704"/>
                      <a:pt x="607" y="704"/>
                    </a:cubicBezTo>
                    <a:lnTo>
                      <a:pt x="738" y="704"/>
                    </a:lnTo>
                    <a:lnTo>
                      <a:pt x="738" y="917"/>
                    </a:lnTo>
                    <a:lnTo>
                      <a:pt x="738" y="917"/>
                    </a:lnTo>
                    <a:cubicBezTo>
                      <a:pt x="727" y="917"/>
                      <a:pt x="717" y="923"/>
                      <a:pt x="705" y="934"/>
                    </a:cubicBezTo>
                    <a:lnTo>
                      <a:pt x="148" y="1491"/>
                    </a:lnTo>
                    <a:lnTo>
                      <a:pt x="148" y="1491"/>
                    </a:lnTo>
                    <a:cubicBezTo>
                      <a:pt x="137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7" y="1545"/>
                      <a:pt x="148" y="1557"/>
                    </a:cubicBezTo>
                    <a:lnTo>
                      <a:pt x="181" y="1590"/>
                    </a:lnTo>
                    <a:lnTo>
                      <a:pt x="213" y="1623"/>
                    </a:lnTo>
                    <a:lnTo>
                      <a:pt x="247" y="1655"/>
                    </a:lnTo>
                    <a:lnTo>
                      <a:pt x="279" y="1688"/>
                    </a:lnTo>
                    <a:lnTo>
                      <a:pt x="312" y="1721"/>
                    </a:lnTo>
                    <a:lnTo>
                      <a:pt x="345" y="1754"/>
                    </a:lnTo>
                    <a:lnTo>
                      <a:pt x="377" y="1786"/>
                    </a:lnTo>
                    <a:lnTo>
                      <a:pt x="411" y="1819"/>
                    </a:lnTo>
                    <a:lnTo>
                      <a:pt x="443" y="1852"/>
                    </a:lnTo>
                    <a:lnTo>
                      <a:pt x="476" y="1885"/>
                    </a:lnTo>
                    <a:lnTo>
                      <a:pt x="509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7" y="2016"/>
                    </a:lnTo>
                    <a:lnTo>
                      <a:pt x="639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7" y="2125"/>
                      <a:pt x="727" y="2131"/>
                      <a:pt x="738" y="2131"/>
                    </a:cubicBezTo>
                    <a:lnTo>
                      <a:pt x="738" y="2344"/>
                    </a:lnTo>
                    <a:lnTo>
                      <a:pt x="607" y="2344"/>
                    </a:lnTo>
                    <a:lnTo>
                      <a:pt x="607" y="2344"/>
                    </a:lnTo>
                    <a:cubicBezTo>
                      <a:pt x="585" y="2344"/>
                      <a:pt x="566" y="2346"/>
                      <a:pt x="550" y="2351"/>
                    </a:cubicBezTo>
                    <a:lnTo>
                      <a:pt x="550" y="2351"/>
                    </a:lnTo>
                    <a:cubicBezTo>
                      <a:pt x="533" y="2357"/>
                      <a:pt x="525" y="2365"/>
                      <a:pt x="525" y="2376"/>
                    </a:cubicBezTo>
                    <a:lnTo>
                      <a:pt x="525" y="2376"/>
                    </a:lnTo>
                    <a:cubicBezTo>
                      <a:pt x="525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7" y="2584"/>
                      <a:pt x="727" y="2589"/>
                      <a:pt x="738" y="2589"/>
                    </a:cubicBezTo>
                    <a:lnTo>
                      <a:pt x="738" y="2687"/>
                    </a:lnTo>
                    <a:lnTo>
                      <a:pt x="738" y="2687"/>
                    </a:lnTo>
                    <a:cubicBezTo>
                      <a:pt x="727" y="2687"/>
                      <a:pt x="722" y="2693"/>
                      <a:pt x="722" y="2704"/>
                    </a:cubicBezTo>
                    <a:lnTo>
                      <a:pt x="722" y="2704"/>
                    </a:lnTo>
                    <a:cubicBezTo>
                      <a:pt x="722" y="2715"/>
                      <a:pt x="727" y="2720"/>
                      <a:pt x="738" y="2720"/>
                    </a:cubicBezTo>
                    <a:lnTo>
                      <a:pt x="738" y="3048"/>
                    </a:lnTo>
                    <a:lnTo>
                      <a:pt x="738" y="3048"/>
                    </a:lnTo>
                    <a:cubicBezTo>
                      <a:pt x="727" y="3048"/>
                      <a:pt x="717" y="3043"/>
                      <a:pt x="705" y="3032"/>
                    </a:cubicBezTo>
                    <a:lnTo>
                      <a:pt x="672" y="2999"/>
                    </a:lnTo>
                    <a:lnTo>
                      <a:pt x="639" y="2966"/>
                    </a:lnTo>
                    <a:lnTo>
                      <a:pt x="607" y="2933"/>
                    </a:lnTo>
                    <a:lnTo>
                      <a:pt x="607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1" y="2854"/>
                      <a:pt x="689" y="2846"/>
                      <a:pt x="689" y="2835"/>
                    </a:cubicBezTo>
                    <a:lnTo>
                      <a:pt x="689" y="2835"/>
                    </a:lnTo>
                    <a:cubicBezTo>
                      <a:pt x="689" y="2824"/>
                      <a:pt x="684" y="2814"/>
                      <a:pt x="672" y="2802"/>
                    </a:cubicBezTo>
                    <a:lnTo>
                      <a:pt x="639" y="2769"/>
                    </a:lnTo>
                    <a:lnTo>
                      <a:pt x="607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9" y="2638"/>
                    </a:lnTo>
                    <a:lnTo>
                      <a:pt x="476" y="2606"/>
                    </a:lnTo>
                    <a:lnTo>
                      <a:pt x="443" y="2573"/>
                    </a:lnTo>
                    <a:lnTo>
                      <a:pt x="411" y="2540"/>
                    </a:lnTo>
                    <a:lnTo>
                      <a:pt x="377" y="2507"/>
                    </a:lnTo>
                    <a:lnTo>
                      <a:pt x="345" y="2474"/>
                    </a:lnTo>
                    <a:lnTo>
                      <a:pt x="312" y="2442"/>
                    </a:lnTo>
                    <a:lnTo>
                      <a:pt x="279" y="2409"/>
                    </a:lnTo>
                    <a:lnTo>
                      <a:pt x="247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3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2" y="2286"/>
                    </a:cubicBezTo>
                    <a:lnTo>
                      <a:pt x="222" y="2286"/>
                    </a:lnTo>
                    <a:cubicBezTo>
                      <a:pt x="238" y="2281"/>
                      <a:pt x="257" y="2278"/>
                      <a:pt x="279" y="2278"/>
                    </a:cubicBezTo>
                    <a:lnTo>
                      <a:pt x="607" y="2278"/>
                    </a:lnTo>
                    <a:lnTo>
                      <a:pt x="607" y="2278"/>
                    </a:lnTo>
                    <a:cubicBezTo>
                      <a:pt x="628" y="2278"/>
                      <a:pt x="648" y="2275"/>
                      <a:pt x="664" y="2270"/>
                    </a:cubicBezTo>
                    <a:lnTo>
                      <a:pt x="664" y="2270"/>
                    </a:lnTo>
                    <a:cubicBezTo>
                      <a:pt x="681" y="2264"/>
                      <a:pt x="689" y="2256"/>
                      <a:pt x="689" y="2245"/>
                    </a:cubicBezTo>
                    <a:lnTo>
                      <a:pt x="689" y="2245"/>
                    </a:lnTo>
                    <a:cubicBezTo>
                      <a:pt x="689" y="2234"/>
                      <a:pt x="684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9" y="2048"/>
                    </a:lnTo>
                    <a:lnTo>
                      <a:pt x="411" y="1950"/>
                    </a:lnTo>
                    <a:lnTo>
                      <a:pt x="377" y="1917"/>
                    </a:lnTo>
                    <a:lnTo>
                      <a:pt x="345" y="1885"/>
                    </a:lnTo>
                    <a:lnTo>
                      <a:pt x="247" y="1786"/>
                    </a:lnTo>
                    <a:lnTo>
                      <a:pt x="213" y="1754"/>
                    </a:lnTo>
                    <a:lnTo>
                      <a:pt x="181" y="1721"/>
                    </a:lnTo>
                    <a:lnTo>
                      <a:pt x="83" y="1623"/>
                    </a:lnTo>
                    <a:lnTo>
                      <a:pt x="49" y="1590"/>
                    </a:lnTo>
                    <a:lnTo>
                      <a:pt x="17" y="1557"/>
                    </a:lnTo>
                    <a:lnTo>
                      <a:pt x="17" y="1557"/>
                    </a:lnTo>
                    <a:cubicBezTo>
                      <a:pt x="6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6" y="1502"/>
                      <a:pt x="17" y="1491"/>
                    </a:cubicBezTo>
                    <a:lnTo>
                      <a:pt x="49" y="1458"/>
                    </a:lnTo>
                    <a:lnTo>
                      <a:pt x="83" y="1426"/>
                    </a:lnTo>
                    <a:lnTo>
                      <a:pt x="115" y="1393"/>
                    </a:lnTo>
                    <a:lnTo>
                      <a:pt x="148" y="1360"/>
                    </a:lnTo>
                    <a:lnTo>
                      <a:pt x="181" y="1327"/>
                    </a:lnTo>
                    <a:lnTo>
                      <a:pt x="213" y="1294"/>
                    </a:lnTo>
                    <a:lnTo>
                      <a:pt x="247" y="1262"/>
                    </a:lnTo>
                    <a:lnTo>
                      <a:pt x="279" y="1229"/>
                    </a:lnTo>
                    <a:lnTo>
                      <a:pt x="312" y="1196"/>
                    </a:lnTo>
                    <a:lnTo>
                      <a:pt x="345" y="1163"/>
                    </a:lnTo>
                    <a:lnTo>
                      <a:pt x="377" y="1130"/>
                    </a:lnTo>
                    <a:lnTo>
                      <a:pt x="411" y="1098"/>
                    </a:lnTo>
                    <a:lnTo>
                      <a:pt x="443" y="1065"/>
                    </a:lnTo>
                    <a:lnTo>
                      <a:pt x="476" y="1032"/>
                    </a:lnTo>
                    <a:lnTo>
                      <a:pt x="509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7" y="901"/>
                    </a:lnTo>
                    <a:lnTo>
                      <a:pt x="639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4" y="824"/>
                      <a:pt x="689" y="814"/>
                      <a:pt x="689" y="803"/>
                    </a:cubicBezTo>
                    <a:lnTo>
                      <a:pt x="689" y="803"/>
                    </a:lnTo>
                    <a:cubicBezTo>
                      <a:pt x="689" y="792"/>
                      <a:pt x="681" y="784"/>
                      <a:pt x="664" y="778"/>
                    </a:cubicBezTo>
                    <a:lnTo>
                      <a:pt x="664" y="778"/>
                    </a:lnTo>
                    <a:cubicBezTo>
                      <a:pt x="648" y="773"/>
                      <a:pt x="628" y="770"/>
                      <a:pt x="607" y="770"/>
                    </a:cubicBezTo>
                    <a:lnTo>
                      <a:pt x="279" y="770"/>
                    </a:lnTo>
                    <a:lnTo>
                      <a:pt x="279" y="770"/>
                    </a:lnTo>
                    <a:cubicBezTo>
                      <a:pt x="257" y="770"/>
                      <a:pt x="238" y="767"/>
                      <a:pt x="222" y="762"/>
                    </a:cubicBezTo>
                    <a:lnTo>
                      <a:pt x="222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3" y="715"/>
                      <a:pt x="213" y="704"/>
                    </a:cubicBezTo>
                    <a:lnTo>
                      <a:pt x="279" y="639"/>
                    </a:lnTo>
                    <a:lnTo>
                      <a:pt x="312" y="606"/>
                    </a:lnTo>
                    <a:lnTo>
                      <a:pt x="345" y="573"/>
                    </a:lnTo>
                    <a:lnTo>
                      <a:pt x="443" y="475"/>
                    </a:lnTo>
                    <a:lnTo>
                      <a:pt x="476" y="442"/>
                    </a:lnTo>
                    <a:lnTo>
                      <a:pt x="509" y="409"/>
                    </a:lnTo>
                    <a:lnTo>
                      <a:pt x="607" y="311"/>
                    </a:lnTo>
                    <a:lnTo>
                      <a:pt x="639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4" y="235"/>
                      <a:pt x="689" y="224"/>
                      <a:pt x="689" y="213"/>
                    </a:cubicBezTo>
                    <a:lnTo>
                      <a:pt x="689" y="213"/>
                    </a:lnTo>
                    <a:cubicBezTo>
                      <a:pt x="689" y="202"/>
                      <a:pt x="681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7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7" y="5"/>
                      <a:pt x="727" y="0"/>
                      <a:pt x="738" y="0"/>
                    </a:cubicBezTo>
                    <a:lnTo>
                      <a:pt x="738" y="327"/>
                    </a:lnTo>
                    <a:lnTo>
                      <a:pt x="738" y="327"/>
                    </a:lnTo>
                    <a:cubicBezTo>
                      <a:pt x="727" y="327"/>
                      <a:pt x="722" y="333"/>
                      <a:pt x="722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3" name="Freeform 484">
                <a:extLst>
                  <a:ext uri="{FF2B5EF4-FFF2-40B4-BE49-F238E27FC236}">
                    <a16:creationId xmlns="" xmlns:a16="http://schemas.microsoft.com/office/drawing/2014/main" id="{FF130F50-4F91-B047-B231-01761E2F2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0325" y="2243138"/>
                <a:ext cx="171450" cy="342900"/>
              </a:xfrm>
              <a:custGeom>
                <a:avLst/>
                <a:gdLst>
                  <a:gd name="T0" fmla="*/ 410 w 477"/>
                  <a:gd name="T1" fmla="*/ 49 h 952"/>
                  <a:gd name="T2" fmla="*/ 377 w 477"/>
                  <a:gd name="T3" fmla="*/ 81 h 952"/>
                  <a:gd name="T4" fmla="*/ 345 w 477"/>
                  <a:gd name="T5" fmla="*/ 114 h 952"/>
                  <a:gd name="T6" fmla="*/ 312 w 477"/>
                  <a:gd name="T7" fmla="*/ 147 h 952"/>
                  <a:gd name="T8" fmla="*/ 279 w 477"/>
                  <a:gd name="T9" fmla="*/ 180 h 952"/>
                  <a:gd name="T10" fmla="*/ 247 w 477"/>
                  <a:gd name="T11" fmla="*/ 213 h 952"/>
                  <a:gd name="T12" fmla="*/ 214 w 477"/>
                  <a:gd name="T13" fmla="*/ 245 h 952"/>
                  <a:gd name="T14" fmla="*/ 181 w 477"/>
                  <a:gd name="T15" fmla="*/ 278 h 952"/>
                  <a:gd name="T16" fmla="*/ 149 w 477"/>
                  <a:gd name="T17" fmla="*/ 311 h 952"/>
                  <a:gd name="T18" fmla="*/ 115 w 477"/>
                  <a:gd name="T19" fmla="*/ 344 h 952"/>
                  <a:gd name="T20" fmla="*/ 83 w 477"/>
                  <a:gd name="T21" fmla="*/ 377 h 952"/>
                  <a:gd name="T22" fmla="*/ 50 w 477"/>
                  <a:gd name="T23" fmla="*/ 409 h 952"/>
                  <a:gd name="T24" fmla="*/ 17 w 477"/>
                  <a:gd name="T25" fmla="*/ 442 h 952"/>
                  <a:gd name="T26" fmla="*/ 17 w 477"/>
                  <a:gd name="T27" fmla="*/ 442 h 952"/>
                  <a:gd name="T28" fmla="*/ 0 w 477"/>
                  <a:gd name="T29" fmla="*/ 475 h 952"/>
                  <a:gd name="T30" fmla="*/ 0 w 477"/>
                  <a:gd name="T31" fmla="*/ 475 h 952"/>
                  <a:gd name="T32" fmla="*/ 17 w 477"/>
                  <a:gd name="T33" fmla="*/ 508 h 952"/>
                  <a:gd name="T34" fmla="*/ 443 w 477"/>
                  <a:gd name="T35" fmla="*/ 933 h 952"/>
                  <a:gd name="T36" fmla="*/ 443 w 477"/>
                  <a:gd name="T37" fmla="*/ 933 h 952"/>
                  <a:gd name="T38" fmla="*/ 476 w 477"/>
                  <a:gd name="T39" fmla="*/ 951 h 952"/>
                  <a:gd name="T40" fmla="*/ 476 w 477"/>
                  <a:gd name="T41" fmla="*/ 819 h 952"/>
                  <a:gd name="T42" fmla="*/ 476 w 477"/>
                  <a:gd name="T43" fmla="*/ 819 h 952"/>
                  <a:gd name="T44" fmla="*/ 443 w 477"/>
                  <a:gd name="T45" fmla="*/ 803 h 952"/>
                  <a:gd name="T46" fmla="*/ 410 w 477"/>
                  <a:gd name="T47" fmla="*/ 770 h 952"/>
                  <a:gd name="T48" fmla="*/ 377 w 477"/>
                  <a:gd name="T49" fmla="*/ 737 h 952"/>
                  <a:gd name="T50" fmla="*/ 345 w 477"/>
                  <a:gd name="T51" fmla="*/ 705 h 952"/>
                  <a:gd name="T52" fmla="*/ 312 w 477"/>
                  <a:gd name="T53" fmla="*/ 672 h 952"/>
                  <a:gd name="T54" fmla="*/ 279 w 477"/>
                  <a:gd name="T55" fmla="*/ 639 h 952"/>
                  <a:gd name="T56" fmla="*/ 247 w 477"/>
                  <a:gd name="T57" fmla="*/ 606 h 952"/>
                  <a:gd name="T58" fmla="*/ 214 w 477"/>
                  <a:gd name="T59" fmla="*/ 574 h 952"/>
                  <a:gd name="T60" fmla="*/ 181 w 477"/>
                  <a:gd name="T61" fmla="*/ 541 h 952"/>
                  <a:gd name="T62" fmla="*/ 149 w 477"/>
                  <a:gd name="T63" fmla="*/ 508 h 952"/>
                  <a:gd name="T64" fmla="*/ 149 w 477"/>
                  <a:gd name="T65" fmla="*/ 508 h 952"/>
                  <a:gd name="T66" fmla="*/ 132 w 477"/>
                  <a:gd name="T67" fmla="*/ 475 h 952"/>
                  <a:gd name="T68" fmla="*/ 132 w 477"/>
                  <a:gd name="T69" fmla="*/ 475 h 952"/>
                  <a:gd name="T70" fmla="*/ 149 w 477"/>
                  <a:gd name="T71" fmla="*/ 442 h 952"/>
                  <a:gd name="T72" fmla="*/ 181 w 477"/>
                  <a:gd name="T73" fmla="*/ 409 h 952"/>
                  <a:gd name="T74" fmla="*/ 214 w 477"/>
                  <a:gd name="T75" fmla="*/ 377 h 952"/>
                  <a:gd name="T76" fmla="*/ 247 w 477"/>
                  <a:gd name="T77" fmla="*/ 344 h 952"/>
                  <a:gd name="T78" fmla="*/ 345 w 477"/>
                  <a:gd name="T79" fmla="*/ 245 h 952"/>
                  <a:gd name="T80" fmla="*/ 377 w 477"/>
                  <a:gd name="T81" fmla="*/ 213 h 952"/>
                  <a:gd name="T82" fmla="*/ 410 w 477"/>
                  <a:gd name="T83" fmla="*/ 180 h 952"/>
                  <a:gd name="T84" fmla="*/ 443 w 477"/>
                  <a:gd name="T85" fmla="*/ 147 h 952"/>
                  <a:gd name="T86" fmla="*/ 443 w 477"/>
                  <a:gd name="T87" fmla="*/ 147 h 952"/>
                  <a:gd name="T88" fmla="*/ 476 w 477"/>
                  <a:gd name="T89" fmla="*/ 131 h 952"/>
                  <a:gd name="T90" fmla="*/ 476 w 477"/>
                  <a:gd name="T91" fmla="*/ 0 h 952"/>
                  <a:gd name="T92" fmla="*/ 476 w 477"/>
                  <a:gd name="T93" fmla="*/ 0 h 952"/>
                  <a:gd name="T94" fmla="*/ 443 w 477"/>
                  <a:gd name="T95" fmla="*/ 16 h 952"/>
                  <a:gd name="T96" fmla="*/ 410 w 477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10" y="49"/>
                    </a:moveTo>
                    <a:lnTo>
                      <a:pt x="377" y="81"/>
                    </a:lnTo>
                    <a:lnTo>
                      <a:pt x="345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7" y="213"/>
                    </a:lnTo>
                    <a:lnTo>
                      <a:pt x="214" y="245"/>
                    </a:lnTo>
                    <a:lnTo>
                      <a:pt x="181" y="278"/>
                    </a:lnTo>
                    <a:lnTo>
                      <a:pt x="149" y="311"/>
                    </a:lnTo>
                    <a:lnTo>
                      <a:pt x="115" y="344"/>
                    </a:lnTo>
                    <a:lnTo>
                      <a:pt x="83" y="377"/>
                    </a:lnTo>
                    <a:lnTo>
                      <a:pt x="50" y="409"/>
                    </a:lnTo>
                    <a:lnTo>
                      <a:pt x="17" y="442"/>
                    </a:lnTo>
                    <a:lnTo>
                      <a:pt x="17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7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5" y="945"/>
                      <a:pt x="465" y="951"/>
                      <a:pt x="476" y="951"/>
                    </a:cubicBezTo>
                    <a:lnTo>
                      <a:pt x="476" y="819"/>
                    </a:lnTo>
                    <a:lnTo>
                      <a:pt x="476" y="819"/>
                    </a:lnTo>
                    <a:cubicBezTo>
                      <a:pt x="465" y="819"/>
                      <a:pt x="455" y="814"/>
                      <a:pt x="443" y="803"/>
                    </a:cubicBezTo>
                    <a:lnTo>
                      <a:pt x="410" y="770"/>
                    </a:lnTo>
                    <a:lnTo>
                      <a:pt x="377" y="737"/>
                    </a:lnTo>
                    <a:lnTo>
                      <a:pt x="345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7" y="606"/>
                    </a:lnTo>
                    <a:lnTo>
                      <a:pt x="214" y="574"/>
                    </a:lnTo>
                    <a:lnTo>
                      <a:pt x="181" y="541"/>
                    </a:lnTo>
                    <a:lnTo>
                      <a:pt x="149" y="508"/>
                    </a:lnTo>
                    <a:lnTo>
                      <a:pt x="149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9" y="442"/>
                    </a:cubicBezTo>
                    <a:lnTo>
                      <a:pt x="181" y="409"/>
                    </a:lnTo>
                    <a:lnTo>
                      <a:pt x="214" y="377"/>
                    </a:lnTo>
                    <a:lnTo>
                      <a:pt x="247" y="344"/>
                    </a:lnTo>
                    <a:lnTo>
                      <a:pt x="345" y="245"/>
                    </a:lnTo>
                    <a:lnTo>
                      <a:pt x="377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5" y="137"/>
                      <a:pt x="465" y="131"/>
                      <a:pt x="476" y="131"/>
                    </a:cubicBezTo>
                    <a:lnTo>
                      <a:pt x="476" y="0"/>
                    </a:lnTo>
                    <a:lnTo>
                      <a:pt x="476" y="0"/>
                    </a:lnTo>
                    <a:cubicBezTo>
                      <a:pt x="465" y="0"/>
                      <a:pt x="455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="" xmlns:a16="http://schemas.microsoft.com/office/drawing/2014/main" id="{CBAD114C-076A-4D45-B7EA-EE4C656FBFD2}"/>
                  </a:ext>
                </a:extLst>
              </p:cNvPr>
              <p:cNvGrpSpPr/>
              <p:nvPr/>
            </p:nvGrpSpPr>
            <p:grpSpPr>
              <a:xfrm>
                <a:off x="7797800" y="2360613"/>
                <a:ext cx="41275" cy="107950"/>
                <a:chOff x="7797800" y="2360613"/>
                <a:chExt cx="41275" cy="107950"/>
              </a:xfrm>
              <a:solidFill>
                <a:schemeClr val="accent2"/>
              </a:solidFill>
            </p:grpSpPr>
            <p:sp>
              <p:nvSpPr>
                <p:cNvPr id="235" name="Freeform 490">
                  <a:extLst>
                    <a:ext uri="{FF2B5EF4-FFF2-40B4-BE49-F238E27FC236}">
                      <a16:creationId xmlns="" xmlns:a16="http://schemas.microsoft.com/office/drawing/2014/main" id="{92426162-04EE-4447-892E-769F923C8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7800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7 w 113"/>
                    <a:gd name="T11" fmla="*/ 50 h 114"/>
                    <a:gd name="T12" fmla="*/ 17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2" y="9"/>
                        <a:pt x="94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1" y="6"/>
                        <a:pt x="49" y="17"/>
                      </a:cubicBezTo>
                      <a:lnTo>
                        <a:pt x="17" y="50"/>
                      </a:lnTo>
                      <a:lnTo>
                        <a:pt x="17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8" y="113"/>
                        <a:pt x="74" y="107"/>
                      </a:cubicBezTo>
                      <a:lnTo>
                        <a:pt x="74" y="107"/>
                      </a:lnTo>
                      <a:cubicBezTo>
                        <a:pt x="91" y="101"/>
                        <a:pt x="102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6" name="Freeform 493">
                  <a:extLst>
                    <a:ext uri="{FF2B5EF4-FFF2-40B4-BE49-F238E27FC236}">
                      <a16:creationId xmlns="" xmlns:a16="http://schemas.microsoft.com/office/drawing/2014/main" id="{33D1D2F1-8A66-8641-BABA-FF94256B4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7800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7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8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7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1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4" y="112"/>
                        <a:pt x="102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2" y="21"/>
                        <a:pt x="91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214" name="Group 213">
              <a:extLst>
                <a:ext uri="{FF2B5EF4-FFF2-40B4-BE49-F238E27FC236}">
                  <a16:creationId xmlns="" xmlns:a16="http://schemas.microsoft.com/office/drawing/2014/main" id="{009F2135-B7A1-044D-90B6-B9B65A5DB04B}"/>
                </a:ext>
              </a:extLst>
            </p:cNvPr>
            <p:cNvGrpSpPr/>
            <p:nvPr/>
          </p:nvGrpSpPr>
          <p:grpSpPr>
            <a:xfrm>
              <a:off x="6429375" y="1380652"/>
              <a:ext cx="1120775" cy="1133475"/>
              <a:chOff x="6429375" y="1858963"/>
              <a:chExt cx="1120775" cy="1133475"/>
            </a:xfrm>
          </p:grpSpPr>
          <p:sp>
            <p:nvSpPr>
              <p:cNvPr id="215" name="Freeform 475">
                <a:extLst>
                  <a:ext uri="{FF2B5EF4-FFF2-40B4-BE49-F238E27FC236}">
                    <a16:creationId xmlns="" xmlns:a16="http://schemas.microsoft.com/office/drawing/2014/main" id="{4C8A1117-B7CF-554A-8545-F6C1C5795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825" y="1858963"/>
                <a:ext cx="271463" cy="141287"/>
              </a:xfrm>
              <a:custGeom>
                <a:avLst/>
                <a:gdLst>
                  <a:gd name="T0" fmla="*/ 50 w 755"/>
                  <a:gd name="T1" fmla="*/ 98 h 392"/>
                  <a:gd name="T2" fmla="*/ 82 w 755"/>
                  <a:gd name="T3" fmla="*/ 131 h 392"/>
                  <a:gd name="T4" fmla="*/ 115 w 755"/>
                  <a:gd name="T5" fmla="*/ 164 h 392"/>
                  <a:gd name="T6" fmla="*/ 148 w 755"/>
                  <a:gd name="T7" fmla="*/ 197 h 392"/>
                  <a:gd name="T8" fmla="*/ 180 w 755"/>
                  <a:gd name="T9" fmla="*/ 230 h 392"/>
                  <a:gd name="T10" fmla="*/ 214 w 755"/>
                  <a:gd name="T11" fmla="*/ 262 h 392"/>
                  <a:gd name="T12" fmla="*/ 246 w 755"/>
                  <a:gd name="T13" fmla="*/ 296 h 392"/>
                  <a:gd name="T14" fmla="*/ 279 w 755"/>
                  <a:gd name="T15" fmla="*/ 328 h 392"/>
                  <a:gd name="T16" fmla="*/ 312 w 755"/>
                  <a:gd name="T17" fmla="*/ 361 h 392"/>
                  <a:gd name="T18" fmla="*/ 312 w 755"/>
                  <a:gd name="T19" fmla="*/ 361 h 392"/>
                  <a:gd name="T20" fmla="*/ 353 w 755"/>
                  <a:gd name="T21" fmla="*/ 385 h 392"/>
                  <a:gd name="T22" fmla="*/ 353 w 755"/>
                  <a:gd name="T23" fmla="*/ 385 h 392"/>
                  <a:gd name="T24" fmla="*/ 402 w 755"/>
                  <a:gd name="T25" fmla="*/ 385 h 392"/>
                  <a:gd name="T26" fmla="*/ 402 w 755"/>
                  <a:gd name="T27" fmla="*/ 385 h 392"/>
                  <a:gd name="T28" fmla="*/ 410 w 755"/>
                  <a:gd name="T29" fmla="*/ 382 h 392"/>
                  <a:gd name="T30" fmla="*/ 410 w 755"/>
                  <a:gd name="T31" fmla="*/ 382 h 392"/>
                  <a:gd name="T32" fmla="*/ 443 w 755"/>
                  <a:gd name="T33" fmla="*/ 361 h 392"/>
                  <a:gd name="T34" fmla="*/ 476 w 755"/>
                  <a:gd name="T35" fmla="*/ 328 h 392"/>
                  <a:gd name="T36" fmla="*/ 574 w 755"/>
                  <a:gd name="T37" fmla="*/ 230 h 392"/>
                  <a:gd name="T38" fmla="*/ 606 w 755"/>
                  <a:gd name="T39" fmla="*/ 197 h 392"/>
                  <a:gd name="T40" fmla="*/ 639 w 755"/>
                  <a:gd name="T41" fmla="*/ 164 h 392"/>
                  <a:gd name="T42" fmla="*/ 737 w 755"/>
                  <a:gd name="T43" fmla="*/ 66 h 392"/>
                  <a:gd name="T44" fmla="*/ 737 w 755"/>
                  <a:gd name="T45" fmla="*/ 66 h 392"/>
                  <a:gd name="T46" fmla="*/ 754 w 755"/>
                  <a:gd name="T47" fmla="*/ 32 h 392"/>
                  <a:gd name="T48" fmla="*/ 754 w 755"/>
                  <a:gd name="T49" fmla="*/ 32 h 392"/>
                  <a:gd name="T50" fmla="*/ 729 w 755"/>
                  <a:gd name="T51" fmla="*/ 9 h 392"/>
                  <a:gd name="T52" fmla="*/ 729 w 755"/>
                  <a:gd name="T53" fmla="*/ 9 h 392"/>
                  <a:gd name="T54" fmla="*/ 672 w 755"/>
                  <a:gd name="T55" fmla="*/ 0 h 392"/>
                  <a:gd name="T56" fmla="*/ 410 w 755"/>
                  <a:gd name="T57" fmla="*/ 0 h 392"/>
                  <a:gd name="T58" fmla="*/ 82 w 755"/>
                  <a:gd name="T59" fmla="*/ 0 h 392"/>
                  <a:gd name="T60" fmla="*/ 82 w 755"/>
                  <a:gd name="T61" fmla="*/ 0 h 392"/>
                  <a:gd name="T62" fmla="*/ 25 w 755"/>
                  <a:gd name="T63" fmla="*/ 9 h 392"/>
                  <a:gd name="T64" fmla="*/ 25 w 755"/>
                  <a:gd name="T65" fmla="*/ 9 h 392"/>
                  <a:gd name="T66" fmla="*/ 0 w 755"/>
                  <a:gd name="T67" fmla="*/ 32 h 392"/>
                  <a:gd name="T68" fmla="*/ 0 w 755"/>
                  <a:gd name="T69" fmla="*/ 32 h 392"/>
                  <a:gd name="T70" fmla="*/ 16 w 755"/>
                  <a:gd name="T71" fmla="*/ 66 h 392"/>
                  <a:gd name="T72" fmla="*/ 50 w 755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5" h="392">
                    <a:moveTo>
                      <a:pt x="50" y="98"/>
                    </a:move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180" y="230"/>
                    </a:lnTo>
                    <a:lnTo>
                      <a:pt x="214" y="262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312" y="361"/>
                    </a:lnTo>
                    <a:lnTo>
                      <a:pt x="312" y="361"/>
                    </a:lnTo>
                    <a:cubicBezTo>
                      <a:pt x="323" y="372"/>
                      <a:pt x="336" y="380"/>
                      <a:pt x="353" y="385"/>
                    </a:cubicBezTo>
                    <a:lnTo>
                      <a:pt x="353" y="385"/>
                    </a:lnTo>
                    <a:cubicBezTo>
                      <a:pt x="369" y="391"/>
                      <a:pt x="385" y="391"/>
                      <a:pt x="402" y="385"/>
                    </a:cubicBezTo>
                    <a:lnTo>
                      <a:pt x="402" y="385"/>
                    </a:lnTo>
                    <a:cubicBezTo>
                      <a:pt x="404" y="384"/>
                      <a:pt x="408" y="383"/>
                      <a:pt x="410" y="382"/>
                    </a:cubicBezTo>
                    <a:lnTo>
                      <a:pt x="410" y="382"/>
                    </a:lnTo>
                    <a:cubicBezTo>
                      <a:pt x="423" y="377"/>
                      <a:pt x="434" y="370"/>
                      <a:pt x="443" y="361"/>
                    </a:cubicBezTo>
                    <a:lnTo>
                      <a:pt x="476" y="328"/>
                    </a:lnTo>
                    <a:lnTo>
                      <a:pt x="574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9" y="55"/>
                      <a:pt x="754" y="44"/>
                      <a:pt x="754" y="32"/>
                    </a:cubicBezTo>
                    <a:lnTo>
                      <a:pt x="754" y="32"/>
                    </a:lnTo>
                    <a:cubicBezTo>
                      <a:pt x="754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3" y="3"/>
                      <a:pt x="694" y="0"/>
                      <a:pt x="672" y="0"/>
                    </a:cubicBezTo>
                    <a:lnTo>
                      <a:pt x="410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9"/>
                    </a:cubicBezTo>
                    <a:lnTo>
                      <a:pt x="25" y="9"/>
                    </a:lnTo>
                    <a:cubicBezTo>
                      <a:pt x="9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6" name="Freeform 477">
                <a:extLst>
                  <a:ext uri="{FF2B5EF4-FFF2-40B4-BE49-F238E27FC236}">
                    <a16:creationId xmlns="" xmlns:a16="http://schemas.microsoft.com/office/drawing/2014/main" id="{FF1EAEB8-043E-0446-9B8D-2E65A2E4A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1950" y="2000250"/>
                <a:ext cx="247650" cy="134938"/>
              </a:xfrm>
              <a:custGeom>
                <a:avLst/>
                <a:gdLst>
                  <a:gd name="T0" fmla="*/ 49 w 689"/>
                  <a:gd name="T1" fmla="*/ 98 h 377"/>
                  <a:gd name="T2" fmla="*/ 147 w 689"/>
                  <a:gd name="T3" fmla="*/ 196 h 377"/>
                  <a:gd name="T4" fmla="*/ 180 w 689"/>
                  <a:gd name="T5" fmla="*/ 229 h 377"/>
                  <a:gd name="T6" fmla="*/ 213 w 689"/>
                  <a:gd name="T7" fmla="*/ 262 h 377"/>
                  <a:gd name="T8" fmla="*/ 311 w 689"/>
                  <a:gd name="T9" fmla="*/ 360 h 377"/>
                  <a:gd name="T10" fmla="*/ 311 w 689"/>
                  <a:gd name="T11" fmla="*/ 360 h 377"/>
                  <a:gd name="T12" fmla="*/ 344 w 689"/>
                  <a:gd name="T13" fmla="*/ 376 h 377"/>
                  <a:gd name="T14" fmla="*/ 344 w 689"/>
                  <a:gd name="T15" fmla="*/ 376 h 377"/>
                  <a:gd name="T16" fmla="*/ 377 w 689"/>
                  <a:gd name="T17" fmla="*/ 360 h 377"/>
                  <a:gd name="T18" fmla="*/ 672 w 689"/>
                  <a:gd name="T19" fmla="*/ 65 h 377"/>
                  <a:gd name="T20" fmla="*/ 672 w 689"/>
                  <a:gd name="T21" fmla="*/ 65 h 377"/>
                  <a:gd name="T22" fmla="*/ 688 w 689"/>
                  <a:gd name="T23" fmla="*/ 32 h 377"/>
                  <a:gd name="T24" fmla="*/ 688 w 689"/>
                  <a:gd name="T25" fmla="*/ 32 h 377"/>
                  <a:gd name="T26" fmla="*/ 664 w 689"/>
                  <a:gd name="T27" fmla="*/ 7 h 377"/>
                  <a:gd name="T28" fmla="*/ 664 w 689"/>
                  <a:gd name="T29" fmla="*/ 7 h 377"/>
                  <a:gd name="T30" fmla="*/ 607 w 689"/>
                  <a:gd name="T31" fmla="*/ 0 h 377"/>
                  <a:gd name="T32" fmla="*/ 82 w 689"/>
                  <a:gd name="T33" fmla="*/ 0 h 377"/>
                  <a:gd name="T34" fmla="*/ 82 w 689"/>
                  <a:gd name="T35" fmla="*/ 0 h 377"/>
                  <a:gd name="T36" fmla="*/ 25 w 689"/>
                  <a:gd name="T37" fmla="*/ 7 h 377"/>
                  <a:gd name="T38" fmla="*/ 25 w 689"/>
                  <a:gd name="T39" fmla="*/ 7 h 377"/>
                  <a:gd name="T40" fmla="*/ 0 w 689"/>
                  <a:gd name="T41" fmla="*/ 32 h 377"/>
                  <a:gd name="T42" fmla="*/ 0 w 689"/>
                  <a:gd name="T43" fmla="*/ 32 h 377"/>
                  <a:gd name="T44" fmla="*/ 16 w 689"/>
                  <a:gd name="T45" fmla="*/ 65 h 377"/>
                  <a:gd name="T46" fmla="*/ 49 w 689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7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7" name="Freeform 478">
                <a:extLst>
                  <a:ext uri="{FF2B5EF4-FFF2-40B4-BE49-F238E27FC236}">
                    <a16:creationId xmlns="" xmlns:a16="http://schemas.microsoft.com/office/drawing/2014/main" id="{D40FD295-85CC-EA4A-986A-C85CC5C68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925" y="2000250"/>
                <a:ext cx="247650" cy="134938"/>
              </a:xfrm>
              <a:custGeom>
                <a:avLst/>
                <a:gdLst>
                  <a:gd name="T0" fmla="*/ 25 w 690"/>
                  <a:gd name="T1" fmla="*/ 7 h 377"/>
                  <a:gd name="T2" fmla="*/ 25 w 690"/>
                  <a:gd name="T3" fmla="*/ 7 h 377"/>
                  <a:gd name="T4" fmla="*/ 0 w 690"/>
                  <a:gd name="T5" fmla="*/ 32 h 377"/>
                  <a:gd name="T6" fmla="*/ 0 w 690"/>
                  <a:gd name="T7" fmla="*/ 32 h 377"/>
                  <a:gd name="T8" fmla="*/ 17 w 690"/>
                  <a:gd name="T9" fmla="*/ 65 h 377"/>
                  <a:gd name="T10" fmla="*/ 50 w 690"/>
                  <a:gd name="T11" fmla="*/ 98 h 377"/>
                  <a:gd name="T12" fmla="*/ 82 w 690"/>
                  <a:gd name="T13" fmla="*/ 131 h 377"/>
                  <a:gd name="T14" fmla="*/ 115 w 690"/>
                  <a:gd name="T15" fmla="*/ 164 h 377"/>
                  <a:gd name="T16" fmla="*/ 213 w 690"/>
                  <a:gd name="T17" fmla="*/ 262 h 377"/>
                  <a:gd name="T18" fmla="*/ 246 w 690"/>
                  <a:gd name="T19" fmla="*/ 295 h 377"/>
                  <a:gd name="T20" fmla="*/ 278 w 690"/>
                  <a:gd name="T21" fmla="*/ 327 h 377"/>
                  <a:gd name="T22" fmla="*/ 311 w 690"/>
                  <a:gd name="T23" fmla="*/ 360 h 377"/>
                  <a:gd name="T24" fmla="*/ 311 w 690"/>
                  <a:gd name="T25" fmla="*/ 360 h 377"/>
                  <a:gd name="T26" fmla="*/ 344 w 690"/>
                  <a:gd name="T27" fmla="*/ 376 h 377"/>
                  <a:gd name="T28" fmla="*/ 344 w 690"/>
                  <a:gd name="T29" fmla="*/ 376 h 377"/>
                  <a:gd name="T30" fmla="*/ 377 w 690"/>
                  <a:gd name="T31" fmla="*/ 360 h 377"/>
                  <a:gd name="T32" fmla="*/ 410 w 690"/>
                  <a:gd name="T33" fmla="*/ 327 h 377"/>
                  <a:gd name="T34" fmla="*/ 442 w 690"/>
                  <a:gd name="T35" fmla="*/ 295 h 377"/>
                  <a:gd name="T36" fmla="*/ 475 w 690"/>
                  <a:gd name="T37" fmla="*/ 262 h 377"/>
                  <a:gd name="T38" fmla="*/ 508 w 690"/>
                  <a:gd name="T39" fmla="*/ 229 h 377"/>
                  <a:gd name="T40" fmla="*/ 541 w 690"/>
                  <a:gd name="T41" fmla="*/ 196 h 377"/>
                  <a:gd name="T42" fmla="*/ 574 w 690"/>
                  <a:gd name="T43" fmla="*/ 164 h 377"/>
                  <a:gd name="T44" fmla="*/ 606 w 690"/>
                  <a:gd name="T45" fmla="*/ 131 h 377"/>
                  <a:gd name="T46" fmla="*/ 639 w 690"/>
                  <a:gd name="T47" fmla="*/ 98 h 377"/>
                  <a:gd name="T48" fmla="*/ 672 w 690"/>
                  <a:gd name="T49" fmla="*/ 65 h 377"/>
                  <a:gd name="T50" fmla="*/ 672 w 690"/>
                  <a:gd name="T51" fmla="*/ 65 h 377"/>
                  <a:gd name="T52" fmla="*/ 689 w 690"/>
                  <a:gd name="T53" fmla="*/ 32 h 377"/>
                  <a:gd name="T54" fmla="*/ 689 w 690"/>
                  <a:gd name="T55" fmla="*/ 32 h 377"/>
                  <a:gd name="T56" fmla="*/ 664 w 690"/>
                  <a:gd name="T57" fmla="*/ 7 h 377"/>
                  <a:gd name="T58" fmla="*/ 664 w 690"/>
                  <a:gd name="T59" fmla="*/ 7 h 377"/>
                  <a:gd name="T60" fmla="*/ 606 w 690"/>
                  <a:gd name="T61" fmla="*/ 0 h 377"/>
                  <a:gd name="T62" fmla="*/ 82 w 690"/>
                  <a:gd name="T63" fmla="*/ 0 h 377"/>
                  <a:gd name="T64" fmla="*/ 82 w 690"/>
                  <a:gd name="T65" fmla="*/ 0 h 377"/>
                  <a:gd name="T66" fmla="*/ 25 w 690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0" h="377">
                    <a:moveTo>
                      <a:pt x="25" y="7"/>
                    </a:move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7" y="65"/>
                    </a:cubicBezTo>
                    <a:lnTo>
                      <a:pt x="50" y="98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3" y="371"/>
                      <a:pt x="334" y="376"/>
                      <a:pt x="344" y="376"/>
                    </a:cubicBezTo>
                    <a:lnTo>
                      <a:pt x="344" y="376"/>
                    </a:lnTo>
                    <a:cubicBezTo>
                      <a:pt x="356" y="376"/>
                      <a:pt x="366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6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9" y="43"/>
                      <a:pt x="689" y="32"/>
                    </a:cubicBezTo>
                    <a:lnTo>
                      <a:pt x="689" y="32"/>
                    </a:lnTo>
                    <a:cubicBezTo>
                      <a:pt x="689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9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8" name="Freeform 479">
                <a:extLst>
                  <a:ext uri="{FF2B5EF4-FFF2-40B4-BE49-F238E27FC236}">
                    <a16:creationId xmlns="" xmlns:a16="http://schemas.microsoft.com/office/drawing/2014/main" id="{F0E5BAE8-4157-5F46-ABE1-90D4E253F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7338" y="2073275"/>
                <a:ext cx="706437" cy="706438"/>
              </a:xfrm>
              <a:custGeom>
                <a:avLst/>
                <a:gdLst>
                  <a:gd name="T0" fmla="*/ 1636 w 1962"/>
                  <a:gd name="T1" fmla="*/ 751 h 1962"/>
                  <a:gd name="T2" fmla="*/ 1472 w 1962"/>
                  <a:gd name="T3" fmla="*/ 587 h 1962"/>
                  <a:gd name="T4" fmla="*/ 1308 w 1962"/>
                  <a:gd name="T5" fmla="*/ 423 h 1962"/>
                  <a:gd name="T6" fmla="*/ 1144 w 1962"/>
                  <a:gd name="T7" fmla="*/ 259 h 1962"/>
                  <a:gd name="T8" fmla="*/ 1046 w 1962"/>
                  <a:gd name="T9" fmla="*/ 161 h 1962"/>
                  <a:gd name="T10" fmla="*/ 1005 w 1962"/>
                  <a:gd name="T11" fmla="*/ 136 h 1962"/>
                  <a:gd name="T12" fmla="*/ 956 w 1962"/>
                  <a:gd name="T13" fmla="*/ 136 h 1962"/>
                  <a:gd name="T14" fmla="*/ 161 w 1962"/>
                  <a:gd name="T15" fmla="*/ 915 h 1962"/>
                  <a:gd name="T16" fmla="*/ 136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0 w 1962"/>
                  <a:gd name="T23" fmla="*/ 1276 h 1962"/>
                  <a:gd name="T24" fmla="*/ 489 w 1962"/>
                  <a:gd name="T25" fmla="*/ 1374 h 1962"/>
                  <a:gd name="T26" fmla="*/ 587 w 1962"/>
                  <a:gd name="T27" fmla="*/ 1472 h 1962"/>
                  <a:gd name="T28" fmla="*/ 685 w 1962"/>
                  <a:gd name="T29" fmla="*/ 1570 h 1962"/>
                  <a:gd name="T30" fmla="*/ 783 w 1962"/>
                  <a:gd name="T31" fmla="*/ 1669 h 1962"/>
                  <a:gd name="T32" fmla="*/ 882 w 1962"/>
                  <a:gd name="T33" fmla="*/ 1768 h 1962"/>
                  <a:gd name="T34" fmla="*/ 956 w 1962"/>
                  <a:gd name="T35" fmla="*/ 1825 h 1962"/>
                  <a:gd name="T36" fmla="*/ 1005 w 1962"/>
                  <a:gd name="T37" fmla="*/ 1825 h 1962"/>
                  <a:gd name="T38" fmla="*/ 1046 w 1962"/>
                  <a:gd name="T39" fmla="*/ 1800 h 1962"/>
                  <a:gd name="T40" fmla="*/ 1144 w 1962"/>
                  <a:gd name="T41" fmla="*/ 1702 h 1962"/>
                  <a:gd name="T42" fmla="*/ 1242 w 1962"/>
                  <a:gd name="T43" fmla="*/ 1604 h 1962"/>
                  <a:gd name="T44" fmla="*/ 1340 w 1962"/>
                  <a:gd name="T45" fmla="*/ 1505 h 1962"/>
                  <a:gd name="T46" fmla="*/ 1439 w 1962"/>
                  <a:gd name="T47" fmla="*/ 1406 h 1962"/>
                  <a:gd name="T48" fmla="*/ 1537 w 1962"/>
                  <a:gd name="T49" fmla="*/ 1309 h 1962"/>
                  <a:gd name="T50" fmla="*/ 1636 w 1962"/>
                  <a:gd name="T51" fmla="*/ 1210 h 1962"/>
                  <a:gd name="T52" fmla="*/ 1734 w 1962"/>
                  <a:gd name="T53" fmla="*/ 1112 h 1962"/>
                  <a:gd name="T54" fmla="*/ 1800 w 1962"/>
                  <a:gd name="T55" fmla="*/ 1047 h 1962"/>
                  <a:gd name="T56" fmla="*/ 1824 w 1962"/>
                  <a:gd name="T57" fmla="*/ 956 h 1962"/>
                  <a:gd name="T58" fmla="*/ 1767 w 1962"/>
                  <a:gd name="T59" fmla="*/ 882 h 1962"/>
                  <a:gd name="T60" fmla="*/ 1865 w 1962"/>
                  <a:gd name="T61" fmla="*/ 850 h 1962"/>
                  <a:gd name="T62" fmla="*/ 1931 w 1962"/>
                  <a:gd name="T63" fmla="*/ 915 h 1962"/>
                  <a:gd name="T64" fmla="*/ 1955 w 1962"/>
                  <a:gd name="T65" fmla="*/ 1005 h 1962"/>
                  <a:gd name="T66" fmla="*/ 1833 w 1962"/>
                  <a:gd name="T67" fmla="*/ 1145 h 1962"/>
                  <a:gd name="T68" fmla="*/ 1668 w 1962"/>
                  <a:gd name="T69" fmla="*/ 1309 h 1962"/>
                  <a:gd name="T70" fmla="*/ 1504 w 1962"/>
                  <a:gd name="T71" fmla="*/ 1472 h 1962"/>
                  <a:gd name="T72" fmla="*/ 1340 w 1962"/>
                  <a:gd name="T73" fmla="*/ 1636 h 1962"/>
                  <a:gd name="T74" fmla="*/ 1177 w 1962"/>
                  <a:gd name="T75" fmla="*/ 1800 h 1962"/>
                  <a:gd name="T76" fmla="*/ 1046 w 1962"/>
                  <a:gd name="T77" fmla="*/ 1931 h 1962"/>
                  <a:gd name="T78" fmla="*/ 1013 w 1962"/>
                  <a:gd name="T79" fmla="*/ 1953 h 1962"/>
                  <a:gd name="T80" fmla="*/ 956 w 1962"/>
                  <a:gd name="T81" fmla="*/ 1956 h 1962"/>
                  <a:gd name="T82" fmla="*/ 30 w 1962"/>
                  <a:gd name="T83" fmla="*/ 1047 h 1962"/>
                  <a:gd name="T84" fmla="*/ 5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6 w 1962"/>
                  <a:gd name="T91" fmla="*/ 718 h 1962"/>
                  <a:gd name="T92" fmla="*/ 325 w 1962"/>
                  <a:gd name="T93" fmla="*/ 620 h 1962"/>
                  <a:gd name="T94" fmla="*/ 423 w 1962"/>
                  <a:gd name="T95" fmla="*/ 522 h 1962"/>
                  <a:gd name="T96" fmla="*/ 521 w 1962"/>
                  <a:gd name="T97" fmla="*/ 423 h 1962"/>
                  <a:gd name="T98" fmla="*/ 619 w 1962"/>
                  <a:gd name="T99" fmla="*/ 325 h 1962"/>
                  <a:gd name="T100" fmla="*/ 718 w 1962"/>
                  <a:gd name="T101" fmla="*/ 227 h 1962"/>
                  <a:gd name="T102" fmla="*/ 817 w 1962"/>
                  <a:gd name="T103" fmla="*/ 128 h 1962"/>
                  <a:gd name="T104" fmla="*/ 915 w 1962"/>
                  <a:gd name="T105" fmla="*/ 30 h 1962"/>
                  <a:gd name="T106" fmla="*/ 956 w 1962"/>
                  <a:gd name="T107" fmla="*/ 6 h 1962"/>
                  <a:gd name="T108" fmla="*/ 1013 w 1962"/>
                  <a:gd name="T109" fmla="*/ 9 h 1962"/>
                  <a:gd name="T110" fmla="*/ 1079 w 1962"/>
                  <a:gd name="T111" fmla="*/ 63 h 1962"/>
                  <a:gd name="T112" fmla="*/ 1242 w 1962"/>
                  <a:gd name="T113" fmla="*/ 227 h 1962"/>
                  <a:gd name="T114" fmla="*/ 1406 w 1962"/>
                  <a:gd name="T115" fmla="*/ 390 h 1962"/>
                  <a:gd name="T116" fmla="*/ 1570 w 1962"/>
                  <a:gd name="T117" fmla="*/ 554 h 1962"/>
                  <a:gd name="T118" fmla="*/ 1734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7" y="882"/>
                    </a:moveTo>
                    <a:lnTo>
                      <a:pt x="1668" y="784"/>
                    </a:lnTo>
                    <a:lnTo>
                      <a:pt x="1636" y="751"/>
                    </a:lnTo>
                    <a:lnTo>
                      <a:pt x="1603" y="718"/>
                    </a:lnTo>
                    <a:lnTo>
                      <a:pt x="1504" y="620"/>
                    </a:lnTo>
                    <a:lnTo>
                      <a:pt x="1472" y="587"/>
                    </a:lnTo>
                    <a:lnTo>
                      <a:pt x="1439" y="554"/>
                    </a:lnTo>
                    <a:lnTo>
                      <a:pt x="1340" y="456"/>
                    </a:lnTo>
                    <a:lnTo>
                      <a:pt x="1308" y="423"/>
                    </a:lnTo>
                    <a:lnTo>
                      <a:pt x="1275" y="390"/>
                    </a:lnTo>
                    <a:lnTo>
                      <a:pt x="1177" y="292"/>
                    </a:lnTo>
                    <a:lnTo>
                      <a:pt x="1144" y="259"/>
                    </a:lnTo>
                    <a:lnTo>
                      <a:pt x="1112" y="227"/>
                    </a:lnTo>
                    <a:lnTo>
                      <a:pt x="1046" y="161"/>
                    </a:lnTo>
                    <a:lnTo>
                      <a:pt x="1046" y="161"/>
                    </a:lnTo>
                    <a:cubicBezTo>
                      <a:pt x="1037" y="152"/>
                      <a:pt x="1026" y="145"/>
                      <a:pt x="1013" y="140"/>
                    </a:cubicBezTo>
                    <a:lnTo>
                      <a:pt x="1013" y="140"/>
                    </a:lnTo>
                    <a:cubicBezTo>
                      <a:pt x="1011" y="138"/>
                      <a:pt x="1007" y="137"/>
                      <a:pt x="1005" y="136"/>
                    </a:cubicBezTo>
                    <a:lnTo>
                      <a:pt x="1005" y="136"/>
                    </a:lnTo>
                    <a:cubicBezTo>
                      <a:pt x="988" y="131"/>
                      <a:pt x="972" y="131"/>
                      <a:pt x="956" y="136"/>
                    </a:cubicBezTo>
                    <a:lnTo>
                      <a:pt x="956" y="136"/>
                    </a:lnTo>
                    <a:cubicBezTo>
                      <a:pt x="939" y="142"/>
                      <a:pt x="926" y="150"/>
                      <a:pt x="915" y="161"/>
                    </a:cubicBezTo>
                    <a:lnTo>
                      <a:pt x="161" y="915"/>
                    </a:lnTo>
                    <a:lnTo>
                      <a:pt x="161" y="915"/>
                    </a:lnTo>
                    <a:cubicBezTo>
                      <a:pt x="150" y="926"/>
                      <a:pt x="142" y="939"/>
                      <a:pt x="136" y="956"/>
                    </a:cubicBezTo>
                    <a:lnTo>
                      <a:pt x="136" y="956"/>
                    </a:lnTo>
                    <a:cubicBezTo>
                      <a:pt x="131" y="973"/>
                      <a:pt x="131" y="989"/>
                      <a:pt x="136" y="1005"/>
                    </a:cubicBezTo>
                    <a:lnTo>
                      <a:pt x="136" y="1005"/>
                    </a:lnTo>
                    <a:cubicBezTo>
                      <a:pt x="142" y="1022"/>
                      <a:pt x="150" y="1035"/>
                      <a:pt x="161" y="1047"/>
                    </a:cubicBezTo>
                    <a:lnTo>
                      <a:pt x="194" y="1079"/>
                    </a:lnTo>
                    <a:lnTo>
                      <a:pt x="226" y="1112"/>
                    </a:lnTo>
                    <a:lnTo>
                      <a:pt x="259" y="1145"/>
                    </a:lnTo>
                    <a:lnTo>
                      <a:pt x="292" y="1178"/>
                    </a:lnTo>
                    <a:lnTo>
                      <a:pt x="325" y="1210"/>
                    </a:lnTo>
                    <a:lnTo>
                      <a:pt x="357" y="1243"/>
                    </a:lnTo>
                    <a:lnTo>
                      <a:pt x="390" y="1276"/>
                    </a:lnTo>
                    <a:lnTo>
                      <a:pt x="423" y="1309"/>
                    </a:lnTo>
                    <a:lnTo>
                      <a:pt x="456" y="1341"/>
                    </a:lnTo>
                    <a:lnTo>
                      <a:pt x="489" y="1374"/>
                    </a:lnTo>
                    <a:lnTo>
                      <a:pt x="521" y="1406"/>
                    </a:lnTo>
                    <a:lnTo>
                      <a:pt x="554" y="1440"/>
                    </a:lnTo>
                    <a:lnTo>
                      <a:pt x="587" y="1472"/>
                    </a:lnTo>
                    <a:lnTo>
                      <a:pt x="619" y="1505"/>
                    </a:lnTo>
                    <a:lnTo>
                      <a:pt x="653" y="1538"/>
                    </a:lnTo>
                    <a:lnTo>
                      <a:pt x="685" y="1570"/>
                    </a:lnTo>
                    <a:lnTo>
                      <a:pt x="718" y="1604"/>
                    </a:lnTo>
                    <a:lnTo>
                      <a:pt x="751" y="1636"/>
                    </a:lnTo>
                    <a:lnTo>
                      <a:pt x="783" y="1669"/>
                    </a:lnTo>
                    <a:lnTo>
                      <a:pt x="817" y="1702"/>
                    </a:lnTo>
                    <a:lnTo>
                      <a:pt x="849" y="1734"/>
                    </a:lnTo>
                    <a:lnTo>
                      <a:pt x="882" y="1768"/>
                    </a:lnTo>
                    <a:lnTo>
                      <a:pt x="915" y="1800"/>
                    </a:lnTo>
                    <a:lnTo>
                      <a:pt x="915" y="1800"/>
                    </a:lnTo>
                    <a:cubicBezTo>
                      <a:pt x="926" y="1811"/>
                      <a:pt x="939" y="1819"/>
                      <a:pt x="956" y="1825"/>
                    </a:cubicBezTo>
                    <a:lnTo>
                      <a:pt x="956" y="1825"/>
                    </a:lnTo>
                    <a:cubicBezTo>
                      <a:pt x="972" y="1830"/>
                      <a:pt x="988" y="1830"/>
                      <a:pt x="1005" y="1825"/>
                    </a:cubicBezTo>
                    <a:lnTo>
                      <a:pt x="1005" y="1825"/>
                    </a:lnTo>
                    <a:cubicBezTo>
                      <a:pt x="1007" y="1824"/>
                      <a:pt x="1011" y="1823"/>
                      <a:pt x="1013" y="1822"/>
                    </a:cubicBezTo>
                    <a:lnTo>
                      <a:pt x="1013" y="1822"/>
                    </a:lnTo>
                    <a:cubicBezTo>
                      <a:pt x="1026" y="1817"/>
                      <a:pt x="1037" y="1809"/>
                      <a:pt x="1046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4" y="1702"/>
                    </a:lnTo>
                    <a:lnTo>
                      <a:pt x="1177" y="1669"/>
                    </a:lnTo>
                    <a:lnTo>
                      <a:pt x="1209" y="1636"/>
                    </a:lnTo>
                    <a:lnTo>
                      <a:pt x="1242" y="1604"/>
                    </a:lnTo>
                    <a:lnTo>
                      <a:pt x="1275" y="1570"/>
                    </a:lnTo>
                    <a:lnTo>
                      <a:pt x="1308" y="1538"/>
                    </a:lnTo>
                    <a:lnTo>
                      <a:pt x="1340" y="1505"/>
                    </a:lnTo>
                    <a:lnTo>
                      <a:pt x="1373" y="1472"/>
                    </a:lnTo>
                    <a:lnTo>
                      <a:pt x="1406" y="1440"/>
                    </a:lnTo>
                    <a:lnTo>
                      <a:pt x="1439" y="1406"/>
                    </a:lnTo>
                    <a:lnTo>
                      <a:pt x="1472" y="1374"/>
                    </a:lnTo>
                    <a:lnTo>
                      <a:pt x="1504" y="1341"/>
                    </a:lnTo>
                    <a:lnTo>
                      <a:pt x="1537" y="1309"/>
                    </a:lnTo>
                    <a:lnTo>
                      <a:pt x="1570" y="1276"/>
                    </a:lnTo>
                    <a:lnTo>
                      <a:pt x="1603" y="1243"/>
                    </a:lnTo>
                    <a:lnTo>
                      <a:pt x="1636" y="1210"/>
                    </a:lnTo>
                    <a:lnTo>
                      <a:pt x="1668" y="1178"/>
                    </a:lnTo>
                    <a:lnTo>
                      <a:pt x="1701" y="1145"/>
                    </a:lnTo>
                    <a:lnTo>
                      <a:pt x="1734" y="1112"/>
                    </a:lnTo>
                    <a:lnTo>
                      <a:pt x="1767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0" y="1035"/>
                      <a:pt x="1819" y="1022"/>
                      <a:pt x="1824" y="1005"/>
                    </a:cubicBezTo>
                    <a:lnTo>
                      <a:pt x="1824" y="1005"/>
                    </a:lnTo>
                    <a:cubicBezTo>
                      <a:pt x="1830" y="989"/>
                      <a:pt x="1830" y="973"/>
                      <a:pt x="1824" y="956"/>
                    </a:cubicBezTo>
                    <a:lnTo>
                      <a:pt x="1824" y="956"/>
                    </a:lnTo>
                    <a:cubicBezTo>
                      <a:pt x="1819" y="939"/>
                      <a:pt x="1810" y="926"/>
                      <a:pt x="1800" y="915"/>
                    </a:cubicBezTo>
                    <a:lnTo>
                      <a:pt x="1767" y="882"/>
                    </a:lnTo>
                    <a:close/>
                    <a:moveTo>
                      <a:pt x="1734" y="718"/>
                    </a:moveTo>
                    <a:lnTo>
                      <a:pt x="1833" y="817"/>
                    </a:lnTo>
                    <a:lnTo>
                      <a:pt x="1865" y="850"/>
                    </a:lnTo>
                    <a:lnTo>
                      <a:pt x="1898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1" y="926"/>
                      <a:pt x="1950" y="939"/>
                      <a:pt x="1955" y="956"/>
                    </a:cubicBezTo>
                    <a:lnTo>
                      <a:pt x="1955" y="956"/>
                    </a:lnTo>
                    <a:cubicBezTo>
                      <a:pt x="1961" y="973"/>
                      <a:pt x="1961" y="989"/>
                      <a:pt x="1955" y="1005"/>
                    </a:cubicBezTo>
                    <a:lnTo>
                      <a:pt x="1955" y="1005"/>
                    </a:lnTo>
                    <a:cubicBezTo>
                      <a:pt x="1950" y="1022"/>
                      <a:pt x="1941" y="1035"/>
                      <a:pt x="1931" y="1047"/>
                    </a:cubicBezTo>
                    <a:lnTo>
                      <a:pt x="1833" y="1145"/>
                    </a:lnTo>
                    <a:lnTo>
                      <a:pt x="1800" y="1178"/>
                    </a:lnTo>
                    <a:lnTo>
                      <a:pt x="1767" y="1210"/>
                    </a:lnTo>
                    <a:lnTo>
                      <a:pt x="1668" y="1309"/>
                    </a:lnTo>
                    <a:lnTo>
                      <a:pt x="1636" y="1341"/>
                    </a:lnTo>
                    <a:lnTo>
                      <a:pt x="1603" y="1374"/>
                    </a:lnTo>
                    <a:lnTo>
                      <a:pt x="1504" y="1472"/>
                    </a:lnTo>
                    <a:lnTo>
                      <a:pt x="1472" y="1505"/>
                    </a:lnTo>
                    <a:lnTo>
                      <a:pt x="1439" y="1538"/>
                    </a:lnTo>
                    <a:lnTo>
                      <a:pt x="1340" y="1636"/>
                    </a:lnTo>
                    <a:lnTo>
                      <a:pt x="1308" y="1669"/>
                    </a:lnTo>
                    <a:lnTo>
                      <a:pt x="1275" y="1702"/>
                    </a:lnTo>
                    <a:lnTo>
                      <a:pt x="1177" y="1800"/>
                    </a:lnTo>
                    <a:lnTo>
                      <a:pt x="1144" y="1833"/>
                    </a:lnTo>
                    <a:lnTo>
                      <a:pt x="1112" y="1866"/>
                    </a:lnTo>
                    <a:lnTo>
                      <a:pt x="1046" y="1931"/>
                    </a:lnTo>
                    <a:lnTo>
                      <a:pt x="1046" y="1931"/>
                    </a:lnTo>
                    <a:cubicBezTo>
                      <a:pt x="1037" y="1940"/>
                      <a:pt x="1026" y="1948"/>
                      <a:pt x="1013" y="1953"/>
                    </a:cubicBezTo>
                    <a:lnTo>
                      <a:pt x="1013" y="1953"/>
                    </a:lnTo>
                    <a:cubicBezTo>
                      <a:pt x="1011" y="1954"/>
                      <a:pt x="1007" y="1955"/>
                      <a:pt x="1005" y="1956"/>
                    </a:cubicBezTo>
                    <a:lnTo>
                      <a:pt x="1005" y="1956"/>
                    </a:lnTo>
                    <a:cubicBezTo>
                      <a:pt x="988" y="1961"/>
                      <a:pt x="972" y="1961"/>
                      <a:pt x="956" y="1956"/>
                    </a:cubicBezTo>
                    <a:lnTo>
                      <a:pt x="956" y="1956"/>
                    </a:lnTo>
                    <a:cubicBezTo>
                      <a:pt x="939" y="1950"/>
                      <a:pt x="926" y="1942"/>
                      <a:pt x="915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0" y="1022"/>
                      <a:pt x="5" y="1005"/>
                    </a:cubicBezTo>
                    <a:lnTo>
                      <a:pt x="5" y="1005"/>
                    </a:lnTo>
                    <a:cubicBezTo>
                      <a:pt x="0" y="989"/>
                      <a:pt x="0" y="973"/>
                      <a:pt x="5" y="956"/>
                    </a:cubicBezTo>
                    <a:lnTo>
                      <a:pt x="5" y="956"/>
                    </a:lnTo>
                    <a:cubicBezTo>
                      <a:pt x="10" y="939"/>
                      <a:pt x="19" y="926"/>
                      <a:pt x="30" y="915"/>
                    </a:cubicBezTo>
                    <a:lnTo>
                      <a:pt x="62" y="882"/>
                    </a:lnTo>
                    <a:lnTo>
                      <a:pt x="95" y="850"/>
                    </a:lnTo>
                    <a:lnTo>
                      <a:pt x="128" y="817"/>
                    </a:lnTo>
                    <a:lnTo>
                      <a:pt x="161" y="784"/>
                    </a:lnTo>
                    <a:lnTo>
                      <a:pt x="194" y="751"/>
                    </a:lnTo>
                    <a:lnTo>
                      <a:pt x="226" y="718"/>
                    </a:lnTo>
                    <a:lnTo>
                      <a:pt x="259" y="686"/>
                    </a:lnTo>
                    <a:lnTo>
                      <a:pt x="292" y="653"/>
                    </a:lnTo>
                    <a:lnTo>
                      <a:pt x="325" y="620"/>
                    </a:lnTo>
                    <a:lnTo>
                      <a:pt x="357" y="587"/>
                    </a:lnTo>
                    <a:lnTo>
                      <a:pt x="390" y="554"/>
                    </a:lnTo>
                    <a:lnTo>
                      <a:pt x="423" y="522"/>
                    </a:lnTo>
                    <a:lnTo>
                      <a:pt x="456" y="489"/>
                    </a:lnTo>
                    <a:lnTo>
                      <a:pt x="489" y="456"/>
                    </a:lnTo>
                    <a:lnTo>
                      <a:pt x="521" y="423"/>
                    </a:lnTo>
                    <a:lnTo>
                      <a:pt x="554" y="390"/>
                    </a:lnTo>
                    <a:lnTo>
                      <a:pt x="587" y="358"/>
                    </a:lnTo>
                    <a:lnTo>
                      <a:pt x="619" y="325"/>
                    </a:lnTo>
                    <a:lnTo>
                      <a:pt x="653" y="292"/>
                    </a:lnTo>
                    <a:lnTo>
                      <a:pt x="685" y="259"/>
                    </a:lnTo>
                    <a:lnTo>
                      <a:pt x="718" y="227"/>
                    </a:lnTo>
                    <a:lnTo>
                      <a:pt x="751" y="194"/>
                    </a:lnTo>
                    <a:lnTo>
                      <a:pt x="783" y="161"/>
                    </a:lnTo>
                    <a:lnTo>
                      <a:pt x="817" y="128"/>
                    </a:lnTo>
                    <a:lnTo>
                      <a:pt x="849" y="96"/>
                    </a:lnTo>
                    <a:lnTo>
                      <a:pt x="882" y="63"/>
                    </a:lnTo>
                    <a:lnTo>
                      <a:pt x="915" y="30"/>
                    </a:lnTo>
                    <a:lnTo>
                      <a:pt x="915" y="30"/>
                    </a:lnTo>
                    <a:cubicBezTo>
                      <a:pt x="926" y="19"/>
                      <a:pt x="939" y="11"/>
                      <a:pt x="956" y="6"/>
                    </a:cubicBezTo>
                    <a:lnTo>
                      <a:pt x="956" y="6"/>
                    </a:lnTo>
                    <a:cubicBezTo>
                      <a:pt x="972" y="0"/>
                      <a:pt x="988" y="0"/>
                      <a:pt x="1005" y="6"/>
                    </a:cubicBezTo>
                    <a:lnTo>
                      <a:pt x="1005" y="6"/>
                    </a:lnTo>
                    <a:cubicBezTo>
                      <a:pt x="1007" y="6"/>
                      <a:pt x="1011" y="7"/>
                      <a:pt x="1013" y="9"/>
                    </a:cubicBezTo>
                    <a:lnTo>
                      <a:pt x="1013" y="9"/>
                    </a:lnTo>
                    <a:cubicBezTo>
                      <a:pt x="1026" y="14"/>
                      <a:pt x="1037" y="21"/>
                      <a:pt x="1046" y="30"/>
                    </a:cubicBezTo>
                    <a:lnTo>
                      <a:pt x="1079" y="63"/>
                    </a:lnTo>
                    <a:lnTo>
                      <a:pt x="1177" y="161"/>
                    </a:lnTo>
                    <a:lnTo>
                      <a:pt x="1209" y="194"/>
                    </a:lnTo>
                    <a:lnTo>
                      <a:pt x="1242" y="227"/>
                    </a:lnTo>
                    <a:lnTo>
                      <a:pt x="1340" y="325"/>
                    </a:lnTo>
                    <a:lnTo>
                      <a:pt x="1373" y="358"/>
                    </a:lnTo>
                    <a:lnTo>
                      <a:pt x="1406" y="390"/>
                    </a:lnTo>
                    <a:lnTo>
                      <a:pt x="1504" y="489"/>
                    </a:lnTo>
                    <a:lnTo>
                      <a:pt x="1537" y="522"/>
                    </a:lnTo>
                    <a:lnTo>
                      <a:pt x="1570" y="554"/>
                    </a:lnTo>
                    <a:lnTo>
                      <a:pt x="1668" y="653"/>
                    </a:lnTo>
                    <a:lnTo>
                      <a:pt x="1701" y="686"/>
                    </a:lnTo>
                    <a:lnTo>
                      <a:pt x="1734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19" name="Freeform 480">
                <a:extLst>
                  <a:ext uri="{FF2B5EF4-FFF2-40B4-BE49-F238E27FC236}">
                    <a16:creationId xmlns="" xmlns:a16="http://schemas.microsoft.com/office/drawing/2014/main" id="{0EBDAC86-08EF-7246-8351-EBB8DF43E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663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7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4 w 689"/>
                  <a:gd name="T13" fmla="*/ 377 h 378"/>
                  <a:gd name="T14" fmla="*/ 344 w 689"/>
                  <a:gd name="T15" fmla="*/ 377 h 378"/>
                  <a:gd name="T16" fmla="*/ 377 w 689"/>
                  <a:gd name="T17" fmla="*/ 360 h 378"/>
                  <a:gd name="T18" fmla="*/ 672 w 689"/>
                  <a:gd name="T19" fmla="*/ 65 h 378"/>
                  <a:gd name="T20" fmla="*/ 672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3 w 689"/>
                  <a:gd name="T27" fmla="*/ 8 h 378"/>
                  <a:gd name="T28" fmla="*/ 663 w 689"/>
                  <a:gd name="T29" fmla="*/ 8 h 378"/>
                  <a:gd name="T30" fmla="*/ 606 w 689"/>
                  <a:gd name="T31" fmla="*/ 0 h 378"/>
                  <a:gd name="T32" fmla="*/ 81 w 689"/>
                  <a:gd name="T33" fmla="*/ 0 h 378"/>
                  <a:gd name="T34" fmla="*/ 81 w 689"/>
                  <a:gd name="T35" fmla="*/ 0 h 378"/>
                  <a:gd name="T36" fmla="*/ 24 w 689"/>
                  <a:gd name="T37" fmla="*/ 8 h 378"/>
                  <a:gd name="T38" fmla="*/ 24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6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5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2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3" y="8"/>
                    </a:cubicBezTo>
                    <a:lnTo>
                      <a:pt x="663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59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0" name="Freeform 481">
                <a:extLst>
                  <a:ext uri="{FF2B5EF4-FFF2-40B4-BE49-F238E27FC236}">
                    <a16:creationId xmlns="" xmlns:a16="http://schemas.microsoft.com/office/drawing/2014/main" id="{CA6439EB-0E79-0147-A651-68FEB9087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213" y="2143125"/>
                <a:ext cx="247650" cy="136525"/>
              </a:xfrm>
              <a:custGeom>
                <a:avLst/>
                <a:gdLst>
                  <a:gd name="T0" fmla="*/ 25 w 690"/>
                  <a:gd name="T1" fmla="*/ 8 h 378"/>
                  <a:gd name="T2" fmla="*/ 25 w 690"/>
                  <a:gd name="T3" fmla="*/ 8 h 378"/>
                  <a:gd name="T4" fmla="*/ 0 w 690"/>
                  <a:gd name="T5" fmla="*/ 33 h 378"/>
                  <a:gd name="T6" fmla="*/ 0 w 690"/>
                  <a:gd name="T7" fmla="*/ 33 h 378"/>
                  <a:gd name="T8" fmla="*/ 17 w 690"/>
                  <a:gd name="T9" fmla="*/ 65 h 378"/>
                  <a:gd name="T10" fmla="*/ 49 w 690"/>
                  <a:gd name="T11" fmla="*/ 98 h 378"/>
                  <a:gd name="T12" fmla="*/ 148 w 690"/>
                  <a:gd name="T13" fmla="*/ 196 h 378"/>
                  <a:gd name="T14" fmla="*/ 181 w 690"/>
                  <a:gd name="T15" fmla="*/ 229 h 378"/>
                  <a:gd name="T16" fmla="*/ 213 w 690"/>
                  <a:gd name="T17" fmla="*/ 262 h 378"/>
                  <a:gd name="T18" fmla="*/ 312 w 690"/>
                  <a:gd name="T19" fmla="*/ 360 h 378"/>
                  <a:gd name="T20" fmla="*/ 312 w 690"/>
                  <a:gd name="T21" fmla="*/ 360 h 378"/>
                  <a:gd name="T22" fmla="*/ 345 w 690"/>
                  <a:gd name="T23" fmla="*/ 377 h 378"/>
                  <a:gd name="T24" fmla="*/ 345 w 690"/>
                  <a:gd name="T25" fmla="*/ 377 h 378"/>
                  <a:gd name="T26" fmla="*/ 378 w 690"/>
                  <a:gd name="T27" fmla="*/ 360 h 378"/>
                  <a:gd name="T28" fmla="*/ 673 w 690"/>
                  <a:gd name="T29" fmla="*/ 65 h 378"/>
                  <a:gd name="T30" fmla="*/ 673 w 690"/>
                  <a:gd name="T31" fmla="*/ 65 h 378"/>
                  <a:gd name="T32" fmla="*/ 689 w 690"/>
                  <a:gd name="T33" fmla="*/ 33 h 378"/>
                  <a:gd name="T34" fmla="*/ 689 w 690"/>
                  <a:gd name="T35" fmla="*/ 33 h 378"/>
                  <a:gd name="T36" fmla="*/ 664 w 690"/>
                  <a:gd name="T37" fmla="*/ 8 h 378"/>
                  <a:gd name="T38" fmla="*/ 664 w 690"/>
                  <a:gd name="T39" fmla="*/ 8 h 378"/>
                  <a:gd name="T40" fmla="*/ 607 w 690"/>
                  <a:gd name="T41" fmla="*/ 0 h 378"/>
                  <a:gd name="T42" fmla="*/ 82 w 690"/>
                  <a:gd name="T43" fmla="*/ 0 h 378"/>
                  <a:gd name="T44" fmla="*/ 82 w 690"/>
                  <a:gd name="T45" fmla="*/ 0 h 378"/>
                  <a:gd name="T46" fmla="*/ 25 w 690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8">
                    <a:moveTo>
                      <a:pt x="25" y="8"/>
                    </a:moveTo>
                    <a:lnTo>
                      <a:pt x="25" y="8"/>
                    </a:lnTo>
                    <a:cubicBezTo>
                      <a:pt x="9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3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4" y="377"/>
                      <a:pt x="345" y="377"/>
                    </a:cubicBezTo>
                    <a:lnTo>
                      <a:pt x="345" y="377"/>
                    </a:lnTo>
                    <a:cubicBezTo>
                      <a:pt x="355" y="377"/>
                      <a:pt x="367" y="371"/>
                      <a:pt x="378" y="360"/>
                    </a:cubicBezTo>
                    <a:lnTo>
                      <a:pt x="673" y="65"/>
                    </a:lnTo>
                    <a:lnTo>
                      <a:pt x="673" y="65"/>
                    </a:lnTo>
                    <a:cubicBezTo>
                      <a:pt x="684" y="54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2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1" name="Freeform 482">
                <a:extLst>
                  <a:ext uri="{FF2B5EF4-FFF2-40B4-BE49-F238E27FC236}">
                    <a16:creationId xmlns="" xmlns:a16="http://schemas.microsoft.com/office/drawing/2014/main" id="{7D67F00D-3209-2F40-9077-685764043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1000" y="2166938"/>
                <a:ext cx="517525" cy="517525"/>
              </a:xfrm>
              <a:custGeom>
                <a:avLst/>
                <a:gdLst>
                  <a:gd name="T0" fmla="*/ 1275 w 1438"/>
                  <a:gd name="T1" fmla="*/ 653 h 1438"/>
                  <a:gd name="T2" fmla="*/ 751 w 1438"/>
                  <a:gd name="T3" fmla="*/ 140 h 1438"/>
                  <a:gd name="T4" fmla="*/ 743 w 1438"/>
                  <a:gd name="T5" fmla="*/ 137 h 1438"/>
                  <a:gd name="T6" fmla="*/ 653 w 1438"/>
                  <a:gd name="T7" fmla="*/ 161 h 1438"/>
                  <a:gd name="T8" fmla="*/ 521 w 1438"/>
                  <a:gd name="T9" fmla="*/ 292 h 1438"/>
                  <a:gd name="T10" fmla="*/ 357 w 1438"/>
                  <a:gd name="T11" fmla="*/ 456 h 1438"/>
                  <a:gd name="T12" fmla="*/ 194 w 1438"/>
                  <a:gd name="T13" fmla="*/ 620 h 1438"/>
                  <a:gd name="T14" fmla="*/ 136 w 1438"/>
                  <a:gd name="T15" fmla="*/ 694 h 1438"/>
                  <a:gd name="T16" fmla="*/ 136 w 1438"/>
                  <a:gd name="T17" fmla="*/ 743 h 1438"/>
                  <a:gd name="T18" fmla="*/ 292 w 1438"/>
                  <a:gd name="T19" fmla="*/ 916 h 1438"/>
                  <a:gd name="T20" fmla="*/ 456 w 1438"/>
                  <a:gd name="T21" fmla="*/ 1079 h 1438"/>
                  <a:gd name="T22" fmla="*/ 620 w 1438"/>
                  <a:gd name="T23" fmla="*/ 1243 h 1438"/>
                  <a:gd name="T24" fmla="*/ 694 w 1438"/>
                  <a:gd name="T25" fmla="*/ 1301 h 1438"/>
                  <a:gd name="T26" fmla="*/ 743 w 1438"/>
                  <a:gd name="T27" fmla="*/ 1301 h 1438"/>
                  <a:gd name="T28" fmla="*/ 784 w 1438"/>
                  <a:gd name="T29" fmla="*/ 1276 h 1438"/>
                  <a:gd name="T30" fmla="*/ 882 w 1438"/>
                  <a:gd name="T31" fmla="*/ 1178 h 1438"/>
                  <a:gd name="T32" fmla="*/ 980 w 1438"/>
                  <a:gd name="T33" fmla="*/ 1079 h 1438"/>
                  <a:gd name="T34" fmla="*/ 1078 w 1438"/>
                  <a:gd name="T35" fmla="*/ 981 h 1438"/>
                  <a:gd name="T36" fmla="*/ 1177 w 1438"/>
                  <a:gd name="T37" fmla="*/ 883 h 1438"/>
                  <a:gd name="T38" fmla="*/ 1275 w 1438"/>
                  <a:gd name="T39" fmla="*/ 785 h 1438"/>
                  <a:gd name="T40" fmla="*/ 1300 w 1438"/>
                  <a:gd name="T41" fmla="*/ 743 h 1438"/>
                  <a:gd name="T42" fmla="*/ 1406 w 1438"/>
                  <a:gd name="T43" fmla="*/ 653 h 1438"/>
                  <a:gd name="T44" fmla="*/ 1431 w 1438"/>
                  <a:gd name="T45" fmla="*/ 743 h 1438"/>
                  <a:gd name="T46" fmla="*/ 784 w 1438"/>
                  <a:gd name="T47" fmla="*/ 1407 h 1438"/>
                  <a:gd name="T48" fmla="*/ 751 w 1438"/>
                  <a:gd name="T49" fmla="*/ 1428 h 1438"/>
                  <a:gd name="T50" fmla="*/ 694 w 1438"/>
                  <a:gd name="T51" fmla="*/ 1432 h 1438"/>
                  <a:gd name="T52" fmla="*/ 587 w 1438"/>
                  <a:gd name="T53" fmla="*/ 1342 h 1438"/>
                  <a:gd name="T54" fmla="*/ 423 w 1438"/>
                  <a:gd name="T55" fmla="*/ 1178 h 1438"/>
                  <a:gd name="T56" fmla="*/ 259 w 1438"/>
                  <a:gd name="T57" fmla="*/ 1014 h 1438"/>
                  <a:gd name="T58" fmla="*/ 95 w 1438"/>
                  <a:gd name="T59" fmla="*/ 850 h 1438"/>
                  <a:gd name="T60" fmla="*/ 30 w 1438"/>
                  <a:gd name="T61" fmla="*/ 785 h 1438"/>
                  <a:gd name="T62" fmla="*/ 5 w 1438"/>
                  <a:gd name="T63" fmla="*/ 694 h 1438"/>
                  <a:gd name="T64" fmla="*/ 63 w 1438"/>
                  <a:gd name="T65" fmla="*/ 620 h 1438"/>
                  <a:gd name="T66" fmla="*/ 161 w 1438"/>
                  <a:gd name="T67" fmla="*/ 522 h 1438"/>
                  <a:gd name="T68" fmla="*/ 259 w 1438"/>
                  <a:gd name="T69" fmla="*/ 424 h 1438"/>
                  <a:gd name="T70" fmla="*/ 357 w 1438"/>
                  <a:gd name="T71" fmla="*/ 325 h 1438"/>
                  <a:gd name="T72" fmla="*/ 456 w 1438"/>
                  <a:gd name="T73" fmla="*/ 227 h 1438"/>
                  <a:gd name="T74" fmla="*/ 555 w 1438"/>
                  <a:gd name="T75" fmla="*/ 128 h 1438"/>
                  <a:gd name="T76" fmla="*/ 653 w 1438"/>
                  <a:gd name="T77" fmla="*/ 30 h 1438"/>
                  <a:gd name="T78" fmla="*/ 694 w 1438"/>
                  <a:gd name="T79" fmla="*/ 6 h 1438"/>
                  <a:gd name="T80" fmla="*/ 751 w 1438"/>
                  <a:gd name="T81" fmla="*/ 8 h 1438"/>
                  <a:gd name="T82" fmla="*/ 817 w 1438"/>
                  <a:gd name="T83" fmla="*/ 63 h 1438"/>
                  <a:gd name="T84" fmla="*/ 915 w 1438"/>
                  <a:gd name="T85" fmla="*/ 161 h 1438"/>
                  <a:gd name="T86" fmla="*/ 1013 w 1438"/>
                  <a:gd name="T87" fmla="*/ 260 h 1438"/>
                  <a:gd name="T88" fmla="*/ 1111 w 1438"/>
                  <a:gd name="T89" fmla="*/ 358 h 1438"/>
                  <a:gd name="T90" fmla="*/ 1210 w 1438"/>
                  <a:gd name="T91" fmla="*/ 456 h 1438"/>
                  <a:gd name="T92" fmla="*/ 1308 w 1438"/>
                  <a:gd name="T93" fmla="*/ 555 h 1438"/>
                  <a:gd name="T94" fmla="*/ 1406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0" y="694"/>
                    </a:moveTo>
                    <a:lnTo>
                      <a:pt x="1300" y="694"/>
                    </a:lnTo>
                    <a:cubicBezTo>
                      <a:pt x="1295" y="677"/>
                      <a:pt x="1287" y="664"/>
                      <a:pt x="1275" y="653"/>
                    </a:cubicBezTo>
                    <a:lnTo>
                      <a:pt x="784" y="161"/>
                    </a:lnTo>
                    <a:lnTo>
                      <a:pt x="784" y="161"/>
                    </a:lnTo>
                    <a:cubicBezTo>
                      <a:pt x="775" y="153"/>
                      <a:pt x="764" y="146"/>
                      <a:pt x="751" y="140"/>
                    </a:cubicBezTo>
                    <a:lnTo>
                      <a:pt x="751" y="140"/>
                    </a:lnTo>
                    <a:cubicBezTo>
                      <a:pt x="749" y="139"/>
                      <a:pt x="745" y="138"/>
                      <a:pt x="743" y="137"/>
                    </a:cubicBezTo>
                    <a:lnTo>
                      <a:pt x="743" y="137"/>
                    </a:lnTo>
                    <a:cubicBezTo>
                      <a:pt x="726" y="131"/>
                      <a:pt x="710" y="131"/>
                      <a:pt x="694" y="137"/>
                    </a:cubicBezTo>
                    <a:lnTo>
                      <a:pt x="694" y="137"/>
                    </a:lnTo>
                    <a:cubicBezTo>
                      <a:pt x="677" y="143"/>
                      <a:pt x="664" y="150"/>
                      <a:pt x="653" y="161"/>
                    </a:cubicBezTo>
                    <a:lnTo>
                      <a:pt x="587" y="227"/>
                    </a:lnTo>
                    <a:lnTo>
                      <a:pt x="555" y="260"/>
                    </a:lnTo>
                    <a:lnTo>
                      <a:pt x="521" y="292"/>
                    </a:lnTo>
                    <a:lnTo>
                      <a:pt x="423" y="391"/>
                    </a:lnTo>
                    <a:lnTo>
                      <a:pt x="391" y="424"/>
                    </a:lnTo>
                    <a:lnTo>
                      <a:pt x="357" y="456"/>
                    </a:lnTo>
                    <a:lnTo>
                      <a:pt x="259" y="555"/>
                    </a:lnTo>
                    <a:lnTo>
                      <a:pt x="227" y="588"/>
                    </a:lnTo>
                    <a:lnTo>
                      <a:pt x="194" y="620"/>
                    </a:lnTo>
                    <a:lnTo>
                      <a:pt x="161" y="653"/>
                    </a:lnTo>
                    <a:lnTo>
                      <a:pt x="161" y="653"/>
                    </a:lnTo>
                    <a:cubicBezTo>
                      <a:pt x="150" y="664"/>
                      <a:pt x="142" y="677"/>
                      <a:pt x="136" y="694"/>
                    </a:cubicBezTo>
                    <a:lnTo>
                      <a:pt x="136" y="694"/>
                    </a:lnTo>
                    <a:cubicBezTo>
                      <a:pt x="131" y="711"/>
                      <a:pt x="131" y="727"/>
                      <a:pt x="136" y="743"/>
                    </a:cubicBezTo>
                    <a:lnTo>
                      <a:pt x="136" y="743"/>
                    </a:lnTo>
                    <a:cubicBezTo>
                      <a:pt x="142" y="760"/>
                      <a:pt x="150" y="773"/>
                      <a:pt x="161" y="785"/>
                    </a:cubicBezTo>
                    <a:lnTo>
                      <a:pt x="259" y="883"/>
                    </a:lnTo>
                    <a:lnTo>
                      <a:pt x="292" y="916"/>
                    </a:lnTo>
                    <a:lnTo>
                      <a:pt x="325" y="948"/>
                    </a:lnTo>
                    <a:lnTo>
                      <a:pt x="423" y="1047"/>
                    </a:lnTo>
                    <a:lnTo>
                      <a:pt x="456" y="1079"/>
                    </a:lnTo>
                    <a:lnTo>
                      <a:pt x="489" y="1112"/>
                    </a:lnTo>
                    <a:lnTo>
                      <a:pt x="587" y="1210"/>
                    </a:lnTo>
                    <a:lnTo>
                      <a:pt x="620" y="1243"/>
                    </a:lnTo>
                    <a:lnTo>
                      <a:pt x="653" y="1276"/>
                    </a:lnTo>
                    <a:lnTo>
                      <a:pt x="653" y="1276"/>
                    </a:lnTo>
                    <a:cubicBezTo>
                      <a:pt x="664" y="1287"/>
                      <a:pt x="677" y="1295"/>
                      <a:pt x="694" y="1301"/>
                    </a:cubicBezTo>
                    <a:lnTo>
                      <a:pt x="694" y="1301"/>
                    </a:lnTo>
                    <a:cubicBezTo>
                      <a:pt x="710" y="1306"/>
                      <a:pt x="726" y="1306"/>
                      <a:pt x="743" y="1301"/>
                    </a:cubicBezTo>
                    <a:lnTo>
                      <a:pt x="743" y="1301"/>
                    </a:lnTo>
                    <a:cubicBezTo>
                      <a:pt x="745" y="1300"/>
                      <a:pt x="749" y="1298"/>
                      <a:pt x="751" y="1297"/>
                    </a:cubicBezTo>
                    <a:lnTo>
                      <a:pt x="751" y="1297"/>
                    </a:lnTo>
                    <a:cubicBezTo>
                      <a:pt x="764" y="1292"/>
                      <a:pt x="775" y="1285"/>
                      <a:pt x="784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2" y="1178"/>
                    </a:lnTo>
                    <a:lnTo>
                      <a:pt x="915" y="1144"/>
                    </a:lnTo>
                    <a:lnTo>
                      <a:pt x="947" y="1112"/>
                    </a:lnTo>
                    <a:lnTo>
                      <a:pt x="980" y="1079"/>
                    </a:lnTo>
                    <a:lnTo>
                      <a:pt x="1013" y="1047"/>
                    </a:lnTo>
                    <a:lnTo>
                      <a:pt x="1046" y="1014"/>
                    </a:lnTo>
                    <a:lnTo>
                      <a:pt x="1078" y="981"/>
                    </a:lnTo>
                    <a:lnTo>
                      <a:pt x="1111" y="948"/>
                    </a:lnTo>
                    <a:lnTo>
                      <a:pt x="1144" y="916"/>
                    </a:lnTo>
                    <a:lnTo>
                      <a:pt x="1177" y="883"/>
                    </a:lnTo>
                    <a:lnTo>
                      <a:pt x="1210" y="850"/>
                    </a:lnTo>
                    <a:lnTo>
                      <a:pt x="1242" y="817"/>
                    </a:lnTo>
                    <a:lnTo>
                      <a:pt x="1275" y="785"/>
                    </a:lnTo>
                    <a:lnTo>
                      <a:pt x="1275" y="785"/>
                    </a:lnTo>
                    <a:cubicBezTo>
                      <a:pt x="1287" y="773"/>
                      <a:pt x="1295" y="760"/>
                      <a:pt x="1300" y="743"/>
                    </a:cubicBezTo>
                    <a:lnTo>
                      <a:pt x="1300" y="743"/>
                    </a:lnTo>
                    <a:cubicBezTo>
                      <a:pt x="1305" y="727"/>
                      <a:pt x="1305" y="711"/>
                      <a:pt x="1300" y="694"/>
                    </a:cubicBezTo>
                    <a:close/>
                    <a:moveTo>
                      <a:pt x="1406" y="653"/>
                    </a:moveTo>
                    <a:lnTo>
                      <a:pt x="1406" y="653"/>
                    </a:lnTo>
                    <a:cubicBezTo>
                      <a:pt x="1418" y="664"/>
                      <a:pt x="1426" y="677"/>
                      <a:pt x="1431" y="694"/>
                    </a:cubicBezTo>
                    <a:lnTo>
                      <a:pt x="1431" y="694"/>
                    </a:lnTo>
                    <a:cubicBezTo>
                      <a:pt x="1437" y="711"/>
                      <a:pt x="1437" y="727"/>
                      <a:pt x="1431" y="743"/>
                    </a:cubicBezTo>
                    <a:lnTo>
                      <a:pt x="1431" y="743"/>
                    </a:lnTo>
                    <a:cubicBezTo>
                      <a:pt x="1426" y="760"/>
                      <a:pt x="1418" y="773"/>
                      <a:pt x="1406" y="785"/>
                    </a:cubicBezTo>
                    <a:lnTo>
                      <a:pt x="784" y="1407"/>
                    </a:lnTo>
                    <a:lnTo>
                      <a:pt x="784" y="1407"/>
                    </a:lnTo>
                    <a:cubicBezTo>
                      <a:pt x="775" y="1416"/>
                      <a:pt x="764" y="1423"/>
                      <a:pt x="751" y="1428"/>
                    </a:cubicBezTo>
                    <a:lnTo>
                      <a:pt x="751" y="1428"/>
                    </a:lnTo>
                    <a:cubicBezTo>
                      <a:pt x="749" y="1429"/>
                      <a:pt x="745" y="1431"/>
                      <a:pt x="743" y="1432"/>
                    </a:cubicBezTo>
                    <a:lnTo>
                      <a:pt x="743" y="1432"/>
                    </a:lnTo>
                    <a:cubicBezTo>
                      <a:pt x="726" y="1437"/>
                      <a:pt x="710" y="1437"/>
                      <a:pt x="694" y="1432"/>
                    </a:cubicBezTo>
                    <a:lnTo>
                      <a:pt x="694" y="1432"/>
                    </a:lnTo>
                    <a:cubicBezTo>
                      <a:pt x="677" y="1426"/>
                      <a:pt x="664" y="1418"/>
                      <a:pt x="653" y="1407"/>
                    </a:cubicBezTo>
                    <a:lnTo>
                      <a:pt x="587" y="1342"/>
                    </a:lnTo>
                    <a:lnTo>
                      <a:pt x="555" y="1308"/>
                    </a:lnTo>
                    <a:lnTo>
                      <a:pt x="521" y="1276"/>
                    </a:lnTo>
                    <a:lnTo>
                      <a:pt x="423" y="1178"/>
                    </a:lnTo>
                    <a:lnTo>
                      <a:pt x="391" y="1144"/>
                    </a:lnTo>
                    <a:lnTo>
                      <a:pt x="357" y="1112"/>
                    </a:lnTo>
                    <a:lnTo>
                      <a:pt x="259" y="1014"/>
                    </a:lnTo>
                    <a:lnTo>
                      <a:pt x="227" y="981"/>
                    </a:lnTo>
                    <a:lnTo>
                      <a:pt x="194" y="948"/>
                    </a:lnTo>
                    <a:lnTo>
                      <a:pt x="95" y="850"/>
                    </a:lnTo>
                    <a:lnTo>
                      <a:pt x="63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19" y="773"/>
                      <a:pt x="11" y="760"/>
                      <a:pt x="5" y="743"/>
                    </a:cubicBezTo>
                    <a:lnTo>
                      <a:pt x="5" y="743"/>
                    </a:lnTo>
                    <a:cubicBezTo>
                      <a:pt x="0" y="727"/>
                      <a:pt x="0" y="711"/>
                      <a:pt x="5" y="694"/>
                    </a:cubicBezTo>
                    <a:lnTo>
                      <a:pt x="5" y="694"/>
                    </a:lnTo>
                    <a:cubicBezTo>
                      <a:pt x="11" y="677"/>
                      <a:pt x="19" y="664"/>
                      <a:pt x="30" y="653"/>
                    </a:cubicBezTo>
                    <a:lnTo>
                      <a:pt x="63" y="620"/>
                    </a:lnTo>
                    <a:lnTo>
                      <a:pt x="95" y="588"/>
                    </a:lnTo>
                    <a:lnTo>
                      <a:pt x="128" y="555"/>
                    </a:lnTo>
                    <a:lnTo>
                      <a:pt x="161" y="522"/>
                    </a:lnTo>
                    <a:lnTo>
                      <a:pt x="194" y="489"/>
                    </a:lnTo>
                    <a:lnTo>
                      <a:pt x="227" y="456"/>
                    </a:lnTo>
                    <a:lnTo>
                      <a:pt x="259" y="424"/>
                    </a:lnTo>
                    <a:lnTo>
                      <a:pt x="292" y="391"/>
                    </a:lnTo>
                    <a:lnTo>
                      <a:pt x="325" y="358"/>
                    </a:lnTo>
                    <a:lnTo>
                      <a:pt x="357" y="325"/>
                    </a:lnTo>
                    <a:lnTo>
                      <a:pt x="391" y="292"/>
                    </a:lnTo>
                    <a:lnTo>
                      <a:pt x="423" y="260"/>
                    </a:lnTo>
                    <a:lnTo>
                      <a:pt x="456" y="227"/>
                    </a:lnTo>
                    <a:lnTo>
                      <a:pt x="489" y="194"/>
                    </a:lnTo>
                    <a:lnTo>
                      <a:pt x="521" y="161"/>
                    </a:lnTo>
                    <a:lnTo>
                      <a:pt x="555" y="128"/>
                    </a:lnTo>
                    <a:lnTo>
                      <a:pt x="587" y="96"/>
                    </a:lnTo>
                    <a:lnTo>
                      <a:pt x="620" y="63"/>
                    </a:lnTo>
                    <a:lnTo>
                      <a:pt x="653" y="30"/>
                    </a:lnTo>
                    <a:lnTo>
                      <a:pt x="653" y="30"/>
                    </a:lnTo>
                    <a:cubicBezTo>
                      <a:pt x="664" y="19"/>
                      <a:pt x="677" y="11"/>
                      <a:pt x="694" y="6"/>
                    </a:cubicBezTo>
                    <a:lnTo>
                      <a:pt x="694" y="6"/>
                    </a:lnTo>
                    <a:cubicBezTo>
                      <a:pt x="710" y="0"/>
                      <a:pt x="726" y="0"/>
                      <a:pt x="743" y="6"/>
                    </a:cubicBezTo>
                    <a:lnTo>
                      <a:pt x="743" y="6"/>
                    </a:lnTo>
                    <a:cubicBezTo>
                      <a:pt x="745" y="7"/>
                      <a:pt x="749" y="7"/>
                      <a:pt x="751" y="8"/>
                    </a:cubicBezTo>
                    <a:lnTo>
                      <a:pt x="751" y="8"/>
                    </a:lnTo>
                    <a:cubicBezTo>
                      <a:pt x="764" y="14"/>
                      <a:pt x="775" y="22"/>
                      <a:pt x="784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2" y="128"/>
                    </a:lnTo>
                    <a:lnTo>
                      <a:pt x="915" y="161"/>
                    </a:lnTo>
                    <a:lnTo>
                      <a:pt x="947" y="194"/>
                    </a:lnTo>
                    <a:lnTo>
                      <a:pt x="980" y="227"/>
                    </a:lnTo>
                    <a:lnTo>
                      <a:pt x="1013" y="260"/>
                    </a:lnTo>
                    <a:lnTo>
                      <a:pt x="1046" y="292"/>
                    </a:lnTo>
                    <a:lnTo>
                      <a:pt x="1078" y="325"/>
                    </a:lnTo>
                    <a:lnTo>
                      <a:pt x="1111" y="358"/>
                    </a:lnTo>
                    <a:lnTo>
                      <a:pt x="1144" y="391"/>
                    </a:lnTo>
                    <a:lnTo>
                      <a:pt x="1177" y="424"/>
                    </a:lnTo>
                    <a:lnTo>
                      <a:pt x="1210" y="456"/>
                    </a:lnTo>
                    <a:lnTo>
                      <a:pt x="1242" y="489"/>
                    </a:lnTo>
                    <a:lnTo>
                      <a:pt x="1275" y="522"/>
                    </a:lnTo>
                    <a:lnTo>
                      <a:pt x="1308" y="555"/>
                    </a:lnTo>
                    <a:lnTo>
                      <a:pt x="1341" y="588"/>
                    </a:lnTo>
                    <a:lnTo>
                      <a:pt x="1374" y="620"/>
                    </a:lnTo>
                    <a:lnTo>
                      <a:pt x="1406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2" name="Freeform 485">
                <a:extLst>
                  <a:ext uri="{FF2B5EF4-FFF2-40B4-BE49-F238E27FC236}">
                    <a16:creationId xmlns="" xmlns:a16="http://schemas.microsoft.com/office/drawing/2014/main" id="{8E51C08E-1526-D442-B579-8B8FC8B38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6250" y="2260600"/>
                <a:ext cx="328613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3 w 913"/>
                  <a:gd name="T5" fmla="*/ 293 h 914"/>
                  <a:gd name="T6" fmla="*/ 522 w 913"/>
                  <a:gd name="T7" fmla="*/ 162 h 914"/>
                  <a:gd name="T8" fmla="*/ 489 w 913"/>
                  <a:gd name="T9" fmla="*/ 140 h 914"/>
                  <a:gd name="T10" fmla="*/ 481 w 913"/>
                  <a:gd name="T11" fmla="*/ 137 h 914"/>
                  <a:gd name="T12" fmla="*/ 432 w 913"/>
                  <a:gd name="T13" fmla="*/ 137 h 914"/>
                  <a:gd name="T14" fmla="*/ 391 w 913"/>
                  <a:gd name="T15" fmla="*/ 162 h 914"/>
                  <a:gd name="T16" fmla="*/ 325 w 913"/>
                  <a:gd name="T17" fmla="*/ 227 h 914"/>
                  <a:gd name="T18" fmla="*/ 259 w 913"/>
                  <a:gd name="T19" fmla="*/ 293 h 914"/>
                  <a:gd name="T20" fmla="*/ 194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1 w 913"/>
                  <a:gd name="T29" fmla="*/ 752 h 914"/>
                  <a:gd name="T30" fmla="*/ 432 w 913"/>
                  <a:gd name="T31" fmla="*/ 776 h 914"/>
                  <a:gd name="T32" fmla="*/ 481 w 913"/>
                  <a:gd name="T33" fmla="*/ 776 h 914"/>
                  <a:gd name="T34" fmla="*/ 489 w 913"/>
                  <a:gd name="T35" fmla="*/ 773 h 914"/>
                  <a:gd name="T36" fmla="*/ 522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3 w 913"/>
                  <a:gd name="T55" fmla="*/ 752 h 914"/>
                  <a:gd name="T56" fmla="*/ 522 w 913"/>
                  <a:gd name="T57" fmla="*/ 882 h 914"/>
                  <a:gd name="T58" fmla="*/ 489 w 913"/>
                  <a:gd name="T59" fmla="*/ 904 h 914"/>
                  <a:gd name="T60" fmla="*/ 481 w 913"/>
                  <a:gd name="T61" fmla="*/ 907 h 914"/>
                  <a:gd name="T62" fmla="*/ 432 w 913"/>
                  <a:gd name="T63" fmla="*/ 907 h 914"/>
                  <a:gd name="T64" fmla="*/ 391 w 913"/>
                  <a:gd name="T65" fmla="*/ 882 h 914"/>
                  <a:gd name="T66" fmla="*/ 325 w 913"/>
                  <a:gd name="T67" fmla="*/ 817 h 914"/>
                  <a:gd name="T68" fmla="*/ 259 w 913"/>
                  <a:gd name="T69" fmla="*/ 752 h 914"/>
                  <a:gd name="T70" fmla="*/ 194 w 913"/>
                  <a:gd name="T71" fmla="*/ 686 h 914"/>
                  <a:gd name="T72" fmla="*/ 129 w 913"/>
                  <a:gd name="T73" fmla="*/ 621 h 914"/>
                  <a:gd name="T74" fmla="*/ 63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3 w 913"/>
                  <a:gd name="T83" fmla="*/ 358 h 914"/>
                  <a:gd name="T84" fmla="*/ 194 w 913"/>
                  <a:gd name="T85" fmla="*/ 227 h 914"/>
                  <a:gd name="T86" fmla="*/ 325 w 913"/>
                  <a:gd name="T87" fmla="*/ 96 h 914"/>
                  <a:gd name="T88" fmla="*/ 391 w 913"/>
                  <a:gd name="T89" fmla="*/ 30 h 914"/>
                  <a:gd name="T90" fmla="*/ 432 w 913"/>
                  <a:gd name="T91" fmla="*/ 6 h 914"/>
                  <a:gd name="T92" fmla="*/ 481 w 913"/>
                  <a:gd name="T93" fmla="*/ 6 h 914"/>
                  <a:gd name="T94" fmla="*/ 489 w 913"/>
                  <a:gd name="T95" fmla="*/ 9 h 914"/>
                  <a:gd name="T96" fmla="*/ 522 w 913"/>
                  <a:gd name="T97" fmla="*/ 30 h 914"/>
                  <a:gd name="T98" fmla="*/ 588 w 913"/>
                  <a:gd name="T99" fmla="*/ 96 h 914"/>
                  <a:gd name="T100" fmla="*/ 653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2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3" y="293"/>
                    </a:lnTo>
                    <a:lnTo>
                      <a:pt x="555" y="194"/>
                    </a:lnTo>
                    <a:lnTo>
                      <a:pt x="522" y="162"/>
                    </a:lnTo>
                    <a:lnTo>
                      <a:pt x="522" y="162"/>
                    </a:lnTo>
                    <a:cubicBezTo>
                      <a:pt x="513" y="152"/>
                      <a:pt x="502" y="146"/>
                      <a:pt x="489" y="140"/>
                    </a:cubicBezTo>
                    <a:lnTo>
                      <a:pt x="489" y="140"/>
                    </a:lnTo>
                    <a:cubicBezTo>
                      <a:pt x="487" y="139"/>
                      <a:pt x="483" y="138"/>
                      <a:pt x="481" y="137"/>
                    </a:cubicBezTo>
                    <a:lnTo>
                      <a:pt x="481" y="137"/>
                    </a:lnTo>
                    <a:cubicBezTo>
                      <a:pt x="464" y="132"/>
                      <a:pt x="448" y="132"/>
                      <a:pt x="432" y="137"/>
                    </a:cubicBezTo>
                    <a:lnTo>
                      <a:pt x="432" y="137"/>
                    </a:lnTo>
                    <a:cubicBezTo>
                      <a:pt x="415" y="142"/>
                      <a:pt x="402" y="151"/>
                      <a:pt x="391" y="162"/>
                    </a:cubicBezTo>
                    <a:lnTo>
                      <a:pt x="358" y="194"/>
                    </a:lnTo>
                    <a:lnTo>
                      <a:pt x="325" y="227"/>
                    </a:lnTo>
                    <a:lnTo>
                      <a:pt x="293" y="260"/>
                    </a:lnTo>
                    <a:lnTo>
                      <a:pt x="259" y="293"/>
                    </a:lnTo>
                    <a:lnTo>
                      <a:pt x="227" y="326"/>
                    </a:lnTo>
                    <a:lnTo>
                      <a:pt x="194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1" y="752"/>
                    </a:lnTo>
                    <a:lnTo>
                      <a:pt x="391" y="752"/>
                    </a:lnTo>
                    <a:cubicBezTo>
                      <a:pt x="402" y="763"/>
                      <a:pt x="415" y="771"/>
                      <a:pt x="432" y="776"/>
                    </a:cubicBezTo>
                    <a:lnTo>
                      <a:pt x="432" y="776"/>
                    </a:lnTo>
                    <a:cubicBezTo>
                      <a:pt x="448" y="782"/>
                      <a:pt x="464" y="782"/>
                      <a:pt x="481" y="776"/>
                    </a:cubicBezTo>
                    <a:lnTo>
                      <a:pt x="481" y="776"/>
                    </a:lnTo>
                    <a:cubicBezTo>
                      <a:pt x="483" y="776"/>
                      <a:pt x="487" y="775"/>
                      <a:pt x="489" y="773"/>
                    </a:cubicBezTo>
                    <a:lnTo>
                      <a:pt x="489" y="773"/>
                    </a:lnTo>
                    <a:cubicBezTo>
                      <a:pt x="502" y="768"/>
                      <a:pt x="513" y="761"/>
                      <a:pt x="522" y="752"/>
                    </a:cubicBezTo>
                    <a:lnTo>
                      <a:pt x="588" y="686"/>
                    </a:lnTo>
                    <a:lnTo>
                      <a:pt x="620" y="654"/>
                    </a:lnTo>
                    <a:lnTo>
                      <a:pt x="653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2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2" y="498"/>
                      <a:pt x="894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3" y="752"/>
                    </a:lnTo>
                    <a:lnTo>
                      <a:pt x="555" y="850"/>
                    </a:lnTo>
                    <a:lnTo>
                      <a:pt x="522" y="882"/>
                    </a:lnTo>
                    <a:lnTo>
                      <a:pt x="522" y="882"/>
                    </a:lnTo>
                    <a:cubicBezTo>
                      <a:pt x="513" y="892"/>
                      <a:pt x="502" y="899"/>
                      <a:pt x="489" y="904"/>
                    </a:cubicBezTo>
                    <a:lnTo>
                      <a:pt x="489" y="904"/>
                    </a:lnTo>
                    <a:cubicBezTo>
                      <a:pt x="487" y="906"/>
                      <a:pt x="483" y="907"/>
                      <a:pt x="481" y="907"/>
                    </a:cubicBezTo>
                    <a:lnTo>
                      <a:pt x="481" y="907"/>
                    </a:lnTo>
                    <a:cubicBezTo>
                      <a:pt x="464" y="913"/>
                      <a:pt x="448" y="913"/>
                      <a:pt x="432" y="907"/>
                    </a:cubicBezTo>
                    <a:lnTo>
                      <a:pt x="432" y="907"/>
                    </a:lnTo>
                    <a:cubicBezTo>
                      <a:pt x="415" y="902"/>
                      <a:pt x="402" y="894"/>
                      <a:pt x="391" y="882"/>
                    </a:cubicBezTo>
                    <a:lnTo>
                      <a:pt x="358" y="850"/>
                    </a:lnTo>
                    <a:lnTo>
                      <a:pt x="325" y="817"/>
                    </a:lnTo>
                    <a:lnTo>
                      <a:pt x="293" y="785"/>
                    </a:lnTo>
                    <a:lnTo>
                      <a:pt x="259" y="752"/>
                    </a:lnTo>
                    <a:lnTo>
                      <a:pt x="227" y="719"/>
                    </a:lnTo>
                    <a:lnTo>
                      <a:pt x="194" y="686"/>
                    </a:lnTo>
                    <a:lnTo>
                      <a:pt x="161" y="654"/>
                    </a:lnTo>
                    <a:lnTo>
                      <a:pt x="129" y="621"/>
                    </a:lnTo>
                    <a:lnTo>
                      <a:pt x="95" y="588"/>
                    </a:lnTo>
                    <a:lnTo>
                      <a:pt x="63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3" y="358"/>
                    </a:lnTo>
                    <a:lnTo>
                      <a:pt x="161" y="260"/>
                    </a:lnTo>
                    <a:lnTo>
                      <a:pt x="194" y="227"/>
                    </a:lnTo>
                    <a:lnTo>
                      <a:pt x="227" y="194"/>
                    </a:lnTo>
                    <a:lnTo>
                      <a:pt x="325" y="96"/>
                    </a:lnTo>
                    <a:lnTo>
                      <a:pt x="358" y="63"/>
                    </a:lnTo>
                    <a:lnTo>
                      <a:pt x="391" y="30"/>
                    </a:lnTo>
                    <a:lnTo>
                      <a:pt x="391" y="30"/>
                    </a:lnTo>
                    <a:cubicBezTo>
                      <a:pt x="402" y="20"/>
                      <a:pt x="415" y="11"/>
                      <a:pt x="432" y="6"/>
                    </a:cubicBezTo>
                    <a:lnTo>
                      <a:pt x="432" y="6"/>
                    </a:lnTo>
                    <a:cubicBezTo>
                      <a:pt x="448" y="0"/>
                      <a:pt x="464" y="0"/>
                      <a:pt x="481" y="6"/>
                    </a:cubicBezTo>
                    <a:lnTo>
                      <a:pt x="481" y="6"/>
                    </a:lnTo>
                    <a:cubicBezTo>
                      <a:pt x="483" y="7"/>
                      <a:pt x="487" y="8"/>
                      <a:pt x="489" y="9"/>
                    </a:cubicBezTo>
                    <a:lnTo>
                      <a:pt x="489" y="9"/>
                    </a:lnTo>
                    <a:cubicBezTo>
                      <a:pt x="502" y="15"/>
                      <a:pt x="513" y="21"/>
                      <a:pt x="522" y="30"/>
                    </a:cubicBezTo>
                    <a:lnTo>
                      <a:pt x="555" y="63"/>
                    </a:lnTo>
                    <a:lnTo>
                      <a:pt x="588" y="96"/>
                    </a:lnTo>
                    <a:lnTo>
                      <a:pt x="620" y="129"/>
                    </a:lnTo>
                    <a:lnTo>
                      <a:pt x="653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4" y="402"/>
                      <a:pt x="902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3" name="Freeform 486">
                <a:extLst>
                  <a:ext uri="{FF2B5EF4-FFF2-40B4-BE49-F238E27FC236}">
                    <a16:creationId xmlns="" xmlns:a16="http://schemas.microsoft.com/office/drawing/2014/main" id="{4C388B3B-B661-2448-A810-B178ECB52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9375" y="2284413"/>
                <a:ext cx="247650" cy="284162"/>
              </a:xfrm>
              <a:custGeom>
                <a:avLst/>
                <a:gdLst>
                  <a:gd name="T0" fmla="*/ 663 w 689"/>
                  <a:gd name="T1" fmla="*/ 778 h 788"/>
                  <a:gd name="T2" fmla="*/ 663 w 689"/>
                  <a:gd name="T3" fmla="*/ 778 h 788"/>
                  <a:gd name="T4" fmla="*/ 688 w 689"/>
                  <a:gd name="T5" fmla="*/ 754 h 788"/>
                  <a:gd name="T6" fmla="*/ 688 w 689"/>
                  <a:gd name="T7" fmla="*/ 754 h 788"/>
                  <a:gd name="T8" fmla="*/ 671 w 689"/>
                  <a:gd name="T9" fmla="*/ 722 h 788"/>
                  <a:gd name="T10" fmla="*/ 638 w 689"/>
                  <a:gd name="T11" fmla="*/ 689 h 788"/>
                  <a:gd name="T12" fmla="*/ 606 w 689"/>
                  <a:gd name="T13" fmla="*/ 656 h 788"/>
                  <a:gd name="T14" fmla="*/ 573 w 689"/>
                  <a:gd name="T15" fmla="*/ 623 h 788"/>
                  <a:gd name="T16" fmla="*/ 540 w 689"/>
                  <a:gd name="T17" fmla="*/ 591 h 788"/>
                  <a:gd name="T18" fmla="*/ 508 w 689"/>
                  <a:gd name="T19" fmla="*/ 558 h 788"/>
                  <a:gd name="T20" fmla="*/ 474 w 689"/>
                  <a:gd name="T21" fmla="*/ 525 h 788"/>
                  <a:gd name="T22" fmla="*/ 442 w 689"/>
                  <a:gd name="T23" fmla="*/ 492 h 788"/>
                  <a:gd name="T24" fmla="*/ 409 w 689"/>
                  <a:gd name="T25" fmla="*/ 460 h 788"/>
                  <a:gd name="T26" fmla="*/ 409 w 689"/>
                  <a:gd name="T27" fmla="*/ 460 h 788"/>
                  <a:gd name="T28" fmla="*/ 384 w 689"/>
                  <a:gd name="T29" fmla="*/ 418 h 788"/>
                  <a:gd name="T30" fmla="*/ 384 w 689"/>
                  <a:gd name="T31" fmla="*/ 418 h 788"/>
                  <a:gd name="T32" fmla="*/ 384 w 689"/>
                  <a:gd name="T33" fmla="*/ 369 h 788"/>
                  <a:gd name="T34" fmla="*/ 384 w 689"/>
                  <a:gd name="T35" fmla="*/ 369 h 788"/>
                  <a:gd name="T36" fmla="*/ 409 w 689"/>
                  <a:gd name="T37" fmla="*/ 328 h 788"/>
                  <a:gd name="T38" fmla="*/ 671 w 689"/>
                  <a:gd name="T39" fmla="*/ 66 h 788"/>
                  <a:gd name="T40" fmla="*/ 671 w 689"/>
                  <a:gd name="T41" fmla="*/ 66 h 788"/>
                  <a:gd name="T42" fmla="*/ 688 w 689"/>
                  <a:gd name="T43" fmla="*/ 33 h 788"/>
                  <a:gd name="T44" fmla="*/ 688 w 689"/>
                  <a:gd name="T45" fmla="*/ 33 h 788"/>
                  <a:gd name="T46" fmla="*/ 663 w 689"/>
                  <a:gd name="T47" fmla="*/ 8 h 788"/>
                  <a:gd name="T48" fmla="*/ 663 w 689"/>
                  <a:gd name="T49" fmla="*/ 8 h 788"/>
                  <a:gd name="T50" fmla="*/ 606 w 689"/>
                  <a:gd name="T51" fmla="*/ 0 h 788"/>
                  <a:gd name="T52" fmla="*/ 81 w 689"/>
                  <a:gd name="T53" fmla="*/ 0 h 788"/>
                  <a:gd name="T54" fmla="*/ 81 w 689"/>
                  <a:gd name="T55" fmla="*/ 0 h 788"/>
                  <a:gd name="T56" fmla="*/ 23 w 689"/>
                  <a:gd name="T57" fmla="*/ 8 h 788"/>
                  <a:gd name="T58" fmla="*/ 23 w 689"/>
                  <a:gd name="T59" fmla="*/ 8 h 788"/>
                  <a:gd name="T60" fmla="*/ 0 w 689"/>
                  <a:gd name="T61" fmla="*/ 33 h 788"/>
                  <a:gd name="T62" fmla="*/ 0 w 689"/>
                  <a:gd name="T63" fmla="*/ 33 h 788"/>
                  <a:gd name="T64" fmla="*/ 16 w 689"/>
                  <a:gd name="T65" fmla="*/ 66 h 788"/>
                  <a:gd name="T66" fmla="*/ 48 w 689"/>
                  <a:gd name="T67" fmla="*/ 99 h 788"/>
                  <a:gd name="T68" fmla="*/ 81 w 689"/>
                  <a:gd name="T69" fmla="*/ 131 h 788"/>
                  <a:gd name="T70" fmla="*/ 114 w 689"/>
                  <a:gd name="T71" fmla="*/ 164 h 788"/>
                  <a:gd name="T72" fmla="*/ 146 w 689"/>
                  <a:gd name="T73" fmla="*/ 197 h 788"/>
                  <a:gd name="T74" fmla="*/ 180 w 689"/>
                  <a:gd name="T75" fmla="*/ 230 h 788"/>
                  <a:gd name="T76" fmla="*/ 212 w 689"/>
                  <a:gd name="T77" fmla="*/ 263 h 788"/>
                  <a:gd name="T78" fmla="*/ 245 w 689"/>
                  <a:gd name="T79" fmla="*/ 296 h 788"/>
                  <a:gd name="T80" fmla="*/ 278 w 689"/>
                  <a:gd name="T81" fmla="*/ 328 h 788"/>
                  <a:gd name="T82" fmla="*/ 278 w 689"/>
                  <a:gd name="T83" fmla="*/ 328 h 788"/>
                  <a:gd name="T84" fmla="*/ 303 w 689"/>
                  <a:gd name="T85" fmla="*/ 369 h 788"/>
                  <a:gd name="T86" fmla="*/ 303 w 689"/>
                  <a:gd name="T87" fmla="*/ 369 h 788"/>
                  <a:gd name="T88" fmla="*/ 303 w 689"/>
                  <a:gd name="T89" fmla="*/ 418 h 788"/>
                  <a:gd name="T90" fmla="*/ 303 w 689"/>
                  <a:gd name="T91" fmla="*/ 418 h 788"/>
                  <a:gd name="T92" fmla="*/ 278 w 689"/>
                  <a:gd name="T93" fmla="*/ 460 h 788"/>
                  <a:gd name="T94" fmla="*/ 16 w 689"/>
                  <a:gd name="T95" fmla="*/ 722 h 788"/>
                  <a:gd name="T96" fmla="*/ 16 w 689"/>
                  <a:gd name="T97" fmla="*/ 722 h 788"/>
                  <a:gd name="T98" fmla="*/ 0 w 689"/>
                  <a:gd name="T99" fmla="*/ 754 h 788"/>
                  <a:gd name="T100" fmla="*/ 0 w 689"/>
                  <a:gd name="T101" fmla="*/ 754 h 788"/>
                  <a:gd name="T102" fmla="*/ 23 w 689"/>
                  <a:gd name="T103" fmla="*/ 778 h 788"/>
                  <a:gd name="T104" fmla="*/ 23 w 689"/>
                  <a:gd name="T105" fmla="*/ 778 h 788"/>
                  <a:gd name="T106" fmla="*/ 81 w 689"/>
                  <a:gd name="T107" fmla="*/ 787 h 788"/>
                  <a:gd name="T108" fmla="*/ 606 w 689"/>
                  <a:gd name="T109" fmla="*/ 787 h 788"/>
                  <a:gd name="T110" fmla="*/ 606 w 689"/>
                  <a:gd name="T111" fmla="*/ 787 h 788"/>
                  <a:gd name="T112" fmla="*/ 663 w 689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788">
                    <a:moveTo>
                      <a:pt x="663" y="778"/>
                    </a:moveTo>
                    <a:lnTo>
                      <a:pt x="663" y="778"/>
                    </a:lnTo>
                    <a:cubicBezTo>
                      <a:pt x="679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2" y="732"/>
                      <a:pt x="671" y="722"/>
                    </a:cubicBezTo>
                    <a:lnTo>
                      <a:pt x="638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0" y="591"/>
                    </a:lnTo>
                    <a:lnTo>
                      <a:pt x="508" y="558"/>
                    </a:lnTo>
                    <a:lnTo>
                      <a:pt x="474" y="525"/>
                    </a:lnTo>
                    <a:lnTo>
                      <a:pt x="442" y="492"/>
                    </a:lnTo>
                    <a:lnTo>
                      <a:pt x="409" y="460"/>
                    </a:lnTo>
                    <a:lnTo>
                      <a:pt x="409" y="460"/>
                    </a:lnTo>
                    <a:cubicBezTo>
                      <a:pt x="398" y="448"/>
                      <a:pt x="390" y="435"/>
                      <a:pt x="384" y="418"/>
                    </a:cubicBezTo>
                    <a:lnTo>
                      <a:pt x="384" y="418"/>
                    </a:lnTo>
                    <a:cubicBezTo>
                      <a:pt x="379" y="402"/>
                      <a:pt x="379" y="386"/>
                      <a:pt x="384" y="369"/>
                    </a:cubicBezTo>
                    <a:lnTo>
                      <a:pt x="384" y="369"/>
                    </a:lnTo>
                    <a:cubicBezTo>
                      <a:pt x="390" y="352"/>
                      <a:pt x="398" y="339"/>
                      <a:pt x="409" y="328"/>
                    </a:cubicBezTo>
                    <a:lnTo>
                      <a:pt x="671" y="66"/>
                    </a:lnTo>
                    <a:lnTo>
                      <a:pt x="671" y="66"/>
                    </a:lnTo>
                    <a:cubicBezTo>
                      <a:pt x="682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79" y="14"/>
                      <a:pt x="663" y="8"/>
                    </a:cubicBezTo>
                    <a:lnTo>
                      <a:pt x="663" y="8"/>
                    </a:lnTo>
                    <a:cubicBezTo>
                      <a:pt x="647" y="3"/>
                      <a:pt x="627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60" y="0"/>
                      <a:pt x="41" y="3"/>
                      <a:pt x="23" y="8"/>
                    </a:cubicBezTo>
                    <a:lnTo>
                      <a:pt x="23" y="8"/>
                    </a:lnTo>
                    <a:cubicBezTo>
                      <a:pt x="7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48" y="99"/>
                    </a:lnTo>
                    <a:lnTo>
                      <a:pt x="81" y="131"/>
                    </a:lnTo>
                    <a:lnTo>
                      <a:pt x="114" y="164"/>
                    </a:lnTo>
                    <a:lnTo>
                      <a:pt x="146" y="197"/>
                    </a:lnTo>
                    <a:lnTo>
                      <a:pt x="180" y="230"/>
                    </a:lnTo>
                    <a:lnTo>
                      <a:pt x="212" y="263"/>
                    </a:lnTo>
                    <a:lnTo>
                      <a:pt x="245" y="296"/>
                    </a:lnTo>
                    <a:lnTo>
                      <a:pt x="278" y="328"/>
                    </a:lnTo>
                    <a:lnTo>
                      <a:pt x="278" y="328"/>
                    </a:lnTo>
                    <a:cubicBezTo>
                      <a:pt x="288" y="339"/>
                      <a:pt x="297" y="352"/>
                      <a:pt x="303" y="369"/>
                    </a:cubicBezTo>
                    <a:lnTo>
                      <a:pt x="303" y="369"/>
                    </a:lnTo>
                    <a:cubicBezTo>
                      <a:pt x="308" y="386"/>
                      <a:pt x="308" y="402"/>
                      <a:pt x="303" y="418"/>
                    </a:cubicBezTo>
                    <a:lnTo>
                      <a:pt x="303" y="418"/>
                    </a:lnTo>
                    <a:cubicBezTo>
                      <a:pt x="297" y="435"/>
                      <a:pt x="288" y="448"/>
                      <a:pt x="278" y="460"/>
                    </a:cubicBezTo>
                    <a:lnTo>
                      <a:pt x="16" y="722"/>
                    </a:lnTo>
                    <a:lnTo>
                      <a:pt x="16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7" y="773"/>
                      <a:pt x="23" y="778"/>
                    </a:cubicBezTo>
                    <a:lnTo>
                      <a:pt x="23" y="778"/>
                    </a:lnTo>
                    <a:cubicBezTo>
                      <a:pt x="41" y="784"/>
                      <a:pt x="60" y="787"/>
                      <a:pt x="81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7" y="787"/>
                      <a:pt x="647" y="784"/>
                      <a:pt x="663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4" name="Freeform 487">
                <a:extLst>
                  <a:ext uri="{FF2B5EF4-FFF2-40B4-BE49-F238E27FC236}">
                    <a16:creationId xmlns="" xmlns:a16="http://schemas.microsoft.com/office/drawing/2014/main" id="{14A11667-7E79-3C47-A7C4-32C9C86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2500" y="2284413"/>
                <a:ext cx="247650" cy="284162"/>
              </a:xfrm>
              <a:custGeom>
                <a:avLst/>
                <a:gdLst>
                  <a:gd name="T0" fmla="*/ 442 w 689"/>
                  <a:gd name="T1" fmla="*/ 295 h 788"/>
                  <a:gd name="T2" fmla="*/ 508 w 689"/>
                  <a:gd name="T3" fmla="*/ 230 h 788"/>
                  <a:gd name="T4" fmla="*/ 573 w 689"/>
                  <a:gd name="T5" fmla="*/ 164 h 788"/>
                  <a:gd name="T6" fmla="*/ 639 w 689"/>
                  <a:gd name="T7" fmla="*/ 99 h 788"/>
                  <a:gd name="T8" fmla="*/ 672 w 689"/>
                  <a:gd name="T9" fmla="*/ 66 h 788"/>
                  <a:gd name="T10" fmla="*/ 688 w 689"/>
                  <a:gd name="T11" fmla="*/ 33 h 788"/>
                  <a:gd name="T12" fmla="*/ 664 w 689"/>
                  <a:gd name="T13" fmla="*/ 8 h 788"/>
                  <a:gd name="T14" fmla="*/ 82 w 689"/>
                  <a:gd name="T15" fmla="*/ 0 h 788"/>
                  <a:gd name="T16" fmla="*/ 24 w 689"/>
                  <a:gd name="T17" fmla="*/ 8 h 788"/>
                  <a:gd name="T18" fmla="*/ 0 w 689"/>
                  <a:gd name="T19" fmla="*/ 33 h 788"/>
                  <a:gd name="T20" fmla="*/ 16 w 689"/>
                  <a:gd name="T21" fmla="*/ 66 h 788"/>
                  <a:gd name="T22" fmla="*/ 115 w 689"/>
                  <a:gd name="T23" fmla="*/ 164 h 788"/>
                  <a:gd name="T24" fmla="*/ 246 w 689"/>
                  <a:gd name="T25" fmla="*/ 295 h 788"/>
                  <a:gd name="T26" fmla="*/ 279 w 689"/>
                  <a:gd name="T27" fmla="*/ 328 h 788"/>
                  <a:gd name="T28" fmla="*/ 303 w 689"/>
                  <a:gd name="T29" fmla="*/ 369 h 788"/>
                  <a:gd name="T30" fmla="*/ 303 w 689"/>
                  <a:gd name="T31" fmla="*/ 418 h 788"/>
                  <a:gd name="T32" fmla="*/ 246 w 689"/>
                  <a:gd name="T33" fmla="*/ 492 h 788"/>
                  <a:gd name="T34" fmla="*/ 180 w 689"/>
                  <a:gd name="T35" fmla="*/ 558 h 788"/>
                  <a:gd name="T36" fmla="*/ 115 w 689"/>
                  <a:gd name="T37" fmla="*/ 623 h 788"/>
                  <a:gd name="T38" fmla="*/ 49 w 689"/>
                  <a:gd name="T39" fmla="*/ 689 h 788"/>
                  <a:gd name="T40" fmla="*/ 16 w 689"/>
                  <a:gd name="T41" fmla="*/ 722 h 788"/>
                  <a:gd name="T42" fmla="*/ 0 w 689"/>
                  <a:gd name="T43" fmla="*/ 754 h 788"/>
                  <a:gd name="T44" fmla="*/ 24 w 689"/>
                  <a:gd name="T45" fmla="*/ 778 h 788"/>
                  <a:gd name="T46" fmla="*/ 606 w 689"/>
                  <a:gd name="T47" fmla="*/ 787 h 788"/>
                  <a:gd name="T48" fmla="*/ 664 w 689"/>
                  <a:gd name="T49" fmla="*/ 778 h 788"/>
                  <a:gd name="T50" fmla="*/ 688 w 689"/>
                  <a:gd name="T51" fmla="*/ 754 h 788"/>
                  <a:gd name="T52" fmla="*/ 672 w 689"/>
                  <a:gd name="T53" fmla="*/ 722 h 788"/>
                  <a:gd name="T54" fmla="*/ 606 w 689"/>
                  <a:gd name="T55" fmla="*/ 656 h 788"/>
                  <a:gd name="T56" fmla="*/ 475 w 689"/>
                  <a:gd name="T57" fmla="*/ 525 h 788"/>
                  <a:gd name="T58" fmla="*/ 410 w 689"/>
                  <a:gd name="T59" fmla="*/ 460 h 788"/>
                  <a:gd name="T60" fmla="*/ 385 w 689"/>
                  <a:gd name="T61" fmla="*/ 418 h 788"/>
                  <a:gd name="T62" fmla="*/ 385 w 689"/>
                  <a:gd name="T63" fmla="*/ 369 h 788"/>
                  <a:gd name="T64" fmla="*/ 410 w 689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788">
                    <a:moveTo>
                      <a:pt x="410" y="328"/>
                    </a:moveTo>
                    <a:lnTo>
                      <a:pt x="442" y="295"/>
                    </a:lnTo>
                    <a:lnTo>
                      <a:pt x="475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3" y="164"/>
                    </a:lnTo>
                    <a:lnTo>
                      <a:pt x="606" y="131"/>
                    </a:lnTo>
                    <a:lnTo>
                      <a:pt x="639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0" y="339"/>
                      <a:pt x="297" y="352"/>
                      <a:pt x="303" y="369"/>
                    </a:cubicBezTo>
                    <a:lnTo>
                      <a:pt x="303" y="369"/>
                    </a:lnTo>
                    <a:cubicBezTo>
                      <a:pt x="308" y="386"/>
                      <a:pt x="308" y="402"/>
                      <a:pt x="303" y="418"/>
                    </a:cubicBezTo>
                    <a:lnTo>
                      <a:pt x="303" y="418"/>
                    </a:lnTo>
                    <a:cubicBezTo>
                      <a:pt x="297" y="435"/>
                      <a:pt x="290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0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49" y="689"/>
                    </a:lnTo>
                    <a:lnTo>
                      <a:pt x="16" y="722"/>
                    </a:lnTo>
                    <a:lnTo>
                      <a:pt x="16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7" y="784"/>
                      <a:pt x="664" y="778"/>
                    </a:cubicBezTo>
                    <a:lnTo>
                      <a:pt x="664" y="778"/>
                    </a:lnTo>
                    <a:cubicBezTo>
                      <a:pt x="680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8" y="448"/>
                      <a:pt x="390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0" y="352"/>
                      <a:pt x="398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5" name="Freeform 488">
                <a:extLst>
                  <a:ext uri="{FF2B5EF4-FFF2-40B4-BE49-F238E27FC236}">
                    <a16:creationId xmlns="" xmlns:a16="http://schemas.microsoft.com/office/drawing/2014/main" id="{572665CE-4D2D-3D48-8C66-03D9B71BA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100" y="2332038"/>
                <a:ext cx="187325" cy="187325"/>
              </a:xfrm>
              <a:custGeom>
                <a:avLst/>
                <a:gdLst>
                  <a:gd name="T0" fmla="*/ 382 w 519"/>
                  <a:gd name="T1" fmla="*/ 235 h 520"/>
                  <a:gd name="T2" fmla="*/ 325 w 519"/>
                  <a:gd name="T3" fmla="*/ 161 h 520"/>
                  <a:gd name="T4" fmla="*/ 292 w 519"/>
                  <a:gd name="T5" fmla="*/ 140 h 520"/>
                  <a:gd name="T6" fmla="*/ 284 w 519"/>
                  <a:gd name="T7" fmla="*/ 136 h 520"/>
                  <a:gd name="T8" fmla="*/ 235 w 519"/>
                  <a:gd name="T9" fmla="*/ 136 h 520"/>
                  <a:gd name="T10" fmla="*/ 194 w 519"/>
                  <a:gd name="T11" fmla="*/ 161 h 520"/>
                  <a:gd name="T12" fmla="*/ 161 w 519"/>
                  <a:gd name="T13" fmla="*/ 194 h 520"/>
                  <a:gd name="T14" fmla="*/ 136 w 519"/>
                  <a:gd name="T15" fmla="*/ 235 h 520"/>
                  <a:gd name="T16" fmla="*/ 136 w 519"/>
                  <a:gd name="T17" fmla="*/ 284 h 520"/>
                  <a:gd name="T18" fmla="*/ 194 w 519"/>
                  <a:gd name="T19" fmla="*/ 358 h 520"/>
                  <a:gd name="T20" fmla="*/ 235 w 519"/>
                  <a:gd name="T21" fmla="*/ 382 h 520"/>
                  <a:gd name="T22" fmla="*/ 284 w 519"/>
                  <a:gd name="T23" fmla="*/ 382 h 520"/>
                  <a:gd name="T24" fmla="*/ 292 w 519"/>
                  <a:gd name="T25" fmla="*/ 379 h 520"/>
                  <a:gd name="T26" fmla="*/ 325 w 519"/>
                  <a:gd name="T27" fmla="*/ 358 h 520"/>
                  <a:gd name="T28" fmla="*/ 358 w 519"/>
                  <a:gd name="T29" fmla="*/ 326 h 520"/>
                  <a:gd name="T30" fmla="*/ 382 w 519"/>
                  <a:gd name="T31" fmla="*/ 284 h 520"/>
                  <a:gd name="T32" fmla="*/ 513 w 519"/>
                  <a:gd name="T33" fmla="*/ 235 h 520"/>
                  <a:gd name="T34" fmla="*/ 513 w 519"/>
                  <a:gd name="T35" fmla="*/ 284 h 520"/>
                  <a:gd name="T36" fmla="*/ 488 w 519"/>
                  <a:gd name="T37" fmla="*/ 326 h 520"/>
                  <a:gd name="T38" fmla="*/ 423 w 519"/>
                  <a:gd name="T39" fmla="*/ 391 h 520"/>
                  <a:gd name="T40" fmla="*/ 358 w 519"/>
                  <a:gd name="T41" fmla="*/ 457 h 520"/>
                  <a:gd name="T42" fmla="*/ 325 w 519"/>
                  <a:gd name="T43" fmla="*/ 489 h 520"/>
                  <a:gd name="T44" fmla="*/ 292 w 519"/>
                  <a:gd name="T45" fmla="*/ 510 h 520"/>
                  <a:gd name="T46" fmla="*/ 284 w 519"/>
                  <a:gd name="T47" fmla="*/ 514 h 520"/>
                  <a:gd name="T48" fmla="*/ 235 w 519"/>
                  <a:gd name="T49" fmla="*/ 514 h 520"/>
                  <a:gd name="T50" fmla="*/ 161 w 519"/>
                  <a:gd name="T51" fmla="*/ 457 h 520"/>
                  <a:gd name="T52" fmla="*/ 30 w 519"/>
                  <a:gd name="T53" fmla="*/ 326 h 520"/>
                  <a:gd name="T54" fmla="*/ 5 w 519"/>
                  <a:gd name="T55" fmla="*/ 284 h 520"/>
                  <a:gd name="T56" fmla="*/ 5 w 519"/>
                  <a:gd name="T57" fmla="*/ 235 h 520"/>
                  <a:gd name="T58" fmla="*/ 30 w 519"/>
                  <a:gd name="T59" fmla="*/ 194 h 520"/>
                  <a:gd name="T60" fmla="*/ 96 w 519"/>
                  <a:gd name="T61" fmla="*/ 129 h 520"/>
                  <a:gd name="T62" fmla="*/ 194 w 519"/>
                  <a:gd name="T63" fmla="*/ 30 h 520"/>
                  <a:gd name="T64" fmla="*/ 235 w 519"/>
                  <a:gd name="T65" fmla="*/ 6 h 520"/>
                  <a:gd name="T66" fmla="*/ 284 w 519"/>
                  <a:gd name="T67" fmla="*/ 6 h 520"/>
                  <a:gd name="T68" fmla="*/ 292 w 519"/>
                  <a:gd name="T69" fmla="*/ 9 h 520"/>
                  <a:gd name="T70" fmla="*/ 325 w 519"/>
                  <a:gd name="T71" fmla="*/ 30 h 520"/>
                  <a:gd name="T72" fmla="*/ 488 w 519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19" h="520">
                    <a:moveTo>
                      <a:pt x="382" y="235"/>
                    </a:moveTo>
                    <a:lnTo>
                      <a:pt x="382" y="235"/>
                    </a:lnTo>
                    <a:cubicBezTo>
                      <a:pt x="377" y="218"/>
                      <a:pt x="369" y="205"/>
                      <a:pt x="358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6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90" y="139"/>
                      <a:pt x="286" y="137"/>
                      <a:pt x="284" y="136"/>
                    </a:cubicBezTo>
                    <a:lnTo>
                      <a:pt x="284" y="136"/>
                    </a:lnTo>
                    <a:cubicBezTo>
                      <a:pt x="267" y="131"/>
                      <a:pt x="251" y="131"/>
                      <a:pt x="235" y="136"/>
                    </a:cubicBezTo>
                    <a:lnTo>
                      <a:pt x="235" y="136"/>
                    </a:lnTo>
                    <a:cubicBezTo>
                      <a:pt x="218" y="142"/>
                      <a:pt x="205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50" y="205"/>
                      <a:pt x="142" y="218"/>
                      <a:pt x="136" y="235"/>
                    </a:cubicBezTo>
                    <a:lnTo>
                      <a:pt x="136" y="235"/>
                    </a:lnTo>
                    <a:cubicBezTo>
                      <a:pt x="131" y="252"/>
                      <a:pt x="131" y="268"/>
                      <a:pt x="136" y="284"/>
                    </a:cubicBezTo>
                    <a:lnTo>
                      <a:pt x="136" y="284"/>
                    </a:lnTo>
                    <a:cubicBezTo>
                      <a:pt x="142" y="301"/>
                      <a:pt x="150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5" y="369"/>
                      <a:pt x="218" y="377"/>
                      <a:pt x="235" y="382"/>
                    </a:cubicBezTo>
                    <a:lnTo>
                      <a:pt x="235" y="382"/>
                    </a:lnTo>
                    <a:cubicBezTo>
                      <a:pt x="251" y="388"/>
                      <a:pt x="267" y="388"/>
                      <a:pt x="284" y="382"/>
                    </a:cubicBezTo>
                    <a:lnTo>
                      <a:pt x="284" y="382"/>
                    </a:lnTo>
                    <a:cubicBezTo>
                      <a:pt x="286" y="381"/>
                      <a:pt x="290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6" y="367"/>
                      <a:pt x="325" y="358"/>
                    </a:cubicBezTo>
                    <a:lnTo>
                      <a:pt x="358" y="326"/>
                    </a:lnTo>
                    <a:lnTo>
                      <a:pt x="358" y="326"/>
                    </a:lnTo>
                    <a:cubicBezTo>
                      <a:pt x="369" y="314"/>
                      <a:pt x="377" y="301"/>
                      <a:pt x="382" y="284"/>
                    </a:cubicBezTo>
                    <a:lnTo>
                      <a:pt x="382" y="284"/>
                    </a:lnTo>
                    <a:cubicBezTo>
                      <a:pt x="387" y="268"/>
                      <a:pt x="387" y="252"/>
                      <a:pt x="382" y="235"/>
                    </a:cubicBezTo>
                    <a:close/>
                    <a:moveTo>
                      <a:pt x="513" y="235"/>
                    </a:moveTo>
                    <a:lnTo>
                      <a:pt x="513" y="235"/>
                    </a:lnTo>
                    <a:cubicBezTo>
                      <a:pt x="518" y="252"/>
                      <a:pt x="518" y="268"/>
                      <a:pt x="513" y="284"/>
                    </a:cubicBezTo>
                    <a:lnTo>
                      <a:pt x="513" y="284"/>
                    </a:lnTo>
                    <a:cubicBezTo>
                      <a:pt x="508" y="301"/>
                      <a:pt x="500" y="314"/>
                      <a:pt x="488" y="326"/>
                    </a:cubicBezTo>
                    <a:lnTo>
                      <a:pt x="456" y="358"/>
                    </a:lnTo>
                    <a:lnTo>
                      <a:pt x="423" y="391"/>
                    </a:lnTo>
                    <a:lnTo>
                      <a:pt x="391" y="424"/>
                    </a:lnTo>
                    <a:lnTo>
                      <a:pt x="358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6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90" y="512"/>
                      <a:pt x="286" y="513"/>
                      <a:pt x="284" y="514"/>
                    </a:cubicBezTo>
                    <a:lnTo>
                      <a:pt x="284" y="514"/>
                    </a:lnTo>
                    <a:cubicBezTo>
                      <a:pt x="267" y="519"/>
                      <a:pt x="251" y="519"/>
                      <a:pt x="235" y="514"/>
                    </a:cubicBezTo>
                    <a:lnTo>
                      <a:pt x="235" y="514"/>
                    </a:lnTo>
                    <a:cubicBezTo>
                      <a:pt x="218" y="508"/>
                      <a:pt x="205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0" y="301"/>
                      <a:pt x="5" y="284"/>
                    </a:cubicBezTo>
                    <a:lnTo>
                      <a:pt x="5" y="284"/>
                    </a:lnTo>
                    <a:cubicBezTo>
                      <a:pt x="0" y="268"/>
                      <a:pt x="0" y="252"/>
                      <a:pt x="5" y="235"/>
                    </a:cubicBezTo>
                    <a:lnTo>
                      <a:pt x="5" y="235"/>
                    </a:lnTo>
                    <a:cubicBezTo>
                      <a:pt x="10" y="218"/>
                      <a:pt x="19" y="205"/>
                      <a:pt x="30" y="194"/>
                    </a:cubicBezTo>
                    <a:lnTo>
                      <a:pt x="62" y="161"/>
                    </a:lnTo>
                    <a:lnTo>
                      <a:pt x="96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5" y="20"/>
                      <a:pt x="218" y="11"/>
                      <a:pt x="235" y="6"/>
                    </a:cubicBezTo>
                    <a:lnTo>
                      <a:pt x="235" y="6"/>
                    </a:lnTo>
                    <a:cubicBezTo>
                      <a:pt x="251" y="0"/>
                      <a:pt x="267" y="0"/>
                      <a:pt x="284" y="6"/>
                    </a:cubicBezTo>
                    <a:lnTo>
                      <a:pt x="284" y="6"/>
                    </a:lnTo>
                    <a:cubicBezTo>
                      <a:pt x="286" y="7"/>
                      <a:pt x="290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6" y="21"/>
                      <a:pt x="325" y="30"/>
                    </a:cubicBezTo>
                    <a:lnTo>
                      <a:pt x="488" y="194"/>
                    </a:lnTo>
                    <a:lnTo>
                      <a:pt x="488" y="194"/>
                    </a:lnTo>
                    <a:cubicBezTo>
                      <a:pt x="500" y="205"/>
                      <a:pt x="508" y="218"/>
                      <a:pt x="513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6" name="Freeform 491">
                <a:extLst>
                  <a:ext uri="{FF2B5EF4-FFF2-40B4-BE49-F238E27FC236}">
                    <a16:creationId xmlns="" xmlns:a16="http://schemas.microsoft.com/office/drawing/2014/main" id="{7FB671EE-433E-6945-BC32-6CBE04739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7538" y="2403475"/>
                <a:ext cx="46037" cy="46038"/>
              </a:xfrm>
              <a:custGeom>
                <a:avLst/>
                <a:gdLst>
                  <a:gd name="T0" fmla="*/ 96 w 127"/>
                  <a:gd name="T1" fmla="*/ 9 h 127"/>
                  <a:gd name="T2" fmla="*/ 96 w 127"/>
                  <a:gd name="T3" fmla="*/ 9 h 127"/>
                  <a:gd name="T4" fmla="*/ 88 w 127"/>
                  <a:gd name="T5" fmla="*/ 5 h 127"/>
                  <a:gd name="T6" fmla="*/ 88 w 127"/>
                  <a:gd name="T7" fmla="*/ 5 h 127"/>
                  <a:gd name="T8" fmla="*/ 39 w 127"/>
                  <a:gd name="T9" fmla="*/ 5 h 127"/>
                  <a:gd name="T10" fmla="*/ 39 w 127"/>
                  <a:gd name="T11" fmla="*/ 5 h 127"/>
                  <a:gd name="T12" fmla="*/ 6 w 127"/>
                  <a:gd name="T13" fmla="*/ 38 h 127"/>
                  <a:gd name="T14" fmla="*/ 6 w 127"/>
                  <a:gd name="T15" fmla="*/ 38 h 127"/>
                  <a:gd name="T16" fmla="*/ 6 w 127"/>
                  <a:gd name="T17" fmla="*/ 87 h 127"/>
                  <a:gd name="T18" fmla="*/ 6 w 127"/>
                  <a:gd name="T19" fmla="*/ 87 h 127"/>
                  <a:gd name="T20" fmla="*/ 39 w 127"/>
                  <a:gd name="T21" fmla="*/ 120 h 127"/>
                  <a:gd name="T22" fmla="*/ 39 w 127"/>
                  <a:gd name="T23" fmla="*/ 120 h 127"/>
                  <a:gd name="T24" fmla="*/ 88 w 127"/>
                  <a:gd name="T25" fmla="*/ 120 h 127"/>
                  <a:gd name="T26" fmla="*/ 88 w 127"/>
                  <a:gd name="T27" fmla="*/ 120 h 127"/>
                  <a:gd name="T28" fmla="*/ 96 w 127"/>
                  <a:gd name="T29" fmla="*/ 116 h 127"/>
                  <a:gd name="T30" fmla="*/ 96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6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6" y="9"/>
                    </a:moveTo>
                    <a:lnTo>
                      <a:pt x="96" y="9"/>
                    </a:lnTo>
                    <a:cubicBezTo>
                      <a:pt x="94" y="8"/>
                      <a:pt x="90" y="6"/>
                      <a:pt x="88" y="5"/>
                    </a:cubicBezTo>
                    <a:lnTo>
                      <a:pt x="88" y="5"/>
                    </a:lnTo>
                    <a:cubicBezTo>
                      <a:pt x="71" y="0"/>
                      <a:pt x="55" y="0"/>
                      <a:pt x="39" y="5"/>
                    </a:cubicBezTo>
                    <a:lnTo>
                      <a:pt x="39" y="5"/>
                    </a:lnTo>
                    <a:cubicBezTo>
                      <a:pt x="22" y="10"/>
                      <a:pt x="11" y="21"/>
                      <a:pt x="6" y="38"/>
                    </a:cubicBezTo>
                    <a:lnTo>
                      <a:pt x="6" y="38"/>
                    </a:lnTo>
                    <a:cubicBezTo>
                      <a:pt x="0" y="55"/>
                      <a:pt x="0" y="71"/>
                      <a:pt x="6" y="87"/>
                    </a:cubicBezTo>
                    <a:lnTo>
                      <a:pt x="6" y="87"/>
                    </a:lnTo>
                    <a:cubicBezTo>
                      <a:pt x="11" y="104"/>
                      <a:pt x="22" y="114"/>
                      <a:pt x="39" y="120"/>
                    </a:cubicBezTo>
                    <a:lnTo>
                      <a:pt x="39" y="120"/>
                    </a:lnTo>
                    <a:cubicBezTo>
                      <a:pt x="55" y="126"/>
                      <a:pt x="71" y="126"/>
                      <a:pt x="88" y="120"/>
                    </a:cubicBezTo>
                    <a:lnTo>
                      <a:pt x="88" y="120"/>
                    </a:lnTo>
                    <a:cubicBezTo>
                      <a:pt x="90" y="119"/>
                      <a:pt x="94" y="118"/>
                      <a:pt x="96" y="116"/>
                    </a:cubicBezTo>
                    <a:lnTo>
                      <a:pt x="96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6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7" name="Freeform 494">
                <a:extLst>
                  <a:ext uri="{FF2B5EF4-FFF2-40B4-BE49-F238E27FC236}">
                    <a16:creationId xmlns="" xmlns:a16="http://schemas.microsoft.com/office/drawing/2014/main" id="{D4257EA9-C5B5-1240-B729-2EFCD96B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663" y="2573338"/>
                <a:ext cx="247650" cy="136525"/>
              </a:xfrm>
              <a:custGeom>
                <a:avLst/>
                <a:gdLst>
                  <a:gd name="T0" fmla="*/ 663 w 689"/>
                  <a:gd name="T1" fmla="*/ 369 h 379"/>
                  <a:gd name="T2" fmla="*/ 663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2 w 689"/>
                  <a:gd name="T9" fmla="*/ 312 h 379"/>
                  <a:gd name="T10" fmla="*/ 639 w 689"/>
                  <a:gd name="T11" fmla="*/ 279 h 379"/>
                  <a:gd name="T12" fmla="*/ 606 w 689"/>
                  <a:gd name="T13" fmla="*/ 246 h 379"/>
                  <a:gd name="T14" fmla="*/ 573 w 689"/>
                  <a:gd name="T15" fmla="*/ 214 h 379"/>
                  <a:gd name="T16" fmla="*/ 540 w 689"/>
                  <a:gd name="T17" fmla="*/ 180 h 379"/>
                  <a:gd name="T18" fmla="*/ 508 w 689"/>
                  <a:gd name="T19" fmla="*/ 148 h 379"/>
                  <a:gd name="T20" fmla="*/ 475 w 689"/>
                  <a:gd name="T21" fmla="*/ 115 h 379"/>
                  <a:gd name="T22" fmla="*/ 442 w 689"/>
                  <a:gd name="T23" fmla="*/ 82 h 379"/>
                  <a:gd name="T24" fmla="*/ 409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4 w 689"/>
                  <a:gd name="T31" fmla="*/ 0 h 379"/>
                  <a:gd name="T32" fmla="*/ 344 w 689"/>
                  <a:gd name="T33" fmla="*/ 0 h 379"/>
                  <a:gd name="T34" fmla="*/ 311 w 689"/>
                  <a:gd name="T35" fmla="*/ 16 h 379"/>
                  <a:gd name="T36" fmla="*/ 278 w 689"/>
                  <a:gd name="T37" fmla="*/ 50 h 379"/>
                  <a:gd name="T38" fmla="*/ 245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7 w 689"/>
                  <a:gd name="T45" fmla="*/ 180 h 379"/>
                  <a:gd name="T46" fmla="*/ 115 w 689"/>
                  <a:gd name="T47" fmla="*/ 214 h 379"/>
                  <a:gd name="T48" fmla="*/ 81 w 689"/>
                  <a:gd name="T49" fmla="*/ 246 h 379"/>
                  <a:gd name="T50" fmla="*/ 49 w 689"/>
                  <a:gd name="T51" fmla="*/ 279 h 379"/>
                  <a:gd name="T52" fmla="*/ 16 w 689"/>
                  <a:gd name="T53" fmla="*/ 312 h 379"/>
                  <a:gd name="T54" fmla="*/ 16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4 w 689"/>
                  <a:gd name="T61" fmla="*/ 369 h 379"/>
                  <a:gd name="T62" fmla="*/ 24 w 689"/>
                  <a:gd name="T63" fmla="*/ 369 h 379"/>
                  <a:gd name="T64" fmla="*/ 81 w 689"/>
                  <a:gd name="T65" fmla="*/ 378 h 379"/>
                  <a:gd name="T66" fmla="*/ 606 w 689"/>
                  <a:gd name="T67" fmla="*/ 378 h 379"/>
                  <a:gd name="T68" fmla="*/ 606 w 689"/>
                  <a:gd name="T69" fmla="*/ 378 h 379"/>
                  <a:gd name="T70" fmla="*/ 663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3" y="369"/>
                    </a:moveTo>
                    <a:lnTo>
                      <a:pt x="663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2" y="323"/>
                      <a:pt x="672" y="312"/>
                    </a:cubicBezTo>
                    <a:lnTo>
                      <a:pt x="639" y="279"/>
                    </a:lnTo>
                    <a:lnTo>
                      <a:pt x="606" y="246"/>
                    </a:lnTo>
                    <a:lnTo>
                      <a:pt x="573" y="214"/>
                    </a:lnTo>
                    <a:lnTo>
                      <a:pt x="540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2" y="82"/>
                    </a:lnTo>
                    <a:lnTo>
                      <a:pt x="409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5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1" y="16"/>
                    </a:cubicBezTo>
                    <a:lnTo>
                      <a:pt x="278" y="50"/>
                    </a:lnTo>
                    <a:lnTo>
                      <a:pt x="245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7" y="180"/>
                    </a:lnTo>
                    <a:lnTo>
                      <a:pt x="115" y="214"/>
                    </a:lnTo>
                    <a:lnTo>
                      <a:pt x="81" y="246"/>
                    </a:lnTo>
                    <a:lnTo>
                      <a:pt x="49" y="279"/>
                    </a:lnTo>
                    <a:lnTo>
                      <a:pt x="16" y="312"/>
                    </a:lnTo>
                    <a:lnTo>
                      <a:pt x="16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4" y="369"/>
                    </a:cubicBezTo>
                    <a:lnTo>
                      <a:pt x="24" y="369"/>
                    </a:lnTo>
                    <a:cubicBezTo>
                      <a:pt x="41" y="375"/>
                      <a:pt x="59" y="378"/>
                      <a:pt x="81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3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8" name="Freeform 495">
                <a:extLst>
                  <a:ext uri="{FF2B5EF4-FFF2-40B4-BE49-F238E27FC236}">
                    <a16:creationId xmlns="" xmlns:a16="http://schemas.microsoft.com/office/drawing/2014/main" id="{5D3D544C-0B19-2D4F-8260-2A55FE542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213" y="2573338"/>
                <a:ext cx="247650" cy="136525"/>
              </a:xfrm>
              <a:custGeom>
                <a:avLst/>
                <a:gdLst>
                  <a:gd name="T0" fmla="*/ 640 w 690"/>
                  <a:gd name="T1" fmla="*/ 279 h 379"/>
                  <a:gd name="T2" fmla="*/ 607 w 690"/>
                  <a:gd name="T3" fmla="*/ 246 h 379"/>
                  <a:gd name="T4" fmla="*/ 574 w 690"/>
                  <a:gd name="T5" fmla="*/ 213 h 379"/>
                  <a:gd name="T6" fmla="*/ 542 w 690"/>
                  <a:gd name="T7" fmla="*/ 180 h 379"/>
                  <a:gd name="T8" fmla="*/ 509 w 690"/>
                  <a:gd name="T9" fmla="*/ 148 h 379"/>
                  <a:gd name="T10" fmla="*/ 476 w 690"/>
                  <a:gd name="T11" fmla="*/ 115 h 379"/>
                  <a:gd name="T12" fmla="*/ 443 w 690"/>
                  <a:gd name="T13" fmla="*/ 82 h 379"/>
                  <a:gd name="T14" fmla="*/ 410 w 690"/>
                  <a:gd name="T15" fmla="*/ 50 h 379"/>
                  <a:gd name="T16" fmla="*/ 378 w 690"/>
                  <a:gd name="T17" fmla="*/ 16 h 379"/>
                  <a:gd name="T18" fmla="*/ 378 w 690"/>
                  <a:gd name="T19" fmla="*/ 16 h 379"/>
                  <a:gd name="T20" fmla="*/ 345 w 690"/>
                  <a:gd name="T21" fmla="*/ 0 h 379"/>
                  <a:gd name="T22" fmla="*/ 345 w 690"/>
                  <a:gd name="T23" fmla="*/ 0 h 379"/>
                  <a:gd name="T24" fmla="*/ 312 w 690"/>
                  <a:gd name="T25" fmla="*/ 16 h 379"/>
                  <a:gd name="T26" fmla="*/ 279 w 690"/>
                  <a:gd name="T27" fmla="*/ 50 h 379"/>
                  <a:gd name="T28" fmla="*/ 246 w 690"/>
                  <a:gd name="T29" fmla="*/ 82 h 379"/>
                  <a:gd name="T30" fmla="*/ 213 w 690"/>
                  <a:gd name="T31" fmla="*/ 115 h 379"/>
                  <a:gd name="T32" fmla="*/ 181 w 690"/>
                  <a:gd name="T33" fmla="*/ 148 h 379"/>
                  <a:gd name="T34" fmla="*/ 148 w 690"/>
                  <a:gd name="T35" fmla="*/ 180 h 379"/>
                  <a:gd name="T36" fmla="*/ 115 w 690"/>
                  <a:gd name="T37" fmla="*/ 213 h 379"/>
                  <a:gd name="T38" fmla="*/ 82 w 690"/>
                  <a:gd name="T39" fmla="*/ 246 h 379"/>
                  <a:gd name="T40" fmla="*/ 49 w 690"/>
                  <a:gd name="T41" fmla="*/ 279 h 379"/>
                  <a:gd name="T42" fmla="*/ 17 w 690"/>
                  <a:gd name="T43" fmla="*/ 312 h 379"/>
                  <a:gd name="T44" fmla="*/ 17 w 690"/>
                  <a:gd name="T45" fmla="*/ 312 h 379"/>
                  <a:gd name="T46" fmla="*/ 0 w 690"/>
                  <a:gd name="T47" fmla="*/ 344 h 379"/>
                  <a:gd name="T48" fmla="*/ 0 w 690"/>
                  <a:gd name="T49" fmla="*/ 344 h 379"/>
                  <a:gd name="T50" fmla="*/ 25 w 690"/>
                  <a:gd name="T51" fmla="*/ 369 h 379"/>
                  <a:gd name="T52" fmla="*/ 25 w 690"/>
                  <a:gd name="T53" fmla="*/ 369 h 379"/>
                  <a:gd name="T54" fmla="*/ 82 w 690"/>
                  <a:gd name="T55" fmla="*/ 378 h 379"/>
                  <a:gd name="T56" fmla="*/ 607 w 690"/>
                  <a:gd name="T57" fmla="*/ 378 h 379"/>
                  <a:gd name="T58" fmla="*/ 607 w 690"/>
                  <a:gd name="T59" fmla="*/ 378 h 379"/>
                  <a:gd name="T60" fmla="*/ 664 w 690"/>
                  <a:gd name="T61" fmla="*/ 369 h 379"/>
                  <a:gd name="T62" fmla="*/ 664 w 690"/>
                  <a:gd name="T63" fmla="*/ 369 h 379"/>
                  <a:gd name="T64" fmla="*/ 689 w 690"/>
                  <a:gd name="T65" fmla="*/ 344 h 379"/>
                  <a:gd name="T66" fmla="*/ 689 w 690"/>
                  <a:gd name="T67" fmla="*/ 344 h 379"/>
                  <a:gd name="T68" fmla="*/ 673 w 690"/>
                  <a:gd name="T69" fmla="*/ 312 h 379"/>
                  <a:gd name="T70" fmla="*/ 640 w 690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0" h="379">
                    <a:moveTo>
                      <a:pt x="640" y="279"/>
                    </a:moveTo>
                    <a:lnTo>
                      <a:pt x="607" y="246"/>
                    </a:lnTo>
                    <a:lnTo>
                      <a:pt x="574" y="213"/>
                    </a:lnTo>
                    <a:lnTo>
                      <a:pt x="542" y="180"/>
                    </a:lnTo>
                    <a:lnTo>
                      <a:pt x="509" y="148"/>
                    </a:lnTo>
                    <a:lnTo>
                      <a:pt x="476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8" y="16"/>
                    </a:lnTo>
                    <a:lnTo>
                      <a:pt x="378" y="16"/>
                    </a:lnTo>
                    <a:cubicBezTo>
                      <a:pt x="367" y="6"/>
                      <a:pt x="355" y="0"/>
                      <a:pt x="345" y="0"/>
                    </a:cubicBezTo>
                    <a:lnTo>
                      <a:pt x="345" y="0"/>
                    </a:lnTo>
                    <a:cubicBezTo>
                      <a:pt x="334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1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9" y="378"/>
                      <a:pt x="648" y="375"/>
                      <a:pt x="664" y="369"/>
                    </a:cubicBezTo>
                    <a:lnTo>
                      <a:pt x="664" y="369"/>
                    </a:lnTo>
                    <a:cubicBezTo>
                      <a:pt x="681" y="364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4"/>
                      <a:pt x="684" y="323"/>
                      <a:pt x="673" y="312"/>
                    </a:cubicBezTo>
                    <a:lnTo>
                      <a:pt x="640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9" name="Freeform 496">
                <a:extLst>
                  <a:ext uri="{FF2B5EF4-FFF2-40B4-BE49-F238E27FC236}">
                    <a16:creationId xmlns="" xmlns:a16="http://schemas.microsoft.com/office/drawing/2014/main" id="{EAC2E38F-1244-AD4B-91A4-E302DEF65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1950" y="2714625"/>
                <a:ext cx="247650" cy="136525"/>
              </a:xfrm>
              <a:custGeom>
                <a:avLst/>
                <a:gdLst>
                  <a:gd name="T0" fmla="*/ 664 w 689"/>
                  <a:gd name="T1" fmla="*/ 368 h 378"/>
                  <a:gd name="T2" fmla="*/ 664 w 689"/>
                  <a:gd name="T3" fmla="*/ 368 h 378"/>
                  <a:gd name="T4" fmla="*/ 688 w 689"/>
                  <a:gd name="T5" fmla="*/ 344 h 378"/>
                  <a:gd name="T6" fmla="*/ 688 w 689"/>
                  <a:gd name="T7" fmla="*/ 344 h 378"/>
                  <a:gd name="T8" fmla="*/ 672 w 689"/>
                  <a:gd name="T9" fmla="*/ 311 h 378"/>
                  <a:gd name="T10" fmla="*/ 639 w 689"/>
                  <a:gd name="T11" fmla="*/ 278 h 378"/>
                  <a:gd name="T12" fmla="*/ 607 w 689"/>
                  <a:gd name="T13" fmla="*/ 246 h 378"/>
                  <a:gd name="T14" fmla="*/ 573 w 689"/>
                  <a:gd name="T15" fmla="*/ 213 h 378"/>
                  <a:gd name="T16" fmla="*/ 541 w 689"/>
                  <a:gd name="T17" fmla="*/ 180 h 378"/>
                  <a:gd name="T18" fmla="*/ 508 w 689"/>
                  <a:gd name="T19" fmla="*/ 147 h 378"/>
                  <a:gd name="T20" fmla="*/ 475 w 689"/>
                  <a:gd name="T21" fmla="*/ 114 h 378"/>
                  <a:gd name="T22" fmla="*/ 443 w 689"/>
                  <a:gd name="T23" fmla="*/ 82 h 378"/>
                  <a:gd name="T24" fmla="*/ 409 w 689"/>
                  <a:gd name="T25" fmla="*/ 49 h 378"/>
                  <a:gd name="T26" fmla="*/ 377 w 689"/>
                  <a:gd name="T27" fmla="*/ 16 h 378"/>
                  <a:gd name="T28" fmla="*/ 377 w 689"/>
                  <a:gd name="T29" fmla="*/ 16 h 378"/>
                  <a:gd name="T30" fmla="*/ 344 w 689"/>
                  <a:gd name="T31" fmla="*/ 0 h 378"/>
                  <a:gd name="T32" fmla="*/ 344 w 689"/>
                  <a:gd name="T33" fmla="*/ 0 h 378"/>
                  <a:gd name="T34" fmla="*/ 311 w 689"/>
                  <a:gd name="T35" fmla="*/ 16 h 378"/>
                  <a:gd name="T36" fmla="*/ 279 w 689"/>
                  <a:gd name="T37" fmla="*/ 49 h 378"/>
                  <a:gd name="T38" fmla="*/ 246 w 689"/>
                  <a:gd name="T39" fmla="*/ 82 h 378"/>
                  <a:gd name="T40" fmla="*/ 147 w 689"/>
                  <a:gd name="T41" fmla="*/ 180 h 378"/>
                  <a:gd name="T42" fmla="*/ 115 w 689"/>
                  <a:gd name="T43" fmla="*/ 213 h 378"/>
                  <a:gd name="T44" fmla="*/ 82 w 689"/>
                  <a:gd name="T45" fmla="*/ 246 h 378"/>
                  <a:gd name="T46" fmla="*/ 16 w 689"/>
                  <a:gd name="T47" fmla="*/ 311 h 378"/>
                  <a:gd name="T48" fmla="*/ 16 w 689"/>
                  <a:gd name="T49" fmla="*/ 311 h 378"/>
                  <a:gd name="T50" fmla="*/ 0 w 689"/>
                  <a:gd name="T51" fmla="*/ 344 h 378"/>
                  <a:gd name="T52" fmla="*/ 0 w 689"/>
                  <a:gd name="T53" fmla="*/ 344 h 378"/>
                  <a:gd name="T54" fmla="*/ 25 w 689"/>
                  <a:gd name="T55" fmla="*/ 368 h 378"/>
                  <a:gd name="T56" fmla="*/ 25 w 689"/>
                  <a:gd name="T57" fmla="*/ 368 h 378"/>
                  <a:gd name="T58" fmla="*/ 82 w 689"/>
                  <a:gd name="T59" fmla="*/ 377 h 378"/>
                  <a:gd name="T60" fmla="*/ 607 w 689"/>
                  <a:gd name="T61" fmla="*/ 377 h 378"/>
                  <a:gd name="T62" fmla="*/ 607 w 689"/>
                  <a:gd name="T63" fmla="*/ 377 h 378"/>
                  <a:gd name="T64" fmla="*/ 664 w 689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378">
                    <a:moveTo>
                      <a:pt x="664" y="368"/>
                    </a:moveTo>
                    <a:lnTo>
                      <a:pt x="664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7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5" y="114"/>
                    </a:lnTo>
                    <a:lnTo>
                      <a:pt x="443" y="82"/>
                    </a:lnTo>
                    <a:lnTo>
                      <a:pt x="409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9" y="49"/>
                    </a:lnTo>
                    <a:lnTo>
                      <a:pt x="246" y="82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8" y="377"/>
                      <a:pt x="647" y="374"/>
                      <a:pt x="664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0" name="Freeform 497">
                <a:extLst>
                  <a:ext uri="{FF2B5EF4-FFF2-40B4-BE49-F238E27FC236}">
                    <a16:creationId xmlns="" xmlns:a16="http://schemas.microsoft.com/office/drawing/2014/main" id="{3B141048-48ED-2341-9F73-FB20A68B5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925" y="2714625"/>
                <a:ext cx="247650" cy="136525"/>
              </a:xfrm>
              <a:custGeom>
                <a:avLst/>
                <a:gdLst>
                  <a:gd name="T0" fmla="*/ 377 w 690"/>
                  <a:gd name="T1" fmla="*/ 16 h 378"/>
                  <a:gd name="T2" fmla="*/ 377 w 690"/>
                  <a:gd name="T3" fmla="*/ 16 h 378"/>
                  <a:gd name="T4" fmla="*/ 344 w 690"/>
                  <a:gd name="T5" fmla="*/ 0 h 378"/>
                  <a:gd name="T6" fmla="*/ 344 w 690"/>
                  <a:gd name="T7" fmla="*/ 0 h 378"/>
                  <a:gd name="T8" fmla="*/ 311 w 690"/>
                  <a:gd name="T9" fmla="*/ 16 h 378"/>
                  <a:gd name="T10" fmla="*/ 278 w 690"/>
                  <a:gd name="T11" fmla="*/ 49 h 378"/>
                  <a:gd name="T12" fmla="*/ 246 w 690"/>
                  <a:gd name="T13" fmla="*/ 82 h 378"/>
                  <a:gd name="T14" fmla="*/ 213 w 690"/>
                  <a:gd name="T15" fmla="*/ 114 h 378"/>
                  <a:gd name="T16" fmla="*/ 180 w 690"/>
                  <a:gd name="T17" fmla="*/ 147 h 378"/>
                  <a:gd name="T18" fmla="*/ 147 w 690"/>
                  <a:gd name="T19" fmla="*/ 180 h 378"/>
                  <a:gd name="T20" fmla="*/ 115 w 690"/>
                  <a:gd name="T21" fmla="*/ 213 h 378"/>
                  <a:gd name="T22" fmla="*/ 82 w 690"/>
                  <a:gd name="T23" fmla="*/ 246 h 378"/>
                  <a:gd name="T24" fmla="*/ 50 w 690"/>
                  <a:gd name="T25" fmla="*/ 278 h 378"/>
                  <a:gd name="T26" fmla="*/ 17 w 690"/>
                  <a:gd name="T27" fmla="*/ 311 h 378"/>
                  <a:gd name="T28" fmla="*/ 17 w 690"/>
                  <a:gd name="T29" fmla="*/ 311 h 378"/>
                  <a:gd name="T30" fmla="*/ 0 w 690"/>
                  <a:gd name="T31" fmla="*/ 344 h 378"/>
                  <a:gd name="T32" fmla="*/ 0 w 690"/>
                  <a:gd name="T33" fmla="*/ 344 h 378"/>
                  <a:gd name="T34" fmla="*/ 25 w 690"/>
                  <a:gd name="T35" fmla="*/ 368 h 378"/>
                  <a:gd name="T36" fmla="*/ 25 w 690"/>
                  <a:gd name="T37" fmla="*/ 368 h 378"/>
                  <a:gd name="T38" fmla="*/ 82 w 690"/>
                  <a:gd name="T39" fmla="*/ 377 h 378"/>
                  <a:gd name="T40" fmla="*/ 606 w 690"/>
                  <a:gd name="T41" fmla="*/ 377 h 378"/>
                  <a:gd name="T42" fmla="*/ 606 w 690"/>
                  <a:gd name="T43" fmla="*/ 377 h 378"/>
                  <a:gd name="T44" fmla="*/ 664 w 690"/>
                  <a:gd name="T45" fmla="*/ 368 h 378"/>
                  <a:gd name="T46" fmla="*/ 664 w 690"/>
                  <a:gd name="T47" fmla="*/ 368 h 378"/>
                  <a:gd name="T48" fmla="*/ 689 w 690"/>
                  <a:gd name="T49" fmla="*/ 344 h 378"/>
                  <a:gd name="T50" fmla="*/ 689 w 690"/>
                  <a:gd name="T51" fmla="*/ 344 h 378"/>
                  <a:gd name="T52" fmla="*/ 672 w 690"/>
                  <a:gd name="T53" fmla="*/ 311 h 378"/>
                  <a:gd name="T54" fmla="*/ 377 w 690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90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6" y="5"/>
                      <a:pt x="356" y="0"/>
                      <a:pt x="344" y="0"/>
                    </a:cubicBezTo>
                    <a:lnTo>
                      <a:pt x="344" y="0"/>
                    </a:lnTo>
                    <a:cubicBezTo>
                      <a:pt x="334" y="0"/>
                      <a:pt x="323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50" y="278"/>
                    </a:lnTo>
                    <a:lnTo>
                      <a:pt x="17" y="311"/>
                    </a:lnTo>
                    <a:lnTo>
                      <a:pt x="17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9" y="377"/>
                      <a:pt x="647" y="374"/>
                      <a:pt x="664" y="368"/>
                    </a:cubicBezTo>
                    <a:lnTo>
                      <a:pt x="664" y="368"/>
                    </a:lnTo>
                    <a:cubicBezTo>
                      <a:pt x="680" y="363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1" name="Freeform 498">
                <a:extLst>
                  <a:ext uri="{FF2B5EF4-FFF2-40B4-BE49-F238E27FC236}">
                    <a16:creationId xmlns="" xmlns:a16="http://schemas.microsoft.com/office/drawing/2014/main" id="{3833B643-2CFD-7844-925F-55B11914F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825" y="2851150"/>
                <a:ext cx="271463" cy="141288"/>
              </a:xfrm>
              <a:custGeom>
                <a:avLst/>
                <a:gdLst>
                  <a:gd name="T0" fmla="*/ 705 w 755"/>
                  <a:gd name="T1" fmla="*/ 292 h 391"/>
                  <a:gd name="T2" fmla="*/ 672 w 755"/>
                  <a:gd name="T3" fmla="*/ 259 h 391"/>
                  <a:gd name="T4" fmla="*/ 639 w 755"/>
                  <a:gd name="T5" fmla="*/ 226 h 391"/>
                  <a:gd name="T6" fmla="*/ 606 w 755"/>
                  <a:gd name="T7" fmla="*/ 193 h 391"/>
                  <a:gd name="T8" fmla="*/ 574 w 755"/>
                  <a:gd name="T9" fmla="*/ 161 h 391"/>
                  <a:gd name="T10" fmla="*/ 541 w 755"/>
                  <a:gd name="T11" fmla="*/ 128 h 391"/>
                  <a:gd name="T12" fmla="*/ 509 w 755"/>
                  <a:gd name="T13" fmla="*/ 95 h 391"/>
                  <a:gd name="T14" fmla="*/ 476 w 755"/>
                  <a:gd name="T15" fmla="*/ 62 h 391"/>
                  <a:gd name="T16" fmla="*/ 443 w 755"/>
                  <a:gd name="T17" fmla="*/ 29 h 391"/>
                  <a:gd name="T18" fmla="*/ 443 w 755"/>
                  <a:gd name="T19" fmla="*/ 29 h 391"/>
                  <a:gd name="T20" fmla="*/ 410 w 755"/>
                  <a:gd name="T21" fmla="*/ 8 h 391"/>
                  <a:gd name="T22" fmla="*/ 410 w 755"/>
                  <a:gd name="T23" fmla="*/ 8 h 391"/>
                  <a:gd name="T24" fmla="*/ 402 w 755"/>
                  <a:gd name="T25" fmla="*/ 5 h 391"/>
                  <a:gd name="T26" fmla="*/ 402 w 755"/>
                  <a:gd name="T27" fmla="*/ 5 h 391"/>
                  <a:gd name="T28" fmla="*/ 353 w 755"/>
                  <a:gd name="T29" fmla="*/ 5 h 391"/>
                  <a:gd name="T30" fmla="*/ 353 w 755"/>
                  <a:gd name="T31" fmla="*/ 5 h 391"/>
                  <a:gd name="T32" fmla="*/ 312 w 755"/>
                  <a:gd name="T33" fmla="*/ 29 h 391"/>
                  <a:gd name="T34" fmla="*/ 279 w 755"/>
                  <a:gd name="T35" fmla="*/ 62 h 391"/>
                  <a:gd name="T36" fmla="*/ 246 w 755"/>
                  <a:gd name="T37" fmla="*/ 95 h 391"/>
                  <a:gd name="T38" fmla="*/ 148 w 755"/>
                  <a:gd name="T39" fmla="*/ 193 h 391"/>
                  <a:gd name="T40" fmla="*/ 115 w 755"/>
                  <a:gd name="T41" fmla="*/ 226 h 391"/>
                  <a:gd name="T42" fmla="*/ 82 w 755"/>
                  <a:gd name="T43" fmla="*/ 259 h 391"/>
                  <a:gd name="T44" fmla="*/ 16 w 755"/>
                  <a:gd name="T45" fmla="*/ 325 h 391"/>
                  <a:gd name="T46" fmla="*/ 16 w 755"/>
                  <a:gd name="T47" fmla="*/ 325 h 391"/>
                  <a:gd name="T48" fmla="*/ 0 w 755"/>
                  <a:gd name="T49" fmla="*/ 357 h 391"/>
                  <a:gd name="T50" fmla="*/ 0 w 755"/>
                  <a:gd name="T51" fmla="*/ 357 h 391"/>
                  <a:gd name="T52" fmla="*/ 25 w 755"/>
                  <a:gd name="T53" fmla="*/ 382 h 391"/>
                  <a:gd name="T54" fmla="*/ 25 w 755"/>
                  <a:gd name="T55" fmla="*/ 382 h 391"/>
                  <a:gd name="T56" fmla="*/ 82 w 755"/>
                  <a:gd name="T57" fmla="*/ 390 h 391"/>
                  <a:gd name="T58" fmla="*/ 410 w 755"/>
                  <a:gd name="T59" fmla="*/ 390 h 391"/>
                  <a:gd name="T60" fmla="*/ 672 w 755"/>
                  <a:gd name="T61" fmla="*/ 390 h 391"/>
                  <a:gd name="T62" fmla="*/ 672 w 755"/>
                  <a:gd name="T63" fmla="*/ 390 h 391"/>
                  <a:gd name="T64" fmla="*/ 729 w 755"/>
                  <a:gd name="T65" fmla="*/ 382 h 391"/>
                  <a:gd name="T66" fmla="*/ 729 w 755"/>
                  <a:gd name="T67" fmla="*/ 382 h 391"/>
                  <a:gd name="T68" fmla="*/ 754 w 755"/>
                  <a:gd name="T69" fmla="*/ 357 h 391"/>
                  <a:gd name="T70" fmla="*/ 754 w 755"/>
                  <a:gd name="T71" fmla="*/ 357 h 391"/>
                  <a:gd name="T72" fmla="*/ 737 w 755"/>
                  <a:gd name="T73" fmla="*/ 325 h 391"/>
                  <a:gd name="T74" fmla="*/ 705 w 755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5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4" y="161"/>
                    </a:lnTo>
                    <a:lnTo>
                      <a:pt x="541" y="128"/>
                    </a:lnTo>
                    <a:lnTo>
                      <a:pt x="509" y="95"/>
                    </a:lnTo>
                    <a:lnTo>
                      <a:pt x="476" y="62"/>
                    </a:lnTo>
                    <a:lnTo>
                      <a:pt x="443" y="29"/>
                    </a:lnTo>
                    <a:lnTo>
                      <a:pt x="443" y="29"/>
                    </a:lnTo>
                    <a:cubicBezTo>
                      <a:pt x="434" y="21"/>
                      <a:pt x="423" y="13"/>
                      <a:pt x="410" y="8"/>
                    </a:cubicBezTo>
                    <a:lnTo>
                      <a:pt x="410" y="8"/>
                    </a:lnTo>
                    <a:cubicBezTo>
                      <a:pt x="408" y="7"/>
                      <a:pt x="404" y="6"/>
                      <a:pt x="402" y="5"/>
                    </a:cubicBezTo>
                    <a:lnTo>
                      <a:pt x="402" y="5"/>
                    </a:lnTo>
                    <a:cubicBezTo>
                      <a:pt x="385" y="0"/>
                      <a:pt x="369" y="0"/>
                      <a:pt x="353" y="5"/>
                    </a:cubicBezTo>
                    <a:lnTo>
                      <a:pt x="353" y="5"/>
                    </a:lnTo>
                    <a:cubicBezTo>
                      <a:pt x="336" y="10"/>
                      <a:pt x="323" y="18"/>
                      <a:pt x="312" y="29"/>
                    </a:cubicBezTo>
                    <a:lnTo>
                      <a:pt x="279" y="62"/>
                    </a:lnTo>
                    <a:lnTo>
                      <a:pt x="246" y="95"/>
                    </a:lnTo>
                    <a:lnTo>
                      <a:pt x="148" y="193"/>
                    </a:lnTo>
                    <a:lnTo>
                      <a:pt x="115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6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9" y="377"/>
                      <a:pt x="25" y="382"/>
                    </a:cubicBezTo>
                    <a:lnTo>
                      <a:pt x="25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10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3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4" y="369"/>
                      <a:pt x="754" y="357"/>
                    </a:cubicBezTo>
                    <a:lnTo>
                      <a:pt x="754" y="357"/>
                    </a:lnTo>
                    <a:cubicBezTo>
                      <a:pt x="754" y="347"/>
                      <a:pt x="749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1783758" y="134901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Algorithms Used</a:t>
            </a:r>
          </a:p>
        </p:txBody>
      </p:sp>
      <p:sp>
        <p:nvSpPr>
          <p:cNvPr id="92" name="TextBox 3"/>
          <p:cNvSpPr txBox="1"/>
          <p:nvPr/>
        </p:nvSpPr>
        <p:spPr>
          <a:xfrm>
            <a:off x="1693426" y="949349"/>
            <a:ext cx="99916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6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learning </a:t>
            </a:r>
          </a:p>
          <a:p>
            <a:endParaRPr lang="en-IN" sz="2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Flowchart: Terminator 92"/>
          <p:cNvSpPr/>
          <p:nvPr/>
        </p:nvSpPr>
        <p:spPr>
          <a:xfrm>
            <a:off x="5073419" y="1484058"/>
            <a:ext cx="2522764" cy="495323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Root Node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Flowchart: Terminator 93"/>
          <p:cNvSpPr/>
          <p:nvPr/>
        </p:nvSpPr>
        <p:spPr>
          <a:xfrm>
            <a:off x="2795697" y="2861665"/>
            <a:ext cx="2522764" cy="573568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Node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Flowchart: Terminator 94"/>
          <p:cNvSpPr/>
          <p:nvPr/>
        </p:nvSpPr>
        <p:spPr>
          <a:xfrm>
            <a:off x="1693426" y="4255826"/>
            <a:ext cx="2270514" cy="655150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Node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Flowchart: Terminator 95"/>
          <p:cNvSpPr/>
          <p:nvPr/>
        </p:nvSpPr>
        <p:spPr>
          <a:xfrm>
            <a:off x="4354780" y="4278219"/>
            <a:ext cx="2334464" cy="658901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Node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954253" y="2734862"/>
            <a:ext cx="4944979" cy="2703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Terminator 97"/>
          <p:cNvSpPr/>
          <p:nvPr/>
        </p:nvSpPr>
        <p:spPr>
          <a:xfrm>
            <a:off x="5661743" y="5830081"/>
            <a:ext cx="2270514" cy="655150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Node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Flowchart: Terminator 98"/>
          <p:cNvSpPr/>
          <p:nvPr/>
        </p:nvSpPr>
        <p:spPr>
          <a:xfrm>
            <a:off x="3140663" y="5785834"/>
            <a:ext cx="2270514" cy="655150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Node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Flowchart: Terminator 99"/>
          <p:cNvSpPr/>
          <p:nvPr/>
        </p:nvSpPr>
        <p:spPr>
          <a:xfrm>
            <a:off x="8259510" y="2823773"/>
            <a:ext cx="2334464" cy="658901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Node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Flowchart: Terminator 102"/>
          <p:cNvSpPr/>
          <p:nvPr/>
        </p:nvSpPr>
        <p:spPr>
          <a:xfrm>
            <a:off x="7105749" y="4192816"/>
            <a:ext cx="2270514" cy="655150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Node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Flowchart: Terminator 103"/>
          <p:cNvSpPr/>
          <p:nvPr/>
        </p:nvSpPr>
        <p:spPr>
          <a:xfrm>
            <a:off x="9502490" y="4192816"/>
            <a:ext cx="2270514" cy="655150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Node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stCxn id="93" idx="2"/>
            <a:endCxn id="94" idx="0"/>
          </p:cNvCxnSpPr>
          <p:nvPr/>
        </p:nvCxnSpPr>
        <p:spPr>
          <a:xfrm flipH="1">
            <a:off x="4057079" y="1979381"/>
            <a:ext cx="2277722" cy="882284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98707" y="1993085"/>
            <a:ext cx="3091942" cy="755481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861375" y="3447498"/>
            <a:ext cx="1228396" cy="820593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54328" y="3447498"/>
            <a:ext cx="1464933" cy="842986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0" idx="2"/>
            <a:endCxn id="103" idx="0"/>
          </p:cNvCxnSpPr>
          <p:nvPr/>
        </p:nvCxnSpPr>
        <p:spPr>
          <a:xfrm flipH="1">
            <a:off x="8241006" y="3482674"/>
            <a:ext cx="1185736" cy="710142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0" idx="2"/>
          </p:cNvCxnSpPr>
          <p:nvPr/>
        </p:nvCxnSpPr>
        <p:spPr>
          <a:xfrm>
            <a:off x="9426742" y="3482674"/>
            <a:ext cx="1211005" cy="675829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6" idx="2"/>
            <a:endCxn id="99" idx="0"/>
          </p:cNvCxnSpPr>
          <p:nvPr/>
        </p:nvCxnSpPr>
        <p:spPr>
          <a:xfrm flipH="1">
            <a:off x="4275920" y="4937120"/>
            <a:ext cx="1246092" cy="848714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89803" y="4937120"/>
            <a:ext cx="1274988" cy="892961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Arrow 21"/>
          <p:cNvSpPr/>
          <p:nvPr/>
        </p:nvSpPr>
        <p:spPr>
          <a:xfrm>
            <a:off x="3722750" y="1525232"/>
            <a:ext cx="1064044" cy="3757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326844" y="2273197"/>
            <a:ext cx="23415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Branch/Sub tree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367519" y="1439294"/>
            <a:ext cx="13131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Splitting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793446" y="2946451"/>
            <a:ext cx="4074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0497613" y="4870708"/>
            <a:ext cx="4074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7910041" y="4878296"/>
            <a:ext cx="3898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8271041" y="5555001"/>
            <a:ext cx="320683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Note:- A is parent node</a:t>
            </a:r>
            <a:b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B and C.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80952" y="6458471"/>
            <a:ext cx="4847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7:- Decision Tree Block Diagram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61DCD48-B57C-DE43-8D91-E6317EBD0C7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2545484" y="2479374"/>
            <a:ext cx="6907809" cy="1816841"/>
            <a:chOff x="2700338" y="1380652"/>
            <a:chExt cx="5151437" cy="1133475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1931FA60-DDCF-BE47-8E19-ED4B730060FD}"/>
                </a:ext>
              </a:extLst>
            </p:cNvPr>
            <p:cNvGrpSpPr/>
            <p:nvPr/>
          </p:nvGrpSpPr>
          <p:grpSpPr>
            <a:xfrm>
              <a:off x="2700338" y="1387002"/>
              <a:ext cx="314190" cy="1096962"/>
              <a:chOff x="2700338" y="1865313"/>
              <a:chExt cx="314190" cy="1096962"/>
            </a:xfrm>
          </p:grpSpPr>
          <p:sp>
            <p:nvSpPr>
              <p:cNvPr id="91" name="Freeform 184">
                <a:extLst>
                  <a:ext uri="{FF2B5EF4-FFF2-40B4-BE49-F238E27FC236}">
                    <a16:creationId xmlns="" xmlns:a16="http://schemas.microsoft.com/office/drawing/2014/main" id="{1955D7F1-6385-0E4E-9EE2-DA551D68D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7828" y="1865313"/>
                <a:ext cx="266700" cy="1096962"/>
              </a:xfrm>
              <a:custGeom>
                <a:avLst/>
                <a:gdLst>
                  <a:gd name="T0" fmla="*/ 280 w 739"/>
                  <a:gd name="T1" fmla="*/ 2442 h 3049"/>
                  <a:gd name="T2" fmla="*/ 312 w 739"/>
                  <a:gd name="T3" fmla="*/ 2376 h 3049"/>
                  <a:gd name="T4" fmla="*/ 345 w 739"/>
                  <a:gd name="T5" fmla="*/ 2376 h 3049"/>
                  <a:gd name="T6" fmla="*/ 214 w 739"/>
                  <a:gd name="T7" fmla="*/ 2507 h 3049"/>
                  <a:gd name="T8" fmla="*/ 197 w 739"/>
                  <a:gd name="T9" fmla="*/ 2524 h 3049"/>
                  <a:gd name="T10" fmla="*/ 131 w 739"/>
                  <a:gd name="T11" fmla="*/ 2556 h 3049"/>
                  <a:gd name="T12" fmla="*/ 131 w 739"/>
                  <a:gd name="T13" fmla="*/ 2589 h 3049"/>
                  <a:gd name="T14" fmla="*/ 66 w 739"/>
                  <a:gd name="T15" fmla="*/ 2622 h 3049"/>
                  <a:gd name="T16" fmla="*/ 82 w 739"/>
                  <a:gd name="T17" fmla="*/ 2638 h 3049"/>
                  <a:gd name="T18" fmla="*/ 181 w 739"/>
                  <a:gd name="T19" fmla="*/ 541 h 3049"/>
                  <a:gd name="T20" fmla="*/ 148 w 739"/>
                  <a:gd name="T21" fmla="*/ 475 h 3049"/>
                  <a:gd name="T22" fmla="*/ 116 w 739"/>
                  <a:gd name="T23" fmla="*/ 475 h 3049"/>
                  <a:gd name="T24" fmla="*/ 82 w 739"/>
                  <a:gd name="T25" fmla="*/ 409 h 3049"/>
                  <a:gd name="T26" fmla="*/ 66 w 739"/>
                  <a:gd name="T27" fmla="*/ 426 h 3049"/>
                  <a:gd name="T28" fmla="*/ 262 w 739"/>
                  <a:gd name="T29" fmla="*/ 622 h 3049"/>
                  <a:gd name="T30" fmla="*/ 262 w 739"/>
                  <a:gd name="T31" fmla="*/ 589 h 3049"/>
                  <a:gd name="T32" fmla="*/ 328 w 739"/>
                  <a:gd name="T33" fmla="*/ 688 h 3049"/>
                  <a:gd name="T34" fmla="*/ 312 w 739"/>
                  <a:gd name="T35" fmla="*/ 672 h 3049"/>
                  <a:gd name="T36" fmla="*/ 722 w 739"/>
                  <a:gd name="T37" fmla="*/ 1557 h 3049"/>
                  <a:gd name="T38" fmla="*/ 492 w 739"/>
                  <a:gd name="T39" fmla="*/ 1786 h 3049"/>
                  <a:gd name="T40" fmla="*/ 197 w 739"/>
                  <a:gd name="T41" fmla="*/ 2081 h 3049"/>
                  <a:gd name="T42" fmla="*/ 50 w 739"/>
                  <a:gd name="T43" fmla="*/ 2245 h 3049"/>
                  <a:gd name="T44" fmla="*/ 459 w 739"/>
                  <a:gd name="T45" fmla="*/ 2278 h 3049"/>
                  <a:gd name="T46" fmla="*/ 525 w 739"/>
                  <a:gd name="T47" fmla="*/ 2344 h 3049"/>
                  <a:gd name="T48" fmla="*/ 361 w 739"/>
                  <a:gd name="T49" fmla="*/ 2507 h 3049"/>
                  <a:gd name="T50" fmla="*/ 197 w 739"/>
                  <a:gd name="T51" fmla="*/ 2671 h 3049"/>
                  <a:gd name="T52" fmla="*/ 66 w 739"/>
                  <a:gd name="T53" fmla="*/ 2802 h 3049"/>
                  <a:gd name="T54" fmla="*/ 123 w 739"/>
                  <a:gd name="T55" fmla="*/ 2877 h 3049"/>
                  <a:gd name="T56" fmla="*/ 66 w 739"/>
                  <a:gd name="T57" fmla="*/ 2999 h 3049"/>
                  <a:gd name="T58" fmla="*/ 0 w 739"/>
                  <a:gd name="T59" fmla="*/ 2720 h 3049"/>
                  <a:gd name="T60" fmla="*/ 0 w 739"/>
                  <a:gd name="T61" fmla="*/ 2589 h 3049"/>
                  <a:gd name="T62" fmla="*/ 197 w 739"/>
                  <a:gd name="T63" fmla="*/ 2409 h 3049"/>
                  <a:gd name="T64" fmla="*/ 131 w 739"/>
                  <a:gd name="T65" fmla="*/ 2344 h 3049"/>
                  <a:gd name="T66" fmla="*/ 66 w 739"/>
                  <a:gd name="T67" fmla="*/ 2081 h 3049"/>
                  <a:gd name="T68" fmla="*/ 230 w 739"/>
                  <a:gd name="T69" fmla="*/ 1917 h 3049"/>
                  <a:gd name="T70" fmla="*/ 394 w 739"/>
                  <a:gd name="T71" fmla="*/ 1754 h 3049"/>
                  <a:gd name="T72" fmla="*/ 558 w 739"/>
                  <a:gd name="T73" fmla="*/ 1590 h 3049"/>
                  <a:gd name="T74" fmla="*/ 590 w 739"/>
                  <a:gd name="T75" fmla="*/ 1491 h 3049"/>
                  <a:gd name="T76" fmla="*/ 131 w 739"/>
                  <a:gd name="T77" fmla="*/ 704 h 3049"/>
                  <a:gd name="T78" fmla="*/ 214 w 739"/>
                  <a:gd name="T79" fmla="*/ 672 h 3049"/>
                  <a:gd name="T80" fmla="*/ 66 w 739"/>
                  <a:gd name="T81" fmla="*/ 508 h 3049"/>
                  <a:gd name="T82" fmla="*/ 0 w 739"/>
                  <a:gd name="T83" fmla="*/ 360 h 3049"/>
                  <a:gd name="T84" fmla="*/ 0 w 739"/>
                  <a:gd name="T85" fmla="*/ 0 h 3049"/>
                  <a:gd name="T86" fmla="*/ 148 w 739"/>
                  <a:gd name="T87" fmla="*/ 147 h 3049"/>
                  <a:gd name="T88" fmla="*/ 50 w 739"/>
                  <a:gd name="T89" fmla="*/ 213 h 3049"/>
                  <a:gd name="T90" fmla="*/ 230 w 739"/>
                  <a:gd name="T91" fmla="*/ 409 h 3049"/>
                  <a:gd name="T92" fmla="*/ 459 w 739"/>
                  <a:gd name="T93" fmla="*/ 639 h 3049"/>
                  <a:gd name="T94" fmla="*/ 517 w 739"/>
                  <a:gd name="T95" fmla="*/ 762 h 3049"/>
                  <a:gd name="T96" fmla="*/ 74 w 739"/>
                  <a:gd name="T97" fmla="*/ 778 h 3049"/>
                  <a:gd name="T98" fmla="*/ 99 w 739"/>
                  <a:gd name="T99" fmla="*/ 868 h 3049"/>
                  <a:gd name="T100" fmla="*/ 262 w 739"/>
                  <a:gd name="T101" fmla="*/ 1032 h 3049"/>
                  <a:gd name="T102" fmla="*/ 426 w 739"/>
                  <a:gd name="T103" fmla="*/ 1196 h 3049"/>
                  <a:gd name="T104" fmla="*/ 590 w 739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246" y="2442"/>
                    </a:moveTo>
                    <a:lnTo>
                      <a:pt x="246" y="2442"/>
                    </a:lnTo>
                    <a:cubicBezTo>
                      <a:pt x="246" y="2452"/>
                      <a:pt x="252" y="2458"/>
                      <a:pt x="262" y="2458"/>
                    </a:cubicBezTo>
                    <a:lnTo>
                      <a:pt x="262" y="2458"/>
                    </a:lnTo>
                    <a:cubicBezTo>
                      <a:pt x="274" y="2458"/>
                      <a:pt x="280" y="2452"/>
                      <a:pt x="280" y="2442"/>
                    </a:cubicBezTo>
                    <a:lnTo>
                      <a:pt x="280" y="2442"/>
                    </a:lnTo>
                    <a:cubicBezTo>
                      <a:pt x="280" y="2431"/>
                      <a:pt x="274" y="2425"/>
                      <a:pt x="262" y="2425"/>
                    </a:cubicBezTo>
                    <a:lnTo>
                      <a:pt x="262" y="2425"/>
                    </a:lnTo>
                    <a:cubicBezTo>
                      <a:pt x="252" y="2425"/>
                      <a:pt x="246" y="2431"/>
                      <a:pt x="246" y="2442"/>
                    </a:cubicBezTo>
                    <a:close/>
                    <a:moveTo>
                      <a:pt x="312" y="2376"/>
                    </a:moveTo>
                    <a:lnTo>
                      <a:pt x="312" y="2376"/>
                    </a:lnTo>
                    <a:cubicBezTo>
                      <a:pt x="312" y="2387"/>
                      <a:pt x="317" y="2393"/>
                      <a:pt x="328" y="2393"/>
                    </a:cubicBezTo>
                    <a:lnTo>
                      <a:pt x="328" y="2393"/>
                    </a:lnTo>
                    <a:cubicBezTo>
                      <a:pt x="339" y="2393"/>
                      <a:pt x="345" y="2387"/>
                      <a:pt x="345" y="2376"/>
                    </a:cubicBezTo>
                    <a:lnTo>
                      <a:pt x="345" y="2376"/>
                    </a:lnTo>
                    <a:cubicBezTo>
                      <a:pt x="345" y="2365"/>
                      <a:pt x="339" y="2360"/>
                      <a:pt x="328" y="2360"/>
                    </a:cubicBezTo>
                    <a:lnTo>
                      <a:pt x="328" y="2360"/>
                    </a:lnTo>
                    <a:cubicBezTo>
                      <a:pt x="317" y="2360"/>
                      <a:pt x="312" y="2365"/>
                      <a:pt x="312" y="2376"/>
                    </a:cubicBezTo>
                    <a:close/>
                    <a:moveTo>
                      <a:pt x="214" y="2507"/>
                    </a:moveTo>
                    <a:lnTo>
                      <a:pt x="214" y="2507"/>
                    </a:lnTo>
                    <a:cubicBezTo>
                      <a:pt x="214" y="2496"/>
                      <a:pt x="209" y="2491"/>
                      <a:pt x="197" y="2491"/>
                    </a:cubicBezTo>
                    <a:lnTo>
                      <a:pt x="197" y="2491"/>
                    </a:lnTo>
                    <a:cubicBezTo>
                      <a:pt x="186" y="2491"/>
                      <a:pt x="181" y="2496"/>
                      <a:pt x="181" y="2507"/>
                    </a:cubicBezTo>
                    <a:lnTo>
                      <a:pt x="181" y="2507"/>
                    </a:lnTo>
                    <a:cubicBezTo>
                      <a:pt x="181" y="2518"/>
                      <a:pt x="186" y="2524"/>
                      <a:pt x="197" y="2524"/>
                    </a:cubicBezTo>
                    <a:lnTo>
                      <a:pt x="197" y="2524"/>
                    </a:lnTo>
                    <a:cubicBezTo>
                      <a:pt x="209" y="2524"/>
                      <a:pt x="214" y="2518"/>
                      <a:pt x="214" y="2507"/>
                    </a:cubicBezTo>
                    <a:close/>
                    <a:moveTo>
                      <a:pt x="148" y="2573"/>
                    </a:moveTo>
                    <a:lnTo>
                      <a:pt x="148" y="2573"/>
                    </a:lnTo>
                    <a:cubicBezTo>
                      <a:pt x="148" y="2562"/>
                      <a:pt x="143" y="2556"/>
                      <a:pt x="131" y="2556"/>
                    </a:cubicBezTo>
                    <a:lnTo>
                      <a:pt x="131" y="2556"/>
                    </a:lnTo>
                    <a:cubicBezTo>
                      <a:pt x="121" y="2556"/>
                      <a:pt x="116" y="2562"/>
                      <a:pt x="116" y="2573"/>
                    </a:cubicBezTo>
                    <a:lnTo>
                      <a:pt x="116" y="2573"/>
                    </a:lnTo>
                    <a:cubicBezTo>
                      <a:pt x="116" y="2584"/>
                      <a:pt x="121" y="2589"/>
                      <a:pt x="131" y="2589"/>
                    </a:cubicBezTo>
                    <a:lnTo>
                      <a:pt x="131" y="2589"/>
                    </a:lnTo>
                    <a:cubicBezTo>
                      <a:pt x="143" y="2589"/>
                      <a:pt x="148" y="2584"/>
                      <a:pt x="148" y="2573"/>
                    </a:cubicBezTo>
                    <a:close/>
                    <a:moveTo>
                      <a:pt x="82" y="2638"/>
                    </a:moveTo>
                    <a:lnTo>
                      <a:pt x="82" y="2638"/>
                    </a:lnTo>
                    <a:cubicBezTo>
                      <a:pt x="82" y="2627"/>
                      <a:pt x="77" y="2622"/>
                      <a:pt x="66" y="2622"/>
                    </a:cubicBezTo>
                    <a:lnTo>
                      <a:pt x="66" y="2622"/>
                    </a:lnTo>
                    <a:cubicBezTo>
                      <a:pt x="55" y="2622"/>
                      <a:pt x="50" y="2627"/>
                      <a:pt x="50" y="2638"/>
                    </a:cubicBezTo>
                    <a:lnTo>
                      <a:pt x="50" y="2638"/>
                    </a:lnTo>
                    <a:cubicBezTo>
                      <a:pt x="50" y="2650"/>
                      <a:pt x="55" y="2655"/>
                      <a:pt x="66" y="2655"/>
                    </a:cubicBezTo>
                    <a:lnTo>
                      <a:pt x="66" y="2655"/>
                    </a:lnTo>
                    <a:cubicBezTo>
                      <a:pt x="77" y="2655"/>
                      <a:pt x="82" y="2650"/>
                      <a:pt x="82" y="2638"/>
                    </a:cubicBezTo>
                    <a:close/>
                    <a:moveTo>
                      <a:pt x="214" y="541"/>
                    </a:moveTo>
                    <a:lnTo>
                      <a:pt x="214" y="541"/>
                    </a:lnTo>
                    <a:cubicBezTo>
                      <a:pt x="214" y="529"/>
                      <a:pt x="209" y="524"/>
                      <a:pt x="197" y="524"/>
                    </a:cubicBezTo>
                    <a:lnTo>
                      <a:pt x="197" y="524"/>
                    </a:lnTo>
                    <a:cubicBezTo>
                      <a:pt x="186" y="524"/>
                      <a:pt x="181" y="529"/>
                      <a:pt x="181" y="541"/>
                    </a:cubicBezTo>
                    <a:lnTo>
                      <a:pt x="181" y="541"/>
                    </a:lnTo>
                    <a:cubicBezTo>
                      <a:pt x="181" y="551"/>
                      <a:pt x="186" y="557"/>
                      <a:pt x="197" y="557"/>
                    </a:cubicBezTo>
                    <a:lnTo>
                      <a:pt x="197" y="557"/>
                    </a:lnTo>
                    <a:cubicBezTo>
                      <a:pt x="209" y="557"/>
                      <a:pt x="214" y="551"/>
                      <a:pt x="214" y="541"/>
                    </a:cubicBezTo>
                    <a:close/>
                    <a:moveTo>
                      <a:pt x="148" y="475"/>
                    </a:moveTo>
                    <a:lnTo>
                      <a:pt x="148" y="475"/>
                    </a:lnTo>
                    <a:cubicBezTo>
                      <a:pt x="148" y="464"/>
                      <a:pt x="143" y="458"/>
                      <a:pt x="131" y="458"/>
                    </a:cubicBezTo>
                    <a:lnTo>
                      <a:pt x="131" y="458"/>
                    </a:lnTo>
                    <a:cubicBezTo>
                      <a:pt x="121" y="458"/>
                      <a:pt x="116" y="464"/>
                      <a:pt x="116" y="475"/>
                    </a:cubicBezTo>
                    <a:lnTo>
                      <a:pt x="116" y="475"/>
                    </a:lnTo>
                    <a:cubicBezTo>
                      <a:pt x="116" y="486"/>
                      <a:pt x="121" y="491"/>
                      <a:pt x="131" y="491"/>
                    </a:cubicBezTo>
                    <a:lnTo>
                      <a:pt x="131" y="491"/>
                    </a:lnTo>
                    <a:cubicBezTo>
                      <a:pt x="143" y="491"/>
                      <a:pt x="148" y="486"/>
                      <a:pt x="148" y="475"/>
                    </a:cubicBezTo>
                    <a:close/>
                    <a:moveTo>
                      <a:pt x="82" y="409"/>
                    </a:moveTo>
                    <a:lnTo>
                      <a:pt x="82" y="409"/>
                    </a:lnTo>
                    <a:cubicBezTo>
                      <a:pt x="82" y="398"/>
                      <a:pt x="77" y="393"/>
                      <a:pt x="66" y="393"/>
                    </a:cubicBezTo>
                    <a:lnTo>
                      <a:pt x="66" y="393"/>
                    </a:lnTo>
                    <a:cubicBezTo>
                      <a:pt x="55" y="393"/>
                      <a:pt x="50" y="398"/>
                      <a:pt x="50" y="409"/>
                    </a:cubicBezTo>
                    <a:lnTo>
                      <a:pt x="50" y="409"/>
                    </a:lnTo>
                    <a:cubicBezTo>
                      <a:pt x="50" y="420"/>
                      <a:pt x="55" y="426"/>
                      <a:pt x="66" y="426"/>
                    </a:cubicBezTo>
                    <a:lnTo>
                      <a:pt x="66" y="426"/>
                    </a:lnTo>
                    <a:cubicBezTo>
                      <a:pt x="77" y="426"/>
                      <a:pt x="82" y="420"/>
                      <a:pt x="82" y="409"/>
                    </a:cubicBezTo>
                    <a:close/>
                    <a:moveTo>
                      <a:pt x="246" y="606"/>
                    </a:moveTo>
                    <a:lnTo>
                      <a:pt x="246" y="606"/>
                    </a:lnTo>
                    <a:cubicBezTo>
                      <a:pt x="246" y="617"/>
                      <a:pt x="252" y="622"/>
                      <a:pt x="262" y="622"/>
                    </a:cubicBezTo>
                    <a:lnTo>
                      <a:pt x="262" y="622"/>
                    </a:lnTo>
                    <a:cubicBezTo>
                      <a:pt x="274" y="622"/>
                      <a:pt x="280" y="617"/>
                      <a:pt x="280" y="606"/>
                    </a:cubicBezTo>
                    <a:lnTo>
                      <a:pt x="280" y="606"/>
                    </a:lnTo>
                    <a:cubicBezTo>
                      <a:pt x="280" y="595"/>
                      <a:pt x="274" y="589"/>
                      <a:pt x="262" y="589"/>
                    </a:cubicBezTo>
                    <a:lnTo>
                      <a:pt x="262" y="589"/>
                    </a:lnTo>
                    <a:cubicBezTo>
                      <a:pt x="252" y="589"/>
                      <a:pt x="246" y="595"/>
                      <a:pt x="246" y="606"/>
                    </a:cubicBezTo>
                    <a:close/>
                    <a:moveTo>
                      <a:pt x="312" y="672"/>
                    </a:moveTo>
                    <a:lnTo>
                      <a:pt x="312" y="672"/>
                    </a:lnTo>
                    <a:cubicBezTo>
                      <a:pt x="312" y="683"/>
                      <a:pt x="317" y="688"/>
                      <a:pt x="328" y="688"/>
                    </a:cubicBezTo>
                    <a:lnTo>
                      <a:pt x="328" y="688"/>
                    </a:lnTo>
                    <a:cubicBezTo>
                      <a:pt x="339" y="688"/>
                      <a:pt x="345" y="683"/>
                      <a:pt x="345" y="672"/>
                    </a:cubicBezTo>
                    <a:lnTo>
                      <a:pt x="345" y="672"/>
                    </a:lnTo>
                    <a:cubicBezTo>
                      <a:pt x="345" y="660"/>
                      <a:pt x="339" y="655"/>
                      <a:pt x="328" y="655"/>
                    </a:cubicBezTo>
                    <a:lnTo>
                      <a:pt x="328" y="655"/>
                    </a:lnTo>
                    <a:cubicBezTo>
                      <a:pt x="317" y="655"/>
                      <a:pt x="312" y="660"/>
                      <a:pt x="312" y="672"/>
                    </a:cubicBezTo>
                    <a:close/>
                    <a:moveTo>
                      <a:pt x="722" y="1491"/>
                    </a:moveTo>
                    <a:lnTo>
                      <a:pt x="722" y="1491"/>
                    </a:lnTo>
                    <a:cubicBezTo>
                      <a:pt x="732" y="1502"/>
                      <a:pt x="738" y="1513"/>
                      <a:pt x="738" y="1524"/>
                    </a:cubicBezTo>
                    <a:lnTo>
                      <a:pt x="738" y="1524"/>
                    </a:lnTo>
                    <a:cubicBezTo>
                      <a:pt x="738" y="1535"/>
                      <a:pt x="732" y="1545"/>
                      <a:pt x="722" y="1557"/>
                    </a:cubicBezTo>
                    <a:lnTo>
                      <a:pt x="689" y="1590"/>
                    </a:lnTo>
                    <a:lnTo>
                      <a:pt x="656" y="1623"/>
                    </a:lnTo>
                    <a:lnTo>
                      <a:pt x="558" y="1721"/>
                    </a:lnTo>
                    <a:lnTo>
                      <a:pt x="525" y="1754"/>
                    </a:lnTo>
                    <a:lnTo>
                      <a:pt x="492" y="1786"/>
                    </a:lnTo>
                    <a:lnTo>
                      <a:pt x="394" y="1885"/>
                    </a:lnTo>
                    <a:lnTo>
                      <a:pt x="361" y="1917"/>
                    </a:lnTo>
                    <a:lnTo>
                      <a:pt x="328" y="1950"/>
                    </a:lnTo>
                    <a:lnTo>
                      <a:pt x="230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5" y="2223"/>
                      <a:pt x="50" y="2234"/>
                      <a:pt x="50" y="2245"/>
                    </a:cubicBezTo>
                    <a:lnTo>
                      <a:pt x="50" y="2245"/>
                    </a:lnTo>
                    <a:cubicBezTo>
                      <a:pt x="50" y="2256"/>
                      <a:pt x="58" y="2264"/>
                      <a:pt x="74" y="2270"/>
                    </a:cubicBezTo>
                    <a:lnTo>
                      <a:pt x="74" y="2270"/>
                    </a:lnTo>
                    <a:cubicBezTo>
                      <a:pt x="91" y="2275"/>
                      <a:pt x="110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1" y="2278"/>
                      <a:pt x="500" y="2281"/>
                      <a:pt x="517" y="2286"/>
                    </a:cubicBezTo>
                    <a:lnTo>
                      <a:pt x="517" y="2286"/>
                    </a:lnTo>
                    <a:cubicBezTo>
                      <a:pt x="533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6" y="2333"/>
                      <a:pt x="525" y="2344"/>
                    </a:cubicBezTo>
                    <a:lnTo>
                      <a:pt x="492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4" y="2474"/>
                    </a:lnTo>
                    <a:lnTo>
                      <a:pt x="361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30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9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5" y="2814"/>
                      <a:pt x="50" y="2824"/>
                      <a:pt x="50" y="2835"/>
                    </a:cubicBezTo>
                    <a:lnTo>
                      <a:pt x="50" y="2835"/>
                    </a:lnTo>
                    <a:cubicBezTo>
                      <a:pt x="50" y="2846"/>
                      <a:pt x="58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40" y="2882"/>
                      <a:pt x="148" y="2889"/>
                      <a:pt x="148" y="2901"/>
                    </a:cubicBezTo>
                    <a:lnTo>
                      <a:pt x="148" y="2901"/>
                    </a:lnTo>
                    <a:cubicBezTo>
                      <a:pt x="148" y="2912"/>
                      <a:pt x="143" y="2923"/>
                      <a:pt x="131" y="2933"/>
                    </a:cubicBezTo>
                    <a:lnTo>
                      <a:pt x="99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1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1" y="2720"/>
                      <a:pt x="17" y="2715"/>
                      <a:pt x="17" y="2704"/>
                    </a:cubicBezTo>
                    <a:lnTo>
                      <a:pt x="17" y="2704"/>
                    </a:lnTo>
                    <a:cubicBezTo>
                      <a:pt x="17" y="2693"/>
                      <a:pt x="11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1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9" y="2398"/>
                      <a:pt x="214" y="2387"/>
                      <a:pt x="214" y="2376"/>
                    </a:cubicBezTo>
                    <a:lnTo>
                      <a:pt x="214" y="2376"/>
                    </a:lnTo>
                    <a:cubicBezTo>
                      <a:pt x="214" y="2365"/>
                      <a:pt x="205" y="2357"/>
                      <a:pt x="189" y="2351"/>
                    </a:cubicBezTo>
                    <a:lnTo>
                      <a:pt x="189" y="2351"/>
                    </a:lnTo>
                    <a:cubicBezTo>
                      <a:pt x="172" y="2346"/>
                      <a:pt x="153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1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9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30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1" y="1786"/>
                    </a:lnTo>
                    <a:lnTo>
                      <a:pt x="394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2" y="1655"/>
                    </a:lnTo>
                    <a:lnTo>
                      <a:pt x="525" y="1623"/>
                    </a:lnTo>
                    <a:lnTo>
                      <a:pt x="558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7" y="1535"/>
                      <a:pt x="607" y="1524"/>
                    </a:cubicBezTo>
                    <a:lnTo>
                      <a:pt x="607" y="1524"/>
                    </a:lnTo>
                    <a:cubicBezTo>
                      <a:pt x="607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1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3" y="704"/>
                      <a:pt x="172" y="702"/>
                      <a:pt x="189" y="696"/>
                    </a:cubicBezTo>
                    <a:lnTo>
                      <a:pt x="189" y="696"/>
                    </a:lnTo>
                    <a:cubicBezTo>
                      <a:pt x="205" y="691"/>
                      <a:pt x="214" y="683"/>
                      <a:pt x="214" y="672"/>
                    </a:cubicBezTo>
                    <a:lnTo>
                      <a:pt x="214" y="672"/>
                    </a:lnTo>
                    <a:cubicBezTo>
                      <a:pt x="214" y="660"/>
                      <a:pt x="209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9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1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1" y="360"/>
                      <a:pt x="17" y="355"/>
                      <a:pt x="17" y="344"/>
                    </a:cubicBezTo>
                    <a:lnTo>
                      <a:pt x="17" y="344"/>
                    </a:lnTo>
                    <a:cubicBezTo>
                      <a:pt x="17" y="333"/>
                      <a:pt x="11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1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3" y="125"/>
                      <a:pt x="148" y="136"/>
                      <a:pt x="148" y="147"/>
                    </a:cubicBezTo>
                    <a:lnTo>
                      <a:pt x="148" y="147"/>
                    </a:lnTo>
                    <a:cubicBezTo>
                      <a:pt x="148" y="158"/>
                      <a:pt x="140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8" y="194"/>
                      <a:pt x="50" y="202"/>
                      <a:pt x="50" y="213"/>
                    </a:cubicBezTo>
                    <a:lnTo>
                      <a:pt x="50" y="213"/>
                    </a:lnTo>
                    <a:cubicBezTo>
                      <a:pt x="50" y="224"/>
                      <a:pt x="55" y="235"/>
                      <a:pt x="66" y="245"/>
                    </a:cubicBezTo>
                    <a:lnTo>
                      <a:pt x="99" y="279"/>
                    </a:lnTo>
                    <a:lnTo>
                      <a:pt x="131" y="311"/>
                    </a:lnTo>
                    <a:lnTo>
                      <a:pt x="230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4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5" y="704"/>
                    </a:lnTo>
                    <a:lnTo>
                      <a:pt x="525" y="704"/>
                    </a:lnTo>
                    <a:cubicBezTo>
                      <a:pt x="536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3" y="756"/>
                      <a:pt x="517" y="762"/>
                    </a:cubicBezTo>
                    <a:lnTo>
                      <a:pt x="517" y="762"/>
                    </a:lnTo>
                    <a:cubicBezTo>
                      <a:pt x="500" y="767"/>
                      <a:pt x="481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10" y="770"/>
                      <a:pt x="91" y="773"/>
                      <a:pt x="74" y="778"/>
                    </a:cubicBezTo>
                    <a:lnTo>
                      <a:pt x="74" y="778"/>
                    </a:lnTo>
                    <a:cubicBezTo>
                      <a:pt x="58" y="784"/>
                      <a:pt x="50" y="792"/>
                      <a:pt x="50" y="803"/>
                    </a:cubicBezTo>
                    <a:lnTo>
                      <a:pt x="50" y="803"/>
                    </a:lnTo>
                    <a:cubicBezTo>
                      <a:pt x="50" y="814"/>
                      <a:pt x="55" y="824"/>
                      <a:pt x="66" y="835"/>
                    </a:cubicBezTo>
                    <a:lnTo>
                      <a:pt x="99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30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1" y="1130"/>
                    </a:lnTo>
                    <a:lnTo>
                      <a:pt x="394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2" y="1262"/>
                    </a:lnTo>
                    <a:lnTo>
                      <a:pt x="525" y="1294"/>
                    </a:lnTo>
                    <a:lnTo>
                      <a:pt x="558" y="1327"/>
                    </a:lnTo>
                    <a:lnTo>
                      <a:pt x="590" y="1360"/>
                    </a:lnTo>
                    <a:lnTo>
                      <a:pt x="624" y="1393"/>
                    </a:lnTo>
                    <a:lnTo>
                      <a:pt x="656" y="1426"/>
                    </a:lnTo>
                    <a:lnTo>
                      <a:pt x="689" y="1458"/>
                    </a:lnTo>
                    <a:lnTo>
                      <a:pt x="722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" name="Freeform 193">
                <a:extLst>
                  <a:ext uri="{FF2B5EF4-FFF2-40B4-BE49-F238E27FC236}">
                    <a16:creationId xmlns="" xmlns:a16="http://schemas.microsoft.com/office/drawing/2014/main" id="{1E498BB0-3AE3-FC48-8C83-B0BE31D9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2243138"/>
                <a:ext cx="171450" cy="342900"/>
              </a:xfrm>
              <a:custGeom>
                <a:avLst/>
                <a:gdLst>
                  <a:gd name="T0" fmla="*/ 459 w 477"/>
                  <a:gd name="T1" fmla="*/ 508 h 952"/>
                  <a:gd name="T2" fmla="*/ 459 w 477"/>
                  <a:gd name="T3" fmla="*/ 508 h 952"/>
                  <a:gd name="T4" fmla="*/ 476 w 477"/>
                  <a:gd name="T5" fmla="*/ 475 h 952"/>
                  <a:gd name="T6" fmla="*/ 476 w 477"/>
                  <a:gd name="T7" fmla="*/ 475 h 952"/>
                  <a:gd name="T8" fmla="*/ 459 w 477"/>
                  <a:gd name="T9" fmla="*/ 442 h 952"/>
                  <a:gd name="T10" fmla="*/ 426 w 477"/>
                  <a:gd name="T11" fmla="*/ 409 h 952"/>
                  <a:gd name="T12" fmla="*/ 394 w 477"/>
                  <a:gd name="T13" fmla="*/ 377 h 952"/>
                  <a:gd name="T14" fmla="*/ 361 w 477"/>
                  <a:gd name="T15" fmla="*/ 344 h 952"/>
                  <a:gd name="T16" fmla="*/ 328 w 477"/>
                  <a:gd name="T17" fmla="*/ 311 h 952"/>
                  <a:gd name="T18" fmla="*/ 295 w 477"/>
                  <a:gd name="T19" fmla="*/ 278 h 952"/>
                  <a:gd name="T20" fmla="*/ 262 w 477"/>
                  <a:gd name="T21" fmla="*/ 245 h 952"/>
                  <a:gd name="T22" fmla="*/ 230 w 477"/>
                  <a:gd name="T23" fmla="*/ 213 h 952"/>
                  <a:gd name="T24" fmla="*/ 197 w 477"/>
                  <a:gd name="T25" fmla="*/ 180 h 952"/>
                  <a:gd name="T26" fmla="*/ 164 w 477"/>
                  <a:gd name="T27" fmla="*/ 147 h 952"/>
                  <a:gd name="T28" fmla="*/ 131 w 477"/>
                  <a:gd name="T29" fmla="*/ 114 h 952"/>
                  <a:gd name="T30" fmla="*/ 99 w 477"/>
                  <a:gd name="T31" fmla="*/ 81 h 952"/>
                  <a:gd name="T32" fmla="*/ 66 w 477"/>
                  <a:gd name="T33" fmla="*/ 49 h 952"/>
                  <a:gd name="T34" fmla="*/ 33 w 477"/>
                  <a:gd name="T35" fmla="*/ 16 h 952"/>
                  <a:gd name="T36" fmla="*/ 33 w 477"/>
                  <a:gd name="T37" fmla="*/ 16 h 952"/>
                  <a:gd name="T38" fmla="*/ 0 w 477"/>
                  <a:gd name="T39" fmla="*/ 0 h 952"/>
                  <a:gd name="T40" fmla="*/ 0 w 477"/>
                  <a:gd name="T41" fmla="*/ 131 h 952"/>
                  <a:gd name="T42" fmla="*/ 0 w 477"/>
                  <a:gd name="T43" fmla="*/ 131 h 952"/>
                  <a:gd name="T44" fmla="*/ 33 w 477"/>
                  <a:gd name="T45" fmla="*/ 147 h 952"/>
                  <a:gd name="T46" fmla="*/ 66 w 477"/>
                  <a:gd name="T47" fmla="*/ 180 h 952"/>
                  <a:gd name="T48" fmla="*/ 99 w 477"/>
                  <a:gd name="T49" fmla="*/ 213 h 952"/>
                  <a:gd name="T50" fmla="*/ 131 w 477"/>
                  <a:gd name="T51" fmla="*/ 245 h 952"/>
                  <a:gd name="T52" fmla="*/ 230 w 477"/>
                  <a:gd name="T53" fmla="*/ 344 h 952"/>
                  <a:gd name="T54" fmla="*/ 262 w 477"/>
                  <a:gd name="T55" fmla="*/ 377 h 952"/>
                  <a:gd name="T56" fmla="*/ 295 w 477"/>
                  <a:gd name="T57" fmla="*/ 409 h 952"/>
                  <a:gd name="T58" fmla="*/ 328 w 477"/>
                  <a:gd name="T59" fmla="*/ 442 h 952"/>
                  <a:gd name="T60" fmla="*/ 328 w 477"/>
                  <a:gd name="T61" fmla="*/ 442 h 952"/>
                  <a:gd name="T62" fmla="*/ 345 w 477"/>
                  <a:gd name="T63" fmla="*/ 475 h 952"/>
                  <a:gd name="T64" fmla="*/ 345 w 477"/>
                  <a:gd name="T65" fmla="*/ 475 h 952"/>
                  <a:gd name="T66" fmla="*/ 328 w 477"/>
                  <a:gd name="T67" fmla="*/ 508 h 952"/>
                  <a:gd name="T68" fmla="*/ 295 w 477"/>
                  <a:gd name="T69" fmla="*/ 541 h 952"/>
                  <a:gd name="T70" fmla="*/ 262 w 477"/>
                  <a:gd name="T71" fmla="*/ 574 h 952"/>
                  <a:gd name="T72" fmla="*/ 230 w 477"/>
                  <a:gd name="T73" fmla="*/ 606 h 952"/>
                  <a:gd name="T74" fmla="*/ 197 w 477"/>
                  <a:gd name="T75" fmla="*/ 639 h 952"/>
                  <a:gd name="T76" fmla="*/ 164 w 477"/>
                  <a:gd name="T77" fmla="*/ 672 h 952"/>
                  <a:gd name="T78" fmla="*/ 131 w 477"/>
                  <a:gd name="T79" fmla="*/ 705 h 952"/>
                  <a:gd name="T80" fmla="*/ 99 w 477"/>
                  <a:gd name="T81" fmla="*/ 737 h 952"/>
                  <a:gd name="T82" fmla="*/ 66 w 477"/>
                  <a:gd name="T83" fmla="*/ 770 h 952"/>
                  <a:gd name="T84" fmla="*/ 33 w 477"/>
                  <a:gd name="T85" fmla="*/ 803 h 952"/>
                  <a:gd name="T86" fmla="*/ 33 w 477"/>
                  <a:gd name="T87" fmla="*/ 803 h 952"/>
                  <a:gd name="T88" fmla="*/ 0 w 477"/>
                  <a:gd name="T89" fmla="*/ 819 h 952"/>
                  <a:gd name="T90" fmla="*/ 0 w 477"/>
                  <a:gd name="T91" fmla="*/ 951 h 952"/>
                  <a:gd name="T92" fmla="*/ 0 w 477"/>
                  <a:gd name="T93" fmla="*/ 951 h 952"/>
                  <a:gd name="T94" fmla="*/ 33 w 477"/>
                  <a:gd name="T95" fmla="*/ 933 h 952"/>
                  <a:gd name="T96" fmla="*/ 459 w 477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6" y="486"/>
                      <a:pt x="476" y="475"/>
                    </a:cubicBezTo>
                    <a:lnTo>
                      <a:pt x="476" y="475"/>
                    </a:lnTo>
                    <a:cubicBezTo>
                      <a:pt x="476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4" y="377"/>
                    </a:lnTo>
                    <a:lnTo>
                      <a:pt x="361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30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9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1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1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9" y="213"/>
                    </a:lnTo>
                    <a:lnTo>
                      <a:pt x="131" y="245"/>
                    </a:lnTo>
                    <a:lnTo>
                      <a:pt x="230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9" y="453"/>
                      <a:pt x="345" y="464"/>
                      <a:pt x="345" y="475"/>
                    </a:cubicBezTo>
                    <a:lnTo>
                      <a:pt x="345" y="475"/>
                    </a:lnTo>
                    <a:cubicBezTo>
                      <a:pt x="345" y="486"/>
                      <a:pt x="339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30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9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1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1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="" xmlns:a16="http://schemas.microsoft.com/office/drawing/2014/main" id="{EDB4D542-5F88-7E43-A942-6C63FD435B97}"/>
                  </a:ext>
                </a:extLst>
              </p:cNvPr>
              <p:cNvGrpSpPr/>
              <p:nvPr/>
            </p:nvGrpSpPr>
            <p:grpSpPr>
              <a:xfrm>
                <a:off x="2700338" y="2360613"/>
                <a:ext cx="107950" cy="107950"/>
                <a:chOff x="2700338" y="2360613"/>
                <a:chExt cx="107950" cy="107950"/>
              </a:xfrm>
              <a:solidFill>
                <a:schemeClr val="accent2"/>
              </a:solidFill>
            </p:grpSpPr>
            <p:sp>
              <p:nvSpPr>
                <p:cNvPr id="94" name="Freeform 55">
                  <a:extLst>
                    <a:ext uri="{FF2B5EF4-FFF2-40B4-BE49-F238E27FC236}">
                      <a16:creationId xmlns="" xmlns:a16="http://schemas.microsoft.com/office/drawing/2014/main" id="{88448293-2C59-FB4D-A3B8-217A757CCB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0338" y="2360613"/>
                  <a:ext cx="41275" cy="41275"/>
                </a:xfrm>
                <a:custGeom>
                  <a:avLst/>
                  <a:gdLst>
                    <a:gd name="T0" fmla="*/ 106 w 113"/>
                    <a:gd name="T1" fmla="*/ 25 h 114"/>
                    <a:gd name="T2" fmla="*/ 106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6 w 113"/>
                    <a:gd name="T11" fmla="*/ 50 h 114"/>
                    <a:gd name="T12" fmla="*/ 16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6 w 113"/>
                    <a:gd name="T27" fmla="*/ 74 h 114"/>
                    <a:gd name="T28" fmla="*/ 106 w 113"/>
                    <a:gd name="T29" fmla="*/ 74 h 114"/>
                    <a:gd name="T30" fmla="*/ 106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6" y="25"/>
                      </a:moveTo>
                      <a:lnTo>
                        <a:pt x="106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49" y="17"/>
                      </a:cubicBezTo>
                      <a:lnTo>
                        <a:pt x="16" y="50"/>
                      </a:lnTo>
                      <a:lnTo>
                        <a:pt x="16" y="50"/>
                      </a:lnTo>
                      <a:cubicBezTo>
                        <a:pt x="5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8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7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6" y="74"/>
                      </a:cubicBezTo>
                      <a:lnTo>
                        <a:pt x="106" y="74"/>
                      </a:lnTo>
                      <a:cubicBezTo>
                        <a:pt x="112" y="57"/>
                        <a:pt x="112" y="42"/>
                        <a:pt x="106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58">
                  <a:extLst>
                    <a:ext uri="{FF2B5EF4-FFF2-40B4-BE49-F238E27FC236}">
                      <a16:creationId xmlns="" xmlns:a16="http://schemas.microsoft.com/office/drawing/2014/main" id="{D10AF797-7B85-AD42-8593-A38A68A02A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0338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6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6 w 113"/>
                    <a:gd name="T23" fmla="*/ 87 h 113"/>
                    <a:gd name="T24" fmla="*/ 106 w 113"/>
                    <a:gd name="T25" fmla="*/ 87 h 113"/>
                    <a:gd name="T26" fmla="*/ 106 w 113"/>
                    <a:gd name="T27" fmla="*/ 38 h 113"/>
                    <a:gd name="T28" fmla="*/ 106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7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8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5" y="51"/>
                        <a:pt x="16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6" y="87"/>
                      </a:cubicBezTo>
                      <a:lnTo>
                        <a:pt x="106" y="87"/>
                      </a:lnTo>
                      <a:cubicBezTo>
                        <a:pt x="112" y="71"/>
                        <a:pt x="112" y="54"/>
                        <a:pt x="106" y="38"/>
                      </a:cubicBezTo>
                      <a:lnTo>
                        <a:pt x="106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199">
                  <a:extLst>
                    <a:ext uri="{FF2B5EF4-FFF2-40B4-BE49-F238E27FC236}">
                      <a16:creationId xmlns="" xmlns:a16="http://schemas.microsoft.com/office/drawing/2014/main" id="{6C0E3F01-1812-E446-8B3C-4BF3AEFCAD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013" y="2360613"/>
                  <a:ext cx="41275" cy="41275"/>
                </a:xfrm>
                <a:custGeom>
                  <a:avLst/>
                  <a:gdLst>
                    <a:gd name="T0" fmla="*/ 38 w 113"/>
                    <a:gd name="T1" fmla="*/ 107 h 114"/>
                    <a:gd name="T2" fmla="*/ 38 w 113"/>
                    <a:gd name="T3" fmla="*/ 107 h 114"/>
                    <a:gd name="T4" fmla="*/ 87 w 113"/>
                    <a:gd name="T5" fmla="*/ 107 h 114"/>
                    <a:gd name="T6" fmla="*/ 87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5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0 w 113"/>
                    <a:gd name="T19" fmla="*/ 0 h 114"/>
                    <a:gd name="T20" fmla="*/ 30 w 113"/>
                    <a:gd name="T21" fmla="*/ 0 h 114"/>
                    <a:gd name="T22" fmla="*/ 5 w 113"/>
                    <a:gd name="T23" fmla="*/ 25 h 114"/>
                    <a:gd name="T24" fmla="*/ 5 w 113"/>
                    <a:gd name="T25" fmla="*/ 25 h 114"/>
                    <a:gd name="T26" fmla="*/ 5 w 113"/>
                    <a:gd name="T27" fmla="*/ 74 h 114"/>
                    <a:gd name="T28" fmla="*/ 5 w 113"/>
                    <a:gd name="T29" fmla="*/ 74 h 114"/>
                    <a:gd name="T30" fmla="*/ 38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8" y="107"/>
                      </a:moveTo>
                      <a:lnTo>
                        <a:pt x="38" y="107"/>
                      </a:lnTo>
                      <a:cubicBezTo>
                        <a:pt x="55" y="113"/>
                        <a:pt x="71" y="113"/>
                        <a:pt x="87" y="107"/>
                      </a:cubicBezTo>
                      <a:lnTo>
                        <a:pt x="87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5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0" y="0"/>
                      </a:cubicBezTo>
                      <a:lnTo>
                        <a:pt x="30" y="0"/>
                      </a:lnTo>
                      <a:cubicBezTo>
                        <a:pt x="19" y="0"/>
                        <a:pt x="11" y="9"/>
                        <a:pt x="5" y="25"/>
                      </a:cubicBezTo>
                      <a:lnTo>
                        <a:pt x="5" y="25"/>
                      </a:lnTo>
                      <a:cubicBezTo>
                        <a:pt x="0" y="42"/>
                        <a:pt x="0" y="57"/>
                        <a:pt x="5" y="74"/>
                      </a:cubicBezTo>
                      <a:lnTo>
                        <a:pt x="5" y="74"/>
                      </a:lnTo>
                      <a:cubicBezTo>
                        <a:pt x="11" y="91"/>
                        <a:pt x="22" y="101"/>
                        <a:pt x="38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202">
                  <a:extLst>
                    <a:ext uri="{FF2B5EF4-FFF2-40B4-BE49-F238E27FC236}">
                      <a16:creationId xmlns="" xmlns:a16="http://schemas.microsoft.com/office/drawing/2014/main" id="{D761C71E-BD55-364D-98FD-66927825E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013" y="2427288"/>
                  <a:ext cx="41275" cy="41275"/>
                </a:xfrm>
                <a:custGeom>
                  <a:avLst/>
                  <a:gdLst>
                    <a:gd name="T0" fmla="*/ 5 w 113"/>
                    <a:gd name="T1" fmla="*/ 87 h 113"/>
                    <a:gd name="T2" fmla="*/ 5 w 113"/>
                    <a:gd name="T3" fmla="*/ 87 h 113"/>
                    <a:gd name="T4" fmla="*/ 30 w 113"/>
                    <a:gd name="T5" fmla="*/ 112 h 113"/>
                    <a:gd name="T6" fmla="*/ 30 w 113"/>
                    <a:gd name="T7" fmla="*/ 112 h 113"/>
                    <a:gd name="T8" fmla="*/ 63 w 113"/>
                    <a:gd name="T9" fmla="*/ 95 h 113"/>
                    <a:gd name="T10" fmla="*/ 95 w 113"/>
                    <a:gd name="T11" fmla="*/ 63 h 113"/>
                    <a:gd name="T12" fmla="*/ 95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7 w 113"/>
                    <a:gd name="T19" fmla="*/ 5 h 113"/>
                    <a:gd name="T20" fmla="*/ 87 w 113"/>
                    <a:gd name="T21" fmla="*/ 5 h 113"/>
                    <a:gd name="T22" fmla="*/ 38 w 113"/>
                    <a:gd name="T23" fmla="*/ 5 h 113"/>
                    <a:gd name="T24" fmla="*/ 38 w 113"/>
                    <a:gd name="T25" fmla="*/ 5 h 113"/>
                    <a:gd name="T26" fmla="*/ 5 w 113"/>
                    <a:gd name="T27" fmla="*/ 38 h 113"/>
                    <a:gd name="T28" fmla="*/ 5 w 113"/>
                    <a:gd name="T29" fmla="*/ 38 h 113"/>
                    <a:gd name="T30" fmla="*/ 5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5" y="87"/>
                      </a:moveTo>
                      <a:lnTo>
                        <a:pt x="5" y="87"/>
                      </a:lnTo>
                      <a:cubicBezTo>
                        <a:pt x="11" y="103"/>
                        <a:pt x="19" y="112"/>
                        <a:pt x="30" y="112"/>
                      </a:cubicBezTo>
                      <a:lnTo>
                        <a:pt x="30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5" y="63"/>
                      </a:lnTo>
                      <a:lnTo>
                        <a:pt x="95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7" y="5"/>
                      </a:cubicBezTo>
                      <a:lnTo>
                        <a:pt x="87" y="5"/>
                      </a:lnTo>
                      <a:cubicBezTo>
                        <a:pt x="71" y="0"/>
                        <a:pt x="55" y="0"/>
                        <a:pt x="38" y="5"/>
                      </a:cubicBezTo>
                      <a:lnTo>
                        <a:pt x="38" y="5"/>
                      </a:lnTo>
                      <a:cubicBezTo>
                        <a:pt x="22" y="10"/>
                        <a:pt x="11" y="21"/>
                        <a:pt x="5" y="38"/>
                      </a:cubicBezTo>
                      <a:lnTo>
                        <a:pt x="5" y="38"/>
                      </a:lnTo>
                      <a:cubicBezTo>
                        <a:pt x="0" y="54"/>
                        <a:pt x="0" y="71"/>
                        <a:pt x="5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DD079EC3-CEF8-B640-9E25-08079CA03957}"/>
                </a:ext>
              </a:extLst>
            </p:cNvPr>
            <p:cNvGrpSpPr/>
            <p:nvPr/>
          </p:nvGrpSpPr>
          <p:grpSpPr>
            <a:xfrm>
              <a:off x="3030538" y="1380652"/>
              <a:ext cx="1120775" cy="1133475"/>
              <a:chOff x="3030538" y="1858963"/>
              <a:chExt cx="1120775" cy="1133475"/>
            </a:xfrm>
          </p:grpSpPr>
          <p:sp>
            <p:nvSpPr>
              <p:cNvPr id="74" name="Freeform 185">
                <a:extLst>
                  <a:ext uri="{FF2B5EF4-FFF2-40B4-BE49-F238E27FC236}">
                    <a16:creationId xmlns="" xmlns:a16="http://schemas.microsoft.com/office/drawing/2014/main" id="{EFAE80D4-4FCE-084D-8621-2C6CBCFAA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988" y="1858963"/>
                <a:ext cx="271462" cy="141287"/>
              </a:xfrm>
              <a:custGeom>
                <a:avLst/>
                <a:gdLst>
                  <a:gd name="T0" fmla="*/ 49 w 754"/>
                  <a:gd name="T1" fmla="*/ 98 h 392"/>
                  <a:gd name="T2" fmla="*/ 82 w 754"/>
                  <a:gd name="T3" fmla="*/ 131 h 392"/>
                  <a:gd name="T4" fmla="*/ 114 w 754"/>
                  <a:gd name="T5" fmla="*/ 164 h 392"/>
                  <a:gd name="T6" fmla="*/ 147 w 754"/>
                  <a:gd name="T7" fmla="*/ 197 h 392"/>
                  <a:gd name="T8" fmla="*/ 180 w 754"/>
                  <a:gd name="T9" fmla="*/ 230 h 392"/>
                  <a:gd name="T10" fmla="*/ 213 w 754"/>
                  <a:gd name="T11" fmla="*/ 262 h 392"/>
                  <a:gd name="T12" fmla="*/ 245 w 754"/>
                  <a:gd name="T13" fmla="*/ 296 h 392"/>
                  <a:gd name="T14" fmla="*/ 278 w 754"/>
                  <a:gd name="T15" fmla="*/ 328 h 392"/>
                  <a:gd name="T16" fmla="*/ 311 w 754"/>
                  <a:gd name="T17" fmla="*/ 361 h 392"/>
                  <a:gd name="T18" fmla="*/ 311 w 754"/>
                  <a:gd name="T19" fmla="*/ 361 h 392"/>
                  <a:gd name="T20" fmla="*/ 352 w 754"/>
                  <a:gd name="T21" fmla="*/ 385 h 392"/>
                  <a:gd name="T22" fmla="*/ 352 w 754"/>
                  <a:gd name="T23" fmla="*/ 385 h 392"/>
                  <a:gd name="T24" fmla="*/ 401 w 754"/>
                  <a:gd name="T25" fmla="*/ 385 h 392"/>
                  <a:gd name="T26" fmla="*/ 401 w 754"/>
                  <a:gd name="T27" fmla="*/ 385 h 392"/>
                  <a:gd name="T28" fmla="*/ 409 w 754"/>
                  <a:gd name="T29" fmla="*/ 382 h 392"/>
                  <a:gd name="T30" fmla="*/ 409 w 754"/>
                  <a:gd name="T31" fmla="*/ 382 h 392"/>
                  <a:gd name="T32" fmla="*/ 442 w 754"/>
                  <a:gd name="T33" fmla="*/ 361 h 392"/>
                  <a:gd name="T34" fmla="*/ 475 w 754"/>
                  <a:gd name="T35" fmla="*/ 328 h 392"/>
                  <a:gd name="T36" fmla="*/ 573 w 754"/>
                  <a:gd name="T37" fmla="*/ 230 h 392"/>
                  <a:gd name="T38" fmla="*/ 606 w 754"/>
                  <a:gd name="T39" fmla="*/ 197 h 392"/>
                  <a:gd name="T40" fmla="*/ 639 w 754"/>
                  <a:gd name="T41" fmla="*/ 164 h 392"/>
                  <a:gd name="T42" fmla="*/ 737 w 754"/>
                  <a:gd name="T43" fmla="*/ 66 h 392"/>
                  <a:gd name="T44" fmla="*/ 737 w 754"/>
                  <a:gd name="T45" fmla="*/ 66 h 392"/>
                  <a:gd name="T46" fmla="*/ 753 w 754"/>
                  <a:gd name="T47" fmla="*/ 32 h 392"/>
                  <a:gd name="T48" fmla="*/ 753 w 754"/>
                  <a:gd name="T49" fmla="*/ 32 h 392"/>
                  <a:gd name="T50" fmla="*/ 729 w 754"/>
                  <a:gd name="T51" fmla="*/ 9 h 392"/>
                  <a:gd name="T52" fmla="*/ 729 w 754"/>
                  <a:gd name="T53" fmla="*/ 9 h 392"/>
                  <a:gd name="T54" fmla="*/ 672 w 754"/>
                  <a:gd name="T55" fmla="*/ 0 h 392"/>
                  <a:gd name="T56" fmla="*/ 409 w 754"/>
                  <a:gd name="T57" fmla="*/ 0 h 392"/>
                  <a:gd name="T58" fmla="*/ 82 w 754"/>
                  <a:gd name="T59" fmla="*/ 0 h 392"/>
                  <a:gd name="T60" fmla="*/ 82 w 754"/>
                  <a:gd name="T61" fmla="*/ 0 h 392"/>
                  <a:gd name="T62" fmla="*/ 24 w 754"/>
                  <a:gd name="T63" fmla="*/ 9 h 392"/>
                  <a:gd name="T64" fmla="*/ 24 w 754"/>
                  <a:gd name="T65" fmla="*/ 9 h 392"/>
                  <a:gd name="T66" fmla="*/ 0 w 754"/>
                  <a:gd name="T67" fmla="*/ 32 h 392"/>
                  <a:gd name="T68" fmla="*/ 0 w 754"/>
                  <a:gd name="T69" fmla="*/ 32 h 392"/>
                  <a:gd name="T70" fmla="*/ 16 w 754"/>
                  <a:gd name="T71" fmla="*/ 66 h 392"/>
                  <a:gd name="T72" fmla="*/ 49 w 754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4" h="392">
                    <a:moveTo>
                      <a:pt x="49" y="98"/>
                    </a:moveTo>
                    <a:lnTo>
                      <a:pt x="82" y="131"/>
                    </a:lnTo>
                    <a:lnTo>
                      <a:pt x="114" y="164"/>
                    </a:lnTo>
                    <a:lnTo>
                      <a:pt x="147" y="197"/>
                    </a:lnTo>
                    <a:lnTo>
                      <a:pt x="180" y="230"/>
                    </a:lnTo>
                    <a:lnTo>
                      <a:pt x="213" y="262"/>
                    </a:lnTo>
                    <a:lnTo>
                      <a:pt x="245" y="296"/>
                    </a:lnTo>
                    <a:lnTo>
                      <a:pt x="278" y="328"/>
                    </a:lnTo>
                    <a:lnTo>
                      <a:pt x="311" y="361"/>
                    </a:lnTo>
                    <a:lnTo>
                      <a:pt x="311" y="361"/>
                    </a:lnTo>
                    <a:cubicBezTo>
                      <a:pt x="323" y="372"/>
                      <a:pt x="336" y="380"/>
                      <a:pt x="352" y="385"/>
                    </a:cubicBezTo>
                    <a:lnTo>
                      <a:pt x="352" y="385"/>
                    </a:lnTo>
                    <a:cubicBezTo>
                      <a:pt x="369" y="391"/>
                      <a:pt x="385" y="391"/>
                      <a:pt x="401" y="385"/>
                    </a:cubicBezTo>
                    <a:lnTo>
                      <a:pt x="401" y="385"/>
                    </a:lnTo>
                    <a:cubicBezTo>
                      <a:pt x="404" y="384"/>
                      <a:pt x="407" y="383"/>
                      <a:pt x="409" y="382"/>
                    </a:cubicBezTo>
                    <a:lnTo>
                      <a:pt x="409" y="382"/>
                    </a:lnTo>
                    <a:cubicBezTo>
                      <a:pt x="422" y="377"/>
                      <a:pt x="434" y="370"/>
                      <a:pt x="442" y="361"/>
                    </a:cubicBezTo>
                    <a:lnTo>
                      <a:pt x="475" y="328"/>
                    </a:lnTo>
                    <a:lnTo>
                      <a:pt x="573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8" y="55"/>
                      <a:pt x="753" y="44"/>
                      <a:pt x="753" y="32"/>
                    </a:cubicBezTo>
                    <a:lnTo>
                      <a:pt x="753" y="32"/>
                    </a:lnTo>
                    <a:cubicBezTo>
                      <a:pt x="753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2" y="3"/>
                      <a:pt x="694" y="0"/>
                      <a:pt x="672" y="0"/>
                    </a:cubicBezTo>
                    <a:lnTo>
                      <a:pt x="409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9"/>
                    </a:cubicBezTo>
                    <a:lnTo>
                      <a:pt x="24" y="9"/>
                    </a:lnTo>
                    <a:cubicBezTo>
                      <a:pt x="8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" name="Freeform 187">
                <a:extLst>
                  <a:ext uri="{FF2B5EF4-FFF2-40B4-BE49-F238E27FC236}">
                    <a16:creationId xmlns="" xmlns:a16="http://schemas.microsoft.com/office/drawing/2014/main" id="{FEA3263D-3B5C-9C42-8AA8-18258A78B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700" y="2000250"/>
                <a:ext cx="247650" cy="134938"/>
              </a:xfrm>
              <a:custGeom>
                <a:avLst/>
                <a:gdLst>
                  <a:gd name="T0" fmla="*/ 50 w 690"/>
                  <a:gd name="T1" fmla="*/ 98 h 377"/>
                  <a:gd name="T2" fmla="*/ 148 w 690"/>
                  <a:gd name="T3" fmla="*/ 196 h 377"/>
                  <a:gd name="T4" fmla="*/ 181 w 690"/>
                  <a:gd name="T5" fmla="*/ 229 h 377"/>
                  <a:gd name="T6" fmla="*/ 214 w 690"/>
                  <a:gd name="T7" fmla="*/ 262 h 377"/>
                  <a:gd name="T8" fmla="*/ 312 w 690"/>
                  <a:gd name="T9" fmla="*/ 360 h 377"/>
                  <a:gd name="T10" fmla="*/ 312 w 690"/>
                  <a:gd name="T11" fmla="*/ 360 h 377"/>
                  <a:gd name="T12" fmla="*/ 345 w 690"/>
                  <a:gd name="T13" fmla="*/ 376 h 377"/>
                  <a:gd name="T14" fmla="*/ 345 w 690"/>
                  <a:gd name="T15" fmla="*/ 376 h 377"/>
                  <a:gd name="T16" fmla="*/ 377 w 690"/>
                  <a:gd name="T17" fmla="*/ 360 h 377"/>
                  <a:gd name="T18" fmla="*/ 672 w 690"/>
                  <a:gd name="T19" fmla="*/ 65 h 377"/>
                  <a:gd name="T20" fmla="*/ 672 w 690"/>
                  <a:gd name="T21" fmla="*/ 65 h 377"/>
                  <a:gd name="T22" fmla="*/ 689 w 690"/>
                  <a:gd name="T23" fmla="*/ 32 h 377"/>
                  <a:gd name="T24" fmla="*/ 689 w 690"/>
                  <a:gd name="T25" fmla="*/ 32 h 377"/>
                  <a:gd name="T26" fmla="*/ 664 w 690"/>
                  <a:gd name="T27" fmla="*/ 7 h 377"/>
                  <a:gd name="T28" fmla="*/ 664 w 690"/>
                  <a:gd name="T29" fmla="*/ 7 h 377"/>
                  <a:gd name="T30" fmla="*/ 607 w 690"/>
                  <a:gd name="T31" fmla="*/ 0 h 377"/>
                  <a:gd name="T32" fmla="*/ 82 w 690"/>
                  <a:gd name="T33" fmla="*/ 0 h 377"/>
                  <a:gd name="T34" fmla="*/ 82 w 690"/>
                  <a:gd name="T35" fmla="*/ 0 h 377"/>
                  <a:gd name="T36" fmla="*/ 25 w 690"/>
                  <a:gd name="T37" fmla="*/ 7 h 377"/>
                  <a:gd name="T38" fmla="*/ 25 w 690"/>
                  <a:gd name="T39" fmla="*/ 7 h 377"/>
                  <a:gd name="T40" fmla="*/ 0 w 690"/>
                  <a:gd name="T41" fmla="*/ 32 h 377"/>
                  <a:gd name="T42" fmla="*/ 0 w 690"/>
                  <a:gd name="T43" fmla="*/ 32 h 377"/>
                  <a:gd name="T44" fmla="*/ 17 w 690"/>
                  <a:gd name="T45" fmla="*/ 65 h 377"/>
                  <a:gd name="T46" fmla="*/ 50 w 690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7">
                    <a:moveTo>
                      <a:pt x="50" y="98"/>
                    </a:moveTo>
                    <a:lnTo>
                      <a:pt x="148" y="196"/>
                    </a:lnTo>
                    <a:lnTo>
                      <a:pt x="181" y="229"/>
                    </a:lnTo>
                    <a:lnTo>
                      <a:pt x="214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3" y="371"/>
                      <a:pt x="334" y="376"/>
                      <a:pt x="345" y="376"/>
                    </a:cubicBezTo>
                    <a:lnTo>
                      <a:pt x="345" y="376"/>
                    </a:lnTo>
                    <a:cubicBezTo>
                      <a:pt x="356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9" y="43"/>
                      <a:pt x="689" y="32"/>
                    </a:cubicBezTo>
                    <a:lnTo>
                      <a:pt x="689" y="32"/>
                    </a:lnTo>
                    <a:cubicBezTo>
                      <a:pt x="689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8" y="2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2" y="2"/>
                      <a:pt x="25" y="7"/>
                    </a:cubicBezTo>
                    <a:lnTo>
                      <a:pt x="25" y="7"/>
                    </a:lnTo>
                    <a:cubicBezTo>
                      <a:pt x="9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7" y="65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" name="Freeform 188">
                <a:extLst>
                  <a:ext uri="{FF2B5EF4-FFF2-40B4-BE49-F238E27FC236}">
                    <a16:creationId xmlns="" xmlns:a16="http://schemas.microsoft.com/office/drawing/2014/main" id="{2DEEFCBB-9AEA-B244-AFD7-DC1CD333A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1088" y="2000250"/>
                <a:ext cx="247650" cy="134938"/>
              </a:xfrm>
              <a:custGeom>
                <a:avLst/>
                <a:gdLst>
                  <a:gd name="T0" fmla="*/ 24 w 689"/>
                  <a:gd name="T1" fmla="*/ 7 h 377"/>
                  <a:gd name="T2" fmla="*/ 24 w 689"/>
                  <a:gd name="T3" fmla="*/ 7 h 377"/>
                  <a:gd name="T4" fmla="*/ 0 w 689"/>
                  <a:gd name="T5" fmla="*/ 32 h 377"/>
                  <a:gd name="T6" fmla="*/ 0 w 689"/>
                  <a:gd name="T7" fmla="*/ 32 h 377"/>
                  <a:gd name="T8" fmla="*/ 16 w 689"/>
                  <a:gd name="T9" fmla="*/ 65 h 377"/>
                  <a:gd name="T10" fmla="*/ 49 w 689"/>
                  <a:gd name="T11" fmla="*/ 98 h 377"/>
                  <a:gd name="T12" fmla="*/ 82 w 689"/>
                  <a:gd name="T13" fmla="*/ 131 h 377"/>
                  <a:gd name="T14" fmla="*/ 114 w 689"/>
                  <a:gd name="T15" fmla="*/ 164 h 377"/>
                  <a:gd name="T16" fmla="*/ 213 w 689"/>
                  <a:gd name="T17" fmla="*/ 262 h 377"/>
                  <a:gd name="T18" fmla="*/ 246 w 689"/>
                  <a:gd name="T19" fmla="*/ 295 h 377"/>
                  <a:gd name="T20" fmla="*/ 278 w 689"/>
                  <a:gd name="T21" fmla="*/ 327 h 377"/>
                  <a:gd name="T22" fmla="*/ 311 w 689"/>
                  <a:gd name="T23" fmla="*/ 360 h 377"/>
                  <a:gd name="T24" fmla="*/ 311 w 689"/>
                  <a:gd name="T25" fmla="*/ 360 h 377"/>
                  <a:gd name="T26" fmla="*/ 344 w 689"/>
                  <a:gd name="T27" fmla="*/ 376 h 377"/>
                  <a:gd name="T28" fmla="*/ 344 w 689"/>
                  <a:gd name="T29" fmla="*/ 376 h 377"/>
                  <a:gd name="T30" fmla="*/ 377 w 689"/>
                  <a:gd name="T31" fmla="*/ 360 h 377"/>
                  <a:gd name="T32" fmla="*/ 410 w 689"/>
                  <a:gd name="T33" fmla="*/ 327 h 377"/>
                  <a:gd name="T34" fmla="*/ 442 w 689"/>
                  <a:gd name="T35" fmla="*/ 295 h 377"/>
                  <a:gd name="T36" fmla="*/ 475 w 689"/>
                  <a:gd name="T37" fmla="*/ 262 h 377"/>
                  <a:gd name="T38" fmla="*/ 508 w 689"/>
                  <a:gd name="T39" fmla="*/ 229 h 377"/>
                  <a:gd name="T40" fmla="*/ 541 w 689"/>
                  <a:gd name="T41" fmla="*/ 196 h 377"/>
                  <a:gd name="T42" fmla="*/ 574 w 689"/>
                  <a:gd name="T43" fmla="*/ 164 h 377"/>
                  <a:gd name="T44" fmla="*/ 606 w 689"/>
                  <a:gd name="T45" fmla="*/ 131 h 377"/>
                  <a:gd name="T46" fmla="*/ 639 w 689"/>
                  <a:gd name="T47" fmla="*/ 98 h 377"/>
                  <a:gd name="T48" fmla="*/ 672 w 689"/>
                  <a:gd name="T49" fmla="*/ 65 h 377"/>
                  <a:gd name="T50" fmla="*/ 672 w 689"/>
                  <a:gd name="T51" fmla="*/ 65 h 377"/>
                  <a:gd name="T52" fmla="*/ 688 w 689"/>
                  <a:gd name="T53" fmla="*/ 32 h 377"/>
                  <a:gd name="T54" fmla="*/ 688 w 689"/>
                  <a:gd name="T55" fmla="*/ 32 h 377"/>
                  <a:gd name="T56" fmla="*/ 663 w 689"/>
                  <a:gd name="T57" fmla="*/ 7 h 377"/>
                  <a:gd name="T58" fmla="*/ 663 w 689"/>
                  <a:gd name="T59" fmla="*/ 7 h 377"/>
                  <a:gd name="T60" fmla="*/ 606 w 689"/>
                  <a:gd name="T61" fmla="*/ 0 h 377"/>
                  <a:gd name="T62" fmla="*/ 82 w 689"/>
                  <a:gd name="T63" fmla="*/ 0 h 377"/>
                  <a:gd name="T64" fmla="*/ 82 w 689"/>
                  <a:gd name="T65" fmla="*/ 0 h 377"/>
                  <a:gd name="T66" fmla="*/ 24 w 689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9" h="377">
                    <a:moveTo>
                      <a:pt x="24" y="7"/>
                    </a:moveTo>
                    <a:lnTo>
                      <a:pt x="24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6" y="65"/>
                    </a:cubicBezTo>
                    <a:lnTo>
                      <a:pt x="49" y="98"/>
                    </a:lnTo>
                    <a:lnTo>
                      <a:pt x="82" y="131"/>
                    </a:lnTo>
                    <a:lnTo>
                      <a:pt x="114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5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6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3" y="7"/>
                    </a:cubicBezTo>
                    <a:lnTo>
                      <a:pt x="663" y="7"/>
                    </a:lnTo>
                    <a:cubicBezTo>
                      <a:pt x="647" y="2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7" name="Freeform 189">
                <a:extLst>
                  <a:ext uri="{FF2B5EF4-FFF2-40B4-BE49-F238E27FC236}">
                    <a16:creationId xmlns="" xmlns:a16="http://schemas.microsoft.com/office/drawing/2014/main" id="{9333EBAD-A43C-5F45-A1CE-F5066F99C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500" y="2073275"/>
                <a:ext cx="706438" cy="706438"/>
              </a:xfrm>
              <a:custGeom>
                <a:avLst/>
                <a:gdLst>
                  <a:gd name="T0" fmla="*/ 1637 w 1962"/>
                  <a:gd name="T1" fmla="*/ 751 h 1962"/>
                  <a:gd name="T2" fmla="*/ 1473 w 1962"/>
                  <a:gd name="T3" fmla="*/ 587 h 1962"/>
                  <a:gd name="T4" fmla="*/ 1309 w 1962"/>
                  <a:gd name="T5" fmla="*/ 423 h 1962"/>
                  <a:gd name="T6" fmla="*/ 1145 w 1962"/>
                  <a:gd name="T7" fmla="*/ 259 h 1962"/>
                  <a:gd name="T8" fmla="*/ 1046 w 1962"/>
                  <a:gd name="T9" fmla="*/ 161 h 1962"/>
                  <a:gd name="T10" fmla="*/ 1005 w 1962"/>
                  <a:gd name="T11" fmla="*/ 136 h 1962"/>
                  <a:gd name="T12" fmla="*/ 956 w 1962"/>
                  <a:gd name="T13" fmla="*/ 136 h 1962"/>
                  <a:gd name="T14" fmla="*/ 162 w 1962"/>
                  <a:gd name="T15" fmla="*/ 915 h 1962"/>
                  <a:gd name="T16" fmla="*/ 137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1 w 1962"/>
                  <a:gd name="T23" fmla="*/ 1276 h 1962"/>
                  <a:gd name="T24" fmla="*/ 489 w 1962"/>
                  <a:gd name="T25" fmla="*/ 1374 h 1962"/>
                  <a:gd name="T26" fmla="*/ 587 w 1962"/>
                  <a:gd name="T27" fmla="*/ 1472 h 1962"/>
                  <a:gd name="T28" fmla="*/ 686 w 1962"/>
                  <a:gd name="T29" fmla="*/ 1570 h 1962"/>
                  <a:gd name="T30" fmla="*/ 784 w 1962"/>
                  <a:gd name="T31" fmla="*/ 1669 h 1962"/>
                  <a:gd name="T32" fmla="*/ 882 w 1962"/>
                  <a:gd name="T33" fmla="*/ 1768 h 1962"/>
                  <a:gd name="T34" fmla="*/ 956 w 1962"/>
                  <a:gd name="T35" fmla="*/ 1825 h 1962"/>
                  <a:gd name="T36" fmla="*/ 1005 w 1962"/>
                  <a:gd name="T37" fmla="*/ 1825 h 1962"/>
                  <a:gd name="T38" fmla="*/ 1046 w 1962"/>
                  <a:gd name="T39" fmla="*/ 1800 h 1962"/>
                  <a:gd name="T40" fmla="*/ 1145 w 1962"/>
                  <a:gd name="T41" fmla="*/ 1702 h 1962"/>
                  <a:gd name="T42" fmla="*/ 1243 w 1962"/>
                  <a:gd name="T43" fmla="*/ 1604 h 1962"/>
                  <a:gd name="T44" fmla="*/ 1341 w 1962"/>
                  <a:gd name="T45" fmla="*/ 1505 h 1962"/>
                  <a:gd name="T46" fmla="*/ 1440 w 1962"/>
                  <a:gd name="T47" fmla="*/ 1406 h 1962"/>
                  <a:gd name="T48" fmla="*/ 1538 w 1962"/>
                  <a:gd name="T49" fmla="*/ 1309 h 1962"/>
                  <a:gd name="T50" fmla="*/ 1637 w 1962"/>
                  <a:gd name="T51" fmla="*/ 1210 h 1962"/>
                  <a:gd name="T52" fmla="*/ 1735 w 1962"/>
                  <a:gd name="T53" fmla="*/ 1112 h 1962"/>
                  <a:gd name="T54" fmla="*/ 1800 w 1962"/>
                  <a:gd name="T55" fmla="*/ 1047 h 1962"/>
                  <a:gd name="T56" fmla="*/ 1824 w 1962"/>
                  <a:gd name="T57" fmla="*/ 956 h 1962"/>
                  <a:gd name="T58" fmla="*/ 1768 w 1962"/>
                  <a:gd name="T59" fmla="*/ 882 h 1962"/>
                  <a:gd name="T60" fmla="*/ 1865 w 1962"/>
                  <a:gd name="T61" fmla="*/ 850 h 1962"/>
                  <a:gd name="T62" fmla="*/ 1931 w 1962"/>
                  <a:gd name="T63" fmla="*/ 915 h 1962"/>
                  <a:gd name="T64" fmla="*/ 1956 w 1962"/>
                  <a:gd name="T65" fmla="*/ 1005 h 1962"/>
                  <a:gd name="T66" fmla="*/ 1833 w 1962"/>
                  <a:gd name="T67" fmla="*/ 1145 h 1962"/>
                  <a:gd name="T68" fmla="*/ 1669 w 1962"/>
                  <a:gd name="T69" fmla="*/ 1309 h 1962"/>
                  <a:gd name="T70" fmla="*/ 1505 w 1962"/>
                  <a:gd name="T71" fmla="*/ 1472 h 1962"/>
                  <a:gd name="T72" fmla="*/ 1341 w 1962"/>
                  <a:gd name="T73" fmla="*/ 1636 h 1962"/>
                  <a:gd name="T74" fmla="*/ 1177 w 1962"/>
                  <a:gd name="T75" fmla="*/ 1800 h 1962"/>
                  <a:gd name="T76" fmla="*/ 1046 w 1962"/>
                  <a:gd name="T77" fmla="*/ 1931 h 1962"/>
                  <a:gd name="T78" fmla="*/ 1013 w 1962"/>
                  <a:gd name="T79" fmla="*/ 1953 h 1962"/>
                  <a:gd name="T80" fmla="*/ 956 w 1962"/>
                  <a:gd name="T81" fmla="*/ 1956 h 1962"/>
                  <a:gd name="T82" fmla="*/ 30 w 1962"/>
                  <a:gd name="T83" fmla="*/ 1047 h 1962"/>
                  <a:gd name="T84" fmla="*/ 6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7 w 1962"/>
                  <a:gd name="T91" fmla="*/ 718 h 1962"/>
                  <a:gd name="T92" fmla="*/ 325 w 1962"/>
                  <a:gd name="T93" fmla="*/ 620 h 1962"/>
                  <a:gd name="T94" fmla="*/ 424 w 1962"/>
                  <a:gd name="T95" fmla="*/ 522 h 1962"/>
                  <a:gd name="T96" fmla="*/ 522 w 1962"/>
                  <a:gd name="T97" fmla="*/ 423 h 1962"/>
                  <a:gd name="T98" fmla="*/ 620 w 1962"/>
                  <a:gd name="T99" fmla="*/ 325 h 1962"/>
                  <a:gd name="T100" fmla="*/ 718 w 1962"/>
                  <a:gd name="T101" fmla="*/ 227 h 1962"/>
                  <a:gd name="T102" fmla="*/ 817 w 1962"/>
                  <a:gd name="T103" fmla="*/ 128 h 1962"/>
                  <a:gd name="T104" fmla="*/ 915 w 1962"/>
                  <a:gd name="T105" fmla="*/ 30 h 1962"/>
                  <a:gd name="T106" fmla="*/ 956 w 1962"/>
                  <a:gd name="T107" fmla="*/ 6 h 1962"/>
                  <a:gd name="T108" fmla="*/ 1013 w 1962"/>
                  <a:gd name="T109" fmla="*/ 9 h 1962"/>
                  <a:gd name="T110" fmla="*/ 1079 w 1962"/>
                  <a:gd name="T111" fmla="*/ 63 h 1962"/>
                  <a:gd name="T112" fmla="*/ 1243 w 1962"/>
                  <a:gd name="T113" fmla="*/ 227 h 1962"/>
                  <a:gd name="T114" fmla="*/ 1407 w 1962"/>
                  <a:gd name="T115" fmla="*/ 390 h 1962"/>
                  <a:gd name="T116" fmla="*/ 1571 w 1962"/>
                  <a:gd name="T117" fmla="*/ 554 h 1962"/>
                  <a:gd name="T118" fmla="*/ 1735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8" y="882"/>
                    </a:moveTo>
                    <a:lnTo>
                      <a:pt x="1669" y="784"/>
                    </a:lnTo>
                    <a:lnTo>
                      <a:pt x="1637" y="751"/>
                    </a:lnTo>
                    <a:lnTo>
                      <a:pt x="1604" y="718"/>
                    </a:lnTo>
                    <a:lnTo>
                      <a:pt x="1505" y="620"/>
                    </a:lnTo>
                    <a:lnTo>
                      <a:pt x="1473" y="587"/>
                    </a:lnTo>
                    <a:lnTo>
                      <a:pt x="1440" y="554"/>
                    </a:lnTo>
                    <a:lnTo>
                      <a:pt x="1341" y="456"/>
                    </a:lnTo>
                    <a:lnTo>
                      <a:pt x="1309" y="423"/>
                    </a:lnTo>
                    <a:lnTo>
                      <a:pt x="1276" y="390"/>
                    </a:lnTo>
                    <a:lnTo>
                      <a:pt x="1177" y="292"/>
                    </a:lnTo>
                    <a:lnTo>
                      <a:pt x="1145" y="259"/>
                    </a:lnTo>
                    <a:lnTo>
                      <a:pt x="1112" y="227"/>
                    </a:lnTo>
                    <a:lnTo>
                      <a:pt x="1046" y="161"/>
                    </a:lnTo>
                    <a:lnTo>
                      <a:pt x="1046" y="161"/>
                    </a:lnTo>
                    <a:cubicBezTo>
                      <a:pt x="1038" y="152"/>
                      <a:pt x="1026" y="145"/>
                      <a:pt x="1013" y="140"/>
                    </a:cubicBezTo>
                    <a:lnTo>
                      <a:pt x="1013" y="140"/>
                    </a:lnTo>
                    <a:cubicBezTo>
                      <a:pt x="1011" y="138"/>
                      <a:pt x="1008" y="137"/>
                      <a:pt x="1005" y="136"/>
                    </a:cubicBezTo>
                    <a:lnTo>
                      <a:pt x="1005" y="136"/>
                    </a:lnTo>
                    <a:cubicBezTo>
                      <a:pt x="989" y="131"/>
                      <a:pt x="973" y="131"/>
                      <a:pt x="956" y="136"/>
                    </a:cubicBezTo>
                    <a:lnTo>
                      <a:pt x="956" y="136"/>
                    </a:lnTo>
                    <a:cubicBezTo>
                      <a:pt x="940" y="142"/>
                      <a:pt x="927" y="150"/>
                      <a:pt x="915" y="161"/>
                    </a:cubicBezTo>
                    <a:lnTo>
                      <a:pt x="162" y="915"/>
                    </a:lnTo>
                    <a:lnTo>
                      <a:pt x="162" y="915"/>
                    </a:lnTo>
                    <a:cubicBezTo>
                      <a:pt x="150" y="926"/>
                      <a:pt x="142" y="939"/>
                      <a:pt x="137" y="956"/>
                    </a:cubicBezTo>
                    <a:lnTo>
                      <a:pt x="137" y="956"/>
                    </a:lnTo>
                    <a:cubicBezTo>
                      <a:pt x="131" y="973"/>
                      <a:pt x="131" y="989"/>
                      <a:pt x="137" y="1005"/>
                    </a:cubicBezTo>
                    <a:lnTo>
                      <a:pt x="137" y="1005"/>
                    </a:lnTo>
                    <a:cubicBezTo>
                      <a:pt x="142" y="1022"/>
                      <a:pt x="150" y="1035"/>
                      <a:pt x="162" y="1047"/>
                    </a:cubicBezTo>
                    <a:lnTo>
                      <a:pt x="194" y="1079"/>
                    </a:lnTo>
                    <a:lnTo>
                      <a:pt x="227" y="1112"/>
                    </a:lnTo>
                    <a:lnTo>
                      <a:pt x="260" y="1145"/>
                    </a:lnTo>
                    <a:lnTo>
                      <a:pt x="292" y="1178"/>
                    </a:lnTo>
                    <a:lnTo>
                      <a:pt x="325" y="1210"/>
                    </a:lnTo>
                    <a:lnTo>
                      <a:pt x="358" y="1243"/>
                    </a:lnTo>
                    <a:lnTo>
                      <a:pt x="391" y="1276"/>
                    </a:lnTo>
                    <a:lnTo>
                      <a:pt x="424" y="1309"/>
                    </a:lnTo>
                    <a:lnTo>
                      <a:pt x="456" y="1341"/>
                    </a:lnTo>
                    <a:lnTo>
                      <a:pt x="489" y="1374"/>
                    </a:lnTo>
                    <a:lnTo>
                      <a:pt x="522" y="1406"/>
                    </a:lnTo>
                    <a:lnTo>
                      <a:pt x="555" y="1440"/>
                    </a:lnTo>
                    <a:lnTo>
                      <a:pt x="587" y="1472"/>
                    </a:lnTo>
                    <a:lnTo>
                      <a:pt x="620" y="1505"/>
                    </a:lnTo>
                    <a:lnTo>
                      <a:pt x="653" y="1538"/>
                    </a:lnTo>
                    <a:lnTo>
                      <a:pt x="686" y="1570"/>
                    </a:lnTo>
                    <a:lnTo>
                      <a:pt x="718" y="1604"/>
                    </a:lnTo>
                    <a:lnTo>
                      <a:pt x="751" y="1636"/>
                    </a:lnTo>
                    <a:lnTo>
                      <a:pt x="784" y="1669"/>
                    </a:lnTo>
                    <a:lnTo>
                      <a:pt x="817" y="1702"/>
                    </a:lnTo>
                    <a:lnTo>
                      <a:pt x="849" y="1734"/>
                    </a:lnTo>
                    <a:lnTo>
                      <a:pt x="882" y="1768"/>
                    </a:lnTo>
                    <a:lnTo>
                      <a:pt x="915" y="1800"/>
                    </a:lnTo>
                    <a:lnTo>
                      <a:pt x="915" y="1800"/>
                    </a:lnTo>
                    <a:cubicBezTo>
                      <a:pt x="927" y="1811"/>
                      <a:pt x="940" y="1819"/>
                      <a:pt x="956" y="1825"/>
                    </a:cubicBezTo>
                    <a:lnTo>
                      <a:pt x="956" y="1825"/>
                    </a:lnTo>
                    <a:cubicBezTo>
                      <a:pt x="973" y="1830"/>
                      <a:pt x="989" y="1830"/>
                      <a:pt x="1005" y="1825"/>
                    </a:cubicBezTo>
                    <a:lnTo>
                      <a:pt x="1005" y="1825"/>
                    </a:lnTo>
                    <a:cubicBezTo>
                      <a:pt x="1008" y="1824"/>
                      <a:pt x="1011" y="1823"/>
                      <a:pt x="1013" y="1822"/>
                    </a:cubicBezTo>
                    <a:lnTo>
                      <a:pt x="1013" y="1822"/>
                    </a:lnTo>
                    <a:cubicBezTo>
                      <a:pt x="1026" y="1817"/>
                      <a:pt x="1038" y="1809"/>
                      <a:pt x="1046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5" y="1702"/>
                    </a:lnTo>
                    <a:lnTo>
                      <a:pt x="1177" y="1669"/>
                    </a:lnTo>
                    <a:lnTo>
                      <a:pt x="1210" y="1636"/>
                    </a:lnTo>
                    <a:lnTo>
                      <a:pt x="1243" y="1604"/>
                    </a:lnTo>
                    <a:lnTo>
                      <a:pt x="1276" y="1570"/>
                    </a:lnTo>
                    <a:lnTo>
                      <a:pt x="1309" y="1538"/>
                    </a:lnTo>
                    <a:lnTo>
                      <a:pt x="1341" y="1505"/>
                    </a:lnTo>
                    <a:lnTo>
                      <a:pt x="1374" y="1472"/>
                    </a:lnTo>
                    <a:lnTo>
                      <a:pt x="1407" y="1440"/>
                    </a:lnTo>
                    <a:lnTo>
                      <a:pt x="1440" y="1406"/>
                    </a:lnTo>
                    <a:lnTo>
                      <a:pt x="1473" y="1374"/>
                    </a:lnTo>
                    <a:lnTo>
                      <a:pt x="1505" y="1341"/>
                    </a:lnTo>
                    <a:lnTo>
                      <a:pt x="1538" y="1309"/>
                    </a:lnTo>
                    <a:lnTo>
                      <a:pt x="1571" y="1276"/>
                    </a:lnTo>
                    <a:lnTo>
                      <a:pt x="1604" y="1243"/>
                    </a:lnTo>
                    <a:lnTo>
                      <a:pt x="1637" y="1210"/>
                    </a:lnTo>
                    <a:lnTo>
                      <a:pt x="1669" y="1178"/>
                    </a:lnTo>
                    <a:lnTo>
                      <a:pt x="1702" y="1145"/>
                    </a:lnTo>
                    <a:lnTo>
                      <a:pt x="1735" y="1112"/>
                    </a:lnTo>
                    <a:lnTo>
                      <a:pt x="1768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1" y="1035"/>
                      <a:pt x="1819" y="1022"/>
                      <a:pt x="1824" y="1005"/>
                    </a:cubicBezTo>
                    <a:lnTo>
                      <a:pt x="1824" y="1005"/>
                    </a:lnTo>
                    <a:cubicBezTo>
                      <a:pt x="1830" y="989"/>
                      <a:pt x="1830" y="973"/>
                      <a:pt x="1824" y="956"/>
                    </a:cubicBezTo>
                    <a:lnTo>
                      <a:pt x="1824" y="956"/>
                    </a:lnTo>
                    <a:cubicBezTo>
                      <a:pt x="1819" y="939"/>
                      <a:pt x="1811" y="926"/>
                      <a:pt x="1800" y="915"/>
                    </a:cubicBezTo>
                    <a:lnTo>
                      <a:pt x="1768" y="882"/>
                    </a:lnTo>
                    <a:close/>
                    <a:moveTo>
                      <a:pt x="1735" y="718"/>
                    </a:moveTo>
                    <a:lnTo>
                      <a:pt x="1833" y="817"/>
                    </a:lnTo>
                    <a:lnTo>
                      <a:pt x="1865" y="850"/>
                    </a:lnTo>
                    <a:lnTo>
                      <a:pt x="1899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2" y="926"/>
                      <a:pt x="1951" y="939"/>
                      <a:pt x="1956" y="956"/>
                    </a:cubicBezTo>
                    <a:lnTo>
                      <a:pt x="1956" y="956"/>
                    </a:lnTo>
                    <a:cubicBezTo>
                      <a:pt x="1961" y="973"/>
                      <a:pt x="1961" y="989"/>
                      <a:pt x="1956" y="1005"/>
                    </a:cubicBezTo>
                    <a:lnTo>
                      <a:pt x="1956" y="1005"/>
                    </a:lnTo>
                    <a:cubicBezTo>
                      <a:pt x="1951" y="1022"/>
                      <a:pt x="1942" y="1035"/>
                      <a:pt x="1931" y="1047"/>
                    </a:cubicBezTo>
                    <a:lnTo>
                      <a:pt x="1833" y="1145"/>
                    </a:lnTo>
                    <a:lnTo>
                      <a:pt x="1800" y="1178"/>
                    </a:lnTo>
                    <a:lnTo>
                      <a:pt x="1768" y="1210"/>
                    </a:lnTo>
                    <a:lnTo>
                      <a:pt x="1669" y="1309"/>
                    </a:lnTo>
                    <a:lnTo>
                      <a:pt x="1637" y="1341"/>
                    </a:lnTo>
                    <a:lnTo>
                      <a:pt x="1604" y="1374"/>
                    </a:lnTo>
                    <a:lnTo>
                      <a:pt x="1505" y="1472"/>
                    </a:lnTo>
                    <a:lnTo>
                      <a:pt x="1473" y="1505"/>
                    </a:lnTo>
                    <a:lnTo>
                      <a:pt x="1440" y="1538"/>
                    </a:lnTo>
                    <a:lnTo>
                      <a:pt x="1341" y="1636"/>
                    </a:lnTo>
                    <a:lnTo>
                      <a:pt x="1309" y="1669"/>
                    </a:lnTo>
                    <a:lnTo>
                      <a:pt x="1276" y="1702"/>
                    </a:lnTo>
                    <a:lnTo>
                      <a:pt x="1177" y="1800"/>
                    </a:lnTo>
                    <a:lnTo>
                      <a:pt x="1145" y="1833"/>
                    </a:lnTo>
                    <a:lnTo>
                      <a:pt x="1112" y="1866"/>
                    </a:lnTo>
                    <a:lnTo>
                      <a:pt x="1046" y="1931"/>
                    </a:lnTo>
                    <a:lnTo>
                      <a:pt x="1046" y="1931"/>
                    </a:lnTo>
                    <a:cubicBezTo>
                      <a:pt x="1038" y="1940"/>
                      <a:pt x="1026" y="1948"/>
                      <a:pt x="1013" y="1953"/>
                    </a:cubicBezTo>
                    <a:lnTo>
                      <a:pt x="1013" y="1953"/>
                    </a:lnTo>
                    <a:cubicBezTo>
                      <a:pt x="1011" y="1954"/>
                      <a:pt x="1008" y="1955"/>
                      <a:pt x="1005" y="1956"/>
                    </a:cubicBezTo>
                    <a:lnTo>
                      <a:pt x="1005" y="1956"/>
                    </a:lnTo>
                    <a:cubicBezTo>
                      <a:pt x="989" y="1961"/>
                      <a:pt x="973" y="1961"/>
                      <a:pt x="956" y="1956"/>
                    </a:cubicBezTo>
                    <a:lnTo>
                      <a:pt x="956" y="1956"/>
                    </a:lnTo>
                    <a:cubicBezTo>
                      <a:pt x="940" y="1950"/>
                      <a:pt x="927" y="1942"/>
                      <a:pt x="915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1" y="1022"/>
                      <a:pt x="6" y="1005"/>
                    </a:cubicBezTo>
                    <a:lnTo>
                      <a:pt x="6" y="1005"/>
                    </a:lnTo>
                    <a:cubicBezTo>
                      <a:pt x="0" y="989"/>
                      <a:pt x="0" y="973"/>
                      <a:pt x="6" y="956"/>
                    </a:cubicBezTo>
                    <a:lnTo>
                      <a:pt x="6" y="956"/>
                    </a:lnTo>
                    <a:cubicBezTo>
                      <a:pt x="11" y="939"/>
                      <a:pt x="19" y="926"/>
                      <a:pt x="30" y="915"/>
                    </a:cubicBezTo>
                    <a:lnTo>
                      <a:pt x="63" y="882"/>
                    </a:lnTo>
                    <a:lnTo>
                      <a:pt x="96" y="850"/>
                    </a:lnTo>
                    <a:lnTo>
                      <a:pt x="128" y="817"/>
                    </a:lnTo>
                    <a:lnTo>
                      <a:pt x="162" y="784"/>
                    </a:lnTo>
                    <a:lnTo>
                      <a:pt x="194" y="751"/>
                    </a:lnTo>
                    <a:lnTo>
                      <a:pt x="227" y="718"/>
                    </a:lnTo>
                    <a:lnTo>
                      <a:pt x="260" y="686"/>
                    </a:lnTo>
                    <a:lnTo>
                      <a:pt x="292" y="653"/>
                    </a:lnTo>
                    <a:lnTo>
                      <a:pt x="325" y="620"/>
                    </a:lnTo>
                    <a:lnTo>
                      <a:pt x="358" y="587"/>
                    </a:lnTo>
                    <a:lnTo>
                      <a:pt x="391" y="554"/>
                    </a:lnTo>
                    <a:lnTo>
                      <a:pt x="424" y="522"/>
                    </a:lnTo>
                    <a:lnTo>
                      <a:pt x="456" y="489"/>
                    </a:lnTo>
                    <a:lnTo>
                      <a:pt x="489" y="456"/>
                    </a:lnTo>
                    <a:lnTo>
                      <a:pt x="522" y="423"/>
                    </a:lnTo>
                    <a:lnTo>
                      <a:pt x="555" y="390"/>
                    </a:lnTo>
                    <a:lnTo>
                      <a:pt x="587" y="358"/>
                    </a:lnTo>
                    <a:lnTo>
                      <a:pt x="620" y="325"/>
                    </a:lnTo>
                    <a:lnTo>
                      <a:pt x="653" y="292"/>
                    </a:lnTo>
                    <a:lnTo>
                      <a:pt x="686" y="259"/>
                    </a:lnTo>
                    <a:lnTo>
                      <a:pt x="718" y="227"/>
                    </a:lnTo>
                    <a:lnTo>
                      <a:pt x="751" y="194"/>
                    </a:lnTo>
                    <a:lnTo>
                      <a:pt x="784" y="161"/>
                    </a:lnTo>
                    <a:lnTo>
                      <a:pt x="817" y="128"/>
                    </a:lnTo>
                    <a:lnTo>
                      <a:pt x="849" y="96"/>
                    </a:lnTo>
                    <a:lnTo>
                      <a:pt x="882" y="63"/>
                    </a:lnTo>
                    <a:lnTo>
                      <a:pt x="915" y="30"/>
                    </a:lnTo>
                    <a:lnTo>
                      <a:pt x="915" y="30"/>
                    </a:lnTo>
                    <a:cubicBezTo>
                      <a:pt x="927" y="19"/>
                      <a:pt x="940" y="11"/>
                      <a:pt x="956" y="6"/>
                    </a:cubicBezTo>
                    <a:lnTo>
                      <a:pt x="956" y="6"/>
                    </a:lnTo>
                    <a:cubicBezTo>
                      <a:pt x="973" y="0"/>
                      <a:pt x="989" y="0"/>
                      <a:pt x="1005" y="6"/>
                    </a:cubicBezTo>
                    <a:lnTo>
                      <a:pt x="1005" y="6"/>
                    </a:lnTo>
                    <a:cubicBezTo>
                      <a:pt x="1008" y="6"/>
                      <a:pt x="1011" y="7"/>
                      <a:pt x="1013" y="9"/>
                    </a:cubicBezTo>
                    <a:lnTo>
                      <a:pt x="1013" y="9"/>
                    </a:lnTo>
                    <a:cubicBezTo>
                      <a:pt x="1026" y="14"/>
                      <a:pt x="1038" y="21"/>
                      <a:pt x="1046" y="30"/>
                    </a:cubicBezTo>
                    <a:lnTo>
                      <a:pt x="1079" y="63"/>
                    </a:lnTo>
                    <a:lnTo>
                      <a:pt x="1177" y="161"/>
                    </a:lnTo>
                    <a:lnTo>
                      <a:pt x="1210" y="194"/>
                    </a:lnTo>
                    <a:lnTo>
                      <a:pt x="1243" y="227"/>
                    </a:lnTo>
                    <a:lnTo>
                      <a:pt x="1341" y="325"/>
                    </a:lnTo>
                    <a:lnTo>
                      <a:pt x="1374" y="358"/>
                    </a:lnTo>
                    <a:lnTo>
                      <a:pt x="1407" y="390"/>
                    </a:lnTo>
                    <a:lnTo>
                      <a:pt x="1505" y="489"/>
                    </a:lnTo>
                    <a:lnTo>
                      <a:pt x="1538" y="522"/>
                    </a:lnTo>
                    <a:lnTo>
                      <a:pt x="1571" y="554"/>
                    </a:lnTo>
                    <a:lnTo>
                      <a:pt x="1669" y="653"/>
                    </a:lnTo>
                    <a:lnTo>
                      <a:pt x="1702" y="686"/>
                    </a:lnTo>
                    <a:lnTo>
                      <a:pt x="1735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8" name="Freeform 190">
                <a:extLst>
                  <a:ext uri="{FF2B5EF4-FFF2-40B4-BE49-F238E27FC236}">
                    <a16:creationId xmlns="" xmlns:a16="http://schemas.microsoft.com/office/drawing/2014/main" id="{D0C1CD00-C77B-3646-AD81-643920392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413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7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5 w 689"/>
                  <a:gd name="T13" fmla="*/ 377 h 378"/>
                  <a:gd name="T14" fmla="*/ 345 w 689"/>
                  <a:gd name="T15" fmla="*/ 377 h 378"/>
                  <a:gd name="T16" fmla="*/ 377 w 689"/>
                  <a:gd name="T17" fmla="*/ 360 h 378"/>
                  <a:gd name="T18" fmla="*/ 672 w 689"/>
                  <a:gd name="T19" fmla="*/ 65 h 378"/>
                  <a:gd name="T20" fmla="*/ 672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4 w 689"/>
                  <a:gd name="T27" fmla="*/ 8 h 378"/>
                  <a:gd name="T28" fmla="*/ 664 w 689"/>
                  <a:gd name="T29" fmla="*/ 8 h 378"/>
                  <a:gd name="T30" fmla="*/ 607 w 689"/>
                  <a:gd name="T31" fmla="*/ 0 h 378"/>
                  <a:gd name="T32" fmla="*/ 82 w 689"/>
                  <a:gd name="T33" fmla="*/ 0 h 378"/>
                  <a:gd name="T34" fmla="*/ 82 w 689"/>
                  <a:gd name="T35" fmla="*/ 0 h 378"/>
                  <a:gd name="T36" fmla="*/ 25 w 689"/>
                  <a:gd name="T37" fmla="*/ 8 h 378"/>
                  <a:gd name="T38" fmla="*/ 25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7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7"/>
                      <a:pt x="345" y="377"/>
                    </a:cubicBezTo>
                    <a:lnTo>
                      <a:pt x="345" y="377"/>
                    </a:lnTo>
                    <a:cubicBezTo>
                      <a:pt x="355" y="377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7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" name="Freeform 191">
                <a:extLst>
                  <a:ext uri="{FF2B5EF4-FFF2-40B4-BE49-F238E27FC236}">
                    <a16:creationId xmlns="" xmlns:a16="http://schemas.microsoft.com/office/drawing/2014/main" id="{02EC6161-2393-FF43-AFEF-DCD79E0EE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375" y="2143125"/>
                <a:ext cx="247650" cy="136525"/>
              </a:xfrm>
              <a:custGeom>
                <a:avLst/>
                <a:gdLst>
                  <a:gd name="T0" fmla="*/ 24 w 689"/>
                  <a:gd name="T1" fmla="*/ 8 h 378"/>
                  <a:gd name="T2" fmla="*/ 24 w 689"/>
                  <a:gd name="T3" fmla="*/ 8 h 378"/>
                  <a:gd name="T4" fmla="*/ 0 w 689"/>
                  <a:gd name="T5" fmla="*/ 33 h 378"/>
                  <a:gd name="T6" fmla="*/ 0 w 689"/>
                  <a:gd name="T7" fmla="*/ 33 h 378"/>
                  <a:gd name="T8" fmla="*/ 17 w 689"/>
                  <a:gd name="T9" fmla="*/ 65 h 378"/>
                  <a:gd name="T10" fmla="*/ 49 w 689"/>
                  <a:gd name="T11" fmla="*/ 98 h 378"/>
                  <a:gd name="T12" fmla="*/ 148 w 689"/>
                  <a:gd name="T13" fmla="*/ 196 h 378"/>
                  <a:gd name="T14" fmla="*/ 181 w 689"/>
                  <a:gd name="T15" fmla="*/ 229 h 378"/>
                  <a:gd name="T16" fmla="*/ 213 w 689"/>
                  <a:gd name="T17" fmla="*/ 262 h 378"/>
                  <a:gd name="T18" fmla="*/ 312 w 689"/>
                  <a:gd name="T19" fmla="*/ 360 h 378"/>
                  <a:gd name="T20" fmla="*/ 312 w 689"/>
                  <a:gd name="T21" fmla="*/ 360 h 378"/>
                  <a:gd name="T22" fmla="*/ 344 w 689"/>
                  <a:gd name="T23" fmla="*/ 377 h 378"/>
                  <a:gd name="T24" fmla="*/ 344 w 689"/>
                  <a:gd name="T25" fmla="*/ 377 h 378"/>
                  <a:gd name="T26" fmla="*/ 377 w 689"/>
                  <a:gd name="T27" fmla="*/ 360 h 378"/>
                  <a:gd name="T28" fmla="*/ 672 w 689"/>
                  <a:gd name="T29" fmla="*/ 65 h 378"/>
                  <a:gd name="T30" fmla="*/ 672 w 689"/>
                  <a:gd name="T31" fmla="*/ 65 h 378"/>
                  <a:gd name="T32" fmla="*/ 688 w 689"/>
                  <a:gd name="T33" fmla="*/ 33 h 378"/>
                  <a:gd name="T34" fmla="*/ 688 w 689"/>
                  <a:gd name="T35" fmla="*/ 33 h 378"/>
                  <a:gd name="T36" fmla="*/ 664 w 689"/>
                  <a:gd name="T37" fmla="*/ 8 h 378"/>
                  <a:gd name="T38" fmla="*/ 664 w 689"/>
                  <a:gd name="T39" fmla="*/ 8 h 378"/>
                  <a:gd name="T40" fmla="*/ 606 w 689"/>
                  <a:gd name="T41" fmla="*/ 0 h 378"/>
                  <a:gd name="T42" fmla="*/ 82 w 689"/>
                  <a:gd name="T43" fmla="*/ 0 h 378"/>
                  <a:gd name="T44" fmla="*/ 82 w 689"/>
                  <a:gd name="T45" fmla="*/ 0 h 378"/>
                  <a:gd name="T46" fmla="*/ 24 w 689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24" y="8"/>
                    </a:moveTo>
                    <a:lnTo>
                      <a:pt x="24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3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" name="Freeform 192">
                <a:extLst>
                  <a:ext uri="{FF2B5EF4-FFF2-40B4-BE49-F238E27FC236}">
                    <a16:creationId xmlns="" xmlns:a16="http://schemas.microsoft.com/office/drawing/2014/main" id="{CABC39FC-CEB0-0845-81A6-FBD905CDD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163" y="2166938"/>
                <a:ext cx="517525" cy="517525"/>
              </a:xfrm>
              <a:custGeom>
                <a:avLst/>
                <a:gdLst>
                  <a:gd name="T0" fmla="*/ 1276 w 1438"/>
                  <a:gd name="T1" fmla="*/ 653 h 1438"/>
                  <a:gd name="T2" fmla="*/ 751 w 1438"/>
                  <a:gd name="T3" fmla="*/ 140 h 1438"/>
                  <a:gd name="T4" fmla="*/ 743 w 1438"/>
                  <a:gd name="T5" fmla="*/ 137 h 1438"/>
                  <a:gd name="T6" fmla="*/ 653 w 1438"/>
                  <a:gd name="T7" fmla="*/ 161 h 1438"/>
                  <a:gd name="T8" fmla="*/ 522 w 1438"/>
                  <a:gd name="T9" fmla="*/ 292 h 1438"/>
                  <a:gd name="T10" fmla="*/ 358 w 1438"/>
                  <a:gd name="T11" fmla="*/ 456 h 1438"/>
                  <a:gd name="T12" fmla="*/ 194 w 1438"/>
                  <a:gd name="T13" fmla="*/ 620 h 1438"/>
                  <a:gd name="T14" fmla="*/ 137 w 1438"/>
                  <a:gd name="T15" fmla="*/ 694 h 1438"/>
                  <a:gd name="T16" fmla="*/ 137 w 1438"/>
                  <a:gd name="T17" fmla="*/ 743 h 1438"/>
                  <a:gd name="T18" fmla="*/ 293 w 1438"/>
                  <a:gd name="T19" fmla="*/ 916 h 1438"/>
                  <a:gd name="T20" fmla="*/ 456 w 1438"/>
                  <a:gd name="T21" fmla="*/ 1079 h 1438"/>
                  <a:gd name="T22" fmla="*/ 620 w 1438"/>
                  <a:gd name="T23" fmla="*/ 1243 h 1438"/>
                  <a:gd name="T24" fmla="*/ 694 w 1438"/>
                  <a:gd name="T25" fmla="*/ 1301 h 1438"/>
                  <a:gd name="T26" fmla="*/ 743 w 1438"/>
                  <a:gd name="T27" fmla="*/ 1301 h 1438"/>
                  <a:gd name="T28" fmla="*/ 784 w 1438"/>
                  <a:gd name="T29" fmla="*/ 1276 h 1438"/>
                  <a:gd name="T30" fmla="*/ 883 w 1438"/>
                  <a:gd name="T31" fmla="*/ 1178 h 1438"/>
                  <a:gd name="T32" fmla="*/ 981 w 1438"/>
                  <a:gd name="T33" fmla="*/ 1079 h 1438"/>
                  <a:gd name="T34" fmla="*/ 1079 w 1438"/>
                  <a:gd name="T35" fmla="*/ 981 h 1438"/>
                  <a:gd name="T36" fmla="*/ 1178 w 1438"/>
                  <a:gd name="T37" fmla="*/ 883 h 1438"/>
                  <a:gd name="T38" fmla="*/ 1276 w 1438"/>
                  <a:gd name="T39" fmla="*/ 785 h 1438"/>
                  <a:gd name="T40" fmla="*/ 1300 w 1438"/>
                  <a:gd name="T41" fmla="*/ 743 h 1438"/>
                  <a:gd name="T42" fmla="*/ 1407 w 1438"/>
                  <a:gd name="T43" fmla="*/ 653 h 1438"/>
                  <a:gd name="T44" fmla="*/ 1432 w 1438"/>
                  <a:gd name="T45" fmla="*/ 743 h 1438"/>
                  <a:gd name="T46" fmla="*/ 784 w 1438"/>
                  <a:gd name="T47" fmla="*/ 1407 h 1438"/>
                  <a:gd name="T48" fmla="*/ 751 w 1438"/>
                  <a:gd name="T49" fmla="*/ 1428 h 1438"/>
                  <a:gd name="T50" fmla="*/ 694 w 1438"/>
                  <a:gd name="T51" fmla="*/ 1432 h 1438"/>
                  <a:gd name="T52" fmla="*/ 587 w 1438"/>
                  <a:gd name="T53" fmla="*/ 1342 h 1438"/>
                  <a:gd name="T54" fmla="*/ 424 w 1438"/>
                  <a:gd name="T55" fmla="*/ 1178 h 1438"/>
                  <a:gd name="T56" fmla="*/ 260 w 1438"/>
                  <a:gd name="T57" fmla="*/ 1014 h 1438"/>
                  <a:gd name="T58" fmla="*/ 96 w 1438"/>
                  <a:gd name="T59" fmla="*/ 850 h 1438"/>
                  <a:gd name="T60" fmla="*/ 30 w 1438"/>
                  <a:gd name="T61" fmla="*/ 785 h 1438"/>
                  <a:gd name="T62" fmla="*/ 5 w 1438"/>
                  <a:gd name="T63" fmla="*/ 694 h 1438"/>
                  <a:gd name="T64" fmla="*/ 63 w 1438"/>
                  <a:gd name="T65" fmla="*/ 620 h 1438"/>
                  <a:gd name="T66" fmla="*/ 162 w 1438"/>
                  <a:gd name="T67" fmla="*/ 522 h 1438"/>
                  <a:gd name="T68" fmla="*/ 260 w 1438"/>
                  <a:gd name="T69" fmla="*/ 424 h 1438"/>
                  <a:gd name="T70" fmla="*/ 358 w 1438"/>
                  <a:gd name="T71" fmla="*/ 325 h 1438"/>
                  <a:gd name="T72" fmla="*/ 456 w 1438"/>
                  <a:gd name="T73" fmla="*/ 227 h 1438"/>
                  <a:gd name="T74" fmla="*/ 555 w 1438"/>
                  <a:gd name="T75" fmla="*/ 128 h 1438"/>
                  <a:gd name="T76" fmla="*/ 653 w 1438"/>
                  <a:gd name="T77" fmla="*/ 30 h 1438"/>
                  <a:gd name="T78" fmla="*/ 694 w 1438"/>
                  <a:gd name="T79" fmla="*/ 6 h 1438"/>
                  <a:gd name="T80" fmla="*/ 751 w 1438"/>
                  <a:gd name="T81" fmla="*/ 8 h 1438"/>
                  <a:gd name="T82" fmla="*/ 817 w 1438"/>
                  <a:gd name="T83" fmla="*/ 63 h 1438"/>
                  <a:gd name="T84" fmla="*/ 915 w 1438"/>
                  <a:gd name="T85" fmla="*/ 161 h 1438"/>
                  <a:gd name="T86" fmla="*/ 1014 w 1438"/>
                  <a:gd name="T87" fmla="*/ 260 h 1438"/>
                  <a:gd name="T88" fmla="*/ 1112 w 1438"/>
                  <a:gd name="T89" fmla="*/ 358 h 1438"/>
                  <a:gd name="T90" fmla="*/ 1211 w 1438"/>
                  <a:gd name="T91" fmla="*/ 456 h 1438"/>
                  <a:gd name="T92" fmla="*/ 1309 w 1438"/>
                  <a:gd name="T93" fmla="*/ 555 h 1438"/>
                  <a:gd name="T94" fmla="*/ 1407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0" y="694"/>
                    </a:moveTo>
                    <a:lnTo>
                      <a:pt x="1300" y="694"/>
                    </a:lnTo>
                    <a:cubicBezTo>
                      <a:pt x="1295" y="677"/>
                      <a:pt x="1287" y="664"/>
                      <a:pt x="1276" y="653"/>
                    </a:cubicBezTo>
                    <a:lnTo>
                      <a:pt x="784" y="161"/>
                    </a:lnTo>
                    <a:lnTo>
                      <a:pt x="784" y="161"/>
                    </a:lnTo>
                    <a:cubicBezTo>
                      <a:pt x="776" y="153"/>
                      <a:pt x="764" y="146"/>
                      <a:pt x="751" y="140"/>
                    </a:cubicBezTo>
                    <a:lnTo>
                      <a:pt x="751" y="140"/>
                    </a:lnTo>
                    <a:cubicBezTo>
                      <a:pt x="749" y="139"/>
                      <a:pt x="746" y="138"/>
                      <a:pt x="743" y="137"/>
                    </a:cubicBezTo>
                    <a:lnTo>
                      <a:pt x="743" y="137"/>
                    </a:lnTo>
                    <a:cubicBezTo>
                      <a:pt x="727" y="131"/>
                      <a:pt x="711" y="131"/>
                      <a:pt x="694" y="137"/>
                    </a:cubicBezTo>
                    <a:lnTo>
                      <a:pt x="694" y="137"/>
                    </a:lnTo>
                    <a:cubicBezTo>
                      <a:pt x="678" y="143"/>
                      <a:pt x="665" y="150"/>
                      <a:pt x="653" y="161"/>
                    </a:cubicBezTo>
                    <a:lnTo>
                      <a:pt x="587" y="227"/>
                    </a:lnTo>
                    <a:lnTo>
                      <a:pt x="555" y="260"/>
                    </a:lnTo>
                    <a:lnTo>
                      <a:pt x="522" y="292"/>
                    </a:lnTo>
                    <a:lnTo>
                      <a:pt x="424" y="391"/>
                    </a:lnTo>
                    <a:lnTo>
                      <a:pt x="391" y="424"/>
                    </a:lnTo>
                    <a:lnTo>
                      <a:pt x="358" y="456"/>
                    </a:lnTo>
                    <a:lnTo>
                      <a:pt x="260" y="555"/>
                    </a:lnTo>
                    <a:lnTo>
                      <a:pt x="227" y="588"/>
                    </a:lnTo>
                    <a:lnTo>
                      <a:pt x="194" y="620"/>
                    </a:lnTo>
                    <a:lnTo>
                      <a:pt x="162" y="653"/>
                    </a:lnTo>
                    <a:lnTo>
                      <a:pt x="162" y="653"/>
                    </a:lnTo>
                    <a:cubicBezTo>
                      <a:pt x="151" y="664"/>
                      <a:pt x="142" y="677"/>
                      <a:pt x="137" y="694"/>
                    </a:cubicBezTo>
                    <a:lnTo>
                      <a:pt x="137" y="694"/>
                    </a:lnTo>
                    <a:cubicBezTo>
                      <a:pt x="132" y="711"/>
                      <a:pt x="132" y="727"/>
                      <a:pt x="137" y="743"/>
                    </a:cubicBezTo>
                    <a:lnTo>
                      <a:pt x="137" y="743"/>
                    </a:lnTo>
                    <a:cubicBezTo>
                      <a:pt x="142" y="760"/>
                      <a:pt x="151" y="773"/>
                      <a:pt x="162" y="785"/>
                    </a:cubicBezTo>
                    <a:lnTo>
                      <a:pt x="260" y="883"/>
                    </a:lnTo>
                    <a:lnTo>
                      <a:pt x="293" y="916"/>
                    </a:lnTo>
                    <a:lnTo>
                      <a:pt x="325" y="948"/>
                    </a:lnTo>
                    <a:lnTo>
                      <a:pt x="424" y="1047"/>
                    </a:lnTo>
                    <a:lnTo>
                      <a:pt x="456" y="1079"/>
                    </a:lnTo>
                    <a:lnTo>
                      <a:pt x="489" y="1112"/>
                    </a:lnTo>
                    <a:lnTo>
                      <a:pt x="587" y="1210"/>
                    </a:lnTo>
                    <a:lnTo>
                      <a:pt x="620" y="1243"/>
                    </a:lnTo>
                    <a:lnTo>
                      <a:pt x="653" y="1276"/>
                    </a:lnTo>
                    <a:lnTo>
                      <a:pt x="653" y="1276"/>
                    </a:lnTo>
                    <a:cubicBezTo>
                      <a:pt x="665" y="1287"/>
                      <a:pt x="678" y="1295"/>
                      <a:pt x="694" y="1301"/>
                    </a:cubicBezTo>
                    <a:lnTo>
                      <a:pt x="694" y="1301"/>
                    </a:lnTo>
                    <a:cubicBezTo>
                      <a:pt x="711" y="1306"/>
                      <a:pt x="727" y="1306"/>
                      <a:pt x="743" y="1301"/>
                    </a:cubicBezTo>
                    <a:lnTo>
                      <a:pt x="743" y="1301"/>
                    </a:lnTo>
                    <a:cubicBezTo>
                      <a:pt x="746" y="1300"/>
                      <a:pt x="749" y="1298"/>
                      <a:pt x="751" y="1297"/>
                    </a:cubicBezTo>
                    <a:lnTo>
                      <a:pt x="751" y="1297"/>
                    </a:lnTo>
                    <a:cubicBezTo>
                      <a:pt x="764" y="1292"/>
                      <a:pt x="776" y="1285"/>
                      <a:pt x="784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3" y="1178"/>
                    </a:lnTo>
                    <a:lnTo>
                      <a:pt x="915" y="1144"/>
                    </a:lnTo>
                    <a:lnTo>
                      <a:pt x="948" y="1112"/>
                    </a:lnTo>
                    <a:lnTo>
                      <a:pt x="981" y="1079"/>
                    </a:lnTo>
                    <a:lnTo>
                      <a:pt x="1014" y="1047"/>
                    </a:lnTo>
                    <a:lnTo>
                      <a:pt x="1047" y="1014"/>
                    </a:lnTo>
                    <a:lnTo>
                      <a:pt x="1079" y="981"/>
                    </a:lnTo>
                    <a:lnTo>
                      <a:pt x="1112" y="948"/>
                    </a:lnTo>
                    <a:lnTo>
                      <a:pt x="1145" y="916"/>
                    </a:lnTo>
                    <a:lnTo>
                      <a:pt x="1178" y="883"/>
                    </a:lnTo>
                    <a:lnTo>
                      <a:pt x="1211" y="850"/>
                    </a:lnTo>
                    <a:lnTo>
                      <a:pt x="1243" y="817"/>
                    </a:lnTo>
                    <a:lnTo>
                      <a:pt x="1276" y="785"/>
                    </a:lnTo>
                    <a:lnTo>
                      <a:pt x="1276" y="785"/>
                    </a:lnTo>
                    <a:cubicBezTo>
                      <a:pt x="1287" y="773"/>
                      <a:pt x="1295" y="760"/>
                      <a:pt x="1300" y="743"/>
                    </a:cubicBezTo>
                    <a:lnTo>
                      <a:pt x="1300" y="743"/>
                    </a:lnTo>
                    <a:cubicBezTo>
                      <a:pt x="1306" y="727"/>
                      <a:pt x="1306" y="711"/>
                      <a:pt x="1300" y="694"/>
                    </a:cubicBezTo>
                    <a:close/>
                    <a:moveTo>
                      <a:pt x="1407" y="653"/>
                    </a:moveTo>
                    <a:lnTo>
                      <a:pt x="1407" y="653"/>
                    </a:lnTo>
                    <a:cubicBezTo>
                      <a:pt x="1418" y="664"/>
                      <a:pt x="1426" y="677"/>
                      <a:pt x="1432" y="694"/>
                    </a:cubicBezTo>
                    <a:lnTo>
                      <a:pt x="1432" y="694"/>
                    </a:lnTo>
                    <a:cubicBezTo>
                      <a:pt x="1437" y="711"/>
                      <a:pt x="1437" y="727"/>
                      <a:pt x="1432" y="743"/>
                    </a:cubicBezTo>
                    <a:lnTo>
                      <a:pt x="1432" y="743"/>
                    </a:lnTo>
                    <a:cubicBezTo>
                      <a:pt x="1426" y="760"/>
                      <a:pt x="1418" y="773"/>
                      <a:pt x="1407" y="785"/>
                    </a:cubicBezTo>
                    <a:lnTo>
                      <a:pt x="784" y="1407"/>
                    </a:lnTo>
                    <a:lnTo>
                      <a:pt x="784" y="1407"/>
                    </a:lnTo>
                    <a:cubicBezTo>
                      <a:pt x="776" y="1416"/>
                      <a:pt x="764" y="1423"/>
                      <a:pt x="751" y="1428"/>
                    </a:cubicBezTo>
                    <a:lnTo>
                      <a:pt x="751" y="1428"/>
                    </a:lnTo>
                    <a:cubicBezTo>
                      <a:pt x="749" y="1429"/>
                      <a:pt x="746" y="1431"/>
                      <a:pt x="743" y="1432"/>
                    </a:cubicBezTo>
                    <a:lnTo>
                      <a:pt x="743" y="1432"/>
                    </a:lnTo>
                    <a:cubicBezTo>
                      <a:pt x="727" y="1437"/>
                      <a:pt x="711" y="1437"/>
                      <a:pt x="694" y="1432"/>
                    </a:cubicBezTo>
                    <a:lnTo>
                      <a:pt x="694" y="1432"/>
                    </a:lnTo>
                    <a:cubicBezTo>
                      <a:pt x="678" y="1426"/>
                      <a:pt x="665" y="1418"/>
                      <a:pt x="653" y="1407"/>
                    </a:cubicBezTo>
                    <a:lnTo>
                      <a:pt x="587" y="1342"/>
                    </a:lnTo>
                    <a:lnTo>
                      <a:pt x="555" y="1308"/>
                    </a:lnTo>
                    <a:lnTo>
                      <a:pt x="522" y="1276"/>
                    </a:lnTo>
                    <a:lnTo>
                      <a:pt x="424" y="1178"/>
                    </a:lnTo>
                    <a:lnTo>
                      <a:pt x="391" y="1144"/>
                    </a:lnTo>
                    <a:lnTo>
                      <a:pt x="358" y="1112"/>
                    </a:lnTo>
                    <a:lnTo>
                      <a:pt x="260" y="1014"/>
                    </a:lnTo>
                    <a:lnTo>
                      <a:pt x="227" y="981"/>
                    </a:lnTo>
                    <a:lnTo>
                      <a:pt x="194" y="948"/>
                    </a:lnTo>
                    <a:lnTo>
                      <a:pt x="96" y="850"/>
                    </a:lnTo>
                    <a:lnTo>
                      <a:pt x="63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20" y="773"/>
                      <a:pt x="11" y="760"/>
                      <a:pt x="5" y="743"/>
                    </a:cubicBezTo>
                    <a:lnTo>
                      <a:pt x="5" y="743"/>
                    </a:lnTo>
                    <a:cubicBezTo>
                      <a:pt x="0" y="727"/>
                      <a:pt x="0" y="711"/>
                      <a:pt x="5" y="694"/>
                    </a:cubicBezTo>
                    <a:lnTo>
                      <a:pt x="5" y="694"/>
                    </a:lnTo>
                    <a:cubicBezTo>
                      <a:pt x="11" y="677"/>
                      <a:pt x="20" y="664"/>
                      <a:pt x="30" y="653"/>
                    </a:cubicBezTo>
                    <a:lnTo>
                      <a:pt x="63" y="620"/>
                    </a:lnTo>
                    <a:lnTo>
                      <a:pt x="96" y="588"/>
                    </a:lnTo>
                    <a:lnTo>
                      <a:pt x="129" y="555"/>
                    </a:lnTo>
                    <a:lnTo>
                      <a:pt x="162" y="522"/>
                    </a:lnTo>
                    <a:lnTo>
                      <a:pt x="194" y="489"/>
                    </a:lnTo>
                    <a:lnTo>
                      <a:pt x="227" y="456"/>
                    </a:lnTo>
                    <a:lnTo>
                      <a:pt x="260" y="424"/>
                    </a:lnTo>
                    <a:lnTo>
                      <a:pt x="293" y="391"/>
                    </a:lnTo>
                    <a:lnTo>
                      <a:pt x="325" y="358"/>
                    </a:lnTo>
                    <a:lnTo>
                      <a:pt x="358" y="325"/>
                    </a:lnTo>
                    <a:lnTo>
                      <a:pt x="391" y="292"/>
                    </a:lnTo>
                    <a:lnTo>
                      <a:pt x="424" y="260"/>
                    </a:lnTo>
                    <a:lnTo>
                      <a:pt x="456" y="227"/>
                    </a:lnTo>
                    <a:lnTo>
                      <a:pt x="489" y="194"/>
                    </a:lnTo>
                    <a:lnTo>
                      <a:pt x="522" y="161"/>
                    </a:lnTo>
                    <a:lnTo>
                      <a:pt x="555" y="128"/>
                    </a:lnTo>
                    <a:lnTo>
                      <a:pt x="587" y="96"/>
                    </a:lnTo>
                    <a:lnTo>
                      <a:pt x="620" y="63"/>
                    </a:lnTo>
                    <a:lnTo>
                      <a:pt x="653" y="30"/>
                    </a:lnTo>
                    <a:lnTo>
                      <a:pt x="653" y="30"/>
                    </a:lnTo>
                    <a:cubicBezTo>
                      <a:pt x="665" y="19"/>
                      <a:pt x="678" y="11"/>
                      <a:pt x="694" y="6"/>
                    </a:cubicBezTo>
                    <a:lnTo>
                      <a:pt x="694" y="6"/>
                    </a:lnTo>
                    <a:cubicBezTo>
                      <a:pt x="711" y="0"/>
                      <a:pt x="727" y="0"/>
                      <a:pt x="743" y="6"/>
                    </a:cubicBezTo>
                    <a:lnTo>
                      <a:pt x="743" y="6"/>
                    </a:lnTo>
                    <a:cubicBezTo>
                      <a:pt x="746" y="7"/>
                      <a:pt x="749" y="7"/>
                      <a:pt x="751" y="8"/>
                    </a:cubicBezTo>
                    <a:lnTo>
                      <a:pt x="751" y="8"/>
                    </a:lnTo>
                    <a:cubicBezTo>
                      <a:pt x="764" y="14"/>
                      <a:pt x="776" y="22"/>
                      <a:pt x="784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3" y="128"/>
                    </a:lnTo>
                    <a:lnTo>
                      <a:pt x="915" y="161"/>
                    </a:lnTo>
                    <a:lnTo>
                      <a:pt x="948" y="194"/>
                    </a:lnTo>
                    <a:lnTo>
                      <a:pt x="981" y="227"/>
                    </a:lnTo>
                    <a:lnTo>
                      <a:pt x="1014" y="260"/>
                    </a:lnTo>
                    <a:lnTo>
                      <a:pt x="1047" y="292"/>
                    </a:lnTo>
                    <a:lnTo>
                      <a:pt x="1079" y="325"/>
                    </a:lnTo>
                    <a:lnTo>
                      <a:pt x="1112" y="358"/>
                    </a:lnTo>
                    <a:lnTo>
                      <a:pt x="1145" y="391"/>
                    </a:lnTo>
                    <a:lnTo>
                      <a:pt x="1178" y="424"/>
                    </a:lnTo>
                    <a:lnTo>
                      <a:pt x="1211" y="456"/>
                    </a:lnTo>
                    <a:lnTo>
                      <a:pt x="1243" y="489"/>
                    </a:lnTo>
                    <a:lnTo>
                      <a:pt x="1276" y="522"/>
                    </a:lnTo>
                    <a:lnTo>
                      <a:pt x="1309" y="555"/>
                    </a:lnTo>
                    <a:lnTo>
                      <a:pt x="1342" y="588"/>
                    </a:lnTo>
                    <a:lnTo>
                      <a:pt x="1375" y="620"/>
                    </a:lnTo>
                    <a:lnTo>
                      <a:pt x="1407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" name="Freeform 195">
                <a:extLst>
                  <a:ext uri="{FF2B5EF4-FFF2-40B4-BE49-F238E27FC236}">
                    <a16:creationId xmlns="" xmlns:a16="http://schemas.microsoft.com/office/drawing/2014/main" id="{B4412D8D-DFB1-4848-8599-95C24E98B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7413" y="2260600"/>
                <a:ext cx="328612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2 w 913"/>
                  <a:gd name="T5" fmla="*/ 293 h 914"/>
                  <a:gd name="T6" fmla="*/ 521 w 913"/>
                  <a:gd name="T7" fmla="*/ 162 h 914"/>
                  <a:gd name="T8" fmla="*/ 488 w 913"/>
                  <a:gd name="T9" fmla="*/ 140 h 914"/>
                  <a:gd name="T10" fmla="*/ 480 w 913"/>
                  <a:gd name="T11" fmla="*/ 137 h 914"/>
                  <a:gd name="T12" fmla="*/ 431 w 913"/>
                  <a:gd name="T13" fmla="*/ 137 h 914"/>
                  <a:gd name="T14" fmla="*/ 390 w 913"/>
                  <a:gd name="T15" fmla="*/ 162 h 914"/>
                  <a:gd name="T16" fmla="*/ 324 w 913"/>
                  <a:gd name="T17" fmla="*/ 227 h 914"/>
                  <a:gd name="T18" fmla="*/ 259 w 913"/>
                  <a:gd name="T19" fmla="*/ 293 h 914"/>
                  <a:gd name="T20" fmla="*/ 193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0 w 913"/>
                  <a:gd name="T29" fmla="*/ 752 h 914"/>
                  <a:gd name="T30" fmla="*/ 431 w 913"/>
                  <a:gd name="T31" fmla="*/ 776 h 914"/>
                  <a:gd name="T32" fmla="*/ 480 w 913"/>
                  <a:gd name="T33" fmla="*/ 776 h 914"/>
                  <a:gd name="T34" fmla="*/ 488 w 913"/>
                  <a:gd name="T35" fmla="*/ 773 h 914"/>
                  <a:gd name="T36" fmla="*/ 521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2 w 913"/>
                  <a:gd name="T55" fmla="*/ 752 h 914"/>
                  <a:gd name="T56" fmla="*/ 521 w 913"/>
                  <a:gd name="T57" fmla="*/ 882 h 914"/>
                  <a:gd name="T58" fmla="*/ 488 w 913"/>
                  <a:gd name="T59" fmla="*/ 904 h 914"/>
                  <a:gd name="T60" fmla="*/ 480 w 913"/>
                  <a:gd name="T61" fmla="*/ 907 h 914"/>
                  <a:gd name="T62" fmla="*/ 431 w 913"/>
                  <a:gd name="T63" fmla="*/ 907 h 914"/>
                  <a:gd name="T64" fmla="*/ 390 w 913"/>
                  <a:gd name="T65" fmla="*/ 882 h 914"/>
                  <a:gd name="T66" fmla="*/ 324 w 913"/>
                  <a:gd name="T67" fmla="*/ 817 h 914"/>
                  <a:gd name="T68" fmla="*/ 259 w 913"/>
                  <a:gd name="T69" fmla="*/ 752 h 914"/>
                  <a:gd name="T70" fmla="*/ 193 w 913"/>
                  <a:gd name="T71" fmla="*/ 686 h 914"/>
                  <a:gd name="T72" fmla="*/ 128 w 913"/>
                  <a:gd name="T73" fmla="*/ 621 h 914"/>
                  <a:gd name="T74" fmla="*/ 62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2 w 913"/>
                  <a:gd name="T83" fmla="*/ 358 h 914"/>
                  <a:gd name="T84" fmla="*/ 193 w 913"/>
                  <a:gd name="T85" fmla="*/ 227 h 914"/>
                  <a:gd name="T86" fmla="*/ 324 w 913"/>
                  <a:gd name="T87" fmla="*/ 96 h 914"/>
                  <a:gd name="T88" fmla="*/ 390 w 913"/>
                  <a:gd name="T89" fmla="*/ 30 h 914"/>
                  <a:gd name="T90" fmla="*/ 431 w 913"/>
                  <a:gd name="T91" fmla="*/ 6 h 914"/>
                  <a:gd name="T92" fmla="*/ 480 w 913"/>
                  <a:gd name="T93" fmla="*/ 6 h 914"/>
                  <a:gd name="T94" fmla="*/ 488 w 913"/>
                  <a:gd name="T95" fmla="*/ 9 h 914"/>
                  <a:gd name="T96" fmla="*/ 521 w 913"/>
                  <a:gd name="T97" fmla="*/ 30 h 914"/>
                  <a:gd name="T98" fmla="*/ 587 w 913"/>
                  <a:gd name="T99" fmla="*/ 96 h 914"/>
                  <a:gd name="T100" fmla="*/ 652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1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2" y="293"/>
                    </a:lnTo>
                    <a:lnTo>
                      <a:pt x="554" y="194"/>
                    </a:lnTo>
                    <a:lnTo>
                      <a:pt x="521" y="162"/>
                    </a:lnTo>
                    <a:lnTo>
                      <a:pt x="521" y="162"/>
                    </a:lnTo>
                    <a:cubicBezTo>
                      <a:pt x="513" y="152"/>
                      <a:pt x="501" y="146"/>
                      <a:pt x="488" y="140"/>
                    </a:cubicBezTo>
                    <a:lnTo>
                      <a:pt x="488" y="140"/>
                    </a:lnTo>
                    <a:cubicBezTo>
                      <a:pt x="486" y="139"/>
                      <a:pt x="483" y="138"/>
                      <a:pt x="480" y="137"/>
                    </a:cubicBezTo>
                    <a:lnTo>
                      <a:pt x="480" y="137"/>
                    </a:lnTo>
                    <a:cubicBezTo>
                      <a:pt x="464" y="132"/>
                      <a:pt x="448" y="132"/>
                      <a:pt x="431" y="137"/>
                    </a:cubicBezTo>
                    <a:lnTo>
                      <a:pt x="431" y="137"/>
                    </a:lnTo>
                    <a:cubicBezTo>
                      <a:pt x="415" y="142"/>
                      <a:pt x="402" y="151"/>
                      <a:pt x="390" y="162"/>
                    </a:cubicBezTo>
                    <a:lnTo>
                      <a:pt x="357" y="194"/>
                    </a:lnTo>
                    <a:lnTo>
                      <a:pt x="324" y="227"/>
                    </a:lnTo>
                    <a:lnTo>
                      <a:pt x="292" y="260"/>
                    </a:lnTo>
                    <a:lnTo>
                      <a:pt x="259" y="293"/>
                    </a:lnTo>
                    <a:lnTo>
                      <a:pt x="226" y="326"/>
                    </a:lnTo>
                    <a:lnTo>
                      <a:pt x="193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0" y="752"/>
                    </a:lnTo>
                    <a:lnTo>
                      <a:pt x="390" y="752"/>
                    </a:lnTo>
                    <a:cubicBezTo>
                      <a:pt x="402" y="763"/>
                      <a:pt x="415" y="771"/>
                      <a:pt x="431" y="776"/>
                    </a:cubicBezTo>
                    <a:lnTo>
                      <a:pt x="431" y="776"/>
                    </a:lnTo>
                    <a:cubicBezTo>
                      <a:pt x="448" y="782"/>
                      <a:pt x="464" y="782"/>
                      <a:pt x="480" y="776"/>
                    </a:cubicBezTo>
                    <a:lnTo>
                      <a:pt x="480" y="776"/>
                    </a:lnTo>
                    <a:cubicBezTo>
                      <a:pt x="483" y="776"/>
                      <a:pt x="486" y="775"/>
                      <a:pt x="488" y="773"/>
                    </a:cubicBezTo>
                    <a:lnTo>
                      <a:pt x="488" y="773"/>
                    </a:lnTo>
                    <a:cubicBezTo>
                      <a:pt x="501" y="768"/>
                      <a:pt x="513" y="761"/>
                      <a:pt x="521" y="752"/>
                    </a:cubicBezTo>
                    <a:lnTo>
                      <a:pt x="587" y="686"/>
                    </a:lnTo>
                    <a:lnTo>
                      <a:pt x="620" y="654"/>
                    </a:lnTo>
                    <a:lnTo>
                      <a:pt x="652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1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1" y="498"/>
                      <a:pt x="893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2" y="752"/>
                    </a:lnTo>
                    <a:lnTo>
                      <a:pt x="554" y="850"/>
                    </a:lnTo>
                    <a:lnTo>
                      <a:pt x="521" y="882"/>
                    </a:lnTo>
                    <a:lnTo>
                      <a:pt x="521" y="882"/>
                    </a:lnTo>
                    <a:cubicBezTo>
                      <a:pt x="513" y="892"/>
                      <a:pt x="501" y="899"/>
                      <a:pt x="488" y="904"/>
                    </a:cubicBezTo>
                    <a:lnTo>
                      <a:pt x="488" y="904"/>
                    </a:lnTo>
                    <a:cubicBezTo>
                      <a:pt x="486" y="906"/>
                      <a:pt x="483" y="907"/>
                      <a:pt x="480" y="907"/>
                    </a:cubicBezTo>
                    <a:lnTo>
                      <a:pt x="480" y="907"/>
                    </a:lnTo>
                    <a:cubicBezTo>
                      <a:pt x="464" y="913"/>
                      <a:pt x="448" y="913"/>
                      <a:pt x="431" y="907"/>
                    </a:cubicBezTo>
                    <a:lnTo>
                      <a:pt x="431" y="907"/>
                    </a:lnTo>
                    <a:cubicBezTo>
                      <a:pt x="415" y="902"/>
                      <a:pt x="402" y="894"/>
                      <a:pt x="390" y="882"/>
                    </a:cubicBezTo>
                    <a:lnTo>
                      <a:pt x="357" y="850"/>
                    </a:lnTo>
                    <a:lnTo>
                      <a:pt x="324" y="817"/>
                    </a:lnTo>
                    <a:lnTo>
                      <a:pt x="292" y="785"/>
                    </a:lnTo>
                    <a:lnTo>
                      <a:pt x="259" y="752"/>
                    </a:lnTo>
                    <a:lnTo>
                      <a:pt x="226" y="719"/>
                    </a:lnTo>
                    <a:lnTo>
                      <a:pt x="193" y="686"/>
                    </a:lnTo>
                    <a:lnTo>
                      <a:pt x="161" y="654"/>
                    </a:lnTo>
                    <a:lnTo>
                      <a:pt x="128" y="621"/>
                    </a:lnTo>
                    <a:lnTo>
                      <a:pt x="95" y="588"/>
                    </a:lnTo>
                    <a:lnTo>
                      <a:pt x="62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2" y="358"/>
                    </a:lnTo>
                    <a:lnTo>
                      <a:pt x="161" y="260"/>
                    </a:lnTo>
                    <a:lnTo>
                      <a:pt x="193" y="227"/>
                    </a:lnTo>
                    <a:lnTo>
                      <a:pt x="226" y="194"/>
                    </a:lnTo>
                    <a:lnTo>
                      <a:pt x="324" y="96"/>
                    </a:lnTo>
                    <a:lnTo>
                      <a:pt x="357" y="63"/>
                    </a:lnTo>
                    <a:lnTo>
                      <a:pt x="390" y="30"/>
                    </a:lnTo>
                    <a:lnTo>
                      <a:pt x="390" y="30"/>
                    </a:lnTo>
                    <a:cubicBezTo>
                      <a:pt x="402" y="20"/>
                      <a:pt x="415" y="11"/>
                      <a:pt x="431" y="6"/>
                    </a:cubicBezTo>
                    <a:lnTo>
                      <a:pt x="431" y="6"/>
                    </a:lnTo>
                    <a:cubicBezTo>
                      <a:pt x="448" y="0"/>
                      <a:pt x="464" y="0"/>
                      <a:pt x="480" y="6"/>
                    </a:cubicBezTo>
                    <a:lnTo>
                      <a:pt x="480" y="6"/>
                    </a:lnTo>
                    <a:cubicBezTo>
                      <a:pt x="483" y="7"/>
                      <a:pt x="486" y="8"/>
                      <a:pt x="488" y="9"/>
                    </a:cubicBezTo>
                    <a:lnTo>
                      <a:pt x="488" y="9"/>
                    </a:lnTo>
                    <a:cubicBezTo>
                      <a:pt x="501" y="15"/>
                      <a:pt x="513" y="21"/>
                      <a:pt x="521" y="30"/>
                    </a:cubicBezTo>
                    <a:lnTo>
                      <a:pt x="554" y="63"/>
                    </a:lnTo>
                    <a:lnTo>
                      <a:pt x="587" y="96"/>
                    </a:lnTo>
                    <a:lnTo>
                      <a:pt x="620" y="129"/>
                    </a:lnTo>
                    <a:lnTo>
                      <a:pt x="652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3" y="402"/>
                      <a:pt x="901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" name="Freeform 196">
                <a:extLst>
                  <a:ext uri="{FF2B5EF4-FFF2-40B4-BE49-F238E27FC236}">
                    <a16:creationId xmlns="" xmlns:a16="http://schemas.microsoft.com/office/drawing/2014/main" id="{C91E2498-2BD7-104D-9882-6032A227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538" y="2284413"/>
                <a:ext cx="247650" cy="284162"/>
              </a:xfrm>
              <a:custGeom>
                <a:avLst/>
                <a:gdLst>
                  <a:gd name="T0" fmla="*/ 664 w 689"/>
                  <a:gd name="T1" fmla="*/ 778 h 788"/>
                  <a:gd name="T2" fmla="*/ 664 w 689"/>
                  <a:gd name="T3" fmla="*/ 778 h 788"/>
                  <a:gd name="T4" fmla="*/ 688 w 689"/>
                  <a:gd name="T5" fmla="*/ 754 h 788"/>
                  <a:gd name="T6" fmla="*/ 688 w 689"/>
                  <a:gd name="T7" fmla="*/ 754 h 788"/>
                  <a:gd name="T8" fmla="*/ 672 w 689"/>
                  <a:gd name="T9" fmla="*/ 722 h 788"/>
                  <a:gd name="T10" fmla="*/ 639 w 689"/>
                  <a:gd name="T11" fmla="*/ 689 h 788"/>
                  <a:gd name="T12" fmla="*/ 606 w 689"/>
                  <a:gd name="T13" fmla="*/ 656 h 788"/>
                  <a:gd name="T14" fmla="*/ 573 w 689"/>
                  <a:gd name="T15" fmla="*/ 623 h 788"/>
                  <a:gd name="T16" fmla="*/ 540 w 689"/>
                  <a:gd name="T17" fmla="*/ 591 h 788"/>
                  <a:gd name="T18" fmla="*/ 508 w 689"/>
                  <a:gd name="T19" fmla="*/ 558 h 788"/>
                  <a:gd name="T20" fmla="*/ 475 w 689"/>
                  <a:gd name="T21" fmla="*/ 525 h 788"/>
                  <a:gd name="T22" fmla="*/ 442 w 689"/>
                  <a:gd name="T23" fmla="*/ 492 h 788"/>
                  <a:gd name="T24" fmla="*/ 410 w 689"/>
                  <a:gd name="T25" fmla="*/ 460 h 788"/>
                  <a:gd name="T26" fmla="*/ 410 w 689"/>
                  <a:gd name="T27" fmla="*/ 460 h 788"/>
                  <a:gd name="T28" fmla="*/ 385 w 689"/>
                  <a:gd name="T29" fmla="*/ 418 h 788"/>
                  <a:gd name="T30" fmla="*/ 385 w 689"/>
                  <a:gd name="T31" fmla="*/ 418 h 788"/>
                  <a:gd name="T32" fmla="*/ 385 w 689"/>
                  <a:gd name="T33" fmla="*/ 369 h 788"/>
                  <a:gd name="T34" fmla="*/ 385 w 689"/>
                  <a:gd name="T35" fmla="*/ 369 h 788"/>
                  <a:gd name="T36" fmla="*/ 410 w 689"/>
                  <a:gd name="T37" fmla="*/ 328 h 788"/>
                  <a:gd name="T38" fmla="*/ 672 w 689"/>
                  <a:gd name="T39" fmla="*/ 66 h 788"/>
                  <a:gd name="T40" fmla="*/ 672 w 689"/>
                  <a:gd name="T41" fmla="*/ 66 h 788"/>
                  <a:gd name="T42" fmla="*/ 688 w 689"/>
                  <a:gd name="T43" fmla="*/ 33 h 788"/>
                  <a:gd name="T44" fmla="*/ 688 w 689"/>
                  <a:gd name="T45" fmla="*/ 33 h 788"/>
                  <a:gd name="T46" fmla="*/ 664 w 689"/>
                  <a:gd name="T47" fmla="*/ 8 h 788"/>
                  <a:gd name="T48" fmla="*/ 664 w 689"/>
                  <a:gd name="T49" fmla="*/ 8 h 788"/>
                  <a:gd name="T50" fmla="*/ 606 w 689"/>
                  <a:gd name="T51" fmla="*/ 0 h 788"/>
                  <a:gd name="T52" fmla="*/ 82 w 689"/>
                  <a:gd name="T53" fmla="*/ 0 h 788"/>
                  <a:gd name="T54" fmla="*/ 82 w 689"/>
                  <a:gd name="T55" fmla="*/ 0 h 788"/>
                  <a:gd name="T56" fmla="*/ 24 w 689"/>
                  <a:gd name="T57" fmla="*/ 8 h 788"/>
                  <a:gd name="T58" fmla="*/ 24 w 689"/>
                  <a:gd name="T59" fmla="*/ 8 h 788"/>
                  <a:gd name="T60" fmla="*/ 0 w 689"/>
                  <a:gd name="T61" fmla="*/ 33 h 788"/>
                  <a:gd name="T62" fmla="*/ 0 w 689"/>
                  <a:gd name="T63" fmla="*/ 33 h 788"/>
                  <a:gd name="T64" fmla="*/ 17 w 689"/>
                  <a:gd name="T65" fmla="*/ 66 h 788"/>
                  <a:gd name="T66" fmla="*/ 49 w 689"/>
                  <a:gd name="T67" fmla="*/ 99 h 788"/>
                  <a:gd name="T68" fmla="*/ 82 w 689"/>
                  <a:gd name="T69" fmla="*/ 131 h 788"/>
                  <a:gd name="T70" fmla="*/ 115 w 689"/>
                  <a:gd name="T71" fmla="*/ 164 h 788"/>
                  <a:gd name="T72" fmla="*/ 147 w 689"/>
                  <a:gd name="T73" fmla="*/ 197 h 788"/>
                  <a:gd name="T74" fmla="*/ 180 w 689"/>
                  <a:gd name="T75" fmla="*/ 230 h 788"/>
                  <a:gd name="T76" fmla="*/ 213 w 689"/>
                  <a:gd name="T77" fmla="*/ 263 h 788"/>
                  <a:gd name="T78" fmla="*/ 246 w 689"/>
                  <a:gd name="T79" fmla="*/ 296 h 788"/>
                  <a:gd name="T80" fmla="*/ 279 w 689"/>
                  <a:gd name="T81" fmla="*/ 328 h 788"/>
                  <a:gd name="T82" fmla="*/ 279 w 689"/>
                  <a:gd name="T83" fmla="*/ 328 h 788"/>
                  <a:gd name="T84" fmla="*/ 303 w 689"/>
                  <a:gd name="T85" fmla="*/ 369 h 788"/>
                  <a:gd name="T86" fmla="*/ 303 w 689"/>
                  <a:gd name="T87" fmla="*/ 369 h 788"/>
                  <a:gd name="T88" fmla="*/ 303 w 689"/>
                  <a:gd name="T89" fmla="*/ 418 h 788"/>
                  <a:gd name="T90" fmla="*/ 303 w 689"/>
                  <a:gd name="T91" fmla="*/ 418 h 788"/>
                  <a:gd name="T92" fmla="*/ 279 w 689"/>
                  <a:gd name="T93" fmla="*/ 460 h 788"/>
                  <a:gd name="T94" fmla="*/ 17 w 689"/>
                  <a:gd name="T95" fmla="*/ 722 h 788"/>
                  <a:gd name="T96" fmla="*/ 17 w 689"/>
                  <a:gd name="T97" fmla="*/ 722 h 788"/>
                  <a:gd name="T98" fmla="*/ 0 w 689"/>
                  <a:gd name="T99" fmla="*/ 754 h 788"/>
                  <a:gd name="T100" fmla="*/ 0 w 689"/>
                  <a:gd name="T101" fmla="*/ 754 h 788"/>
                  <a:gd name="T102" fmla="*/ 24 w 689"/>
                  <a:gd name="T103" fmla="*/ 778 h 788"/>
                  <a:gd name="T104" fmla="*/ 24 w 689"/>
                  <a:gd name="T105" fmla="*/ 778 h 788"/>
                  <a:gd name="T106" fmla="*/ 82 w 689"/>
                  <a:gd name="T107" fmla="*/ 787 h 788"/>
                  <a:gd name="T108" fmla="*/ 606 w 689"/>
                  <a:gd name="T109" fmla="*/ 787 h 788"/>
                  <a:gd name="T110" fmla="*/ 606 w 689"/>
                  <a:gd name="T111" fmla="*/ 787 h 788"/>
                  <a:gd name="T112" fmla="*/ 664 w 689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788">
                    <a:moveTo>
                      <a:pt x="664" y="778"/>
                    </a:moveTo>
                    <a:lnTo>
                      <a:pt x="664" y="778"/>
                    </a:lnTo>
                    <a:cubicBezTo>
                      <a:pt x="680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0" y="591"/>
                    </a:lnTo>
                    <a:lnTo>
                      <a:pt x="508" y="558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8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8" y="339"/>
                      <a:pt x="410" y="328"/>
                    </a:cubicBez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7" y="66"/>
                    </a:cubicBezTo>
                    <a:lnTo>
                      <a:pt x="49" y="99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147" y="197"/>
                    </a:lnTo>
                    <a:lnTo>
                      <a:pt x="180" y="230"/>
                    </a:lnTo>
                    <a:lnTo>
                      <a:pt x="213" y="263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89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89" y="448"/>
                      <a:pt x="279" y="460"/>
                    </a:cubicBezTo>
                    <a:lnTo>
                      <a:pt x="17" y="722"/>
                    </a:lnTo>
                    <a:lnTo>
                      <a:pt x="17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7" y="784"/>
                      <a:pt x="664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" name="Freeform 197">
                <a:extLst>
                  <a:ext uri="{FF2B5EF4-FFF2-40B4-BE49-F238E27FC236}">
                    <a16:creationId xmlns="" xmlns:a16="http://schemas.microsoft.com/office/drawing/2014/main" id="{4084646C-1B07-C24D-8411-26918C17C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3663" y="2284413"/>
                <a:ext cx="247650" cy="284162"/>
              </a:xfrm>
              <a:custGeom>
                <a:avLst/>
                <a:gdLst>
                  <a:gd name="T0" fmla="*/ 443 w 690"/>
                  <a:gd name="T1" fmla="*/ 295 h 788"/>
                  <a:gd name="T2" fmla="*/ 508 w 690"/>
                  <a:gd name="T3" fmla="*/ 230 h 788"/>
                  <a:gd name="T4" fmla="*/ 574 w 690"/>
                  <a:gd name="T5" fmla="*/ 164 h 788"/>
                  <a:gd name="T6" fmla="*/ 640 w 690"/>
                  <a:gd name="T7" fmla="*/ 99 h 788"/>
                  <a:gd name="T8" fmla="*/ 672 w 690"/>
                  <a:gd name="T9" fmla="*/ 66 h 788"/>
                  <a:gd name="T10" fmla="*/ 689 w 690"/>
                  <a:gd name="T11" fmla="*/ 33 h 788"/>
                  <a:gd name="T12" fmla="*/ 664 w 690"/>
                  <a:gd name="T13" fmla="*/ 8 h 788"/>
                  <a:gd name="T14" fmla="*/ 82 w 690"/>
                  <a:gd name="T15" fmla="*/ 0 h 788"/>
                  <a:gd name="T16" fmla="*/ 25 w 690"/>
                  <a:gd name="T17" fmla="*/ 8 h 788"/>
                  <a:gd name="T18" fmla="*/ 0 w 690"/>
                  <a:gd name="T19" fmla="*/ 33 h 788"/>
                  <a:gd name="T20" fmla="*/ 16 w 690"/>
                  <a:gd name="T21" fmla="*/ 66 h 788"/>
                  <a:gd name="T22" fmla="*/ 115 w 690"/>
                  <a:gd name="T23" fmla="*/ 164 h 788"/>
                  <a:gd name="T24" fmla="*/ 246 w 690"/>
                  <a:gd name="T25" fmla="*/ 295 h 788"/>
                  <a:gd name="T26" fmla="*/ 279 w 690"/>
                  <a:gd name="T27" fmla="*/ 328 h 788"/>
                  <a:gd name="T28" fmla="*/ 303 w 690"/>
                  <a:gd name="T29" fmla="*/ 369 h 788"/>
                  <a:gd name="T30" fmla="*/ 303 w 690"/>
                  <a:gd name="T31" fmla="*/ 418 h 788"/>
                  <a:gd name="T32" fmla="*/ 246 w 690"/>
                  <a:gd name="T33" fmla="*/ 492 h 788"/>
                  <a:gd name="T34" fmla="*/ 180 w 690"/>
                  <a:gd name="T35" fmla="*/ 558 h 788"/>
                  <a:gd name="T36" fmla="*/ 115 w 690"/>
                  <a:gd name="T37" fmla="*/ 623 h 788"/>
                  <a:gd name="T38" fmla="*/ 50 w 690"/>
                  <a:gd name="T39" fmla="*/ 689 h 788"/>
                  <a:gd name="T40" fmla="*/ 16 w 690"/>
                  <a:gd name="T41" fmla="*/ 722 h 788"/>
                  <a:gd name="T42" fmla="*/ 0 w 690"/>
                  <a:gd name="T43" fmla="*/ 754 h 788"/>
                  <a:gd name="T44" fmla="*/ 25 w 690"/>
                  <a:gd name="T45" fmla="*/ 778 h 788"/>
                  <a:gd name="T46" fmla="*/ 607 w 690"/>
                  <a:gd name="T47" fmla="*/ 787 h 788"/>
                  <a:gd name="T48" fmla="*/ 664 w 690"/>
                  <a:gd name="T49" fmla="*/ 778 h 788"/>
                  <a:gd name="T50" fmla="*/ 689 w 690"/>
                  <a:gd name="T51" fmla="*/ 754 h 788"/>
                  <a:gd name="T52" fmla="*/ 672 w 690"/>
                  <a:gd name="T53" fmla="*/ 722 h 788"/>
                  <a:gd name="T54" fmla="*/ 607 w 690"/>
                  <a:gd name="T55" fmla="*/ 656 h 788"/>
                  <a:gd name="T56" fmla="*/ 476 w 690"/>
                  <a:gd name="T57" fmla="*/ 525 h 788"/>
                  <a:gd name="T58" fmla="*/ 410 w 690"/>
                  <a:gd name="T59" fmla="*/ 460 h 788"/>
                  <a:gd name="T60" fmla="*/ 385 w 690"/>
                  <a:gd name="T61" fmla="*/ 418 h 788"/>
                  <a:gd name="T62" fmla="*/ 385 w 690"/>
                  <a:gd name="T63" fmla="*/ 369 h 788"/>
                  <a:gd name="T64" fmla="*/ 410 w 690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88">
                    <a:moveTo>
                      <a:pt x="410" y="328"/>
                    </a:moveTo>
                    <a:lnTo>
                      <a:pt x="443" y="295"/>
                    </a:lnTo>
                    <a:lnTo>
                      <a:pt x="476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40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0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90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0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50" y="689"/>
                    </a:lnTo>
                    <a:lnTo>
                      <a:pt x="16" y="722"/>
                    </a:lnTo>
                    <a:lnTo>
                      <a:pt x="16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9" y="773"/>
                      <a:pt x="25" y="778"/>
                    </a:cubicBezTo>
                    <a:lnTo>
                      <a:pt x="25" y="778"/>
                    </a:lnTo>
                    <a:cubicBezTo>
                      <a:pt x="41" y="784"/>
                      <a:pt x="61" y="787"/>
                      <a:pt x="82" y="787"/>
                    </a:cubicBezTo>
                    <a:lnTo>
                      <a:pt x="607" y="787"/>
                    </a:lnTo>
                    <a:lnTo>
                      <a:pt x="607" y="787"/>
                    </a:lnTo>
                    <a:cubicBezTo>
                      <a:pt x="629" y="787"/>
                      <a:pt x="648" y="784"/>
                      <a:pt x="664" y="778"/>
                    </a:cubicBezTo>
                    <a:lnTo>
                      <a:pt x="664" y="778"/>
                    </a:lnTo>
                    <a:cubicBezTo>
                      <a:pt x="681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40" y="689"/>
                    </a:lnTo>
                    <a:lnTo>
                      <a:pt x="607" y="656"/>
                    </a:lnTo>
                    <a:lnTo>
                      <a:pt x="574" y="623"/>
                    </a:lnTo>
                    <a:lnTo>
                      <a:pt x="476" y="525"/>
                    </a:lnTo>
                    <a:lnTo>
                      <a:pt x="443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" name="Freeform 198">
                <a:extLst>
                  <a:ext uri="{FF2B5EF4-FFF2-40B4-BE49-F238E27FC236}">
                    <a16:creationId xmlns="" xmlns:a16="http://schemas.microsoft.com/office/drawing/2014/main" id="{D51F10B7-2600-A74B-A7C8-771230EF6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850" y="2332038"/>
                <a:ext cx="187325" cy="187325"/>
              </a:xfrm>
              <a:custGeom>
                <a:avLst/>
                <a:gdLst>
                  <a:gd name="T0" fmla="*/ 383 w 520"/>
                  <a:gd name="T1" fmla="*/ 235 h 520"/>
                  <a:gd name="T2" fmla="*/ 325 w 520"/>
                  <a:gd name="T3" fmla="*/ 161 h 520"/>
                  <a:gd name="T4" fmla="*/ 292 w 520"/>
                  <a:gd name="T5" fmla="*/ 140 h 520"/>
                  <a:gd name="T6" fmla="*/ 284 w 520"/>
                  <a:gd name="T7" fmla="*/ 136 h 520"/>
                  <a:gd name="T8" fmla="*/ 235 w 520"/>
                  <a:gd name="T9" fmla="*/ 136 h 520"/>
                  <a:gd name="T10" fmla="*/ 194 w 520"/>
                  <a:gd name="T11" fmla="*/ 161 h 520"/>
                  <a:gd name="T12" fmla="*/ 161 w 520"/>
                  <a:gd name="T13" fmla="*/ 194 h 520"/>
                  <a:gd name="T14" fmla="*/ 137 w 520"/>
                  <a:gd name="T15" fmla="*/ 235 h 520"/>
                  <a:gd name="T16" fmla="*/ 137 w 520"/>
                  <a:gd name="T17" fmla="*/ 284 h 520"/>
                  <a:gd name="T18" fmla="*/ 194 w 520"/>
                  <a:gd name="T19" fmla="*/ 358 h 520"/>
                  <a:gd name="T20" fmla="*/ 235 w 520"/>
                  <a:gd name="T21" fmla="*/ 382 h 520"/>
                  <a:gd name="T22" fmla="*/ 284 w 520"/>
                  <a:gd name="T23" fmla="*/ 382 h 520"/>
                  <a:gd name="T24" fmla="*/ 292 w 520"/>
                  <a:gd name="T25" fmla="*/ 379 h 520"/>
                  <a:gd name="T26" fmla="*/ 325 w 520"/>
                  <a:gd name="T27" fmla="*/ 358 h 520"/>
                  <a:gd name="T28" fmla="*/ 358 w 520"/>
                  <a:gd name="T29" fmla="*/ 326 h 520"/>
                  <a:gd name="T30" fmla="*/ 383 w 520"/>
                  <a:gd name="T31" fmla="*/ 284 h 520"/>
                  <a:gd name="T32" fmla="*/ 514 w 520"/>
                  <a:gd name="T33" fmla="*/ 235 h 520"/>
                  <a:gd name="T34" fmla="*/ 514 w 520"/>
                  <a:gd name="T35" fmla="*/ 284 h 520"/>
                  <a:gd name="T36" fmla="*/ 489 w 520"/>
                  <a:gd name="T37" fmla="*/ 326 h 520"/>
                  <a:gd name="T38" fmla="*/ 424 w 520"/>
                  <a:gd name="T39" fmla="*/ 391 h 520"/>
                  <a:gd name="T40" fmla="*/ 358 w 520"/>
                  <a:gd name="T41" fmla="*/ 457 h 520"/>
                  <a:gd name="T42" fmla="*/ 325 w 520"/>
                  <a:gd name="T43" fmla="*/ 489 h 520"/>
                  <a:gd name="T44" fmla="*/ 292 w 520"/>
                  <a:gd name="T45" fmla="*/ 510 h 520"/>
                  <a:gd name="T46" fmla="*/ 284 w 520"/>
                  <a:gd name="T47" fmla="*/ 514 h 520"/>
                  <a:gd name="T48" fmla="*/ 235 w 520"/>
                  <a:gd name="T49" fmla="*/ 514 h 520"/>
                  <a:gd name="T50" fmla="*/ 161 w 520"/>
                  <a:gd name="T51" fmla="*/ 457 h 520"/>
                  <a:gd name="T52" fmla="*/ 30 w 520"/>
                  <a:gd name="T53" fmla="*/ 326 h 520"/>
                  <a:gd name="T54" fmla="*/ 6 w 520"/>
                  <a:gd name="T55" fmla="*/ 284 h 520"/>
                  <a:gd name="T56" fmla="*/ 6 w 520"/>
                  <a:gd name="T57" fmla="*/ 235 h 520"/>
                  <a:gd name="T58" fmla="*/ 30 w 520"/>
                  <a:gd name="T59" fmla="*/ 194 h 520"/>
                  <a:gd name="T60" fmla="*/ 96 w 520"/>
                  <a:gd name="T61" fmla="*/ 129 h 520"/>
                  <a:gd name="T62" fmla="*/ 194 w 520"/>
                  <a:gd name="T63" fmla="*/ 30 h 520"/>
                  <a:gd name="T64" fmla="*/ 235 w 520"/>
                  <a:gd name="T65" fmla="*/ 6 h 520"/>
                  <a:gd name="T66" fmla="*/ 284 w 520"/>
                  <a:gd name="T67" fmla="*/ 6 h 520"/>
                  <a:gd name="T68" fmla="*/ 292 w 520"/>
                  <a:gd name="T69" fmla="*/ 9 h 520"/>
                  <a:gd name="T70" fmla="*/ 325 w 520"/>
                  <a:gd name="T71" fmla="*/ 30 h 520"/>
                  <a:gd name="T72" fmla="*/ 489 w 520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20" h="520">
                    <a:moveTo>
                      <a:pt x="383" y="235"/>
                    </a:moveTo>
                    <a:lnTo>
                      <a:pt x="383" y="235"/>
                    </a:lnTo>
                    <a:cubicBezTo>
                      <a:pt x="378" y="218"/>
                      <a:pt x="369" y="205"/>
                      <a:pt x="358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7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90" y="139"/>
                      <a:pt x="287" y="137"/>
                      <a:pt x="284" y="136"/>
                    </a:cubicBezTo>
                    <a:lnTo>
                      <a:pt x="284" y="136"/>
                    </a:lnTo>
                    <a:cubicBezTo>
                      <a:pt x="268" y="131"/>
                      <a:pt x="252" y="131"/>
                      <a:pt x="235" y="136"/>
                    </a:cubicBezTo>
                    <a:lnTo>
                      <a:pt x="235" y="136"/>
                    </a:lnTo>
                    <a:cubicBezTo>
                      <a:pt x="219" y="142"/>
                      <a:pt x="206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50" y="205"/>
                      <a:pt x="143" y="218"/>
                      <a:pt x="137" y="235"/>
                    </a:cubicBezTo>
                    <a:lnTo>
                      <a:pt x="137" y="235"/>
                    </a:lnTo>
                    <a:cubicBezTo>
                      <a:pt x="131" y="252"/>
                      <a:pt x="131" y="268"/>
                      <a:pt x="137" y="284"/>
                    </a:cubicBezTo>
                    <a:lnTo>
                      <a:pt x="137" y="284"/>
                    </a:lnTo>
                    <a:cubicBezTo>
                      <a:pt x="143" y="301"/>
                      <a:pt x="150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6" y="369"/>
                      <a:pt x="219" y="377"/>
                      <a:pt x="235" y="382"/>
                    </a:cubicBezTo>
                    <a:lnTo>
                      <a:pt x="235" y="382"/>
                    </a:lnTo>
                    <a:cubicBezTo>
                      <a:pt x="252" y="388"/>
                      <a:pt x="268" y="388"/>
                      <a:pt x="284" y="382"/>
                    </a:cubicBezTo>
                    <a:lnTo>
                      <a:pt x="284" y="382"/>
                    </a:lnTo>
                    <a:cubicBezTo>
                      <a:pt x="287" y="381"/>
                      <a:pt x="290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7" y="367"/>
                      <a:pt x="325" y="358"/>
                    </a:cubicBezTo>
                    <a:lnTo>
                      <a:pt x="358" y="326"/>
                    </a:lnTo>
                    <a:lnTo>
                      <a:pt x="358" y="326"/>
                    </a:lnTo>
                    <a:cubicBezTo>
                      <a:pt x="369" y="314"/>
                      <a:pt x="378" y="301"/>
                      <a:pt x="383" y="284"/>
                    </a:cubicBezTo>
                    <a:lnTo>
                      <a:pt x="383" y="284"/>
                    </a:lnTo>
                    <a:cubicBezTo>
                      <a:pt x="388" y="268"/>
                      <a:pt x="388" y="252"/>
                      <a:pt x="383" y="235"/>
                    </a:cubicBezTo>
                    <a:close/>
                    <a:moveTo>
                      <a:pt x="514" y="235"/>
                    </a:moveTo>
                    <a:lnTo>
                      <a:pt x="514" y="235"/>
                    </a:lnTo>
                    <a:cubicBezTo>
                      <a:pt x="519" y="252"/>
                      <a:pt x="519" y="268"/>
                      <a:pt x="514" y="284"/>
                    </a:cubicBezTo>
                    <a:lnTo>
                      <a:pt x="514" y="284"/>
                    </a:lnTo>
                    <a:cubicBezTo>
                      <a:pt x="509" y="301"/>
                      <a:pt x="500" y="314"/>
                      <a:pt x="489" y="326"/>
                    </a:cubicBezTo>
                    <a:lnTo>
                      <a:pt x="456" y="358"/>
                    </a:lnTo>
                    <a:lnTo>
                      <a:pt x="424" y="391"/>
                    </a:lnTo>
                    <a:lnTo>
                      <a:pt x="391" y="424"/>
                    </a:lnTo>
                    <a:lnTo>
                      <a:pt x="358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7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90" y="512"/>
                      <a:pt x="287" y="513"/>
                      <a:pt x="284" y="514"/>
                    </a:cubicBezTo>
                    <a:lnTo>
                      <a:pt x="284" y="514"/>
                    </a:lnTo>
                    <a:cubicBezTo>
                      <a:pt x="268" y="519"/>
                      <a:pt x="252" y="519"/>
                      <a:pt x="235" y="514"/>
                    </a:cubicBezTo>
                    <a:lnTo>
                      <a:pt x="235" y="514"/>
                    </a:lnTo>
                    <a:cubicBezTo>
                      <a:pt x="219" y="508"/>
                      <a:pt x="206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1" y="301"/>
                      <a:pt x="6" y="284"/>
                    </a:cubicBezTo>
                    <a:lnTo>
                      <a:pt x="6" y="284"/>
                    </a:lnTo>
                    <a:cubicBezTo>
                      <a:pt x="0" y="268"/>
                      <a:pt x="0" y="252"/>
                      <a:pt x="6" y="235"/>
                    </a:cubicBezTo>
                    <a:lnTo>
                      <a:pt x="6" y="235"/>
                    </a:lnTo>
                    <a:cubicBezTo>
                      <a:pt x="11" y="218"/>
                      <a:pt x="19" y="205"/>
                      <a:pt x="30" y="194"/>
                    </a:cubicBezTo>
                    <a:lnTo>
                      <a:pt x="63" y="161"/>
                    </a:lnTo>
                    <a:lnTo>
                      <a:pt x="96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6" y="20"/>
                      <a:pt x="219" y="11"/>
                      <a:pt x="235" y="6"/>
                    </a:cubicBezTo>
                    <a:lnTo>
                      <a:pt x="235" y="6"/>
                    </a:lnTo>
                    <a:cubicBezTo>
                      <a:pt x="252" y="0"/>
                      <a:pt x="268" y="0"/>
                      <a:pt x="284" y="6"/>
                    </a:cubicBezTo>
                    <a:lnTo>
                      <a:pt x="284" y="6"/>
                    </a:lnTo>
                    <a:cubicBezTo>
                      <a:pt x="287" y="7"/>
                      <a:pt x="290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7" y="21"/>
                      <a:pt x="325" y="30"/>
                    </a:cubicBezTo>
                    <a:lnTo>
                      <a:pt x="489" y="194"/>
                    </a:lnTo>
                    <a:lnTo>
                      <a:pt x="489" y="194"/>
                    </a:lnTo>
                    <a:cubicBezTo>
                      <a:pt x="500" y="205"/>
                      <a:pt x="509" y="218"/>
                      <a:pt x="514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" name="Freeform 201">
                <a:extLst>
                  <a:ext uri="{FF2B5EF4-FFF2-40B4-BE49-F238E27FC236}">
                    <a16:creationId xmlns="" xmlns:a16="http://schemas.microsoft.com/office/drawing/2014/main" id="{DC84D365-C49B-2B41-A98B-2DBB9D78B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700" y="2403475"/>
                <a:ext cx="46038" cy="46038"/>
              </a:xfrm>
              <a:custGeom>
                <a:avLst/>
                <a:gdLst>
                  <a:gd name="T0" fmla="*/ 95 w 127"/>
                  <a:gd name="T1" fmla="*/ 9 h 127"/>
                  <a:gd name="T2" fmla="*/ 95 w 127"/>
                  <a:gd name="T3" fmla="*/ 9 h 127"/>
                  <a:gd name="T4" fmla="*/ 87 w 127"/>
                  <a:gd name="T5" fmla="*/ 5 h 127"/>
                  <a:gd name="T6" fmla="*/ 87 w 127"/>
                  <a:gd name="T7" fmla="*/ 5 h 127"/>
                  <a:gd name="T8" fmla="*/ 38 w 127"/>
                  <a:gd name="T9" fmla="*/ 5 h 127"/>
                  <a:gd name="T10" fmla="*/ 38 w 127"/>
                  <a:gd name="T11" fmla="*/ 5 h 127"/>
                  <a:gd name="T12" fmla="*/ 5 w 127"/>
                  <a:gd name="T13" fmla="*/ 38 h 127"/>
                  <a:gd name="T14" fmla="*/ 5 w 127"/>
                  <a:gd name="T15" fmla="*/ 38 h 127"/>
                  <a:gd name="T16" fmla="*/ 5 w 127"/>
                  <a:gd name="T17" fmla="*/ 87 h 127"/>
                  <a:gd name="T18" fmla="*/ 5 w 127"/>
                  <a:gd name="T19" fmla="*/ 87 h 127"/>
                  <a:gd name="T20" fmla="*/ 38 w 127"/>
                  <a:gd name="T21" fmla="*/ 120 h 127"/>
                  <a:gd name="T22" fmla="*/ 38 w 127"/>
                  <a:gd name="T23" fmla="*/ 120 h 127"/>
                  <a:gd name="T24" fmla="*/ 87 w 127"/>
                  <a:gd name="T25" fmla="*/ 120 h 127"/>
                  <a:gd name="T26" fmla="*/ 87 w 127"/>
                  <a:gd name="T27" fmla="*/ 120 h 127"/>
                  <a:gd name="T28" fmla="*/ 95 w 127"/>
                  <a:gd name="T29" fmla="*/ 116 h 127"/>
                  <a:gd name="T30" fmla="*/ 95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5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5" y="9"/>
                    </a:moveTo>
                    <a:lnTo>
                      <a:pt x="95" y="9"/>
                    </a:lnTo>
                    <a:cubicBezTo>
                      <a:pt x="93" y="8"/>
                      <a:pt x="90" y="6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8" y="5"/>
                    </a:cubicBezTo>
                    <a:lnTo>
                      <a:pt x="38" y="5"/>
                    </a:lnTo>
                    <a:cubicBezTo>
                      <a:pt x="22" y="10"/>
                      <a:pt x="11" y="21"/>
                      <a:pt x="5" y="38"/>
                    </a:cubicBezTo>
                    <a:lnTo>
                      <a:pt x="5" y="38"/>
                    </a:lnTo>
                    <a:cubicBezTo>
                      <a:pt x="0" y="55"/>
                      <a:pt x="0" y="71"/>
                      <a:pt x="5" y="87"/>
                    </a:cubicBezTo>
                    <a:lnTo>
                      <a:pt x="5" y="87"/>
                    </a:lnTo>
                    <a:cubicBezTo>
                      <a:pt x="11" y="104"/>
                      <a:pt x="22" y="114"/>
                      <a:pt x="38" y="120"/>
                    </a:cubicBezTo>
                    <a:lnTo>
                      <a:pt x="38" y="120"/>
                    </a:lnTo>
                    <a:cubicBezTo>
                      <a:pt x="55" y="126"/>
                      <a:pt x="71" y="126"/>
                      <a:pt x="87" y="120"/>
                    </a:cubicBezTo>
                    <a:lnTo>
                      <a:pt x="87" y="120"/>
                    </a:lnTo>
                    <a:cubicBezTo>
                      <a:pt x="90" y="119"/>
                      <a:pt x="93" y="118"/>
                      <a:pt x="95" y="116"/>
                    </a:cubicBezTo>
                    <a:lnTo>
                      <a:pt x="95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" name="Freeform 204">
                <a:extLst>
                  <a:ext uri="{FF2B5EF4-FFF2-40B4-BE49-F238E27FC236}">
                    <a16:creationId xmlns="" xmlns:a16="http://schemas.microsoft.com/office/drawing/2014/main" id="{984ECFC1-165D-2546-B133-5ADDBE20F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413" y="2573338"/>
                <a:ext cx="247650" cy="136525"/>
              </a:xfrm>
              <a:custGeom>
                <a:avLst/>
                <a:gdLst>
                  <a:gd name="T0" fmla="*/ 664 w 689"/>
                  <a:gd name="T1" fmla="*/ 369 h 379"/>
                  <a:gd name="T2" fmla="*/ 664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2 w 689"/>
                  <a:gd name="T9" fmla="*/ 312 h 379"/>
                  <a:gd name="T10" fmla="*/ 639 w 689"/>
                  <a:gd name="T11" fmla="*/ 279 h 379"/>
                  <a:gd name="T12" fmla="*/ 607 w 689"/>
                  <a:gd name="T13" fmla="*/ 246 h 379"/>
                  <a:gd name="T14" fmla="*/ 574 w 689"/>
                  <a:gd name="T15" fmla="*/ 214 h 379"/>
                  <a:gd name="T16" fmla="*/ 541 w 689"/>
                  <a:gd name="T17" fmla="*/ 180 h 379"/>
                  <a:gd name="T18" fmla="*/ 508 w 689"/>
                  <a:gd name="T19" fmla="*/ 148 h 379"/>
                  <a:gd name="T20" fmla="*/ 475 w 689"/>
                  <a:gd name="T21" fmla="*/ 115 h 379"/>
                  <a:gd name="T22" fmla="*/ 443 w 689"/>
                  <a:gd name="T23" fmla="*/ 82 h 379"/>
                  <a:gd name="T24" fmla="*/ 410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5 w 689"/>
                  <a:gd name="T31" fmla="*/ 0 h 379"/>
                  <a:gd name="T32" fmla="*/ 345 w 689"/>
                  <a:gd name="T33" fmla="*/ 0 h 379"/>
                  <a:gd name="T34" fmla="*/ 311 w 689"/>
                  <a:gd name="T35" fmla="*/ 16 h 379"/>
                  <a:gd name="T36" fmla="*/ 279 w 689"/>
                  <a:gd name="T37" fmla="*/ 50 h 379"/>
                  <a:gd name="T38" fmla="*/ 246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7 w 689"/>
                  <a:gd name="T45" fmla="*/ 180 h 379"/>
                  <a:gd name="T46" fmla="*/ 115 w 689"/>
                  <a:gd name="T47" fmla="*/ 214 h 379"/>
                  <a:gd name="T48" fmla="*/ 82 w 689"/>
                  <a:gd name="T49" fmla="*/ 246 h 379"/>
                  <a:gd name="T50" fmla="*/ 49 w 689"/>
                  <a:gd name="T51" fmla="*/ 279 h 379"/>
                  <a:gd name="T52" fmla="*/ 17 w 689"/>
                  <a:gd name="T53" fmla="*/ 312 h 379"/>
                  <a:gd name="T54" fmla="*/ 17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5 w 689"/>
                  <a:gd name="T61" fmla="*/ 369 h 379"/>
                  <a:gd name="T62" fmla="*/ 25 w 689"/>
                  <a:gd name="T63" fmla="*/ 369 h 379"/>
                  <a:gd name="T64" fmla="*/ 82 w 689"/>
                  <a:gd name="T65" fmla="*/ 378 h 379"/>
                  <a:gd name="T66" fmla="*/ 607 w 689"/>
                  <a:gd name="T67" fmla="*/ 378 h 379"/>
                  <a:gd name="T68" fmla="*/ 607 w 689"/>
                  <a:gd name="T69" fmla="*/ 378 h 379"/>
                  <a:gd name="T70" fmla="*/ 664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4" y="369"/>
                    </a:move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2" y="312"/>
                    </a:cubicBezTo>
                    <a:lnTo>
                      <a:pt x="639" y="279"/>
                    </a:lnTo>
                    <a:lnTo>
                      <a:pt x="607" y="246"/>
                    </a:lnTo>
                    <a:lnTo>
                      <a:pt x="574" y="214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5" y="0"/>
                      <a:pt x="345" y="0"/>
                    </a:cubicBezTo>
                    <a:lnTo>
                      <a:pt x="345" y="0"/>
                    </a:lnTo>
                    <a:cubicBezTo>
                      <a:pt x="333" y="0"/>
                      <a:pt x="322" y="6"/>
                      <a:pt x="311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7" y="180"/>
                    </a:lnTo>
                    <a:lnTo>
                      <a:pt x="115" y="214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8" y="378"/>
                      <a:pt x="648" y="375"/>
                      <a:pt x="664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" name="Freeform 205">
                <a:extLst>
                  <a:ext uri="{FF2B5EF4-FFF2-40B4-BE49-F238E27FC236}">
                    <a16:creationId xmlns="" xmlns:a16="http://schemas.microsoft.com/office/drawing/2014/main" id="{C410AD06-2EFC-F94C-B7B0-3DE56A99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375" y="2573338"/>
                <a:ext cx="247650" cy="136525"/>
              </a:xfrm>
              <a:custGeom>
                <a:avLst/>
                <a:gdLst>
                  <a:gd name="T0" fmla="*/ 639 w 689"/>
                  <a:gd name="T1" fmla="*/ 279 h 379"/>
                  <a:gd name="T2" fmla="*/ 606 w 689"/>
                  <a:gd name="T3" fmla="*/ 246 h 379"/>
                  <a:gd name="T4" fmla="*/ 573 w 689"/>
                  <a:gd name="T5" fmla="*/ 213 h 379"/>
                  <a:gd name="T6" fmla="*/ 541 w 689"/>
                  <a:gd name="T7" fmla="*/ 180 h 379"/>
                  <a:gd name="T8" fmla="*/ 508 w 689"/>
                  <a:gd name="T9" fmla="*/ 148 h 379"/>
                  <a:gd name="T10" fmla="*/ 475 w 689"/>
                  <a:gd name="T11" fmla="*/ 115 h 379"/>
                  <a:gd name="T12" fmla="*/ 443 w 689"/>
                  <a:gd name="T13" fmla="*/ 82 h 379"/>
                  <a:gd name="T14" fmla="*/ 409 w 689"/>
                  <a:gd name="T15" fmla="*/ 50 h 379"/>
                  <a:gd name="T16" fmla="*/ 377 w 689"/>
                  <a:gd name="T17" fmla="*/ 16 h 379"/>
                  <a:gd name="T18" fmla="*/ 377 w 689"/>
                  <a:gd name="T19" fmla="*/ 16 h 379"/>
                  <a:gd name="T20" fmla="*/ 344 w 689"/>
                  <a:gd name="T21" fmla="*/ 0 h 379"/>
                  <a:gd name="T22" fmla="*/ 344 w 689"/>
                  <a:gd name="T23" fmla="*/ 0 h 379"/>
                  <a:gd name="T24" fmla="*/ 312 w 689"/>
                  <a:gd name="T25" fmla="*/ 16 h 379"/>
                  <a:gd name="T26" fmla="*/ 279 w 689"/>
                  <a:gd name="T27" fmla="*/ 50 h 379"/>
                  <a:gd name="T28" fmla="*/ 246 w 689"/>
                  <a:gd name="T29" fmla="*/ 82 h 379"/>
                  <a:gd name="T30" fmla="*/ 213 w 689"/>
                  <a:gd name="T31" fmla="*/ 115 h 379"/>
                  <a:gd name="T32" fmla="*/ 181 w 689"/>
                  <a:gd name="T33" fmla="*/ 148 h 379"/>
                  <a:gd name="T34" fmla="*/ 148 w 689"/>
                  <a:gd name="T35" fmla="*/ 180 h 379"/>
                  <a:gd name="T36" fmla="*/ 115 w 689"/>
                  <a:gd name="T37" fmla="*/ 213 h 379"/>
                  <a:gd name="T38" fmla="*/ 82 w 689"/>
                  <a:gd name="T39" fmla="*/ 246 h 379"/>
                  <a:gd name="T40" fmla="*/ 49 w 689"/>
                  <a:gd name="T41" fmla="*/ 279 h 379"/>
                  <a:gd name="T42" fmla="*/ 17 w 689"/>
                  <a:gd name="T43" fmla="*/ 312 h 379"/>
                  <a:gd name="T44" fmla="*/ 17 w 689"/>
                  <a:gd name="T45" fmla="*/ 312 h 379"/>
                  <a:gd name="T46" fmla="*/ 0 w 689"/>
                  <a:gd name="T47" fmla="*/ 344 h 379"/>
                  <a:gd name="T48" fmla="*/ 0 w 689"/>
                  <a:gd name="T49" fmla="*/ 344 h 379"/>
                  <a:gd name="T50" fmla="*/ 24 w 689"/>
                  <a:gd name="T51" fmla="*/ 369 h 379"/>
                  <a:gd name="T52" fmla="*/ 24 w 689"/>
                  <a:gd name="T53" fmla="*/ 369 h 379"/>
                  <a:gd name="T54" fmla="*/ 82 w 689"/>
                  <a:gd name="T55" fmla="*/ 378 h 379"/>
                  <a:gd name="T56" fmla="*/ 606 w 689"/>
                  <a:gd name="T57" fmla="*/ 378 h 379"/>
                  <a:gd name="T58" fmla="*/ 606 w 689"/>
                  <a:gd name="T59" fmla="*/ 378 h 379"/>
                  <a:gd name="T60" fmla="*/ 664 w 689"/>
                  <a:gd name="T61" fmla="*/ 369 h 379"/>
                  <a:gd name="T62" fmla="*/ 664 w 689"/>
                  <a:gd name="T63" fmla="*/ 369 h 379"/>
                  <a:gd name="T64" fmla="*/ 688 w 689"/>
                  <a:gd name="T65" fmla="*/ 344 h 379"/>
                  <a:gd name="T66" fmla="*/ 688 w 689"/>
                  <a:gd name="T67" fmla="*/ 344 h 379"/>
                  <a:gd name="T68" fmla="*/ 672 w 689"/>
                  <a:gd name="T69" fmla="*/ 312 h 379"/>
                  <a:gd name="T70" fmla="*/ 639 w 689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39" y="279"/>
                    </a:moveTo>
                    <a:lnTo>
                      <a:pt x="606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09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4" y="369"/>
                    </a:cubicBezTo>
                    <a:lnTo>
                      <a:pt x="24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4" y="369"/>
                    </a:cubicBez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2" y="312"/>
                    </a:cubicBezTo>
                    <a:lnTo>
                      <a:pt x="639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" name="Freeform 206">
                <a:extLst>
                  <a:ext uri="{FF2B5EF4-FFF2-40B4-BE49-F238E27FC236}">
                    <a16:creationId xmlns="" xmlns:a16="http://schemas.microsoft.com/office/drawing/2014/main" id="{29A7B3DE-B1BD-1B4C-B3ED-0C813CB9B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700" y="2714625"/>
                <a:ext cx="247650" cy="136525"/>
              </a:xfrm>
              <a:custGeom>
                <a:avLst/>
                <a:gdLst>
                  <a:gd name="T0" fmla="*/ 664 w 690"/>
                  <a:gd name="T1" fmla="*/ 368 h 378"/>
                  <a:gd name="T2" fmla="*/ 664 w 690"/>
                  <a:gd name="T3" fmla="*/ 368 h 378"/>
                  <a:gd name="T4" fmla="*/ 689 w 690"/>
                  <a:gd name="T5" fmla="*/ 344 h 378"/>
                  <a:gd name="T6" fmla="*/ 689 w 690"/>
                  <a:gd name="T7" fmla="*/ 344 h 378"/>
                  <a:gd name="T8" fmla="*/ 672 w 690"/>
                  <a:gd name="T9" fmla="*/ 311 h 378"/>
                  <a:gd name="T10" fmla="*/ 639 w 690"/>
                  <a:gd name="T11" fmla="*/ 278 h 378"/>
                  <a:gd name="T12" fmla="*/ 607 w 690"/>
                  <a:gd name="T13" fmla="*/ 246 h 378"/>
                  <a:gd name="T14" fmla="*/ 574 w 690"/>
                  <a:gd name="T15" fmla="*/ 213 h 378"/>
                  <a:gd name="T16" fmla="*/ 541 w 690"/>
                  <a:gd name="T17" fmla="*/ 180 h 378"/>
                  <a:gd name="T18" fmla="*/ 508 w 690"/>
                  <a:gd name="T19" fmla="*/ 147 h 378"/>
                  <a:gd name="T20" fmla="*/ 476 w 690"/>
                  <a:gd name="T21" fmla="*/ 114 h 378"/>
                  <a:gd name="T22" fmla="*/ 443 w 690"/>
                  <a:gd name="T23" fmla="*/ 82 h 378"/>
                  <a:gd name="T24" fmla="*/ 410 w 690"/>
                  <a:gd name="T25" fmla="*/ 49 h 378"/>
                  <a:gd name="T26" fmla="*/ 377 w 690"/>
                  <a:gd name="T27" fmla="*/ 16 h 378"/>
                  <a:gd name="T28" fmla="*/ 377 w 690"/>
                  <a:gd name="T29" fmla="*/ 16 h 378"/>
                  <a:gd name="T30" fmla="*/ 345 w 690"/>
                  <a:gd name="T31" fmla="*/ 0 h 378"/>
                  <a:gd name="T32" fmla="*/ 345 w 690"/>
                  <a:gd name="T33" fmla="*/ 0 h 378"/>
                  <a:gd name="T34" fmla="*/ 312 w 690"/>
                  <a:gd name="T35" fmla="*/ 16 h 378"/>
                  <a:gd name="T36" fmla="*/ 279 w 690"/>
                  <a:gd name="T37" fmla="*/ 49 h 378"/>
                  <a:gd name="T38" fmla="*/ 246 w 690"/>
                  <a:gd name="T39" fmla="*/ 82 h 378"/>
                  <a:gd name="T40" fmla="*/ 148 w 690"/>
                  <a:gd name="T41" fmla="*/ 180 h 378"/>
                  <a:gd name="T42" fmla="*/ 115 w 690"/>
                  <a:gd name="T43" fmla="*/ 213 h 378"/>
                  <a:gd name="T44" fmla="*/ 82 w 690"/>
                  <a:gd name="T45" fmla="*/ 246 h 378"/>
                  <a:gd name="T46" fmla="*/ 17 w 690"/>
                  <a:gd name="T47" fmla="*/ 311 h 378"/>
                  <a:gd name="T48" fmla="*/ 17 w 690"/>
                  <a:gd name="T49" fmla="*/ 311 h 378"/>
                  <a:gd name="T50" fmla="*/ 0 w 690"/>
                  <a:gd name="T51" fmla="*/ 344 h 378"/>
                  <a:gd name="T52" fmla="*/ 0 w 690"/>
                  <a:gd name="T53" fmla="*/ 344 h 378"/>
                  <a:gd name="T54" fmla="*/ 25 w 690"/>
                  <a:gd name="T55" fmla="*/ 368 h 378"/>
                  <a:gd name="T56" fmla="*/ 25 w 690"/>
                  <a:gd name="T57" fmla="*/ 368 h 378"/>
                  <a:gd name="T58" fmla="*/ 82 w 690"/>
                  <a:gd name="T59" fmla="*/ 377 h 378"/>
                  <a:gd name="T60" fmla="*/ 607 w 690"/>
                  <a:gd name="T61" fmla="*/ 377 h 378"/>
                  <a:gd name="T62" fmla="*/ 607 w 690"/>
                  <a:gd name="T63" fmla="*/ 377 h 378"/>
                  <a:gd name="T64" fmla="*/ 664 w 690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378">
                    <a:moveTo>
                      <a:pt x="664" y="368"/>
                    </a:moveTo>
                    <a:lnTo>
                      <a:pt x="664" y="368"/>
                    </a:lnTo>
                    <a:cubicBezTo>
                      <a:pt x="680" y="363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7" y="246"/>
                    </a:lnTo>
                    <a:lnTo>
                      <a:pt x="574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6" y="114"/>
                    </a:lnTo>
                    <a:lnTo>
                      <a:pt x="443" y="82"/>
                    </a:lnTo>
                    <a:lnTo>
                      <a:pt x="410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6" y="0"/>
                      <a:pt x="345" y="0"/>
                    </a:cubicBezTo>
                    <a:lnTo>
                      <a:pt x="345" y="0"/>
                    </a:lnTo>
                    <a:cubicBezTo>
                      <a:pt x="334" y="0"/>
                      <a:pt x="323" y="5"/>
                      <a:pt x="312" y="16"/>
                    </a:cubicBezTo>
                    <a:lnTo>
                      <a:pt x="279" y="49"/>
                    </a:lnTo>
                    <a:lnTo>
                      <a:pt x="246" y="82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17" y="311"/>
                    </a:lnTo>
                    <a:lnTo>
                      <a:pt x="17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3"/>
                      <a:pt x="25" y="368"/>
                    </a:cubicBezTo>
                    <a:lnTo>
                      <a:pt x="25" y="368"/>
                    </a:lnTo>
                    <a:cubicBezTo>
                      <a:pt x="42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9" y="377"/>
                      <a:pt x="648" y="374"/>
                      <a:pt x="664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" name="Freeform 207">
                <a:extLst>
                  <a:ext uri="{FF2B5EF4-FFF2-40B4-BE49-F238E27FC236}">
                    <a16:creationId xmlns="" xmlns:a16="http://schemas.microsoft.com/office/drawing/2014/main" id="{A7758EC3-6AD1-DA4E-A50F-F4413D345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1088" y="2714625"/>
                <a:ext cx="247650" cy="136525"/>
              </a:xfrm>
              <a:custGeom>
                <a:avLst/>
                <a:gdLst>
                  <a:gd name="T0" fmla="*/ 377 w 689"/>
                  <a:gd name="T1" fmla="*/ 16 h 378"/>
                  <a:gd name="T2" fmla="*/ 377 w 689"/>
                  <a:gd name="T3" fmla="*/ 16 h 378"/>
                  <a:gd name="T4" fmla="*/ 344 w 689"/>
                  <a:gd name="T5" fmla="*/ 0 h 378"/>
                  <a:gd name="T6" fmla="*/ 344 w 689"/>
                  <a:gd name="T7" fmla="*/ 0 h 378"/>
                  <a:gd name="T8" fmla="*/ 311 w 689"/>
                  <a:gd name="T9" fmla="*/ 16 h 378"/>
                  <a:gd name="T10" fmla="*/ 278 w 689"/>
                  <a:gd name="T11" fmla="*/ 49 h 378"/>
                  <a:gd name="T12" fmla="*/ 246 w 689"/>
                  <a:gd name="T13" fmla="*/ 82 h 378"/>
                  <a:gd name="T14" fmla="*/ 213 w 689"/>
                  <a:gd name="T15" fmla="*/ 114 h 378"/>
                  <a:gd name="T16" fmla="*/ 180 w 689"/>
                  <a:gd name="T17" fmla="*/ 147 h 378"/>
                  <a:gd name="T18" fmla="*/ 147 w 689"/>
                  <a:gd name="T19" fmla="*/ 180 h 378"/>
                  <a:gd name="T20" fmla="*/ 114 w 689"/>
                  <a:gd name="T21" fmla="*/ 213 h 378"/>
                  <a:gd name="T22" fmla="*/ 82 w 689"/>
                  <a:gd name="T23" fmla="*/ 246 h 378"/>
                  <a:gd name="T24" fmla="*/ 49 w 689"/>
                  <a:gd name="T25" fmla="*/ 278 h 378"/>
                  <a:gd name="T26" fmla="*/ 16 w 689"/>
                  <a:gd name="T27" fmla="*/ 311 h 378"/>
                  <a:gd name="T28" fmla="*/ 16 w 689"/>
                  <a:gd name="T29" fmla="*/ 311 h 378"/>
                  <a:gd name="T30" fmla="*/ 0 w 689"/>
                  <a:gd name="T31" fmla="*/ 344 h 378"/>
                  <a:gd name="T32" fmla="*/ 0 w 689"/>
                  <a:gd name="T33" fmla="*/ 344 h 378"/>
                  <a:gd name="T34" fmla="*/ 24 w 689"/>
                  <a:gd name="T35" fmla="*/ 368 h 378"/>
                  <a:gd name="T36" fmla="*/ 24 w 689"/>
                  <a:gd name="T37" fmla="*/ 368 h 378"/>
                  <a:gd name="T38" fmla="*/ 82 w 689"/>
                  <a:gd name="T39" fmla="*/ 377 h 378"/>
                  <a:gd name="T40" fmla="*/ 606 w 689"/>
                  <a:gd name="T41" fmla="*/ 377 h 378"/>
                  <a:gd name="T42" fmla="*/ 606 w 689"/>
                  <a:gd name="T43" fmla="*/ 377 h 378"/>
                  <a:gd name="T44" fmla="*/ 663 w 689"/>
                  <a:gd name="T45" fmla="*/ 368 h 378"/>
                  <a:gd name="T46" fmla="*/ 663 w 689"/>
                  <a:gd name="T47" fmla="*/ 368 h 378"/>
                  <a:gd name="T48" fmla="*/ 688 w 689"/>
                  <a:gd name="T49" fmla="*/ 344 h 378"/>
                  <a:gd name="T50" fmla="*/ 688 w 689"/>
                  <a:gd name="T51" fmla="*/ 344 h 378"/>
                  <a:gd name="T52" fmla="*/ 672 w 689"/>
                  <a:gd name="T53" fmla="*/ 311 h 378"/>
                  <a:gd name="T54" fmla="*/ 377 w 689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9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5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4" y="213"/>
                    </a:lnTo>
                    <a:lnTo>
                      <a:pt x="82" y="246"/>
                    </a:lnTo>
                    <a:lnTo>
                      <a:pt x="49" y="278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4" y="368"/>
                    </a:cubicBezTo>
                    <a:lnTo>
                      <a:pt x="24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8" y="377"/>
                      <a:pt x="647" y="374"/>
                      <a:pt x="663" y="368"/>
                    </a:cubicBezTo>
                    <a:lnTo>
                      <a:pt x="663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" name="Freeform 208">
                <a:extLst>
                  <a:ext uri="{FF2B5EF4-FFF2-40B4-BE49-F238E27FC236}">
                    <a16:creationId xmlns="" xmlns:a16="http://schemas.microsoft.com/office/drawing/2014/main" id="{289B5AFB-352C-654D-AC6F-8A676BCB9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988" y="2851150"/>
                <a:ext cx="271462" cy="141288"/>
              </a:xfrm>
              <a:custGeom>
                <a:avLst/>
                <a:gdLst>
                  <a:gd name="T0" fmla="*/ 705 w 754"/>
                  <a:gd name="T1" fmla="*/ 292 h 391"/>
                  <a:gd name="T2" fmla="*/ 672 w 754"/>
                  <a:gd name="T3" fmla="*/ 259 h 391"/>
                  <a:gd name="T4" fmla="*/ 639 w 754"/>
                  <a:gd name="T5" fmla="*/ 226 h 391"/>
                  <a:gd name="T6" fmla="*/ 606 w 754"/>
                  <a:gd name="T7" fmla="*/ 193 h 391"/>
                  <a:gd name="T8" fmla="*/ 573 w 754"/>
                  <a:gd name="T9" fmla="*/ 161 h 391"/>
                  <a:gd name="T10" fmla="*/ 541 w 754"/>
                  <a:gd name="T11" fmla="*/ 128 h 391"/>
                  <a:gd name="T12" fmla="*/ 508 w 754"/>
                  <a:gd name="T13" fmla="*/ 95 h 391"/>
                  <a:gd name="T14" fmla="*/ 475 w 754"/>
                  <a:gd name="T15" fmla="*/ 62 h 391"/>
                  <a:gd name="T16" fmla="*/ 442 w 754"/>
                  <a:gd name="T17" fmla="*/ 29 h 391"/>
                  <a:gd name="T18" fmla="*/ 442 w 754"/>
                  <a:gd name="T19" fmla="*/ 29 h 391"/>
                  <a:gd name="T20" fmla="*/ 409 w 754"/>
                  <a:gd name="T21" fmla="*/ 8 h 391"/>
                  <a:gd name="T22" fmla="*/ 409 w 754"/>
                  <a:gd name="T23" fmla="*/ 8 h 391"/>
                  <a:gd name="T24" fmla="*/ 401 w 754"/>
                  <a:gd name="T25" fmla="*/ 5 h 391"/>
                  <a:gd name="T26" fmla="*/ 401 w 754"/>
                  <a:gd name="T27" fmla="*/ 5 h 391"/>
                  <a:gd name="T28" fmla="*/ 352 w 754"/>
                  <a:gd name="T29" fmla="*/ 5 h 391"/>
                  <a:gd name="T30" fmla="*/ 352 w 754"/>
                  <a:gd name="T31" fmla="*/ 5 h 391"/>
                  <a:gd name="T32" fmla="*/ 311 w 754"/>
                  <a:gd name="T33" fmla="*/ 29 h 391"/>
                  <a:gd name="T34" fmla="*/ 278 w 754"/>
                  <a:gd name="T35" fmla="*/ 62 h 391"/>
                  <a:gd name="T36" fmla="*/ 245 w 754"/>
                  <a:gd name="T37" fmla="*/ 95 h 391"/>
                  <a:gd name="T38" fmla="*/ 147 w 754"/>
                  <a:gd name="T39" fmla="*/ 193 h 391"/>
                  <a:gd name="T40" fmla="*/ 114 w 754"/>
                  <a:gd name="T41" fmla="*/ 226 h 391"/>
                  <a:gd name="T42" fmla="*/ 82 w 754"/>
                  <a:gd name="T43" fmla="*/ 259 h 391"/>
                  <a:gd name="T44" fmla="*/ 16 w 754"/>
                  <a:gd name="T45" fmla="*/ 325 h 391"/>
                  <a:gd name="T46" fmla="*/ 16 w 754"/>
                  <a:gd name="T47" fmla="*/ 325 h 391"/>
                  <a:gd name="T48" fmla="*/ 0 w 754"/>
                  <a:gd name="T49" fmla="*/ 357 h 391"/>
                  <a:gd name="T50" fmla="*/ 0 w 754"/>
                  <a:gd name="T51" fmla="*/ 357 h 391"/>
                  <a:gd name="T52" fmla="*/ 24 w 754"/>
                  <a:gd name="T53" fmla="*/ 382 h 391"/>
                  <a:gd name="T54" fmla="*/ 24 w 754"/>
                  <a:gd name="T55" fmla="*/ 382 h 391"/>
                  <a:gd name="T56" fmla="*/ 82 w 754"/>
                  <a:gd name="T57" fmla="*/ 390 h 391"/>
                  <a:gd name="T58" fmla="*/ 409 w 754"/>
                  <a:gd name="T59" fmla="*/ 390 h 391"/>
                  <a:gd name="T60" fmla="*/ 672 w 754"/>
                  <a:gd name="T61" fmla="*/ 390 h 391"/>
                  <a:gd name="T62" fmla="*/ 672 w 754"/>
                  <a:gd name="T63" fmla="*/ 390 h 391"/>
                  <a:gd name="T64" fmla="*/ 729 w 754"/>
                  <a:gd name="T65" fmla="*/ 382 h 391"/>
                  <a:gd name="T66" fmla="*/ 729 w 754"/>
                  <a:gd name="T67" fmla="*/ 382 h 391"/>
                  <a:gd name="T68" fmla="*/ 753 w 754"/>
                  <a:gd name="T69" fmla="*/ 357 h 391"/>
                  <a:gd name="T70" fmla="*/ 753 w 754"/>
                  <a:gd name="T71" fmla="*/ 357 h 391"/>
                  <a:gd name="T72" fmla="*/ 737 w 754"/>
                  <a:gd name="T73" fmla="*/ 325 h 391"/>
                  <a:gd name="T74" fmla="*/ 705 w 754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4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3" y="161"/>
                    </a:lnTo>
                    <a:lnTo>
                      <a:pt x="541" y="128"/>
                    </a:lnTo>
                    <a:lnTo>
                      <a:pt x="508" y="95"/>
                    </a:lnTo>
                    <a:lnTo>
                      <a:pt x="475" y="62"/>
                    </a:lnTo>
                    <a:lnTo>
                      <a:pt x="442" y="29"/>
                    </a:lnTo>
                    <a:lnTo>
                      <a:pt x="442" y="29"/>
                    </a:lnTo>
                    <a:cubicBezTo>
                      <a:pt x="434" y="21"/>
                      <a:pt x="422" y="13"/>
                      <a:pt x="409" y="8"/>
                    </a:cubicBezTo>
                    <a:lnTo>
                      <a:pt x="409" y="8"/>
                    </a:lnTo>
                    <a:cubicBezTo>
                      <a:pt x="407" y="7"/>
                      <a:pt x="404" y="6"/>
                      <a:pt x="401" y="5"/>
                    </a:cubicBezTo>
                    <a:lnTo>
                      <a:pt x="401" y="5"/>
                    </a:lnTo>
                    <a:cubicBezTo>
                      <a:pt x="385" y="0"/>
                      <a:pt x="369" y="0"/>
                      <a:pt x="352" y="5"/>
                    </a:cubicBezTo>
                    <a:lnTo>
                      <a:pt x="352" y="5"/>
                    </a:lnTo>
                    <a:cubicBezTo>
                      <a:pt x="336" y="10"/>
                      <a:pt x="323" y="18"/>
                      <a:pt x="311" y="29"/>
                    </a:cubicBezTo>
                    <a:lnTo>
                      <a:pt x="278" y="62"/>
                    </a:lnTo>
                    <a:lnTo>
                      <a:pt x="245" y="95"/>
                    </a:lnTo>
                    <a:lnTo>
                      <a:pt x="147" y="193"/>
                    </a:lnTo>
                    <a:lnTo>
                      <a:pt x="114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5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8" y="377"/>
                      <a:pt x="24" y="382"/>
                    </a:cubicBezTo>
                    <a:lnTo>
                      <a:pt x="24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09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2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3" y="369"/>
                      <a:pt x="753" y="357"/>
                    </a:cubicBezTo>
                    <a:lnTo>
                      <a:pt x="753" y="357"/>
                    </a:lnTo>
                    <a:cubicBezTo>
                      <a:pt x="753" y="347"/>
                      <a:pt x="748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1F1D1758-F554-3B45-80A0-8B370762E924}"/>
                </a:ext>
              </a:extLst>
            </p:cNvPr>
            <p:cNvGrpSpPr/>
            <p:nvPr/>
          </p:nvGrpSpPr>
          <p:grpSpPr>
            <a:xfrm>
              <a:off x="4187825" y="1387002"/>
              <a:ext cx="530225" cy="1096962"/>
              <a:chOff x="4187825" y="1865313"/>
              <a:chExt cx="530225" cy="1096962"/>
            </a:xfrm>
          </p:grpSpPr>
          <p:sp>
            <p:nvSpPr>
              <p:cNvPr id="65" name="Freeform 186">
                <a:extLst>
                  <a:ext uri="{FF2B5EF4-FFF2-40B4-BE49-F238E27FC236}">
                    <a16:creationId xmlns="" xmlns:a16="http://schemas.microsoft.com/office/drawing/2014/main" id="{EF5265EA-7F62-FC43-88C4-244A7B760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7825" y="1865313"/>
                <a:ext cx="265113" cy="1096962"/>
              </a:xfrm>
              <a:custGeom>
                <a:avLst/>
                <a:gdLst>
                  <a:gd name="T0" fmla="*/ 655 w 738"/>
                  <a:gd name="T1" fmla="*/ 409 h 3049"/>
                  <a:gd name="T2" fmla="*/ 623 w 738"/>
                  <a:gd name="T3" fmla="*/ 475 h 3049"/>
                  <a:gd name="T4" fmla="*/ 590 w 738"/>
                  <a:gd name="T5" fmla="*/ 475 h 3049"/>
                  <a:gd name="T6" fmla="*/ 558 w 738"/>
                  <a:gd name="T7" fmla="*/ 541 h 3049"/>
                  <a:gd name="T8" fmla="*/ 541 w 738"/>
                  <a:gd name="T9" fmla="*/ 557 h 3049"/>
                  <a:gd name="T10" fmla="*/ 541 w 738"/>
                  <a:gd name="T11" fmla="*/ 2524 h 3049"/>
                  <a:gd name="T12" fmla="*/ 541 w 738"/>
                  <a:gd name="T13" fmla="*/ 2491 h 3049"/>
                  <a:gd name="T14" fmla="*/ 606 w 738"/>
                  <a:gd name="T15" fmla="*/ 2589 h 3049"/>
                  <a:gd name="T16" fmla="*/ 590 w 738"/>
                  <a:gd name="T17" fmla="*/ 2573 h 3049"/>
                  <a:gd name="T18" fmla="*/ 688 w 738"/>
                  <a:gd name="T19" fmla="*/ 2638 h 3049"/>
                  <a:gd name="T20" fmla="*/ 492 w 738"/>
                  <a:gd name="T21" fmla="*/ 2442 h 3049"/>
                  <a:gd name="T22" fmla="*/ 459 w 738"/>
                  <a:gd name="T23" fmla="*/ 2442 h 3049"/>
                  <a:gd name="T24" fmla="*/ 426 w 738"/>
                  <a:gd name="T25" fmla="*/ 2376 h 3049"/>
                  <a:gd name="T26" fmla="*/ 410 w 738"/>
                  <a:gd name="T27" fmla="*/ 2393 h 3049"/>
                  <a:gd name="T28" fmla="*/ 475 w 738"/>
                  <a:gd name="T29" fmla="*/ 589 h 3049"/>
                  <a:gd name="T30" fmla="*/ 475 w 738"/>
                  <a:gd name="T31" fmla="*/ 622 h 3049"/>
                  <a:gd name="T32" fmla="*/ 410 w 738"/>
                  <a:gd name="T33" fmla="*/ 655 h 3049"/>
                  <a:gd name="T34" fmla="*/ 426 w 738"/>
                  <a:gd name="T35" fmla="*/ 672 h 3049"/>
                  <a:gd name="T36" fmla="*/ 737 w 738"/>
                  <a:gd name="T37" fmla="*/ 458 h 3049"/>
                  <a:gd name="T38" fmla="*/ 574 w 738"/>
                  <a:gd name="T39" fmla="*/ 606 h 3049"/>
                  <a:gd name="T40" fmla="*/ 549 w 738"/>
                  <a:gd name="T41" fmla="*/ 696 h 3049"/>
                  <a:gd name="T42" fmla="*/ 737 w 738"/>
                  <a:gd name="T43" fmla="*/ 917 h 3049"/>
                  <a:gd name="T44" fmla="*/ 131 w 738"/>
                  <a:gd name="T45" fmla="*/ 1524 h 3049"/>
                  <a:gd name="T46" fmla="*/ 278 w 738"/>
                  <a:gd name="T47" fmla="*/ 1688 h 3049"/>
                  <a:gd name="T48" fmla="*/ 442 w 738"/>
                  <a:gd name="T49" fmla="*/ 1852 h 3049"/>
                  <a:gd name="T50" fmla="*/ 606 w 738"/>
                  <a:gd name="T51" fmla="*/ 2016 h 3049"/>
                  <a:gd name="T52" fmla="*/ 737 w 738"/>
                  <a:gd name="T53" fmla="*/ 2131 h 3049"/>
                  <a:gd name="T54" fmla="*/ 549 w 738"/>
                  <a:gd name="T55" fmla="*/ 2351 h 3049"/>
                  <a:gd name="T56" fmla="*/ 672 w 738"/>
                  <a:gd name="T57" fmla="*/ 2540 h 3049"/>
                  <a:gd name="T58" fmla="*/ 737 w 738"/>
                  <a:gd name="T59" fmla="*/ 2687 h 3049"/>
                  <a:gd name="T60" fmla="*/ 737 w 738"/>
                  <a:gd name="T61" fmla="*/ 3048 h 3049"/>
                  <a:gd name="T62" fmla="*/ 606 w 738"/>
                  <a:gd name="T63" fmla="*/ 2933 h 3049"/>
                  <a:gd name="T64" fmla="*/ 664 w 738"/>
                  <a:gd name="T65" fmla="*/ 2860 h 3049"/>
                  <a:gd name="T66" fmla="*/ 606 w 738"/>
                  <a:gd name="T67" fmla="*/ 2737 h 3049"/>
                  <a:gd name="T68" fmla="*/ 442 w 738"/>
                  <a:gd name="T69" fmla="*/ 2573 h 3049"/>
                  <a:gd name="T70" fmla="*/ 278 w 738"/>
                  <a:gd name="T71" fmla="*/ 2409 h 3049"/>
                  <a:gd name="T72" fmla="*/ 197 w 738"/>
                  <a:gd name="T73" fmla="*/ 2310 h 3049"/>
                  <a:gd name="T74" fmla="*/ 606 w 738"/>
                  <a:gd name="T75" fmla="*/ 2278 h 3049"/>
                  <a:gd name="T76" fmla="*/ 672 w 738"/>
                  <a:gd name="T77" fmla="*/ 2212 h 3049"/>
                  <a:gd name="T78" fmla="*/ 377 w 738"/>
                  <a:gd name="T79" fmla="*/ 1917 h 3049"/>
                  <a:gd name="T80" fmla="*/ 82 w 738"/>
                  <a:gd name="T81" fmla="*/ 1623 h 3049"/>
                  <a:gd name="T82" fmla="*/ 0 w 738"/>
                  <a:gd name="T83" fmla="*/ 1524 h 3049"/>
                  <a:gd name="T84" fmla="*/ 147 w 738"/>
                  <a:gd name="T85" fmla="*/ 1360 h 3049"/>
                  <a:gd name="T86" fmla="*/ 311 w 738"/>
                  <a:gd name="T87" fmla="*/ 1196 h 3049"/>
                  <a:gd name="T88" fmla="*/ 475 w 738"/>
                  <a:gd name="T89" fmla="*/ 1032 h 3049"/>
                  <a:gd name="T90" fmla="*/ 640 w 738"/>
                  <a:gd name="T91" fmla="*/ 868 h 3049"/>
                  <a:gd name="T92" fmla="*/ 664 w 738"/>
                  <a:gd name="T93" fmla="*/ 778 h 3049"/>
                  <a:gd name="T94" fmla="*/ 221 w 738"/>
                  <a:gd name="T95" fmla="*/ 762 h 3049"/>
                  <a:gd name="T96" fmla="*/ 278 w 738"/>
                  <a:gd name="T97" fmla="*/ 639 h 3049"/>
                  <a:gd name="T98" fmla="*/ 508 w 738"/>
                  <a:gd name="T99" fmla="*/ 409 h 3049"/>
                  <a:gd name="T100" fmla="*/ 688 w 738"/>
                  <a:gd name="T101" fmla="*/ 213 h 3049"/>
                  <a:gd name="T102" fmla="*/ 590 w 738"/>
                  <a:gd name="T103" fmla="*/ 147 h 3049"/>
                  <a:gd name="T104" fmla="*/ 705 w 738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8" h="3049">
                    <a:moveTo>
                      <a:pt x="688" y="409"/>
                    </a:moveTo>
                    <a:lnTo>
                      <a:pt x="688" y="409"/>
                    </a:lnTo>
                    <a:cubicBezTo>
                      <a:pt x="688" y="398"/>
                      <a:pt x="683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5" y="398"/>
                      <a:pt x="655" y="409"/>
                    </a:cubicBezTo>
                    <a:lnTo>
                      <a:pt x="655" y="409"/>
                    </a:lnTo>
                    <a:cubicBezTo>
                      <a:pt x="655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3" y="426"/>
                      <a:pt x="688" y="420"/>
                      <a:pt x="688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7" y="458"/>
                      <a:pt x="606" y="458"/>
                    </a:cubicBezTo>
                    <a:lnTo>
                      <a:pt x="606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6" y="491"/>
                    </a:cubicBezTo>
                    <a:lnTo>
                      <a:pt x="606" y="491"/>
                    </a:lnTo>
                    <a:cubicBezTo>
                      <a:pt x="617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2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4" y="529"/>
                      <a:pt x="524" y="541"/>
                    </a:cubicBezTo>
                    <a:lnTo>
                      <a:pt x="524" y="541"/>
                    </a:lnTo>
                    <a:cubicBezTo>
                      <a:pt x="524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2" y="557"/>
                      <a:pt x="558" y="551"/>
                      <a:pt x="558" y="541"/>
                    </a:cubicBezTo>
                    <a:close/>
                    <a:moveTo>
                      <a:pt x="524" y="2507"/>
                    </a:moveTo>
                    <a:lnTo>
                      <a:pt x="524" y="2507"/>
                    </a:lnTo>
                    <a:cubicBezTo>
                      <a:pt x="524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2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2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4" y="2496"/>
                      <a:pt x="524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6" y="2589"/>
                    </a:cubicBezTo>
                    <a:lnTo>
                      <a:pt x="606" y="2589"/>
                    </a:lnTo>
                    <a:cubicBezTo>
                      <a:pt x="617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7" y="2556"/>
                      <a:pt x="606" y="2556"/>
                    </a:cubicBezTo>
                    <a:lnTo>
                      <a:pt x="606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5" y="2638"/>
                    </a:moveTo>
                    <a:lnTo>
                      <a:pt x="655" y="2638"/>
                    </a:lnTo>
                    <a:cubicBezTo>
                      <a:pt x="655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3" y="2655"/>
                      <a:pt x="688" y="2650"/>
                      <a:pt x="688" y="2638"/>
                    </a:cubicBezTo>
                    <a:lnTo>
                      <a:pt x="688" y="2638"/>
                    </a:lnTo>
                    <a:cubicBezTo>
                      <a:pt x="688" y="2627"/>
                      <a:pt x="683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5" y="2627"/>
                      <a:pt x="655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6" y="2425"/>
                      <a:pt x="475" y="2425"/>
                    </a:cubicBezTo>
                    <a:lnTo>
                      <a:pt x="475" y="2425"/>
                    </a:lnTo>
                    <a:cubicBezTo>
                      <a:pt x="464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4" y="2458"/>
                      <a:pt x="475" y="2458"/>
                    </a:cubicBezTo>
                    <a:lnTo>
                      <a:pt x="475" y="2458"/>
                    </a:lnTo>
                    <a:cubicBezTo>
                      <a:pt x="486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0" y="2360"/>
                    </a:cubicBezTo>
                    <a:lnTo>
                      <a:pt x="410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0" y="2393"/>
                    </a:cubicBezTo>
                    <a:lnTo>
                      <a:pt x="410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6" y="589"/>
                      <a:pt x="475" y="589"/>
                    </a:cubicBezTo>
                    <a:lnTo>
                      <a:pt x="475" y="589"/>
                    </a:lnTo>
                    <a:cubicBezTo>
                      <a:pt x="464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4" y="622"/>
                      <a:pt x="475" y="622"/>
                    </a:cubicBezTo>
                    <a:lnTo>
                      <a:pt x="475" y="622"/>
                    </a:lnTo>
                    <a:cubicBezTo>
                      <a:pt x="486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0" y="655"/>
                    </a:cubicBezTo>
                    <a:lnTo>
                      <a:pt x="410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0" y="688"/>
                    </a:cubicBezTo>
                    <a:lnTo>
                      <a:pt x="410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1" y="344"/>
                    </a:moveTo>
                    <a:lnTo>
                      <a:pt x="721" y="344"/>
                    </a:lnTo>
                    <a:cubicBezTo>
                      <a:pt x="721" y="355"/>
                      <a:pt x="725" y="360"/>
                      <a:pt x="737" y="360"/>
                    </a:cubicBezTo>
                    <a:lnTo>
                      <a:pt x="737" y="458"/>
                    </a:lnTo>
                    <a:lnTo>
                      <a:pt x="737" y="458"/>
                    </a:lnTo>
                    <a:cubicBezTo>
                      <a:pt x="725" y="458"/>
                      <a:pt x="716" y="464"/>
                      <a:pt x="705" y="475"/>
                    </a:cubicBezTo>
                    <a:lnTo>
                      <a:pt x="672" y="508"/>
                    </a:lnTo>
                    <a:lnTo>
                      <a:pt x="640" y="541"/>
                    </a:lnTo>
                    <a:lnTo>
                      <a:pt x="606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4" y="660"/>
                      <a:pt x="524" y="672"/>
                    </a:cubicBezTo>
                    <a:lnTo>
                      <a:pt x="524" y="672"/>
                    </a:lnTo>
                    <a:cubicBezTo>
                      <a:pt x="524" y="683"/>
                      <a:pt x="533" y="691"/>
                      <a:pt x="549" y="696"/>
                    </a:cubicBezTo>
                    <a:lnTo>
                      <a:pt x="549" y="696"/>
                    </a:lnTo>
                    <a:cubicBezTo>
                      <a:pt x="566" y="702"/>
                      <a:pt x="584" y="704"/>
                      <a:pt x="606" y="704"/>
                    </a:cubicBezTo>
                    <a:lnTo>
                      <a:pt x="737" y="704"/>
                    </a:lnTo>
                    <a:lnTo>
                      <a:pt x="737" y="917"/>
                    </a:lnTo>
                    <a:lnTo>
                      <a:pt x="737" y="917"/>
                    </a:lnTo>
                    <a:cubicBezTo>
                      <a:pt x="725" y="917"/>
                      <a:pt x="716" y="923"/>
                      <a:pt x="705" y="934"/>
                    </a:cubicBezTo>
                    <a:lnTo>
                      <a:pt x="147" y="1491"/>
                    </a:lnTo>
                    <a:lnTo>
                      <a:pt x="147" y="1491"/>
                    </a:lnTo>
                    <a:cubicBezTo>
                      <a:pt x="136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6" y="1545"/>
                      <a:pt x="147" y="1557"/>
                    </a:cubicBezTo>
                    <a:lnTo>
                      <a:pt x="180" y="1590"/>
                    </a:lnTo>
                    <a:lnTo>
                      <a:pt x="213" y="1623"/>
                    </a:lnTo>
                    <a:lnTo>
                      <a:pt x="246" y="1655"/>
                    </a:lnTo>
                    <a:lnTo>
                      <a:pt x="278" y="1688"/>
                    </a:lnTo>
                    <a:lnTo>
                      <a:pt x="311" y="1721"/>
                    </a:lnTo>
                    <a:lnTo>
                      <a:pt x="344" y="1754"/>
                    </a:lnTo>
                    <a:lnTo>
                      <a:pt x="377" y="1786"/>
                    </a:lnTo>
                    <a:lnTo>
                      <a:pt x="410" y="1819"/>
                    </a:lnTo>
                    <a:lnTo>
                      <a:pt x="442" y="1852"/>
                    </a:lnTo>
                    <a:lnTo>
                      <a:pt x="475" y="1885"/>
                    </a:lnTo>
                    <a:lnTo>
                      <a:pt x="508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6" y="2016"/>
                    </a:lnTo>
                    <a:lnTo>
                      <a:pt x="640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6" y="2125"/>
                      <a:pt x="725" y="2131"/>
                      <a:pt x="737" y="2131"/>
                    </a:cubicBezTo>
                    <a:lnTo>
                      <a:pt x="737" y="2344"/>
                    </a:lnTo>
                    <a:lnTo>
                      <a:pt x="606" y="2344"/>
                    </a:lnTo>
                    <a:lnTo>
                      <a:pt x="606" y="2344"/>
                    </a:lnTo>
                    <a:cubicBezTo>
                      <a:pt x="584" y="2344"/>
                      <a:pt x="566" y="2346"/>
                      <a:pt x="549" y="2351"/>
                    </a:cubicBezTo>
                    <a:lnTo>
                      <a:pt x="549" y="2351"/>
                    </a:lnTo>
                    <a:cubicBezTo>
                      <a:pt x="533" y="2357"/>
                      <a:pt x="524" y="2365"/>
                      <a:pt x="524" y="2376"/>
                    </a:cubicBezTo>
                    <a:lnTo>
                      <a:pt x="524" y="2376"/>
                    </a:lnTo>
                    <a:cubicBezTo>
                      <a:pt x="524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6" y="2584"/>
                      <a:pt x="725" y="2589"/>
                      <a:pt x="737" y="2589"/>
                    </a:cubicBezTo>
                    <a:lnTo>
                      <a:pt x="737" y="2687"/>
                    </a:lnTo>
                    <a:lnTo>
                      <a:pt x="737" y="2687"/>
                    </a:lnTo>
                    <a:cubicBezTo>
                      <a:pt x="725" y="2687"/>
                      <a:pt x="721" y="2693"/>
                      <a:pt x="721" y="2704"/>
                    </a:cubicBezTo>
                    <a:lnTo>
                      <a:pt x="721" y="2704"/>
                    </a:lnTo>
                    <a:cubicBezTo>
                      <a:pt x="721" y="2715"/>
                      <a:pt x="725" y="2720"/>
                      <a:pt x="737" y="2720"/>
                    </a:cubicBezTo>
                    <a:lnTo>
                      <a:pt x="737" y="3048"/>
                    </a:lnTo>
                    <a:lnTo>
                      <a:pt x="737" y="3048"/>
                    </a:lnTo>
                    <a:cubicBezTo>
                      <a:pt x="725" y="3048"/>
                      <a:pt x="716" y="3043"/>
                      <a:pt x="705" y="3032"/>
                    </a:cubicBezTo>
                    <a:lnTo>
                      <a:pt x="672" y="2999"/>
                    </a:lnTo>
                    <a:lnTo>
                      <a:pt x="640" y="2966"/>
                    </a:lnTo>
                    <a:lnTo>
                      <a:pt x="606" y="2933"/>
                    </a:lnTo>
                    <a:lnTo>
                      <a:pt x="606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0" y="2854"/>
                      <a:pt x="688" y="2846"/>
                      <a:pt x="688" y="2835"/>
                    </a:cubicBezTo>
                    <a:lnTo>
                      <a:pt x="688" y="2835"/>
                    </a:lnTo>
                    <a:cubicBezTo>
                      <a:pt x="688" y="2824"/>
                      <a:pt x="683" y="2814"/>
                      <a:pt x="672" y="2802"/>
                    </a:cubicBezTo>
                    <a:lnTo>
                      <a:pt x="640" y="2769"/>
                    </a:lnTo>
                    <a:lnTo>
                      <a:pt x="606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8" y="2638"/>
                    </a:lnTo>
                    <a:lnTo>
                      <a:pt x="475" y="2606"/>
                    </a:lnTo>
                    <a:lnTo>
                      <a:pt x="442" y="2573"/>
                    </a:lnTo>
                    <a:lnTo>
                      <a:pt x="410" y="2540"/>
                    </a:lnTo>
                    <a:lnTo>
                      <a:pt x="377" y="2507"/>
                    </a:lnTo>
                    <a:lnTo>
                      <a:pt x="344" y="2474"/>
                    </a:lnTo>
                    <a:lnTo>
                      <a:pt x="311" y="2442"/>
                    </a:lnTo>
                    <a:lnTo>
                      <a:pt x="278" y="2409"/>
                    </a:lnTo>
                    <a:lnTo>
                      <a:pt x="246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2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1" y="2286"/>
                    </a:cubicBezTo>
                    <a:lnTo>
                      <a:pt x="221" y="2286"/>
                    </a:lnTo>
                    <a:cubicBezTo>
                      <a:pt x="237" y="2281"/>
                      <a:pt x="257" y="2278"/>
                      <a:pt x="278" y="2278"/>
                    </a:cubicBezTo>
                    <a:lnTo>
                      <a:pt x="606" y="2278"/>
                    </a:lnTo>
                    <a:lnTo>
                      <a:pt x="606" y="2278"/>
                    </a:lnTo>
                    <a:cubicBezTo>
                      <a:pt x="628" y="2278"/>
                      <a:pt x="647" y="2275"/>
                      <a:pt x="664" y="2270"/>
                    </a:cubicBezTo>
                    <a:lnTo>
                      <a:pt x="664" y="2270"/>
                    </a:lnTo>
                    <a:cubicBezTo>
                      <a:pt x="680" y="2264"/>
                      <a:pt x="688" y="2256"/>
                      <a:pt x="688" y="2245"/>
                    </a:cubicBezTo>
                    <a:lnTo>
                      <a:pt x="688" y="2245"/>
                    </a:lnTo>
                    <a:cubicBezTo>
                      <a:pt x="688" y="2234"/>
                      <a:pt x="683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8" y="2048"/>
                    </a:lnTo>
                    <a:lnTo>
                      <a:pt x="410" y="1950"/>
                    </a:lnTo>
                    <a:lnTo>
                      <a:pt x="377" y="1917"/>
                    </a:lnTo>
                    <a:lnTo>
                      <a:pt x="344" y="1885"/>
                    </a:lnTo>
                    <a:lnTo>
                      <a:pt x="246" y="1786"/>
                    </a:lnTo>
                    <a:lnTo>
                      <a:pt x="213" y="1754"/>
                    </a:lnTo>
                    <a:lnTo>
                      <a:pt x="180" y="1721"/>
                    </a:lnTo>
                    <a:lnTo>
                      <a:pt x="82" y="1623"/>
                    </a:lnTo>
                    <a:lnTo>
                      <a:pt x="49" y="1590"/>
                    </a:lnTo>
                    <a:lnTo>
                      <a:pt x="16" y="1557"/>
                    </a:lnTo>
                    <a:lnTo>
                      <a:pt x="16" y="1557"/>
                    </a:lnTo>
                    <a:cubicBezTo>
                      <a:pt x="5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5" y="1502"/>
                      <a:pt x="16" y="1491"/>
                    </a:cubicBezTo>
                    <a:lnTo>
                      <a:pt x="49" y="1458"/>
                    </a:lnTo>
                    <a:lnTo>
                      <a:pt x="82" y="1426"/>
                    </a:lnTo>
                    <a:lnTo>
                      <a:pt x="115" y="1393"/>
                    </a:lnTo>
                    <a:lnTo>
                      <a:pt x="147" y="1360"/>
                    </a:lnTo>
                    <a:lnTo>
                      <a:pt x="180" y="1327"/>
                    </a:lnTo>
                    <a:lnTo>
                      <a:pt x="213" y="1294"/>
                    </a:lnTo>
                    <a:lnTo>
                      <a:pt x="246" y="1262"/>
                    </a:lnTo>
                    <a:lnTo>
                      <a:pt x="278" y="1229"/>
                    </a:lnTo>
                    <a:lnTo>
                      <a:pt x="311" y="1196"/>
                    </a:lnTo>
                    <a:lnTo>
                      <a:pt x="344" y="1163"/>
                    </a:lnTo>
                    <a:lnTo>
                      <a:pt x="377" y="1130"/>
                    </a:lnTo>
                    <a:lnTo>
                      <a:pt x="410" y="1098"/>
                    </a:lnTo>
                    <a:lnTo>
                      <a:pt x="442" y="1065"/>
                    </a:lnTo>
                    <a:lnTo>
                      <a:pt x="475" y="1032"/>
                    </a:lnTo>
                    <a:lnTo>
                      <a:pt x="508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6" y="901"/>
                    </a:lnTo>
                    <a:lnTo>
                      <a:pt x="640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3" y="824"/>
                      <a:pt x="688" y="814"/>
                      <a:pt x="688" y="803"/>
                    </a:cubicBezTo>
                    <a:lnTo>
                      <a:pt x="688" y="803"/>
                    </a:lnTo>
                    <a:cubicBezTo>
                      <a:pt x="688" y="792"/>
                      <a:pt x="680" y="784"/>
                      <a:pt x="664" y="778"/>
                    </a:cubicBezTo>
                    <a:lnTo>
                      <a:pt x="664" y="778"/>
                    </a:lnTo>
                    <a:cubicBezTo>
                      <a:pt x="647" y="773"/>
                      <a:pt x="628" y="770"/>
                      <a:pt x="606" y="770"/>
                    </a:cubicBezTo>
                    <a:lnTo>
                      <a:pt x="278" y="770"/>
                    </a:lnTo>
                    <a:lnTo>
                      <a:pt x="278" y="770"/>
                    </a:lnTo>
                    <a:cubicBezTo>
                      <a:pt x="257" y="770"/>
                      <a:pt x="237" y="767"/>
                      <a:pt x="221" y="762"/>
                    </a:cubicBezTo>
                    <a:lnTo>
                      <a:pt x="221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2" y="715"/>
                      <a:pt x="213" y="704"/>
                    </a:cubicBezTo>
                    <a:lnTo>
                      <a:pt x="278" y="639"/>
                    </a:lnTo>
                    <a:lnTo>
                      <a:pt x="311" y="606"/>
                    </a:lnTo>
                    <a:lnTo>
                      <a:pt x="344" y="573"/>
                    </a:lnTo>
                    <a:lnTo>
                      <a:pt x="442" y="475"/>
                    </a:lnTo>
                    <a:lnTo>
                      <a:pt x="475" y="442"/>
                    </a:lnTo>
                    <a:lnTo>
                      <a:pt x="508" y="409"/>
                    </a:lnTo>
                    <a:lnTo>
                      <a:pt x="606" y="311"/>
                    </a:lnTo>
                    <a:lnTo>
                      <a:pt x="640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3" y="235"/>
                      <a:pt x="688" y="224"/>
                      <a:pt x="688" y="213"/>
                    </a:cubicBezTo>
                    <a:lnTo>
                      <a:pt x="688" y="213"/>
                    </a:lnTo>
                    <a:cubicBezTo>
                      <a:pt x="688" y="202"/>
                      <a:pt x="680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6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6" y="5"/>
                      <a:pt x="725" y="0"/>
                      <a:pt x="737" y="0"/>
                    </a:cubicBezTo>
                    <a:lnTo>
                      <a:pt x="737" y="327"/>
                    </a:lnTo>
                    <a:lnTo>
                      <a:pt x="737" y="327"/>
                    </a:lnTo>
                    <a:cubicBezTo>
                      <a:pt x="725" y="327"/>
                      <a:pt x="721" y="333"/>
                      <a:pt x="721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6" name="Freeform 194">
                <a:extLst>
                  <a:ext uri="{FF2B5EF4-FFF2-40B4-BE49-F238E27FC236}">
                    <a16:creationId xmlns="" xmlns:a16="http://schemas.microsoft.com/office/drawing/2014/main" id="{1DA418C7-CEE5-B74A-AFFB-49FE8285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1488" y="2243138"/>
                <a:ext cx="171450" cy="342900"/>
              </a:xfrm>
              <a:custGeom>
                <a:avLst/>
                <a:gdLst>
                  <a:gd name="T0" fmla="*/ 410 w 476"/>
                  <a:gd name="T1" fmla="*/ 49 h 952"/>
                  <a:gd name="T2" fmla="*/ 378 w 476"/>
                  <a:gd name="T3" fmla="*/ 81 h 952"/>
                  <a:gd name="T4" fmla="*/ 344 w 476"/>
                  <a:gd name="T5" fmla="*/ 114 h 952"/>
                  <a:gd name="T6" fmla="*/ 312 w 476"/>
                  <a:gd name="T7" fmla="*/ 147 h 952"/>
                  <a:gd name="T8" fmla="*/ 279 w 476"/>
                  <a:gd name="T9" fmla="*/ 180 h 952"/>
                  <a:gd name="T10" fmla="*/ 246 w 476"/>
                  <a:gd name="T11" fmla="*/ 213 h 952"/>
                  <a:gd name="T12" fmla="*/ 213 w 476"/>
                  <a:gd name="T13" fmla="*/ 245 h 952"/>
                  <a:gd name="T14" fmla="*/ 180 w 476"/>
                  <a:gd name="T15" fmla="*/ 278 h 952"/>
                  <a:gd name="T16" fmla="*/ 148 w 476"/>
                  <a:gd name="T17" fmla="*/ 311 h 952"/>
                  <a:gd name="T18" fmla="*/ 115 w 476"/>
                  <a:gd name="T19" fmla="*/ 344 h 952"/>
                  <a:gd name="T20" fmla="*/ 82 w 476"/>
                  <a:gd name="T21" fmla="*/ 377 h 952"/>
                  <a:gd name="T22" fmla="*/ 49 w 476"/>
                  <a:gd name="T23" fmla="*/ 409 h 952"/>
                  <a:gd name="T24" fmla="*/ 16 w 476"/>
                  <a:gd name="T25" fmla="*/ 442 h 952"/>
                  <a:gd name="T26" fmla="*/ 16 w 476"/>
                  <a:gd name="T27" fmla="*/ 442 h 952"/>
                  <a:gd name="T28" fmla="*/ 0 w 476"/>
                  <a:gd name="T29" fmla="*/ 475 h 952"/>
                  <a:gd name="T30" fmla="*/ 0 w 476"/>
                  <a:gd name="T31" fmla="*/ 475 h 952"/>
                  <a:gd name="T32" fmla="*/ 16 w 476"/>
                  <a:gd name="T33" fmla="*/ 508 h 952"/>
                  <a:gd name="T34" fmla="*/ 443 w 476"/>
                  <a:gd name="T35" fmla="*/ 933 h 952"/>
                  <a:gd name="T36" fmla="*/ 443 w 476"/>
                  <a:gd name="T37" fmla="*/ 933 h 952"/>
                  <a:gd name="T38" fmla="*/ 475 w 476"/>
                  <a:gd name="T39" fmla="*/ 951 h 952"/>
                  <a:gd name="T40" fmla="*/ 475 w 476"/>
                  <a:gd name="T41" fmla="*/ 819 h 952"/>
                  <a:gd name="T42" fmla="*/ 475 w 476"/>
                  <a:gd name="T43" fmla="*/ 819 h 952"/>
                  <a:gd name="T44" fmla="*/ 443 w 476"/>
                  <a:gd name="T45" fmla="*/ 803 h 952"/>
                  <a:gd name="T46" fmla="*/ 410 w 476"/>
                  <a:gd name="T47" fmla="*/ 770 h 952"/>
                  <a:gd name="T48" fmla="*/ 378 w 476"/>
                  <a:gd name="T49" fmla="*/ 737 h 952"/>
                  <a:gd name="T50" fmla="*/ 344 w 476"/>
                  <a:gd name="T51" fmla="*/ 705 h 952"/>
                  <a:gd name="T52" fmla="*/ 312 w 476"/>
                  <a:gd name="T53" fmla="*/ 672 h 952"/>
                  <a:gd name="T54" fmla="*/ 279 w 476"/>
                  <a:gd name="T55" fmla="*/ 639 h 952"/>
                  <a:gd name="T56" fmla="*/ 246 w 476"/>
                  <a:gd name="T57" fmla="*/ 606 h 952"/>
                  <a:gd name="T58" fmla="*/ 213 w 476"/>
                  <a:gd name="T59" fmla="*/ 574 h 952"/>
                  <a:gd name="T60" fmla="*/ 180 w 476"/>
                  <a:gd name="T61" fmla="*/ 541 h 952"/>
                  <a:gd name="T62" fmla="*/ 148 w 476"/>
                  <a:gd name="T63" fmla="*/ 508 h 952"/>
                  <a:gd name="T64" fmla="*/ 148 w 476"/>
                  <a:gd name="T65" fmla="*/ 508 h 952"/>
                  <a:gd name="T66" fmla="*/ 132 w 476"/>
                  <a:gd name="T67" fmla="*/ 475 h 952"/>
                  <a:gd name="T68" fmla="*/ 132 w 476"/>
                  <a:gd name="T69" fmla="*/ 475 h 952"/>
                  <a:gd name="T70" fmla="*/ 148 w 476"/>
                  <a:gd name="T71" fmla="*/ 442 h 952"/>
                  <a:gd name="T72" fmla="*/ 180 w 476"/>
                  <a:gd name="T73" fmla="*/ 409 h 952"/>
                  <a:gd name="T74" fmla="*/ 213 w 476"/>
                  <a:gd name="T75" fmla="*/ 377 h 952"/>
                  <a:gd name="T76" fmla="*/ 246 w 476"/>
                  <a:gd name="T77" fmla="*/ 344 h 952"/>
                  <a:gd name="T78" fmla="*/ 344 w 476"/>
                  <a:gd name="T79" fmla="*/ 245 h 952"/>
                  <a:gd name="T80" fmla="*/ 378 w 476"/>
                  <a:gd name="T81" fmla="*/ 213 h 952"/>
                  <a:gd name="T82" fmla="*/ 410 w 476"/>
                  <a:gd name="T83" fmla="*/ 180 h 952"/>
                  <a:gd name="T84" fmla="*/ 443 w 476"/>
                  <a:gd name="T85" fmla="*/ 147 h 952"/>
                  <a:gd name="T86" fmla="*/ 443 w 476"/>
                  <a:gd name="T87" fmla="*/ 147 h 952"/>
                  <a:gd name="T88" fmla="*/ 475 w 476"/>
                  <a:gd name="T89" fmla="*/ 131 h 952"/>
                  <a:gd name="T90" fmla="*/ 475 w 476"/>
                  <a:gd name="T91" fmla="*/ 0 h 952"/>
                  <a:gd name="T92" fmla="*/ 475 w 476"/>
                  <a:gd name="T93" fmla="*/ 0 h 952"/>
                  <a:gd name="T94" fmla="*/ 443 w 476"/>
                  <a:gd name="T95" fmla="*/ 16 h 952"/>
                  <a:gd name="T96" fmla="*/ 410 w 476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10" y="49"/>
                    </a:moveTo>
                    <a:lnTo>
                      <a:pt x="378" y="81"/>
                    </a:lnTo>
                    <a:lnTo>
                      <a:pt x="344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6" y="213"/>
                    </a:lnTo>
                    <a:lnTo>
                      <a:pt x="213" y="245"/>
                    </a:lnTo>
                    <a:lnTo>
                      <a:pt x="180" y="278"/>
                    </a:lnTo>
                    <a:lnTo>
                      <a:pt x="148" y="311"/>
                    </a:lnTo>
                    <a:lnTo>
                      <a:pt x="115" y="344"/>
                    </a:lnTo>
                    <a:lnTo>
                      <a:pt x="82" y="377"/>
                    </a:lnTo>
                    <a:lnTo>
                      <a:pt x="49" y="409"/>
                    </a:lnTo>
                    <a:lnTo>
                      <a:pt x="16" y="442"/>
                    </a:lnTo>
                    <a:lnTo>
                      <a:pt x="16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6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4" y="945"/>
                      <a:pt x="463" y="951"/>
                      <a:pt x="475" y="951"/>
                    </a:cubicBezTo>
                    <a:lnTo>
                      <a:pt x="475" y="819"/>
                    </a:lnTo>
                    <a:lnTo>
                      <a:pt x="475" y="819"/>
                    </a:lnTo>
                    <a:cubicBezTo>
                      <a:pt x="463" y="819"/>
                      <a:pt x="454" y="814"/>
                      <a:pt x="443" y="803"/>
                    </a:cubicBezTo>
                    <a:lnTo>
                      <a:pt x="410" y="770"/>
                    </a:lnTo>
                    <a:lnTo>
                      <a:pt x="378" y="737"/>
                    </a:lnTo>
                    <a:lnTo>
                      <a:pt x="344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6" y="606"/>
                    </a:lnTo>
                    <a:lnTo>
                      <a:pt x="213" y="574"/>
                    </a:lnTo>
                    <a:lnTo>
                      <a:pt x="180" y="541"/>
                    </a:lnTo>
                    <a:lnTo>
                      <a:pt x="148" y="508"/>
                    </a:lnTo>
                    <a:lnTo>
                      <a:pt x="148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8" y="442"/>
                    </a:cubicBezTo>
                    <a:lnTo>
                      <a:pt x="180" y="409"/>
                    </a:lnTo>
                    <a:lnTo>
                      <a:pt x="213" y="377"/>
                    </a:lnTo>
                    <a:lnTo>
                      <a:pt x="246" y="344"/>
                    </a:lnTo>
                    <a:lnTo>
                      <a:pt x="344" y="245"/>
                    </a:lnTo>
                    <a:lnTo>
                      <a:pt x="378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4" y="137"/>
                      <a:pt x="463" y="131"/>
                      <a:pt x="475" y="131"/>
                    </a:cubicBezTo>
                    <a:lnTo>
                      <a:pt x="475" y="0"/>
                    </a:lnTo>
                    <a:lnTo>
                      <a:pt x="475" y="0"/>
                    </a:lnTo>
                    <a:cubicBezTo>
                      <a:pt x="463" y="0"/>
                      <a:pt x="454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7" name="Freeform 329">
                <a:extLst>
                  <a:ext uri="{FF2B5EF4-FFF2-40B4-BE49-F238E27FC236}">
                    <a16:creationId xmlns="" xmlns:a16="http://schemas.microsoft.com/office/drawing/2014/main" id="{F1FA80D4-8CC5-7B4A-A332-FA0F4306D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1865313"/>
                <a:ext cx="265112" cy="1096962"/>
              </a:xfrm>
              <a:custGeom>
                <a:avLst/>
                <a:gdLst>
                  <a:gd name="T0" fmla="*/ 279 w 738"/>
                  <a:gd name="T1" fmla="*/ 2442 h 3049"/>
                  <a:gd name="T2" fmla="*/ 311 w 738"/>
                  <a:gd name="T3" fmla="*/ 2376 h 3049"/>
                  <a:gd name="T4" fmla="*/ 344 w 738"/>
                  <a:gd name="T5" fmla="*/ 2376 h 3049"/>
                  <a:gd name="T6" fmla="*/ 213 w 738"/>
                  <a:gd name="T7" fmla="*/ 2507 h 3049"/>
                  <a:gd name="T8" fmla="*/ 197 w 738"/>
                  <a:gd name="T9" fmla="*/ 2524 h 3049"/>
                  <a:gd name="T10" fmla="*/ 131 w 738"/>
                  <a:gd name="T11" fmla="*/ 2556 h 3049"/>
                  <a:gd name="T12" fmla="*/ 131 w 738"/>
                  <a:gd name="T13" fmla="*/ 2589 h 3049"/>
                  <a:gd name="T14" fmla="*/ 66 w 738"/>
                  <a:gd name="T15" fmla="*/ 2622 h 3049"/>
                  <a:gd name="T16" fmla="*/ 81 w 738"/>
                  <a:gd name="T17" fmla="*/ 2638 h 3049"/>
                  <a:gd name="T18" fmla="*/ 180 w 738"/>
                  <a:gd name="T19" fmla="*/ 541 h 3049"/>
                  <a:gd name="T20" fmla="*/ 147 w 738"/>
                  <a:gd name="T21" fmla="*/ 475 h 3049"/>
                  <a:gd name="T22" fmla="*/ 115 w 738"/>
                  <a:gd name="T23" fmla="*/ 475 h 3049"/>
                  <a:gd name="T24" fmla="*/ 81 w 738"/>
                  <a:gd name="T25" fmla="*/ 409 h 3049"/>
                  <a:gd name="T26" fmla="*/ 66 w 738"/>
                  <a:gd name="T27" fmla="*/ 426 h 3049"/>
                  <a:gd name="T28" fmla="*/ 262 w 738"/>
                  <a:gd name="T29" fmla="*/ 622 h 3049"/>
                  <a:gd name="T30" fmla="*/ 262 w 738"/>
                  <a:gd name="T31" fmla="*/ 589 h 3049"/>
                  <a:gd name="T32" fmla="*/ 328 w 738"/>
                  <a:gd name="T33" fmla="*/ 688 h 3049"/>
                  <a:gd name="T34" fmla="*/ 311 w 738"/>
                  <a:gd name="T35" fmla="*/ 672 h 3049"/>
                  <a:gd name="T36" fmla="*/ 721 w 738"/>
                  <a:gd name="T37" fmla="*/ 1557 h 3049"/>
                  <a:gd name="T38" fmla="*/ 491 w 738"/>
                  <a:gd name="T39" fmla="*/ 1786 h 3049"/>
                  <a:gd name="T40" fmla="*/ 197 w 738"/>
                  <a:gd name="T41" fmla="*/ 2081 h 3049"/>
                  <a:gd name="T42" fmla="*/ 49 w 738"/>
                  <a:gd name="T43" fmla="*/ 2245 h 3049"/>
                  <a:gd name="T44" fmla="*/ 459 w 738"/>
                  <a:gd name="T45" fmla="*/ 2278 h 3049"/>
                  <a:gd name="T46" fmla="*/ 524 w 738"/>
                  <a:gd name="T47" fmla="*/ 2344 h 3049"/>
                  <a:gd name="T48" fmla="*/ 360 w 738"/>
                  <a:gd name="T49" fmla="*/ 2507 h 3049"/>
                  <a:gd name="T50" fmla="*/ 197 w 738"/>
                  <a:gd name="T51" fmla="*/ 2671 h 3049"/>
                  <a:gd name="T52" fmla="*/ 66 w 738"/>
                  <a:gd name="T53" fmla="*/ 2802 h 3049"/>
                  <a:gd name="T54" fmla="*/ 123 w 738"/>
                  <a:gd name="T55" fmla="*/ 2877 h 3049"/>
                  <a:gd name="T56" fmla="*/ 66 w 738"/>
                  <a:gd name="T57" fmla="*/ 2999 h 3049"/>
                  <a:gd name="T58" fmla="*/ 0 w 738"/>
                  <a:gd name="T59" fmla="*/ 2720 h 3049"/>
                  <a:gd name="T60" fmla="*/ 0 w 738"/>
                  <a:gd name="T61" fmla="*/ 2589 h 3049"/>
                  <a:gd name="T62" fmla="*/ 197 w 738"/>
                  <a:gd name="T63" fmla="*/ 2409 h 3049"/>
                  <a:gd name="T64" fmla="*/ 131 w 738"/>
                  <a:gd name="T65" fmla="*/ 2344 h 3049"/>
                  <a:gd name="T66" fmla="*/ 66 w 738"/>
                  <a:gd name="T67" fmla="*/ 2081 h 3049"/>
                  <a:gd name="T68" fmla="*/ 229 w 738"/>
                  <a:gd name="T69" fmla="*/ 1917 h 3049"/>
                  <a:gd name="T70" fmla="*/ 393 w 738"/>
                  <a:gd name="T71" fmla="*/ 1754 h 3049"/>
                  <a:gd name="T72" fmla="*/ 557 w 738"/>
                  <a:gd name="T73" fmla="*/ 1590 h 3049"/>
                  <a:gd name="T74" fmla="*/ 590 w 738"/>
                  <a:gd name="T75" fmla="*/ 1491 h 3049"/>
                  <a:gd name="T76" fmla="*/ 131 w 738"/>
                  <a:gd name="T77" fmla="*/ 704 h 3049"/>
                  <a:gd name="T78" fmla="*/ 213 w 738"/>
                  <a:gd name="T79" fmla="*/ 672 h 3049"/>
                  <a:gd name="T80" fmla="*/ 66 w 738"/>
                  <a:gd name="T81" fmla="*/ 508 h 3049"/>
                  <a:gd name="T82" fmla="*/ 0 w 738"/>
                  <a:gd name="T83" fmla="*/ 360 h 3049"/>
                  <a:gd name="T84" fmla="*/ 0 w 738"/>
                  <a:gd name="T85" fmla="*/ 0 h 3049"/>
                  <a:gd name="T86" fmla="*/ 147 w 738"/>
                  <a:gd name="T87" fmla="*/ 147 h 3049"/>
                  <a:gd name="T88" fmla="*/ 49 w 738"/>
                  <a:gd name="T89" fmla="*/ 213 h 3049"/>
                  <a:gd name="T90" fmla="*/ 229 w 738"/>
                  <a:gd name="T91" fmla="*/ 409 h 3049"/>
                  <a:gd name="T92" fmla="*/ 459 w 738"/>
                  <a:gd name="T93" fmla="*/ 639 h 3049"/>
                  <a:gd name="T94" fmla="*/ 516 w 738"/>
                  <a:gd name="T95" fmla="*/ 762 h 3049"/>
                  <a:gd name="T96" fmla="*/ 74 w 738"/>
                  <a:gd name="T97" fmla="*/ 778 h 3049"/>
                  <a:gd name="T98" fmla="*/ 98 w 738"/>
                  <a:gd name="T99" fmla="*/ 868 h 3049"/>
                  <a:gd name="T100" fmla="*/ 262 w 738"/>
                  <a:gd name="T101" fmla="*/ 1032 h 3049"/>
                  <a:gd name="T102" fmla="*/ 426 w 738"/>
                  <a:gd name="T103" fmla="*/ 1196 h 3049"/>
                  <a:gd name="T104" fmla="*/ 590 w 738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8" h="3049">
                    <a:moveTo>
                      <a:pt x="245" y="2442"/>
                    </a:moveTo>
                    <a:lnTo>
                      <a:pt x="245" y="2442"/>
                    </a:lnTo>
                    <a:cubicBezTo>
                      <a:pt x="245" y="2452"/>
                      <a:pt x="251" y="2458"/>
                      <a:pt x="262" y="2458"/>
                    </a:cubicBezTo>
                    <a:lnTo>
                      <a:pt x="262" y="2458"/>
                    </a:lnTo>
                    <a:cubicBezTo>
                      <a:pt x="273" y="2458"/>
                      <a:pt x="279" y="2452"/>
                      <a:pt x="279" y="2442"/>
                    </a:cubicBezTo>
                    <a:lnTo>
                      <a:pt x="279" y="2442"/>
                    </a:lnTo>
                    <a:cubicBezTo>
                      <a:pt x="279" y="2431"/>
                      <a:pt x="273" y="2425"/>
                      <a:pt x="262" y="2425"/>
                    </a:cubicBezTo>
                    <a:lnTo>
                      <a:pt x="262" y="2425"/>
                    </a:lnTo>
                    <a:cubicBezTo>
                      <a:pt x="251" y="2425"/>
                      <a:pt x="245" y="2431"/>
                      <a:pt x="245" y="2442"/>
                    </a:cubicBezTo>
                    <a:close/>
                    <a:moveTo>
                      <a:pt x="311" y="2376"/>
                    </a:moveTo>
                    <a:lnTo>
                      <a:pt x="311" y="2376"/>
                    </a:lnTo>
                    <a:cubicBezTo>
                      <a:pt x="311" y="2387"/>
                      <a:pt x="316" y="2393"/>
                      <a:pt x="328" y="2393"/>
                    </a:cubicBezTo>
                    <a:lnTo>
                      <a:pt x="328" y="2393"/>
                    </a:lnTo>
                    <a:cubicBezTo>
                      <a:pt x="338" y="2393"/>
                      <a:pt x="344" y="2387"/>
                      <a:pt x="344" y="2376"/>
                    </a:cubicBezTo>
                    <a:lnTo>
                      <a:pt x="344" y="2376"/>
                    </a:lnTo>
                    <a:cubicBezTo>
                      <a:pt x="344" y="2365"/>
                      <a:pt x="338" y="2360"/>
                      <a:pt x="328" y="2360"/>
                    </a:cubicBezTo>
                    <a:lnTo>
                      <a:pt x="328" y="2360"/>
                    </a:lnTo>
                    <a:cubicBezTo>
                      <a:pt x="316" y="2360"/>
                      <a:pt x="311" y="2365"/>
                      <a:pt x="311" y="2376"/>
                    </a:cubicBezTo>
                    <a:close/>
                    <a:moveTo>
                      <a:pt x="213" y="2507"/>
                    </a:moveTo>
                    <a:lnTo>
                      <a:pt x="213" y="2507"/>
                    </a:lnTo>
                    <a:cubicBezTo>
                      <a:pt x="213" y="2496"/>
                      <a:pt x="208" y="2491"/>
                      <a:pt x="197" y="2491"/>
                    </a:cubicBezTo>
                    <a:lnTo>
                      <a:pt x="197" y="2491"/>
                    </a:lnTo>
                    <a:cubicBezTo>
                      <a:pt x="185" y="2491"/>
                      <a:pt x="180" y="2496"/>
                      <a:pt x="180" y="2507"/>
                    </a:cubicBezTo>
                    <a:lnTo>
                      <a:pt x="180" y="2507"/>
                    </a:lnTo>
                    <a:cubicBezTo>
                      <a:pt x="180" y="2518"/>
                      <a:pt x="185" y="2524"/>
                      <a:pt x="197" y="2524"/>
                    </a:cubicBezTo>
                    <a:lnTo>
                      <a:pt x="197" y="2524"/>
                    </a:lnTo>
                    <a:cubicBezTo>
                      <a:pt x="208" y="2524"/>
                      <a:pt x="213" y="2518"/>
                      <a:pt x="213" y="2507"/>
                    </a:cubicBezTo>
                    <a:close/>
                    <a:moveTo>
                      <a:pt x="147" y="2573"/>
                    </a:moveTo>
                    <a:lnTo>
                      <a:pt x="147" y="2573"/>
                    </a:lnTo>
                    <a:cubicBezTo>
                      <a:pt x="147" y="2562"/>
                      <a:pt x="142" y="2556"/>
                      <a:pt x="131" y="2556"/>
                    </a:cubicBezTo>
                    <a:lnTo>
                      <a:pt x="131" y="2556"/>
                    </a:lnTo>
                    <a:cubicBezTo>
                      <a:pt x="120" y="2556"/>
                      <a:pt x="115" y="2562"/>
                      <a:pt x="115" y="2573"/>
                    </a:cubicBezTo>
                    <a:lnTo>
                      <a:pt x="115" y="2573"/>
                    </a:lnTo>
                    <a:cubicBezTo>
                      <a:pt x="115" y="2584"/>
                      <a:pt x="120" y="2589"/>
                      <a:pt x="131" y="2589"/>
                    </a:cubicBezTo>
                    <a:lnTo>
                      <a:pt x="131" y="2589"/>
                    </a:lnTo>
                    <a:cubicBezTo>
                      <a:pt x="142" y="2589"/>
                      <a:pt x="147" y="2584"/>
                      <a:pt x="147" y="2573"/>
                    </a:cubicBezTo>
                    <a:close/>
                    <a:moveTo>
                      <a:pt x="81" y="2638"/>
                    </a:moveTo>
                    <a:lnTo>
                      <a:pt x="81" y="2638"/>
                    </a:lnTo>
                    <a:cubicBezTo>
                      <a:pt x="81" y="2627"/>
                      <a:pt x="76" y="2622"/>
                      <a:pt x="66" y="2622"/>
                    </a:cubicBezTo>
                    <a:lnTo>
                      <a:pt x="66" y="2622"/>
                    </a:lnTo>
                    <a:cubicBezTo>
                      <a:pt x="54" y="2622"/>
                      <a:pt x="49" y="2627"/>
                      <a:pt x="49" y="2638"/>
                    </a:cubicBezTo>
                    <a:lnTo>
                      <a:pt x="49" y="2638"/>
                    </a:lnTo>
                    <a:cubicBezTo>
                      <a:pt x="49" y="2650"/>
                      <a:pt x="54" y="2655"/>
                      <a:pt x="66" y="2655"/>
                    </a:cubicBezTo>
                    <a:lnTo>
                      <a:pt x="66" y="2655"/>
                    </a:lnTo>
                    <a:cubicBezTo>
                      <a:pt x="76" y="2655"/>
                      <a:pt x="81" y="2650"/>
                      <a:pt x="81" y="2638"/>
                    </a:cubicBezTo>
                    <a:close/>
                    <a:moveTo>
                      <a:pt x="213" y="541"/>
                    </a:moveTo>
                    <a:lnTo>
                      <a:pt x="213" y="541"/>
                    </a:lnTo>
                    <a:cubicBezTo>
                      <a:pt x="213" y="529"/>
                      <a:pt x="208" y="524"/>
                      <a:pt x="197" y="524"/>
                    </a:cubicBezTo>
                    <a:lnTo>
                      <a:pt x="197" y="524"/>
                    </a:lnTo>
                    <a:cubicBezTo>
                      <a:pt x="185" y="524"/>
                      <a:pt x="180" y="529"/>
                      <a:pt x="180" y="541"/>
                    </a:cubicBezTo>
                    <a:lnTo>
                      <a:pt x="180" y="541"/>
                    </a:lnTo>
                    <a:cubicBezTo>
                      <a:pt x="180" y="551"/>
                      <a:pt x="185" y="557"/>
                      <a:pt x="197" y="557"/>
                    </a:cubicBezTo>
                    <a:lnTo>
                      <a:pt x="197" y="557"/>
                    </a:lnTo>
                    <a:cubicBezTo>
                      <a:pt x="208" y="557"/>
                      <a:pt x="213" y="551"/>
                      <a:pt x="213" y="541"/>
                    </a:cubicBezTo>
                    <a:close/>
                    <a:moveTo>
                      <a:pt x="147" y="475"/>
                    </a:moveTo>
                    <a:lnTo>
                      <a:pt x="147" y="475"/>
                    </a:lnTo>
                    <a:cubicBezTo>
                      <a:pt x="147" y="464"/>
                      <a:pt x="142" y="458"/>
                      <a:pt x="131" y="458"/>
                    </a:cubicBezTo>
                    <a:lnTo>
                      <a:pt x="131" y="458"/>
                    </a:lnTo>
                    <a:cubicBezTo>
                      <a:pt x="120" y="458"/>
                      <a:pt x="115" y="464"/>
                      <a:pt x="115" y="475"/>
                    </a:cubicBezTo>
                    <a:lnTo>
                      <a:pt x="115" y="475"/>
                    </a:lnTo>
                    <a:cubicBezTo>
                      <a:pt x="115" y="486"/>
                      <a:pt x="120" y="491"/>
                      <a:pt x="131" y="491"/>
                    </a:cubicBezTo>
                    <a:lnTo>
                      <a:pt x="131" y="491"/>
                    </a:lnTo>
                    <a:cubicBezTo>
                      <a:pt x="142" y="491"/>
                      <a:pt x="147" y="486"/>
                      <a:pt x="147" y="475"/>
                    </a:cubicBezTo>
                    <a:close/>
                    <a:moveTo>
                      <a:pt x="81" y="409"/>
                    </a:moveTo>
                    <a:lnTo>
                      <a:pt x="81" y="409"/>
                    </a:lnTo>
                    <a:cubicBezTo>
                      <a:pt x="81" y="398"/>
                      <a:pt x="76" y="393"/>
                      <a:pt x="66" y="393"/>
                    </a:cubicBezTo>
                    <a:lnTo>
                      <a:pt x="66" y="393"/>
                    </a:lnTo>
                    <a:cubicBezTo>
                      <a:pt x="54" y="393"/>
                      <a:pt x="49" y="398"/>
                      <a:pt x="49" y="409"/>
                    </a:cubicBezTo>
                    <a:lnTo>
                      <a:pt x="49" y="409"/>
                    </a:lnTo>
                    <a:cubicBezTo>
                      <a:pt x="49" y="420"/>
                      <a:pt x="54" y="426"/>
                      <a:pt x="66" y="426"/>
                    </a:cubicBezTo>
                    <a:lnTo>
                      <a:pt x="66" y="426"/>
                    </a:lnTo>
                    <a:cubicBezTo>
                      <a:pt x="76" y="426"/>
                      <a:pt x="81" y="420"/>
                      <a:pt x="81" y="409"/>
                    </a:cubicBezTo>
                    <a:close/>
                    <a:moveTo>
                      <a:pt x="245" y="606"/>
                    </a:moveTo>
                    <a:lnTo>
                      <a:pt x="245" y="606"/>
                    </a:lnTo>
                    <a:cubicBezTo>
                      <a:pt x="245" y="617"/>
                      <a:pt x="251" y="622"/>
                      <a:pt x="262" y="622"/>
                    </a:cubicBezTo>
                    <a:lnTo>
                      <a:pt x="262" y="622"/>
                    </a:lnTo>
                    <a:cubicBezTo>
                      <a:pt x="273" y="622"/>
                      <a:pt x="279" y="617"/>
                      <a:pt x="279" y="606"/>
                    </a:cubicBezTo>
                    <a:lnTo>
                      <a:pt x="279" y="606"/>
                    </a:lnTo>
                    <a:cubicBezTo>
                      <a:pt x="279" y="595"/>
                      <a:pt x="273" y="589"/>
                      <a:pt x="262" y="589"/>
                    </a:cubicBezTo>
                    <a:lnTo>
                      <a:pt x="262" y="589"/>
                    </a:lnTo>
                    <a:cubicBezTo>
                      <a:pt x="251" y="589"/>
                      <a:pt x="245" y="595"/>
                      <a:pt x="245" y="606"/>
                    </a:cubicBezTo>
                    <a:close/>
                    <a:moveTo>
                      <a:pt x="311" y="672"/>
                    </a:moveTo>
                    <a:lnTo>
                      <a:pt x="311" y="672"/>
                    </a:lnTo>
                    <a:cubicBezTo>
                      <a:pt x="311" y="683"/>
                      <a:pt x="316" y="688"/>
                      <a:pt x="328" y="688"/>
                    </a:cubicBezTo>
                    <a:lnTo>
                      <a:pt x="328" y="688"/>
                    </a:lnTo>
                    <a:cubicBezTo>
                      <a:pt x="338" y="688"/>
                      <a:pt x="344" y="683"/>
                      <a:pt x="344" y="672"/>
                    </a:cubicBezTo>
                    <a:lnTo>
                      <a:pt x="344" y="672"/>
                    </a:lnTo>
                    <a:cubicBezTo>
                      <a:pt x="344" y="660"/>
                      <a:pt x="338" y="655"/>
                      <a:pt x="328" y="655"/>
                    </a:cubicBezTo>
                    <a:lnTo>
                      <a:pt x="328" y="655"/>
                    </a:lnTo>
                    <a:cubicBezTo>
                      <a:pt x="316" y="655"/>
                      <a:pt x="311" y="660"/>
                      <a:pt x="311" y="672"/>
                    </a:cubicBezTo>
                    <a:close/>
                    <a:moveTo>
                      <a:pt x="721" y="1491"/>
                    </a:moveTo>
                    <a:lnTo>
                      <a:pt x="721" y="1491"/>
                    </a:lnTo>
                    <a:cubicBezTo>
                      <a:pt x="732" y="1502"/>
                      <a:pt x="737" y="1513"/>
                      <a:pt x="737" y="1524"/>
                    </a:cubicBezTo>
                    <a:lnTo>
                      <a:pt x="737" y="1524"/>
                    </a:lnTo>
                    <a:cubicBezTo>
                      <a:pt x="737" y="1535"/>
                      <a:pt x="732" y="1545"/>
                      <a:pt x="721" y="1557"/>
                    </a:cubicBezTo>
                    <a:lnTo>
                      <a:pt x="688" y="1590"/>
                    </a:lnTo>
                    <a:lnTo>
                      <a:pt x="655" y="1623"/>
                    </a:lnTo>
                    <a:lnTo>
                      <a:pt x="557" y="1721"/>
                    </a:lnTo>
                    <a:lnTo>
                      <a:pt x="524" y="1754"/>
                    </a:lnTo>
                    <a:lnTo>
                      <a:pt x="491" y="1786"/>
                    </a:lnTo>
                    <a:lnTo>
                      <a:pt x="393" y="1885"/>
                    </a:lnTo>
                    <a:lnTo>
                      <a:pt x="360" y="1917"/>
                    </a:lnTo>
                    <a:lnTo>
                      <a:pt x="328" y="1950"/>
                    </a:lnTo>
                    <a:lnTo>
                      <a:pt x="229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4" y="2223"/>
                      <a:pt x="49" y="2234"/>
                      <a:pt x="49" y="2245"/>
                    </a:cubicBezTo>
                    <a:lnTo>
                      <a:pt x="49" y="2245"/>
                    </a:lnTo>
                    <a:cubicBezTo>
                      <a:pt x="49" y="2256"/>
                      <a:pt x="57" y="2264"/>
                      <a:pt x="74" y="2270"/>
                    </a:cubicBezTo>
                    <a:lnTo>
                      <a:pt x="74" y="2270"/>
                    </a:lnTo>
                    <a:cubicBezTo>
                      <a:pt x="90" y="2275"/>
                      <a:pt x="109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0" y="2278"/>
                      <a:pt x="500" y="2281"/>
                      <a:pt x="516" y="2286"/>
                    </a:cubicBezTo>
                    <a:lnTo>
                      <a:pt x="516" y="2286"/>
                    </a:lnTo>
                    <a:cubicBezTo>
                      <a:pt x="532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5" y="2333"/>
                      <a:pt x="524" y="2344"/>
                    </a:cubicBezTo>
                    <a:lnTo>
                      <a:pt x="491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3" y="2474"/>
                    </a:lnTo>
                    <a:lnTo>
                      <a:pt x="360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29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8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4" y="2814"/>
                      <a:pt x="49" y="2824"/>
                      <a:pt x="49" y="2835"/>
                    </a:cubicBezTo>
                    <a:lnTo>
                      <a:pt x="49" y="2835"/>
                    </a:lnTo>
                    <a:cubicBezTo>
                      <a:pt x="49" y="2846"/>
                      <a:pt x="57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39" y="2882"/>
                      <a:pt x="147" y="2889"/>
                      <a:pt x="147" y="2901"/>
                    </a:cubicBezTo>
                    <a:lnTo>
                      <a:pt x="147" y="2901"/>
                    </a:lnTo>
                    <a:cubicBezTo>
                      <a:pt x="147" y="2912"/>
                      <a:pt x="142" y="2923"/>
                      <a:pt x="131" y="2933"/>
                    </a:cubicBezTo>
                    <a:lnTo>
                      <a:pt x="98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0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0" y="2720"/>
                      <a:pt x="16" y="2715"/>
                      <a:pt x="16" y="2704"/>
                    </a:cubicBezTo>
                    <a:lnTo>
                      <a:pt x="16" y="2704"/>
                    </a:lnTo>
                    <a:cubicBezTo>
                      <a:pt x="16" y="2693"/>
                      <a:pt x="10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0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8" y="2398"/>
                      <a:pt x="213" y="2387"/>
                      <a:pt x="213" y="2376"/>
                    </a:cubicBezTo>
                    <a:lnTo>
                      <a:pt x="213" y="2376"/>
                    </a:lnTo>
                    <a:cubicBezTo>
                      <a:pt x="213" y="2365"/>
                      <a:pt x="205" y="2357"/>
                      <a:pt x="188" y="2351"/>
                    </a:cubicBezTo>
                    <a:lnTo>
                      <a:pt x="188" y="2351"/>
                    </a:lnTo>
                    <a:cubicBezTo>
                      <a:pt x="172" y="2346"/>
                      <a:pt x="152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0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8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29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0" y="1786"/>
                    </a:lnTo>
                    <a:lnTo>
                      <a:pt x="393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1" y="1655"/>
                    </a:lnTo>
                    <a:lnTo>
                      <a:pt x="524" y="1623"/>
                    </a:lnTo>
                    <a:lnTo>
                      <a:pt x="557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6" y="1535"/>
                      <a:pt x="606" y="1524"/>
                    </a:cubicBezTo>
                    <a:lnTo>
                      <a:pt x="606" y="1524"/>
                    </a:lnTo>
                    <a:cubicBezTo>
                      <a:pt x="606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0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2" y="704"/>
                      <a:pt x="172" y="702"/>
                      <a:pt x="188" y="696"/>
                    </a:cubicBezTo>
                    <a:lnTo>
                      <a:pt x="188" y="696"/>
                    </a:lnTo>
                    <a:cubicBezTo>
                      <a:pt x="205" y="691"/>
                      <a:pt x="213" y="683"/>
                      <a:pt x="213" y="672"/>
                    </a:cubicBezTo>
                    <a:lnTo>
                      <a:pt x="213" y="672"/>
                    </a:lnTo>
                    <a:cubicBezTo>
                      <a:pt x="213" y="660"/>
                      <a:pt x="208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8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0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0" y="360"/>
                      <a:pt x="16" y="355"/>
                      <a:pt x="16" y="344"/>
                    </a:cubicBezTo>
                    <a:lnTo>
                      <a:pt x="16" y="344"/>
                    </a:lnTo>
                    <a:cubicBezTo>
                      <a:pt x="16" y="333"/>
                      <a:pt x="10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0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2" y="125"/>
                      <a:pt x="147" y="136"/>
                      <a:pt x="147" y="147"/>
                    </a:cubicBezTo>
                    <a:lnTo>
                      <a:pt x="147" y="147"/>
                    </a:lnTo>
                    <a:cubicBezTo>
                      <a:pt x="147" y="158"/>
                      <a:pt x="139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7" y="194"/>
                      <a:pt x="49" y="202"/>
                      <a:pt x="49" y="213"/>
                    </a:cubicBezTo>
                    <a:lnTo>
                      <a:pt x="49" y="213"/>
                    </a:lnTo>
                    <a:cubicBezTo>
                      <a:pt x="49" y="224"/>
                      <a:pt x="54" y="235"/>
                      <a:pt x="66" y="245"/>
                    </a:cubicBezTo>
                    <a:lnTo>
                      <a:pt x="98" y="279"/>
                    </a:lnTo>
                    <a:lnTo>
                      <a:pt x="131" y="311"/>
                    </a:lnTo>
                    <a:lnTo>
                      <a:pt x="229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3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4" y="704"/>
                    </a:lnTo>
                    <a:lnTo>
                      <a:pt x="524" y="704"/>
                    </a:lnTo>
                    <a:cubicBezTo>
                      <a:pt x="535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2" y="756"/>
                      <a:pt x="516" y="762"/>
                    </a:cubicBezTo>
                    <a:lnTo>
                      <a:pt x="516" y="762"/>
                    </a:lnTo>
                    <a:cubicBezTo>
                      <a:pt x="500" y="767"/>
                      <a:pt x="480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09" y="770"/>
                      <a:pt x="90" y="773"/>
                      <a:pt x="74" y="778"/>
                    </a:cubicBezTo>
                    <a:lnTo>
                      <a:pt x="74" y="778"/>
                    </a:lnTo>
                    <a:cubicBezTo>
                      <a:pt x="57" y="784"/>
                      <a:pt x="49" y="792"/>
                      <a:pt x="49" y="803"/>
                    </a:cubicBezTo>
                    <a:lnTo>
                      <a:pt x="49" y="803"/>
                    </a:lnTo>
                    <a:cubicBezTo>
                      <a:pt x="49" y="814"/>
                      <a:pt x="54" y="824"/>
                      <a:pt x="66" y="835"/>
                    </a:cubicBezTo>
                    <a:lnTo>
                      <a:pt x="98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29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0" y="1130"/>
                    </a:lnTo>
                    <a:lnTo>
                      <a:pt x="393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1" y="1262"/>
                    </a:lnTo>
                    <a:lnTo>
                      <a:pt x="524" y="1294"/>
                    </a:lnTo>
                    <a:lnTo>
                      <a:pt x="557" y="1327"/>
                    </a:lnTo>
                    <a:lnTo>
                      <a:pt x="590" y="1360"/>
                    </a:lnTo>
                    <a:lnTo>
                      <a:pt x="622" y="1393"/>
                    </a:lnTo>
                    <a:lnTo>
                      <a:pt x="655" y="1426"/>
                    </a:lnTo>
                    <a:lnTo>
                      <a:pt x="688" y="1458"/>
                    </a:lnTo>
                    <a:lnTo>
                      <a:pt x="721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" name="Freeform 338">
                <a:extLst>
                  <a:ext uri="{FF2B5EF4-FFF2-40B4-BE49-F238E27FC236}">
                    <a16:creationId xmlns="" xmlns:a16="http://schemas.microsoft.com/office/drawing/2014/main" id="{6EBAAF20-1235-FF41-AB32-1FF572DD6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2243138"/>
                <a:ext cx="171450" cy="342900"/>
              </a:xfrm>
              <a:custGeom>
                <a:avLst/>
                <a:gdLst>
                  <a:gd name="T0" fmla="*/ 459 w 476"/>
                  <a:gd name="T1" fmla="*/ 508 h 952"/>
                  <a:gd name="T2" fmla="*/ 459 w 476"/>
                  <a:gd name="T3" fmla="*/ 508 h 952"/>
                  <a:gd name="T4" fmla="*/ 475 w 476"/>
                  <a:gd name="T5" fmla="*/ 475 h 952"/>
                  <a:gd name="T6" fmla="*/ 475 w 476"/>
                  <a:gd name="T7" fmla="*/ 475 h 952"/>
                  <a:gd name="T8" fmla="*/ 459 w 476"/>
                  <a:gd name="T9" fmla="*/ 442 h 952"/>
                  <a:gd name="T10" fmla="*/ 426 w 476"/>
                  <a:gd name="T11" fmla="*/ 409 h 952"/>
                  <a:gd name="T12" fmla="*/ 393 w 476"/>
                  <a:gd name="T13" fmla="*/ 377 h 952"/>
                  <a:gd name="T14" fmla="*/ 360 w 476"/>
                  <a:gd name="T15" fmla="*/ 344 h 952"/>
                  <a:gd name="T16" fmla="*/ 328 w 476"/>
                  <a:gd name="T17" fmla="*/ 311 h 952"/>
                  <a:gd name="T18" fmla="*/ 295 w 476"/>
                  <a:gd name="T19" fmla="*/ 278 h 952"/>
                  <a:gd name="T20" fmla="*/ 262 w 476"/>
                  <a:gd name="T21" fmla="*/ 245 h 952"/>
                  <a:gd name="T22" fmla="*/ 229 w 476"/>
                  <a:gd name="T23" fmla="*/ 213 h 952"/>
                  <a:gd name="T24" fmla="*/ 197 w 476"/>
                  <a:gd name="T25" fmla="*/ 180 h 952"/>
                  <a:gd name="T26" fmla="*/ 164 w 476"/>
                  <a:gd name="T27" fmla="*/ 147 h 952"/>
                  <a:gd name="T28" fmla="*/ 131 w 476"/>
                  <a:gd name="T29" fmla="*/ 114 h 952"/>
                  <a:gd name="T30" fmla="*/ 98 w 476"/>
                  <a:gd name="T31" fmla="*/ 81 h 952"/>
                  <a:gd name="T32" fmla="*/ 66 w 476"/>
                  <a:gd name="T33" fmla="*/ 49 h 952"/>
                  <a:gd name="T34" fmla="*/ 33 w 476"/>
                  <a:gd name="T35" fmla="*/ 16 h 952"/>
                  <a:gd name="T36" fmla="*/ 33 w 476"/>
                  <a:gd name="T37" fmla="*/ 16 h 952"/>
                  <a:gd name="T38" fmla="*/ 0 w 476"/>
                  <a:gd name="T39" fmla="*/ 0 h 952"/>
                  <a:gd name="T40" fmla="*/ 0 w 476"/>
                  <a:gd name="T41" fmla="*/ 131 h 952"/>
                  <a:gd name="T42" fmla="*/ 0 w 476"/>
                  <a:gd name="T43" fmla="*/ 131 h 952"/>
                  <a:gd name="T44" fmla="*/ 33 w 476"/>
                  <a:gd name="T45" fmla="*/ 147 h 952"/>
                  <a:gd name="T46" fmla="*/ 66 w 476"/>
                  <a:gd name="T47" fmla="*/ 180 h 952"/>
                  <a:gd name="T48" fmla="*/ 98 w 476"/>
                  <a:gd name="T49" fmla="*/ 213 h 952"/>
                  <a:gd name="T50" fmla="*/ 131 w 476"/>
                  <a:gd name="T51" fmla="*/ 245 h 952"/>
                  <a:gd name="T52" fmla="*/ 229 w 476"/>
                  <a:gd name="T53" fmla="*/ 344 h 952"/>
                  <a:gd name="T54" fmla="*/ 262 w 476"/>
                  <a:gd name="T55" fmla="*/ 377 h 952"/>
                  <a:gd name="T56" fmla="*/ 295 w 476"/>
                  <a:gd name="T57" fmla="*/ 409 h 952"/>
                  <a:gd name="T58" fmla="*/ 328 w 476"/>
                  <a:gd name="T59" fmla="*/ 442 h 952"/>
                  <a:gd name="T60" fmla="*/ 328 w 476"/>
                  <a:gd name="T61" fmla="*/ 442 h 952"/>
                  <a:gd name="T62" fmla="*/ 344 w 476"/>
                  <a:gd name="T63" fmla="*/ 475 h 952"/>
                  <a:gd name="T64" fmla="*/ 344 w 476"/>
                  <a:gd name="T65" fmla="*/ 475 h 952"/>
                  <a:gd name="T66" fmla="*/ 328 w 476"/>
                  <a:gd name="T67" fmla="*/ 508 h 952"/>
                  <a:gd name="T68" fmla="*/ 295 w 476"/>
                  <a:gd name="T69" fmla="*/ 541 h 952"/>
                  <a:gd name="T70" fmla="*/ 262 w 476"/>
                  <a:gd name="T71" fmla="*/ 574 h 952"/>
                  <a:gd name="T72" fmla="*/ 229 w 476"/>
                  <a:gd name="T73" fmla="*/ 606 h 952"/>
                  <a:gd name="T74" fmla="*/ 197 w 476"/>
                  <a:gd name="T75" fmla="*/ 639 h 952"/>
                  <a:gd name="T76" fmla="*/ 164 w 476"/>
                  <a:gd name="T77" fmla="*/ 672 h 952"/>
                  <a:gd name="T78" fmla="*/ 131 w 476"/>
                  <a:gd name="T79" fmla="*/ 705 h 952"/>
                  <a:gd name="T80" fmla="*/ 98 w 476"/>
                  <a:gd name="T81" fmla="*/ 737 h 952"/>
                  <a:gd name="T82" fmla="*/ 66 w 476"/>
                  <a:gd name="T83" fmla="*/ 770 h 952"/>
                  <a:gd name="T84" fmla="*/ 33 w 476"/>
                  <a:gd name="T85" fmla="*/ 803 h 952"/>
                  <a:gd name="T86" fmla="*/ 33 w 476"/>
                  <a:gd name="T87" fmla="*/ 803 h 952"/>
                  <a:gd name="T88" fmla="*/ 0 w 476"/>
                  <a:gd name="T89" fmla="*/ 819 h 952"/>
                  <a:gd name="T90" fmla="*/ 0 w 476"/>
                  <a:gd name="T91" fmla="*/ 951 h 952"/>
                  <a:gd name="T92" fmla="*/ 0 w 476"/>
                  <a:gd name="T93" fmla="*/ 951 h 952"/>
                  <a:gd name="T94" fmla="*/ 33 w 476"/>
                  <a:gd name="T95" fmla="*/ 933 h 952"/>
                  <a:gd name="T96" fmla="*/ 459 w 476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5" y="486"/>
                      <a:pt x="475" y="475"/>
                    </a:cubicBezTo>
                    <a:lnTo>
                      <a:pt x="475" y="475"/>
                    </a:lnTo>
                    <a:cubicBezTo>
                      <a:pt x="475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3" y="377"/>
                    </a:lnTo>
                    <a:lnTo>
                      <a:pt x="360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29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8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0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0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8" y="213"/>
                    </a:lnTo>
                    <a:lnTo>
                      <a:pt x="131" y="245"/>
                    </a:lnTo>
                    <a:lnTo>
                      <a:pt x="229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8" y="453"/>
                      <a:pt x="344" y="464"/>
                      <a:pt x="344" y="475"/>
                    </a:cubicBezTo>
                    <a:lnTo>
                      <a:pt x="344" y="475"/>
                    </a:lnTo>
                    <a:cubicBezTo>
                      <a:pt x="344" y="486"/>
                      <a:pt x="338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29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8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0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0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="" xmlns:a16="http://schemas.microsoft.com/office/drawing/2014/main" id="{E62EB362-5719-9247-A5DD-101B0CD50B42}"/>
                  </a:ext>
                </a:extLst>
              </p:cNvPr>
              <p:cNvGrpSpPr/>
              <p:nvPr/>
            </p:nvGrpSpPr>
            <p:grpSpPr>
              <a:xfrm>
                <a:off x="4400550" y="2360613"/>
                <a:ext cx="106363" cy="107950"/>
                <a:chOff x="4400550" y="2360613"/>
                <a:chExt cx="106363" cy="107950"/>
              </a:xfrm>
              <a:solidFill>
                <a:schemeClr val="accent2"/>
              </a:solidFill>
            </p:grpSpPr>
            <p:sp>
              <p:nvSpPr>
                <p:cNvPr id="70" name="Freeform 200">
                  <a:extLst>
                    <a:ext uri="{FF2B5EF4-FFF2-40B4-BE49-F238E27FC236}">
                      <a16:creationId xmlns="" xmlns:a16="http://schemas.microsoft.com/office/drawing/2014/main" id="{C70A6AB3-8E7A-A141-B3CB-A6F77F3D42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0550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50 w 113"/>
                    <a:gd name="T9" fmla="*/ 17 h 114"/>
                    <a:gd name="T10" fmla="*/ 16 w 113"/>
                    <a:gd name="T11" fmla="*/ 50 h 114"/>
                    <a:gd name="T12" fmla="*/ 16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50" y="17"/>
                      </a:cubicBezTo>
                      <a:lnTo>
                        <a:pt x="16" y="50"/>
                      </a:lnTo>
                      <a:lnTo>
                        <a:pt x="16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7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1" name="Freeform 203">
                  <a:extLst>
                    <a:ext uri="{FF2B5EF4-FFF2-40B4-BE49-F238E27FC236}">
                      <a16:creationId xmlns="" xmlns:a16="http://schemas.microsoft.com/office/drawing/2014/main" id="{DF7D1C33-8470-164A-9E5E-7CB2220DA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0550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6 w 113"/>
                    <a:gd name="T13" fmla="*/ 63 h 113"/>
                    <a:gd name="T14" fmla="*/ 50 w 113"/>
                    <a:gd name="T15" fmla="*/ 95 h 113"/>
                    <a:gd name="T16" fmla="*/ 50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7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6" y="63"/>
                      </a:cubicBezTo>
                      <a:lnTo>
                        <a:pt x="50" y="95"/>
                      </a:lnTo>
                      <a:lnTo>
                        <a:pt x="50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2" name="Freeform 344">
                  <a:extLst>
                    <a:ext uri="{FF2B5EF4-FFF2-40B4-BE49-F238E27FC236}">
                      <a16:creationId xmlns="" xmlns:a16="http://schemas.microsoft.com/office/drawing/2014/main" id="{CCE5A990-2542-214A-A1D1-724D3359E0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5638" y="2360613"/>
                  <a:ext cx="41275" cy="41275"/>
                </a:xfrm>
                <a:custGeom>
                  <a:avLst/>
                  <a:gdLst>
                    <a:gd name="T0" fmla="*/ 39 w 113"/>
                    <a:gd name="T1" fmla="*/ 107 h 114"/>
                    <a:gd name="T2" fmla="*/ 39 w 113"/>
                    <a:gd name="T3" fmla="*/ 107 h 114"/>
                    <a:gd name="T4" fmla="*/ 88 w 113"/>
                    <a:gd name="T5" fmla="*/ 107 h 114"/>
                    <a:gd name="T6" fmla="*/ 88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6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1 w 113"/>
                    <a:gd name="T19" fmla="*/ 0 h 114"/>
                    <a:gd name="T20" fmla="*/ 31 w 113"/>
                    <a:gd name="T21" fmla="*/ 0 h 114"/>
                    <a:gd name="T22" fmla="*/ 6 w 113"/>
                    <a:gd name="T23" fmla="*/ 25 h 114"/>
                    <a:gd name="T24" fmla="*/ 6 w 113"/>
                    <a:gd name="T25" fmla="*/ 25 h 114"/>
                    <a:gd name="T26" fmla="*/ 6 w 113"/>
                    <a:gd name="T27" fmla="*/ 74 h 114"/>
                    <a:gd name="T28" fmla="*/ 6 w 113"/>
                    <a:gd name="T29" fmla="*/ 74 h 114"/>
                    <a:gd name="T30" fmla="*/ 39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9" y="107"/>
                      </a:moveTo>
                      <a:lnTo>
                        <a:pt x="39" y="107"/>
                      </a:lnTo>
                      <a:cubicBezTo>
                        <a:pt x="55" y="113"/>
                        <a:pt x="71" y="113"/>
                        <a:pt x="88" y="107"/>
                      </a:cubicBezTo>
                      <a:lnTo>
                        <a:pt x="88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6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1" y="0"/>
                      </a:cubicBezTo>
                      <a:lnTo>
                        <a:pt x="31" y="0"/>
                      </a:lnTo>
                      <a:cubicBezTo>
                        <a:pt x="19" y="0"/>
                        <a:pt x="11" y="9"/>
                        <a:pt x="6" y="25"/>
                      </a:cubicBezTo>
                      <a:lnTo>
                        <a:pt x="6" y="25"/>
                      </a:lnTo>
                      <a:cubicBezTo>
                        <a:pt x="0" y="42"/>
                        <a:pt x="0" y="57"/>
                        <a:pt x="6" y="74"/>
                      </a:cubicBezTo>
                      <a:lnTo>
                        <a:pt x="6" y="74"/>
                      </a:lnTo>
                      <a:cubicBezTo>
                        <a:pt x="11" y="91"/>
                        <a:pt x="22" y="101"/>
                        <a:pt x="39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3" name="Freeform 347">
                  <a:extLst>
                    <a:ext uri="{FF2B5EF4-FFF2-40B4-BE49-F238E27FC236}">
                      <a16:creationId xmlns="" xmlns:a16="http://schemas.microsoft.com/office/drawing/2014/main" id="{7C2AC376-9505-3D48-801E-A23D83A01C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5638" y="2427288"/>
                  <a:ext cx="41275" cy="41275"/>
                </a:xfrm>
                <a:custGeom>
                  <a:avLst/>
                  <a:gdLst>
                    <a:gd name="T0" fmla="*/ 6 w 113"/>
                    <a:gd name="T1" fmla="*/ 87 h 113"/>
                    <a:gd name="T2" fmla="*/ 6 w 113"/>
                    <a:gd name="T3" fmla="*/ 87 h 113"/>
                    <a:gd name="T4" fmla="*/ 31 w 113"/>
                    <a:gd name="T5" fmla="*/ 112 h 113"/>
                    <a:gd name="T6" fmla="*/ 31 w 113"/>
                    <a:gd name="T7" fmla="*/ 112 h 113"/>
                    <a:gd name="T8" fmla="*/ 63 w 113"/>
                    <a:gd name="T9" fmla="*/ 95 h 113"/>
                    <a:gd name="T10" fmla="*/ 96 w 113"/>
                    <a:gd name="T11" fmla="*/ 63 h 113"/>
                    <a:gd name="T12" fmla="*/ 96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8 w 113"/>
                    <a:gd name="T19" fmla="*/ 5 h 113"/>
                    <a:gd name="T20" fmla="*/ 88 w 113"/>
                    <a:gd name="T21" fmla="*/ 5 h 113"/>
                    <a:gd name="T22" fmla="*/ 39 w 113"/>
                    <a:gd name="T23" fmla="*/ 5 h 113"/>
                    <a:gd name="T24" fmla="*/ 39 w 113"/>
                    <a:gd name="T25" fmla="*/ 5 h 113"/>
                    <a:gd name="T26" fmla="*/ 6 w 113"/>
                    <a:gd name="T27" fmla="*/ 38 h 113"/>
                    <a:gd name="T28" fmla="*/ 6 w 113"/>
                    <a:gd name="T29" fmla="*/ 38 h 113"/>
                    <a:gd name="T30" fmla="*/ 6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6" y="87"/>
                      </a:moveTo>
                      <a:lnTo>
                        <a:pt x="6" y="87"/>
                      </a:lnTo>
                      <a:cubicBezTo>
                        <a:pt x="11" y="103"/>
                        <a:pt x="19" y="112"/>
                        <a:pt x="31" y="112"/>
                      </a:cubicBezTo>
                      <a:lnTo>
                        <a:pt x="31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6" y="63"/>
                      </a:lnTo>
                      <a:lnTo>
                        <a:pt x="96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8" y="5"/>
                      </a:cubicBezTo>
                      <a:lnTo>
                        <a:pt x="88" y="5"/>
                      </a:lnTo>
                      <a:cubicBezTo>
                        <a:pt x="71" y="0"/>
                        <a:pt x="55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4"/>
                        <a:pt x="0" y="71"/>
                        <a:pt x="6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3FD6F02A-E59C-9640-90F8-72EB11CAE914}"/>
                </a:ext>
              </a:extLst>
            </p:cNvPr>
            <p:cNvGrpSpPr/>
            <p:nvPr/>
          </p:nvGrpSpPr>
          <p:grpSpPr>
            <a:xfrm>
              <a:off x="4730750" y="1380652"/>
              <a:ext cx="1119188" cy="1133475"/>
              <a:chOff x="4730750" y="1858963"/>
              <a:chExt cx="1119188" cy="1133475"/>
            </a:xfrm>
          </p:grpSpPr>
          <p:sp>
            <p:nvSpPr>
              <p:cNvPr id="48" name="Freeform 330">
                <a:extLst>
                  <a:ext uri="{FF2B5EF4-FFF2-40B4-BE49-F238E27FC236}">
                    <a16:creationId xmlns="" xmlns:a16="http://schemas.microsoft.com/office/drawing/2014/main" id="{AE34A031-E8AF-3448-9EFF-448919345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4613" y="1858963"/>
                <a:ext cx="271462" cy="141287"/>
              </a:xfrm>
              <a:custGeom>
                <a:avLst/>
                <a:gdLst>
                  <a:gd name="T0" fmla="*/ 50 w 755"/>
                  <a:gd name="T1" fmla="*/ 98 h 392"/>
                  <a:gd name="T2" fmla="*/ 82 w 755"/>
                  <a:gd name="T3" fmla="*/ 131 h 392"/>
                  <a:gd name="T4" fmla="*/ 115 w 755"/>
                  <a:gd name="T5" fmla="*/ 164 h 392"/>
                  <a:gd name="T6" fmla="*/ 148 w 755"/>
                  <a:gd name="T7" fmla="*/ 197 h 392"/>
                  <a:gd name="T8" fmla="*/ 180 w 755"/>
                  <a:gd name="T9" fmla="*/ 230 h 392"/>
                  <a:gd name="T10" fmla="*/ 213 w 755"/>
                  <a:gd name="T11" fmla="*/ 262 h 392"/>
                  <a:gd name="T12" fmla="*/ 246 w 755"/>
                  <a:gd name="T13" fmla="*/ 296 h 392"/>
                  <a:gd name="T14" fmla="*/ 279 w 755"/>
                  <a:gd name="T15" fmla="*/ 328 h 392"/>
                  <a:gd name="T16" fmla="*/ 312 w 755"/>
                  <a:gd name="T17" fmla="*/ 361 h 392"/>
                  <a:gd name="T18" fmla="*/ 312 w 755"/>
                  <a:gd name="T19" fmla="*/ 361 h 392"/>
                  <a:gd name="T20" fmla="*/ 353 w 755"/>
                  <a:gd name="T21" fmla="*/ 385 h 392"/>
                  <a:gd name="T22" fmla="*/ 353 w 755"/>
                  <a:gd name="T23" fmla="*/ 385 h 392"/>
                  <a:gd name="T24" fmla="*/ 401 w 755"/>
                  <a:gd name="T25" fmla="*/ 385 h 392"/>
                  <a:gd name="T26" fmla="*/ 401 w 755"/>
                  <a:gd name="T27" fmla="*/ 385 h 392"/>
                  <a:gd name="T28" fmla="*/ 410 w 755"/>
                  <a:gd name="T29" fmla="*/ 382 h 392"/>
                  <a:gd name="T30" fmla="*/ 410 w 755"/>
                  <a:gd name="T31" fmla="*/ 382 h 392"/>
                  <a:gd name="T32" fmla="*/ 443 w 755"/>
                  <a:gd name="T33" fmla="*/ 361 h 392"/>
                  <a:gd name="T34" fmla="*/ 475 w 755"/>
                  <a:gd name="T35" fmla="*/ 328 h 392"/>
                  <a:gd name="T36" fmla="*/ 574 w 755"/>
                  <a:gd name="T37" fmla="*/ 230 h 392"/>
                  <a:gd name="T38" fmla="*/ 606 w 755"/>
                  <a:gd name="T39" fmla="*/ 197 h 392"/>
                  <a:gd name="T40" fmla="*/ 639 w 755"/>
                  <a:gd name="T41" fmla="*/ 164 h 392"/>
                  <a:gd name="T42" fmla="*/ 737 w 755"/>
                  <a:gd name="T43" fmla="*/ 66 h 392"/>
                  <a:gd name="T44" fmla="*/ 737 w 755"/>
                  <a:gd name="T45" fmla="*/ 66 h 392"/>
                  <a:gd name="T46" fmla="*/ 754 w 755"/>
                  <a:gd name="T47" fmla="*/ 32 h 392"/>
                  <a:gd name="T48" fmla="*/ 754 w 755"/>
                  <a:gd name="T49" fmla="*/ 32 h 392"/>
                  <a:gd name="T50" fmla="*/ 729 w 755"/>
                  <a:gd name="T51" fmla="*/ 9 h 392"/>
                  <a:gd name="T52" fmla="*/ 729 w 755"/>
                  <a:gd name="T53" fmla="*/ 9 h 392"/>
                  <a:gd name="T54" fmla="*/ 672 w 755"/>
                  <a:gd name="T55" fmla="*/ 0 h 392"/>
                  <a:gd name="T56" fmla="*/ 410 w 755"/>
                  <a:gd name="T57" fmla="*/ 0 h 392"/>
                  <a:gd name="T58" fmla="*/ 82 w 755"/>
                  <a:gd name="T59" fmla="*/ 0 h 392"/>
                  <a:gd name="T60" fmla="*/ 82 w 755"/>
                  <a:gd name="T61" fmla="*/ 0 h 392"/>
                  <a:gd name="T62" fmla="*/ 25 w 755"/>
                  <a:gd name="T63" fmla="*/ 9 h 392"/>
                  <a:gd name="T64" fmla="*/ 25 w 755"/>
                  <a:gd name="T65" fmla="*/ 9 h 392"/>
                  <a:gd name="T66" fmla="*/ 0 w 755"/>
                  <a:gd name="T67" fmla="*/ 32 h 392"/>
                  <a:gd name="T68" fmla="*/ 0 w 755"/>
                  <a:gd name="T69" fmla="*/ 32 h 392"/>
                  <a:gd name="T70" fmla="*/ 16 w 755"/>
                  <a:gd name="T71" fmla="*/ 66 h 392"/>
                  <a:gd name="T72" fmla="*/ 50 w 755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5" h="392">
                    <a:moveTo>
                      <a:pt x="50" y="98"/>
                    </a:move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180" y="230"/>
                    </a:lnTo>
                    <a:lnTo>
                      <a:pt x="213" y="262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312" y="361"/>
                    </a:lnTo>
                    <a:lnTo>
                      <a:pt x="312" y="361"/>
                    </a:lnTo>
                    <a:cubicBezTo>
                      <a:pt x="323" y="372"/>
                      <a:pt x="336" y="380"/>
                      <a:pt x="353" y="385"/>
                    </a:cubicBezTo>
                    <a:lnTo>
                      <a:pt x="353" y="385"/>
                    </a:lnTo>
                    <a:cubicBezTo>
                      <a:pt x="369" y="391"/>
                      <a:pt x="385" y="391"/>
                      <a:pt x="401" y="385"/>
                    </a:cubicBezTo>
                    <a:lnTo>
                      <a:pt x="401" y="385"/>
                    </a:lnTo>
                    <a:cubicBezTo>
                      <a:pt x="404" y="384"/>
                      <a:pt x="407" y="383"/>
                      <a:pt x="410" y="382"/>
                    </a:cubicBezTo>
                    <a:lnTo>
                      <a:pt x="410" y="382"/>
                    </a:lnTo>
                    <a:cubicBezTo>
                      <a:pt x="423" y="377"/>
                      <a:pt x="434" y="370"/>
                      <a:pt x="443" y="361"/>
                    </a:cubicBezTo>
                    <a:lnTo>
                      <a:pt x="475" y="328"/>
                    </a:lnTo>
                    <a:lnTo>
                      <a:pt x="574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8" y="55"/>
                      <a:pt x="754" y="44"/>
                      <a:pt x="754" y="32"/>
                    </a:cubicBezTo>
                    <a:lnTo>
                      <a:pt x="754" y="32"/>
                    </a:lnTo>
                    <a:cubicBezTo>
                      <a:pt x="754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3" y="3"/>
                      <a:pt x="694" y="0"/>
                      <a:pt x="672" y="0"/>
                    </a:cubicBezTo>
                    <a:lnTo>
                      <a:pt x="410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9"/>
                    </a:cubicBezTo>
                    <a:lnTo>
                      <a:pt x="25" y="9"/>
                    </a:lnTo>
                    <a:cubicBezTo>
                      <a:pt x="8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" name="Freeform 332">
                <a:extLst>
                  <a:ext uri="{FF2B5EF4-FFF2-40B4-BE49-F238E27FC236}">
                    <a16:creationId xmlns="" xmlns:a16="http://schemas.microsoft.com/office/drawing/2014/main" id="{FE00EDFA-0872-544C-82EA-5E143E0F9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3325" y="2000250"/>
                <a:ext cx="247650" cy="134938"/>
              </a:xfrm>
              <a:custGeom>
                <a:avLst/>
                <a:gdLst>
                  <a:gd name="T0" fmla="*/ 49 w 689"/>
                  <a:gd name="T1" fmla="*/ 98 h 377"/>
                  <a:gd name="T2" fmla="*/ 147 w 689"/>
                  <a:gd name="T3" fmla="*/ 196 h 377"/>
                  <a:gd name="T4" fmla="*/ 180 w 689"/>
                  <a:gd name="T5" fmla="*/ 229 h 377"/>
                  <a:gd name="T6" fmla="*/ 213 w 689"/>
                  <a:gd name="T7" fmla="*/ 262 h 377"/>
                  <a:gd name="T8" fmla="*/ 311 w 689"/>
                  <a:gd name="T9" fmla="*/ 360 h 377"/>
                  <a:gd name="T10" fmla="*/ 311 w 689"/>
                  <a:gd name="T11" fmla="*/ 360 h 377"/>
                  <a:gd name="T12" fmla="*/ 344 w 689"/>
                  <a:gd name="T13" fmla="*/ 376 h 377"/>
                  <a:gd name="T14" fmla="*/ 344 w 689"/>
                  <a:gd name="T15" fmla="*/ 376 h 377"/>
                  <a:gd name="T16" fmla="*/ 377 w 689"/>
                  <a:gd name="T17" fmla="*/ 360 h 377"/>
                  <a:gd name="T18" fmla="*/ 672 w 689"/>
                  <a:gd name="T19" fmla="*/ 65 h 377"/>
                  <a:gd name="T20" fmla="*/ 672 w 689"/>
                  <a:gd name="T21" fmla="*/ 65 h 377"/>
                  <a:gd name="T22" fmla="*/ 688 w 689"/>
                  <a:gd name="T23" fmla="*/ 32 h 377"/>
                  <a:gd name="T24" fmla="*/ 688 w 689"/>
                  <a:gd name="T25" fmla="*/ 32 h 377"/>
                  <a:gd name="T26" fmla="*/ 663 w 689"/>
                  <a:gd name="T27" fmla="*/ 7 h 377"/>
                  <a:gd name="T28" fmla="*/ 663 w 689"/>
                  <a:gd name="T29" fmla="*/ 7 h 377"/>
                  <a:gd name="T30" fmla="*/ 606 w 689"/>
                  <a:gd name="T31" fmla="*/ 0 h 377"/>
                  <a:gd name="T32" fmla="*/ 81 w 689"/>
                  <a:gd name="T33" fmla="*/ 0 h 377"/>
                  <a:gd name="T34" fmla="*/ 81 w 689"/>
                  <a:gd name="T35" fmla="*/ 0 h 377"/>
                  <a:gd name="T36" fmla="*/ 25 w 689"/>
                  <a:gd name="T37" fmla="*/ 7 h 377"/>
                  <a:gd name="T38" fmla="*/ 25 w 689"/>
                  <a:gd name="T39" fmla="*/ 7 h 377"/>
                  <a:gd name="T40" fmla="*/ 0 w 689"/>
                  <a:gd name="T41" fmla="*/ 32 h 377"/>
                  <a:gd name="T42" fmla="*/ 0 w 689"/>
                  <a:gd name="T43" fmla="*/ 32 h 377"/>
                  <a:gd name="T44" fmla="*/ 16 w 689"/>
                  <a:gd name="T45" fmla="*/ 65 h 377"/>
                  <a:gd name="T46" fmla="*/ 49 w 689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7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3" y="7"/>
                    </a:cubicBezTo>
                    <a:lnTo>
                      <a:pt x="663" y="7"/>
                    </a:lnTo>
                    <a:cubicBezTo>
                      <a:pt x="647" y="2"/>
                      <a:pt x="628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60" y="0"/>
                      <a:pt x="41" y="2"/>
                      <a:pt x="25" y="7"/>
                    </a:cubicBez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" name="Freeform 333">
                <a:extLst>
                  <a:ext uri="{FF2B5EF4-FFF2-40B4-BE49-F238E27FC236}">
                    <a16:creationId xmlns="" xmlns:a16="http://schemas.microsoft.com/office/drawing/2014/main" id="{1BFF66EA-5A12-AA4C-ADF5-2BF17F860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9713" y="2000250"/>
                <a:ext cx="247650" cy="134938"/>
              </a:xfrm>
              <a:custGeom>
                <a:avLst/>
                <a:gdLst>
                  <a:gd name="T0" fmla="*/ 25 w 689"/>
                  <a:gd name="T1" fmla="*/ 7 h 377"/>
                  <a:gd name="T2" fmla="*/ 25 w 689"/>
                  <a:gd name="T3" fmla="*/ 7 h 377"/>
                  <a:gd name="T4" fmla="*/ 0 w 689"/>
                  <a:gd name="T5" fmla="*/ 32 h 377"/>
                  <a:gd name="T6" fmla="*/ 0 w 689"/>
                  <a:gd name="T7" fmla="*/ 32 h 377"/>
                  <a:gd name="T8" fmla="*/ 16 w 689"/>
                  <a:gd name="T9" fmla="*/ 65 h 377"/>
                  <a:gd name="T10" fmla="*/ 49 w 689"/>
                  <a:gd name="T11" fmla="*/ 98 h 377"/>
                  <a:gd name="T12" fmla="*/ 82 w 689"/>
                  <a:gd name="T13" fmla="*/ 131 h 377"/>
                  <a:gd name="T14" fmla="*/ 115 w 689"/>
                  <a:gd name="T15" fmla="*/ 164 h 377"/>
                  <a:gd name="T16" fmla="*/ 213 w 689"/>
                  <a:gd name="T17" fmla="*/ 262 h 377"/>
                  <a:gd name="T18" fmla="*/ 246 w 689"/>
                  <a:gd name="T19" fmla="*/ 295 h 377"/>
                  <a:gd name="T20" fmla="*/ 278 w 689"/>
                  <a:gd name="T21" fmla="*/ 327 h 377"/>
                  <a:gd name="T22" fmla="*/ 311 w 689"/>
                  <a:gd name="T23" fmla="*/ 360 h 377"/>
                  <a:gd name="T24" fmla="*/ 311 w 689"/>
                  <a:gd name="T25" fmla="*/ 360 h 377"/>
                  <a:gd name="T26" fmla="*/ 344 w 689"/>
                  <a:gd name="T27" fmla="*/ 376 h 377"/>
                  <a:gd name="T28" fmla="*/ 344 w 689"/>
                  <a:gd name="T29" fmla="*/ 376 h 377"/>
                  <a:gd name="T30" fmla="*/ 377 w 689"/>
                  <a:gd name="T31" fmla="*/ 360 h 377"/>
                  <a:gd name="T32" fmla="*/ 410 w 689"/>
                  <a:gd name="T33" fmla="*/ 327 h 377"/>
                  <a:gd name="T34" fmla="*/ 442 w 689"/>
                  <a:gd name="T35" fmla="*/ 295 h 377"/>
                  <a:gd name="T36" fmla="*/ 475 w 689"/>
                  <a:gd name="T37" fmla="*/ 262 h 377"/>
                  <a:gd name="T38" fmla="*/ 508 w 689"/>
                  <a:gd name="T39" fmla="*/ 229 h 377"/>
                  <a:gd name="T40" fmla="*/ 541 w 689"/>
                  <a:gd name="T41" fmla="*/ 196 h 377"/>
                  <a:gd name="T42" fmla="*/ 574 w 689"/>
                  <a:gd name="T43" fmla="*/ 164 h 377"/>
                  <a:gd name="T44" fmla="*/ 607 w 689"/>
                  <a:gd name="T45" fmla="*/ 131 h 377"/>
                  <a:gd name="T46" fmla="*/ 639 w 689"/>
                  <a:gd name="T47" fmla="*/ 98 h 377"/>
                  <a:gd name="T48" fmla="*/ 672 w 689"/>
                  <a:gd name="T49" fmla="*/ 65 h 377"/>
                  <a:gd name="T50" fmla="*/ 672 w 689"/>
                  <a:gd name="T51" fmla="*/ 65 h 377"/>
                  <a:gd name="T52" fmla="*/ 688 w 689"/>
                  <a:gd name="T53" fmla="*/ 32 h 377"/>
                  <a:gd name="T54" fmla="*/ 688 w 689"/>
                  <a:gd name="T55" fmla="*/ 32 h 377"/>
                  <a:gd name="T56" fmla="*/ 664 w 689"/>
                  <a:gd name="T57" fmla="*/ 7 h 377"/>
                  <a:gd name="T58" fmla="*/ 664 w 689"/>
                  <a:gd name="T59" fmla="*/ 7 h 377"/>
                  <a:gd name="T60" fmla="*/ 607 w 689"/>
                  <a:gd name="T61" fmla="*/ 0 h 377"/>
                  <a:gd name="T62" fmla="*/ 82 w 689"/>
                  <a:gd name="T63" fmla="*/ 0 h 377"/>
                  <a:gd name="T64" fmla="*/ 82 w 689"/>
                  <a:gd name="T65" fmla="*/ 0 h 377"/>
                  <a:gd name="T66" fmla="*/ 25 w 689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9" h="377">
                    <a:moveTo>
                      <a:pt x="25" y="7"/>
                    </a:move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6" y="65"/>
                    </a:cubicBezTo>
                    <a:lnTo>
                      <a:pt x="49" y="98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" name="Freeform 334">
                <a:extLst>
                  <a:ext uri="{FF2B5EF4-FFF2-40B4-BE49-F238E27FC236}">
                    <a16:creationId xmlns="" xmlns:a16="http://schemas.microsoft.com/office/drawing/2014/main" id="{07748C65-B08F-C649-8684-EA84E3D1E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7125" y="2073275"/>
                <a:ext cx="706438" cy="706438"/>
              </a:xfrm>
              <a:custGeom>
                <a:avLst/>
                <a:gdLst>
                  <a:gd name="T0" fmla="*/ 1637 w 1962"/>
                  <a:gd name="T1" fmla="*/ 751 h 1962"/>
                  <a:gd name="T2" fmla="*/ 1473 w 1962"/>
                  <a:gd name="T3" fmla="*/ 587 h 1962"/>
                  <a:gd name="T4" fmla="*/ 1309 w 1962"/>
                  <a:gd name="T5" fmla="*/ 423 h 1962"/>
                  <a:gd name="T6" fmla="*/ 1145 w 1962"/>
                  <a:gd name="T7" fmla="*/ 259 h 1962"/>
                  <a:gd name="T8" fmla="*/ 1047 w 1962"/>
                  <a:gd name="T9" fmla="*/ 161 h 1962"/>
                  <a:gd name="T10" fmla="*/ 1005 w 1962"/>
                  <a:gd name="T11" fmla="*/ 136 h 1962"/>
                  <a:gd name="T12" fmla="*/ 957 w 1962"/>
                  <a:gd name="T13" fmla="*/ 136 h 1962"/>
                  <a:gd name="T14" fmla="*/ 162 w 1962"/>
                  <a:gd name="T15" fmla="*/ 915 h 1962"/>
                  <a:gd name="T16" fmla="*/ 137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1 w 1962"/>
                  <a:gd name="T23" fmla="*/ 1276 h 1962"/>
                  <a:gd name="T24" fmla="*/ 490 w 1962"/>
                  <a:gd name="T25" fmla="*/ 1374 h 1962"/>
                  <a:gd name="T26" fmla="*/ 588 w 1962"/>
                  <a:gd name="T27" fmla="*/ 1472 h 1962"/>
                  <a:gd name="T28" fmla="*/ 686 w 1962"/>
                  <a:gd name="T29" fmla="*/ 1570 h 1962"/>
                  <a:gd name="T30" fmla="*/ 784 w 1962"/>
                  <a:gd name="T31" fmla="*/ 1669 h 1962"/>
                  <a:gd name="T32" fmla="*/ 883 w 1962"/>
                  <a:gd name="T33" fmla="*/ 1768 h 1962"/>
                  <a:gd name="T34" fmla="*/ 957 w 1962"/>
                  <a:gd name="T35" fmla="*/ 1825 h 1962"/>
                  <a:gd name="T36" fmla="*/ 1005 w 1962"/>
                  <a:gd name="T37" fmla="*/ 1825 h 1962"/>
                  <a:gd name="T38" fmla="*/ 1047 w 1962"/>
                  <a:gd name="T39" fmla="*/ 1800 h 1962"/>
                  <a:gd name="T40" fmla="*/ 1145 w 1962"/>
                  <a:gd name="T41" fmla="*/ 1702 h 1962"/>
                  <a:gd name="T42" fmla="*/ 1243 w 1962"/>
                  <a:gd name="T43" fmla="*/ 1604 h 1962"/>
                  <a:gd name="T44" fmla="*/ 1341 w 1962"/>
                  <a:gd name="T45" fmla="*/ 1505 h 1962"/>
                  <a:gd name="T46" fmla="*/ 1440 w 1962"/>
                  <a:gd name="T47" fmla="*/ 1406 h 1962"/>
                  <a:gd name="T48" fmla="*/ 1538 w 1962"/>
                  <a:gd name="T49" fmla="*/ 1309 h 1962"/>
                  <a:gd name="T50" fmla="*/ 1637 w 1962"/>
                  <a:gd name="T51" fmla="*/ 1210 h 1962"/>
                  <a:gd name="T52" fmla="*/ 1735 w 1962"/>
                  <a:gd name="T53" fmla="*/ 1112 h 1962"/>
                  <a:gd name="T54" fmla="*/ 1800 w 1962"/>
                  <a:gd name="T55" fmla="*/ 1047 h 1962"/>
                  <a:gd name="T56" fmla="*/ 1825 w 1962"/>
                  <a:gd name="T57" fmla="*/ 956 h 1962"/>
                  <a:gd name="T58" fmla="*/ 1768 w 1962"/>
                  <a:gd name="T59" fmla="*/ 882 h 1962"/>
                  <a:gd name="T60" fmla="*/ 1866 w 1962"/>
                  <a:gd name="T61" fmla="*/ 850 h 1962"/>
                  <a:gd name="T62" fmla="*/ 1931 w 1962"/>
                  <a:gd name="T63" fmla="*/ 915 h 1962"/>
                  <a:gd name="T64" fmla="*/ 1956 w 1962"/>
                  <a:gd name="T65" fmla="*/ 1005 h 1962"/>
                  <a:gd name="T66" fmla="*/ 1834 w 1962"/>
                  <a:gd name="T67" fmla="*/ 1145 h 1962"/>
                  <a:gd name="T68" fmla="*/ 1670 w 1962"/>
                  <a:gd name="T69" fmla="*/ 1309 h 1962"/>
                  <a:gd name="T70" fmla="*/ 1505 w 1962"/>
                  <a:gd name="T71" fmla="*/ 1472 h 1962"/>
                  <a:gd name="T72" fmla="*/ 1341 w 1962"/>
                  <a:gd name="T73" fmla="*/ 1636 h 1962"/>
                  <a:gd name="T74" fmla="*/ 1178 w 1962"/>
                  <a:gd name="T75" fmla="*/ 1800 h 1962"/>
                  <a:gd name="T76" fmla="*/ 1047 w 1962"/>
                  <a:gd name="T77" fmla="*/ 1931 h 1962"/>
                  <a:gd name="T78" fmla="*/ 1014 w 1962"/>
                  <a:gd name="T79" fmla="*/ 1953 h 1962"/>
                  <a:gd name="T80" fmla="*/ 957 w 1962"/>
                  <a:gd name="T81" fmla="*/ 1956 h 1962"/>
                  <a:gd name="T82" fmla="*/ 30 w 1962"/>
                  <a:gd name="T83" fmla="*/ 1047 h 1962"/>
                  <a:gd name="T84" fmla="*/ 6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7 w 1962"/>
                  <a:gd name="T91" fmla="*/ 718 h 1962"/>
                  <a:gd name="T92" fmla="*/ 326 w 1962"/>
                  <a:gd name="T93" fmla="*/ 620 h 1962"/>
                  <a:gd name="T94" fmla="*/ 424 w 1962"/>
                  <a:gd name="T95" fmla="*/ 522 h 1962"/>
                  <a:gd name="T96" fmla="*/ 522 w 1962"/>
                  <a:gd name="T97" fmla="*/ 423 h 1962"/>
                  <a:gd name="T98" fmla="*/ 620 w 1962"/>
                  <a:gd name="T99" fmla="*/ 325 h 1962"/>
                  <a:gd name="T100" fmla="*/ 719 w 1962"/>
                  <a:gd name="T101" fmla="*/ 227 h 1962"/>
                  <a:gd name="T102" fmla="*/ 817 w 1962"/>
                  <a:gd name="T103" fmla="*/ 128 h 1962"/>
                  <a:gd name="T104" fmla="*/ 916 w 1962"/>
                  <a:gd name="T105" fmla="*/ 30 h 1962"/>
                  <a:gd name="T106" fmla="*/ 957 w 1962"/>
                  <a:gd name="T107" fmla="*/ 6 h 1962"/>
                  <a:gd name="T108" fmla="*/ 1014 w 1962"/>
                  <a:gd name="T109" fmla="*/ 9 h 1962"/>
                  <a:gd name="T110" fmla="*/ 1079 w 1962"/>
                  <a:gd name="T111" fmla="*/ 63 h 1962"/>
                  <a:gd name="T112" fmla="*/ 1243 w 1962"/>
                  <a:gd name="T113" fmla="*/ 227 h 1962"/>
                  <a:gd name="T114" fmla="*/ 1407 w 1962"/>
                  <a:gd name="T115" fmla="*/ 390 h 1962"/>
                  <a:gd name="T116" fmla="*/ 1571 w 1962"/>
                  <a:gd name="T117" fmla="*/ 554 h 1962"/>
                  <a:gd name="T118" fmla="*/ 1735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8" y="882"/>
                    </a:moveTo>
                    <a:lnTo>
                      <a:pt x="1670" y="784"/>
                    </a:lnTo>
                    <a:lnTo>
                      <a:pt x="1637" y="751"/>
                    </a:lnTo>
                    <a:lnTo>
                      <a:pt x="1604" y="718"/>
                    </a:lnTo>
                    <a:lnTo>
                      <a:pt x="1505" y="620"/>
                    </a:lnTo>
                    <a:lnTo>
                      <a:pt x="1473" y="587"/>
                    </a:lnTo>
                    <a:lnTo>
                      <a:pt x="1440" y="554"/>
                    </a:lnTo>
                    <a:lnTo>
                      <a:pt x="1341" y="456"/>
                    </a:lnTo>
                    <a:lnTo>
                      <a:pt x="1309" y="423"/>
                    </a:lnTo>
                    <a:lnTo>
                      <a:pt x="1276" y="390"/>
                    </a:lnTo>
                    <a:lnTo>
                      <a:pt x="1178" y="292"/>
                    </a:lnTo>
                    <a:lnTo>
                      <a:pt x="1145" y="259"/>
                    </a:lnTo>
                    <a:lnTo>
                      <a:pt x="1112" y="227"/>
                    </a:lnTo>
                    <a:lnTo>
                      <a:pt x="1047" y="161"/>
                    </a:lnTo>
                    <a:lnTo>
                      <a:pt x="1047" y="161"/>
                    </a:lnTo>
                    <a:cubicBezTo>
                      <a:pt x="1038" y="152"/>
                      <a:pt x="1027" y="145"/>
                      <a:pt x="1014" y="140"/>
                    </a:cubicBezTo>
                    <a:lnTo>
                      <a:pt x="1014" y="140"/>
                    </a:lnTo>
                    <a:cubicBezTo>
                      <a:pt x="1011" y="138"/>
                      <a:pt x="1008" y="137"/>
                      <a:pt x="1005" y="136"/>
                    </a:cubicBezTo>
                    <a:lnTo>
                      <a:pt x="1005" y="136"/>
                    </a:lnTo>
                    <a:cubicBezTo>
                      <a:pt x="989" y="131"/>
                      <a:pt x="973" y="131"/>
                      <a:pt x="957" y="136"/>
                    </a:cubicBezTo>
                    <a:lnTo>
                      <a:pt x="957" y="136"/>
                    </a:lnTo>
                    <a:cubicBezTo>
                      <a:pt x="940" y="142"/>
                      <a:pt x="927" y="150"/>
                      <a:pt x="916" y="161"/>
                    </a:cubicBezTo>
                    <a:lnTo>
                      <a:pt x="162" y="915"/>
                    </a:lnTo>
                    <a:lnTo>
                      <a:pt x="162" y="915"/>
                    </a:lnTo>
                    <a:cubicBezTo>
                      <a:pt x="150" y="926"/>
                      <a:pt x="143" y="939"/>
                      <a:pt x="137" y="956"/>
                    </a:cubicBezTo>
                    <a:lnTo>
                      <a:pt x="137" y="956"/>
                    </a:lnTo>
                    <a:cubicBezTo>
                      <a:pt x="131" y="973"/>
                      <a:pt x="131" y="989"/>
                      <a:pt x="137" y="1005"/>
                    </a:cubicBezTo>
                    <a:lnTo>
                      <a:pt x="137" y="1005"/>
                    </a:lnTo>
                    <a:cubicBezTo>
                      <a:pt x="143" y="1022"/>
                      <a:pt x="150" y="1035"/>
                      <a:pt x="162" y="1047"/>
                    </a:cubicBezTo>
                    <a:lnTo>
                      <a:pt x="194" y="1079"/>
                    </a:lnTo>
                    <a:lnTo>
                      <a:pt x="227" y="1112"/>
                    </a:lnTo>
                    <a:lnTo>
                      <a:pt x="260" y="1145"/>
                    </a:lnTo>
                    <a:lnTo>
                      <a:pt x="292" y="1178"/>
                    </a:lnTo>
                    <a:lnTo>
                      <a:pt x="326" y="1210"/>
                    </a:lnTo>
                    <a:lnTo>
                      <a:pt x="358" y="1243"/>
                    </a:lnTo>
                    <a:lnTo>
                      <a:pt x="391" y="1276"/>
                    </a:lnTo>
                    <a:lnTo>
                      <a:pt x="424" y="1309"/>
                    </a:lnTo>
                    <a:lnTo>
                      <a:pt x="456" y="1341"/>
                    </a:lnTo>
                    <a:lnTo>
                      <a:pt x="490" y="1374"/>
                    </a:lnTo>
                    <a:lnTo>
                      <a:pt x="522" y="1406"/>
                    </a:lnTo>
                    <a:lnTo>
                      <a:pt x="555" y="1440"/>
                    </a:lnTo>
                    <a:lnTo>
                      <a:pt x="588" y="1472"/>
                    </a:lnTo>
                    <a:lnTo>
                      <a:pt x="620" y="1505"/>
                    </a:lnTo>
                    <a:lnTo>
                      <a:pt x="654" y="1538"/>
                    </a:lnTo>
                    <a:lnTo>
                      <a:pt x="686" y="1570"/>
                    </a:lnTo>
                    <a:lnTo>
                      <a:pt x="719" y="1604"/>
                    </a:lnTo>
                    <a:lnTo>
                      <a:pt x="752" y="1636"/>
                    </a:lnTo>
                    <a:lnTo>
                      <a:pt x="784" y="1669"/>
                    </a:lnTo>
                    <a:lnTo>
                      <a:pt x="817" y="1702"/>
                    </a:lnTo>
                    <a:lnTo>
                      <a:pt x="850" y="1734"/>
                    </a:lnTo>
                    <a:lnTo>
                      <a:pt x="883" y="1768"/>
                    </a:lnTo>
                    <a:lnTo>
                      <a:pt x="916" y="1800"/>
                    </a:lnTo>
                    <a:lnTo>
                      <a:pt x="916" y="1800"/>
                    </a:lnTo>
                    <a:cubicBezTo>
                      <a:pt x="927" y="1811"/>
                      <a:pt x="940" y="1819"/>
                      <a:pt x="957" y="1825"/>
                    </a:cubicBezTo>
                    <a:lnTo>
                      <a:pt x="957" y="1825"/>
                    </a:lnTo>
                    <a:cubicBezTo>
                      <a:pt x="973" y="1830"/>
                      <a:pt x="989" y="1830"/>
                      <a:pt x="1005" y="1825"/>
                    </a:cubicBezTo>
                    <a:lnTo>
                      <a:pt x="1005" y="1825"/>
                    </a:lnTo>
                    <a:cubicBezTo>
                      <a:pt x="1008" y="1824"/>
                      <a:pt x="1011" y="1823"/>
                      <a:pt x="1014" y="1822"/>
                    </a:cubicBezTo>
                    <a:lnTo>
                      <a:pt x="1014" y="1822"/>
                    </a:lnTo>
                    <a:cubicBezTo>
                      <a:pt x="1027" y="1817"/>
                      <a:pt x="1038" y="1809"/>
                      <a:pt x="1047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5" y="1702"/>
                    </a:lnTo>
                    <a:lnTo>
                      <a:pt x="1178" y="1669"/>
                    </a:lnTo>
                    <a:lnTo>
                      <a:pt x="1210" y="1636"/>
                    </a:lnTo>
                    <a:lnTo>
                      <a:pt x="1243" y="1604"/>
                    </a:lnTo>
                    <a:lnTo>
                      <a:pt x="1276" y="1570"/>
                    </a:lnTo>
                    <a:lnTo>
                      <a:pt x="1309" y="1538"/>
                    </a:lnTo>
                    <a:lnTo>
                      <a:pt x="1341" y="1505"/>
                    </a:lnTo>
                    <a:lnTo>
                      <a:pt x="1374" y="1472"/>
                    </a:lnTo>
                    <a:lnTo>
                      <a:pt x="1407" y="1440"/>
                    </a:lnTo>
                    <a:lnTo>
                      <a:pt x="1440" y="1406"/>
                    </a:lnTo>
                    <a:lnTo>
                      <a:pt x="1473" y="1374"/>
                    </a:lnTo>
                    <a:lnTo>
                      <a:pt x="1505" y="1341"/>
                    </a:lnTo>
                    <a:lnTo>
                      <a:pt x="1538" y="1309"/>
                    </a:lnTo>
                    <a:lnTo>
                      <a:pt x="1571" y="1276"/>
                    </a:lnTo>
                    <a:lnTo>
                      <a:pt x="1604" y="1243"/>
                    </a:lnTo>
                    <a:lnTo>
                      <a:pt x="1637" y="1210"/>
                    </a:lnTo>
                    <a:lnTo>
                      <a:pt x="1670" y="1178"/>
                    </a:lnTo>
                    <a:lnTo>
                      <a:pt x="1702" y="1145"/>
                    </a:lnTo>
                    <a:lnTo>
                      <a:pt x="1735" y="1112"/>
                    </a:lnTo>
                    <a:lnTo>
                      <a:pt x="1768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1" y="1035"/>
                      <a:pt x="1819" y="1022"/>
                      <a:pt x="1825" y="1005"/>
                    </a:cubicBezTo>
                    <a:lnTo>
                      <a:pt x="1825" y="1005"/>
                    </a:lnTo>
                    <a:cubicBezTo>
                      <a:pt x="1830" y="989"/>
                      <a:pt x="1830" y="973"/>
                      <a:pt x="1825" y="956"/>
                    </a:cubicBezTo>
                    <a:lnTo>
                      <a:pt x="1825" y="956"/>
                    </a:lnTo>
                    <a:cubicBezTo>
                      <a:pt x="1819" y="939"/>
                      <a:pt x="1811" y="926"/>
                      <a:pt x="1800" y="915"/>
                    </a:cubicBezTo>
                    <a:lnTo>
                      <a:pt x="1768" y="882"/>
                    </a:lnTo>
                    <a:close/>
                    <a:moveTo>
                      <a:pt x="1735" y="718"/>
                    </a:moveTo>
                    <a:lnTo>
                      <a:pt x="1834" y="817"/>
                    </a:lnTo>
                    <a:lnTo>
                      <a:pt x="1866" y="850"/>
                    </a:lnTo>
                    <a:lnTo>
                      <a:pt x="1899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2" y="926"/>
                      <a:pt x="1951" y="939"/>
                      <a:pt x="1956" y="956"/>
                    </a:cubicBezTo>
                    <a:lnTo>
                      <a:pt x="1956" y="956"/>
                    </a:lnTo>
                    <a:cubicBezTo>
                      <a:pt x="1961" y="973"/>
                      <a:pt x="1961" y="989"/>
                      <a:pt x="1956" y="1005"/>
                    </a:cubicBezTo>
                    <a:lnTo>
                      <a:pt x="1956" y="1005"/>
                    </a:lnTo>
                    <a:cubicBezTo>
                      <a:pt x="1951" y="1022"/>
                      <a:pt x="1942" y="1035"/>
                      <a:pt x="1931" y="1047"/>
                    </a:cubicBezTo>
                    <a:lnTo>
                      <a:pt x="1834" y="1145"/>
                    </a:lnTo>
                    <a:lnTo>
                      <a:pt x="1800" y="1178"/>
                    </a:lnTo>
                    <a:lnTo>
                      <a:pt x="1768" y="1210"/>
                    </a:lnTo>
                    <a:lnTo>
                      <a:pt x="1670" y="1309"/>
                    </a:lnTo>
                    <a:lnTo>
                      <a:pt x="1637" y="1341"/>
                    </a:lnTo>
                    <a:lnTo>
                      <a:pt x="1604" y="1374"/>
                    </a:lnTo>
                    <a:lnTo>
                      <a:pt x="1505" y="1472"/>
                    </a:lnTo>
                    <a:lnTo>
                      <a:pt x="1473" y="1505"/>
                    </a:lnTo>
                    <a:lnTo>
                      <a:pt x="1440" y="1538"/>
                    </a:lnTo>
                    <a:lnTo>
                      <a:pt x="1341" y="1636"/>
                    </a:lnTo>
                    <a:lnTo>
                      <a:pt x="1309" y="1669"/>
                    </a:lnTo>
                    <a:lnTo>
                      <a:pt x="1276" y="1702"/>
                    </a:lnTo>
                    <a:lnTo>
                      <a:pt x="1178" y="1800"/>
                    </a:lnTo>
                    <a:lnTo>
                      <a:pt x="1145" y="1833"/>
                    </a:lnTo>
                    <a:lnTo>
                      <a:pt x="1112" y="1866"/>
                    </a:lnTo>
                    <a:lnTo>
                      <a:pt x="1047" y="1931"/>
                    </a:lnTo>
                    <a:lnTo>
                      <a:pt x="1047" y="1931"/>
                    </a:lnTo>
                    <a:cubicBezTo>
                      <a:pt x="1038" y="1940"/>
                      <a:pt x="1027" y="1948"/>
                      <a:pt x="1014" y="1953"/>
                    </a:cubicBezTo>
                    <a:lnTo>
                      <a:pt x="1014" y="1953"/>
                    </a:lnTo>
                    <a:cubicBezTo>
                      <a:pt x="1011" y="1954"/>
                      <a:pt x="1008" y="1955"/>
                      <a:pt x="1005" y="1956"/>
                    </a:cubicBezTo>
                    <a:lnTo>
                      <a:pt x="1005" y="1956"/>
                    </a:lnTo>
                    <a:cubicBezTo>
                      <a:pt x="989" y="1961"/>
                      <a:pt x="973" y="1961"/>
                      <a:pt x="957" y="1956"/>
                    </a:cubicBezTo>
                    <a:lnTo>
                      <a:pt x="957" y="1956"/>
                    </a:lnTo>
                    <a:cubicBezTo>
                      <a:pt x="940" y="1950"/>
                      <a:pt x="927" y="1942"/>
                      <a:pt x="916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1" y="1022"/>
                      <a:pt x="6" y="1005"/>
                    </a:cubicBezTo>
                    <a:lnTo>
                      <a:pt x="6" y="1005"/>
                    </a:lnTo>
                    <a:cubicBezTo>
                      <a:pt x="0" y="989"/>
                      <a:pt x="0" y="973"/>
                      <a:pt x="6" y="956"/>
                    </a:cubicBezTo>
                    <a:lnTo>
                      <a:pt x="6" y="956"/>
                    </a:lnTo>
                    <a:cubicBezTo>
                      <a:pt x="11" y="939"/>
                      <a:pt x="19" y="926"/>
                      <a:pt x="30" y="915"/>
                    </a:cubicBezTo>
                    <a:lnTo>
                      <a:pt x="63" y="882"/>
                    </a:lnTo>
                    <a:lnTo>
                      <a:pt x="96" y="850"/>
                    </a:lnTo>
                    <a:lnTo>
                      <a:pt x="128" y="817"/>
                    </a:lnTo>
                    <a:lnTo>
                      <a:pt x="162" y="784"/>
                    </a:lnTo>
                    <a:lnTo>
                      <a:pt x="194" y="751"/>
                    </a:lnTo>
                    <a:lnTo>
                      <a:pt x="227" y="718"/>
                    </a:lnTo>
                    <a:lnTo>
                      <a:pt x="260" y="686"/>
                    </a:lnTo>
                    <a:lnTo>
                      <a:pt x="292" y="653"/>
                    </a:lnTo>
                    <a:lnTo>
                      <a:pt x="326" y="620"/>
                    </a:lnTo>
                    <a:lnTo>
                      <a:pt x="358" y="587"/>
                    </a:lnTo>
                    <a:lnTo>
                      <a:pt x="391" y="554"/>
                    </a:lnTo>
                    <a:lnTo>
                      <a:pt x="424" y="522"/>
                    </a:lnTo>
                    <a:lnTo>
                      <a:pt x="456" y="489"/>
                    </a:lnTo>
                    <a:lnTo>
                      <a:pt x="490" y="456"/>
                    </a:lnTo>
                    <a:lnTo>
                      <a:pt x="522" y="423"/>
                    </a:lnTo>
                    <a:lnTo>
                      <a:pt x="555" y="390"/>
                    </a:lnTo>
                    <a:lnTo>
                      <a:pt x="588" y="358"/>
                    </a:lnTo>
                    <a:lnTo>
                      <a:pt x="620" y="325"/>
                    </a:lnTo>
                    <a:lnTo>
                      <a:pt x="654" y="292"/>
                    </a:lnTo>
                    <a:lnTo>
                      <a:pt x="686" y="259"/>
                    </a:lnTo>
                    <a:lnTo>
                      <a:pt x="719" y="227"/>
                    </a:lnTo>
                    <a:lnTo>
                      <a:pt x="752" y="194"/>
                    </a:lnTo>
                    <a:lnTo>
                      <a:pt x="784" y="161"/>
                    </a:lnTo>
                    <a:lnTo>
                      <a:pt x="817" y="128"/>
                    </a:lnTo>
                    <a:lnTo>
                      <a:pt x="850" y="96"/>
                    </a:lnTo>
                    <a:lnTo>
                      <a:pt x="883" y="63"/>
                    </a:lnTo>
                    <a:lnTo>
                      <a:pt x="916" y="30"/>
                    </a:lnTo>
                    <a:lnTo>
                      <a:pt x="916" y="30"/>
                    </a:lnTo>
                    <a:cubicBezTo>
                      <a:pt x="927" y="19"/>
                      <a:pt x="940" y="11"/>
                      <a:pt x="957" y="6"/>
                    </a:cubicBezTo>
                    <a:lnTo>
                      <a:pt x="957" y="6"/>
                    </a:lnTo>
                    <a:cubicBezTo>
                      <a:pt x="973" y="0"/>
                      <a:pt x="989" y="0"/>
                      <a:pt x="1005" y="6"/>
                    </a:cubicBezTo>
                    <a:lnTo>
                      <a:pt x="1005" y="6"/>
                    </a:lnTo>
                    <a:cubicBezTo>
                      <a:pt x="1008" y="6"/>
                      <a:pt x="1011" y="7"/>
                      <a:pt x="1014" y="9"/>
                    </a:cubicBezTo>
                    <a:lnTo>
                      <a:pt x="1014" y="9"/>
                    </a:lnTo>
                    <a:cubicBezTo>
                      <a:pt x="1027" y="14"/>
                      <a:pt x="1038" y="21"/>
                      <a:pt x="1047" y="30"/>
                    </a:cubicBezTo>
                    <a:lnTo>
                      <a:pt x="1079" y="63"/>
                    </a:lnTo>
                    <a:lnTo>
                      <a:pt x="1178" y="161"/>
                    </a:lnTo>
                    <a:lnTo>
                      <a:pt x="1210" y="194"/>
                    </a:lnTo>
                    <a:lnTo>
                      <a:pt x="1243" y="227"/>
                    </a:lnTo>
                    <a:lnTo>
                      <a:pt x="1341" y="325"/>
                    </a:lnTo>
                    <a:lnTo>
                      <a:pt x="1374" y="358"/>
                    </a:lnTo>
                    <a:lnTo>
                      <a:pt x="1407" y="390"/>
                    </a:lnTo>
                    <a:lnTo>
                      <a:pt x="1505" y="489"/>
                    </a:lnTo>
                    <a:lnTo>
                      <a:pt x="1538" y="522"/>
                    </a:lnTo>
                    <a:lnTo>
                      <a:pt x="1571" y="554"/>
                    </a:lnTo>
                    <a:lnTo>
                      <a:pt x="1670" y="653"/>
                    </a:lnTo>
                    <a:lnTo>
                      <a:pt x="1702" y="686"/>
                    </a:lnTo>
                    <a:lnTo>
                      <a:pt x="1735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2" name="Freeform 335">
                <a:extLst>
                  <a:ext uri="{FF2B5EF4-FFF2-40B4-BE49-F238E27FC236}">
                    <a16:creationId xmlns="" xmlns:a16="http://schemas.microsoft.com/office/drawing/2014/main" id="{2F0D731E-FC35-B642-8B51-2CFA25117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038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8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5 w 689"/>
                  <a:gd name="T13" fmla="*/ 377 h 378"/>
                  <a:gd name="T14" fmla="*/ 345 w 689"/>
                  <a:gd name="T15" fmla="*/ 377 h 378"/>
                  <a:gd name="T16" fmla="*/ 377 w 689"/>
                  <a:gd name="T17" fmla="*/ 360 h 378"/>
                  <a:gd name="T18" fmla="*/ 673 w 689"/>
                  <a:gd name="T19" fmla="*/ 65 h 378"/>
                  <a:gd name="T20" fmla="*/ 673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4 w 689"/>
                  <a:gd name="T27" fmla="*/ 8 h 378"/>
                  <a:gd name="T28" fmla="*/ 664 w 689"/>
                  <a:gd name="T29" fmla="*/ 8 h 378"/>
                  <a:gd name="T30" fmla="*/ 607 w 689"/>
                  <a:gd name="T31" fmla="*/ 0 h 378"/>
                  <a:gd name="T32" fmla="*/ 82 w 689"/>
                  <a:gd name="T33" fmla="*/ 0 h 378"/>
                  <a:gd name="T34" fmla="*/ 82 w 689"/>
                  <a:gd name="T35" fmla="*/ 0 h 378"/>
                  <a:gd name="T36" fmla="*/ 25 w 689"/>
                  <a:gd name="T37" fmla="*/ 8 h 378"/>
                  <a:gd name="T38" fmla="*/ 25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7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8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3" y="371"/>
                      <a:pt x="333" y="377"/>
                      <a:pt x="345" y="377"/>
                    </a:cubicBezTo>
                    <a:lnTo>
                      <a:pt x="345" y="377"/>
                    </a:lnTo>
                    <a:cubicBezTo>
                      <a:pt x="356" y="377"/>
                      <a:pt x="366" y="371"/>
                      <a:pt x="377" y="360"/>
                    </a:cubicBezTo>
                    <a:lnTo>
                      <a:pt x="673" y="65"/>
                    </a:lnTo>
                    <a:lnTo>
                      <a:pt x="673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" name="Freeform 336">
                <a:extLst>
                  <a:ext uri="{FF2B5EF4-FFF2-40B4-BE49-F238E27FC236}">
                    <a16:creationId xmlns="" xmlns:a16="http://schemas.microsoft.com/office/drawing/2014/main" id="{DC99275D-8BB3-6C48-9705-AD415107F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00" y="2143125"/>
                <a:ext cx="247650" cy="136525"/>
              </a:xfrm>
              <a:custGeom>
                <a:avLst/>
                <a:gdLst>
                  <a:gd name="T0" fmla="*/ 25 w 690"/>
                  <a:gd name="T1" fmla="*/ 8 h 378"/>
                  <a:gd name="T2" fmla="*/ 25 w 690"/>
                  <a:gd name="T3" fmla="*/ 8 h 378"/>
                  <a:gd name="T4" fmla="*/ 0 w 690"/>
                  <a:gd name="T5" fmla="*/ 33 h 378"/>
                  <a:gd name="T6" fmla="*/ 0 w 690"/>
                  <a:gd name="T7" fmla="*/ 33 h 378"/>
                  <a:gd name="T8" fmla="*/ 17 w 690"/>
                  <a:gd name="T9" fmla="*/ 65 h 378"/>
                  <a:gd name="T10" fmla="*/ 49 w 690"/>
                  <a:gd name="T11" fmla="*/ 98 h 378"/>
                  <a:gd name="T12" fmla="*/ 148 w 690"/>
                  <a:gd name="T13" fmla="*/ 196 h 378"/>
                  <a:gd name="T14" fmla="*/ 181 w 690"/>
                  <a:gd name="T15" fmla="*/ 229 h 378"/>
                  <a:gd name="T16" fmla="*/ 214 w 690"/>
                  <a:gd name="T17" fmla="*/ 262 h 378"/>
                  <a:gd name="T18" fmla="*/ 312 w 690"/>
                  <a:gd name="T19" fmla="*/ 360 h 378"/>
                  <a:gd name="T20" fmla="*/ 312 w 690"/>
                  <a:gd name="T21" fmla="*/ 360 h 378"/>
                  <a:gd name="T22" fmla="*/ 344 w 690"/>
                  <a:gd name="T23" fmla="*/ 377 h 378"/>
                  <a:gd name="T24" fmla="*/ 344 w 690"/>
                  <a:gd name="T25" fmla="*/ 377 h 378"/>
                  <a:gd name="T26" fmla="*/ 378 w 690"/>
                  <a:gd name="T27" fmla="*/ 360 h 378"/>
                  <a:gd name="T28" fmla="*/ 672 w 690"/>
                  <a:gd name="T29" fmla="*/ 65 h 378"/>
                  <a:gd name="T30" fmla="*/ 672 w 690"/>
                  <a:gd name="T31" fmla="*/ 65 h 378"/>
                  <a:gd name="T32" fmla="*/ 689 w 690"/>
                  <a:gd name="T33" fmla="*/ 33 h 378"/>
                  <a:gd name="T34" fmla="*/ 689 w 690"/>
                  <a:gd name="T35" fmla="*/ 33 h 378"/>
                  <a:gd name="T36" fmla="*/ 664 w 690"/>
                  <a:gd name="T37" fmla="*/ 8 h 378"/>
                  <a:gd name="T38" fmla="*/ 664 w 690"/>
                  <a:gd name="T39" fmla="*/ 8 h 378"/>
                  <a:gd name="T40" fmla="*/ 606 w 690"/>
                  <a:gd name="T41" fmla="*/ 0 h 378"/>
                  <a:gd name="T42" fmla="*/ 82 w 690"/>
                  <a:gd name="T43" fmla="*/ 0 h 378"/>
                  <a:gd name="T44" fmla="*/ 82 w 690"/>
                  <a:gd name="T45" fmla="*/ 0 h 378"/>
                  <a:gd name="T46" fmla="*/ 25 w 690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8">
                    <a:moveTo>
                      <a:pt x="25" y="8"/>
                    </a:moveTo>
                    <a:lnTo>
                      <a:pt x="25" y="8"/>
                    </a:lnTo>
                    <a:cubicBezTo>
                      <a:pt x="9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4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6" y="371"/>
                      <a:pt x="378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4" y="54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2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" name="Freeform 337">
                <a:extLst>
                  <a:ext uri="{FF2B5EF4-FFF2-40B4-BE49-F238E27FC236}">
                    <a16:creationId xmlns="" xmlns:a16="http://schemas.microsoft.com/office/drawing/2014/main" id="{F1A139FA-D7E5-4E4C-AB5A-00C89E67F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2375" y="2166938"/>
                <a:ext cx="517525" cy="517525"/>
              </a:xfrm>
              <a:custGeom>
                <a:avLst/>
                <a:gdLst>
                  <a:gd name="T0" fmla="*/ 1276 w 1438"/>
                  <a:gd name="T1" fmla="*/ 653 h 1438"/>
                  <a:gd name="T2" fmla="*/ 752 w 1438"/>
                  <a:gd name="T3" fmla="*/ 140 h 1438"/>
                  <a:gd name="T4" fmla="*/ 743 w 1438"/>
                  <a:gd name="T5" fmla="*/ 137 h 1438"/>
                  <a:gd name="T6" fmla="*/ 654 w 1438"/>
                  <a:gd name="T7" fmla="*/ 161 h 1438"/>
                  <a:gd name="T8" fmla="*/ 523 w 1438"/>
                  <a:gd name="T9" fmla="*/ 292 h 1438"/>
                  <a:gd name="T10" fmla="*/ 358 w 1438"/>
                  <a:gd name="T11" fmla="*/ 456 h 1438"/>
                  <a:gd name="T12" fmla="*/ 194 w 1438"/>
                  <a:gd name="T13" fmla="*/ 620 h 1438"/>
                  <a:gd name="T14" fmla="*/ 137 w 1438"/>
                  <a:gd name="T15" fmla="*/ 694 h 1438"/>
                  <a:gd name="T16" fmla="*/ 137 w 1438"/>
                  <a:gd name="T17" fmla="*/ 743 h 1438"/>
                  <a:gd name="T18" fmla="*/ 293 w 1438"/>
                  <a:gd name="T19" fmla="*/ 916 h 1438"/>
                  <a:gd name="T20" fmla="*/ 457 w 1438"/>
                  <a:gd name="T21" fmla="*/ 1079 h 1438"/>
                  <a:gd name="T22" fmla="*/ 621 w 1438"/>
                  <a:gd name="T23" fmla="*/ 1243 h 1438"/>
                  <a:gd name="T24" fmla="*/ 695 w 1438"/>
                  <a:gd name="T25" fmla="*/ 1301 h 1438"/>
                  <a:gd name="T26" fmla="*/ 743 w 1438"/>
                  <a:gd name="T27" fmla="*/ 1301 h 1438"/>
                  <a:gd name="T28" fmla="*/ 785 w 1438"/>
                  <a:gd name="T29" fmla="*/ 1276 h 1438"/>
                  <a:gd name="T30" fmla="*/ 883 w 1438"/>
                  <a:gd name="T31" fmla="*/ 1178 h 1438"/>
                  <a:gd name="T32" fmla="*/ 981 w 1438"/>
                  <a:gd name="T33" fmla="*/ 1079 h 1438"/>
                  <a:gd name="T34" fmla="*/ 1079 w 1438"/>
                  <a:gd name="T35" fmla="*/ 981 h 1438"/>
                  <a:gd name="T36" fmla="*/ 1178 w 1438"/>
                  <a:gd name="T37" fmla="*/ 883 h 1438"/>
                  <a:gd name="T38" fmla="*/ 1276 w 1438"/>
                  <a:gd name="T39" fmla="*/ 785 h 1438"/>
                  <a:gd name="T40" fmla="*/ 1301 w 1438"/>
                  <a:gd name="T41" fmla="*/ 743 h 1438"/>
                  <a:gd name="T42" fmla="*/ 1408 w 1438"/>
                  <a:gd name="T43" fmla="*/ 653 h 1438"/>
                  <a:gd name="T44" fmla="*/ 1432 w 1438"/>
                  <a:gd name="T45" fmla="*/ 743 h 1438"/>
                  <a:gd name="T46" fmla="*/ 785 w 1438"/>
                  <a:gd name="T47" fmla="*/ 1407 h 1438"/>
                  <a:gd name="T48" fmla="*/ 752 w 1438"/>
                  <a:gd name="T49" fmla="*/ 1428 h 1438"/>
                  <a:gd name="T50" fmla="*/ 695 w 1438"/>
                  <a:gd name="T51" fmla="*/ 1432 h 1438"/>
                  <a:gd name="T52" fmla="*/ 588 w 1438"/>
                  <a:gd name="T53" fmla="*/ 1342 h 1438"/>
                  <a:gd name="T54" fmla="*/ 424 w 1438"/>
                  <a:gd name="T55" fmla="*/ 1178 h 1438"/>
                  <a:gd name="T56" fmla="*/ 260 w 1438"/>
                  <a:gd name="T57" fmla="*/ 1014 h 1438"/>
                  <a:gd name="T58" fmla="*/ 96 w 1438"/>
                  <a:gd name="T59" fmla="*/ 850 h 1438"/>
                  <a:gd name="T60" fmla="*/ 30 w 1438"/>
                  <a:gd name="T61" fmla="*/ 785 h 1438"/>
                  <a:gd name="T62" fmla="*/ 6 w 1438"/>
                  <a:gd name="T63" fmla="*/ 694 h 1438"/>
                  <a:gd name="T64" fmla="*/ 64 w 1438"/>
                  <a:gd name="T65" fmla="*/ 620 h 1438"/>
                  <a:gd name="T66" fmla="*/ 162 w 1438"/>
                  <a:gd name="T67" fmla="*/ 522 h 1438"/>
                  <a:gd name="T68" fmla="*/ 260 w 1438"/>
                  <a:gd name="T69" fmla="*/ 424 h 1438"/>
                  <a:gd name="T70" fmla="*/ 358 w 1438"/>
                  <a:gd name="T71" fmla="*/ 325 h 1438"/>
                  <a:gd name="T72" fmla="*/ 457 w 1438"/>
                  <a:gd name="T73" fmla="*/ 227 h 1438"/>
                  <a:gd name="T74" fmla="*/ 555 w 1438"/>
                  <a:gd name="T75" fmla="*/ 128 h 1438"/>
                  <a:gd name="T76" fmla="*/ 654 w 1438"/>
                  <a:gd name="T77" fmla="*/ 30 h 1438"/>
                  <a:gd name="T78" fmla="*/ 695 w 1438"/>
                  <a:gd name="T79" fmla="*/ 6 h 1438"/>
                  <a:gd name="T80" fmla="*/ 752 w 1438"/>
                  <a:gd name="T81" fmla="*/ 8 h 1438"/>
                  <a:gd name="T82" fmla="*/ 817 w 1438"/>
                  <a:gd name="T83" fmla="*/ 63 h 1438"/>
                  <a:gd name="T84" fmla="*/ 916 w 1438"/>
                  <a:gd name="T85" fmla="*/ 161 h 1438"/>
                  <a:gd name="T86" fmla="*/ 1014 w 1438"/>
                  <a:gd name="T87" fmla="*/ 260 h 1438"/>
                  <a:gd name="T88" fmla="*/ 1112 w 1438"/>
                  <a:gd name="T89" fmla="*/ 358 h 1438"/>
                  <a:gd name="T90" fmla="*/ 1211 w 1438"/>
                  <a:gd name="T91" fmla="*/ 456 h 1438"/>
                  <a:gd name="T92" fmla="*/ 1309 w 1438"/>
                  <a:gd name="T93" fmla="*/ 555 h 1438"/>
                  <a:gd name="T94" fmla="*/ 1408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1" y="694"/>
                    </a:moveTo>
                    <a:lnTo>
                      <a:pt x="1301" y="694"/>
                    </a:lnTo>
                    <a:cubicBezTo>
                      <a:pt x="1295" y="677"/>
                      <a:pt x="1287" y="664"/>
                      <a:pt x="1276" y="653"/>
                    </a:cubicBezTo>
                    <a:lnTo>
                      <a:pt x="785" y="161"/>
                    </a:lnTo>
                    <a:lnTo>
                      <a:pt x="785" y="161"/>
                    </a:lnTo>
                    <a:cubicBezTo>
                      <a:pt x="776" y="153"/>
                      <a:pt x="765" y="146"/>
                      <a:pt x="752" y="140"/>
                    </a:cubicBezTo>
                    <a:lnTo>
                      <a:pt x="752" y="140"/>
                    </a:lnTo>
                    <a:cubicBezTo>
                      <a:pt x="749" y="139"/>
                      <a:pt x="746" y="138"/>
                      <a:pt x="743" y="137"/>
                    </a:cubicBezTo>
                    <a:lnTo>
                      <a:pt x="743" y="137"/>
                    </a:lnTo>
                    <a:cubicBezTo>
                      <a:pt x="727" y="131"/>
                      <a:pt x="711" y="131"/>
                      <a:pt x="695" y="137"/>
                    </a:cubicBezTo>
                    <a:lnTo>
                      <a:pt x="695" y="137"/>
                    </a:lnTo>
                    <a:cubicBezTo>
                      <a:pt x="678" y="143"/>
                      <a:pt x="665" y="150"/>
                      <a:pt x="654" y="161"/>
                    </a:cubicBezTo>
                    <a:lnTo>
                      <a:pt x="588" y="227"/>
                    </a:lnTo>
                    <a:lnTo>
                      <a:pt x="555" y="260"/>
                    </a:lnTo>
                    <a:lnTo>
                      <a:pt x="523" y="292"/>
                    </a:lnTo>
                    <a:lnTo>
                      <a:pt x="424" y="391"/>
                    </a:lnTo>
                    <a:lnTo>
                      <a:pt x="392" y="424"/>
                    </a:lnTo>
                    <a:lnTo>
                      <a:pt x="358" y="456"/>
                    </a:lnTo>
                    <a:lnTo>
                      <a:pt x="260" y="555"/>
                    </a:lnTo>
                    <a:lnTo>
                      <a:pt x="228" y="588"/>
                    </a:lnTo>
                    <a:lnTo>
                      <a:pt x="194" y="620"/>
                    </a:lnTo>
                    <a:lnTo>
                      <a:pt x="162" y="653"/>
                    </a:lnTo>
                    <a:lnTo>
                      <a:pt x="162" y="653"/>
                    </a:lnTo>
                    <a:cubicBezTo>
                      <a:pt x="151" y="664"/>
                      <a:pt x="142" y="677"/>
                      <a:pt x="137" y="694"/>
                    </a:cubicBezTo>
                    <a:lnTo>
                      <a:pt x="137" y="694"/>
                    </a:lnTo>
                    <a:cubicBezTo>
                      <a:pt x="132" y="711"/>
                      <a:pt x="132" y="727"/>
                      <a:pt x="137" y="743"/>
                    </a:cubicBezTo>
                    <a:lnTo>
                      <a:pt x="137" y="743"/>
                    </a:lnTo>
                    <a:cubicBezTo>
                      <a:pt x="142" y="760"/>
                      <a:pt x="151" y="773"/>
                      <a:pt x="162" y="785"/>
                    </a:cubicBezTo>
                    <a:lnTo>
                      <a:pt x="260" y="883"/>
                    </a:lnTo>
                    <a:lnTo>
                      <a:pt x="293" y="916"/>
                    </a:lnTo>
                    <a:lnTo>
                      <a:pt x="326" y="948"/>
                    </a:lnTo>
                    <a:lnTo>
                      <a:pt x="424" y="1047"/>
                    </a:lnTo>
                    <a:lnTo>
                      <a:pt x="457" y="1079"/>
                    </a:lnTo>
                    <a:lnTo>
                      <a:pt x="490" y="1112"/>
                    </a:lnTo>
                    <a:lnTo>
                      <a:pt x="588" y="1210"/>
                    </a:lnTo>
                    <a:lnTo>
                      <a:pt x="621" y="1243"/>
                    </a:lnTo>
                    <a:lnTo>
                      <a:pt x="654" y="1276"/>
                    </a:lnTo>
                    <a:lnTo>
                      <a:pt x="654" y="1276"/>
                    </a:lnTo>
                    <a:cubicBezTo>
                      <a:pt x="665" y="1287"/>
                      <a:pt x="678" y="1295"/>
                      <a:pt x="695" y="1301"/>
                    </a:cubicBezTo>
                    <a:lnTo>
                      <a:pt x="695" y="1301"/>
                    </a:lnTo>
                    <a:cubicBezTo>
                      <a:pt x="711" y="1306"/>
                      <a:pt x="727" y="1306"/>
                      <a:pt x="743" y="1301"/>
                    </a:cubicBezTo>
                    <a:lnTo>
                      <a:pt x="743" y="1301"/>
                    </a:lnTo>
                    <a:cubicBezTo>
                      <a:pt x="746" y="1300"/>
                      <a:pt x="749" y="1298"/>
                      <a:pt x="752" y="1297"/>
                    </a:cubicBezTo>
                    <a:lnTo>
                      <a:pt x="752" y="1297"/>
                    </a:lnTo>
                    <a:cubicBezTo>
                      <a:pt x="765" y="1292"/>
                      <a:pt x="776" y="1285"/>
                      <a:pt x="785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3" y="1178"/>
                    </a:lnTo>
                    <a:lnTo>
                      <a:pt x="916" y="1144"/>
                    </a:lnTo>
                    <a:lnTo>
                      <a:pt x="948" y="1112"/>
                    </a:lnTo>
                    <a:lnTo>
                      <a:pt x="981" y="1079"/>
                    </a:lnTo>
                    <a:lnTo>
                      <a:pt x="1014" y="1047"/>
                    </a:lnTo>
                    <a:lnTo>
                      <a:pt x="1047" y="1014"/>
                    </a:lnTo>
                    <a:lnTo>
                      <a:pt x="1079" y="981"/>
                    </a:lnTo>
                    <a:lnTo>
                      <a:pt x="1112" y="948"/>
                    </a:lnTo>
                    <a:lnTo>
                      <a:pt x="1145" y="916"/>
                    </a:lnTo>
                    <a:lnTo>
                      <a:pt x="1178" y="883"/>
                    </a:lnTo>
                    <a:lnTo>
                      <a:pt x="1211" y="850"/>
                    </a:lnTo>
                    <a:lnTo>
                      <a:pt x="1243" y="817"/>
                    </a:lnTo>
                    <a:lnTo>
                      <a:pt x="1276" y="785"/>
                    </a:lnTo>
                    <a:lnTo>
                      <a:pt x="1276" y="785"/>
                    </a:lnTo>
                    <a:cubicBezTo>
                      <a:pt x="1287" y="773"/>
                      <a:pt x="1295" y="760"/>
                      <a:pt x="1301" y="743"/>
                    </a:cubicBezTo>
                    <a:lnTo>
                      <a:pt x="1301" y="743"/>
                    </a:lnTo>
                    <a:cubicBezTo>
                      <a:pt x="1306" y="727"/>
                      <a:pt x="1306" y="711"/>
                      <a:pt x="1301" y="694"/>
                    </a:cubicBezTo>
                    <a:close/>
                    <a:moveTo>
                      <a:pt x="1408" y="653"/>
                    </a:moveTo>
                    <a:lnTo>
                      <a:pt x="1408" y="653"/>
                    </a:lnTo>
                    <a:cubicBezTo>
                      <a:pt x="1418" y="664"/>
                      <a:pt x="1426" y="677"/>
                      <a:pt x="1432" y="694"/>
                    </a:cubicBezTo>
                    <a:lnTo>
                      <a:pt x="1432" y="694"/>
                    </a:lnTo>
                    <a:cubicBezTo>
                      <a:pt x="1437" y="711"/>
                      <a:pt x="1437" y="727"/>
                      <a:pt x="1432" y="743"/>
                    </a:cubicBezTo>
                    <a:lnTo>
                      <a:pt x="1432" y="743"/>
                    </a:lnTo>
                    <a:cubicBezTo>
                      <a:pt x="1426" y="760"/>
                      <a:pt x="1418" y="773"/>
                      <a:pt x="1408" y="785"/>
                    </a:cubicBezTo>
                    <a:lnTo>
                      <a:pt x="785" y="1407"/>
                    </a:lnTo>
                    <a:lnTo>
                      <a:pt x="785" y="1407"/>
                    </a:lnTo>
                    <a:cubicBezTo>
                      <a:pt x="776" y="1416"/>
                      <a:pt x="765" y="1423"/>
                      <a:pt x="752" y="1428"/>
                    </a:cubicBezTo>
                    <a:lnTo>
                      <a:pt x="752" y="1428"/>
                    </a:lnTo>
                    <a:cubicBezTo>
                      <a:pt x="749" y="1429"/>
                      <a:pt x="746" y="1431"/>
                      <a:pt x="743" y="1432"/>
                    </a:cubicBezTo>
                    <a:lnTo>
                      <a:pt x="743" y="1432"/>
                    </a:lnTo>
                    <a:cubicBezTo>
                      <a:pt x="727" y="1437"/>
                      <a:pt x="711" y="1437"/>
                      <a:pt x="695" y="1432"/>
                    </a:cubicBezTo>
                    <a:lnTo>
                      <a:pt x="695" y="1432"/>
                    </a:lnTo>
                    <a:cubicBezTo>
                      <a:pt x="678" y="1426"/>
                      <a:pt x="665" y="1418"/>
                      <a:pt x="654" y="1407"/>
                    </a:cubicBezTo>
                    <a:lnTo>
                      <a:pt x="588" y="1342"/>
                    </a:lnTo>
                    <a:lnTo>
                      <a:pt x="555" y="1308"/>
                    </a:lnTo>
                    <a:lnTo>
                      <a:pt x="523" y="1276"/>
                    </a:lnTo>
                    <a:lnTo>
                      <a:pt x="424" y="1178"/>
                    </a:lnTo>
                    <a:lnTo>
                      <a:pt x="392" y="1144"/>
                    </a:lnTo>
                    <a:lnTo>
                      <a:pt x="358" y="1112"/>
                    </a:lnTo>
                    <a:lnTo>
                      <a:pt x="260" y="1014"/>
                    </a:lnTo>
                    <a:lnTo>
                      <a:pt x="228" y="981"/>
                    </a:lnTo>
                    <a:lnTo>
                      <a:pt x="194" y="948"/>
                    </a:lnTo>
                    <a:lnTo>
                      <a:pt x="96" y="850"/>
                    </a:lnTo>
                    <a:lnTo>
                      <a:pt x="64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20" y="773"/>
                      <a:pt x="12" y="760"/>
                      <a:pt x="6" y="743"/>
                    </a:cubicBezTo>
                    <a:lnTo>
                      <a:pt x="6" y="743"/>
                    </a:lnTo>
                    <a:cubicBezTo>
                      <a:pt x="0" y="727"/>
                      <a:pt x="0" y="711"/>
                      <a:pt x="6" y="694"/>
                    </a:cubicBezTo>
                    <a:lnTo>
                      <a:pt x="6" y="694"/>
                    </a:lnTo>
                    <a:cubicBezTo>
                      <a:pt x="12" y="677"/>
                      <a:pt x="20" y="664"/>
                      <a:pt x="30" y="653"/>
                    </a:cubicBezTo>
                    <a:lnTo>
                      <a:pt x="64" y="620"/>
                    </a:lnTo>
                    <a:lnTo>
                      <a:pt x="96" y="588"/>
                    </a:lnTo>
                    <a:lnTo>
                      <a:pt x="129" y="555"/>
                    </a:lnTo>
                    <a:lnTo>
                      <a:pt x="162" y="522"/>
                    </a:lnTo>
                    <a:lnTo>
                      <a:pt x="194" y="489"/>
                    </a:lnTo>
                    <a:lnTo>
                      <a:pt x="228" y="456"/>
                    </a:lnTo>
                    <a:lnTo>
                      <a:pt x="260" y="424"/>
                    </a:lnTo>
                    <a:lnTo>
                      <a:pt x="293" y="391"/>
                    </a:lnTo>
                    <a:lnTo>
                      <a:pt x="326" y="358"/>
                    </a:lnTo>
                    <a:lnTo>
                      <a:pt x="358" y="325"/>
                    </a:lnTo>
                    <a:lnTo>
                      <a:pt x="392" y="292"/>
                    </a:lnTo>
                    <a:lnTo>
                      <a:pt x="424" y="260"/>
                    </a:lnTo>
                    <a:lnTo>
                      <a:pt x="457" y="227"/>
                    </a:lnTo>
                    <a:lnTo>
                      <a:pt x="490" y="194"/>
                    </a:lnTo>
                    <a:lnTo>
                      <a:pt x="523" y="161"/>
                    </a:lnTo>
                    <a:lnTo>
                      <a:pt x="555" y="128"/>
                    </a:lnTo>
                    <a:lnTo>
                      <a:pt x="588" y="96"/>
                    </a:lnTo>
                    <a:lnTo>
                      <a:pt x="621" y="63"/>
                    </a:lnTo>
                    <a:lnTo>
                      <a:pt x="654" y="30"/>
                    </a:lnTo>
                    <a:lnTo>
                      <a:pt x="654" y="30"/>
                    </a:lnTo>
                    <a:cubicBezTo>
                      <a:pt x="665" y="19"/>
                      <a:pt x="678" y="11"/>
                      <a:pt x="695" y="6"/>
                    </a:cubicBezTo>
                    <a:lnTo>
                      <a:pt x="695" y="6"/>
                    </a:lnTo>
                    <a:cubicBezTo>
                      <a:pt x="711" y="0"/>
                      <a:pt x="727" y="0"/>
                      <a:pt x="743" y="6"/>
                    </a:cubicBezTo>
                    <a:lnTo>
                      <a:pt x="743" y="6"/>
                    </a:lnTo>
                    <a:cubicBezTo>
                      <a:pt x="746" y="7"/>
                      <a:pt x="749" y="7"/>
                      <a:pt x="752" y="8"/>
                    </a:cubicBezTo>
                    <a:lnTo>
                      <a:pt x="752" y="8"/>
                    </a:lnTo>
                    <a:cubicBezTo>
                      <a:pt x="765" y="14"/>
                      <a:pt x="776" y="22"/>
                      <a:pt x="785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3" y="128"/>
                    </a:lnTo>
                    <a:lnTo>
                      <a:pt x="916" y="161"/>
                    </a:lnTo>
                    <a:lnTo>
                      <a:pt x="948" y="194"/>
                    </a:lnTo>
                    <a:lnTo>
                      <a:pt x="981" y="227"/>
                    </a:lnTo>
                    <a:lnTo>
                      <a:pt x="1014" y="260"/>
                    </a:lnTo>
                    <a:lnTo>
                      <a:pt x="1047" y="292"/>
                    </a:lnTo>
                    <a:lnTo>
                      <a:pt x="1079" y="325"/>
                    </a:lnTo>
                    <a:lnTo>
                      <a:pt x="1112" y="358"/>
                    </a:lnTo>
                    <a:lnTo>
                      <a:pt x="1145" y="391"/>
                    </a:lnTo>
                    <a:lnTo>
                      <a:pt x="1178" y="424"/>
                    </a:lnTo>
                    <a:lnTo>
                      <a:pt x="1211" y="456"/>
                    </a:lnTo>
                    <a:lnTo>
                      <a:pt x="1243" y="489"/>
                    </a:lnTo>
                    <a:lnTo>
                      <a:pt x="1276" y="522"/>
                    </a:lnTo>
                    <a:lnTo>
                      <a:pt x="1309" y="555"/>
                    </a:lnTo>
                    <a:lnTo>
                      <a:pt x="1342" y="588"/>
                    </a:lnTo>
                    <a:lnTo>
                      <a:pt x="1375" y="620"/>
                    </a:lnTo>
                    <a:lnTo>
                      <a:pt x="1408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" name="Freeform 340">
                <a:extLst>
                  <a:ext uri="{FF2B5EF4-FFF2-40B4-BE49-F238E27FC236}">
                    <a16:creationId xmlns="" xmlns:a16="http://schemas.microsoft.com/office/drawing/2014/main" id="{A2012BC9-14E6-EA4E-8B53-202AA305C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6038" y="2260600"/>
                <a:ext cx="328612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3 w 913"/>
                  <a:gd name="T5" fmla="*/ 293 h 914"/>
                  <a:gd name="T6" fmla="*/ 522 w 913"/>
                  <a:gd name="T7" fmla="*/ 162 h 914"/>
                  <a:gd name="T8" fmla="*/ 489 w 913"/>
                  <a:gd name="T9" fmla="*/ 140 h 914"/>
                  <a:gd name="T10" fmla="*/ 480 w 913"/>
                  <a:gd name="T11" fmla="*/ 137 h 914"/>
                  <a:gd name="T12" fmla="*/ 432 w 913"/>
                  <a:gd name="T13" fmla="*/ 137 h 914"/>
                  <a:gd name="T14" fmla="*/ 391 w 913"/>
                  <a:gd name="T15" fmla="*/ 162 h 914"/>
                  <a:gd name="T16" fmla="*/ 325 w 913"/>
                  <a:gd name="T17" fmla="*/ 227 h 914"/>
                  <a:gd name="T18" fmla="*/ 259 w 913"/>
                  <a:gd name="T19" fmla="*/ 293 h 914"/>
                  <a:gd name="T20" fmla="*/ 194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1 w 913"/>
                  <a:gd name="T29" fmla="*/ 752 h 914"/>
                  <a:gd name="T30" fmla="*/ 432 w 913"/>
                  <a:gd name="T31" fmla="*/ 776 h 914"/>
                  <a:gd name="T32" fmla="*/ 480 w 913"/>
                  <a:gd name="T33" fmla="*/ 776 h 914"/>
                  <a:gd name="T34" fmla="*/ 489 w 913"/>
                  <a:gd name="T35" fmla="*/ 773 h 914"/>
                  <a:gd name="T36" fmla="*/ 522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3 w 913"/>
                  <a:gd name="T55" fmla="*/ 752 h 914"/>
                  <a:gd name="T56" fmla="*/ 522 w 913"/>
                  <a:gd name="T57" fmla="*/ 882 h 914"/>
                  <a:gd name="T58" fmla="*/ 489 w 913"/>
                  <a:gd name="T59" fmla="*/ 904 h 914"/>
                  <a:gd name="T60" fmla="*/ 480 w 913"/>
                  <a:gd name="T61" fmla="*/ 907 h 914"/>
                  <a:gd name="T62" fmla="*/ 432 w 913"/>
                  <a:gd name="T63" fmla="*/ 907 h 914"/>
                  <a:gd name="T64" fmla="*/ 391 w 913"/>
                  <a:gd name="T65" fmla="*/ 882 h 914"/>
                  <a:gd name="T66" fmla="*/ 325 w 913"/>
                  <a:gd name="T67" fmla="*/ 817 h 914"/>
                  <a:gd name="T68" fmla="*/ 259 w 913"/>
                  <a:gd name="T69" fmla="*/ 752 h 914"/>
                  <a:gd name="T70" fmla="*/ 194 w 913"/>
                  <a:gd name="T71" fmla="*/ 686 h 914"/>
                  <a:gd name="T72" fmla="*/ 129 w 913"/>
                  <a:gd name="T73" fmla="*/ 621 h 914"/>
                  <a:gd name="T74" fmla="*/ 63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3 w 913"/>
                  <a:gd name="T83" fmla="*/ 358 h 914"/>
                  <a:gd name="T84" fmla="*/ 194 w 913"/>
                  <a:gd name="T85" fmla="*/ 227 h 914"/>
                  <a:gd name="T86" fmla="*/ 325 w 913"/>
                  <a:gd name="T87" fmla="*/ 96 h 914"/>
                  <a:gd name="T88" fmla="*/ 391 w 913"/>
                  <a:gd name="T89" fmla="*/ 30 h 914"/>
                  <a:gd name="T90" fmla="*/ 432 w 913"/>
                  <a:gd name="T91" fmla="*/ 6 h 914"/>
                  <a:gd name="T92" fmla="*/ 480 w 913"/>
                  <a:gd name="T93" fmla="*/ 6 h 914"/>
                  <a:gd name="T94" fmla="*/ 489 w 913"/>
                  <a:gd name="T95" fmla="*/ 9 h 914"/>
                  <a:gd name="T96" fmla="*/ 522 w 913"/>
                  <a:gd name="T97" fmla="*/ 30 h 914"/>
                  <a:gd name="T98" fmla="*/ 587 w 913"/>
                  <a:gd name="T99" fmla="*/ 96 h 914"/>
                  <a:gd name="T100" fmla="*/ 653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2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3" y="293"/>
                    </a:lnTo>
                    <a:lnTo>
                      <a:pt x="554" y="194"/>
                    </a:lnTo>
                    <a:lnTo>
                      <a:pt x="522" y="162"/>
                    </a:lnTo>
                    <a:lnTo>
                      <a:pt x="522" y="162"/>
                    </a:lnTo>
                    <a:cubicBezTo>
                      <a:pt x="513" y="152"/>
                      <a:pt x="502" y="146"/>
                      <a:pt x="489" y="140"/>
                    </a:cubicBezTo>
                    <a:lnTo>
                      <a:pt x="489" y="140"/>
                    </a:lnTo>
                    <a:cubicBezTo>
                      <a:pt x="486" y="139"/>
                      <a:pt x="483" y="138"/>
                      <a:pt x="480" y="137"/>
                    </a:cubicBezTo>
                    <a:lnTo>
                      <a:pt x="480" y="137"/>
                    </a:lnTo>
                    <a:cubicBezTo>
                      <a:pt x="464" y="132"/>
                      <a:pt x="448" y="132"/>
                      <a:pt x="432" y="137"/>
                    </a:cubicBezTo>
                    <a:lnTo>
                      <a:pt x="432" y="137"/>
                    </a:lnTo>
                    <a:cubicBezTo>
                      <a:pt x="415" y="142"/>
                      <a:pt x="402" y="151"/>
                      <a:pt x="391" y="162"/>
                    </a:cubicBezTo>
                    <a:lnTo>
                      <a:pt x="358" y="194"/>
                    </a:lnTo>
                    <a:lnTo>
                      <a:pt x="325" y="227"/>
                    </a:lnTo>
                    <a:lnTo>
                      <a:pt x="292" y="260"/>
                    </a:lnTo>
                    <a:lnTo>
                      <a:pt x="259" y="293"/>
                    </a:lnTo>
                    <a:lnTo>
                      <a:pt x="227" y="326"/>
                    </a:lnTo>
                    <a:lnTo>
                      <a:pt x="194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1" y="752"/>
                    </a:lnTo>
                    <a:lnTo>
                      <a:pt x="391" y="752"/>
                    </a:lnTo>
                    <a:cubicBezTo>
                      <a:pt x="402" y="763"/>
                      <a:pt x="415" y="771"/>
                      <a:pt x="432" y="776"/>
                    </a:cubicBezTo>
                    <a:lnTo>
                      <a:pt x="432" y="776"/>
                    </a:lnTo>
                    <a:cubicBezTo>
                      <a:pt x="448" y="782"/>
                      <a:pt x="464" y="782"/>
                      <a:pt x="480" y="776"/>
                    </a:cubicBezTo>
                    <a:lnTo>
                      <a:pt x="480" y="776"/>
                    </a:lnTo>
                    <a:cubicBezTo>
                      <a:pt x="483" y="776"/>
                      <a:pt x="486" y="775"/>
                      <a:pt x="489" y="773"/>
                    </a:cubicBezTo>
                    <a:lnTo>
                      <a:pt x="489" y="773"/>
                    </a:lnTo>
                    <a:cubicBezTo>
                      <a:pt x="502" y="768"/>
                      <a:pt x="513" y="761"/>
                      <a:pt x="522" y="752"/>
                    </a:cubicBezTo>
                    <a:lnTo>
                      <a:pt x="587" y="686"/>
                    </a:lnTo>
                    <a:lnTo>
                      <a:pt x="620" y="654"/>
                    </a:lnTo>
                    <a:lnTo>
                      <a:pt x="653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2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1" y="498"/>
                      <a:pt x="893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3" y="752"/>
                    </a:lnTo>
                    <a:lnTo>
                      <a:pt x="554" y="850"/>
                    </a:lnTo>
                    <a:lnTo>
                      <a:pt x="522" y="882"/>
                    </a:lnTo>
                    <a:lnTo>
                      <a:pt x="522" y="882"/>
                    </a:lnTo>
                    <a:cubicBezTo>
                      <a:pt x="513" y="892"/>
                      <a:pt x="502" y="899"/>
                      <a:pt x="489" y="904"/>
                    </a:cubicBezTo>
                    <a:lnTo>
                      <a:pt x="489" y="904"/>
                    </a:lnTo>
                    <a:cubicBezTo>
                      <a:pt x="486" y="906"/>
                      <a:pt x="483" y="907"/>
                      <a:pt x="480" y="907"/>
                    </a:cubicBezTo>
                    <a:lnTo>
                      <a:pt x="480" y="907"/>
                    </a:lnTo>
                    <a:cubicBezTo>
                      <a:pt x="464" y="913"/>
                      <a:pt x="448" y="913"/>
                      <a:pt x="432" y="907"/>
                    </a:cubicBezTo>
                    <a:lnTo>
                      <a:pt x="432" y="907"/>
                    </a:lnTo>
                    <a:cubicBezTo>
                      <a:pt x="415" y="902"/>
                      <a:pt x="402" y="894"/>
                      <a:pt x="391" y="882"/>
                    </a:cubicBezTo>
                    <a:lnTo>
                      <a:pt x="358" y="850"/>
                    </a:lnTo>
                    <a:lnTo>
                      <a:pt x="325" y="817"/>
                    </a:lnTo>
                    <a:lnTo>
                      <a:pt x="292" y="785"/>
                    </a:lnTo>
                    <a:lnTo>
                      <a:pt x="259" y="752"/>
                    </a:lnTo>
                    <a:lnTo>
                      <a:pt x="227" y="719"/>
                    </a:lnTo>
                    <a:lnTo>
                      <a:pt x="194" y="686"/>
                    </a:lnTo>
                    <a:lnTo>
                      <a:pt x="161" y="654"/>
                    </a:lnTo>
                    <a:lnTo>
                      <a:pt x="129" y="621"/>
                    </a:lnTo>
                    <a:lnTo>
                      <a:pt x="95" y="588"/>
                    </a:lnTo>
                    <a:lnTo>
                      <a:pt x="63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3" y="358"/>
                    </a:lnTo>
                    <a:lnTo>
                      <a:pt x="161" y="260"/>
                    </a:lnTo>
                    <a:lnTo>
                      <a:pt x="194" y="227"/>
                    </a:lnTo>
                    <a:lnTo>
                      <a:pt x="227" y="194"/>
                    </a:lnTo>
                    <a:lnTo>
                      <a:pt x="325" y="96"/>
                    </a:lnTo>
                    <a:lnTo>
                      <a:pt x="358" y="63"/>
                    </a:lnTo>
                    <a:lnTo>
                      <a:pt x="391" y="30"/>
                    </a:lnTo>
                    <a:lnTo>
                      <a:pt x="391" y="30"/>
                    </a:lnTo>
                    <a:cubicBezTo>
                      <a:pt x="402" y="20"/>
                      <a:pt x="415" y="11"/>
                      <a:pt x="432" y="6"/>
                    </a:cubicBezTo>
                    <a:lnTo>
                      <a:pt x="432" y="6"/>
                    </a:lnTo>
                    <a:cubicBezTo>
                      <a:pt x="448" y="0"/>
                      <a:pt x="464" y="0"/>
                      <a:pt x="480" y="6"/>
                    </a:cubicBezTo>
                    <a:lnTo>
                      <a:pt x="480" y="6"/>
                    </a:lnTo>
                    <a:cubicBezTo>
                      <a:pt x="483" y="7"/>
                      <a:pt x="486" y="8"/>
                      <a:pt x="489" y="9"/>
                    </a:cubicBezTo>
                    <a:lnTo>
                      <a:pt x="489" y="9"/>
                    </a:lnTo>
                    <a:cubicBezTo>
                      <a:pt x="502" y="15"/>
                      <a:pt x="513" y="21"/>
                      <a:pt x="522" y="30"/>
                    </a:cubicBezTo>
                    <a:lnTo>
                      <a:pt x="554" y="63"/>
                    </a:lnTo>
                    <a:lnTo>
                      <a:pt x="587" y="96"/>
                    </a:lnTo>
                    <a:lnTo>
                      <a:pt x="620" y="129"/>
                    </a:lnTo>
                    <a:lnTo>
                      <a:pt x="653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3" y="402"/>
                      <a:pt x="901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" name="Freeform 341">
                <a:extLst>
                  <a:ext uri="{FF2B5EF4-FFF2-40B4-BE49-F238E27FC236}">
                    <a16:creationId xmlns="" xmlns:a16="http://schemas.microsoft.com/office/drawing/2014/main" id="{DECEFC9E-0B54-0441-AF26-84C848FEA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0750" y="2284413"/>
                <a:ext cx="247650" cy="284162"/>
              </a:xfrm>
              <a:custGeom>
                <a:avLst/>
                <a:gdLst>
                  <a:gd name="T0" fmla="*/ 664 w 690"/>
                  <a:gd name="T1" fmla="*/ 778 h 788"/>
                  <a:gd name="T2" fmla="*/ 664 w 690"/>
                  <a:gd name="T3" fmla="*/ 778 h 788"/>
                  <a:gd name="T4" fmla="*/ 689 w 690"/>
                  <a:gd name="T5" fmla="*/ 754 h 788"/>
                  <a:gd name="T6" fmla="*/ 689 w 690"/>
                  <a:gd name="T7" fmla="*/ 754 h 788"/>
                  <a:gd name="T8" fmla="*/ 672 w 690"/>
                  <a:gd name="T9" fmla="*/ 722 h 788"/>
                  <a:gd name="T10" fmla="*/ 639 w 690"/>
                  <a:gd name="T11" fmla="*/ 689 h 788"/>
                  <a:gd name="T12" fmla="*/ 606 w 690"/>
                  <a:gd name="T13" fmla="*/ 656 h 788"/>
                  <a:gd name="T14" fmla="*/ 573 w 690"/>
                  <a:gd name="T15" fmla="*/ 623 h 788"/>
                  <a:gd name="T16" fmla="*/ 541 w 690"/>
                  <a:gd name="T17" fmla="*/ 591 h 788"/>
                  <a:gd name="T18" fmla="*/ 508 w 690"/>
                  <a:gd name="T19" fmla="*/ 558 h 788"/>
                  <a:gd name="T20" fmla="*/ 475 w 690"/>
                  <a:gd name="T21" fmla="*/ 525 h 788"/>
                  <a:gd name="T22" fmla="*/ 442 w 690"/>
                  <a:gd name="T23" fmla="*/ 492 h 788"/>
                  <a:gd name="T24" fmla="*/ 410 w 690"/>
                  <a:gd name="T25" fmla="*/ 460 h 788"/>
                  <a:gd name="T26" fmla="*/ 410 w 690"/>
                  <a:gd name="T27" fmla="*/ 460 h 788"/>
                  <a:gd name="T28" fmla="*/ 385 w 690"/>
                  <a:gd name="T29" fmla="*/ 418 h 788"/>
                  <a:gd name="T30" fmla="*/ 385 w 690"/>
                  <a:gd name="T31" fmla="*/ 418 h 788"/>
                  <a:gd name="T32" fmla="*/ 385 w 690"/>
                  <a:gd name="T33" fmla="*/ 369 h 788"/>
                  <a:gd name="T34" fmla="*/ 385 w 690"/>
                  <a:gd name="T35" fmla="*/ 369 h 788"/>
                  <a:gd name="T36" fmla="*/ 410 w 690"/>
                  <a:gd name="T37" fmla="*/ 328 h 788"/>
                  <a:gd name="T38" fmla="*/ 672 w 690"/>
                  <a:gd name="T39" fmla="*/ 66 h 788"/>
                  <a:gd name="T40" fmla="*/ 672 w 690"/>
                  <a:gd name="T41" fmla="*/ 66 h 788"/>
                  <a:gd name="T42" fmla="*/ 689 w 690"/>
                  <a:gd name="T43" fmla="*/ 33 h 788"/>
                  <a:gd name="T44" fmla="*/ 689 w 690"/>
                  <a:gd name="T45" fmla="*/ 33 h 788"/>
                  <a:gd name="T46" fmla="*/ 664 w 690"/>
                  <a:gd name="T47" fmla="*/ 8 h 788"/>
                  <a:gd name="T48" fmla="*/ 664 w 690"/>
                  <a:gd name="T49" fmla="*/ 8 h 788"/>
                  <a:gd name="T50" fmla="*/ 606 w 690"/>
                  <a:gd name="T51" fmla="*/ 0 h 788"/>
                  <a:gd name="T52" fmla="*/ 82 w 690"/>
                  <a:gd name="T53" fmla="*/ 0 h 788"/>
                  <a:gd name="T54" fmla="*/ 82 w 690"/>
                  <a:gd name="T55" fmla="*/ 0 h 788"/>
                  <a:gd name="T56" fmla="*/ 24 w 690"/>
                  <a:gd name="T57" fmla="*/ 8 h 788"/>
                  <a:gd name="T58" fmla="*/ 24 w 690"/>
                  <a:gd name="T59" fmla="*/ 8 h 788"/>
                  <a:gd name="T60" fmla="*/ 0 w 690"/>
                  <a:gd name="T61" fmla="*/ 33 h 788"/>
                  <a:gd name="T62" fmla="*/ 0 w 690"/>
                  <a:gd name="T63" fmla="*/ 33 h 788"/>
                  <a:gd name="T64" fmla="*/ 17 w 690"/>
                  <a:gd name="T65" fmla="*/ 66 h 788"/>
                  <a:gd name="T66" fmla="*/ 49 w 690"/>
                  <a:gd name="T67" fmla="*/ 99 h 788"/>
                  <a:gd name="T68" fmla="*/ 82 w 690"/>
                  <a:gd name="T69" fmla="*/ 131 h 788"/>
                  <a:gd name="T70" fmla="*/ 115 w 690"/>
                  <a:gd name="T71" fmla="*/ 164 h 788"/>
                  <a:gd name="T72" fmla="*/ 147 w 690"/>
                  <a:gd name="T73" fmla="*/ 197 h 788"/>
                  <a:gd name="T74" fmla="*/ 181 w 690"/>
                  <a:gd name="T75" fmla="*/ 230 h 788"/>
                  <a:gd name="T76" fmla="*/ 213 w 690"/>
                  <a:gd name="T77" fmla="*/ 263 h 788"/>
                  <a:gd name="T78" fmla="*/ 246 w 690"/>
                  <a:gd name="T79" fmla="*/ 296 h 788"/>
                  <a:gd name="T80" fmla="*/ 279 w 690"/>
                  <a:gd name="T81" fmla="*/ 328 h 788"/>
                  <a:gd name="T82" fmla="*/ 279 w 690"/>
                  <a:gd name="T83" fmla="*/ 328 h 788"/>
                  <a:gd name="T84" fmla="*/ 303 w 690"/>
                  <a:gd name="T85" fmla="*/ 369 h 788"/>
                  <a:gd name="T86" fmla="*/ 303 w 690"/>
                  <a:gd name="T87" fmla="*/ 369 h 788"/>
                  <a:gd name="T88" fmla="*/ 303 w 690"/>
                  <a:gd name="T89" fmla="*/ 418 h 788"/>
                  <a:gd name="T90" fmla="*/ 303 w 690"/>
                  <a:gd name="T91" fmla="*/ 418 h 788"/>
                  <a:gd name="T92" fmla="*/ 279 w 690"/>
                  <a:gd name="T93" fmla="*/ 460 h 788"/>
                  <a:gd name="T94" fmla="*/ 17 w 690"/>
                  <a:gd name="T95" fmla="*/ 722 h 788"/>
                  <a:gd name="T96" fmla="*/ 17 w 690"/>
                  <a:gd name="T97" fmla="*/ 722 h 788"/>
                  <a:gd name="T98" fmla="*/ 0 w 690"/>
                  <a:gd name="T99" fmla="*/ 754 h 788"/>
                  <a:gd name="T100" fmla="*/ 0 w 690"/>
                  <a:gd name="T101" fmla="*/ 754 h 788"/>
                  <a:gd name="T102" fmla="*/ 24 w 690"/>
                  <a:gd name="T103" fmla="*/ 778 h 788"/>
                  <a:gd name="T104" fmla="*/ 24 w 690"/>
                  <a:gd name="T105" fmla="*/ 778 h 788"/>
                  <a:gd name="T106" fmla="*/ 82 w 690"/>
                  <a:gd name="T107" fmla="*/ 787 h 788"/>
                  <a:gd name="T108" fmla="*/ 606 w 690"/>
                  <a:gd name="T109" fmla="*/ 787 h 788"/>
                  <a:gd name="T110" fmla="*/ 606 w 690"/>
                  <a:gd name="T111" fmla="*/ 787 h 788"/>
                  <a:gd name="T112" fmla="*/ 664 w 690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0" h="788">
                    <a:moveTo>
                      <a:pt x="664" y="778"/>
                    </a:moveTo>
                    <a:lnTo>
                      <a:pt x="664" y="778"/>
                    </a:lnTo>
                    <a:cubicBezTo>
                      <a:pt x="680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1" y="591"/>
                    </a:lnTo>
                    <a:lnTo>
                      <a:pt x="508" y="558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7" y="66"/>
                    </a:cubicBezTo>
                    <a:lnTo>
                      <a:pt x="49" y="99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147" y="197"/>
                    </a:lnTo>
                    <a:lnTo>
                      <a:pt x="181" y="230"/>
                    </a:lnTo>
                    <a:lnTo>
                      <a:pt x="213" y="263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89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89" y="448"/>
                      <a:pt x="279" y="460"/>
                    </a:cubicBezTo>
                    <a:lnTo>
                      <a:pt x="17" y="722"/>
                    </a:lnTo>
                    <a:lnTo>
                      <a:pt x="17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8" y="784"/>
                      <a:pt x="664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" name="Freeform 342">
                <a:extLst>
                  <a:ext uri="{FF2B5EF4-FFF2-40B4-BE49-F238E27FC236}">
                    <a16:creationId xmlns="" xmlns:a16="http://schemas.microsoft.com/office/drawing/2014/main" id="{4A3CE022-D2E3-744E-89D9-D6E1E1E04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2288" y="2284413"/>
                <a:ext cx="247650" cy="284162"/>
              </a:xfrm>
              <a:custGeom>
                <a:avLst/>
                <a:gdLst>
                  <a:gd name="T0" fmla="*/ 443 w 690"/>
                  <a:gd name="T1" fmla="*/ 295 h 788"/>
                  <a:gd name="T2" fmla="*/ 508 w 690"/>
                  <a:gd name="T3" fmla="*/ 230 h 788"/>
                  <a:gd name="T4" fmla="*/ 574 w 690"/>
                  <a:gd name="T5" fmla="*/ 164 h 788"/>
                  <a:gd name="T6" fmla="*/ 640 w 690"/>
                  <a:gd name="T7" fmla="*/ 99 h 788"/>
                  <a:gd name="T8" fmla="*/ 672 w 690"/>
                  <a:gd name="T9" fmla="*/ 66 h 788"/>
                  <a:gd name="T10" fmla="*/ 689 w 690"/>
                  <a:gd name="T11" fmla="*/ 33 h 788"/>
                  <a:gd name="T12" fmla="*/ 665 w 690"/>
                  <a:gd name="T13" fmla="*/ 8 h 788"/>
                  <a:gd name="T14" fmla="*/ 82 w 690"/>
                  <a:gd name="T15" fmla="*/ 0 h 788"/>
                  <a:gd name="T16" fmla="*/ 25 w 690"/>
                  <a:gd name="T17" fmla="*/ 8 h 788"/>
                  <a:gd name="T18" fmla="*/ 0 w 690"/>
                  <a:gd name="T19" fmla="*/ 33 h 788"/>
                  <a:gd name="T20" fmla="*/ 17 w 690"/>
                  <a:gd name="T21" fmla="*/ 66 h 788"/>
                  <a:gd name="T22" fmla="*/ 115 w 690"/>
                  <a:gd name="T23" fmla="*/ 164 h 788"/>
                  <a:gd name="T24" fmla="*/ 246 w 690"/>
                  <a:gd name="T25" fmla="*/ 295 h 788"/>
                  <a:gd name="T26" fmla="*/ 279 w 690"/>
                  <a:gd name="T27" fmla="*/ 328 h 788"/>
                  <a:gd name="T28" fmla="*/ 303 w 690"/>
                  <a:gd name="T29" fmla="*/ 369 h 788"/>
                  <a:gd name="T30" fmla="*/ 303 w 690"/>
                  <a:gd name="T31" fmla="*/ 418 h 788"/>
                  <a:gd name="T32" fmla="*/ 246 w 690"/>
                  <a:gd name="T33" fmla="*/ 492 h 788"/>
                  <a:gd name="T34" fmla="*/ 181 w 690"/>
                  <a:gd name="T35" fmla="*/ 558 h 788"/>
                  <a:gd name="T36" fmla="*/ 115 w 690"/>
                  <a:gd name="T37" fmla="*/ 623 h 788"/>
                  <a:gd name="T38" fmla="*/ 50 w 690"/>
                  <a:gd name="T39" fmla="*/ 689 h 788"/>
                  <a:gd name="T40" fmla="*/ 17 w 690"/>
                  <a:gd name="T41" fmla="*/ 722 h 788"/>
                  <a:gd name="T42" fmla="*/ 0 w 690"/>
                  <a:gd name="T43" fmla="*/ 754 h 788"/>
                  <a:gd name="T44" fmla="*/ 25 w 690"/>
                  <a:gd name="T45" fmla="*/ 778 h 788"/>
                  <a:gd name="T46" fmla="*/ 607 w 690"/>
                  <a:gd name="T47" fmla="*/ 787 h 788"/>
                  <a:gd name="T48" fmla="*/ 665 w 690"/>
                  <a:gd name="T49" fmla="*/ 778 h 788"/>
                  <a:gd name="T50" fmla="*/ 689 w 690"/>
                  <a:gd name="T51" fmla="*/ 754 h 788"/>
                  <a:gd name="T52" fmla="*/ 672 w 690"/>
                  <a:gd name="T53" fmla="*/ 722 h 788"/>
                  <a:gd name="T54" fmla="*/ 607 w 690"/>
                  <a:gd name="T55" fmla="*/ 656 h 788"/>
                  <a:gd name="T56" fmla="*/ 476 w 690"/>
                  <a:gd name="T57" fmla="*/ 525 h 788"/>
                  <a:gd name="T58" fmla="*/ 410 w 690"/>
                  <a:gd name="T59" fmla="*/ 460 h 788"/>
                  <a:gd name="T60" fmla="*/ 385 w 690"/>
                  <a:gd name="T61" fmla="*/ 418 h 788"/>
                  <a:gd name="T62" fmla="*/ 385 w 690"/>
                  <a:gd name="T63" fmla="*/ 369 h 788"/>
                  <a:gd name="T64" fmla="*/ 410 w 690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88">
                    <a:moveTo>
                      <a:pt x="410" y="328"/>
                    </a:moveTo>
                    <a:lnTo>
                      <a:pt x="443" y="295"/>
                    </a:lnTo>
                    <a:lnTo>
                      <a:pt x="476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40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1" y="14"/>
                      <a:pt x="665" y="8"/>
                    </a:cubicBezTo>
                    <a:lnTo>
                      <a:pt x="665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7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1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91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1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50" y="689"/>
                    </a:lnTo>
                    <a:lnTo>
                      <a:pt x="17" y="722"/>
                    </a:lnTo>
                    <a:lnTo>
                      <a:pt x="17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9" y="773"/>
                      <a:pt x="25" y="778"/>
                    </a:cubicBezTo>
                    <a:lnTo>
                      <a:pt x="25" y="778"/>
                    </a:lnTo>
                    <a:cubicBezTo>
                      <a:pt x="41" y="784"/>
                      <a:pt x="61" y="787"/>
                      <a:pt x="82" y="787"/>
                    </a:cubicBezTo>
                    <a:lnTo>
                      <a:pt x="607" y="787"/>
                    </a:lnTo>
                    <a:lnTo>
                      <a:pt x="607" y="787"/>
                    </a:lnTo>
                    <a:cubicBezTo>
                      <a:pt x="629" y="787"/>
                      <a:pt x="648" y="784"/>
                      <a:pt x="665" y="778"/>
                    </a:cubicBezTo>
                    <a:lnTo>
                      <a:pt x="665" y="778"/>
                    </a:lnTo>
                    <a:cubicBezTo>
                      <a:pt x="681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40" y="689"/>
                    </a:lnTo>
                    <a:lnTo>
                      <a:pt x="607" y="656"/>
                    </a:lnTo>
                    <a:lnTo>
                      <a:pt x="574" y="623"/>
                    </a:lnTo>
                    <a:lnTo>
                      <a:pt x="476" y="525"/>
                    </a:lnTo>
                    <a:lnTo>
                      <a:pt x="443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" name="Freeform 343">
                <a:extLst>
                  <a:ext uri="{FF2B5EF4-FFF2-40B4-BE49-F238E27FC236}">
                    <a16:creationId xmlns="" xmlns:a16="http://schemas.microsoft.com/office/drawing/2014/main" id="{F0F35D9E-9B42-0448-A4F5-5938E8BA1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7475" y="2332038"/>
                <a:ext cx="187325" cy="187325"/>
              </a:xfrm>
              <a:custGeom>
                <a:avLst/>
                <a:gdLst>
                  <a:gd name="T0" fmla="*/ 382 w 519"/>
                  <a:gd name="T1" fmla="*/ 235 h 520"/>
                  <a:gd name="T2" fmla="*/ 325 w 519"/>
                  <a:gd name="T3" fmla="*/ 161 h 520"/>
                  <a:gd name="T4" fmla="*/ 292 w 519"/>
                  <a:gd name="T5" fmla="*/ 140 h 520"/>
                  <a:gd name="T6" fmla="*/ 283 w 519"/>
                  <a:gd name="T7" fmla="*/ 136 h 520"/>
                  <a:gd name="T8" fmla="*/ 235 w 519"/>
                  <a:gd name="T9" fmla="*/ 136 h 520"/>
                  <a:gd name="T10" fmla="*/ 194 w 519"/>
                  <a:gd name="T11" fmla="*/ 161 h 520"/>
                  <a:gd name="T12" fmla="*/ 161 w 519"/>
                  <a:gd name="T13" fmla="*/ 194 h 520"/>
                  <a:gd name="T14" fmla="*/ 136 w 519"/>
                  <a:gd name="T15" fmla="*/ 235 h 520"/>
                  <a:gd name="T16" fmla="*/ 136 w 519"/>
                  <a:gd name="T17" fmla="*/ 284 h 520"/>
                  <a:gd name="T18" fmla="*/ 194 w 519"/>
                  <a:gd name="T19" fmla="*/ 358 h 520"/>
                  <a:gd name="T20" fmla="*/ 235 w 519"/>
                  <a:gd name="T21" fmla="*/ 382 h 520"/>
                  <a:gd name="T22" fmla="*/ 283 w 519"/>
                  <a:gd name="T23" fmla="*/ 382 h 520"/>
                  <a:gd name="T24" fmla="*/ 292 w 519"/>
                  <a:gd name="T25" fmla="*/ 379 h 520"/>
                  <a:gd name="T26" fmla="*/ 325 w 519"/>
                  <a:gd name="T27" fmla="*/ 358 h 520"/>
                  <a:gd name="T28" fmla="*/ 357 w 519"/>
                  <a:gd name="T29" fmla="*/ 326 h 520"/>
                  <a:gd name="T30" fmla="*/ 382 w 519"/>
                  <a:gd name="T31" fmla="*/ 284 h 520"/>
                  <a:gd name="T32" fmla="*/ 513 w 519"/>
                  <a:gd name="T33" fmla="*/ 235 h 520"/>
                  <a:gd name="T34" fmla="*/ 513 w 519"/>
                  <a:gd name="T35" fmla="*/ 284 h 520"/>
                  <a:gd name="T36" fmla="*/ 488 w 519"/>
                  <a:gd name="T37" fmla="*/ 326 h 520"/>
                  <a:gd name="T38" fmla="*/ 423 w 519"/>
                  <a:gd name="T39" fmla="*/ 391 h 520"/>
                  <a:gd name="T40" fmla="*/ 357 w 519"/>
                  <a:gd name="T41" fmla="*/ 457 h 520"/>
                  <a:gd name="T42" fmla="*/ 325 w 519"/>
                  <a:gd name="T43" fmla="*/ 489 h 520"/>
                  <a:gd name="T44" fmla="*/ 292 w 519"/>
                  <a:gd name="T45" fmla="*/ 510 h 520"/>
                  <a:gd name="T46" fmla="*/ 283 w 519"/>
                  <a:gd name="T47" fmla="*/ 514 h 520"/>
                  <a:gd name="T48" fmla="*/ 235 w 519"/>
                  <a:gd name="T49" fmla="*/ 514 h 520"/>
                  <a:gd name="T50" fmla="*/ 161 w 519"/>
                  <a:gd name="T51" fmla="*/ 457 h 520"/>
                  <a:gd name="T52" fmla="*/ 30 w 519"/>
                  <a:gd name="T53" fmla="*/ 326 h 520"/>
                  <a:gd name="T54" fmla="*/ 5 w 519"/>
                  <a:gd name="T55" fmla="*/ 284 h 520"/>
                  <a:gd name="T56" fmla="*/ 5 w 519"/>
                  <a:gd name="T57" fmla="*/ 235 h 520"/>
                  <a:gd name="T58" fmla="*/ 30 w 519"/>
                  <a:gd name="T59" fmla="*/ 194 h 520"/>
                  <a:gd name="T60" fmla="*/ 95 w 519"/>
                  <a:gd name="T61" fmla="*/ 129 h 520"/>
                  <a:gd name="T62" fmla="*/ 194 w 519"/>
                  <a:gd name="T63" fmla="*/ 30 h 520"/>
                  <a:gd name="T64" fmla="*/ 235 w 519"/>
                  <a:gd name="T65" fmla="*/ 6 h 520"/>
                  <a:gd name="T66" fmla="*/ 283 w 519"/>
                  <a:gd name="T67" fmla="*/ 6 h 520"/>
                  <a:gd name="T68" fmla="*/ 292 w 519"/>
                  <a:gd name="T69" fmla="*/ 9 h 520"/>
                  <a:gd name="T70" fmla="*/ 325 w 519"/>
                  <a:gd name="T71" fmla="*/ 30 h 520"/>
                  <a:gd name="T72" fmla="*/ 488 w 519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19" h="520">
                    <a:moveTo>
                      <a:pt x="382" y="235"/>
                    </a:moveTo>
                    <a:lnTo>
                      <a:pt x="382" y="235"/>
                    </a:lnTo>
                    <a:cubicBezTo>
                      <a:pt x="377" y="218"/>
                      <a:pt x="368" y="205"/>
                      <a:pt x="357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6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89" y="139"/>
                      <a:pt x="286" y="137"/>
                      <a:pt x="283" y="136"/>
                    </a:cubicBezTo>
                    <a:lnTo>
                      <a:pt x="283" y="136"/>
                    </a:lnTo>
                    <a:cubicBezTo>
                      <a:pt x="267" y="131"/>
                      <a:pt x="251" y="131"/>
                      <a:pt x="235" y="136"/>
                    </a:cubicBezTo>
                    <a:lnTo>
                      <a:pt x="235" y="136"/>
                    </a:lnTo>
                    <a:cubicBezTo>
                      <a:pt x="218" y="142"/>
                      <a:pt x="205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49" y="205"/>
                      <a:pt x="142" y="218"/>
                      <a:pt x="136" y="235"/>
                    </a:cubicBezTo>
                    <a:lnTo>
                      <a:pt x="136" y="235"/>
                    </a:lnTo>
                    <a:cubicBezTo>
                      <a:pt x="131" y="252"/>
                      <a:pt x="131" y="268"/>
                      <a:pt x="136" y="284"/>
                    </a:cubicBezTo>
                    <a:lnTo>
                      <a:pt x="136" y="284"/>
                    </a:lnTo>
                    <a:cubicBezTo>
                      <a:pt x="142" y="301"/>
                      <a:pt x="149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5" y="369"/>
                      <a:pt x="218" y="377"/>
                      <a:pt x="235" y="382"/>
                    </a:cubicBezTo>
                    <a:lnTo>
                      <a:pt x="235" y="382"/>
                    </a:lnTo>
                    <a:cubicBezTo>
                      <a:pt x="251" y="388"/>
                      <a:pt x="267" y="388"/>
                      <a:pt x="283" y="382"/>
                    </a:cubicBezTo>
                    <a:lnTo>
                      <a:pt x="283" y="382"/>
                    </a:lnTo>
                    <a:cubicBezTo>
                      <a:pt x="286" y="381"/>
                      <a:pt x="289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6" y="367"/>
                      <a:pt x="325" y="358"/>
                    </a:cubicBezTo>
                    <a:lnTo>
                      <a:pt x="357" y="326"/>
                    </a:lnTo>
                    <a:lnTo>
                      <a:pt x="357" y="326"/>
                    </a:lnTo>
                    <a:cubicBezTo>
                      <a:pt x="368" y="314"/>
                      <a:pt x="377" y="301"/>
                      <a:pt x="382" y="284"/>
                    </a:cubicBezTo>
                    <a:lnTo>
                      <a:pt x="382" y="284"/>
                    </a:lnTo>
                    <a:cubicBezTo>
                      <a:pt x="387" y="268"/>
                      <a:pt x="387" y="252"/>
                      <a:pt x="382" y="235"/>
                    </a:cubicBezTo>
                    <a:close/>
                    <a:moveTo>
                      <a:pt x="513" y="235"/>
                    </a:moveTo>
                    <a:lnTo>
                      <a:pt x="513" y="235"/>
                    </a:lnTo>
                    <a:cubicBezTo>
                      <a:pt x="518" y="252"/>
                      <a:pt x="518" y="268"/>
                      <a:pt x="513" y="284"/>
                    </a:cubicBezTo>
                    <a:lnTo>
                      <a:pt x="513" y="284"/>
                    </a:lnTo>
                    <a:cubicBezTo>
                      <a:pt x="508" y="301"/>
                      <a:pt x="499" y="314"/>
                      <a:pt x="488" y="326"/>
                    </a:cubicBezTo>
                    <a:lnTo>
                      <a:pt x="456" y="358"/>
                    </a:lnTo>
                    <a:lnTo>
                      <a:pt x="423" y="391"/>
                    </a:lnTo>
                    <a:lnTo>
                      <a:pt x="390" y="424"/>
                    </a:lnTo>
                    <a:lnTo>
                      <a:pt x="357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6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89" y="512"/>
                      <a:pt x="286" y="513"/>
                      <a:pt x="283" y="514"/>
                    </a:cubicBezTo>
                    <a:lnTo>
                      <a:pt x="283" y="514"/>
                    </a:lnTo>
                    <a:cubicBezTo>
                      <a:pt x="267" y="519"/>
                      <a:pt x="251" y="519"/>
                      <a:pt x="235" y="514"/>
                    </a:cubicBezTo>
                    <a:lnTo>
                      <a:pt x="235" y="514"/>
                    </a:lnTo>
                    <a:cubicBezTo>
                      <a:pt x="218" y="508"/>
                      <a:pt x="205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0" y="301"/>
                      <a:pt x="5" y="284"/>
                    </a:cubicBezTo>
                    <a:lnTo>
                      <a:pt x="5" y="284"/>
                    </a:lnTo>
                    <a:cubicBezTo>
                      <a:pt x="0" y="268"/>
                      <a:pt x="0" y="252"/>
                      <a:pt x="5" y="235"/>
                    </a:cubicBezTo>
                    <a:lnTo>
                      <a:pt x="5" y="235"/>
                    </a:lnTo>
                    <a:cubicBezTo>
                      <a:pt x="10" y="218"/>
                      <a:pt x="19" y="205"/>
                      <a:pt x="30" y="194"/>
                    </a:cubicBezTo>
                    <a:lnTo>
                      <a:pt x="62" y="161"/>
                    </a:lnTo>
                    <a:lnTo>
                      <a:pt x="95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5" y="20"/>
                      <a:pt x="218" y="11"/>
                      <a:pt x="235" y="6"/>
                    </a:cubicBezTo>
                    <a:lnTo>
                      <a:pt x="235" y="6"/>
                    </a:lnTo>
                    <a:cubicBezTo>
                      <a:pt x="251" y="0"/>
                      <a:pt x="267" y="0"/>
                      <a:pt x="283" y="6"/>
                    </a:cubicBezTo>
                    <a:lnTo>
                      <a:pt x="283" y="6"/>
                    </a:lnTo>
                    <a:cubicBezTo>
                      <a:pt x="286" y="7"/>
                      <a:pt x="289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6" y="21"/>
                      <a:pt x="325" y="30"/>
                    </a:cubicBezTo>
                    <a:lnTo>
                      <a:pt x="488" y="194"/>
                    </a:lnTo>
                    <a:lnTo>
                      <a:pt x="488" y="194"/>
                    </a:lnTo>
                    <a:cubicBezTo>
                      <a:pt x="499" y="205"/>
                      <a:pt x="508" y="218"/>
                      <a:pt x="513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" name="Freeform 346">
                <a:extLst>
                  <a:ext uri="{FF2B5EF4-FFF2-40B4-BE49-F238E27FC236}">
                    <a16:creationId xmlns="" xmlns:a16="http://schemas.microsoft.com/office/drawing/2014/main" id="{E0F9ADFB-F74F-854C-A893-6738F41AA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7325" y="2403475"/>
                <a:ext cx="46038" cy="46038"/>
              </a:xfrm>
              <a:custGeom>
                <a:avLst/>
                <a:gdLst>
                  <a:gd name="T0" fmla="*/ 96 w 127"/>
                  <a:gd name="T1" fmla="*/ 9 h 127"/>
                  <a:gd name="T2" fmla="*/ 96 w 127"/>
                  <a:gd name="T3" fmla="*/ 9 h 127"/>
                  <a:gd name="T4" fmla="*/ 87 w 127"/>
                  <a:gd name="T5" fmla="*/ 5 h 127"/>
                  <a:gd name="T6" fmla="*/ 87 w 127"/>
                  <a:gd name="T7" fmla="*/ 5 h 127"/>
                  <a:gd name="T8" fmla="*/ 39 w 127"/>
                  <a:gd name="T9" fmla="*/ 5 h 127"/>
                  <a:gd name="T10" fmla="*/ 39 w 127"/>
                  <a:gd name="T11" fmla="*/ 5 h 127"/>
                  <a:gd name="T12" fmla="*/ 6 w 127"/>
                  <a:gd name="T13" fmla="*/ 38 h 127"/>
                  <a:gd name="T14" fmla="*/ 6 w 127"/>
                  <a:gd name="T15" fmla="*/ 38 h 127"/>
                  <a:gd name="T16" fmla="*/ 6 w 127"/>
                  <a:gd name="T17" fmla="*/ 87 h 127"/>
                  <a:gd name="T18" fmla="*/ 6 w 127"/>
                  <a:gd name="T19" fmla="*/ 87 h 127"/>
                  <a:gd name="T20" fmla="*/ 39 w 127"/>
                  <a:gd name="T21" fmla="*/ 120 h 127"/>
                  <a:gd name="T22" fmla="*/ 39 w 127"/>
                  <a:gd name="T23" fmla="*/ 120 h 127"/>
                  <a:gd name="T24" fmla="*/ 87 w 127"/>
                  <a:gd name="T25" fmla="*/ 120 h 127"/>
                  <a:gd name="T26" fmla="*/ 87 w 127"/>
                  <a:gd name="T27" fmla="*/ 120 h 127"/>
                  <a:gd name="T28" fmla="*/ 96 w 127"/>
                  <a:gd name="T29" fmla="*/ 116 h 127"/>
                  <a:gd name="T30" fmla="*/ 96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6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6" y="9"/>
                    </a:moveTo>
                    <a:lnTo>
                      <a:pt x="96" y="9"/>
                    </a:lnTo>
                    <a:cubicBezTo>
                      <a:pt x="93" y="8"/>
                      <a:pt x="90" y="6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9" y="5"/>
                    </a:cubicBezTo>
                    <a:lnTo>
                      <a:pt x="39" y="5"/>
                    </a:lnTo>
                    <a:cubicBezTo>
                      <a:pt x="22" y="10"/>
                      <a:pt x="11" y="21"/>
                      <a:pt x="6" y="38"/>
                    </a:cubicBezTo>
                    <a:lnTo>
                      <a:pt x="6" y="38"/>
                    </a:lnTo>
                    <a:cubicBezTo>
                      <a:pt x="0" y="55"/>
                      <a:pt x="0" y="71"/>
                      <a:pt x="6" y="87"/>
                    </a:cubicBezTo>
                    <a:lnTo>
                      <a:pt x="6" y="87"/>
                    </a:lnTo>
                    <a:cubicBezTo>
                      <a:pt x="11" y="104"/>
                      <a:pt x="22" y="114"/>
                      <a:pt x="39" y="120"/>
                    </a:cubicBezTo>
                    <a:lnTo>
                      <a:pt x="39" y="120"/>
                    </a:lnTo>
                    <a:cubicBezTo>
                      <a:pt x="55" y="126"/>
                      <a:pt x="71" y="126"/>
                      <a:pt x="87" y="120"/>
                    </a:cubicBezTo>
                    <a:lnTo>
                      <a:pt x="87" y="120"/>
                    </a:lnTo>
                    <a:cubicBezTo>
                      <a:pt x="90" y="119"/>
                      <a:pt x="93" y="118"/>
                      <a:pt x="96" y="116"/>
                    </a:cubicBezTo>
                    <a:lnTo>
                      <a:pt x="96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6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" name="Freeform 349">
                <a:extLst>
                  <a:ext uri="{FF2B5EF4-FFF2-40B4-BE49-F238E27FC236}">
                    <a16:creationId xmlns="" xmlns:a16="http://schemas.microsoft.com/office/drawing/2014/main" id="{926E8D47-B140-874F-B645-CA68F1D76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038" y="2573338"/>
                <a:ext cx="247650" cy="136525"/>
              </a:xfrm>
              <a:custGeom>
                <a:avLst/>
                <a:gdLst>
                  <a:gd name="T0" fmla="*/ 664 w 689"/>
                  <a:gd name="T1" fmla="*/ 369 h 379"/>
                  <a:gd name="T2" fmla="*/ 664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3 w 689"/>
                  <a:gd name="T9" fmla="*/ 312 h 379"/>
                  <a:gd name="T10" fmla="*/ 639 w 689"/>
                  <a:gd name="T11" fmla="*/ 279 h 379"/>
                  <a:gd name="T12" fmla="*/ 607 w 689"/>
                  <a:gd name="T13" fmla="*/ 246 h 379"/>
                  <a:gd name="T14" fmla="*/ 574 w 689"/>
                  <a:gd name="T15" fmla="*/ 214 h 379"/>
                  <a:gd name="T16" fmla="*/ 541 w 689"/>
                  <a:gd name="T17" fmla="*/ 180 h 379"/>
                  <a:gd name="T18" fmla="*/ 509 w 689"/>
                  <a:gd name="T19" fmla="*/ 148 h 379"/>
                  <a:gd name="T20" fmla="*/ 475 w 689"/>
                  <a:gd name="T21" fmla="*/ 115 h 379"/>
                  <a:gd name="T22" fmla="*/ 443 w 689"/>
                  <a:gd name="T23" fmla="*/ 82 h 379"/>
                  <a:gd name="T24" fmla="*/ 410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5 w 689"/>
                  <a:gd name="T31" fmla="*/ 0 h 379"/>
                  <a:gd name="T32" fmla="*/ 345 w 689"/>
                  <a:gd name="T33" fmla="*/ 0 h 379"/>
                  <a:gd name="T34" fmla="*/ 311 w 689"/>
                  <a:gd name="T35" fmla="*/ 16 h 379"/>
                  <a:gd name="T36" fmla="*/ 279 w 689"/>
                  <a:gd name="T37" fmla="*/ 50 h 379"/>
                  <a:gd name="T38" fmla="*/ 246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8 w 689"/>
                  <a:gd name="T45" fmla="*/ 180 h 379"/>
                  <a:gd name="T46" fmla="*/ 115 w 689"/>
                  <a:gd name="T47" fmla="*/ 214 h 379"/>
                  <a:gd name="T48" fmla="*/ 82 w 689"/>
                  <a:gd name="T49" fmla="*/ 246 h 379"/>
                  <a:gd name="T50" fmla="*/ 49 w 689"/>
                  <a:gd name="T51" fmla="*/ 279 h 379"/>
                  <a:gd name="T52" fmla="*/ 17 w 689"/>
                  <a:gd name="T53" fmla="*/ 312 h 379"/>
                  <a:gd name="T54" fmla="*/ 17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5 w 689"/>
                  <a:gd name="T61" fmla="*/ 369 h 379"/>
                  <a:gd name="T62" fmla="*/ 25 w 689"/>
                  <a:gd name="T63" fmla="*/ 369 h 379"/>
                  <a:gd name="T64" fmla="*/ 82 w 689"/>
                  <a:gd name="T65" fmla="*/ 378 h 379"/>
                  <a:gd name="T66" fmla="*/ 607 w 689"/>
                  <a:gd name="T67" fmla="*/ 378 h 379"/>
                  <a:gd name="T68" fmla="*/ 607 w 689"/>
                  <a:gd name="T69" fmla="*/ 378 h 379"/>
                  <a:gd name="T70" fmla="*/ 664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4" y="369"/>
                    </a:move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3" y="312"/>
                    </a:cubicBezTo>
                    <a:lnTo>
                      <a:pt x="639" y="279"/>
                    </a:lnTo>
                    <a:lnTo>
                      <a:pt x="607" y="246"/>
                    </a:lnTo>
                    <a:lnTo>
                      <a:pt x="574" y="214"/>
                    </a:lnTo>
                    <a:lnTo>
                      <a:pt x="541" y="180"/>
                    </a:lnTo>
                    <a:lnTo>
                      <a:pt x="509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6" y="0"/>
                      <a:pt x="345" y="0"/>
                    </a:cubicBezTo>
                    <a:lnTo>
                      <a:pt x="345" y="0"/>
                    </a:lnTo>
                    <a:cubicBezTo>
                      <a:pt x="333" y="0"/>
                      <a:pt x="323" y="6"/>
                      <a:pt x="311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8" y="180"/>
                    </a:lnTo>
                    <a:lnTo>
                      <a:pt x="115" y="214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1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9" y="378"/>
                      <a:pt x="648" y="375"/>
                      <a:pt x="664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" name="Freeform 350">
                <a:extLst>
                  <a:ext uri="{FF2B5EF4-FFF2-40B4-BE49-F238E27FC236}">
                    <a16:creationId xmlns="" xmlns:a16="http://schemas.microsoft.com/office/drawing/2014/main" id="{3CDFC4EF-5D00-C04D-B1D9-3932A7ABC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00" y="2573338"/>
                <a:ext cx="247650" cy="136525"/>
              </a:xfrm>
              <a:custGeom>
                <a:avLst/>
                <a:gdLst>
                  <a:gd name="T0" fmla="*/ 639 w 690"/>
                  <a:gd name="T1" fmla="*/ 279 h 379"/>
                  <a:gd name="T2" fmla="*/ 606 w 690"/>
                  <a:gd name="T3" fmla="*/ 246 h 379"/>
                  <a:gd name="T4" fmla="*/ 574 w 690"/>
                  <a:gd name="T5" fmla="*/ 213 h 379"/>
                  <a:gd name="T6" fmla="*/ 541 w 690"/>
                  <a:gd name="T7" fmla="*/ 180 h 379"/>
                  <a:gd name="T8" fmla="*/ 508 w 690"/>
                  <a:gd name="T9" fmla="*/ 148 h 379"/>
                  <a:gd name="T10" fmla="*/ 475 w 690"/>
                  <a:gd name="T11" fmla="*/ 115 h 379"/>
                  <a:gd name="T12" fmla="*/ 443 w 690"/>
                  <a:gd name="T13" fmla="*/ 82 h 379"/>
                  <a:gd name="T14" fmla="*/ 410 w 690"/>
                  <a:gd name="T15" fmla="*/ 50 h 379"/>
                  <a:gd name="T16" fmla="*/ 378 w 690"/>
                  <a:gd name="T17" fmla="*/ 16 h 379"/>
                  <a:gd name="T18" fmla="*/ 378 w 690"/>
                  <a:gd name="T19" fmla="*/ 16 h 379"/>
                  <a:gd name="T20" fmla="*/ 344 w 690"/>
                  <a:gd name="T21" fmla="*/ 0 h 379"/>
                  <a:gd name="T22" fmla="*/ 344 w 690"/>
                  <a:gd name="T23" fmla="*/ 0 h 379"/>
                  <a:gd name="T24" fmla="*/ 312 w 690"/>
                  <a:gd name="T25" fmla="*/ 16 h 379"/>
                  <a:gd name="T26" fmla="*/ 279 w 690"/>
                  <a:gd name="T27" fmla="*/ 50 h 379"/>
                  <a:gd name="T28" fmla="*/ 246 w 690"/>
                  <a:gd name="T29" fmla="*/ 82 h 379"/>
                  <a:gd name="T30" fmla="*/ 214 w 690"/>
                  <a:gd name="T31" fmla="*/ 115 h 379"/>
                  <a:gd name="T32" fmla="*/ 181 w 690"/>
                  <a:gd name="T33" fmla="*/ 148 h 379"/>
                  <a:gd name="T34" fmla="*/ 148 w 690"/>
                  <a:gd name="T35" fmla="*/ 180 h 379"/>
                  <a:gd name="T36" fmla="*/ 115 w 690"/>
                  <a:gd name="T37" fmla="*/ 213 h 379"/>
                  <a:gd name="T38" fmla="*/ 82 w 690"/>
                  <a:gd name="T39" fmla="*/ 246 h 379"/>
                  <a:gd name="T40" fmla="*/ 49 w 690"/>
                  <a:gd name="T41" fmla="*/ 279 h 379"/>
                  <a:gd name="T42" fmla="*/ 17 w 690"/>
                  <a:gd name="T43" fmla="*/ 312 h 379"/>
                  <a:gd name="T44" fmla="*/ 17 w 690"/>
                  <a:gd name="T45" fmla="*/ 312 h 379"/>
                  <a:gd name="T46" fmla="*/ 0 w 690"/>
                  <a:gd name="T47" fmla="*/ 344 h 379"/>
                  <a:gd name="T48" fmla="*/ 0 w 690"/>
                  <a:gd name="T49" fmla="*/ 344 h 379"/>
                  <a:gd name="T50" fmla="*/ 25 w 690"/>
                  <a:gd name="T51" fmla="*/ 369 h 379"/>
                  <a:gd name="T52" fmla="*/ 25 w 690"/>
                  <a:gd name="T53" fmla="*/ 369 h 379"/>
                  <a:gd name="T54" fmla="*/ 82 w 690"/>
                  <a:gd name="T55" fmla="*/ 378 h 379"/>
                  <a:gd name="T56" fmla="*/ 606 w 690"/>
                  <a:gd name="T57" fmla="*/ 378 h 379"/>
                  <a:gd name="T58" fmla="*/ 606 w 690"/>
                  <a:gd name="T59" fmla="*/ 378 h 379"/>
                  <a:gd name="T60" fmla="*/ 664 w 690"/>
                  <a:gd name="T61" fmla="*/ 369 h 379"/>
                  <a:gd name="T62" fmla="*/ 664 w 690"/>
                  <a:gd name="T63" fmla="*/ 369 h 379"/>
                  <a:gd name="T64" fmla="*/ 689 w 690"/>
                  <a:gd name="T65" fmla="*/ 344 h 379"/>
                  <a:gd name="T66" fmla="*/ 689 w 690"/>
                  <a:gd name="T67" fmla="*/ 344 h 379"/>
                  <a:gd name="T68" fmla="*/ 672 w 690"/>
                  <a:gd name="T69" fmla="*/ 312 h 379"/>
                  <a:gd name="T70" fmla="*/ 639 w 690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0" h="379">
                    <a:moveTo>
                      <a:pt x="639" y="279"/>
                    </a:moveTo>
                    <a:lnTo>
                      <a:pt x="606" y="246"/>
                    </a:lnTo>
                    <a:lnTo>
                      <a:pt x="574" y="213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8" y="16"/>
                    </a:lnTo>
                    <a:lnTo>
                      <a:pt x="378" y="16"/>
                    </a:lnTo>
                    <a:cubicBezTo>
                      <a:pt x="366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4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4" y="369"/>
                    </a:cubicBezTo>
                    <a:lnTo>
                      <a:pt x="664" y="369"/>
                    </a:lnTo>
                    <a:cubicBezTo>
                      <a:pt x="681" y="364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4"/>
                      <a:pt x="684" y="323"/>
                      <a:pt x="672" y="312"/>
                    </a:cubicBezTo>
                    <a:lnTo>
                      <a:pt x="639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" name="Freeform 351">
                <a:extLst>
                  <a:ext uri="{FF2B5EF4-FFF2-40B4-BE49-F238E27FC236}">
                    <a16:creationId xmlns="" xmlns:a16="http://schemas.microsoft.com/office/drawing/2014/main" id="{23205867-8FAD-B84B-A4EE-F4C413DAB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3325" y="2714625"/>
                <a:ext cx="247650" cy="136525"/>
              </a:xfrm>
              <a:custGeom>
                <a:avLst/>
                <a:gdLst>
                  <a:gd name="T0" fmla="*/ 663 w 689"/>
                  <a:gd name="T1" fmla="*/ 368 h 378"/>
                  <a:gd name="T2" fmla="*/ 663 w 689"/>
                  <a:gd name="T3" fmla="*/ 368 h 378"/>
                  <a:gd name="T4" fmla="*/ 688 w 689"/>
                  <a:gd name="T5" fmla="*/ 344 h 378"/>
                  <a:gd name="T6" fmla="*/ 688 w 689"/>
                  <a:gd name="T7" fmla="*/ 344 h 378"/>
                  <a:gd name="T8" fmla="*/ 672 w 689"/>
                  <a:gd name="T9" fmla="*/ 311 h 378"/>
                  <a:gd name="T10" fmla="*/ 639 w 689"/>
                  <a:gd name="T11" fmla="*/ 278 h 378"/>
                  <a:gd name="T12" fmla="*/ 606 w 689"/>
                  <a:gd name="T13" fmla="*/ 246 h 378"/>
                  <a:gd name="T14" fmla="*/ 573 w 689"/>
                  <a:gd name="T15" fmla="*/ 213 h 378"/>
                  <a:gd name="T16" fmla="*/ 541 w 689"/>
                  <a:gd name="T17" fmla="*/ 180 h 378"/>
                  <a:gd name="T18" fmla="*/ 508 w 689"/>
                  <a:gd name="T19" fmla="*/ 147 h 378"/>
                  <a:gd name="T20" fmla="*/ 475 w 689"/>
                  <a:gd name="T21" fmla="*/ 114 h 378"/>
                  <a:gd name="T22" fmla="*/ 443 w 689"/>
                  <a:gd name="T23" fmla="*/ 82 h 378"/>
                  <a:gd name="T24" fmla="*/ 409 w 689"/>
                  <a:gd name="T25" fmla="*/ 49 h 378"/>
                  <a:gd name="T26" fmla="*/ 377 w 689"/>
                  <a:gd name="T27" fmla="*/ 16 h 378"/>
                  <a:gd name="T28" fmla="*/ 377 w 689"/>
                  <a:gd name="T29" fmla="*/ 16 h 378"/>
                  <a:gd name="T30" fmla="*/ 344 w 689"/>
                  <a:gd name="T31" fmla="*/ 0 h 378"/>
                  <a:gd name="T32" fmla="*/ 344 w 689"/>
                  <a:gd name="T33" fmla="*/ 0 h 378"/>
                  <a:gd name="T34" fmla="*/ 311 w 689"/>
                  <a:gd name="T35" fmla="*/ 16 h 378"/>
                  <a:gd name="T36" fmla="*/ 279 w 689"/>
                  <a:gd name="T37" fmla="*/ 49 h 378"/>
                  <a:gd name="T38" fmla="*/ 245 w 689"/>
                  <a:gd name="T39" fmla="*/ 82 h 378"/>
                  <a:gd name="T40" fmla="*/ 147 w 689"/>
                  <a:gd name="T41" fmla="*/ 180 h 378"/>
                  <a:gd name="T42" fmla="*/ 115 w 689"/>
                  <a:gd name="T43" fmla="*/ 213 h 378"/>
                  <a:gd name="T44" fmla="*/ 81 w 689"/>
                  <a:gd name="T45" fmla="*/ 246 h 378"/>
                  <a:gd name="T46" fmla="*/ 16 w 689"/>
                  <a:gd name="T47" fmla="*/ 311 h 378"/>
                  <a:gd name="T48" fmla="*/ 16 w 689"/>
                  <a:gd name="T49" fmla="*/ 311 h 378"/>
                  <a:gd name="T50" fmla="*/ 0 w 689"/>
                  <a:gd name="T51" fmla="*/ 344 h 378"/>
                  <a:gd name="T52" fmla="*/ 0 w 689"/>
                  <a:gd name="T53" fmla="*/ 344 h 378"/>
                  <a:gd name="T54" fmla="*/ 25 w 689"/>
                  <a:gd name="T55" fmla="*/ 368 h 378"/>
                  <a:gd name="T56" fmla="*/ 25 w 689"/>
                  <a:gd name="T57" fmla="*/ 368 h 378"/>
                  <a:gd name="T58" fmla="*/ 81 w 689"/>
                  <a:gd name="T59" fmla="*/ 377 h 378"/>
                  <a:gd name="T60" fmla="*/ 606 w 689"/>
                  <a:gd name="T61" fmla="*/ 377 h 378"/>
                  <a:gd name="T62" fmla="*/ 606 w 689"/>
                  <a:gd name="T63" fmla="*/ 377 h 378"/>
                  <a:gd name="T64" fmla="*/ 663 w 689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378">
                    <a:moveTo>
                      <a:pt x="663" y="368"/>
                    </a:moveTo>
                    <a:lnTo>
                      <a:pt x="663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6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5" y="114"/>
                    </a:lnTo>
                    <a:lnTo>
                      <a:pt x="443" y="82"/>
                    </a:lnTo>
                    <a:lnTo>
                      <a:pt x="409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9" y="49"/>
                    </a:lnTo>
                    <a:lnTo>
                      <a:pt x="245" y="82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1" y="246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1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8" y="377"/>
                      <a:pt x="647" y="374"/>
                      <a:pt x="663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" name="Freeform 352">
                <a:extLst>
                  <a:ext uri="{FF2B5EF4-FFF2-40B4-BE49-F238E27FC236}">
                    <a16:creationId xmlns="" xmlns:a16="http://schemas.microsoft.com/office/drawing/2014/main" id="{8DFDE6FC-C2D3-1648-ACFF-D9D1B3F1B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9713" y="2714625"/>
                <a:ext cx="247650" cy="136525"/>
              </a:xfrm>
              <a:custGeom>
                <a:avLst/>
                <a:gdLst>
                  <a:gd name="T0" fmla="*/ 377 w 689"/>
                  <a:gd name="T1" fmla="*/ 16 h 378"/>
                  <a:gd name="T2" fmla="*/ 377 w 689"/>
                  <a:gd name="T3" fmla="*/ 16 h 378"/>
                  <a:gd name="T4" fmla="*/ 344 w 689"/>
                  <a:gd name="T5" fmla="*/ 0 h 378"/>
                  <a:gd name="T6" fmla="*/ 344 w 689"/>
                  <a:gd name="T7" fmla="*/ 0 h 378"/>
                  <a:gd name="T8" fmla="*/ 311 w 689"/>
                  <a:gd name="T9" fmla="*/ 16 h 378"/>
                  <a:gd name="T10" fmla="*/ 278 w 689"/>
                  <a:gd name="T11" fmla="*/ 49 h 378"/>
                  <a:gd name="T12" fmla="*/ 246 w 689"/>
                  <a:gd name="T13" fmla="*/ 82 h 378"/>
                  <a:gd name="T14" fmla="*/ 213 w 689"/>
                  <a:gd name="T15" fmla="*/ 114 h 378"/>
                  <a:gd name="T16" fmla="*/ 180 w 689"/>
                  <a:gd name="T17" fmla="*/ 147 h 378"/>
                  <a:gd name="T18" fmla="*/ 147 w 689"/>
                  <a:gd name="T19" fmla="*/ 180 h 378"/>
                  <a:gd name="T20" fmla="*/ 115 w 689"/>
                  <a:gd name="T21" fmla="*/ 213 h 378"/>
                  <a:gd name="T22" fmla="*/ 82 w 689"/>
                  <a:gd name="T23" fmla="*/ 246 h 378"/>
                  <a:gd name="T24" fmla="*/ 49 w 689"/>
                  <a:gd name="T25" fmla="*/ 278 h 378"/>
                  <a:gd name="T26" fmla="*/ 16 w 689"/>
                  <a:gd name="T27" fmla="*/ 311 h 378"/>
                  <a:gd name="T28" fmla="*/ 16 w 689"/>
                  <a:gd name="T29" fmla="*/ 311 h 378"/>
                  <a:gd name="T30" fmla="*/ 0 w 689"/>
                  <a:gd name="T31" fmla="*/ 344 h 378"/>
                  <a:gd name="T32" fmla="*/ 0 w 689"/>
                  <a:gd name="T33" fmla="*/ 344 h 378"/>
                  <a:gd name="T34" fmla="*/ 25 w 689"/>
                  <a:gd name="T35" fmla="*/ 368 h 378"/>
                  <a:gd name="T36" fmla="*/ 25 w 689"/>
                  <a:gd name="T37" fmla="*/ 368 h 378"/>
                  <a:gd name="T38" fmla="*/ 82 w 689"/>
                  <a:gd name="T39" fmla="*/ 377 h 378"/>
                  <a:gd name="T40" fmla="*/ 607 w 689"/>
                  <a:gd name="T41" fmla="*/ 377 h 378"/>
                  <a:gd name="T42" fmla="*/ 607 w 689"/>
                  <a:gd name="T43" fmla="*/ 377 h 378"/>
                  <a:gd name="T44" fmla="*/ 664 w 689"/>
                  <a:gd name="T45" fmla="*/ 368 h 378"/>
                  <a:gd name="T46" fmla="*/ 664 w 689"/>
                  <a:gd name="T47" fmla="*/ 368 h 378"/>
                  <a:gd name="T48" fmla="*/ 688 w 689"/>
                  <a:gd name="T49" fmla="*/ 344 h 378"/>
                  <a:gd name="T50" fmla="*/ 688 w 689"/>
                  <a:gd name="T51" fmla="*/ 344 h 378"/>
                  <a:gd name="T52" fmla="*/ 672 w 689"/>
                  <a:gd name="T53" fmla="*/ 311 h 378"/>
                  <a:gd name="T54" fmla="*/ 377 w 689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9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8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8" y="377"/>
                      <a:pt x="647" y="374"/>
                      <a:pt x="664" y="368"/>
                    </a:cubicBezTo>
                    <a:lnTo>
                      <a:pt x="664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4" name="Freeform 353">
                <a:extLst>
                  <a:ext uri="{FF2B5EF4-FFF2-40B4-BE49-F238E27FC236}">
                    <a16:creationId xmlns="" xmlns:a16="http://schemas.microsoft.com/office/drawing/2014/main" id="{CF90C2DB-4B27-E94C-A467-C2C4901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4613" y="2851150"/>
                <a:ext cx="271462" cy="141288"/>
              </a:xfrm>
              <a:custGeom>
                <a:avLst/>
                <a:gdLst>
                  <a:gd name="T0" fmla="*/ 705 w 755"/>
                  <a:gd name="T1" fmla="*/ 292 h 391"/>
                  <a:gd name="T2" fmla="*/ 672 w 755"/>
                  <a:gd name="T3" fmla="*/ 259 h 391"/>
                  <a:gd name="T4" fmla="*/ 639 w 755"/>
                  <a:gd name="T5" fmla="*/ 226 h 391"/>
                  <a:gd name="T6" fmla="*/ 606 w 755"/>
                  <a:gd name="T7" fmla="*/ 193 h 391"/>
                  <a:gd name="T8" fmla="*/ 574 w 755"/>
                  <a:gd name="T9" fmla="*/ 161 h 391"/>
                  <a:gd name="T10" fmla="*/ 541 w 755"/>
                  <a:gd name="T11" fmla="*/ 128 h 391"/>
                  <a:gd name="T12" fmla="*/ 508 w 755"/>
                  <a:gd name="T13" fmla="*/ 95 h 391"/>
                  <a:gd name="T14" fmla="*/ 475 w 755"/>
                  <a:gd name="T15" fmla="*/ 62 h 391"/>
                  <a:gd name="T16" fmla="*/ 443 w 755"/>
                  <a:gd name="T17" fmla="*/ 29 h 391"/>
                  <a:gd name="T18" fmla="*/ 443 w 755"/>
                  <a:gd name="T19" fmla="*/ 29 h 391"/>
                  <a:gd name="T20" fmla="*/ 410 w 755"/>
                  <a:gd name="T21" fmla="*/ 8 h 391"/>
                  <a:gd name="T22" fmla="*/ 410 w 755"/>
                  <a:gd name="T23" fmla="*/ 8 h 391"/>
                  <a:gd name="T24" fmla="*/ 401 w 755"/>
                  <a:gd name="T25" fmla="*/ 5 h 391"/>
                  <a:gd name="T26" fmla="*/ 401 w 755"/>
                  <a:gd name="T27" fmla="*/ 5 h 391"/>
                  <a:gd name="T28" fmla="*/ 353 w 755"/>
                  <a:gd name="T29" fmla="*/ 5 h 391"/>
                  <a:gd name="T30" fmla="*/ 353 w 755"/>
                  <a:gd name="T31" fmla="*/ 5 h 391"/>
                  <a:gd name="T32" fmla="*/ 312 w 755"/>
                  <a:gd name="T33" fmla="*/ 29 h 391"/>
                  <a:gd name="T34" fmla="*/ 279 w 755"/>
                  <a:gd name="T35" fmla="*/ 62 h 391"/>
                  <a:gd name="T36" fmla="*/ 246 w 755"/>
                  <a:gd name="T37" fmla="*/ 95 h 391"/>
                  <a:gd name="T38" fmla="*/ 148 w 755"/>
                  <a:gd name="T39" fmla="*/ 193 h 391"/>
                  <a:gd name="T40" fmla="*/ 115 w 755"/>
                  <a:gd name="T41" fmla="*/ 226 h 391"/>
                  <a:gd name="T42" fmla="*/ 82 w 755"/>
                  <a:gd name="T43" fmla="*/ 259 h 391"/>
                  <a:gd name="T44" fmla="*/ 16 w 755"/>
                  <a:gd name="T45" fmla="*/ 325 h 391"/>
                  <a:gd name="T46" fmla="*/ 16 w 755"/>
                  <a:gd name="T47" fmla="*/ 325 h 391"/>
                  <a:gd name="T48" fmla="*/ 0 w 755"/>
                  <a:gd name="T49" fmla="*/ 357 h 391"/>
                  <a:gd name="T50" fmla="*/ 0 w 755"/>
                  <a:gd name="T51" fmla="*/ 357 h 391"/>
                  <a:gd name="T52" fmla="*/ 25 w 755"/>
                  <a:gd name="T53" fmla="*/ 382 h 391"/>
                  <a:gd name="T54" fmla="*/ 25 w 755"/>
                  <a:gd name="T55" fmla="*/ 382 h 391"/>
                  <a:gd name="T56" fmla="*/ 82 w 755"/>
                  <a:gd name="T57" fmla="*/ 390 h 391"/>
                  <a:gd name="T58" fmla="*/ 410 w 755"/>
                  <a:gd name="T59" fmla="*/ 390 h 391"/>
                  <a:gd name="T60" fmla="*/ 672 w 755"/>
                  <a:gd name="T61" fmla="*/ 390 h 391"/>
                  <a:gd name="T62" fmla="*/ 672 w 755"/>
                  <a:gd name="T63" fmla="*/ 390 h 391"/>
                  <a:gd name="T64" fmla="*/ 729 w 755"/>
                  <a:gd name="T65" fmla="*/ 382 h 391"/>
                  <a:gd name="T66" fmla="*/ 729 w 755"/>
                  <a:gd name="T67" fmla="*/ 382 h 391"/>
                  <a:gd name="T68" fmla="*/ 754 w 755"/>
                  <a:gd name="T69" fmla="*/ 357 h 391"/>
                  <a:gd name="T70" fmla="*/ 754 w 755"/>
                  <a:gd name="T71" fmla="*/ 357 h 391"/>
                  <a:gd name="T72" fmla="*/ 737 w 755"/>
                  <a:gd name="T73" fmla="*/ 325 h 391"/>
                  <a:gd name="T74" fmla="*/ 705 w 755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5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4" y="161"/>
                    </a:lnTo>
                    <a:lnTo>
                      <a:pt x="541" y="128"/>
                    </a:lnTo>
                    <a:lnTo>
                      <a:pt x="508" y="95"/>
                    </a:lnTo>
                    <a:lnTo>
                      <a:pt x="475" y="62"/>
                    </a:lnTo>
                    <a:lnTo>
                      <a:pt x="443" y="29"/>
                    </a:lnTo>
                    <a:lnTo>
                      <a:pt x="443" y="29"/>
                    </a:lnTo>
                    <a:cubicBezTo>
                      <a:pt x="434" y="21"/>
                      <a:pt x="423" y="13"/>
                      <a:pt x="410" y="8"/>
                    </a:cubicBezTo>
                    <a:lnTo>
                      <a:pt x="410" y="8"/>
                    </a:lnTo>
                    <a:cubicBezTo>
                      <a:pt x="407" y="7"/>
                      <a:pt x="404" y="6"/>
                      <a:pt x="401" y="5"/>
                    </a:cubicBezTo>
                    <a:lnTo>
                      <a:pt x="401" y="5"/>
                    </a:lnTo>
                    <a:cubicBezTo>
                      <a:pt x="385" y="0"/>
                      <a:pt x="369" y="0"/>
                      <a:pt x="353" y="5"/>
                    </a:cubicBezTo>
                    <a:lnTo>
                      <a:pt x="353" y="5"/>
                    </a:lnTo>
                    <a:cubicBezTo>
                      <a:pt x="336" y="10"/>
                      <a:pt x="323" y="18"/>
                      <a:pt x="312" y="29"/>
                    </a:cubicBezTo>
                    <a:lnTo>
                      <a:pt x="279" y="62"/>
                    </a:lnTo>
                    <a:lnTo>
                      <a:pt x="246" y="95"/>
                    </a:lnTo>
                    <a:lnTo>
                      <a:pt x="148" y="193"/>
                    </a:lnTo>
                    <a:lnTo>
                      <a:pt x="115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6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8" y="377"/>
                      <a:pt x="25" y="382"/>
                    </a:cubicBezTo>
                    <a:lnTo>
                      <a:pt x="25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10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3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4" y="369"/>
                      <a:pt x="754" y="357"/>
                    </a:cubicBezTo>
                    <a:lnTo>
                      <a:pt x="754" y="357"/>
                    </a:lnTo>
                    <a:cubicBezTo>
                      <a:pt x="754" y="347"/>
                      <a:pt x="748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83ACB71B-1CDF-144D-9015-5CD961A29CB1}"/>
                </a:ext>
              </a:extLst>
            </p:cNvPr>
            <p:cNvGrpSpPr/>
            <p:nvPr/>
          </p:nvGrpSpPr>
          <p:grpSpPr>
            <a:xfrm>
              <a:off x="5886450" y="1387002"/>
              <a:ext cx="531813" cy="1096962"/>
              <a:chOff x="5886450" y="1865313"/>
              <a:chExt cx="531813" cy="1096962"/>
            </a:xfrm>
          </p:grpSpPr>
          <p:sp>
            <p:nvSpPr>
              <p:cNvPr id="39" name="Freeform 331">
                <a:extLst>
                  <a:ext uri="{FF2B5EF4-FFF2-40B4-BE49-F238E27FC236}">
                    <a16:creationId xmlns="" xmlns:a16="http://schemas.microsoft.com/office/drawing/2014/main" id="{7792D717-2AA3-DA48-BB15-5D6EE331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50" y="1865313"/>
                <a:ext cx="266700" cy="1096962"/>
              </a:xfrm>
              <a:custGeom>
                <a:avLst/>
                <a:gdLst>
                  <a:gd name="T0" fmla="*/ 656 w 739"/>
                  <a:gd name="T1" fmla="*/ 409 h 3049"/>
                  <a:gd name="T2" fmla="*/ 623 w 739"/>
                  <a:gd name="T3" fmla="*/ 475 h 3049"/>
                  <a:gd name="T4" fmla="*/ 590 w 739"/>
                  <a:gd name="T5" fmla="*/ 475 h 3049"/>
                  <a:gd name="T6" fmla="*/ 558 w 739"/>
                  <a:gd name="T7" fmla="*/ 541 h 3049"/>
                  <a:gd name="T8" fmla="*/ 541 w 739"/>
                  <a:gd name="T9" fmla="*/ 557 h 3049"/>
                  <a:gd name="T10" fmla="*/ 541 w 739"/>
                  <a:gd name="T11" fmla="*/ 2524 h 3049"/>
                  <a:gd name="T12" fmla="*/ 541 w 739"/>
                  <a:gd name="T13" fmla="*/ 2491 h 3049"/>
                  <a:gd name="T14" fmla="*/ 607 w 739"/>
                  <a:gd name="T15" fmla="*/ 2589 h 3049"/>
                  <a:gd name="T16" fmla="*/ 590 w 739"/>
                  <a:gd name="T17" fmla="*/ 2573 h 3049"/>
                  <a:gd name="T18" fmla="*/ 689 w 739"/>
                  <a:gd name="T19" fmla="*/ 2638 h 3049"/>
                  <a:gd name="T20" fmla="*/ 492 w 739"/>
                  <a:gd name="T21" fmla="*/ 2442 h 3049"/>
                  <a:gd name="T22" fmla="*/ 459 w 739"/>
                  <a:gd name="T23" fmla="*/ 2442 h 3049"/>
                  <a:gd name="T24" fmla="*/ 426 w 739"/>
                  <a:gd name="T25" fmla="*/ 2376 h 3049"/>
                  <a:gd name="T26" fmla="*/ 410 w 739"/>
                  <a:gd name="T27" fmla="*/ 2393 h 3049"/>
                  <a:gd name="T28" fmla="*/ 476 w 739"/>
                  <a:gd name="T29" fmla="*/ 589 h 3049"/>
                  <a:gd name="T30" fmla="*/ 476 w 739"/>
                  <a:gd name="T31" fmla="*/ 622 h 3049"/>
                  <a:gd name="T32" fmla="*/ 410 w 739"/>
                  <a:gd name="T33" fmla="*/ 655 h 3049"/>
                  <a:gd name="T34" fmla="*/ 426 w 739"/>
                  <a:gd name="T35" fmla="*/ 672 h 3049"/>
                  <a:gd name="T36" fmla="*/ 738 w 739"/>
                  <a:gd name="T37" fmla="*/ 458 h 3049"/>
                  <a:gd name="T38" fmla="*/ 574 w 739"/>
                  <a:gd name="T39" fmla="*/ 606 h 3049"/>
                  <a:gd name="T40" fmla="*/ 549 w 739"/>
                  <a:gd name="T41" fmla="*/ 696 h 3049"/>
                  <a:gd name="T42" fmla="*/ 738 w 739"/>
                  <a:gd name="T43" fmla="*/ 917 h 3049"/>
                  <a:gd name="T44" fmla="*/ 131 w 739"/>
                  <a:gd name="T45" fmla="*/ 1524 h 3049"/>
                  <a:gd name="T46" fmla="*/ 279 w 739"/>
                  <a:gd name="T47" fmla="*/ 1688 h 3049"/>
                  <a:gd name="T48" fmla="*/ 443 w 739"/>
                  <a:gd name="T49" fmla="*/ 1852 h 3049"/>
                  <a:gd name="T50" fmla="*/ 607 w 739"/>
                  <a:gd name="T51" fmla="*/ 2016 h 3049"/>
                  <a:gd name="T52" fmla="*/ 738 w 739"/>
                  <a:gd name="T53" fmla="*/ 2131 h 3049"/>
                  <a:gd name="T54" fmla="*/ 549 w 739"/>
                  <a:gd name="T55" fmla="*/ 2351 h 3049"/>
                  <a:gd name="T56" fmla="*/ 672 w 739"/>
                  <a:gd name="T57" fmla="*/ 2540 h 3049"/>
                  <a:gd name="T58" fmla="*/ 738 w 739"/>
                  <a:gd name="T59" fmla="*/ 2687 h 3049"/>
                  <a:gd name="T60" fmla="*/ 738 w 739"/>
                  <a:gd name="T61" fmla="*/ 3048 h 3049"/>
                  <a:gd name="T62" fmla="*/ 607 w 739"/>
                  <a:gd name="T63" fmla="*/ 2933 h 3049"/>
                  <a:gd name="T64" fmla="*/ 664 w 739"/>
                  <a:gd name="T65" fmla="*/ 2860 h 3049"/>
                  <a:gd name="T66" fmla="*/ 607 w 739"/>
                  <a:gd name="T67" fmla="*/ 2737 h 3049"/>
                  <a:gd name="T68" fmla="*/ 443 w 739"/>
                  <a:gd name="T69" fmla="*/ 2573 h 3049"/>
                  <a:gd name="T70" fmla="*/ 279 w 739"/>
                  <a:gd name="T71" fmla="*/ 2409 h 3049"/>
                  <a:gd name="T72" fmla="*/ 197 w 739"/>
                  <a:gd name="T73" fmla="*/ 2310 h 3049"/>
                  <a:gd name="T74" fmla="*/ 607 w 739"/>
                  <a:gd name="T75" fmla="*/ 2278 h 3049"/>
                  <a:gd name="T76" fmla="*/ 672 w 739"/>
                  <a:gd name="T77" fmla="*/ 2212 h 3049"/>
                  <a:gd name="T78" fmla="*/ 377 w 739"/>
                  <a:gd name="T79" fmla="*/ 1917 h 3049"/>
                  <a:gd name="T80" fmla="*/ 83 w 739"/>
                  <a:gd name="T81" fmla="*/ 1623 h 3049"/>
                  <a:gd name="T82" fmla="*/ 0 w 739"/>
                  <a:gd name="T83" fmla="*/ 1524 h 3049"/>
                  <a:gd name="T84" fmla="*/ 148 w 739"/>
                  <a:gd name="T85" fmla="*/ 1360 h 3049"/>
                  <a:gd name="T86" fmla="*/ 312 w 739"/>
                  <a:gd name="T87" fmla="*/ 1196 h 3049"/>
                  <a:gd name="T88" fmla="*/ 476 w 739"/>
                  <a:gd name="T89" fmla="*/ 1032 h 3049"/>
                  <a:gd name="T90" fmla="*/ 640 w 739"/>
                  <a:gd name="T91" fmla="*/ 868 h 3049"/>
                  <a:gd name="T92" fmla="*/ 664 w 739"/>
                  <a:gd name="T93" fmla="*/ 778 h 3049"/>
                  <a:gd name="T94" fmla="*/ 222 w 739"/>
                  <a:gd name="T95" fmla="*/ 762 h 3049"/>
                  <a:gd name="T96" fmla="*/ 279 w 739"/>
                  <a:gd name="T97" fmla="*/ 639 h 3049"/>
                  <a:gd name="T98" fmla="*/ 508 w 739"/>
                  <a:gd name="T99" fmla="*/ 409 h 3049"/>
                  <a:gd name="T100" fmla="*/ 689 w 739"/>
                  <a:gd name="T101" fmla="*/ 213 h 3049"/>
                  <a:gd name="T102" fmla="*/ 590 w 739"/>
                  <a:gd name="T103" fmla="*/ 147 h 3049"/>
                  <a:gd name="T104" fmla="*/ 705 w 739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689" y="409"/>
                    </a:moveTo>
                    <a:lnTo>
                      <a:pt x="689" y="409"/>
                    </a:lnTo>
                    <a:cubicBezTo>
                      <a:pt x="689" y="398"/>
                      <a:pt x="683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6" y="398"/>
                      <a:pt x="656" y="409"/>
                    </a:cubicBezTo>
                    <a:lnTo>
                      <a:pt x="656" y="409"/>
                    </a:lnTo>
                    <a:cubicBezTo>
                      <a:pt x="656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3" y="426"/>
                      <a:pt x="689" y="420"/>
                      <a:pt x="689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8" y="458"/>
                      <a:pt x="607" y="458"/>
                    </a:cubicBezTo>
                    <a:lnTo>
                      <a:pt x="607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7" y="491"/>
                    </a:cubicBezTo>
                    <a:lnTo>
                      <a:pt x="607" y="491"/>
                    </a:lnTo>
                    <a:cubicBezTo>
                      <a:pt x="618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2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5" y="529"/>
                      <a:pt x="525" y="541"/>
                    </a:cubicBezTo>
                    <a:lnTo>
                      <a:pt x="525" y="541"/>
                    </a:lnTo>
                    <a:cubicBezTo>
                      <a:pt x="525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2" y="557"/>
                      <a:pt x="558" y="551"/>
                      <a:pt x="558" y="541"/>
                    </a:cubicBezTo>
                    <a:close/>
                    <a:moveTo>
                      <a:pt x="525" y="2507"/>
                    </a:moveTo>
                    <a:lnTo>
                      <a:pt x="525" y="2507"/>
                    </a:lnTo>
                    <a:cubicBezTo>
                      <a:pt x="525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2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2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5" y="2496"/>
                      <a:pt x="525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7" y="2589"/>
                    </a:cubicBezTo>
                    <a:lnTo>
                      <a:pt x="607" y="2589"/>
                    </a:lnTo>
                    <a:cubicBezTo>
                      <a:pt x="618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8" y="2556"/>
                      <a:pt x="607" y="2556"/>
                    </a:cubicBezTo>
                    <a:lnTo>
                      <a:pt x="607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6" y="2638"/>
                    </a:moveTo>
                    <a:lnTo>
                      <a:pt x="656" y="2638"/>
                    </a:lnTo>
                    <a:cubicBezTo>
                      <a:pt x="656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3" y="2655"/>
                      <a:pt x="689" y="2650"/>
                      <a:pt x="689" y="2638"/>
                    </a:cubicBezTo>
                    <a:lnTo>
                      <a:pt x="689" y="2638"/>
                    </a:lnTo>
                    <a:cubicBezTo>
                      <a:pt x="689" y="2627"/>
                      <a:pt x="683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6" y="2627"/>
                      <a:pt x="656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7" y="2425"/>
                      <a:pt x="476" y="2425"/>
                    </a:cubicBezTo>
                    <a:lnTo>
                      <a:pt x="476" y="2425"/>
                    </a:lnTo>
                    <a:cubicBezTo>
                      <a:pt x="464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4" y="2458"/>
                      <a:pt x="476" y="2458"/>
                    </a:cubicBezTo>
                    <a:lnTo>
                      <a:pt x="476" y="2458"/>
                    </a:lnTo>
                    <a:cubicBezTo>
                      <a:pt x="487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0" y="2360"/>
                    </a:cubicBezTo>
                    <a:lnTo>
                      <a:pt x="410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0" y="2393"/>
                    </a:cubicBezTo>
                    <a:lnTo>
                      <a:pt x="410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7" y="589"/>
                      <a:pt x="476" y="589"/>
                    </a:cubicBezTo>
                    <a:lnTo>
                      <a:pt x="476" y="589"/>
                    </a:lnTo>
                    <a:cubicBezTo>
                      <a:pt x="464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4" y="622"/>
                      <a:pt x="476" y="622"/>
                    </a:cubicBezTo>
                    <a:lnTo>
                      <a:pt x="476" y="622"/>
                    </a:lnTo>
                    <a:cubicBezTo>
                      <a:pt x="487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0" y="655"/>
                    </a:cubicBezTo>
                    <a:lnTo>
                      <a:pt x="410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0" y="688"/>
                    </a:cubicBezTo>
                    <a:lnTo>
                      <a:pt x="410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1" y="344"/>
                    </a:moveTo>
                    <a:lnTo>
                      <a:pt x="721" y="344"/>
                    </a:lnTo>
                    <a:cubicBezTo>
                      <a:pt x="721" y="355"/>
                      <a:pt x="727" y="360"/>
                      <a:pt x="738" y="360"/>
                    </a:cubicBezTo>
                    <a:lnTo>
                      <a:pt x="738" y="458"/>
                    </a:lnTo>
                    <a:lnTo>
                      <a:pt x="738" y="458"/>
                    </a:lnTo>
                    <a:cubicBezTo>
                      <a:pt x="727" y="458"/>
                      <a:pt x="716" y="464"/>
                      <a:pt x="705" y="475"/>
                    </a:cubicBezTo>
                    <a:lnTo>
                      <a:pt x="672" y="508"/>
                    </a:lnTo>
                    <a:lnTo>
                      <a:pt x="640" y="541"/>
                    </a:lnTo>
                    <a:lnTo>
                      <a:pt x="607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5" y="660"/>
                      <a:pt x="525" y="672"/>
                    </a:cubicBezTo>
                    <a:lnTo>
                      <a:pt x="525" y="672"/>
                    </a:lnTo>
                    <a:cubicBezTo>
                      <a:pt x="525" y="683"/>
                      <a:pt x="533" y="691"/>
                      <a:pt x="549" y="696"/>
                    </a:cubicBezTo>
                    <a:lnTo>
                      <a:pt x="549" y="696"/>
                    </a:lnTo>
                    <a:cubicBezTo>
                      <a:pt x="566" y="702"/>
                      <a:pt x="585" y="704"/>
                      <a:pt x="607" y="704"/>
                    </a:cubicBezTo>
                    <a:lnTo>
                      <a:pt x="738" y="704"/>
                    </a:lnTo>
                    <a:lnTo>
                      <a:pt x="738" y="917"/>
                    </a:lnTo>
                    <a:lnTo>
                      <a:pt x="738" y="917"/>
                    </a:lnTo>
                    <a:cubicBezTo>
                      <a:pt x="727" y="917"/>
                      <a:pt x="716" y="923"/>
                      <a:pt x="705" y="934"/>
                    </a:cubicBezTo>
                    <a:lnTo>
                      <a:pt x="148" y="1491"/>
                    </a:lnTo>
                    <a:lnTo>
                      <a:pt x="148" y="1491"/>
                    </a:lnTo>
                    <a:cubicBezTo>
                      <a:pt x="136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6" y="1545"/>
                      <a:pt x="148" y="1557"/>
                    </a:cubicBezTo>
                    <a:lnTo>
                      <a:pt x="181" y="1590"/>
                    </a:lnTo>
                    <a:lnTo>
                      <a:pt x="213" y="1623"/>
                    </a:lnTo>
                    <a:lnTo>
                      <a:pt x="246" y="1655"/>
                    </a:lnTo>
                    <a:lnTo>
                      <a:pt x="279" y="1688"/>
                    </a:lnTo>
                    <a:lnTo>
                      <a:pt x="312" y="1721"/>
                    </a:lnTo>
                    <a:lnTo>
                      <a:pt x="345" y="1754"/>
                    </a:lnTo>
                    <a:lnTo>
                      <a:pt x="377" y="1786"/>
                    </a:lnTo>
                    <a:lnTo>
                      <a:pt x="410" y="1819"/>
                    </a:lnTo>
                    <a:lnTo>
                      <a:pt x="443" y="1852"/>
                    </a:lnTo>
                    <a:lnTo>
                      <a:pt x="476" y="1885"/>
                    </a:lnTo>
                    <a:lnTo>
                      <a:pt x="508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7" y="2016"/>
                    </a:lnTo>
                    <a:lnTo>
                      <a:pt x="640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6" y="2125"/>
                      <a:pt x="727" y="2131"/>
                      <a:pt x="738" y="2131"/>
                    </a:cubicBezTo>
                    <a:lnTo>
                      <a:pt x="738" y="2344"/>
                    </a:lnTo>
                    <a:lnTo>
                      <a:pt x="607" y="2344"/>
                    </a:lnTo>
                    <a:lnTo>
                      <a:pt x="607" y="2344"/>
                    </a:lnTo>
                    <a:cubicBezTo>
                      <a:pt x="585" y="2344"/>
                      <a:pt x="566" y="2346"/>
                      <a:pt x="549" y="2351"/>
                    </a:cubicBezTo>
                    <a:lnTo>
                      <a:pt x="549" y="2351"/>
                    </a:lnTo>
                    <a:cubicBezTo>
                      <a:pt x="533" y="2357"/>
                      <a:pt x="525" y="2365"/>
                      <a:pt x="525" y="2376"/>
                    </a:cubicBezTo>
                    <a:lnTo>
                      <a:pt x="525" y="2376"/>
                    </a:lnTo>
                    <a:cubicBezTo>
                      <a:pt x="525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6" y="2584"/>
                      <a:pt x="727" y="2589"/>
                      <a:pt x="738" y="2589"/>
                    </a:cubicBezTo>
                    <a:lnTo>
                      <a:pt x="738" y="2687"/>
                    </a:lnTo>
                    <a:lnTo>
                      <a:pt x="738" y="2687"/>
                    </a:lnTo>
                    <a:cubicBezTo>
                      <a:pt x="727" y="2687"/>
                      <a:pt x="721" y="2693"/>
                      <a:pt x="721" y="2704"/>
                    </a:cubicBezTo>
                    <a:lnTo>
                      <a:pt x="721" y="2704"/>
                    </a:lnTo>
                    <a:cubicBezTo>
                      <a:pt x="721" y="2715"/>
                      <a:pt x="727" y="2720"/>
                      <a:pt x="738" y="2720"/>
                    </a:cubicBezTo>
                    <a:lnTo>
                      <a:pt x="738" y="3048"/>
                    </a:lnTo>
                    <a:lnTo>
                      <a:pt x="738" y="3048"/>
                    </a:lnTo>
                    <a:cubicBezTo>
                      <a:pt x="727" y="3048"/>
                      <a:pt x="716" y="3043"/>
                      <a:pt x="705" y="3032"/>
                    </a:cubicBezTo>
                    <a:lnTo>
                      <a:pt x="672" y="2999"/>
                    </a:lnTo>
                    <a:lnTo>
                      <a:pt x="640" y="2966"/>
                    </a:lnTo>
                    <a:lnTo>
                      <a:pt x="607" y="2933"/>
                    </a:lnTo>
                    <a:lnTo>
                      <a:pt x="607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0" y="2854"/>
                      <a:pt x="689" y="2846"/>
                      <a:pt x="689" y="2835"/>
                    </a:cubicBezTo>
                    <a:lnTo>
                      <a:pt x="689" y="2835"/>
                    </a:lnTo>
                    <a:cubicBezTo>
                      <a:pt x="689" y="2824"/>
                      <a:pt x="683" y="2814"/>
                      <a:pt x="672" y="2802"/>
                    </a:cubicBezTo>
                    <a:lnTo>
                      <a:pt x="640" y="2769"/>
                    </a:lnTo>
                    <a:lnTo>
                      <a:pt x="607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8" y="2638"/>
                    </a:lnTo>
                    <a:lnTo>
                      <a:pt x="476" y="2606"/>
                    </a:lnTo>
                    <a:lnTo>
                      <a:pt x="443" y="2573"/>
                    </a:lnTo>
                    <a:lnTo>
                      <a:pt x="410" y="2540"/>
                    </a:lnTo>
                    <a:lnTo>
                      <a:pt x="377" y="2507"/>
                    </a:lnTo>
                    <a:lnTo>
                      <a:pt x="345" y="2474"/>
                    </a:lnTo>
                    <a:lnTo>
                      <a:pt x="312" y="2442"/>
                    </a:lnTo>
                    <a:lnTo>
                      <a:pt x="279" y="2409"/>
                    </a:lnTo>
                    <a:lnTo>
                      <a:pt x="246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2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2" y="2286"/>
                    </a:cubicBezTo>
                    <a:lnTo>
                      <a:pt x="222" y="2286"/>
                    </a:lnTo>
                    <a:cubicBezTo>
                      <a:pt x="237" y="2281"/>
                      <a:pt x="257" y="2278"/>
                      <a:pt x="279" y="2278"/>
                    </a:cubicBezTo>
                    <a:lnTo>
                      <a:pt x="607" y="2278"/>
                    </a:lnTo>
                    <a:lnTo>
                      <a:pt x="607" y="2278"/>
                    </a:lnTo>
                    <a:cubicBezTo>
                      <a:pt x="628" y="2278"/>
                      <a:pt x="648" y="2275"/>
                      <a:pt x="664" y="2270"/>
                    </a:cubicBezTo>
                    <a:lnTo>
                      <a:pt x="664" y="2270"/>
                    </a:lnTo>
                    <a:cubicBezTo>
                      <a:pt x="680" y="2264"/>
                      <a:pt x="689" y="2256"/>
                      <a:pt x="689" y="2245"/>
                    </a:cubicBezTo>
                    <a:lnTo>
                      <a:pt x="689" y="2245"/>
                    </a:lnTo>
                    <a:cubicBezTo>
                      <a:pt x="689" y="2234"/>
                      <a:pt x="683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8" y="2048"/>
                    </a:lnTo>
                    <a:lnTo>
                      <a:pt x="410" y="1950"/>
                    </a:lnTo>
                    <a:lnTo>
                      <a:pt x="377" y="1917"/>
                    </a:lnTo>
                    <a:lnTo>
                      <a:pt x="345" y="1885"/>
                    </a:lnTo>
                    <a:lnTo>
                      <a:pt x="246" y="1786"/>
                    </a:lnTo>
                    <a:lnTo>
                      <a:pt x="213" y="1754"/>
                    </a:lnTo>
                    <a:lnTo>
                      <a:pt x="181" y="1721"/>
                    </a:lnTo>
                    <a:lnTo>
                      <a:pt x="83" y="1623"/>
                    </a:lnTo>
                    <a:lnTo>
                      <a:pt x="49" y="1590"/>
                    </a:lnTo>
                    <a:lnTo>
                      <a:pt x="17" y="1557"/>
                    </a:lnTo>
                    <a:lnTo>
                      <a:pt x="17" y="1557"/>
                    </a:lnTo>
                    <a:cubicBezTo>
                      <a:pt x="6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6" y="1502"/>
                      <a:pt x="17" y="1491"/>
                    </a:cubicBezTo>
                    <a:lnTo>
                      <a:pt x="49" y="1458"/>
                    </a:lnTo>
                    <a:lnTo>
                      <a:pt x="83" y="1426"/>
                    </a:lnTo>
                    <a:lnTo>
                      <a:pt x="115" y="1393"/>
                    </a:lnTo>
                    <a:lnTo>
                      <a:pt x="148" y="1360"/>
                    </a:lnTo>
                    <a:lnTo>
                      <a:pt x="181" y="1327"/>
                    </a:lnTo>
                    <a:lnTo>
                      <a:pt x="213" y="1294"/>
                    </a:lnTo>
                    <a:lnTo>
                      <a:pt x="246" y="1262"/>
                    </a:lnTo>
                    <a:lnTo>
                      <a:pt x="279" y="1229"/>
                    </a:lnTo>
                    <a:lnTo>
                      <a:pt x="312" y="1196"/>
                    </a:lnTo>
                    <a:lnTo>
                      <a:pt x="345" y="1163"/>
                    </a:lnTo>
                    <a:lnTo>
                      <a:pt x="377" y="1130"/>
                    </a:lnTo>
                    <a:lnTo>
                      <a:pt x="410" y="1098"/>
                    </a:lnTo>
                    <a:lnTo>
                      <a:pt x="443" y="1065"/>
                    </a:lnTo>
                    <a:lnTo>
                      <a:pt x="476" y="1032"/>
                    </a:lnTo>
                    <a:lnTo>
                      <a:pt x="508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7" y="901"/>
                    </a:lnTo>
                    <a:lnTo>
                      <a:pt x="640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3" y="824"/>
                      <a:pt x="689" y="814"/>
                      <a:pt x="689" y="803"/>
                    </a:cubicBezTo>
                    <a:lnTo>
                      <a:pt x="689" y="803"/>
                    </a:lnTo>
                    <a:cubicBezTo>
                      <a:pt x="689" y="792"/>
                      <a:pt x="680" y="784"/>
                      <a:pt x="664" y="778"/>
                    </a:cubicBezTo>
                    <a:lnTo>
                      <a:pt x="664" y="778"/>
                    </a:lnTo>
                    <a:cubicBezTo>
                      <a:pt x="648" y="773"/>
                      <a:pt x="628" y="770"/>
                      <a:pt x="607" y="770"/>
                    </a:cubicBezTo>
                    <a:lnTo>
                      <a:pt x="279" y="770"/>
                    </a:lnTo>
                    <a:lnTo>
                      <a:pt x="279" y="770"/>
                    </a:lnTo>
                    <a:cubicBezTo>
                      <a:pt x="257" y="770"/>
                      <a:pt x="237" y="767"/>
                      <a:pt x="222" y="762"/>
                    </a:cubicBezTo>
                    <a:lnTo>
                      <a:pt x="222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2" y="715"/>
                      <a:pt x="213" y="704"/>
                    </a:cubicBezTo>
                    <a:lnTo>
                      <a:pt x="279" y="639"/>
                    </a:lnTo>
                    <a:lnTo>
                      <a:pt x="312" y="606"/>
                    </a:lnTo>
                    <a:lnTo>
                      <a:pt x="345" y="573"/>
                    </a:lnTo>
                    <a:lnTo>
                      <a:pt x="443" y="475"/>
                    </a:lnTo>
                    <a:lnTo>
                      <a:pt x="476" y="442"/>
                    </a:lnTo>
                    <a:lnTo>
                      <a:pt x="508" y="409"/>
                    </a:lnTo>
                    <a:lnTo>
                      <a:pt x="607" y="311"/>
                    </a:lnTo>
                    <a:lnTo>
                      <a:pt x="640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3" y="235"/>
                      <a:pt x="689" y="224"/>
                      <a:pt x="689" y="213"/>
                    </a:cubicBezTo>
                    <a:lnTo>
                      <a:pt x="689" y="213"/>
                    </a:lnTo>
                    <a:cubicBezTo>
                      <a:pt x="689" y="202"/>
                      <a:pt x="680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7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6" y="5"/>
                      <a:pt x="727" y="0"/>
                      <a:pt x="738" y="0"/>
                    </a:cubicBezTo>
                    <a:lnTo>
                      <a:pt x="738" y="327"/>
                    </a:lnTo>
                    <a:lnTo>
                      <a:pt x="738" y="327"/>
                    </a:lnTo>
                    <a:cubicBezTo>
                      <a:pt x="727" y="327"/>
                      <a:pt x="721" y="333"/>
                      <a:pt x="721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" name="Freeform 339">
                <a:extLst>
                  <a:ext uri="{FF2B5EF4-FFF2-40B4-BE49-F238E27FC236}">
                    <a16:creationId xmlns="" xmlns:a16="http://schemas.microsoft.com/office/drawing/2014/main" id="{634C1337-9735-EF46-8BD9-1A07C7936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0113" y="2243138"/>
                <a:ext cx="171450" cy="342900"/>
              </a:xfrm>
              <a:custGeom>
                <a:avLst/>
                <a:gdLst>
                  <a:gd name="T0" fmla="*/ 410 w 477"/>
                  <a:gd name="T1" fmla="*/ 49 h 952"/>
                  <a:gd name="T2" fmla="*/ 378 w 477"/>
                  <a:gd name="T3" fmla="*/ 81 h 952"/>
                  <a:gd name="T4" fmla="*/ 345 w 477"/>
                  <a:gd name="T5" fmla="*/ 114 h 952"/>
                  <a:gd name="T6" fmla="*/ 312 w 477"/>
                  <a:gd name="T7" fmla="*/ 147 h 952"/>
                  <a:gd name="T8" fmla="*/ 279 w 477"/>
                  <a:gd name="T9" fmla="*/ 180 h 952"/>
                  <a:gd name="T10" fmla="*/ 246 w 477"/>
                  <a:gd name="T11" fmla="*/ 213 h 952"/>
                  <a:gd name="T12" fmla="*/ 214 w 477"/>
                  <a:gd name="T13" fmla="*/ 245 h 952"/>
                  <a:gd name="T14" fmla="*/ 181 w 477"/>
                  <a:gd name="T15" fmla="*/ 278 h 952"/>
                  <a:gd name="T16" fmla="*/ 148 w 477"/>
                  <a:gd name="T17" fmla="*/ 311 h 952"/>
                  <a:gd name="T18" fmla="*/ 115 w 477"/>
                  <a:gd name="T19" fmla="*/ 344 h 952"/>
                  <a:gd name="T20" fmla="*/ 83 w 477"/>
                  <a:gd name="T21" fmla="*/ 377 h 952"/>
                  <a:gd name="T22" fmla="*/ 50 w 477"/>
                  <a:gd name="T23" fmla="*/ 409 h 952"/>
                  <a:gd name="T24" fmla="*/ 17 w 477"/>
                  <a:gd name="T25" fmla="*/ 442 h 952"/>
                  <a:gd name="T26" fmla="*/ 17 w 477"/>
                  <a:gd name="T27" fmla="*/ 442 h 952"/>
                  <a:gd name="T28" fmla="*/ 0 w 477"/>
                  <a:gd name="T29" fmla="*/ 475 h 952"/>
                  <a:gd name="T30" fmla="*/ 0 w 477"/>
                  <a:gd name="T31" fmla="*/ 475 h 952"/>
                  <a:gd name="T32" fmla="*/ 17 w 477"/>
                  <a:gd name="T33" fmla="*/ 508 h 952"/>
                  <a:gd name="T34" fmla="*/ 443 w 477"/>
                  <a:gd name="T35" fmla="*/ 933 h 952"/>
                  <a:gd name="T36" fmla="*/ 443 w 477"/>
                  <a:gd name="T37" fmla="*/ 933 h 952"/>
                  <a:gd name="T38" fmla="*/ 476 w 477"/>
                  <a:gd name="T39" fmla="*/ 951 h 952"/>
                  <a:gd name="T40" fmla="*/ 476 w 477"/>
                  <a:gd name="T41" fmla="*/ 819 h 952"/>
                  <a:gd name="T42" fmla="*/ 476 w 477"/>
                  <a:gd name="T43" fmla="*/ 819 h 952"/>
                  <a:gd name="T44" fmla="*/ 443 w 477"/>
                  <a:gd name="T45" fmla="*/ 803 h 952"/>
                  <a:gd name="T46" fmla="*/ 410 w 477"/>
                  <a:gd name="T47" fmla="*/ 770 h 952"/>
                  <a:gd name="T48" fmla="*/ 378 w 477"/>
                  <a:gd name="T49" fmla="*/ 737 h 952"/>
                  <a:gd name="T50" fmla="*/ 345 w 477"/>
                  <a:gd name="T51" fmla="*/ 705 h 952"/>
                  <a:gd name="T52" fmla="*/ 312 w 477"/>
                  <a:gd name="T53" fmla="*/ 672 h 952"/>
                  <a:gd name="T54" fmla="*/ 279 w 477"/>
                  <a:gd name="T55" fmla="*/ 639 h 952"/>
                  <a:gd name="T56" fmla="*/ 246 w 477"/>
                  <a:gd name="T57" fmla="*/ 606 h 952"/>
                  <a:gd name="T58" fmla="*/ 214 w 477"/>
                  <a:gd name="T59" fmla="*/ 574 h 952"/>
                  <a:gd name="T60" fmla="*/ 181 w 477"/>
                  <a:gd name="T61" fmla="*/ 541 h 952"/>
                  <a:gd name="T62" fmla="*/ 148 w 477"/>
                  <a:gd name="T63" fmla="*/ 508 h 952"/>
                  <a:gd name="T64" fmla="*/ 148 w 477"/>
                  <a:gd name="T65" fmla="*/ 508 h 952"/>
                  <a:gd name="T66" fmla="*/ 132 w 477"/>
                  <a:gd name="T67" fmla="*/ 475 h 952"/>
                  <a:gd name="T68" fmla="*/ 132 w 477"/>
                  <a:gd name="T69" fmla="*/ 475 h 952"/>
                  <a:gd name="T70" fmla="*/ 148 w 477"/>
                  <a:gd name="T71" fmla="*/ 442 h 952"/>
                  <a:gd name="T72" fmla="*/ 181 w 477"/>
                  <a:gd name="T73" fmla="*/ 409 h 952"/>
                  <a:gd name="T74" fmla="*/ 214 w 477"/>
                  <a:gd name="T75" fmla="*/ 377 h 952"/>
                  <a:gd name="T76" fmla="*/ 246 w 477"/>
                  <a:gd name="T77" fmla="*/ 344 h 952"/>
                  <a:gd name="T78" fmla="*/ 345 w 477"/>
                  <a:gd name="T79" fmla="*/ 245 h 952"/>
                  <a:gd name="T80" fmla="*/ 378 w 477"/>
                  <a:gd name="T81" fmla="*/ 213 h 952"/>
                  <a:gd name="T82" fmla="*/ 410 w 477"/>
                  <a:gd name="T83" fmla="*/ 180 h 952"/>
                  <a:gd name="T84" fmla="*/ 443 w 477"/>
                  <a:gd name="T85" fmla="*/ 147 h 952"/>
                  <a:gd name="T86" fmla="*/ 443 w 477"/>
                  <a:gd name="T87" fmla="*/ 147 h 952"/>
                  <a:gd name="T88" fmla="*/ 476 w 477"/>
                  <a:gd name="T89" fmla="*/ 131 h 952"/>
                  <a:gd name="T90" fmla="*/ 476 w 477"/>
                  <a:gd name="T91" fmla="*/ 0 h 952"/>
                  <a:gd name="T92" fmla="*/ 476 w 477"/>
                  <a:gd name="T93" fmla="*/ 0 h 952"/>
                  <a:gd name="T94" fmla="*/ 443 w 477"/>
                  <a:gd name="T95" fmla="*/ 16 h 952"/>
                  <a:gd name="T96" fmla="*/ 410 w 477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10" y="49"/>
                    </a:moveTo>
                    <a:lnTo>
                      <a:pt x="378" y="81"/>
                    </a:lnTo>
                    <a:lnTo>
                      <a:pt x="345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6" y="213"/>
                    </a:lnTo>
                    <a:lnTo>
                      <a:pt x="214" y="245"/>
                    </a:lnTo>
                    <a:lnTo>
                      <a:pt x="181" y="278"/>
                    </a:lnTo>
                    <a:lnTo>
                      <a:pt x="148" y="311"/>
                    </a:lnTo>
                    <a:lnTo>
                      <a:pt x="115" y="344"/>
                    </a:lnTo>
                    <a:lnTo>
                      <a:pt x="83" y="377"/>
                    </a:lnTo>
                    <a:lnTo>
                      <a:pt x="50" y="409"/>
                    </a:lnTo>
                    <a:lnTo>
                      <a:pt x="17" y="442"/>
                    </a:lnTo>
                    <a:lnTo>
                      <a:pt x="17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7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4" y="945"/>
                      <a:pt x="465" y="951"/>
                      <a:pt x="476" y="951"/>
                    </a:cubicBezTo>
                    <a:lnTo>
                      <a:pt x="476" y="819"/>
                    </a:lnTo>
                    <a:lnTo>
                      <a:pt x="476" y="819"/>
                    </a:lnTo>
                    <a:cubicBezTo>
                      <a:pt x="465" y="819"/>
                      <a:pt x="454" y="814"/>
                      <a:pt x="443" y="803"/>
                    </a:cubicBezTo>
                    <a:lnTo>
                      <a:pt x="410" y="770"/>
                    </a:lnTo>
                    <a:lnTo>
                      <a:pt x="378" y="737"/>
                    </a:lnTo>
                    <a:lnTo>
                      <a:pt x="345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6" y="606"/>
                    </a:lnTo>
                    <a:lnTo>
                      <a:pt x="214" y="574"/>
                    </a:lnTo>
                    <a:lnTo>
                      <a:pt x="181" y="541"/>
                    </a:lnTo>
                    <a:lnTo>
                      <a:pt x="148" y="508"/>
                    </a:lnTo>
                    <a:lnTo>
                      <a:pt x="148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8" y="442"/>
                    </a:cubicBezTo>
                    <a:lnTo>
                      <a:pt x="181" y="409"/>
                    </a:lnTo>
                    <a:lnTo>
                      <a:pt x="214" y="377"/>
                    </a:lnTo>
                    <a:lnTo>
                      <a:pt x="246" y="344"/>
                    </a:lnTo>
                    <a:lnTo>
                      <a:pt x="345" y="245"/>
                    </a:lnTo>
                    <a:lnTo>
                      <a:pt x="378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4" y="137"/>
                      <a:pt x="465" y="131"/>
                      <a:pt x="476" y="131"/>
                    </a:cubicBezTo>
                    <a:lnTo>
                      <a:pt x="476" y="0"/>
                    </a:lnTo>
                    <a:lnTo>
                      <a:pt x="476" y="0"/>
                    </a:lnTo>
                    <a:cubicBezTo>
                      <a:pt x="465" y="0"/>
                      <a:pt x="454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" name="Freeform 474">
                <a:extLst>
                  <a:ext uri="{FF2B5EF4-FFF2-40B4-BE49-F238E27FC236}">
                    <a16:creationId xmlns="" xmlns:a16="http://schemas.microsoft.com/office/drawing/2014/main" id="{28914F07-8EC2-8C4F-BD19-4A44E538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1865313"/>
                <a:ext cx="266700" cy="1096962"/>
              </a:xfrm>
              <a:custGeom>
                <a:avLst/>
                <a:gdLst>
                  <a:gd name="T0" fmla="*/ 279 w 739"/>
                  <a:gd name="T1" fmla="*/ 2442 h 3049"/>
                  <a:gd name="T2" fmla="*/ 311 w 739"/>
                  <a:gd name="T3" fmla="*/ 2376 h 3049"/>
                  <a:gd name="T4" fmla="*/ 344 w 739"/>
                  <a:gd name="T5" fmla="*/ 2376 h 3049"/>
                  <a:gd name="T6" fmla="*/ 213 w 739"/>
                  <a:gd name="T7" fmla="*/ 2507 h 3049"/>
                  <a:gd name="T8" fmla="*/ 197 w 739"/>
                  <a:gd name="T9" fmla="*/ 2524 h 3049"/>
                  <a:gd name="T10" fmla="*/ 131 w 739"/>
                  <a:gd name="T11" fmla="*/ 2556 h 3049"/>
                  <a:gd name="T12" fmla="*/ 131 w 739"/>
                  <a:gd name="T13" fmla="*/ 2589 h 3049"/>
                  <a:gd name="T14" fmla="*/ 66 w 739"/>
                  <a:gd name="T15" fmla="*/ 2622 h 3049"/>
                  <a:gd name="T16" fmla="*/ 82 w 739"/>
                  <a:gd name="T17" fmla="*/ 2638 h 3049"/>
                  <a:gd name="T18" fmla="*/ 180 w 739"/>
                  <a:gd name="T19" fmla="*/ 541 h 3049"/>
                  <a:gd name="T20" fmla="*/ 147 w 739"/>
                  <a:gd name="T21" fmla="*/ 475 h 3049"/>
                  <a:gd name="T22" fmla="*/ 115 w 739"/>
                  <a:gd name="T23" fmla="*/ 475 h 3049"/>
                  <a:gd name="T24" fmla="*/ 82 w 739"/>
                  <a:gd name="T25" fmla="*/ 409 h 3049"/>
                  <a:gd name="T26" fmla="*/ 66 w 739"/>
                  <a:gd name="T27" fmla="*/ 426 h 3049"/>
                  <a:gd name="T28" fmla="*/ 262 w 739"/>
                  <a:gd name="T29" fmla="*/ 622 h 3049"/>
                  <a:gd name="T30" fmla="*/ 262 w 739"/>
                  <a:gd name="T31" fmla="*/ 589 h 3049"/>
                  <a:gd name="T32" fmla="*/ 328 w 739"/>
                  <a:gd name="T33" fmla="*/ 688 h 3049"/>
                  <a:gd name="T34" fmla="*/ 311 w 739"/>
                  <a:gd name="T35" fmla="*/ 672 h 3049"/>
                  <a:gd name="T36" fmla="*/ 721 w 739"/>
                  <a:gd name="T37" fmla="*/ 1557 h 3049"/>
                  <a:gd name="T38" fmla="*/ 491 w 739"/>
                  <a:gd name="T39" fmla="*/ 1786 h 3049"/>
                  <a:gd name="T40" fmla="*/ 197 w 739"/>
                  <a:gd name="T41" fmla="*/ 2081 h 3049"/>
                  <a:gd name="T42" fmla="*/ 49 w 739"/>
                  <a:gd name="T43" fmla="*/ 2245 h 3049"/>
                  <a:gd name="T44" fmla="*/ 459 w 739"/>
                  <a:gd name="T45" fmla="*/ 2278 h 3049"/>
                  <a:gd name="T46" fmla="*/ 524 w 739"/>
                  <a:gd name="T47" fmla="*/ 2344 h 3049"/>
                  <a:gd name="T48" fmla="*/ 361 w 739"/>
                  <a:gd name="T49" fmla="*/ 2507 h 3049"/>
                  <a:gd name="T50" fmla="*/ 197 w 739"/>
                  <a:gd name="T51" fmla="*/ 2671 h 3049"/>
                  <a:gd name="T52" fmla="*/ 66 w 739"/>
                  <a:gd name="T53" fmla="*/ 2802 h 3049"/>
                  <a:gd name="T54" fmla="*/ 123 w 739"/>
                  <a:gd name="T55" fmla="*/ 2877 h 3049"/>
                  <a:gd name="T56" fmla="*/ 66 w 739"/>
                  <a:gd name="T57" fmla="*/ 2999 h 3049"/>
                  <a:gd name="T58" fmla="*/ 0 w 739"/>
                  <a:gd name="T59" fmla="*/ 2720 h 3049"/>
                  <a:gd name="T60" fmla="*/ 0 w 739"/>
                  <a:gd name="T61" fmla="*/ 2589 h 3049"/>
                  <a:gd name="T62" fmla="*/ 197 w 739"/>
                  <a:gd name="T63" fmla="*/ 2409 h 3049"/>
                  <a:gd name="T64" fmla="*/ 131 w 739"/>
                  <a:gd name="T65" fmla="*/ 2344 h 3049"/>
                  <a:gd name="T66" fmla="*/ 66 w 739"/>
                  <a:gd name="T67" fmla="*/ 2081 h 3049"/>
                  <a:gd name="T68" fmla="*/ 230 w 739"/>
                  <a:gd name="T69" fmla="*/ 1917 h 3049"/>
                  <a:gd name="T70" fmla="*/ 394 w 739"/>
                  <a:gd name="T71" fmla="*/ 1754 h 3049"/>
                  <a:gd name="T72" fmla="*/ 557 w 739"/>
                  <a:gd name="T73" fmla="*/ 1590 h 3049"/>
                  <a:gd name="T74" fmla="*/ 590 w 739"/>
                  <a:gd name="T75" fmla="*/ 1491 h 3049"/>
                  <a:gd name="T76" fmla="*/ 131 w 739"/>
                  <a:gd name="T77" fmla="*/ 704 h 3049"/>
                  <a:gd name="T78" fmla="*/ 213 w 739"/>
                  <a:gd name="T79" fmla="*/ 672 h 3049"/>
                  <a:gd name="T80" fmla="*/ 66 w 739"/>
                  <a:gd name="T81" fmla="*/ 508 h 3049"/>
                  <a:gd name="T82" fmla="*/ 0 w 739"/>
                  <a:gd name="T83" fmla="*/ 360 h 3049"/>
                  <a:gd name="T84" fmla="*/ 0 w 739"/>
                  <a:gd name="T85" fmla="*/ 0 h 3049"/>
                  <a:gd name="T86" fmla="*/ 147 w 739"/>
                  <a:gd name="T87" fmla="*/ 147 h 3049"/>
                  <a:gd name="T88" fmla="*/ 49 w 739"/>
                  <a:gd name="T89" fmla="*/ 213 h 3049"/>
                  <a:gd name="T90" fmla="*/ 230 w 739"/>
                  <a:gd name="T91" fmla="*/ 409 h 3049"/>
                  <a:gd name="T92" fmla="*/ 459 w 739"/>
                  <a:gd name="T93" fmla="*/ 639 h 3049"/>
                  <a:gd name="T94" fmla="*/ 516 w 739"/>
                  <a:gd name="T95" fmla="*/ 762 h 3049"/>
                  <a:gd name="T96" fmla="*/ 74 w 739"/>
                  <a:gd name="T97" fmla="*/ 778 h 3049"/>
                  <a:gd name="T98" fmla="*/ 98 w 739"/>
                  <a:gd name="T99" fmla="*/ 868 h 3049"/>
                  <a:gd name="T100" fmla="*/ 262 w 739"/>
                  <a:gd name="T101" fmla="*/ 1032 h 3049"/>
                  <a:gd name="T102" fmla="*/ 426 w 739"/>
                  <a:gd name="T103" fmla="*/ 1196 h 3049"/>
                  <a:gd name="T104" fmla="*/ 590 w 739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245" y="2442"/>
                    </a:moveTo>
                    <a:lnTo>
                      <a:pt x="245" y="2442"/>
                    </a:lnTo>
                    <a:cubicBezTo>
                      <a:pt x="245" y="2452"/>
                      <a:pt x="251" y="2458"/>
                      <a:pt x="262" y="2458"/>
                    </a:cubicBezTo>
                    <a:lnTo>
                      <a:pt x="262" y="2458"/>
                    </a:lnTo>
                    <a:cubicBezTo>
                      <a:pt x="273" y="2458"/>
                      <a:pt x="279" y="2452"/>
                      <a:pt x="279" y="2442"/>
                    </a:cubicBezTo>
                    <a:lnTo>
                      <a:pt x="279" y="2442"/>
                    </a:lnTo>
                    <a:cubicBezTo>
                      <a:pt x="279" y="2431"/>
                      <a:pt x="273" y="2425"/>
                      <a:pt x="262" y="2425"/>
                    </a:cubicBezTo>
                    <a:lnTo>
                      <a:pt x="262" y="2425"/>
                    </a:lnTo>
                    <a:cubicBezTo>
                      <a:pt x="251" y="2425"/>
                      <a:pt x="245" y="2431"/>
                      <a:pt x="245" y="2442"/>
                    </a:cubicBezTo>
                    <a:close/>
                    <a:moveTo>
                      <a:pt x="311" y="2376"/>
                    </a:moveTo>
                    <a:lnTo>
                      <a:pt x="311" y="2376"/>
                    </a:lnTo>
                    <a:cubicBezTo>
                      <a:pt x="311" y="2387"/>
                      <a:pt x="317" y="2393"/>
                      <a:pt x="328" y="2393"/>
                    </a:cubicBezTo>
                    <a:lnTo>
                      <a:pt x="328" y="2393"/>
                    </a:lnTo>
                    <a:cubicBezTo>
                      <a:pt x="338" y="2393"/>
                      <a:pt x="344" y="2387"/>
                      <a:pt x="344" y="2376"/>
                    </a:cubicBezTo>
                    <a:lnTo>
                      <a:pt x="344" y="2376"/>
                    </a:lnTo>
                    <a:cubicBezTo>
                      <a:pt x="344" y="2365"/>
                      <a:pt x="338" y="2360"/>
                      <a:pt x="328" y="2360"/>
                    </a:cubicBezTo>
                    <a:lnTo>
                      <a:pt x="328" y="2360"/>
                    </a:lnTo>
                    <a:cubicBezTo>
                      <a:pt x="317" y="2360"/>
                      <a:pt x="311" y="2365"/>
                      <a:pt x="311" y="2376"/>
                    </a:cubicBezTo>
                    <a:close/>
                    <a:moveTo>
                      <a:pt x="213" y="2507"/>
                    </a:moveTo>
                    <a:lnTo>
                      <a:pt x="213" y="2507"/>
                    </a:lnTo>
                    <a:cubicBezTo>
                      <a:pt x="213" y="2496"/>
                      <a:pt x="207" y="2491"/>
                      <a:pt x="197" y="2491"/>
                    </a:cubicBezTo>
                    <a:lnTo>
                      <a:pt x="197" y="2491"/>
                    </a:lnTo>
                    <a:cubicBezTo>
                      <a:pt x="186" y="2491"/>
                      <a:pt x="180" y="2496"/>
                      <a:pt x="180" y="2507"/>
                    </a:cubicBezTo>
                    <a:lnTo>
                      <a:pt x="180" y="2507"/>
                    </a:lnTo>
                    <a:cubicBezTo>
                      <a:pt x="180" y="2518"/>
                      <a:pt x="186" y="2524"/>
                      <a:pt x="197" y="2524"/>
                    </a:cubicBezTo>
                    <a:lnTo>
                      <a:pt x="197" y="2524"/>
                    </a:lnTo>
                    <a:cubicBezTo>
                      <a:pt x="207" y="2524"/>
                      <a:pt x="213" y="2518"/>
                      <a:pt x="213" y="2507"/>
                    </a:cubicBezTo>
                    <a:close/>
                    <a:moveTo>
                      <a:pt x="147" y="2573"/>
                    </a:moveTo>
                    <a:lnTo>
                      <a:pt x="147" y="2573"/>
                    </a:lnTo>
                    <a:cubicBezTo>
                      <a:pt x="147" y="2562"/>
                      <a:pt x="142" y="2556"/>
                      <a:pt x="131" y="2556"/>
                    </a:cubicBezTo>
                    <a:lnTo>
                      <a:pt x="131" y="2556"/>
                    </a:lnTo>
                    <a:cubicBezTo>
                      <a:pt x="120" y="2556"/>
                      <a:pt x="115" y="2562"/>
                      <a:pt x="115" y="2573"/>
                    </a:cubicBezTo>
                    <a:lnTo>
                      <a:pt x="115" y="2573"/>
                    </a:lnTo>
                    <a:cubicBezTo>
                      <a:pt x="115" y="2584"/>
                      <a:pt x="120" y="2589"/>
                      <a:pt x="131" y="2589"/>
                    </a:cubicBezTo>
                    <a:lnTo>
                      <a:pt x="131" y="2589"/>
                    </a:lnTo>
                    <a:cubicBezTo>
                      <a:pt x="142" y="2589"/>
                      <a:pt x="147" y="2584"/>
                      <a:pt x="147" y="2573"/>
                    </a:cubicBezTo>
                    <a:close/>
                    <a:moveTo>
                      <a:pt x="82" y="2638"/>
                    </a:moveTo>
                    <a:lnTo>
                      <a:pt x="82" y="2638"/>
                    </a:lnTo>
                    <a:cubicBezTo>
                      <a:pt x="82" y="2627"/>
                      <a:pt x="76" y="2622"/>
                      <a:pt x="66" y="2622"/>
                    </a:cubicBezTo>
                    <a:lnTo>
                      <a:pt x="66" y="2622"/>
                    </a:lnTo>
                    <a:cubicBezTo>
                      <a:pt x="55" y="2622"/>
                      <a:pt x="49" y="2627"/>
                      <a:pt x="49" y="2638"/>
                    </a:cubicBezTo>
                    <a:lnTo>
                      <a:pt x="49" y="2638"/>
                    </a:lnTo>
                    <a:cubicBezTo>
                      <a:pt x="49" y="2650"/>
                      <a:pt x="55" y="2655"/>
                      <a:pt x="66" y="2655"/>
                    </a:cubicBezTo>
                    <a:lnTo>
                      <a:pt x="66" y="2655"/>
                    </a:lnTo>
                    <a:cubicBezTo>
                      <a:pt x="76" y="2655"/>
                      <a:pt x="82" y="2650"/>
                      <a:pt x="82" y="2638"/>
                    </a:cubicBezTo>
                    <a:close/>
                    <a:moveTo>
                      <a:pt x="213" y="541"/>
                    </a:moveTo>
                    <a:lnTo>
                      <a:pt x="213" y="541"/>
                    </a:lnTo>
                    <a:cubicBezTo>
                      <a:pt x="213" y="529"/>
                      <a:pt x="207" y="524"/>
                      <a:pt x="197" y="524"/>
                    </a:cubicBezTo>
                    <a:lnTo>
                      <a:pt x="197" y="524"/>
                    </a:lnTo>
                    <a:cubicBezTo>
                      <a:pt x="186" y="524"/>
                      <a:pt x="180" y="529"/>
                      <a:pt x="180" y="541"/>
                    </a:cubicBezTo>
                    <a:lnTo>
                      <a:pt x="180" y="541"/>
                    </a:lnTo>
                    <a:cubicBezTo>
                      <a:pt x="180" y="551"/>
                      <a:pt x="186" y="557"/>
                      <a:pt x="197" y="557"/>
                    </a:cubicBezTo>
                    <a:lnTo>
                      <a:pt x="197" y="557"/>
                    </a:lnTo>
                    <a:cubicBezTo>
                      <a:pt x="207" y="557"/>
                      <a:pt x="213" y="551"/>
                      <a:pt x="213" y="541"/>
                    </a:cubicBezTo>
                    <a:close/>
                    <a:moveTo>
                      <a:pt x="147" y="475"/>
                    </a:moveTo>
                    <a:lnTo>
                      <a:pt x="147" y="475"/>
                    </a:lnTo>
                    <a:cubicBezTo>
                      <a:pt x="147" y="464"/>
                      <a:pt x="142" y="458"/>
                      <a:pt x="131" y="458"/>
                    </a:cubicBezTo>
                    <a:lnTo>
                      <a:pt x="131" y="458"/>
                    </a:lnTo>
                    <a:cubicBezTo>
                      <a:pt x="120" y="458"/>
                      <a:pt x="115" y="464"/>
                      <a:pt x="115" y="475"/>
                    </a:cubicBezTo>
                    <a:lnTo>
                      <a:pt x="115" y="475"/>
                    </a:lnTo>
                    <a:cubicBezTo>
                      <a:pt x="115" y="486"/>
                      <a:pt x="120" y="491"/>
                      <a:pt x="131" y="491"/>
                    </a:cubicBezTo>
                    <a:lnTo>
                      <a:pt x="131" y="491"/>
                    </a:lnTo>
                    <a:cubicBezTo>
                      <a:pt x="142" y="491"/>
                      <a:pt x="147" y="486"/>
                      <a:pt x="147" y="475"/>
                    </a:cubicBezTo>
                    <a:close/>
                    <a:moveTo>
                      <a:pt x="82" y="409"/>
                    </a:moveTo>
                    <a:lnTo>
                      <a:pt x="82" y="409"/>
                    </a:lnTo>
                    <a:cubicBezTo>
                      <a:pt x="82" y="398"/>
                      <a:pt x="76" y="393"/>
                      <a:pt x="66" y="393"/>
                    </a:cubicBezTo>
                    <a:lnTo>
                      <a:pt x="66" y="393"/>
                    </a:lnTo>
                    <a:cubicBezTo>
                      <a:pt x="55" y="393"/>
                      <a:pt x="49" y="398"/>
                      <a:pt x="49" y="409"/>
                    </a:cubicBezTo>
                    <a:lnTo>
                      <a:pt x="49" y="409"/>
                    </a:lnTo>
                    <a:cubicBezTo>
                      <a:pt x="49" y="420"/>
                      <a:pt x="55" y="426"/>
                      <a:pt x="66" y="426"/>
                    </a:cubicBezTo>
                    <a:lnTo>
                      <a:pt x="66" y="426"/>
                    </a:lnTo>
                    <a:cubicBezTo>
                      <a:pt x="76" y="426"/>
                      <a:pt x="82" y="420"/>
                      <a:pt x="82" y="409"/>
                    </a:cubicBezTo>
                    <a:close/>
                    <a:moveTo>
                      <a:pt x="245" y="606"/>
                    </a:moveTo>
                    <a:lnTo>
                      <a:pt x="245" y="606"/>
                    </a:lnTo>
                    <a:cubicBezTo>
                      <a:pt x="245" y="617"/>
                      <a:pt x="251" y="622"/>
                      <a:pt x="262" y="622"/>
                    </a:cubicBezTo>
                    <a:lnTo>
                      <a:pt x="262" y="622"/>
                    </a:lnTo>
                    <a:cubicBezTo>
                      <a:pt x="273" y="622"/>
                      <a:pt x="279" y="617"/>
                      <a:pt x="279" y="606"/>
                    </a:cubicBezTo>
                    <a:lnTo>
                      <a:pt x="279" y="606"/>
                    </a:lnTo>
                    <a:cubicBezTo>
                      <a:pt x="279" y="595"/>
                      <a:pt x="273" y="589"/>
                      <a:pt x="262" y="589"/>
                    </a:cubicBezTo>
                    <a:lnTo>
                      <a:pt x="262" y="589"/>
                    </a:lnTo>
                    <a:cubicBezTo>
                      <a:pt x="251" y="589"/>
                      <a:pt x="245" y="595"/>
                      <a:pt x="245" y="606"/>
                    </a:cubicBezTo>
                    <a:close/>
                    <a:moveTo>
                      <a:pt x="311" y="672"/>
                    </a:moveTo>
                    <a:lnTo>
                      <a:pt x="311" y="672"/>
                    </a:lnTo>
                    <a:cubicBezTo>
                      <a:pt x="311" y="683"/>
                      <a:pt x="317" y="688"/>
                      <a:pt x="328" y="688"/>
                    </a:cubicBezTo>
                    <a:lnTo>
                      <a:pt x="328" y="688"/>
                    </a:lnTo>
                    <a:cubicBezTo>
                      <a:pt x="338" y="688"/>
                      <a:pt x="344" y="683"/>
                      <a:pt x="344" y="672"/>
                    </a:cubicBezTo>
                    <a:lnTo>
                      <a:pt x="344" y="672"/>
                    </a:lnTo>
                    <a:cubicBezTo>
                      <a:pt x="344" y="660"/>
                      <a:pt x="338" y="655"/>
                      <a:pt x="328" y="655"/>
                    </a:cubicBezTo>
                    <a:lnTo>
                      <a:pt x="328" y="655"/>
                    </a:lnTo>
                    <a:cubicBezTo>
                      <a:pt x="317" y="655"/>
                      <a:pt x="311" y="660"/>
                      <a:pt x="311" y="672"/>
                    </a:cubicBezTo>
                    <a:close/>
                    <a:moveTo>
                      <a:pt x="721" y="1491"/>
                    </a:moveTo>
                    <a:lnTo>
                      <a:pt x="721" y="1491"/>
                    </a:lnTo>
                    <a:cubicBezTo>
                      <a:pt x="732" y="1502"/>
                      <a:pt x="738" y="1513"/>
                      <a:pt x="738" y="1524"/>
                    </a:cubicBezTo>
                    <a:lnTo>
                      <a:pt x="738" y="1524"/>
                    </a:lnTo>
                    <a:cubicBezTo>
                      <a:pt x="738" y="1535"/>
                      <a:pt x="732" y="1545"/>
                      <a:pt x="721" y="1557"/>
                    </a:cubicBezTo>
                    <a:lnTo>
                      <a:pt x="688" y="1590"/>
                    </a:lnTo>
                    <a:lnTo>
                      <a:pt x="655" y="1623"/>
                    </a:lnTo>
                    <a:lnTo>
                      <a:pt x="557" y="1721"/>
                    </a:lnTo>
                    <a:lnTo>
                      <a:pt x="524" y="1754"/>
                    </a:lnTo>
                    <a:lnTo>
                      <a:pt x="491" y="1786"/>
                    </a:lnTo>
                    <a:lnTo>
                      <a:pt x="394" y="1885"/>
                    </a:lnTo>
                    <a:lnTo>
                      <a:pt x="361" y="1917"/>
                    </a:lnTo>
                    <a:lnTo>
                      <a:pt x="328" y="1950"/>
                    </a:lnTo>
                    <a:lnTo>
                      <a:pt x="230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5" y="2223"/>
                      <a:pt x="49" y="2234"/>
                      <a:pt x="49" y="2245"/>
                    </a:cubicBezTo>
                    <a:lnTo>
                      <a:pt x="49" y="2245"/>
                    </a:lnTo>
                    <a:cubicBezTo>
                      <a:pt x="49" y="2256"/>
                      <a:pt x="57" y="2264"/>
                      <a:pt x="74" y="2270"/>
                    </a:cubicBezTo>
                    <a:lnTo>
                      <a:pt x="74" y="2270"/>
                    </a:lnTo>
                    <a:cubicBezTo>
                      <a:pt x="91" y="2275"/>
                      <a:pt x="109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0" y="2278"/>
                      <a:pt x="500" y="2281"/>
                      <a:pt x="516" y="2286"/>
                    </a:cubicBezTo>
                    <a:lnTo>
                      <a:pt x="516" y="2286"/>
                    </a:lnTo>
                    <a:cubicBezTo>
                      <a:pt x="533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6" y="2333"/>
                      <a:pt x="524" y="2344"/>
                    </a:cubicBezTo>
                    <a:lnTo>
                      <a:pt x="491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4" y="2474"/>
                    </a:lnTo>
                    <a:lnTo>
                      <a:pt x="361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30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8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5" y="2814"/>
                      <a:pt x="49" y="2824"/>
                      <a:pt x="49" y="2835"/>
                    </a:cubicBezTo>
                    <a:lnTo>
                      <a:pt x="49" y="2835"/>
                    </a:lnTo>
                    <a:cubicBezTo>
                      <a:pt x="49" y="2846"/>
                      <a:pt x="57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39" y="2882"/>
                      <a:pt x="147" y="2889"/>
                      <a:pt x="147" y="2901"/>
                    </a:cubicBezTo>
                    <a:lnTo>
                      <a:pt x="147" y="2901"/>
                    </a:lnTo>
                    <a:cubicBezTo>
                      <a:pt x="147" y="2912"/>
                      <a:pt x="142" y="2923"/>
                      <a:pt x="131" y="2933"/>
                    </a:cubicBezTo>
                    <a:lnTo>
                      <a:pt x="98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1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1" y="2720"/>
                      <a:pt x="16" y="2715"/>
                      <a:pt x="16" y="2704"/>
                    </a:cubicBezTo>
                    <a:lnTo>
                      <a:pt x="16" y="2704"/>
                    </a:lnTo>
                    <a:cubicBezTo>
                      <a:pt x="16" y="2693"/>
                      <a:pt x="11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1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7" y="2398"/>
                      <a:pt x="213" y="2387"/>
                      <a:pt x="213" y="2376"/>
                    </a:cubicBezTo>
                    <a:lnTo>
                      <a:pt x="213" y="2376"/>
                    </a:lnTo>
                    <a:cubicBezTo>
                      <a:pt x="213" y="2365"/>
                      <a:pt x="205" y="2357"/>
                      <a:pt x="188" y="2351"/>
                    </a:cubicBezTo>
                    <a:lnTo>
                      <a:pt x="188" y="2351"/>
                    </a:lnTo>
                    <a:cubicBezTo>
                      <a:pt x="172" y="2346"/>
                      <a:pt x="153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1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8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30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1" y="1786"/>
                    </a:lnTo>
                    <a:lnTo>
                      <a:pt x="394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1" y="1655"/>
                    </a:lnTo>
                    <a:lnTo>
                      <a:pt x="524" y="1623"/>
                    </a:lnTo>
                    <a:lnTo>
                      <a:pt x="557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7" y="1535"/>
                      <a:pt x="607" y="1524"/>
                    </a:cubicBezTo>
                    <a:lnTo>
                      <a:pt x="607" y="1524"/>
                    </a:lnTo>
                    <a:cubicBezTo>
                      <a:pt x="607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1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3" y="704"/>
                      <a:pt x="172" y="702"/>
                      <a:pt x="188" y="696"/>
                    </a:cubicBezTo>
                    <a:lnTo>
                      <a:pt x="188" y="696"/>
                    </a:lnTo>
                    <a:cubicBezTo>
                      <a:pt x="205" y="691"/>
                      <a:pt x="213" y="683"/>
                      <a:pt x="213" y="672"/>
                    </a:cubicBezTo>
                    <a:lnTo>
                      <a:pt x="213" y="672"/>
                    </a:lnTo>
                    <a:cubicBezTo>
                      <a:pt x="213" y="660"/>
                      <a:pt x="207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8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1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1" y="360"/>
                      <a:pt x="16" y="355"/>
                      <a:pt x="16" y="344"/>
                    </a:cubicBezTo>
                    <a:lnTo>
                      <a:pt x="16" y="344"/>
                    </a:lnTo>
                    <a:cubicBezTo>
                      <a:pt x="16" y="333"/>
                      <a:pt x="11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1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2" y="125"/>
                      <a:pt x="147" y="136"/>
                      <a:pt x="147" y="147"/>
                    </a:cubicBezTo>
                    <a:lnTo>
                      <a:pt x="147" y="147"/>
                    </a:lnTo>
                    <a:cubicBezTo>
                      <a:pt x="147" y="158"/>
                      <a:pt x="139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7" y="194"/>
                      <a:pt x="49" y="202"/>
                      <a:pt x="49" y="213"/>
                    </a:cubicBezTo>
                    <a:lnTo>
                      <a:pt x="49" y="213"/>
                    </a:lnTo>
                    <a:cubicBezTo>
                      <a:pt x="49" y="224"/>
                      <a:pt x="55" y="235"/>
                      <a:pt x="66" y="245"/>
                    </a:cubicBezTo>
                    <a:lnTo>
                      <a:pt x="98" y="279"/>
                    </a:lnTo>
                    <a:lnTo>
                      <a:pt x="131" y="311"/>
                    </a:lnTo>
                    <a:lnTo>
                      <a:pt x="230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4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4" y="704"/>
                    </a:lnTo>
                    <a:lnTo>
                      <a:pt x="524" y="704"/>
                    </a:lnTo>
                    <a:cubicBezTo>
                      <a:pt x="536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3" y="756"/>
                      <a:pt x="516" y="762"/>
                    </a:cubicBezTo>
                    <a:lnTo>
                      <a:pt x="516" y="762"/>
                    </a:lnTo>
                    <a:cubicBezTo>
                      <a:pt x="500" y="767"/>
                      <a:pt x="480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09" y="770"/>
                      <a:pt x="91" y="773"/>
                      <a:pt x="74" y="778"/>
                    </a:cubicBezTo>
                    <a:lnTo>
                      <a:pt x="74" y="778"/>
                    </a:lnTo>
                    <a:cubicBezTo>
                      <a:pt x="57" y="784"/>
                      <a:pt x="49" y="792"/>
                      <a:pt x="49" y="803"/>
                    </a:cubicBezTo>
                    <a:lnTo>
                      <a:pt x="49" y="803"/>
                    </a:lnTo>
                    <a:cubicBezTo>
                      <a:pt x="49" y="814"/>
                      <a:pt x="55" y="824"/>
                      <a:pt x="66" y="835"/>
                    </a:cubicBezTo>
                    <a:lnTo>
                      <a:pt x="98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30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1" y="1130"/>
                    </a:lnTo>
                    <a:lnTo>
                      <a:pt x="394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1" y="1262"/>
                    </a:lnTo>
                    <a:lnTo>
                      <a:pt x="524" y="1294"/>
                    </a:lnTo>
                    <a:lnTo>
                      <a:pt x="557" y="1327"/>
                    </a:lnTo>
                    <a:lnTo>
                      <a:pt x="590" y="1360"/>
                    </a:lnTo>
                    <a:lnTo>
                      <a:pt x="622" y="1393"/>
                    </a:lnTo>
                    <a:lnTo>
                      <a:pt x="655" y="1426"/>
                    </a:lnTo>
                    <a:lnTo>
                      <a:pt x="688" y="1458"/>
                    </a:lnTo>
                    <a:lnTo>
                      <a:pt x="721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" name="Freeform 483">
                <a:extLst>
                  <a:ext uri="{FF2B5EF4-FFF2-40B4-BE49-F238E27FC236}">
                    <a16:creationId xmlns="" xmlns:a16="http://schemas.microsoft.com/office/drawing/2014/main" id="{ED8404C3-769A-A046-8725-F7436173E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2243138"/>
                <a:ext cx="171450" cy="342900"/>
              </a:xfrm>
              <a:custGeom>
                <a:avLst/>
                <a:gdLst>
                  <a:gd name="T0" fmla="*/ 459 w 476"/>
                  <a:gd name="T1" fmla="*/ 508 h 952"/>
                  <a:gd name="T2" fmla="*/ 459 w 476"/>
                  <a:gd name="T3" fmla="*/ 508 h 952"/>
                  <a:gd name="T4" fmla="*/ 475 w 476"/>
                  <a:gd name="T5" fmla="*/ 475 h 952"/>
                  <a:gd name="T6" fmla="*/ 475 w 476"/>
                  <a:gd name="T7" fmla="*/ 475 h 952"/>
                  <a:gd name="T8" fmla="*/ 459 w 476"/>
                  <a:gd name="T9" fmla="*/ 442 h 952"/>
                  <a:gd name="T10" fmla="*/ 426 w 476"/>
                  <a:gd name="T11" fmla="*/ 409 h 952"/>
                  <a:gd name="T12" fmla="*/ 394 w 476"/>
                  <a:gd name="T13" fmla="*/ 377 h 952"/>
                  <a:gd name="T14" fmla="*/ 361 w 476"/>
                  <a:gd name="T15" fmla="*/ 344 h 952"/>
                  <a:gd name="T16" fmla="*/ 328 w 476"/>
                  <a:gd name="T17" fmla="*/ 311 h 952"/>
                  <a:gd name="T18" fmla="*/ 295 w 476"/>
                  <a:gd name="T19" fmla="*/ 278 h 952"/>
                  <a:gd name="T20" fmla="*/ 262 w 476"/>
                  <a:gd name="T21" fmla="*/ 245 h 952"/>
                  <a:gd name="T22" fmla="*/ 230 w 476"/>
                  <a:gd name="T23" fmla="*/ 213 h 952"/>
                  <a:gd name="T24" fmla="*/ 197 w 476"/>
                  <a:gd name="T25" fmla="*/ 180 h 952"/>
                  <a:gd name="T26" fmla="*/ 164 w 476"/>
                  <a:gd name="T27" fmla="*/ 147 h 952"/>
                  <a:gd name="T28" fmla="*/ 131 w 476"/>
                  <a:gd name="T29" fmla="*/ 114 h 952"/>
                  <a:gd name="T30" fmla="*/ 98 w 476"/>
                  <a:gd name="T31" fmla="*/ 81 h 952"/>
                  <a:gd name="T32" fmla="*/ 66 w 476"/>
                  <a:gd name="T33" fmla="*/ 49 h 952"/>
                  <a:gd name="T34" fmla="*/ 33 w 476"/>
                  <a:gd name="T35" fmla="*/ 16 h 952"/>
                  <a:gd name="T36" fmla="*/ 33 w 476"/>
                  <a:gd name="T37" fmla="*/ 16 h 952"/>
                  <a:gd name="T38" fmla="*/ 0 w 476"/>
                  <a:gd name="T39" fmla="*/ 0 h 952"/>
                  <a:gd name="T40" fmla="*/ 0 w 476"/>
                  <a:gd name="T41" fmla="*/ 131 h 952"/>
                  <a:gd name="T42" fmla="*/ 0 w 476"/>
                  <a:gd name="T43" fmla="*/ 131 h 952"/>
                  <a:gd name="T44" fmla="*/ 33 w 476"/>
                  <a:gd name="T45" fmla="*/ 147 h 952"/>
                  <a:gd name="T46" fmla="*/ 66 w 476"/>
                  <a:gd name="T47" fmla="*/ 180 h 952"/>
                  <a:gd name="T48" fmla="*/ 98 w 476"/>
                  <a:gd name="T49" fmla="*/ 213 h 952"/>
                  <a:gd name="T50" fmla="*/ 131 w 476"/>
                  <a:gd name="T51" fmla="*/ 245 h 952"/>
                  <a:gd name="T52" fmla="*/ 230 w 476"/>
                  <a:gd name="T53" fmla="*/ 344 h 952"/>
                  <a:gd name="T54" fmla="*/ 262 w 476"/>
                  <a:gd name="T55" fmla="*/ 377 h 952"/>
                  <a:gd name="T56" fmla="*/ 295 w 476"/>
                  <a:gd name="T57" fmla="*/ 409 h 952"/>
                  <a:gd name="T58" fmla="*/ 328 w 476"/>
                  <a:gd name="T59" fmla="*/ 442 h 952"/>
                  <a:gd name="T60" fmla="*/ 328 w 476"/>
                  <a:gd name="T61" fmla="*/ 442 h 952"/>
                  <a:gd name="T62" fmla="*/ 344 w 476"/>
                  <a:gd name="T63" fmla="*/ 475 h 952"/>
                  <a:gd name="T64" fmla="*/ 344 w 476"/>
                  <a:gd name="T65" fmla="*/ 475 h 952"/>
                  <a:gd name="T66" fmla="*/ 328 w 476"/>
                  <a:gd name="T67" fmla="*/ 508 h 952"/>
                  <a:gd name="T68" fmla="*/ 295 w 476"/>
                  <a:gd name="T69" fmla="*/ 541 h 952"/>
                  <a:gd name="T70" fmla="*/ 262 w 476"/>
                  <a:gd name="T71" fmla="*/ 574 h 952"/>
                  <a:gd name="T72" fmla="*/ 230 w 476"/>
                  <a:gd name="T73" fmla="*/ 606 h 952"/>
                  <a:gd name="T74" fmla="*/ 197 w 476"/>
                  <a:gd name="T75" fmla="*/ 639 h 952"/>
                  <a:gd name="T76" fmla="*/ 164 w 476"/>
                  <a:gd name="T77" fmla="*/ 672 h 952"/>
                  <a:gd name="T78" fmla="*/ 131 w 476"/>
                  <a:gd name="T79" fmla="*/ 705 h 952"/>
                  <a:gd name="T80" fmla="*/ 98 w 476"/>
                  <a:gd name="T81" fmla="*/ 737 h 952"/>
                  <a:gd name="T82" fmla="*/ 66 w 476"/>
                  <a:gd name="T83" fmla="*/ 770 h 952"/>
                  <a:gd name="T84" fmla="*/ 33 w 476"/>
                  <a:gd name="T85" fmla="*/ 803 h 952"/>
                  <a:gd name="T86" fmla="*/ 33 w 476"/>
                  <a:gd name="T87" fmla="*/ 803 h 952"/>
                  <a:gd name="T88" fmla="*/ 0 w 476"/>
                  <a:gd name="T89" fmla="*/ 819 h 952"/>
                  <a:gd name="T90" fmla="*/ 0 w 476"/>
                  <a:gd name="T91" fmla="*/ 951 h 952"/>
                  <a:gd name="T92" fmla="*/ 0 w 476"/>
                  <a:gd name="T93" fmla="*/ 951 h 952"/>
                  <a:gd name="T94" fmla="*/ 33 w 476"/>
                  <a:gd name="T95" fmla="*/ 933 h 952"/>
                  <a:gd name="T96" fmla="*/ 459 w 476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5" y="486"/>
                      <a:pt x="475" y="475"/>
                    </a:cubicBezTo>
                    <a:lnTo>
                      <a:pt x="475" y="475"/>
                    </a:lnTo>
                    <a:cubicBezTo>
                      <a:pt x="475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4" y="377"/>
                    </a:lnTo>
                    <a:lnTo>
                      <a:pt x="361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30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8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1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1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8" y="213"/>
                    </a:lnTo>
                    <a:lnTo>
                      <a:pt x="131" y="245"/>
                    </a:lnTo>
                    <a:lnTo>
                      <a:pt x="230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8" y="453"/>
                      <a:pt x="344" y="464"/>
                      <a:pt x="344" y="475"/>
                    </a:cubicBezTo>
                    <a:lnTo>
                      <a:pt x="344" y="475"/>
                    </a:lnTo>
                    <a:cubicBezTo>
                      <a:pt x="344" y="486"/>
                      <a:pt x="338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30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8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1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1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="" xmlns:a16="http://schemas.microsoft.com/office/drawing/2014/main" id="{98B3E0F0-8C25-C84F-900B-8F82DAFDE224}"/>
                  </a:ext>
                </a:extLst>
              </p:cNvPr>
              <p:cNvGrpSpPr/>
              <p:nvPr/>
            </p:nvGrpSpPr>
            <p:grpSpPr>
              <a:xfrm>
                <a:off x="6099175" y="2360613"/>
                <a:ext cx="106363" cy="107950"/>
                <a:chOff x="6099175" y="2360613"/>
                <a:chExt cx="106363" cy="107950"/>
              </a:xfrm>
              <a:solidFill>
                <a:schemeClr val="accent2"/>
              </a:solidFill>
            </p:grpSpPr>
            <p:sp>
              <p:nvSpPr>
                <p:cNvPr id="44" name="Freeform 345">
                  <a:extLst>
                    <a:ext uri="{FF2B5EF4-FFF2-40B4-BE49-F238E27FC236}">
                      <a16:creationId xmlns="" xmlns:a16="http://schemas.microsoft.com/office/drawing/2014/main" id="{F4A50D25-A588-084E-8158-30C0B85FE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9175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7 w 113"/>
                    <a:gd name="T11" fmla="*/ 50 h 114"/>
                    <a:gd name="T12" fmla="*/ 17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49" y="17"/>
                      </a:cubicBezTo>
                      <a:lnTo>
                        <a:pt x="17" y="50"/>
                      </a:lnTo>
                      <a:lnTo>
                        <a:pt x="17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8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5" name="Freeform 348">
                  <a:extLst>
                    <a:ext uri="{FF2B5EF4-FFF2-40B4-BE49-F238E27FC236}">
                      <a16:creationId xmlns="" xmlns:a16="http://schemas.microsoft.com/office/drawing/2014/main" id="{8B121627-094E-F341-9554-E8EF187E8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9175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7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8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7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6" name="Freeform 489">
                  <a:extLst>
                    <a:ext uri="{FF2B5EF4-FFF2-40B4-BE49-F238E27FC236}">
                      <a16:creationId xmlns="" xmlns:a16="http://schemas.microsoft.com/office/drawing/2014/main" id="{E299C504-05E7-B149-8BF9-8EE23C359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4263" y="2360613"/>
                  <a:ext cx="41275" cy="41275"/>
                </a:xfrm>
                <a:custGeom>
                  <a:avLst/>
                  <a:gdLst>
                    <a:gd name="T0" fmla="*/ 39 w 113"/>
                    <a:gd name="T1" fmla="*/ 107 h 114"/>
                    <a:gd name="T2" fmla="*/ 39 w 113"/>
                    <a:gd name="T3" fmla="*/ 107 h 114"/>
                    <a:gd name="T4" fmla="*/ 88 w 113"/>
                    <a:gd name="T5" fmla="*/ 107 h 114"/>
                    <a:gd name="T6" fmla="*/ 88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6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1 w 113"/>
                    <a:gd name="T19" fmla="*/ 0 h 114"/>
                    <a:gd name="T20" fmla="*/ 31 w 113"/>
                    <a:gd name="T21" fmla="*/ 0 h 114"/>
                    <a:gd name="T22" fmla="*/ 6 w 113"/>
                    <a:gd name="T23" fmla="*/ 25 h 114"/>
                    <a:gd name="T24" fmla="*/ 6 w 113"/>
                    <a:gd name="T25" fmla="*/ 25 h 114"/>
                    <a:gd name="T26" fmla="*/ 6 w 113"/>
                    <a:gd name="T27" fmla="*/ 74 h 114"/>
                    <a:gd name="T28" fmla="*/ 6 w 113"/>
                    <a:gd name="T29" fmla="*/ 74 h 114"/>
                    <a:gd name="T30" fmla="*/ 39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9" y="107"/>
                      </a:moveTo>
                      <a:lnTo>
                        <a:pt x="39" y="107"/>
                      </a:lnTo>
                      <a:cubicBezTo>
                        <a:pt x="56" y="113"/>
                        <a:pt x="71" y="113"/>
                        <a:pt x="88" y="107"/>
                      </a:cubicBezTo>
                      <a:lnTo>
                        <a:pt x="88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6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1" y="0"/>
                      </a:cubicBezTo>
                      <a:lnTo>
                        <a:pt x="31" y="0"/>
                      </a:lnTo>
                      <a:cubicBezTo>
                        <a:pt x="20" y="0"/>
                        <a:pt x="11" y="9"/>
                        <a:pt x="6" y="25"/>
                      </a:cubicBezTo>
                      <a:lnTo>
                        <a:pt x="6" y="25"/>
                      </a:lnTo>
                      <a:cubicBezTo>
                        <a:pt x="0" y="42"/>
                        <a:pt x="0" y="57"/>
                        <a:pt x="6" y="74"/>
                      </a:cubicBezTo>
                      <a:lnTo>
                        <a:pt x="6" y="74"/>
                      </a:lnTo>
                      <a:cubicBezTo>
                        <a:pt x="11" y="91"/>
                        <a:pt x="22" y="101"/>
                        <a:pt x="39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7" name="Freeform 492">
                  <a:extLst>
                    <a:ext uri="{FF2B5EF4-FFF2-40B4-BE49-F238E27FC236}">
                      <a16:creationId xmlns="" xmlns:a16="http://schemas.microsoft.com/office/drawing/2014/main" id="{187ECF87-120D-994B-89C8-A146851348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4263" y="2427288"/>
                  <a:ext cx="41275" cy="41275"/>
                </a:xfrm>
                <a:custGeom>
                  <a:avLst/>
                  <a:gdLst>
                    <a:gd name="T0" fmla="*/ 6 w 113"/>
                    <a:gd name="T1" fmla="*/ 87 h 113"/>
                    <a:gd name="T2" fmla="*/ 6 w 113"/>
                    <a:gd name="T3" fmla="*/ 87 h 113"/>
                    <a:gd name="T4" fmla="*/ 31 w 113"/>
                    <a:gd name="T5" fmla="*/ 112 h 113"/>
                    <a:gd name="T6" fmla="*/ 31 w 113"/>
                    <a:gd name="T7" fmla="*/ 112 h 113"/>
                    <a:gd name="T8" fmla="*/ 63 w 113"/>
                    <a:gd name="T9" fmla="*/ 95 h 113"/>
                    <a:gd name="T10" fmla="*/ 96 w 113"/>
                    <a:gd name="T11" fmla="*/ 63 h 113"/>
                    <a:gd name="T12" fmla="*/ 96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8 w 113"/>
                    <a:gd name="T19" fmla="*/ 5 h 113"/>
                    <a:gd name="T20" fmla="*/ 88 w 113"/>
                    <a:gd name="T21" fmla="*/ 5 h 113"/>
                    <a:gd name="T22" fmla="*/ 39 w 113"/>
                    <a:gd name="T23" fmla="*/ 5 h 113"/>
                    <a:gd name="T24" fmla="*/ 39 w 113"/>
                    <a:gd name="T25" fmla="*/ 5 h 113"/>
                    <a:gd name="T26" fmla="*/ 6 w 113"/>
                    <a:gd name="T27" fmla="*/ 38 h 113"/>
                    <a:gd name="T28" fmla="*/ 6 w 113"/>
                    <a:gd name="T29" fmla="*/ 38 h 113"/>
                    <a:gd name="T30" fmla="*/ 6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6" y="87"/>
                      </a:moveTo>
                      <a:lnTo>
                        <a:pt x="6" y="87"/>
                      </a:lnTo>
                      <a:cubicBezTo>
                        <a:pt x="11" y="103"/>
                        <a:pt x="20" y="112"/>
                        <a:pt x="31" y="112"/>
                      </a:cubicBezTo>
                      <a:lnTo>
                        <a:pt x="31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6" y="63"/>
                      </a:lnTo>
                      <a:lnTo>
                        <a:pt x="96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8" y="5"/>
                      </a:cubicBezTo>
                      <a:lnTo>
                        <a:pt x="88" y="5"/>
                      </a:lnTo>
                      <a:cubicBezTo>
                        <a:pt x="71" y="0"/>
                        <a:pt x="56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4"/>
                        <a:pt x="0" y="71"/>
                        <a:pt x="6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194987CE-04CC-6E4A-989A-116F3EF9A576}"/>
                </a:ext>
              </a:extLst>
            </p:cNvPr>
            <p:cNvGrpSpPr/>
            <p:nvPr/>
          </p:nvGrpSpPr>
          <p:grpSpPr>
            <a:xfrm>
              <a:off x="7585075" y="1387002"/>
              <a:ext cx="266700" cy="1096962"/>
              <a:chOff x="7585075" y="1865313"/>
              <a:chExt cx="266700" cy="1096962"/>
            </a:xfrm>
          </p:grpSpPr>
          <p:sp>
            <p:nvSpPr>
              <p:cNvPr id="34" name="Freeform 476">
                <a:extLst>
                  <a:ext uri="{FF2B5EF4-FFF2-40B4-BE49-F238E27FC236}">
                    <a16:creationId xmlns="" xmlns:a16="http://schemas.microsoft.com/office/drawing/2014/main" id="{3E97165D-A625-2146-A0F9-277D1F2A5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5075" y="1865313"/>
                <a:ext cx="266700" cy="1096962"/>
              </a:xfrm>
              <a:custGeom>
                <a:avLst/>
                <a:gdLst>
                  <a:gd name="T0" fmla="*/ 656 w 739"/>
                  <a:gd name="T1" fmla="*/ 409 h 3049"/>
                  <a:gd name="T2" fmla="*/ 623 w 739"/>
                  <a:gd name="T3" fmla="*/ 475 h 3049"/>
                  <a:gd name="T4" fmla="*/ 590 w 739"/>
                  <a:gd name="T5" fmla="*/ 475 h 3049"/>
                  <a:gd name="T6" fmla="*/ 558 w 739"/>
                  <a:gd name="T7" fmla="*/ 541 h 3049"/>
                  <a:gd name="T8" fmla="*/ 541 w 739"/>
                  <a:gd name="T9" fmla="*/ 557 h 3049"/>
                  <a:gd name="T10" fmla="*/ 541 w 739"/>
                  <a:gd name="T11" fmla="*/ 2524 h 3049"/>
                  <a:gd name="T12" fmla="*/ 541 w 739"/>
                  <a:gd name="T13" fmla="*/ 2491 h 3049"/>
                  <a:gd name="T14" fmla="*/ 607 w 739"/>
                  <a:gd name="T15" fmla="*/ 2589 h 3049"/>
                  <a:gd name="T16" fmla="*/ 590 w 739"/>
                  <a:gd name="T17" fmla="*/ 2573 h 3049"/>
                  <a:gd name="T18" fmla="*/ 689 w 739"/>
                  <a:gd name="T19" fmla="*/ 2638 h 3049"/>
                  <a:gd name="T20" fmla="*/ 492 w 739"/>
                  <a:gd name="T21" fmla="*/ 2442 h 3049"/>
                  <a:gd name="T22" fmla="*/ 459 w 739"/>
                  <a:gd name="T23" fmla="*/ 2442 h 3049"/>
                  <a:gd name="T24" fmla="*/ 426 w 739"/>
                  <a:gd name="T25" fmla="*/ 2376 h 3049"/>
                  <a:gd name="T26" fmla="*/ 411 w 739"/>
                  <a:gd name="T27" fmla="*/ 2393 h 3049"/>
                  <a:gd name="T28" fmla="*/ 476 w 739"/>
                  <a:gd name="T29" fmla="*/ 589 h 3049"/>
                  <a:gd name="T30" fmla="*/ 476 w 739"/>
                  <a:gd name="T31" fmla="*/ 622 h 3049"/>
                  <a:gd name="T32" fmla="*/ 411 w 739"/>
                  <a:gd name="T33" fmla="*/ 655 h 3049"/>
                  <a:gd name="T34" fmla="*/ 426 w 739"/>
                  <a:gd name="T35" fmla="*/ 672 h 3049"/>
                  <a:gd name="T36" fmla="*/ 738 w 739"/>
                  <a:gd name="T37" fmla="*/ 458 h 3049"/>
                  <a:gd name="T38" fmla="*/ 574 w 739"/>
                  <a:gd name="T39" fmla="*/ 606 h 3049"/>
                  <a:gd name="T40" fmla="*/ 550 w 739"/>
                  <a:gd name="T41" fmla="*/ 696 h 3049"/>
                  <a:gd name="T42" fmla="*/ 738 w 739"/>
                  <a:gd name="T43" fmla="*/ 917 h 3049"/>
                  <a:gd name="T44" fmla="*/ 131 w 739"/>
                  <a:gd name="T45" fmla="*/ 1524 h 3049"/>
                  <a:gd name="T46" fmla="*/ 279 w 739"/>
                  <a:gd name="T47" fmla="*/ 1688 h 3049"/>
                  <a:gd name="T48" fmla="*/ 443 w 739"/>
                  <a:gd name="T49" fmla="*/ 1852 h 3049"/>
                  <a:gd name="T50" fmla="*/ 607 w 739"/>
                  <a:gd name="T51" fmla="*/ 2016 h 3049"/>
                  <a:gd name="T52" fmla="*/ 738 w 739"/>
                  <a:gd name="T53" fmla="*/ 2131 h 3049"/>
                  <a:gd name="T54" fmla="*/ 550 w 739"/>
                  <a:gd name="T55" fmla="*/ 2351 h 3049"/>
                  <a:gd name="T56" fmla="*/ 672 w 739"/>
                  <a:gd name="T57" fmla="*/ 2540 h 3049"/>
                  <a:gd name="T58" fmla="*/ 738 w 739"/>
                  <a:gd name="T59" fmla="*/ 2687 h 3049"/>
                  <a:gd name="T60" fmla="*/ 738 w 739"/>
                  <a:gd name="T61" fmla="*/ 3048 h 3049"/>
                  <a:gd name="T62" fmla="*/ 607 w 739"/>
                  <a:gd name="T63" fmla="*/ 2933 h 3049"/>
                  <a:gd name="T64" fmla="*/ 664 w 739"/>
                  <a:gd name="T65" fmla="*/ 2860 h 3049"/>
                  <a:gd name="T66" fmla="*/ 607 w 739"/>
                  <a:gd name="T67" fmla="*/ 2737 h 3049"/>
                  <a:gd name="T68" fmla="*/ 443 w 739"/>
                  <a:gd name="T69" fmla="*/ 2573 h 3049"/>
                  <a:gd name="T70" fmla="*/ 279 w 739"/>
                  <a:gd name="T71" fmla="*/ 2409 h 3049"/>
                  <a:gd name="T72" fmla="*/ 197 w 739"/>
                  <a:gd name="T73" fmla="*/ 2310 h 3049"/>
                  <a:gd name="T74" fmla="*/ 607 w 739"/>
                  <a:gd name="T75" fmla="*/ 2278 h 3049"/>
                  <a:gd name="T76" fmla="*/ 672 w 739"/>
                  <a:gd name="T77" fmla="*/ 2212 h 3049"/>
                  <a:gd name="T78" fmla="*/ 377 w 739"/>
                  <a:gd name="T79" fmla="*/ 1917 h 3049"/>
                  <a:gd name="T80" fmla="*/ 83 w 739"/>
                  <a:gd name="T81" fmla="*/ 1623 h 3049"/>
                  <a:gd name="T82" fmla="*/ 0 w 739"/>
                  <a:gd name="T83" fmla="*/ 1524 h 3049"/>
                  <a:gd name="T84" fmla="*/ 148 w 739"/>
                  <a:gd name="T85" fmla="*/ 1360 h 3049"/>
                  <a:gd name="T86" fmla="*/ 312 w 739"/>
                  <a:gd name="T87" fmla="*/ 1196 h 3049"/>
                  <a:gd name="T88" fmla="*/ 476 w 739"/>
                  <a:gd name="T89" fmla="*/ 1032 h 3049"/>
                  <a:gd name="T90" fmla="*/ 639 w 739"/>
                  <a:gd name="T91" fmla="*/ 868 h 3049"/>
                  <a:gd name="T92" fmla="*/ 664 w 739"/>
                  <a:gd name="T93" fmla="*/ 778 h 3049"/>
                  <a:gd name="T94" fmla="*/ 222 w 739"/>
                  <a:gd name="T95" fmla="*/ 762 h 3049"/>
                  <a:gd name="T96" fmla="*/ 279 w 739"/>
                  <a:gd name="T97" fmla="*/ 639 h 3049"/>
                  <a:gd name="T98" fmla="*/ 509 w 739"/>
                  <a:gd name="T99" fmla="*/ 409 h 3049"/>
                  <a:gd name="T100" fmla="*/ 689 w 739"/>
                  <a:gd name="T101" fmla="*/ 213 h 3049"/>
                  <a:gd name="T102" fmla="*/ 590 w 739"/>
                  <a:gd name="T103" fmla="*/ 147 h 3049"/>
                  <a:gd name="T104" fmla="*/ 705 w 739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689" y="409"/>
                    </a:moveTo>
                    <a:lnTo>
                      <a:pt x="689" y="409"/>
                    </a:lnTo>
                    <a:cubicBezTo>
                      <a:pt x="689" y="398"/>
                      <a:pt x="684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6" y="398"/>
                      <a:pt x="656" y="409"/>
                    </a:cubicBezTo>
                    <a:lnTo>
                      <a:pt x="656" y="409"/>
                    </a:lnTo>
                    <a:cubicBezTo>
                      <a:pt x="656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4" y="426"/>
                      <a:pt x="689" y="420"/>
                      <a:pt x="689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8" y="458"/>
                      <a:pt x="607" y="458"/>
                    </a:cubicBezTo>
                    <a:lnTo>
                      <a:pt x="607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7" y="491"/>
                    </a:cubicBezTo>
                    <a:lnTo>
                      <a:pt x="607" y="491"/>
                    </a:lnTo>
                    <a:cubicBezTo>
                      <a:pt x="618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3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5" y="529"/>
                      <a:pt x="525" y="541"/>
                    </a:cubicBezTo>
                    <a:lnTo>
                      <a:pt x="525" y="541"/>
                    </a:lnTo>
                    <a:cubicBezTo>
                      <a:pt x="525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3" y="557"/>
                      <a:pt x="558" y="551"/>
                      <a:pt x="558" y="541"/>
                    </a:cubicBezTo>
                    <a:close/>
                    <a:moveTo>
                      <a:pt x="525" y="2507"/>
                    </a:moveTo>
                    <a:lnTo>
                      <a:pt x="525" y="2507"/>
                    </a:lnTo>
                    <a:cubicBezTo>
                      <a:pt x="525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3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3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5" y="2496"/>
                      <a:pt x="525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7" y="2589"/>
                    </a:cubicBezTo>
                    <a:lnTo>
                      <a:pt x="607" y="2589"/>
                    </a:lnTo>
                    <a:cubicBezTo>
                      <a:pt x="618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8" y="2556"/>
                      <a:pt x="607" y="2556"/>
                    </a:cubicBezTo>
                    <a:lnTo>
                      <a:pt x="607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6" y="2638"/>
                    </a:moveTo>
                    <a:lnTo>
                      <a:pt x="656" y="2638"/>
                    </a:lnTo>
                    <a:cubicBezTo>
                      <a:pt x="656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4" y="2655"/>
                      <a:pt x="689" y="2650"/>
                      <a:pt x="689" y="2638"/>
                    </a:cubicBezTo>
                    <a:lnTo>
                      <a:pt x="689" y="2638"/>
                    </a:lnTo>
                    <a:cubicBezTo>
                      <a:pt x="689" y="2627"/>
                      <a:pt x="684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6" y="2627"/>
                      <a:pt x="656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7" y="2425"/>
                      <a:pt x="476" y="2425"/>
                    </a:cubicBezTo>
                    <a:lnTo>
                      <a:pt x="476" y="2425"/>
                    </a:lnTo>
                    <a:cubicBezTo>
                      <a:pt x="465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5" y="2458"/>
                      <a:pt x="476" y="2458"/>
                    </a:cubicBezTo>
                    <a:lnTo>
                      <a:pt x="476" y="2458"/>
                    </a:lnTo>
                    <a:cubicBezTo>
                      <a:pt x="487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1" y="2360"/>
                    </a:cubicBezTo>
                    <a:lnTo>
                      <a:pt x="411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1" y="2393"/>
                    </a:cubicBezTo>
                    <a:lnTo>
                      <a:pt x="411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7" y="589"/>
                      <a:pt x="476" y="589"/>
                    </a:cubicBezTo>
                    <a:lnTo>
                      <a:pt x="476" y="589"/>
                    </a:lnTo>
                    <a:cubicBezTo>
                      <a:pt x="465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5" y="622"/>
                      <a:pt x="476" y="622"/>
                    </a:cubicBezTo>
                    <a:lnTo>
                      <a:pt x="476" y="622"/>
                    </a:lnTo>
                    <a:cubicBezTo>
                      <a:pt x="487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1" y="655"/>
                    </a:cubicBezTo>
                    <a:lnTo>
                      <a:pt x="411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1" y="688"/>
                    </a:cubicBezTo>
                    <a:lnTo>
                      <a:pt x="411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2" y="344"/>
                    </a:moveTo>
                    <a:lnTo>
                      <a:pt x="722" y="344"/>
                    </a:lnTo>
                    <a:cubicBezTo>
                      <a:pt x="722" y="355"/>
                      <a:pt x="727" y="360"/>
                      <a:pt x="738" y="360"/>
                    </a:cubicBezTo>
                    <a:lnTo>
                      <a:pt x="738" y="458"/>
                    </a:lnTo>
                    <a:lnTo>
                      <a:pt x="738" y="458"/>
                    </a:lnTo>
                    <a:cubicBezTo>
                      <a:pt x="727" y="458"/>
                      <a:pt x="717" y="464"/>
                      <a:pt x="705" y="475"/>
                    </a:cubicBezTo>
                    <a:lnTo>
                      <a:pt x="672" y="508"/>
                    </a:lnTo>
                    <a:lnTo>
                      <a:pt x="639" y="541"/>
                    </a:lnTo>
                    <a:lnTo>
                      <a:pt x="607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5" y="660"/>
                      <a:pt x="525" y="672"/>
                    </a:cubicBezTo>
                    <a:lnTo>
                      <a:pt x="525" y="672"/>
                    </a:lnTo>
                    <a:cubicBezTo>
                      <a:pt x="525" y="683"/>
                      <a:pt x="533" y="691"/>
                      <a:pt x="550" y="696"/>
                    </a:cubicBezTo>
                    <a:lnTo>
                      <a:pt x="550" y="696"/>
                    </a:lnTo>
                    <a:cubicBezTo>
                      <a:pt x="566" y="702"/>
                      <a:pt x="585" y="704"/>
                      <a:pt x="607" y="704"/>
                    </a:cubicBezTo>
                    <a:lnTo>
                      <a:pt x="738" y="704"/>
                    </a:lnTo>
                    <a:lnTo>
                      <a:pt x="738" y="917"/>
                    </a:lnTo>
                    <a:lnTo>
                      <a:pt x="738" y="917"/>
                    </a:lnTo>
                    <a:cubicBezTo>
                      <a:pt x="727" y="917"/>
                      <a:pt x="717" y="923"/>
                      <a:pt x="705" y="934"/>
                    </a:cubicBezTo>
                    <a:lnTo>
                      <a:pt x="148" y="1491"/>
                    </a:lnTo>
                    <a:lnTo>
                      <a:pt x="148" y="1491"/>
                    </a:lnTo>
                    <a:cubicBezTo>
                      <a:pt x="137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7" y="1545"/>
                      <a:pt x="148" y="1557"/>
                    </a:cubicBezTo>
                    <a:lnTo>
                      <a:pt x="181" y="1590"/>
                    </a:lnTo>
                    <a:lnTo>
                      <a:pt x="213" y="1623"/>
                    </a:lnTo>
                    <a:lnTo>
                      <a:pt x="247" y="1655"/>
                    </a:lnTo>
                    <a:lnTo>
                      <a:pt x="279" y="1688"/>
                    </a:lnTo>
                    <a:lnTo>
                      <a:pt x="312" y="1721"/>
                    </a:lnTo>
                    <a:lnTo>
                      <a:pt x="345" y="1754"/>
                    </a:lnTo>
                    <a:lnTo>
                      <a:pt x="377" y="1786"/>
                    </a:lnTo>
                    <a:lnTo>
                      <a:pt x="411" y="1819"/>
                    </a:lnTo>
                    <a:lnTo>
                      <a:pt x="443" y="1852"/>
                    </a:lnTo>
                    <a:lnTo>
                      <a:pt x="476" y="1885"/>
                    </a:lnTo>
                    <a:lnTo>
                      <a:pt x="509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7" y="2016"/>
                    </a:lnTo>
                    <a:lnTo>
                      <a:pt x="639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7" y="2125"/>
                      <a:pt x="727" y="2131"/>
                      <a:pt x="738" y="2131"/>
                    </a:cubicBezTo>
                    <a:lnTo>
                      <a:pt x="738" y="2344"/>
                    </a:lnTo>
                    <a:lnTo>
                      <a:pt x="607" y="2344"/>
                    </a:lnTo>
                    <a:lnTo>
                      <a:pt x="607" y="2344"/>
                    </a:lnTo>
                    <a:cubicBezTo>
                      <a:pt x="585" y="2344"/>
                      <a:pt x="566" y="2346"/>
                      <a:pt x="550" y="2351"/>
                    </a:cubicBezTo>
                    <a:lnTo>
                      <a:pt x="550" y="2351"/>
                    </a:lnTo>
                    <a:cubicBezTo>
                      <a:pt x="533" y="2357"/>
                      <a:pt x="525" y="2365"/>
                      <a:pt x="525" y="2376"/>
                    </a:cubicBezTo>
                    <a:lnTo>
                      <a:pt x="525" y="2376"/>
                    </a:lnTo>
                    <a:cubicBezTo>
                      <a:pt x="525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7" y="2584"/>
                      <a:pt x="727" y="2589"/>
                      <a:pt x="738" y="2589"/>
                    </a:cubicBezTo>
                    <a:lnTo>
                      <a:pt x="738" y="2687"/>
                    </a:lnTo>
                    <a:lnTo>
                      <a:pt x="738" y="2687"/>
                    </a:lnTo>
                    <a:cubicBezTo>
                      <a:pt x="727" y="2687"/>
                      <a:pt x="722" y="2693"/>
                      <a:pt x="722" y="2704"/>
                    </a:cubicBezTo>
                    <a:lnTo>
                      <a:pt x="722" y="2704"/>
                    </a:lnTo>
                    <a:cubicBezTo>
                      <a:pt x="722" y="2715"/>
                      <a:pt x="727" y="2720"/>
                      <a:pt x="738" y="2720"/>
                    </a:cubicBezTo>
                    <a:lnTo>
                      <a:pt x="738" y="3048"/>
                    </a:lnTo>
                    <a:lnTo>
                      <a:pt x="738" y="3048"/>
                    </a:lnTo>
                    <a:cubicBezTo>
                      <a:pt x="727" y="3048"/>
                      <a:pt x="717" y="3043"/>
                      <a:pt x="705" y="3032"/>
                    </a:cubicBezTo>
                    <a:lnTo>
                      <a:pt x="672" y="2999"/>
                    </a:lnTo>
                    <a:lnTo>
                      <a:pt x="639" y="2966"/>
                    </a:lnTo>
                    <a:lnTo>
                      <a:pt x="607" y="2933"/>
                    </a:lnTo>
                    <a:lnTo>
                      <a:pt x="607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1" y="2854"/>
                      <a:pt x="689" y="2846"/>
                      <a:pt x="689" y="2835"/>
                    </a:cubicBezTo>
                    <a:lnTo>
                      <a:pt x="689" y="2835"/>
                    </a:lnTo>
                    <a:cubicBezTo>
                      <a:pt x="689" y="2824"/>
                      <a:pt x="684" y="2814"/>
                      <a:pt x="672" y="2802"/>
                    </a:cubicBezTo>
                    <a:lnTo>
                      <a:pt x="639" y="2769"/>
                    </a:lnTo>
                    <a:lnTo>
                      <a:pt x="607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9" y="2638"/>
                    </a:lnTo>
                    <a:lnTo>
                      <a:pt x="476" y="2606"/>
                    </a:lnTo>
                    <a:lnTo>
                      <a:pt x="443" y="2573"/>
                    </a:lnTo>
                    <a:lnTo>
                      <a:pt x="411" y="2540"/>
                    </a:lnTo>
                    <a:lnTo>
                      <a:pt x="377" y="2507"/>
                    </a:lnTo>
                    <a:lnTo>
                      <a:pt x="345" y="2474"/>
                    </a:lnTo>
                    <a:lnTo>
                      <a:pt x="312" y="2442"/>
                    </a:lnTo>
                    <a:lnTo>
                      <a:pt x="279" y="2409"/>
                    </a:lnTo>
                    <a:lnTo>
                      <a:pt x="247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3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2" y="2286"/>
                    </a:cubicBezTo>
                    <a:lnTo>
                      <a:pt x="222" y="2286"/>
                    </a:lnTo>
                    <a:cubicBezTo>
                      <a:pt x="238" y="2281"/>
                      <a:pt x="257" y="2278"/>
                      <a:pt x="279" y="2278"/>
                    </a:cubicBezTo>
                    <a:lnTo>
                      <a:pt x="607" y="2278"/>
                    </a:lnTo>
                    <a:lnTo>
                      <a:pt x="607" y="2278"/>
                    </a:lnTo>
                    <a:cubicBezTo>
                      <a:pt x="628" y="2278"/>
                      <a:pt x="648" y="2275"/>
                      <a:pt x="664" y="2270"/>
                    </a:cubicBezTo>
                    <a:lnTo>
                      <a:pt x="664" y="2270"/>
                    </a:lnTo>
                    <a:cubicBezTo>
                      <a:pt x="681" y="2264"/>
                      <a:pt x="689" y="2256"/>
                      <a:pt x="689" y="2245"/>
                    </a:cubicBezTo>
                    <a:lnTo>
                      <a:pt x="689" y="2245"/>
                    </a:lnTo>
                    <a:cubicBezTo>
                      <a:pt x="689" y="2234"/>
                      <a:pt x="684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9" y="2048"/>
                    </a:lnTo>
                    <a:lnTo>
                      <a:pt x="411" y="1950"/>
                    </a:lnTo>
                    <a:lnTo>
                      <a:pt x="377" y="1917"/>
                    </a:lnTo>
                    <a:lnTo>
                      <a:pt x="345" y="1885"/>
                    </a:lnTo>
                    <a:lnTo>
                      <a:pt x="247" y="1786"/>
                    </a:lnTo>
                    <a:lnTo>
                      <a:pt x="213" y="1754"/>
                    </a:lnTo>
                    <a:lnTo>
                      <a:pt x="181" y="1721"/>
                    </a:lnTo>
                    <a:lnTo>
                      <a:pt x="83" y="1623"/>
                    </a:lnTo>
                    <a:lnTo>
                      <a:pt x="49" y="1590"/>
                    </a:lnTo>
                    <a:lnTo>
                      <a:pt x="17" y="1557"/>
                    </a:lnTo>
                    <a:lnTo>
                      <a:pt x="17" y="1557"/>
                    </a:lnTo>
                    <a:cubicBezTo>
                      <a:pt x="6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6" y="1502"/>
                      <a:pt x="17" y="1491"/>
                    </a:cubicBezTo>
                    <a:lnTo>
                      <a:pt x="49" y="1458"/>
                    </a:lnTo>
                    <a:lnTo>
                      <a:pt x="83" y="1426"/>
                    </a:lnTo>
                    <a:lnTo>
                      <a:pt x="115" y="1393"/>
                    </a:lnTo>
                    <a:lnTo>
                      <a:pt x="148" y="1360"/>
                    </a:lnTo>
                    <a:lnTo>
                      <a:pt x="181" y="1327"/>
                    </a:lnTo>
                    <a:lnTo>
                      <a:pt x="213" y="1294"/>
                    </a:lnTo>
                    <a:lnTo>
                      <a:pt x="247" y="1262"/>
                    </a:lnTo>
                    <a:lnTo>
                      <a:pt x="279" y="1229"/>
                    </a:lnTo>
                    <a:lnTo>
                      <a:pt x="312" y="1196"/>
                    </a:lnTo>
                    <a:lnTo>
                      <a:pt x="345" y="1163"/>
                    </a:lnTo>
                    <a:lnTo>
                      <a:pt x="377" y="1130"/>
                    </a:lnTo>
                    <a:lnTo>
                      <a:pt x="411" y="1098"/>
                    </a:lnTo>
                    <a:lnTo>
                      <a:pt x="443" y="1065"/>
                    </a:lnTo>
                    <a:lnTo>
                      <a:pt x="476" y="1032"/>
                    </a:lnTo>
                    <a:lnTo>
                      <a:pt x="509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7" y="901"/>
                    </a:lnTo>
                    <a:lnTo>
                      <a:pt x="639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4" y="824"/>
                      <a:pt x="689" y="814"/>
                      <a:pt x="689" y="803"/>
                    </a:cubicBezTo>
                    <a:lnTo>
                      <a:pt x="689" y="803"/>
                    </a:lnTo>
                    <a:cubicBezTo>
                      <a:pt x="689" y="792"/>
                      <a:pt x="681" y="784"/>
                      <a:pt x="664" y="778"/>
                    </a:cubicBezTo>
                    <a:lnTo>
                      <a:pt x="664" y="778"/>
                    </a:lnTo>
                    <a:cubicBezTo>
                      <a:pt x="648" y="773"/>
                      <a:pt x="628" y="770"/>
                      <a:pt x="607" y="770"/>
                    </a:cubicBezTo>
                    <a:lnTo>
                      <a:pt x="279" y="770"/>
                    </a:lnTo>
                    <a:lnTo>
                      <a:pt x="279" y="770"/>
                    </a:lnTo>
                    <a:cubicBezTo>
                      <a:pt x="257" y="770"/>
                      <a:pt x="238" y="767"/>
                      <a:pt x="222" y="762"/>
                    </a:cubicBezTo>
                    <a:lnTo>
                      <a:pt x="222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3" y="715"/>
                      <a:pt x="213" y="704"/>
                    </a:cubicBezTo>
                    <a:lnTo>
                      <a:pt x="279" y="639"/>
                    </a:lnTo>
                    <a:lnTo>
                      <a:pt x="312" y="606"/>
                    </a:lnTo>
                    <a:lnTo>
                      <a:pt x="345" y="573"/>
                    </a:lnTo>
                    <a:lnTo>
                      <a:pt x="443" y="475"/>
                    </a:lnTo>
                    <a:lnTo>
                      <a:pt x="476" y="442"/>
                    </a:lnTo>
                    <a:lnTo>
                      <a:pt x="509" y="409"/>
                    </a:lnTo>
                    <a:lnTo>
                      <a:pt x="607" y="311"/>
                    </a:lnTo>
                    <a:lnTo>
                      <a:pt x="639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4" y="235"/>
                      <a:pt x="689" y="224"/>
                      <a:pt x="689" y="213"/>
                    </a:cubicBezTo>
                    <a:lnTo>
                      <a:pt x="689" y="213"/>
                    </a:lnTo>
                    <a:cubicBezTo>
                      <a:pt x="689" y="202"/>
                      <a:pt x="681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7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7" y="5"/>
                      <a:pt x="727" y="0"/>
                      <a:pt x="738" y="0"/>
                    </a:cubicBezTo>
                    <a:lnTo>
                      <a:pt x="738" y="327"/>
                    </a:lnTo>
                    <a:lnTo>
                      <a:pt x="738" y="327"/>
                    </a:lnTo>
                    <a:cubicBezTo>
                      <a:pt x="727" y="327"/>
                      <a:pt x="722" y="333"/>
                      <a:pt x="722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5" name="Freeform 484">
                <a:extLst>
                  <a:ext uri="{FF2B5EF4-FFF2-40B4-BE49-F238E27FC236}">
                    <a16:creationId xmlns="" xmlns:a16="http://schemas.microsoft.com/office/drawing/2014/main" id="{FF130F50-4F91-B047-B231-01761E2F2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0325" y="2243138"/>
                <a:ext cx="171450" cy="342900"/>
              </a:xfrm>
              <a:custGeom>
                <a:avLst/>
                <a:gdLst>
                  <a:gd name="T0" fmla="*/ 410 w 477"/>
                  <a:gd name="T1" fmla="*/ 49 h 952"/>
                  <a:gd name="T2" fmla="*/ 377 w 477"/>
                  <a:gd name="T3" fmla="*/ 81 h 952"/>
                  <a:gd name="T4" fmla="*/ 345 w 477"/>
                  <a:gd name="T5" fmla="*/ 114 h 952"/>
                  <a:gd name="T6" fmla="*/ 312 w 477"/>
                  <a:gd name="T7" fmla="*/ 147 h 952"/>
                  <a:gd name="T8" fmla="*/ 279 w 477"/>
                  <a:gd name="T9" fmla="*/ 180 h 952"/>
                  <a:gd name="T10" fmla="*/ 247 w 477"/>
                  <a:gd name="T11" fmla="*/ 213 h 952"/>
                  <a:gd name="T12" fmla="*/ 214 w 477"/>
                  <a:gd name="T13" fmla="*/ 245 h 952"/>
                  <a:gd name="T14" fmla="*/ 181 w 477"/>
                  <a:gd name="T15" fmla="*/ 278 h 952"/>
                  <a:gd name="T16" fmla="*/ 149 w 477"/>
                  <a:gd name="T17" fmla="*/ 311 h 952"/>
                  <a:gd name="T18" fmla="*/ 115 w 477"/>
                  <a:gd name="T19" fmla="*/ 344 h 952"/>
                  <a:gd name="T20" fmla="*/ 83 w 477"/>
                  <a:gd name="T21" fmla="*/ 377 h 952"/>
                  <a:gd name="T22" fmla="*/ 50 w 477"/>
                  <a:gd name="T23" fmla="*/ 409 h 952"/>
                  <a:gd name="T24" fmla="*/ 17 w 477"/>
                  <a:gd name="T25" fmla="*/ 442 h 952"/>
                  <a:gd name="T26" fmla="*/ 17 w 477"/>
                  <a:gd name="T27" fmla="*/ 442 h 952"/>
                  <a:gd name="T28" fmla="*/ 0 w 477"/>
                  <a:gd name="T29" fmla="*/ 475 h 952"/>
                  <a:gd name="T30" fmla="*/ 0 w 477"/>
                  <a:gd name="T31" fmla="*/ 475 h 952"/>
                  <a:gd name="T32" fmla="*/ 17 w 477"/>
                  <a:gd name="T33" fmla="*/ 508 h 952"/>
                  <a:gd name="T34" fmla="*/ 443 w 477"/>
                  <a:gd name="T35" fmla="*/ 933 h 952"/>
                  <a:gd name="T36" fmla="*/ 443 w 477"/>
                  <a:gd name="T37" fmla="*/ 933 h 952"/>
                  <a:gd name="T38" fmla="*/ 476 w 477"/>
                  <a:gd name="T39" fmla="*/ 951 h 952"/>
                  <a:gd name="T40" fmla="*/ 476 w 477"/>
                  <a:gd name="T41" fmla="*/ 819 h 952"/>
                  <a:gd name="T42" fmla="*/ 476 w 477"/>
                  <a:gd name="T43" fmla="*/ 819 h 952"/>
                  <a:gd name="T44" fmla="*/ 443 w 477"/>
                  <a:gd name="T45" fmla="*/ 803 h 952"/>
                  <a:gd name="T46" fmla="*/ 410 w 477"/>
                  <a:gd name="T47" fmla="*/ 770 h 952"/>
                  <a:gd name="T48" fmla="*/ 377 w 477"/>
                  <a:gd name="T49" fmla="*/ 737 h 952"/>
                  <a:gd name="T50" fmla="*/ 345 w 477"/>
                  <a:gd name="T51" fmla="*/ 705 h 952"/>
                  <a:gd name="T52" fmla="*/ 312 w 477"/>
                  <a:gd name="T53" fmla="*/ 672 h 952"/>
                  <a:gd name="T54" fmla="*/ 279 w 477"/>
                  <a:gd name="T55" fmla="*/ 639 h 952"/>
                  <a:gd name="T56" fmla="*/ 247 w 477"/>
                  <a:gd name="T57" fmla="*/ 606 h 952"/>
                  <a:gd name="T58" fmla="*/ 214 w 477"/>
                  <a:gd name="T59" fmla="*/ 574 h 952"/>
                  <a:gd name="T60" fmla="*/ 181 w 477"/>
                  <a:gd name="T61" fmla="*/ 541 h 952"/>
                  <a:gd name="T62" fmla="*/ 149 w 477"/>
                  <a:gd name="T63" fmla="*/ 508 h 952"/>
                  <a:gd name="T64" fmla="*/ 149 w 477"/>
                  <a:gd name="T65" fmla="*/ 508 h 952"/>
                  <a:gd name="T66" fmla="*/ 132 w 477"/>
                  <a:gd name="T67" fmla="*/ 475 h 952"/>
                  <a:gd name="T68" fmla="*/ 132 w 477"/>
                  <a:gd name="T69" fmla="*/ 475 h 952"/>
                  <a:gd name="T70" fmla="*/ 149 w 477"/>
                  <a:gd name="T71" fmla="*/ 442 h 952"/>
                  <a:gd name="T72" fmla="*/ 181 w 477"/>
                  <a:gd name="T73" fmla="*/ 409 h 952"/>
                  <a:gd name="T74" fmla="*/ 214 w 477"/>
                  <a:gd name="T75" fmla="*/ 377 h 952"/>
                  <a:gd name="T76" fmla="*/ 247 w 477"/>
                  <a:gd name="T77" fmla="*/ 344 h 952"/>
                  <a:gd name="T78" fmla="*/ 345 w 477"/>
                  <a:gd name="T79" fmla="*/ 245 h 952"/>
                  <a:gd name="T80" fmla="*/ 377 w 477"/>
                  <a:gd name="T81" fmla="*/ 213 h 952"/>
                  <a:gd name="T82" fmla="*/ 410 w 477"/>
                  <a:gd name="T83" fmla="*/ 180 h 952"/>
                  <a:gd name="T84" fmla="*/ 443 w 477"/>
                  <a:gd name="T85" fmla="*/ 147 h 952"/>
                  <a:gd name="T86" fmla="*/ 443 w 477"/>
                  <a:gd name="T87" fmla="*/ 147 h 952"/>
                  <a:gd name="T88" fmla="*/ 476 w 477"/>
                  <a:gd name="T89" fmla="*/ 131 h 952"/>
                  <a:gd name="T90" fmla="*/ 476 w 477"/>
                  <a:gd name="T91" fmla="*/ 0 h 952"/>
                  <a:gd name="T92" fmla="*/ 476 w 477"/>
                  <a:gd name="T93" fmla="*/ 0 h 952"/>
                  <a:gd name="T94" fmla="*/ 443 w 477"/>
                  <a:gd name="T95" fmla="*/ 16 h 952"/>
                  <a:gd name="T96" fmla="*/ 410 w 477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10" y="49"/>
                    </a:moveTo>
                    <a:lnTo>
                      <a:pt x="377" y="81"/>
                    </a:lnTo>
                    <a:lnTo>
                      <a:pt x="345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7" y="213"/>
                    </a:lnTo>
                    <a:lnTo>
                      <a:pt x="214" y="245"/>
                    </a:lnTo>
                    <a:lnTo>
                      <a:pt x="181" y="278"/>
                    </a:lnTo>
                    <a:lnTo>
                      <a:pt x="149" y="311"/>
                    </a:lnTo>
                    <a:lnTo>
                      <a:pt x="115" y="344"/>
                    </a:lnTo>
                    <a:lnTo>
                      <a:pt x="83" y="377"/>
                    </a:lnTo>
                    <a:lnTo>
                      <a:pt x="50" y="409"/>
                    </a:lnTo>
                    <a:lnTo>
                      <a:pt x="17" y="442"/>
                    </a:lnTo>
                    <a:lnTo>
                      <a:pt x="17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7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5" y="945"/>
                      <a:pt x="465" y="951"/>
                      <a:pt x="476" y="951"/>
                    </a:cubicBezTo>
                    <a:lnTo>
                      <a:pt x="476" y="819"/>
                    </a:lnTo>
                    <a:lnTo>
                      <a:pt x="476" y="819"/>
                    </a:lnTo>
                    <a:cubicBezTo>
                      <a:pt x="465" y="819"/>
                      <a:pt x="455" y="814"/>
                      <a:pt x="443" y="803"/>
                    </a:cubicBezTo>
                    <a:lnTo>
                      <a:pt x="410" y="770"/>
                    </a:lnTo>
                    <a:lnTo>
                      <a:pt x="377" y="737"/>
                    </a:lnTo>
                    <a:lnTo>
                      <a:pt x="345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7" y="606"/>
                    </a:lnTo>
                    <a:lnTo>
                      <a:pt x="214" y="574"/>
                    </a:lnTo>
                    <a:lnTo>
                      <a:pt x="181" y="541"/>
                    </a:lnTo>
                    <a:lnTo>
                      <a:pt x="149" y="508"/>
                    </a:lnTo>
                    <a:lnTo>
                      <a:pt x="149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9" y="442"/>
                    </a:cubicBezTo>
                    <a:lnTo>
                      <a:pt x="181" y="409"/>
                    </a:lnTo>
                    <a:lnTo>
                      <a:pt x="214" y="377"/>
                    </a:lnTo>
                    <a:lnTo>
                      <a:pt x="247" y="344"/>
                    </a:lnTo>
                    <a:lnTo>
                      <a:pt x="345" y="245"/>
                    </a:lnTo>
                    <a:lnTo>
                      <a:pt x="377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5" y="137"/>
                      <a:pt x="465" y="131"/>
                      <a:pt x="476" y="131"/>
                    </a:cubicBezTo>
                    <a:lnTo>
                      <a:pt x="476" y="0"/>
                    </a:lnTo>
                    <a:lnTo>
                      <a:pt x="476" y="0"/>
                    </a:lnTo>
                    <a:cubicBezTo>
                      <a:pt x="465" y="0"/>
                      <a:pt x="455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="" xmlns:a16="http://schemas.microsoft.com/office/drawing/2014/main" id="{CBAD114C-076A-4D45-B7EA-EE4C656FBFD2}"/>
                  </a:ext>
                </a:extLst>
              </p:cNvPr>
              <p:cNvGrpSpPr/>
              <p:nvPr/>
            </p:nvGrpSpPr>
            <p:grpSpPr>
              <a:xfrm>
                <a:off x="7797800" y="2360613"/>
                <a:ext cx="41275" cy="107950"/>
                <a:chOff x="7797800" y="2360613"/>
                <a:chExt cx="41275" cy="107950"/>
              </a:xfrm>
              <a:solidFill>
                <a:schemeClr val="accent2"/>
              </a:solidFill>
            </p:grpSpPr>
            <p:sp>
              <p:nvSpPr>
                <p:cNvPr id="37" name="Freeform 490">
                  <a:extLst>
                    <a:ext uri="{FF2B5EF4-FFF2-40B4-BE49-F238E27FC236}">
                      <a16:creationId xmlns="" xmlns:a16="http://schemas.microsoft.com/office/drawing/2014/main" id="{92426162-04EE-4447-892E-769F923C8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7800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7 w 113"/>
                    <a:gd name="T11" fmla="*/ 50 h 114"/>
                    <a:gd name="T12" fmla="*/ 17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2" y="9"/>
                        <a:pt x="94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1" y="6"/>
                        <a:pt x="49" y="17"/>
                      </a:cubicBezTo>
                      <a:lnTo>
                        <a:pt x="17" y="50"/>
                      </a:lnTo>
                      <a:lnTo>
                        <a:pt x="17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8" y="113"/>
                        <a:pt x="74" y="107"/>
                      </a:cubicBezTo>
                      <a:lnTo>
                        <a:pt x="74" y="107"/>
                      </a:lnTo>
                      <a:cubicBezTo>
                        <a:pt x="91" y="101"/>
                        <a:pt x="102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8" name="Freeform 493">
                  <a:extLst>
                    <a:ext uri="{FF2B5EF4-FFF2-40B4-BE49-F238E27FC236}">
                      <a16:creationId xmlns="" xmlns:a16="http://schemas.microsoft.com/office/drawing/2014/main" id="{33D1D2F1-8A66-8641-BABA-FF94256B4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7800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7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8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7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1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4" y="112"/>
                        <a:pt x="102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2" y="21"/>
                        <a:pt x="91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009F2135-B7A1-044D-90B6-B9B65A5DB04B}"/>
                </a:ext>
              </a:extLst>
            </p:cNvPr>
            <p:cNvGrpSpPr/>
            <p:nvPr/>
          </p:nvGrpSpPr>
          <p:grpSpPr>
            <a:xfrm>
              <a:off x="6429375" y="1380652"/>
              <a:ext cx="1120775" cy="1133475"/>
              <a:chOff x="6429375" y="1858963"/>
              <a:chExt cx="1120775" cy="1133475"/>
            </a:xfrm>
          </p:grpSpPr>
          <p:sp>
            <p:nvSpPr>
              <p:cNvPr id="17" name="Freeform 475">
                <a:extLst>
                  <a:ext uri="{FF2B5EF4-FFF2-40B4-BE49-F238E27FC236}">
                    <a16:creationId xmlns="" xmlns:a16="http://schemas.microsoft.com/office/drawing/2014/main" id="{4C8A1117-B7CF-554A-8545-F6C1C5795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825" y="1858963"/>
                <a:ext cx="271463" cy="141287"/>
              </a:xfrm>
              <a:custGeom>
                <a:avLst/>
                <a:gdLst>
                  <a:gd name="T0" fmla="*/ 50 w 755"/>
                  <a:gd name="T1" fmla="*/ 98 h 392"/>
                  <a:gd name="T2" fmla="*/ 82 w 755"/>
                  <a:gd name="T3" fmla="*/ 131 h 392"/>
                  <a:gd name="T4" fmla="*/ 115 w 755"/>
                  <a:gd name="T5" fmla="*/ 164 h 392"/>
                  <a:gd name="T6" fmla="*/ 148 w 755"/>
                  <a:gd name="T7" fmla="*/ 197 h 392"/>
                  <a:gd name="T8" fmla="*/ 180 w 755"/>
                  <a:gd name="T9" fmla="*/ 230 h 392"/>
                  <a:gd name="T10" fmla="*/ 214 w 755"/>
                  <a:gd name="T11" fmla="*/ 262 h 392"/>
                  <a:gd name="T12" fmla="*/ 246 w 755"/>
                  <a:gd name="T13" fmla="*/ 296 h 392"/>
                  <a:gd name="T14" fmla="*/ 279 w 755"/>
                  <a:gd name="T15" fmla="*/ 328 h 392"/>
                  <a:gd name="T16" fmla="*/ 312 w 755"/>
                  <a:gd name="T17" fmla="*/ 361 h 392"/>
                  <a:gd name="T18" fmla="*/ 312 w 755"/>
                  <a:gd name="T19" fmla="*/ 361 h 392"/>
                  <a:gd name="T20" fmla="*/ 353 w 755"/>
                  <a:gd name="T21" fmla="*/ 385 h 392"/>
                  <a:gd name="T22" fmla="*/ 353 w 755"/>
                  <a:gd name="T23" fmla="*/ 385 h 392"/>
                  <a:gd name="T24" fmla="*/ 402 w 755"/>
                  <a:gd name="T25" fmla="*/ 385 h 392"/>
                  <a:gd name="T26" fmla="*/ 402 w 755"/>
                  <a:gd name="T27" fmla="*/ 385 h 392"/>
                  <a:gd name="T28" fmla="*/ 410 w 755"/>
                  <a:gd name="T29" fmla="*/ 382 h 392"/>
                  <a:gd name="T30" fmla="*/ 410 w 755"/>
                  <a:gd name="T31" fmla="*/ 382 h 392"/>
                  <a:gd name="T32" fmla="*/ 443 w 755"/>
                  <a:gd name="T33" fmla="*/ 361 h 392"/>
                  <a:gd name="T34" fmla="*/ 476 w 755"/>
                  <a:gd name="T35" fmla="*/ 328 h 392"/>
                  <a:gd name="T36" fmla="*/ 574 w 755"/>
                  <a:gd name="T37" fmla="*/ 230 h 392"/>
                  <a:gd name="T38" fmla="*/ 606 w 755"/>
                  <a:gd name="T39" fmla="*/ 197 h 392"/>
                  <a:gd name="T40" fmla="*/ 639 w 755"/>
                  <a:gd name="T41" fmla="*/ 164 h 392"/>
                  <a:gd name="T42" fmla="*/ 737 w 755"/>
                  <a:gd name="T43" fmla="*/ 66 h 392"/>
                  <a:gd name="T44" fmla="*/ 737 w 755"/>
                  <a:gd name="T45" fmla="*/ 66 h 392"/>
                  <a:gd name="T46" fmla="*/ 754 w 755"/>
                  <a:gd name="T47" fmla="*/ 32 h 392"/>
                  <a:gd name="T48" fmla="*/ 754 w 755"/>
                  <a:gd name="T49" fmla="*/ 32 h 392"/>
                  <a:gd name="T50" fmla="*/ 729 w 755"/>
                  <a:gd name="T51" fmla="*/ 9 h 392"/>
                  <a:gd name="T52" fmla="*/ 729 w 755"/>
                  <a:gd name="T53" fmla="*/ 9 h 392"/>
                  <a:gd name="T54" fmla="*/ 672 w 755"/>
                  <a:gd name="T55" fmla="*/ 0 h 392"/>
                  <a:gd name="T56" fmla="*/ 410 w 755"/>
                  <a:gd name="T57" fmla="*/ 0 h 392"/>
                  <a:gd name="T58" fmla="*/ 82 w 755"/>
                  <a:gd name="T59" fmla="*/ 0 h 392"/>
                  <a:gd name="T60" fmla="*/ 82 w 755"/>
                  <a:gd name="T61" fmla="*/ 0 h 392"/>
                  <a:gd name="T62" fmla="*/ 25 w 755"/>
                  <a:gd name="T63" fmla="*/ 9 h 392"/>
                  <a:gd name="T64" fmla="*/ 25 w 755"/>
                  <a:gd name="T65" fmla="*/ 9 h 392"/>
                  <a:gd name="T66" fmla="*/ 0 w 755"/>
                  <a:gd name="T67" fmla="*/ 32 h 392"/>
                  <a:gd name="T68" fmla="*/ 0 w 755"/>
                  <a:gd name="T69" fmla="*/ 32 h 392"/>
                  <a:gd name="T70" fmla="*/ 16 w 755"/>
                  <a:gd name="T71" fmla="*/ 66 h 392"/>
                  <a:gd name="T72" fmla="*/ 50 w 755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5" h="392">
                    <a:moveTo>
                      <a:pt x="50" y="98"/>
                    </a:move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180" y="230"/>
                    </a:lnTo>
                    <a:lnTo>
                      <a:pt x="214" y="262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312" y="361"/>
                    </a:lnTo>
                    <a:lnTo>
                      <a:pt x="312" y="361"/>
                    </a:lnTo>
                    <a:cubicBezTo>
                      <a:pt x="323" y="372"/>
                      <a:pt x="336" y="380"/>
                      <a:pt x="353" y="385"/>
                    </a:cubicBezTo>
                    <a:lnTo>
                      <a:pt x="353" y="385"/>
                    </a:lnTo>
                    <a:cubicBezTo>
                      <a:pt x="369" y="391"/>
                      <a:pt x="385" y="391"/>
                      <a:pt x="402" y="385"/>
                    </a:cubicBezTo>
                    <a:lnTo>
                      <a:pt x="402" y="385"/>
                    </a:lnTo>
                    <a:cubicBezTo>
                      <a:pt x="404" y="384"/>
                      <a:pt x="408" y="383"/>
                      <a:pt x="410" y="382"/>
                    </a:cubicBezTo>
                    <a:lnTo>
                      <a:pt x="410" y="382"/>
                    </a:lnTo>
                    <a:cubicBezTo>
                      <a:pt x="423" y="377"/>
                      <a:pt x="434" y="370"/>
                      <a:pt x="443" y="361"/>
                    </a:cubicBezTo>
                    <a:lnTo>
                      <a:pt x="476" y="328"/>
                    </a:lnTo>
                    <a:lnTo>
                      <a:pt x="574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9" y="55"/>
                      <a:pt x="754" y="44"/>
                      <a:pt x="754" y="32"/>
                    </a:cubicBezTo>
                    <a:lnTo>
                      <a:pt x="754" y="32"/>
                    </a:lnTo>
                    <a:cubicBezTo>
                      <a:pt x="754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3" y="3"/>
                      <a:pt x="694" y="0"/>
                      <a:pt x="672" y="0"/>
                    </a:cubicBezTo>
                    <a:lnTo>
                      <a:pt x="410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9"/>
                    </a:cubicBezTo>
                    <a:lnTo>
                      <a:pt x="25" y="9"/>
                    </a:lnTo>
                    <a:cubicBezTo>
                      <a:pt x="9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" name="Freeform 477">
                <a:extLst>
                  <a:ext uri="{FF2B5EF4-FFF2-40B4-BE49-F238E27FC236}">
                    <a16:creationId xmlns="" xmlns:a16="http://schemas.microsoft.com/office/drawing/2014/main" id="{FF1EAEB8-043E-0446-9B8D-2E65A2E4A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1950" y="2000250"/>
                <a:ext cx="247650" cy="134938"/>
              </a:xfrm>
              <a:custGeom>
                <a:avLst/>
                <a:gdLst>
                  <a:gd name="T0" fmla="*/ 49 w 689"/>
                  <a:gd name="T1" fmla="*/ 98 h 377"/>
                  <a:gd name="T2" fmla="*/ 147 w 689"/>
                  <a:gd name="T3" fmla="*/ 196 h 377"/>
                  <a:gd name="T4" fmla="*/ 180 w 689"/>
                  <a:gd name="T5" fmla="*/ 229 h 377"/>
                  <a:gd name="T6" fmla="*/ 213 w 689"/>
                  <a:gd name="T7" fmla="*/ 262 h 377"/>
                  <a:gd name="T8" fmla="*/ 311 w 689"/>
                  <a:gd name="T9" fmla="*/ 360 h 377"/>
                  <a:gd name="T10" fmla="*/ 311 w 689"/>
                  <a:gd name="T11" fmla="*/ 360 h 377"/>
                  <a:gd name="T12" fmla="*/ 344 w 689"/>
                  <a:gd name="T13" fmla="*/ 376 h 377"/>
                  <a:gd name="T14" fmla="*/ 344 w 689"/>
                  <a:gd name="T15" fmla="*/ 376 h 377"/>
                  <a:gd name="T16" fmla="*/ 377 w 689"/>
                  <a:gd name="T17" fmla="*/ 360 h 377"/>
                  <a:gd name="T18" fmla="*/ 672 w 689"/>
                  <a:gd name="T19" fmla="*/ 65 h 377"/>
                  <a:gd name="T20" fmla="*/ 672 w 689"/>
                  <a:gd name="T21" fmla="*/ 65 h 377"/>
                  <a:gd name="T22" fmla="*/ 688 w 689"/>
                  <a:gd name="T23" fmla="*/ 32 h 377"/>
                  <a:gd name="T24" fmla="*/ 688 w 689"/>
                  <a:gd name="T25" fmla="*/ 32 h 377"/>
                  <a:gd name="T26" fmla="*/ 664 w 689"/>
                  <a:gd name="T27" fmla="*/ 7 h 377"/>
                  <a:gd name="T28" fmla="*/ 664 w 689"/>
                  <a:gd name="T29" fmla="*/ 7 h 377"/>
                  <a:gd name="T30" fmla="*/ 607 w 689"/>
                  <a:gd name="T31" fmla="*/ 0 h 377"/>
                  <a:gd name="T32" fmla="*/ 82 w 689"/>
                  <a:gd name="T33" fmla="*/ 0 h 377"/>
                  <a:gd name="T34" fmla="*/ 82 w 689"/>
                  <a:gd name="T35" fmla="*/ 0 h 377"/>
                  <a:gd name="T36" fmla="*/ 25 w 689"/>
                  <a:gd name="T37" fmla="*/ 7 h 377"/>
                  <a:gd name="T38" fmla="*/ 25 w 689"/>
                  <a:gd name="T39" fmla="*/ 7 h 377"/>
                  <a:gd name="T40" fmla="*/ 0 w 689"/>
                  <a:gd name="T41" fmla="*/ 32 h 377"/>
                  <a:gd name="T42" fmla="*/ 0 w 689"/>
                  <a:gd name="T43" fmla="*/ 32 h 377"/>
                  <a:gd name="T44" fmla="*/ 16 w 689"/>
                  <a:gd name="T45" fmla="*/ 65 h 377"/>
                  <a:gd name="T46" fmla="*/ 49 w 689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7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" name="Freeform 478">
                <a:extLst>
                  <a:ext uri="{FF2B5EF4-FFF2-40B4-BE49-F238E27FC236}">
                    <a16:creationId xmlns="" xmlns:a16="http://schemas.microsoft.com/office/drawing/2014/main" id="{D40FD295-85CC-EA4A-986A-C85CC5C68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925" y="2000250"/>
                <a:ext cx="247650" cy="134938"/>
              </a:xfrm>
              <a:custGeom>
                <a:avLst/>
                <a:gdLst>
                  <a:gd name="T0" fmla="*/ 25 w 690"/>
                  <a:gd name="T1" fmla="*/ 7 h 377"/>
                  <a:gd name="T2" fmla="*/ 25 w 690"/>
                  <a:gd name="T3" fmla="*/ 7 h 377"/>
                  <a:gd name="T4" fmla="*/ 0 w 690"/>
                  <a:gd name="T5" fmla="*/ 32 h 377"/>
                  <a:gd name="T6" fmla="*/ 0 w 690"/>
                  <a:gd name="T7" fmla="*/ 32 h 377"/>
                  <a:gd name="T8" fmla="*/ 17 w 690"/>
                  <a:gd name="T9" fmla="*/ 65 h 377"/>
                  <a:gd name="T10" fmla="*/ 50 w 690"/>
                  <a:gd name="T11" fmla="*/ 98 h 377"/>
                  <a:gd name="T12" fmla="*/ 82 w 690"/>
                  <a:gd name="T13" fmla="*/ 131 h 377"/>
                  <a:gd name="T14" fmla="*/ 115 w 690"/>
                  <a:gd name="T15" fmla="*/ 164 h 377"/>
                  <a:gd name="T16" fmla="*/ 213 w 690"/>
                  <a:gd name="T17" fmla="*/ 262 h 377"/>
                  <a:gd name="T18" fmla="*/ 246 w 690"/>
                  <a:gd name="T19" fmla="*/ 295 h 377"/>
                  <a:gd name="T20" fmla="*/ 278 w 690"/>
                  <a:gd name="T21" fmla="*/ 327 h 377"/>
                  <a:gd name="T22" fmla="*/ 311 w 690"/>
                  <a:gd name="T23" fmla="*/ 360 h 377"/>
                  <a:gd name="T24" fmla="*/ 311 w 690"/>
                  <a:gd name="T25" fmla="*/ 360 h 377"/>
                  <a:gd name="T26" fmla="*/ 344 w 690"/>
                  <a:gd name="T27" fmla="*/ 376 h 377"/>
                  <a:gd name="T28" fmla="*/ 344 w 690"/>
                  <a:gd name="T29" fmla="*/ 376 h 377"/>
                  <a:gd name="T30" fmla="*/ 377 w 690"/>
                  <a:gd name="T31" fmla="*/ 360 h 377"/>
                  <a:gd name="T32" fmla="*/ 410 w 690"/>
                  <a:gd name="T33" fmla="*/ 327 h 377"/>
                  <a:gd name="T34" fmla="*/ 442 w 690"/>
                  <a:gd name="T35" fmla="*/ 295 h 377"/>
                  <a:gd name="T36" fmla="*/ 475 w 690"/>
                  <a:gd name="T37" fmla="*/ 262 h 377"/>
                  <a:gd name="T38" fmla="*/ 508 w 690"/>
                  <a:gd name="T39" fmla="*/ 229 h 377"/>
                  <a:gd name="T40" fmla="*/ 541 w 690"/>
                  <a:gd name="T41" fmla="*/ 196 h 377"/>
                  <a:gd name="T42" fmla="*/ 574 w 690"/>
                  <a:gd name="T43" fmla="*/ 164 h 377"/>
                  <a:gd name="T44" fmla="*/ 606 w 690"/>
                  <a:gd name="T45" fmla="*/ 131 h 377"/>
                  <a:gd name="T46" fmla="*/ 639 w 690"/>
                  <a:gd name="T47" fmla="*/ 98 h 377"/>
                  <a:gd name="T48" fmla="*/ 672 w 690"/>
                  <a:gd name="T49" fmla="*/ 65 h 377"/>
                  <a:gd name="T50" fmla="*/ 672 w 690"/>
                  <a:gd name="T51" fmla="*/ 65 h 377"/>
                  <a:gd name="T52" fmla="*/ 689 w 690"/>
                  <a:gd name="T53" fmla="*/ 32 h 377"/>
                  <a:gd name="T54" fmla="*/ 689 w 690"/>
                  <a:gd name="T55" fmla="*/ 32 h 377"/>
                  <a:gd name="T56" fmla="*/ 664 w 690"/>
                  <a:gd name="T57" fmla="*/ 7 h 377"/>
                  <a:gd name="T58" fmla="*/ 664 w 690"/>
                  <a:gd name="T59" fmla="*/ 7 h 377"/>
                  <a:gd name="T60" fmla="*/ 606 w 690"/>
                  <a:gd name="T61" fmla="*/ 0 h 377"/>
                  <a:gd name="T62" fmla="*/ 82 w 690"/>
                  <a:gd name="T63" fmla="*/ 0 h 377"/>
                  <a:gd name="T64" fmla="*/ 82 w 690"/>
                  <a:gd name="T65" fmla="*/ 0 h 377"/>
                  <a:gd name="T66" fmla="*/ 25 w 690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0" h="377">
                    <a:moveTo>
                      <a:pt x="25" y="7"/>
                    </a:move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7" y="65"/>
                    </a:cubicBezTo>
                    <a:lnTo>
                      <a:pt x="50" y="98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3" y="371"/>
                      <a:pt x="334" y="376"/>
                      <a:pt x="344" y="376"/>
                    </a:cubicBezTo>
                    <a:lnTo>
                      <a:pt x="344" y="376"/>
                    </a:lnTo>
                    <a:cubicBezTo>
                      <a:pt x="356" y="376"/>
                      <a:pt x="366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6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9" y="43"/>
                      <a:pt x="689" y="32"/>
                    </a:cubicBezTo>
                    <a:lnTo>
                      <a:pt x="689" y="32"/>
                    </a:lnTo>
                    <a:cubicBezTo>
                      <a:pt x="689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9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" name="Freeform 479">
                <a:extLst>
                  <a:ext uri="{FF2B5EF4-FFF2-40B4-BE49-F238E27FC236}">
                    <a16:creationId xmlns="" xmlns:a16="http://schemas.microsoft.com/office/drawing/2014/main" id="{F0E5BAE8-4157-5F46-ABE1-90D4E253F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7338" y="2073275"/>
                <a:ext cx="706437" cy="706438"/>
              </a:xfrm>
              <a:custGeom>
                <a:avLst/>
                <a:gdLst>
                  <a:gd name="T0" fmla="*/ 1636 w 1962"/>
                  <a:gd name="T1" fmla="*/ 751 h 1962"/>
                  <a:gd name="T2" fmla="*/ 1472 w 1962"/>
                  <a:gd name="T3" fmla="*/ 587 h 1962"/>
                  <a:gd name="T4" fmla="*/ 1308 w 1962"/>
                  <a:gd name="T5" fmla="*/ 423 h 1962"/>
                  <a:gd name="T6" fmla="*/ 1144 w 1962"/>
                  <a:gd name="T7" fmla="*/ 259 h 1962"/>
                  <a:gd name="T8" fmla="*/ 1046 w 1962"/>
                  <a:gd name="T9" fmla="*/ 161 h 1962"/>
                  <a:gd name="T10" fmla="*/ 1005 w 1962"/>
                  <a:gd name="T11" fmla="*/ 136 h 1962"/>
                  <a:gd name="T12" fmla="*/ 956 w 1962"/>
                  <a:gd name="T13" fmla="*/ 136 h 1962"/>
                  <a:gd name="T14" fmla="*/ 161 w 1962"/>
                  <a:gd name="T15" fmla="*/ 915 h 1962"/>
                  <a:gd name="T16" fmla="*/ 136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0 w 1962"/>
                  <a:gd name="T23" fmla="*/ 1276 h 1962"/>
                  <a:gd name="T24" fmla="*/ 489 w 1962"/>
                  <a:gd name="T25" fmla="*/ 1374 h 1962"/>
                  <a:gd name="T26" fmla="*/ 587 w 1962"/>
                  <a:gd name="T27" fmla="*/ 1472 h 1962"/>
                  <a:gd name="T28" fmla="*/ 685 w 1962"/>
                  <a:gd name="T29" fmla="*/ 1570 h 1962"/>
                  <a:gd name="T30" fmla="*/ 783 w 1962"/>
                  <a:gd name="T31" fmla="*/ 1669 h 1962"/>
                  <a:gd name="T32" fmla="*/ 882 w 1962"/>
                  <a:gd name="T33" fmla="*/ 1768 h 1962"/>
                  <a:gd name="T34" fmla="*/ 956 w 1962"/>
                  <a:gd name="T35" fmla="*/ 1825 h 1962"/>
                  <a:gd name="T36" fmla="*/ 1005 w 1962"/>
                  <a:gd name="T37" fmla="*/ 1825 h 1962"/>
                  <a:gd name="T38" fmla="*/ 1046 w 1962"/>
                  <a:gd name="T39" fmla="*/ 1800 h 1962"/>
                  <a:gd name="T40" fmla="*/ 1144 w 1962"/>
                  <a:gd name="T41" fmla="*/ 1702 h 1962"/>
                  <a:gd name="T42" fmla="*/ 1242 w 1962"/>
                  <a:gd name="T43" fmla="*/ 1604 h 1962"/>
                  <a:gd name="T44" fmla="*/ 1340 w 1962"/>
                  <a:gd name="T45" fmla="*/ 1505 h 1962"/>
                  <a:gd name="T46" fmla="*/ 1439 w 1962"/>
                  <a:gd name="T47" fmla="*/ 1406 h 1962"/>
                  <a:gd name="T48" fmla="*/ 1537 w 1962"/>
                  <a:gd name="T49" fmla="*/ 1309 h 1962"/>
                  <a:gd name="T50" fmla="*/ 1636 w 1962"/>
                  <a:gd name="T51" fmla="*/ 1210 h 1962"/>
                  <a:gd name="T52" fmla="*/ 1734 w 1962"/>
                  <a:gd name="T53" fmla="*/ 1112 h 1962"/>
                  <a:gd name="T54" fmla="*/ 1800 w 1962"/>
                  <a:gd name="T55" fmla="*/ 1047 h 1962"/>
                  <a:gd name="T56" fmla="*/ 1824 w 1962"/>
                  <a:gd name="T57" fmla="*/ 956 h 1962"/>
                  <a:gd name="T58" fmla="*/ 1767 w 1962"/>
                  <a:gd name="T59" fmla="*/ 882 h 1962"/>
                  <a:gd name="T60" fmla="*/ 1865 w 1962"/>
                  <a:gd name="T61" fmla="*/ 850 h 1962"/>
                  <a:gd name="T62" fmla="*/ 1931 w 1962"/>
                  <a:gd name="T63" fmla="*/ 915 h 1962"/>
                  <a:gd name="T64" fmla="*/ 1955 w 1962"/>
                  <a:gd name="T65" fmla="*/ 1005 h 1962"/>
                  <a:gd name="T66" fmla="*/ 1833 w 1962"/>
                  <a:gd name="T67" fmla="*/ 1145 h 1962"/>
                  <a:gd name="T68" fmla="*/ 1668 w 1962"/>
                  <a:gd name="T69" fmla="*/ 1309 h 1962"/>
                  <a:gd name="T70" fmla="*/ 1504 w 1962"/>
                  <a:gd name="T71" fmla="*/ 1472 h 1962"/>
                  <a:gd name="T72" fmla="*/ 1340 w 1962"/>
                  <a:gd name="T73" fmla="*/ 1636 h 1962"/>
                  <a:gd name="T74" fmla="*/ 1177 w 1962"/>
                  <a:gd name="T75" fmla="*/ 1800 h 1962"/>
                  <a:gd name="T76" fmla="*/ 1046 w 1962"/>
                  <a:gd name="T77" fmla="*/ 1931 h 1962"/>
                  <a:gd name="T78" fmla="*/ 1013 w 1962"/>
                  <a:gd name="T79" fmla="*/ 1953 h 1962"/>
                  <a:gd name="T80" fmla="*/ 956 w 1962"/>
                  <a:gd name="T81" fmla="*/ 1956 h 1962"/>
                  <a:gd name="T82" fmla="*/ 30 w 1962"/>
                  <a:gd name="T83" fmla="*/ 1047 h 1962"/>
                  <a:gd name="T84" fmla="*/ 5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6 w 1962"/>
                  <a:gd name="T91" fmla="*/ 718 h 1962"/>
                  <a:gd name="T92" fmla="*/ 325 w 1962"/>
                  <a:gd name="T93" fmla="*/ 620 h 1962"/>
                  <a:gd name="T94" fmla="*/ 423 w 1962"/>
                  <a:gd name="T95" fmla="*/ 522 h 1962"/>
                  <a:gd name="T96" fmla="*/ 521 w 1962"/>
                  <a:gd name="T97" fmla="*/ 423 h 1962"/>
                  <a:gd name="T98" fmla="*/ 619 w 1962"/>
                  <a:gd name="T99" fmla="*/ 325 h 1962"/>
                  <a:gd name="T100" fmla="*/ 718 w 1962"/>
                  <a:gd name="T101" fmla="*/ 227 h 1962"/>
                  <a:gd name="T102" fmla="*/ 817 w 1962"/>
                  <a:gd name="T103" fmla="*/ 128 h 1962"/>
                  <a:gd name="T104" fmla="*/ 915 w 1962"/>
                  <a:gd name="T105" fmla="*/ 30 h 1962"/>
                  <a:gd name="T106" fmla="*/ 956 w 1962"/>
                  <a:gd name="T107" fmla="*/ 6 h 1962"/>
                  <a:gd name="T108" fmla="*/ 1013 w 1962"/>
                  <a:gd name="T109" fmla="*/ 9 h 1962"/>
                  <a:gd name="T110" fmla="*/ 1079 w 1962"/>
                  <a:gd name="T111" fmla="*/ 63 h 1962"/>
                  <a:gd name="T112" fmla="*/ 1242 w 1962"/>
                  <a:gd name="T113" fmla="*/ 227 h 1962"/>
                  <a:gd name="T114" fmla="*/ 1406 w 1962"/>
                  <a:gd name="T115" fmla="*/ 390 h 1962"/>
                  <a:gd name="T116" fmla="*/ 1570 w 1962"/>
                  <a:gd name="T117" fmla="*/ 554 h 1962"/>
                  <a:gd name="T118" fmla="*/ 1734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7" y="882"/>
                    </a:moveTo>
                    <a:lnTo>
                      <a:pt x="1668" y="784"/>
                    </a:lnTo>
                    <a:lnTo>
                      <a:pt x="1636" y="751"/>
                    </a:lnTo>
                    <a:lnTo>
                      <a:pt x="1603" y="718"/>
                    </a:lnTo>
                    <a:lnTo>
                      <a:pt x="1504" y="620"/>
                    </a:lnTo>
                    <a:lnTo>
                      <a:pt x="1472" y="587"/>
                    </a:lnTo>
                    <a:lnTo>
                      <a:pt x="1439" y="554"/>
                    </a:lnTo>
                    <a:lnTo>
                      <a:pt x="1340" y="456"/>
                    </a:lnTo>
                    <a:lnTo>
                      <a:pt x="1308" y="423"/>
                    </a:lnTo>
                    <a:lnTo>
                      <a:pt x="1275" y="390"/>
                    </a:lnTo>
                    <a:lnTo>
                      <a:pt x="1177" y="292"/>
                    </a:lnTo>
                    <a:lnTo>
                      <a:pt x="1144" y="259"/>
                    </a:lnTo>
                    <a:lnTo>
                      <a:pt x="1112" y="227"/>
                    </a:lnTo>
                    <a:lnTo>
                      <a:pt x="1046" y="161"/>
                    </a:lnTo>
                    <a:lnTo>
                      <a:pt x="1046" y="161"/>
                    </a:lnTo>
                    <a:cubicBezTo>
                      <a:pt x="1037" y="152"/>
                      <a:pt x="1026" y="145"/>
                      <a:pt x="1013" y="140"/>
                    </a:cubicBezTo>
                    <a:lnTo>
                      <a:pt x="1013" y="140"/>
                    </a:lnTo>
                    <a:cubicBezTo>
                      <a:pt x="1011" y="138"/>
                      <a:pt x="1007" y="137"/>
                      <a:pt x="1005" y="136"/>
                    </a:cubicBezTo>
                    <a:lnTo>
                      <a:pt x="1005" y="136"/>
                    </a:lnTo>
                    <a:cubicBezTo>
                      <a:pt x="988" y="131"/>
                      <a:pt x="972" y="131"/>
                      <a:pt x="956" y="136"/>
                    </a:cubicBezTo>
                    <a:lnTo>
                      <a:pt x="956" y="136"/>
                    </a:lnTo>
                    <a:cubicBezTo>
                      <a:pt x="939" y="142"/>
                      <a:pt x="926" y="150"/>
                      <a:pt x="915" y="161"/>
                    </a:cubicBezTo>
                    <a:lnTo>
                      <a:pt x="161" y="915"/>
                    </a:lnTo>
                    <a:lnTo>
                      <a:pt x="161" y="915"/>
                    </a:lnTo>
                    <a:cubicBezTo>
                      <a:pt x="150" y="926"/>
                      <a:pt x="142" y="939"/>
                      <a:pt x="136" y="956"/>
                    </a:cubicBezTo>
                    <a:lnTo>
                      <a:pt x="136" y="956"/>
                    </a:lnTo>
                    <a:cubicBezTo>
                      <a:pt x="131" y="973"/>
                      <a:pt x="131" y="989"/>
                      <a:pt x="136" y="1005"/>
                    </a:cubicBezTo>
                    <a:lnTo>
                      <a:pt x="136" y="1005"/>
                    </a:lnTo>
                    <a:cubicBezTo>
                      <a:pt x="142" y="1022"/>
                      <a:pt x="150" y="1035"/>
                      <a:pt x="161" y="1047"/>
                    </a:cubicBezTo>
                    <a:lnTo>
                      <a:pt x="194" y="1079"/>
                    </a:lnTo>
                    <a:lnTo>
                      <a:pt x="226" y="1112"/>
                    </a:lnTo>
                    <a:lnTo>
                      <a:pt x="259" y="1145"/>
                    </a:lnTo>
                    <a:lnTo>
                      <a:pt x="292" y="1178"/>
                    </a:lnTo>
                    <a:lnTo>
                      <a:pt x="325" y="1210"/>
                    </a:lnTo>
                    <a:lnTo>
                      <a:pt x="357" y="1243"/>
                    </a:lnTo>
                    <a:lnTo>
                      <a:pt x="390" y="1276"/>
                    </a:lnTo>
                    <a:lnTo>
                      <a:pt x="423" y="1309"/>
                    </a:lnTo>
                    <a:lnTo>
                      <a:pt x="456" y="1341"/>
                    </a:lnTo>
                    <a:lnTo>
                      <a:pt x="489" y="1374"/>
                    </a:lnTo>
                    <a:lnTo>
                      <a:pt x="521" y="1406"/>
                    </a:lnTo>
                    <a:lnTo>
                      <a:pt x="554" y="1440"/>
                    </a:lnTo>
                    <a:lnTo>
                      <a:pt x="587" y="1472"/>
                    </a:lnTo>
                    <a:lnTo>
                      <a:pt x="619" y="1505"/>
                    </a:lnTo>
                    <a:lnTo>
                      <a:pt x="653" y="1538"/>
                    </a:lnTo>
                    <a:lnTo>
                      <a:pt x="685" y="1570"/>
                    </a:lnTo>
                    <a:lnTo>
                      <a:pt x="718" y="1604"/>
                    </a:lnTo>
                    <a:lnTo>
                      <a:pt x="751" y="1636"/>
                    </a:lnTo>
                    <a:lnTo>
                      <a:pt x="783" y="1669"/>
                    </a:lnTo>
                    <a:lnTo>
                      <a:pt x="817" y="1702"/>
                    </a:lnTo>
                    <a:lnTo>
                      <a:pt x="849" y="1734"/>
                    </a:lnTo>
                    <a:lnTo>
                      <a:pt x="882" y="1768"/>
                    </a:lnTo>
                    <a:lnTo>
                      <a:pt x="915" y="1800"/>
                    </a:lnTo>
                    <a:lnTo>
                      <a:pt x="915" y="1800"/>
                    </a:lnTo>
                    <a:cubicBezTo>
                      <a:pt x="926" y="1811"/>
                      <a:pt x="939" y="1819"/>
                      <a:pt x="956" y="1825"/>
                    </a:cubicBezTo>
                    <a:lnTo>
                      <a:pt x="956" y="1825"/>
                    </a:lnTo>
                    <a:cubicBezTo>
                      <a:pt x="972" y="1830"/>
                      <a:pt x="988" y="1830"/>
                      <a:pt x="1005" y="1825"/>
                    </a:cubicBezTo>
                    <a:lnTo>
                      <a:pt x="1005" y="1825"/>
                    </a:lnTo>
                    <a:cubicBezTo>
                      <a:pt x="1007" y="1824"/>
                      <a:pt x="1011" y="1823"/>
                      <a:pt x="1013" y="1822"/>
                    </a:cubicBezTo>
                    <a:lnTo>
                      <a:pt x="1013" y="1822"/>
                    </a:lnTo>
                    <a:cubicBezTo>
                      <a:pt x="1026" y="1817"/>
                      <a:pt x="1037" y="1809"/>
                      <a:pt x="1046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4" y="1702"/>
                    </a:lnTo>
                    <a:lnTo>
                      <a:pt x="1177" y="1669"/>
                    </a:lnTo>
                    <a:lnTo>
                      <a:pt x="1209" y="1636"/>
                    </a:lnTo>
                    <a:lnTo>
                      <a:pt x="1242" y="1604"/>
                    </a:lnTo>
                    <a:lnTo>
                      <a:pt x="1275" y="1570"/>
                    </a:lnTo>
                    <a:lnTo>
                      <a:pt x="1308" y="1538"/>
                    </a:lnTo>
                    <a:lnTo>
                      <a:pt x="1340" y="1505"/>
                    </a:lnTo>
                    <a:lnTo>
                      <a:pt x="1373" y="1472"/>
                    </a:lnTo>
                    <a:lnTo>
                      <a:pt x="1406" y="1440"/>
                    </a:lnTo>
                    <a:lnTo>
                      <a:pt x="1439" y="1406"/>
                    </a:lnTo>
                    <a:lnTo>
                      <a:pt x="1472" y="1374"/>
                    </a:lnTo>
                    <a:lnTo>
                      <a:pt x="1504" y="1341"/>
                    </a:lnTo>
                    <a:lnTo>
                      <a:pt x="1537" y="1309"/>
                    </a:lnTo>
                    <a:lnTo>
                      <a:pt x="1570" y="1276"/>
                    </a:lnTo>
                    <a:lnTo>
                      <a:pt x="1603" y="1243"/>
                    </a:lnTo>
                    <a:lnTo>
                      <a:pt x="1636" y="1210"/>
                    </a:lnTo>
                    <a:lnTo>
                      <a:pt x="1668" y="1178"/>
                    </a:lnTo>
                    <a:lnTo>
                      <a:pt x="1701" y="1145"/>
                    </a:lnTo>
                    <a:lnTo>
                      <a:pt x="1734" y="1112"/>
                    </a:lnTo>
                    <a:lnTo>
                      <a:pt x="1767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0" y="1035"/>
                      <a:pt x="1819" y="1022"/>
                      <a:pt x="1824" y="1005"/>
                    </a:cubicBezTo>
                    <a:lnTo>
                      <a:pt x="1824" y="1005"/>
                    </a:lnTo>
                    <a:cubicBezTo>
                      <a:pt x="1830" y="989"/>
                      <a:pt x="1830" y="973"/>
                      <a:pt x="1824" y="956"/>
                    </a:cubicBezTo>
                    <a:lnTo>
                      <a:pt x="1824" y="956"/>
                    </a:lnTo>
                    <a:cubicBezTo>
                      <a:pt x="1819" y="939"/>
                      <a:pt x="1810" y="926"/>
                      <a:pt x="1800" y="915"/>
                    </a:cubicBezTo>
                    <a:lnTo>
                      <a:pt x="1767" y="882"/>
                    </a:lnTo>
                    <a:close/>
                    <a:moveTo>
                      <a:pt x="1734" y="718"/>
                    </a:moveTo>
                    <a:lnTo>
                      <a:pt x="1833" y="817"/>
                    </a:lnTo>
                    <a:lnTo>
                      <a:pt x="1865" y="850"/>
                    </a:lnTo>
                    <a:lnTo>
                      <a:pt x="1898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1" y="926"/>
                      <a:pt x="1950" y="939"/>
                      <a:pt x="1955" y="956"/>
                    </a:cubicBezTo>
                    <a:lnTo>
                      <a:pt x="1955" y="956"/>
                    </a:lnTo>
                    <a:cubicBezTo>
                      <a:pt x="1961" y="973"/>
                      <a:pt x="1961" y="989"/>
                      <a:pt x="1955" y="1005"/>
                    </a:cubicBezTo>
                    <a:lnTo>
                      <a:pt x="1955" y="1005"/>
                    </a:lnTo>
                    <a:cubicBezTo>
                      <a:pt x="1950" y="1022"/>
                      <a:pt x="1941" y="1035"/>
                      <a:pt x="1931" y="1047"/>
                    </a:cubicBezTo>
                    <a:lnTo>
                      <a:pt x="1833" y="1145"/>
                    </a:lnTo>
                    <a:lnTo>
                      <a:pt x="1800" y="1178"/>
                    </a:lnTo>
                    <a:lnTo>
                      <a:pt x="1767" y="1210"/>
                    </a:lnTo>
                    <a:lnTo>
                      <a:pt x="1668" y="1309"/>
                    </a:lnTo>
                    <a:lnTo>
                      <a:pt x="1636" y="1341"/>
                    </a:lnTo>
                    <a:lnTo>
                      <a:pt x="1603" y="1374"/>
                    </a:lnTo>
                    <a:lnTo>
                      <a:pt x="1504" y="1472"/>
                    </a:lnTo>
                    <a:lnTo>
                      <a:pt x="1472" y="1505"/>
                    </a:lnTo>
                    <a:lnTo>
                      <a:pt x="1439" y="1538"/>
                    </a:lnTo>
                    <a:lnTo>
                      <a:pt x="1340" y="1636"/>
                    </a:lnTo>
                    <a:lnTo>
                      <a:pt x="1308" y="1669"/>
                    </a:lnTo>
                    <a:lnTo>
                      <a:pt x="1275" y="1702"/>
                    </a:lnTo>
                    <a:lnTo>
                      <a:pt x="1177" y="1800"/>
                    </a:lnTo>
                    <a:lnTo>
                      <a:pt x="1144" y="1833"/>
                    </a:lnTo>
                    <a:lnTo>
                      <a:pt x="1112" y="1866"/>
                    </a:lnTo>
                    <a:lnTo>
                      <a:pt x="1046" y="1931"/>
                    </a:lnTo>
                    <a:lnTo>
                      <a:pt x="1046" y="1931"/>
                    </a:lnTo>
                    <a:cubicBezTo>
                      <a:pt x="1037" y="1940"/>
                      <a:pt x="1026" y="1948"/>
                      <a:pt x="1013" y="1953"/>
                    </a:cubicBezTo>
                    <a:lnTo>
                      <a:pt x="1013" y="1953"/>
                    </a:lnTo>
                    <a:cubicBezTo>
                      <a:pt x="1011" y="1954"/>
                      <a:pt x="1007" y="1955"/>
                      <a:pt x="1005" y="1956"/>
                    </a:cubicBezTo>
                    <a:lnTo>
                      <a:pt x="1005" y="1956"/>
                    </a:lnTo>
                    <a:cubicBezTo>
                      <a:pt x="988" y="1961"/>
                      <a:pt x="972" y="1961"/>
                      <a:pt x="956" y="1956"/>
                    </a:cubicBezTo>
                    <a:lnTo>
                      <a:pt x="956" y="1956"/>
                    </a:lnTo>
                    <a:cubicBezTo>
                      <a:pt x="939" y="1950"/>
                      <a:pt x="926" y="1942"/>
                      <a:pt x="915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0" y="1022"/>
                      <a:pt x="5" y="1005"/>
                    </a:cubicBezTo>
                    <a:lnTo>
                      <a:pt x="5" y="1005"/>
                    </a:lnTo>
                    <a:cubicBezTo>
                      <a:pt x="0" y="989"/>
                      <a:pt x="0" y="973"/>
                      <a:pt x="5" y="956"/>
                    </a:cubicBezTo>
                    <a:lnTo>
                      <a:pt x="5" y="956"/>
                    </a:lnTo>
                    <a:cubicBezTo>
                      <a:pt x="10" y="939"/>
                      <a:pt x="19" y="926"/>
                      <a:pt x="30" y="915"/>
                    </a:cubicBezTo>
                    <a:lnTo>
                      <a:pt x="62" y="882"/>
                    </a:lnTo>
                    <a:lnTo>
                      <a:pt x="95" y="850"/>
                    </a:lnTo>
                    <a:lnTo>
                      <a:pt x="128" y="817"/>
                    </a:lnTo>
                    <a:lnTo>
                      <a:pt x="161" y="784"/>
                    </a:lnTo>
                    <a:lnTo>
                      <a:pt x="194" y="751"/>
                    </a:lnTo>
                    <a:lnTo>
                      <a:pt x="226" y="718"/>
                    </a:lnTo>
                    <a:lnTo>
                      <a:pt x="259" y="686"/>
                    </a:lnTo>
                    <a:lnTo>
                      <a:pt x="292" y="653"/>
                    </a:lnTo>
                    <a:lnTo>
                      <a:pt x="325" y="620"/>
                    </a:lnTo>
                    <a:lnTo>
                      <a:pt x="357" y="587"/>
                    </a:lnTo>
                    <a:lnTo>
                      <a:pt x="390" y="554"/>
                    </a:lnTo>
                    <a:lnTo>
                      <a:pt x="423" y="522"/>
                    </a:lnTo>
                    <a:lnTo>
                      <a:pt x="456" y="489"/>
                    </a:lnTo>
                    <a:lnTo>
                      <a:pt x="489" y="456"/>
                    </a:lnTo>
                    <a:lnTo>
                      <a:pt x="521" y="423"/>
                    </a:lnTo>
                    <a:lnTo>
                      <a:pt x="554" y="390"/>
                    </a:lnTo>
                    <a:lnTo>
                      <a:pt x="587" y="358"/>
                    </a:lnTo>
                    <a:lnTo>
                      <a:pt x="619" y="325"/>
                    </a:lnTo>
                    <a:lnTo>
                      <a:pt x="653" y="292"/>
                    </a:lnTo>
                    <a:lnTo>
                      <a:pt x="685" y="259"/>
                    </a:lnTo>
                    <a:lnTo>
                      <a:pt x="718" y="227"/>
                    </a:lnTo>
                    <a:lnTo>
                      <a:pt x="751" y="194"/>
                    </a:lnTo>
                    <a:lnTo>
                      <a:pt x="783" y="161"/>
                    </a:lnTo>
                    <a:lnTo>
                      <a:pt x="817" y="128"/>
                    </a:lnTo>
                    <a:lnTo>
                      <a:pt x="849" y="96"/>
                    </a:lnTo>
                    <a:lnTo>
                      <a:pt x="882" y="63"/>
                    </a:lnTo>
                    <a:lnTo>
                      <a:pt x="915" y="30"/>
                    </a:lnTo>
                    <a:lnTo>
                      <a:pt x="915" y="30"/>
                    </a:lnTo>
                    <a:cubicBezTo>
                      <a:pt x="926" y="19"/>
                      <a:pt x="939" y="11"/>
                      <a:pt x="956" y="6"/>
                    </a:cubicBezTo>
                    <a:lnTo>
                      <a:pt x="956" y="6"/>
                    </a:lnTo>
                    <a:cubicBezTo>
                      <a:pt x="972" y="0"/>
                      <a:pt x="988" y="0"/>
                      <a:pt x="1005" y="6"/>
                    </a:cubicBezTo>
                    <a:lnTo>
                      <a:pt x="1005" y="6"/>
                    </a:lnTo>
                    <a:cubicBezTo>
                      <a:pt x="1007" y="6"/>
                      <a:pt x="1011" y="7"/>
                      <a:pt x="1013" y="9"/>
                    </a:cubicBezTo>
                    <a:lnTo>
                      <a:pt x="1013" y="9"/>
                    </a:lnTo>
                    <a:cubicBezTo>
                      <a:pt x="1026" y="14"/>
                      <a:pt x="1037" y="21"/>
                      <a:pt x="1046" y="30"/>
                    </a:cubicBezTo>
                    <a:lnTo>
                      <a:pt x="1079" y="63"/>
                    </a:lnTo>
                    <a:lnTo>
                      <a:pt x="1177" y="161"/>
                    </a:lnTo>
                    <a:lnTo>
                      <a:pt x="1209" y="194"/>
                    </a:lnTo>
                    <a:lnTo>
                      <a:pt x="1242" y="227"/>
                    </a:lnTo>
                    <a:lnTo>
                      <a:pt x="1340" y="325"/>
                    </a:lnTo>
                    <a:lnTo>
                      <a:pt x="1373" y="358"/>
                    </a:lnTo>
                    <a:lnTo>
                      <a:pt x="1406" y="390"/>
                    </a:lnTo>
                    <a:lnTo>
                      <a:pt x="1504" y="489"/>
                    </a:lnTo>
                    <a:lnTo>
                      <a:pt x="1537" y="522"/>
                    </a:lnTo>
                    <a:lnTo>
                      <a:pt x="1570" y="554"/>
                    </a:lnTo>
                    <a:lnTo>
                      <a:pt x="1668" y="653"/>
                    </a:lnTo>
                    <a:lnTo>
                      <a:pt x="1701" y="686"/>
                    </a:lnTo>
                    <a:lnTo>
                      <a:pt x="1734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1" name="Freeform 480">
                <a:extLst>
                  <a:ext uri="{FF2B5EF4-FFF2-40B4-BE49-F238E27FC236}">
                    <a16:creationId xmlns="" xmlns:a16="http://schemas.microsoft.com/office/drawing/2014/main" id="{0EBDAC86-08EF-7246-8351-EBB8DF43E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663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7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4 w 689"/>
                  <a:gd name="T13" fmla="*/ 377 h 378"/>
                  <a:gd name="T14" fmla="*/ 344 w 689"/>
                  <a:gd name="T15" fmla="*/ 377 h 378"/>
                  <a:gd name="T16" fmla="*/ 377 w 689"/>
                  <a:gd name="T17" fmla="*/ 360 h 378"/>
                  <a:gd name="T18" fmla="*/ 672 w 689"/>
                  <a:gd name="T19" fmla="*/ 65 h 378"/>
                  <a:gd name="T20" fmla="*/ 672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3 w 689"/>
                  <a:gd name="T27" fmla="*/ 8 h 378"/>
                  <a:gd name="T28" fmla="*/ 663 w 689"/>
                  <a:gd name="T29" fmla="*/ 8 h 378"/>
                  <a:gd name="T30" fmla="*/ 606 w 689"/>
                  <a:gd name="T31" fmla="*/ 0 h 378"/>
                  <a:gd name="T32" fmla="*/ 81 w 689"/>
                  <a:gd name="T33" fmla="*/ 0 h 378"/>
                  <a:gd name="T34" fmla="*/ 81 w 689"/>
                  <a:gd name="T35" fmla="*/ 0 h 378"/>
                  <a:gd name="T36" fmla="*/ 24 w 689"/>
                  <a:gd name="T37" fmla="*/ 8 h 378"/>
                  <a:gd name="T38" fmla="*/ 24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6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5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2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3" y="8"/>
                    </a:cubicBezTo>
                    <a:lnTo>
                      <a:pt x="663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59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" name="Freeform 481">
                <a:extLst>
                  <a:ext uri="{FF2B5EF4-FFF2-40B4-BE49-F238E27FC236}">
                    <a16:creationId xmlns="" xmlns:a16="http://schemas.microsoft.com/office/drawing/2014/main" id="{CA6439EB-0E79-0147-A651-68FEB9087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213" y="2143125"/>
                <a:ext cx="247650" cy="136525"/>
              </a:xfrm>
              <a:custGeom>
                <a:avLst/>
                <a:gdLst>
                  <a:gd name="T0" fmla="*/ 25 w 690"/>
                  <a:gd name="T1" fmla="*/ 8 h 378"/>
                  <a:gd name="T2" fmla="*/ 25 w 690"/>
                  <a:gd name="T3" fmla="*/ 8 h 378"/>
                  <a:gd name="T4" fmla="*/ 0 w 690"/>
                  <a:gd name="T5" fmla="*/ 33 h 378"/>
                  <a:gd name="T6" fmla="*/ 0 w 690"/>
                  <a:gd name="T7" fmla="*/ 33 h 378"/>
                  <a:gd name="T8" fmla="*/ 17 w 690"/>
                  <a:gd name="T9" fmla="*/ 65 h 378"/>
                  <a:gd name="T10" fmla="*/ 49 w 690"/>
                  <a:gd name="T11" fmla="*/ 98 h 378"/>
                  <a:gd name="T12" fmla="*/ 148 w 690"/>
                  <a:gd name="T13" fmla="*/ 196 h 378"/>
                  <a:gd name="T14" fmla="*/ 181 w 690"/>
                  <a:gd name="T15" fmla="*/ 229 h 378"/>
                  <a:gd name="T16" fmla="*/ 213 w 690"/>
                  <a:gd name="T17" fmla="*/ 262 h 378"/>
                  <a:gd name="T18" fmla="*/ 312 w 690"/>
                  <a:gd name="T19" fmla="*/ 360 h 378"/>
                  <a:gd name="T20" fmla="*/ 312 w 690"/>
                  <a:gd name="T21" fmla="*/ 360 h 378"/>
                  <a:gd name="T22" fmla="*/ 345 w 690"/>
                  <a:gd name="T23" fmla="*/ 377 h 378"/>
                  <a:gd name="T24" fmla="*/ 345 w 690"/>
                  <a:gd name="T25" fmla="*/ 377 h 378"/>
                  <a:gd name="T26" fmla="*/ 378 w 690"/>
                  <a:gd name="T27" fmla="*/ 360 h 378"/>
                  <a:gd name="T28" fmla="*/ 673 w 690"/>
                  <a:gd name="T29" fmla="*/ 65 h 378"/>
                  <a:gd name="T30" fmla="*/ 673 w 690"/>
                  <a:gd name="T31" fmla="*/ 65 h 378"/>
                  <a:gd name="T32" fmla="*/ 689 w 690"/>
                  <a:gd name="T33" fmla="*/ 33 h 378"/>
                  <a:gd name="T34" fmla="*/ 689 w 690"/>
                  <a:gd name="T35" fmla="*/ 33 h 378"/>
                  <a:gd name="T36" fmla="*/ 664 w 690"/>
                  <a:gd name="T37" fmla="*/ 8 h 378"/>
                  <a:gd name="T38" fmla="*/ 664 w 690"/>
                  <a:gd name="T39" fmla="*/ 8 h 378"/>
                  <a:gd name="T40" fmla="*/ 607 w 690"/>
                  <a:gd name="T41" fmla="*/ 0 h 378"/>
                  <a:gd name="T42" fmla="*/ 82 w 690"/>
                  <a:gd name="T43" fmla="*/ 0 h 378"/>
                  <a:gd name="T44" fmla="*/ 82 w 690"/>
                  <a:gd name="T45" fmla="*/ 0 h 378"/>
                  <a:gd name="T46" fmla="*/ 25 w 690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8">
                    <a:moveTo>
                      <a:pt x="25" y="8"/>
                    </a:moveTo>
                    <a:lnTo>
                      <a:pt x="25" y="8"/>
                    </a:lnTo>
                    <a:cubicBezTo>
                      <a:pt x="9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3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4" y="377"/>
                      <a:pt x="345" y="377"/>
                    </a:cubicBezTo>
                    <a:lnTo>
                      <a:pt x="345" y="377"/>
                    </a:lnTo>
                    <a:cubicBezTo>
                      <a:pt x="355" y="377"/>
                      <a:pt x="367" y="371"/>
                      <a:pt x="378" y="360"/>
                    </a:cubicBezTo>
                    <a:lnTo>
                      <a:pt x="673" y="65"/>
                    </a:lnTo>
                    <a:lnTo>
                      <a:pt x="673" y="65"/>
                    </a:lnTo>
                    <a:cubicBezTo>
                      <a:pt x="684" y="54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2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" name="Freeform 482">
                <a:extLst>
                  <a:ext uri="{FF2B5EF4-FFF2-40B4-BE49-F238E27FC236}">
                    <a16:creationId xmlns="" xmlns:a16="http://schemas.microsoft.com/office/drawing/2014/main" id="{7D67F00D-3209-2F40-9077-685764043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1000" y="2166938"/>
                <a:ext cx="517525" cy="517525"/>
              </a:xfrm>
              <a:custGeom>
                <a:avLst/>
                <a:gdLst>
                  <a:gd name="T0" fmla="*/ 1275 w 1438"/>
                  <a:gd name="T1" fmla="*/ 653 h 1438"/>
                  <a:gd name="T2" fmla="*/ 751 w 1438"/>
                  <a:gd name="T3" fmla="*/ 140 h 1438"/>
                  <a:gd name="T4" fmla="*/ 743 w 1438"/>
                  <a:gd name="T5" fmla="*/ 137 h 1438"/>
                  <a:gd name="T6" fmla="*/ 653 w 1438"/>
                  <a:gd name="T7" fmla="*/ 161 h 1438"/>
                  <a:gd name="T8" fmla="*/ 521 w 1438"/>
                  <a:gd name="T9" fmla="*/ 292 h 1438"/>
                  <a:gd name="T10" fmla="*/ 357 w 1438"/>
                  <a:gd name="T11" fmla="*/ 456 h 1438"/>
                  <a:gd name="T12" fmla="*/ 194 w 1438"/>
                  <a:gd name="T13" fmla="*/ 620 h 1438"/>
                  <a:gd name="T14" fmla="*/ 136 w 1438"/>
                  <a:gd name="T15" fmla="*/ 694 h 1438"/>
                  <a:gd name="T16" fmla="*/ 136 w 1438"/>
                  <a:gd name="T17" fmla="*/ 743 h 1438"/>
                  <a:gd name="T18" fmla="*/ 292 w 1438"/>
                  <a:gd name="T19" fmla="*/ 916 h 1438"/>
                  <a:gd name="T20" fmla="*/ 456 w 1438"/>
                  <a:gd name="T21" fmla="*/ 1079 h 1438"/>
                  <a:gd name="T22" fmla="*/ 620 w 1438"/>
                  <a:gd name="T23" fmla="*/ 1243 h 1438"/>
                  <a:gd name="T24" fmla="*/ 694 w 1438"/>
                  <a:gd name="T25" fmla="*/ 1301 h 1438"/>
                  <a:gd name="T26" fmla="*/ 743 w 1438"/>
                  <a:gd name="T27" fmla="*/ 1301 h 1438"/>
                  <a:gd name="T28" fmla="*/ 784 w 1438"/>
                  <a:gd name="T29" fmla="*/ 1276 h 1438"/>
                  <a:gd name="T30" fmla="*/ 882 w 1438"/>
                  <a:gd name="T31" fmla="*/ 1178 h 1438"/>
                  <a:gd name="T32" fmla="*/ 980 w 1438"/>
                  <a:gd name="T33" fmla="*/ 1079 h 1438"/>
                  <a:gd name="T34" fmla="*/ 1078 w 1438"/>
                  <a:gd name="T35" fmla="*/ 981 h 1438"/>
                  <a:gd name="T36" fmla="*/ 1177 w 1438"/>
                  <a:gd name="T37" fmla="*/ 883 h 1438"/>
                  <a:gd name="T38" fmla="*/ 1275 w 1438"/>
                  <a:gd name="T39" fmla="*/ 785 h 1438"/>
                  <a:gd name="T40" fmla="*/ 1300 w 1438"/>
                  <a:gd name="T41" fmla="*/ 743 h 1438"/>
                  <a:gd name="T42" fmla="*/ 1406 w 1438"/>
                  <a:gd name="T43" fmla="*/ 653 h 1438"/>
                  <a:gd name="T44" fmla="*/ 1431 w 1438"/>
                  <a:gd name="T45" fmla="*/ 743 h 1438"/>
                  <a:gd name="T46" fmla="*/ 784 w 1438"/>
                  <a:gd name="T47" fmla="*/ 1407 h 1438"/>
                  <a:gd name="T48" fmla="*/ 751 w 1438"/>
                  <a:gd name="T49" fmla="*/ 1428 h 1438"/>
                  <a:gd name="T50" fmla="*/ 694 w 1438"/>
                  <a:gd name="T51" fmla="*/ 1432 h 1438"/>
                  <a:gd name="T52" fmla="*/ 587 w 1438"/>
                  <a:gd name="T53" fmla="*/ 1342 h 1438"/>
                  <a:gd name="T54" fmla="*/ 423 w 1438"/>
                  <a:gd name="T55" fmla="*/ 1178 h 1438"/>
                  <a:gd name="T56" fmla="*/ 259 w 1438"/>
                  <a:gd name="T57" fmla="*/ 1014 h 1438"/>
                  <a:gd name="T58" fmla="*/ 95 w 1438"/>
                  <a:gd name="T59" fmla="*/ 850 h 1438"/>
                  <a:gd name="T60" fmla="*/ 30 w 1438"/>
                  <a:gd name="T61" fmla="*/ 785 h 1438"/>
                  <a:gd name="T62" fmla="*/ 5 w 1438"/>
                  <a:gd name="T63" fmla="*/ 694 h 1438"/>
                  <a:gd name="T64" fmla="*/ 63 w 1438"/>
                  <a:gd name="T65" fmla="*/ 620 h 1438"/>
                  <a:gd name="T66" fmla="*/ 161 w 1438"/>
                  <a:gd name="T67" fmla="*/ 522 h 1438"/>
                  <a:gd name="T68" fmla="*/ 259 w 1438"/>
                  <a:gd name="T69" fmla="*/ 424 h 1438"/>
                  <a:gd name="T70" fmla="*/ 357 w 1438"/>
                  <a:gd name="T71" fmla="*/ 325 h 1438"/>
                  <a:gd name="T72" fmla="*/ 456 w 1438"/>
                  <a:gd name="T73" fmla="*/ 227 h 1438"/>
                  <a:gd name="T74" fmla="*/ 555 w 1438"/>
                  <a:gd name="T75" fmla="*/ 128 h 1438"/>
                  <a:gd name="T76" fmla="*/ 653 w 1438"/>
                  <a:gd name="T77" fmla="*/ 30 h 1438"/>
                  <a:gd name="T78" fmla="*/ 694 w 1438"/>
                  <a:gd name="T79" fmla="*/ 6 h 1438"/>
                  <a:gd name="T80" fmla="*/ 751 w 1438"/>
                  <a:gd name="T81" fmla="*/ 8 h 1438"/>
                  <a:gd name="T82" fmla="*/ 817 w 1438"/>
                  <a:gd name="T83" fmla="*/ 63 h 1438"/>
                  <a:gd name="T84" fmla="*/ 915 w 1438"/>
                  <a:gd name="T85" fmla="*/ 161 h 1438"/>
                  <a:gd name="T86" fmla="*/ 1013 w 1438"/>
                  <a:gd name="T87" fmla="*/ 260 h 1438"/>
                  <a:gd name="T88" fmla="*/ 1111 w 1438"/>
                  <a:gd name="T89" fmla="*/ 358 h 1438"/>
                  <a:gd name="T90" fmla="*/ 1210 w 1438"/>
                  <a:gd name="T91" fmla="*/ 456 h 1438"/>
                  <a:gd name="T92" fmla="*/ 1308 w 1438"/>
                  <a:gd name="T93" fmla="*/ 555 h 1438"/>
                  <a:gd name="T94" fmla="*/ 1406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0" y="694"/>
                    </a:moveTo>
                    <a:lnTo>
                      <a:pt x="1300" y="694"/>
                    </a:lnTo>
                    <a:cubicBezTo>
                      <a:pt x="1295" y="677"/>
                      <a:pt x="1287" y="664"/>
                      <a:pt x="1275" y="653"/>
                    </a:cubicBezTo>
                    <a:lnTo>
                      <a:pt x="784" y="161"/>
                    </a:lnTo>
                    <a:lnTo>
                      <a:pt x="784" y="161"/>
                    </a:lnTo>
                    <a:cubicBezTo>
                      <a:pt x="775" y="153"/>
                      <a:pt x="764" y="146"/>
                      <a:pt x="751" y="140"/>
                    </a:cubicBezTo>
                    <a:lnTo>
                      <a:pt x="751" y="140"/>
                    </a:lnTo>
                    <a:cubicBezTo>
                      <a:pt x="749" y="139"/>
                      <a:pt x="745" y="138"/>
                      <a:pt x="743" y="137"/>
                    </a:cubicBezTo>
                    <a:lnTo>
                      <a:pt x="743" y="137"/>
                    </a:lnTo>
                    <a:cubicBezTo>
                      <a:pt x="726" y="131"/>
                      <a:pt x="710" y="131"/>
                      <a:pt x="694" y="137"/>
                    </a:cubicBezTo>
                    <a:lnTo>
                      <a:pt x="694" y="137"/>
                    </a:lnTo>
                    <a:cubicBezTo>
                      <a:pt x="677" y="143"/>
                      <a:pt x="664" y="150"/>
                      <a:pt x="653" y="161"/>
                    </a:cubicBezTo>
                    <a:lnTo>
                      <a:pt x="587" y="227"/>
                    </a:lnTo>
                    <a:lnTo>
                      <a:pt x="555" y="260"/>
                    </a:lnTo>
                    <a:lnTo>
                      <a:pt x="521" y="292"/>
                    </a:lnTo>
                    <a:lnTo>
                      <a:pt x="423" y="391"/>
                    </a:lnTo>
                    <a:lnTo>
                      <a:pt x="391" y="424"/>
                    </a:lnTo>
                    <a:lnTo>
                      <a:pt x="357" y="456"/>
                    </a:lnTo>
                    <a:lnTo>
                      <a:pt x="259" y="555"/>
                    </a:lnTo>
                    <a:lnTo>
                      <a:pt x="227" y="588"/>
                    </a:lnTo>
                    <a:lnTo>
                      <a:pt x="194" y="620"/>
                    </a:lnTo>
                    <a:lnTo>
                      <a:pt x="161" y="653"/>
                    </a:lnTo>
                    <a:lnTo>
                      <a:pt x="161" y="653"/>
                    </a:lnTo>
                    <a:cubicBezTo>
                      <a:pt x="150" y="664"/>
                      <a:pt x="142" y="677"/>
                      <a:pt x="136" y="694"/>
                    </a:cubicBezTo>
                    <a:lnTo>
                      <a:pt x="136" y="694"/>
                    </a:lnTo>
                    <a:cubicBezTo>
                      <a:pt x="131" y="711"/>
                      <a:pt x="131" y="727"/>
                      <a:pt x="136" y="743"/>
                    </a:cubicBezTo>
                    <a:lnTo>
                      <a:pt x="136" y="743"/>
                    </a:lnTo>
                    <a:cubicBezTo>
                      <a:pt x="142" y="760"/>
                      <a:pt x="150" y="773"/>
                      <a:pt x="161" y="785"/>
                    </a:cubicBezTo>
                    <a:lnTo>
                      <a:pt x="259" y="883"/>
                    </a:lnTo>
                    <a:lnTo>
                      <a:pt x="292" y="916"/>
                    </a:lnTo>
                    <a:lnTo>
                      <a:pt x="325" y="948"/>
                    </a:lnTo>
                    <a:lnTo>
                      <a:pt x="423" y="1047"/>
                    </a:lnTo>
                    <a:lnTo>
                      <a:pt x="456" y="1079"/>
                    </a:lnTo>
                    <a:lnTo>
                      <a:pt x="489" y="1112"/>
                    </a:lnTo>
                    <a:lnTo>
                      <a:pt x="587" y="1210"/>
                    </a:lnTo>
                    <a:lnTo>
                      <a:pt x="620" y="1243"/>
                    </a:lnTo>
                    <a:lnTo>
                      <a:pt x="653" y="1276"/>
                    </a:lnTo>
                    <a:lnTo>
                      <a:pt x="653" y="1276"/>
                    </a:lnTo>
                    <a:cubicBezTo>
                      <a:pt x="664" y="1287"/>
                      <a:pt x="677" y="1295"/>
                      <a:pt x="694" y="1301"/>
                    </a:cubicBezTo>
                    <a:lnTo>
                      <a:pt x="694" y="1301"/>
                    </a:lnTo>
                    <a:cubicBezTo>
                      <a:pt x="710" y="1306"/>
                      <a:pt x="726" y="1306"/>
                      <a:pt x="743" y="1301"/>
                    </a:cubicBezTo>
                    <a:lnTo>
                      <a:pt x="743" y="1301"/>
                    </a:lnTo>
                    <a:cubicBezTo>
                      <a:pt x="745" y="1300"/>
                      <a:pt x="749" y="1298"/>
                      <a:pt x="751" y="1297"/>
                    </a:cubicBezTo>
                    <a:lnTo>
                      <a:pt x="751" y="1297"/>
                    </a:lnTo>
                    <a:cubicBezTo>
                      <a:pt x="764" y="1292"/>
                      <a:pt x="775" y="1285"/>
                      <a:pt x="784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2" y="1178"/>
                    </a:lnTo>
                    <a:lnTo>
                      <a:pt x="915" y="1144"/>
                    </a:lnTo>
                    <a:lnTo>
                      <a:pt x="947" y="1112"/>
                    </a:lnTo>
                    <a:lnTo>
                      <a:pt x="980" y="1079"/>
                    </a:lnTo>
                    <a:lnTo>
                      <a:pt x="1013" y="1047"/>
                    </a:lnTo>
                    <a:lnTo>
                      <a:pt x="1046" y="1014"/>
                    </a:lnTo>
                    <a:lnTo>
                      <a:pt x="1078" y="981"/>
                    </a:lnTo>
                    <a:lnTo>
                      <a:pt x="1111" y="948"/>
                    </a:lnTo>
                    <a:lnTo>
                      <a:pt x="1144" y="916"/>
                    </a:lnTo>
                    <a:lnTo>
                      <a:pt x="1177" y="883"/>
                    </a:lnTo>
                    <a:lnTo>
                      <a:pt x="1210" y="850"/>
                    </a:lnTo>
                    <a:lnTo>
                      <a:pt x="1242" y="817"/>
                    </a:lnTo>
                    <a:lnTo>
                      <a:pt x="1275" y="785"/>
                    </a:lnTo>
                    <a:lnTo>
                      <a:pt x="1275" y="785"/>
                    </a:lnTo>
                    <a:cubicBezTo>
                      <a:pt x="1287" y="773"/>
                      <a:pt x="1295" y="760"/>
                      <a:pt x="1300" y="743"/>
                    </a:cubicBezTo>
                    <a:lnTo>
                      <a:pt x="1300" y="743"/>
                    </a:lnTo>
                    <a:cubicBezTo>
                      <a:pt x="1305" y="727"/>
                      <a:pt x="1305" y="711"/>
                      <a:pt x="1300" y="694"/>
                    </a:cubicBezTo>
                    <a:close/>
                    <a:moveTo>
                      <a:pt x="1406" y="653"/>
                    </a:moveTo>
                    <a:lnTo>
                      <a:pt x="1406" y="653"/>
                    </a:lnTo>
                    <a:cubicBezTo>
                      <a:pt x="1418" y="664"/>
                      <a:pt x="1426" y="677"/>
                      <a:pt x="1431" y="694"/>
                    </a:cubicBezTo>
                    <a:lnTo>
                      <a:pt x="1431" y="694"/>
                    </a:lnTo>
                    <a:cubicBezTo>
                      <a:pt x="1437" y="711"/>
                      <a:pt x="1437" y="727"/>
                      <a:pt x="1431" y="743"/>
                    </a:cubicBezTo>
                    <a:lnTo>
                      <a:pt x="1431" y="743"/>
                    </a:lnTo>
                    <a:cubicBezTo>
                      <a:pt x="1426" y="760"/>
                      <a:pt x="1418" y="773"/>
                      <a:pt x="1406" y="785"/>
                    </a:cubicBezTo>
                    <a:lnTo>
                      <a:pt x="784" y="1407"/>
                    </a:lnTo>
                    <a:lnTo>
                      <a:pt x="784" y="1407"/>
                    </a:lnTo>
                    <a:cubicBezTo>
                      <a:pt x="775" y="1416"/>
                      <a:pt x="764" y="1423"/>
                      <a:pt x="751" y="1428"/>
                    </a:cubicBezTo>
                    <a:lnTo>
                      <a:pt x="751" y="1428"/>
                    </a:lnTo>
                    <a:cubicBezTo>
                      <a:pt x="749" y="1429"/>
                      <a:pt x="745" y="1431"/>
                      <a:pt x="743" y="1432"/>
                    </a:cubicBezTo>
                    <a:lnTo>
                      <a:pt x="743" y="1432"/>
                    </a:lnTo>
                    <a:cubicBezTo>
                      <a:pt x="726" y="1437"/>
                      <a:pt x="710" y="1437"/>
                      <a:pt x="694" y="1432"/>
                    </a:cubicBezTo>
                    <a:lnTo>
                      <a:pt x="694" y="1432"/>
                    </a:lnTo>
                    <a:cubicBezTo>
                      <a:pt x="677" y="1426"/>
                      <a:pt x="664" y="1418"/>
                      <a:pt x="653" y="1407"/>
                    </a:cubicBezTo>
                    <a:lnTo>
                      <a:pt x="587" y="1342"/>
                    </a:lnTo>
                    <a:lnTo>
                      <a:pt x="555" y="1308"/>
                    </a:lnTo>
                    <a:lnTo>
                      <a:pt x="521" y="1276"/>
                    </a:lnTo>
                    <a:lnTo>
                      <a:pt x="423" y="1178"/>
                    </a:lnTo>
                    <a:lnTo>
                      <a:pt x="391" y="1144"/>
                    </a:lnTo>
                    <a:lnTo>
                      <a:pt x="357" y="1112"/>
                    </a:lnTo>
                    <a:lnTo>
                      <a:pt x="259" y="1014"/>
                    </a:lnTo>
                    <a:lnTo>
                      <a:pt x="227" y="981"/>
                    </a:lnTo>
                    <a:lnTo>
                      <a:pt x="194" y="948"/>
                    </a:lnTo>
                    <a:lnTo>
                      <a:pt x="95" y="850"/>
                    </a:lnTo>
                    <a:lnTo>
                      <a:pt x="63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19" y="773"/>
                      <a:pt x="11" y="760"/>
                      <a:pt x="5" y="743"/>
                    </a:cubicBezTo>
                    <a:lnTo>
                      <a:pt x="5" y="743"/>
                    </a:lnTo>
                    <a:cubicBezTo>
                      <a:pt x="0" y="727"/>
                      <a:pt x="0" y="711"/>
                      <a:pt x="5" y="694"/>
                    </a:cubicBezTo>
                    <a:lnTo>
                      <a:pt x="5" y="694"/>
                    </a:lnTo>
                    <a:cubicBezTo>
                      <a:pt x="11" y="677"/>
                      <a:pt x="19" y="664"/>
                      <a:pt x="30" y="653"/>
                    </a:cubicBezTo>
                    <a:lnTo>
                      <a:pt x="63" y="620"/>
                    </a:lnTo>
                    <a:lnTo>
                      <a:pt x="95" y="588"/>
                    </a:lnTo>
                    <a:lnTo>
                      <a:pt x="128" y="555"/>
                    </a:lnTo>
                    <a:lnTo>
                      <a:pt x="161" y="522"/>
                    </a:lnTo>
                    <a:lnTo>
                      <a:pt x="194" y="489"/>
                    </a:lnTo>
                    <a:lnTo>
                      <a:pt x="227" y="456"/>
                    </a:lnTo>
                    <a:lnTo>
                      <a:pt x="259" y="424"/>
                    </a:lnTo>
                    <a:lnTo>
                      <a:pt x="292" y="391"/>
                    </a:lnTo>
                    <a:lnTo>
                      <a:pt x="325" y="358"/>
                    </a:lnTo>
                    <a:lnTo>
                      <a:pt x="357" y="325"/>
                    </a:lnTo>
                    <a:lnTo>
                      <a:pt x="391" y="292"/>
                    </a:lnTo>
                    <a:lnTo>
                      <a:pt x="423" y="260"/>
                    </a:lnTo>
                    <a:lnTo>
                      <a:pt x="456" y="227"/>
                    </a:lnTo>
                    <a:lnTo>
                      <a:pt x="489" y="194"/>
                    </a:lnTo>
                    <a:lnTo>
                      <a:pt x="521" y="161"/>
                    </a:lnTo>
                    <a:lnTo>
                      <a:pt x="555" y="128"/>
                    </a:lnTo>
                    <a:lnTo>
                      <a:pt x="587" y="96"/>
                    </a:lnTo>
                    <a:lnTo>
                      <a:pt x="620" y="63"/>
                    </a:lnTo>
                    <a:lnTo>
                      <a:pt x="653" y="30"/>
                    </a:lnTo>
                    <a:lnTo>
                      <a:pt x="653" y="30"/>
                    </a:lnTo>
                    <a:cubicBezTo>
                      <a:pt x="664" y="19"/>
                      <a:pt x="677" y="11"/>
                      <a:pt x="694" y="6"/>
                    </a:cubicBezTo>
                    <a:lnTo>
                      <a:pt x="694" y="6"/>
                    </a:lnTo>
                    <a:cubicBezTo>
                      <a:pt x="710" y="0"/>
                      <a:pt x="726" y="0"/>
                      <a:pt x="743" y="6"/>
                    </a:cubicBezTo>
                    <a:lnTo>
                      <a:pt x="743" y="6"/>
                    </a:lnTo>
                    <a:cubicBezTo>
                      <a:pt x="745" y="7"/>
                      <a:pt x="749" y="7"/>
                      <a:pt x="751" y="8"/>
                    </a:cubicBezTo>
                    <a:lnTo>
                      <a:pt x="751" y="8"/>
                    </a:lnTo>
                    <a:cubicBezTo>
                      <a:pt x="764" y="14"/>
                      <a:pt x="775" y="22"/>
                      <a:pt x="784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2" y="128"/>
                    </a:lnTo>
                    <a:lnTo>
                      <a:pt x="915" y="161"/>
                    </a:lnTo>
                    <a:lnTo>
                      <a:pt x="947" y="194"/>
                    </a:lnTo>
                    <a:lnTo>
                      <a:pt x="980" y="227"/>
                    </a:lnTo>
                    <a:lnTo>
                      <a:pt x="1013" y="260"/>
                    </a:lnTo>
                    <a:lnTo>
                      <a:pt x="1046" y="292"/>
                    </a:lnTo>
                    <a:lnTo>
                      <a:pt x="1078" y="325"/>
                    </a:lnTo>
                    <a:lnTo>
                      <a:pt x="1111" y="358"/>
                    </a:lnTo>
                    <a:lnTo>
                      <a:pt x="1144" y="391"/>
                    </a:lnTo>
                    <a:lnTo>
                      <a:pt x="1177" y="424"/>
                    </a:lnTo>
                    <a:lnTo>
                      <a:pt x="1210" y="456"/>
                    </a:lnTo>
                    <a:lnTo>
                      <a:pt x="1242" y="489"/>
                    </a:lnTo>
                    <a:lnTo>
                      <a:pt x="1275" y="522"/>
                    </a:lnTo>
                    <a:lnTo>
                      <a:pt x="1308" y="555"/>
                    </a:lnTo>
                    <a:lnTo>
                      <a:pt x="1341" y="588"/>
                    </a:lnTo>
                    <a:lnTo>
                      <a:pt x="1374" y="620"/>
                    </a:lnTo>
                    <a:lnTo>
                      <a:pt x="1406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" name="Freeform 485">
                <a:extLst>
                  <a:ext uri="{FF2B5EF4-FFF2-40B4-BE49-F238E27FC236}">
                    <a16:creationId xmlns="" xmlns:a16="http://schemas.microsoft.com/office/drawing/2014/main" id="{8E51C08E-1526-D442-B579-8B8FC8B38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6250" y="2260600"/>
                <a:ext cx="328613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3 w 913"/>
                  <a:gd name="T5" fmla="*/ 293 h 914"/>
                  <a:gd name="T6" fmla="*/ 522 w 913"/>
                  <a:gd name="T7" fmla="*/ 162 h 914"/>
                  <a:gd name="T8" fmla="*/ 489 w 913"/>
                  <a:gd name="T9" fmla="*/ 140 h 914"/>
                  <a:gd name="T10" fmla="*/ 481 w 913"/>
                  <a:gd name="T11" fmla="*/ 137 h 914"/>
                  <a:gd name="T12" fmla="*/ 432 w 913"/>
                  <a:gd name="T13" fmla="*/ 137 h 914"/>
                  <a:gd name="T14" fmla="*/ 391 w 913"/>
                  <a:gd name="T15" fmla="*/ 162 h 914"/>
                  <a:gd name="T16" fmla="*/ 325 w 913"/>
                  <a:gd name="T17" fmla="*/ 227 h 914"/>
                  <a:gd name="T18" fmla="*/ 259 w 913"/>
                  <a:gd name="T19" fmla="*/ 293 h 914"/>
                  <a:gd name="T20" fmla="*/ 194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1 w 913"/>
                  <a:gd name="T29" fmla="*/ 752 h 914"/>
                  <a:gd name="T30" fmla="*/ 432 w 913"/>
                  <a:gd name="T31" fmla="*/ 776 h 914"/>
                  <a:gd name="T32" fmla="*/ 481 w 913"/>
                  <a:gd name="T33" fmla="*/ 776 h 914"/>
                  <a:gd name="T34" fmla="*/ 489 w 913"/>
                  <a:gd name="T35" fmla="*/ 773 h 914"/>
                  <a:gd name="T36" fmla="*/ 522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3 w 913"/>
                  <a:gd name="T55" fmla="*/ 752 h 914"/>
                  <a:gd name="T56" fmla="*/ 522 w 913"/>
                  <a:gd name="T57" fmla="*/ 882 h 914"/>
                  <a:gd name="T58" fmla="*/ 489 w 913"/>
                  <a:gd name="T59" fmla="*/ 904 h 914"/>
                  <a:gd name="T60" fmla="*/ 481 w 913"/>
                  <a:gd name="T61" fmla="*/ 907 h 914"/>
                  <a:gd name="T62" fmla="*/ 432 w 913"/>
                  <a:gd name="T63" fmla="*/ 907 h 914"/>
                  <a:gd name="T64" fmla="*/ 391 w 913"/>
                  <a:gd name="T65" fmla="*/ 882 h 914"/>
                  <a:gd name="T66" fmla="*/ 325 w 913"/>
                  <a:gd name="T67" fmla="*/ 817 h 914"/>
                  <a:gd name="T68" fmla="*/ 259 w 913"/>
                  <a:gd name="T69" fmla="*/ 752 h 914"/>
                  <a:gd name="T70" fmla="*/ 194 w 913"/>
                  <a:gd name="T71" fmla="*/ 686 h 914"/>
                  <a:gd name="T72" fmla="*/ 129 w 913"/>
                  <a:gd name="T73" fmla="*/ 621 h 914"/>
                  <a:gd name="T74" fmla="*/ 63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3 w 913"/>
                  <a:gd name="T83" fmla="*/ 358 h 914"/>
                  <a:gd name="T84" fmla="*/ 194 w 913"/>
                  <a:gd name="T85" fmla="*/ 227 h 914"/>
                  <a:gd name="T86" fmla="*/ 325 w 913"/>
                  <a:gd name="T87" fmla="*/ 96 h 914"/>
                  <a:gd name="T88" fmla="*/ 391 w 913"/>
                  <a:gd name="T89" fmla="*/ 30 h 914"/>
                  <a:gd name="T90" fmla="*/ 432 w 913"/>
                  <a:gd name="T91" fmla="*/ 6 h 914"/>
                  <a:gd name="T92" fmla="*/ 481 w 913"/>
                  <a:gd name="T93" fmla="*/ 6 h 914"/>
                  <a:gd name="T94" fmla="*/ 489 w 913"/>
                  <a:gd name="T95" fmla="*/ 9 h 914"/>
                  <a:gd name="T96" fmla="*/ 522 w 913"/>
                  <a:gd name="T97" fmla="*/ 30 h 914"/>
                  <a:gd name="T98" fmla="*/ 588 w 913"/>
                  <a:gd name="T99" fmla="*/ 96 h 914"/>
                  <a:gd name="T100" fmla="*/ 653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2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3" y="293"/>
                    </a:lnTo>
                    <a:lnTo>
                      <a:pt x="555" y="194"/>
                    </a:lnTo>
                    <a:lnTo>
                      <a:pt x="522" y="162"/>
                    </a:lnTo>
                    <a:lnTo>
                      <a:pt x="522" y="162"/>
                    </a:lnTo>
                    <a:cubicBezTo>
                      <a:pt x="513" y="152"/>
                      <a:pt x="502" y="146"/>
                      <a:pt x="489" y="140"/>
                    </a:cubicBezTo>
                    <a:lnTo>
                      <a:pt x="489" y="140"/>
                    </a:lnTo>
                    <a:cubicBezTo>
                      <a:pt x="487" y="139"/>
                      <a:pt x="483" y="138"/>
                      <a:pt x="481" y="137"/>
                    </a:cubicBezTo>
                    <a:lnTo>
                      <a:pt x="481" y="137"/>
                    </a:lnTo>
                    <a:cubicBezTo>
                      <a:pt x="464" y="132"/>
                      <a:pt x="448" y="132"/>
                      <a:pt x="432" y="137"/>
                    </a:cubicBezTo>
                    <a:lnTo>
                      <a:pt x="432" y="137"/>
                    </a:lnTo>
                    <a:cubicBezTo>
                      <a:pt x="415" y="142"/>
                      <a:pt x="402" y="151"/>
                      <a:pt x="391" y="162"/>
                    </a:cubicBezTo>
                    <a:lnTo>
                      <a:pt x="358" y="194"/>
                    </a:lnTo>
                    <a:lnTo>
                      <a:pt x="325" y="227"/>
                    </a:lnTo>
                    <a:lnTo>
                      <a:pt x="293" y="260"/>
                    </a:lnTo>
                    <a:lnTo>
                      <a:pt x="259" y="293"/>
                    </a:lnTo>
                    <a:lnTo>
                      <a:pt x="227" y="326"/>
                    </a:lnTo>
                    <a:lnTo>
                      <a:pt x="194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1" y="752"/>
                    </a:lnTo>
                    <a:lnTo>
                      <a:pt x="391" y="752"/>
                    </a:lnTo>
                    <a:cubicBezTo>
                      <a:pt x="402" y="763"/>
                      <a:pt x="415" y="771"/>
                      <a:pt x="432" y="776"/>
                    </a:cubicBezTo>
                    <a:lnTo>
                      <a:pt x="432" y="776"/>
                    </a:lnTo>
                    <a:cubicBezTo>
                      <a:pt x="448" y="782"/>
                      <a:pt x="464" y="782"/>
                      <a:pt x="481" y="776"/>
                    </a:cubicBezTo>
                    <a:lnTo>
                      <a:pt x="481" y="776"/>
                    </a:lnTo>
                    <a:cubicBezTo>
                      <a:pt x="483" y="776"/>
                      <a:pt x="487" y="775"/>
                      <a:pt x="489" y="773"/>
                    </a:cubicBezTo>
                    <a:lnTo>
                      <a:pt x="489" y="773"/>
                    </a:lnTo>
                    <a:cubicBezTo>
                      <a:pt x="502" y="768"/>
                      <a:pt x="513" y="761"/>
                      <a:pt x="522" y="752"/>
                    </a:cubicBezTo>
                    <a:lnTo>
                      <a:pt x="588" y="686"/>
                    </a:lnTo>
                    <a:lnTo>
                      <a:pt x="620" y="654"/>
                    </a:lnTo>
                    <a:lnTo>
                      <a:pt x="653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2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2" y="498"/>
                      <a:pt x="894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3" y="752"/>
                    </a:lnTo>
                    <a:lnTo>
                      <a:pt x="555" y="850"/>
                    </a:lnTo>
                    <a:lnTo>
                      <a:pt x="522" y="882"/>
                    </a:lnTo>
                    <a:lnTo>
                      <a:pt x="522" y="882"/>
                    </a:lnTo>
                    <a:cubicBezTo>
                      <a:pt x="513" y="892"/>
                      <a:pt x="502" y="899"/>
                      <a:pt x="489" y="904"/>
                    </a:cubicBezTo>
                    <a:lnTo>
                      <a:pt x="489" y="904"/>
                    </a:lnTo>
                    <a:cubicBezTo>
                      <a:pt x="487" y="906"/>
                      <a:pt x="483" y="907"/>
                      <a:pt x="481" y="907"/>
                    </a:cubicBezTo>
                    <a:lnTo>
                      <a:pt x="481" y="907"/>
                    </a:lnTo>
                    <a:cubicBezTo>
                      <a:pt x="464" y="913"/>
                      <a:pt x="448" y="913"/>
                      <a:pt x="432" y="907"/>
                    </a:cubicBezTo>
                    <a:lnTo>
                      <a:pt x="432" y="907"/>
                    </a:lnTo>
                    <a:cubicBezTo>
                      <a:pt x="415" y="902"/>
                      <a:pt x="402" y="894"/>
                      <a:pt x="391" y="882"/>
                    </a:cubicBezTo>
                    <a:lnTo>
                      <a:pt x="358" y="850"/>
                    </a:lnTo>
                    <a:lnTo>
                      <a:pt x="325" y="817"/>
                    </a:lnTo>
                    <a:lnTo>
                      <a:pt x="293" y="785"/>
                    </a:lnTo>
                    <a:lnTo>
                      <a:pt x="259" y="752"/>
                    </a:lnTo>
                    <a:lnTo>
                      <a:pt x="227" y="719"/>
                    </a:lnTo>
                    <a:lnTo>
                      <a:pt x="194" y="686"/>
                    </a:lnTo>
                    <a:lnTo>
                      <a:pt x="161" y="654"/>
                    </a:lnTo>
                    <a:lnTo>
                      <a:pt x="129" y="621"/>
                    </a:lnTo>
                    <a:lnTo>
                      <a:pt x="95" y="588"/>
                    </a:lnTo>
                    <a:lnTo>
                      <a:pt x="63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3" y="358"/>
                    </a:lnTo>
                    <a:lnTo>
                      <a:pt x="161" y="260"/>
                    </a:lnTo>
                    <a:lnTo>
                      <a:pt x="194" y="227"/>
                    </a:lnTo>
                    <a:lnTo>
                      <a:pt x="227" y="194"/>
                    </a:lnTo>
                    <a:lnTo>
                      <a:pt x="325" y="96"/>
                    </a:lnTo>
                    <a:lnTo>
                      <a:pt x="358" y="63"/>
                    </a:lnTo>
                    <a:lnTo>
                      <a:pt x="391" y="30"/>
                    </a:lnTo>
                    <a:lnTo>
                      <a:pt x="391" y="30"/>
                    </a:lnTo>
                    <a:cubicBezTo>
                      <a:pt x="402" y="20"/>
                      <a:pt x="415" y="11"/>
                      <a:pt x="432" y="6"/>
                    </a:cubicBezTo>
                    <a:lnTo>
                      <a:pt x="432" y="6"/>
                    </a:lnTo>
                    <a:cubicBezTo>
                      <a:pt x="448" y="0"/>
                      <a:pt x="464" y="0"/>
                      <a:pt x="481" y="6"/>
                    </a:cubicBezTo>
                    <a:lnTo>
                      <a:pt x="481" y="6"/>
                    </a:lnTo>
                    <a:cubicBezTo>
                      <a:pt x="483" y="7"/>
                      <a:pt x="487" y="8"/>
                      <a:pt x="489" y="9"/>
                    </a:cubicBezTo>
                    <a:lnTo>
                      <a:pt x="489" y="9"/>
                    </a:lnTo>
                    <a:cubicBezTo>
                      <a:pt x="502" y="15"/>
                      <a:pt x="513" y="21"/>
                      <a:pt x="522" y="30"/>
                    </a:cubicBezTo>
                    <a:lnTo>
                      <a:pt x="555" y="63"/>
                    </a:lnTo>
                    <a:lnTo>
                      <a:pt x="588" y="96"/>
                    </a:lnTo>
                    <a:lnTo>
                      <a:pt x="620" y="129"/>
                    </a:lnTo>
                    <a:lnTo>
                      <a:pt x="653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4" y="402"/>
                      <a:pt x="902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" name="Freeform 486">
                <a:extLst>
                  <a:ext uri="{FF2B5EF4-FFF2-40B4-BE49-F238E27FC236}">
                    <a16:creationId xmlns="" xmlns:a16="http://schemas.microsoft.com/office/drawing/2014/main" id="{4C388B3B-B661-2448-A810-B178ECB52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9375" y="2284413"/>
                <a:ext cx="247650" cy="284162"/>
              </a:xfrm>
              <a:custGeom>
                <a:avLst/>
                <a:gdLst>
                  <a:gd name="T0" fmla="*/ 663 w 689"/>
                  <a:gd name="T1" fmla="*/ 778 h 788"/>
                  <a:gd name="T2" fmla="*/ 663 w 689"/>
                  <a:gd name="T3" fmla="*/ 778 h 788"/>
                  <a:gd name="T4" fmla="*/ 688 w 689"/>
                  <a:gd name="T5" fmla="*/ 754 h 788"/>
                  <a:gd name="T6" fmla="*/ 688 w 689"/>
                  <a:gd name="T7" fmla="*/ 754 h 788"/>
                  <a:gd name="T8" fmla="*/ 671 w 689"/>
                  <a:gd name="T9" fmla="*/ 722 h 788"/>
                  <a:gd name="T10" fmla="*/ 638 w 689"/>
                  <a:gd name="T11" fmla="*/ 689 h 788"/>
                  <a:gd name="T12" fmla="*/ 606 w 689"/>
                  <a:gd name="T13" fmla="*/ 656 h 788"/>
                  <a:gd name="T14" fmla="*/ 573 w 689"/>
                  <a:gd name="T15" fmla="*/ 623 h 788"/>
                  <a:gd name="T16" fmla="*/ 540 w 689"/>
                  <a:gd name="T17" fmla="*/ 591 h 788"/>
                  <a:gd name="T18" fmla="*/ 508 w 689"/>
                  <a:gd name="T19" fmla="*/ 558 h 788"/>
                  <a:gd name="T20" fmla="*/ 474 w 689"/>
                  <a:gd name="T21" fmla="*/ 525 h 788"/>
                  <a:gd name="T22" fmla="*/ 442 w 689"/>
                  <a:gd name="T23" fmla="*/ 492 h 788"/>
                  <a:gd name="T24" fmla="*/ 409 w 689"/>
                  <a:gd name="T25" fmla="*/ 460 h 788"/>
                  <a:gd name="T26" fmla="*/ 409 w 689"/>
                  <a:gd name="T27" fmla="*/ 460 h 788"/>
                  <a:gd name="T28" fmla="*/ 384 w 689"/>
                  <a:gd name="T29" fmla="*/ 418 h 788"/>
                  <a:gd name="T30" fmla="*/ 384 w 689"/>
                  <a:gd name="T31" fmla="*/ 418 h 788"/>
                  <a:gd name="T32" fmla="*/ 384 w 689"/>
                  <a:gd name="T33" fmla="*/ 369 h 788"/>
                  <a:gd name="T34" fmla="*/ 384 w 689"/>
                  <a:gd name="T35" fmla="*/ 369 h 788"/>
                  <a:gd name="T36" fmla="*/ 409 w 689"/>
                  <a:gd name="T37" fmla="*/ 328 h 788"/>
                  <a:gd name="T38" fmla="*/ 671 w 689"/>
                  <a:gd name="T39" fmla="*/ 66 h 788"/>
                  <a:gd name="T40" fmla="*/ 671 w 689"/>
                  <a:gd name="T41" fmla="*/ 66 h 788"/>
                  <a:gd name="T42" fmla="*/ 688 w 689"/>
                  <a:gd name="T43" fmla="*/ 33 h 788"/>
                  <a:gd name="T44" fmla="*/ 688 w 689"/>
                  <a:gd name="T45" fmla="*/ 33 h 788"/>
                  <a:gd name="T46" fmla="*/ 663 w 689"/>
                  <a:gd name="T47" fmla="*/ 8 h 788"/>
                  <a:gd name="T48" fmla="*/ 663 w 689"/>
                  <a:gd name="T49" fmla="*/ 8 h 788"/>
                  <a:gd name="T50" fmla="*/ 606 w 689"/>
                  <a:gd name="T51" fmla="*/ 0 h 788"/>
                  <a:gd name="T52" fmla="*/ 81 w 689"/>
                  <a:gd name="T53" fmla="*/ 0 h 788"/>
                  <a:gd name="T54" fmla="*/ 81 w 689"/>
                  <a:gd name="T55" fmla="*/ 0 h 788"/>
                  <a:gd name="T56" fmla="*/ 23 w 689"/>
                  <a:gd name="T57" fmla="*/ 8 h 788"/>
                  <a:gd name="T58" fmla="*/ 23 w 689"/>
                  <a:gd name="T59" fmla="*/ 8 h 788"/>
                  <a:gd name="T60" fmla="*/ 0 w 689"/>
                  <a:gd name="T61" fmla="*/ 33 h 788"/>
                  <a:gd name="T62" fmla="*/ 0 w 689"/>
                  <a:gd name="T63" fmla="*/ 33 h 788"/>
                  <a:gd name="T64" fmla="*/ 16 w 689"/>
                  <a:gd name="T65" fmla="*/ 66 h 788"/>
                  <a:gd name="T66" fmla="*/ 48 w 689"/>
                  <a:gd name="T67" fmla="*/ 99 h 788"/>
                  <a:gd name="T68" fmla="*/ 81 w 689"/>
                  <a:gd name="T69" fmla="*/ 131 h 788"/>
                  <a:gd name="T70" fmla="*/ 114 w 689"/>
                  <a:gd name="T71" fmla="*/ 164 h 788"/>
                  <a:gd name="T72" fmla="*/ 146 w 689"/>
                  <a:gd name="T73" fmla="*/ 197 h 788"/>
                  <a:gd name="T74" fmla="*/ 180 w 689"/>
                  <a:gd name="T75" fmla="*/ 230 h 788"/>
                  <a:gd name="T76" fmla="*/ 212 w 689"/>
                  <a:gd name="T77" fmla="*/ 263 h 788"/>
                  <a:gd name="T78" fmla="*/ 245 w 689"/>
                  <a:gd name="T79" fmla="*/ 296 h 788"/>
                  <a:gd name="T80" fmla="*/ 278 w 689"/>
                  <a:gd name="T81" fmla="*/ 328 h 788"/>
                  <a:gd name="T82" fmla="*/ 278 w 689"/>
                  <a:gd name="T83" fmla="*/ 328 h 788"/>
                  <a:gd name="T84" fmla="*/ 303 w 689"/>
                  <a:gd name="T85" fmla="*/ 369 h 788"/>
                  <a:gd name="T86" fmla="*/ 303 w 689"/>
                  <a:gd name="T87" fmla="*/ 369 h 788"/>
                  <a:gd name="T88" fmla="*/ 303 w 689"/>
                  <a:gd name="T89" fmla="*/ 418 h 788"/>
                  <a:gd name="T90" fmla="*/ 303 w 689"/>
                  <a:gd name="T91" fmla="*/ 418 h 788"/>
                  <a:gd name="T92" fmla="*/ 278 w 689"/>
                  <a:gd name="T93" fmla="*/ 460 h 788"/>
                  <a:gd name="T94" fmla="*/ 16 w 689"/>
                  <a:gd name="T95" fmla="*/ 722 h 788"/>
                  <a:gd name="T96" fmla="*/ 16 w 689"/>
                  <a:gd name="T97" fmla="*/ 722 h 788"/>
                  <a:gd name="T98" fmla="*/ 0 w 689"/>
                  <a:gd name="T99" fmla="*/ 754 h 788"/>
                  <a:gd name="T100" fmla="*/ 0 w 689"/>
                  <a:gd name="T101" fmla="*/ 754 h 788"/>
                  <a:gd name="T102" fmla="*/ 23 w 689"/>
                  <a:gd name="T103" fmla="*/ 778 h 788"/>
                  <a:gd name="T104" fmla="*/ 23 w 689"/>
                  <a:gd name="T105" fmla="*/ 778 h 788"/>
                  <a:gd name="T106" fmla="*/ 81 w 689"/>
                  <a:gd name="T107" fmla="*/ 787 h 788"/>
                  <a:gd name="T108" fmla="*/ 606 w 689"/>
                  <a:gd name="T109" fmla="*/ 787 h 788"/>
                  <a:gd name="T110" fmla="*/ 606 w 689"/>
                  <a:gd name="T111" fmla="*/ 787 h 788"/>
                  <a:gd name="T112" fmla="*/ 663 w 689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788">
                    <a:moveTo>
                      <a:pt x="663" y="778"/>
                    </a:moveTo>
                    <a:lnTo>
                      <a:pt x="663" y="778"/>
                    </a:lnTo>
                    <a:cubicBezTo>
                      <a:pt x="679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2" y="732"/>
                      <a:pt x="671" y="722"/>
                    </a:cubicBezTo>
                    <a:lnTo>
                      <a:pt x="638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0" y="591"/>
                    </a:lnTo>
                    <a:lnTo>
                      <a:pt x="508" y="558"/>
                    </a:lnTo>
                    <a:lnTo>
                      <a:pt x="474" y="525"/>
                    </a:lnTo>
                    <a:lnTo>
                      <a:pt x="442" y="492"/>
                    </a:lnTo>
                    <a:lnTo>
                      <a:pt x="409" y="460"/>
                    </a:lnTo>
                    <a:lnTo>
                      <a:pt x="409" y="460"/>
                    </a:lnTo>
                    <a:cubicBezTo>
                      <a:pt x="398" y="448"/>
                      <a:pt x="390" y="435"/>
                      <a:pt x="384" y="418"/>
                    </a:cubicBezTo>
                    <a:lnTo>
                      <a:pt x="384" y="418"/>
                    </a:lnTo>
                    <a:cubicBezTo>
                      <a:pt x="379" y="402"/>
                      <a:pt x="379" y="386"/>
                      <a:pt x="384" y="369"/>
                    </a:cubicBezTo>
                    <a:lnTo>
                      <a:pt x="384" y="369"/>
                    </a:lnTo>
                    <a:cubicBezTo>
                      <a:pt x="390" y="352"/>
                      <a:pt x="398" y="339"/>
                      <a:pt x="409" y="328"/>
                    </a:cubicBezTo>
                    <a:lnTo>
                      <a:pt x="671" y="66"/>
                    </a:lnTo>
                    <a:lnTo>
                      <a:pt x="671" y="66"/>
                    </a:lnTo>
                    <a:cubicBezTo>
                      <a:pt x="682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79" y="14"/>
                      <a:pt x="663" y="8"/>
                    </a:cubicBezTo>
                    <a:lnTo>
                      <a:pt x="663" y="8"/>
                    </a:lnTo>
                    <a:cubicBezTo>
                      <a:pt x="647" y="3"/>
                      <a:pt x="627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60" y="0"/>
                      <a:pt x="41" y="3"/>
                      <a:pt x="23" y="8"/>
                    </a:cubicBezTo>
                    <a:lnTo>
                      <a:pt x="23" y="8"/>
                    </a:lnTo>
                    <a:cubicBezTo>
                      <a:pt x="7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48" y="99"/>
                    </a:lnTo>
                    <a:lnTo>
                      <a:pt x="81" y="131"/>
                    </a:lnTo>
                    <a:lnTo>
                      <a:pt x="114" y="164"/>
                    </a:lnTo>
                    <a:lnTo>
                      <a:pt x="146" y="197"/>
                    </a:lnTo>
                    <a:lnTo>
                      <a:pt x="180" y="230"/>
                    </a:lnTo>
                    <a:lnTo>
                      <a:pt x="212" y="263"/>
                    </a:lnTo>
                    <a:lnTo>
                      <a:pt x="245" y="296"/>
                    </a:lnTo>
                    <a:lnTo>
                      <a:pt x="278" y="328"/>
                    </a:lnTo>
                    <a:lnTo>
                      <a:pt x="278" y="328"/>
                    </a:lnTo>
                    <a:cubicBezTo>
                      <a:pt x="288" y="339"/>
                      <a:pt x="297" y="352"/>
                      <a:pt x="303" y="369"/>
                    </a:cubicBezTo>
                    <a:lnTo>
                      <a:pt x="303" y="369"/>
                    </a:lnTo>
                    <a:cubicBezTo>
                      <a:pt x="308" y="386"/>
                      <a:pt x="308" y="402"/>
                      <a:pt x="303" y="418"/>
                    </a:cubicBezTo>
                    <a:lnTo>
                      <a:pt x="303" y="418"/>
                    </a:lnTo>
                    <a:cubicBezTo>
                      <a:pt x="297" y="435"/>
                      <a:pt x="288" y="448"/>
                      <a:pt x="278" y="460"/>
                    </a:cubicBezTo>
                    <a:lnTo>
                      <a:pt x="16" y="722"/>
                    </a:lnTo>
                    <a:lnTo>
                      <a:pt x="16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7" y="773"/>
                      <a:pt x="23" y="778"/>
                    </a:cubicBezTo>
                    <a:lnTo>
                      <a:pt x="23" y="778"/>
                    </a:lnTo>
                    <a:cubicBezTo>
                      <a:pt x="41" y="784"/>
                      <a:pt x="60" y="787"/>
                      <a:pt x="81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7" y="787"/>
                      <a:pt x="647" y="784"/>
                      <a:pt x="663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" name="Freeform 487">
                <a:extLst>
                  <a:ext uri="{FF2B5EF4-FFF2-40B4-BE49-F238E27FC236}">
                    <a16:creationId xmlns="" xmlns:a16="http://schemas.microsoft.com/office/drawing/2014/main" id="{14A11667-7E79-3C47-A7C4-32C9C86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2500" y="2284413"/>
                <a:ext cx="247650" cy="284162"/>
              </a:xfrm>
              <a:custGeom>
                <a:avLst/>
                <a:gdLst>
                  <a:gd name="T0" fmla="*/ 442 w 689"/>
                  <a:gd name="T1" fmla="*/ 295 h 788"/>
                  <a:gd name="T2" fmla="*/ 508 w 689"/>
                  <a:gd name="T3" fmla="*/ 230 h 788"/>
                  <a:gd name="T4" fmla="*/ 573 w 689"/>
                  <a:gd name="T5" fmla="*/ 164 h 788"/>
                  <a:gd name="T6" fmla="*/ 639 w 689"/>
                  <a:gd name="T7" fmla="*/ 99 h 788"/>
                  <a:gd name="T8" fmla="*/ 672 w 689"/>
                  <a:gd name="T9" fmla="*/ 66 h 788"/>
                  <a:gd name="T10" fmla="*/ 688 w 689"/>
                  <a:gd name="T11" fmla="*/ 33 h 788"/>
                  <a:gd name="T12" fmla="*/ 664 w 689"/>
                  <a:gd name="T13" fmla="*/ 8 h 788"/>
                  <a:gd name="T14" fmla="*/ 82 w 689"/>
                  <a:gd name="T15" fmla="*/ 0 h 788"/>
                  <a:gd name="T16" fmla="*/ 24 w 689"/>
                  <a:gd name="T17" fmla="*/ 8 h 788"/>
                  <a:gd name="T18" fmla="*/ 0 w 689"/>
                  <a:gd name="T19" fmla="*/ 33 h 788"/>
                  <a:gd name="T20" fmla="*/ 16 w 689"/>
                  <a:gd name="T21" fmla="*/ 66 h 788"/>
                  <a:gd name="T22" fmla="*/ 115 w 689"/>
                  <a:gd name="T23" fmla="*/ 164 h 788"/>
                  <a:gd name="T24" fmla="*/ 246 w 689"/>
                  <a:gd name="T25" fmla="*/ 295 h 788"/>
                  <a:gd name="T26" fmla="*/ 279 w 689"/>
                  <a:gd name="T27" fmla="*/ 328 h 788"/>
                  <a:gd name="T28" fmla="*/ 303 w 689"/>
                  <a:gd name="T29" fmla="*/ 369 h 788"/>
                  <a:gd name="T30" fmla="*/ 303 w 689"/>
                  <a:gd name="T31" fmla="*/ 418 h 788"/>
                  <a:gd name="T32" fmla="*/ 246 w 689"/>
                  <a:gd name="T33" fmla="*/ 492 h 788"/>
                  <a:gd name="T34" fmla="*/ 180 w 689"/>
                  <a:gd name="T35" fmla="*/ 558 h 788"/>
                  <a:gd name="T36" fmla="*/ 115 w 689"/>
                  <a:gd name="T37" fmla="*/ 623 h 788"/>
                  <a:gd name="T38" fmla="*/ 49 w 689"/>
                  <a:gd name="T39" fmla="*/ 689 h 788"/>
                  <a:gd name="T40" fmla="*/ 16 w 689"/>
                  <a:gd name="T41" fmla="*/ 722 h 788"/>
                  <a:gd name="T42" fmla="*/ 0 w 689"/>
                  <a:gd name="T43" fmla="*/ 754 h 788"/>
                  <a:gd name="T44" fmla="*/ 24 w 689"/>
                  <a:gd name="T45" fmla="*/ 778 h 788"/>
                  <a:gd name="T46" fmla="*/ 606 w 689"/>
                  <a:gd name="T47" fmla="*/ 787 h 788"/>
                  <a:gd name="T48" fmla="*/ 664 w 689"/>
                  <a:gd name="T49" fmla="*/ 778 h 788"/>
                  <a:gd name="T50" fmla="*/ 688 w 689"/>
                  <a:gd name="T51" fmla="*/ 754 h 788"/>
                  <a:gd name="T52" fmla="*/ 672 w 689"/>
                  <a:gd name="T53" fmla="*/ 722 h 788"/>
                  <a:gd name="T54" fmla="*/ 606 w 689"/>
                  <a:gd name="T55" fmla="*/ 656 h 788"/>
                  <a:gd name="T56" fmla="*/ 475 w 689"/>
                  <a:gd name="T57" fmla="*/ 525 h 788"/>
                  <a:gd name="T58" fmla="*/ 410 w 689"/>
                  <a:gd name="T59" fmla="*/ 460 h 788"/>
                  <a:gd name="T60" fmla="*/ 385 w 689"/>
                  <a:gd name="T61" fmla="*/ 418 h 788"/>
                  <a:gd name="T62" fmla="*/ 385 w 689"/>
                  <a:gd name="T63" fmla="*/ 369 h 788"/>
                  <a:gd name="T64" fmla="*/ 410 w 689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788">
                    <a:moveTo>
                      <a:pt x="410" y="328"/>
                    </a:moveTo>
                    <a:lnTo>
                      <a:pt x="442" y="295"/>
                    </a:lnTo>
                    <a:lnTo>
                      <a:pt x="475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3" y="164"/>
                    </a:lnTo>
                    <a:lnTo>
                      <a:pt x="606" y="131"/>
                    </a:lnTo>
                    <a:lnTo>
                      <a:pt x="639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0" y="339"/>
                      <a:pt x="297" y="352"/>
                      <a:pt x="303" y="369"/>
                    </a:cubicBezTo>
                    <a:lnTo>
                      <a:pt x="303" y="369"/>
                    </a:lnTo>
                    <a:cubicBezTo>
                      <a:pt x="308" y="386"/>
                      <a:pt x="308" y="402"/>
                      <a:pt x="303" y="418"/>
                    </a:cubicBezTo>
                    <a:lnTo>
                      <a:pt x="303" y="418"/>
                    </a:lnTo>
                    <a:cubicBezTo>
                      <a:pt x="297" y="435"/>
                      <a:pt x="290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0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49" y="689"/>
                    </a:lnTo>
                    <a:lnTo>
                      <a:pt x="16" y="722"/>
                    </a:lnTo>
                    <a:lnTo>
                      <a:pt x="16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7" y="784"/>
                      <a:pt x="664" y="778"/>
                    </a:cubicBezTo>
                    <a:lnTo>
                      <a:pt x="664" y="778"/>
                    </a:lnTo>
                    <a:cubicBezTo>
                      <a:pt x="680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8" y="448"/>
                      <a:pt x="390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0" y="352"/>
                      <a:pt x="398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" name="Freeform 488">
                <a:extLst>
                  <a:ext uri="{FF2B5EF4-FFF2-40B4-BE49-F238E27FC236}">
                    <a16:creationId xmlns="" xmlns:a16="http://schemas.microsoft.com/office/drawing/2014/main" id="{572665CE-4D2D-3D48-8C66-03D9B71BA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100" y="2332038"/>
                <a:ext cx="187325" cy="187325"/>
              </a:xfrm>
              <a:custGeom>
                <a:avLst/>
                <a:gdLst>
                  <a:gd name="T0" fmla="*/ 382 w 519"/>
                  <a:gd name="T1" fmla="*/ 235 h 520"/>
                  <a:gd name="T2" fmla="*/ 325 w 519"/>
                  <a:gd name="T3" fmla="*/ 161 h 520"/>
                  <a:gd name="T4" fmla="*/ 292 w 519"/>
                  <a:gd name="T5" fmla="*/ 140 h 520"/>
                  <a:gd name="T6" fmla="*/ 284 w 519"/>
                  <a:gd name="T7" fmla="*/ 136 h 520"/>
                  <a:gd name="T8" fmla="*/ 235 w 519"/>
                  <a:gd name="T9" fmla="*/ 136 h 520"/>
                  <a:gd name="T10" fmla="*/ 194 w 519"/>
                  <a:gd name="T11" fmla="*/ 161 h 520"/>
                  <a:gd name="T12" fmla="*/ 161 w 519"/>
                  <a:gd name="T13" fmla="*/ 194 h 520"/>
                  <a:gd name="T14" fmla="*/ 136 w 519"/>
                  <a:gd name="T15" fmla="*/ 235 h 520"/>
                  <a:gd name="T16" fmla="*/ 136 w 519"/>
                  <a:gd name="T17" fmla="*/ 284 h 520"/>
                  <a:gd name="T18" fmla="*/ 194 w 519"/>
                  <a:gd name="T19" fmla="*/ 358 h 520"/>
                  <a:gd name="T20" fmla="*/ 235 w 519"/>
                  <a:gd name="T21" fmla="*/ 382 h 520"/>
                  <a:gd name="T22" fmla="*/ 284 w 519"/>
                  <a:gd name="T23" fmla="*/ 382 h 520"/>
                  <a:gd name="T24" fmla="*/ 292 w 519"/>
                  <a:gd name="T25" fmla="*/ 379 h 520"/>
                  <a:gd name="T26" fmla="*/ 325 w 519"/>
                  <a:gd name="T27" fmla="*/ 358 h 520"/>
                  <a:gd name="T28" fmla="*/ 358 w 519"/>
                  <a:gd name="T29" fmla="*/ 326 h 520"/>
                  <a:gd name="T30" fmla="*/ 382 w 519"/>
                  <a:gd name="T31" fmla="*/ 284 h 520"/>
                  <a:gd name="T32" fmla="*/ 513 w 519"/>
                  <a:gd name="T33" fmla="*/ 235 h 520"/>
                  <a:gd name="T34" fmla="*/ 513 w 519"/>
                  <a:gd name="T35" fmla="*/ 284 h 520"/>
                  <a:gd name="T36" fmla="*/ 488 w 519"/>
                  <a:gd name="T37" fmla="*/ 326 h 520"/>
                  <a:gd name="T38" fmla="*/ 423 w 519"/>
                  <a:gd name="T39" fmla="*/ 391 h 520"/>
                  <a:gd name="T40" fmla="*/ 358 w 519"/>
                  <a:gd name="T41" fmla="*/ 457 h 520"/>
                  <a:gd name="T42" fmla="*/ 325 w 519"/>
                  <a:gd name="T43" fmla="*/ 489 h 520"/>
                  <a:gd name="T44" fmla="*/ 292 w 519"/>
                  <a:gd name="T45" fmla="*/ 510 h 520"/>
                  <a:gd name="T46" fmla="*/ 284 w 519"/>
                  <a:gd name="T47" fmla="*/ 514 h 520"/>
                  <a:gd name="T48" fmla="*/ 235 w 519"/>
                  <a:gd name="T49" fmla="*/ 514 h 520"/>
                  <a:gd name="T50" fmla="*/ 161 w 519"/>
                  <a:gd name="T51" fmla="*/ 457 h 520"/>
                  <a:gd name="T52" fmla="*/ 30 w 519"/>
                  <a:gd name="T53" fmla="*/ 326 h 520"/>
                  <a:gd name="T54" fmla="*/ 5 w 519"/>
                  <a:gd name="T55" fmla="*/ 284 h 520"/>
                  <a:gd name="T56" fmla="*/ 5 w 519"/>
                  <a:gd name="T57" fmla="*/ 235 h 520"/>
                  <a:gd name="T58" fmla="*/ 30 w 519"/>
                  <a:gd name="T59" fmla="*/ 194 h 520"/>
                  <a:gd name="T60" fmla="*/ 96 w 519"/>
                  <a:gd name="T61" fmla="*/ 129 h 520"/>
                  <a:gd name="T62" fmla="*/ 194 w 519"/>
                  <a:gd name="T63" fmla="*/ 30 h 520"/>
                  <a:gd name="T64" fmla="*/ 235 w 519"/>
                  <a:gd name="T65" fmla="*/ 6 h 520"/>
                  <a:gd name="T66" fmla="*/ 284 w 519"/>
                  <a:gd name="T67" fmla="*/ 6 h 520"/>
                  <a:gd name="T68" fmla="*/ 292 w 519"/>
                  <a:gd name="T69" fmla="*/ 9 h 520"/>
                  <a:gd name="T70" fmla="*/ 325 w 519"/>
                  <a:gd name="T71" fmla="*/ 30 h 520"/>
                  <a:gd name="T72" fmla="*/ 488 w 519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19" h="520">
                    <a:moveTo>
                      <a:pt x="382" y="235"/>
                    </a:moveTo>
                    <a:lnTo>
                      <a:pt x="382" y="235"/>
                    </a:lnTo>
                    <a:cubicBezTo>
                      <a:pt x="377" y="218"/>
                      <a:pt x="369" y="205"/>
                      <a:pt x="358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6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90" y="139"/>
                      <a:pt x="286" y="137"/>
                      <a:pt x="284" y="136"/>
                    </a:cubicBezTo>
                    <a:lnTo>
                      <a:pt x="284" y="136"/>
                    </a:lnTo>
                    <a:cubicBezTo>
                      <a:pt x="267" y="131"/>
                      <a:pt x="251" y="131"/>
                      <a:pt x="235" y="136"/>
                    </a:cubicBezTo>
                    <a:lnTo>
                      <a:pt x="235" y="136"/>
                    </a:lnTo>
                    <a:cubicBezTo>
                      <a:pt x="218" y="142"/>
                      <a:pt x="205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50" y="205"/>
                      <a:pt x="142" y="218"/>
                      <a:pt x="136" y="235"/>
                    </a:cubicBezTo>
                    <a:lnTo>
                      <a:pt x="136" y="235"/>
                    </a:lnTo>
                    <a:cubicBezTo>
                      <a:pt x="131" y="252"/>
                      <a:pt x="131" y="268"/>
                      <a:pt x="136" y="284"/>
                    </a:cubicBezTo>
                    <a:lnTo>
                      <a:pt x="136" y="284"/>
                    </a:lnTo>
                    <a:cubicBezTo>
                      <a:pt x="142" y="301"/>
                      <a:pt x="150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5" y="369"/>
                      <a:pt x="218" y="377"/>
                      <a:pt x="235" y="382"/>
                    </a:cubicBezTo>
                    <a:lnTo>
                      <a:pt x="235" y="382"/>
                    </a:lnTo>
                    <a:cubicBezTo>
                      <a:pt x="251" y="388"/>
                      <a:pt x="267" y="388"/>
                      <a:pt x="284" y="382"/>
                    </a:cubicBezTo>
                    <a:lnTo>
                      <a:pt x="284" y="382"/>
                    </a:lnTo>
                    <a:cubicBezTo>
                      <a:pt x="286" y="381"/>
                      <a:pt x="290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6" y="367"/>
                      <a:pt x="325" y="358"/>
                    </a:cubicBezTo>
                    <a:lnTo>
                      <a:pt x="358" y="326"/>
                    </a:lnTo>
                    <a:lnTo>
                      <a:pt x="358" y="326"/>
                    </a:lnTo>
                    <a:cubicBezTo>
                      <a:pt x="369" y="314"/>
                      <a:pt x="377" y="301"/>
                      <a:pt x="382" y="284"/>
                    </a:cubicBezTo>
                    <a:lnTo>
                      <a:pt x="382" y="284"/>
                    </a:lnTo>
                    <a:cubicBezTo>
                      <a:pt x="387" y="268"/>
                      <a:pt x="387" y="252"/>
                      <a:pt x="382" y="235"/>
                    </a:cubicBezTo>
                    <a:close/>
                    <a:moveTo>
                      <a:pt x="513" y="235"/>
                    </a:moveTo>
                    <a:lnTo>
                      <a:pt x="513" y="235"/>
                    </a:lnTo>
                    <a:cubicBezTo>
                      <a:pt x="518" y="252"/>
                      <a:pt x="518" y="268"/>
                      <a:pt x="513" y="284"/>
                    </a:cubicBezTo>
                    <a:lnTo>
                      <a:pt x="513" y="284"/>
                    </a:lnTo>
                    <a:cubicBezTo>
                      <a:pt x="508" y="301"/>
                      <a:pt x="500" y="314"/>
                      <a:pt x="488" y="326"/>
                    </a:cubicBezTo>
                    <a:lnTo>
                      <a:pt x="456" y="358"/>
                    </a:lnTo>
                    <a:lnTo>
                      <a:pt x="423" y="391"/>
                    </a:lnTo>
                    <a:lnTo>
                      <a:pt x="391" y="424"/>
                    </a:lnTo>
                    <a:lnTo>
                      <a:pt x="358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6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90" y="512"/>
                      <a:pt x="286" y="513"/>
                      <a:pt x="284" y="514"/>
                    </a:cubicBezTo>
                    <a:lnTo>
                      <a:pt x="284" y="514"/>
                    </a:lnTo>
                    <a:cubicBezTo>
                      <a:pt x="267" y="519"/>
                      <a:pt x="251" y="519"/>
                      <a:pt x="235" y="514"/>
                    </a:cubicBezTo>
                    <a:lnTo>
                      <a:pt x="235" y="514"/>
                    </a:lnTo>
                    <a:cubicBezTo>
                      <a:pt x="218" y="508"/>
                      <a:pt x="205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0" y="301"/>
                      <a:pt x="5" y="284"/>
                    </a:cubicBezTo>
                    <a:lnTo>
                      <a:pt x="5" y="284"/>
                    </a:lnTo>
                    <a:cubicBezTo>
                      <a:pt x="0" y="268"/>
                      <a:pt x="0" y="252"/>
                      <a:pt x="5" y="235"/>
                    </a:cubicBezTo>
                    <a:lnTo>
                      <a:pt x="5" y="235"/>
                    </a:lnTo>
                    <a:cubicBezTo>
                      <a:pt x="10" y="218"/>
                      <a:pt x="19" y="205"/>
                      <a:pt x="30" y="194"/>
                    </a:cubicBezTo>
                    <a:lnTo>
                      <a:pt x="62" y="161"/>
                    </a:lnTo>
                    <a:lnTo>
                      <a:pt x="96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5" y="20"/>
                      <a:pt x="218" y="11"/>
                      <a:pt x="235" y="6"/>
                    </a:cubicBezTo>
                    <a:lnTo>
                      <a:pt x="235" y="6"/>
                    </a:lnTo>
                    <a:cubicBezTo>
                      <a:pt x="251" y="0"/>
                      <a:pt x="267" y="0"/>
                      <a:pt x="284" y="6"/>
                    </a:cubicBezTo>
                    <a:lnTo>
                      <a:pt x="284" y="6"/>
                    </a:lnTo>
                    <a:cubicBezTo>
                      <a:pt x="286" y="7"/>
                      <a:pt x="290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6" y="21"/>
                      <a:pt x="325" y="30"/>
                    </a:cubicBezTo>
                    <a:lnTo>
                      <a:pt x="488" y="194"/>
                    </a:lnTo>
                    <a:lnTo>
                      <a:pt x="488" y="194"/>
                    </a:lnTo>
                    <a:cubicBezTo>
                      <a:pt x="500" y="205"/>
                      <a:pt x="508" y="218"/>
                      <a:pt x="513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" name="Freeform 491">
                <a:extLst>
                  <a:ext uri="{FF2B5EF4-FFF2-40B4-BE49-F238E27FC236}">
                    <a16:creationId xmlns="" xmlns:a16="http://schemas.microsoft.com/office/drawing/2014/main" id="{7FB671EE-433E-6945-BC32-6CBE04739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7538" y="2403475"/>
                <a:ext cx="46037" cy="46038"/>
              </a:xfrm>
              <a:custGeom>
                <a:avLst/>
                <a:gdLst>
                  <a:gd name="T0" fmla="*/ 96 w 127"/>
                  <a:gd name="T1" fmla="*/ 9 h 127"/>
                  <a:gd name="T2" fmla="*/ 96 w 127"/>
                  <a:gd name="T3" fmla="*/ 9 h 127"/>
                  <a:gd name="T4" fmla="*/ 88 w 127"/>
                  <a:gd name="T5" fmla="*/ 5 h 127"/>
                  <a:gd name="T6" fmla="*/ 88 w 127"/>
                  <a:gd name="T7" fmla="*/ 5 h 127"/>
                  <a:gd name="T8" fmla="*/ 39 w 127"/>
                  <a:gd name="T9" fmla="*/ 5 h 127"/>
                  <a:gd name="T10" fmla="*/ 39 w 127"/>
                  <a:gd name="T11" fmla="*/ 5 h 127"/>
                  <a:gd name="T12" fmla="*/ 6 w 127"/>
                  <a:gd name="T13" fmla="*/ 38 h 127"/>
                  <a:gd name="T14" fmla="*/ 6 w 127"/>
                  <a:gd name="T15" fmla="*/ 38 h 127"/>
                  <a:gd name="T16" fmla="*/ 6 w 127"/>
                  <a:gd name="T17" fmla="*/ 87 h 127"/>
                  <a:gd name="T18" fmla="*/ 6 w 127"/>
                  <a:gd name="T19" fmla="*/ 87 h 127"/>
                  <a:gd name="T20" fmla="*/ 39 w 127"/>
                  <a:gd name="T21" fmla="*/ 120 h 127"/>
                  <a:gd name="T22" fmla="*/ 39 w 127"/>
                  <a:gd name="T23" fmla="*/ 120 h 127"/>
                  <a:gd name="T24" fmla="*/ 88 w 127"/>
                  <a:gd name="T25" fmla="*/ 120 h 127"/>
                  <a:gd name="T26" fmla="*/ 88 w 127"/>
                  <a:gd name="T27" fmla="*/ 120 h 127"/>
                  <a:gd name="T28" fmla="*/ 96 w 127"/>
                  <a:gd name="T29" fmla="*/ 116 h 127"/>
                  <a:gd name="T30" fmla="*/ 96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6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6" y="9"/>
                    </a:moveTo>
                    <a:lnTo>
                      <a:pt x="96" y="9"/>
                    </a:lnTo>
                    <a:cubicBezTo>
                      <a:pt x="94" y="8"/>
                      <a:pt x="90" y="6"/>
                      <a:pt x="88" y="5"/>
                    </a:cubicBezTo>
                    <a:lnTo>
                      <a:pt x="88" y="5"/>
                    </a:lnTo>
                    <a:cubicBezTo>
                      <a:pt x="71" y="0"/>
                      <a:pt x="55" y="0"/>
                      <a:pt x="39" y="5"/>
                    </a:cubicBezTo>
                    <a:lnTo>
                      <a:pt x="39" y="5"/>
                    </a:lnTo>
                    <a:cubicBezTo>
                      <a:pt x="22" y="10"/>
                      <a:pt x="11" y="21"/>
                      <a:pt x="6" y="38"/>
                    </a:cubicBezTo>
                    <a:lnTo>
                      <a:pt x="6" y="38"/>
                    </a:lnTo>
                    <a:cubicBezTo>
                      <a:pt x="0" y="55"/>
                      <a:pt x="0" y="71"/>
                      <a:pt x="6" y="87"/>
                    </a:cubicBezTo>
                    <a:lnTo>
                      <a:pt x="6" y="87"/>
                    </a:lnTo>
                    <a:cubicBezTo>
                      <a:pt x="11" y="104"/>
                      <a:pt x="22" y="114"/>
                      <a:pt x="39" y="120"/>
                    </a:cubicBezTo>
                    <a:lnTo>
                      <a:pt x="39" y="120"/>
                    </a:lnTo>
                    <a:cubicBezTo>
                      <a:pt x="55" y="126"/>
                      <a:pt x="71" y="126"/>
                      <a:pt x="88" y="120"/>
                    </a:cubicBezTo>
                    <a:lnTo>
                      <a:pt x="88" y="120"/>
                    </a:lnTo>
                    <a:cubicBezTo>
                      <a:pt x="90" y="119"/>
                      <a:pt x="94" y="118"/>
                      <a:pt x="96" y="116"/>
                    </a:cubicBezTo>
                    <a:lnTo>
                      <a:pt x="96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6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" name="Freeform 494">
                <a:extLst>
                  <a:ext uri="{FF2B5EF4-FFF2-40B4-BE49-F238E27FC236}">
                    <a16:creationId xmlns="" xmlns:a16="http://schemas.microsoft.com/office/drawing/2014/main" id="{D4257EA9-C5B5-1240-B729-2EFCD96B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663" y="2573338"/>
                <a:ext cx="247650" cy="136525"/>
              </a:xfrm>
              <a:custGeom>
                <a:avLst/>
                <a:gdLst>
                  <a:gd name="T0" fmla="*/ 663 w 689"/>
                  <a:gd name="T1" fmla="*/ 369 h 379"/>
                  <a:gd name="T2" fmla="*/ 663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2 w 689"/>
                  <a:gd name="T9" fmla="*/ 312 h 379"/>
                  <a:gd name="T10" fmla="*/ 639 w 689"/>
                  <a:gd name="T11" fmla="*/ 279 h 379"/>
                  <a:gd name="T12" fmla="*/ 606 w 689"/>
                  <a:gd name="T13" fmla="*/ 246 h 379"/>
                  <a:gd name="T14" fmla="*/ 573 w 689"/>
                  <a:gd name="T15" fmla="*/ 214 h 379"/>
                  <a:gd name="T16" fmla="*/ 540 w 689"/>
                  <a:gd name="T17" fmla="*/ 180 h 379"/>
                  <a:gd name="T18" fmla="*/ 508 w 689"/>
                  <a:gd name="T19" fmla="*/ 148 h 379"/>
                  <a:gd name="T20" fmla="*/ 475 w 689"/>
                  <a:gd name="T21" fmla="*/ 115 h 379"/>
                  <a:gd name="T22" fmla="*/ 442 w 689"/>
                  <a:gd name="T23" fmla="*/ 82 h 379"/>
                  <a:gd name="T24" fmla="*/ 409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4 w 689"/>
                  <a:gd name="T31" fmla="*/ 0 h 379"/>
                  <a:gd name="T32" fmla="*/ 344 w 689"/>
                  <a:gd name="T33" fmla="*/ 0 h 379"/>
                  <a:gd name="T34" fmla="*/ 311 w 689"/>
                  <a:gd name="T35" fmla="*/ 16 h 379"/>
                  <a:gd name="T36" fmla="*/ 278 w 689"/>
                  <a:gd name="T37" fmla="*/ 50 h 379"/>
                  <a:gd name="T38" fmla="*/ 245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7 w 689"/>
                  <a:gd name="T45" fmla="*/ 180 h 379"/>
                  <a:gd name="T46" fmla="*/ 115 w 689"/>
                  <a:gd name="T47" fmla="*/ 214 h 379"/>
                  <a:gd name="T48" fmla="*/ 81 w 689"/>
                  <a:gd name="T49" fmla="*/ 246 h 379"/>
                  <a:gd name="T50" fmla="*/ 49 w 689"/>
                  <a:gd name="T51" fmla="*/ 279 h 379"/>
                  <a:gd name="T52" fmla="*/ 16 w 689"/>
                  <a:gd name="T53" fmla="*/ 312 h 379"/>
                  <a:gd name="T54" fmla="*/ 16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4 w 689"/>
                  <a:gd name="T61" fmla="*/ 369 h 379"/>
                  <a:gd name="T62" fmla="*/ 24 w 689"/>
                  <a:gd name="T63" fmla="*/ 369 h 379"/>
                  <a:gd name="T64" fmla="*/ 81 w 689"/>
                  <a:gd name="T65" fmla="*/ 378 h 379"/>
                  <a:gd name="T66" fmla="*/ 606 w 689"/>
                  <a:gd name="T67" fmla="*/ 378 h 379"/>
                  <a:gd name="T68" fmla="*/ 606 w 689"/>
                  <a:gd name="T69" fmla="*/ 378 h 379"/>
                  <a:gd name="T70" fmla="*/ 663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3" y="369"/>
                    </a:moveTo>
                    <a:lnTo>
                      <a:pt x="663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2" y="323"/>
                      <a:pt x="672" y="312"/>
                    </a:cubicBezTo>
                    <a:lnTo>
                      <a:pt x="639" y="279"/>
                    </a:lnTo>
                    <a:lnTo>
                      <a:pt x="606" y="246"/>
                    </a:lnTo>
                    <a:lnTo>
                      <a:pt x="573" y="214"/>
                    </a:lnTo>
                    <a:lnTo>
                      <a:pt x="540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2" y="82"/>
                    </a:lnTo>
                    <a:lnTo>
                      <a:pt x="409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5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1" y="16"/>
                    </a:cubicBezTo>
                    <a:lnTo>
                      <a:pt x="278" y="50"/>
                    </a:lnTo>
                    <a:lnTo>
                      <a:pt x="245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7" y="180"/>
                    </a:lnTo>
                    <a:lnTo>
                      <a:pt x="115" y="214"/>
                    </a:lnTo>
                    <a:lnTo>
                      <a:pt x="81" y="246"/>
                    </a:lnTo>
                    <a:lnTo>
                      <a:pt x="49" y="279"/>
                    </a:lnTo>
                    <a:lnTo>
                      <a:pt x="16" y="312"/>
                    </a:lnTo>
                    <a:lnTo>
                      <a:pt x="16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4" y="369"/>
                    </a:cubicBezTo>
                    <a:lnTo>
                      <a:pt x="24" y="369"/>
                    </a:lnTo>
                    <a:cubicBezTo>
                      <a:pt x="41" y="375"/>
                      <a:pt x="59" y="378"/>
                      <a:pt x="81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3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" name="Freeform 495">
                <a:extLst>
                  <a:ext uri="{FF2B5EF4-FFF2-40B4-BE49-F238E27FC236}">
                    <a16:creationId xmlns="" xmlns:a16="http://schemas.microsoft.com/office/drawing/2014/main" id="{5D3D544C-0B19-2D4F-8260-2A55FE542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213" y="2573338"/>
                <a:ext cx="247650" cy="136525"/>
              </a:xfrm>
              <a:custGeom>
                <a:avLst/>
                <a:gdLst>
                  <a:gd name="T0" fmla="*/ 640 w 690"/>
                  <a:gd name="T1" fmla="*/ 279 h 379"/>
                  <a:gd name="T2" fmla="*/ 607 w 690"/>
                  <a:gd name="T3" fmla="*/ 246 h 379"/>
                  <a:gd name="T4" fmla="*/ 574 w 690"/>
                  <a:gd name="T5" fmla="*/ 213 h 379"/>
                  <a:gd name="T6" fmla="*/ 542 w 690"/>
                  <a:gd name="T7" fmla="*/ 180 h 379"/>
                  <a:gd name="T8" fmla="*/ 509 w 690"/>
                  <a:gd name="T9" fmla="*/ 148 h 379"/>
                  <a:gd name="T10" fmla="*/ 476 w 690"/>
                  <a:gd name="T11" fmla="*/ 115 h 379"/>
                  <a:gd name="T12" fmla="*/ 443 w 690"/>
                  <a:gd name="T13" fmla="*/ 82 h 379"/>
                  <a:gd name="T14" fmla="*/ 410 w 690"/>
                  <a:gd name="T15" fmla="*/ 50 h 379"/>
                  <a:gd name="T16" fmla="*/ 378 w 690"/>
                  <a:gd name="T17" fmla="*/ 16 h 379"/>
                  <a:gd name="T18" fmla="*/ 378 w 690"/>
                  <a:gd name="T19" fmla="*/ 16 h 379"/>
                  <a:gd name="T20" fmla="*/ 345 w 690"/>
                  <a:gd name="T21" fmla="*/ 0 h 379"/>
                  <a:gd name="T22" fmla="*/ 345 w 690"/>
                  <a:gd name="T23" fmla="*/ 0 h 379"/>
                  <a:gd name="T24" fmla="*/ 312 w 690"/>
                  <a:gd name="T25" fmla="*/ 16 h 379"/>
                  <a:gd name="T26" fmla="*/ 279 w 690"/>
                  <a:gd name="T27" fmla="*/ 50 h 379"/>
                  <a:gd name="T28" fmla="*/ 246 w 690"/>
                  <a:gd name="T29" fmla="*/ 82 h 379"/>
                  <a:gd name="T30" fmla="*/ 213 w 690"/>
                  <a:gd name="T31" fmla="*/ 115 h 379"/>
                  <a:gd name="T32" fmla="*/ 181 w 690"/>
                  <a:gd name="T33" fmla="*/ 148 h 379"/>
                  <a:gd name="T34" fmla="*/ 148 w 690"/>
                  <a:gd name="T35" fmla="*/ 180 h 379"/>
                  <a:gd name="T36" fmla="*/ 115 w 690"/>
                  <a:gd name="T37" fmla="*/ 213 h 379"/>
                  <a:gd name="T38" fmla="*/ 82 w 690"/>
                  <a:gd name="T39" fmla="*/ 246 h 379"/>
                  <a:gd name="T40" fmla="*/ 49 w 690"/>
                  <a:gd name="T41" fmla="*/ 279 h 379"/>
                  <a:gd name="T42" fmla="*/ 17 w 690"/>
                  <a:gd name="T43" fmla="*/ 312 h 379"/>
                  <a:gd name="T44" fmla="*/ 17 w 690"/>
                  <a:gd name="T45" fmla="*/ 312 h 379"/>
                  <a:gd name="T46" fmla="*/ 0 w 690"/>
                  <a:gd name="T47" fmla="*/ 344 h 379"/>
                  <a:gd name="T48" fmla="*/ 0 w 690"/>
                  <a:gd name="T49" fmla="*/ 344 h 379"/>
                  <a:gd name="T50" fmla="*/ 25 w 690"/>
                  <a:gd name="T51" fmla="*/ 369 h 379"/>
                  <a:gd name="T52" fmla="*/ 25 w 690"/>
                  <a:gd name="T53" fmla="*/ 369 h 379"/>
                  <a:gd name="T54" fmla="*/ 82 w 690"/>
                  <a:gd name="T55" fmla="*/ 378 h 379"/>
                  <a:gd name="T56" fmla="*/ 607 w 690"/>
                  <a:gd name="T57" fmla="*/ 378 h 379"/>
                  <a:gd name="T58" fmla="*/ 607 w 690"/>
                  <a:gd name="T59" fmla="*/ 378 h 379"/>
                  <a:gd name="T60" fmla="*/ 664 w 690"/>
                  <a:gd name="T61" fmla="*/ 369 h 379"/>
                  <a:gd name="T62" fmla="*/ 664 w 690"/>
                  <a:gd name="T63" fmla="*/ 369 h 379"/>
                  <a:gd name="T64" fmla="*/ 689 w 690"/>
                  <a:gd name="T65" fmla="*/ 344 h 379"/>
                  <a:gd name="T66" fmla="*/ 689 w 690"/>
                  <a:gd name="T67" fmla="*/ 344 h 379"/>
                  <a:gd name="T68" fmla="*/ 673 w 690"/>
                  <a:gd name="T69" fmla="*/ 312 h 379"/>
                  <a:gd name="T70" fmla="*/ 640 w 690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0" h="379">
                    <a:moveTo>
                      <a:pt x="640" y="279"/>
                    </a:moveTo>
                    <a:lnTo>
                      <a:pt x="607" y="246"/>
                    </a:lnTo>
                    <a:lnTo>
                      <a:pt x="574" y="213"/>
                    </a:lnTo>
                    <a:lnTo>
                      <a:pt x="542" y="180"/>
                    </a:lnTo>
                    <a:lnTo>
                      <a:pt x="509" y="148"/>
                    </a:lnTo>
                    <a:lnTo>
                      <a:pt x="476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8" y="16"/>
                    </a:lnTo>
                    <a:lnTo>
                      <a:pt x="378" y="16"/>
                    </a:lnTo>
                    <a:cubicBezTo>
                      <a:pt x="367" y="6"/>
                      <a:pt x="355" y="0"/>
                      <a:pt x="345" y="0"/>
                    </a:cubicBezTo>
                    <a:lnTo>
                      <a:pt x="345" y="0"/>
                    </a:lnTo>
                    <a:cubicBezTo>
                      <a:pt x="334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1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9" y="378"/>
                      <a:pt x="648" y="375"/>
                      <a:pt x="664" y="369"/>
                    </a:cubicBezTo>
                    <a:lnTo>
                      <a:pt x="664" y="369"/>
                    </a:lnTo>
                    <a:cubicBezTo>
                      <a:pt x="681" y="364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4"/>
                      <a:pt x="684" y="323"/>
                      <a:pt x="673" y="312"/>
                    </a:cubicBezTo>
                    <a:lnTo>
                      <a:pt x="640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" name="Freeform 496">
                <a:extLst>
                  <a:ext uri="{FF2B5EF4-FFF2-40B4-BE49-F238E27FC236}">
                    <a16:creationId xmlns="" xmlns:a16="http://schemas.microsoft.com/office/drawing/2014/main" id="{EAC2E38F-1244-AD4B-91A4-E302DEF65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1950" y="2714625"/>
                <a:ext cx="247650" cy="136525"/>
              </a:xfrm>
              <a:custGeom>
                <a:avLst/>
                <a:gdLst>
                  <a:gd name="T0" fmla="*/ 664 w 689"/>
                  <a:gd name="T1" fmla="*/ 368 h 378"/>
                  <a:gd name="T2" fmla="*/ 664 w 689"/>
                  <a:gd name="T3" fmla="*/ 368 h 378"/>
                  <a:gd name="T4" fmla="*/ 688 w 689"/>
                  <a:gd name="T5" fmla="*/ 344 h 378"/>
                  <a:gd name="T6" fmla="*/ 688 w 689"/>
                  <a:gd name="T7" fmla="*/ 344 h 378"/>
                  <a:gd name="T8" fmla="*/ 672 w 689"/>
                  <a:gd name="T9" fmla="*/ 311 h 378"/>
                  <a:gd name="T10" fmla="*/ 639 w 689"/>
                  <a:gd name="T11" fmla="*/ 278 h 378"/>
                  <a:gd name="T12" fmla="*/ 607 w 689"/>
                  <a:gd name="T13" fmla="*/ 246 h 378"/>
                  <a:gd name="T14" fmla="*/ 573 w 689"/>
                  <a:gd name="T15" fmla="*/ 213 h 378"/>
                  <a:gd name="T16" fmla="*/ 541 w 689"/>
                  <a:gd name="T17" fmla="*/ 180 h 378"/>
                  <a:gd name="T18" fmla="*/ 508 w 689"/>
                  <a:gd name="T19" fmla="*/ 147 h 378"/>
                  <a:gd name="T20" fmla="*/ 475 w 689"/>
                  <a:gd name="T21" fmla="*/ 114 h 378"/>
                  <a:gd name="T22" fmla="*/ 443 w 689"/>
                  <a:gd name="T23" fmla="*/ 82 h 378"/>
                  <a:gd name="T24" fmla="*/ 409 w 689"/>
                  <a:gd name="T25" fmla="*/ 49 h 378"/>
                  <a:gd name="T26" fmla="*/ 377 w 689"/>
                  <a:gd name="T27" fmla="*/ 16 h 378"/>
                  <a:gd name="T28" fmla="*/ 377 w 689"/>
                  <a:gd name="T29" fmla="*/ 16 h 378"/>
                  <a:gd name="T30" fmla="*/ 344 w 689"/>
                  <a:gd name="T31" fmla="*/ 0 h 378"/>
                  <a:gd name="T32" fmla="*/ 344 w 689"/>
                  <a:gd name="T33" fmla="*/ 0 h 378"/>
                  <a:gd name="T34" fmla="*/ 311 w 689"/>
                  <a:gd name="T35" fmla="*/ 16 h 378"/>
                  <a:gd name="T36" fmla="*/ 279 w 689"/>
                  <a:gd name="T37" fmla="*/ 49 h 378"/>
                  <a:gd name="T38" fmla="*/ 246 w 689"/>
                  <a:gd name="T39" fmla="*/ 82 h 378"/>
                  <a:gd name="T40" fmla="*/ 147 w 689"/>
                  <a:gd name="T41" fmla="*/ 180 h 378"/>
                  <a:gd name="T42" fmla="*/ 115 w 689"/>
                  <a:gd name="T43" fmla="*/ 213 h 378"/>
                  <a:gd name="T44" fmla="*/ 82 w 689"/>
                  <a:gd name="T45" fmla="*/ 246 h 378"/>
                  <a:gd name="T46" fmla="*/ 16 w 689"/>
                  <a:gd name="T47" fmla="*/ 311 h 378"/>
                  <a:gd name="T48" fmla="*/ 16 w 689"/>
                  <a:gd name="T49" fmla="*/ 311 h 378"/>
                  <a:gd name="T50" fmla="*/ 0 w 689"/>
                  <a:gd name="T51" fmla="*/ 344 h 378"/>
                  <a:gd name="T52" fmla="*/ 0 w 689"/>
                  <a:gd name="T53" fmla="*/ 344 h 378"/>
                  <a:gd name="T54" fmla="*/ 25 w 689"/>
                  <a:gd name="T55" fmla="*/ 368 h 378"/>
                  <a:gd name="T56" fmla="*/ 25 w 689"/>
                  <a:gd name="T57" fmla="*/ 368 h 378"/>
                  <a:gd name="T58" fmla="*/ 82 w 689"/>
                  <a:gd name="T59" fmla="*/ 377 h 378"/>
                  <a:gd name="T60" fmla="*/ 607 w 689"/>
                  <a:gd name="T61" fmla="*/ 377 h 378"/>
                  <a:gd name="T62" fmla="*/ 607 w 689"/>
                  <a:gd name="T63" fmla="*/ 377 h 378"/>
                  <a:gd name="T64" fmla="*/ 664 w 689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378">
                    <a:moveTo>
                      <a:pt x="664" y="368"/>
                    </a:moveTo>
                    <a:lnTo>
                      <a:pt x="664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7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5" y="114"/>
                    </a:lnTo>
                    <a:lnTo>
                      <a:pt x="443" y="82"/>
                    </a:lnTo>
                    <a:lnTo>
                      <a:pt x="409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9" y="49"/>
                    </a:lnTo>
                    <a:lnTo>
                      <a:pt x="246" y="82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8" y="377"/>
                      <a:pt x="647" y="374"/>
                      <a:pt x="664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" name="Freeform 497">
                <a:extLst>
                  <a:ext uri="{FF2B5EF4-FFF2-40B4-BE49-F238E27FC236}">
                    <a16:creationId xmlns="" xmlns:a16="http://schemas.microsoft.com/office/drawing/2014/main" id="{3B141048-48ED-2341-9F73-FB20A68B5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925" y="2714625"/>
                <a:ext cx="247650" cy="136525"/>
              </a:xfrm>
              <a:custGeom>
                <a:avLst/>
                <a:gdLst>
                  <a:gd name="T0" fmla="*/ 377 w 690"/>
                  <a:gd name="T1" fmla="*/ 16 h 378"/>
                  <a:gd name="T2" fmla="*/ 377 w 690"/>
                  <a:gd name="T3" fmla="*/ 16 h 378"/>
                  <a:gd name="T4" fmla="*/ 344 w 690"/>
                  <a:gd name="T5" fmla="*/ 0 h 378"/>
                  <a:gd name="T6" fmla="*/ 344 w 690"/>
                  <a:gd name="T7" fmla="*/ 0 h 378"/>
                  <a:gd name="T8" fmla="*/ 311 w 690"/>
                  <a:gd name="T9" fmla="*/ 16 h 378"/>
                  <a:gd name="T10" fmla="*/ 278 w 690"/>
                  <a:gd name="T11" fmla="*/ 49 h 378"/>
                  <a:gd name="T12" fmla="*/ 246 w 690"/>
                  <a:gd name="T13" fmla="*/ 82 h 378"/>
                  <a:gd name="T14" fmla="*/ 213 w 690"/>
                  <a:gd name="T15" fmla="*/ 114 h 378"/>
                  <a:gd name="T16" fmla="*/ 180 w 690"/>
                  <a:gd name="T17" fmla="*/ 147 h 378"/>
                  <a:gd name="T18" fmla="*/ 147 w 690"/>
                  <a:gd name="T19" fmla="*/ 180 h 378"/>
                  <a:gd name="T20" fmla="*/ 115 w 690"/>
                  <a:gd name="T21" fmla="*/ 213 h 378"/>
                  <a:gd name="T22" fmla="*/ 82 w 690"/>
                  <a:gd name="T23" fmla="*/ 246 h 378"/>
                  <a:gd name="T24" fmla="*/ 50 w 690"/>
                  <a:gd name="T25" fmla="*/ 278 h 378"/>
                  <a:gd name="T26" fmla="*/ 17 w 690"/>
                  <a:gd name="T27" fmla="*/ 311 h 378"/>
                  <a:gd name="T28" fmla="*/ 17 w 690"/>
                  <a:gd name="T29" fmla="*/ 311 h 378"/>
                  <a:gd name="T30" fmla="*/ 0 w 690"/>
                  <a:gd name="T31" fmla="*/ 344 h 378"/>
                  <a:gd name="T32" fmla="*/ 0 w 690"/>
                  <a:gd name="T33" fmla="*/ 344 h 378"/>
                  <a:gd name="T34" fmla="*/ 25 w 690"/>
                  <a:gd name="T35" fmla="*/ 368 h 378"/>
                  <a:gd name="T36" fmla="*/ 25 w 690"/>
                  <a:gd name="T37" fmla="*/ 368 h 378"/>
                  <a:gd name="T38" fmla="*/ 82 w 690"/>
                  <a:gd name="T39" fmla="*/ 377 h 378"/>
                  <a:gd name="T40" fmla="*/ 606 w 690"/>
                  <a:gd name="T41" fmla="*/ 377 h 378"/>
                  <a:gd name="T42" fmla="*/ 606 w 690"/>
                  <a:gd name="T43" fmla="*/ 377 h 378"/>
                  <a:gd name="T44" fmla="*/ 664 w 690"/>
                  <a:gd name="T45" fmla="*/ 368 h 378"/>
                  <a:gd name="T46" fmla="*/ 664 w 690"/>
                  <a:gd name="T47" fmla="*/ 368 h 378"/>
                  <a:gd name="T48" fmla="*/ 689 w 690"/>
                  <a:gd name="T49" fmla="*/ 344 h 378"/>
                  <a:gd name="T50" fmla="*/ 689 w 690"/>
                  <a:gd name="T51" fmla="*/ 344 h 378"/>
                  <a:gd name="T52" fmla="*/ 672 w 690"/>
                  <a:gd name="T53" fmla="*/ 311 h 378"/>
                  <a:gd name="T54" fmla="*/ 377 w 690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90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6" y="5"/>
                      <a:pt x="356" y="0"/>
                      <a:pt x="344" y="0"/>
                    </a:cubicBezTo>
                    <a:lnTo>
                      <a:pt x="344" y="0"/>
                    </a:lnTo>
                    <a:cubicBezTo>
                      <a:pt x="334" y="0"/>
                      <a:pt x="323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50" y="278"/>
                    </a:lnTo>
                    <a:lnTo>
                      <a:pt x="17" y="311"/>
                    </a:lnTo>
                    <a:lnTo>
                      <a:pt x="17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9" y="377"/>
                      <a:pt x="647" y="374"/>
                      <a:pt x="664" y="368"/>
                    </a:cubicBezTo>
                    <a:lnTo>
                      <a:pt x="664" y="368"/>
                    </a:lnTo>
                    <a:cubicBezTo>
                      <a:pt x="680" y="363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" name="Freeform 498">
                <a:extLst>
                  <a:ext uri="{FF2B5EF4-FFF2-40B4-BE49-F238E27FC236}">
                    <a16:creationId xmlns="" xmlns:a16="http://schemas.microsoft.com/office/drawing/2014/main" id="{3833B643-2CFD-7844-925F-55B11914F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825" y="2851150"/>
                <a:ext cx="271463" cy="141288"/>
              </a:xfrm>
              <a:custGeom>
                <a:avLst/>
                <a:gdLst>
                  <a:gd name="T0" fmla="*/ 705 w 755"/>
                  <a:gd name="T1" fmla="*/ 292 h 391"/>
                  <a:gd name="T2" fmla="*/ 672 w 755"/>
                  <a:gd name="T3" fmla="*/ 259 h 391"/>
                  <a:gd name="T4" fmla="*/ 639 w 755"/>
                  <a:gd name="T5" fmla="*/ 226 h 391"/>
                  <a:gd name="T6" fmla="*/ 606 w 755"/>
                  <a:gd name="T7" fmla="*/ 193 h 391"/>
                  <a:gd name="T8" fmla="*/ 574 w 755"/>
                  <a:gd name="T9" fmla="*/ 161 h 391"/>
                  <a:gd name="T10" fmla="*/ 541 w 755"/>
                  <a:gd name="T11" fmla="*/ 128 h 391"/>
                  <a:gd name="T12" fmla="*/ 509 w 755"/>
                  <a:gd name="T13" fmla="*/ 95 h 391"/>
                  <a:gd name="T14" fmla="*/ 476 w 755"/>
                  <a:gd name="T15" fmla="*/ 62 h 391"/>
                  <a:gd name="T16" fmla="*/ 443 w 755"/>
                  <a:gd name="T17" fmla="*/ 29 h 391"/>
                  <a:gd name="T18" fmla="*/ 443 w 755"/>
                  <a:gd name="T19" fmla="*/ 29 h 391"/>
                  <a:gd name="T20" fmla="*/ 410 w 755"/>
                  <a:gd name="T21" fmla="*/ 8 h 391"/>
                  <a:gd name="T22" fmla="*/ 410 w 755"/>
                  <a:gd name="T23" fmla="*/ 8 h 391"/>
                  <a:gd name="T24" fmla="*/ 402 w 755"/>
                  <a:gd name="T25" fmla="*/ 5 h 391"/>
                  <a:gd name="T26" fmla="*/ 402 w 755"/>
                  <a:gd name="T27" fmla="*/ 5 h 391"/>
                  <a:gd name="T28" fmla="*/ 353 w 755"/>
                  <a:gd name="T29" fmla="*/ 5 h 391"/>
                  <a:gd name="T30" fmla="*/ 353 w 755"/>
                  <a:gd name="T31" fmla="*/ 5 h 391"/>
                  <a:gd name="T32" fmla="*/ 312 w 755"/>
                  <a:gd name="T33" fmla="*/ 29 h 391"/>
                  <a:gd name="T34" fmla="*/ 279 w 755"/>
                  <a:gd name="T35" fmla="*/ 62 h 391"/>
                  <a:gd name="T36" fmla="*/ 246 w 755"/>
                  <a:gd name="T37" fmla="*/ 95 h 391"/>
                  <a:gd name="T38" fmla="*/ 148 w 755"/>
                  <a:gd name="T39" fmla="*/ 193 h 391"/>
                  <a:gd name="T40" fmla="*/ 115 w 755"/>
                  <a:gd name="T41" fmla="*/ 226 h 391"/>
                  <a:gd name="T42" fmla="*/ 82 w 755"/>
                  <a:gd name="T43" fmla="*/ 259 h 391"/>
                  <a:gd name="T44" fmla="*/ 16 w 755"/>
                  <a:gd name="T45" fmla="*/ 325 h 391"/>
                  <a:gd name="T46" fmla="*/ 16 w 755"/>
                  <a:gd name="T47" fmla="*/ 325 h 391"/>
                  <a:gd name="T48" fmla="*/ 0 w 755"/>
                  <a:gd name="T49" fmla="*/ 357 h 391"/>
                  <a:gd name="T50" fmla="*/ 0 w 755"/>
                  <a:gd name="T51" fmla="*/ 357 h 391"/>
                  <a:gd name="T52" fmla="*/ 25 w 755"/>
                  <a:gd name="T53" fmla="*/ 382 h 391"/>
                  <a:gd name="T54" fmla="*/ 25 w 755"/>
                  <a:gd name="T55" fmla="*/ 382 h 391"/>
                  <a:gd name="T56" fmla="*/ 82 w 755"/>
                  <a:gd name="T57" fmla="*/ 390 h 391"/>
                  <a:gd name="T58" fmla="*/ 410 w 755"/>
                  <a:gd name="T59" fmla="*/ 390 h 391"/>
                  <a:gd name="T60" fmla="*/ 672 w 755"/>
                  <a:gd name="T61" fmla="*/ 390 h 391"/>
                  <a:gd name="T62" fmla="*/ 672 w 755"/>
                  <a:gd name="T63" fmla="*/ 390 h 391"/>
                  <a:gd name="T64" fmla="*/ 729 w 755"/>
                  <a:gd name="T65" fmla="*/ 382 h 391"/>
                  <a:gd name="T66" fmla="*/ 729 w 755"/>
                  <a:gd name="T67" fmla="*/ 382 h 391"/>
                  <a:gd name="T68" fmla="*/ 754 w 755"/>
                  <a:gd name="T69" fmla="*/ 357 h 391"/>
                  <a:gd name="T70" fmla="*/ 754 w 755"/>
                  <a:gd name="T71" fmla="*/ 357 h 391"/>
                  <a:gd name="T72" fmla="*/ 737 w 755"/>
                  <a:gd name="T73" fmla="*/ 325 h 391"/>
                  <a:gd name="T74" fmla="*/ 705 w 755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5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4" y="161"/>
                    </a:lnTo>
                    <a:lnTo>
                      <a:pt x="541" y="128"/>
                    </a:lnTo>
                    <a:lnTo>
                      <a:pt x="509" y="95"/>
                    </a:lnTo>
                    <a:lnTo>
                      <a:pt x="476" y="62"/>
                    </a:lnTo>
                    <a:lnTo>
                      <a:pt x="443" y="29"/>
                    </a:lnTo>
                    <a:lnTo>
                      <a:pt x="443" y="29"/>
                    </a:lnTo>
                    <a:cubicBezTo>
                      <a:pt x="434" y="21"/>
                      <a:pt x="423" y="13"/>
                      <a:pt x="410" y="8"/>
                    </a:cubicBezTo>
                    <a:lnTo>
                      <a:pt x="410" y="8"/>
                    </a:lnTo>
                    <a:cubicBezTo>
                      <a:pt x="408" y="7"/>
                      <a:pt x="404" y="6"/>
                      <a:pt x="402" y="5"/>
                    </a:cubicBezTo>
                    <a:lnTo>
                      <a:pt x="402" y="5"/>
                    </a:lnTo>
                    <a:cubicBezTo>
                      <a:pt x="385" y="0"/>
                      <a:pt x="369" y="0"/>
                      <a:pt x="353" y="5"/>
                    </a:cubicBezTo>
                    <a:lnTo>
                      <a:pt x="353" y="5"/>
                    </a:lnTo>
                    <a:cubicBezTo>
                      <a:pt x="336" y="10"/>
                      <a:pt x="323" y="18"/>
                      <a:pt x="312" y="29"/>
                    </a:cubicBezTo>
                    <a:lnTo>
                      <a:pt x="279" y="62"/>
                    </a:lnTo>
                    <a:lnTo>
                      <a:pt x="246" y="95"/>
                    </a:lnTo>
                    <a:lnTo>
                      <a:pt x="148" y="193"/>
                    </a:lnTo>
                    <a:lnTo>
                      <a:pt x="115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6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9" y="377"/>
                      <a:pt x="25" y="382"/>
                    </a:cubicBezTo>
                    <a:lnTo>
                      <a:pt x="25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10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3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4" y="369"/>
                      <a:pt x="754" y="357"/>
                    </a:cubicBezTo>
                    <a:lnTo>
                      <a:pt x="754" y="357"/>
                    </a:lnTo>
                    <a:cubicBezTo>
                      <a:pt x="754" y="347"/>
                      <a:pt x="749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98" name="Rectangle 97"/>
          <p:cNvSpPr/>
          <p:nvPr/>
        </p:nvSpPr>
        <p:spPr>
          <a:xfrm>
            <a:off x="1783758" y="134901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Algorithms Used</a:t>
            </a:r>
          </a:p>
        </p:txBody>
      </p:sp>
      <p:sp>
        <p:nvSpPr>
          <p:cNvPr id="99" name="TextBox 3"/>
          <p:cNvSpPr txBox="1"/>
          <p:nvPr/>
        </p:nvSpPr>
        <p:spPr>
          <a:xfrm>
            <a:off x="1693426" y="724190"/>
            <a:ext cx="99916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6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Forest:-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34580" y="1232767"/>
            <a:ext cx="2330245" cy="330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 Random Forest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rapezoid 3"/>
          <p:cNvSpPr/>
          <p:nvPr/>
        </p:nvSpPr>
        <p:spPr>
          <a:xfrm>
            <a:off x="3126658" y="1672055"/>
            <a:ext cx="3746090" cy="361888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Initialization: Select Parameters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rapezoid 99"/>
          <p:cNvSpPr/>
          <p:nvPr/>
        </p:nvSpPr>
        <p:spPr>
          <a:xfrm>
            <a:off x="2942303" y="2148930"/>
            <a:ext cx="4114800" cy="34043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Individual Regression Trees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rapezoid 100"/>
          <p:cNvSpPr/>
          <p:nvPr/>
        </p:nvSpPr>
        <p:spPr>
          <a:xfrm>
            <a:off x="2802193" y="2613641"/>
            <a:ext cx="4468761" cy="38068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node in regression tree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4771101" y="3048258"/>
            <a:ext cx="530942" cy="35337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69456" y="3450946"/>
            <a:ext cx="4734233" cy="29862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Terminator 101"/>
          <p:cNvSpPr/>
          <p:nvPr/>
        </p:nvSpPr>
        <p:spPr>
          <a:xfrm>
            <a:off x="2857755" y="3538470"/>
            <a:ext cx="4413199" cy="573568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node cost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Flowchart: Terminator 102"/>
          <p:cNvSpPr/>
          <p:nvPr/>
        </p:nvSpPr>
        <p:spPr>
          <a:xfrm>
            <a:off x="2829973" y="4216588"/>
            <a:ext cx="4468761" cy="573568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m random features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Flowchart: Terminator 103"/>
          <p:cNvSpPr/>
          <p:nvPr/>
        </p:nvSpPr>
        <p:spPr>
          <a:xfrm>
            <a:off x="2857755" y="4919434"/>
            <a:ext cx="4468761" cy="573568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left &amp; right node cost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Flowchart: Terminator 104"/>
          <p:cNvSpPr/>
          <p:nvPr/>
        </p:nvSpPr>
        <p:spPr>
          <a:xfrm>
            <a:off x="2942303" y="5628631"/>
            <a:ext cx="4328651" cy="672974"/>
          </a:xfrm>
          <a:prstGeom prst="flowChartTermina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feature &amp;partition that max the reduction cost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/>
          <p:cNvCxnSpPr>
            <a:stCxn id="7" idx="3"/>
          </p:cNvCxnSpPr>
          <p:nvPr/>
        </p:nvCxnSpPr>
        <p:spPr>
          <a:xfrm flipV="1">
            <a:off x="7403689" y="4944090"/>
            <a:ext cx="722672" cy="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8126361" y="2846026"/>
            <a:ext cx="0" cy="211545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8126361" y="2866030"/>
            <a:ext cx="4277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8554065" y="2263418"/>
            <a:ext cx="2673307" cy="12282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leaf node &gt; n (min), continue splitting to generate regression trees</a:t>
            </a:r>
            <a:endParaRPr lang="en-US" sz="2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54065" y="4458751"/>
            <a:ext cx="2673307" cy="12282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T Regression trees to form a random forest classifier</a:t>
            </a:r>
            <a:endParaRPr lang="en-US" sz="2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Down Arrow 110"/>
          <p:cNvSpPr/>
          <p:nvPr/>
        </p:nvSpPr>
        <p:spPr>
          <a:xfrm>
            <a:off x="9689690" y="3588962"/>
            <a:ext cx="457200" cy="7429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45702" y="6461508"/>
            <a:ext cx="5019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Fig 8:- Random Forest Block Diagram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61DCD48-B57C-DE43-8D91-E6317EBD0C7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2545484" y="2479374"/>
            <a:ext cx="6907809" cy="1816841"/>
            <a:chOff x="2700338" y="1380652"/>
            <a:chExt cx="5151437" cy="1133475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1931FA60-DDCF-BE47-8E19-ED4B730060FD}"/>
                </a:ext>
              </a:extLst>
            </p:cNvPr>
            <p:cNvGrpSpPr/>
            <p:nvPr/>
          </p:nvGrpSpPr>
          <p:grpSpPr>
            <a:xfrm>
              <a:off x="2700338" y="1387002"/>
              <a:ext cx="314190" cy="1096962"/>
              <a:chOff x="2700338" y="1865313"/>
              <a:chExt cx="314190" cy="1096962"/>
            </a:xfrm>
          </p:grpSpPr>
          <p:sp>
            <p:nvSpPr>
              <p:cNvPr id="91" name="Freeform 184">
                <a:extLst>
                  <a:ext uri="{FF2B5EF4-FFF2-40B4-BE49-F238E27FC236}">
                    <a16:creationId xmlns="" xmlns:a16="http://schemas.microsoft.com/office/drawing/2014/main" id="{1955D7F1-6385-0E4E-9EE2-DA551D68D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7828" y="1865313"/>
                <a:ext cx="266700" cy="1096962"/>
              </a:xfrm>
              <a:custGeom>
                <a:avLst/>
                <a:gdLst>
                  <a:gd name="T0" fmla="*/ 280 w 739"/>
                  <a:gd name="T1" fmla="*/ 2442 h 3049"/>
                  <a:gd name="T2" fmla="*/ 312 w 739"/>
                  <a:gd name="T3" fmla="*/ 2376 h 3049"/>
                  <a:gd name="T4" fmla="*/ 345 w 739"/>
                  <a:gd name="T5" fmla="*/ 2376 h 3049"/>
                  <a:gd name="T6" fmla="*/ 214 w 739"/>
                  <a:gd name="T7" fmla="*/ 2507 h 3049"/>
                  <a:gd name="T8" fmla="*/ 197 w 739"/>
                  <a:gd name="T9" fmla="*/ 2524 h 3049"/>
                  <a:gd name="T10" fmla="*/ 131 w 739"/>
                  <a:gd name="T11" fmla="*/ 2556 h 3049"/>
                  <a:gd name="T12" fmla="*/ 131 w 739"/>
                  <a:gd name="T13" fmla="*/ 2589 h 3049"/>
                  <a:gd name="T14" fmla="*/ 66 w 739"/>
                  <a:gd name="T15" fmla="*/ 2622 h 3049"/>
                  <a:gd name="T16" fmla="*/ 82 w 739"/>
                  <a:gd name="T17" fmla="*/ 2638 h 3049"/>
                  <a:gd name="T18" fmla="*/ 181 w 739"/>
                  <a:gd name="T19" fmla="*/ 541 h 3049"/>
                  <a:gd name="T20" fmla="*/ 148 w 739"/>
                  <a:gd name="T21" fmla="*/ 475 h 3049"/>
                  <a:gd name="T22" fmla="*/ 116 w 739"/>
                  <a:gd name="T23" fmla="*/ 475 h 3049"/>
                  <a:gd name="T24" fmla="*/ 82 w 739"/>
                  <a:gd name="T25" fmla="*/ 409 h 3049"/>
                  <a:gd name="T26" fmla="*/ 66 w 739"/>
                  <a:gd name="T27" fmla="*/ 426 h 3049"/>
                  <a:gd name="T28" fmla="*/ 262 w 739"/>
                  <a:gd name="T29" fmla="*/ 622 h 3049"/>
                  <a:gd name="T30" fmla="*/ 262 w 739"/>
                  <a:gd name="T31" fmla="*/ 589 h 3049"/>
                  <a:gd name="T32" fmla="*/ 328 w 739"/>
                  <a:gd name="T33" fmla="*/ 688 h 3049"/>
                  <a:gd name="T34" fmla="*/ 312 w 739"/>
                  <a:gd name="T35" fmla="*/ 672 h 3049"/>
                  <a:gd name="T36" fmla="*/ 722 w 739"/>
                  <a:gd name="T37" fmla="*/ 1557 h 3049"/>
                  <a:gd name="T38" fmla="*/ 492 w 739"/>
                  <a:gd name="T39" fmla="*/ 1786 h 3049"/>
                  <a:gd name="T40" fmla="*/ 197 w 739"/>
                  <a:gd name="T41" fmla="*/ 2081 h 3049"/>
                  <a:gd name="T42" fmla="*/ 50 w 739"/>
                  <a:gd name="T43" fmla="*/ 2245 h 3049"/>
                  <a:gd name="T44" fmla="*/ 459 w 739"/>
                  <a:gd name="T45" fmla="*/ 2278 h 3049"/>
                  <a:gd name="T46" fmla="*/ 525 w 739"/>
                  <a:gd name="T47" fmla="*/ 2344 h 3049"/>
                  <a:gd name="T48" fmla="*/ 361 w 739"/>
                  <a:gd name="T49" fmla="*/ 2507 h 3049"/>
                  <a:gd name="T50" fmla="*/ 197 w 739"/>
                  <a:gd name="T51" fmla="*/ 2671 h 3049"/>
                  <a:gd name="T52" fmla="*/ 66 w 739"/>
                  <a:gd name="T53" fmla="*/ 2802 h 3049"/>
                  <a:gd name="T54" fmla="*/ 123 w 739"/>
                  <a:gd name="T55" fmla="*/ 2877 h 3049"/>
                  <a:gd name="T56" fmla="*/ 66 w 739"/>
                  <a:gd name="T57" fmla="*/ 2999 h 3049"/>
                  <a:gd name="T58" fmla="*/ 0 w 739"/>
                  <a:gd name="T59" fmla="*/ 2720 h 3049"/>
                  <a:gd name="T60" fmla="*/ 0 w 739"/>
                  <a:gd name="T61" fmla="*/ 2589 h 3049"/>
                  <a:gd name="T62" fmla="*/ 197 w 739"/>
                  <a:gd name="T63" fmla="*/ 2409 h 3049"/>
                  <a:gd name="T64" fmla="*/ 131 w 739"/>
                  <a:gd name="T65" fmla="*/ 2344 h 3049"/>
                  <a:gd name="T66" fmla="*/ 66 w 739"/>
                  <a:gd name="T67" fmla="*/ 2081 h 3049"/>
                  <a:gd name="T68" fmla="*/ 230 w 739"/>
                  <a:gd name="T69" fmla="*/ 1917 h 3049"/>
                  <a:gd name="T70" fmla="*/ 394 w 739"/>
                  <a:gd name="T71" fmla="*/ 1754 h 3049"/>
                  <a:gd name="T72" fmla="*/ 558 w 739"/>
                  <a:gd name="T73" fmla="*/ 1590 h 3049"/>
                  <a:gd name="T74" fmla="*/ 590 w 739"/>
                  <a:gd name="T75" fmla="*/ 1491 h 3049"/>
                  <a:gd name="T76" fmla="*/ 131 w 739"/>
                  <a:gd name="T77" fmla="*/ 704 h 3049"/>
                  <a:gd name="T78" fmla="*/ 214 w 739"/>
                  <a:gd name="T79" fmla="*/ 672 h 3049"/>
                  <a:gd name="T80" fmla="*/ 66 w 739"/>
                  <a:gd name="T81" fmla="*/ 508 h 3049"/>
                  <a:gd name="T82" fmla="*/ 0 w 739"/>
                  <a:gd name="T83" fmla="*/ 360 h 3049"/>
                  <a:gd name="T84" fmla="*/ 0 w 739"/>
                  <a:gd name="T85" fmla="*/ 0 h 3049"/>
                  <a:gd name="T86" fmla="*/ 148 w 739"/>
                  <a:gd name="T87" fmla="*/ 147 h 3049"/>
                  <a:gd name="T88" fmla="*/ 50 w 739"/>
                  <a:gd name="T89" fmla="*/ 213 h 3049"/>
                  <a:gd name="T90" fmla="*/ 230 w 739"/>
                  <a:gd name="T91" fmla="*/ 409 h 3049"/>
                  <a:gd name="T92" fmla="*/ 459 w 739"/>
                  <a:gd name="T93" fmla="*/ 639 h 3049"/>
                  <a:gd name="T94" fmla="*/ 517 w 739"/>
                  <a:gd name="T95" fmla="*/ 762 h 3049"/>
                  <a:gd name="T96" fmla="*/ 74 w 739"/>
                  <a:gd name="T97" fmla="*/ 778 h 3049"/>
                  <a:gd name="T98" fmla="*/ 99 w 739"/>
                  <a:gd name="T99" fmla="*/ 868 h 3049"/>
                  <a:gd name="T100" fmla="*/ 262 w 739"/>
                  <a:gd name="T101" fmla="*/ 1032 h 3049"/>
                  <a:gd name="T102" fmla="*/ 426 w 739"/>
                  <a:gd name="T103" fmla="*/ 1196 h 3049"/>
                  <a:gd name="T104" fmla="*/ 590 w 739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246" y="2442"/>
                    </a:moveTo>
                    <a:lnTo>
                      <a:pt x="246" y="2442"/>
                    </a:lnTo>
                    <a:cubicBezTo>
                      <a:pt x="246" y="2452"/>
                      <a:pt x="252" y="2458"/>
                      <a:pt x="262" y="2458"/>
                    </a:cubicBezTo>
                    <a:lnTo>
                      <a:pt x="262" y="2458"/>
                    </a:lnTo>
                    <a:cubicBezTo>
                      <a:pt x="274" y="2458"/>
                      <a:pt x="280" y="2452"/>
                      <a:pt x="280" y="2442"/>
                    </a:cubicBezTo>
                    <a:lnTo>
                      <a:pt x="280" y="2442"/>
                    </a:lnTo>
                    <a:cubicBezTo>
                      <a:pt x="280" y="2431"/>
                      <a:pt x="274" y="2425"/>
                      <a:pt x="262" y="2425"/>
                    </a:cubicBezTo>
                    <a:lnTo>
                      <a:pt x="262" y="2425"/>
                    </a:lnTo>
                    <a:cubicBezTo>
                      <a:pt x="252" y="2425"/>
                      <a:pt x="246" y="2431"/>
                      <a:pt x="246" y="2442"/>
                    </a:cubicBezTo>
                    <a:close/>
                    <a:moveTo>
                      <a:pt x="312" y="2376"/>
                    </a:moveTo>
                    <a:lnTo>
                      <a:pt x="312" y="2376"/>
                    </a:lnTo>
                    <a:cubicBezTo>
                      <a:pt x="312" y="2387"/>
                      <a:pt x="317" y="2393"/>
                      <a:pt x="328" y="2393"/>
                    </a:cubicBezTo>
                    <a:lnTo>
                      <a:pt x="328" y="2393"/>
                    </a:lnTo>
                    <a:cubicBezTo>
                      <a:pt x="339" y="2393"/>
                      <a:pt x="345" y="2387"/>
                      <a:pt x="345" y="2376"/>
                    </a:cubicBezTo>
                    <a:lnTo>
                      <a:pt x="345" y="2376"/>
                    </a:lnTo>
                    <a:cubicBezTo>
                      <a:pt x="345" y="2365"/>
                      <a:pt x="339" y="2360"/>
                      <a:pt x="328" y="2360"/>
                    </a:cubicBezTo>
                    <a:lnTo>
                      <a:pt x="328" y="2360"/>
                    </a:lnTo>
                    <a:cubicBezTo>
                      <a:pt x="317" y="2360"/>
                      <a:pt x="312" y="2365"/>
                      <a:pt x="312" y="2376"/>
                    </a:cubicBezTo>
                    <a:close/>
                    <a:moveTo>
                      <a:pt x="214" y="2507"/>
                    </a:moveTo>
                    <a:lnTo>
                      <a:pt x="214" y="2507"/>
                    </a:lnTo>
                    <a:cubicBezTo>
                      <a:pt x="214" y="2496"/>
                      <a:pt x="209" y="2491"/>
                      <a:pt x="197" y="2491"/>
                    </a:cubicBezTo>
                    <a:lnTo>
                      <a:pt x="197" y="2491"/>
                    </a:lnTo>
                    <a:cubicBezTo>
                      <a:pt x="186" y="2491"/>
                      <a:pt x="181" y="2496"/>
                      <a:pt x="181" y="2507"/>
                    </a:cubicBezTo>
                    <a:lnTo>
                      <a:pt x="181" y="2507"/>
                    </a:lnTo>
                    <a:cubicBezTo>
                      <a:pt x="181" y="2518"/>
                      <a:pt x="186" y="2524"/>
                      <a:pt x="197" y="2524"/>
                    </a:cubicBezTo>
                    <a:lnTo>
                      <a:pt x="197" y="2524"/>
                    </a:lnTo>
                    <a:cubicBezTo>
                      <a:pt x="209" y="2524"/>
                      <a:pt x="214" y="2518"/>
                      <a:pt x="214" y="2507"/>
                    </a:cubicBezTo>
                    <a:close/>
                    <a:moveTo>
                      <a:pt x="148" y="2573"/>
                    </a:moveTo>
                    <a:lnTo>
                      <a:pt x="148" y="2573"/>
                    </a:lnTo>
                    <a:cubicBezTo>
                      <a:pt x="148" y="2562"/>
                      <a:pt x="143" y="2556"/>
                      <a:pt x="131" y="2556"/>
                    </a:cubicBezTo>
                    <a:lnTo>
                      <a:pt x="131" y="2556"/>
                    </a:lnTo>
                    <a:cubicBezTo>
                      <a:pt x="121" y="2556"/>
                      <a:pt x="116" y="2562"/>
                      <a:pt x="116" y="2573"/>
                    </a:cubicBezTo>
                    <a:lnTo>
                      <a:pt x="116" y="2573"/>
                    </a:lnTo>
                    <a:cubicBezTo>
                      <a:pt x="116" y="2584"/>
                      <a:pt x="121" y="2589"/>
                      <a:pt x="131" y="2589"/>
                    </a:cubicBezTo>
                    <a:lnTo>
                      <a:pt x="131" y="2589"/>
                    </a:lnTo>
                    <a:cubicBezTo>
                      <a:pt x="143" y="2589"/>
                      <a:pt x="148" y="2584"/>
                      <a:pt x="148" y="2573"/>
                    </a:cubicBezTo>
                    <a:close/>
                    <a:moveTo>
                      <a:pt x="82" y="2638"/>
                    </a:moveTo>
                    <a:lnTo>
                      <a:pt x="82" y="2638"/>
                    </a:lnTo>
                    <a:cubicBezTo>
                      <a:pt x="82" y="2627"/>
                      <a:pt x="77" y="2622"/>
                      <a:pt x="66" y="2622"/>
                    </a:cubicBezTo>
                    <a:lnTo>
                      <a:pt x="66" y="2622"/>
                    </a:lnTo>
                    <a:cubicBezTo>
                      <a:pt x="55" y="2622"/>
                      <a:pt x="50" y="2627"/>
                      <a:pt x="50" y="2638"/>
                    </a:cubicBezTo>
                    <a:lnTo>
                      <a:pt x="50" y="2638"/>
                    </a:lnTo>
                    <a:cubicBezTo>
                      <a:pt x="50" y="2650"/>
                      <a:pt x="55" y="2655"/>
                      <a:pt x="66" y="2655"/>
                    </a:cubicBezTo>
                    <a:lnTo>
                      <a:pt x="66" y="2655"/>
                    </a:lnTo>
                    <a:cubicBezTo>
                      <a:pt x="77" y="2655"/>
                      <a:pt x="82" y="2650"/>
                      <a:pt x="82" y="2638"/>
                    </a:cubicBezTo>
                    <a:close/>
                    <a:moveTo>
                      <a:pt x="214" y="541"/>
                    </a:moveTo>
                    <a:lnTo>
                      <a:pt x="214" y="541"/>
                    </a:lnTo>
                    <a:cubicBezTo>
                      <a:pt x="214" y="529"/>
                      <a:pt x="209" y="524"/>
                      <a:pt x="197" y="524"/>
                    </a:cubicBezTo>
                    <a:lnTo>
                      <a:pt x="197" y="524"/>
                    </a:lnTo>
                    <a:cubicBezTo>
                      <a:pt x="186" y="524"/>
                      <a:pt x="181" y="529"/>
                      <a:pt x="181" y="541"/>
                    </a:cubicBezTo>
                    <a:lnTo>
                      <a:pt x="181" y="541"/>
                    </a:lnTo>
                    <a:cubicBezTo>
                      <a:pt x="181" y="551"/>
                      <a:pt x="186" y="557"/>
                      <a:pt x="197" y="557"/>
                    </a:cubicBezTo>
                    <a:lnTo>
                      <a:pt x="197" y="557"/>
                    </a:lnTo>
                    <a:cubicBezTo>
                      <a:pt x="209" y="557"/>
                      <a:pt x="214" y="551"/>
                      <a:pt x="214" y="541"/>
                    </a:cubicBezTo>
                    <a:close/>
                    <a:moveTo>
                      <a:pt x="148" y="475"/>
                    </a:moveTo>
                    <a:lnTo>
                      <a:pt x="148" y="475"/>
                    </a:lnTo>
                    <a:cubicBezTo>
                      <a:pt x="148" y="464"/>
                      <a:pt x="143" y="458"/>
                      <a:pt x="131" y="458"/>
                    </a:cubicBezTo>
                    <a:lnTo>
                      <a:pt x="131" y="458"/>
                    </a:lnTo>
                    <a:cubicBezTo>
                      <a:pt x="121" y="458"/>
                      <a:pt x="116" y="464"/>
                      <a:pt x="116" y="475"/>
                    </a:cubicBezTo>
                    <a:lnTo>
                      <a:pt x="116" y="475"/>
                    </a:lnTo>
                    <a:cubicBezTo>
                      <a:pt x="116" y="486"/>
                      <a:pt x="121" y="491"/>
                      <a:pt x="131" y="491"/>
                    </a:cubicBezTo>
                    <a:lnTo>
                      <a:pt x="131" y="491"/>
                    </a:lnTo>
                    <a:cubicBezTo>
                      <a:pt x="143" y="491"/>
                      <a:pt x="148" y="486"/>
                      <a:pt x="148" y="475"/>
                    </a:cubicBezTo>
                    <a:close/>
                    <a:moveTo>
                      <a:pt x="82" y="409"/>
                    </a:moveTo>
                    <a:lnTo>
                      <a:pt x="82" y="409"/>
                    </a:lnTo>
                    <a:cubicBezTo>
                      <a:pt x="82" y="398"/>
                      <a:pt x="77" y="393"/>
                      <a:pt x="66" y="393"/>
                    </a:cubicBezTo>
                    <a:lnTo>
                      <a:pt x="66" y="393"/>
                    </a:lnTo>
                    <a:cubicBezTo>
                      <a:pt x="55" y="393"/>
                      <a:pt x="50" y="398"/>
                      <a:pt x="50" y="409"/>
                    </a:cubicBezTo>
                    <a:lnTo>
                      <a:pt x="50" y="409"/>
                    </a:lnTo>
                    <a:cubicBezTo>
                      <a:pt x="50" y="420"/>
                      <a:pt x="55" y="426"/>
                      <a:pt x="66" y="426"/>
                    </a:cubicBezTo>
                    <a:lnTo>
                      <a:pt x="66" y="426"/>
                    </a:lnTo>
                    <a:cubicBezTo>
                      <a:pt x="77" y="426"/>
                      <a:pt x="82" y="420"/>
                      <a:pt x="82" y="409"/>
                    </a:cubicBezTo>
                    <a:close/>
                    <a:moveTo>
                      <a:pt x="246" y="606"/>
                    </a:moveTo>
                    <a:lnTo>
                      <a:pt x="246" y="606"/>
                    </a:lnTo>
                    <a:cubicBezTo>
                      <a:pt x="246" y="617"/>
                      <a:pt x="252" y="622"/>
                      <a:pt x="262" y="622"/>
                    </a:cubicBezTo>
                    <a:lnTo>
                      <a:pt x="262" y="622"/>
                    </a:lnTo>
                    <a:cubicBezTo>
                      <a:pt x="274" y="622"/>
                      <a:pt x="280" y="617"/>
                      <a:pt x="280" y="606"/>
                    </a:cubicBezTo>
                    <a:lnTo>
                      <a:pt x="280" y="606"/>
                    </a:lnTo>
                    <a:cubicBezTo>
                      <a:pt x="280" y="595"/>
                      <a:pt x="274" y="589"/>
                      <a:pt x="262" y="589"/>
                    </a:cubicBezTo>
                    <a:lnTo>
                      <a:pt x="262" y="589"/>
                    </a:lnTo>
                    <a:cubicBezTo>
                      <a:pt x="252" y="589"/>
                      <a:pt x="246" y="595"/>
                      <a:pt x="246" y="606"/>
                    </a:cubicBezTo>
                    <a:close/>
                    <a:moveTo>
                      <a:pt x="312" y="672"/>
                    </a:moveTo>
                    <a:lnTo>
                      <a:pt x="312" y="672"/>
                    </a:lnTo>
                    <a:cubicBezTo>
                      <a:pt x="312" y="683"/>
                      <a:pt x="317" y="688"/>
                      <a:pt x="328" y="688"/>
                    </a:cubicBezTo>
                    <a:lnTo>
                      <a:pt x="328" y="688"/>
                    </a:lnTo>
                    <a:cubicBezTo>
                      <a:pt x="339" y="688"/>
                      <a:pt x="345" y="683"/>
                      <a:pt x="345" y="672"/>
                    </a:cubicBezTo>
                    <a:lnTo>
                      <a:pt x="345" y="672"/>
                    </a:lnTo>
                    <a:cubicBezTo>
                      <a:pt x="345" y="660"/>
                      <a:pt x="339" y="655"/>
                      <a:pt x="328" y="655"/>
                    </a:cubicBezTo>
                    <a:lnTo>
                      <a:pt x="328" y="655"/>
                    </a:lnTo>
                    <a:cubicBezTo>
                      <a:pt x="317" y="655"/>
                      <a:pt x="312" y="660"/>
                      <a:pt x="312" y="672"/>
                    </a:cubicBezTo>
                    <a:close/>
                    <a:moveTo>
                      <a:pt x="722" y="1491"/>
                    </a:moveTo>
                    <a:lnTo>
                      <a:pt x="722" y="1491"/>
                    </a:lnTo>
                    <a:cubicBezTo>
                      <a:pt x="732" y="1502"/>
                      <a:pt x="738" y="1513"/>
                      <a:pt x="738" y="1524"/>
                    </a:cubicBezTo>
                    <a:lnTo>
                      <a:pt x="738" y="1524"/>
                    </a:lnTo>
                    <a:cubicBezTo>
                      <a:pt x="738" y="1535"/>
                      <a:pt x="732" y="1545"/>
                      <a:pt x="722" y="1557"/>
                    </a:cubicBezTo>
                    <a:lnTo>
                      <a:pt x="689" y="1590"/>
                    </a:lnTo>
                    <a:lnTo>
                      <a:pt x="656" y="1623"/>
                    </a:lnTo>
                    <a:lnTo>
                      <a:pt x="558" y="1721"/>
                    </a:lnTo>
                    <a:lnTo>
                      <a:pt x="525" y="1754"/>
                    </a:lnTo>
                    <a:lnTo>
                      <a:pt x="492" y="1786"/>
                    </a:lnTo>
                    <a:lnTo>
                      <a:pt x="394" y="1885"/>
                    </a:lnTo>
                    <a:lnTo>
                      <a:pt x="361" y="1917"/>
                    </a:lnTo>
                    <a:lnTo>
                      <a:pt x="328" y="1950"/>
                    </a:lnTo>
                    <a:lnTo>
                      <a:pt x="230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5" y="2223"/>
                      <a:pt x="50" y="2234"/>
                      <a:pt x="50" y="2245"/>
                    </a:cubicBezTo>
                    <a:lnTo>
                      <a:pt x="50" y="2245"/>
                    </a:lnTo>
                    <a:cubicBezTo>
                      <a:pt x="50" y="2256"/>
                      <a:pt x="58" y="2264"/>
                      <a:pt x="74" y="2270"/>
                    </a:cubicBezTo>
                    <a:lnTo>
                      <a:pt x="74" y="2270"/>
                    </a:lnTo>
                    <a:cubicBezTo>
                      <a:pt x="91" y="2275"/>
                      <a:pt x="110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1" y="2278"/>
                      <a:pt x="500" y="2281"/>
                      <a:pt x="517" y="2286"/>
                    </a:cubicBezTo>
                    <a:lnTo>
                      <a:pt x="517" y="2286"/>
                    </a:lnTo>
                    <a:cubicBezTo>
                      <a:pt x="533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6" y="2333"/>
                      <a:pt x="525" y="2344"/>
                    </a:cubicBezTo>
                    <a:lnTo>
                      <a:pt x="492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4" y="2474"/>
                    </a:lnTo>
                    <a:lnTo>
                      <a:pt x="361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30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9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5" y="2814"/>
                      <a:pt x="50" y="2824"/>
                      <a:pt x="50" y="2835"/>
                    </a:cubicBezTo>
                    <a:lnTo>
                      <a:pt x="50" y="2835"/>
                    </a:lnTo>
                    <a:cubicBezTo>
                      <a:pt x="50" y="2846"/>
                      <a:pt x="58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40" y="2882"/>
                      <a:pt x="148" y="2889"/>
                      <a:pt x="148" y="2901"/>
                    </a:cubicBezTo>
                    <a:lnTo>
                      <a:pt x="148" y="2901"/>
                    </a:lnTo>
                    <a:cubicBezTo>
                      <a:pt x="148" y="2912"/>
                      <a:pt x="143" y="2923"/>
                      <a:pt x="131" y="2933"/>
                    </a:cubicBezTo>
                    <a:lnTo>
                      <a:pt x="99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1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1" y="2720"/>
                      <a:pt x="17" y="2715"/>
                      <a:pt x="17" y="2704"/>
                    </a:cubicBezTo>
                    <a:lnTo>
                      <a:pt x="17" y="2704"/>
                    </a:lnTo>
                    <a:cubicBezTo>
                      <a:pt x="17" y="2693"/>
                      <a:pt x="11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1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9" y="2398"/>
                      <a:pt x="214" y="2387"/>
                      <a:pt x="214" y="2376"/>
                    </a:cubicBezTo>
                    <a:lnTo>
                      <a:pt x="214" y="2376"/>
                    </a:lnTo>
                    <a:cubicBezTo>
                      <a:pt x="214" y="2365"/>
                      <a:pt x="205" y="2357"/>
                      <a:pt x="189" y="2351"/>
                    </a:cubicBezTo>
                    <a:lnTo>
                      <a:pt x="189" y="2351"/>
                    </a:lnTo>
                    <a:cubicBezTo>
                      <a:pt x="172" y="2346"/>
                      <a:pt x="153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1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9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30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1" y="1786"/>
                    </a:lnTo>
                    <a:lnTo>
                      <a:pt x="394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2" y="1655"/>
                    </a:lnTo>
                    <a:lnTo>
                      <a:pt x="525" y="1623"/>
                    </a:lnTo>
                    <a:lnTo>
                      <a:pt x="558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7" y="1535"/>
                      <a:pt x="607" y="1524"/>
                    </a:cubicBezTo>
                    <a:lnTo>
                      <a:pt x="607" y="1524"/>
                    </a:lnTo>
                    <a:cubicBezTo>
                      <a:pt x="607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1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3" y="704"/>
                      <a:pt x="172" y="702"/>
                      <a:pt x="189" y="696"/>
                    </a:cubicBezTo>
                    <a:lnTo>
                      <a:pt x="189" y="696"/>
                    </a:lnTo>
                    <a:cubicBezTo>
                      <a:pt x="205" y="691"/>
                      <a:pt x="214" y="683"/>
                      <a:pt x="214" y="672"/>
                    </a:cubicBezTo>
                    <a:lnTo>
                      <a:pt x="214" y="672"/>
                    </a:lnTo>
                    <a:cubicBezTo>
                      <a:pt x="214" y="660"/>
                      <a:pt x="209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9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1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1" y="360"/>
                      <a:pt x="17" y="355"/>
                      <a:pt x="17" y="344"/>
                    </a:cubicBezTo>
                    <a:lnTo>
                      <a:pt x="17" y="344"/>
                    </a:lnTo>
                    <a:cubicBezTo>
                      <a:pt x="17" y="333"/>
                      <a:pt x="11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1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3" y="125"/>
                      <a:pt x="148" y="136"/>
                      <a:pt x="148" y="147"/>
                    </a:cubicBezTo>
                    <a:lnTo>
                      <a:pt x="148" y="147"/>
                    </a:lnTo>
                    <a:cubicBezTo>
                      <a:pt x="148" y="158"/>
                      <a:pt x="140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8" y="194"/>
                      <a:pt x="50" y="202"/>
                      <a:pt x="50" y="213"/>
                    </a:cubicBezTo>
                    <a:lnTo>
                      <a:pt x="50" y="213"/>
                    </a:lnTo>
                    <a:cubicBezTo>
                      <a:pt x="50" y="224"/>
                      <a:pt x="55" y="235"/>
                      <a:pt x="66" y="245"/>
                    </a:cubicBezTo>
                    <a:lnTo>
                      <a:pt x="99" y="279"/>
                    </a:lnTo>
                    <a:lnTo>
                      <a:pt x="131" y="311"/>
                    </a:lnTo>
                    <a:lnTo>
                      <a:pt x="230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4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5" y="704"/>
                    </a:lnTo>
                    <a:lnTo>
                      <a:pt x="525" y="704"/>
                    </a:lnTo>
                    <a:cubicBezTo>
                      <a:pt x="536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3" y="756"/>
                      <a:pt x="517" y="762"/>
                    </a:cubicBezTo>
                    <a:lnTo>
                      <a:pt x="517" y="762"/>
                    </a:lnTo>
                    <a:cubicBezTo>
                      <a:pt x="500" y="767"/>
                      <a:pt x="481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10" y="770"/>
                      <a:pt x="91" y="773"/>
                      <a:pt x="74" y="778"/>
                    </a:cubicBezTo>
                    <a:lnTo>
                      <a:pt x="74" y="778"/>
                    </a:lnTo>
                    <a:cubicBezTo>
                      <a:pt x="58" y="784"/>
                      <a:pt x="50" y="792"/>
                      <a:pt x="50" y="803"/>
                    </a:cubicBezTo>
                    <a:lnTo>
                      <a:pt x="50" y="803"/>
                    </a:lnTo>
                    <a:cubicBezTo>
                      <a:pt x="50" y="814"/>
                      <a:pt x="55" y="824"/>
                      <a:pt x="66" y="835"/>
                    </a:cubicBezTo>
                    <a:lnTo>
                      <a:pt x="99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30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1" y="1130"/>
                    </a:lnTo>
                    <a:lnTo>
                      <a:pt x="394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2" y="1262"/>
                    </a:lnTo>
                    <a:lnTo>
                      <a:pt x="525" y="1294"/>
                    </a:lnTo>
                    <a:lnTo>
                      <a:pt x="558" y="1327"/>
                    </a:lnTo>
                    <a:lnTo>
                      <a:pt x="590" y="1360"/>
                    </a:lnTo>
                    <a:lnTo>
                      <a:pt x="624" y="1393"/>
                    </a:lnTo>
                    <a:lnTo>
                      <a:pt x="656" y="1426"/>
                    </a:lnTo>
                    <a:lnTo>
                      <a:pt x="689" y="1458"/>
                    </a:lnTo>
                    <a:lnTo>
                      <a:pt x="722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" name="Freeform 193">
                <a:extLst>
                  <a:ext uri="{FF2B5EF4-FFF2-40B4-BE49-F238E27FC236}">
                    <a16:creationId xmlns="" xmlns:a16="http://schemas.microsoft.com/office/drawing/2014/main" id="{1E498BB0-3AE3-FC48-8C83-B0BE31D9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2243138"/>
                <a:ext cx="171450" cy="342900"/>
              </a:xfrm>
              <a:custGeom>
                <a:avLst/>
                <a:gdLst>
                  <a:gd name="T0" fmla="*/ 459 w 477"/>
                  <a:gd name="T1" fmla="*/ 508 h 952"/>
                  <a:gd name="T2" fmla="*/ 459 w 477"/>
                  <a:gd name="T3" fmla="*/ 508 h 952"/>
                  <a:gd name="T4" fmla="*/ 476 w 477"/>
                  <a:gd name="T5" fmla="*/ 475 h 952"/>
                  <a:gd name="T6" fmla="*/ 476 w 477"/>
                  <a:gd name="T7" fmla="*/ 475 h 952"/>
                  <a:gd name="T8" fmla="*/ 459 w 477"/>
                  <a:gd name="T9" fmla="*/ 442 h 952"/>
                  <a:gd name="T10" fmla="*/ 426 w 477"/>
                  <a:gd name="T11" fmla="*/ 409 h 952"/>
                  <a:gd name="T12" fmla="*/ 394 w 477"/>
                  <a:gd name="T13" fmla="*/ 377 h 952"/>
                  <a:gd name="T14" fmla="*/ 361 w 477"/>
                  <a:gd name="T15" fmla="*/ 344 h 952"/>
                  <a:gd name="T16" fmla="*/ 328 w 477"/>
                  <a:gd name="T17" fmla="*/ 311 h 952"/>
                  <a:gd name="T18" fmla="*/ 295 w 477"/>
                  <a:gd name="T19" fmla="*/ 278 h 952"/>
                  <a:gd name="T20" fmla="*/ 262 w 477"/>
                  <a:gd name="T21" fmla="*/ 245 h 952"/>
                  <a:gd name="T22" fmla="*/ 230 w 477"/>
                  <a:gd name="T23" fmla="*/ 213 h 952"/>
                  <a:gd name="T24" fmla="*/ 197 w 477"/>
                  <a:gd name="T25" fmla="*/ 180 h 952"/>
                  <a:gd name="T26" fmla="*/ 164 w 477"/>
                  <a:gd name="T27" fmla="*/ 147 h 952"/>
                  <a:gd name="T28" fmla="*/ 131 w 477"/>
                  <a:gd name="T29" fmla="*/ 114 h 952"/>
                  <a:gd name="T30" fmla="*/ 99 w 477"/>
                  <a:gd name="T31" fmla="*/ 81 h 952"/>
                  <a:gd name="T32" fmla="*/ 66 w 477"/>
                  <a:gd name="T33" fmla="*/ 49 h 952"/>
                  <a:gd name="T34" fmla="*/ 33 w 477"/>
                  <a:gd name="T35" fmla="*/ 16 h 952"/>
                  <a:gd name="T36" fmla="*/ 33 w 477"/>
                  <a:gd name="T37" fmla="*/ 16 h 952"/>
                  <a:gd name="T38" fmla="*/ 0 w 477"/>
                  <a:gd name="T39" fmla="*/ 0 h 952"/>
                  <a:gd name="T40" fmla="*/ 0 w 477"/>
                  <a:gd name="T41" fmla="*/ 131 h 952"/>
                  <a:gd name="T42" fmla="*/ 0 w 477"/>
                  <a:gd name="T43" fmla="*/ 131 h 952"/>
                  <a:gd name="T44" fmla="*/ 33 w 477"/>
                  <a:gd name="T45" fmla="*/ 147 h 952"/>
                  <a:gd name="T46" fmla="*/ 66 w 477"/>
                  <a:gd name="T47" fmla="*/ 180 h 952"/>
                  <a:gd name="T48" fmla="*/ 99 w 477"/>
                  <a:gd name="T49" fmla="*/ 213 h 952"/>
                  <a:gd name="T50" fmla="*/ 131 w 477"/>
                  <a:gd name="T51" fmla="*/ 245 h 952"/>
                  <a:gd name="T52" fmla="*/ 230 w 477"/>
                  <a:gd name="T53" fmla="*/ 344 h 952"/>
                  <a:gd name="T54" fmla="*/ 262 w 477"/>
                  <a:gd name="T55" fmla="*/ 377 h 952"/>
                  <a:gd name="T56" fmla="*/ 295 w 477"/>
                  <a:gd name="T57" fmla="*/ 409 h 952"/>
                  <a:gd name="T58" fmla="*/ 328 w 477"/>
                  <a:gd name="T59" fmla="*/ 442 h 952"/>
                  <a:gd name="T60" fmla="*/ 328 w 477"/>
                  <a:gd name="T61" fmla="*/ 442 h 952"/>
                  <a:gd name="T62" fmla="*/ 345 w 477"/>
                  <a:gd name="T63" fmla="*/ 475 h 952"/>
                  <a:gd name="T64" fmla="*/ 345 w 477"/>
                  <a:gd name="T65" fmla="*/ 475 h 952"/>
                  <a:gd name="T66" fmla="*/ 328 w 477"/>
                  <a:gd name="T67" fmla="*/ 508 h 952"/>
                  <a:gd name="T68" fmla="*/ 295 w 477"/>
                  <a:gd name="T69" fmla="*/ 541 h 952"/>
                  <a:gd name="T70" fmla="*/ 262 w 477"/>
                  <a:gd name="T71" fmla="*/ 574 h 952"/>
                  <a:gd name="T72" fmla="*/ 230 w 477"/>
                  <a:gd name="T73" fmla="*/ 606 h 952"/>
                  <a:gd name="T74" fmla="*/ 197 w 477"/>
                  <a:gd name="T75" fmla="*/ 639 h 952"/>
                  <a:gd name="T76" fmla="*/ 164 w 477"/>
                  <a:gd name="T77" fmla="*/ 672 h 952"/>
                  <a:gd name="T78" fmla="*/ 131 w 477"/>
                  <a:gd name="T79" fmla="*/ 705 h 952"/>
                  <a:gd name="T80" fmla="*/ 99 w 477"/>
                  <a:gd name="T81" fmla="*/ 737 h 952"/>
                  <a:gd name="T82" fmla="*/ 66 w 477"/>
                  <a:gd name="T83" fmla="*/ 770 h 952"/>
                  <a:gd name="T84" fmla="*/ 33 w 477"/>
                  <a:gd name="T85" fmla="*/ 803 h 952"/>
                  <a:gd name="T86" fmla="*/ 33 w 477"/>
                  <a:gd name="T87" fmla="*/ 803 h 952"/>
                  <a:gd name="T88" fmla="*/ 0 w 477"/>
                  <a:gd name="T89" fmla="*/ 819 h 952"/>
                  <a:gd name="T90" fmla="*/ 0 w 477"/>
                  <a:gd name="T91" fmla="*/ 951 h 952"/>
                  <a:gd name="T92" fmla="*/ 0 w 477"/>
                  <a:gd name="T93" fmla="*/ 951 h 952"/>
                  <a:gd name="T94" fmla="*/ 33 w 477"/>
                  <a:gd name="T95" fmla="*/ 933 h 952"/>
                  <a:gd name="T96" fmla="*/ 459 w 477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6" y="486"/>
                      <a:pt x="476" y="475"/>
                    </a:cubicBezTo>
                    <a:lnTo>
                      <a:pt x="476" y="475"/>
                    </a:lnTo>
                    <a:cubicBezTo>
                      <a:pt x="476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4" y="377"/>
                    </a:lnTo>
                    <a:lnTo>
                      <a:pt x="361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30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9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1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1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9" y="213"/>
                    </a:lnTo>
                    <a:lnTo>
                      <a:pt x="131" y="245"/>
                    </a:lnTo>
                    <a:lnTo>
                      <a:pt x="230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9" y="453"/>
                      <a:pt x="345" y="464"/>
                      <a:pt x="345" y="475"/>
                    </a:cubicBezTo>
                    <a:lnTo>
                      <a:pt x="345" y="475"/>
                    </a:lnTo>
                    <a:cubicBezTo>
                      <a:pt x="345" y="486"/>
                      <a:pt x="339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30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9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1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1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="" xmlns:a16="http://schemas.microsoft.com/office/drawing/2014/main" id="{EDB4D542-5F88-7E43-A942-6C63FD435B97}"/>
                  </a:ext>
                </a:extLst>
              </p:cNvPr>
              <p:cNvGrpSpPr/>
              <p:nvPr/>
            </p:nvGrpSpPr>
            <p:grpSpPr>
              <a:xfrm>
                <a:off x="2700338" y="2360613"/>
                <a:ext cx="107950" cy="107950"/>
                <a:chOff x="2700338" y="2360613"/>
                <a:chExt cx="107950" cy="107950"/>
              </a:xfrm>
              <a:solidFill>
                <a:schemeClr val="accent2"/>
              </a:solidFill>
            </p:grpSpPr>
            <p:sp>
              <p:nvSpPr>
                <p:cNvPr id="94" name="Freeform 55">
                  <a:extLst>
                    <a:ext uri="{FF2B5EF4-FFF2-40B4-BE49-F238E27FC236}">
                      <a16:creationId xmlns="" xmlns:a16="http://schemas.microsoft.com/office/drawing/2014/main" id="{88448293-2C59-FB4D-A3B8-217A757CCB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0338" y="2360613"/>
                  <a:ext cx="41275" cy="41275"/>
                </a:xfrm>
                <a:custGeom>
                  <a:avLst/>
                  <a:gdLst>
                    <a:gd name="T0" fmla="*/ 106 w 113"/>
                    <a:gd name="T1" fmla="*/ 25 h 114"/>
                    <a:gd name="T2" fmla="*/ 106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6 w 113"/>
                    <a:gd name="T11" fmla="*/ 50 h 114"/>
                    <a:gd name="T12" fmla="*/ 16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6 w 113"/>
                    <a:gd name="T27" fmla="*/ 74 h 114"/>
                    <a:gd name="T28" fmla="*/ 106 w 113"/>
                    <a:gd name="T29" fmla="*/ 74 h 114"/>
                    <a:gd name="T30" fmla="*/ 106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6" y="25"/>
                      </a:moveTo>
                      <a:lnTo>
                        <a:pt x="106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49" y="17"/>
                      </a:cubicBezTo>
                      <a:lnTo>
                        <a:pt x="16" y="50"/>
                      </a:lnTo>
                      <a:lnTo>
                        <a:pt x="16" y="50"/>
                      </a:lnTo>
                      <a:cubicBezTo>
                        <a:pt x="5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8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7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6" y="74"/>
                      </a:cubicBezTo>
                      <a:lnTo>
                        <a:pt x="106" y="74"/>
                      </a:lnTo>
                      <a:cubicBezTo>
                        <a:pt x="112" y="57"/>
                        <a:pt x="112" y="42"/>
                        <a:pt x="106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58">
                  <a:extLst>
                    <a:ext uri="{FF2B5EF4-FFF2-40B4-BE49-F238E27FC236}">
                      <a16:creationId xmlns="" xmlns:a16="http://schemas.microsoft.com/office/drawing/2014/main" id="{D10AF797-7B85-AD42-8593-A38A68A02A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0338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6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6 w 113"/>
                    <a:gd name="T23" fmla="*/ 87 h 113"/>
                    <a:gd name="T24" fmla="*/ 106 w 113"/>
                    <a:gd name="T25" fmla="*/ 87 h 113"/>
                    <a:gd name="T26" fmla="*/ 106 w 113"/>
                    <a:gd name="T27" fmla="*/ 38 h 113"/>
                    <a:gd name="T28" fmla="*/ 106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7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8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5" y="51"/>
                        <a:pt x="16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6" y="87"/>
                      </a:cubicBezTo>
                      <a:lnTo>
                        <a:pt x="106" y="87"/>
                      </a:lnTo>
                      <a:cubicBezTo>
                        <a:pt x="112" y="71"/>
                        <a:pt x="112" y="54"/>
                        <a:pt x="106" y="38"/>
                      </a:cubicBezTo>
                      <a:lnTo>
                        <a:pt x="106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199">
                  <a:extLst>
                    <a:ext uri="{FF2B5EF4-FFF2-40B4-BE49-F238E27FC236}">
                      <a16:creationId xmlns="" xmlns:a16="http://schemas.microsoft.com/office/drawing/2014/main" id="{6C0E3F01-1812-E446-8B3C-4BF3AEFCAD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013" y="2360613"/>
                  <a:ext cx="41275" cy="41275"/>
                </a:xfrm>
                <a:custGeom>
                  <a:avLst/>
                  <a:gdLst>
                    <a:gd name="T0" fmla="*/ 38 w 113"/>
                    <a:gd name="T1" fmla="*/ 107 h 114"/>
                    <a:gd name="T2" fmla="*/ 38 w 113"/>
                    <a:gd name="T3" fmla="*/ 107 h 114"/>
                    <a:gd name="T4" fmla="*/ 87 w 113"/>
                    <a:gd name="T5" fmla="*/ 107 h 114"/>
                    <a:gd name="T6" fmla="*/ 87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5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0 w 113"/>
                    <a:gd name="T19" fmla="*/ 0 h 114"/>
                    <a:gd name="T20" fmla="*/ 30 w 113"/>
                    <a:gd name="T21" fmla="*/ 0 h 114"/>
                    <a:gd name="T22" fmla="*/ 5 w 113"/>
                    <a:gd name="T23" fmla="*/ 25 h 114"/>
                    <a:gd name="T24" fmla="*/ 5 w 113"/>
                    <a:gd name="T25" fmla="*/ 25 h 114"/>
                    <a:gd name="T26" fmla="*/ 5 w 113"/>
                    <a:gd name="T27" fmla="*/ 74 h 114"/>
                    <a:gd name="T28" fmla="*/ 5 w 113"/>
                    <a:gd name="T29" fmla="*/ 74 h 114"/>
                    <a:gd name="T30" fmla="*/ 38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8" y="107"/>
                      </a:moveTo>
                      <a:lnTo>
                        <a:pt x="38" y="107"/>
                      </a:lnTo>
                      <a:cubicBezTo>
                        <a:pt x="55" y="113"/>
                        <a:pt x="71" y="113"/>
                        <a:pt x="87" y="107"/>
                      </a:cubicBezTo>
                      <a:lnTo>
                        <a:pt x="87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5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0" y="0"/>
                      </a:cubicBezTo>
                      <a:lnTo>
                        <a:pt x="30" y="0"/>
                      </a:lnTo>
                      <a:cubicBezTo>
                        <a:pt x="19" y="0"/>
                        <a:pt x="11" y="9"/>
                        <a:pt x="5" y="25"/>
                      </a:cubicBezTo>
                      <a:lnTo>
                        <a:pt x="5" y="25"/>
                      </a:lnTo>
                      <a:cubicBezTo>
                        <a:pt x="0" y="42"/>
                        <a:pt x="0" y="57"/>
                        <a:pt x="5" y="74"/>
                      </a:cubicBezTo>
                      <a:lnTo>
                        <a:pt x="5" y="74"/>
                      </a:lnTo>
                      <a:cubicBezTo>
                        <a:pt x="11" y="91"/>
                        <a:pt x="22" y="101"/>
                        <a:pt x="38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202">
                  <a:extLst>
                    <a:ext uri="{FF2B5EF4-FFF2-40B4-BE49-F238E27FC236}">
                      <a16:creationId xmlns="" xmlns:a16="http://schemas.microsoft.com/office/drawing/2014/main" id="{D761C71E-BD55-364D-98FD-66927825E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013" y="2427288"/>
                  <a:ext cx="41275" cy="41275"/>
                </a:xfrm>
                <a:custGeom>
                  <a:avLst/>
                  <a:gdLst>
                    <a:gd name="T0" fmla="*/ 5 w 113"/>
                    <a:gd name="T1" fmla="*/ 87 h 113"/>
                    <a:gd name="T2" fmla="*/ 5 w 113"/>
                    <a:gd name="T3" fmla="*/ 87 h 113"/>
                    <a:gd name="T4" fmla="*/ 30 w 113"/>
                    <a:gd name="T5" fmla="*/ 112 h 113"/>
                    <a:gd name="T6" fmla="*/ 30 w 113"/>
                    <a:gd name="T7" fmla="*/ 112 h 113"/>
                    <a:gd name="T8" fmla="*/ 63 w 113"/>
                    <a:gd name="T9" fmla="*/ 95 h 113"/>
                    <a:gd name="T10" fmla="*/ 95 w 113"/>
                    <a:gd name="T11" fmla="*/ 63 h 113"/>
                    <a:gd name="T12" fmla="*/ 95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7 w 113"/>
                    <a:gd name="T19" fmla="*/ 5 h 113"/>
                    <a:gd name="T20" fmla="*/ 87 w 113"/>
                    <a:gd name="T21" fmla="*/ 5 h 113"/>
                    <a:gd name="T22" fmla="*/ 38 w 113"/>
                    <a:gd name="T23" fmla="*/ 5 h 113"/>
                    <a:gd name="T24" fmla="*/ 38 w 113"/>
                    <a:gd name="T25" fmla="*/ 5 h 113"/>
                    <a:gd name="T26" fmla="*/ 5 w 113"/>
                    <a:gd name="T27" fmla="*/ 38 h 113"/>
                    <a:gd name="T28" fmla="*/ 5 w 113"/>
                    <a:gd name="T29" fmla="*/ 38 h 113"/>
                    <a:gd name="T30" fmla="*/ 5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5" y="87"/>
                      </a:moveTo>
                      <a:lnTo>
                        <a:pt x="5" y="87"/>
                      </a:lnTo>
                      <a:cubicBezTo>
                        <a:pt x="11" y="103"/>
                        <a:pt x="19" y="112"/>
                        <a:pt x="30" y="112"/>
                      </a:cubicBezTo>
                      <a:lnTo>
                        <a:pt x="30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5" y="63"/>
                      </a:lnTo>
                      <a:lnTo>
                        <a:pt x="95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7" y="5"/>
                      </a:cubicBezTo>
                      <a:lnTo>
                        <a:pt x="87" y="5"/>
                      </a:lnTo>
                      <a:cubicBezTo>
                        <a:pt x="71" y="0"/>
                        <a:pt x="55" y="0"/>
                        <a:pt x="38" y="5"/>
                      </a:cubicBezTo>
                      <a:lnTo>
                        <a:pt x="38" y="5"/>
                      </a:lnTo>
                      <a:cubicBezTo>
                        <a:pt x="22" y="10"/>
                        <a:pt x="11" y="21"/>
                        <a:pt x="5" y="38"/>
                      </a:cubicBezTo>
                      <a:lnTo>
                        <a:pt x="5" y="38"/>
                      </a:lnTo>
                      <a:cubicBezTo>
                        <a:pt x="0" y="54"/>
                        <a:pt x="0" y="71"/>
                        <a:pt x="5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DD079EC3-CEF8-B640-9E25-08079CA03957}"/>
                </a:ext>
              </a:extLst>
            </p:cNvPr>
            <p:cNvGrpSpPr/>
            <p:nvPr/>
          </p:nvGrpSpPr>
          <p:grpSpPr>
            <a:xfrm>
              <a:off x="3030538" y="1380652"/>
              <a:ext cx="1120775" cy="1133475"/>
              <a:chOff x="3030538" y="1858963"/>
              <a:chExt cx="1120775" cy="1133475"/>
            </a:xfrm>
          </p:grpSpPr>
          <p:sp>
            <p:nvSpPr>
              <p:cNvPr id="74" name="Freeform 185">
                <a:extLst>
                  <a:ext uri="{FF2B5EF4-FFF2-40B4-BE49-F238E27FC236}">
                    <a16:creationId xmlns="" xmlns:a16="http://schemas.microsoft.com/office/drawing/2014/main" id="{EFAE80D4-4FCE-084D-8621-2C6CBCFAA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988" y="1858963"/>
                <a:ext cx="271462" cy="141287"/>
              </a:xfrm>
              <a:custGeom>
                <a:avLst/>
                <a:gdLst>
                  <a:gd name="T0" fmla="*/ 49 w 754"/>
                  <a:gd name="T1" fmla="*/ 98 h 392"/>
                  <a:gd name="T2" fmla="*/ 82 w 754"/>
                  <a:gd name="T3" fmla="*/ 131 h 392"/>
                  <a:gd name="T4" fmla="*/ 114 w 754"/>
                  <a:gd name="T5" fmla="*/ 164 h 392"/>
                  <a:gd name="T6" fmla="*/ 147 w 754"/>
                  <a:gd name="T7" fmla="*/ 197 h 392"/>
                  <a:gd name="T8" fmla="*/ 180 w 754"/>
                  <a:gd name="T9" fmla="*/ 230 h 392"/>
                  <a:gd name="T10" fmla="*/ 213 w 754"/>
                  <a:gd name="T11" fmla="*/ 262 h 392"/>
                  <a:gd name="T12" fmla="*/ 245 w 754"/>
                  <a:gd name="T13" fmla="*/ 296 h 392"/>
                  <a:gd name="T14" fmla="*/ 278 w 754"/>
                  <a:gd name="T15" fmla="*/ 328 h 392"/>
                  <a:gd name="T16" fmla="*/ 311 w 754"/>
                  <a:gd name="T17" fmla="*/ 361 h 392"/>
                  <a:gd name="T18" fmla="*/ 311 w 754"/>
                  <a:gd name="T19" fmla="*/ 361 h 392"/>
                  <a:gd name="T20" fmla="*/ 352 w 754"/>
                  <a:gd name="T21" fmla="*/ 385 h 392"/>
                  <a:gd name="T22" fmla="*/ 352 w 754"/>
                  <a:gd name="T23" fmla="*/ 385 h 392"/>
                  <a:gd name="T24" fmla="*/ 401 w 754"/>
                  <a:gd name="T25" fmla="*/ 385 h 392"/>
                  <a:gd name="T26" fmla="*/ 401 w 754"/>
                  <a:gd name="T27" fmla="*/ 385 h 392"/>
                  <a:gd name="T28" fmla="*/ 409 w 754"/>
                  <a:gd name="T29" fmla="*/ 382 h 392"/>
                  <a:gd name="T30" fmla="*/ 409 w 754"/>
                  <a:gd name="T31" fmla="*/ 382 h 392"/>
                  <a:gd name="T32" fmla="*/ 442 w 754"/>
                  <a:gd name="T33" fmla="*/ 361 h 392"/>
                  <a:gd name="T34" fmla="*/ 475 w 754"/>
                  <a:gd name="T35" fmla="*/ 328 h 392"/>
                  <a:gd name="T36" fmla="*/ 573 w 754"/>
                  <a:gd name="T37" fmla="*/ 230 h 392"/>
                  <a:gd name="T38" fmla="*/ 606 w 754"/>
                  <a:gd name="T39" fmla="*/ 197 h 392"/>
                  <a:gd name="T40" fmla="*/ 639 w 754"/>
                  <a:gd name="T41" fmla="*/ 164 h 392"/>
                  <a:gd name="T42" fmla="*/ 737 w 754"/>
                  <a:gd name="T43" fmla="*/ 66 h 392"/>
                  <a:gd name="T44" fmla="*/ 737 w 754"/>
                  <a:gd name="T45" fmla="*/ 66 h 392"/>
                  <a:gd name="T46" fmla="*/ 753 w 754"/>
                  <a:gd name="T47" fmla="*/ 32 h 392"/>
                  <a:gd name="T48" fmla="*/ 753 w 754"/>
                  <a:gd name="T49" fmla="*/ 32 h 392"/>
                  <a:gd name="T50" fmla="*/ 729 w 754"/>
                  <a:gd name="T51" fmla="*/ 9 h 392"/>
                  <a:gd name="T52" fmla="*/ 729 w 754"/>
                  <a:gd name="T53" fmla="*/ 9 h 392"/>
                  <a:gd name="T54" fmla="*/ 672 w 754"/>
                  <a:gd name="T55" fmla="*/ 0 h 392"/>
                  <a:gd name="T56" fmla="*/ 409 w 754"/>
                  <a:gd name="T57" fmla="*/ 0 h 392"/>
                  <a:gd name="T58" fmla="*/ 82 w 754"/>
                  <a:gd name="T59" fmla="*/ 0 h 392"/>
                  <a:gd name="T60" fmla="*/ 82 w 754"/>
                  <a:gd name="T61" fmla="*/ 0 h 392"/>
                  <a:gd name="T62" fmla="*/ 24 w 754"/>
                  <a:gd name="T63" fmla="*/ 9 h 392"/>
                  <a:gd name="T64" fmla="*/ 24 w 754"/>
                  <a:gd name="T65" fmla="*/ 9 h 392"/>
                  <a:gd name="T66" fmla="*/ 0 w 754"/>
                  <a:gd name="T67" fmla="*/ 32 h 392"/>
                  <a:gd name="T68" fmla="*/ 0 w 754"/>
                  <a:gd name="T69" fmla="*/ 32 h 392"/>
                  <a:gd name="T70" fmla="*/ 16 w 754"/>
                  <a:gd name="T71" fmla="*/ 66 h 392"/>
                  <a:gd name="T72" fmla="*/ 49 w 754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4" h="392">
                    <a:moveTo>
                      <a:pt x="49" y="98"/>
                    </a:moveTo>
                    <a:lnTo>
                      <a:pt x="82" y="131"/>
                    </a:lnTo>
                    <a:lnTo>
                      <a:pt x="114" y="164"/>
                    </a:lnTo>
                    <a:lnTo>
                      <a:pt x="147" y="197"/>
                    </a:lnTo>
                    <a:lnTo>
                      <a:pt x="180" y="230"/>
                    </a:lnTo>
                    <a:lnTo>
                      <a:pt x="213" y="262"/>
                    </a:lnTo>
                    <a:lnTo>
                      <a:pt x="245" y="296"/>
                    </a:lnTo>
                    <a:lnTo>
                      <a:pt x="278" y="328"/>
                    </a:lnTo>
                    <a:lnTo>
                      <a:pt x="311" y="361"/>
                    </a:lnTo>
                    <a:lnTo>
                      <a:pt x="311" y="361"/>
                    </a:lnTo>
                    <a:cubicBezTo>
                      <a:pt x="323" y="372"/>
                      <a:pt x="336" y="380"/>
                      <a:pt x="352" y="385"/>
                    </a:cubicBezTo>
                    <a:lnTo>
                      <a:pt x="352" y="385"/>
                    </a:lnTo>
                    <a:cubicBezTo>
                      <a:pt x="369" y="391"/>
                      <a:pt x="385" y="391"/>
                      <a:pt x="401" y="385"/>
                    </a:cubicBezTo>
                    <a:lnTo>
                      <a:pt x="401" y="385"/>
                    </a:lnTo>
                    <a:cubicBezTo>
                      <a:pt x="404" y="384"/>
                      <a:pt x="407" y="383"/>
                      <a:pt x="409" y="382"/>
                    </a:cubicBezTo>
                    <a:lnTo>
                      <a:pt x="409" y="382"/>
                    </a:lnTo>
                    <a:cubicBezTo>
                      <a:pt x="422" y="377"/>
                      <a:pt x="434" y="370"/>
                      <a:pt x="442" y="361"/>
                    </a:cubicBezTo>
                    <a:lnTo>
                      <a:pt x="475" y="328"/>
                    </a:lnTo>
                    <a:lnTo>
                      <a:pt x="573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8" y="55"/>
                      <a:pt x="753" y="44"/>
                      <a:pt x="753" y="32"/>
                    </a:cubicBezTo>
                    <a:lnTo>
                      <a:pt x="753" y="32"/>
                    </a:lnTo>
                    <a:cubicBezTo>
                      <a:pt x="753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2" y="3"/>
                      <a:pt x="694" y="0"/>
                      <a:pt x="672" y="0"/>
                    </a:cubicBezTo>
                    <a:lnTo>
                      <a:pt x="409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9"/>
                    </a:cubicBezTo>
                    <a:lnTo>
                      <a:pt x="24" y="9"/>
                    </a:lnTo>
                    <a:cubicBezTo>
                      <a:pt x="8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" name="Freeform 187">
                <a:extLst>
                  <a:ext uri="{FF2B5EF4-FFF2-40B4-BE49-F238E27FC236}">
                    <a16:creationId xmlns="" xmlns:a16="http://schemas.microsoft.com/office/drawing/2014/main" id="{FEA3263D-3B5C-9C42-8AA8-18258A78B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700" y="2000250"/>
                <a:ext cx="247650" cy="134938"/>
              </a:xfrm>
              <a:custGeom>
                <a:avLst/>
                <a:gdLst>
                  <a:gd name="T0" fmla="*/ 50 w 690"/>
                  <a:gd name="T1" fmla="*/ 98 h 377"/>
                  <a:gd name="T2" fmla="*/ 148 w 690"/>
                  <a:gd name="T3" fmla="*/ 196 h 377"/>
                  <a:gd name="T4" fmla="*/ 181 w 690"/>
                  <a:gd name="T5" fmla="*/ 229 h 377"/>
                  <a:gd name="T6" fmla="*/ 214 w 690"/>
                  <a:gd name="T7" fmla="*/ 262 h 377"/>
                  <a:gd name="T8" fmla="*/ 312 w 690"/>
                  <a:gd name="T9" fmla="*/ 360 h 377"/>
                  <a:gd name="T10" fmla="*/ 312 w 690"/>
                  <a:gd name="T11" fmla="*/ 360 h 377"/>
                  <a:gd name="T12" fmla="*/ 345 w 690"/>
                  <a:gd name="T13" fmla="*/ 376 h 377"/>
                  <a:gd name="T14" fmla="*/ 345 w 690"/>
                  <a:gd name="T15" fmla="*/ 376 h 377"/>
                  <a:gd name="T16" fmla="*/ 377 w 690"/>
                  <a:gd name="T17" fmla="*/ 360 h 377"/>
                  <a:gd name="T18" fmla="*/ 672 w 690"/>
                  <a:gd name="T19" fmla="*/ 65 h 377"/>
                  <a:gd name="T20" fmla="*/ 672 w 690"/>
                  <a:gd name="T21" fmla="*/ 65 h 377"/>
                  <a:gd name="T22" fmla="*/ 689 w 690"/>
                  <a:gd name="T23" fmla="*/ 32 h 377"/>
                  <a:gd name="T24" fmla="*/ 689 w 690"/>
                  <a:gd name="T25" fmla="*/ 32 h 377"/>
                  <a:gd name="T26" fmla="*/ 664 w 690"/>
                  <a:gd name="T27" fmla="*/ 7 h 377"/>
                  <a:gd name="T28" fmla="*/ 664 w 690"/>
                  <a:gd name="T29" fmla="*/ 7 h 377"/>
                  <a:gd name="T30" fmla="*/ 607 w 690"/>
                  <a:gd name="T31" fmla="*/ 0 h 377"/>
                  <a:gd name="T32" fmla="*/ 82 w 690"/>
                  <a:gd name="T33" fmla="*/ 0 h 377"/>
                  <a:gd name="T34" fmla="*/ 82 w 690"/>
                  <a:gd name="T35" fmla="*/ 0 h 377"/>
                  <a:gd name="T36" fmla="*/ 25 w 690"/>
                  <a:gd name="T37" fmla="*/ 7 h 377"/>
                  <a:gd name="T38" fmla="*/ 25 w 690"/>
                  <a:gd name="T39" fmla="*/ 7 h 377"/>
                  <a:gd name="T40" fmla="*/ 0 w 690"/>
                  <a:gd name="T41" fmla="*/ 32 h 377"/>
                  <a:gd name="T42" fmla="*/ 0 w 690"/>
                  <a:gd name="T43" fmla="*/ 32 h 377"/>
                  <a:gd name="T44" fmla="*/ 17 w 690"/>
                  <a:gd name="T45" fmla="*/ 65 h 377"/>
                  <a:gd name="T46" fmla="*/ 50 w 690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7">
                    <a:moveTo>
                      <a:pt x="50" y="98"/>
                    </a:moveTo>
                    <a:lnTo>
                      <a:pt x="148" y="196"/>
                    </a:lnTo>
                    <a:lnTo>
                      <a:pt x="181" y="229"/>
                    </a:lnTo>
                    <a:lnTo>
                      <a:pt x="214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3" y="371"/>
                      <a:pt x="334" y="376"/>
                      <a:pt x="345" y="376"/>
                    </a:cubicBezTo>
                    <a:lnTo>
                      <a:pt x="345" y="376"/>
                    </a:lnTo>
                    <a:cubicBezTo>
                      <a:pt x="356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9" y="43"/>
                      <a:pt x="689" y="32"/>
                    </a:cubicBezTo>
                    <a:lnTo>
                      <a:pt x="689" y="32"/>
                    </a:lnTo>
                    <a:cubicBezTo>
                      <a:pt x="689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8" y="2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2" y="2"/>
                      <a:pt x="25" y="7"/>
                    </a:cubicBezTo>
                    <a:lnTo>
                      <a:pt x="25" y="7"/>
                    </a:lnTo>
                    <a:cubicBezTo>
                      <a:pt x="9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7" y="65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" name="Freeform 188">
                <a:extLst>
                  <a:ext uri="{FF2B5EF4-FFF2-40B4-BE49-F238E27FC236}">
                    <a16:creationId xmlns="" xmlns:a16="http://schemas.microsoft.com/office/drawing/2014/main" id="{2DEEFCBB-9AEA-B244-AFD7-DC1CD333A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1088" y="2000250"/>
                <a:ext cx="247650" cy="134938"/>
              </a:xfrm>
              <a:custGeom>
                <a:avLst/>
                <a:gdLst>
                  <a:gd name="T0" fmla="*/ 24 w 689"/>
                  <a:gd name="T1" fmla="*/ 7 h 377"/>
                  <a:gd name="T2" fmla="*/ 24 w 689"/>
                  <a:gd name="T3" fmla="*/ 7 h 377"/>
                  <a:gd name="T4" fmla="*/ 0 w 689"/>
                  <a:gd name="T5" fmla="*/ 32 h 377"/>
                  <a:gd name="T6" fmla="*/ 0 w 689"/>
                  <a:gd name="T7" fmla="*/ 32 h 377"/>
                  <a:gd name="T8" fmla="*/ 16 w 689"/>
                  <a:gd name="T9" fmla="*/ 65 h 377"/>
                  <a:gd name="T10" fmla="*/ 49 w 689"/>
                  <a:gd name="T11" fmla="*/ 98 h 377"/>
                  <a:gd name="T12" fmla="*/ 82 w 689"/>
                  <a:gd name="T13" fmla="*/ 131 h 377"/>
                  <a:gd name="T14" fmla="*/ 114 w 689"/>
                  <a:gd name="T15" fmla="*/ 164 h 377"/>
                  <a:gd name="T16" fmla="*/ 213 w 689"/>
                  <a:gd name="T17" fmla="*/ 262 h 377"/>
                  <a:gd name="T18" fmla="*/ 246 w 689"/>
                  <a:gd name="T19" fmla="*/ 295 h 377"/>
                  <a:gd name="T20" fmla="*/ 278 w 689"/>
                  <a:gd name="T21" fmla="*/ 327 h 377"/>
                  <a:gd name="T22" fmla="*/ 311 w 689"/>
                  <a:gd name="T23" fmla="*/ 360 h 377"/>
                  <a:gd name="T24" fmla="*/ 311 w 689"/>
                  <a:gd name="T25" fmla="*/ 360 h 377"/>
                  <a:gd name="T26" fmla="*/ 344 w 689"/>
                  <a:gd name="T27" fmla="*/ 376 h 377"/>
                  <a:gd name="T28" fmla="*/ 344 w 689"/>
                  <a:gd name="T29" fmla="*/ 376 h 377"/>
                  <a:gd name="T30" fmla="*/ 377 w 689"/>
                  <a:gd name="T31" fmla="*/ 360 h 377"/>
                  <a:gd name="T32" fmla="*/ 410 w 689"/>
                  <a:gd name="T33" fmla="*/ 327 h 377"/>
                  <a:gd name="T34" fmla="*/ 442 w 689"/>
                  <a:gd name="T35" fmla="*/ 295 h 377"/>
                  <a:gd name="T36" fmla="*/ 475 w 689"/>
                  <a:gd name="T37" fmla="*/ 262 h 377"/>
                  <a:gd name="T38" fmla="*/ 508 w 689"/>
                  <a:gd name="T39" fmla="*/ 229 h 377"/>
                  <a:gd name="T40" fmla="*/ 541 w 689"/>
                  <a:gd name="T41" fmla="*/ 196 h 377"/>
                  <a:gd name="T42" fmla="*/ 574 w 689"/>
                  <a:gd name="T43" fmla="*/ 164 h 377"/>
                  <a:gd name="T44" fmla="*/ 606 w 689"/>
                  <a:gd name="T45" fmla="*/ 131 h 377"/>
                  <a:gd name="T46" fmla="*/ 639 w 689"/>
                  <a:gd name="T47" fmla="*/ 98 h 377"/>
                  <a:gd name="T48" fmla="*/ 672 w 689"/>
                  <a:gd name="T49" fmla="*/ 65 h 377"/>
                  <a:gd name="T50" fmla="*/ 672 w 689"/>
                  <a:gd name="T51" fmla="*/ 65 h 377"/>
                  <a:gd name="T52" fmla="*/ 688 w 689"/>
                  <a:gd name="T53" fmla="*/ 32 h 377"/>
                  <a:gd name="T54" fmla="*/ 688 w 689"/>
                  <a:gd name="T55" fmla="*/ 32 h 377"/>
                  <a:gd name="T56" fmla="*/ 663 w 689"/>
                  <a:gd name="T57" fmla="*/ 7 h 377"/>
                  <a:gd name="T58" fmla="*/ 663 w 689"/>
                  <a:gd name="T59" fmla="*/ 7 h 377"/>
                  <a:gd name="T60" fmla="*/ 606 w 689"/>
                  <a:gd name="T61" fmla="*/ 0 h 377"/>
                  <a:gd name="T62" fmla="*/ 82 w 689"/>
                  <a:gd name="T63" fmla="*/ 0 h 377"/>
                  <a:gd name="T64" fmla="*/ 82 w 689"/>
                  <a:gd name="T65" fmla="*/ 0 h 377"/>
                  <a:gd name="T66" fmla="*/ 24 w 689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9" h="377">
                    <a:moveTo>
                      <a:pt x="24" y="7"/>
                    </a:moveTo>
                    <a:lnTo>
                      <a:pt x="24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6" y="65"/>
                    </a:cubicBezTo>
                    <a:lnTo>
                      <a:pt x="49" y="98"/>
                    </a:lnTo>
                    <a:lnTo>
                      <a:pt x="82" y="131"/>
                    </a:lnTo>
                    <a:lnTo>
                      <a:pt x="114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5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6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3" y="7"/>
                    </a:cubicBezTo>
                    <a:lnTo>
                      <a:pt x="663" y="7"/>
                    </a:lnTo>
                    <a:cubicBezTo>
                      <a:pt x="647" y="2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7" name="Freeform 189">
                <a:extLst>
                  <a:ext uri="{FF2B5EF4-FFF2-40B4-BE49-F238E27FC236}">
                    <a16:creationId xmlns="" xmlns:a16="http://schemas.microsoft.com/office/drawing/2014/main" id="{9333EBAD-A43C-5F45-A1CE-F5066F99C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500" y="2073275"/>
                <a:ext cx="706438" cy="706438"/>
              </a:xfrm>
              <a:custGeom>
                <a:avLst/>
                <a:gdLst>
                  <a:gd name="T0" fmla="*/ 1637 w 1962"/>
                  <a:gd name="T1" fmla="*/ 751 h 1962"/>
                  <a:gd name="T2" fmla="*/ 1473 w 1962"/>
                  <a:gd name="T3" fmla="*/ 587 h 1962"/>
                  <a:gd name="T4" fmla="*/ 1309 w 1962"/>
                  <a:gd name="T5" fmla="*/ 423 h 1962"/>
                  <a:gd name="T6" fmla="*/ 1145 w 1962"/>
                  <a:gd name="T7" fmla="*/ 259 h 1962"/>
                  <a:gd name="T8" fmla="*/ 1046 w 1962"/>
                  <a:gd name="T9" fmla="*/ 161 h 1962"/>
                  <a:gd name="T10" fmla="*/ 1005 w 1962"/>
                  <a:gd name="T11" fmla="*/ 136 h 1962"/>
                  <a:gd name="T12" fmla="*/ 956 w 1962"/>
                  <a:gd name="T13" fmla="*/ 136 h 1962"/>
                  <a:gd name="T14" fmla="*/ 162 w 1962"/>
                  <a:gd name="T15" fmla="*/ 915 h 1962"/>
                  <a:gd name="T16" fmla="*/ 137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1 w 1962"/>
                  <a:gd name="T23" fmla="*/ 1276 h 1962"/>
                  <a:gd name="T24" fmla="*/ 489 w 1962"/>
                  <a:gd name="T25" fmla="*/ 1374 h 1962"/>
                  <a:gd name="T26" fmla="*/ 587 w 1962"/>
                  <a:gd name="T27" fmla="*/ 1472 h 1962"/>
                  <a:gd name="T28" fmla="*/ 686 w 1962"/>
                  <a:gd name="T29" fmla="*/ 1570 h 1962"/>
                  <a:gd name="T30" fmla="*/ 784 w 1962"/>
                  <a:gd name="T31" fmla="*/ 1669 h 1962"/>
                  <a:gd name="T32" fmla="*/ 882 w 1962"/>
                  <a:gd name="T33" fmla="*/ 1768 h 1962"/>
                  <a:gd name="T34" fmla="*/ 956 w 1962"/>
                  <a:gd name="T35" fmla="*/ 1825 h 1962"/>
                  <a:gd name="T36" fmla="*/ 1005 w 1962"/>
                  <a:gd name="T37" fmla="*/ 1825 h 1962"/>
                  <a:gd name="T38" fmla="*/ 1046 w 1962"/>
                  <a:gd name="T39" fmla="*/ 1800 h 1962"/>
                  <a:gd name="T40" fmla="*/ 1145 w 1962"/>
                  <a:gd name="T41" fmla="*/ 1702 h 1962"/>
                  <a:gd name="T42" fmla="*/ 1243 w 1962"/>
                  <a:gd name="T43" fmla="*/ 1604 h 1962"/>
                  <a:gd name="T44" fmla="*/ 1341 w 1962"/>
                  <a:gd name="T45" fmla="*/ 1505 h 1962"/>
                  <a:gd name="T46" fmla="*/ 1440 w 1962"/>
                  <a:gd name="T47" fmla="*/ 1406 h 1962"/>
                  <a:gd name="T48" fmla="*/ 1538 w 1962"/>
                  <a:gd name="T49" fmla="*/ 1309 h 1962"/>
                  <a:gd name="T50" fmla="*/ 1637 w 1962"/>
                  <a:gd name="T51" fmla="*/ 1210 h 1962"/>
                  <a:gd name="T52" fmla="*/ 1735 w 1962"/>
                  <a:gd name="T53" fmla="*/ 1112 h 1962"/>
                  <a:gd name="T54" fmla="*/ 1800 w 1962"/>
                  <a:gd name="T55" fmla="*/ 1047 h 1962"/>
                  <a:gd name="T56" fmla="*/ 1824 w 1962"/>
                  <a:gd name="T57" fmla="*/ 956 h 1962"/>
                  <a:gd name="T58" fmla="*/ 1768 w 1962"/>
                  <a:gd name="T59" fmla="*/ 882 h 1962"/>
                  <a:gd name="T60" fmla="*/ 1865 w 1962"/>
                  <a:gd name="T61" fmla="*/ 850 h 1962"/>
                  <a:gd name="T62" fmla="*/ 1931 w 1962"/>
                  <a:gd name="T63" fmla="*/ 915 h 1962"/>
                  <a:gd name="T64" fmla="*/ 1956 w 1962"/>
                  <a:gd name="T65" fmla="*/ 1005 h 1962"/>
                  <a:gd name="T66" fmla="*/ 1833 w 1962"/>
                  <a:gd name="T67" fmla="*/ 1145 h 1962"/>
                  <a:gd name="T68" fmla="*/ 1669 w 1962"/>
                  <a:gd name="T69" fmla="*/ 1309 h 1962"/>
                  <a:gd name="T70" fmla="*/ 1505 w 1962"/>
                  <a:gd name="T71" fmla="*/ 1472 h 1962"/>
                  <a:gd name="T72" fmla="*/ 1341 w 1962"/>
                  <a:gd name="T73" fmla="*/ 1636 h 1962"/>
                  <a:gd name="T74" fmla="*/ 1177 w 1962"/>
                  <a:gd name="T75" fmla="*/ 1800 h 1962"/>
                  <a:gd name="T76" fmla="*/ 1046 w 1962"/>
                  <a:gd name="T77" fmla="*/ 1931 h 1962"/>
                  <a:gd name="T78" fmla="*/ 1013 w 1962"/>
                  <a:gd name="T79" fmla="*/ 1953 h 1962"/>
                  <a:gd name="T80" fmla="*/ 956 w 1962"/>
                  <a:gd name="T81" fmla="*/ 1956 h 1962"/>
                  <a:gd name="T82" fmla="*/ 30 w 1962"/>
                  <a:gd name="T83" fmla="*/ 1047 h 1962"/>
                  <a:gd name="T84" fmla="*/ 6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7 w 1962"/>
                  <a:gd name="T91" fmla="*/ 718 h 1962"/>
                  <a:gd name="T92" fmla="*/ 325 w 1962"/>
                  <a:gd name="T93" fmla="*/ 620 h 1962"/>
                  <a:gd name="T94" fmla="*/ 424 w 1962"/>
                  <a:gd name="T95" fmla="*/ 522 h 1962"/>
                  <a:gd name="T96" fmla="*/ 522 w 1962"/>
                  <a:gd name="T97" fmla="*/ 423 h 1962"/>
                  <a:gd name="T98" fmla="*/ 620 w 1962"/>
                  <a:gd name="T99" fmla="*/ 325 h 1962"/>
                  <a:gd name="T100" fmla="*/ 718 w 1962"/>
                  <a:gd name="T101" fmla="*/ 227 h 1962"/>
                  <a:gd name="T102" fmla="*/ 817 w 1962"/>
                  <a:gd name="T103" fmla="*/ 128 h 1962"/>
                  <a:gd name="T104" fmla="*/ 915 w 1962"/>
                  <a:gd name="T105" fmla="*/ 30 h 1962"/>
                  <a:gd name="T106" fmla="*/ 956 w 1962"/>
                  <a:gd name="T107" fmla="*/ 6 h 1962"/>
                  <a:gd name="T108" fmla="*/ 1013 w 1962"/>
                  <a:gd name="T109" fmla="*/ 9 h 1962"/>
                  <a:gd name="T110" fmla="*/ 1079 w 1962"/>
                  <a:gd name="T111" fmla="*/ 63 h 1962"/>
                  <a:gd name="T112" fmla="*/ 1243 w 1962"/>
                  <a:gd name="T113" fmla="*/ 227 h 1962"/>
                  <a:gd name="T114" fmla="*/ 1407 w 1962"/>
                  <a:gd name="T115" fmla="*/ 390 h 1962"/>
                  <a:gd name="T116" fmla="*/ 1571 w 1962"/>
                  <a:gd name="T117" fmla="*/ 554 h 1962"/>
                  <a:gd name="T118" fmla="*/ 1735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8" y="882"/>
                    </a:moveTo>
                    <a:lnTo>
                      <a:pt x="1669" y="784"/>
                    </a:lnTo>
                    <a:lnTo>
                      <a:pt x="1637" y="751"/>
                    </a:lnTo>
                    <a:lnTo>
                      <a:pt x="1604" y="718"/>
                    </a:lnTo>
                    <a:lnTo>
                      <a:pt x="1505" y="620"/>
                    </a:lnTo>
                    <a:lnTo>
                      <a:pt x="1473" y="587"/>
                    </a:lnTo>
                    <a:lnTo>
                      <a:pt x="1440" y="554"/>
                    </a:lnTo>
                    <a:lnTo>
                      <a:pt x="1341" y="456"/>
                    </a:lnTo>
                    <a:lnTo>
                      <a:pt x="1309" y="423"/>
                    </a:lnTo>
                    <a:lnTo>
                      <a:pt x="1276" y="390"/>
                    </a:lnTo>
                    <a:lnTo>
                      <a:pt x="1177" y="292"/>
                    </a:lnTo>
                    <a:lnTo>
                      <a:pt x="1145" y="259"/>
                    </a:lnTo>
                    <a:lnTo>
                      <a:pt x="1112" y="227"/>
                    </a:lnTo>
                    <a:lnTo>
                      <a:pt x="1046" y="161"/>
                    </a:lnTo>
                    <a:lnTo>
                      <a:pt x="1046" y="161"/>
                    </a:lnTo>
                    <a:cubicBezTo>
                      <a:pt x="1038" y="152"/>
                      <a:pt x="1026" y="145"/>
                      <a:pt x="1013" y="140"/>
                    </a:cubicBezTo>
                    <a:lnTo>
                      <a:pt x="1013" y="140"/>
                    </a:lnTo>
                    <a:cubicBezTo>
                      <a:pt x="1011" y="138"/>
                      <a:pt x="1008" y="137"/>
                      <a:pt x="1005" y="136"/>
                    </a:cubicBezTo>
                    <a:lnTo>
                      <a:pt x="1005" y="136"/>
                    </a:lnTo>
                    <a:cubicBezTo>
                      <a:pt x="989" y="131"/>
                      <a:pt x="973" y="131"/>
                      <a:pt x="956" y="136"/>
                    </a:cubicBezTo>
                    <a:lnTo>
                      <a:pt x="956" y="136"/>
                    </a:lnTo>
                    <a:cubicBezTo>
                      <a:pt x="940" y="142"/>
                      <a:pt x="927" y="150"/>
                      <a:pt x="915" y="161"/>
                    </a:cubicBezTo>
                    <a:lnTo>
                      <a:pt x="162" y="915"/>
                    </a:lnTo>
                    <a:lnTo>
                      <a:pt x="162" y="915"/>
                    </a:lnTo>
                    <a:cubicBezTo>
                      <a:pt x="150" y="926"/>
                      <a:pt x="142" y="939"/>
                      <a:pt x="137" y="956"/>
                    </a:cubicBezTo>
                    <a:lnTo>
                      <a:pt x="137" y="956"/>
                    </a:lnTo>
                    <a:cubicBezTo>
                      <a:pt x="131" y="973"/>
                      <a:pt x="131" y="989"/>
                      <a:pt x="137" y="1005"/>
                    </a:cubicBezTo>
                    <a:lnTo>
                      <a:pt x="137" y="1005"/>
                    </a:lnTo>
                    <a:cubicBezTo>
                      <a:pt x="142" y="1022"/>
                      <a:pt x="150" y="1035"/>
                      <a:pt x="162" y="1047"/>
                    </a:cubicBezTo>
                    <a:lnTo>
                      <a:pt x="194" y="1079"/>
                    </a:lnTo>
                    <a:lnTo>
                      <a:pt x="227" y="1112"/>
                    </a:lnTo>
                    <a:lnTo>
                      <a:pt x="260" y="1145"/>
                    </a:lnTo>
                    <a:lnTo>
                      <a:pt x="292" y="1178"/>
                    </a:lnTo>
                    <a:lnTo>
                      <a:pt x="325" y="1210"/>
                    </a:lnTo>
                    <a:lnTo>
                      <a:pt x="358" y="1243"/>
                    </a:lnTo>
                    <a:lnTo>
                      <a:pt x="391" y="1276"/>
                    </a:lnTo>
                    <a:lnTo>
                      <a:pt x="424" y="1309"/>
                    </a:lnTo>
                    <a:lnTo>
                      <a:pt x="456" y="1341"/>
                    </a:lnTo>
                    <a:lnTo>
                      <a:pt x="489" y="1374"/>
                    </a:lnTo>
                    <a:lnTo>
                      <a:pt x="522" y="1406"/>
                    </a:lnTo>
                    <a:lnTo>
                      <a:pt x="555" y="1440"/>
                    </a:lnTo>
                    <a:lnTo>
                      <a:pt x="587" y="1472"/>
                    </a:lnTo>
                    <a:lnTo>
                      <a:pt x="620" y="1505"/>
                    </a:lnTo>
                    <a:lnTo>
                      <a:pt x="653" y="1538"/>
                    </a:lnTo>
                    <a:lnTo>
                      <a:pt x="686" y="1570"/>
                    </a:lnTo>
                    <a:lnTo>
                      <a:pt x="718" y="1604"/>
                    </a:lnTo>
                    <a:lnTo>
                      <a:pt x="751" y="1636"/>
                    </a:lnTo>
                    <a:lnTo>
                      <a:pt x="784" y="1669"/>
                    </a:lnTo>
                    <a:lnTo>
                      <a:pt x="817" y="1702"/>
                    </a:lnTo>
                    <a:lnTo>
                      <a:pt x="849" y="1734"/>
                    </a:lnTo>
                    <a:lnTo>
                      <a:pt x="882" y="1768"/>
                    </a:lnTo>
                    <a:lnTo>
                      <a:pt x="915" y="1800"/>
                    </a:lnTo>
                    <a:lnTo>
                      <a:pt x="915" y="1800"/>
                    </a:lnTo>
                    <a:cubicBezTo>
                      <a:pt x="927" y="1811"/>
                      <a:pt x="940" y="1819"/>
                      <a:pt x="956" y="1825"/>
                    </a:cubicBezTo>
                    <a:lnTo>
                      <a:pt x="956" y="1825"/>
                    </a:lnTo>
                    <a:cubicBezTo>
                      <a:pt x="973" y="1830"/>
                      <a:pt x="989" y="1830"/>
                      <a:pt x="1005" y="1825"/>
                    </a:cubicBezTo>
                    <a:lnTo>
                      <a:pt x="1005" y="1825"/>
                    </a:lnTo>
                    <a:cubicBezTo>
                      <a:pt x="1008" y="1824"/>
                      <a:pt x="1011" y="1823"/>
                      <a:pt x="1013" y="1822"/>
                    </a:cubicBezTo>
                    <a:lnTo>
                      <a:pt x="1013" y="1822"/>
                    </a:lnTo>
                    <a:cubicBezTo>
                      <a:pt x="1026" y="1817"/>
                      <a:pt x="1038" y="1809"/>
                      <a:pt x="1046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5" y="1702"/>
                    </a:lnTo>
                    <a:lnTo>
                      <a:pt x="1177" y="1669"/>
                    </a:lnTo>
                    <a:lnTo>
                      <a:pt x="1210" y="1636"/>
                    </a:lnTo>
                    <a:lnTo>
                      <a:pt x="1243" y="1604"/>
                    </a:lnTo>
                    <a:lnTo>
                      <a:pt x="1276" y="1570"/>
                    </a:lnTo>
                    <a:lnTo>
                      <a:pt x="1309" y="1538"/>
                    </a:lnTo>
                    <a:lnTo>
                      <a:pt x="1341" y="1505"/>
                    </a:lnTo>
                    <a:lnTo>
                      <a:pt x="1374" y="1472"/>
                    </a:lnTo>
                    <a:lnTo>
                      <a:pt x="1407" y="1440"/>
                    </a:lnTo>
                    <a:lnTo>
                      <a:pt x="1440" y="1406"/>
                    </a:lnTo>
                    <a:lnTo>
                      <a:pt x="1473" y="1374"/>
                    </a:lnTo>
                    <a:lnTo>
                      <a:pt x="1505" y="1341"/>
                    </a:lnTo>
                    <a:lnTo>
                      <a:pt x="1538" y="1309"/>
                    </a:lnTo>
                    <a:lnTo>
                      <a:pt x="1571" y="1276"/>
                    </a:lnTo>
                    <a:lnTo>
                      <a:pt x="1604" y="1243"/>
                    </a:lnTo>
                    <a:lnTo>
                      <a:pt x="1637" y="1210"/>
                    </a:lnTo>
                    <a:lnTo>
                      <a:pt x="1669" y="1178"/>
                    </a:lnTo>
                    <a:lnTo>
                      <a:pt x="1702" y="1145"/>
                    </a:lnTo>
                    <a:lnTo>
                      <a:pt x="1735" y="1112"/>
                    </a:lnTo>
                    <a:lnTo>
                      <a:pt x="1768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1" y="1035"/>
                      <a:pt x="1819" y="1022"/>
                      <a:pt x="1824" y="1005"/>
                    </a:cubicBezTo>
                    <a:lnTo>
                      <a:pt x="1824" y="1005"/>
                    </a:lnTo>
                    <a:cubicBezTo>
                      <a:pt x="1830" y="989"/>
                      <a:pt x="1830" y="973"/>
                      <a:pt x="1824" y="956"/>
                    </a:cubicBezTo>
                    <a:lnTo>
                      <a:pt x="1824" y="956"/>
                    </a:lnTo>
                    <a:cubicBezTo>
                      <a:pt x="1819" y="939"/>
                      <a:pt x="1811" y="926"/>
                      <a:pt x="1800" y="915"/>
                    </a:cubicBezTo>
                    <a:lnTo>
                      <a:pt x="1768" y="882"/>
                    </a:lnTo>
                    <a:close/>
                    <a:moveTo>
                      <a:pt x="1735" y="718"/>
                    </a:moveTo>
                    <a:lnTo>
                      <a:pt x="1833" y="817"/>
                    </a:lnTo>
                    <a:lnTo>
                      <a:pt x="1865" y="850"/>
                    </a:lnTo>
                    <a:lnTo>
                      <a:pt x="1899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2" y="926"/>
                      <a:pt x="1951" y="939"/>
                      <a:pt x="1956" y="956"/>
                    </a:cubicBezTo>
                    <a:lnTo>
                      <a:pt x="1956" y="956"/>
                    </a:lnTo>
                    <a:cubicBezTo>
                      <a:pt x="1961" y="973"/>
                      <a:pt x="1961" y="989"/>
                      <a:pt x="1956" y="1005"/>
                    </a:cubicBezTo>
                    <a:lnTo>
                      <a:pt x="1956" y="1005"/>
                    </a:lnTo>
                    <a:cubicBezTo>
                      <a:pt x="1951" y="1022"/>
                      <a:pt x="1942" y="1035"/>
                      <a:pt x="1931" y="1047"/>
                    </a:cubicBezTo>
                    <a:lnTo>
                      <a:pt x="1833" y="1145"/>
                    </a:lnTo>
                    <a:lnTo>
                      <a:pt x="1800" y="1178"/>
                    </a:lnTo>
                    <a:lnTo>
                      <a:pt x="1768" y="1210"/>
                    </a:lnTo>
                    <a:lnTo>
                      <a:pt x="1669" y="1309"/>
                    </a:lnTo>
                    <a:lnTo>
                      <a:pt x="1637" y="1341"/>
                    </a:lnTo>
                    <a:lnTo>
                      <a:pt x="1604" y="1374"/>
                    </a:lnTo>
                    <a:lnTo>
                      <a:pt x="1505" y="1472"/>
                    </a:lnTo>
                    <a:lnTo>
                      <a:pt x="1473" y="1505"/>
                    </a:lnTo>
                    <a:lnTo>
                      <a:pt x="1440" y="1538"/>
                    </a:lnTo>
                    <a:lnTo>
                      <a:pt x="1341" y="1636"/>
                    </a:lnTo>
                    <a:lnTo>
                      <a:pt x="1309" y="1669"/>
                    </a:lnTo>
                    <a:lnTo>
                      <a:pt x="1276" y="1702"/>
                    </a:lnTo>
                    <a:lnTo>
                      <a:pt x="1177" y="1800"/>
                    </a:lnTo>
                    <a:lnTo>
                      <a:pt x="1145" y="1833"/>
                    </a:lnTo>
                    <a:lnTo>
                      <a:pt x="1112" y="1866"/>
                    </a:lnTo>
                    <a:lnTo>
                      <a:pt x="1046" y="1931"/>
                    </a:lnTo>
                    <a:lnTo>
                      <a:pt x="1046" y="1931"/>
                    </a:lnTo>
                    <a:cubicBezTo>
                      <a:pt x="1038" y="1940"/>
                      <a:pt x="1026" y="1948"/>
                      <a:pt x="1013" y="1953"/>
                    </a:cubicBezTo>
                    <a:lnTo>
                      <a:pt x="1013" y="1953"/>
                    </a:lnTo>
                    <a:cubicBezTo>
                      <a:pt x="1011" y="1954"/>
                      <a:pt x="1008" y="1955"/>
                      <a:pt x="1005" y="1956"/>
                    </a:cubicBezTo>
                    <a:lnTo>
                      <a:pt x="1005" y="1956"/>
                    </a:lnTo>
                    <a:cubicBezTo>
                      <a:pt x="989" y="1961"/>
                      <a:pt x="973" y="1961"/>
                      <a:pt x="956" y="1956"/>
                    </a:cubicBezTo>
                    <a:lnTo>
                      <a:pt x="956" y="1956"/>
                    </a:lnTo>
                    <a:cubicBezTo>
                      <a:pt x="940" y="1950"/>
                      <a:pt x="927" y="1942"/>
                      <a:pt x="915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1" y="1022"/>
                      <a:pt x="6" y="1005"/>
                    </a:cubicBezTo>
                    <a:lnTo>
                      <a:pt x="6" y="1005"/>
                    </a:lnTo>
                    <a:cubicBezTo>
                      <a:pt x="0" y="989"/>
                      <a:pt x="0" y="973"/>
                      <a:pt x="6" y="956"/>
                    </a:cubicBezTo>
                    <a:lnTo>
                      <a:pt x="6" y="956"/>
                    </a:lnTo>
                    <a:cubicBezTo>
                      <a:pt x="11" y="939"/>
                      <a:pt x="19" y="926"/>
                      <a:pt x="30" y="915"/>
                    </a:cubicBezTo>
                    <a:lnTo>
                      <a:pt x="63" y="882"/>
                    </a:lnTo>
                    <a:lnTo>
                      <a:pt x="96" y="850"/>
                    </a:lnTo>
                    <a:lnTo>
                      <a:pt x="128" y="817"/>
                    </a:lnTo>
                    <a:lnTo>
                      <a:pt x="162" y="784"/>
                    </a:lnTo>
                    <a:lnTo>
                      <a:pt x="194" y="751"/>
                    </a:lnTo>
                    <a:lnTo>
                      <a:pt x="227" y="718"/>
                    </a:lnTo>
                    <a:lnTo>
                      <a:pt x="260" y="686"/>
                    </a:lnTo>
                    <a:lnTo>
                      <a:pt x="292" y="653"/>
                    </a:lnTo>
                    <a:lnTo>
                      <a:pt x="325" y="620"/>
                    </a:lnTo>
                    <a:lnTo>
                      <a:pt x="358" y="587"/>
                    </a:lnTo>
                    <a:lnTo>
                      <a:pt x="391" y="554"/>
                    </a:lnTo>
                    <a:lnTo>
                      <a:pt x="424" y="522"/>
                    </a:lnTo>
                    <a:lnTo>
                      <a:pt x="456" y="489"/>
                    </a:lnTo>
                    <a:lnTo>
                      <a:pt x="489" y="456"/>
                    </a:lnTo>
                    <a:lnTo>
                      <a:pt x="522" y="423"/>
                    </a:lnTo>
                    <a:lnTo>
                      <a:pt x="555" y="390"/>
                    </a:lnTo>
                    <a:lnTo>
                      <a:pt x="587" y="358"/>
                    </a:lnTo>
                    <a:lnTo>
                      <a:pt x="620" y="325"/>
                    </a:lnTo>
                    <a:lnTo>
                      <a:pt x="653" y="292"/>
                    </a:lnTo>
                    <a:lnTo>
                      <a:pt x="686" y="259"/>
                    </a:lnTo>
                    <a:lnTo>
                      <a:pt x="718" y="227"/>
                    </a:lnTo>
                    <a:lnTo>
                      <a:pt x="751" y="194"/>
                    </a:lnTo>
                    <a:lnTo>
                      <a:pt x="784" y="161"/>
                    </a:lnTo>
                    <a:lnTo>
                      <a:pt x="817" y="128"/>
                    </a:lnTo>
                    <a:lnTo>
                      <a:pt x="849" y="96"/>
                    </a:lnTo>
                    <a:lnTo>
                      <a:pt x="882" y="63"/>
                    </a:lnTo>
                    <a:lnTo>
                      <a:pt x="915" y="30"/>
                    </a:lnTo>
                    <a:lnTo>
                      <a:pt x="915" y="30"/>
                    </a:lnTo>
                    <a:cubicBezTo>
                      <a:pt x="927" y="19"/>
                      <a:pt x="940" y="11"/>
                      <a:pt x="956" y="6"/>
                    </a:cubicBezTo>
                    <a:lnTo>
                      <a:pt x="956" y="6"/>
                    </a:lnTo>
                    <a:cubicBezTo>
                      <a:pt x="973" y="0"/>
                      <a:pt x="989" y="0"/>
                      <a:pt x="1005" y="6"/>
                    </a:cubicBezTo>
                    <a:lnTo>
                      <a:pt x="1005" y="6"/>
                    </a:lnTo>
                    <a:cubicBezTo>
                      <a:pt x="1008" y="6"/>
                      <a:pt x="1011" y="7"/>
                      <a:pt x="1013" y="9"/>
                    </a:cubicBezTo>
                    <a:lnTo>
                      <a:pt x="1013" y="9"/>
                    </a:lnTo>
                    <a:cubicBezTo>
                      <a:pt x="1026" y="14"/>
                      <a:pt x="1038" y="21"/>
                      <a:pt x="1046" y="30"/>
                    </a:cubicBezTo>
                    <a:lnTo>
                      <a:pt x="1079" y="63"/>
                    </a:lnTo>
                    <a:lnTo>
                      <a:pt x="1177" y="161"/>
                    </a:lnTo>
                    <a:lnTo>
                      <a:pt x="1210" y="194"/>
                    </a:lnTo>
                    <a:lnTo>
                      <a:pt x="1243" y="227"/>
                    </a:lnTo>
                    <a:lnTo>
                      <a:pt x="1341" y="325"/>
                    </a:lnTo>
                    <a:lnTo>
                      <a:pt x="1374" y="358"/>
                    </a:lnTo>
                    <a:lnTo>
                      <a:pt x="1407" y="390"/>
                    </a:lnTo>
                    <a:lnTo>
                      <a:pt x="1505" y="489"/>
                    </a:lnTo>
                    <a:lnTo>
                      <a:pt x="1538" y="522"/>
                    </a:lnTo>
                    <a:lnTo>
                      <a:pt x="1571" y="554"/>
                    </a:lnTo>
                    <a:lnTo>
                      <a:pt x="1669" y="653"/>
                    </a:lnTo>
                    <a:lnTo>
                      <a:pt x="1702" y="686"/>
                    </a:lnTo>
                    <a:lnTo>
                      <a:pt x="1735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8" name="Freeform 190">
                <a:extLst>
                  <a:ext uri="{FF2B5EF4-FFF2-40B4-BE49-F238E27FC236}">
                    <a16:creationId xmlns="" xmlns:a16="http://schemas.microsoft.com/office/drawing/2014/main" id="{D0C1CD00-C77B-3646-AD81-643920392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413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7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5 w 689"/>
                  <a:gd name="T13" fmla="*/ 377 h 378"/>
                  <a:gd name="T14" fmla="*/ 345 w 689"/>
                  <a:gd name="T15" fmla="*/ 377 h 378"/>
                  <a:gd name="T16" fmla="*/ 377 w 689"/>
                  <a:gd name="T17" fmla="*/ 360 h 378"/>
                  <a:gd name="T18" fmla="*/ 672 w 689"/>
                  <a:gd name="T19" fmla="*/ 65 h 378"/>
                  <a:gd name="T20" fmla="*/ 672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4 w 689"/>
                  <a:gd name="T27" fmla="*/ 8 h 378"/>
                  <a:gd name="T28" fmla="*/ 664 w 689"/>
                  <a:gd name="T29" fmla="*/ 8 h 378"/>
                  <a:gd name="T30" fmla="*/ 607 w 689"/>
                  <a:gd name="T31" fmla="*/ 0 h 378"/>
                  <a:gd name="T32" fmla="*/ 82 w 689"/>
                  <a:gd name="T33" fmla="*/ 0 h 378"/>
                  <a:gd name="T34" fmla="*/ 82 w 689"/>
                  <a:gd name="T35" fmla="*/ 0 h 378"/>
                  <a:gd name="T36" fmla="*/ 25 w 689"/>
                  <a:gd name="T37" fmla="*/ 8 h 378"/>
                  <a:gd name="T38" fmla="*/ 25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7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7"/>
                      <a:pt x="345" y="377"/>
                    </a:cubicBezTo>
                    <a:lnTo>
                      <a:pt x="345" y="377"/>
                    </a:lnTo>
                    <a:cubicBezTo>
                      <a:pt x="355" y="377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7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" name="Freeform 191">
                <a:extLst>
                  <a:ext uri="{FF2B5EF4-FFF2-40B4-BE49-F238E27FC236}">
                    <a16:creationId xmlns="" xmlns:a16="http://schemas.microsoft.com/office/drawing/2014/main" id="{02EC6161-2393-FF43-AFEF-DCD79E0EE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375" y="2143125"/>
                <a:ext cx="247650" cy="136525"/>
              </a:xfrm>
              <a:custGeom>
                <a:avLst/>
                <a:gdLst>
                  <a:gd name="T0" fmla="*/ 24 w 689"/>
                  <a:gd name="T1" fmla="*/ 8 h 378"/>
                  <a:gd name="T2" fmla="*/ 24 w 689"/>
                  <a:gd name="T3" fmla="*/ 8 h 378"/>
                  <a:gd name="T4" fmla="*/ 0 w 689"/>
                  <a:gd name="T5" fmla="*/ 33 h 378"/>
                  <a:gd name="T6" fmla="*/ 0 w 689"/>
                  <a:gd name="T7" fmla="*/ 33 h 378"/>
                  <a:gd name="T8" fmla="*/ 17 w 689"/>
                  <a:gd name="T9" fmla="*/ 65 h 378"/>
                  <a:gd name="T10" fmla="*/ 49 w 689"/>
                  <a:gd name="T11" fmla="*/ 98 h 378"/>
                  <a:gd name="T12" fmla="*/ 148 w 689"/>
                  <a:gd name="T13" fmla="*/ 196 h 378"/>
                  <a:gd name="T14" fmla="*/ 181 w 689"/>
                  <a:gd name="T15" fmla="*/ 229 h 378"/>
                  <a:gd name="T16" fmla="*/ 213 w 689"/>
                  <a:gd name="T17" fmla="*/ 262 h 378"/>
                  <a:gd name="T18" fmla="*/ 312 w 689"/>
                  <a:gd name="T19" fmla="*/ 360 h 378"/>
                  <a:gd name="T20" fmla="*/ 312 w 689"/>
                  <a:gd name="T21" fmla="*/ 360 h 378"/>
                  <a:gd name="T22" fmla="*/ 344 w 689"/>
                  <a:gd name="T23" fmla="*/ 377 h 378"/>
                  <a:gd name="T24" fmla="*/ 344 w 689"/>
                  <a:gd name="T25" fmla="*/ 377 h 378"/>
                  <a:gd name="T26" fmla="*/ 377 w 689"/>
                  <a:gd name="T27" fmla="*/ 360 h 378"/>
                  <a:gd name="T28" fmla="*/ 672 w 689"/>
                  <a:gd name="T29" fmla="*/ 65 h 378"/>
                  <a:gd name="T30" fmla="*/ 672 w 689"/>
                  <a:gd name="T31" fmla="*/ 65 h 378"/>
                  <a:gd name="T32" fmla="*/ 688 w 689"/>
                  <a:gd name="T33" fmla="*/ 33 h 378"/>
                  <a:gd name="T34" fmla="*/ 688 w 689"/>
                  <a:gd name="T35" fmla="*/ 33 h 378"/>
                  <a:gd name="T36" fmla="*/ 664 w 689"/>
                  <a:gd name="T37" fmla="*/ 8 h 378"/>
                  <a:gd name="T38" fmla="*/ 664 w 689"/>
                  <a:gd name="T39" fmla="*/ 8 h 378"/>
                  <a:gd name="T40" fmla="*/ 606 w 689"/>
                  <a:gd name="T41" fmla="*/ 0 h 378"/>
                  <a:gd name="T42" fmla="*/ 82 w 689"/>
                  <a:gd name="T43" fmla="*/ 0 h 378"/>
                  <a:gd name="T44" fmla="*/ 82 w 689"/>
                  <a:gd name="T45" fmla="*/ 0 h 378"/>
                  <a:gd name="T46" fmla="*/ 24 w 689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24" y="8"/>
                    </a:moveTo>
                    <a:lnTo>
                      <a:pt x="24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3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" name="Freeform 192">
                <a:extLst>
                  <a:ext uri="{FF2B5EF4-FFF2-40B4-BE49-F238E27FC236}">
                    <a16:creationId xmlns="" xmlns:a16="http://schemas.microsoft.com/office/drawing/2014/main" id="{CABC39FC-CEB0-0845-81A6-FBD905CDD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163" y="2166938"/>
                <a:ext cx="517525" cy="517525"/>
              </a:xfrm>
              <a:custGeom>
                <a:avLst/>
                <a:gdLst>
                  <a:gd name="T0" fmla="*/ 1276 w 1438"/>
                  <a:gd name="T1" fmla="*/ 653 h 1438"/>
                  <a:gd name="T2" fmla="*/ 751 w 1438"/>
                  <a:gd name="T3" fmla="*/ 140 h 1438"/>
                  <a:gd name="T4" fmla="*/ 743 w 1438"/>
                  <a:gd name="T5" fmla="*/ 137 h 1438"/>
                  <a:gd name="T6" fmla="*/ 653 w 1438"/>
                  <a:gd name="T7" fmla="*/ 161 h 1438"/>
                  <a:gd name="T8" fmla="*/ 522 w 1438"/>
                  <a:gd name="T9" fmla="*/ 292 h 1438"/>
                  <a:gd name="T10" fmla="*/ 358 w 1438"/>
                  <a:gd name="T11" fmla="*/ 456 h 1438"/>
                  <a:gd name="T12" fmla="*/ 194 w 1438"/>
                  <a:gd name="T13" fmla="*/ 620 h 1438"/>
                  <a:gd name="T14" fmla="*/ 137 w 1438"/>
                  <a:gd name="T15" fmla="*/ 694 h 1438"/>
                  <a:gd name="T16" fmla="*/ 137 w 1438"/>
                  <a:gd name="T17" fmla="*/ 743 h 1438"/>
                  <a:gd name="T18" fmla="*/ 293 w 1438"/>
                  <a:gd name="T19" fmla="*/ 916 h 1438"/>
                  <a:gd name="T20" fmla="*/ 456 w 1438"/>
                  <a:gd name="T21" fmla="*/ 1079 h 1438"/>
                  <a:gd name="T22" fmla="*/ 620 w 1438"/>
                  <a:gd name="T23" fmla="*/ 1243 h 1438"/>
                  <a:gd name="T24" fmla="*/ 694 w 1438"/>
                  <a:gd name="T25" fmla="*/ 1301 h 1438"/>
                  <a:gd name="T26" fmla="*/ 743 w 1438"/>
                  <a:gd name="T27" fmla="*/ 1301 h 1438"/>
                  <a:gd name="T28" fmla="*/ 784 w 1438"/>
                  <a:gd name="T29" fmla="*/ 1276 h 1438"/>
                  <a:gd name="T30" fmla="*/ 883 w 1438"/>
                  <a:gd name="T31" fmla="*/ 1178 h 1438"/>
                  <a:gd name="T32" fmla="*/ 981 w 1438"/>
                  <a:gd name="T33" fmla="*/ 1079 h 1438"/>
                  <a:gd name="T34" fmla="*/ 1079 w 1438"/>
                  <a:gd name="T35" fmla="*/ 981 h 1438"/>
                  <a:gd name="T36" fmla="*/ 1178 w 1438"/>
                  <a:gd name="T37" fmla="*/ 883 h 1438"/>
                  <a:gd name="T38" fmla="*/ 1276 w 1438"/>
                  <a:gd name="T39" fmla="*/ 785 h 1438"/>
                  <a:gd name="T40" fmla="*/ 1300 w 1438"/>
                  <a:gd name="T41" fmla="*/ 743 h 1438"/>
                  <a:gd name="T42" fmla="*/ 1407 w 1438"/>
                  <a:gd name="T43" fmla="*/ 653 h 1438"/>
                  <a:gd name="T44" fmla="*/ 1432 w 1438"/>
                  <a:gd name="T45" fmla="*/ 743 h 1438"/>
                  <a:gd name="T46" fmla="*/ 784 w 1438"/>
                  <a:gd name="T47" fmla="*/ 1407 h 1438"/>
                  <a:gd name="T48" fmla="*/ 751 w 1438"/>
                  <a:gd name="T49" fmla="*/ 1428 h 1438"/>
                  <a:gd name="T50" fmla="*/ 694 w 1438"/>
                  <a:gd name="T51" fmla="*/ 1432 h 1438"/>
                  <a:gd name="T52" fmla="*/ 587 w 1438"/>
                  <a:gd name="T53" fmla="*/ 1342 h 1438"/>
                  <a:gd name="T54" fmla="*/ 424 w 1438"/>
                  <a:gd name="T55" fmla="*/ 1178 h 1438"/>
                  <a:gd name="T56" fmla="*/ 260 w 1438"/>
                  <a:gd name="T57" fmla="*/ 1014 h 1438"/>
                  <a:gd name="T58" fmla="*/ 96 w 1438"/>
                  <a:gd name="T59" fmla="*/ 850 h 1438"/>
                  <a:gd name="T60" fmla="*/ 30 w 1438"/>
                  <a:gd name="T61" fmla="*/ 785 h 1438"/>
                  <a:gd name="T62" fmla="*/ 5 w 1438"/>
                  <a:gd name="T63" fmla="*/ 694 h 1438"/>
                  <a:gd name="T64" fmla="*/ 63 w 1438"/>
                  <a:gd name="T65" fmla="*/ 620 h 1438"/>
                  <a:gd name="T66" fmla="*/ 162 w 1438"/>
                  <a:gd name="T67" fmla="*/ 522 h 1438"/>
                  <a:gd name="T68" fmla="*/ 260 w 1438"/>
                  <a:gd name="T69" fmla="*/ 424 h 1438"/>
                  <a:gd name="T70" fmla="*/ 358 w 1438"/>
                  <a:gd name="T71" fmla="*/ 325 h 1438"/>
                  <a:gd name="T72" fmla="*/ 456 w 1438"/>
                  <a:gd name="T73" fmla="*/ 227 h 1438"/>
                  <a:gd name="T74" fmla="*/ 555 w 1438"/>
                  <a:gd name="T75" fmla="*/ 128 h 1438"/>
                  <a:gd name="T76" fmla="*/ 653 w 1438"/>
                  <a:gd name="T77" fmla="*/ 30 h 1438"/>
                  <a:gd name="T78" fmla="*/ 694 w 1438"/>
                  <a:gd name="T79" fmla="*/ 6 h 1438"/>
                  <a:gd name="T80" fmla="*/ 751 w 1438"/>
                  <a:gd name="T81" fmla="*/ 8 h 1438"/>
                  <a:gd name="T82" fmla="*/ 817 w 1438"/>
                  <a:gd name="T83" fmla="*/ 63 h 1438"/>
                  <a:gd name="T84" fmla="*/ 915 w 1438"/>
                  <a:gd name="T85" fmla="*/ 161 h 1438"/>
                  <a:gd name="T86" fmla="*/ 1014 w 1438"/>
                  <a:gd name="T87" fmla="*/ 260 h 1438"/>
                  <a:gd name="T88" fmla="*/ 1112 w 1438"/>
                  <a:gd name="T89" fmla="*/ 358 h 1438"/>
                  <a:gd name="T90" fmla="*/ 1211 w 1438"/>
                  <a:gd name="T91" fmla="*/ 456 h 1438"/>
                  <a:gd name="T92" fmla="*/ 1309 w 1438"/>
                  <a:gd name="T93" fmla="*/ 555 h 1438"/>
                  <a:gd name="T94" fmla="*/ 1407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0" y="694"/>
                    </a:moveTo>
                    <a:lnTo>
                      <a:pt x="1300" y="694"/>
                    </a:lnTo>
                    <a:cubicBezTo>
                      <a:pt x="1295" y="677"/>
                      <a:pt x="1287" y="664"/>
                      <a:pt x="1276" y="653"/>
                    </a:cubicBezTo>
                    <a:lnTo>
                      <a:pt x="784" y="161"/>
                    </a:lnTo>
                    <a:lnTo>
                      <a:pt x="784" y="161"/>
                    </a:lnTo>
                    <a:cubicBezTo>
                      <a:pt x="776" y="153"/>
                      <a:pt x="764" y="146"/>
                      <a:pt x="751" y="140"/>
                    </a:cubicBezTo>
                    <a:lnTo>
                      <a:pt x="751" y="140"/>
                    </a:lnTo>
                    <a:cubicBezTo>
                      <a:pt x="749" y="139"/>
                      <a:pt x="746" y="138"/>
                      <a:pt x="743" y="137"/>
                    </a:cubicBezTo>
                    <a:lnTo>
                      <a:pt x="743" y="137"/>
                    </a:lnTo>
                    <a:cubicBezTo>
                      <a:pt x="727" y="131"/>
                      <a:pt x="711" y="131"/>
                      <a:pt x="694" y="137"/>
                    </a:cubicBezTo>
                    <a:lnTo>
                      <a:pt x="694" y="137"/>
                    </a:lnTo>
                    <a:cubicBezTo>
                      <a:pt x="678" y="143"/>
                      <a:pt x="665" y="150"/>
                      <a:pt x="653" y="161"/>
                    </a:cubicBezTo>
                    <a:lnTo>
                      <a:pt x="587" y="227"/>
                    </a:lnTo>
                    <a:lnTo>
                      <a:pt x="555" y="260"/>
                    </a:lnTo>
                    <a:lnTo>
                      <a:pt x="522" y="292"/>
                    </a:lnTo>
                    <a:lnTo>
                      <a:pt x="424" y="391"/>
                    </a:lnTo>
                    <a:lnTo>
                      <a:pt x="391" y="424"/>
                    </a:lnTo>
                    <a:lnTo>
                      <a:pt x="358" y="456"/>
                    </a:lnTo>
                    <a:lnTo>
                      <a:pt x="260" y="555"/>
                    </a:lnTo>
                    <a:lnTo>
                      <a:pt x="227" y="588"/>
                    </a:lnTo>
                    <a:lnTo>
                      <a:pt x="194" y="620"/>
                    </a:lnTo>
                    <a:lnTo>
                      <a:pt x="162" y="653"/>
                    </a:lnTo>
                    <a:lnTo>
                      <a:pt x="162" y="653"/>
                    </a:lnTo>
                    <a:cubicBezTo>
                      <a:pt x="151" y="664"/>
                      <a:pt x="142" y="677"/>
                      <a:pt x="137" y="694"/>
                    </a:cubicBezTo>
                    <a:lnTo>
                      <a:pt x="137" y="694"/>
                    </a:lnTo>
                    <a:cubicBezTo>
                      <a:pt x="132" y="711"/>
                      <a:pt x="132" y="727"/>
                      <a:pt x="137" y="743"/>
                    </a:cubicBezTo>
                    <a:lnTo>
                      <a:pt x="137" y="743"/>
                    </a:lnTo>
                    <a:cubicBezTo>
                      <a:pt x="142" y="760"/>
                      <a:pt x="151" y="773"/>
                      <a:pt x="162" y="785"/>
                    </a:cubicBezTo>
                    <a:lnTo>
                      <a:pt x="260" y="883"/>
                    </a:lnTo>
                    <a:lnTo>
                      <a:pt x="293" y="916"/>
                    </a:lnTo>
                    <a:lnTo>
                      <a:pt x="325" y="948"/>
                    </a:lnTo>
                    <a:lnTo>
                      <a:pt x="424" y="1047"/>
                    </a:lnTo>
                    <a:lnTo>
                      <a:pt x="456" y="1079"/>
                    </a:lnTo>
                    <a:lnTo>
                      <a:pt x="489" y="1112"/>
                    </a:lnTo>
                    <a:lnTo>
                      <a:pt x="587" y="1210"/>
                    </a:lnTo>
                    <a:lnTo>
                      <a:pt x="620" y="1243"/>
                    </a:lnTo>
                    <a:lnTo>
                      <a:pt x="653" y="1276"/>
                    </a:lnTo>
                    <a:lnTo>
                      <a:pt x="653" y="1276"/>
                    </a:lnTo>
                    <a:cubicBezTo>
                      <a:pt x="665" y="1287"/>
                      <a:pt x="678" y="1295"/>
                      <a:pt x="694" y="1301"/>
                    </a:cubicBezTo>
                    <a:lnTo>
                      <a:pt x="694" y="1301"/>
                    </a:lnTo>
                    <a:cubicBezTo>
                      <a:pt x="711" y="1306"/>
                      <a:pt x="727" y="1306"/>
                      <a:pt x="743" y="1301"/>
                    </a:cubicBezTo>
                    <a:lnTo>
                      <a:pt x="743" y="1301"/>
                    </a:lnTo>
                    <a:cubicBezTo>
                      <a:pt x="746" y="1300"/>
                      <a:pt x="749" y="1298"/>
                      <a:pt x="751" y="1297"/>
                    </a:cubicBezTo>
                    <a:lnTo>
                      <a:pt x="751" y="1297"/>
                    </a:lnTo>
                    <a:cubicBezTo>
                      <a:pt x="764" y="1292"/>
                      <a:pt x="776" y="1285"/>
                      <a:pt x="784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3" y="1178"/>
                    </a:lnTo>
                    <a:lnTo>
                      <a:pt x="915" y="1144"/>
                    </a:lnTo>
                    <a:lnTo>
                      <a:pt x="948" y="1112"/>
                    </a:lnTo>
                    <a:lnTo>
                      <a:pt x="981" y="1079"/>
                    </a:lnTo>
                    <a:lnTo>
                      <a:pt x="1014" y="1047"/>
                    </a:lnTo>
                    <a:lnTo>
                      <a:pt x="1047" y="1014"/>
                    </a:lnTo>
                    <a:lnTo>
                      <a:pt x="1079" y="981"/>
                    </a:lnTo>
                    <a:lnTo>
                      <a:pt x="1112" y="948"/>
                    </a:lnTo>
                    <a:lnTo>
                      <a:pt x="1145" y="916"/>
                    </a:lnTo>
                    <a:lnTo>
                      <a:pt x="1178" y="883"/>
                    </a:lnTo>
                    <a:lnTo>
                      <a:pt x="1211" y="850"/>
                    </a:lnTo>
                    <a:lnTo>
                      <a:pt x="1243" y="817"/>
                    </a:lnTo>
                    <a:lnTo>
                      <a:pt x="1276" y="785"/>
                    </a:lnTo>
                    <a:lnTo>
                      <a:pt x="1276" y="785"/>
                    </a:lnTo>
                    <a:cubicBezTo>
                      <a:pt x="1287" y="773"/>
                      <a:pt x="1295" y="760"/>
                      <a:pt x="1300" y="743"/>
                    </a:cubicBezTo>
                    <a:lnTo>
                      <a:pt x="1300" y="743"/>
                    </a:lnTo>
                    <a:cubicBezTo>
                      <a:pt x="1306" y="727"/>
                      <a:pt x="1306" y="711"/>
                      <a:pt x="1300" y="694"/>
                    </a:cubicBezTo>
                    <a:close/>
                    <a:moveTo>
                      <a:pt x="1407" y="653"/>
                    </a:moveTo>
                    <a:lnTo>
                      <a:pt x="1407" y="653"/>
                    </a:lnTo>
                    <a:cubicBezTo>
                      <a:pt x="1418" y="664"/>
                      <a:pt x="1426" y="677"/>
                      <a:pt x="1432" y="694"/>
                    </a:cubicBezTo>
                    <a:lnTo>
                      <a:pt x="1432" y="694"/>
                    </a:lnTo>
                    <a:cubicBezTo>
                      <a:pt x="1437" y="711"/>
                      <a:pt x="1437" y="727"/>
                      <a:pt x="1432" y="743"/>
                    </a:cubicBezTo>
                    <a:lnTo>
                      <a:pt x="1432" y="743"/>
                    </a:lnTo>
                    <a:cubicBezTo>
                      <a:pt x="1426" y="760"/>
                      <a:pt x="1418" y="773"/>
                      <a:pt x="1407" y="785"/>
                    </a:cubicBezTo>
                    <a:lnTo>
                      <a:pt x="784" y="1407"/>
                    </a:lnTo>
                    <a:lnTo>
                      <a:pt x="784" y="1407"/>
                    </a:lnTo>
                    <a:cubicBezTo>
                      <a:pt x="776" y="1416"/>
                      <a:pt x="764" y="1423"/>
                      <a:pt x="751" y="1428"/>
                    </a:cubicBezTo>
                    <a:lnTo>
                      <a:pt x="751" y="1428"/>
                    </a:lnTo>
                    <a:cubicBezTo>
                      <a:pt x="749" y="1429"/>
                      <a:pt x="746" y="1431"/>
                      <a:pt x="743" y="1432"/>
                    </a:cubicBezTo>
                    <a:lnTo>
                      <a:pt x="743" y="1432"/>
                    </a:lnTo>
                    <a:cubicBezTo>
                      <a:pt x="727" y="1437"/>
                      <a:pt x="711" y="1437"/>
                      <a:pt x="694" y="1432"/>
                    </a:cubicBezTo>
                    <a:lnTo>
                      <a:pt x="694" y="1432"/>
                    </a:lnTo>
                    <a:cubicBezTo>
                      <a:pt x="678" y="1426"/>
                      <a:pt x="665" y="1418"/>
                      <a:pt x="653" y="1407"/>
                    </a:cubicBezTo>
                    <a:lnTo>
                      <a:pt x="587" y="1342"/>
                    </a:lnTo>
                    <a:lnTo>
                      <a:pt x="555" y="1308"/>
                    </a:lnTo>
                    <a:lnTo>
                      <a:pt x="522" y="1276"/>
                    </a:lnTo>
                    <a:lnTo>
                      <a:pt x="424" y="1178"/>
                    </a:lnTo>
                    <a:lnTo>
                      <a:pt x="391" y="1144"/>
                    </a:lnTo>
                    <a:lnTo>
                      <a:pt x="358" y="1112"/>
                    </a:lnTo>
                    <a:lnTo>
                      <a:pt x="260" y="1014"/>
                    </a:lnTo>
                    <a:lnTo>
                      <a:pt x="227" y="981"/>
                    </a:lnTo>
                    <a:lnTo>
                      <a:pt x="194" y="948"/>
                    </a:lnTo>
                    <a:lnTo>
                      <a:pt x="96" y="850"/>
                    </a:lnTo>
                    <a:lnTo>
                      <a:pt x="63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20" y="773"/>
                      <a:pt x="11" y="760"/>
                      <a:pt x="5" y="743"/>
                    </a:cubicBezTo>
                    <a:lnTo>
                      <a:pt x="5" y="743"/>
                    </a:lnTo>
                    <a:cubicBezTo>
                      <a:pt x="0" y="727"/>
                      <a:pt x="0" y="711"/>
                      <a:pt x="5" y="694"/>
                    </a:cubicBezTo>
                    <a:lnTo>
                      <a:pt x="5" y="694"/>
                    </a:lnTo>
                    <a:cubicBezTo>
                      <a:pt x="11" y="677"/>
                      <a:pt x="20" y="664"/>
                      <a:pt x="30" y="653"/>
                    </a:cubicBezTo>
                    <a:lnTo>
                      <a:pt x="63" y="620"/>
                    </a:lnTo>
                    <a:lnTo>
                      <a:pt x="96" y="588"/>
                    </a:lnTo>
                    <a:lnTo>
                      <a:pt x="129" y="555"/>
                    </a:lnTo>
                    <a:lnTo>
                      <a:pt x="162" y="522"/>
                    </a:lnTo>
                    <a:lnTo>
                      <a:pt x="194" y="489"/>
                    </a:lnTo>
                    <a:lnTo>
                      <a:pt x="227" y="456"/>
                    </a:lnTo>
                    <a:lnTo>
                      <a:pt x="260" y="424"/>
                    </a:lnTo>
                    <a:lnTo>
                      <a:pt x="293" y="391"/>
                    </a:lnTo>
                    <a:lnTo>
                      <a:pt x="325" y="358"/>
                    </a:lnTo>
                    <a:lnTo>
                      <a:pt x="358" y="325"/>
                    </a:lnTo>
                    <a:lnTo>
                      <a:pt x="391" y="292"/>
                    </a:lnTo>
                    <a:lnTo>
                      <a:pt x="424" y="260"/>
                    </a:lnTo>
                    <a:lnTo>
                      <a:pt x="456" y="227"/>
                    </a:lnTo>
                    <a:lnTo>
                      <a:pt x="489" y="194"/>
                    </a:lnTo>
                    <a:lnTo>
                      <a:pt x="522" y="161"/>
                    </a:lnTo>
                    <a:lnTo>
                      <a:pt x="555" y="128"/>
                    </a:lnTo>
                    <a:lnTo>
                      <a:pt x="587" y="96"/>
                    </a:lnTo>
                    <a:lnTo>
                      <a:pt x="620" y="63"/>
                    </a:lnTo>
                    <a:lnTo>
                      <a:pt x="653" y="30"/>
                    </a:lnTo>
                    <a:lnTo>
                      <a:pt x="653" y="30"/>
                    </a:lnTo>
                    <a:cubicBezTo>
                      <a:pt x="665" y="19"/>
                      <a:pt x="678" y="11"/>
                      <a:pt x="694" y="6"/>
                    </a:cubicBezTo>
                    <a:lnTo>
                      <a:pt x="694" y="6"/>
                    </a:lnTo>
                    <a:cubicBezTo>
                      <a:pt x="711" y="0"/>
                      <a:pt x="727" y="0"/>
                      <a:pt x="743" y="6"/>
                    </a:cubicBezTo>
                    <a:lnTo>
                      <a:pt x="743" y="6"/>
                    </a:lnTo>
                    <a:cubicBezTo>
                      <a:pt x="746" y="7"/>
                      <a:pt x="749" y="7"/>
                      <a:pt x="751" y="8"/>
                    </a:cubicBezTo>
                    <a:lnTo>
                      <a:pt x="751" y="8"/>
                    </a:lnTo>
                    <a:cubicBezTo>
                      <a:pt x="764" y="14"/>
                      <a:pt x="776" y="22"/>
                      <a:pt x="784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3" y="128"/>
                    </a:lnTo>
                    <a:lnTo>
                      <a:pt x="915" y="161"/>
                    </a:lnTo>
                    <a:lnTo>
                      <a:pt x="948" y="194"/>
                    </a:lnTo>
                    <a:lnTo>
                      <a:pt x="981" y="227"/>
                    </a:lnTo>
                    <a:lnTo>
                      <a:pt x="1014" y="260"/>
                    </a:lnTo>
                    <a:lnTo>
                      <a:pt x="1047" y="292"/>
                    </a:lnTo>
                    <a:lnTo>
                      <a:pt x="1079" y="325"/>
                    </a:lnTo>
                    <a:lnTo>
                      <a:pt x="1112" y="358"/>
                    </a:lnTo>
                    <a:lnTo>
                      <a:pt x="1145" y="391"/>
                    </a:lnTo>
                    <a:lnTo>
                      <a:pt x="1178" y="424"/>
                    </a:lnTo>
                    <a:lnTo>
                      <a:pt x="1211" y="456"/>
                    </a:lnTo>
                    <a:lnTo>
                      <a:pt x="1243" y="489"/>
                    </a:lnTo>
                    <a:lnTo>
                      <a:pt x="1276" y="522"/>
                    </a:lnTo>
                    <a:lnTo>
                      <a:pt x="1309" y="555"/>
                    </a:lnTo>
                    <a:lnTo>
                      <a:pt x="1342" y="588"/>
                    </a:lnTo>
                    <a:lnTo>
                      <a:pt x="1375" y="620"/>
                    </a:lnTo>
                    <a:lnTo>
                      <a:pt x="1407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" name="Freeform 195">
                <a:extLst>
                  <a:ext uri="{FF2B5EF4-FFF2-40B4-BE49-F238E27FC236}">
                    <a16:creationId xmlns="" xmlns:a16="http://schemas.microsoft.com/office/drawing/2014/main" id="{B4412D8D-DFB1-4848-8599-95C24E98B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7413" y="2260600"/>
                <a:ext cx="328612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2 w 913"/>
                  <a:gd name="T5" fmla="*/ 293 h 914"/>
                  <a:gd name="T6" fmla="*/ 521 w 913"/>
                  <a:gd name="T7" fmla="*/ 162 h 914"/>
                  <a:gd name="T8" fmla="*/ 488 w 913"/>
                  <a:gd name="T9" fmla="*/ 140 h 914"/>
                  <a:gd name="T10" fmla="*/ 480 w 913"/>
                  <a:gd name="T11" fmla="*/ 137 h 914"/>
                  <a:gd name="T12" fmla="*/ 431 w 913"/>
                  <a:gd name="T13" fmla="*/ 137 h 914"/>
                  <a:gd name="T14" fmla="*/ 390 w 913"/>
                  <a:gd name="T15" fmla="*/ 162 h 914"/>
                  <a:gd name="T16" fmla="*/ 324 w 913"/>
                  <a:gd name="T17" fmla="*/ 227 h 914"/>
                  <a:gd name="T18" fmla="*/ 259 w 913"/>
                  <a:gd name="T19" fmla="*/ 293 h 914"/>
                  <a:gd name="T20" fmla="*/ 193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0 w 913"/>
                  <a:gd name="T29" fmla="*/ 752 h 914"/>
                  <a:gd name="T30" fmla="*/ 431 w 913"/>
                  <a:gd name="T31" fmla="*/ 776 h 914"/>
                  <a:gd name="T32" fmla="*/ 480 w 913"/>
                  <a:gd name="T33" fmla="*/ 776 h 914"/>
                  <a:gd name="T34" fmla="*/ 488 w 913"/>
                  <a:gd name="T35" fmla="*/ 773 h 914"/>
                  <a:gd name="T36" fmla="*/ 521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2 w 913"/>
                  <a:gd name="T55" fmla="*/ 752 h 914"/>
                  <a:gd name="T56" fmla="*/ 521 w 913"/>
                  <a:gd name="T57" fmla="*/ 882 h 914"/>
                  <a:gd name="T58" fmla="*/ 488 w 913"/>
                  <a:gd name="T59" fmla="*/ 904 h 914"/>
                  <a:gd name="T60" fmla="*/ 480 w 913"/>
                  <a:gd name="T61" fmla="*/ 907 h 914"/>
                  <a:gd name="T62" fmla="*/ 431 w 913"/>
                  <a:gd name="T63" fmla="*/ 907 h 914"/>
                  <a:gd name="T64" fmla="*/ 390 w 913"/>
                  <a:gd name="T65" fmla="*/ 882 h 914"/>
                  <a:gd name="T66" fmla="*/ 324 w 913"/>
                  <a:gd name="T67" fmla="*/ 817 h 914"/>
                  <a:gd name="T68" fmla="*/ 259 w 913"/>
                  <a:gd name="T69" fmla="*/ 752 h 914"/>
                  <a:gd name="T70" fmla="*/ 193 w 913"/>
                  <a:gd name="T71" fmla="*/ 686 h 914"/>
                  <a:gd name="T72" fmla="*/ 128 w 913"/>
                  <a:gd name="T73" fmla="*/ 621 h 914"/>
                  <a:gd name="T74" fmla="*/ 62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2 w 913"/>
                  <a:gd name="T83" fmla="*/ 358 h 914"/>
                  <a:gd name="T84" fmla="*/ 193 w 913"/>
                  <a:gd name="T85" fmla="*/ 227 h 914"/>
                  <a:gd name="T86" fmla="*/ 324 w 913"/>
                  <a:gd name="T87" fmla="*/ 96 h 914"/>
                  <a:gd name="T88" fmla="*/ 390 w 913"/>
                  <a:gd name="T89" fmla="*/ 30 h 914"/>
                  <a:gd name="T90" fmla="*/ 431 w 913"/>
                  <a:gd name="T91" fmla="*/ 6 h 914"/>
                  <a:gd name="T92" fmla="*/ 480 w 913"/>
                  <a:gd name="T93" fmla="*/ 6 h 914"/>
                  <a:gd name="T94" fmla="*/ 488 w 913"/>
                  <a:gd name="T95" fmla="*/ 9 h 914"/>
                  <a:gd name="T96" fmla="*/ 521 w 913"/>
                  <a:gd name="T97" fmla="*/ 30 h 914"/>
                  <a:gd name="T98" fmla="*/ 587 w 913"/>
                  <a:gd name="T99" fmla="*/ 96 h 914"/>
                  <a:gd name="T100" fmla="*/ 652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1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2" y="293"/>
                    </a:lnTo>
                    <a:lnTo>
                      <a:pt x="554" y="194"/>
                    </a:lnTo>
                    <a:lnTo>
                      <a:pt x="521" y="162"/>
                    </a:lnTo>
                    <a:lnTo>
                      <a:pt x="521" y="162"/>
                    </a:lnTo>
                    <a:cubicBezTo>
                      <a:pt x="513" y="152"/>
                      <a:pt x="501" y="146"/>
                      <a:pt x="488" y="140"/>
                    </a:cubicBezTo>
                    <a:lnTo>
                      <a:pt x="488" y="140"/>
                    </a:lnTo>
                    <a:cubicBezTo>
                      <a:pt x="486" y="139"/>
                      <a:pt x="483" y="138"/>
                      <a:pt x="480" y="137"/>
                    </a:cubicBezTo>
                    <a:lnTo>
                      <a:pt x="480" y="137"/>
                    </a:lnTo>
                    <a:cubicBezTo>
                      <a:pt x="464" y="132"/>
                      <a:pt x="448" y="132"/>
                      <a:pt x="431" y="137"/>
                    </a:cubicBezTo>
                    <a:lnTo>
                      <a:pt x="431" y="137"/>
                    </a:lnTo>
                    <a:cubicBezTo>
                      <a:pt x="415" y="142"/>
                      <a:pt x="402" y="151"/>
                      <a:pt x="390" y="162"/>
                    </a:cubicBezTo>
                    <a:lnTo>
                      <a:pt x="357" y="194"/>
                    </a:lnTo>
                    <a:lnTo>
                      <a:pt x="324" y="227"/>
                    </a:lnTo>
                    <a:lnTo>
                      <a:pt x="292" y="260"/>
                    </a:lnTo>
                    <a:lnTo>
                      <a:pt x="259" y="293"/>
                    </a:lnTo>
                    <a:lnTo>
                      <a:pt x="226" y="326"/>
                    </a:lnTo>
                    <a:lnTo>
                      <a:pt x="193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0" y="752"/>
                    </a:lnTo>
                    <a:lnTo>
                      <a:pt x="390" y="752"/>
                    </a:lnTo>
                    <a:cubicBezTo>
                      <a:pt x="402" y="763"/>
                      <a:pt x="415" y="771"/>
                      <a:pt x="431" y="776"/>
                    </a:cubicBezTo>
                    <a:lnTo>
                      <a:pt x="431" y="776"/>
                    </a:lnTo>
                    <a:cubicBezTo>
                      <a:pt x="448" y="782"/>
                      <a:pt x="464" y="782"/>
                      <a:pt x="480" y="776"/>
                    </a:cubicBezTo>
                    <a:lnTo>
                      <a:pt x="480" y="776"/>
                    </a:lnTo>
                    <a:cubicBezTo>
                      <a:pt x="483" y="776"/>
                      <a:pt x="486" y="775"/>
                      <a:pt x="488" y="773"/>
                    </a:cubicBezTo>
                    <a:lnTo>
                      <a:pt x="488" y="773"/>
                    </a:lnTo>
                    <a:cubicBezTo>
                      <a:pt x="501" y="768"/>
                      <a:pt x="513" y="761"/>
                      <a:pt x="521" y="752"/>
                    </a:cubicBezTo>
                    <a:lnTo>
                      <a:pt x="587" y="686"/>
                    </a:lnTo>
                    <a:lnTo>
                      <a:pt x="620" y="654"/>
                    </a:lnTo>
                    <a:lnTo>
                      <a:pt x="652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1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1" y="498"/>
                      <a:pt x="893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2" y="752"/>
                    </a:lnTo>
                    <a:lnTo>
                      <a:pt x="554" y="850"/>
                    </a:lnTo>
                    <a:lnTo>
                      <a:pt x="521" y="882"/>
                    </a:lnTo>
                    <a:lnTo>
                      <a:pt x="521" y="882"/>
                    </a:lnTo>
                    <a:cubicBezTo>
                      <a:pt x="513" y="892"/>
                      <a:pt x="501" y="899"/>
                      <a:pt x="488" y="904"/>
                    </a:cubicBezTo>
                    <a:lnTo>
                      <a:pt x="488" y="904"/>
                    </a:lnTo>
                    <a:cubicBezTo>
                      <a:pt x="486" y="906"/>
                      <a:pt x="483" y="907"/>
                      <a:pt x="480" y="907"/>
                    </a:cubicBezTo>
                    <a:lnTo>
                      <a:pt x="480" y="907"/>
                    </a:lnTo>
                    <a:cubicBezTo>
                      <a:pt x="464" y="913"/>
                      <a:pt x="448" y="913"/>
                      <a:pt x="431" y="907"/>
                    </a:cubicBezTo>
                    <a:lnTo>
                      <a:pt x="431" y="907"/>
                    </a:lnTo>
                    <a:cubicBezTo>
                      <a:pt x="415" y="902"/>
                      <a:pt x="402" y="894"/>
                      <a:pt x="390" y="882"/>
                    </a:cubicBezTo>
                    <a:lnTo>
                      <a:pt x="357" y="850"/>
                    </a:lnTo>
                    <a:lnTo>
                      <a:pt x="324" y="817"/>
                    </a:lnTo>
                    <a:lnTo>
                      <a:pt x="292" y="785"/>
                    </a:lnTo>
                    <a:lnTo>
                      <a:pt x="259" y="752"/>
                    </a:lnTo>
                    <a:lnTo>
                      <a:pt x="226" y="719"/>
                    </a:lnTo>
                    <a:lnTo>
                      <a:pt x="193" y="686"/>
                    </a:lnTo>
                    <a:lnTo>
                      <a:pt x="161" y="654"/>
                    </a:lnTo>
                    <a:lnTo>
                      <a:pt x="128" y="621"/>
                    </a:lnTo>
                    <a:lnTo>
                      <a:pt x="95" y="588"/>
                    </a:lnTo>
                    <a:lnTo>
                      <a:pt x="62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2" y="358"/>
                    </a:lnTo>
                    <a:lnTo>
                      <a:pt x="161" y="260"/>
                    </a:lnTo>
                    <a:lnTo>
                      <a:pt x="193" y="227"/>
                    </a:lnTo>
                    <a:lnTo>
                      <a:pt x="226" y="194"/>
                    </a:lnTo>
                    <a:lnTo>
                      <a:pt x="324" y="96"/>
                    </a:lnTo>
                    <a:lnTo>
                      <a:pt x="357" y="63"/>
                    </a:lnTo>
                    <a:lnTo>
                      <a:pt x="390" y="30"/>
                    </a:lnTo>
                    <a:lnTo>
                      <a:pt x="390" y="30"/>
                    </a:lnTo>
                    <a:cubicBezTo>
                      <a:pt x="402" y="20"/>
                      <a:pt x="415" y="11"/>
                      <a:pt x="431" y="6"/>
                    </a:cubicBezTo>
                    <a:lnTo>
                      <a:pt x="431" y="6"/>
                    </a:lnTo>
                    <a:cubicBezTo>
                      <a:pt x="448" y="0"/>
                      <a:pt x="464" y="0"/>
                      <a:pt x="480" y="6"/>
                    </a:cubicBezTo>
                    <a:lnTo>
                      <a:pt x="480" y="6"/>
                    </a:lnTo>
                    <a:cubicBezTo>
                      <a:pt x="483" y="7"/>
                      <a:pt x="486" y="8"/>
                      <a:pt x="488" y="9"/>
                    </a:cubicBezTo>
                    <a:lnTo>
                      <a:pt x="488" y="9"/>
                    </a:lnTo>
                    <a:cubicBezTo>
                      <a:pt x="501" y="15"/>
                      <a:pt x="513" y="21"/>
                      <a:pt x="521" y="30"/>
                    </a:cubicBezTo>
                    <a:lnTo>
                      <a:pt x="554" y="63"/>
                    </a:lnTo>
                    <a:lnTo>
                      <a:pt x="587" y="96"/>
                    </a:lnTo>
                    <a:lnTo>
                      <a:pt x="620" y="129"/>
                    </a:lnTo>
                    <a:lnTo>
                      <a:pt x="652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3" y="402"/>
                      <a:pt x="901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" name="Freeform 196">
                <a:extLst>
                  <a:ext uri="{FF2B5EF4-FFF2-40B4-BE49-F238E27FC236}">
                    <a16:creationId xmlns="" xmlns:a16="http://schemas.microsoft.com/office/drawing/2014/main" id="{C91E2498-2BD7-104D-9882-6032A227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538" y="2284413"/>
                <a:ext cx="247650" cy="284162"/>
              </a:xfrm>
              <a:custGeom>
                <a:avLst/>
                <a:gdLst>
                  <a:gd name="T0" fmla="*/ 664 w 689"/>
                  <a:gd name="T1" fmla="*/ 778 h 788"/>
                  <a:gd name="T2" fmla="*/ 664 w 689"/>
                  <a:gd name="T3" fmla="*/ 778 h 788"/>
                  <a:gd name="T4" fmla="*/ 688 w 689"/>
                  <a:gd name="T5" fmla="*/ 754 h 788"/>
                  <a:gd name="T6" fmla="*/ 688 w 689"/>
                  <a:gd name="T7" fmla="*/ 754 h 788"/>
                  <a:gd name="T8" fmla="*/ 672 w 689"/>
                  <a:gd name="T9" fmla="*/ 722 h 788"/>
                  <a:gd name="T10" fmla="*/ 639 w 689"/>
                  <a:gd name="T11" fmla="*/ 689 h 788"/>
                  <a:gd name="T12" fmla="*/ 606 w 689"/>
                  <a:gd name="T13" fmla="*/ 656 h 788"/>
                  <a:gd name="T14" fmla="*/ 573 w 689"/>
                  <a:gd name="T15" fmla="*/ 623 h 788"/>
                  <a:gd name="T16" fmla="*/ 540 w 689"/>
                  <a:gd name="T17" fmla="*/ 591 h 788"/>
                  <a:gd name="T18" fmla="*/ 508 w 689"/>
                  <a:gd name="T19" fmla="*/ 558 h 788"/>
                  <a:gd name="T20" fmla="*/ 475 w 689"/>
                  <a:gd name="T21" fmla="*/ 525 h 788"/>
                  <a:gd name="T22" fmla="*/ 442 w 689"/>
                  <a:gd name="T23" fmla="*/ 492 h 788"/>
                  <a:gd name="T24" fmla="*/ 410 w 689"/>
                  <a:gd name="T25" fmla="*/ 460 h 788"/>
                  <a:gd name="T26" fmla="*/ 410 w 689"/>
                  <a:gd name="T27" fmla="*/ 460 h 788"/>
                  <a:gd name="T28" fmla="*/ 385 w 689"/>
                  <a:gd name="T29" fmla="*/ 418 h 788"/>
                  <a:gd name="T30" fmla="*/ 385 w 689"/>
                  <a:gd name="T31" fmla="*/ 418 h 788"/>
                  <a:gd name="T32" fmla="*/ 385 w 689"/>
                  <a:gd name="T33" fmla="*/ 369 h 788"/>
                  <a:gd name="T34" fmla="*/ 385 w 689"/>
                  <a:gd name="T35" fmla="*/ 369 h 788"/>
                  <a:gd name="T36" fmla="*/ 410 w 689"/>
                  <a:gd name="T37" fmla="*/ 328 h 788"/>
                  <a:gd name="T38" fmla="*/ 672 w 689"/>
                  <a:gd name="T39" fmla="*/ 66 h 788"/>
                  <a:gd name="T40" fmla="*/ 672 w 689"/>
                  <a:gd name="T41" fmla="*/ 66 h 788"/>
                  <a:gd name="T42" fmla="*/ 688 w 689"/>
                  <a:gd name="T43" fmla="*/ 33 h 788"/>
                  <a:gd name="T44" fmla="*/ 688 w 689"/>
                  <a:gd name="T45" fmla="*/ 33 h 788"/>
                  <a:gd name="T46" fmla="*/ 664 w 689"/>
                  <a:gd name="T47" fmla="*/ 8 h 788"/>
                  <a:gd name="T48" fmla="*/ 664 w 689"/>
                  <a:gd name="T49" fmla="*/ 8 h 788"/>
                  <a:gd name="T50" fmla="*/ 606 w 689"/>
                  <a:gd name="T51" fmla="*/ 0 h 788"/>
                  <a:gd name="T52" fmla="*/ 82 w 689"/>
                  <a:gd name="T53" fmla="*/ 0 h 788"/>
                  <a:gd name="T54" fmla="*/ 82 w 689"/>
                  <a:gd name="T55" fmla="*/ 0 h 788"/>
                  <a:gd name="T56" fmla="*/ 24 w 689"/>
                  <a:gd name="T57" fmla="*/ 8 h 788"/>
                  <a:gd name="T58" fmla="*/ 24 w 689"/>
                  <a:gd name="T59" fmla="*/ 8 h 788"/>
                  <a:gd name="T60" fmla="*/ 0 w 689"/>
                  <a:gd name="T61" fmla="*/ 33 h 788"/>
                  <a:gd name="T62" fmla="*/ 0 w 689"/>
                  <a:gd name="T63" fmla="*/ 33 h 788"/>
                  <a:gd name="T64" fmla="*/ 17 w 689"/>
                  <a:gd name="T65" fmla="*/ 66 h 788"/>
                  <a:gd name="T66" fmla="*/ 49 w 689"/>
                  <a:gd name="T67" fmla="*/ 99 h 788"/>
                  <a:gd name="T68" fmla="*/ 82 w 689"/>
                  <a:gd name="T69" fmla="*/ 131 h 788"/>
                  <a:gd name="T70" fmla="*/ 115 w 689"/>
                  <a:gd name="T71" fmla="*/ 164 h 788"/>
                  <a:gd name="T72" fmla="*/ 147 w 689"/>
                  <a:gd name="T73" fmla="*/ 197 h 788"/>
                  <a:gd name="T74" fmla="*/ 180 w 689"/>
                  <a:gd name="T75" fmla="*/ 230 h 788"/>
                  <a:gd name="T76" fmla="*/ 213 w 689"/>
                  <a:gd name="T77" fmla="*/ 263 h 788"/>
                  <a:gd name="T78" fmla="*/ 246 w 689"/>
                  <a:gd name="T79" fmla="*/ 296 h 788"/>
                  <a:gd name="T80" fmla="*/ 279 w 689"/>
                  <a:gd name="T81" fmla="*/ 328 h 788"/>
                  <a:gd name="T82" fmla="*/ 279 w 689"/>
                  <a:gd name="T83" fmla="*/ 328 h 788"/>
                  <a:gd name="T84" fmla="*/ 303 w 689"/>
                  <a:gd name="T85" fmla="*/ 369 h 788"/>
                  <a:gd name="T86" fmla="*/ 303 w 689"/>
                  <a:gd name="T87" fmla="*/ 369 h 788"/>
                  <a:gd name="T88" fmla="*/ 303 w 689"/>
                  <a:gd name="T89" fmla="*/ 418 h 788"/>
                  <a:gd name="T90" fmla="*/ 303 w 689"/>
                  <a:gd name="T91" fmla="*/ 418 h 788"/>
                  <a:gd name="T92" fmla="*/ 279 w 689"/>
                  <a:gd name="T93" fmla="*/ 460 h 788"/>
                  <a:gd name="T94" fmla="*/ 17 w 689"/>
                  <a:gd name="T95" fmla="*/ 722 h 788"/>
                  <a:gd name="T96" fmla="*/ 17 w 689"/>
                  <a:gd name="T97" fmla="*/ 722 h 788"/>
                  <a:gd name="T98" fmla="*/ 0 w 689"/>
                  <a:gd name="T99" fmla="*/ 754 h 788"/>
                  <a:gd name="T100" fmla="*/ 0 w 689"/>
                  <a:gd name="T101" fmla="*/ 754 h 788"/>
                  <a:gd name="T102" fmla="*/ 24 w 689"/>
                  <a:gd name="T103" fmla="*/ 778 h 788"/>
                  <a:gd name="T104" fmla="*/ 24 w 689"/>
                  <a:gd name="T105" fmla="*/ 778 h 788"/>
                  <a:gd name="T106" fmla="*/ 82 w 689"/>
                  <a:gd name="T107" fmla="*/ 787 h 788"/>
                  <a:gd name="T108" fmla="*/ 606 w 689"/>
                  <a:gd name="T109" fmla="*/ 787 h 788"/>
                  <a:gd name="T110" fmla="*/ 606 w 689"/>
                  <a:gd name="T111" fmla="*/ 787 h 788"/>
                  <a:gd name="T112" fmla="*/ 664 w 689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788">
                    <a:moveTo>
                      <a:pt x="664" y="778"/>
                    </a:moveTo>
                    <a:lnTo>
                      <a:pt x="664" y="778"/>
                    </a:lnTo>
                    <a:cubicBezTo>
                      <a:pt x="680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0" y="591"/>
                    </a:lnTo>
                    <a:lnTo>
                      <a:pt x="508" y="558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8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8" y="339"/>
                      <a:pt x="410" y="328"/>
                    </a:cubicBez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7" y="66"/>
                    </a:cubicBezTo>
                    <a:lnTo>
                      <a:pt x="49" y="99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147" y="197"/>
                    </a:lnTo>
                    <a:lnTo>
                      <a:pt x="180" y="230"/>
                    </a:lnTo>
                    <a:lnTo>
                      <a:pt x="213" y="263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89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89" y="448"/>
                      <a:pt x="279" y="460"/>
                    </a:cubicBezTo>
                    <a:lnTo>
                      <a:pt x="17" y="722"/>
                    </a:lnTo>
                    <a:lnTo>
                      <a:pt x="17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7" y="784"/>
                      <a:pt x="664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" name="Freeform 197">
                <a:extLst>
                  <a:ext uri="{FF2B5EF4-FFF2-40B4-BE49-F238E27FC236}">
                    <a16:creationId xmlns="" xmlns:a16="http://schemas.microsoft.com/office/drawing/2014/main" id="{4084646C-1B07-C24D-8411-26918C17C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3663" y="2284413"/>
                <a:ext cx="247650" cy="284162"/>
              </a:xfrm>
              <a:custGeom>
                <a:avLst/>
                <a:gdLst>
                  <a:gd name="T0" fmla="*/ 443 w 690"/>
                  <a:gd name="T1" fmla="*/ 295 h 788"/>
                  <a:gd name="T2" fmla="*/ 508 w 690"/>
                  <a:gd name="T3" fmla="*/ 230 h 788"/>
                  <a:gd name="T4" fmla="*/ 574 w 690"/>
                  <a:gd name="T5" fmla="*/ 164 h 788"/>
                  <a:gd name="T6" fmla="*/ 640 w 690"/>
                  <a:gd name="T7" fmla="*/ 99 h 788"/>
                  <a:gd name="T8" fmla="*/ 672 w 690"/>
                  <a:gd name="T9" fmla="*/ 66 h 788"/>
                  <a:gd name="T10" fmla="*/ 689 w 690"/>
                  <a:gd name="T11" fmla="*/ 33 h 788"/>
                  <a:gd name="T12" fmla="*/ 664 w 690"/>
                  <a:gd name="T13" fmla="*/ 8 h 788"/>
                  <a:gd name="T14" fmla="*/ 82 w 690"/>
                  <a:gd name="T15" fmla="*/ 0 h 788"/>
                  <a:gd name="T16" fmla="*/ 25 w 690"/>
                  <a:gd name="T17" fmla="*/ 8 h 788"/>
                  <a:gd name="T18" fmla="*/ 0 w 690"/>
                  <a:gd name="T19" fmla="*/ 33 h 788"/>
                  <a:gd name="T20" fmla="*/ 16 w 690"/>
                  <a:gd name="T21" fmla="*/ 66 h 788"/>
                  <a:gd name="T22" fmla="*/ 115 w 690"/>
                  <a:gd name="T23" fmla="*/ 164 h 788"/>
                  <a:gd name="T24" fmla="*/ 246 w 690"/>
                  <a:gd name="T25" fmla="*/ 295 h 788"/>
                  <a:gd name="T26" fmla="*/ 279 w 690"/>
                  <a:gd name="T27" fmla="*/ 328 h 788"/>
                  <a:gd name="T28" fmla="*/ 303 w 690"/>
                  <a:gd name="T29" fmla="*/ 369 h 788"/>
                  <a:gd name="T30" fmla="*/ 303 w 690"/>
                  <a:gd name="T31" fmla="*/ 418 h 788"/>
                  <a:gd name="T32" fmla="*/ 246 w 690"/>
                  <a:gd name="T33" fmla="*/ 492 h 788"/>
                  <a:gd name="T34" fmla="*/ 180 w 690"/>
                  <a:gd name="T35" fmla="*/ 558 h 788"/>
                  <a:gd name="T36" fmla="*/ 115 w 690"/>
                  <a:gd name="T37" fmla="*/ 623 h 788"/>
                  <a:gd name="T38" fmla="*/ 50 w 690"/>
                  <a:gd name="T39" fmla="*/ 689 h 788"/>
                  <a:gd name="T40" fmla="*/ 16 w 690"/>
                  <a:gd name="T41" fmla="*/ 722 h 788"/>
                  <a:gd name="T42" fmla="*/ 0 w 690"/>
                  <a:gd name="T43" fmla="*/ 754 h 788"/>
                  <a:gd name="T44" fmla="*/ 25 w 690"/>
                  <a:gd name="T45" fmla="*/ 778 h 788"/>
                  <a:gd name="T46" fmla="*/ 607 w 690"/>
                  <a:gd name="T47" fmla="*/ 787 h 788"/>
                  <a:gd name="T48" fmla="*/ 664 w 690"/>
                  <a:gd name="T49" fmla="*/ 778 h 788"/>
                  <a:gd name="T50" fmla="*/ 689 w 690"/>
                  <a:gd name="T51" fmla="*/ 754 h 788"/>
                  <a:gd name="T52" fmla="*/ 672 w 690"/>
                  <a:gd name="T53" fmla="*/ 722 h 788"/>
                  <a:gd name="T54" fmla="*/ 607 w 690"/>
                  <a:gd name="T55" fmla="*/ 656 h 788"/>
                  <a:gd name="T56" fmla="*/ 476 w 690"/>
                  <a:gd name="T57" fmla="*/ 525 h 788"/>
                  <a:gd name="T58" fmla="*/ 410 w 690"/>
                  <a:gd name="T59" fmla="*/ 460 h 788"/>
                  <a:gd name="T60" fmla="*/ 385 w 690"/>
                  <a:gd name="T61" fmla="*/ 418 h 788"/>
                  <a:gd name="T62" fmla="*/ 385 w 690"/>
                  <a:gd name="T63" fmla="*/ 369 h 788"/>
                  <a:gd name="T64" fmla="*/ 410 w 690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88">
                    <a:moveTo>
                      <a:pt x="410" y="328"/>
                    </a:moveTo>
                    <a:lnTo>
                      <a:pt x="443" y="295"/>
                    </a:lnTo>
                    <a:lnTo>
                      <a:pt x="476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40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0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90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0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50" y="689"/>
                    </a:lnTo>
                    <a:lnTo>
                      <a:pt x="16" y="722"/>
                    </a:lnTo>
                    <a:lnTo>
                      <a:pt x="16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9" y="773"/>
                      <a:pt x="25" y="778"/>
                    </a:cubicBezTo>
                    <a:lnTo>
                      <a:pt x="25" y="778"/>
                    </a:lnTo>
                    <a:cubicBezTo>
                      <a:pt x="41" y="784"/>
                      <a:pt x="61" y="787"/>
                      <a:pt x="82" y="787"/>
                    </a:cubicBezTo>
                    <a:lnTo>
                      <a:pt x="607" y="787"/>
                    </a:lnTo>
                    <a:lnTo>
                      <a:pt x="607" y="787"/>
                    </a:lnTo>
                    <a:cubicBezTo>
                      <a:pt x="629" y="787"/>
                      <a:pt x="648" y="784"/>
                      <a:pt x="664" y="778"/>
                    </a:cubicBezTo>
                    <a:lnTo>
                      <a:pt x="664" y="778"/>
                    </a:lnTo>
                    <a:cubicBezTo>
                      <a:pt x="681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40" y="689"/>
                    </a:lnTo>
                    <a:lnTo>
                      <a:pt x="607" y="656"/>
                    </a:lnTo>
                    <a:lnTo>
                      <a:pt x="574" y="623"/>
                    </a:lnTo>
                    <a:lnTo>
                      <a:pt x="476" y="525"/>
                    </a:lnTo>
                    <a:lnTo>
                      <a:pt x="443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" name="Freeform 198">
                <a:extLst>
                  <a:ext uri="{FF2B5EF4-FFF2-40B4-BE49-F238E27FC236}">
                    <a16:creationId xmlns="" xmlns:a16="http://schemas.microsoft.com/office/drawing/2014/main" id="{D51F10B7-2600-A74B-A7C8-771230EF6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850" y="2332038"/>
                <a:ext cx="187325" cy="187325"/>
              </a:xfrm>
              <a:custGeom>
                <a:avLst/>
                <a:gdLst>
                  <a:gd name="T0" fmla="*/ 383 w 520"/>
                  <a:gd name="T1" fmla="*/ 235 h 520"/>
                  <a:gd name="T2" fmla="*/ 325 w 520"/>
                  <a:gd name="T3" fmla="*/ 161 h 520"/>
                  <a:gd name="T4" fmla="*/ 292 w 520"/>
                  <a:gd name="T5" fmla="*/ 140 h 520"/>
                  <a:gd name="T6" fmla="*/ 284 w 520"/>
                  <a:gd name="T7" fmla="*/ 136 h 520"/>
                  <a:gd name="T8" fmla="*/ 235 w 520"/>
                  <a:gd name="T9" fmla="*/ 136 h 520"/>
                  <a:gd name="T10" fmla="*/ 194 w 520"/>
                  <a:gd name="T11" fmla="*/ 161 h 520"/>
                  <a:gd name="T12" fmla="*/ 161 w 520"/>
                  <a:gd name="T13" fmla="*/ 194 h 520"/>
                  <a:gd name="T14" fmla="*/ 137 w 520"/>
                  <a:gd name="T15" fmla="*/ 235 h 520"/>
                  <a:gd name="T16" fmla="*/ 137 w 520"/>
                  <a:gd name="T17" fmla="*/ 284 h 520"/>
                  <a:gd name="T18" fmla="*/ 194 w 520"/>
                  <a:gd name="T19" fmla="*/ 358 h 520"/>
                  <a:gd name="T20" fmla="*/ 235 w 520"/>
                  <a:gd name="T21" fmla="*/ 382 h 520"/>
                  <a:gd name="T22" fmla="*/ 284 w 520"/>
                  <a:gd name="T23" fmla="*/ 382 h 520"/>
                  <a:gd name="T24" fmla="*/ 292 w 520"/>
                  <a:gd name="T25" fmla="*/ 379 h 520"/>
                  <a:gd name="T26" fmla="*/ 325 w 520"/>
                  <a:gd name="T27" fmla="*/ 358 h 520"/>
                  <a:gd name="T28" fmla="*/ 358 w 520"/>
                  <a:gd name="T29" fmla="*/ 326 h 520"/>
                  <a:gd name="T30" fmla="*/ 383 w 520"/>
                  <a:gd name="T31" fmla="*/ 284 h 520"/>
                  <a:gd name="T32" fmla="*/ 514 w 520"/>
                  <a:gd name="T33" fmla="*/ 235 h 520"/>
                  <a:gd name="T34" fmla="*/ 514 w 520"/>
                  <a:gd name="T35" fmla="*/ 284 h 520"/>
                  <a:gd name="T36" fmla="*/ 489 w 520"/>
                  <a:gd name="T37" fmla="*/ 326 h 520"/>
                  <a:gd name="T38" fmla="*/ 424 w 520"/>
                  <a:gd name="T39" fmla="*/ 391 h 520"/>
                  <a:gd name="T40" fmla="*/ 358 w 520"/>
                  <a:gd name="T41" fmla="*/ 457 h 520"/>
                  <a:gd name="T42" fmla="*/ 325 w 520"/>
                  <a:gd name="T43" fmla="*/ 489 h 520"/>
                  <a:gd name="T44" fmla="*/ 292 w 520"/>
                  <a:gd name="T45" fmla="*/ 510 h 520"/>
                  <a:gd name="T46" fmla="*/ 284 w 520"/>
                  <a:gd name="T47" fmla="*/ 514 h 520"/>
                  <a:gd name="T48" fmla="*/ 235 w 520"/>
                  <a:gd name="T49" fmla="*/ 514 h 520"/>
                  <a:gd name="T50" fmla="*/ 161 w 520"/>
                  <a:gd name="T51" fmla="*/ 457 h 520"/>
                  <a:gd name="T52" fmla="*/ 30 w 520"/>
                  <a:gd name="T53" fmla="*/ 326 h 520"/>
                  <a:gd name="T54" fmla="*/ 6 w 520"/>
                  <a:gd name="T55" fmla="*/ 284 h 520"/>
                  <a:gd name="T56" fmla="*/ 6 w 520"/>
                  <a:gd name="T57" fmla="*/ 235 h 520"/>
                  <a:gd name="T58" fmla="*/ 30 w 520"/>
                  <a:gd name="T59" fmla="*/ 194 h 520"/>
                  <a:gd name="T60" fmla="*/ 96 w 520"/>
                  <a:gd name="T61" fmla="*/ 129 h 520"/>
                  <a:gd name="T62" fmla="*/ 194 w 520"/>
                  <a:gd name="T63" fmla="*/ 30 h 520"/>
                  <a:gd name="T64" fmla="*/ 235 w 520"/>
                  <a:gd name="T65" fmla="*/ 6 h 520"/>
                  <a:gd name="T66" fmla="*/ 284 w 520"/>
                  <a:gd name="T67" fmla="*/ 6 h 520"/>
                  <a:gd name="T68" fmla="*/ 292 w 520"/>
                  <a:gd name="T69" fmla="*/ 9 h 520"/>
                  <a:gd name="T70" fmla="*/ 325 w 520"/>
                  <a:gd name="T71" fmla="*/ 30 h 520"/>
                  <a:gd name="T72" fmla="*/ 489 w 520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20" h="520">
                    <a:moveTo>
                      <a:pt x="383" y="235"/>
                    </a:moveTo>
                    <a:lnTo>
                      <a:pt x="383" y="235"/>
                    </a:lnTo>
                    <a:cubicBezTo>
                      <a:pt x="378" y="218"/>
                      <a:pt x="369" y="205"/>
                      <a:pt x="358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7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90" y="139"/>
                      <a:pt x="287" y="137"/>
                      <a:pt x="284" y="136"/>
                    </a:cubicBezTo>
                    <a:lnTo>
                      <a:pt x="284" y="136"/>
                    </a:lnTo>
                    <a:cubicBezTo>
                      <a:pt x="268" y="131"/>
                      <a:pt x="252" y="131"/>
                      <a:pt x="235" y="136"/>
                    </a:cubicBezTo>
                    <a:lnTo>
                      <a:pt x="235" y="136"/>
                    </a:lnTo>
                    <a:cubicBezTo>
                      <a:pt x="219" y="142"/>
                      <a:pt x="206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50" y="205"/>
                      <a:pt x="143" y="218"/>
                      <a:pt x="137" y="235"/>
                    </a:cubicBezTo>
                    <a:lnTo>
                      <a:pt x="137" y="235"/>
                    </a:lnTo>
                    <a:cubicBezTo>
                      <a:pt x="131" y="252"/>
                      <a:pt x="131" y="268"/>
                      <a:pt x="137" y="284"/>
                    </a:cubicBezTo>
                    <a:lnTo>
                      <a:pt x="137" y="284"/>
                    </a:lnTo>
                    <a:cubicBezTo>
                      <a:pt x="143" y="301"/>
                      <a:pt x="150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6" y="369"/>
                      <a:pt x="219" y="377"/>
                      <a:pt x="235" y="382"/>
                    </a:cubicBezTo>
                    <a:lnTo>
                      <a:pt x="235" y="382"/>
                    </a:lnTo>
                    <a:cubicBezTo>
                      <a:pt x="252" y="388"/>
                      <a:pt x="268" y="388"/>
                      <a:pt x="284" y="382"/>
                    </a:cubicBezTo>
                    <a:lnTo>
                      <a:pt x="284" y="382"/>
                    </a:lnTo>
                    <a:cubicBezTo>
                      <a:pt x="287" y="381"/>
                      <a:pt x="290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7" y="367"/>
                      <a:pt x="325" y="358"/>
                    </a:cubicBezTo>
                    <a:lnTo>
                      <a:pt x="358" y="326"/>
                    </a:lnTo>
                    <a:lnTo>
                      <a:pt x="358" y="326"/>
                    </a:lnTo>
                    <a:cubicBezTo>
                      <a:pt x="369" y="314"/>
                      <a:pt x="378" y="301"/>
                      <a:pt x="383" y="284"/>
                    </a:cubicBezTo>
                    <a:lnTo>
                      <a:pt x="383" y="284"/>
                    </a:lnTo>
                    <a:cubicBezTo>
                      <a:pt x="388" y="268"/>
                      <a:pt x="388" y="252"/>
                      <a:pt x="383" y="235"/>
                    </a:cubicBezTo>
                    <a:close/>
                    <a:moveTo>
                      <a:pt x="514" y="235"/>
                    </a:moveTo>
                    <a:lnTo>
                      <a:pt x="514" y="235"/>
                    </a:lnTo>
                    <a:cubicBezTo>
                      <a:pt x="519" y="252"/>
                      <a:pt x="519" y="268"/>
                      <a:pt x="514" y="284"/>
                    </a:cubicBezTo>
                    <a:lnTo>
                      <a:pt x="514" y="284"/>
                    </a:lnTo>
                    <a:cubicBezTo>
                      <a:pt x="509" y="301"/>
                      <a:pt x="500" y="314"/>
                      <a:pt x="489" y="326"/>
                    </a:cubicBezTo>
                    <a:lnTo>
                      <a:pt x="456" y="358"/>
                    </a:lnTo>
                    <a:lnTo>
                      <a:pt x="424" y="391"/>
                    </a:lnTo>
                    <a:lnTo>
                      <a:pt x="391" y="424"/>
                    </a:lnTo>
                    <a:lnTo>
                      <a:pt x="358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7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90" y="512"/>
                      <a:pt x="287" y="513"/>
                      <a:pt x="284" y="514"/>
                    </a:cubicBezTo>
                    <a:lnTo>
                      <a:pt x="284" y="514"/>
                    </a:lnTo>
                    <a:cubicBezTo>
                      <a:pt x="268" y="519"/>
                      <a:pt x="252" y="519"/>
                      <a:pt x="235" y="514"/>
                    </a:cubicBezTo>
                    <a:lnTo>
                      <a:pt x="235" y="514"/>
                    </a:lnTo>
                    <a:cubicBezTo>
                      <a:pt x="219" y="508"/>
                      <a:pt x="206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1" y="301"/>
                      <a:pt x="6" y="284"/>
                    </a:cubicBezTo>
                    <a:lnTo>
                      <a:pt x="6" y="284"/>
                    </a:lnTo>
                    <a:cubicBezTo>
                      <a:pt x="0" y="268"/>
                      <a:pt x="0" y="252"/>
                      <a:pt x="6" y="235"/>
                    </a:cubicBezTo>
                    <a:lnTo>
                      <a:pt x="6" y="235"/>
                    </a:lnTo>
                    <a:cubicBezTo>
                      <a:pt x="11" y="218"/>
                      <a:pt x="19" y="205"/>
                      <a:pt x="30" y="194"/>
                    </a:cubicBezTo>
                    <a:lnTo>
                      <a:pt x="63" y="161"/>
                    </a:lnTo>
                    <a:lnTo>
                      <a:pt x="96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6" y="20"/>
                      <a:pt x="219" y="11"/>
                      <a:pt x="235" y="6"/>
                    </a:cubicBezTo>
                    <a:lnTo>
                      <a:pt x="235" y="6"/>
                    </a:lnTo>
                    <a:cubicBezTo>
                      <a:pt x="252" y="0"/>
                      <a:pt x="268" y="0"/>
                      <a:pt x="284" y="6"/>
                    </a:cubicBezTo>
                    <a:lnTo>
                      <a:pt x="284" y="6"/>
                    </a:lnTo>
                    <a:cubicBezTo>
                      <a:pt x="287" y="7"/>
                      <a:pt x="290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7" y="21"/>
                      <a:pt x="325" y="30"/>
                    </a:cubicBezTo>
                    <a:lnTo>
                      <a:pt x="489" y="194"/>
                    </a:lnTo>
                    <a:lnTo>
                      <a:pt x="489" y="194"/>
                    </a:lnTo>
                    <a:cubicBezTo>
                      <a:pt x="500" y="205"/>
                      <a:pt x="509" y="218"/>
                      <a:pt x="514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" name="Freeform 201">
                <a:extLst>
                  <a:ext uri="{FF2B5EF4-FFF2-40B4-BE49-F238E27FC236}">
                    <a16:creationId xmlns="" xmlns:a16="http://schemas.microsoft.com/office/drawing/2014/main" id="{DC84D365-C49B-2B41-A98B-2DBB9D78B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700" y="2403475"/>
                <a:ext cx="46038" cy="46038"/>
              </a:xfrm>
              <a:custGeom>
                <a:avLst/>
                <a:gdLst>
                  <a:gd name="T0" fmla="*/ 95 w 127"/>
                  <a:gd name="T1" fmla="*/ 9 h 127"/>
                  <a:gd name="T2" fmla="*/ 95 w 127"/>
                  <a:gd name="T3" fmla="*/ 9 h 127"/>
                  <a:gd name="T4" fmla="*/ 87 w 127"/>
                  <a:gd name="T5" fmla="*/ 5 h 127"/>
                  <a:gd name="T6" fmla="*/ 87 w 127"/>
                  <a:gd name="T7" fmla="*/ 5 h 127"/>
                  <a:gd name="T8" fmla="*/ 38 w 127"/>
                  <a:gd name="T9" fmla="*/ 5 h 127"/>
                  <a:gd name="T10" fmla="*/ 38 w 127"/>
                  <a:gd name="T11" fmla="*/ 5 h 127"/>
                  <a:gd name="T12" fmla="*/ 5 w 127"/>
                  <a:gd name="T13" fmla="*/ 38 h 127"/>
                  <a:gd name="T14" fmla="*/ 5 w 127"/>
                  <a:gd name="T15" fmla="*/ 38 h 127"/>
                  <a:gd name="T16" fmla="*/ 5 w 127"/>
                  <a:gd name="T17" fmla="*/ 87 h 127"/>
                  <a:gd name="T18" fmla="*/ 5 w 127"/>
                  <a:gd name="T19" fmla="*/ 87 h 127"/>
                  <a:gd name="T20" fmla="*/ 38 w 127"/>
                  <a:gd name="T21" fmla="*/ 120 h 127"/>
                  <a:gd name="T22" fmla="*/ 38 w 127"/>
                  <a:gd name="T23" fmla="*/ 120 h 127"/>
                  <a:gd name="T24" fmla="*/ 87 w 127"/>
                  <a:gd name="T25" fmla="*/ 120 h 127"/>
                  <a:gd name="T26" fmla="*/ 87 w 127"/>
                  <a:gd name="T27" fmla="*/ 120 h 127"/>
                  <a:gd name="T28" fmla="*/ 95 w 127"/>
                  <a:gd name="T29" fmla="*/ 116 h 127"/>
                  <a:gd name="T30" fmla="*/ 95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5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5" y="9"/>
                    </a:moveTo>
                    <a:lnTo>
                      <a:pt x="95" y="9"/>
                    </a:lnTo>
                    <a:cubicBezTo>
                      <a:pt x="93" y="8"/>
                      <a:pt x="90" y="6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8" y="5"/>
                    </a:cubicBezTo>
                    <a:lnTo>
                      <a:pt x="38" y="5"/>
                    </a:lnTo>
                    <a:cubicBezTo>
                      <a:pt x="22" y="10"/>
                      <a:pt x="11" y="21"/>
                      <a:pt x="5" y="38"/>
                    </a:cubicBezTo>
                    <a:lnTo>
                      <a:pt x="5" y="38"/>
                    </a:lnTo>
                    <a:cubicBezTo>
                      <a:pt x="0" y="55"/>
                      <a:pt x="0" y="71"/>
                      <a:pt x="5" y="87"/>
                    </a:cubicBezTo>
                    <a:lnTo>
                      <a:pt x="5" y="87"/>
                    </a:lnTo>
                    <a:cubicBezTo>
                      <a:pt x="11" y="104"/>
                      <a:pt x="22" y="114"/>
                      <a:pt x="38" y="120"/>
                    </a:cubicBezTo>
                    <a:lnTo>
                      <a:pt x="38" y="120"/>
                    </a:lnTo>
                    <a:cubicBezTo>
                      <a:pt x="55" y="126"/>
                      <a:pt x="71" y="126"/>
                      <a:pt x="87" y="120"/>
                    </a:cubicBezTo>
                    <a:lnTo>
                      <a:pt x="87" y="120"/>
                    </a:lnTo>
                    <a:cubicBezTo>
                      <a:pt x="90" y="119"/>
                      <a:pt x="93" y="118"/>
                      <a:pt x="95" y="116"/>
                    </a:cubicBezTo>
                    <a:lnTo>
                      <a:pt x="95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" name="Freeform 204">
                <a:extLst>
                  <a:ext uri="{FF2B5EF4-FFF2-40B4-BE49-F238E27FC236}">
                    <a16:creationId xmlns="" xmlns:a16="http://schemas.microsoft.com/office/drawing/2014/main" id="{984ECFC1-165D-2546-B133-5ADDBE20F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413" y="2573338"/>
                <a:ext cx="247650" cy="136525"/>
              </a:xfrm>
              <a:custGeom>
                <a:avLst/>
                <a:gdLst>
                  <a:gd name="T0" fmla="*/ 664 w 689"/>
                  <a:gd name="T1" fmla="*/ 369 h 379"/>
                  <a:gd name="T2" fmla="*/ 664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2 w 689"/>
                  <a:gd name="T9" fmla="*/ 312 h 379"/>
                  <a:gd name="T10" fmla="*/ 639 w 689"/>
                  <a:gd name="T11" fmla="*/ 279 h 379"/>
                  <a:gd name="T12" fmla="*/ 607 w 689"/>
                  <a:gd name="T13" fmla="*/ 246 h 379"/>
                  <a:gd name="T14" fmla="*/ 574 w 689"/>
                  <a:gd name="T15" fmla="*/ 214 h 379"/>
                  <a:gd name="T16" fmla="*/ 541 w 689"/>
                  <a:gd name="T17" fmla="*/ 180 h 379"/>
                  <a:gd name="T18" fmla="*/ 508 w 689"/>
                  <a:gd name="T19" fmla="*/ 148 h 379"/>
                  <a:gd name="T20" fmla="*/ 475 w 689"/>
                  <a:gd name="T21" fmla="*/ 115 h 379"/>
                  <a:gd name="T22" fmla="*/ 443 w 689"/>
                  <a:gd name="T23" fmla="*/ 82 h 379"/>
                  <a:gd name="T24" fmla="*/ 410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5 w 689"/>
                  <a:gd name="T31" fmla="*/ 0 h 379"/>
                  <a:gd name="T32" fmla="*/ 345 w 689"/>
                  <a:gd name="T33" fmla="*/ 0 h 379"/>
                  <a:gd name="T34" fmla="*/ 311 w 689"/>
                  <a:gd name="T35" fmla="*/ 16 h 379"/>
                  <a:gd name="T36" fmla="*/ 279 w 689"/>
                  <a:gd name="T37" fmla="*/ 50 h 379"/>
                  <a:gd name="T38" fmla="*/ 246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7 w 689"/>
                  <a:gd name="T45" fmla="*/ 180 h 379"/>
                  <a:gd name="T46" fmla="*/ 115 w 689"/>
                  <a:gd name="T47" fmla="*/ 214 h 379"/>
                  <a:gd name="T48" fmla="*/ 82 w 689"/>
                  <a:gd name="T49" fmla="*/ 246 h 379"/>
                  <a:gd name="T50" fmla="*/ 49 w 689"/>
                  <a:gd name="T51" fmla="*/ 279 h 379"/>
                  <a:gd name="T52" fmla="*/ 17 w 689"/>
                  <a:gd name="T53" fmla="*/ 312 h 379"/>
                  <a:gd name="T54" fmla="*/ 17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5 w 689"/>
                  <a:gd name="T61" fmla="*/ 369 h 379"/>
                  <a:gd name="T62" fmla="*/ 25 w 689"/>
                  <a:gd name="T63" fmla="*/ 369 h 379"/>
                  <a:gd name="T64" fmla="*/ 82 w 689"/>
                  <a:gd name="T65" fmla="*/ 378 h 379"/>
                  <a:gd name="T66" fmla="*/ 607 w 689"/>
                  <a:gd name="T67" fmla="*/ 378 h 379"/>
                  <a:gd name="T68" fmla="*/ 607 w 689"/>
                  <a:gd name="T69" fmla="*/ 378 h 379"/>
                  <a:gd name="T70" fmla="*/ 664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4" y="369"/>
                    </a:move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2" y="312"/>
                    </a:cubicBezTo>
                    <a:lnTo>
                      <a:pt x="639" y="279"/>
                    </a:lnTo>
                    <a:lnTo>
                      <a:pt x="607" y="246"/>
                    </a:lnTo>
                    <a:lnTo>
                      <a:pt x="574" y="214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5" y="0"/>
                      <a:pt x="345" y="0"/>
                    </a:cubicBezTo>
                    <a:lnTo>
                      <a:pt x="345" y="0"/>
                    </a:lnTo>
                    <a:cubicBezTo>
                      <a:pt x="333" y="0"/>
                      <a:pt x="322" y="6"/>
                      <a:pt x="311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7" y="180"/>
                    </a:lnTo>
                    <a:lnTo>
                      <a:pt x="115" y="214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8" y="378"/>
                      <a:pt x="648" y="375"/>
                      <a:pt x="664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" name="Freeform 205">
                <a:extLst>
                  <a:ext uri="{FF2B5EF4-FFF2-40B4-BE49-F238E27FC236}">
                    <a16:creationId xmlns="" xmlns:a16="http://schemas.microsoft.com/office/drawing/2014/main" id="{C410AD06-2EFC-F94C-B7B0-3DE56A99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375" y="2573338"/>
                <a:ext cx="247650" cy="136525"/>
              </a:xfrm>
              <a:custGeom>
                <a:avLst/>
                <a:gdLst>
                  <a:gd name="T0" fmla="*/ 639 w 689"/>
                  <a:gd name="T1" fmla="*/ 279 h 379"/>
                  <a:gd name="T2" fmla="*/ 606 w 689"/>
                  <a:gd name="T3" fmla="*/ 246 h 379"/>
                  <a:gd name="T4" fmla="*/ 573 w 689"/>
                  <a:gd name="T5" fmla="*/ 213 h 379"/>
                  <a:gd name="T6" fmla="*/ 541 w 689"/>
                  <a:gd name="T7" fmla="*/ 180 h 379"/>
                  <a:gd name="T8" fmla="*/ 508 w 689"/>
                  <a:gd name="T9" fmla="*/ 148 h 379"/>
                  <a:gd name="T10" fmla="*/ 475 w 689"/>
                  <a:gd name="T11" fmla="*/ 115 h 379"/>
                  <a:gd name="T12" fmla="*/ 443 w 689"/>
                  <a:gd name="T13" fmla="*/ 82 h 379"/>
                  <a:gd name="T14" fmla="*/ 409 w 689"/>
                  <a:gd name="T15" fmla="*/ 50 h 379"/>
                  <a:gd name="T16" fmla="*/ 377 w 689"/>
                  <a:gd name="T17" fmla="*/ 16 h 379"/>
                  <a:gd name="T18" fmla="*/ 377 w 689"/>
                  <a:gd name="T19" fmla="*/ 16 h 379"/>
                  <a:gd name="T20" fmla="*/ 344 w 689"/>
                  <a:gd name="T21" fmla="*/ 0 h 379"/>
                  <a:gd name="T22" fmla="*/ 344 w 689"/>
                  <a:gd name="T23" fmla="*/ 0 h 379"/>
                  <a:gd name="T24" fmla="*/ 312 w 689"/>
                  <a:gd name="T25" fmla="*/ 16 h 379"/>
                  <a:gd name="T26" fmla="*/ 279 w 689"/>
                  <a:gd name="T27" fmla="*/ 50 h 379"/>
                  <a:gd name="T28" fmla="*/ 246 w 689"/>
                  <a:gd name="T29" fmla="*/ 82 h 379"/>
                  <a:gd name="T30" fmla="*/ 213 w 689"/>
                  <a:gd name="T31" fmla="*/ 115 h 379"/>
                  <a:gd name="T32" fmla="*/ 181 w 689"/>
                  <a:gd name="T33" fmla="*/ 148 h 379"/>
                  <a:gd name="T34" fmla="*/ 148 w 689"/>
                  <a:gd name="T35" fmla="*/ 180 h 379"/>
                  <a:gd name="T36" fmla="*/ 115 w 689"/>
                  <a:gd name="T37" fmla="*/ 213 h 379"/>
                  <a:gd name="T38" fmla="*/ 82 w 689"/>
                  <a:gd name="T39" fmla="*/ 246 h 379"/>
                  <a:gd name="T40" fmla="*/ 49 w 689"/>
                  <a:gd name="T41" fmla="*/ 279 h 379"/>
                  <a:gd name="T42" fmla="*/ 17 w 689"/>
                  <a:gd name="T43" fmla="*/ 312 h 379"/>
                  <a:gd name="T44" fmla="*/ 17 w 689"/>
                  <a:gd name="T45" fmla="*/ 312 h 379"/>
                  <a:gd name="T46" fmla="*/ 0 w 689"/>
                  <a:gd name="T47" fmla="*/ 344 h 379"/>
                  <a:gd name="T48" fmla="*/ 0 w 689"/>
                  <a:gd name="T49" fmla="*/ 344 h 379"/>
                  <a:gd name="T50" fmla="*/ 24 w 689"/>
                  <a:gd name="T51" fmla="*/ 369 h 379"/>
                  <a:gd name="T52" fmla="*/ 24 w 689"/>
                  <a:gd name="T53" fmla="*/ 369 h 379"/>
                  <a:gd name="T54" fmla="*/ 82 w 689"/>
                  <a:gd name="T55" fmla="*/ 378 h 379"/>
                  <a:gd name="T56" fmla="*/ 606 w 689"/>
                  <a:gd name="T57" fmla="*/ 378 h 379"/>
                  <a:gd name="T58" fmla="*/ 606 w 689"/>
                  <a:gd name="T59" fmla="*/ 378 h 379"/>
                  <a:gd name="T60" fmla="*/ 664 w 689"/>
                  <a:gd name="T61" fmla="*/ 369 h 379"/>
                  <a:gd name="T62" fmla="*/ 664 w 689"/>
                  <a:gd name="T63" fmla="*/ 369 h 379"/>
                  <a:gd name="T64" fmla="*/ 688 w 689"/>
                  <a:gd name="T65" fmla="*/ 344 h 379"/>
                  <a:gd name="T66" fmla="*/ 688 w 689"/>
                  <a:gd name="T67" fmla="*/ 344 h 379"/>
                  <a:gd name="T68" fmla="*/ 672 w 689"/>
                  <a:gd name="T69" fmla="*/ 312 h 379"/>
                  <a:gd name="T70" fmla="*/ 639 w 689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39" y="279"/>
                    </a:moveTo>
                    <a:lnTo>
                      <a:pt x="606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09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4" y="369"/>
                    </a:cubicBezTo>
                    <a:lnTo>
                      <a:pt x="24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4" y="369"/>
                    </a:cubicBez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2" y="312"/>
                    </a:cubicBezTo>
                    <a:lnTo>
                      <a:pt x="639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" name="Freeform 206">
                <a:extLst>
                  <a:ext uri="{FF2B5EF4-FFF2-40B4-BE49-F238E27FC236}">
                    <a16:creationId xmlns="" xmlns:a16="http://schemas.microsoft.com/office/drawing/2014/main" id="{29A7B3DE-B1BD-1B4C-B3ED-0C813CB9B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700" y="2714625"/>
                <a:ext cx="247650" cy="136525"/>
              </a:xfrm>
              <a:custGeom>
                <a:avLst/>
                <a:gdLst>
                  <a:gd name="T0" fmla="*/ 664 w 690"/>
                  <a:gd name="T1" fmla="*/ 368 h 378"/>
                  <a:gd name="T2" fmla="*/ 664 w 690"/>
                  <a:gd name="T3" fmla="*/ 368 h 378"/>
                  <a:gd name="T4" fmla="*/ 689 w 690"/>
                  <a:gd name="T5" fmla="*/ 344 h 378"/>
                  <a:gd name="T6" fmla="*/ 689 w 690"/>
                  <a:gd name="T7" fmla="*/ 344 h 378"/>
                  <a:gd name="T8" fmla="*/ 672 w 690"/>
                  <a:gd name="T9" fmla="*/ 311 h 378"/>
                  <a:gd name="T10" fmla="*/ 639 w 690"/>
                  <a:gd name="T11" fmla="*/ 278 h 378"/>
                  <a:gd name="T12" fmla="*/ 607 w 690"/>
                  <a:gd name="T13" fmla="*/ 246 h 378"/>
                  <a:gd name="T14" fmla="*/ 574 w 690"/>
                  <a:gd name="T15" fmla="*/ 213 h 378"/>
                  <a:gd name="T16" fmla="*/ 541 w 690"/>
                  <a:gd name="T17" fmla="*/ 180 h 378"/>
                  <a:gd name="T18" fmla="*/ 508 w 690"/>
                  <a:gd name="T19" fmla="*/ 147 h 378"/>
                  <a:gd name="T20" fmla="*/ 476 w 690"/>
                  <a:gd name="T21" fmla="*/ 114 h 378"/>
                  <a:gd name="T22" fmla="*/ 443 w 690"/>
                  <a:gd name="T23" fmla="*/ 82 h 378"/>
                  <a:gd name="T24" fmla="*/ 410 w 690"/>
                  <a:gd name="T25" fmla="*/ 49 h 378"/>
                  <a:gd name="T26" fmla="*/ 377 w 690"/>
                  <a:gd name="T27" fmla="*/ 16 h 378"/>
                  <a:gd name="T28" fmla="*/ 377 w 690"/>
                  <a:gd name="T29" fmla="*/ 16 h 378"/>
                  <a:gd name="T30" fmla="*/ 345 w 690"/>
                  <a:gd name="T31" fmla="*/ 0 h 378"/>
                  <a:gd name="T32" fmla="*/ 345 w 690"/>
                  <a:gd name="T33" fmla="*/ 0 h 378"/>
                  <a:gd name="T34" fmla="*/ 312 w 690"/>
                  <a:gd name="T35" fmla="*/ 16 h 378"/>
                  <a:gd name="T36" fmla="*/ 279 w 690"/>
                  <a:gd name="T37" fmla="*/ 49 h 378"/>
                  <a:gd name="T38" fmla="*/ 246 w 690"/>
                  <a:gd name="T39" fmla="*/ 82 h 378"/>
                  <a:gd name="T40" fmla="*/ 148 w 690"/>
                  <a:gd name="T41" fmla="*/ 180 h 378"/>
                  <a:gd name="T42" fmla="*/ 115 w 690"/>
                  <a:gd name="T43" fmla="*/ 213 h 378"/>
                  <a:gd name="T44" fmla="*/ 82 w 690"/>
                  <a:gd name="T45" fmla="*/ 246 h 378"/>
                  <a:gd name="T46" fmla="*/ 17 w 690"/>
                  <a:gd name="T47" fmla="*/ 311 h 378"/>
                  <a:gd name="T48" fmla="*/ 17 w 690"/>
                  <a:gd name="T49" fmla="*/ 311 h 378"/>
                  <a:gd name="T50" fmla="*/ 0 w 690"/>
                  <a:gd name="T51" fmla="*/ 344 h 378"/>
                  <a:gd name="T52" fmla="*/ 0 w 690"/>
                  <a:gd name="T53" fmla="*/ 344 h 378"/>
                  <a:gd name="T54" fmla="*/ 25 w 690"/>
                  <a:gd name="T55" fmla="*/ 368 h 378"/>
                  <a:gd name="T56" fmla="*/ 25 w 690"/>
                  <a:gd name="T57" fmla="*/ 368 h 378"/>
                  <a:gd name="T58" fmla="*/ 82 w 690"/>
                  <a:gd name="T59" fmla="*/ 377 h 378"/>
                  <a:gd name="T60" fmla="*/ 607 w 690"/>
                  <a:gd name="T61" fmla="*/ 377 h 378"/>
                  <a:gd name="T62" fmla="*/ 607 w 690"/>
                  <a:gd name="T63" fmla="*/ 377 h 378"/>
                  <a:gd name="T64" fmla="*/ 664 w 690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378">
                    <a:moveTo>
                      <a:pt x="664" y="368"/>
                    </a:moveTo>
                    <a:lnTo>
                      <a:pt x="664" y="368"/>
                    </a:lnTo>
                    <a:cubicBezTo>
                      <a:pt x="680" y="363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7" y="246"/>
                    </a:lnTo>
                    <a:lnTo>
                      <a:pt x="574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6" y="114"/>
                    </a:lnTo>
                    <a:lnTo>
                      <a:pt x="443" y="82"/>
                    </a:lnTo>
                    <a:lnTo>
                      <a:pt x="410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6" y="0"/>
                      <a:pt x="345" y="0"/>
                    </a:cubicBezTo>
                    <a:lnTo>
                      <a:pt x="345" y="0"/>
                    </a:lnTo>
                    <a:cubicBezTo>
                      <a:pt x="334" y="0"/>
                      <a:pt x="323" y="5"/>
                      <a:pt x="312" y="16"/>
                    </a:cubicBezTo>
                    <a:lnTo>
                      <a:pt x="279" y="49"/>
                    </a:lnTo>
                    <a:lnTo>
                      <a:pt x="246" y="82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17" y="311"/>
                    </a:lnTo>
                    <a:lnTo>
                      <a:pt x="17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3"/>
                      <a:pt x="25" y="368"/>
                    </a:cubicBezTo>
                    <a:lnTo>
                      <a:pt x="25" y="368"/>
                    </a:lnTo>
                    <a:cubicBezTo>
                      <a:pt x="42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9" y="377"/>
                      <a:pt x="648" y="374"/>
                      <a:pt x="664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" name="Freeform 207">
                <a:extLst>
                  <a:ext uri="{FF2B5EF4-FFF2-40B4-BE49-F238E27FC236}">
                    <a16:creationId xmlns="" xmlns:a16="http://schemas.microsoft.com/office/drawing/2014/main" id="{A7758EC3-6AD1-DA4E-A50F-F4413D345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1088" y="2714625"/>
                <a:ext cx="247650" cy="136525"/>
              </a:xfrm>
              <a:custGeom>
                <a:avLst/>
                <a:gdLst>
                  <a:gd name="T0" fmla="*/ 377 w 689"/>
                  <a:gd name="T1" fmla="*/ 16 h 378"/>
                  <a:gd name="T2" fmla="*/ 377 w 689"/>
                  <a:gd name="T3" fmla="*/ 16 h 378"/>
                  <a:gd name="T4" fmla="*/ 344 w 689"/>
                  <a:gd name="T5" fmla="*/ 0 h 378"/>
                  <a:gd name="T6" fmla="*/ 344 w 689"/>
                  <a:gd name="T7" fmla="*/ 0 h 378"/>
                  <a:gd name="T8" fmla="*/ 311 w 689"/>
                  <a:gd name="T9" fmla="*/ 16 h 378"/>
                  <a:gd name="T10" fmla="*/ 278 w 689"/>
                  <a:gd name="T11" fmla="*/ 49 h 378"/>
                  <a:gd name="T12" fmla="*/ 246 w 689"/>
                  <a:gd name="T13" fmla="*/ 82 h 378"/>
                  <a:gd name="T14" fmla="*/ 213 w 689"/>
                  <a:gd name="T15" fmla="*/ 114 h 378"/>
                  <a:gd name="T16" fmla="*/ 180 w 689"/>
                  <a:gd name="T17" fmla="*/ 147 h 378"/>
                  <a:gd name="T18" fmla="*/ 147 w 689"/>
                  <a:gd name="T19" fmla="*/ 180 h 378"/>
                  <a:gd name="T20" fmla="*/ 114 w 689"/>
                  <a:gd name="T21" fmla="*/ 213 h 378"/>
                  <a:gd name="T22" fmla="*/ 82 w 689"/>
                  <a:gd name="T23" fmla="*/ 246 h 378"/>
                  <a:gd name="T24" fmla="*/ 49 w 689"/>
                  <a:gd name="T25" fmla="*/ 278 h 378"/>
                  <a:gd name="T26" fmla="*/ 16 w 689"/>
                  <a:gd name="T27" fmla="*/ 311 h 378"/>
                  <a:gd name="T28" fmla="*/ 16 w 689"/>
                  <a:gd name="T29" fmla="*/ 311 h 378"/>
                  <a:gd name="T30" fmla="*/ 0 w 689"/>
                  <a:gd name="T31" fmla="*/ 344 h 378"/>
                  <a:gd name="T32" fmla="*/ 0 w 689"/>
                  <a:gd name="T33" fmla="*/ 344 h 378"/>
                  <a:gd name="T34" fmla="*/ 24 w 689"/>
                  <a:gd name="T35" fmla="*/ 368 h 378"/>
                  <a:gd name="T36" fmla="*/ 24 w 689"/>
                  <a:gd name="T37" fmla="*/ 368 h 378"/>
                  <a:gd name="T38" fmla="*/ 82 w 689"/>
                  <a:gd name="T39" fmla="*/ 377 h 378"/>
                  <a:gd name="T40" fmla="*/ 606 w 689"/>
                  <a:gd name="T41" fmla="*/ 377 h 378"/>
                  <a:gd name="T42" fmla="*/ 606 w 689"/>
                  <a:gd name="T43" fmla="*/ 377 h 378"/>
                  <a:gd name="T44" fmla="*/ 663 w 689"/>
                  <a:gd name="T45" fmla="*/ 368 h 378"/>
                  <a:gd name="T46" fmla="*/ 663 w 689"/>
                  <a:gd name="T47" fmla="*/ 368 h 378"/>
                  <a:gd name="T48" fmla="*/ 688 w 689"/>
                  <a:gd name="T49" fmla="*/ 344 h 378"/>
                  <a:gd name="T50" fmla="*/ 688 w 689"/>
                  <a:gd name="T51" fmla="*/ 344 h 378"/>
                  <a:gd name="T52" fmla="*/ 672 w 689"/>
                  <a:gd name="T53" fmla="*/ 311 h 378"/>
                  <a:gd name="T54" fmla="*/ 377 w 689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9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5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4" y="213"/>
                    </a:lnTo>
                    <a:lnTo>
                      <a:pt x="82" y="246"/>
                    </a:lnTo>
                    <a:lnTo>
                      <a:pt x="49" y="278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4" y="368"/>
                    </a:cubicBezTo>
                    <a:lnTo>
                      <a:pt x="24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8" y="377"/>
                      <a:pt x="647" y="374"/>
                      <a:pt x="663" y="368"/>
                    </a:cubicBezTo>
                    <a:lnTo>
                      <a:pt x="663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" name="Freeform 208">
                <a:extLst>
                  <a:ext uri="{FF2B5EF4-FFF2-40B4-BE49-F238E27FC236}">
                    <a16:creationId xmlns="" xmlns:a16="http://schemas.microsoft.com/office/drawing/2014/main" id="{289B5AFB-352C-654D-AC6F-8A676BCB9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988" y="2851150"/>
                <a:ext cx="271462" cy="141288"/>
              </a:xfrm>
              <a:custGeom>
                <a:avLst/>
                <a:gdLst>
                  <a:gd name="T0" fmla="*/ 705 w 754"/>
                  <a:gd name="T1" fmla="*/ 292 h 391"/>
                  <a:gd name="T2" fmla="*/ 672 w 754"/>
                  <a:gd name="T3" fmla="*/ 259 h 391"/>
                  <a:gd name="T4" fmla="*/ 639 w 754"/>
                  <a:gd name="T5" fmla="*/ 226 h 391"/>
                  <a:gd name="T6" fmla="*/ 606 w 754"/>
                  <a:gd name="T7" fmla="*/ 193 h 391"/>
                  <a:gd name="T8" fmla="*/ 573 w 754"/>
                  <a:gd name="T9" fmla="*/ 161 h 391"/>
                  <a:gd name="T10" fmla="*/ 541 w 754"/>
                  <a:gd name="T11" fmla="*/ 128 h 391"/>
                  <a:gd name="T12" fmla="*/ 508 w 754"/>
                  <a:gd name="T13" fmla="*/ 95 h 391"/>
                  <a:gd name="T14" fmla="*/ 475 w 754"/>
                  <a:gd name="T15" fmla="*/ 62 h 391"/>
                  <a:gd name="T16" fmla="*/ 442 w 754"/>
                  <a:gd name="T17" fmla="*/ 29 h 391"/>
                  <a:gd name="T18" fmla="*/ 442 w 754"/>
                  <a:gd name="T19" fmla="*/ 29 h 391"/>
                  <a:gd name="T20" fmla="*/ 409 w 754"/>
                  <a:gd name="T21" fmla="*/ 8 h 391"/>
                  <a:gd name="T22" fmla="*/ 409 w 754"/>
                  <a:gd name="T23" fmla="*/ 8 h 391"/>
                  <a:gd name="T24" fmla="*/ 401 w 754"/>
                  <a:gd name="T25" fmla="*/ 5 h 391"/>
                  <a:gd name="T26" fmla="*/ 401 w 754"/>
                  <a:gd name="T27" fmla="*/ 5 h 391"/>
                  <a:gd name="T28" fmla="*/ 352 w 754"/>
                  <a:gd name="T29" fmla="*/ 5 h 391"/>
                  <a:gd name="T30" fmla="*/ 352 w 754"/>
                  <a:gd name="T31" fmla="*/ 5 h 391"/>
                  <a:gd name="T32" fmla="*/ 311 w 754"/>
                  <a:gd name="T33" fmla="*/ 29 h 391"/>
                  <a:gd name="T34" fmla="*/ 278 w 754"/>
                  <a:gd name="T35" fmla="*/ 62 h 391"/>
                  <a:gd name="T36" fmla="*/ 245 w 754"/>
                  <a:gd name="T37" fmla="*/ 95 h 391"/>
                  <a:gd name="T38" fmla="*/ 147 w 754"/>
                  <a:gd name="T39" fmla="*/ 193 h 391"/>
                  <a:gd name="T40" fmla="*/ 114 w 754"/>
                  <a:gd name="T41" fmla="*/ 226 h 391"/>
                  <a:gd name="T42" fmla="*/ 82 w 754"/>
                  <a:gd name="T43" fmla="*/ 259 h 391"/>
                  <a:gd name="T44" fmla="*/ 16 w 754"/>
                  <a:gd name="T45" fmla="*/ 325 h 391"/>
                  <a:gd name="T46" fmla="*/ 16 w 754"/>
                  <a:gd name="T47" fmla="*/ 325 h 391"/>
                  <a:gd name="T48" fmla="*/ 0 w 754"/>
                  <a:gd name="T49" fmla="*/ 357 h 391"/>
                  <a:gd name="T50" fmla="*/ 0 w 754"/>
                  <a:gd name="T51" fmla="*/ 357 h 391"/>
                  <a:gd name="T52" fmla="*/ 24 w 754"/>
                  <a:gd name="T53" fmla="*/ 382 h 391"/>
                  <a:gd name="T54" fmla="*/ 24 w 754"/>
                  <a:gd name="T55" fmla="*/ 382 h 391"/>
                  <a:gd name="T56" fmla="*/ 82 w 754"/>
                  <a:gd name="T57" fmla="*/ 390 h 391"/>
                  <a:gd name="T58" fmla="*/ 409 w 754"/>
                  <a:gd name="T59" fmla="*/ 390 h 391"/>
                  <a:gd name="T60" fmla="*/ 672 w 754"/>
                  <a:gd name="T61" fmla="*/ 390 h 391"/>
                  <a:gd name="T62" fmla="*/ 672 w 754"/>
                  <a:gd name="T63" fmla="*/ 390 h 391"/>
                  <a:gd name="T64" fmla="*/ 729 w 754"/>
                  <a:gd name="T65" fmla="*/ 382 h 391"/>
                  <a:gd name="T66" fmla="*/ 729 w 754"/>
                  <a:gd name="T67" fmla="*/ 382 h 391"/>
                  <a:gd name="T68" fmla="*/ 753 w 754"/>
                  <a:gd name="T69" fmla="*/ 357 h 391"/>
                  <a:gd name="T70" fmla="*/ 753 w 754"/>
                  <a:gd name="T71" fmla="*/ 357 h 391"/>
                  <a:gd name="T72" fmla="*/ 737 w 754"/>
                  <a:gd name="T73" fmla="*/ 325 h 391"/>
                  <a:gd name="T74" fmla="*/ 705 w 754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4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3" y="161"/>
                    </a:lnTo>
                    <a:lnTo>
                      <a:pt x="541" y="128"/>
                    </a:lnTo>
                    <a:lnTo>
                      <a:pt x="508" y="95"/>
                    </a:lnTo>
                    <a:lnTo>
                      <a:pt x="475" y="62"/>
                    </a:lnTo>
                    <a:lnTo>
                      <a:pt x="442" y="29"/>
                    </a:lnTo>
                    <a:lnTo>
                      <a:pt x="442" y="29"/>
                    </a:lnTo>
                    <a:cubicBezTo>
                      <a:pt x="434" y="21"/>
                      <a:pt x="422" y="13"/>
                      <a:pt x="409" y="8"/>
                    </a:cubicBezTo>
                    <a:lnTo>
                      <a:pt x="409" y="8"/>
                    </a:lnTo>
                    <a:cubicBezTo>
                      <a:pt x="407" y="7"/>
                      <a:pt x="404" y="6"/>
                      <a:pt x="401" y="5"/>
                    </a:cubicBezTo>
                    <a:lnTo>
                      <a:pt x="401" y="5"/>
                    </a:lnTo>
                    <a:cubicBezTo>
                      <a:pt x="385" y="0"/>
                      <a:pt x="369" y="0"/>
                      <a:pt x="352" y="5"/>
                    </a:cubicBezTo>
                    <a:lnTo>
                      <a:pt x="352" y="5"/>
                    </a:lnTo>
                    <a:cubicBezTo>
                      <a:pt x="336" y="10"/>
                      <a:pt x="323" y="18"/>
                      <a:pt x="311" y="29"/>
                    </a:cubicBezTo>
                    <a:lnTo>
                      <a:pt x="278" y="62"/>
                    </a:lnTo>
                    <a:lnTo>
                      <a:pt x="245" y="95"/>
                    </a:lnTo>
                    <a:lnTo>
                      <a:pt x="147" y="193"/>
                    </a:lnTo>
                    <a:lnTo>
                      <a:pt x="114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5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8" y="377"/>
                      <a:pt x="24" y="382"/>
                    </a:cubicBezTo>
                    <a:lnTo>
                      <a:pt x="24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09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2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3" y="369"/>
                      <a:pt x="753" y="357"/>
                    </a:cubicBezTo>
                    <a:lnTo>
                      <a:pt x="753" y="357"/>
                    </a:lnTo>
                    <a:cubicBezTo>
                      <a:pt x="753" y="347"/>
                      <a:pt x="748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1F1D1758-F554-3B45-80A0-8B370762E924}"/>
                </a:ext>
              </a:extLst>
            </p:cNvPr>
            <p:cNvGrpSpPr/>
            <p:nvPr/>
          </p:nvGrpSpPr>
          <p:grpSpPr>
            <a:xfrm>
              <a:off x="4187825" y="1387002"/>
              <a:ext cx="530225" cy="1096962"/>
              <a:chOff x="4187825" y="1865313"/>
              <a:chExt cx="530225" cy="1096962"/>
            </a:xfrm>
          </p:grpSpPr>
          <p:sp>
            <p:nvSpPr>
              <p:cNvPr id="65" name="Freeform 186">
                <a:extLst>
                  <a:ext uri="{FF2B5EF4-FFF2-40B4-BE49-F238E27FC236}">
                    <a16:creationId xmlns="" xmlns:a16="http://schemas.microsoft.com/office/drawing/2014/main" id="{EF5265EA-7F62-FC43-88C4-244A7B760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7825" y="1865313"/>
                <a:ext cx="265113" cy="1096962"/>
              </a:xfrm>
              <a:custGeom>
                <a:avLst/>
                <a:gdLst>
                  <a:gd name="T0" fmla="*/ 655 w 738"/>
                  <a:gd name="T1" fmla="*/ 409 h 3049"/>
                  <a:gd name="T2" fmla="*/ 623 w 738"/>
                  <a:gd name="T3" fmla="*/ 475 h 3049"/>
                  <a:gd name="T4" fmla="*/ 590 w 738"/>
                  <a:gd name="T5" fmla="*/ 475 h 3049"/>
                  <a:gd name="T6" fmla="*/ 558 w 738"/>
                  <a:gd name="T7" fmla="*/ 541 h 3049"/>
                  <a:gd name="T8" fmla="*/ 541 w 738"/>
                  <a:gd name="T9" fmla="*/ 557 h 3049"/>
                  <a:gd name="T10" fmla="*/ 541 w 738"/>
                  <a:gd name="T11" fmla="*/ 2524 h 3049"/>
                  <a:gd name="T12" fmla="*/ 541 w 738"/>
                  <a:gd name="T13" fmla="*/ 2491 h 3049"/>
                  <a:gd name="T14" fmla="*/ 606 w 738"/>
                  <a:gd name="T15" fmla="*/ 2589 h 3049"/>
                  <a:gd name="T16" fmla="*/ 590 w 738"/>
                  <a:gd name="T17" fmla="*/ 2573 h 3049"/>
                  <a:gd name="T18" fmla="*/ 688 w 738"/>
                  <a:gd name="T19" fmla="*/ 2638 h 3049"/>
                  <a:gd name="T20" fmla="*/ 492 w 738"/>
                  <a:gd name="T21" fmla="*/ 2442 h 3049"/>
                  <a:gd name="T22" fmla="*/ 459 w 738"/>
                  <a:gd name="T23" fmla="*/ 2442 h 3049"/>
                  <a:gd name="T24" fmla="*/ 426 w 738"/>
                  <a:gd name="T25" fmla="*/ 2376 h 3049"/>
                  <a:gd name="T26" fmla="*/ 410 w 738"/>
                  <a:gd name="T27" fmla="*/ 2393 h 3049"/>
                  <a:gd name="T28" fmla="*/ 475 w 738"/>
                  <a:gd name="T29" fmla="*/ 589 h 3049"/>
                  <a:gd name="T30" fmla="*/ 475 w 738"/>
                  <a:gd name="T31" fmla="*/ 622 h 3049"/>
                  <a:gd name="T32" fmla="*/ 410 w 738"/>
                  <a:gd name="T33" fmla="*/ 655 h 3049"/>
                  <a:gd name="T34" fmla="*/ 426 w 738"/>
                  <a:gd name="T35" fmla="*/ 672 h 3049"/>
                  <a:gd name="T36" fmla="*/ 737 w 738"/>
                  <a:gd name="T37" fmla="*/ 458 h 3049"/>
                  <a:gd name="T38" fmla="*/ 574 w 738"/>
                  <a:gd name="T39" fmla="*/ 606 h 3049"/>
                  <a:gd name="T40" fmla="*/ 549 w 738"/>
                  <a:gd name="T41" fmla="*/ 696 h 3049"/>
                  <a:gd name="T42" fmla="*/ 737 w 738"/>
                  <a:gd name="T43" fmla="*/ 917 h 3049"/>
                  <a:gd name="T44" fmla="*/ 131 w 738"/>
                  <a:gd name="T45" fmla="*/ 1524 h 3049"/>
                  <a:gd name="T46" fmla="*/ 278 w 738"/>
                  <a:gd name="T47" fmla="*/ 1688 h 3049"/>
                  <a:gd name="T48" fmla="*/ 442 w 738"/>
                  <a:gd name="T49" fmla="*/ 1852 h 3049"/>
                  <a:gd name="T50" fmla="*/ 606 w 738"/>
                  <a:gd name="T51" fmla="*/ 2016 h 3049"/>
                  <a:gd name="T52" fmla="*/ 737 w 738"/>
                  <a:gd name="T53" fmla="*/ 2131 h 3049"/>
                  <a:gd name="T54" fmla="*/ 549 w 738"/>
                  <a:gd name="T55" fmla="*/ 2351 h 3049"/>
                  <a:gd name="T56" fmla="*/ 672 w 738"/>
                  <a:gd name="T57" fmla="*/ 2540 h 3049"/>
                  <a:gd name="T58" fmla="*/ 737 w 738"/>
                  <a:gd name="T59" fmla="*/ 2687 h 3049"/>
                  <a:gd name="T60" fmla="*/ 737 w 738"/>
                  <a:gd name="T61" fmla="*/ 3048 h 3049"/>
                  <a:gd name="T62" fmla="*/ 606 w 738"/>
                  <a:gd name="T63" fmla="*/ 2933 h 3049"/>
                  <a:gd name="T64" fmla="*/ 664 w 738"/>
                  <a:gd name="T65" fmla="*/ 2860 h 3049"/>
                  <a:gd name="T66" fmla="*/ 606 w 738"/>
                  <a:gd name="T67" fmla="*/ 2737 h 3049"/>
                  <a:gd name="T68" fmla="*/ 442 w 738"/>
                  <a:gd name="T69" fmla="*/ 2573 h 3049"/>
                  <a:gd name="T70" fmla="*/ 278 w 738"/>
                  <a:gd name="T71" fmla="*/ 2409 h 3049"/>
                  <a:gd name="T72" fmla="*/ 197 w 738"/>
                  <a:gd name="T73" fmla="*/ 2310 h 3049"/>
                  <a:gd name="T74" fmla="*/ 606 w 738"/>
                  <a:gd name="T75" fmla="*/ 2278 h 3049"/>
                  <a:gd name="T76" fmla="*/ 672 w 738"/>
                  <a:gd name="T77" fmla="*/ 2212 h 3049"/>
                  <a:gd name="T78" fmla="*/ 377 w 738"/>
                  <a:gd name="T79" fmla="*/ 1917 h 3049"/>
                  <a:gd name="T80" fmla="*/ 82 w 738"/>
                  <a:gd name="T81" fmla="*/ 1623 h 3049"/>
                  <a:gd name="T82" fmla="*/ 0 w 738"/>
                  <a:gd name="T83" fmla="*/ 1524 h 3049"/>
                  <a:gd name="T84" fmla="*/ 147 w 738"/>
                  <a:gd name="T85" fmla="*/ 1360 h 3049"/>
                  <a:gd name="T86" fmla="*/ 311 w 738"/>
                  <a:gd name="T87" fmla="*/ 1196 h 3049"/>
                  <a:gd name="T88" fmla="*/ 475 w 738"/>
                  <a:gd name="T89" fmla="*/ 1032 h 3049"/>
                  <a:gd name="T90" fmla="*/ 640 w 738"/>
                  <a:gd name="T91" fmla="*/ 868 h 3049"/>
                  <a:gd name="T92" fmla="*/ 664 w 738"/>
                  <a:gd name="T93" fmla="*/ 778 h 3049"/>
                  <a:gd name="T94" fmla="*/ 221 w 738"/>
                  <a:gd name="T95" fmla="*/ 762 h 3049"/>
                  <a:gd name="T96" fmla="*/ 278 w 738"/>
                  <a:gd name="T97" fmla="*/ 639 h 3049"/>
                  <a:gd name="T98" fmla="*/ 508 w 738"/>
                  <a:gd name="T99" fmla="*/ 409 h 3049"/>
                  <a:gd name="T100" fmla="*/ 688 w 738"/>
                  <a:gd name="T101" fmla="*/ 213 h 3049"/>
                  <a:gd name="T102" fmla="*/ 590 w 738"/>
                  <a:gd name="T103" fmla="*/ 147 h 3049"/>
                  <a:gd name="T104" fmla="*/ 705 w 738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8" h="3049">
                    <a:moveTo>
                      <a:pt x="688" y="409"/>
                    </a:moveTo>
                    <a:lnTo>
                      <a:pt x="688" y="409"/>
                    </a:lnTo>
                    <a:cubicBezTo>
                      <a:pt x="688" y="398"/>
                      <a:pt x="683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5" y="398"/>
                      <a:pt x="655" y="409"/>
                    </a:cubicBezTo>
                    <a:lnTo>
                      <a:pt x="655" y="409"/>
                    </a:lnTo>
                    <a:cubicBezTo>
                      <a:pt x="655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3" y="426"/>
                      <a:pt x="688" y="420"/>
                      <a:pt x="688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7" y="458"/>
                      <a:pt x="606" y="458"/>
                    </a:cubicBezTo>
                    <a:lnTo>
                      <a:pt x="606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6" y="491"/>
                    </a:cubicBezTo>
                    <a:lnTo>
                      <a:pt x="606" y="491"/>
                    </a:lnTo>
                    <a:cubicBezTo>
                      <a:pt x="617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2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4" y="529"/>
                      <a:pt x="524" y="541"/>
                    </a:cubicBezTo>
                    <a:lnTo>
                      <a:pt x="524" y="541"/>
                    </a:lnTo>
                    <a:cubicBezTo>
                      <a:pt x="524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2" y="557"/>
                      <a:pt x="558" y="551"/>
                      <a:pt x="558" y="541"/>
                    </a:cubicBezTo>
                    <a:close/>
                    <a:moveTo>
                      <a:pt x="524" y="2507"/>
                    </a:moveTo>
                    <a:lnTo>
                      <a:pt x="524" y="2507"/>
                    </a:lnTo>
                    <a:cubicBezTo>
                      <a:pt x="524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2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2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4" y="2496"/>
                      <a:pt x="524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6" y="2589"/>
                    </a:cubicBezTo>
                    <a:lnTo>
                      <a:pt x="606" y="2589"/>
                    </a:lnTo>
                    <a:cubicBezTo>
                      <a:pt x="617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7" y="2556"/>
                      <a:pt x="606" y="2556"/>
                    </a:cubicBezTo>
                    <a:lnTo>
                      <a:pt x="606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5" y="2638"/>
                    </a:moveTo>
                    <a:lnTo>
                      <a:pt x="655" y="2638"/>
                    </a:lnTo>
                    <a:cubicBezTo>
                      <a:pt x="655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3" y="2655"/>
                      <a:pt x="688" y="2650"/>
                      <a:pt x="688" y="2638"/>
                    </a:cubicBezTo>
                    <a:lnTo>
                      <a:pt x="688" y="2638"/>
                    </a:lnTo>
                    <a:cubicBezTo>
                      <a:pt x="688" y="2627"/>
                      <a:pt x="683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5" y="2627"/>
                      <a:pt x="655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6" y="2425"/>
                      <a:pt x="475" y="2425"/>
                    </a:cubicBezTo>
                    <a:lnTo>
                      <a:pt x="475" y="2425"/>
                    </a:lnTo>
                    <a:cubicBezTo>
                      <a:pt x="464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4" y="2458"/>
                      <a:pt x="475" y="2458"/>
                    </a:cubicBezTo>
                    <a:lnTo>
                      <a:pt x="475" y="2458"/>
                    </a:lnTo>
                    <a:cubicBezTo>
                      <a:pt x="486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0" y="2360"/>
                    </a:cubicBezTo>
                    <a:lnTo>
                      <a:pt x="410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0" y="2393"/>
                    </a:cubicBezTo>
                    <a:lnTo>
                      <a:pt x="410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6" y="589"/>
                      <a:pt x="475" y="589"/>
                    </a:cubicBezTo>
                    <a:lnTo>
                      <a:pt x="475" y="589"/>
                    </a:lnTo>
                    <a:cubicBezTo>
                      <a:pt x="464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4" y="622"/>
                      <a:pt x="475" y="622"/>
                    </a:cubicBezTo>
                    <a:lnTo>
                      <a:pt x="475" y="622"/>
                    </a:lnTo>
                    <a:cubicBezTo>
                      <a:pt x="486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0" y="655"/>
                    </a:cubicBezTo>
                    <a:lnTo>
                      <a:pt x="410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0" y="688"/>
                    </a:cubicBezTo>
                    <a:lnTo>
                      <a:pt x="410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1" y="344"/>
                    </a:moveTo>
                    <a:lnTo>
                      <a:pt x="721" y="344"/>
                    </a:lnTo>
                    <a:cubicBezTo>
                      <a:pt x="721" y="355"/>
                      <a:pt x="725" y="360"/>
                      <a:pt x="737" y="360"/>
                    </a:cubicBezTo>
                    <a:lnTo>
                      <a:pt x="737" y="458"/>
                    </a:lnTo>
                    <a:lnTo>
                      <a:pt x="737" y="458"/>
                    </a:lnTo>
                    <a:cubicBezTo>
                      <a:pt x="725" y="458"/>
                      <a:pt x="716" y="464"/>
                      <a:pt x="705" y="475"/>
                    </a:cubicBezTo>
                    <a:lnTo>
                      <a:pt x="672" y="508"/>
                    </a:lnTo>
                    <a:lnTo>
                      <a:pt x="640" y="541"/>
                    </a:lnTo>
                    <a:lnTo>
                      <a:pt x="606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4" y="660"/>
                      <a:pt x="524" y="672"/>
                    </a:cubicBezTo>
                    <a:lnTo>
                      <a:pt x="524" y="672"/>
                    </a:lnTo>
                    <a:cubicBezTo>
                      <a:pt x="524" y="683"/>
                      <a:pt x="533" y="691"/>
                      <a:pt x="549" y="696"/>
                    </a:cubicBezTo>
                    <a:lnTo>
                      <a:pt x="549" y="696"/>
                    </a:lnTo>
                    <a:cubicBezTo>
                      <a:pt x="566" y="702"/>
                      <a:pt x="584" y="704"/>
                      <a:pt x="606" y="704"/>
                    </a:cubicBezTo>
                    <a:lnTo>
                      <a:pt x="737" y="704"/>
                    </a:lnTo>
                    <a:lnTo>
                      <a:pt x="737" y="917"/>
                    </a:lnTo>
                    <a:lnTo>
                      <a:pt x="737" y="917"/>
                    </a:lnTo>
                    <a:cubicBezTo>
                      <a:pt x="725" y="917"/>
                      <a:pt x="716" y="923"/>
                      <a:pt x="705" y="934"/>
                    </a:cubicBezTo>
                    <a:lnTo>
                      <a:pt x="147" y="1491"/>
                    </a:lnTo>
                    <a:lnTo>
                      <a:pt x="147" y="1491"/>
                    </a:lnTo>
                    <a:cubicBezTo>
                      <a:pt x="136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6" y="1545"/>
                      <a:pt x="147" y="1557"/>
                    </a:cubicBezTo>
                    <a:lnTo>
                      <a:pt x="180" y="1590"/>
                    </a:lnTo>
                    <a:lnTo>
                      <a:pt x="213" y="1623"/>
                    </a:lnTo>
                    <a:lnTo>
                      <a:pt x="246" y="1655"/>
                    </a:lnTo>
                    <a:lnTo>
                      <a:pt x="278" y="1688"/>
                    </a:lnTo>
                    <a:lnTo>
                      <a:pt x="311" y="1721"/>
                    </a:lnTo>
                    <a:lnTo>
                      <a:pt x="344" y="1754"/>
                    </a:lnTo>
                    <a:lnTo>
                      <a:pt x="377" y="1786"/>
                    </a:lnTo>
                    <a:lnTo>
                      <a:pt x="410" y="1819"/>
                    </a:lnTo>
                    <a:lnTo>
                      <a:pt x="442" y="1852"/>
                    </a:lnTo>
                    <a:lnTo>
                      <a:pt x="475" y="1885"/>
                    </a:lnTo>
                    <a:lnTo>
                      <a:pt x="508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6" y="2016"/>
                    </a:lnTo>
                    <a:lnTo>
                      <a:pt x="640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6" y="2125"/>
                      <a:pt x="725" y="2131"/>
                      <a:pt x="737" y="2131"/>
                    </a:cubicBezTo>
                    <a:lnTo>
                      <a:pt x="737" y="2344"/>
                    </a:lnTo>
                    <a:lnTo>
                      <a:pt x="606" y="2344"/>
                    </a:lnTo>
                    <a:lnTo>
                      <a:pt x="606" y="2344"/>
                    </a:lnTo>
                    <a:cubicBezTo>
                      <a:pt x="584" y="2344"/>
                      <a:pt x="566" y="2346"/>
                      <a:pt x="549" y="2351"/>
                    </a:cubicBezTo>
                    <a:lnTo>
                      <a:pt x="549" y="2351"/>
                    </a:lnTo>
                    <a:cubicBezTo>
                      <a:pt x="533" y="2357"/>
                      <a:pt x="524" y="2365"/>
                      <a:pt x="524" y="2376"/>
                    </a:cubicBezTo>
                    <a:lnTo>
                      <a:pt x="524" y="2376"/>
                    </a:lnTo>
                    <a:cubicBezTo>
                      <a:pt x="524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6" y="2584"/>
                      <a:pt x="725" y="2589"/>
                      <a:pt x="737" y="2589"/>
                    </a:cubicBezTo>
                    <a:lnTo>
                      <a:pt x="737" y="2687"/>
                    </a:lnTo>
                    <a:lnTo>
                      <a:pt x="737" y="2687"/>
                    </a:lnTo>
                    <a:cubicBezTo>
                      <a:pt x="725" y="2687"/>
                      <a:pt x="721" y="2693"/>
                      <a:pt x="721" y="2704"/>
                    </a:cubicBezTo>
                    <a:lnTo>
                      <a:pt x="721" y="2704"/>
                    </a:lnTo>
                    <a:cubicBezTo>
                      <a:pt x="721" y="2715"/>
                      <a:pt x="725" y="2720"/>
                      <a:pt x="737" y="2720"/>
                    </a:cubicBezTo>
                    <a:lnTo>
                      <a:pt x="737" y="3048"/>
                    </a:lnTo>
                    <a:lnTo>
                      <a:pt x="737" y="3048"/>
                    </a:lnTo>
                    <a:cubicBezTo>
                      <a:pt x="725" y="3048"/>
                      <a:pt x="716" y="3043"/>
                      <a:pt x="705" y="3032"/>
                    </a:cubicBezTo>
                    <a:lnTo>
                      <a:pt x="672" y="2999"/>
                    </a:lnTo>
                    <a:lnTo>
                      <a:pt x="640" y="2966"/>
                    </a:lnTo>
                    <a:lnTo>
                      <a:pt x="606" y="2933"/>
                    </a:lnTo>
                    <a:lnTo>
                      <a:pt x="606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0" y="2854"/>
                      <a:pt x="688" y="2846"/>
                      <a:pt x="688" y="2835"/>
                    </a:cubicBezTo>
                    <a:lnTo>
                      <a:pt x="688" y="2835"/>
                    </a:lnTo>
                    <a:cubicBezTo>
                      <a:pt x="688" y="2824"/>
                      <a:pt x="683" y="2814"/>
                      <a:pt x="672" y="2802"/>
                    </a:cubicBezTo>
                    <a:lnTo>
                      <a:pt x="640" y="2769"/>
                    </a:lnTo>
                    <a:lnTo>
                      <a:pt x="606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8" y="2638"/>
                    </a:lnTo>
                    <a:lnTo>
                      <a:pt x="475" y="2606"/>
                    </a:lnTo>
                    <a:lnTo>
                      <a:pt x="442" y="2573"/>
                    </a:lnTo>
                    <a:lnTo>
                      <a:pt x="410" y="2540"/>
                    </a:lnTo>
                    <a:lnTo>
                      <a:pt x="377" y="2507"/>
                    </a:lnTo>
                    <a:lnTo>
                      <a:pt x="344" y="2474"/>
                    </a:lnTo>
                    <a:lnTo>
                      <a:pt x="311" y="2442"/>
                    </a:lnTo>
                    <a:lnTo>
                      <a:pt x="278" y="2409"/>
                    </a:lnTo>
                    <a:lnTo>
                      <a:pt x="246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2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1" y="2286"/>
                    </a:cubicBezTo>
                    <a:lnTo>
                      <a:pt x="221" y="2286"/>
                    </a:lnTo>
                    <a:cubicBezTo>
                      <a:pt x="237" y="2281"/>
                      <a:pt x="257" y="2278"/>
                      <a:pt x="278" y="2278"/>
                    </a:cubicBezTo>
                    <a:lnTo>
                      <a:pt x="606" y="2278"/>
                    </a:lnTo>
                    <a:lnTo>
                      <a:pt x="606" y="2278"/>
                    </a:lnTo>
                    <a:cubicBezTo>
                      <a:pt x="628" y="2278"/>
                      <a:pt x="647" y="2275"/>
                      <a:pt x="664" y="2270"/>
                    </a:cubicBezTo>
                    <a:lnTo>
                      <a:pt x="664" y="2270"/>
                    </a:lnTo>
                    <a:cubicBezTo>
                      <a:pt x="680" y="2264"/>
                      <a:pt x="688" y="2256"/>
                      <a:pt x="688" y="2245"/>
                    </a:cubicBezTo>
                    <a:lnTo>
                      <a:pt x="688" y="2245"/>
                    </a:lnTo>
                    <a:cubicBezTo>
                      <a:pt x="688" y="2234"/>
                      <a:pt x="683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8" y="2048"/>
                    </a:lnTo>
                    <a:lnTo>
                      <a:pt x="410" y="1950"/>
                    </a:lnTo>
                    <a:lnTo>
                      <a:pt x="377" y="1917"/>
                    </a:lnTo>
                    <a:lnTo>
                      <a:pt x="344" y="1885"/>
                    </a:lnTo>
                    <a:lnTo>
                      <a:pt x="246" y="1786"/>
                    </a:lnTo>
                    <a:lnTo>
                      <a:pt x="213" y="1754"/>
                    </a:lnTo>
                    <a:lnTo>
                      <a:pt x="180" y="1721"/>
                    </a:lnTo>
                    <a:lnTo>
                      <a:pt x="82" y="1623"/>
                    </a:lnTo>
                    <a:lnTo>
                      <a:pt x="49" y="1590"/>
                    </a:lnTo>
                    <a:lnTo>
                      <a:pt x="16" y="1557"/>
                    </a:lnTo>
                    <a:lnTo>
                      <a:pt x="16" y="1557"/>
                    </a:lnTo>
                    <a:cubicBezTo>
                      <a:pt x="5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5" y="1502"/>
                      <a:pt x="16" y="1491"/>
                    </a:cubicBezTo>
                    <a:lnTo>
                      <a:pt x="49" y="1458"/>
                    </a:lnTo>
                    <a:lnTo>
                      <a:pt x="82" y="1426"/>
                    </a:lnTo>
                    <a:lnTo>
                      <a:pt x="115" y="1393"/>
                    </a:lnTo>
                    <a:lnTo>
                      <a:pt x="147" y="1360"/>
                    </a:lnTo>
                    <a:lnTo>
                      <a:pt x="180" y="1327"/>
                    </a:lnTo>
                    <a:lnTo>
                      <a:pt x="213" y="1294"/>
                    </a:lnTo>
                    <a:lnTo>
                      <a:pt x="246" y="1262"/>
                    </a:lnTo>
                    <a:lnTo>
                      <a:pt x="278" y="1229"/>
                    </a:lnTo>
                    <a:lnTo>
                      <a:pt x="311" y="1196"/>
                    </a:lnTo>
                    <a:lnTo>
                      <a:pt x="344" y="1163"/>
                    </a:lnTo>
                    <a:lnTo>
                      <a:pt x="377" y="1130"/>
                    </a:lnTo>
                    <a:lnTo>
                      <a:pt x="410" y="1098"/>
                    </a:lnTo>
                    <a:lnTo>
                      <a:pt x="442" y="1065"/>
                    </a:lnTo>
                    <a:lnTo>
                      <a:pt x="475" y="1032"/>
                    </a:lnTo>
                    <a:lnTo>
                      <a:pt x="508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6" y="901"/>
                    </a:lnTo>
                    <a:lnTo>
                      <a:pt x="640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3" y="824"/>
                      <a:pt x="688" y="814"/>
                      <a:pt x="688" y="803"/>
                    </a:cubicBezTo>
                    <a:lnTo>
                      <a:pt x="688" y="803"/>
                    </a:lnTo>
                    <a:cubicBezTo>
                      <a:pt x="688" y="792"/>
                      <a:pt x="680" y="784"/>
                      <a:pt x="664" y="778"/>
                    </a:cubicBezTo>
                    <a:lnTo>
                      <a:pt x="664" y="778"/>
                    </a:lnTo>
                    <a:cubicBezTo>
                      <a:pt x="647" y="773"/>
                      <a:pt x="628" y="770"/>
                      <a:pt x="606" y="770"/>
                    </a:cubicBezTo>
                    <a:lnTo>
                      <a:pt x="278" y="770"/>
                    </a:lnTo>
                    <a:lnTo>
                      <a:pt x="278" y="770"/>
                    </a:lnTo>
                    <a:cubicBezTo>
                      <a:pt x="257" y="770"/>
                      <a:pt x="237" y="767"/>
                      <a:pt x="221" y="762"/>
                    </a:cubicBezTo>
                    <a:lnTo>
                      <a:pt x="221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2" y="715"/>
                      <a:pt x="213" y="704"/>
                    </a:cubicBezTo>
                    <a:lnTo>
                      <a:pt x="278" y="639"/>
                    </a:lnTo>
                    <a:lnTo>
                      <a:pt x="311" y="606"/>
                    </a:lnTo>
                    <a:lnTo>
                      <a:pt x="344" y="573"/>
                    </a:lnTo>
                    <a:lnTo>
                      <a:pt x="442" y="475"/>
                    </a:lnTo>
                    <a:lnTo>
                      <a:pt x="475" y="442"/>
                    </a:lnTo>
                    <a:lnTo>
                      <a:pt x="508" y="409"/>
                    </a:lnTo>
                    <a:lnTo>
                      <a:pt x="606" y="311"/>
                    </a:lnTo>
                    <a:lnTo>
                      <a:pt x="640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3" y="235"/>
                      <a:pt x="688" y="224"/>
                      <a:pt x="688" y="213"/>
                    </a:cubicBezTo>
                    <a:lnTo>
                      <a:pt x="688" y="213"/>
                    </a:lnTo>
                    <a:cubicBezTo>
                      <a:pt x="688" y="202"/>
                      <a:pt x="680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6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6" y="5"/>
                      <a:pt x="725" y="0"/>
                      <a:pt x="737" y="0"/>
                    </a:cubicBezTo>
                    <a:lnTo>
                      <a:pt x="737" y="327"/>
                    </a:lnTo>
                    <a:lnTo>
                      <a:pt x="737" y="327"/>
                    </a:lnTo>
                    <a:cubicBezTo>
                      <a:pt x="725" y="327"/>
                      <a:pt x="721" y="333"/>
                      <a:pt x="721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6" name="Freeform 194">
                <a:extLst>
                  <a:ext uri="{FF2B5EF4-FFF2-40B4-BE49-F238E27FC236}">
                    <a16:creationId xmlns="" xmlns:a16="http://schemas.microsoft.com/office/drawing/2014/main" id="{1DA418C7-CEE5-B74A-AFFB-49FE8285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1488" y="2243138"/>
                <a:ext cx="171450" cy="342900"/>
              </a:xfrm>
              <a:custGeom>
                <a:avLst/>
                <a:gdLst>
                  <a:gd name="T0" fmla="*/ 410 w 476"/>
                  <a:gd name="T1" fmla="*/ 49 h 952"/>
                  <a:gd name="T2" fmla="*/ 378 w 476"/>
                  <a:gd name="T3" fmla="*/ 81 h 952"/>
                  <a:gd name="T4" fmla="*/ 344 w 476"/>
                  <a:gd name="T5" fmla="*/ 114 h 952"/>
                  <a:gd name="T6" fmla="*/ 312 w 476"/>
                  <a:gd name="T7" fmla="*/ 147 h 952"/>
                  <a:gd name="T8" fmla="*/ 279 w 476"/>
                  <a:gd name="T9" fmla="*/ 180 h 952"/>
                  <a:gd name="T10" fmla="*/ 246 w 476"/>
                  <a:gd name="T11" fmla="*/ 213 h 952"/>
                  <a:gd name="T12" fmla="*/ 213 w 476"/>
                  <a:gd name="T13" fmla="*/ 245 h 952"/>
                  <a:gd name="T14" fmla="*/ 180 w 476"/>
                  <a:gd name="T15" fmla="*/ 278 h 952"/>
                  <a:gd name="T16" fmla="*/ 148 w 476"/>
                  <a:gd name="T17" fmla="*/ 311 h 952"/>
                  <a:gd name="T18" fmla="*/ 115 w 476"/>
                  <a:gd name="T19" fmla="*/ 344 h 952"/>
                  <a:gd name="T20" fmla="*/ 82 w 476"/>
                  <a:gd name="T21" fmla="*/ 377 h 952"/>
                  <a:gd name="T22" fmla="*/ 49 w 476"/>
                  <a:gd name="T23" fmla="*/ 409 h 952"/>
                  <a:gd name="T24" fmla="*/ 16 w 476"/>
                  <a:gd name="T25" fmla="*/ 442 h 952"/>
                  <a:gd name="T26" fmla="*/ 16 w 476"/>
                  <a:gd name="T27" fmla="*/ 442 h 952"/>
                  <a:gd name="T28" fmla="*/ 0 w 476"/>
                  <a:gd name="T29" fmla="*/ 475 h 952"/>
                  <a:gd name="T30" fmla="*/ 0 w 476"/>
                  <a:gd name="T31" fmla="*/ 475 h 952"/>
                  <a:gd name="T32" fmla="*/ 16 w 476"/>
                  <a:gd name="T33" fmla="*/ 508 h 952"/>
                  <a:gd name="T34" fmla="*/ 443 w 476"/>
                  <a:gd name="T35" fmla="*/ 933 h 952"/>
                  <a:gd name="T36" fmla="*/ 443 w 476"/>
                  <a:gd name="T37" fmla="*/ 933 h 952"/>
                  <a:gd name="T38" fmla="*/ 475 w 476"/>
                  <a:gd name="T39" fmla="*/ 951 h 952"/>
                  <a:gd name="T40" fmla="*/ 475 w 476"/>
                  <a:gd name="T41" fmla="*/ 819 h 952"/>
                  <a:gd name="T42" fmla="*/ 475 w 476"/>
                  <a:gd name="T43" fmla="*/ 819 h 952"/>
                  <a:gd name="T44" fmla="*/ 443 w 476"/>
                  <a:gd name="T45" fmla="*/ 803 h 952"/>
                  <a:gd name="T46" fmla="*/ 410 w 476"/>
                  <a:gd name="T47" fmla="*/ 770 h 952"/>
                  <a:gd name="T48" fmla="*/ 378 w 476"/>
                  <a:gd name="T49" fmla="*/ 737 h 952"/>
                  <a:gd name="T50" fmla="*/ 344 w 476"/>
                  <a:gd name="T51" fmla="*/ 705 h 952"/>
                  <a:gd name="T52" fmla="*/ 312 w 476"/>
                  <a:gd name="T53" fmla="*/ 672 h 952"/>
                  <a:gd name="T54" fmla="*/ 279 w 476"/>
                  <a:gd name="T55" fmla="*/ 639 h 952"/>
                  <a:gd name="T56" fmla="*/ 246 w 476"/>
                  <a:gd name="T57" fmla="*/ 606 h 952"/>
                  <a:gd name="T58" fmla="*/ 213 w 476"/>
                  <a:gd name="T59" fmla="*/ 574 h 952"/>
                  <a:gd name="T60" fmla="*/ 180 w 476"/>
                  <a:gd name="T61" fmla="*/ 541 h 952"/>
                  <a:gd name="T62" fmla="*/ 148 w 476"/>
                  <a:gd name="T63" fmla="*/ 508 h 952"/>
                  <a:gd name="T64" fmla="*/ 148 w 476"/>
                  <a:gd name="T65" fmla="*/ 508 h 952"/>
                  <a:gd name="T66" fmla="*/ 132 w 476"/>
                  <a:gd name="T67" fmla="*/ 475 h 952"/>
                  <a:gd name="T68" fmla="*/ 132 w 476"/>
                  <a:gd name="T69" fmla="*/ 475 h 952"/>
                  <a:gd name="T70" fmla="*/ 148 w 476"/>
                  <a:gd name="T71" fmla="*/ 442 h 952"/>
                  <a:gd name="T72" fmla="*/ 180 w 476"/>
                  <a:gd name="T73" fmla="*/ 409 h 952"/>
                  <a:gd name="T74" fmla="*/ 213 w 476"/>
                  <a:gd name="T75" fmla="*/ 377 h 952"/>
                  <a:gd name="T76" fmla="*/ 246 w 476"/>
                  <a:gd name="T77" fmla="*/ 344 h 952"/>
                  <a:gd name="T78" fmla="*/ 344 w 476"/>
                  <a:gd name="T79" fmla="*/ 245 h 952"/>
                  <a:gd name="T80" fmla="*/ 378 w 476"/>
                  <a:gd name="T81" fmla="*/ 213 h 952"/>
                  <a:gd name="T82" fmla="*/ 410 w 476"/>
                  <a:gd name="T83" fmla="*/ 180 h 952"/>
                  <a:gd name="T84" fmla="*/ 443 w 476"/>
                  <a:gd name="T85" fmla="*/ 147 h 952"/>
                  <a:gd name="T86" fmla="*/ 443 w 476"/>
                  <a:gd name="T87" fmla="*/ 147 h 952"/>
                  <a:gd name="T88" fmla="*/ 475 w 476"/>
                  <a:gd name="T89" fmla="*/ 131 h 952"/>
                  <a:gd name="T90" fmla="*/ 475 w 476"/>
                  <a:gd name="T91" fmla="*/ 0 h 952"/>
                  <a:gd name="T92" fmla="*/ 475 w 476"/>
                  <a:gd name="T93" fmla="*/ 0 h 952"/>
                  <a:gd name="T94" fmla="*/ 443 w 476"/>
                  <a:gd name="T95" fmla="*/ 16 h 952"/>
                  <a:gd name="T96" fmla="*/ 410 w 476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10" y="49"/>
                    </a:moveTo>
                    <a:lnTo>
                      <a:pt x="378" y="81"/>
                    </a:lnTo>
                    <a:lnTo>
                      <a:pt x="344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6" y="213"/>
                    </a:lnTo>
                    <a:lnTo>
                      <a:pt x="213" y="245"/>
                    </a:lnTo>
                    <a:lnTo>
                      <a:pt x="180" y="278"/>
                    </a:lnTo>
                    <a:lnTo>
                      <a:pt x="148" y="311"/>
                    </a:lnTo>
                    <a:lnTo>
                      <a:pt x="115" y="344"/>
                    </a:lnTo>
                    <a:lnTo>
                      <a:pt x="82" y="377"/>
                    </a:lnTo>
                    <a:lnTo>
                      <a:pt x="49" y="409"/>
                    </a:lnTo>
                    <a:lnTo>
                      <a:pt x="16" y="442"/>
                    </a:lnTo>
                    <a:lnTo>
                      <a:pt x="16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6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4" y="945"/>
                      <a:pt x="463" y="951"/>
                      <a:pt x="475" y="951"/>
                    </a:cubicBezTo>
                    <a:lnTo>
                      <a:pt x="475" y="819"/>
                    </a:lnTo>
                    <a:lnTo>
                      <a:pt x="475" y="819"/>
                    </a:lnTo>
                    <a:cubicBezTo>
                      <a:pt x="463" y="819"/>
                      <a:pt x="454" y="814"/>
                      <a:pt x="443" y="803"/>
                    </a:cubicBezTo>
                    <a:lnTo>
                      <a:pt x="410" y="770"/>
                    </a:lnTo>
                    <a:lnTo>
                      <a:pt x="378" y="737"/>
                    </a:lnTo>
                    <a:lnTo>
                      <a:pt x="344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6" y="606"/>
                    </a:lnTo>
                    <a:lnTo>
                      <a:pt x="213" y="574"/>
                    </a:lnTo>
                    <a:lnTo>
                      <a:pt x="180" y="541"/>
                    </a:lnTo>
                    <a:lnTo>
                      <a:pt x="148" y="508"/>
                    </a:lnTo>
                    <a:lnTo>
                      <a:pt x="148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8" y="442"/>
                    </a:cubicBezTo>
                    <a:lnTo>
                      <a:pt x="180" y="409"/>
                    </a:lnTo>
                    <a:lnTo>
                      <a:pt x="213" y="377"/>
                    </a:lnTo>
                    <a:lnTo>
                      <a:pt x="246" y="344"/>
                    </a:lnTo>
                    <a:lnTo>
                      <a:pt x="344" y="245"/>
                    </a:lnTo>
                    <a:lnTo>
                      <a:pt x="378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4" y="137"/>
                      <a:pt x="463" y="131"/>
                      <a:pt x="475" y="131"/>
                    </a:cubicBezTo>
                    <a:lnTo>
                      <a:pt x="475" y="0"/>
                    </a:lnTo>
                    <a:lnTo>
                      <a:pt x="475" y="0"/>
                    </a:lnTo>
                    <a:cubicBezTo>
                      <a:pt x="463" y="0"/>
                      <a:pt x="454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7" name="Freeform 329">
                <a:extLst>
                  <a:ext uri="{FF2B5EF4-FFF2-40B4-BE49-F238E27FC236}">
                    <a16:creationId xmlns="" xmlns:a16="http://schemas.microsoft.com/office/drawing/2014/main" id="{F1FA80D4-8CC5-7B4A-A332-FA0F4306D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1865313"/>
                <a:ext cx="265112" cy="1096962"/>
              </a:xfrm>
              <a:custGeom>
                <a:avLst/>
                <a:gdLst>
                  <a:gd name="T0" fmla="*/ 279 w 738"/>
                  <a:gd name="T1" fmla="*/ 2442 h 3049"/>
                  <a:gd name="T2" fmla="*/ 311 w 738"/>
                  <a:gd name="T3" fmla="*/ 2376 h 3049"/>
                  <a:gd name="T4" fmla="*/ 344 w 738"/>
                  <a:gd name="T5" fmla="*/ 2376 h 3049"/>
                  <a:gd name="T6" fmla="*/ 213 w 738"/>
                  <a:gd name="T7" fmla="*/ 2507 h 3049"/>
                  <a:gd name="T8" fmla="*/ 197 w 738"/>
                  <a:gd name="T9" fmla="*/ 2524 h 3049"/>
                  <a:gd name="T10" fmla="*/ 131 w 738"/>
                  <a:gd name="T11" fmla="*/ 2556 h 3049"/>
                  <a:gd name="T12" fmla="*/ 131 w 738"/>
                  <a:gd name="T13" fmla="*/ 2589 h 3049"/>
                  <a:gd name="T14" fmla="*/ 66 w 738"/>
                  <a:gd name="T15" fmla="*/ 2622 h 3049"/>
                  <a:gd name="T16" fmla="*/ 81 w 738"/>
                  <a:gd name="T17" fmla="*/ 2638 h 3049"/>
                  <a:gd name="T18" fmla="*/ 180 w 738"/>
                  <a:gd name="T19" fmla="*/ 541 h 3049"/>
                  <a:gd name="T20" fmla="*/ 147 w 738"/>
                  <a:gd name="T21" fmla="*/ 475 h 3049"/>
                  <a:gd name="T22" fmla="*/ 115 w 738"/>
                  <a:gd name="T23" fmla="*/ 475 h 3049"/>
                  <a:gd name="T24" fmla="*/ 81 w 738"/>
                  <a:gd name="T25" fmla="*/ 409 h 3049"/>
                  <a:gd name="T26" fmla="*/ 66 w 738"/>
                  <a:gd name="T27" fmla="*/ 426 h 3049"/>
                  <a:gd name="T28" fmla="*/ 262 w 738"/>
                  <a:gd name="T29" fmla="*/ 622 h 3049"/>
                  <a:gd name="T30" fmla="*/ 262 w 738"/>
                  <a:gd name="T31" fmla="*/ 589 h 3049"/>
                  <a:gd name="T32" fmla="*/ 328 w 738"/>
                  <a:gd name="T33" fmla="*/ 688 h 3049"/>
                  <a:gd name="T34" fmla="*/ 311 w 738"/>
                  <a:gd name="T35" fmla="*/ 672 h 3049"/>
                  <a:gd name="T36" fmla="*/ 721 w 738"/>
                  <a:gd name="T37" fmla="*/ 1557 h 3049"/>
                  <a:gd name="T38" fmla="*/ 491 w 738"/>
                  <a:gd name="T39" fmla="*/ 1786 h 3049"/>
                  <a:gd name="T40" fmla="*/ 197 w 738"/>
                  <a:gd name="T41" fmla="*/ 2081 h 3049"/>
                  <a:gd name="T42" fmla="*/ 49 w 738"/>
                  <a:gd name="T43" fmla="*/ 2245 h 3049"/>
                  <a:gd name="T44" fmla="*/ 459 w 738"/>
                  <a:gd name="T45" fmla="*/ 2278 h 3049"/>
                  <a:gd name="T46" fmla="*/ 524 w 738"/>
                  <a:gd name="T47" fmla="*/ 2344 h 3049"/>
                  <a:gd name="T48" fmla="*/ 360 w 738"/>
                  <a:gd name="T49" fmla="*/ 2507 h 3049"/>
                  <a:gd name="T50" fmla="*/ 197 w 738"/>
                  <a:gd name="T51" fmla="*/ 2671 h 3049"/>
                  <a:gd name="T52" fmla="*/ 66 w 738"/>
                  <a:gd name="T53" fmla="*/ 2802 h 3049"/>
                  <a:gd name="T54" fmla="*/ 123 w 738"/>
                  <a:gd name="T55" fmla="*/ 2877 h 3049"/>
                  <a:gd name="T56" fmla="*/ 66 w 738"/>
                  <a:gd name="T57" fmla="*/ 2999 h 3049"/>
                  <a:gd name="T58" fmla="*/ 0 w 738"/>
                  <a:gd name="T59" fmla="*/ 2720 h 3049"/>
                  <a:gd name="T60" fmla="*/ 0 w 738"/>
                  <a:gd name="T61" fmla="*/ 2589 h 3049"/>
                  <a:gd name="T62" fmla="*/ 197 w 738"/>
                  <a:gd name="T63" fmla="*/ 2409 h 3049"/>
                  <a:gd name="T64" fmla="*/ 131 w 738"/>
                  <a:gd name="T65" fmla="*/ 2344 h 3049"/>
                  <a:gd name="T66" fmla="*/ 66 w 738"/>
                  <a:gd name="T67" fmla="*/ 2081 h 3049"/>
                  <a:gd name="T68" fmla="*/ 229 w 738"/>
                  <a:gd name="T69" fmla="*/ 1917 h 3049"/>
                  <a:gd name="T70" fmla="*/ 393 w 738"/>
                  <a:gd name="T71" fmla="*/ 1754 h 3049"/>
                  <a:gd name="T72" fmla="*/ 557 w 738"/>
                  <a:gd name="T73" fmla="*/ 1590 h 3049"/>
                  <a:gd name="T74" fmla="*/ 590 w 738"/>
                  <a:gd name="T75" fmla="*/ 1491 h 3049"/>
                  <a:gd name="T76" fmla="*/ 131 w 738"/>
                  <a:gd name="T77" fmla="*/ 704 h 3049"/>
                  <a:gd name="T78" fmla="*/ 213 w 738"/>
                  <a:gd name="T79" fmla="*/ 672 h 3049"/>
                  <a:gd name="T80" fmla="*/ 66 w 738"/>
                  <a:gd name="T81" fmla="*/ 508 h 3049"/>
                  <a:gd name="T82" fmla="*/ 0 w 738"/>
                  <a:gd name="T83" fmla="*/ 360 h 3049"/>
                  <a:gd name="T84" fmla="*/ 0 w 738"/>
                  <a:gd name="T85" fmla="*/ 0 h 3049"/>
                  <a:gd name="T86" fmla="*/ 147 w 738"/>
                  <a:gd name="T87" fmla="*/ 147 h 3049"/>
                  <a:gd name="T88" fmla="*/ 49 w 738"/>
                  <a:gd name="T89" fmla="*/ 213 h 3049"/>
                  <a:gd name="T90" fmla="*/ 229 w 738"/>
                  <a:gd name="T91" fmla="*/ 409 h 3049"/>
                  <a:gd name="T92" fmla="*/ 459 w 738"/>
                  <a:gd name="T93" fmla="*/ 639 h 3049"/>
                  <a:gd name="T94" fmla="*/ 516 w 738"/>
                  <a:gd name="T95" fmla="*/ 762 h 3049"/>
                  <a:gd name="T96" fmla="*/ 74 w 738"/>
                  <a:gd name="T97" fmla="*/ 778 h 3049"/>
                  <a:gd name="T98" fmla="*/ 98 w 738"/>
                  <a:gd name="T99" fmla="*/ 868 h 3049"/>
                  <a:gd name="T100" fmla="*/ 262 w 738"/>
                  <a:gd name="T101" fmla="*/ 1032 h 3049"/>
                  <a:gd name="T102" fmla="*/ 426 w 738"/>
                  <a:gd name="T103" fmla="*/ 1196 h 3049"/>
                  <a:gd name="T104" fmla="*/ 590 w 738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8" h="3049">
                    <a:moveTo>
                      <a:pt x="245" y="2442"/>
                    </a:moveTo>
                    <a:lnTo>
                      <a:pt x="245" y="2442"/>
                    </a:lnTo>
                    <a:cubicBezTo>
                      <a:pt x="245" y="2452"/>
                      <a:pt x="251" y="2458"/>
                      <a:pt x="262" y="2458"/>
                    </a:cubicBezTo>
                    <a:lnTo>
                      <a:pt x="262" y="2458"/>
                    </a:lnTo>
                    <a:cubicBezTo>
                      <a:pt x="273" y="2458"/>
                      <a:pt x="279" y="2452"/>
                      <a:pt x="279" y="2442"/>
                    </a:cubicBezTo>
                    <a:lnTo>
                      <a:pt x="279" y="2442"/>
                    </a:lnTo>
                    <a:cubicBezTo>
                      <a:pt x="279" y="2431"/>
                      <a:pt x="273" y="2425"/>
                      <a:pt x="262" y="2425"/>
                    </a:cubicBezTo>
                    <a:lnTo>
                      <a:pt x="262" y="2425"/>
                    </a:lnTo>
                    <a:cubicBezTo>
                      <a:pt x="251" y="2425"/>
                      <a:pt x="245" y="2431"/>
                      <a:pt x="245" y="2442"/>
                    </a:cubicBezTo>
                    <a:close/>
                    <a:moveTo>
                      <a:pt x="311" y="2376"/>
                    </a:moveTo>
                    <a:lnTo>
                      <a:pt x="311" y="2376"/>
                    </a:lnTo>
                    <a:cubicBezTo>
                      <a:pt x="311" y="2387"/>
                      <a:pt x="316" y="2393"/>
                      <a:pt x="328" y="2393"/>
                    </a:cubicBezTo>
                    <a:lnTo>
                      <a:pt x="328" y="2393"/>
                    </a:lnTo>
                    <a:cubicBezTo>
                      <a:pt x="338" y="2393"/>
                      <a:pt x="344" y="2387"/>
                      <a:pt x="344" y="2376"/>
                    </a:cubicBezTo>
                    <a:lnTo>
                      <a:pt x="344" y="2376"/>
                    </a:lnTo>
                    <a:cubicBezTo>
                      <a:pt x="344" y="2365"/>
                      <a:pt x="338" y="2360"/>
                      <a:pt x="328" y="2360"/>
                    </a:cubicBezTo>
                    <a:lnTo>
                      <a:pt x="328" y="2360"/>
                    </a:lnTo>
                    <a:cubicBezTo>
                      <a:pt x="316" y="2360"/>
                      <a:pt x="311" y="2365"/>
                      <a:pt x="311" y="2376"/>
                    </a:cubicBezTo>
                    <a:close/>
                    <a:moveTo>
                      <a:pt x="213" y="2507"/>
                    </a:moveTo>
                    <a:lnTo>
                      <a:pt x="213" y="2507"/>
                    </a:lnTo>
                    <a:cubicBezTo>
                      <a:pt x="213" y="2496"/>
                      <a:pt x="208" y="2491"/>
                      <a:pt x="197" y="2491"/>
                    </a:cubicBezTo>
                    <a:lnTo>
                      <a:pt x="197" y="2491"/>
                    </a:lnTo>
                    <a:cubicBezTo>
                      <a:pt x="185" y="2491"/>
                      <a:pt x="180" y="2496"/>
                      <a:pt x="180" y="2507"/>
                    </a:cubicBezTo>
                    <a:lnTo>
                      <a:pt x="180" y="2507"/>
                    </a:lnTo>
                    <a:cubicBezTo>
                      <a:pt x="180" y="2518"/>
                      <a:pt x="185" y="2524"/>
                      <a:pt x="197" y="2524"/>
                    </a:cubicBezTo>
                    <a:lnTo>
                      <a:pt x="197" y="2524"/>
                    </a:lnTo>
                    <a:cubicBezTo>
                      <a:pt x="208" y="2524"/>
                      <a:pt x="213" y="2518"/>
                      <a:pt x="213" y="2507"/>
                    </a:cubicBezTo>
                    <a:close/>
                    <a:moveTo>
                      <a:pt x="147" y="2573"/>
                    </a:moveTo>
                    <a:lnTo>
                      <a:pt x="147" y="2573"/>
                    </a:lnTo>
                    <a:cubicBezTo>
                      <a:pt x="147" y="2562"/>
                      <a:pt x="142" y="2556"/>
                      <a:pt x="131" y="2556"/>
                    </a:cubicBezTo>
                    <a:lnTo>
                      <a:pt x="131" y="2556"/>
                    </a:lnTo>
                    <a:cubicBezTo>
                      <a:pt x="120" y="2556"/>
                      <a:pt x="115" y="2562"/>
                      <a:pt x="115" y="2573"/>
                    </a:cubicBezTo>
                    <a:lnTo>
                      <a:pt x="115" y="2573"/>
                    </a:lnTo>
                    <a:cubicBezTo>
                      <a:pt x="115" y="2584"/>
                      <a:pt x="120" y="2589"/>
                      <a:pt x="131" y="2589"/>
                    </a:cubicBezTo>
                    <a:lnTo>
                      <a:pt x="131" y="2589"/>
                    </a:lnTo>
                    <a:cubicBezTo>
                      <a:pt x="142" y="2589"/>
                      <a:pt x="147" y="2584"/>
                      <a:pt x="147" y="2573"/>
                    </a:cubicBezTo>
                    <a:close/>
                    <a:moveTo>
                      <a:pt x="81" y="2638"/>
                    </a:moveTo>
                    <a:lnTo>
                      <a:pt x="81" y="2638"/>
                    </a:lnTo>
                    <a:cubicBezTo>
                      <a:pt x="81" y="2627"/>
                      <a:pt x="76" y="2622"/>
                      <a:pt x="66" y="2622"/>
                    </a:cubicBezTo>
                    <a:lnTo>
                      <a:pt x="66" y="2622"/>
                    </a:lnTo>
                    <a:cubicBezTo>
                      <a:pt x="54" y="2622"/>
                      <a:pt x="49" y="2627"/>
                      <a:pt x="49" y="2638"/>
                    </a:cubicBezTo>
                    <a:lnTo>
                      <a:pt x="49" y="2638"/>
                    </a:lnTo>
                    <a:cubicBezTo>
                      <a:pt x="49" y="2650"/>
                      <a:pt x="54" y="2655"/>
                      <a:pt x="66" y="2655"/>
                    </a:cubicBezTo>
                    <a:lnTo>
                      <a:pt x="66" y="2655"/>
                    </a:lnTo>
                    <a:cubicBezTo>
                      <a:pt x="76" y="2655"/>
                      <a:pt x="81" y="2650"/>
                      <a:pt x="81" y="2638"/>
                    </a:cubicBezTo>
                    <a:close/>
                    <a:moveTo>
                      <a:pt x="213" y="541"/>
                    </a:moveTo>
                    <a:lnTo>
                      <a:pt x="213" y="541"/>
                    </a:lnTo>
                    <a:cubicBezTo>
                      <a:pt x="213" y="529"/>
                      <a:pt x="208" y="524"/>
                      <a:pt x="197" y="524"/>
                    </a:cubicBezTo>
                    <a:lnTo>
                      <a:pt x="197" y="524"/>
                    </a:lnTo>
                    <a:cubicBezTo>
                      <a:pt x="185" y="524"/>
                      <a:pt x="180" y="529"/>
                      <a:pt x="180" y="541"/>
                    </a:cubicBezTo>
                    <a:lnTo>
                      <a:pt x="180" y="541"/>
                    </a:lnTo>
                    <a:cubicBezTo>
                      <a:pt x="180" y="551"/>
                      <a:pt x="185" y="557"/>
                      <a:pt x="197" y="557"/>
                    </a:cubicBezTo>
                    <a:lnTo>
                      <a:pt x="197" y="557"/>
                    </a:lnTo>
                    <a:cubicBezTo>
                      <a:pt x="208" y="557"/>
                      <a:pt x="213" y="551"/>
                      <a:pt x="213" y="541"/>
                    </a:cubicBezTo>
                    <a:close/>
                    <a:moveTo>
                      <a:pt x="147" y="475"/>
                    </a:moveTo>
                    <a:lnTo>
                      <a:pt x="147" y="475"/>
                    </a:lnTo>
                    <a:cubicBezTo>
                      <a:pt x="147" y="464"/>
                      <a:pt x="142" y="458"/>
                      <a:pt x="131" y="458"/>
                    </a:cubicBezTo>
                    <a:lnTo>
                      <a:pt x="131" y="458"/>
                    </a:lnTo>
                    <a:cubicBezTo>
                      <a:pt x="120" y="458"/>
                      <a:pt x="115" y="464"/>
                      <a:pt x="115" y="475"/>
                    </a:cubicBezTo>
                    <a:lnTo>
                      <a:pt x="115" y="475"/>
                    </a:lnTo>
                    <a:cubicBezTo>
                      <a:pt x="115" y="486"/>
                      <a:pt x="120" y="491"/>
                      <a:pt x="131" y="491"/>
                    </a:cubicBezTo>
                    <a:lnTo>
                      <a:pt x="131" y="491"/>
                    </a:lnTo>
                    <a:cubicBezTo>
                      <a:pt x="142" y="491"/>
                      <a:pt x="147" y="486"/>
                      <a:pt x="147" y="475"/>
                    </a:cubicBezTo>
                    <a:close/>
                    <a:moveTo>
                      <a:pt x="81" y="409"/>
                    </a:moveTo>
                    <a:lnTo>
                      <a:pt x="81" y="409"/>
                    </a:lnTo>
                    <a:cubicBezTo>
                      <a:pt x="81" y="398"/>
                      <a:pt x="76" y="393"/>
                      <a:pt x="66" y="393"/>
                    </a:cubicBezTo>
                    <a:lnTo>
                      <a:pt x="66" y="393"/>
                    </a:lnTo>
                    <a:cubicBezTo>
                      <a:pt x="54" y="393"/>
                      <a:pt x="49" y="398"/>
                      <a:pt x="49" y="409"/>
                    </a:cubicBezTo>
                    <a:lnTo>
                      <a:pt x="49" y="409"/>
                    </a:lnTo>
                    <a:cubicBezTo>
                      <a:pt x="49" y="420"/>
                      <a:pt x="54" y="426"/>
                      <a:pt x="66" y="426"/>
                    </a:cubicBezTo>
                    <a:lnTo>
                      <a:pt x="66" y="426"/>
                    </a:lnTo>
                    <a:cubicBezTo>
                      <a:pt x="76" y="426"/>
                      <a:pt x="81" y="420"/>
                      <a:pt x="81" y="409"/>
                    </a:cubicBezTo>
                    <a:close/>
                    <a:moveTo>
                      <a:pt x="245" y="606"/>
                    </a:moveTo>
                    <a:lnTo>
                      <a:pt x="245" y="606"/>
                    </a:lnTo>
                    <a:cubicBezTo>
                      <a:pt x="245" y="617"/>
                      <a:pt x="251" y="622"/>
                      <a:pt x="262" y="622"/>
                    </a:cubicBezTo>
                    <a:lnTo>
                      <a:pt x="262" y="622"/>
                    </a:lnTo>
                    <a:cubicBezTo>
                      <a:pt x="273" y="622"/>
                      <a:pt x="279" y="617"/>
                      <a:pt x="279" y="606"/>
                    </a:cubicBezTo>
                    <a:lnTo>
                      <a:pt x="279" y="606"/>
                    </a:lnTo>
                    <a:cubicBezTo>
                      <a:pt x="279" y="595"/>
                      <a:pt x="273" y="589"/>
                      <a:pt x="262" y="589"/>
                    </a:cubicBezTo>
                    <a:lnTo>
                      <a:pt x="262" y="589"/>
                    </a:lnTo>
                    <a:cubicBezTo>
                      <a:pt x="251" y="589"/>
                      <a:pt x="245" y="595"/>
                      <a:pt x="245" y="606"/>
                    </a:cubicBezTo>
                    <a:close/>
                    <a:moveTo>
                      <a:pt x="311" y="672"/>
                    </a:moveTo>
                    <a:lnTo>
                      <a:pt x="311" y="672"/>
                    </a:lnTo>
                    <a:cubicBezTo>
                      <a:pt x="311" y="683"/>
                      <a:pt x="316" y="688"/>
                      <a:pt x="328" y="688"/>
                    </a:cubicBezTo>
                    <a:lnTo>
                      <a:pt x="328" y="688"/>
                    </a:lnTo>
                    <a:cubicBezTo>
                      <a:pt x="338" y="688"/>
                      <a:pt x="344" y="683"/>
                      <a:pt x="344" y="672"/>
                    </a:cubicBezTo>
                    <a:lnTo>
                      <a:pt x="344" y="672"/>
                    </a:lnTo>
                    <a:cubicBezTo>
                      <a:pt x="344" y="660"/>
                      <a:pt x="338" y="655"/>
                      <a:pt x="328" y="655"/>
                    </a:cubicBezTo>
                    <a:lnTo>
                      <a:pt x="328" y="655"/>
                    </a:lnTo>
                    <a:cubicBezTo>
                      <a:pt x="316" y="655"/>
                      <a:pt x="311" y="660"/>
                      <a:pt x="311" y="672"/>
                    </a:cubicBezTo>
                    <a:close/>
                    <a:moveTo>
                      <a:pt x="721" y="1491"/>
                    </a:moveTo>
                    <a:lnTo>
                      <a:pt x="721" y="1491"/>
                    </a:lnTo>
                    <a:cubicBezTo>
                      <a:pt x="732" y="1502"/>
                      <a:pt x="737" y="1513"/>
                      <a:pt x="737" y="1524"/>
                    </a:cubicBezTo>
                    <a:lnTo>
                      <a:pt x="737" y="1524"/>
                    </a:lnTo>
                    <a:cubicBezTo>
                      <a:pt x="737" y="1535"/>
                      <a:pt x="732" y="1545"/>
                      <a:pt x="721" y="1557"/>
                    </a:cubicBezTo>
                    <a:lnTo>
                      <a:pt x="688" y="1590"/>
                    </a:lnTo>
                    <a:lnTo>
                      <a:pt x="655" y="1623"/>
                    </a:lnTo>
                    <a:lnTo>
                      <a:pt x="557" y="1721"/>
                    </a:lnTo>
                    <a:lnTo>
                      <a:pt x="524" y="1754"/>
                    </a:lnTo>
                    <a:lnTo>
                      <a:pt x="491" y="1786"/>
                    </a:lnTo>
                    <a:lnTo>
                      <a:pt x="393" y="1885"/>
                    </a:lnTo>
                    <a:lnTo>
                      <a:pt x="360" y="1917"/>
                    </a:lnTo>
                    <a:lnTo>
                      <a:pt x="328" y="1950"/>
                    </a:lnTo>
                    <a:lnTo>
                      <a:pt x="229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4" y="2223"/>
                      <a:pt x="49" y="2234"/>
                      <a:pt x="49" y="2245"/>
                    </a:cubicBezTo>
                    <a:lnTo>
                      <a:pt x="49" y="2245"/>
                    </a:lnTo>
                    <a:cubicBezTo>
                      <a:pt x="49" y="2256"/>
                      <a:pt x="57" y="2264"/>
                      <a:pt x="74" y="2270"/>
                    </a:cubicBezTo>
                    <a:lnTo>
                      <a:pt x="74" y="2270"/>
                    </a:lnTo>
                    <a:cubicBezTo>
                      <a:pt x="90" y="2275"/>
                      <a:pt x="109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0" y="2278"/>
                      <a:pt x="500" y="2281"/>
                      <a:pt x="516" y="2286"/>
                    </a:cubicBezTo>
                    <a:lnTo>
                      <a:pt x="516" y="2286"/>
                    </a:lnTo>
                    <a:cubicBezTo>
                      <a:pt x="532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5" y="2333"/>
                      <a:pt x="524" y="2344"/>
                    </a:cubicBezTo>
                    <a:lnTo>
                      <a:pt x="491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3" y="2474"/>
                    </a:lnTo>
                    <a:lnTo>
                      <a:pt x="360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29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8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4" y="2814"/>
                      <a:pt x="49" y="2824"/>
                      <a:pt x="49" y="2835"/>
                    </a:cubicBezTo>
                    <a:lnTo>
                      <a:pt x="49" y="2835"/>
                    </a:lnTo>
                    <a:cubicBezTo>
                      <a:pt x="49" y="2846"/>
                      <a:pt x="57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39" y="2882"/>
                      <a:pt x="147" y="2889"/>
                      <a:pt x="147" y="2901"/>
                    </a:cubicBezTo>
                    <a:lnTo>
                      <a:pt x="147" y="2901"/>
                    </a:lnTo>
                    <a:cubicBezTo>
                      <a:pt x="147" y="2912"/>
                      <a:pt x="142" y="2923"/>
                      <a:pt x="131" y="2933"/>
                    </a:cubicBezTo>
                    <a:lnTo>
                      <a:pt x="98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0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0" y="2720"/>
                      <a:pt x="16" y="2715"/>
                      <a:pt x="16" y="2704"/>
                    </a:cubicBezTo>
                    <a:lnTo>
                      <a:pt x="16" y="2704"/>
                    </a:lnTo>
                    <a:cubicBezTo>
                      <a:pt x="16" y="2693"/>
                      <a:pt x="10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0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8" y="2398"/>
                      <a:pt x="213" y="2387"/>
                      <a:pt x="213" y="2376"/>
                    </a:cubicBezTo>
                    <a:lnTo>
                      <a:pt x="213" y="2376"/>
                    </a:lnTo>
                    <a:cubicBezTo>
                      <a:pt x="213" y="2365"/>
                      <a:pt x="205" y="2357"/>
                      <a:pt x="188" y="2351"/>
                    </a:cubicBezTo>
                    <a:lnTo>
                      <a:pt x="188" y="2351"/>
                    </a:lnTo>
                    <a:cubicBezTo>
                      <a:pt x="172" y="2346"/>
                      <a:pt x="152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0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8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29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0" y="1786"/>
                    </a:lnTo>
                    <a:lnTo>
                      <a:pt x="393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1" y="1655"/>
                    </a:lnTo>
                    <a:lnTo>
                      <a:pt x="524" y="1623"/>
                    </a:lnTo>
                    <a:lnTo>
                      <a:pt x="557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6" y="1535"/>
                      <a:pt x="606" y="1524"/>
                    </a:cubicBezTo>
                    <a:lnTo>
                      <a:pt x="606" y="1524"/>
                    </a:lnTo>
                    <a:cubicBezTo>
                      <a:pt x="606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0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2" y="704"/>
                      <a:pt x="172" y="702"/>
                      <a:pt x="188" y="696"/>
                    </a:cubicBezTo>
                    <a:lnTo>
                      <a:pt x="188" y="696"/>
                    </a:lnTo>
                    <a:cubicBezTo>
                      <a:pt x="205" y="691"/>
                      <a:pt x="213" y="683"/>
                      <a:pt x="213" y="672"/>
                    </a:cubicBezTo>
                    <a:lnTo>
                      <a:pt x="213" y="672"/>
                    </a:lnTo>
                    <a:cubicBezTo>
                      <a:pt x="213" y="660"/>
                      <a:pt x="208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8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0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0" y="360"/>
                      <a:pt x="16" y="355"/>
                      <a:pt x="16" y="344"/>
                    </a:cubicBezTo>
                    <a:lnTo>
                      <a:pt x="16" y="344"/>
                    </a:lnTo>
                    <a:cubicBezTo>
                      <a:pt x="16" y="333"/>
                      <a:pt x="10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0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2" y="125"/>
                      <a:pt x="147" y="136"/>
                      <a:pt x="147" y="147"/>
                    </a:cubicBezTo>
                    <a:lnTo>
                      <a:pt x="147" y="147"/>
                    </a:lnTo>
                    <a:cubicBezTo>
                      <a:pt x="147" y="158"/>
                      <a:pt x="139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7" y="194"/>
                      <a:pt x="49" y="202"/>
                      <a:pt x="49" y="213"/>
                    </a:cubicBezTo>
                    <a:lnTo>
                      <a:pt x="49" y="213"/>
                    </a:lnTo>
                    <a:cubicBezTo>
                      <a:pt x="49" y="224"/>
                      <a:pt x="54" y="235"/>
                      <a:pt x="66" y="245"/>
                    </a:cubicBezTo>
                    <a:lnTo>
                      <a:pt x="98" y="279"/>
                    </a:lnTo>
                    <a:lnTo>
                      <a:pt x="131" y="311"/>
                    </a:lnTo>
                    <a:lnTo>
                      <a:pt x="229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3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4" y="704"/>
                    </a:lnTo>
                    <a:lnTo>
                      <a:pt x="524" y="704"/>
                    </a:lnTo>
                    <a:cubicBezTo>
                      <a:pt x="535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2" y="756"/>
                      <a:pt x="516" y="762"/>
                    </a:cubicBezTo>
                    <a:lnTo>
                      <a:pt x="516" y="762"/>
                    </a:lnTo>
                    <a:cubicBezTo>
                      <a:pt x="500" y="767"/>
                      <a:pt x="480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09" y="770"/>
                      <a:pt x="90" y="773"/>
                      <a:pt x="74" y="778"/>
                    </a:cubicBezTo>
                    <a:lnTo>
                      <a:pt x="74" y="778"/>
                    </a:lnTo>
                    <a:cubicBezTo>
                      <a:pt x="57" y="784"/>
                      <a:pt x="49" y="792"/>
                      <a:pt x="49" y="803"/>
                    </a:cubicBezTo>
                    <a:lnTo>
                      <a:pt x="49" y="803"/>
                    </a:lnTo>
                    <a:cubicBezTo>
                      <a:pt x="49" y="814"/>
                      <a:pt x="54" y="824"/>
                      <a:pt x="66" y="835"/>
                    </a:cubicBezTo>
                    <a:lnTo>
                      <a:pt x="98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29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0" y="1130"/>
                    </a:lnTo>
                    <a:lnTo>
                      <a:pt x="393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1" y="1262"/>
                    </a:lnTo>
                    <a:lnTo>
                      <a:pt x="524" y="1294"/>
                    </a:lnTo>
                    <a:lnTo>
                      <a:pt x="557" y="1327"/>
                    </a:lnTo>
                    <a:lnTo>
                      <a:pt x="590" y="1360"/>
                    </a:lnTo>
                    <a:lnTo>
                      <a:pt x="622" y="1393"/>
                    </a:lnTo>
                    <a:lnTo>
                      <a:pt x="655" y="1426"/>
                    </a:lnTo>
                    <a:lnTo>
                      <a:pt x="688" y="1458"/>
                    </a:lnTo>
                    <a:lnTo>
                      <a:pt x="721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" name="Freeform 338">
                <a:extLst>
                  <a:ext uri="{FF2B5EF4-FFF2-40B4-BE49-F238E27FC236}">
                    <a16:creationId xmlns="" xmlns:a16="http://schemas.microsoft.com/office/drawing/2014/main" id="{6EBAAF20-1235-FF41-AB32-1FF572DD6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2243138"/>
                <a:ext cx="171450" cy="342900"/>
              </a:xfrm>
              <a:custGeom>
                <a:avLst/>
                <a:gdLst>
                  <a:gd name="T0" fmla="*/ 459 w 476"/>
                  <a:gd name="T1" fmla="*/ 508 h 952"/>
                  <a:gd name="T2" fmla="*/ 459 w 476"/>
                  <a:gd name="T3" fmla="*/ 508 h 952"/>
                  <a:gd name="T4" fmla="*/ 475 w 476"/>
                  <a:gd name="T5" fmla="*/ 475 h 952"/>
                  <a:gd name="T6" fmla="*/ 475 w 476"/>
                  <a:gd name="T7" fmla="*/ 475 h 952"/>
                  <a:gd name="T8" fmla="*/ 459 w 476"/>
                  <a:gd name="T9" fmla="*/ 442 h 952"/>
                  <a:gd name="T10" fmla="*/ 426 w 476"/>
                  <a:gd name="T11" fmla="*/ 409 h 952"/>
                  <a:gd name="T12" fmla="*/ 393 w 476"/>
                  <a:gd name="T13" fmla="*/ 377 h 952"/>
                  <a:gd name="T14" fmla="*/ 360 w 476"/>
                  <a:gd name="T15" fmla="*/ 344 h 952"/>
                  <a:gd name="T16" fmla="*/ 328 w 476"/>
                  <a:gd name="T17" fmla="*/ 311 h 952"/>
                  <a:gd name="T18" fmla="*/ 295 w 476"/>
                  <a:gd name="T19" fmla="*/ 278 h 952"/>
                  <a:gd name="T20" fmla="*/ 262 w 476"/>
                  <a:gd name="T21" fmla="*/ 245 h 952"/>
                  <a:gd name="T22" fmla="*/ 229 w 476"/>
                  <a:gd name="T23" fmla="*/ 213 h 952"/>
                  <a:gd name="T24" fmla="*/ 197 w 476"/>
                  <a:gd name="T25" fmla="*/ 180 h 952"/>
                  <a:gd name="T26" fmla="*/ 164 w 476"/>
                  <a:gd name="T27" fmla="*/ 147 h 952"/>
                  <a:gd name="T28" fmla="*/ 131 w 476"/>
                  <a:gd name="T29" fmla="*/ 114 h 952"/>
                  <a:gd name="T30" fmla="*/ 98 w 476"/>
                  <a:gd name="T31" fmla="*/ 81 h 952"/>
                  <a:gd name="T32" fmla="*/ 66 w 476"/>
                  <a:gd name="T33" fmla="*/ 49 h 952"/>
                  <a:gd name="T34" fmla="*/ 33 w 476"/>
                  <a:gd name="T35" fmla="*/ 16 h 952"/>
                  <a:gd name="T36" fmla="*/ 33 w 476"/>
                  <a:gd name="T37" fmla="*/ 16 h 952"/>
                  <a:gd name="T38" fmla="*/ 0 w 476"/>
                  <a:gd name="T39" fmla="*/ 0 h 952"/>
                  <a:gd name="T40" fmla="*/ 0 w 476"/>
                  <a:gd name="T41" fmla="*/ 131 h 952"/>
                  <a:gd name="T42" fmla="*/ 0 w 476"/>
                  <a:gd name="T43" fmla="*/ 131 h 952"/>
                  <a:gd name="T44" fmla="*/ 33 w 476"/>
                  <a:gd name="T45" fmla="*/ 147 h 952"/>
                  <a:gd name="T46" fmla="*/ 66 w 476"/>
                  <a:gd name="T47" fmla="*/ 180 h 952"/>
                  <a:gd name="T48" fmla="*/ 98 w 476"/>
                  <a:gd name="T49" fmla="*/ 213 h 952"/>
                  <a:gd name="T50" fmla="*/ 131 w 476"/>
                  <a:gd name="T51" fmla="*/ 245 h 952"/>
                  <a:gd name="T52" fmla="*/ 229 w 476"/>
                  <a:gd name="T53" fmla="*/ 344 h 952"/>
                  <a:gd name="T54" fmla="*/ 262 w 476"/>
                  <a:gd name="T55" fmla="*/ 377 h 952"/>
                  <a:gd name="T56" fmla="*/ 295 w 476"/>
                  <a:gd name="T57" fmla="*/ 409 h 952"/>
                  <a:gd name="T58" fmla="*/ 328 w 476"/>
                  <a:gd name="T59" fmla="*/ 442 h 952"/>
                  <a:gd name="T60" fmla="*/ 328 w 476"/>
                  <a:gd name="T61" fmla="*/ 442 h 952"/>
                  <a:gd name="T62" fmla="*/ 344 w 476"/>
                  <a:gd name="T63" fmla="*/ 475 h 952"/>
                  <a:gd name="T64" fmla="*/ 344 w 476"/>
                  <a:gd name="T65" fmla="*/ 475 h 952"/>
                  <a:gd name="T66" fmla="*/ 328 w 476"/>
                  <a:gd name="T67" fmla="*/ 508 h 952"/>
                  <a:gd name="T68" fmla="*/ 295 w 476"/>
                  <a:gd name="T69" fmla="*/ 541 h 952"/>
                  <a:gd name="T70" fmla="*/ 262 w 476"/>
                  <a:gd name="T71" fmla="*/ 574 h 952"/>
                  <a:gd name="T72" fmla="*/ 229 w 476"/>
                  <a:gd name="T73" fmla="*/ 606 h 952"/>
                  <a:gd name="T74" fmla="*/ 197 w 476"/>
                  <a:gd name="T75" fmla="*/ 639 h 952"/>
                  <a:gd name="T76" fmla="*/ 164 w 476"/>
                  <a:gd name="T77" fmla="*/ 672 h 952"/>
                  <a:gd name="T78" fmla="*/ 131 w 476"/>
                  <a:gd name="T79" fmla="*/ 705 h 952"/>
                  <a:gd name="T80" fmla="*/ 98 w 476"/>
                  <a:gd name="T81" fmla="*/ 737 h 952"/>
                  <a:gd name="T82" fmla="*/ 66 w 476"/>
                  <a:gd name="T83" fmla="*/ 770 h 952"/>
                  <a:gd name="T84" fmla="*/ 33 w 476"/>
                  <a:gd name="T85" fmla="*/ 803 h 952"/>
                  <a:gd name="T86" fmla="*/ 33 w 476"/>
                  <a:gd name="T87" fmla="*/ 803 h 952"/>
                  <a:gd name="T88" fmla="*/ 0 w 476"/>
                  <a:gd name="T89" fmla="*/ 819 h 952"/>
                  <a:gd name="T90" fmla="*/ 0 w 476"/>
                  <a:gd name="T91" fmla="*/ 951 h 952"/>
                  <a:gd name="T92" fmla="*/ 0 w 476"/>
                  <a:gd name="T93" fmla="*/ 951 h 952"/>
                  <a:gd name="T94" fmla="*/ 33 w 476"/>
                  <a:gd name="T95" fmla="*/ 933 h 952"/>
                  <a:gd name="T96" fmla="*/ 459 w 476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5" y="486"/>
                      <a:pt x="475" y="475"/>
                    </a:cubicBezTo>
                    <a:lnTo>
                      <a:pt x="475" y="475"/>
                    </a:lnTo>
                    <a:cubicBezTo>
                      <a:pt x="475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3" y="377"/>
                    </a:lnTo>
                    <a:lnTo>
                      <a:pt x="360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29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8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0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0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8" y="213"/>
                    </a:lnTo>
                    <a:lnTo>
                      <a:pt x="131" y="245"/>
                    </a:lnTo>
                    <a:lnTo>
                      <a:pt x="229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8" y="453"/>
                      <a:pt x="344" y="464"/>
                      <a:pt x="344" y="475"/>
                    </a:cubicBezTo>
                    <a:lnTo>
                      <a:pt x="344" y="475"/>
                    </a:lnTo>
                    <a:cubicBezTo>
                      <a:pt x="344" y="486"/>
                      <a:pt x="338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29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8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0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0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="" xmlns:a16="http://schemas.microsoft.com/office/drawing/2014/main" id="{E62EB362-5719-9247-A5DD-101B0CD50B42}"/>
                  </a:ext>
                </a:extLst>
              </p:cNvPr>
              <p:cNvGrpSpPr/>
              <p:nvPr/>
            </p:nvGrpSpPr>
            <p:grpSpPr>
              <a:xfrm>
                <a:off x="4400550" y="2360613"/>
                <a:ext cx="106363" cy="107950"/>
                <a:chOff x="4400550" y="2360613"/>
                <a:chExt cx="106363" cy="107950"/>
              </a:xfrm>
              <a:solidFill>
                <a:schemeClr val="accent2"/>
              </a:solidFill>
            </p:grpSpPr>
            <p:sp>
              <p:nvSpPr>
                <p:cNvPr id="70" name="Freeform 200">
                  <a:extLst>
                    <a:ext uri="{FF2B5EF4-FFF2-40B4-BE49-F238E27FC236}">
                      <a16:creationId xmlns="" xmlns:a16="http://schemas.microsoft.com/office/drawing/2014/main" id="{C70A6AB3-8E7A-A141-B3CB-A6F77F3D42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0550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50 w 113"/>
                    <a:gd name="T9" fmla="*/ 17 h 114"/>
                    <a:gd name="T10" fmla="*/ 16 w 113"/>
                    <a:gd name="T11" fmla="*/ 50 h 114"/>
                    <a:gd name="T12" fmla="*/ 16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50" y="17"/>
                      </a:cubicBezTo>
                      <a:lnTo>
                        <a:pt x="16" y="50"/>
                      </a:lnTo>
                      <a:lnTo>
                        <a:pt x="16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7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1" name="Freeform 203">
                  <a:extLst>
                    <a:ext uri="{FF2B5EF4-FFF2-40B4-BE49-F238E27FC236}">
                      <a16:creationId xmlns="" xmlns:a16="http://schemas.microsoft.com/office/drawing/2014/main" id="{DF7D1C33-8470-164A-9E5E-7CB2220DA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0550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6 w 113"/>
                    <a:gd name="T13" fmla="*/ 63 h 113"/>
                    <a:gd name="T14" fmla="*/ 50 w 113"/>
                    <a:gd name="T15" fmla="*/ 95 h 113"/>
                    <a:gd name="T16" fmla="*/ 50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7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6" y="63"/>
                      </a:cubicBezTo>
                      <a:lnTo>
                        <a:pt x="50" y="95"/>
                      </a:lnTo>
                      <a:lnTo>
                        <a:pt x="50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2" name="Freeform 344">
                  <a:extLst>
                    <a:ext uri="{FF2B5EF4-FFF2-40B4-BE49-F238E27FC236}">
                      <a16:creationId xmlns="" xmlns:a16="http://schemas.microsoft.com/office/drawing/2014/main" id="{CCE5A990-2542-214A-A1D1-724D3359E0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5638" y="2360613"/>
                  <a:ext cx="41275" cy="41275"/>
                </a:xfrm>
                <a:custGeom>
                  <a:avLst/>
                  <a:gdLst>
                    <a:gd name="T0" fmla="*/ 39 w 113"/>
                    <a:gd name="T1" fmla="*/ 107 h 114"/>
                    <a:gd name="T2" fmla="*/ 39 w 113"/>
                    <a:gd name="T3" fmla="*/ 107 h 114"/>
                    <a:gd name="T4" fmla="*/ 88 w 113"/>
                    <a:gd name="T5" fmla="*/ 107 h 114"/>
                    <a:gd name="T6" fmla="*/ 88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6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1 w 113"/>
                    <a:gd name="T19" fmla="*/ 0 h 114"/>
                    <a:gd name="T20" fmla="*/ 31 w 113"/>
                    <a:gd name="T21" fmla="*/ 0 h 114"/>
                    <a:gd name="T22" fmla="*/ 6 w 113"/>
                    <a:gd name="T23" fmla="*/ 25 h 114"/>
                    <a:gd name="T24" fmla="*/ 6 w 113"/>
                    <a:gd name="T25" fmla="*/ 25 h 114"/>
                    <a:gd name="T26" fmla="*/ 6 w 113"/>
                    <a:gd name="T27" fmla="*/ 74 h 114"/>
                    <a:gd name="T28" fmla="*/ 6 w 113"/>
                    <a:gd name="T29" fmla="*/ 74 h 114"/>
                    <a:gd name="T30" fmla="*/ 39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9" y="107"/>
                      </a:moveTo>
                      <a:lnTo>
                        <a:pt x="39" y="107"/>
                      </a:lnTo>
                      <a:cubicBezTo>
                        <a:pt x="55" y="113"/>
                        <a:pt x="71" y="113"/>
                        <a:pt x="88" y="107"/>
                      </a:cubicBezTo>
                      <a:lnTo>
                        <a:pt x="88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6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1" y="0"/>
                      </a:cubicBezTo>
                      <a:lnTo>
                        <a:pt x="31" y="0"/>
                      </a:lnTo>
                      <a:cubicBezTo>
                        <a:pt x="19" y="0"/>
                        <a:pt x="11" y="9"/>
                        <a:pt x="6" y="25"/>
                      </a:cubicBezTo>
                      <a:lnTo>
                        <a:pt x="6" y="25"/>
                      </a:lnTo>
                      <a:cubicBezTo>
                        <a:pt x="0" y="42"/>
                        <a:pt x="0" y="57"/>
                        <a:pt x="6" y="74"/>
                      </a:cubicBezTo>
                      <a:lnTo>
                        <a:pt x="6" y="74"/>
                      </a:lnTo>
                      <a:cubicBezTo>
                        <a:pt x="11" y="91"/>
                        <a:pt x="22" y="101"/>
                        <a:pt x="39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3" name="Freeform 347">
                  <a:extLst>
                    <a:ext uri="{FF2B5EF4-FFF2-40B4-BE49-F238E27FC236}">
                      <a16:creationId xmlns="" xmlns:a16="http://schemas.microsoft.com/office/drawing/2014/main" id="{7C2AC376-9505-3D48-801E-A23D83A01C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5638" y="2427288"/>
                  <a:ext cx="41275" cy="41275"/>
                </a:xfrm>
                <a:custGeom>
                  <a:avLst/>
                  <a:gdLst>
                    <a:gd name="T0" fmla="*/ 6 w 113"/>
                    <a:gd name="T1" fmla="*/ 87 h 113"/>
                    <a:gd name="T2" fmla="*/ 6 w 113"/>
                    <a:gd name="T3" fmla="*/ 87 h 113"/>
                    <a:gd name="T4" fmla="*/ 31 w 113"/>
                    <a:gd name="T5" fmla="*/ 112 h 113"/>
                    <a:gd name="T6" fmla="*/ 31 w 113"/>
                    <a:gd name="T7" fmla="*/ 112 h 113"/>
                    <a:gd name="T8" fmla="*/ 63 w 113"/>
                    <a:gd name="T9" fmla="*/ 95 h 113"/>
                    <a:gd name="T10" fmla="*/ 96 w 113"/>
                    <a:gd name="T11" fmla="*/ 63 h 113"/>
                    <a:gd name="T12" fmla="*/ 96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8 w 113"/>
                    <a:gd name="T19" fmla="*/ 5 h 113"/>
                    <a:gd name="T20" fmla="*/ 88 w 113"/>
                    <a:gd name="T21" fmla="*/ 5 h 113"/>
                    <a:gd name="T22" fmla="*/ 39 w 113"/>
                    <a:gd name="T23" fmla="*/ 5 h 113"/>
                    <a:gd name="T24" fmla="*/ 39 w 113"/>
                    <a:gd name="T25" fmla="*/ 5 h 113"/>
                    <a:gd name="T26" fmla="*/ 6 w 113"/>
                    <a:gd name="T27" fmla="*/ 38 h 113"/>
                    <a:gd name="T28" fmla="*/ 6 w 113"/>
                    <a:gd name="T29" fmla="*/ 38 h 113"/>
                    <a:gd name="T30" fmla="*/ 6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6" y="87"/>
                      </a:moveTo>
                      <a:lnTo>
                        <a:pt x="6" y="87"/>
                      </a:lnTo>
                      <a:cubicBezTo>
                        <a:pt x="11" y="103"/>
                        <a:pt x="19" y="112"/>
                        <a:pt x="31" y="112"/>
                      </a:cubicBezTo>
                      <a:lnTo>
                        <a:pt x="31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6" y="63"/>
                      </a:lnTo>
                      <a:lnTo>
                        <a:pt x="96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8" y="5"/>
                      </a:cubicBezTo>
                      <a:lnTo>
                        <a:pt x="88" y="5"/>
                      </a:lnTo>
                      <a:cubicBezTo>
                        <a:pt x="71" y="0"/>
                        <a:pt x="55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4"/>
                        <a:pt x="0" y="71"/>
                        <a:pt x="6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3FD6F02A-E59C-9640-90F8-72EB11CAE914}"/>
                </a:ext>
              </a:extLst>
            </p:cNvPr>
            <p:cNvGrpSpPr/>
            <p:nvPr/>
          </p:nvGrpSpPr>
          <p:grpSpPr>
            <a:xfrm>
              <a:off x="4730750" y="1380652"/>
              <a:ext cx="1119188" cy="1133475"/>
              <a:chOff x="4730750" y="1858963"/>
              <a:chExt cx="1119188" cy="1133475"/>
            </a:xfrm>
          </p:grpSpPr>
          <p:sp>
            <p:nvSpPr>
              <p:cNvPr id="48" name="Freeform 330">
                <a:extLst>
                  <a:ext uri="{FF2B5EF4-FFF2-40B4-BE49-F238E27FC236}">
                    <a16:creationId xmlns="" xmlns:a16="http://schemas.microsoft.com/office/drawing/2014/main" id="{AE34A031-E8AF-3448-9EFF-448919345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4613" y="1858963"/>
                <a:ext cx="271462" cy="141287"/>
              </a:xfrm>
              <a:custGeom>
                <a:avLst/>
                <a:gdLst>
                  <a:gd name="T0" fmla="*/ 50 w 755"/>
                  <a:gd name="T1" fmla="*/ 98 h 392"/>
                  <a:gd name="T2" fmla="*/ 82 w 755"/>
                  <a:gd name="T3" fmla="*/ 131 h 392"/>
                  <a:gd name="T4" fmla="*/ 115 w 755"/>
                  <a:gd name="T5" fmla="*/ 164 h 392"/>
                  <a:gd name="T6" fmla="*/ 148 w 755"/>
                  <a:gd name="T7" fmla="*/ 197 h 392"/>
                  <a:gd name="T8" fmla="*/ 180 w 755"/>
                  <a:gd name="T9" fmla="*/ 230 h 392"/>
                  <a:gd name="T10" fmla="*/ 213 w 755"/>
                  <a:gd name="T11" fmla="*/ 262 h 392"/>
                  <a:gd name="T12" fmla="*/ 246 w 755"/>
                  <a:gd name="T13" fmla="*/ 296 h 392"/>
                  <a:gd name="T14" fmla="*/ 279 w 755"/>
                  <a:gd name="T15" fmla="*/ 328 h 392"/>
                  <a:gd name="T16" fmla="*/ 312 w 755"/>
                  <a:gd name="T17" fmla="*/ 361 h 392"/>
                  <a:gd name="T18" fmla="*/ 312 w 755"/>
                  <a:gd name="T19" fmla="*/ 361 h 392"/>
                  <a:gd name="T20" fmla="*/ 353 w 755"/>
                  <a:gd name="T21" fmla="*/ 385 h 392"/>
                  <a:gd name="T22" fmla="*/ 353 w 755"/>
                  <a:gd name="T23" fmla="*/ 385 h 392"/>
                  <a:gd name="T24" fmla="*/ 401 w 755"/>
                  <a:gd name="T25" fmla="*/ 385 h 392"/>
                  <a:gd name="T26" fmla="*/ 401 w 755"/>
                  <a:gd name="T27" fmla="*/ 385 h 392"/>
                  <a:gd name="T28" fmla="*/ 410 w 755"/>
                  <a:gd name="T29" fmla="*/ 382 h 392"/>
                  <a:gd name="T30" fmla="*/ 410 w 755"/>
                  <a:gd name="T31" fmla="*/ 382 h 392"/>
                  <a:gd name="T32" fmla="*/ 443 w 755"/>
                  <a:gd name="T33" fmla="*/ 361 h 392"/>
                  <a:gd name="T34" fmla="*/ 475 w 755"/>
                  <a:gd name="T35" fmla="*/ 328 h 392"/>
                  <a:gd name="T36" fmla="*/ 574 w 755"/>
                  <a:gd name="T37" fmla="*/ 230 h 392"/>
                  <a:gd name="T38" fmla="*/ 606 w 755"/>
                  <a:gd name="T39" fmla="*/ 197 h 392"/>
                  <a:gd name="T40" fmla="*/ 639 w 755"/>
                  <a:gd name="T41" fmla="*/ 164 h 392"/>
                  <a:gd name="T42" fmla="*/ 737 w 755"/>
                  <a:gd name="T43" fmla="*/ 66 h 392"/>
                  <a:gd name="T44" fmla="*/ 737 w 755"/>
                  <a:gd name="T45" fmla="*/ 66 h 392"/>
                  <a:gd name="T46" fmla="*/ 754 w 755"/>
                  <a:gd name="T47" fmla="*/ 32 h 392"/>
                  <a:gd name="T48" fmla="*/ 754 w 755"/>
                  <a:gd name="T49" fmla="*/ 32 h 392"/>
                  <a:gd name="T50" fmla="*/ 729 w 755"/>
                  <a:gd name="T51" fmla="*/ 9 h 392"/>
                  <a:gd name="T52" fmla="*/ 729 w 755"/>
                  <a:gd name="T53" fmla="*/ 9 h 392"/>
                  <a:gd name="T54" fmla="*/ 672 w 755"/>
                  <a:gd name="T55" fmla="*/ 0 h 392"/>
                  <a:gd name="T56" fmla="*/ 410 w 755"/>
                  <a:gd name="T57" fmla="*/ 0 h 392"/>
                  <a:gd name="T58" fmla="*/ 82 w 755"/>
                  <a:gd name="T59" fmla="*/ 0 h 392"/>
                  <a:gd name="T60" fmla="*/ 82 w 755"/>
                  <a:gd name="T61" fmla="*/ 0 h 392"/>
                  <a:gd name="T62" fmla="*/ 25 w 755"/>
                  <a:gd name="T63" fmla="*/ 9 h 392"/>
                  <a:gd name="T64" fmla="*/ 25 w 755"/>
                  <a:gd name="T65" fmla="*/ 9 h 392"/>
                  <a:gd name="T66" fmla="*/ 0 w 755"/>
                  <a:gd name="T67" fmla="*/ 32 h 392"/>
                  <a:gd name="T68" fmla="*/ 0 w 755"/>
                  <a:gd name="T69" fmla="*/ 32 h 392"/>
                  <a:gd name="T70" fmla="*/ 16 w 755"/>
                  <a:gd name="T71" fmla="*/ 66 h 392"/>
                  <a:gd name="T72" fmla="*/ 50 w 755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5" h="392">
                    <a:moveTo>
                      <a:pt x="50" y="98"/>
                    </a:move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180" y="230"/>
                    </a:lnTo>
                    <a:lnTo>
                      <a:pt x="213" y="262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312" y="361"/>
                    </a:lnTo>
                    <a:lnTo>
                      <a:pt x="312" y="361"/>
                    </a:lnTo>
                    <a:cubicBezTo>
                      <a:pt x="323" y="372"/>
                      <a:pt x="336" y="380"/>
                      <a:pt x="353" y="385"/>
                    </a:cubicBezTo>
                    <a:lnTo>
                      <a:pt x="353" y="385"/>
                    </a:lnTo>
                    <a:cubicBezTo>
                      <a:pt x="369" y="391"/>
                      <a:pt x="385" y="391"/>
                      <a:pt x="401" y="385"/>
                    </a:cubicBezTo>
                    <a:lnTo>
                      <a:pt x="401" y="385"/>
                    </a:lnTo>
                    <a:cubicBezTo>
                      <a:pt x="404" y="384"/>
                      <a:pt x="407" y="383"/>
                      <a:pt x="410" y="382"/>
                    </a:cubicBezTo>
                    <a:lnTo>
                      <a:pt x="410" y="382"/>
                    </a:lnTo>
                    <a:cubicBezTo>
                      <a:pt x="423" y="377"/>
                      <a:pt x="434" y="370"/>
                      <a:pt x="443" y="361"/>
                    </a:cubicBezTo>
                    <a:lnTo>
                      <a:pt x="475" y="328"/>
                    </a:lnTo>
                    <a:lnTo>
                      <a:pt x="574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8" y="55"/>
                      <a:pt x="754" y="44"/>
                      <a:pt x="754" y="32"/>
                    </a:cubicBezTo>
                    <a:lnTo>
                      <a:pt x="754" y="32"/>
                    </a:lnTo>
                    <a:cubicBezTo>
                      <a:pt x="754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3" y="3"/>
                      <a:pt x="694" y="0"/>
                      <a:pt x="672" y="0"/>
                    </a:cubicBezTo>
                    <a:lnTo>
                      <a:pt x="410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9"/>
                    </a:cubicBezTo>
                    <a:lnTo>
                      <a:pt x="25" y="9"/>
                    </a:lnTo>
                    <a:cubicBezTo>
                      <a:pt x="8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" name="Freeform 332">
                <a:extLst>
                  <a:ext uri="{FF2B5EF4-FFF2-40B4-BE49-F238E27FC236}">
                    <a16:creationId xmlns="" xmlns:a16="http://schemas.microsoft.com/office/drawing/2014/main" id="{FE00EDFA-0872-544C-82EA-5E143E0F9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3325" y="2000250"/>
                <a:ext cx="247650" cy="134938"/>
              </a:xfrm>
              <a:custGeom>
                <a:avLst/>
                <a:gdLst>
                  <a:gd name="T0" fmla="*/ 49 w 689"/>
                  <a:gd name="T1" fmla="*/ 98 h 377"/>
                  <a:gd name="T2" fmla="*/ 147 w 689"/>
                  <a:gd name="T3" fmla="*/ 196 h 377"/>
                  <a:gd name="T4" fmla="*/ 180 w 689"/>
                  <a:gd name="T5" fmla="*/ 229 h 377"/>
                  <a:gd name="T6" fmla="*/ 213 w 689"/>
                  <a:gd name="T7" fmla="*/ 262 h 377"/>
                  <a:gd name="T8" fmla="*/ 311 w 689"/>
                  <a:gd name="T9" fmla="*/ 360 h 377"/>
                  <a:gd name="T10" fmla="*/ 311 w 689"/>
                  <a:gd name="T11" fmla="*/ 360 h 377"/>
                  <a:gd name="T12" fmla="*/ 344 w 689"/>
                  <a:gd name="T13" fmla="*/ 376 h 377"/>
                  <a:gd name="T14" fmla="*/ 344 w 689"/>
                  <a:gd name="T15" fmla="*/ 376 h 377"/>
                  <a:gd name="T16" fmla="*/ 377 w 689"/>
                  <a:gd name="T17" fmla="*/ 360 h 377"/>
                  <a:gd name="T18" fmla="*/ 672 w 689"/>
                  <a:gd name="T19" fmla="*/ 65 h 377"/>
                  <a:gd name="T20" fmla="*/ 672 w 689"/>
                  <a:gd name="T21" fmla="*/ 65 h 377"/>
                  <a:gd name="T22" fmla="*/ 688 w 689"/>
                  <a:gd name="T23" fmla="*/ 32 h 377"/>
                  <a:gd name="T24" fmla="*/ 688 w 689"/>
                  <a:gd name="T25" fmla="*/ 32 h 377"/>
                  <a:gd name="T26" fmla="*/ 663 w 689"/>
                  <a:gd name="T27" fmla="*/ 7 h 377"/>
                  <a:gd name="T28" fmla="*/ 663 w 689"/>
                  <a:gd name="T29" fmla="*/ 7 h 377"/>
                  <a:gd name="T30" fmla="*/ 606 w 689"/>
                  <a:gd name="T31" fmla="*/ 0 h 377"/>
                  <a:gd name="T32" fmla="*/ 81 w 689"/>
                  <a:gd name="T33" fmla="*/ 0 h 377"/>
                  <a:gd name="T34" fmla="*/ 81 w 689"/>
                  <a:gd name="T35" fmla="*/ 0 h 377"/>
                  <a:gd name="T36" fmla="*/ 25 w 689"/>
                  <a:gd name="T37" fmla="*/ 7 h 377"/>
                  <a:gd name="T38" fmla="*/ 25 w 689"/>
                  <a:gd name="T39" fmla="*/ 7 h 377"/>
                  <a:gd name="T40" fmla="*/ 0 w 689"/>
                  <a:gd name="T41" fmla="*/ 32 h 377"/>
                  <a:gd name="T42" fmla="*/ 0 w 689"/>
                  <a:gd name="T43" fmla="*/ 32 h 377"/>
                  <a:gd name="T44" fmla="*/ 16 w 689"/>
                  <a:gd name="T45" fmla="*/ 65 h 377"/>
                  <a:gd name="T46" fmla="*/ 49 w 689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7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3" y="7"/>
                    </a:cubicBezTo>
                    <a:lnTo>
                      <a:pt x="663" y="7"/>
                    </a:lnTo>
                    <a:cubicBezTo>
                      <a:pt x="647" y="2"/>
                      <a:pt x="628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60" y="0"/>
                      <a:pt x="41" y="2"/>
                      <a:pt x="25" y="7"/>
                    </a:cubicBez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" name="Freeform 333">
                <a:extLst>
                  <a:ext uri="{FF2B5EF4-FFF2-40B4-BE49-F238E27FC236}">
                    <a16:creationId xmlns="" xmlns:a16="http://schemas.microsoft.com/office/drawing/2014/main" id="{1BFF66EA-5A12-AA4C-ADF5-2BF17F860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9713" y="2000250"/>
                <a:ext cx="247650" cy="134938"/>
              </a:xfrm>
              <a:custGeom>
                <a:avLst/>
                <a:gdLst>
                  <a:gd name="T0" fmla="*/ 25 w 689"/>
                  <a:gd name="T1" fmla="*/ 7 h 377"/>
                  <a:gd name="T2" fmla="*/ 25 w 689"/>
                  <a:gd name="T3" fmla="*/ 7 h 377"/>
                  <a:gd name="T4" fmla="*/ 0 w 689"/>
                  <a:gd name="T5" fmla="*/ 32 h 377"/>
                  <a:gd name="T6" fmla="*/ 0 w 689"/>
                  <a:gd name="T7" fmla="*/ 32 h 377"/>
                  <a:gd name="T8" fmla="*/ 16 w 689"/>
                  <a:gd name="T9" fmla="*/ 65 h 377"/>
                  <a:gd name="T10" fmla="*/ 49 w 689"/>
                  <a:gd name="T11" fmla="*/ 98 h 377"/>
                  <a:gd name="T12" fmla="*/ 82 w 689"/>
                  <a:gd name="T13" fmla="*/ 131 h 377"/>
                  <a:gd name="T14" fmla="*/ 115 w 689"/>
                  <a:gd name="T15" fmla="*/ 164 h 377"/>
                  <a:gd name="T16" fmla="*/ 213 w 689"/>
                  <a:gd name="T17" fmla="*/ 262 h 377"/>
                  <a:gd name="T18" fmla="*/ 246 w 689"/>
                  <a:gd name="T19" fmla="*/ 295 h 377"/>
                  <a:gd name="T20" fmla="*/ 278 w 689"/>
                  <a:gd name="T21" fmla="*/ 327 h 377"/>
                  <a:gd name="T22" fmla="*/ 311 w 689"/>
                  <a:gd name="T23" fmla="*/ 360 h 377"/>
                  <a:gd name="T24" fmla="*/ 311 w 689"/>
                  <a:gd name="T25" fmla="*/ 360 h 377"/>
                  <a:gd name="T26" fmla="*/ 344 w 689"/>
                  <a:gd name="T27" fmla="*/ 376 h 377"/>
                  <a:gd name="T28" fmla="*/ 344 w 689"/>
                  <a:gd name="T29" fmla="*/ 376 h 377"/>
                  <a:gd name="T30" fmla="*/ 377 w 689"/>
                  <a:gd name="T31" fmla="*/ 360 h 377"/>
                  <a:gd name="T32" fmla="*/ 410 w 689"/>
                  <a:gd name="T33" fmla="*/ 327 h 377"/>
                  <a:gd name="T34" fmla="*/ 442 w 689"/>
                  <a:gd name="T35" fmla="*/ 295 h 377"/>
                  <a:gd name="T36" fmla="*/ 475 w 689"/>
                  <a:gd name="T37" fmla="*/ 262 h 377"/>
                  <a:gd name="T38" fmla="*/ 508 w 689"/>
                  <a:gd name="T39" fmla="*/ 229 h 377"/>
                  <a:gd name="T40" fmla="*/ 541 w 689"/>
                  <a:gd name="T41" fmla="*/ 196 h 377"/>
                  <a:gd name="T42" fmla="*/ 574 w 689"/>
                  <a:gd name="T43" fmla="*/ 164 h 377"/>
                  <a:gd name="T44" fmla="*/ 607 w 689"/>
                  <a:gd name="T45" fmla="*/ 131 h 377"/>
                  <a:gd name="T46" fmla="*/ 639 w 689"/>
                  <a:gd name="T47" fmla="*/ 98 h 377"/>
                  <a:gd name="T48" fmla="*/ 672 w 689"/>
                  <a:gd name="T49" fmla="*/ 65 h 377"/>
                  <a:gd name="T50" fmla="*/ 672 w 689"/>
                  <a:gd name="T51" fmla="*/ 65 h 377"/>
                  <a:gd name="T52" fmla="*/ 688 w 689"/>
                  <a:gd name="T53" fmla="*/ 32 h 377"/>
                  <a:gd name="T54" fmla="*/ 688 w 689"/>
                  <a:gd name="T55" fmla="*/ 32 h 377"/>
                  <a:gd name="T56" fmla="*/ 664 w 689"/>
                  <a:gd name="T57" fmla="*/ 7 h 377"/>
                  <a:gd name="T58" fmla="*/ 664 w 689"/>
                  <a:gd name="T59" fmla="*/ 7 h 377"/>
                  <a:gd name="T60" fmla="*/ 607 w 689"/>
                  <a:gd name="T61" fmla="*/ 0 h 377"/>
                  <a:gd name="T62" fmla="*/ 82 w 689"/>
                  <a:gd name="T63" fmla="*/ 0 h 377"/>
                  <a:gd name="T64" fmla="*/ 82 w 689"/>
                  <a:gd name="T65" fmla="*/ 0 h 377"/>
                  <a:gd name="T66" fmla="*/ 25 w 689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9" h="377">
                    <a:moveTo>
                      <a:pt x="25" y="7"/>
                    </a:move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6" y="65"/>
                    </a:cubicBezTo>
                    <a:lnTo>
                      <a:pt x="49" y="98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" name="Freeform 334">
                <a:extLst>
                  <a:ext uri="{FF2B5EF4-FFF2-40B4-BE49-F238E27FC236}">
                    <a16:creationId xmlns="" xmlns:a16="http://schemas.microsoft.com/office/drawing/2014/main" id="{07748C65-B08F-C649-8684-EA84E3D1E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7125" y="2073275"/>
                <a:ext cx="706438" cy="706438"/>
              </a:xfrm>
              <a:custGeom>
                <a:avLst/>
                <a:gdLst>
                  <a:gd name="T0" fmla="*/ 1637 w 1962"/>
                  <a:gd name="T1" fmla="*/ 751 h 1962"/>
                  <a:gd name="T2" fmla="*/ 1473 w 1962"/>
                  <a:gd name="T3" fmla="*/ 587 h 1962"/>
                  <a:gd name="T4" fmla="*/ 1309 w 1962"/>
                  <a:gd name="T5" fmla="*/ 423 h 1962"/>
                  <a:gd name="T6" fmla="*/ 1145 w 1962"/>
                  <a:gd name="T7" fmla="*/ 259 h 1962"/>
                  <a:gd name="T8" fmla="*/ 1047 w 1962"/>
                  <a:gd name="T9" fmla="*/ 161 h 1962"/>
                  <a:gd name="T10" fmla="*/ 1005 w 1962"/>
                  <a:gd name="T11" fmla="*/ 136 h 1962"/>
                  <a:gd name="T12" fmla="*/ 957 w 1962"/>
                  <a:gd name="T13" fmla="*/ 136 h 1962"/>
                  <a:gd name="T14" fmla="*/ 162 w 1962"/>
                  <a:gd name="T15" fmla="*/ 915 h 1962"/>
                  <a:gd name="T16" fmla="*/ 137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1 w 1962"/>
                  <a:gd name="T23" fmla="*/ 1276 h 1962"/>
                  <a:gd name="T24" fmla="*/ 490 w 1962"/>
                  <a:gd name="T25" fmla="*/ 1374 h 1962"/>
                  <a:gd name="T26" fmla="*/ 588 w 1962"/>
                  <a:gd name="T27" fmla="*/ 1472 h 1962"/>
                  <a:gd name="T28" fmla="*/ 686 w 1962"/>
                  <a:gd name="T29" fmla="*/ 1570 h 1962"/>
                  <a:gd name="T30" fmla="*/ 784 w 1962"/>
                  <a:gd name="T31" fmla="*/ 1669 h 1962"/>
                  <a:gd name="T32" fmla="*/ 883 w 1962"/>
                  <a:gd name="T33" fmla="*/ 1768 h 1962"/>
                  <a:gd name="T34" fmla="*/ 957 w 1962"/>
                  <a:gd name="T35" fmla="*/ 1825 h 1962"/>
                  <a:gd name="T36" fmla="*/ 1005 w 1962"/>
                  <a:gd name="T37" fmla="*/ 1825 h 1962"/>
                  <a:gd name="T38" fmla="*/ 1047 w 1962"/>
                  <a:gd name="T39" fmla="*/ 1800 h 1962"/>
                  <a:gd name="T40" fmla="*/ 1145 w 1962"/>
                  <a:gd name="T41" fmla="*/ 1702 h 1962"/>
                  <a:gd name="T42" fmla="*/ 1243 w 1962"/>
                  <a:gd name="T43" fmla="*/ 1604 h 1962"/>
                  <a:gd name="T44" fmla="*/ 1341 w 1962"/>
                  <a:gd name="T45" fmla="*/ 1505 h 1962"/>
                  <a:gd name="T46" fmla="*/ 1440 w 1962"/>
                  <a:gd name="T47" fmla="*/ 1406 h 1962"/>
                  <a:gd name="T48" fmla="*/ 1538 w 1962"/>
                  <a:gd name="T49" fmla="*/ 1309 h 1962"/>
                  <a:gd name="T50" fmla="*/ 1637 w 1962"/>
                  <a:gd name="T51" fmla="*/ 1210 h 1962"/>
                  <a:gd name="T52" fmla="*/ 1735 w 1962"/>
                  <a:gd name="T53" fmla="*/ 1112 h 1962"/>
                  <a:gd name="T54" fmla="*/ 1800 w 1962"/>
                  <a:gd name="T55" fmla="*/ 1047 h 1962"/>
                  <a:gd name="T56" fmla="*/ 1825 w 1962"/>
                  <a:gd name="T57" fmla="*/ 956 h 1962"/>
                  <a:gd name="T58" fmla="*/ 1768 w 1962"/>
                  <a:gd name="T59" fmla="*/ 882 h 1962"/>
                  <a:gd name="T60" fmla="*/ 1866 w 1962"/>
                  <a:gd name="T61" fmla="*/ 850 h 1962"/>
                  <a:gd name="T62" fmla="*/ 1931 w 1962"/>
                  <a:gd name="T63" fmla="*/ 915 h 1962"/>
                  <a:gd name="T64" fmla="*/ 1956 w 1962"/>
                  <a:gd name="T65" fmla="*/ 1005 h 1962"/>
                  <a:gd name="T66" fmla="*/ 1834 w 1962"/>
                  <a:gd name="T67" fmla="*/ 1145 h 1962"/>
                  <a:gd name="T68" fmla="*/ 1670 w 1962"/>
                  <a:gd name="T69" fmla="*/ 1309 h 1962"/>
                  <a:gd name="T70" fmla="*/ 1505 w 1962"/>
                  <a:gd name="T71" fmla="*/ 1472 h 1962"/>
                  <a:gd name="T72" fmla="*/ 1341 w 1962"/>
                  <a:gd name="T73" fmla="*/ 1636 h 1962"/>
                  <a:gd name="T74" fmla="*/ 1178 w 1962"/>
                  <a:gd name="T75" fmla="*/ 1800 h 1962"/>
                  <a:gd name="T76" fmla="*/ 1047 w 1962"/>
                  <a:gd name="T77" fmla="*/ 1931 h 1962"/>
                  <a:gd name="T78" fmla="*/ 1014 w 1962"/>
                  <a:gd name="T79" fmla="*/ 1953 h 1962"/>
                  <a:gd name="T80" fmla="*/ 957 w 1962"/>
                  <a:gd name="T81" fmla="*/ 1956 h 1962"/>
                  <a:gd name="T82" fmla="*/ 30 w 1962"/>
                  <a:gd name="T83" fmla="*/ 1047 h 1962"/>
                  <a:gd name="T84" fmla="*/ 6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7 w 1962"/>
                  <a:gd name="T91" fmla="*/ 718 h 1962"/>
                  <a:gd name="T92" fmla="*/ 326 w 1962"/>
                  <a:gd name="T93" fmla="*/ 620 h 1962"/>
                  <a:gd name="T94" fmla="*/ 424 w 1962"/>
                  <a:gd name="T95" fmla="*/ 522 h 1962"/>
                  <a:gd name="T96" fmla="*/ 522 w 1962"/>
                  <a:gd name="T97" fmla="*/ 423 h 1962"/>
                  <a:gd name="T98" fmla="*/ 620 w 1962"/>
                  <a:gd name="T99" fmla="*/ 325 h 1962"/>
                  <a:gd name="T100" fmla="*/ 719 w 1962"/>
                  <a:gd name="T101" fmla="*/ 227 h 1962"/>
                  <a:gd name="T102" fmla="*/ 817 w 1962"/>
                  <a:gd name="T103" fmla="*/ 128 h 1962"/>
                  <a:gd name="T104" fmla="*/ 916 w 1962"/>
                  <a:gd name="T105" fmla="*/ 30 h 1962"/>
                  <a:gd name="T106" fmla="*/ 957 w 1962"/>
                  <a:gd name="T107" fmla="*/ 6 h 1962"/>
                  <a:gd name="T108" fmla="*/ 1014 w 1962"/>
                  <a:gd name="T109" fmla="*/ 9 h 1962"/>
                  <a:gd name="T110" fmla="*/ 1079 w 1962"/>
                  <a:gd name="T111" fmla="*/ 63 h 1962"/>
                  <a:gd name="T112" fmla="*/ 1243 w 1962"/>
                  <a:gd name="T113" fmla="*/ 227 h 1962"/>
                  <a:gd name="T114" fmla="*/ 1407 w 1962"/>
                  <a:gd name="T115" fmla="*/ 390 h 1962"/>
                  <a:gd name="T116" fmla="*/ 1571 w 1962"/>
                  <a:gd name="T117" fmla="*/ 554 h 1962"/>
                  <a:gd name="T118" fmla="*/ 1735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8" y="882"/>
                    </a:moveTo>
                    <a:lnTo>
                      <a:pt x="1670" y="784"/>
                    </a:lnTo>
                    <a:lnTo>
                      <a:pt x="1637" y="751"/>
                    </a:lnTo>
                    <a:lnTo>
                      <a:pt x="1604" y="718"/>
                    </a:lnTo>
                    <a:lnTo>
                      <a:pt x="1505" y="620"/>
                    </a:lnTo>
                    <a:lnTo>
                      <a:pt x="1473" y="587"/>
                    </a:lnTo>
                    <a:lnTo>
                      <a:pt x="1440" y="554"/>
                    </a:lnTo>
                    <a:lnTo>
                      <a:pt x="1341" y="456"/>
                    </a:lnTo>
                    <a:lnTo>
                      <a:pt x="1309" y="423"/>
                    </a:lnTo>
                    <a:lnTo>
                      <a:pt x="1276" y="390"/>
                    </a:lnTo>
                    <a:lnTo>
                      <a:pt x="1178" y="292"/>
                    </a:lnTo>
                    <a:lnTo>
                      <a:pt x="1145" y="259"/>
                    </a:lnTo>
                    <a:lnTo>
                      <a:pt x="1112" y="227"/>
                    </a:lnTo>
                    <a:lnTo>
                      <a:pt x="1047" y="161"/>
                    </a:lnTo>
                    <a:lnTo>
                      <a:pt x="1047" y="161"/>
                    </a:lnTo>
                    <a:cubicBezTo>
                      <a:pt x="1038" y="152"/>
                      <a:pt x="1027" y="145"/>
                      <a:pt x="1014" y="140"/>
                    </a:cubicBezTo>
                    <a:lnTo>
                      <a:pt x="1014" y="140"/>
                    </a:lnTo>
                    <a:cubicBezTo>
                      <a:pt x="1011" y="138"/>
                      <a:pt x="1008" y="137"/>
                      <a:pt x="1005" y="136"/>
                    </a:cubicBezTo>
                    <a:lnTo>
                      <a:pt x="1005" y="136"/>
                    </a:lnTo>
                    <a:cubicBezTo>
                      <a:pt x="989" y="131"/>
                      <a:pt x="973" y="131"/>
                      <a:pt x="957" y="136"/>
                    </a:cubicBezTo>
                    <a:lnTo>
                      <a:pt x="957" y="136"/>
                    </a:lnTo>
                    <a:cubicBezTo>
                      <a:pt x="940" y="142"/>
                      <a:pt x="927" y="150"/>
                      <a:pt x="916" y="161"/>
                    </a:cubicBezTo>
                    <a:lnTo>
                      <a:pt x="162" y="915"/>
                    </a:lnTo>
                    <a:lnTo>
                      <a:pt x="162" y="915"/>
                    </a:lnTo>
                    <a:cubicBezTo>
                      <a:pt x="150" y="926"/>
                      <a:pt x="143" y="939"/>
                      <a:pt x="137" y="956"/>
                    </a:cubicBezTo>
                    <a:lnTo>
                      <a:pt x="137" y="956"/>
                    </a:lnTo>
                    <a:cubicBezTo>
                      <a:pt x="131" y="973"/>
                      <a:pt x="131" y="989"/>
                      <a:pt x="137" y="1005"/>
                    </a:cubicBezTo>
                    <a:lnTo>
                      <a:pt x="137" y="1005"/>
                    </a:lnTo>
                    <a:cubicBezTo>
                      <a:pt x="143" y="1022"/>
                      <a:pt x="150" y="1035"/>
                      <a:pt x="162" y="1047"/>
                    </a:cubicBezTo>
                    <a:lnTo>
                      <a:pt x="194" y="1079"/>
                    </a:lnTo>
                    <a:lnTo>
                      <a:pt x="227" y="1112"/>
                    </a:lnTo>
                    <a:lnTo>
                      <a:pt x="260" y="1145"/>
                    </a:lnTo>
                    <a:lnTo>
                      <a:pt x="292" y="1178"/>
                    </a:lnTo>
                    <a:lnTo>
                      <a:pt x="326" y="1210"/>
                    </a:lnTo>
                    <a:lnTo>
                      <a:pt x="358" y="1243"/>
                    </a:lnTo>
                    <a:lnTo>
                      <a:pt x="391" y="1276"/>
                    </a:lnTo>
                    <a:lnTo>
                      <a:pt x="424" y="1309"/>
                    </a:lnTo>
                    <a:lnTo>
                      <a:pt x="456" y="1341"/>
                    </a:lnTo>
                    <a:lnTo>
                      <a:pt x="490" y="1374"/>
                    </a:lnTo>
                    <a:lnTo>
                      <a:pt x="522" y="1406"/>
                    </a:lnTo>
                    <a:lnTo>
                      <a:pt x="555" y="1440"/>
                    </a:lnTo>
                    <a:lnTo>
                      <a:pt x="588" y="1472"/>
                    </a:lnTo>
                    <a:lnTo>
                      <a:pt x="620" y="1505"/>
                    </a:lnTo>
                    <a:lnTo>
                      <a:pt x="654" y="1538"/>
                    </a:lnTo>
                    <a:lnTo>
                      <a:pt x="686" y="1570"/>
                    </a:lnTo>
                    <a:lnTo>
                      <a:pt x="719" y="1604"/>
                    </a:lnTo>
                    <a:lnTo>
                      <a:pt x="752" y="1636"/>
                    </a:lnTo>
                    <a:lnTo>
                      <a:pt x="784" y="1669"/>
                    </a:lnTo>
                    <a:lnTo>
                      <a:pt x="817" y="1702"/>
                    </a:lnTo>
                    <a:lnTo>
                      <a:pt x="850" y="1734"/>
                    </a:lnTo>
                    <a:lnTo>
                      <a:pt x="883" y="1768"/>
                    </a:lnTo>
                    <a:lnTo>
                      <a:pt x="916" y="1800"/>
                    </a:lnTo>
                    <a:lnTo>
                      <a:pt x="916" y="1800"/>
                    </a:lnTo>
                    <a:cubicBezTo>
                      <a:pt x="927" y="1811"/>
                      <a:pt x="940" y="1819"/>
                      <a:pt x="957" y="1825"/>
                    </a:cubicBezTo>
                    <a:lnTo>
                      <a:pt x="957" y="1825"/>
                    </a:lnTo>
                    <a:cubicBezTo>
                      <a:pt x="973" y="1830"/>
                      <a:pt x="989" y="1830"/>
                      <a:pt x="1005" y="1825"/>
                    </a:cubicBezTo>
                    <a:lnTo>
                      <a:pt x="1005" y="1825"/>
                    </a:lnTo>
                    <a:cubicBezTo>
                      <a:pt x="1008" y="1824"/>
                      <a:pt x="1011" y="1823"/>
                      <a:pt x="1014" y="1822"/>
                    </a:cubicBezTo>
                    <a:lnTo>
                      <a:pt x="1014" y="1822"/>
                    </a:lnTo>
                    <a:cubicBezTo>
                      <a:pt x="1027" y="1817"/>
                      <a:pt x="1038" y="1809"/>
                      <a:pt x="1047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5" y="1702"/>
                    </a:lnTo>
                    <a:lnTo>
                      <a:pt x="1178" y="1669"/>
                    </a:lnTo>
                    <a:lnTo>
                      <a:pt x="1210" y="1636"/>
                    </a:lnTo>
                    <a:lnTo>
                      <a:pt x="1243" y="1604"/>
                    </a:lnTo>
                    <a:lnTo>
                      <a:pt x="1276" y="1570"/>
                    </a:lnTo>
                    <a:lnTo>
                      <a:pt x="1309" y="1538"/>
                    </a:lnTo>
                    <a:lnTo>
                      <a:pt x="1341" y="1505"/>
                    </a:lnTo>
                    <a:lnTo>
                      <a:pt x="1374" y="1472"/>
                    </a:lnTo>
                    <a:lnTo>
                      <a:pt x="1407" y="1440"/>
                    </a:lnTo>
                    <a:lnTo>
                      <a:pt x="1440" y="1406"/>
                    </a:lnTo>
                    <a:lnTo>
                      <a:pt x="1473" y="1374"/>
                    </a:lnTo>
                    <a:lnTo>
                      <a:pt x="1505" y="1341"/>
                    </a:lnTo>
                    <a:lnTo>
                      <a:pt x="1538" y="1309"/>
                    </a:lnTo>
                    <a:lnTo>
                      <a:pt x="1571" y="1276"/>
                    </a:lnTo>
                    <a:lnTo>
                      <a:pt x="1604" y="1243"/>
                    </a:lnTo>
                    <a:lnTo>
                      <a:pt x="1637" y="1210"/>
                    </a:lnTo>
                    <a:lnTo>
                      <a:pt x="1670" y="1178"/>
                    </a:lnTo>
                    <a:lnTo>
                      <a:pt x="1702" y="1145"/>
                    </a:lnTo>
                    <a:lnTo>
                      <a:pt x="1735" y="1112"/>
                    </a:lnTo>
                    <a:lnTo>
                      <a:pt x="1768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1" y="1035"/>
                      <a:pt x="1819" y="1022"/>
                      <a:pt x="1825" y="1005"/>
                    </a:cubicBezTo>
                    <a:lnTo>
                      <a:pt x="1825" y="1005"/>
                    </a:lnTo>
                    <a:cubicBezTo>
                      <a:pt x="1830" y="989"/>
                      <a:pt x="1830" y="973"/>
                      <a:pt x="1825" y="956"/>
                    </a:cubicBezTo>
                    <a:lnTo>
                      <a:pt x="1825" y="956"/>
                    </a:lnTo>
                    <a:cubicBezTo>
                      <a:pt x="1819" y="939"/>
                      <a:pt x="1811" y="926"/>
                      <a:pt x="1800" y="915"/>
                    </a:cubicBezTo>
                    <a:lnTo>
                      <a:pt x="1768" y="882"/>
                    </a:lnTo>
                    <a:close/>
                    <a:moveTo>
                      <a:pt x="1735" y="718"/>
                    </a:moveTo>
                    <a:lnTo>
                      <a:pt x="1834" y="817"/>
                    </a:lnTo>
                    <a:lnTo>
                      <a:pt x="1866" y="850"/>
                    </a:lnTo>
                    <a:lnTo>
                      <a:pt x="1899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2" y="926"/>
                      <a:pt x="1951" y="939"/>
                      <a:pt x="1956" y="956"/>
                    </a:cubicBezTo>
                    <a:lnTo>
                      <a:pt x="1956" y="956"/>
                    </a:lnTo>
                    <a:cubicBezTo>
                      <a:pt x="1961" y="973"/>
                      <a:pt x="1961" y="989"/>
                      <a:pt x="1956" y="1005"/>
                    </a:cubicBezTo>
                    <a:lnTo>
                      <a:pt x="1956" y="1005"/>
                    </a:lnTo>
                    <a:cubicBezTo>
                      <a:pt x="1951" y="1022"/>
                      <a:pt x="1942" y="1035"/>
                      <a:pt x="1931" y="1047"/>
                    </a:cubicBezTo>
                    <a:lnTo>
                      <a:pt x="1834" y="1145"/>
                    </a:lnTo>
                    <a:lnTo>
                      <a:pt x="1800" y="1178"/>
                    </a:lnTo>
                    <a:lnTo>
                      <a:pt x="1768" y="1210"/>
                    </a:lnTo>
                    <a:lnTo>
                      <a:pt x="1670" y="1309"/>
                    </a:lnTo>
                    <a:lnTo>
                      <a:pt x="1637" y="1341"/>
                    </a:lnTo>
                    <a:lnTo>
                      <a:pt x="1604" y="1374"/>
                    </a:lnTo>
                    <a:lnTo>
                      <a:pt x="1505" y="1472"/>
                    </a:lnTo>
                    <a:lnTo>
                      <a:pt x="1473" y="1505"/>
                    </a:lnTo>
                    <a:lnTo>
                      <a:pt x="1440" y="1538"/>
                    </a:lnTo>
                    <a:lnTo>
                      <a:pt x="1341" y="1636"/>
                    </a:lnTo>
                    <a:lnTo>
                      <a:pt x="1309" y="1669"/>
                    </a:lnTo>
                    <a:lnTo>
                      <a:pt x="1276" y="1702"/>
                    </a:lnTo>
                    <a:lnTo>
                      <a:pt x="1178" y="1800"/>
                    </a:lnTo>
                    <a:lnTo>
                      <a:pt x="1145" y="1833"/>
                    </a:lnTo>
                    <a:lnTo>
                      <a:pt x="1112" y="1866"/>
                    </a:lnTo>
                    <a:lnTo>
                      <a:pt x="1047" y="1931"/>
                    </a:lnTo>
                    <a:lnTo>
                      <a:pt x="1047" y="1931"/>
                    </a:lnTo>
                    <a:cubicBezTo>
                      <a:pt x="1038" y="1940"/>
                      <a:pt x="1027" y="1948"/>
                      <a:pt x="1014" y="1953"/>
                    </a:cubicBezTo>
                    <a:lnTo>
                      <a:pt x="1014" y="1953"/>
                    </a:lnTo>
                    <a:cubicBezTo>
                      <a:pt x="1011" y="1954"/>
                      <a:pt x="1008" y="1955"/>
                      <a:pt x="1005" y="1956"/>
                    </a:cubicBezTo>
                    <a:lnTo>
                      <a:pt x="1005" y="1956"/>
                    </a:lnTo>
                    <a:cubicBezTo>
                      <a:pt x="989" y="1961"/>
                      <a:pt x="973" y="1961"/>
                      <a:pt x="957" y="1956"/>
                    </a:cubicBezTo>
                    <a:lnTo>
                      <a:pt x="957" y="1956"/>
                    </a:lnTo>
                    <a:cubicBezTo>
                      <a:pt x="940" y="1950"/>
                      <a:pt x="927" y="1942"/>
                      <a:pt x="916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1" y="1022"/>
                      <a:pt x="6" y="1005"/>
                    </a:cubicBezTo>
                    <a:lnTo>
                      <a:pt x="6" y="1005"/>
                    </a:lnTo>
                    <a:cubicBezTo>
                      <a:pt x="0" y="989"/>
                      <a:pt x="0" y="973"/>
                      <a:pt x="6" y="956"/>
                    </a:cubicBezTo>
                    <a:lnTo>
                      <a:pt x="6" y="956"/>
                    </a:lnTo>
                    <a:cubicBezTo>
                      <a:pt x="11" y="939"/>
                      <a:pt x="19" y="926"/>
                      <a:pt x="30" y="915"/>
                    </a:cubicBezTo>
                    <a:lnTo>
                      <a:pt x="63" y="882"/>
                    </a:lnTo>
                    <a:lnTo>
                      <a:pt x="96" y="850"/>
                    </a:lnTo>
                    <a:lnTo>
                      <a:pt x="128" y="817"/>
                    </a:lnTo>
                    <a:lnTo>
                      <a:pt x="162" y="784"/>
                    </a:lnTo>
                    <a:lnTo>
                      <a:pt x="194" y="751"/>
                    </a:lnTo>
                    <a:lnTo>
                      <a:pt x="227" y="718"/>
                    </a:lnTo>
                    <a:lnTo>
                      <a:pt x="260" y="686"/>
                    </a:lnTo>
                    <a:lnTo>
                      <a:pt x="292" y="653"/>
                    </a:lnTo>
                    <a:lnTo>
                      <a:pt x="326" y="620"/>
                    </a:lnTo>
                    <a:lnTo>
                      <a:pt x="358" y="587"/>
                    </a:lnTo>
                    <a:lnTo>
                      <a:pt x="391" y="554"/>
                    </a:lnTo>
                    <a:lnTo>
                      <a:pt x="424" y="522"/>
                    </a:lnTo>
                    <a:lnTo>
                      <a:pt x="456" y="489"/>
                    </a:lnTo>
                    <a:lnTo>
                      <a:pt x="490" y="456"/>
                    </a:lnTo>
                    <a:lnTo>
                      <a:pt x="522" y="423"/>
                    </a:lnTo>
                    <a:lnTo>
                      <a:pt x="555" y="390"/>
                    </a:lnTo>
                    <a:lnTo>
                      <a:pt x="588" y="358"/>
                    </a:lnTo>
                    <a:lnTo>
                      <a:pt x="620" y="325"/>
                    </a:lnTo>
                    <a:lnTo>
                      <a:pt x="654" y="292"/>
                    </a:lnTo>
                    <a:lnTo>
                      <a:pt x="686" y="259"/>
                    </a:lnTo>
                    <a:lnTo>
                      <a:pt x="719" y="227"/>
                    </a:lnTo>
                    <a:lnTo>
                      <a:pt x="752" y="194"/>
                    </a:lnTo>
                    <a:lnTo>
                      <a:pt x="784" y="161"/>
                    </a:lnTo>
                    <a:lnTo>
                      <a:pt x="817" y="128"/>
                    </a:lnTo>
                    <a:lnTo>
                      <a:pt x="850" y="96"/>
                    </a:lnTo>
                    <a:lnTo>
                      <a:pt x="883" y="63"/>
                    </a:lnTo>
                    <a:lnTo>
                      <a:pt x="916" y="30"/>
                    </a:lnTo>
                    <a:lnTo>
                      <a:pt x="916" y="30"/>
                    </a:lnTo>
                    <a:cubicBezTo>
                      <a:pt x="927" y="19"/>
                      <a:pt x="940" y="11"/>
                      <a:pt x="957" y="6"/>
                    </a:cubicBezTo>
                    <a:lnTo>
                      <a:pt x="957" y="6"/>
                    </a:lnTo>
                    <a:cubicBezTo>
                      <a:pt x="973" y="0"/>
                      <a:pt x="989" y="0"/>
                      <a:pt x="1005" y="6"/>
                    </a:cubicBezTo>
                    <a:lnTo>
                      <a:pt x="1005" y="6"/>
                    </a:lnTo>
                    <a:cubicBezTo>
                      <a:pt x="1008" y="6"/>
                      <a:pt x="1011" y="7"/>
                      <a:pt x="1014" y="9"/>
                    </a:cubicBezTo>
                    <a:lnTo>
                      <a:pt x="1014" y="9"/>
                    </a:lnTo>
                    <a:cubicBezTo>
                      <a:pt x="1027" y="14"/>
                      <a:pt x="1038" y="21"/>
                      <a:pt x="1047" y="30"/>
                    </a:cubicBezTo>
                    <a:lnTo>
                      <a:pt x="1079" y="63"/>
                    </a:lnTo>
                    <a:lnTo>
                      <a:pt x="1178" y="161"/>
                    </a:lnTo>
                    <a:lnTo>
                      <a:pt x="1210" y="194"/>
                    </a:lnTo>
                    <a:lnTo>
                      <a:pt x="1243" y="227"/>
                    </a:lnTo>
                    <a:lnTo>
                      <a:pt x="1341" y="325"/>
                    </a:lnTo>
                    <a:lnTo>
                      <a:pt x="1374" y="358"/>
                    </a:lnTo>
                    <a:lnTo>
                      <a:pt x="1407" y="390"/>
                    </a:lnTo>
                    <a:lnTo>
                      <a:pt x="1505" y="489"/>
                    </a:lnTo>
                    <a:lnTo>
                      <a:pt x="1538" y="522"/>
                    </a:lnTo>
                    <a:lnTo>
                      <a:pt x="1571" y="554"/>
                    </a:lnTo>
                    <a:lnTo>
                      <a:pt x="1670" y="653"/>
                    </a:lnTo>
                    <a:lnTo>
                      <a:pt x="1702" y="686"/>
                    </a:lnTo>
                    <a:lnTo>
                      <a:pt x="1735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2" name="Freeform 335">
                <a:extLst>
                  <a:ext uri="{FF2B5EF4-FFF2-40B4-BE49-F238E27FC236}">
                    <a16:creationId xmlns="" xmlns:a16="http://schemas.microsoft.com/office/drawing/2014/main" id="{2F0D731E-FC35-B642-8B51-2CFA25117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038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8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5 w 689"/>
                  <a:gd name="T13" fmla="*/ 377 h 378"/>
                  <a:gd name="T14" fmla="*/ 345 w 689"/>
                  <a:gd name="T15" fmla="*/ 377 h 378"/>
                  <a:gd name="T16" fmla="*/ 377 w 689"/>
                  <a:gd name="T17" fmla="*/ 360 h 378"/>
                  <a:gd name="T18" fmla="*/ 673 w 689"/>
                  <a:gd name="T19" fmla="*/ 65 h 378"/>
                  <a:gd name="T20" fmla="*/ 673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4 w 689"/>
                  <a:gd name="T27" fmla="*/ 8 h 378"/>
                  <a:gd name="T28" fmla="*/ 664 w 689"/>
                  <a:gd name="T29" fmla="*/ 8 h 378"/>
                  <a:gd name="T30" fmla="*/ 607 w 689"/>
                  <a:gd name="T31" fmla="*/ 0 h 378"/>
                  <a:gd name="T32" fmla="*/ 82 w 689"/>
                  <a:gd name="T33" fmla="*/ 0 h 378"/>
                  <a:gd name="T34" fmla="*/ 82 w 689"/>
                  <a:gd name="T35" fmla="*/ 0 h 378"/>
                  <a:gd name="T36" fmla="*/ 25 w 689"/>
                  <a:gd name="T37" fmla="*/ 8 h 378"/>
                  <a:gd name="T38" fmla="*/ 25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7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8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3" y="371"/>
                      <a:pt x="333" y="377"/>
                      <a:pt x="345" y="377"/>
                    </a:cubicBezTo>
                    <a:lnTo>
                      <a:pt x="345" y="377"/>
                    </a:lnTo>
                    <a:cubicBezTo>
                      <a:pt x="356" y="377"/>
                      <a:pt x="366" y="371"/>
                      <a:pt x="377" y="360"/>
                    </a:cubicBezTo>
                    <a:lnTo>
                      <a:pt x="673" y="65"/>
                    </a:lnTo>
                    <a:lnTo>
                      <a:pt x="673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" name="Freeform 336">
                <a:extLst>
                  <a:ext uri="{FF2B5EF4-FFF2-40B4-BE49-F238E27FC236}">
                    <a16:creationId xmlns="" xmlns:a16="http://schemas.microsoft.com/office/drawing/2014/main" id="{DC99275D-8BB3-6C48-9705-AD415107F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00" y="2143125"/>
                <a:ext cx="247650" cy="136525"/>
              </a:xfrm>
              <a:custGeom>
                <a:avLst/>
                <a:gdLst>
                  <a:gd name="T0" fmla="*/ 25 w 690"/>
                  <a:gd name="T1" fmla="*/ 8 h 378"/>
                  <a:gd name="T2" fmla="*/ 25 w 690"/>
                  <a:gd name="T3" fmla="*/ 8 h 378"/>
                  <a:gd name="T4" fmla="*/ 0 w 690"/>
                  <a:gd name="T5" fmla="*/ 33 h 378"/>
                  <a:gd name="T6" fmla="*/ 0 w 690"/>
                  <a:gd name="T7" fmla="*/ 33 h 378"/>
                  <a:gd name="T8" fmla="*/ 17 w 690"/>
                  <a:gd name="T9" fmla="*/ 65 h 378"/>
                  <a:gd name="T10" fmla="*/ 49 w 690"/>
                  <a:gd name="T11" fmla="*/ 98 h 378"/>
                  <a:gd name="T12" fmla="*/ 148 w 690"/>
                  <a:gd name="T13" fmla="*/ 196 h 378"/>
                  <a:gd name="T14" fmla="*/ 181 w 690"/>
                  <a:gd name="T15" fmla="*/ 229 h 378"/>
                  <a:gd name="T16" fmla="*/ 214 w 690"/>
                  <a:gd name="T17" fmla="*/ 262 h 378"/>
                  <a:gd name="T18" fmla="*/ 312 w 690"/>
                  <a:gd name="T19" fmla="*/ 360 h 378"/>
                  <a:gd name="T20" fmla="*/ 312 w 690"/>
                  <a:gd name="T21" fmla="*/ 360 h 378"/>
                  <a:gd name="T22" fmla="*/ 344 w 690"/>
                  <a:gd name="T23" fmla="*/ 377 h 378"/>
                  <a:gd name="T24" fmla="*/ 344 w 690"/>
                  <a:gd name="T25" fmla="*/ 377 h 378"/>
                  <a:gd name="T26" fmla="*/ 378 w 690"/>
                  <a:gd name="T27" fmla="*/ 360 h 378"/>
                  <a:gd name="T28" fmla="*/ 672 w 690"/>
                  <a:gd name="T29" fmla="*/ 65 h 378"/>
                  <a:gd name="T30" fmla="*/ 672 w 690"/>
                  <a:gd name="T31" fmla="*/ 65 h 378"/>
                  <a:gd name="T32" fmla="*/ 689 w 690"/>
                  <a:gd name="T33" fmla="*/ 33 h 378"/>
                  <a:gd name="T34" fmla="*/ 689 w 690"/>
                  <a:gd name="T35" fmla="*/ 33 h 378"/>
                  <a:gd name="T36" fmla="*/ 664 w 690"/>
                  <a:gd name="T37" fmla="*/ 8 h 378"/>
                  <a:gd name="T38" fmla="*/ 664 w 690"/>
                  <a:gd name="T39" fmla="*/ 8 h 378"/>
                  <a:gd name="T40" fmla="*/ 606 w 690"/>
                  <a:gd name="T41" fmla="*/ 0 h 378"/>
                  <a:gd name="T42" fmla="*/ 82 w 690"/>
                  <a:gd name="T43" fmla="*/ 0 h 378"/>
                  <a:gd name="T44" fmla="*/ 82 w 690"/>
                  <a:gd name="T45" fmla="*/ 0 h 378"/>
                  <a:gd name="T46" fmla="*/ 25 w 690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8">
                    <a:moveTo>
                      <a:pt x="25" y="8"/>
                    </a:moveTo>
                    <a:lnTo>
                      <a:pt x="25" y="8"/>
                    </a:lnTo>
                    <a:cubicBezTo>
                      <a:pt x="9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4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6" y="371"/>
                      <a:pt x="378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4" y="54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2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" name="Freeform 337">
                <a:extLst>
                  <a:ext uri="{FF2B5EF4-FFF2-40B4-BE49-F238E27FC236}">
                    <a16:creationId xmlns="" xmlns:a16="http://schemas.microsoft.com/office/drawing/2014/main" id="{F1A139FA-D7E5-4E4C-AB5A-00C89E67F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2375" y="2166938"/>
                <a:ext cx="517525" cy="517525"/>
              </a:xfrm>
              <a:custGeom>
                <a:avLst/>
                <a:gdLst>
                  <a:gd name="T0" fmla="*/ 1276 w 1438"/>
                  <a:gd name="T1" fmla="*/ 653 h 1438"/>
                  <a:gd name="T2" fmla="*/ 752 w 1438"/>
                  <a:gd name="T3" fmla="*/ 140 h 1438"/>
                  <a:gd name="T4" fmla="*/ 743 w 1438"/>
                  <a:gd name="T5" fmla="*/ 137 h 1438"/>
                  <a:gd name="T6" fmla="*/ 654 w 1438"/>
                  <a:gd name="T7" fmla="*/ 161 h 1438"/>
                  <a:gd name="T8" fmla="*/ 523 w 1438"/>
                  <a:gd name="T9" fmla="*/ 292 h 1438"/>
                  <a:gd name="T10" fmla="*/ 358 w 1438"/>
                  <a:gd name="T11" fmla="*/ 456 h 1438"/>
                  <a:gd name="T12" fmla="*/ 194 w 1438"/>
                  <a:gd name="T13" fmla="*/ 620 h 1438"/>
                  <a:gd name="T14" fmla="*/ 137 w 1438"/>
                  <a:gd name="T15" fmla="*/ 694 h 1438"/>
                  <a:gd name="T16" fmla="*/ 137 w 1438"/>
                  <a:gd name="T17" fmla="*/ 743 h 1438"/>
                  <a:gd name="T18" fmla="*/ 293 w 1438"/>
                  <a:gd name="T19" fmla="*/ 916 h 1438"/>
                  <a:gd name="T20" fmla="*/ 457 w 1438"/>
                  <a:gd name="T21" fmla="*/ 1079 h 1438"/>
                  <a:gd name="T22" fmla="*/ 621 w 1438"/>
                  <a:gd name="T23" fmla="*/ 1243 h 1438"/>
                  <a:gd name="T24" fmla="*/ 695 w 1438"/>
                  <a:gd name="T25" fmla="*/ 1301 h 1438"/>
                  <a:gd name="T26" fmla="*/ 743 w 1438"/>
                  <a:gd name="T27" fmla="*/ 1301 h 1438"/>
                  <a:gd name="T28" fmla="*/ 785 w 1438"/>
                  <a:gd name="T29" fmla="*/ 1276 h 1438"/>
                  <a:gd name="T30" fmla="*/ 883 w 1438"/>
                  <a:gd name="T31" fmla="*/ 1178 h 1438"/>
                  <a:gd name="T32" fmla="*/ 981 w 1438"/>
                  <a:gd name="T33" fmla="*/ 1079 h 1438"/>
                  <a:gd name="T34" fmla="*/ 1079 w 1438"/>
                  <a:gd name="T35" fmla="*/ 981 h 1438"/>
                  <a:gd name="T36" fmla="*/ 1178 w 1438"/>
                  <a:gd name="T37" fmla="*/ 883 h 1438"/>
                  <a:gd name="T38" fmla="*/ 1276 w 1438"/>
                  <a:gd name="T39" fmla="*/ 785 h 1438"/>
                  <a:gd name="T40" fmla="*/ 1301 w 1438"/>
                  <a:gd name="T41" fmla="*/ 743 h 1438"/>
                  <a:gd name="T42" fmla="*/ 1408 w 1438"/>
                  <a:gd name="T43" fmla="*/ 653 h 1438"/>
                  <a:gd name="T44" fmla="*/ 1432 w 1438"/>
                  <a:gd name="T45" fmla="*/ 743 h 1438"/>
                  <a:gd name="T46" fmla="*/ 785 w 1438"/>
                  <a:gd name="T47" fmla="*/ 1407 h 1438"/>
                  <a:gd name="T48" fmla="*/ 752 w 1438"/>
                  <a:gd name="T49" fmla="*/ 1428 h 1438"/>
                  <a:gd name="T50" fmla="*/ 695 w 1438"/>
                  <a:gd name="T51" fmla="*/ 1432 h 1438"/>
                  <a:gd name="T52" fmla="*/ 588 w 1438"/>
                  <a:gd name="T53" fmla="*/ 1342 h 1438"/>
                  <a:gd name="T54" fmla="*/ 424 w 1438"/>
                  <a:gd name="T55" fmla="*/ 1178 h 1438"/>
                  <a:gd name="T56" fmla="*/ 260 w 1438"/>
                  <a:gd name="T57" fmla="*/ 1014 h 1438"/>
                  <a:gd name="T58" fmla="*/ 96 w 1438"/>
                  <a:gd name="T59" fmla="*/ 850 h 1438"/>
                  <a:gd name="T60" fmla="*/ 30 w 1438"/>
                  <a:gd name="T61" fmla="*/ 785 h 1438"/>
                  <a:gd name="T62" fmla="*/ 6 w 1438"/>
                  <a:gd name="T63" fmla="*/ 694 h 1438"/>
                  <a:gd name="T64" fmla="*/ 64 w 1438"/>
                  <a:gd name="T65" fmla="*/ 620 h 1438"/>
                  <a:gd name="T66" fmla="*/ 162 w 1438"/>
                  <a:gd name="T67" fmla="*/ 522 h 1438"/>
                  <a:gd name="T68" fmla="*/ 260 w 1438"/>
                  <a:gd name="T69" fmla="*/ 424 h 1438"/>
                  <a:gd name="T70" fmla="*/ 358 w 1438"/>
                  <a:gd name="T71" fmla="*/ 325 h 1438"/>
                  <a:gd name="T72" fmla="*/ 457 w 1438"/>
                  <a:gd name="T73" fmla="*/ 227 h 1438"/>
                  <a:gd name="T74" fmla="*/ 555 w 1438"/>
                  <a:gd name="T75" fmla="*/ 128 h 1438"/>
                  <a:gd name="T76" fmla="*/ 654 w 1438"/>
                  <a:gd name="T77" fmla="*/ 30 h 1438"/>
                  <a:gd name="T78" fmla="*/ 695 w 1438"/>
                  <a:gd name="T79" fmla="*/ 6 h 1438"/>
                  <a:gd name="T80" fmla="*/ 752 w 1438"/>
                  <a:gd name="T81" fmla="*/ 8 h 1438"/>
                  <a:gd name="T82" fmla="*/ 817 w 1438"/>
                  <a:gd name="T83" fmla="*/ 63 h 1438"/>
                  <a:gd name="T84" fmla="*/ 916 w 1438"/>
                  <a:gd name="T85" fmla="*/ 161 h 1438"/>
                  <a:gd name="T86" fmla="*/ 1014 w 1438"/>
                  <a:gd name="T87" fmla="*/ 260 h 1438"/>
                  <a:gd name="T88" fmla="*/ 1112 w 1438"/>
                  <a:gd name="T89" fmla="*/ 358 h 1438"/>
                  <a:gd name="T90" fmla="*/ 1211 w 1438"/>
                  <a:gd name="T91" fmla="*/ 456 h 1438"/>
                  <a:gd name="T92" fmla="*/ 1309 w 1438"/>
                  <a:gd name="T93" fmla="*/ 555 h 1438"/>
                  <a:gd name="T94" fmla="*/ 1408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1" y="694"/>
                    </a:moveTo>
                    <a:lnTo>
                      <a:pt x="1301" y="694"/>
                    </a:lnTo>
                    <a:cubicBezTo>
                      <a:pt x="1295" y="677"/>
                      <a:pt x="1287" y="664"/>
                      <a:pt x="1276" y="653"/>
                    </a:cubicBezTo>
                    <a:lnTo>
                      <a:pt x="785" y="161"/>
                    </a:lnTo>
                    <a:lnTo>
                      <a:pt x="785" y="161"/>
                    </a:lnTo>
                    <a:cubicBezTo>
                      <a:pt x="776" y="153"/>
                      <a:pt x="765" y="146"/>
                      <a:pt x="752" y="140"/>
                    </a:cubicBezTo>
                    <a:lnTo>
                      <a:pt x="752" y="140"/>
                    </a:lnTo>
                    <a:cubicBezTo>
                      <a:pt x="749" y="139"/>
                      <a:pt x="746" y="138"/>
                      <a:pt x="743" y="137"/>
                    </a:cubicBezTo>
                    <a:lnTo>
                      <a:pt x="743" y="137"/>
                    </a:lnTo>
                    <a:cubicBezTo>
                      <a:pt x="727" y="131"/>
                      <a:pt x="711" y="131"/>
                      <a:pt x="695" y="137"/>
                    </a:cubicBezTo>
                    <a:lnTo>
                      <a:pt x="695" y="137"/>
                    </a:lnTo>
                    <a:cubicBezTo>
                      <a:pt x="678" y="143"/>
                      <a:pt x="665" y="150"/>
                      <a:pt x="654" y="161"/>
                    </a:cubicBezTo>
                    <a:lnTo>
                      <a:pt x="588" y="227"/>
                    </a:lnTo>
                    <a:lnTo>
                      <a:pt x="555" y="260"/>
                    </a:lnTo>
                    <a:lnTo>
                      <a:pt x="523" y="292"/>
                    </a:lnTo>
                    <a:lnTo>
                      <a:pt x="424" y="391"/>
                    </a:lnTo>
                    <a:lnTo>
                      <a:pt x="392" y="424"/>
                    </a:lnTo>
                    <a:lnTo>
                      <a:pt x="358" y="456"/>
                    </a:lnTo>
                    <a:lnTo>
                      <a:pt x="260" y="555"/>
                    </a:lnTo>
                    <a:lnTo>
                      <a:pt x="228" y="588"/>
                    </a:lnTo>
                    <a:lnTo>
                      <a:pt x="194" y="620"/>
                    </a:lnTo>
                    <a:lnTo>
                      <a:pt x="162" y="653"/>
                    </a:lnTo>
                    <a:lnTo>
                      <a:pt x="162" y="653"/>
                    </a:lnTo>
                    <a:cubicBezTo>
                      <a:pt x="151" y="664"/>
                      <a:pt x="142" y="677"/>
                      <a:pt x="137" y="694"/>
                    </a:cubicBezTo>
                    <a:lnTo>
                      <a:pt x="137" y="694"/>
                    </a:lnTo>
                    <a:cubicBezTo>
                      <a:pt x="132" y="711"/>
                      <a:pt x="132" y="727"/>
                      <a:pt x="137" y="743"/>
                    </a:cubicBezTo>
                    <a:lnTo>
                      <a:pt x="137" y="743"/>
                    </a:lnTo>
                    <a:cubicBezTo>
                      <a:pt x="142" y="760"/>
                      <a:pt x="151" y="773"/>
                      <a:pt x="162" y="785"/>
                    </a:cubicBezTo>
                    <a:lnTo>
                      <a:pt x="260" y="883"/>
                    </a:lnTo>
                    <a:lnTo>
                      <a:pt x="293" y="916"/>
                    </a:lnTo>
                    <a:lnTo>
                      <a:pt x="326" y="948"/>
                    </a:lnTo>
                    <a:lnTo>
                      <a:pt x="424" y="1047"/>
                    </a:lnTo>
                    <a:lnTo>
                      <a:pt x="457" y="1079"/>
                    </a:lnTo>
                    <a:lnTo>
                      <a:pt x="490" y="1112"/>
                    </a:lnTo>
                    <a:lnTo>
                      <a:pt x="588" y="1210"/>
                    </a:lnTo>
                    <a:lnTo>
                      <a:pt x="621" y="1243"/>
                    </a:lnTo>
                    <a:lnTo>
                      <a:pt x="654" y="1276"/>
                    </a:lnTo>
                    <a:lnTo>
                      <a:pt x="654" y="1276"/>
                    </a:lnTo>
                    <a:cubicBezTo>
                      <a:pt x="665" y="1287"/>
                      <a:pt x="678" y="1295"/>
                      <a:pt x="695" y="1301"/>
                    </a:cubicBezTo>
                    <a:lnTo>
                      <a:pt x="695" y="1301"/>
                    </a:lnTo>
                    <a:cubicBezTo>
                      <a:pt x="711" y="1306"/>
                      <a:pt x="727" y="1306"/>
                      <a:pt x="743" y="1301"/>
                    </a:cubicBezTo>
                    <a:lnTo>
                      <a:pt x="743" y="1301"/>
                    </a:lnTo>
                    <a:cubicBezTo>
                      <a:pt x="746" y="1300"/>
                      <a:pt x="749" y="1298"/>
                      <a:pt x="752" y="1297"/>
                    </a:cubicBezTo>
                    <a:lnTo>
                      <a:pt x="752" y="1297"/>
                    </a:lnTo>
                    <a:cubicBezTo>
                      <a:pt x="765" y="1292"/>
                      <a:pt x="776" y="1285"/>
                      <a:pt x="785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3" y="1178"/>
                    </a:lnTo>
                    <a:lnTo>
                      <a:pt x="916" y="1144"/>
                    </a:lnTo>
                    <a:lnTo>
                      <a:pt x="948" y="1112"/>
                    </a:lnTo>
                    <a:lnTo>
                      <a:pt x="981" y="1079"/>
                    </a:lnTo>
                    <a:lnTo>
                      <a:pt x="1014" y="1047"/>
                    </a:lnTo>
                    <a:lnTo>
                      <a:pt x="1047" y="1014"/>
                    </a:lnTo>
                    <a:lnTo>
                      <a:pt x="1079" y="981"/>
                    </a:lnTo>
                    <a:lnTo>
                      <a:pt x="1112" y="948"/>
                    </a:lnTo>
                    <a:lnTo>
                      <a:pt x="1145" y="916"/>
                    </a:lnTo>
                    <a:lnTo>
                      <a:pt x="1178" y="883"/>
                    </a:lnTo>
                    <a:lnTo>
                      <a:pt x="1211" y="850"/>
                    </a:lnTo>
                    <a:lnTo>
                      <a:pt x="1243" y="817"/>
                    </a:lnTo>
                    <a:lnTo>
                      <a:pt x="1276" y="785"/>
                    </a:lnTo>
                    <a:lnTo>
                      <a:pt x="1276" y="785"/>
                    </a:lnTo>
                    <a:cubicBezTo>
                      <a:pt x="1287" y="773"/>
                      <a:pt x="1295" y="760"/>
                      <a:pt x="1301" y="743"/>
                    </a:cubicBezTo>
                    <a:lnTo>
                      <a:pt x="1301" y="743"/>
                    </a:lnTo>
                    <a:cubicBezTo>
                      <a:pt x="1306" y="727"/>
                      <a:pt x="1306" y="711"/>
                      <a:pt x="1301" y="694"/>
                    </a:cubicBezTo>
                    <a:close/>
                    <a:moveTo>
                      <a:pt x="1408" y="653"/>
                    </a:moveTo>
                    <a:lnTo>
                      <a:pt x="1408" y="653"/>
                    </a:lnTo>
                    <a:cubicBezTo>
                      <a:pt x="1418" y="664"/>
                      <a:pt x="1426" y="677"/>
                      <a:pt x="1432" y="694"/>
                    </a:cubicBezTo>
                    <a:lnTo>
                      <a:pt x="1432" y="694"/>
                    </a:lnTo>
                    <a:cubicBezTo>
                      <a:pt x="1437" y="711"/>
                      <a:pt x="1437" y="727"/>
                      <a:pt x="1432" y="743"/>
                    </a:cubicBezTo>
                    <a:lnTo>
                      <a:pt x="1432" y="743"/>
                    </a:lnTo>
                    <a:cubicBezTo>
                      <a:pt x="1426" y="760"/>
                      <a:pt x="1418" y="773"/>
                      <a:pt x="1408" y="785"/>
                    </a:cubicBezTo>
                    <a:lnTo>
                      <a:pt x="785" y="1407"/>
                    </a:lnTo>
                    <a:lnTo>
                      <a:pt x="785" y="1407"/>
                    </a:lnTo>
                    <a:cubicBezTo>
                      <a:pt x="776" y="1416"/>
                      <a:pt x="765" y="1423"/>
                      <a:pt x="752" y="1428"/>
                    </a:cubicBezTo>
                    <a:lnTo>
                      <a:pt x="752" y="1428"/>
                    </a:lnTo>
                    <a:cubicBezTo>
                      <a:pt x="749" y="1429"/>
                      <a:pt x="746" y="1431"/>
                      <a:pt x="743" y="1432"/>
                    </a:cubicBezTo>
                    <a:lnTo>
                      <a:pt x="743" y="1432"/>
                    </a:lnTo>
                    <a:cubicBezTo>
                      <a:pt x="727" y="1437"/>
                      <a:pt x="711" y="1437"/>
                      <a:pt x="695" y="1432"/>
                    </a:cubicBezTo>
                    <a:lnTo>
                      <a:pt x="695" y="1432"/>
                    </a:lnTo>
                    <a:cubicBezTo>
                      <a:pt x="678" y="1426"/>
                      <a:pt x="665" y="1418"/>
                      <a:pt x="654" y="1407"/>
                    </a:cubicBezTo>
                    <a:lnTo>
                      <a:pt x="588" y="1342"/>
                    </a:lnTo>
                    <a:lnTo>
                      <a:pt x="555" y="1308"/>
                    </a:lnTo>
                    <a:lnTo>
                      <a:pt x="523" y="1276"/>
                    </a:lnTo>
                    <a:lnTo>
                      <a:pt x="424" y="1178"/>
                    </a:lnTo>
                    <a:lnTo>
                      <a:pt x="392" y="1144"/>
                    </a:lnTo>
                    <a:lnTo>
                      <a:pt x="358" y="1112"/>
                    </a:lnTo>
                    <a:lnTo>
                      <a:pt x="260" y="1014"/>
                    </a:lnTo>
                    <a:lnTo>
                      <a:pt x="228" y="981"/>
                    </a:lnTo>
                    <a:lnTo>
                      <a:pt x="194" y="948"/>
                    </a:lnTo>
                    <a:lnTo>
                      <a:pt x="96" y="850"/>
                    </a:lnTo>
                    <a:lnTo>
                      <a:pt x="64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20" y="773"/>
                      <a:pt x="12" y="760"/>
                      <a:pt x="6" y="743"/>
                    </a:cubicBezTo>
                    <a:lnTo>
                      <a:pt x="6" y="743"/>
                    </a:lnTo>
                    <a:cubicBezTo>
                      <a:pt x="0" y="727"/>
                      <a:pt x="0" y="711"/>
                      <a:pt x="6" y="694"/>
                    </a:cubicBezTo>
                    <a:lnTo>
                      <a:pt x="6" y="694"/>
                    </a:lnTo>
                    <a:cubicBezTo>
                      <a:pt x="12" y="677"/>
                      <a:pt x="20" y="664"/>
                      <a:pt x="30" y="653"/>
                    </a:cubicBezTo>
                    <a:lnTo>
                      <a:pt x="64" y="620"/>
                    </a:lnTo>
                    <a:lnTo>
                      <a:pt x="96" y="588"/>
                    </a:lnTo>
                    <a:lnTo>
                      <a:pt x="129" y="555"/>
                    </a:lnTo>
                    <a:lnTo>
                      <a:pt x="162" y="522"/>
                    </a:lnTo>
                    <a:lnTo>
                      <a:pt x="194" y="489"/>
                    </a:lnTo>
                    <a:lnTo>
                      <a:pt x="228" y="456"/>
                    </a:lnTo>
                    <a:lnTo>
                      <a:pt x="260" y="424"/>
                    </a:lnTo>
                    <a:lnTo>
                      <a:pt x="293" y="391"/>
                    </a:lnTo>
                    <a:lnTo>
                      <a:pt x="326" y="358"/>
                    </a:lnTo>
                    <a:lnTo>
                      <a:pt x="358" y="325"/>
                    </a:lnTo>
                    <a:lnTo>
                      <a:pt x="392" y="292"/>
                    </a:lnTo>
                    <a:lnTo>
                      <a:pt x="424" y="260"/>
                    </a:lnTo>
                    <a:lnTo>
                      <a:pt x="457" y="227"/>
                    </a:lnTo>
                    <a:lnTo>
                      <a:pt x="490" y="194"/>
                    </a:lnTo>
                    <a:lnTo>
                      <a:pt x="523" y="161"/>
                    </a:lnTo>
                    <a:lnTo>
                      <a:pt x="555" y="128"/>
                    </a:lnTo>
                    <a:lnTo>
                      <a:pt x="588" y="96"/>
                    </a:lnTo>
                    <a:lnTo>
                      <a:pt x="621" y="63"/>
                    </a:lnTo>
                    <a:lnTo>
                      <a:pt x="654" y="30"/>
                    </a:lnTo>
                    <a:lnTo>
                      <a:pt x="654" y="30"/>
                    </a:lnTo>
                    <a:cubicBezTo>
                      <a:pt x="665" y="19"/>
                      <a:pt x="678" y="11"/>
                      <a:pt x="695" y="6"/>
                    </a:cubicBezTo>
                    <a:lnTo>
                      <a:pt x="695" y="6"/>
                    </a:lnTo>
                    <a:cubicBezTo>
                      <a:pt x="711" y="0"/>
                      <a:pt x="727" y="0"/>
                      <a:pt x="743" y="6"/>
                    </a:cubicBezTo>
                    <a:lnTo>
                      <a:pt x="743" y="6"/>
                    </a:lnTo>
                    <a:cubicBezTo>
                      <a:pt x="746" y="7"/>
                      <a:pt x="749" y="7"/>
                      <a:pt x="752" y="8"/>
                    </a:cubicBezTo>
                    <a:lnTo>
                      <a:pt x="752" y="8"/>
                    </a:lnTo>
                    <a:cubicBezTo>
                      <a:pt x="765" y="14"/>
                      <a:pt x="776" y="22"/>
                      <a:pt x="785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3" y="128"/>
                    </a:lnTo>
                    <a:lnTo>
                      <a:pt x="916" y="161"/>
                    </a:lnTo>
                    <a:lnTo>
                      <a:pt x="948" y="194"/>
                    </a:lnTo>
                    <a:lnTo>
                      <a:pt x="981" y="227"/>
                    </a:lnTo>
                    <a:lnTo>
                      <a:pt x="1014" y="260"/>
                    </a:lnTo>
                    <a:lnTo>
                      <a:pt x="1047" y="292"/>
                    </a:lnTo>
                    <a:lnTo>
                      <a:pt x="1079" y="325"/>
                    </a:lnTo>
                    <a:lnTo>
                      <a:pt x="1112" y="358"/>
                    </a:lnTo>
                    <a:lnTo>
                      <a:pt x="1145" y="391"/>
                    </a:lnTo>
                    <a:lnTo>
                      <a:pt x="1178" y="424"/>
                    </a:lnTo>
                    <a:lnTo>
                      <a:pt x="1211" y="456"/>
                    </a:lnTo>
                    <a:lnTo>
                      <a:pt x="1243" y="489"/>
                    </a:lnTo>
                    <a:lnTo>
                      <a:pt x="1276" y="522"/>
                    </a:lnTo>
                    <a:lnTo>
                      <a:pt x="1309" y="555"/>
                    </a:lnTo>
                    <a:lnTo>
                      <a:pt x="1342" y="588"/>
                    </a:lnTo>
                    <a:lnTo>
                      <a:pt x="1375" y="620"/>
                    </a:lnTo>
                    <a:lnTo>
                      <a:pt x="1408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" name="Freeform 340">
                <a:extLst>
                  <a:ext uri="{FF2B5EF4-FFF2-40B4-BE49-F238E27FC236}">
                    <a16:creationId xmlns="" xmlns:a16="http://schemas.microsoft.com/office/drawing/2014/main" id="{A2012BC9-14E6-EA4E-8B53-202AA305C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6038" y="2260600"/>
                <a:ext cx="328612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3 w 913"/>
                  <a:gd name="T5" fmla="*/ 293 h 914"/>
                  <a:gd name="T6" fmla="*/ 522 w 913"/>
                  <a:gd name="T7" fmla="*/ 162 h 914"/>
                  <a:gd name="T8" fmla="*/ 489 w 913"/>
                  <a:gd name="T9" fmla="*/ 140 h 914"/>
                  <a:gd name="T10" fmla="*/ 480 w 913"/>
                  <a:gd name="T11" fmla="*/ 137 h 914"/>
                  <a:gd name="T12" fmla="*/ 432 w 913"/>
                  <a:gd name="T13" fmla="*/ 137 h 914"/>
                  <a:gd name="T14" fmla="*/ 391 w 913"/>
                  <a:gd name="T15" fmla="*/ 162 h 914"/>
                  <a:gd name="T16" fmla="*/ 325 w 913"/>
                  <a:gd name="T17" fmla="*/ 227 h 914"/>
                  <a:gd name="T18" fmla="*/ 259 w 913"/>
                  <a:gd name="T19" fmla="*/ 293 h 914"/>
                  <a:gd name="T20" fmla="*/ 194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1 w 913"/>
                  <a:gd name="T29" fmla="*/ 752 h 914"/>
                  <a:gd name="T30" fmla="*/ 432 w 913"/>
                  <a:gd name="T31" fmla="*/ 776 h 914"/>
                  <a:gd name="T32" fmla="*/ 480 w 913"/>
                  <a:gd name="T33" fmla="*/ 776 h 914"/>
                  <a:gd name="T34" fmla="*/ 489 w 913"/>
                  <a:gd name="T35" fmla="*/ 773 h 914"/>
                  <a:gd name="T36" fmla="*/ 522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3 w 913"/>
                  <a:gd name="T55" fmla="*/ 752 h 914"/>
                  <a:gd name="T56" fmla="*/ 522 w 913"/>
                  <a:gd name="T57" fmla="*/ 882 h 914"/>
                  <a:gd name="T58" fmla="*/ 489 w 913"/>
                  <a:gd name="T59" fmla="*/ 904 h 914"/>
                  <a:gd name="T60" fmla="*/ 480 w 913"/>
                  <a:gd name="T61" fmla="*/ 907 h 914"/>
                  <a:gd name="T62" fmla="*/ 432 w 913"/>
                  <a:gd name="T63" fmla="*/ 907 h 914"/>
                  <a:gd name="T64" fmla="*/ 391 w 913"/>
                  <a:gd name="T65" fmla="*/ 882 h 914"/>
                  <a:gd name="T66" fmla="*/ 325 w 913"/>
                  <a:gd name="T67" fmla="*/ 817 h 914"/>
                  <a:gd name="T68" fmla="*/ 259 w 913"/>
                  <a:gd name="T69" fmla="*/ 752 h 914"/>
                  <a:gd name="T70" fmla="*/ 194 w 913"/>
                  <a:gd name="T71" fmla="*/ 686 h 914"/>
                  <a:gd name="T72" fmla="*/ 129 w 913"/>
                  <a:gd name="T73" fmla="*/ 621 h 914"/>
                  <a:gd name="T74" fmla="*/ 63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3 w 913"/>
                  <a:gd name="T83" fmla="*/ 358 h 914"/>
                  <a:gd name="T84" fmla="*/ 194 w 913"/>
                  <a:gd name="T85" fmla="*/ 227 h 914"/>
                  <a:gd name="T86" fmla="*/ 325 w 913"/>
                  <a:gd name="T87" fmla="*/ 96 h 914"/>
                  <a:gd name="T88" fmla="*/ 391 w 913"/>
                  <a:gd name="T89" fmla="*/ 30 h 914"/>
                  <a:gd name="T90" fmla="*/ 432 w 913"/>
                  <a:gd name="T91" fmla="*/ 6 h 914"/>
                  <a:gd name="T92" fmla="*/ 480 w 913"/>
                  <a:gd name="T93" fmla="*/ 6 h 914"/>
                  <a:gd name="T94" fmla="*/ 489 w 913"/>
                  <a:gd name="T95" fmla="*/ 9 h 914"/>
                  <a:gd name="T96" fmla="*/ 522 w 913"/>
                  <a:gd name="T97" fmla="*/ 30 h 914"/>
                  <a:gd name="T98" fmla="*/ 587 w 913"/>
                  <a:gd name="T99" fmla="*/ 96 h 914"/>
                  <a:gd name="T100" fmla="*/ 653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2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3" y="293"/>
                    </a:lnTo>
                    <a:lnTo>
                      <a:pt x="554" y="194"/>
                    </a:lnTo>
                    <a:lnTo>
                      <a:pt x="522" y="162"/>
                    </a:lnTo>
                    <a:lnTo>
                      <a:pt x="522" y="162"/>
                    </a:lnTo>
                    <a:cubicBezTo>
                      <a:pt x="513" y="152"/>
                      <a:pt x="502" y="146"/>
                      <a:pt x="489" y="140"/>
                    </a:cubicBezTo>
                    <a:lnTo>
                      <a:pt x="489" y="140"/>
                    </a:lnTo>
                    <a:cubicBezTo>
                      <a:pt x="486" y="139"/>
                      <a:pt x="483" y="138"/>
                      <a:pt x="480" y="137"/>
                    </a:cubicBezTo>
                    <a:lnTo>
                      <a:pt x="480" y="137"/>
                    </a:lnTo>
                    <a:cubicBezTo>
                      <a:pt x="464" y="132"/>
                      <a:pt x="448" y="132"/>
                      <a:pt x="432" y="137"/>
                    </a:cubicBezTo>
                    <a:lnTo>
                      <a:pt x="432" y="137"/>
                    </a:lnTo>
                    <a:cubicBezTo>
                      <a:pt x="415" y="142"/>
                      <a:pt x="402" y="151"/>
                      <a:pt x="391" y="162"/>
                    </a:cubicBezTo>
                    <a:lnTo>
                      <a:pt x="358" y="194"/>
                    </a:lnTo>
                    <a:lnTo>
                      <a:pt x="325" y="227"/>
                    </a:lnTo>
                    <a:lnTo>
                      <a:pt x="292" y="260"/>
                    </a:lnTo>
                    <a:lnTo>
                      <a:pt x="259" y="293"/>
                    </a:lnTo>
                    <a:lnTo>
                      <a:pt x="227" y="326"/>
                    </a:lnTo>
                    <a:lnTo>
                      <a:pt x="194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1" y="752"/>
                    </a:lnTo>
                    <a:lnTo>
                      <a:pt x="391" y="752"/>
                    </a:lnTo>
                    <a:cubicBezTo>
                      <a:pt x="402" y="763"/>
                      <a:pt x="415" y="771"/>
                      <a:pt x="432" y="776"/>
                    </a:cubicBezTo>
                    <a:lnTo>
                      <a:pt x="432" y="776"/>
                    </a:lnTo>
                    <a:cubicBezTo>
                      <a:pt x="448" y="782"/>
                      <a:pt x="464" y="782"/>
                      <a:pt x="480" y="776"/>
                    </a:cubicBezTo>
                    <a:lnTo>
                      <a:pt x="480" y="776"/>
                    </a:lnTo>
                    <a:cubicBezTo>
                      <a:pt x="483" y="776"/>
                      <a:pt x="486" y="775"/>
                      <a:pt x="489" y="773"/>
                    </a:cubicBezTo>
                    <a:lnTo>
                      <a:pt x="489" y="773"/>
                    </a:lnTo>
                    <a:cubicBezTo>
                      <a:pt x="502" y="768"/>
                      <a:pt x="513" y="761"/>
                      <a:pt x="522" y="752"/>
                    </a:cubicBezTo>
                    <a:lnTo>
                      <a:pt x="587" y="686"/>
                    </a:lnTo>
                    <a:lnTo>
                      <a:pt x="620" y="654"/>
                    </a:lnTo>
                    <a:lnTo>
                      <a:pt x="653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2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1" y="498"/>
                      <a:pt x="893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3" y="752"/>
                    </a:lnTo>
                    <a:lnTo>
                      <a:pt x="554" y="850"/>
                    </a:lnTo>
                    <a:lnTo>
                      <a:pt x="522" y="882"/>
                    </a:lnTo>
                    <a:lnTo>
                      <a:pt x="522" y="882"/>
                    </a:lnTo>
                    <a:cubicBezTo>
                      <a:pt x="513" y="892"/>
                      <a:pt x="502" y="899"/>
                      <a:pt x="489" y="904"/>
                    </a:cubicBezTo>
                    <a:lnTo>
                      <a:pt x="489" y="904"/>
                    </a:lnTo>
                    <a:cubicBezTo>
                      <a:pt x="486" y="906"/>
                      <a:pt x="483" y="907"/>
                      <a:pt x="480" y="907"/>
                    </a:cubicBezTo>
                    <a:lnTo>
                      <a:pt x="480" y="907"/>
                    </a:lnTo>
                    <a:cubicBezTo>
                      <a:pt x="464" y="913"/>
                      <a:pt x="448" y="913"/>
                      <a:pt x="432" y="907"/>
                    </a:cubicBezTo>
                    <a:lnTo>
                      <a:pt x="432" y="907"/>
                    </a:lnTo>
                    <a:cubicBezTo>
                      <a:pt x="415" y="902"/>
                      <a:pt x="402" y="894"/>
                      <a:pt x="391" y="882"/>
                    </a:cubicBezTo>
                    <a:lnTo>
                      <a:pt x="358" y="850"/>
                    </a:lnTo>
                    <a:lnTo>
                      <a:pt x="325" y="817"/>
                    </a:lnTo>
                    <a:lnTo>
                      <a:pt x="292" y="785"/>
                    </a:lnTo>
                    <a:lnTo>
                      <a:pt x="259" y="752"/>
                    </a:lnTo>
                    <a:lnTo>
                      <a:pt x="227" y="719"/>
                    </a:lnTo>
                    <a:lnTo>
                      <a:pt x="194" y="686"/>
                    </a:lnTo>
                    <a:lnTo>
                      <a:pt x="161" y="654"/>
                    </a:lnTo>
                    <a:lnTo>
                      <a:pt x="129" y="621"/>
                    </a:lnTo>
                    <a:lnTo>
                      <a:pt x="95" y="588"/>
                    </a:lnTo>
                    <a:lnTo>
                      <a:pt x="63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3" y="358"/>
                    </a:lnTo>
                    <a:lnTo>
                      <a:pt x="161" y="260"/>
                    </a:lnTo>
                    <a:lnTo>
                      <a:pt x="194" y="227"/>
                    </a:lnTo>
                    <a:lnTo>
                      <a:pt x="227" y="194"/>
                    </a:lnTo>
                    <a:lnTo>
                      <a:pt x="325" y="96"/>
                    </a:lnTo>
                    <a:lnTo>
                      <a:pt x="358" y="63"/>
                    </a:lnTo>
                    <a:lnTo>
                      <a:pt x="391" y="30"/>
                    </a:lnTo>
                    <a:lnTo>
                      <a:pt x="391" y="30"/>
                    </a:lnTo>
                    <a:cubicBezTo>
                      <a:pt x="402" y="20"/>
                      <a:pt x="415" y="11"/>
                      <a:pt x="432" y="6"/>
                    </a:cubicBezTo>
                    <a:lnTo>
                      <a:pt x="432" y="6"/>
                    </a:lnTo>
                    <a:cubicBezTo>
                      <a:pt x="448" y="0"/>
                      <a:pt x="464" y="0"/>
                      <a:pt x="480" y="6"/>
                    </a:cubicBezTo>
                    <a:lnTo>
                      <a:pt x="480" y="6"/>
                    </a:lnTo>
                    <a:cubicBezTo>
                      <a:pt x="483" y="7"/>
                      <a:pt x="486" y="8"/>
                      <a:pt x="489" y="9"/>
                    </a:cubicBezTo>
                    <a:lnTo>
                      <a:pt x="489" y="9"/>
                    </a:lnTo>
                    <a:cubicBezTo>
                      <a:pt x="502" y="15"/>
                      <a:pt x="513" y="21"/>
                      <a:pt x="522" y="30"/>
                    </a:cubicBezTo>
                    <a:lnTo>
                      <a:pt x="554" y="63"/>
                    </a:lnTo>
                    <a:lnTo>
                      <a:pt x="587" y="96"/>
                    </a:lnTo>
                    <a:lnTo>
                      <a:pt x="620" y="129"/>
                    </a:lnTo>
                    <a:lnTo>
                      <a:pt x="653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3" y="402"/>
                      <a:pt x="901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" name="Freeform 341">
                <a:extLst>
                  <a:ext uri="{FF2B5EF4-FFF2-40B4-BE49-F238E27FC236}">
                    <a16:creationId xmlns="" xmlns:a16="http://schemas.microsoft.com/office/drawing/2014/main" id="{DECEFC9E-0B54-0441-AF26-84C848FEA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0750" y="2284413"/>
                <a:ext cx="247650" cy="284162"/>
              </a:xfrm>
              <a:custGeom>
                <a:avLst/>
                <a:gdLst>
                  <a:gd name="T0" fmla="*/ 664 w 690"/>
                  <a:gd name="T1" fmla="*/ 778 h 788"/>
                  <a:gd name="T2" fmla="*/ 664 w 690"/>
                  <a:gd name="T3" fmla="*/ 778 h 788"/>
                  <a:gd name="T4" fmla="*/ 689 w 690"/>
                  <a:gd name="T5" fmla="*/ 754 h 788"/>
                  <a:gd name="T6" fmla="*/ 689 w 690"/>
                  <a:gd name="T7" fmla="*/ 754 h 788"/>
                  <a:gd name="T8" fmla="*/ 672 w 690"/>
                  <a:gd name="T9" fmla="*/ 722 h 788"/>
                  <a:gd name="T10" fmla="*/ 639 w 690"/>
                  <a:gd name="T11" fmla="*/ 689 h 788"/>
                  <a:gd name="T12" fmla="*/ 606 w 690"/>
                  <a:gd name="T13" fmla="*/ 656 h 788"/>
                  <a:gd name="T14" fmla="*/ 573 w 690"/>
                  <a:gd name="T15" fmla="*/ 623 h 788"/>
                  <a:gd name="T16" fmla="*/ 541 w 690"/>
                  <a:gd name="T17" fmla="*/ 591 h 788"/>
                  <a:gd name="T18" fmla="*/ 508 w 690"/>
                  <a:gd name="T19" fmla="*/ 558 h 788"/>
                  <a:gd name="T20" fmla="*/ 475 w 690"/>
                  <a:gd name="T21" fmla="*/ 525 h 788"/>
                  <a:gd name="T22" fmla="*/ 442 w 690"/>
                  <a:gd name="T23" fmla="*/ 492 h 788"/>
                  <a:gd name="T24" fmla="*/ 410 w 690"/>
                  <a:gd name="T25" fmla="*/ 460 h 788"/>
                  <a:gd name="T26" fmla="*/ 410 w 690"/>
                  <a:gd name="T27" fmla="*/ 460 h 788"/>
                  <a:gd name="T28" fmla="*/ 385 w 690"/>
                  <a:gd name="T29" fmla="*/ 418 h 788"/>
                  <a:gd name="T30" fmla="*/ 385 w 690"/>
                  <a:gd name="T31" fmla="*/ 418 h 788"/>
                  <a:gd name="T32" fmla="*/ 385 w 690"/>
                  <a:gd name="T33" fmla="*/ 369 h 788"/>
                  <a:gd name="T34" fmla="*/ 385 w 690"/>
                  <a:gd name="T35" fmla="*/ 369 h 788"/>
                  <a:gd name="T36" fmla="*/ 410 w 690"/>
                  <a:gd name="T37" fmla="*/ 328 h 788"/>
                  <a:gd name="T38" fmla="*/ 672 w 690"/>
                  <a:gd name="T39" fmla="*/ 66 h 788"/>
                  <a:gd name="T40" fmla="*/ 672 w 690"/>
                  <a:gd name="T41" fmla="*/ 66 h 788"/>
                  <a:gd name="T42" fmla="*/ 689 w 690"/>
                  <a:gd name="T43" fmla="*/ 33 h 788"/>
                  <a:gd name="T44" fmla="*/ 689 w 690"/>
                  <a:gd name="T45" fmla="*/ 33 h 788"/>
                  <a:gd name="T46" fmla="*/ 664 w 690"/>
                  <a:gd name="T47" fmla="*/ 8 h 788"/>
                  <a:gd name="T48" fmla="*/ 664 w 690"/>
                  <a:gd name="T49" fmla="*/ 8 h 788"/>
                  <a:gd name="T50" fmla="*/ 606 w 690"/>
                  <a:gd name="T51" fmla="*/ 0 h 788"/>
                  <a:gd name="T52" fmla="*/ 82 w 690"/>
                  <a:gd name="T53" fmla="*/ 0 h 788"/>
                  <a:gd name="T54" fmla="*/ 82 w 690"/>
                  <a:gd name="T55" fmla="*/ 0 h 788"/>
                  <a:gd name="T56" fmla="*/ 24 w 690"/>
                  <a:gd name="T57" fmla="*/ 8 h 788"/>
                  <a:gd name="T58" fmla="*/ 24 w 690"/>
                  <a:gd name="T59" fmla="*/ 8 h 788"/>
                  <a:gd name="T60" fmla="*/ 0 w 690"/>
                  <a:gd name="T61" fmla="*/ 33 h 788"/>
                  <a:gd name="T62" fmla="*/ 0 w 690"/>
                  <a:gd name="T63" fmla="*/ 33 h 788"/>
                  <a:gd name="T64" fmla="*/ 17 w 690"/>
                  <a:gd name="T65" fmla="*/ 66 h 788"/>
                  <a:gd name="T66" fmla="*/ 49 w 690"/>
                  <a:gd name="T67" fmla="*/ 99 h 788"/>
                  <a:gd name="T68" fmla="*/ 82 w 690"/>
                  <a:gd name="T69" fmla="*/ 131 h 788"/>
                  <a:gd name="T70" fmla="*/ 115 w 690"/>
                  <a:gd name="T71" fmla="*/ 164 h 788"/>
                  <a:gd name="T72" fmla="*/ 147 w 690"/>
                  <a:gd name="T73" fmla="*/ 197 h 788"/>
                  <a:gd name="T74" fmla="*/ 181 w 690"/>
                  <a:gd name="T75" fmla="*/ 230 h 788"/>
                  <a:gd name="T76" fmla="*/ 213 w 690"/>
                  <a:gd name="T77" fmla="*/ 263 h 788"/>
                  <a:gd name="T78" fmla="*/ 246 w 690"/>
                  <a:gd name="T79" fmla="*/ 296 h 788"/>
                  <a:gd name="T80" fmla="*/ 279 w 690"/>
                  <a:gd name="T81" fmla="*/ 328 h 788"/>
                  <a:gd name="T82" fmla="*/ 279 w 690"/>
                  <a:gd name="T83" fmla="*/ 328 h 788"/>
                  <a:gd name="T84" fmla="*/ 303 w 690"/>
                  <a:gd name="T85" fmla="*/ 369 h 788"/>
                  <a:gd name="T86" fmla="*/ 303 w 690"/>
                  <a:gd name="T87" fmla="*/ 369 h 788"/>
                  <a:gd name="T88" fmla="*/ 303 w 690"/>
                  <a:gd name="T89" fmla="*/ 418 h 788"/>
                  <a:gd name="T90" fmla="*/ 303 w 690"/>
                  <a:gd name="T91" fmla="*/ 418 h 788"/>
                  <a:gd name="T92" fmla="*/ 279 w 690"/>
                  <a:gd name="T93" fmla="*/ 460 h 788"/>
                  <a:gd name="T94" fmla="*/ 17 w 690"/>
                  <a:gd name="T95" fmla="*/ 722 h 788"/>
                  <a:gd name="T96" fmla="*/ 17 w 690"/>
                  <a:gd name="T97" fmla="*/ 722 h 788"/>
                  <a:gd name="T98" fmla="*/ 0 w 690"/>
                  <a:gd name="T99" fmla="*/ 754 h 788"/>
                  <a:gd name="T100" fmla="*/ 0 w 690"/>
                  <a:gd name="T101" fmla="*/ 754 h 788"/>
                  <a:gd name="T102" fmla="*/ 24 w 690"/>
                  <a:gd name="T103" fmla="*/ 778 h 788"/>
                  <a:gd name="T104" fmla="*/ 24 w 690"/>
                  <a:gd name="T105" fmla="*/ 778 h 788"/>
                  <a:gd name="T106" fmla="*/ 82 w 690"/>
                  <a:gd name="T107" fmla="*/ 787 h 788"/>
                  <a:gd name="T108" fmla="*/ 606 w 690"/>
                  <a:gd name="T109" fmla="*/ 787 h 788"/>
                  <a:gd name="T110" fmla="*/ 606 w 690"/>
                  <a:gd name="T111" fmla="*/ 787 h 788"/>
                  <a:gd name="T112" fmla="*/ 664 w 690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0" h="788">
                    <a:moveTo>
                      <a:pt x="664" y="778"/>
                    </a:moveTo>
                    <a:lnTo>
                      <a:pt x="664" y="778"/>
                    </a:lnTo>
                    <a:cubicBezTo>
                      <a:pt x="680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1" y="591"/>
                    </a:lnTo>
                    <a:lnTo>
                      <a:pt x="508" y="558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7" y="66"/>
                    </a:cubicBezTo>
                    <a:lnTo>
                      <a:pt x="49" y="99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147" y="197"/>
                    </a:lnTo>
                    <a:lnTo>
                      <a:pt x="181" y="230"/>
                    </a:lnTo>
                    <a:lnTo>
                      <a:pt x="213" y="263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89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89" y="448"/>
                      <a:pt x="279" y="460"/>
                    </a:cubicBezTo>
                    <a:lnTo>
                      <a:pt x="17" y="722"/>
                    </a:lnTo>
                    <a:lnTo>
                      <a:pt x="17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8" y="784"/>
                      <a:pt x="664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" name="Freeform 342">
                <a:extLst>
                  <a:ext uri="{FF2B5EF4-FFF2-40B4-BE49-F238E27FC236}">
                    <a16:creationId xmlns="" xmlns:a16="http://schemas.microsoft.com/office/drawing/2014/main" id="{4A3CE022-D2E3-744E-89D9-D6E1E1E04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2288" y="2284413"/>
                <a:ext cx="247650" cy="284162"/>
              </a:xfrm>
              <a:custGeom>
                <a:avLst/>
                <a:gdLst>
                  <a:gd name="T0" fmla="*/ 443 w 690"/>
                  <a:gd name="T1" fmla="*/ 295 h 788"/>
                  <a:gd name="T2" fmla="*/ 508 w 690"/>
                  <a:gd name="T3" fmla="*/ 230 h 788"/>
                  <a:gd name="T4" fmla="*/ 574 w 690"/>
                  <a:gd name="T5" fmla="*/ 164 h 788"/>
                  <a:gd name="T6" fmla="*/ 640 w 690"/>
                  <a:gd name="T7" fmla="*/ 99 h 788"/>
                  <a:gd name="T8" fmla="*/ 672 w 690"/>
                  <a:gd name="T9" fmla="*/ 66 h 788"/>
                  <a:gd name="T10" fmla="*/ 689 w 690"/>
                  <a:gd name="T11" fmla="*/ 33 h 788"/>
                  <a:gd name="T12" fmla="*/ 665 w 690"/>
                  <a:gd name="T13" fmla="*/ 8 h 788"/>
                  <a:gd name="T14" fmla="*/ 82 w 690"/>
                  <a:gd name="T15" fmla="*/ 0 h 788"/>
                  <a:gd name="T16" fmla="*/ 25 w 690"/>
                  <a:gd name="T17" fmla="*/ 8 h 788"/>
                  <a:gd name="T18" fmla="*/ 0 w 690"/>
                  <a:gd name="T19" fmla="*/ 33 h 788"/>
                  <a:gd name="T20" fmla="*/ 17 w 690"/>
                  <a:gd name="T21" fmla="*/ 66 h 788"/>
                  <a:gd name="T22" fmla="*/ 115 w 690"/>
                  <a:gd name="T23" fmla="*/ 164 h 788"/>
                  <a:gd name="T24" fmla="*/ 246 w 690"/>
                  <a:gd name="T25" fmla="*/ 295 h 788"/>
                  <a:gd name="T26" fmla="*/ 279 w 690"/>
                  <a:gd name="T27" fmla="*/ 328 h 788"/>
                  <a:gd name="T28" fmla="*/ 303 w 690"/>
                  <a:gd name="T29" fmla="*/ 369 h 788"/>
                  <a:gd name="T30" fmla="*/ 303 w 690"/>
                  <a:gd name="T31" fmla="*/ 418 h 788"/>
                  <a:gd name="T32" fmla="*/ 246 w 690"/>
                  <a:gd name="T33" fmla="*/ 492 h 788"/>
                  <a:gd name="T34" fmla="*/ 181 w 690"/>
                  <a:gd name="T35" fmla="*/ 558 h 788"/>
                  <a:gd name="T36" fmla="*/ 115 w 690"/>
                  <a:gd name="T37" fmla="*/ 623 h 788"/>
                  <a:gd name="T38" fmla="*/ 50 w 690"/>
                  <a:gd name="T39" fmla="*/ 689 h 788"/>
                  <a:gd name="T40" fmla="*/ 17 w 690"/>
                  <a:gd name="T41" fmla="*/ 722 h 788"/>
                  <a:gd name="T42" fmla="*/ 0 w 690"/>
                  <a:gd name="T43" fmla="*/ 754 h 788"/>
                  <a:gd name="T44" fmla="*/ 25 w 690"/>
                  <a:gd name="T45" fmla="*/ 778 h 788"/>
                  <a:gd name="T46" fmla="*/ 607 w 690"/>
                  <a:gd name="T47" fmla="*/ 787 h 788"/>
                  <a:gd name="T48" fmla="*/ 665 w 690"/>
                  <a:gd name="T49" fmla="*/ 778 h 788"/>
                  <a:gd name="T50" fmla="*/ 689 w 690"/>
                  <a:gd name="T51" fmla="*/ 754 h 788"/>
                  <a:gd name="T52" fmla="*/ 672 w 690"/>
                  <a:gd name="T53" fmla="*/ 722 h 788"/>
                  <a:gd name="T54" fmla="*/ 607 w 690"/>
                  <a:gd name="T55" fmla="*/ 656 h 788"/>
                  <a:gd name="T56" fmla="*/ 476 w 690"/>
                  <a:gd name="T57" fmla="*/ 525 h 788"/>
                  <a:gd name="T58" fmla="*/ 410 w 690"/>
                  <a:gd name="T59" fmla="*/ 460 h 788"/>
                  <a:gd name="T60" fmla="*/ 385 w 690"/>
                  <a:gd name="T61" fmla="*/ 418 h 788"/>
                  <a:gd name="T62" fmla="*/ 385 w 690"/>
                  <a:gd name="T63" fmla="*/ 369 h 788"/>
                  <a:gd name="T64" fmla="*/ 410 w 690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88">
                    <a:moveTo>
                      <a:pt x="410" y="328"/>
                    </a:moveTo>
                    <a:lnTo>
                      <a:pt x="443" y="295"/>
                    </a:lnTo>
                    <a:lnTo>
                      <a:pt x="476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40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1" y="14"/>
                      <a:pt x="665" y="8"/>
                    </a:cubicBezTo>
                    <a:lnTo>
                      <a:pt x="665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7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1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91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1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50" y="689"/>
                    </a:lnTo>
                    <a:lnTo>
                      <a:pt x="17" y="722"/>
                    </a:lnTo>
                    <a:lnTo>
                      <a:pt x="17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9" y="773"/>
                      <a:pt x="25" y="778"/>
                    </a:cubicBezTo>
                    <a:lnTo>
                      <a:pt x="25" y="778"/>
                    </a:lnTo>
                    <a:cubicBezTo>
                      <a:pt x="41" y="784"/>
                      <a:pt x="61" y="787"/>
                      <a:pt x="82" y="787"/>
                    </a:cubicBezTo>
                    <a:lnTo>
                      <a:pt x="607" y="787"/>
                    </a:lnTo>
                    <a:lnTo>
                      <a:pt x="607" y="787"/>
                    </a:lnTo>
                    <a:cubicBezTo>
                      <a:pt x="629" y="787"/>
                      <a:pt x="648" y="784"/>
                      <a:pt x="665" y="778"/>
                    </a:cubicBezTo>
                    <a:lnTo>
                      <a:pt x="665" y="778"/>
                    </a:lnTo>
                    <a:cubicBezTo>
                      <a:pt x="681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40" y="689"/>
                    </a:lnTo>
                    <a:lnTo>
                      <a:pt x="607" y="656"/>
                    </a:lnTo>
                    <a:lnTo>
                      <a:pt x="574" y="623"/>
                    </a:lnTo>
                    <a:lnTo>
                      <a:pt x="476" y="525"/>
                    </a:lnTo>
                    <a:lnTo>
                      <a:pt x="443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" name="Freeform 343">
                <a:extLst>
                  <a:ext uri="{FF2B5EF4-FFF2-40B4-BE49-F238E27FC236}">
                    <a16:creationId xmlns="" xmlns:a16="http://schemas.microsoft.com/office/drawing/2014/main" id="{F0F35D9E-9B42-0448-A4F5-5938E8BA1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7475" y="2332038"/>
                <a:ext cx="187325" cy="187325"/>
              </a:xfrm>
              <a:custGeom>
                <a:avLst/>
                <a:gdLst>
                  <a:gd name="T0" fmla="*/ 382 w 519"/>
                  <a:gd name="T1" fmla="*/ 235 h 520"/>
                  <a:gd name="T2" fmla="*/ 325 w 519"/>
                  <a:gd name="T3" fmla="*/ 161 h 520"/>
                  <a:gd name="T4" fmla="*/ 292 w 519"/>
                  <a:gd name="T5" fmla="*/ 140 h 520"/>
                  <a:gd name="T6" fmla="*/ 283 w 519"/>
                  <a:gd name="T7" fmla="*/ 136 h 520"/>
                  <a:gd name="T8" fmla="*/ 235 w 519"/>
                  <a:gd name="T9" fmla="*/ 136 h 520"/>
                  <a:gd name="T10" fmla="*/ 194 w 519"/>
                  <a:gd name="T11" fmla="*/ 161 h 520"/>
                  <a:gd name="T12" fmla="*/ 161 w 519"/>
                  <a:gd name="T13" fmla="*/ 194 h 520"/>
                  <a:gd name="T14" fmla="*/ 136 w 519"/>
                  <a:gd name="T15" fmla="*/ 235 h 520"/>
                  <a:gd name="T16" fmla="*/ 136 w 519"/>
                  <a:gd name="T17" fmla="*/ 284 h 520"/>
                  <a:gd name="T18" fmla="*/ 194 w 519"/>
                  <a:gd name="T19" fmla="*/ 358 h 520"/>
                  <a:gd name="T20" fmla="*/ 235 w 519"/>
                  <a:gd name="T21" fmla="*/ 382 h 520"/>
                  <a:gd name="T22" fmla="*/ 283 w 519"/>
                  <a:gd name="T23" fmla="*/ 382 h 520"/>
                  <a:gd name="T24" fmla="*/ 292 w 519"/>
                  <a:gd name="T25" fmla="*/ 379 h 520"/>
                  <a:gd name="T26" fmla="*/ 325 w 519"/>
                  <a:gd name="T27" fmla="*/ 358 h 520"/>
                  <a:gd name="T28" fmla="*/ 357 w 519"/>
                  <a:gd name="T29" fmla="*/ 326 h 520"/>
                  <a:gd name="T30" fmla="*/ 382 w 519"/>
                  <a:gd name="T31" fmla="*/ 284 h 520"/>
                  <a:gd name="T32" fmla="*/ 513 w 519"/>
                  <a:gd name="T33" fmla="*/ 235 h 520"/>
                  <a:gd name="T34" fmla="*/ 513 w 519"/>
                  <a:gd name="T35" fmla="*/ 284 h 520"/>
                  <a:gd name="T36" fmla="*/ 488 w 519"/>
                  <a:gd name="T37" fmla="*/ 326 h 520"/>
                  <a:gd name="T38" fmla="*/ 423 w 519"/>
                  <a:gd name="T39" fmla="*/ 391 h 520"/>
                  <a:gd name="T40" fmla="*/ 357 w 519"/>
                  <a:gd name="T41" fmla="*/ 457 h 520"/>
                  <a:gd name="T42" fmla="*/ 325 w 519"/>
                  <a:gd name="T43" fmla="*/ 489 h 520"/>
                  <a:gd name="T44" fmla="*/ 292 w 519"/>
                  <a:gd name="T45" fmla="*/ 510 h 520"/>
                  <a:gd name="T46" fmla="*/ 283 w 519"/>
                  <a:gd name="T47" fmla="*/ 514 h 520"/>
                  <a:gd name="T48" fmla="*/ 235 w 519"/>
                  <a:gd name="T49" fmla="*/ 514 h 520"/>
                  <a:gd name="T50" fmla="*/ 161 w 519"/>
                  <a:gd name="T51" fmla="*/ 457 h 520"/>
                  <a:gd name="T52" fmla="*/ 30 w 519"/>
                  <a:gd name="T53" fmla="*/ 326 h 520"/>
                  <a:gd name="T54" fmla="*/ 5 w 519"/>
                  <a:gd name="T55" fmla="*/ 284 h 520"/>
                  <a:gd name="T56" fmla="*/ 5 w 519"/>
                  <a:gd name="T57" fmla="*/ 235 h 520"/>
                  <a:gd name="T58" fmla="*/ 30 w 519"/>
                  <a:gd name="T59" fmla="*/ 194 h 520"/>
                  <a:gd name="T60" fmla="*/ 95 w 519"/>
                  <a:gd name="T61" fmla="*/ 129 h 520"/>
                  <a:gd name="T62" fmla="*/ 194 w 519"/>
                  <a:gd name="T63" fmla="*/ 30 h 520"/>
                  <a:gd name="T64" fmla="*/ 235 w 519"/>
                  <a:gd name="T65" fmla="*/ 6 h 520"/>
                  <a:gd name="T66" fmla="*/ 283 w 519"/>
                  <a:gd name="T67" fmla="*/ 6 h 520"/>
                  <a:gd name="T68" fmla="*/ 292 w 519"/>
                  <a:gd name="T69" fmla="*/ 9 h 520"/>
                  <a:gd name="T70" fmla="*/ 325 w 519"/>
                  <a:gd name="T71" fmla="*/ 30 h 520"/>
                  <a:gd name="T72" fmla="*/ 488 w 519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19" h="520">
                    <a:moveTo>
                      <a:pt x="382" y="235"/>
                    </a:moveTo>
                    <a:lnTo>
                      <a:pt x="382" y="235"/>
                    </a:lnTo>
                    <a:cubicBezTo>
                      <a:pt x="377" y="218"/>
                      <a:pt x="368" y="205"/>
                      <a:pt x="357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6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89" y="139"/>
                      <a:pt x="286" y="137"/>
                      <a:pt x="283" y="136"/>
                    </a:cubicBezTo>
                    <a:lnTo>
                      <a:pt x="283" y="136"/>
                    </a:lnTo>
                    <a:cubicBezTo>
                      <a:pt x="267" y="131"/>
                      <a:pt x="251" y="131"/>
                      <a:pt x="235" y="136"/>
                    </a:cubicBezTo>
                    <a:lnTo>
                      <a:pt x="235" y="136"/>
                    </a:lnTo>
                    <a:cubicBezTo>
                      <a:pt x="218" y="142"/>
                      <a:pt x="205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49" y="205"/>
                      <a:pt x="142" y="218"/>
                      <a:pt x="136" y="235"/>
                    </a:cubicBezTo>
                    <a:lnTo>
                      <a:pt x="136" y="235"/>
                    </a:lnTo>
                    <a:cubicBezTo>
                      <a:pt x="131" y="252"/>
                      <a:pt x="131" y="268"/>
                      <a:pt x="136" y="284"/>
                    </a:cubicBezTo>
                    <a:lnTo>
                      <a:pt x="136" y="284"/>
                    </a:lnTo>
                    <a:cubicBezTo>
                      <a:pt x="142" y="301"/>
                      <a:pt x="149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5" y="369"/>
                      <a:pt x="218" y="377"/>
                      <a:pt x="235" y="382"/>
                    </a:cubicBezTo>
                    <a:lnTo>
                      <a:pt x="235" y="382"/>
                    </a:lnTo>
                    <a:cubicBezTo>
                      <a:pt x="251" y="388"/>
                      <a:pt x="267" y="388"/>
                      <a:pt x="283" y="382"/>
                    </a:cubicBezTo>
                    <a:lnTo>
                      <a:pt x="283" y="382"/>
                    </a:lnTo>
                    <a:cubicBezTo>
                      <a:pt x="286" y="381"/>
                      <a:pt x="289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6" y="367"/>
                      <a:pt x="325" y="358"/>
                    </a:cubicBezTo>
                    <a:lnTo>
                      <a:pt x="357" y="326"/>
                    </a:lnTo>
                    <a:lnTo>
                      <a:pt x="357" y="326"/>
                    </a:lnTo>
                    <a:cubicBezTo>
                      <a:pt x="368" y="314"/>
                      <a:pt x="377" y="301"/>
                      <a:pt x="382" y="284"/>
                    </a:cubicBezTo>
                    <a:lnTo>
                      <a:pt x="382" y="284"/>
                    </a:lnTo>
                    <a:cubicBezTo>
                      <a:pt x="387" y="268"/>
                      <a:pt x="387" y="252"/>
                      <a:pt x="382" y="235"/>
                    </a:cubicBezTo>
                    <a:close/>
                    <a:moveTo>
                      <a:pt x="513" y="235"/>
                    </a:moveTo>
                    <a:lnTo>
                      <a:pt x="513" y="235"/>
                    </a:lnTo>
                    <a:cubicBezTo>
                      <a:pt x="518" y="252"/>
                      <a:pt x="518" y="268"/>
                      <a:pt x="513" y="284"/>
                    </a:cubicBezTo>
                    <a:lnTo>
                      <a:pt x="513" y="284"/>
                    </a:lnTo>
                    <a:cubicBezTo>
                      <a:pt x="508" y="301"/>
                      <a:pt x="499" y="314"/>
                      <a:pt x="488" y="326"/>
                    </a:cubicBezTo>
                    <a:lnTo>
                      <a:pt x="456" y="358"/>
                    </a:lnTo>
                    <a:lnTo>
                      <a:pt x="423" y="391"/>
                    </a:lnTo>
                    <a:lnTo>
                      <a:pt x="390" y="424"/>
                    </a:lnTo>
                    <a:lnTo>
                      <a:pt x="357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6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89" y="512"/>
                      <a:pt x="286" y="513"/>
                      <a:pt x="283" y="514"/>
                    </a:cubicBezTo>
                    <a:lnTo>
                      <a:pt x="283" y="514"/>
                    </a:lnTo>
                    <a:cubicBezTo>
                      <a:pt x="267" y="519"/>
                      <a:pt x="251" y="519"/>
                      <a:pt x="235" y="514"/>
                    </a:cubicBezTo>
                    <a:lnTo>
                      <a:pt x="235" y="514"/>
                    </a:lnTo>
                    <a:cubicBezTo>
                      <a:pt x="218" y="508"/>
                      <a:pt x="205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0" y="301"/>
                      <a:pt x="5" y="284"/>
                    </a:cubicBezTo>
                    <a:lnTo>
                      <a:pt x="5" y="284"/>
                    </a:lnTo>
                    <a:cubicBezTo>
                      <a:pt x="0" y="268"/>
                      <a:pt x="0" y="252"/>
                      <a:pt x="5" y="235"/>
                    </a:cubicBezTo>
                    <a:lnTo>
                      <a:pt x="5" y="235"/>
                    </a:lnTo>
                    <a:cubicBezTo>
                      <a:pt x="10" y="218"/>
                      <a:pt x="19" y="205"/>
                      <a:pt x="30" y="194"/>
                    </a:cubicBezTo>
                    <a:lnTo>
                      <a:pt x="62" y="161"/>
                    </a:lnTo>
                    <a:lnTo>
                      <a:pt x="95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5" y="20"/>
                      <a:pt x="218" y="11"/>
                      <a:pt x="235" y="6"/>
                    </a:cubicBezTo>
                    <a:lnTo>
                      <a:pt x="235" y="6"/>
                    </a:lnTo>
                    <a:cubicBezTo>
                      <a:pt x="251" y="0"/>
                      <a:pt x="267" y="0"/>
                      <a:pt x="283" y="6"/>
                    </a:cubicBezTo>
                    <a:lnTo>
                      <a:pt x="283" y="6"/>
                    </a:lnTo>
                    <a:cubicBezTo>
                      <a:pt x="286" y="7"/>
                      <a:pt x="289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6" y="21"/>
                      <a:pt x="325" y="30"/>
                    </a:cubicBezTo>
                    <a:lnTo>
                      <a:pt x="488" y="194"/>
                    </a:lnTo>
                    <a:lnTo>
                      <a:pt x="488" y="194"/>
                    </a:lnTo>
                    <a:cubicBezTo>
                      <a:pt x="499" y="205"/>
                      <a:pt x="508" y="218"/>
                      <a:pt x="513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" name="Freeform 346">
                <a:extLst>
                  <a:ext uri="{FF2B5EF4-FFF2-40B4-BE49-F238E27FC236}">
                    <a16:creationId xmlns="" xmlns:a16="http://schemas.microsoft.com/office/drawing/2014/main" id="{E0F9ADFB-F74F-854C-A893-6738F41AA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7325" y="2403475"/>
                <a:ext cx="46038" cy="46038"/>
              </a:xfrm>
              <a:custGeom>
                <a:avLst/>
                <a:gdLst>
                  <a:gd name="T0" fmla="*/ 96 w 127"/>
                  <a:gd name="T1" fmla="*/ 9 h 127"/>
                  <a:gd name="T2" fmla="*/ 96 w 127"/>
                  <a:gd name="T3" fmla="*/ 9 h 127"/>
                  <a:gd name="T4" fmla="*/ 87 w 127"/>
                  <a:gd name="T5" fmla="*/ 5 h 127"/>
                  <a:gd name="T6" fmla="*/ 87 w 127"/>
                  <a:gd name="T7" fmla="*/ 5 h 127"/>
                  <a:gd name="T8" fmla="*/ 39 w 127"/>
                  <a:gd name="T9" fmla="*/ 5 h 127"/>
                  <a:gd name="T10" fmla="*/ 39 w 127"/>
                  <a:gd name="T11" fmla="*/ 5 h 127"/>
                  <a:gd name="T12" fmla="*/ 6 w 127"/>
                  <a:gd name="T13" fmla="*/ 38 h 127"/>
                  <a:gd name="T14" fmla="*/ 6 w 127"/>
                  <a:gd name="T15" fmla="*/ 38 h 127"/>
                  <a:gd name="T16" fmla="*/ 6 w 127"/>
                  <a:gd name="T17" fmla="*/ 87 h 127"/>
                  <a:gd name="T18" fmla="*/ 6 w 127"/>
                  <a:gd name="T19" fmla="*/ 87 h 127"/>
                  <a:gd name="T20" fmla="*/ 39 w 127"/>
                  <a:gd name="T21" fmla="*/ 120 h 127"/>
                  <a:gd name="T22" fmla="*/ 39 w 127"/>
                  <a:gd name="T23" fmla="*/ 120 h 127"/>
                  <a:gd name="T24" fmla="*/ 87 w 127"/>
                  <a:gd name="T25" fmla="*/ 120 h 127"/>
                  <a:gd name="T26" fmla="*/ 87 w 127"/>
                  <a:gd name="T27" fmla="*/ 120 h 127"/>
                  <a:gd name="T28" fmla="*/ 96 w 127"/>
                  <a:gd name="T29" fmla="*/ 116 h 127"/>
                  <a:gd name="T30" fmla="*/ 96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6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6" y="9"/>
                    </a:moveTo>
                    <a:lnTo>
                      <a:pt x="96" y="9"/>
                    </a:lnTo>
                    <a:cubicBezTo>
                      <a:pt x="93" y="8"/>
                      <a:pt x="90" y="6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9" y="5"/>
                    </a:cubicBezTo>
                    <a:lnTo>
                      <a:pt x="39" y="5"/>
                    </a:lnTo>
                    <a:cubicBezTo>
                      <a:pt x="22" y="10"/>
                      <a:pt x="11" y="21"/>
                      <a:pt x="6" y="38"/>
                    </a:cubicBezTo>
                    <a:lnTo>
                      <a:pt x="6" y="38"/>
                    </a:lnTo>
                    <a:cubicBezTo>
                      <a:pt x="0" y="55"/>
                      <a:pt x="0" y="71"/>
                      <a:pt x="6" y="87"/>
                    </a:cubicBezTo>
                    <a:lnTo>
                      <a:pt x="6" y="87"/>
                    </a:lnTo>
                    <a:cubicBezTo>
                      <a:pt x="11" y="104"/>
                      <a:pt x="22" y="114"/>
                      <a:pt x="39" y="120"/>
                    </a:cubicBezTo>
                    <a:lnTo>
                      <a:pt x="39" y="120"/>
                    </a:lnTo>
                    <a:cubicBezTo>
                      <a:pt x="55" y="126"/>
                      <a:pt x="71" y="126"/>
                      <a:pt x="87" y="120"/>
                    </a:cubicBezTo>
                    <a:lnTo>
                      <a:pt x="87" y="120"/>
                    </a:lnTo>
                    <a:cubicBezTo>
                      <a:pt x="90" y="119"/>
                      <a:pt x="93" y="118"/>
                      <a:pt x="96" y="116"/>
                    </a:cubicBezTo>
                    <a:lnTo>
                      <a:pt x="96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6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" name="Freeform 349">
                <a:extLst>
                  <a:ext uri="{FF2B5EF4-FFF2-40B4-BE49-F238E27FC236}">
                    <a16:creationId xmlns="" xmlns:a16="http://schemas.microsoft.com/office/drawing/2014/main" id="{926E8D47-B140-874F-B645-CA68F1D76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038" y="2573338"/>
                <a:ext cx="247650" cy="136525"/>
              </a:xfrm>
              <a:custGeom>
                <a:avLst/>
                <a:gdLst>
                  <a:gd name="T0" fmla="*/ 664 w 689"/>
                  <a:gd name="T1" fmla="*/ 369 h 379"/>
                  <a:gd name="T2" fmla="*/ 664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3 w 689"/>
                  <a:gd name="T9" fmla="*/ 312 h 379"/>
                  <a:gd name="T10" fmla="*/ 639 w 689"/>
                  <a:gd name="T11" fmla="*/ 279 h 379"/>
                  <a:gd name="T12" fmla="*/ 607 w 689"/>
                  <a:gd name="T13" fmla="*/ 246 h 379"/>
                  <a:gd name="T14" fmla="*/ 574 w 689"/>
                  <a:gd name="T15" fmla="*/ 214 h 379"/>
                  <a:gd name="T16" fmla="*/ 541 w 689"/>
                  <a:gd name="T17" fmla="*/ 180 h 379"/>
                  <a:gd name="T18" fmla="*/ 509 w 689"/>
                  <a:gd name="T19" fmla="*/ 148 h 379"/>
                  <a:gd name="T20" fmla="*/ 475 w 689"/>
                  <a:gd name="T21" fmla="*/ 115 h 379"/>
                  <a:gd name="T22" fmla="*/ 443 w 689"/>
                  <a:gd name="T23" fmla="*/ 82 h 379"/>
                  <a:gd name="T24" fmla="*/ 410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5 w 689"/>
                  <a:gd name="T31" fmla="*/ 0 h 379"/>
                  <a:gd name="T32" fmla="*/ 345 w 689"/>
                  <a:gd name="T33" fmla="*/ 0 h 379"/>
                  <a:gd name="T34" fmla="*/ 311 w 689"/>
                  <a:gd name="T35" fmla="*/ 16 h 379"/>
                  <a:gd name="T36" fmla="*/ 279 w 689"/>
                  <a:gd name="T37" fmla="*/ 50 h 379"/>
                  <a:gd name="T38" fmla="*/ 246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8 w 689"/>
                  <a:gd name="T45" fmla="*/ 180 h 379"/>
                  <a:gd name="T46" fmla="*/ 115 w 689"/>
                  <a:gd name="T47" fmla="*/ 214 h 379"/>
                  <a:gd name="T48" fmla="*/ 82 w 689"/>
                  <a:gd name="T49" fmla="*/ 246 h 379"/>
                  <a:gd name="T50" fmla="*/ 49 w 689"/>
                  <a:gd name="T51" fmla="*/ 279 h 379"/>
                  <a:gd name="T52" fmla="*/ 17 w 689"/>
                  <a:gd name="T53" fmla="*/ 312 h 379"/>
                  <a:gd name="T54" fmla="*/ 17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5 w 689"/>
                  <a:gd name="T61" fmla="*/ 369 h 379"/>
                  <a:gd name="T62" fmla="*/ 25 w 689"/>
                  <a:gd name="T63" fmla="*/ 369 h 379"/>
                  <a:gd name="T64" fmla="*/ 82 w 689"/>
                  <a:gd name="T65" fmla="*/ 378 h 379"/>
                  <a:gd name="T66" fmla="*/ 607 w 689"/>
                  <a:gd name="T67" fmla="*/ 378 h 379"/>
                  <a:gd name="T68" fmla="*/ 607 w 689"/>
                  <a:gd name="T69" fmla="*/ 378 h 379"/>
                  <a:gd name="T70" fmla="*/ 664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4" y="369"/>
                    </a:move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3" y="312"/>
                    </a:cubicBezTo>
                    <a:lnTo>
                      <a:pt x="639" y="279"/>
                    </a:lnTo>
                    <a:lnTo>
                      <a:pt x="607" y="246"/>
                    </a:lnTo>
                    <a:lnTo>
                      <a:pt x="574" y="214"/>
                    </a:lnTo>
                    <a:lnTo>
                      <a:pt x="541" y="180"/>
                    </a:lnTo>
                    <a:lnTo>
                      <a:pt x="509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6" y="0"/>
                      <a:pt x="345" y="0"/>
                    </a:cubicBezTo>
                    <a:lnTo>
                      <a:pt x="345" y="0"/>
                    </a:lnTo>
                    <a:cubicBezTo>
                      <a:pt x="333" y="0"/>
                      <a:pt x="323" y="6"/>
                      <a:pt x="311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8" y="180"/>
                    </a:lnTo>
                    <a:lnTo>
                      <a:pt x="115" y="214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1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9" y="378"/>
                      <a:pt x="648" y="375"/>
                      <a:pt x="664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" name="Freeform 350">
                <a:extLst>
                  <a:ext uri="{FF2B5EF4-FFF2-40B4-BE49-F238E27FC236}">
                    <a16:creationId xmlns="" xmlns:a16="http://schemas.microsoft.com/office/drawing/2014/main" id="{3CDFC4EF-5D00-C04D-B1D9-3932A7ABC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00" y="2573338"/>
                <a:ext cx="247650" cy="136525"/>
              </a:xfrm>
              <a:custGeom>
                <a:avLst/>
                <a:gdLst>
                  <a:gd name="T0" fmla="*/ 639 w 690"/>
                  <a:gd name="T1" fmla="*/ 279 h 379"/>
                  <a:gd name="T2" fmla="*/ 606 w 690"/>
                  <a:gd name="T3" fmla="*/ 246 h 379"/>
                  <a:gd name="T4" fmla="*/ 574 w 690"/>
                  <a:gd name="T5" fmla="*/ 213 h 379"/>
                  <a:gd name="T6" fmla="*/ 541 w 690"/>
                  <a:gd name="T7" fmla="*/ 180 h 379"/>
                  <a:gd name="T8" fmla="*/ 508 w 690"/>
                  <a:gd name="T9" fmla="*/ 148 h 379"/>
                  <a:gd name="T10" fmla="*/ 475 w 690"/>
                  <a:gd name="T11" fmla="*/ 115 h 379"/>
                  <a:gd name="T12" fmla="*/ 443 w 690"/>
                  <a:gd name="T13" fmla="*/ 82 h 379"/>
                  <a:gd name="T14" fmla="*/ 410 w 690"/>
                  <a:gd name="T15" fmla="*/ 50 h 379"/>
                  <a:gd name="T16" fmla="*/ 378 w 690"/>
                  <a:gd name="T17" fmla="*/ 16 h 379"/>
                  <a:gd name="T18" fmla="*/ 378 w 690"/>
                  <a:gd name="T19" fmla="*/ 16 h 379"/>
                  <a:gd name="T20" fmla="*/ 344 w 690"/>
                  <a:gd name="T21" fmla="*/ 0 h 379"/>
                  <a:gd name="T22" fmla="*/ 344 w 690"/>
                  <a:gd name="T23" fmla="*/ 0 h 379"/>
                  <a:gd name="T24" fmla="*/ 312 w 690"/>
                  <a:gd name="T25" fmla="*/ 16 h 379"/>
                  <a:gd name="T26" fmla="*/ 279 w 690"/>
                  <a:gd name="T27" fmla="*/ 50 h 379"/>
                  <a:gd name="T28" fmla="*/ 246 w 690"/>
                  <a:gd name="T29" fmla="*/ 82 h 379"/>
                  <a:gd name="T30" fmla="*/ 214 w 690"/>
                  <a:gd name="T31" fmla="*/ 115 h 379"/>
                  <a:gd name="T32" fmla="*/ 181 w 690"/>
                  <a:gd name="T33" fmla="*/ 148 h 379"/>
                  <a:gd name="T34" fmla="*/ 148 w 690"/>
                  <a:gd name="T35" fmla="*/ 180 h 379"/>
                  <a:gd name="T36" fmla="*/ 115 w 690"/>
                  <a:gd name="T37" fmla="*/ 213 h 379"/>
                  <a:gd name="T38" fmla="*/ 82 w 690"/>
                  <a:gd name="T39" fmla="*/ 246 h 379"/>
                  <a:gd name="T40" fmla="*/ 49 w 690"/>
                  <a:gd name="T41" fmla="*/ 279 h 379"/>
                  <a:gd name="T42" fmla="*/ 17 w 690"/>
                  <a:gd name="T43" fmla="*/ 312 h 379"/>
                  <a:gd name="T44" fmla="*/ 17 w 690"/>
                  <a:gd name="T45" fmla="*/ 312 h 379"/>
                  <a:gd name="T46" fmla="*/ 0 w 690"/>
                  <a:gd name="T47" fmla="*/ 344 h 379"/>
                  <a:gd name="T48" fmla="*/ 0 w 690"/>
                  <a:gd name="T49" fmla="*/ 344 h 379"/>
                  <a:gd name="T50" fmla="*/ 25 w 690"/>
                  <a:gd name="T51" fmla="*/ 369 h 379"/>
                  <a:gd name="T52" fmla="*/ 25 w 690"/>
                  <a:gd name="T53" fmla="*/ 369 h 379"/>
                  <a:gd name="T54" fmla="*/ 82 w 690"/>
                  <a:gd name="T55" fmla="*/ 378 h 379"/>
                  <a:gd name="T56" fmla="*/ 606 w 690"/>
                  <a:gd name="T57" fmla="*/ 378 h 379"/>
                  <a:gd name="T58" fmla="*/ 606 w 690"/>
                  <a:gd name="T59" fmla="*/ 378 h 379"/>
                  <a:gd name="T60" fmla="*/ 664 w 690"/>
                  <a:gd name="T61" fmla="*/ 369 h 379"/>
                  <a:gd name="T62" fmla="*/ 664 w 690"/>
                  <a:gd name="T63" fmla="*/ 369 h 379"/>
                  <a:gd name="T64" fmla="*/ 689 w 690"/>
                  <a:gd name="T65" fmla="*/ 344 h 379"/>
                  <a:gd name="T66" fmla="*/ 689 w 690"/>
                  <a:gd name="T67" fmla="*/ 344 h 379"/>
                  <a:gd name="T68" fmla="*/ 672 w 690"/>
                  <a:gd name="T69" fmla="*/ 312 h 379"/>
                  <a:gd name="T70" fmla="*/ 639 w 690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0" h="379">
                    <a:moveTo>
                      <a:pt x="639" y="279"/>
                    </a:moveTo>
                    <a:lnTo>
                      <a:pt x="606" y="246"/>
                    </a:lnTo>
                    <a:lnTo>
                      <a:pt x="574" y="213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8" y="16"/>
                    </a:lnTo>
                    <a:lnTo>
                      <a:pt x="378" y="16"/>
                    </a:lnTo>
                    <a:cubicBezTo>
                      <a:pt x="366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4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4" y="369"/>
                    </a:cubicBezTo>
                    <a:lnTo>
                      <a:pt x="664" y="369"/>
                    </a:lnTo>
                    <a:cubicBezTo>
                      <a:pt x="681" y="364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4"/>
                      <a:pt x="684" y="323"/>
                      <a:pt x="672" y="312"/>
                    </a:cubicBezTo>
                    <a:lnTo>
                      <a:pt x="639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" name="Freeform 351">
                <a:extLst>
                  <a:ext uri="{FF2B5EF4-FFF2-40B4-BE49-F238E27FC236}">
                    <a16:creationId xmlns="" xmlns:a16="http://schemas.microsoft.com/office/drawing/2014/main" id="{23205867-8FAD-B84B-A4EE-F4C413DAB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3325" y="2714625"/>
                <a:ext cx="247650" cy="136525"/>
              </a:xfrm>
              <a:custGeom>
                <a:avLst/>
                <a:gdLst>
                  <a:gd name="T0" fmla="*/ 663 w 689"/>
                  <a:gd name="T1" fmla="*/ 368 h 378"/>
                  <a:gd name="T2" fmla="*/ 663 w 689"/>
                  <a:gd name="T3" fmla="*/ 368 h 378"/>
                  <a:gd name="T4" fmla="*/ 688 w 689"/>
                  <a:gd name="T5" fmla="*/ 344 h 378"/>
                  <a:gd name="T6" fmla="*/ 688 w 689"/>
                  <a:gd name="T7" fmla="*/ 344 h 378"/>
                  <a:gd name="T8" fmla="*/ 672 w 689"/>
                  <a:gd name="T9" fmla="*/ 311 h 378"/>
                  <a:gd name="T10" fmla="*/ 639 w 689"/>
                  <a:gd name="T11" fmla="*/ 278 h 378"/>
                  <a:gd name="T12" fmla="*/ 606 w 689"/>
                  <a:gd name="T13" fmla="*/ 246 h 378"/>
                  <a:gd name="T14" fmla="*/ 573 w 689"/>
                  <a:gd name="T15" fmla="*/ 213 h 378"/>
                  <a:gd name="T16" fmla="*/ 541 w 689"/>
                  <a:gd name="T17" fmla="*/ 180 h 378"/>
                  <a:gd name="T18" fmla="*/ 508 w 689"/>
                  <a:gd name="T19" fmla="*/ 147 h 378"/>
                  <a:gd name="T20" fmla="*/ 475 w 689"/>
                  <a:gd name="T21" fmla="*/ 114 h 378"/>
                  <a:gd name="T22" fmla="*/ 443 w 689"/>
                  <a:gd name="T23" fmla="*/ 82 h 378"/>
                  <a:gd name="T24" fmla="*/ 409 w 689"/>
                  <a:gd name="T25" fmla="*/ 49 h 378"/>
                  <a:gd name="T26" fmla="*/ 377 w 689"/>
                  <a:gd name="T27" fmla="*/ 16 h 378"/>
                  <a:gd name="T28" fmla="*/ 377 w 689"/>
                  <a:gd name="T29" fmla="*/ 16 h 378"/>
                  <a:gd name="T30" fmla="*/ 344 w 689"/>
                  <a:gd name="T31" fmla="*/ 0 h 378"/>
                  <a:gd name="T32" fmla="*/ 344 w 689"/>
                  <a:gd name="T33" fmla="*/ 0 h 378"/>
                  <a:gd name="T34" fmla="*/ 311 w 689"/>
                  <a:gd name="T35" fmla="*/ 16 h 378"/>
                  <a:gd name="T36" fmla="*/ 279 w 689"/>
                  <a:gd name="T37" fmla="*/ 49 h 378"/>
                  <a:gd name="T38" fmla="*/ 245 w 689"/>
                  <a:gd name="T39" fmla="*/ 82 h 378"/>
                  <a:gd name="T40" fmla="*/ 147 w 689"/>
                  <a:gd name="T41" fmla="*/ 180 h 378"/>
                  <a:gd name="T42" fmla="*/ 115 w 689"/>
                  <a:gd name="T43" fmla="*/ 213 h 378"/>
                  <a:gd name="T44" fmla="*/ 81 w 689"/>
                  <a:gd name="T45" fmla="*/ 246 h 378"/>
                  <a:gd name="T46" fmla="*/ 16 w 689"/>
                  <a:gd name="T47" fmla="*/ 311 h 378"/>
                  <a:gd name="T48" fmla="*/ 16 w 689"/>
                  <a:gd name="T49" fmla="*/ 311 h 378"/>
                  <a:gd name="T50" fmla="*/ 0 w 689"/>
                  <a:gd name="T51" fmla="*/ 344 h 378"/>
                  <a:gd name="T52" fmla="*/ 0 w 689"/>
                  <a:gd name="T53" fmla="*/ 344 h 378"/>
                  <a:gd name="T54" fmla="*/ 25 w 689"/>
                  <a:gd name="T55" fmla="*/ 368 h 378"/>
                  <a:gd name="T56" fmla="*/ 25 w 689"/>
                  <a:gd name="T57" fmla="*/ 368 h 378"/>
                  <a:gd name="T58" fmla="*/ 81 w 689"/>
                  <a:gd name="T59" fmla="*/ 377 h 378"/>
                  <a:gd name="T60" fmla="*/ 606 w 689"/>
                  <a:gd name="T61" fmla="*/ 377 h 378"/>
                  <a:gd name="T62" fmla="*/ 606 w 689"/>
                  <a:gd name="T63" fmla="*/ 377 h 378"/>
                  <a:gd name="T64" fmla="*/ 663 w 689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378">
                    <a:moveTo>
                      <a:pt x="663" y="368"/>
                    </a:moveTo>
                    <a:lnTo>
                      <a:pt x="663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6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5" y="114"/>
                    </a:lnTo>
                    <a:lnTo>
                      <a:pt x="443" y="82"/>
                    </a:lnTo>
                    <a:lnTo>
                      <a:pt x="409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9" y="49"/>
                    </a:lnTo>
                    <a:lnTo>
                      <a:pt x="245" y="82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1" y="246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1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8" y="377"/>
                      <a:pt x="647" y="374"/>
                      <a:pt x="663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" name="Freeform 352">
                <a:extLst>
                  <a:ext uri="{FF2B5EF4-FFF2-40B4-BE49-F238E27FC236}">
                    <a16:creationId xmlns="" xmlns:a16="http://schemas.microsoft.com/office/drawing/2014/main" id="{8DFDE6FC-C2D3-1648-ACFF-D9D1B3F1B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9713" y="2714625"/>
                <a:ext cx="247650" cy="136525"/>
              </a:xfrm>
              <a:custGeom>
                <a:avLst/>
                <a:gdLst>
                  <a:gd name="T0" fmla="*/ 377 w 689"/>
                  <a:gd name="T1" fmla="*/ 16 h 378"/>
                  <a:gd name="T2" fmla="*/ 377 w 689"/>
                  <a:gd name="T3" fmla="*/ 16 h 378"/>
                  <a:gd name="T4" fmla="*/ 344 w 689"/>
                  <a:gd name="T5" fmla="*/ 0 h 378"/>
                  <a:gd name="T6" fmla="*/ 344 w 689"/>
                  <a:gd name="T7" fmla="*/ 0 h 378"/>
                  <a:gd name="T8" fmla="*/ 311 w 689"/>
                  <a:gd name="T9" fmla="*/ 16 h 378"/>
                  <a:gd name="T10" fmla="*/ 278 w 689"/>
                  <a:gd name="T11" fmla="*/ 49 h 378"/>
                  <a:gd name="T12" fmla="*/ 246 w 689"/>
                  <a:gd name="T13" fmla="*/ 82 h 378"/>
                  <a:gd name="T14" fmla="*/ 213 w 689"/>
                  <a:gd name="T15" fmla="*/ 114 h 378"/>
                  <a:gd name="T16" fmla="*/ 180 w 689"/>
                  <a:gd name="T17" fmla="*/ 147 h 378"/>
                  <a:gd name="T18" fmla="*/ 147 w 689"/>
                  <a:gd name="T19" fmla="*/ 180 h 378"/>
                  <a:gd name="T20" fmla="*/ 115 w 689"/>
                  <a:gd name="T21" fmla="*/ 213 h 378"/>
                  <a:gd name="T22" fmla="*/ 82 w 689"/>
                  <a:gd name="T23" fmla="*/ 246 h 378"/>
                  <a:gd name="T24" fmla="*/ 49 w 689"/>
                  <a:gd name="T25" fmla="*/ 278 h 378"/>
                  <a:gd name="T26" fmla="*/ 16 w 689"/>
                  <a:gd name="T27" fmla="*/ 311 h 378"/>
                  <a:gd name="T28" fmla="*/ 16 w 689"/>
                  <a:gd name="T29" fmla="*/ 311 h 378"/>
                  <a:gd name="T30" fmla="*/ 0 w 689"/>
                  <a:gd name="T31" fmla="*/ 344 h 378"/>
                  <a:gd name="T32" fmla="*/ 0 w 689"/>
                  <a:gd name="T33" fmla="*/ 344 h 378"/>
                  <a:gd name="T34" fmla="*/ 25 w 689"/>
                  <a:gd name="T35" fmla="*/ 368 h 378"/>
                  <a:gd name="T36" fmla="*/ 25 w 689"/>
                  <a:gd name="T37" fmla="*/ 368 h 378"/>
                  <a:gd name="T38" fmla="*/ 82 w 689"/>
                  <a:gd name="T39" fmla="*/ 377 h 378"/>
                  <a:gd name="T40" fmla="*/ 607 w 689"/>
                  <a:gd name="T41" fmla="*/ 377 h 378"/>
                  <a:gd name="T42" fmla="*/ 607 w 689"/>
                  <a:gd name="T43" fmla="*/ 377 h 378"/>
                  <a:gd name="T44" fmla="*/ 664 w 689"/>
                  <a:gd name="T45" fmla="*/ 368 h 378"/>
                  <a:gd name="T46" fmla="*/ 664 w 689"/>
                  <a:gd name="T47" fmla="*/ 368 h 378"/>
                  <a:gd name="T48" fmla="*/ 688 w 689"/>
                  <a:gd name="T49" fmla="*/ 344 h 378"/>
                  <a:gd name="T50" fmla="*/ 688 w 689"/>
                  <a:gd name="T51" fmla="*/ 344 h 378"/>
                  <a:gd name="T52" fmla="*/ 672 w 689"/>
                  <a:gd name="T53" fmla="*/ 311 h 378"/>
                  <a:gd name="T54" fmla="*/ 377 w 689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9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8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8" y="377"/>
                      <a:pt x="647" y="374"/>
                      <a:pt x="664" y="368"/>
                    </a:cubicBezTo>
                    <a:lnTo>
                      <a:pt x="664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4" name="Freeform 353">
                <a:extLst>
                  <a:ext uri="{FF2B5EF4-FFF2-40B4-BE49-F238E27FC236}">
                    <a16:creationId xmlns="" xmlns:a16="http://schemas.microsoft.com/office/drawing/2014/main" id="{CF90C2DB-4B27-E94C-A467-C2C4901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4613" y="2851150"/>
                <a:ext cx="271462" cy="141288"/>
              </a:xfrm>
              <a:custGeom>
                <a:avLst/>
                <a:gdLst>
                  <a:gd name="T0" fmla="*/ 705 w 755"/>
                  <a:gd name="T1" fmla="*/ 292 h 391"/>
                  <a:gd name="T2" fmla="*/ 672 w 755"/>
                  <a:gd name="T3" fmla="*/ 259 h 391"/>
                  <a:gd name="T4" fmla="*/ 639 w 755"/>
                  <a:gd name="T5" fmla="*/ 226 h 391"/>
                  <a:gd name="T6" fmla="*/ 606 w 755"/>
                  <a:gd name="T7" fmla="*/ 193 h 391"/>
                  <a:gd name="T8" fmla="*/ 574 w 755"/>
                  <a:gd name="T9" fmla="*/ 161 h 391"/>
                  <a:gd name="T10" fmla="*/ 541 w 755"/>
                  <a:gd name="T11" fmla="*/ 128 h 391"/>
                  <a:gd name="T12" fmla="*/ 508 w 755"/>
                  <a:gd name="T13" fmla="*/ 95 h 391"/>
                  <a:gd name="T14" fmla="*/ 475 w 755"/>
                  <a:gd name="T15" fmla="*/ 62 h 391"/>
                  <a:gd name="T16" fmla="*/ 443 w 755"/>
                  <a:gd name="T17" fmla="*/ 29 h 391"/>
                  <a:gd name="T18" fmla="*/ 443 w 755"/>
                  <a:gd name="T19" fmla="*/ 29 h 391"/>
                  <a:gd name="T20" fmla="*/ 410 w 755"/>
                  <a:gd name="T21" fmla="*/ 8 h 391"/>
                  <a:gd name="T22" fmla="*/ 410 w 755"/>
                  <a:gd name="T23" fmla="*/ 8 h 391"/>
                  <a:gd name="T24" fmla="*/ 401 w 755"/>
                  <a:gd name="T25" fmla="*/ 5 h 391"/>
                  <a:gd name="T26" fmla="*/ 401 w 755"/>
                  <a:gd name="T27" fmla="*/ 5 h 391"/>
                  <a:gd name="T28" fmla="*/ 353 w 755"/>
                  <a:gd name="T29" fmla="*/ 5 h 391"/>
                  <a:gd name="T30" fmla="*/ 353 w 755"/>
                  <a:gd name="T31" fmla="*/ 5 h 391"/>
                  <a:gd name="T32" fmla="*/ 312 w 755"/>
                  <a:gd name="T33" fmla="*/ 29 h 391"/>
                  <a:gd name="T34" fmla="*/ 279 w 755"/>
                  <a:gd name="T35" fmla="*/ 62 h 391"/>
                  <a:gd name="T36" fmla="*/ 246 w 755"/>
                  <a:gd name="T37" fmla="*/ 95 h 391"/>
                  <a:gd name="T38" fmla="*/ 148 w 755"/>
                  <a:gd name="T39" fmla="*/ 193 h 391"/>
                  <a:gd name="T40" fmla="*/ 115 w 755"/>
                  <a:gd name="T41" fmla="*/ 226 h 391"/>
                  <a:gd name="T42" fmla="*/ 82 w 755"/>
                  <a:gd name="T43" fmla="*/ 259 h 391"/>
                  <a:gd name="T44" fmla="*/ 16 w 755"/>
                  <a:gd name="T45" fmla="*/ 325 h 391"/>
                  <a:gd name="T46" fmla="*/ 16 w 755"/>
                  <a:gd name="T47" fmla="*/ 325 h 391"/>
                  <a:gd name="T48" fmla="*/ 0 w 755"/>
                  <a:gd name="T49" fmla="*/ 357 h 391"/>
                  <a:gd name="T50" fmla="*/ 0 w 755"/>
                  <a:gd name="T51" fmla="*/ 357 h 391"/>
                  <a:gd name="T52" fmla="*/ 25 w 755"/>
                  <a:gd name="T53" fmla="*/ 382 h 391"/>
                  <a:gd name="T54" fmla="*/ 25 w 755"/>
                  <a:gd name="T55" fmla="*/ 382 h 391"/>
                  <a:gd name="T56" fmla="*/ 82 w 755"/>
                  <a:gd name="T57" fmla="*/ 390 h 391"/>
                  <a:gd name="T58" fmla="*/ 410 w 755"/>
                  <a:gd name="T59" fmla="*/ 390 h 391"/>
                  <a:gd name="T60" fmla="*/ 672 w 755"/>
                  <a:gd name="T61" fmla="*/ 390 h 391"/>
                  <a:gd name="T62" fmla="*/ 672 w 755"/>
                  <a:gd name="T63" fmla="*/ 390 h 391"/>
                  <a:gd name="T64" fmla="*/ 729 w 755"/>
                  <a:gd name="T65" fmla="*/ 382 h 391"/>
                  <a:gd name="T66" fmla="*/ 729 w 755"/>
                  <a:gd name="T67" fmla="*/ 382 h 391"/>
                  <a:gd name="T68" fmla="*/ 754 w 755"/>
                  <a:gd name="T69" fmla="*/ 357 h 391"/>
                  <a:gd name="T70" fmla="*/ 754 w 755"/>
                  <a:gd name="T71" fmla="*/ 357 h 391"/>
                  <a:gd name="T72" fmla="*/ 737 w 755"/>
                  <a:gd name="T73" fmla="*/ 325 h 391"/>
                  <a:gd name="T74" fmla="*/ 705 w 755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5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4" y="161"/>
                    </a:lnTo>
                    <a:lnTo>
                      <a:pt x="541" y="128"/>
                    </a:lnTo>
                    <a:lnTo>
                      <a:pt x="508" y="95"/>
                    </a:lnTo>
                    <a:lnTo>
                      <a:pt x="475" y="62"/>
                    </a:lnTo>
                    <a:lnTo>
                      <a:pt x="443" y="29"/>
                    </a:lnTo>
                    <a:lnTo>
                      <a:pt x="443" y="29"/>
                    </a:lnTo>
                    <a:cubicBezTo>
                      <a:pt x="434" y="21"/>
                      <a:pt x="423" y="13"/>
                      <a:pt x="410" y="8"/>
                    </a:cubicBezTo>
                    <a:lnTo>
                      <a:pt x="410" y="8"/>
                    </a:lnTo>
                    <a:cubicBezTo>
                      <a:pt x="407" y="7"/>
                      <a:pt x="404" y="6"/>
                      <a:pt x="401" y="5"/>
                    </a:cubicBezTo>
                    <a:lnTo>
                      <a:pt x="401" y="5"/>
                    </a:lnTo>
                    <a:cubicBezTo>
                      <a:pt x="385" y="0"/>
                      <a:pt x="369" y="0"/>
                      <a:pt x="353" y="5"/>
                    </a:cubicBezTo>
                    <a:lnTo>
                      <a:pt x="353" y="5"/>
                    </a:lnTo>
                    <a:cubicBezTo>
                      <a:pt x="336" y="10"/>
                      <a:pt x="323" y="18"/>
                      <a:pt x="312" y="29"/>
                    </a:cubicBezTo>
                    <a:lnTo>
                      <a:pt x="279" y="62"/>
                    </a:lnTo>
                    <a:lnTo>
                      <a:pt x="246" y="95"/>
                    </a:lnTo>
                    <a:lnTo>
                      <a:pt x="148" y="193"/>
                    </a:lnTo>
                    <a:lnTo>
                      <a:pt x="115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6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8" y="377"/>
                      <a:pt x="25" y="382"/>
                    </a:cubicBezTo>
                    <a:lnTo>
                      <a:pt x="25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10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3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4" y="369"/>
                      <a:pt x="754" y="357"/>
                    </a:cubicBezTo>
                    <a:lnTo>
                      <a:pt x="754" y="357"/>
                    </a:lnTo>
                    <a:cubicBezTo>
                      <a:pt x="754" y="347"/>
                      <a:pt x="748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83ACB71B-1CDF-144D-9015-5CD961A29CB1}"/>
                </a:ext>
              </a:extLst>
            </p:cNvPr>
            <p:cNvGrpSpPr/>
            <p:nvPr/>
          </p:nvGrpSpPr>
          <p:grpSpPr>
            <a:xfrm>
              <a:off x="5886450" y="1387002"/>
              <a:ext cx="531813" cy="1096962"/>
              <a:chOff x="5886450" y="1865313"/>
              <a:chExt cx="531813" cy="1096962"/>
            </a:xfrm>
          </p:grpSpPr>
          <p:sp>
            <p:nvSpPr>
              <p:cNvPr id="39" name="Freeform 331">
                <a:extLst>
                  <a:ext uri="{FF2B5EF4-FFF2-40B4-BE49-F238E27FC236}">
                    <a16:creationId xmlns="" xmlns:a16="http://schemas.microsoft.com/office/drawing/2014/main" id="{7792D717-2AA3-DA48-BB15-5D6EE331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50" y="1865313"/>
                <a:ext cx="266700" cy="1096962"/>
              </a:xfrm>
              <a:custGeom>
                <a:avLst/>
                <a:gdLst>
                  <a:gd name="T0" fmla="*/ 656 w 739"/>
                  <a:gd name="T1" fmla="*/ 409 h 3049"/>
                  <a:gd name="T2" fmla="*/ 623 w 739"/>
                  <a:gd name="T3" fmla="*/ 475 h 3049"/>
                  <a:gd name="T4" fmla="*/ 590 w 739"/>
                  <a:gd name="T5" fmla="*/ 475 h 3049"/>
                  <a:gd name="T6" fmla="*/ 558 w 739"/>
                  <a:gd name="T7" fmla="*/ 541 h 3049"/>
                  <a:gd name="T8" fmla="*/ 541 w 739"/>
                  <a:gd name="T9" fmla="*/ 557 h 3049"/>
                  <a:gd name="T10" fmla="*/ 541 w 739"/>
                  <a:gd name="T11" fmla="*/ 2524 h 3049"/>
                  <a:gd name="T12" fmla="*/ 541 w 739"/>
                  <a:gd name="T13" fmla="*/ 2491 h 3049"/>
                  <a:gd name="T14" fmla="*/ 607 w 739"/>
                  <a:gd name="T15" fmla="*/ 2589 h 3049"/>
                  <a:gd name="T16" fmla="*/ 590 w 739"/>
                  <a:gd name="T17" fmla="*/ 2573 h 3049"/>
                  <a:gd name="T18" fmla="*/ 689 w 739"/>
                  <a:gd name="T19" fmla="*/ 2638 h 3049"/>
                  <a:gd name="T20" fmla="*/ 492 w 739"/>
                  <a:gd name="T21" fmla="*/ 2442 h 3049"/>
                  <a:gd name="T22" fmla="*/ 459 w 739"/>
                  <a:gd name="T23" fmla="*/ 2442 h 3049"/>
                  <a:gd name="T24" fmla="*/ 426 w 739"/>
                  <a:gd name="T25" fmla="*/ 2376 h 3049"/>
                  <a:gd name="T26" fmla="*/ 410 w 739"/>
                  <a:gd name="T27" fmla="*/ 2393 h 3049"/>
                  <a:gd name="T28" fmla="*/ 476 w 739"/>
                  <a:gd name="T29" fmla="*/ 589 h 3049"/>
                  <a:gd name="T30" fmla="*/ 476 w 739"/>
                  <a:gd name="T31" fmla="*/ 622 h 3049"/>
                  <a:gd name="T32" fmla="*/ 410 w 739"/>
                  <a:gd name="T33" fmla="*/ 655 h 3049"/>
                  <a:gd name="T34" fmla="*/ 426 w 739"/>
                  <a:gd name="T35" fmla="*/ 672 h 3049"/>
                  <a:gd name="T36" fmla="*/ 738 w 739"/>
                  <a:gd name="T37" fmla="*/ 458 h 3049"/>
                  <a:gd name="T38" fmla="*/ 574 w 739"/>
                  <a:gd name="T39" fmla="*/ 606 h 3049"/>
                  <a:gd name="T40" fmla="*/ 549 w 739"/>
                  <a:gd name="T41" fmla="*/ 696 h 3049"/>
                  <a:gd name="T42" fmla="*/ 738 w 739"/>
                  <a:gd name="T43" fmla="*/ 917 h 3049"/>
                  <a:gd name="T44" fmla="*/ 131 w 739"/>
                  <a:gd name="T45" fmla="*/ 1524 h 3049"/>
                  <a:gd name="T46" fmla="*/ 279 w 739"/>
                  <a:gd name="T47" fmla="*/ 1688 h 3049"/>
                  <a:gd name="T48" fmla="*/ 443 w 739"/>
                  <a:gd name="T49" fmla="*/ 1852 h 3049"/>
                  <a:gd name="T50" fmla="*/ 607 w 739"/>
                  <a:gd name="T51" fmla="*/ 2016 h 3049"/>
                  <a:gd name="T52" fmla="*/ 738 w 739"/>
                  <a:gd name="T53" fmla="*/ 2131 h 3049"/>
                  <a:gd name="T54" fmla="*/ 549 w 739"/>
                  <a:gd name="T55" fmla="*/ 2351 h 3049"/>
                  <a:gd name="T56" fmla="*/ 672 w 739"/>
                  <a:gd name="T57" fmla="*/ 2540 h 3049"/>
                  <a:gd name="T58" fmla="*/ 738 w 739"/>
                  <a:gd name="T59" fmla="*/ 2687 h 3049"/>
                  <a:gd name="T60" fmla="*/ 738 w 739"/>
                  <a:gd name="T61" fmla="*/ 3048 h 3049"/>
                  <a:gd name="T62" fmla="*/ 607 w 739"/>
                  <a:gd name="T63" fmla="*/ 2933 h 3049"/>
                  <a:gd name="T64" fmla="*/ 664 w 739"/>
                  <a:gd name="T65" fmla="*/ 2860 h 3049"/>
                  <a:gd name="T66" fmla="*/ 607 w 739"/>
                  <a:gd name="T67" fmla="*/ 2737 h 3049"/>
                  <a:gd name="T68" fmla="*/ 443 w 739"/>
                  <a:gd name="T69" fmla="*/ 2573 h 3049"/>
                  <a:gd name="T70" fmla="*/ 279 w 739"/>
                  <a:gd name="T71" fmla="*/ 2409 h 3049"/>
                  <a:gd name="T72" fmla="*/ 197 w 739"/>
                  <a:gd name="T73" fmla="*/ 2310 h 3049"/>
                  <a:gd name="T74" fmla="*/ 607 w 739"/>
                  <a:gd name="T75" fmla="*/ 2278 h 3049"/>
                  <a:gd name="T76" fmla="*/ 672 w 739"/>
                  <a:gd name="T77" fmla="*/ 2212 h 3049"/>
                  <a:gd name="T78" fmla="*/ 377 w 739"/>
                  <a:gd name="T79" fmla="*/ 1917 h 3049"/>
                  <a:gd name="T80" fmla="*/ 83 w 739"/>
                  <a:gd name="T81" fmla="*/ 1623 h 3049"/>
                  <a:gd name="T82" fmla="*/ 0 w 739"/>
                  <a:gd name="T83" fmla="*/ 1524 h 3049"/>
                  <a:gd name="T84" fmla="*/ 148 w 739"/>
                  <a:gd name="T85" fmla="*/ 1360 h 3049"/>
                  <a:gd name="T86" fmla="*/ 312 w 739"/>
                  <a:gd name="T87" fmla="*/ 1196 h 3049"/>
                  <a:gd name="T88" fmla="*/ 476 w 739"/>
                  <a:gd name="T89" fmla="*/ 1032 h 3049"/>
                  <a:gd name="T90" fmla="*/ 640 w 739"/>
                  <a:gd name="T91" fmla="*/ 868 h 3049"/>
                  <a:gd name="T92" fmla="*/ 664 w 739"/>
                  <a:gd name="T93" fmla="*/ 778 h 3049"/>
                  <a:gd name="T94" fmla="*/ 222 w 739"/>
                  <a:gd name="T95" fmla="*/ 762 h 3049"/>
                  <a:gd name="T96" fmla="*/ 279 w 739"/>
                  <a:gd name="T97" fmla="*/ 639 h 3049"/>
                  <a:gd name="T98" fmla="*/ 508 w 739"/>
                  <a:gd name="T99" fmla="*/ 409 h 3049"/>
                  <a:gd name="T100" fmla="*/ 689 w 739"/>
                  <a:gd name="T101" fmla="*/ 213 h 3049"/>
                  <a:gd name="T102" fmla="*/ 590 w 739"/>
                  <a:gd name="T103" fmla="*/ 147 h 3049"/>
                  <a:gd name="T104" fmla="*/ 705 w 739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689" y="409"/>
                    </a:moveTo>
                    <a:lnTo>
                      <a:pt x="689" y="409"/>
                    </a:lnTo>
                    <a:cubicBezTo>
                      <a:pt x="689" y="398"/>
                      <a:pt x="683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6" y="398"/>
                      <a:pt x="656" y="409"/>
                    </a:cubicBezTo>
                    <a:lnTo>
                      <a:pt x="656" y="409"/>
                    </a:lnTo>
                    <a:cubicBezTo>
                      <a:pt x="656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3" y="426"/>
                      <a:pt x="689" y="420"/>
                      <a:pt x="689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8" y="458"/>
                      <a:pt x="607" y="458"/>
                    </a:cubicBezTo>
                    <a:lnTo>
                      <a:pt x="607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7" y="491"/>
                    </a:cubicBezTo>
                    <a:lnTo>
                      <a:pt x="607" y="491"/>
                    </a:lnTo>
                    <a:cubicBezTo>
                      <a:pt x="618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2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5" y="529"/>
                      <a:pt x="525" y="541"/>
                    </a:cubicBezTo>
                    <a:lnTo>
                      <a:pt x="525" y="541"/>
                    </a:lnTo>
                    <a:cubicBezTo>
                      <a:pt x="525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2" y="557"/>
                      <a:pt x="558" y="551"/>
                      <a:pt x="558" y="541"/>
                    </a:cubicBezTo>
                    <a:close/>
                    <a:moveTo>
                      <a:pt x="525" y="2507"/>
                    </a:moveTo>
                    <a:lnTo>
                      <a:pt x="525" y="2507"/>
                    </a:lnTo>
                    <a:cubicBezTo>
                      <a:pt x="525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2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2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5" y="2496"/>
                      <a:pt x="525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7" y="2589"/>
                    </a:cubicBezTo>
                    <a:lnTo>
                      <a:pt x="607" y="2589"/>
                    </a:lnTo>
                    <a:cubicBezTo>
                      <a:pt x="618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8" y="2556"/>
                      <a:pt x="607" y="2556"/>
                    </a:cubicBezTo>
                    <a:lnTo>
                      <a:pt x="607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6" y="2638"/>
                    </a:moveTo>
                    <a:lnTo>
                      <a:pt x="656" y="2638"/>
                    </a:lnTo>
                    <a:cubicBezTo>
                      <a:pt x="656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3" y="2655"/>
                      <a:pt x="689" y="2650"/>
                      <a:pt x="689" y="2638"/>
                    </a:cubicBezTo>
                    <a:lnTo>
                      <a:pt x="689" y="2638"/>
                    </a:lnTo>
                    <a:cubicBezTo>
                      <a:pt x="689" y="2627"/>
                      <a:pt x="683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6" y="2627"/>
                      <a:pt x="656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7" y="2425"/>
                      <a:pt x="476" y="2425"/>
                    </a:cubicBezTo>
                    <a:lnTo>
                      <a:pt x="476" y="2425"/>
                    </a:lnTo>
                    <a:cubicBezTo>
                      <a:pt x="464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4" y="2458"/>
                      <a:pt x="476" y="2458"/>
                    </a:cubicBezTo>
                    <a:lnTo>
                      <a:pt x="476" y="2458"/>
                    </a:lnTo>
                    <a:cubicBezTo>
                      <a:pt x="487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0" y="2360"/>
                    </a:cubicBezTo>
                    <a:lnTo>
                      <a:pt x="410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0" y="2393"/>
                    </a:cubicBezTo>
                    <a:lnTo>
                      <a:pt x="410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7" y="589"/>
                      <a:pt x="476" y="589"/>
                    </a:cubicBezTo>
                    <a:lnTo>
                      <a:pt x="476" y="589"/>
                    </a:lnTo>
                    <a:cubicBezTo>
                      <a:pt x="464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4" y="622"/>
                      <a:pt x="476" y="622"/>
                    </a:cubicBezTo>
                    <a:lnTo>
                      <a:pt x="476" y="622"/>
                    </a:lnTo>
                    <a:cubicBezTo>
                      <a:pt x="487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0" y="655"/>
                    </a:cubicBezTo>
                    <a:lnTo>
                      <a:pt x="410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0" y="688"/>
                    </a:cubicBezTo>
                    <a:lnTo>
                      <a:pt x="410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1" y="344"/>
                    </a:moveTo>
                    <a:lnTo>
                      <a:pt x="721" y="344"/>
                    </a:lnTo>
                    <a:cubicBezTo>
                      <a:pt x="721" y="355"/>
                      <a:pt x="727" y="360"/>
                      <a:pt x="738" y="360"/>
                    </a:cubicBezTo>
                    <a:lnTo>
                      <a:pt x="738" y="458"/>
                    </a:lnTo>
                    <a:lnTo>
                      <a:pt x="738" y="458"/>
                    </a:lnTo>
                    <a:cubicBezTo>
                      <a:pt x="727" y="458"/>
                      <a:pt x="716" y="464"/>
                      <a:pt x="705" y="475"/>
                    </a:cubicBezTo>
                    <a:lnTo>
                      <a:pt x="672" y="508"/>
                    </a:lnTo>
                    <a:lnTo>
                      <a:pt x="640" y="541"/>
                    </a:lnTo>
                    <a:lnTo>
                      <a:pt x="607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5" y="660"/>
                      <a:pt x="525" y="672"/>
                    </a:cubicBezTo>
                    <a:lnTo>
                      <a:pt x="525" y="672"/>
                    </a:lnTo>
                    <a:cubicBezTo>
                      <a:pt x="525" y="683"/>
                      <a:pt x="533" y="691"/>
                      <a:pt x="549" y="696"/>
                    </a:cubicBezTo>
                    <a:lnTo>
                      <a:pt x="549" y="696"/>
                    </a:lnTo>
                    <a:cubicBezTo>
                      <a:pt x="566" y="702"/>
                      <a:pt x="585" y="704"/>
                      <a:pt x="607" y="704"/>
                    </a:cubicBezTo>
                    <a:lnTo>
                      <a:pt x="738" y="704"/>
                    </a:lnTo>
                    <a:lnTo>
                      <a:pt x="738" y="917"/>
                    </a:lnTo>
                    <a:lnTo>
                      <a:pt x="738" y="917"/>
                    </a:lnTo>
                    <a:cubicBezTo>
                      <a:pt x="727" y="917"/>
                      <a:pt x="716" y="923"/>
                      <a:pt x="705" y="934"/>
                    </a:cubicBezTo>
                    <a:lnTo>
                      <a:pt x="148" y="1491"/>
                    </a:lnTo>
                    <a:lnTo>
                      <a:pt x="148" y="1491"/>
                    </a:lnTo>
                    <a:cubicBezTo>
                      <a:pt x="136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6" y="1545"/>
                      <a:pt x="148" y="1557"/>
                    </a:cubicBezTo>
                    <a:lnTo>
                      <a:pt x="181" y="1590"/>
                    </a:lnTo>
                    <a:lnTo>
                      <a:pt x="213" y="1623"/>
                    </a:lnTo>
                    <a:lnTo>
                      <a:pt x="246" y="1655"/>
                    </a:lnTo>
                    <a:lnTo>
                      <a:pt x="279" y="1688"/>
                    </a:lnTo>
                    <a:lnTo>
                      <a:pt x="312" y="1721"/>
                    </a:lnTo>
                    <a:lnTo>
                      <a:pt x="345" y="1754"/>
                    </a:lnTo>
                    <a:lnTo>
                      <a:pt x="377" y="1786"/>
                    </a:lnTo>
                    <a:lnTo>
                      <a:pt x="410" y="1819"/>
                    </a:lnTo>
                    <a:lnTo>
                      <a:pt x="443" y="1852"/>
                    </a:lnTo>
                    <a:lnTo>
                      <a:pt x="476" y="1885"/>
                    </a:lnTo>
                    <a:lnTo>
                      <a:pt x="508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7" y="2016"/>
                    </a:lnTo>
                    <a:lnTo>
                      <a:pt x="640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6" y="2125"/>
                      <a:pt x="727" y="2131"/>
                      <a:pt x="738" y="2131"/>
                    </a:cubicBezTo>
                    <a:lnTo>
                      <a:pt x="738" y="2344"/>
                    </a:lnTo>
                    <a:lnTo>
                      <a:pt x="607" y="2344"/>
                    </a:lnTo>
                    <a:lnTo>
                      <a:pt x="607" y="2344"/>
                    </a:lnTo>
                    <a:cubicBezTo>
                      <a:pt x="585" y="2344"/>
                      <a:pt x="566" y="2346"/>
                      <a:pt x="549" y="2351"/>
                    </a:cubicBezTo>
                    <a:lnTo>
                      <a:pt x="549" y="2351"/>
                    </a:lnTo>
                    <a:cubicBezTo>
                      <a:pt x="533" y="2357"/>
                      <a:pt x="525" y="2365"/>
                      <a:pt x="525" y="2376"/>
                    </a:cubicBezTo>
                    <a:lnTo>
                      <a:pt x="525" y="2376"/>
                    </a:lnTo>
                    <a:cubicBezTo>
                      <a:pt x="525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6" y="2584"/>
                      <a:pt x="727" y="2589"/>
                      <a:pt x="738" y="2589"/>
                    </a:cubicBezTo>
                    <a:lnTo>
                      <a:pt x="738" y="2687"/>
                    </a:lnTo>
                    <a:lnTo>
                      <a:pt x="738" y="2687"/>
                    </a:lnTo>
                    <a:cubicBezTo>
                      <a:pt x="727" y="2687"/>
                      <a:pt x="721" y="2693"/>
                      <a:pt x="721" y="2704"/>
                    </a:cubicBezTo>
                    <a:lnTo>
                      <a:pt x="721" y="2704"/>
                    </a:lnTo>
                    <a:cubicBezTo>
                      <a:pt x="721" y="2715"/>
                      <a:pt x="727" y="2720"/>
                      <a:pt x="738" y="2720"/>
                    </a:cubicBezTo>
                    <a:lnTo>
                      <a:pt x="738" y="3048"/>
                    </a:lnTo>
                    <a:lnTo>
                      <a:pt x="738" y="3048"/>
                    </a:lnTo>
                    <a:cubicBezTo>
                      <a:pt x="727" y="3048"/>
                      <a:pt x="716" y="3043"/>
                      <a:pt x="705" y="3032"/>
                    </a:cubicBezTo>
                    <a:lnTo>
                      <a:pt x="672" y="2999"/>
                    </a:lnTo>
                    <a:lnTo>
                      <a:pt x="640" y="2966"/>
                    </a:lnTo>
                    <a:lnTo>
                      <a:pt x="607" y="2933"/>
                    </a:lnTo>
                    <a:lnTo>
                      <a:pt x="607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0" y="2854"/>
                      <a:pt x="689" y="2846"/>
                      <a:pt x="689" y="2835"/>
                    </a:cubicBezTo>
                    <a:lnTo>
                      <a:pt x="689" y="2835"/>
                    </a:lnTo>
                    <a:cubicBezTo>
                      <a:pt x="689" y="2824"/>
                      <a:pt x="683" y="2814"/>
                      <a:pt x="672" y="2802"/>
                    </a:cubicBezTo>
                    <a:lnTo>
                      <a:pt x="640" y="2769"/>
                    </a:lnTo>
                    <a:lnTo>
                      <a:pt x="607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8" y="2638"/>
                    </a:lnTo>
                    <a:lnTo>
                      <a:pt x="476" y="2606"/>
                    </a:lnTo>
                    <a:lnTo>
                      <a:pt x="443" y="2573"/>
                    </a:lnTo>
                    <a:lnTo>
                      <a:pt x="410" y="2540"/>
                    </a:lnTo>
                    <a:lnTo>
                      <a:pt x="377" y="2507"/>
                    </a:lnTo>
                    <a:lnTo>
                      <a:pt x="345" y="2474"/>
                    </a:lnTo>
                    <a:lnTo>
                      <a:pt x="312" y="2442"/>
                    </a:lnTo>
                    <a:lnTo>
                      <a:pt x="279" y="2409"/>
                    </a:lnTo>
                    <a:lnTo>
                      <a:pt x="246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2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2" y="2286"/>
                    </a:cubicBezTo>
                    <a:lnTo>
                      <a:pt x="222" y="2286"/>
                    </a:lnTo>
                    <a:cubicBezTo>
                      <a:pt x="237" y="2281"/>
                      <a:pt x="257" y="2278"/>
                      <a:pt x="279" y="2278"/>
                    </a:cubicBezTo>
                    <a:lnTo>
                      <a:pt x="607" y="2278"/>
                    </a:lnTo>
                    <a:lnTo>
                      <a:pt x="607" y="2278"/>
                    </a:lnTo>
                    <a:cubicBezTo>
                      <a:pt x="628" y="2278"/>
                      <a:pt x="648" y="2275"/>
                      <a:pt x="664" y="2270"/>
                    </a:cubicBezTo>
                    <a:lnTo>
                      <a:pt x="664" y="2270"/>
                    </a:lnTo>
                    <a:cubicBezTo>
                      <a:pt x="680" y="2264"/>
                      <a:pt x="689" y="2256"/>
                      <a:pt x="689" y="2245"/>
                    </a:cubicBezTo>
                    <a:lnTo>
                      <a:pt x="689" y="2245"/>
                    </a:lnTo>
                    <a:cubicBezTo>
                      <a:pt x="689" y="2234"/>
                      <a:pt x="683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8" y="2048"/>
                    </a:lnTo>
                    <a:lnTo>
                      <a:pt x="410" y="1950"/>
                    </a:lnTo>
                    <a:lnTo>
                      <a:pt x="377" y="1917"/>
                    </a:lnTo>
                    <a:lnTo>
                      <a:pt x="345" y="1885"/>
                    </a:lnTo>
                    <a:lnTo>
                      <a:pt x="246" y="1786"/>
                    </a:lnTo>
                    <a:lnTo>
                      <a:pt x="213" y="1754"/>
                    </a:lnTo>
                    <a:lnTo>
                      <a:pt x="181" y="1721"/>
                    </a:lnTo>
                    <a:lnTo>
                      <a:pt x="83" y="1623"/>
                    </a:lnTo>
                    <a:lnTo>
                      <a:pt x="49" y="1590"/>
                    </a:lnTo>
                    <a:lnTo>
                      <a:pt x="17" y="1557"/>
                    </a:lnTo>
                    <a:lnTo>
                      <a:pt x="17" y="1557"/>
                    </a:lnTo>
                    <a:cubicBezTo>
                      <a:pt x="6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6" y="1502"/>
                      <a:pt x="17" y="1491"/>
                    </a:cubicBezTo>
                    <a:lnTo>
                      <a:pt x="49" y="1458"/>
                    </a:lnTo>
                    <a:lnTo>
                      <a:pt x="83" y="1426"/>
                    </a:lnTo>
                    <a:lnTo>
                      <a:pt x="115" y="1393"/>
                    </a:lnTo>
                    <a:lnTo>
                      <a:pt x="148" y="1360"/>
                    </a:lnTo>
                    <a:lnTo>
                      <a:pt x="181" y="1327"/>
                    </a:lnTo>
                    <a:lnTo>
                      <a:pt x="213" y="1294"/>
                    </a:lnTo>
                    <a:lnTo>
                      <a:pt x="246" y="1262"/>
                    </a:lnTo>
                    <a:lnTo>
                      <a:pt x="279" y="1229"/>
                    </a:lnTo>
                    <a:lnTo>
                      <a:pt x="312" y="1196"/>
                    </a:lnTo>
                    <a:lnTo>
                      <a:pt x="345" y="1163"/>
                    </a:lnTo>
                    <a:lnTo>
                      <a:pt x="377" y="1130"/>
                    </a:lnTo>
                    <a:lnTo>
                      <a:pt x="410" y="1098"/>
                    </a:lnTo>
                    <a:lnTo>
                      <a:pt x="443" y="1065"/>
                    </a:lnTo>
                    <a:lnTo>
                      <a:pt x="476" y="1032"/>
                    </a:lnTo>
                    <a:lnTo>
                      <a:pt x="508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7" y="901"/>
                    </a:lnTo>
                    <a:lnTo>
                      <a:pt x="640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3" y="824"/>
                      <a:pt x="689" y="814"/>
                      <a:pt x="689" y="803"/>
                    </a:cubicBezTo>
                    <a:lnTo>
                      <a:pt x="689" y="803"/>
                    </a:lnTo>
                    <a:cubicBezTo>
                      <a:pt x="689" y="792"/>
                      <a:pt x="680" y="784"/>
                      <a:pt x="664" y="778"/>
                    </a:cubicBezTo>
                    <a:lnTo>
                      <a:pt x="664" y="778"/>
                    </a:lnTo>
                    <a:cubicBezTo>
                      <a:pt x="648" y="773"/>
                      <a:pt x="628" y="770"/>
                      <a:pt x="607" y="770"/>
                    </a:cubicBezTo>
                    <a:lnTo>
                      <a:pt x="279" y="770"/>
                    </a:lnTo>
                    <a:lnTo>
                      <a:pt x="279" y="770"/>
                    </a:lnTo>
                    <a:cubicBezTo>
                      <a:pt x="257" y="770"/>
                      <a:pt x="237" y="767"/>
                      <a:pt x="222" y="762"/>
                    </a:cubicBezTo>
                    <a:lnTo>
                      <a:pt x="222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2" y="715"/>
                      <a:pt x="213" y="704"/>
                    </a:cubicBezTo>
                    <a:lnTo>
                      <a:pt x="279" y="639"/>
                    </a:lnTo>
                    <a:lnTo>
                      <a:pt x="312" y="606"/>
                    </a:lnTo>
                    <a:lnTo>
                      <a:pt x="345" y="573"/>
                    </a:lnTo>
                    <a:lnTo>
                      <a:pt x="443" y="475"/>
                    </a:lnTo>
                    <a:lnTo>
                      <a:pt x="476" y="442"/>
                    </a:lnTo>
                    <a:lnTo>
                      <a:pt x="508" y="409"/>
                    </a:lnTo>
                    <a:lnTo>
                      <a:pt x="607" y="311"/>
                    </a:lnTo>
                    <a:lnTo>
                      <a:pt x="640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3" y="235"/>
                      <a:pt x="689" y="224"/>
                      <a:pt x="689" y="213"/>
                    </a:cubicBezTo>
                    <a:lnTo>
                      <a:pt x="689" y="213"/>
                    </a:lnTo>
                    <a:cubicBezTo>
                      <a:pt x="689" y="202"/>
                      <a:pt x="680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7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6" y="5"/>
                      <a:pt x="727" y="0"/>
                      <a:pt x="738" y="0"/>
                    </a:cubicBezTo>
                    <a:lnTo>
                      <a:pt x="738" y="327"/>
                    </a:lnTo>
                    <a:lnTo>
                      <a:pt x="738" y="327"/>
                    </a:lnTo>
                    <a:cubicBezTo>
                      <a:pt x="727" y="327"/>
                      <a:pt x="721" y="333"/>
                      <a:pt x="721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" name="Freeform 339">
                <a:extLst>
                  <a:ext uri="{FF2B5EF4-FFF2-40B4-BE49-F238E27FC236}">
                    <a16:creationId xmlns="" xmlns:a16="http://schemas.microsoft.com/office/drawing/2014/main" id="{634C1337-9735-EF46-8BD9-1A07C7936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0113" y="2243138"/>
                <a:ext cx="171450" cy="342900"/>
              </a:xfrm>
              <a:custGeom>
                <a:avLst/>
                <a:gdLst>
                  <a:gd name="T0" fmla="*/ 410 w 477"/>
                  <a:gd name="T1" fmla="*/ 49 h 952"/>
                  <a:gd name="T2" fmla="*/ 378 w 477"/>
                  <a:gd name="T3" fmla="*/ 81 h 952"/>
                  <a:gd name="T4" fmla="*/ 345 w 477"/>
                  <a:gd name="T5" fmla="*/ 114 h 952"/>
                  <a:gd name="T6" fmla="*/ 312 w 477"/>
                  <a:gd name="T7" fmla="*/ 147 h 952"/>
                  <a:gd name="T8" fmla="*/ 279 w 477"/>
                  <a:gd name="T9" fmla="*/ 180 h 952"/>
                  <a:gd name="T10" fmla="*/ 246 w 477"/>
                  <a:gd name="T11" fmla="*/ 213 h 952"/>
                  <a:gd name="T12" fmla="*/ 214 w 477"/>
                  <a:gd name="T13" fmla="*/ 245 h 952"/>
                  <a:gd name="T14" fmla="*/ 181 w 477"/>
                  <a:gd name="T15" fmla="*/ 278 h 952"/>
                  <a:gd name="T16" fmla="*/ 148 w 477"/>
                  <a:gd name="T17" fmla="*/ 311 h 952"/>
                  <a:gd name="T18" fmla="*/ 115 w 477"/>
                  <a:gd name="T19" fmla="*/ 344 h 952"/>
                  <a:gd name="T20" fmla="*/ 83 w 477"/>
                  <a:gd name="T21" fmla="*/ 377 h 952"/>
                  <a:gd name="T22" fmla="*/ 50 w 477"/>
                  <a:gd name="T23" fmla="*/ 409 h 952"/>
                  <a:gd name="T24" fmla="*/ 17 w 477"/>
                  <a:gd name="T25" fmla="*/ 442 h 952"/>
                  <a:gd name="T26" fmla="*/ 17 w 477"/>
                  <a:gd name="T27" fmla="*/ 442 h 952"/>
                  <a:gd name="T28" fmla="*/ 0 w 477"/>
                  <a:gd name="T29" fmla="*/ 475 h 952"/>
                  <a:gd name="T30" fmla="*/ 0 w 477"/>
                  <a:gd name="T31" fmla="*/ 475 h 952"/>
                  <a:gd name="T32" fmla="*/ 17 w 477"/>
                  <a:gd name="T33" fmla="*/ 508 h 952"/>
                  <a:gd name="T34" fmla="*/ 443 w 477"/>
                  <a:gd name="T35" fmla="*/ 933 h 952"/>
                  <a:gd name="T36" fmla="*/ 443 w 477"/>
                  <a:gd name="T37" fmla="*/ 933 h 952"/>
                  <a:gd name="T38" fmla="*/ 476 w 477"/>
                  <a:gd name="T39" fmla="*/ 951 h 952"/>
                  <a:gd name="T40" fmla="*/ 476 w 477"/>
                  <a:gd name="T41" fmla="*/ 819 h 952"/>
                  <a:gd name="T42" fmla="*/ 476 w 477"/>
                  <a:gd name="T43" fmla="*/ 819 h 952"/>
                  <a:gd name="T44" fmla="*/ 443 w 477"/>
                  <a:gd name="T45" fmla="*/ 803 h 952"/>
                  <a:gd name="T46" fmla="*/ 410 w 477"/>
                  <a:gd name="T47" fmla="*/ 770 h 952"/>
                  <a:gd name="T48" fmla="*/ 378 w 477"/>
                  <a:gd name="T49" fmla="*/ 737 h 952"/>
                  <a:gd name="T50" fmla="*/ 345 w 477"/>
                  <a:gd name="T51" fmla="*/ 705 h 952"/>
                  <a:gd name="T52" fmla="*/ 312 w 477"/>
                  <a:gd name="T53" fmla="*/ 672 h 952"/>
                  <a:gd name="T54" fmla="*/ 279 w 477"/>
                  <a:gd name="T55" fmla="*/ 639 h 952"/>
                  <a:gd name="T56" fmla="*/ 246 w 477"/>
                  <a:gd name="T57" fmla="*/ 606 h 952"/>
                  <a:gd name="T58" fmla="*/ 214 w 477"/>
                  <a:gd name="T59" fmla="*/ 574 h 952"/>
                  <a:gd name="T60" fmla="*/ 181 w 477"/>
                  <a:gd name="T61" fmla="*/ 541 h 952"/>
                  <a:gd name="T62" fmla="*/ 148 w 477"/>
                  <a:gd name="T63" fmla="*/ 508 h 952"/>
                  <a:gd name="T64" fmla="*/ 148 w 477"/>
                  <a:gd name="T65" fmla="*/ 508 h 952"/>
                  <a:gd name="T66" fmla="*/ 132 w 477"/>
                  <a:gd name="T67" fmla="*/ 475 h 952"/>
                  <a:gd name="T68" fmla="*/ 132 w 477"/>
                  <a:gd name="T69" fmla="*/ 475 h 952"/>
                  <a:gd name="T70" fmla="*/ 148 w 477"/>
                  <a:gd name="T71" fmla="*/ 442 h 952"/>
                  <a:gd name="T72" fmla="*/ 181 w 477"/>
                  <a:gd name="T73" fmla="*/ 409 h 952"/>
                  <a:gd name="T74" fmla="*/ 214 w 477"/>
                  <a:gd name="T75" fmla="*/ 377 h 952"/>
                  <a:gd name="T76" fmla="*/ 246 w 477"/>
                  <a:gd name="T77" fmla="*/ 344 h 952"/>
                  <a:gd name="T78" fmla="*/ 345 w 477"/>
                  <a:gd name="T79" fmla="*/ 245 h 952"/>
                  <a:gd name="T80" fmla="*/ 378 w 477"/>
                  <a:gd name="T81" fmla="*/ 213 h 952"/>
                  <a:gd name="T82" fmla="*/ 410 w 477"/>
                  <a:gd name="T83" fmla="*/ 180 h 952"/>
                  <a:gd name="T84" fmla="*/ 443 w 477"/>
                  <a:gd name="T85" fmla="*/ 147 h 952"/>
                  <a:gd name="T86" fmla="*/ 443 w 477"/>
                  <a:gd name="T87" fmla="*/ 147 h 952"/>
                  <a:gd name="T88" fmla="*/ 476 w 477"/>
                  <a:gd name="T89" fmla="*/ 131 h 952"/>
                  <a:gd name="T90" fmla="*/ 476 w 477"/>
                  <a:gd name="T91" fmla="*/ 0 h 952"/>
                  <a:gd name="T92" fmla="*/ 476 w 477"/>
                  <a:gd name="T93" fmla="*/ 0 h 952"/>
                  <a:gd name="T94" fmla="*/ 443 w 477"/>
                  <a:gd name="T95" fmla="*/ 16 h 952"/>
                  <a:gd name="T96" fmla="*/ 410 w 477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10" y="49"/>
                    </a:moveTo>
                    <a:lnTo>
                      <a:pt x="378" y="81"/>
                    </a:lnTo>
                    <a:lnTo>
                      <a:pt x="345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6" y="213"/>
                    </a:lnTo>
                    <a:lnTo>
                      <a:pt x="214" y="245"/>
                    </a:lnTo>
                    <a:lnTo>
                      <a:pt x="181" y="278"/>
                    </a:lnTo>
                    <a:lnTo>
                      <a:pt x="148" y="311"/>
                    </a:lnTo>
                    <a:lnTo>
                      <a:pt x="115" y="344"/>
                    </a:lnTo>
                    <a:lnTo>
                      <a:pt x="83" y="377"/>
                    </a:lnTo>
                    <a:lnTo>
                      <a:pt x="50" y="409"/>
                    </a:lnTo>
                    <a:lnTo>
                      <a:pt x="17" y="442"/>
                    </a:lnTo>
                    <a:lnTo>
                      <a:pt x="17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7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4" y="945"/>
                      <a:pt x="465" y="951"/>
                      <a:pt x="476" y="951"/>
                    </a:cubicBezTo>
                    <a:lnTo>
                      <a:pt x="476" y="819"/>
                    </a:lnTo>
                    <a:lnTo>
                      <a:pt x="476" y="819"/>
                    </a:lnTo>
                    <a:cubicBezTo>
                      <a:pt x="465" y="819"/>
                      <a:pt x="454" y="814"/>
                      <a:pt x="443" y="803"/>
                    </a:cubicBezTo>
                    <a:lnTo>
                      <a:pt x="410" y="770"/>
                    </a:lnTo>
                    <a:lnTo>
                      <a:pt x="378" y="737"/>
                    </a:lnTo>
                    <a:lnTo>
                      <a:pt x="345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6" y="606"/>
                    </a:lnTo>
                    <a:lnTo>
                      <a:pt x="214" y="574"/>
                    </a:lnTo>
                    <a:lnTo>
                      <a:pt x="181" y="541"/>
                    </a:lnTo>
                    <a:lnTo>
                      <a:pt x="148" y="508"/>
                    </a:lnTo>
                    <a:lnTo>
                      <a:pt x="148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8" y="442"/>
                    </a:cubicBezTo>
                    <a:lnTo>
                      <a:pt x="181" y="409"/>
                    </a:lnTo>
                    <a:lnTo>
                      <a:pt x="214" y="377"/>
                    </a:lnTo>
                    <a:lnTo>
                      <a:pt x="246" y="344"/>
                    </a:lnTo>
                    <a:lnTo>
                      <a:pt x="345" y="245"/>
                    </a:lnTo>
                    <a:lnTo>
                      <a:pt x="378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4" y="137"/>
                      <a:pt x="465" y="131"/>
                      <a:pt x="476" y="131"/>
                    </a:cubicBezTo>
                    <a:lnTo>
                      <a:pt x="476" y="0"/>
                    </a:lnTo>
                    <a:lnTo>
                      <a:pt x="476" y="0"/>
                    </a:lnTo>
                    <a:cubicBezTo>
                      <a:pt x="465" y="0"/>
                      <a:pt x="454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" name="Freeform 474">
                <a:extLst>
                  <a:ext uri="{FF2B5EF4-FFF2-40B4-BE49-F238E27FC236}">
                    <a16:creationId xmlns="" xmlns:a16="http://schemas.microsoft.com/office/drawing/2014/main" id="{28914F07-8EC2-8C4F-BD19-4A44E538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1865313"/>
                <a:ext cx="266700" cy="1096962"/>
              </a:xfrm>
              <a:custGeom>
                <a:avLst/>
                <a:gdLst>
                  <a:gd name="T0" fmla="*/ 279 w 739"/>
                  <a:gd name="T1" fmla="*/ 2442 h 3049"/>
                  <a:gd name="T2" fmla="*/ 311 w 739"/>
                  <a:gd name="T3" fmla="*/ 2376 h 3049"/>
                  <a:gd name="T4" fmla="*/ 344 w 739"/>
                  <a:gd name="T5" fmla="*/ 2376 h 3049"/>
                  <a:gd name="T6" fmla="*/ 213 w 739"/>
                  <a:gd name="T7" fmla="*/ 2507 h 3049"/>
                  <a:gd name="T8" fmla="*/ 197 w 739"/>
                  <a:gd name="T9" fmla="*/ 2524 h 3049"/>
                  <a:gd name="T10" fmla="*/ 131 w 739"/>
                  <a:gd name="T11" fmla="*/ 2556 h 3049"/>
                  <a:gd name="T12" fmla="*/ 131 w 739"/>
                  <a:gd name="T13" fmla="*/ 2589 h 3049"/>
                  <a:gd name="T14" fmla="*/ 66 w 739"/>
                  <a:gd name="T15" fmla="*/ 2622 h 3049"/>
                  <a:gd name="T16" fmla="*/ 82 w 739"/>
                  <a:gd name="T17" fmla="*/ 2638 h 3049"/>
                  <a:gd name="T18" fmla="*/ 180 w 739"/>
                  <a:gd name="T19" fmla="*/ 541 h 3049"/>
                  <a:gd name="T20" fmla="*/ 147 w 739"/>
                  <a:gd name="T21" fmla="*/ 475 h 3049"/>
                  <a:gd name="T22" fmla="*/ 115 w 739"/>
                  <a:gd name="T23" fmla="*/ 475 h 3049"/>
                  <a:gd name="T24" fmla="*/ 82 w 739"/>
                  <a:gd name="T25" fmla="*/ 409 h 3049"/>
                  <a:gd name="T26" fmla="*/ 66 w 739"/>
                  <a:gd name="T27" fmla="*/ 426 h 3049"/>
                  <a:gd name="T28" fmla="*/ 262 w 739"/>
                  <a:gd name="T29" fmla="*/ 622 h 3049"/>
                  <a:gd name="T30" fmla="*/ 262 w 739"/>
                  <a:gd name="T31" fmla="*/ 589 h 3049"/>
                  <a:gd name="T32" fmla="*/ 328 w 739"/>
                  <a:gd name="T33" fmla="*/ 688 h 3049"/>
                  <a:gd name="T34" fmla="*/ 311 w 739"/>
                  <a:gd name="T35" fmla="*/ 672 h 3049"/>
                  <a:gd name="T36" fmla="*/ 721 w 739"/>
                  <a:gd name="T37" fmla="*/ 1557 h 3049"/>
                  <a:gd name="T38" fmla="*/ 491 w 739"/>
                  <a:gd name="T39" fmla="*/ 1786 h 3049"/>
                  <a:gd name="T40" fmla="*/ 197 w 739"/>
                  <a:gd name="T41" fmla="*/ 2081 h 3049"/>
                  <a:gd name="T42" fmla="*/ 49 w 739"/>
                  <a:gd name="T43" fmla="*/ 2245 h 3049"/>
                  <a:gd name="T44" fmla="*/ 459 w 739"/>
                  <a:gd name="T45" fmla="*/ 2278 h 3049"/>
                  <a:gd name="T46" fmla="*/ 524 w 739"/>
                  <a:gd name="T47" fmla="*/ 2344 h 3049"/>
                  <a:gd name="T48" fmla="*/ 361 w 739"/>
                  <a:gd name="T49" fmla="*/ 2507 h 3049"/>
                  <a:gd name="T50" fmla="*/ 197 w 739"/>
                  <a:gd name="T51" fmla="*/ 2671 h 3049"/>
                  <a:gd name="T52" fmla="*/ 66 w 739"/>
                  <a:gd name="T53" fmla="*/ 2802 h 3049"/>
                  <a:gd name="T54" fmla="*/ 123 w 739"/>
                  <a:gd name="T55" fmla="*/ 2877 h 3049"/>
                  <a:gd name="T56" fmla="*/ 66 w 739"/>
                  <a:gd name="T57" fmla="*/ 2999 h 3049"/>
                  <a:gd name="T58" fmla="*/ 0 w 739"/>
                  <a:gd name="T59" fmla="*/ 2720 h 3049"/>
                  <a:gd name="T60" fmla="*/ 0 w 739"/>
                  <a:gd name="T61" fmla="*/ 2589 h 3049"/>
                  <a:gd name="T62" fmla="*/ 197 w 739"/>
                  <a:gd name="T63" fmla="*/ 2409 h 3049"/>
                  <a:gd name="T64" fmla="*/ 131 w 739"/>
                  <a:gd name="T65" fmla="*/ 2344 h 3049"/>
                  <a:gd name="T66" fmla="*/ 66 w 739"/>
                  <a:gd name="T67" fmla="*/ 2081 h 3049"/>
                  <a:gd name="T68" fmla="*/ 230 w 739"/>
                  <a:gd name="T69" fmla="*/ 1917 h 3049"/>
                  <a:gd name="T70" fmla="*/ 394 w 739"/>
                  <a:gd name="T71" fmla="*/ 1754 h 3049"/>
                  <a:gd name="T72" fmla="*/ 557 w 739"/>
                  <a:gd name="T73" fmla="*/ 1590 h 3049"/>
                  <a:gd name="T74" fmla="*/ 590 w 739"/>
                  <a:gd name="T75" fmla="*/ 1491 h 3049"/>
                  <a:gd name="T76" fmla="*/ 131 w 739"/>
                  <a:gd name="T77" fmla="*/ 704 h 3049"/>
                  <a:gd name="T78" fmla="*/ 213 w 739"/>
                  <a:gd name="T79" fmla="*/ 672 h 3049"/>
                  <a:gd name="T80" fmla="*/ 66 w 739"/>
                  <a:gd name="T81" fmla="*/ 508 h 3049"/>
                  <a:gd name="T82" fmla="*/ 0 w 739"/>
                  <a:gd name="T83" fmla="*/ 360 h 3049"/>
                  <a:gd name="T84" fmla="*/ 0 w 739"/>
                  <a:gd name="T85" fmla="*/ 0 h 3049"/>
                  <a:gd name="T86" fmla="*/ 147 w 739"/>
                  <a:gd name="T87" fmla="*/ 147 h 3049"/>
                  <a:gd name="T88" fmla="*/ 49 w 739"/>
                  <a:gd name="T89" fmla="*/ 213 h 3049"/>
                  <a:gd name="T90" fmla="*/ 230 w 739"/>
                  <a:gd name="T91" fmla="*/ 409 h 3049"/>
                  <a:gd name="T92" fmla="*/ 459 w 739"/>
                  <a:gd name="T93" fmla="*/ 639 h 3049"/>
                  <a:gd name="T94" fmla="*/ 516 w 739"/>
                  <a:gd name="T95" fmla="*/ 762 h 3049"/>
                  <a:gd name="T96" fmla="*/ 74 w 739"/>
                  <a:gd name="T97" fmla="*/ 778 h 3049"/>
                  <a:gd name="T98" fmla="*/ 98 w 739"/>
                  <a:gd name="T99" fmla="*/ 868 h 3049"/>
                  <a:gd name="T100" fmla="*/ 262 w 739"/>
                  <a:gd name="T101" fmla="*/ 1032 h 3049"/>
                  <a:gd name="T102" fmla="*/ 426 w 739"/>
                  <a:gd name="T103" fmla="*/ 1196 h 3049"/>
                  <a:gd name="T104" fmla="*/ 590 w 739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245" y="2442"/>
                    </a:moveTo>
                    <a:lnTo>
                      <a:pt x="245" y="2442"/>
                    </a:lnTo>
                    <a:cubicBezTo>
                      <a:pt x="245" y="2452"/>
                      <a:pt x="251" y="2458"/>
                      <a:pt x="262" y="2458"/>
                    </a:cubicBezTo>
                    <a:lnTo>
                      <a:pt x="262" y="2458"/>
                    </a:lnTo>
                    <a:cubicBezTo>
                      <a:pt x="273" y="2458"/>
                      <a:pt x="279" y="2452"/>
                      <a:pt x="279" y="2442"/>
                    </a:cubicBezTo>
                    <a:lnTo>
                      <a:pt x="279" y="2442"/>
                    </a:lnTo>
                    <a:cubicBezTo>
                      <a:pt x="279" y="2431"/>
                      <a:pt x="273" y="2425"/>
                      <a:pt x="262" y="2425"/>
                    </a:cubicBezTo>
                    <a:lnTo>
                      <a:pt x="262" y="2425"/>
                    </a:lnTo>
                    <a:cubicBezTo>
                      <a:pt x="251" y="2425"/>
                      <a:pt x="245" y="2431"/>
                      <a:pt x="245" y="2442"/>
                    </a:cubicBezTo>
                    <a:close/>
                    <a:moveTo>
                      <a:pt x="311" y="2376"/>
                    </a:moveTo>
                    <a:lnTo>
                      <a:pt x="311" y="2376"/>
                    </a:lnTo>
                    <a:cubicBezTo>
                      <a:pt x="311" y="2387"/>
                      <a:pt x="317" y="2393"/>
                      <a:pt x="328" y="2393"/>
                    </a:cubicBezTo>
                    <a:lnTo>
                      <a:pt x="328" y="2393"/>
                    </a:lnTo>
                    <a:cubicBezTo>
                      <a:pt x="338" y="2393"/>
                      <a:pt x="344" y="2387"/>
                      <a:pt x="344" y="2376"/>
                    </a:cubicBezTo>
                    <a:lnTo>
                      <a:pt x="344" y="2376"/>
                    </a:lnTo>
                    <a:cubicBezTo>
                      <a:pt x="344" y="2365"/>
                      <a:pt x="338" y="2360"/>
                      <a:pt x="328" y="2360"/>
                    </a:cubicBezTo>
                    <a:lnTo>
                      <a:pt x="328" y="2360"/>
                    </a:lnTo>
                    <a:cubicBezTo>
                      <a:pt x="317" y="2360"/>
                      <a:pt x="311" y="2365"/>
                      <a:pt x="311" y="2376"/>
                    </a:cubicBezTo>
                    <a:close/>
                    <a:moveTo>
                      <a:pt x="213" y="2507"/>
                    </a:moveTo>
                    <a:lnTo>
                      <a:pt x="213" y="2507"/>
                    </a:lnTo>
                    <a:cubicBezTo>
                      <a:pt x="213" y="2496"/>
                      <a:pt x="207" y="2491"/>
                      <a:pt x="197" y="2491"/>
                    </a:cubicBezTo>
                    <a:lnTo>
                      <a:pt x="197" y="2491"/>
                    </a:lnTo>
                    <a:cubicBezTo>
                      <a:pt x="186" y="2491"/>
                      <a:pt x="180" y="2496"/>
                      <a:pt x="180" y="2507"/>
                    </a:cubicBezTo>
                    <a:lnTo>
                      <a:pt x="180" y="2507"/>
                    </a:lnTo>
                    <a:cubicBezTo>
                      <a:pt x="180" y="2518"/>
                      <a:pt x="186" y="2524"/>
                      <a:pt x="197" y="2524"/>
                    </a:cubicBezTo>
                    <a:lnTo>
                      <a:pt x="197" y="2524"/>
                    </a:lnTo>
                    <a:cubicBezTo>
                      <a:pt x="207" y="2524"/>
                      <a:pt x="213" y="2518"/>
                      <a:pt x="213" y="2507"/>
                    </a:cubicBezTo>
                    <a:close/>
                    <a:moveTo>
                      <a:pt x="147" y="2573"/>
                    </a:moveTo>
                    <a:lnTo>
                      <a:pt x="147" y="2573"/>
                    </a:lnTo>
                    <a:cubicBezTo>
                      <a:pt x="147" y="2562"/>
                      <a:pt x="142" y="2556"/>
                      <a:pt x="131" y="2556"/>
                    </a:cubicBezTo>
                    <a:lnTo>
                      <a:pt x="131" y="2556"/>
                    </a:lnTo>
                    <a:cubicBezTo>
                      <a:pt x="120" y="2556"/>
                      <a:pt x="115" y="2562"/>
                      <a:pt x="115" y="2573"/>
                    </a:cubicBezTo>
                    <a:lnTo>
                      <a:pt x="115" y="2573"/>
                    </a:lnTo>
                    <a:cubicBezTo>
                      <a:pt x="115" y="2584"/>
                      <a:pt x="120" y="2589"/>
                      <a:pt x="131" y="2589"/>
                    </a:cubicBezTo>
                    <a:lnTo>
                      <a:pt x="131" y="2589"/>
                    </a:lnTo>
                    <a:cubicBezTo>
                      <a:pt x="142" y="2589"/>
                      <a:pt x="147" y="2584"/>
                      <a:pt x="147" y="2573"/>
                    </a:cubicBezTo>
                    <a:close/>
                    <a:moveTo>
                      <a:pt x="82" y="2638"/>
                    </a:moveTo>
                    <a:lnTo>
                      <a:pt x="82" y="2638"/>
                    </a:lnTo>
                    <a:cubicBezTo>
                      <a:pt x="82" y="2627"/>
                      <a:pt x="76" y="2622"/>
                      <a:pt x="66" y="2622"/>
                    </a:cubicBezTo>
                    <a:lnTo>
                      <a:pt x="66" y="2622"/>
                    </a:lnTo>
                    <a:cubicBezTo>
                      <a:pt x="55" y="2622"/>
                      <a:pt x="49" y="2627"/>
                      <a:pt x="49" y="2638"/>
                    </a:cubicBezTo>
                    <a:lnTo>
                      <a:pt x="49" y="2638"/>
                    </a:lnTo>
                    <a:cubicBezTo>
                      <a:pt x="49" y="2650"/>
                      <a:pt x="55" y="2655"/>
                      <a:pt x="66" y="2655"/>
                    </a:cubicBezTo>
                    <a:lnTo>
                      <a:pt x="66" y="2655"/>
                    </a:lnTo>
                    <a:cubicBezTo>
                      <a:pt x="76" y="2655"/>
                      <a:pt x="82" y="2650"/>
                      <a:pt x="82" y="2638"/>
                    </a:cubicBezTo>
                    <a:close/>
                    <a:moveTo>
                      <a:pt x="213" y="541"/>
                    </a:moveTo>
                    <a:lnTo>
                      <a:pt x="213" y="541"/>
                    </a:lnTo>
                    <a:cubicBezTo>
                      <a:pt x="213" y="529"/>
                      <a:pt x="207" y="524"/>
                      <a:pt x="197" y="524"/>
                    </a:cubicBezTo>
                    <a:lnTo>
                      <a:pt x="197" y="524"/>
                    </a:lnTo>
                    <a:cubicBezTo>
                      <a:pt x="186" y="524"/>
                      <a:pt x="180" y="529"/>
                      <a:pt x="180" y="541"/>
                    </a:cubicBezTo>
                    <a:lnTo>
                      <a:pt x="180" y="541"/>
                    </a:lnTo>
                    <a:cubicBezTo>
                      <a:pt x="180" y="551"/>
                      <a:pt x="186" y="557"/>
                      <a:pt x="197" y="557"/>
                    </a:cubicBezTo>
                    <a:lnTo>
                      <a:pt x="197" y="557"/>
                    </a:lnTo>
                    <a:cubicBezTo>
                      <a:pt x="207" y="557"/>
                      <a:pt x="213" y="551"/>
                      <a:pt x="213" y="541"/>
                    </a:cubicBezTo>
                    <a:close/>
                    <a:moveTo>
                      <a:pt x="147" y="475"/>
                    </a:moveTo>
                    <a:lnTo>
                      <a:pt x="147" y="475"/>
                    </a:lnTo>
                    <a:cubicBezTo>
                      <a:pt x="147" y="464"/>
                      <a:pt x="142" y="458"/>
                      <a:pt x="131" y="458"/>
                    </a:cubicBezTo>
                    <a:lnTo>
                      <a:pt x="131" y="458"/>
                    </a:lnTo>
                    <a:cubicBezTo>
                      <a:pt x="120" y="458"/>
                      <a:pt x="115" y="464"/>
                      <a:pt x="115" y="475"/>
                    </a:cubicBezTo>
                    <a:lnTo>
                      <a:pt x="115" y="475"/>
                    </a:lnTo>
                    <a:cubicBezTo>
                      <a:pt x="115" y="486"/>
                      <a:pt x="120" y="491"/>
                      <a:pt x="131" y="491"/>
                    </a:cubicBezTo>
                    <a:lnTo>
                      <a:pt x="131" y="491"/>
                    </a:lnTo>
                    <a:cubicBezTo>
                      <a:pt x="142" y="491"/>
                      <a:pt x="147" y="486"/>
                      <a:pt x="147" y="475"/>
                    </a:cubicBezTo>
                    <a:close/>
                    <a:moveTo>
                      <a:pt x="82" y="409"/>
                    </a:moveTo>
                    <a:lnTo>
                      <a:pt x="82" y="409"/>
                    </a:lnTo>
                    <a:cubicBezTo>
                      <a:pt x="82" y="398"/>
                      <a:pt x="76" y="393"/>
                      <a:pt x="66" y="393"/>
                    </a:cubicBezTo>
                    <a:lnTo>
                      <a:pt x="66" y="393"/>
                    </a:lnTo>
                    <a:cubicBezTo>
                      <a:pt x="55" y="393"/>
                      <a:pt x="49" y="398"/>
                      <a:pt x="49" y="409"/>
                    </a:cubicBezTo>
                    <a:lnTo>
                      <a:pt x="49" y="409"/>
                    </a:lnTo>
                    <a:cubicBezTo>
                      <a:pt x="49" y="420"/>
                      <a:pt x="55" y="426"/>
                      <a:pt x="66" y="426"/>
                    </a:cubicBezTo>
                    <a:lnTo>
                      <a:pt x="66" y="426"/>
                    </a:lnTo>
                    <a:cubicBezTo>
                      <a:pt x="76" y="426"/>
                      <a:pt x="82" y="420"/>
                      <a:pt x="82" y="409"/>
                    </a:cubicBezTo>
                    <a:close/>
                    <a:moveTo>
                      <a:pt x="245" y="606"/>
                    </a:moveTo>
                    <a:lnTo>
                      <a:pt x="245" y="606"/>
                    </a:lnTo>
                    <a:cubicBezTo>
                      <a:pt x="245" y="617"/>
                      <a:pt x="251" y="622"/>
                      <a:pt x="262" y="622"/>
                    </a:cubicBezTo>
                    <a:lnTo>
                      <a:pt x="262" y="622"/>
                    </a:lnTo>
                    <a:cubicBezTo>
                      <a:pt x="273" y="622"/>
                      <a:pt x="279" y="617"/>
                      <a:pt x="279" y="606"/>
                    </a:cubicBezTo>
                    <a:lnTo>
                      <a:pt x="279" y="606"/>
                    </a:lnTo>
                    <a:cubicBezTo>
                      <a:pt x="279" y="595"/>
                      <a:pt x="273" y="589"/>
                      <a:pt x="262" y="589"/>
                    </a:cubicBezTo>
                    <a:lnTo>
                      <a:pt x="262" y="589"/>
                    </a:lnTo>
                    <a:cubicBezTo>
                      <a:pt x="251" y="589"/>
                      <a:pt x="245" y="595"/>
                      <a:pt x="245" y="606"/>
                    </a:cubicBezTo>
                    <a:close/>
                    <a:moveTo>
                      <a:pt x="311" y="672"/>
                    </a:moveTo>
                    <a:lnTo>
                      <a:pt x="311" y="672"/>
                    </a:lnTo>
                    <a:cubicBezTo>
                      <a:pt x="311" y="683"/>
                      <a:pt x="317" y="688"/>
                      <a:pt x="328" y="688"/>
                    </a:cubicBezTo>
                    <a:lnTo>
                      <a:pt x="328" y="688"/>
                    </a:lnTo>
                    <a:cubicBezTo>
                      <a:pt x="338" y="688"/>
                      <a:pt x="344" y="683"/>
                      <a:pt x="344" y="672"/>
                    </a:cubicBezTo>
                    <a:lnTo>
                      <a:pt x="344" y="672"/>
                    </a:lnTo>
                    <a:cubicBezTo>
                      <a:pt x="344" y="660"/>
                      <a:pt x="338" y="655"/>
                      <a:pt x="328" y="655"/>
                    </a:cubicBezTo>
                    <a:lnTo>
                      <a:pt x="328" y="655"/>
                    </a:lnTo>
                    <a:cubicBezTo>
                      <a:pt x="317" y="655"/>
                      <a:pt x="311" y="660"/>
                      <a:pt x="311" y="672"/>
                    </a:cubicBezTo>
                    <a:close/>
                    <a:moveTo>
                      <a:pt x="721" y="1491"/>
                    </a:moveTo>
                    <a:lnTo>
                      <a:pt x="721" y="1491"/>
                    </a:lnTo>
                    <a:cubicBezTo>
                      <a:pt x="732" y="1502"/>
                      <a:pt x="738" y="1513"/>
                      <a:pt x="738" y="1524"/>
                    </a:cubicBezTo>
                    <a:lnTo>
                      <a:pt x="738" y="1524"/>
                    </a:lnTo>
                    <a:cubicBezTo>
                      <a:pt x="738" y="1535"/>
                      <a:pt x="732" y="1545"/>
                      <a:pt x="721" y="1557"/>
                    </a:cubicBezTo>
                    <a:lnTo>
                      <a:pt x="688" y="1590"/>
                    </a:lnTo>
                    <a:lnTo>
                      <a:pt x="655" y="1623"/>
                    </a:lnTo>
                    <a:lnTo>
                      <a:pt x="557" y="1721"/>
                    </a:lnTo>
                    <a:lnTo>
                      <a:pt x="524" y="1754"/>
                    </a:lnTo>
                    <a:lnTo>
                      <a:pt x="491" y="1786"/>
                    </a:lnTo>
                    <a:lnTo>
                      <a:pt x="394" y="1885"/>
                    </a:lnTo>
                    <a:lnTo>
                      <a:pt x="361" y="1917"/>
                    </a:lnTo>
                    <a:lnTo>
                      <a:pt x="328" y="1950"/>
                    </a:lnTo>
                    <a:lnTo>
                      <a:pt x="230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5" y="2223"/>
                      <a:pt x="49" y="2234"/>
                      <a:pt x="49" y="2245"/>
                    </a:cubicBezTo>
                    <a:lnTo>
                      <a:pt x="49" y="2245"/>
                    </a:lnTo>
                    <a:cubicBezTo>
                      <a:pt x="49" y="2256"/>
                      <a:pt x="57" y="2264"/>
                      <a:pt x="74" y="2270"/>
                    </a:cubicBezTo>
                    <a:lnTo>
                      <a:pt x="74" y="2270"/>
                    </a:lnTo>
                    <a:cubicBezTo>
                      <a:pt x="91" y="2275"/>
                      <a:pt x="109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0" y="2278"/>
                      <a:pt x="500" y="2281"/>
                      <a:pt x="516" y="2286"/>
                    </a:cubicBezTo>
                    <a:lnTo>
                      <a:pt x="516" y="2286"/>
                    </a:lnTo>
                    <a:cubicBezTo>
                      <a:pt x="533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6" y="2333"/>
                      <a:pt x="524" y="2344"/>
                    </a:cubicBezTo>
                    <a:lnTo>
                      <a:pt x="491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4" y="2474"/>
                    </a:lnTo>
                    <a:lnTo>
                      <a:pt x="361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30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8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5" y="2814"/>
                      <a:pt x="49" y="2824"/>
                      <a:pt x="49" y="2835"/>
                    </a:cubicBezTo>
                    <a:lnTo>
                      <a:pt x="49" y="2835"/>
                    </a:lnTo>
                    <a:cubicBezTo>
                      <a:pt x="49" y="2846"/>
                      <a:pt x="57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39" y="2882"/>
                      <a:pt x="147" y="2889"/>
                      <a:pt x="147" y="2901"/>
                    </a:cubicBezTo>
                    <a:lnTo>
                      <a:pt x="147" y="2901"/>
                    </a:lnTo>
                    <a:cubicBezTo>
                      <a:pt x="147" y="2912"/>
                      <a:pt x="142" y="2923"/>
                      <a:pt x="131" y="2933"/>
                    </a:cubicBezTo>
                    <a:lnTo>
                      <a:pt x="98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1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1" y="2720"/>
                      <a:pt x="16" y="2715"/>
                      <a:pt x="16" y="2704"/>
                    </a:cubicBezTo>
                    <a:lnTo>
                      <a:pt x="16" y="2704"/>
                    </a:lnTo>
                    <a:cubicBezTo>
                      <a:pt x="16" y="2693"/>
                      <a:pt x="11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1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7" y="2398"/>
                      <a:pt x="213" y="2387"/>
                      <a:pt x="213" y="2376"/>
                    </a:cubicBezTo>
                    <a:lnTo>
                      <a:pt x="213" y="2376"/>
                    </a:lnTo>
                    <a:cubicBezTo>
                      <a:pt x="213" y="2365"/>
                      <a:pt x="205" y="2357"/>
                      <a:pt x="188" y="2351"/>
                    </a:cubicBezTo>
                    <a:lnTo>
                      <a:pt x="188" y="2351"/>
                    </a:lnTo>
                    <a:cubicBezTo>
                      <a:pt x="172" y="2346"/>
                      <a:pt x="153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1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8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30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1" y="1786"/>
                    </a:lnTo>
                    <a:lnTo>
                      <a:pt x="394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1" y="1655"/>
                    </a:lnTo>
                    <a:lnTo>
                      <a:pt x="524" y="1623"/>
                    </a:lnTo>
                    <a:lnTo>
                      <a:pt x="557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7" y="1535"/>
                      <a:pt x="607" y="1524"/>
                    </a:cubicBezTo>
                    <a:lnTo>
                      <a:pt x="607" y="1524"/>
                    </a:lnTo>
                    <a:cubicBezTo>
                      <a:pt x="607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1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3" y="704"/>
                      <a:pt x="172" y="702"/>
                      <a:pt x="188" y="696"/>
                    </a:cubicBezTo>
                    <a:lnTo>
                      <a:pt x="188" y="696"/>
                    </a:lnTo>
                    <a:cubicBezTo>
                      <a:pt x="205" y="691"/>
                      <a:pt x="213" y="683"/>
                      <a:pt x="213" y="672"/>
                    </a:cubicBezTo>
                    <a:lnTo>
                      <a:pt x="213" y="672"/>
                    </a:lnTo>
                    <a:cubicBezTo>
                      <a:pt x="213" y="660"/>
                      <a:pt x="207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8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1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1" y="360"/>
                      <a:pt x="16" y="355"/>
                      <a:pt x="16" y="344"/>
                    </a:cubicBezTo>
                    <a:lnTo>
                      <a:pt x="16" y="344"/>
                    </a:lnTo>
                    <a:cubicBezTo>
                      <a:pt x="16" y="333"/>
                      <a:pt x="11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1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2" y="125"/>
                      <a:pt x="147" y="136"/>
                      <a:pt x="147" y="147"/>
                    </a:cubicBezTo>
                    <a:lnTo>
                      <a:pt x="147" y="147"/>
                    </a:lnTo>
                    <a:cubicBezTo>
                      <a:pt x="147" y="158"/>
                      <a:pt x="139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7" y="194"/>
                      <a:pt x="49" y="202"/>
                      <a:pt x="49" y="213"/>
                    </a:cubicBezTo>
                    <a:lnTo>
                      <a:pt x="49" y="213"/>
                    </a:lnTo>
                    <a:cubicBezTo>
                      <a:pt x="49" y="224"/>
                      <a:pt x="55" y="235"/>
                      <a:pt x="66" y="245"/>
                    </a:cubicBezTo>
                    <a:lnTo>
                      <a:pt x="98" y="279"/>
                    </a:lnTo>
                    <a:lnTo>
                      <a:pt x="131" y="311"/>
                    </a:lnTo>
                    <a:lnTo>
                      <a:pt x="230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4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4" y="704"/>
                    </a:lnTo>
                    <a:lnTo>
                      <a:pt x="524" y="704"/>
                    </a:lnTo>
                    <a:cubicBezTo>
                      <a:pt x="536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3" y="756"/>
                      <a:pt x="516" y="762"/>
                    </a:cubicBezTo>
                    <a:lnTo>
                      <a:pt x="516" y="762"/>
                    </a:lnTo>
                    <a:cubicBezTo>
                      <a:pt x="500" y="767"/>
                      <a:pt x="480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09" y="770"/>
                      <a:pt x="91" y="773"/>
                      <a:pt x="74" y="778"/>
                    </a:cubicBezTo>
                    <a:lnTo>
                      <a:pt x="74" y="778"/>
                    </a:lnTo>
                    <a:cubicBezTo>
                      <a:pt x="57" y="784"/>
                      <a:pt x="49" y="792"/>
                      <a:pt x="49" y="803"/>
                    </a:cubicBezTo>
                    <a:lnTo>
                      <a:pt x="49" y="803"/>
                    </a:lnTo>
                    <a:cubicBezTo>
                      <a:pt x="49" y="814"/>
                      <a:pt x="55" y="824"/>
                      <a:pt x="66" y="835"/>
                    </a:cubicBezTo>
                    <a:lnTo>
                      <a:pt x="98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30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1" y="1130"/>
                    </a:lnTo>
                    <a:lnTo>
                      <a:pt x="394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1" y="1262"/>
                    </a:lnTo>
                    <a:lnTo>
                      <a:pt x="524" y="1294"/>
                    </a:lnTo>
                    <a:lnTo>
                      <a:pt x="557" y="1327"/>
                    </a:lnTo>
                    <a:lnTo>
                      <a:pt x="590" y="1360"/>
                    </a:lnTo>
                    <a:lnTo>
                      <a:pt x="622" y="1393"/>
                    </a:lnTo>
                    <a:lnTo>
                      <a:pt x="655" y="1426"/>
                    </a:lnTo>
                    <a:lnTo>
                      <a:pt x="688" y="1458"/>
                    </a:lnTo>
                    <a:lnTo>
                      <a:pt x="721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" name="Freeform 483">
                <a:extLst>
                  <a:ext uri="{FF2B5EF4-FFF2-40B4-BE49-F238E27FC236}">
                    <a16:creationId xmlns="" xmlns:a16="http://schemas.microsoft.com/office/drawing/2014/main" id="{ED8404C3-769A-A046-8725-F7436173E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2243138"/>
                <a:ext cx="171450" cy="342900"/>
              </a:xfrm>
              <a:custGeom>
                <a:avLst/>
                <a:gdLst>
                  <a:gd name="T0" fmla="*/ 459 w 476"/>
                  <a:gd name="T1" fmla="*/ 508 h 952"/>
                  <a:gd name="T2" fmla="*/ 459 w 476"/>
                  <a:gd name="T3" fmla="*/ 508 h 952"/>
                  <a:gd name="T4" fmla="*/ 475 w 476"/>
                  <a:gd name="T5" fmla="*/ 475 h 952"/>
                  <a:gd name="T6" fmla="*/ 475 w 476"/>
                  <a:gd name="T7" fmla="*/ 475 h 952"/>
                  <a:gd name="T8" fmla="*/ 459 w 476"/>
                  <a:gd name="T9" fmla="*/ 442 h 952"/>
                  <a:gd name="T10" fmla="*/ 426 w 476"/>
                  <a:gd name="T11" fmla="*/ 409 h 952"/>
                  <a:gd name="T12" fmla="*/ 394 w 476"/>
                  <a:gd name="T13" fmla="*/ 377 h 952"/>
                  <a:gd name="T14" fmla="*/ 361 w 476"/>
                  <a:gd name="T15" fmla="*/ 344 h 952"/>
                  <a:gd name="T16" fmla="*/ 328 w 476"/>
                  <a:gd name="T17" fmla="*/ 311 h 952"/>
                  <a:gd name="T18" fmla="*/ 295 w 476"/>
                  <a:gd name="T19" fmla="*/ 278 h 952"/>
                  <a:gd name="T20" fmla="*/ 262 w 476"/>
                  <a:gd name="T21" fmla="*/ 245 h 952"/>
                  <a:gd name="T22" fmla="*/ 230 w 476"/>
                  <a:gd name="T23" fmla="*/ 213 h 952"/>
                  <a:gd name="T24" fmla="*/ 197 w 476"/>
                  <a:gd name="T25" fmla="*/ 180 h 952"/>
                  <a:gd name="T26" fmla="*/ 164 w 476"/>
                  <a:gd name="T27" fmla="*/ 147 h 952"/>
                  <a:gd name="T28" fmla="*/ 131 w 476"/>
                  <a:gd name="T29" fmla="*/ 114 h 952"/>
                  <a:gd name="T30" fmla="*/ 98 w 476"/>
                  <a:gd name="T31" fmla="*/ 81 h 952"/>
                  <a:gd name="T32" fmla="*/ 66 w 476"/>
                  <a:gd name="T33" fmla="*/ 49 h 952"/>
                  <a:gd name="T34" fmla="*/ 33 w 476"/>
                  <a:gd name="T35" fmla="*/ 16 h 952"/>
                  <a:gd name="T36" fmla="*/ 33 w 476"/>
                  <a:gd name="T37" fmla="*/ 16 h 952"/>
                  <a:gd name="T38" fmla="*/ 0 w 476"/>
                  <a:gd name="T39" fmla="*/ 0 h 952"/>
                  <a:gd name="T40" fmla="*/ 0 w 476"/>
                  <a:gd name="T41" fmla="*/ 131 h 952"/>
                  <a:gd name="T42" fmla="*/ 0 w 476"/>
                  <a:gd name="T43" fmla="*/ 131 h 952"/>
                  <a:gd name="T44" fmla="*/ 33 w 476"/>
                  <a:gd name="T45" fmla="*/ 147 h 952"/>
                  <a:gd name="T46" fmla="*/ 66 w 476"/>
                  <a:gd name="T47" fmla="*/ 180 h 952"/>
                  <a:gd name="T48" fmla="*/ 98 w 476"/>
                  <a:gd name="T49" fmla="*/ 213 h 952"/>
                  <a:gd name="T50" fmla="*/ 131 w 476"/>
                  <a:gd name="T51" fmla="*/ 245 h 952"/>
                  <a:gd name="T52" fmla="*/ 230 w 476"/>
                  <a:gd name="T53" fmla="*/ 344 h 952"/>
                  <a:gd name="T54" fmla="*/ 262 w 476"/>
                  <a:gd name="T55" fmla="*/ 377 h 952"/>
                  <a:gd name="T56" fmla="*/ 295 w 476"/>
                  <a:gd name="T57" fmla="*/ 409 h 952"/>
                  <a:gd name="T58" fmla="*/ 328 w 476"/>
                  <a:gd name="T59" fmla="*/ 442 h 952"/>
                  <a:gd name="T60" fmla="*/ 328 w 476"/>
                  <a:gd name="T61" fmla="*/ 442 h 952"/>
                  <a:gd name="T62" fmla="*/ 344 w 476"/>
                  <a:gd name="T63" fmla="*/ 475 h 952"/>
                  <a:gd name="T64" fmla="*/ 344 w 476"/>
                  <a:gd name="T65" fmla="*/ 475 h 952"/>
                  <a:gd name="T66" fmla="*/ 328 w 476"/>
                  <a:gd name="T67" fmla="*/ 508 h 952"/>
                  <a:gd name="T68" fmla="*/ 295 w 476"/>
                  <a:gd name="T69" fmla="*/ 541 h 952"/>
                  <a:gd name="T70" fmla="*/ 262 w 476"/>
                  <a:gd name="T71" fmla="*/ 574 h 952"/>
                  <a:gd name="T72" fmla="*/ 230 w 476"/>
                  <a:gd name="T73" fmla="*/ 606 h 952"/>
                  <a:gd name="T74" fmla="*/ 197 w 476"/>
                  <a:gd name="T75" fmla="*/ 639 h 952"/>
                  <a:gd name="T76" fmla="*/ 164 w 476"/>
                  <a:gd name="T77" fmla="*/ 672 h 952"/>
                  <a:gd name="T78" fmla="*/ 131 w 476"/>
                  <a:gd name="T79" fmla="*/ 705 h 952"/>
                  <a:gd name="T80" fmla="*/ 98 w 476"/>
                  <a:gd name="T81" fmla="*/ 737 h 952"/>
                  <a:gd name="T82" fmla="*/ 66 w 476"/>
                  <a:gd name="T83" fmla="*/ 770 h 952"/>
                  <a:gd name="T84" fmla="*/ 33 w 476"/>
                  <a:gd name="T85" fmla="*/ 803 h 952"/>
                  <a:gd name="T86" fmla="*/ 33 w 476"/>
                  <a:gd name="T87" fmla="*/ 803 h 952"/>
                  <a:gd name="T88" fmla="*/ 0 w 476"/>
                  <a:gd name="T89" fmla="*/ 819 h 952"/>
                  <a:gd name="T90" fmla="*/ 0 w 476"/>
                  <a:gd name="T91" fmla="*/ 951 h 952"/>
                  <a:gd name="T92" fmla="*/ 0 w 476"/>
                  <a:gd name="T93" fmla="*/ 951 h 952"/>
                  <a:gd name="T94" fmla="*/ 33 w 476"/>
                  <a:gd name="T95" fmla="*/ 933 h 952"/>
                  <a:gd name="T96" fmla="*/ 459 w 476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5" y="486"/>
                      <a:pt x="475" y="475"/>
                    </a:cubicBezTo>
                    <a:lnTo>
                      <a:pt x="475" y="475"/>
                    </a:lnTo>
                    <a:cubicBezTo>
                      <a:pt x="475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4" y="377"/>
                    </a:lnTo>
                    <a:lnTo>
                      <a:pt x="361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30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8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1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1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8" y="213"/>
                    </a:lnTo>
                    <a:lnTo>
                      <a:pt x="131" y="245"/>
                    </a:lnTo>
                    <a:lnTo>
                      <a:pt x="230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8" y="453"/>
                      <a:pt x="344" y="464"/>
                      <a:pt x="344" y="475"/>
                    </a:cubicBezTo>
                    <a:lnTo>
                      <a:pt x="344" y="475"/>
                    </a:lnTo>
                    <a:cubicBezTo>
                      <a:pt x="344" y="486"/>
                      <a:pt x="338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30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8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1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1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="" xmlns:a16="http://schemas.microsoft.com/office/drawing/2014/main" id="{98B3E0F0-8C25-C84F-900B-8F82DAFDE224}"/>
                  </a:ext>
                </a:extLst>
              </p:cNvPr>
              <p:cNvGrpSpPr/>
              <p:nvPr/>
            </p:nvGrpSpPr>
            <p:grpSpPr>
              <a:xfrm>
                <a:off x="6099175" y="2360613"/>
                <a:ext cx="106363" cy="107950"/>
                <a:chOff x="6099175" y="2360613"/>
                <a:chExt cx="106363" cy="107950"/>
              </a:xfrm>
              <a:solidFill>
                <a:schemeClr val="accent2"/>
              </a:solidFill>
            </p:grpSpPr>
            <p:sp>
              <p:nvSpPr>
                <p:cNvPr id="44" name="Freeform 345">
                  <a:extLst>
                    <a:ext uri="{FF2B5EF4-FFF2-40B4-BE49-F238E27FC236}">
                      <a16:creationId xmlns="" xmlns:a16="http://schemas.microsoft.com/office/drawing/2014/main" id="{F4A50D25-A588-084E-8158-30C0B85FE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9175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7 w 113"/>
                    <a:gd name="T11" fmla="*/ 50 h 114"/>
                    <a:gd name="T12" fmla="*/ 17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49" y="17"/>
                      </a:cubicBezTo>
                      <a:lnTo>
                        <a:pt x="17" y="50"/>
                      </a:lnTo>
                      <a:lnTo>
                        <a:pt x="17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8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5" name="Freeform 348">
                  <a:extLst>
                    <a:ext uri="{FF2B5EF4-FFF2-40B4-BE49-F238E27FC236}">
                      <a16:creationId xmlns="" xmlns:a16="http://schemas.microsoft.com/office/drawing/2014/main" id="{8B121627-094E-F341-9554-E8EF187E8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9175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7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8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7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6" name="Freeform 489">
                  <a:extLst>
                    <a:ext uri="{FF2B5EF4-FFF2-40B4-BE49-F238E27FC236}">
                      <a16:creationId xmlns="" xmlns:a16="http://schemas.microsoft.com/office/drawing/2014/main" id="{E299C504-05E7-B149-8BF9-8EE23C359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4263" y="2360613"/>
                  <a:ext cx="41275" cy="41275"/>
                </a:xfrm>
                <a:custGeom>
                  <a:avLst/>
                  <a:gdLst>
                    <a:gd name="T0" fmla="*/ 39 w 113"/>
                    <a:gd name="T1" fmla="*/ 107 h 114"/>
                    <a:gd name="T2" fmla="*/ 39 w 113"/>
                    <a:gd name="T3" fmla="*/ 107 h 114"/>
                    <a:gd name="T4" fmla="*/ 88 w 113"/>
                    <a:gd name="T5" fmla="*/ 107 h 114"/>
                    <a:gd name="T6" fmla="*/ 88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6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1 w 113"/>
                    <a:gd name="T19" fmla="*/ 0 h 114"/>
                    <a:gd name="T20" fmla="*/ 31 w 113"/>
                    <a:gd name="T21" fmla="*/ 0 h 114"/>
                    <a:gd name="T22" fmla="*/ 6 w 113"/>
                    <a:gd name="T23" fmla="*/ 25 h 114"/>
                    <a:gd name="T24" fmla="*/ 6 w 113"/>
                    <a:gd name="T25" fmla="*/ 25 h 114"/>
                    <a:gd name="T26" fmla="*/ 6 w 113"/>
                    <a:gd name="T27" fmla="*/ 74 h 114"/>
                    <a:gd name="T28" fmla="*/ 6 w 113"/>
                    <a:gd name="T29" fmla="*/ 74 h 114"/>
                    <a:gd name="T30" fmla="*/ 39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9" y="107"/>
                      </a:moveTo>
                      <a:lnTo>
                        <a:pt x="39" y="107"/>
                      </a:lnTo>
                      <a:cubicBezTo>
                        <a:pt x="56" y="113"/>
                        <a:pt x="71" y="113"/>
                        <a:pt x="88" y="107"/>
                      </a:cubicBezTo>
                      <a:lnTo>
                        <a:pt x="88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6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1" y="0"/>
                      </a:cubicBezTo>
                      <a:lnTo>
                        <a:pt x="31" y="0"/>
                      </a:lnTo>
                      <a:cubicBezTo>
                        <a:pt x="20" y="0"/>
                        <a:pt x="11" y="9"/>
                        <a:pt x="6" y="25"/>
                      </a:cubicBezTo>
                      <a:lnTo>
                        <a:pt x="6" y="25"/>
                      </a:lnTo>
                      <a:cubicBezTo>
                        <a:pt x="0" y="42"/>
                        <a:pt x="0" y="57"/>
                        <a:pt x="6" y="74"/>
                      </a:cubicBezTo>
                      <a:lnTo>
                        <a:pt x="6" y="74"/>
                      </a:lnTo>
                      <a:cubicBezTo>
                        <a:pt x="11" y="91"/>
                        <a:pt x="22" y="101"/>
                        <a:pt x="39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7" name="Freeform 492">
                  <a:extLst>
                    <a:ext uri="{FF2B5EF4-FFF2-40B4-BE49-F238E27FC236}">
                      <a16:creationId xmlns="" xmlns:a16="http://schemas.microsoft.com/office/drawing/2014/main" id="{187ECF87-120D-994B-89C8-A146851348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4263" y="2427288"/>
                  <a:ext cx="41275" cy="41275"/>
                </a:xfrm>
                <a:custGeom>
                  <a:avLst/>
                  <a:gdLst>
                    <a:gd name="T0" fmla="*/ 6 w 113"/>
                    <a:gd name="T1" fmla="*/ 87 h 113"/>
                    <a:gd name="T2" fmla="*/ 6 w 113"/>
                    <a:gd name="T3" fmla="*/ 87 h 113"/>
                    <a:gd name="T4" fmla="*/ 31 w 113"/>
                    <a:gd name="T5" fmla="*/ 112 h 113"/>
                    <a:gd name="T6" fmla="*/ 31 w 113"/>
                    <a:gd name="T7" fmla="*/ 112 h 113"/>
                    <a:gd name="T8" fmla="*/ 63 w 113"/>
                    <a:gd name="T9" fmla="*/ 95 h 113"/>
                    <a:gd name="T10" fmla="*/ 96 w 113"/>
                    <a:gd name="T11" fmla="*/ 63 h 113"/>
                    <a:gd name="T12" fmla="*/ 96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8 w 113"/>
                    <a:gd name="T19" fmla="*/ 5 h 113"/>
                    <a:gd name="T20" fmla="*/ 88 w 113"/>
                    <a:gd name="T21" fmla="*/ 5 h 113"/>
                    <a:gd name="T22" fmla="*/ 39 w 113"/>
                    <a:gd name="T23" fmla="*/ 5 h 113"/>
                    <a:gd name="T24" fmla="*/ 39 w 113"/>
                    <a:gd name="T25" fmla="*/ 5 h 113"/>
                    <a:gd name="T26" fmla="*/ 6 w 113"/>
                    <a:gd name="T27" fmla="*/ 38 h 113"/>
                    <a:gd name="T28" fmla="*/ 6 w 113"/>
                    <a:gd name="T29" fmla="*/ 38 h 113"/>
                    <a:gd name="T30" fmla="*/ 6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6" y="87"/>
                      </a:moveTo>
                      <a:lnTo>
                        <a:pt x="6" y="87"/>
                      </a:lnTo>
                      <a:cubicBezTo>
                        <a:pt x="11" y="103"/>
                        <a:pt x="20" y="112"/>
                        <a:pt x="31" y="112"/>
                      </a:cubicBezTo>
                      <a:lnTo>
                        <a:pt x="31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6" y="63"/>
                      </a:lnTo>
                      <a:lnTo>
                        <a:pt x="96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8" y="5"/>
                      </a:cubicBezTo>
                      <a:lnTo>
                        <a:pt x="88" y="5"/>
                      </a:lnTo>
                      <a:cubicBezTo>
                        <a:pt x="71" y="0"/>
                        <a:pt x="56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4"/>
                        <a:pt x="0" y="71"/>
                        <a:pt x="6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194987CE-04CC-6E4A-989A-116F3EF9A576}"/>
                </a:ext>
              </a:extLst>
            </p:cNvPr>
            <p:cNvGrpSpPr/>
            <p:nvPr/>
          </p:nvGrpSpPr>
          <p:grpSpPr>
            <a:xfrm>
              <a:off x="7585075" y="1387002"/>
              <a:ext cx="266700" cy="1096962"/>
              <a:chOff x="7585075" y="1865313"/>
              <a:chExt cx="266700" cy="1096962"/>
            </a:xfrm>
          </p:grpSpPr>
          <p:sp>
            <p:nvSpPr>
              <p:cNvPr id="34" name="Freeform 476">
                <a:extLst>
                  <a:ext uri="{FF2B5EF4-FFF2-40B4-BE49-F238E27FC236}">
                    <a16:creationId xmlns="" xmlns:a16="http://schemas.microsoft.com/office/drawing/2014/main" id="{3E97165D-A625-2146-A0F9-277D1F2A5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5075" y="1865313"/>
                <a:ext cx="266700" cy="1096962"/>
              </a:xfrm>
              <a:custGeom>
                <a:avLst/>
                <a:gdLst>
                  <a:gd name="T0" fmla="*/ 656 w 739"/>
                  <a:gd name="T1" fmla="*/ 409 h 3049"/>
                  <a:gd name="T2" fmla="*/ 623 w 739"/>
                  <a:gd name="T3" fmla="*/ 475 h 3049"/>
                  <a:gd name="T4" fmla="*/ 590 w 739"/>
                  <a:gd name="T5" fmla="*/ 475 h 3049"/>
                  <a:gd name="T6" fmla="*/ 558 w 739"/>
                  <a:gd name="T7" fmla="*/ 541 h 3049"/>
                  <a:gd name="T8" fmla="*/ 541 w 739"/>
                  <a:gd name="T9" fmla="*/ 557 h 3049"/>
                  <a:gd name="T10" fmla="*/ 541 w 739"/>
                  <a:gd name="T11" fmla="*/ 2524 h 3049"/>
                  <a:gd name="T12" fmla="*/ 541 w 739"/>
                  <a:gd name="T13" fmla="*/ 2491 h 3049"/>
                  <a:gd name="T14" fmla="*/ 607 w 739"/>
                  <a:gd name="T15" fmla="*/ 2589 h 3049"/>
                  <a:gd name="T16" fmla="*/ 590 w 739"/>
                  <a:gd name="T17" fmla="*/ 2573 h 3049"/>
                  <a:gd name="T18" fmla="*/ 689 w 739"/>
                  <a:gd name="T19" fmla="*/ 2638 h 3049"/>
                  <a:gd name="T20" fmla="*/ 492 w 739"/>
                  <a:gd name="T21" fmla="*/ 2442 h 3049"/>
                  <a:gd name="T22" fmla="*/ 459 w 739"/>
                  <a:gd name="T23" fmla="*/ 2442 h 3049"/>
                  <a:gd name="T24" fmla="*/ 426 w 739"/>
                  <a:gd name="T25" fmla="*/ 2376 h 3049"/>
                  <a:gd name="T26" fmla="*/ 411 w 739"/>
                  <a:gd name="T27" fmla="*/ 2393 h 3049"/>
                  <a:gd name="T28" fmla="*/ 476 w 739"/>
                  <a:gd name="T29" fmla="*/ 589 h 3049"/>
                  <a:gd name="T30" fmla="*/ 476 w 739"/>
                  <a:gd name="T31" fmla="*/ 622 h 3049"/>
                  <a:gd name="T32" fmla="*/ 411 w 739"/>
                  <a:gd name="T33" fmla="*/ 655 h 3049"/>
                  <a:gd name="T34" fmla="*/ 426 w 739"/>
                  <a:gd name="T35" fmla="*/ 672 h 3049"/>
                  <a:gd name="T36" fmla="*/ 738 w 739"/>
                  <a:gd name="T37" fmla="*/ 458 h 3049"/>
                  <a:gd name="T38" fmla="*/ 574 w 739"/>
                  <a:gd name="T39" fmla="*/ 606 h 3049"/>
                  <a:gd name="T40" fmla="*/ 550 w 739"/>
                  <a:gd name="T41" fmla="*/ 696 h 3049"/>
                  <a:gd name="T42" fmla="*/ 738 w 739"/>
                  <a:gd name="T43" fmla="*/ 917 h 3049"/>
                  <a:gd name="T44" fmla="*/ 131 w 739"/>
                  <a:gd name="T45" fmla="*/ 1524 h 3049"/>
                  <a:gd name="T46" fmla="*/ 279 w 739"/>
                  <a:gd name="T47" fmla="*/ 1688 h 3049"/>
                  <a:gd name="T48" fmla="*/ 443 w 739"/>
                  <a:gd name="T49" fmla="*/ 1852 h 3049"/>
                  <a:gd name="T50" fmla="*/ 607 w 739"/>
                  <a:gd name="T51" fmla="*/ 2016 h 3049"/>
                  <a:gd name="T52" fmla="*/ 738 w 739"/>
                  <a:gd name="T53" fmla="*/ 2131 h 3049"/>
                  <a:gd name="T54" fmla="*/ 550 w 739"/>
                  <a:gd name="T55" fmla="*/ 2351 h 3049"/>
                  <a:gd name="T56" fmla="*/ 672 w 739"/>
                  <a:gd name="T57" fmla="*/ 2540 h 3049"/>
                  <a:gd name="T58" fmla="*/ 738 w 739"/>
                  <a:gd name="T59" fmla="*/ 2687 h 3049"/>
                  <a:gd name="T60" fmla="*/ 738 w 739"/>
                  <a:gd name="T61" fmla="*/ 3048 h 3049"/>
                  <a:gd name="T62" fmla="*/ 607 w 739"/>
                  <a:gd name="T63" fmla="*/ 2933 h 3049"/>
                  <a:gd name="T64" fmla="*/ 664 w 739"/>
                  <a:gd name="T65" fmla="*/ 2860 h 3049"/>
                  <a:gd name="T66" fmla="*/ 607 w 739"/>
                  <a:gd name="T67" fmla="*/ 2737 h 3049"/>
                  <a:gd name="T68" fmla="*/ 443 w 739"/>
                  <a:gd name="T69" fmla="*/ 2573 h 3049"/>
                  <a:gd name="T70" fmla="*/ 279 w 739"/>
                  <a:gd name="T71" fmla="*/ 2409 h 3049"/>
                  <a:gd name="T72" fmla="*/ 197 w 739"/>
                  <a:gd name="T73" fmla="*/ 2310 h 3049"/>
                  <a:gd name="T74" fmla="*/ 607 w 739"/>
                  <a:gd name="T75" fmla="*/ 2278 h 3049"/>
                  <a:gd name="T76" fmla="*/ 672 w 739"/>
                  <a:gd name="T77" fmla="*/ 2212 h 3049"/>
                  <a:gd name="T78" fmla="*/ 377 w 739"/>
                  <a:gd name="T79" fmla="*/ 1917 h 3049"/>
                  <a:gd name="T80" fmla="*/ 83 w 739"/>
                  <a:gd name="T81" fmla="*/ 1623 h 3049"/>
                  <a:gd name="T82" fmla="*/ 0 w 739"/>
                  <a:gd name="T83" fmla="*/ 1524 h 3049"/>
                  <a:gd name="T84" fmla="*/ 148 w 739"/>
                  <a:gd name="T85" fmla="*/ 1360 h 3049"/>
                  <a:gd name="T86" fmla="*/ 312 w 739"/>
                  <a:gd name="T87" fmla="*/ 1196 h 3049"/>
                  <a:gd name="T88" fmla="*/ 476 w 739"/>
                  <a:gd name="T89" fmla="*/ 1032 h 3049"/>
                  <a:gd name="T90" fmla="*/ 639 w 739"/>
                  <a:gd name="T91" fmla="*/ 868 h 3049"/>
                  <a:gd name="T92" fmla="*/ 664 w 739"/>
                  <a:gd name="T93" fmla="*/ 778 h 3049"/>
                  <a:gd name="T94" fmla="*/ 222 w 739"/>
                  <a:gd name="T95" fmla="*/ 762 h 3049"/>
                  <a:gd name="T96" fmla="*/ 279 w 739"/>
                  <a:gd name="T97" fmla="*/ 639 h 3049"/>
                  <a:gd name="T98" fmla="*/ 509 w 739"/>
                  <a:gd name="T99" fmla="*/ 409 h 3049"/>
                  <a:gd name="T100" fmla="*/ 689 w 739"/>
                  <a:gd name="T101" fmla="*/ 213 h 3049"/>
                  <a:gd name="T102" fmla="*/ 590 w 739"/>
                  <a:gd name="T103" fmla="*/ 147 h 3049"/>
                  <a:gd name="T104" fmla="*/ 705 w 739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689" y="409"/>
                    </a:moveTo>
                    <a:lnTo>
                      <a:pt x="689" y="409"/>
                    </a:lnTo>
                    <a:cubicBezTo>
                      <a:pt x="689" y="398"/>
                      <a:pt x="684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6" y="398"/>
                      <a:pt x="656" y="409"/>
                    </a:cubicBezTo>
                    <a:lnTo>
                      <a:pt x="656" y="409"/>
                    </a:lnTo>
                    <a:cubicBezTo>
                      <a:pt x="656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4" y="426"/>
                      <a:pt x="689" y="420"/>
                      <a:pt x="689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8" y="458"/>
                      <a:pt x="607" y="458"/>
                    </a:cubicBezTo>
                    <a:lnTo>
                      <a:pt x="607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7" y="491"/>
                    </a:cubicBezTo>
                    <a:lnTo>
                      <a:pt x="607" y="491"/>
                    </a:lnTo>
                    <a:cubicBezTo>
                      <a:pt x="618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3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5" y="529"/>
                      <a:pt x="525" y="541"/>
                    </a:cubicBezTo>
                    <a:lnTo>
                      <a:pt x="525" y="541"/>
                    </a:lnTo>
                    <a:cubicBezTo>
                      <a:pt x="525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3" y="557"/>
                      <a:pt x="558" y="551"/>
                      <a:pt x="558" y="541"/>
                    </a:cubicBezTo>
                    <a:close/>
                    <a:moveTo>
                      <a:pt x="525" y="2507"/>
                    </a:moveTo>
                    <a:lnTo>
                      <a:pt x="525" y="2507"/>
                    </a:lnTo>
                    <a:cubicBezTo>
                      <a:pt x="525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3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3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5" y="2496"/>
                      <a:pt x="525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7" y="2589"/>
                    </a:cubicBezTo>
                    <a:lnTo>
                      <a:pt x="607" y="2589"/>
                    </a:lnTo>
                    <a:cubicBezTo>
                      <a:pt x="618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8" y="2556"/>
                      <a:pt x="607" y="2556"/>
                    </a:cubicBezTo>
                    <a:lnTo>
                      <a:pt x="607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6" y="2638"/>
                    </a:moveTo>
                    <a:lnTo>
                      <a:pt x="656" y="2638"/>
                    </a:lnTo>
                    <a:cubicBezTo>
                      <a:pt x="656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4" y="2655"/>
                      <a:pt x="689" y="2650"/>
                      <a:pt x="689" y="2638"/>
                    </a:cubicBezTo>
                    <a:lnTo>
                      <a:pt x="689" y="2638"/>
                    </a:lnTo>
                    <a:cubicBezTo>
                      <a:pt x="689" y="2627"/>
                      <a:pt x="684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6" y="2627"/>
                      <a:pt x="656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7" y="2425"/>
                      <a:pt x="476" y="2425"/>
                    </a:cubicBezTo>
                    <a:lnTo>
                      <a:pt x="476" y="2425"/>
                    </a:lnTo>
                    <a:cubicBezTo>
                      <a:pt x="465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5" y="2458"/>
                      <a:pt x="476" y="2458"/>
                    </a:cubicBezTo>
                    <a:lnTo>
                      <a:pt x="476" y="2458"/>
                    </a:lnTo>
                    <a:cubicBezTo>
                      <a:pt x="487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1" y="2360"/>
                    </a:cubicBezTo>
                    <a:lnTo>
                      <a:pt x="411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1" y="2393"/>
                    </a:cubicBezTo>
                    <a:lnTo>
                      <a:pt x="411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7" y="589"/>
                      <a:pt x="476" y="589"/>
                    </a:cubicBezTo>
                    <a:lnTo>
                      <a:pt x="476" y="589"/>
                    </a:lnTo>
                    <a:cubicBezTo>
                      <a:pt x="465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5" y="622"/>
                      <a:pt x="476" y="622"/>
                    </a:cubicBezTo>
                    <a:lnTo>
                      <a:pt x="476" y="622"/>
                    </a:lnTo>
                    <a:cubicBezTo>
                      <a:pt x="487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1" y="655"/>
                    </a:cubicBezTo>
                    <a:lnTo>
                      <a:pt x="411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1" y="688"/>
                    </a:cubicBezTo>
                    <a:lnTo>
                      <a:pt x="411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2" y="344"/>
                    </a:moveTo>
                    <a:lnTo>
                      <a:pt x="722" y="344"/>
                    </a:lnTo>
                    <a:cubicBezTo>
                      <a:pt x="722" y="355"/>
                      <a:pt x="727" y="360"/>
                      <a:pt x="738" y="360"/>
                    </a:cubicBezTo>
                    <a:lnTo>
                      <a:pt x="738" y="458"/>
                    </a:lnTo>
                    <a:lnTo>
                      <a:pt x="738" y="458"/>
                    </a:lnTo>
                    <a:cubicBezTo>
                      <a:pt x="727" y="458"/>
                      <a:pt x="717" y="464"/>
                      <a:pt x="705" y="475"/>
                    </a:cubicBezTo>
                    <a:lnTo>
                      <a:pt x="672" y="508"/>
                    </a:lnTo>
                    <a:lnTo>
                      <a:pt x="639" y="541"/>
                    </a:lnTo>
                    <a:lnTo>
                      <a:pt x="607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5" y="660"/>
                      <a:pt x="525" y="672"/>
                    </a:cubicBezTo>
                    <a:lnTo>
                      <a:pt x="525" y="672"/>
                    </a:lnTo>
                    <a:cubicBezTo>
                      <a:pt x="525" y="683"/>
                      <a:pt x="533" y="691"/>
                      <a:pt x="550" y="696"/>
                    </a:cubicBezTo>
                    <a:lnTo>
                      <a:pt x="550" y="696"/>
                    </a:lnTo>
                    <a:cubicBezTo>
                      <a:pt x="566" y="702"/>
                      <a:pt x="585" y="704"/>
                      <a:pt x="607" y="704"/>
                    </a:cubicBezTo>
                    <a:lnTo>
                      <a:pt x="738" y="704"/>
                    </a:lnTo>
                    <a:lnTo>
                      <a:pt x="738" y="917"/>
                    </a:lnTo>
                    <a:lnTo>
                      <a:pt x="738" y="917"/>
                    </a:lnTo>
                    <a:cubicBezTo>
                      <a:pt x="727" y="917"/>
                      <a:pt x="717" y="923"/>
                      <a:pt x="705" y="934"/>
                    </a:cubicBezTo>
                    <a:lnTo>
                      <a:pt x="148" y="1491"/>
                    </a:lnTo>
                    <a:lnTo>
                      <a:pt x="148" y="1491"/>
                    </a:lnTo>
                    <a:cubicBezTo>
                      <a:pt x="137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7" y="1545"/>
                      <a:pt x="148" y="1557"/>
                    </a:cubicBezTo>
                    <a:lnTo>
                      <a:pt x="181" y="1590"/>
                    </a:lnTo>
                    <a:lnTo>
                      <a:pt x="213" y="1623"/>
                    </a:lnTo>
                    <a:lnTo>
                      <a:pt x="247" y="1655"/>
                    </a:lnTo>
                    <a:lnTo>
                      <a:pt x="279" y="1688"/>
                    </a:lnTo>
                    <a:lnTo>
                      <a:pt x="312" y="1721"/>
                    </a:lnTo>
                    <a:lnTo>
                      <a:pt x="345" y="1754"/>
                    </a:lnTo>
                    <a:lnTo>
                      <a:pt x="377" y="1786"/>
                    </a:lnTo>
                    <a:lnTo>
                      <a:pt x="411" y="1819"/>
                    </a:lnTo>
                    <a:lnTo>
                      <a:pt x="443" y="1852"/>
                    </a:lnTo>
                    <a:lnTo>
                      <a:pt x="476" y="1885"/>
                    </a:lnTo>
                    <a:lnTo>
                      <a:pt x="509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7" y="2016"/>
                    </a:lnTo>
                    <a:lnTo>
                      <a:pt x="639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7" y="2125"/>
                      <a:pt x="727" y="2131"/>
                      <a:pt x="738" y="2131"/>
                    </a:cubicBezTo>
                    <a:lnTo>
                      <a:pt x="738" y="2344"/>
                    </a:lnTo>
                    <a:lnTo>
                      <a:pt x="607" y="2344"/>
                    </a:lnTo>
                    <a:lnTo>
                      <a:pt x="607" y="2344"/>
                    </a:lnTo>
                    <a:cubicBezTo>
                      <a:pt x="585" y="2344"/>
                      <a:pt x="566" y="2346"/>
                      <a:pt x="550" y="2351"/>
                    </a:cubicBezTo>
                    <a:lnTo>
                      <a:pt x="550" y="2351"/>
                    </a:lnTo>
                    <a:cubicBezTo>
                      <a:pt x="533" y="2357"/>
                      <a:pt x="525" y="2365"/>
                      <a:pt x="525" y="2376"/>
                    </a:cubicBezTo>
                    <a:lnTo>
                      <a:pt x="525" y="2376"/>
                    </a:lnTo>
                    <a:cubicBezTo>
                      <a:pt x="525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7" y="2584"/>
                      <a:pt x="727" y="2589"/>
                      <a:pt x="738" y="2589"/>
                    </a:cubicBezTo>
                    <a:lnTo>
                      <a:pt x="738" y="2687"/>
                    </a:lnTo>
                    <a:lnTo>
                      <a:pt x="738" y="2687"/>
                    </a:lnTo>
                    <a:cubicBezTo>
                      <a:pt x="727" y="2687"/>
                      <a:pt x="722" y="2693"/>
                      <a:pt x="722" y="2704"/>
                    </a:cubicBezTo>
                    <a:lnTo>
                      <a:pt x="722" y="2704"/>
                    </a:lnTo>
                    <a:cubicBezTo>
                      <a:pt x="722" y="2715"/>
                      <a:pt x="727" y="2720"/>
                      <a:pt x="738" y="2720"/>
                    </a:cubicBezTo>
                    <a:lnTo>
                      <a:pt x="738" y="3048"/>
                    </a:lnTo>
                    <a:lnTo>
                      <a:pt x="738" y="3048"/>
                    </a:lnTo>
                    <a:cubicBezTo>
                      <a:pt x="727" y="3048"/>
                      <a:pt x="717" y="3043"/>
                      <a:pt x="705" y="3032"/>
                    </a:cubicBezTo>
                    <a:lnTo>
                      <a:pt x="672" y="2999"/>
                    </a:lnTo>
                    <a:lnTo>
                      <a:pt x="639" y="2966"/>
                    </a:lnTo>
                    <a:lnTo>
                      <a:pt x="607" y="2933"/>
                    </a:lnTo>
                    <a:lnTo>
                      <a:pt x="607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1" y="2854"/>
                      <a:pt x="689" y="2846"/>
                      <a:pt x="689" y="2835"/>
                    </a:cubicBezTo>
                    <a:lnTo>
                      <a:pt x="689" y="2835"/>
                    </a:lnTo>
                    <a:cubicBezTo>
                      <a:pt x="689" y="2824"/>
                      <a:pt x="684" y="2814"/>
                      <a:pt x="672" y="2802"/>
                    </a:cubicBezTo>
                    <a:lnTo>
                      <a:pt x="639" y="2769"/>
                    </a:lnTo>
                    <a:lnTo>
                      <a:pt x="607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9" y="2638"/>
                    </a:lnTo>
                    <a:lnTo>
                      <a:pt x="476" y="2606"/>
                    </a:lnTo>
                    <a:lnTo>
                      <a:pt x="443" y="2573"/>
                    </a:lnTo>
                    <a:lnTo>
                      <a:pt x="411" y="2540"/>
                    </a:lnTo>
                    <a:lnTo>
                      <a:pt x="377" y="2507"/>
                    </a:lnTo>
                    <a:lnTo>
                      <a:pt x="345" y="2474"/>
                    </a:lnTo>
                    <a:lnTo>
                      <a:pt x="312" y="2442"/>
                    </a:lnTo>
                    <a:lnTo>
                      <a:pt x="279" y="2409"/>
                    </a:lnTo>
                    <a:lnTo>
                      <a:pt x="247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3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2" y="2286"/>
                    </a:cubicBezTo>
                    <a:lnTo>
                      <a:pt x="222" y="2286"/>
                    </a:lnTo>
                    <a:cubicBezTo>
                      <a:pt x="238" y="2281"/>
                      <a:pt x="257" y="2278"/>
                      <a:pt x="279" y="2278"/>
                    </a:cubicBezTo>
                    <a:lnTo>
                      <a:pt x="607" y="2278"/>
                    </a:lnTo>
                    <a:lnTo>
                      <a:pt x="607" y="2278"/>
                    </a:lnTo>
                    <a:cubicBezTo>
                      <a:pt x="628" y="2278"/>
                      <a:pt x="648" y="2275"/>
                      <a:pt x="664" y="2270"/>
                    </a:cubicBezTo>
                    <a:lnTo>
                      <a:pt x="664" y="2270"/>
                    </a:lnTo>
                    <a:cubicBezTo>
                      <a:pt x="681" y="2264"/>
                      <a:pt x="689" y="2256"/>
                      <a:pt x="689" y="2245"/>
                    </a:cubicBezTo>
                    <a:lnTo>
                      <a:pt x="689" y="2245"/>
                    </a:lnTo>
                    <a:cubicBezTo>
                      <a:pt x="689" y="2234"/>
                      <a:pt x="684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9" y="2048"/>
                    </a:lnTo>
                    <a:lnTo>
                      <a:pt x="411" y="1950"/>
                    </a:lnTo>
                    <a:lnTo>
                      <a:pt x="377" y="1917"/>
                    </a:lnTo>
                    <a:lnTo>
                      <a:pt x="345" y="1885"/>
                    </a:lnTo>
                    <a:lnTo>
                      <a:pt x="247" y="1786"/>
                    </a:lnTo>
                    <a:lnTo>
                      <a:pt x="213" y="1754"/>
                    </a:lnTo>
                    <a:lnTo>
                      <a:pt x="181" y="1721"/>
                    </a:lnTo>
                    <a:lnTo>
                      <a:pt x="83" y="1623"/>
                    </a:lnTo>
                    <a:lnTo>
                      <a:pt x="49" y="1590"/>
                    </a:lnTo>
                    <a:lnTo>
                      <a:pt x="17" y="1557"/>
                    </a:lnTo>
                    <a:lnTo>
                      <a:pt x="17" y="1557"/>
                    </a:lnTo>
                    <a:cubicBezTo>
                      <a:pt x="6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6" y="1502"/>
                      <a:pt x="17" y="1491"/>
                    </a:cubicBezTo>
                    <a:lnTo>
                      <a:pt x="49" y="1458"/>
                    </a:lnTo>
                    <a:lnTo>
                      <a:pt x="83" y="1426"/>
                    </a:lnTo>
                    <a:lnTo>
                      <a:pt x="115" y="1393"/>
                    </a:lnTo>
                    <a:lnTo>
                      <a:pt x="148" y="1360"/>
                    </a:lnTo>
                    <a:lnTo>
                      <a:pt x="181" y="1327"/>
                    </a:lnTo>
                    <a:lnTo>
                      <a:pt x="213" y="1294"/>
                    </a:lnTo>
                    <a:lnTo>
                      <a:pt x="247" y="1262"/>
                    </a:lnTo>
                    <a:lnTo>
                      <a:pt x="279" y="1229"/>
                    </a:lnTo>
                    <a:lnTo>
                      <a:pt x="312" y="1196"/>
                    </a:lnTo>
                    <a:lnTo>
                      <a:pt x="345" y="1163"/>
                    </a:lnTo>
                    <a:lnTo>
                      <a:pt x="377" y="1130"/>
                    </a:lnTo>
                    <a:lnTo>
                      <a:pt x="411" y="1098"/>
                    </a:lnTo>
                    <a:lnTo>
                      <a:pt x="443" y="1065"/>
                    </a:lnTo>
                    <a:lnTo>
                      <a:pt x="476" y="1032"/>
                    </a:lnTo>
                    <a:lnTo>
                      <a:pt x="509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7" y="901"/>
                    </a:lnTo>
                    <a:lnTo>
                      <a:pt x="639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4" y="824"/>
                      <a:pt x="689" y="814"/>
                      <a:pt x="689" y="803"/>
                    </a:cubicBezTo>
                    <a:lnTo>
                      <a:pt x="689" y="803"/>
                    </a:lnTo>
                    <a:cubicBezTo>
                      <a:pt x="689" y="792"/>
                      <a:pt x="681" y="784"/>
                      <a:pt x="664" y="778"/>
                    </a:cubicBezTo>
                    <a:lnTo>
                      <a:pt x="664" y="778"/>
                    </a:lnTo>
                    <a:cubicBezTo>
                      <a:pt x="648" y="773"/>
                      <a:pt x="628" y="770"/>
                      <a:pt x="607" y="770"/>
                    </a:cubicBezTo>
                    <a:lnTo>
                      <a:pt x="279" y="770"/>
                    </a:lnTo>
                    <a:lnTo>
                      <a:pt x="279" y="770"/>
                    </a:lnTo>
                    <a:cubicBezTo>
                      <a:pt x="257" y="770"/>
                      <a:pt x="238" y="767"/>
                      <a:pt x="222" y="762"/>
                    </a:cubicBezTo>
                    <a:lnTo>
                      <a:pt x="222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3" y="715"/>
                      <a:pt x="213" y="704"/>
                    </a:cubicBezTo>
                    <a:lnTo>
                      <a:pt x="279" y="639"/>
                    </a:lnTo>
                    <a:lnTo>
                      <a:pt x="312" y="606"/>
                    </a:lnTo>
                    <a:lnTo>
                      <a:pt x="345" y="573"/>
                    </a:lnTo>
                    <a:lnTo>
                      <a:pt x="443" y="475"/>
                    </a:lnTo>
                    <a:lnTo>
                      <a:pt x="476" y="442"/>
                    </a:lnTo>
                    <a:lnTo>
                      <a:pt x="509" y="409"/>
                    </a:lnTo>
                    <a:lnTo>
                      <a:pt x="607" y="311"/>
                    </a:lnTo>
                    <a:lnTo>
                      <a:pt x="639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4" y="235"/>
                      <a:pt x="689" y="224"/>
                      <a:pt x="689" y="213"/>
                    </a:cubicBezTo>
                    <a:lnTo>
                      <a:pt x="689" y="213"/>
                    </a:lnTo>
                    <a:cubicBezTo>
                      <a:pt x="689" y="202"/>
                      <a:pt x="681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7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7" y="5"/>
                      <a:pt x="727" y="0"/>
                      <a:pt x="738" y="0"/>
                    </a:cubicBezTo>
                    <a:lnTo>
                      <a:pt x="738" y="327"/>
                    </a:lnTo>
                    <a:lnTo>
                      <a:pt x="738" y="327"/>
                    </a:lnTo>
                    <a:cubicBezTo>
                      <a:pt x="727" y="327"/>
                      <a:pt x="722" y="333"/>
                      <a:pt x="722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5" name="Freeform 484">
                <a:extLst>
                  <a:ext uri="{FF2B5EF4-FFF2-40B4-BE49-F238E27FC236}">
                    <a16:creationId xmlns="" xmlns:a16="http://schemas.microsoft.com/office/drawing/2014/main" id="{FF130F50-4F91-B047-B231-01761E2F2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0325" y="2243138"/>
                <a:ext cx="171450" cy="342900"/>
              </a:xfrm>
              <a:custGeom>
                <a:avLst/>
                <a:gdLst>
                  <a:gd name="T0" fmla="*/ 410 w 477"/>
                  <a:gd name="T1" fmla="*/ 49 h 952"/>
                  <a:gd name="T2" fmla="*/ 377 w 477"/>
                  <a:gd name="T3" fmla="*/ 81 h 952"/>
                  <a:gd name="T4" fmla="*/ 345 w 477"/>
                  <a:gd name="T5" fmla="*/ 114 h 952"/>
                  <a:gd name="T6" fmla="*/ 312 w 477"/>
                  <a:gd name="T7" fmla="*/ 147 h 952"/>
                  <a:gd name="T8" fmla="*/ 279 w 477"/>
                  <a:gd name="T9" fmla="*/ 180 h 952"/>
                  <a:gd name="T10" fmla="*/ 247 w 477"/>
                  <a:gd name="T11" fmla="*/ 213 h 952"/>
                  <a:gd name="T12" fmla="*/ 214 w 477"/>
                  <a:gd name="T13" fmla="*/ 245 h 952"/>
                  <a:gd name="T14" fmla="*/ 181 w 477"/>
                  <a:gd name="T15" fmla="*/ 278 h 952"/>
                  <a:gd name="T16" fmla="*/ 149 w 477"/>
                  <a:gd name="T17" fmla="*/ 311 h 952"/>
                  <a:gd name="T18" fmla="*/ 115 w 477"/>
                  <a:gd name="T19" fmla="*/ 344 h 952"/>
                  <a:gd name="T20" fmla="*/ 83 w 477"/>
                  <a:gd name="T21" fmla="*/ 377 h 952"/>
                  <a:gd name="T22" fmla="*/ 50 w 477"/>
                  <a:gd name="T23" fmla="*/ 409 h 952"/>
                  <a:gd name="T24" fmla="*/ 17 w 477"/>
                  <a:gd name="T25" fmla="*/ 442 h 952"/>
                  <a:gd name="T26" fmla="*/ 17 w 477"/>
                  <a:gd name="T27" fmla="*/ 442 h 952"/>
                  <a:gd name="T28" fmla="*/ 0 w 477"/>
                  <a:gd name="T29" fmla="*/ 475 h 952"/>
                  <a:gd name="T30" fmla="*/ 0 w 477"/>
                  <a:gd name="T31" fmla="*/ 475 h 952"/>
                  <a:gd name="T32" fmla="*/ 17 w 477"/>
                  <a:gd name="T33" fmla="*/ 508 h 952"/>
                  <a:gd name="T34" fmla="*/ 443 w 477"/>
                  <a:gd name="T35" fmla="*/ 933 h 952"/>
                  <a:gd name="T36" fmla="*/ 443 w 477"/>
                  <a:gd name="T37" fmla="*/ 933 h 952"/>
                  <a:gd name="T38" fmla="*/ 476 w 477"/>
                  <a:gd name="T39" fmla="*/ 951 h 952"/>
                  <a:gd name="T40" fmla="*/ 476 w 477"/>
                  <a:gd name="T41" fmla="*/ 819 h 952"/>
                  <a:gd name="T42" fmla="*/ 476 w 477"/>
                  <a:gd name="T43" fmla="*/ 819 h 952"/>
                  <a:gd name="T44" fmla="*/ 443 w 477"/>
                  <a:gd name="T45" fmla="*/ 803 h 952"/>
                  <a:gd name="T46" fmla="*/ 410 w 477"/>
                  <a:gd name="T47" fmla="*/ 770 h 952"/>
                  <a:gd name="T48" fmla="*/ 377 w 477"/>
                  <a:gd name="T49" fmla="*/ 737 h 952"/>
                  <a:gd name="T50" fmla="*/ 345 w 477"/>
                  <a:gd name="T51" fmla="*/ 705 h 952"/>
                  <a:gd name="T52" fmla="*/ 312 w 477"/>
                  <a:gd name="T53" fmla="*/ 672 h 952"/>
                  <a:gd name="T54" fmla="*/ 279 w 477"/>
                  <a:gd name="T55" fmla="*/ 639 h 952"/>
                  <a:gd name="T56" fmla="*/ 247 w 477"/>
                  <a:gd name="T57" fmla="*/ 606 h 952"/>
                  <a:gd name="T58" fmla="*/ 214 w 477"/>
                  <a:gd name="T59" fmla="*/ 574 h 952"/>
                  <a:gd name="T60" fmla="*/ 181 w 477"/>
                  <a:gd name="T61" fmla="*/ 541 h 952"/>
                  <a:gd name="T62" fmla="*/ 149 w 477"/>
                  <a:gd name="T63" fmla="*/ 508 h 952"/>
                  <a:gd name="T64" fmla="*/ 149 w 477"/>
                  <a:gd name="T65" fmla="*/ 508 h 952"/>
                  <a:gd name="T66" fmla="*/ 132 w 477"/>
                  <a:gd name="T67" fmla="*/ 475 h 952"/>
                  <a:gd name="T68" fmla="*/ 132 w 477"/>
                  <a:gd name="T69" fmla="*/ 475 h 952"/>
                  <a:gd name="T70" fmla="*/ 149 w 477"/>
                  <a:gd name="T71" fmla="*/ 442 h 952"/>
                  <a:gd name="T72" fmla="*/ 181 w 477"/>
                  <a:gd name="T73" fmla="*/ 409 h 952"/>
                  <a:gd name="T74" fmla="*/ 214 w 477"/>
                  <a:gd name="T75" fmla="*/ 377 h 952"/>
                  <a:gd name="T76" fmla="*/ 247 w 477"/>
                  <a:gd name="T77" fmla="*/ 344 h 952"/>
                  <a:gd name="T78" fmla="*/ 345 w 477"/>
                  <a:gd name="T79" fmla="*/ 245 h 952"/>
                  <a:gd name="T80" fmla="*/ 377 w 477"/>
                  <a:gd name="T81" fmla="*/ 213 h 952"/>
                  <a:gd name="T82" fmla="*/ 410 w 477"/>
                  <a:gd name="T83" fmla="*/ 180 h 952"/>
                  <a:gd name="T84" fmla="*/ 443 w 477"/>
                  <a:gd name="T85" fmla="*/ 147 h 952"/>
                  <a:gd name="T86" fmla="*/ 443 w 477"/>
                  <a:gd name="T87" fmla="*/ 147 h 952"/>
                  <a:gd name="T88" fmla="*/ 476 w 477"/>
                  <a:gd name="T89" fmla="*/ 131 h 952"/>
                  <a:gd name="T90" fmla="*/ 476 w 477"/>
                  <a:gd name="T91" fmla="*/ 0 h 952"/>
                  <a:gd name="T92" fmla="*/ 476 w 477"/>
                  <a:gd name="T93" fmla="*/ 0 h 952"/>
                  <a:gd name="T94" fmla="*/ 443 w 477"/>
                  <a:gd name="T95" fmla="*/ 16 h 952"/>
                  <a:gd name="T96" fmla="*/ 410 w 477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10" y="49"/>
                    </a:moveTo>
                    <a:lnTo>
                      <a:pt x="377" y="81"/>
                    </a:lnTo>
                    <a:lnTo>
                      <a:pt x="345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7" y="213"/>
                    </a:lnTo>
                    <a:lnTo>
                      <a:pt x="214" y="245"/>
                    </a:lnTo>
                    <a:lnTo>
                      <a:pt x="181" y="278"/>
                    </a:lnTo>
                    <a:lnTo>
                      <a:pt x="149" y="311"/>
                    </a:lnTo>
                    <a:lnTo>
                      <a:pt x="115" y="344"/>
                    </a:lnTo>
                    <a:lnTo>
                      <a:pt x="83" y="377"/>
                    </a:lnTo>
                    <a:lnTo>
                      <a:pt x="50" y="409"/>
                    </a:lnTo>
                    <a:lnTo>
                      <a:pt x="17" y="442"/>
                    </a:lnTo>
                    <a:lnTo>
                      <a:pt x="17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7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5" y="945"/>
                      <a:pt x="465" y="951"/>
                      <a:pt x="476" y="951"/>
                    </a:cubicBezTo>
                    <a:lnTo>
                      <a:pt x="476" y="819"/>
                    </a:lnTo>
                    <a:lnTo>
                      <a:pt x="476" y="819"/>
                    </a:lnTo>
                    <a:cubicBezTo>
                      <a:pt x="465" y="819"/>
                      <a:pt x="455" y="814"/>
                      <a:pt x="443" y="803"/>
                    </a:cubicBezTo>
                    <a:lnTo>
                      <a:pt x="410" y="770"/>
                    </a:lnTo>
                    <a:lnTo>
                      <a:pt x="377" y="737"/>
                    </a:lnTo>
                    <a:lnTo>
                      <a:pt x="345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7" y="606"/>
                    </a:lnTo>
                    <a:lnTo>
                      <a:pt x="214" y="574"/>
                    </a:lnTo>
                    <a:lnTo>
                      <a:pt x="181" y="541"/>
                    </a:lnTo>
                    <a:lnTo>
                      <a:pt x="149" y="508"/>
                    </a:lnTo>
                    <a:lnTo>
                      <a:pt x="149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9" y="442"/>
                    </a:cubicBezTo>
                    <a:lnTo>
                      <a:pt x="181" y="409"/>
                    </a:lnTo>
                    <a:lnTo>
                      <a:pt x="214" y="377"/>
                    </a:lnTo>
                    <a:lnTo>
                      <a:pt x="247" y="344"/>
                    </a:lnTo>
                    <a:lnTo>
                      <a:pt x="345" y="245"/>
                    </a:lnTo>
                    <a:lnTo>
                      <a:pt x="377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5" y="137"/>
                      <a:pt x="465" y="131"/>
                      <a:pt x="476" y="131"/>
                    </a:cubicBezTo>
                    <a:lnTo>
                      <a:pt x="476" y="0"/>
                    </a:lnTo>
                    <a:lnTo>
                      <a:pt x="476" y="0"/>
                    </a:lnTo>
                    <a:cubicBezTo>
                      <a:pt x="465" y="0"/>
                      <a:pt x="455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="" xmlns:a16="http://schemas.microsoft.com/office/drawing/2014/main" id="{CBAD114C-076A-4D45-B7EA-EE4C656FBFD2}"/>
                  </a:ext>
                </a:extLst>
              </p:cNvPr>
              <p:cNvGrpSpPr/>
              <p:nvPr/>
            </p:nvGrpSpPr>
            <p:grpSpPr>
              <a:xfrm>
                <a:off x="7797800" y="2360613"/>
                <a:ext cx="41275" cy="107950"/>
                <a:chOff x="7797800" y="2360613"/>
                <a:chExt cx="41275" cy="107950"/>
              </a:xfrm>
              <a:solidFill>
                <a:schemeClr val="accent2"/>
              </a:solidFill>
            </p:grpSpPr>
            <p:sp>
              <p:nvSpPr>
                <p:cNvPr id="37" name="Freeform 490">
                  <a:extLst>
                    <a:ext uri="{FF2B5EF4-FFF2-40B4-BE49-F238E27FC236}">
                      <a16:creationId xmlns="" xmlns:a16="http://schemas.microsoft.com/office/drawing/2014/main" id="{92426162-04EE-4447-892E-769F923C8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7800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7 w 113"/>
                    <a:gd name="T11" fmla="*/ 50 h 114"/>
                    <a:gd name="T12" fmla="*/ 17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2" y="9"/>
                        <a:pt x="94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1" y="6"/>
                        <a:pt x="49" y="17"/>
                      </a:cubicBezTo>
                      <a:lnTo>
                        <a:pt x="17" y="50"/>
                      </a:lnTo>
                      <a:lnTo>
                        <a:pt x="17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8" y="113"/>
                        <a:pt x="74" y="107"/>
                      </a:cubicBezTo>
                      <a:lnTo>
                        <a:pt x="74" y="107"/>
                      </a:lnTo>
                      <a:cubicBezTo>
                        <a:pt x="91" y="101"/>
                        <a:pt x="102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8" name="Freeform 493">
                  <a:extLst>
                    <a:ext uri="{FF2B5EF4-FFF2-40B4-BE49-F238E27FC236}">
                      <a16:creationId xmlns="" xmlns:a16="http://schemas.microsoft.com/office/drawing/2014/main" id="{33D1D2F1-8A66-8641-BABA-FF94256B4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7800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7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8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7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1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4" y="112"/>
                        <a:pt x="102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2" y="21"/>
                        <a:pt x="91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009F2135-B7A1-044D-90B6-B9B65A5DB04B}"/>
                </a:ext>
              </a:extLst>
            </p:cNvPr>
            <p:cNvGrpSpPr/>
            <p:nvPr/>
          </p:nvGrpSpPr>
          <p:grpSpPr>
            <a:xfrm>
              <a:off x="6429375" y="1380652"/>
              <a:ext cx="1120775" cy="1133475"/>
              <a:chOff x="6429375" y="1858963"/>
              <a:chExt cx="1120775" cy="1133475"/>
            </a:xfrm>
          </p:grpSpPr>
          <p:sp>
            <p:nvSpPr>
              <p:cNvPr id="17" name="Freeform 475">
                <a:extLst>
                  <a:ext uri="{FF2B5EF4-FFF2-40B4-BE49-F238E27FC236}">
                    <a16:creationId xmlns="" xmlns:a16="http://schemas.microsoft.com/office/drawing/2014/main" id="{4C8A1117-B7CF-554A-8545-F6C1C5795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825" y="1858963"/>
                <a:ext cx="271463" cy="141287"/>
              </a:xfrm>
              <a:custGeom>
                <a:avLst/>
                <a:gdLst>
                  <a:gd name="T0" fmla="*/ 50 w 755"/>
                  <a:gd name="T1" fmla="*/ 98 h 392"/>
                  <a:gd name="T2" fmla="*/ 82 w 755"/>
                  <a:gd name="T3" fmla="*/ 131 h 392"/>
                  <a:gd name="T4" fmla="*/ 115 w 755"/>
                  <a:gd name="T5" fmla="*/ 164 h 392"/>
                  <a:gd name="T6" fmla="*/ 148 w 755"/>
                  <a:gd name="T7" fmla="*/ 197 h 392"/>
                  <a:gd name="T8" fmla="*/ 180 w 755"/>
                  <a:gd name="T9" fmla="*/ 230 h 392"/>
                  <a:gd name="T10" fmla="*/ 214 w 755"/>
                  <a:gd name="T11" fmla="*/ 262 h 392"/>
                  <a:gd name="T12" fmla="*/ 246 w 755"/>
                  <a:gd name="T13" fmla="*/ 296 h 392"/>
                  <a:gd name="T14" fmla="*/ 279 w 755"/>
                  <a:gd name="T15" fmla="*/ 328 h 392"/>
                  <a:gd name="T16" fmla="*/ 312 w 755"/>
                  <a:gd name="T17" fmla="*/ 361 h 392"/>
                  <a:gd name="T18" fmla="*/ 312 w 755"/>
                  <a:gd name="T19" fmla="*/ 361 h 392"/>
                  <a:gd name="T20" fmla="*/ 353 w 755"/>
                  <a:gd name="T21" fmla="*/ 385 h 392"/>
                  <a:gd name="T22" fmla="*/ 353 w 755"/>
                  <a:gd name="T23" fmla="*/ 385 h 392"/>
                  <a:gd name="T24" fmla="*/ 402 w 755"/>
                  <a:gd name="T25" fmla="*/ 385 h 392"/>
                  <a:gd name="T26" fmla="*/ 402 w 755"/>
                  <a:gd name="T27" fmla="*/ 385 h 392"/>
                  <a:gd name="T28" fmla="*/ 410 w 755"/>
                  <a:gd name="T29" fmla="*/ 382 h 392"/>
                  <a:gd name="T30" fmla="*/ 410 w 755"/>
                  <a:gd name="T31" fmla="*/ 382 h 392"/>
                  <a:gd name="T32" fmla="*/ 443 w 755"/>
                  <a:gd name="T33" fmla="*/ 361 h 392"/>
                  <a:gd name="T34" fmla="*/ 476 w 755"/>
                  <a:gd name="T35" fmla="*/ 328 h 392"/>
                  <a:gd name="T36" fmla="*/ 574 w 755"/>
                  <a:gd name="T37" fmla="*/ 230 h 392"/>
                  <a:gd name="T38" fmla="*/ 606 w 755"/>
                  <a:gd name="T39" fmla="*/ 197 h 392"/>
                  <a:gd name="T40" fmla="*/ 639 w 755"/>
                  <a:gd name="T41" fmla="*/ 164 h 392"/>
                  <a:gd name="T42" fmla="*/ 737 w 755"/>
                  <a:gd name="T43" fmla="*/ 66 h 392"/>
                  <a:gd name="T44" fmla="*/ 737 w 755"/>
                  <a:gd name="T45" fmla="*/ 66 h 392"/>
                  <a:gd name="T46" fmla="*/ 754 w 755"/>
                  <a:gd name="T47" fmla="*/ 32 h 392"/>
                  <a:gd name="T48" fmla="*/ 754 w 755"/>
                  <a:gd name="T49" fmla="*/ 32 h 392"/>
                  <a:gd name="T50" fmla="*/ 729 w 755"/>
                  <a:gd name="T51" fmla="*/ 9 h 392"/>
                  <a:gd name="T52" fmla="*/ 729 w 755"/>
                  <a:gd name="T53" fmla="*/ 9 h 392"/>
                  <a:gd name="T54" fmla="*/ 672 w 755"/>
                  <a:gd name="T55" fmla="*/ 0 h 392"/>
                  <a:gd name="T56" fmla="*/ 410 w 755"/>
                  <a:gd name="T57" fmla="*/ 0 h 392"/>
                  <a:gd name="T58" fmla="*/ 82 w 755"/>
                  <a:gd name="T59" fmla="*/ 0 h 392"/>
                  <a:gd name="T60" fmla="*/ 82 w 755"/>
                  <a:gd name="T61" fmla="*/ 0 h 392"/>
                  <a:gd name="T62" fmla="*/ 25 w 755"/>
                  <a:gd name="T63" fmla="*/ 9 h 392"/>
                  <a:gd name="T64" fmla="*/ 25 w 755"/>
                  <a:gd name="T65" fmla="*/ 9 h 392"/>
                  <a:gd name="T66" fmla="*/ 0 w 755"/>
                  <a:gd name="T67" fmla="*/ 32 h 392"/>
                  <a:gd name="T68" fmla="*/ 0 w 755"/>
                  <a:gd name="T69" fmla="*/ 32 h 392"/>
                  <a:gd name="T70" fmla="*/ 16 w 755"/>
                  <a:gd name="T71" fmla="*/ 66 h 392"/>
                  <a:gd name="T72" fmla="*/ 50 w 755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5" h="392">
                    <a:moveTo>
                      <a:pt x="50" y="98"/>
                    </a:move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180" y="230"/>
                    </a:lnTo>
                    <a:lnTo>
                      <a:pt x="214" y="262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312" y="361"/>
                    </a:lnTo>
                    <a:lnTo>
                      <a:pt x="312" y="361"/>
                    </a:lnTo>
                    <a:cubicBezTo>
                      <a:pt x="323" y="372"/>
                      <a:pt x="336" y="380"/>
                      <a:pt x="353" y="385"/>
                    </a:cubicBezTo>
                    <a:lnTo>
                      <a:pt x="353" y="385"/>
                    </a:lnTo>
                    <a:cubicBezTo>
                      <a:pt x="369" y="391"/>
                      <a:pt x="385" y="391"/>
                      <a:pt x="402" y="385"/>
                    </a:cubicBezTo>
                    <a:lnTo>
                      <a:pt x="402" y="385"/>
                    </a:lnTo>
                    <a:cubicBezTo>
                      <a:pt x="404" y="384"/>
                      <a:pt x="408" y="383"/>
                      <a:pt x="410" y="382"/>
                    </a:cubicBezTo>
                    <a:lnTo>
                      <a:pt x="410" y="382"/>
                    </a:lnTo>
                    <a:cubicBezTo>
                      <a:pt x="423" y="377"/>
                      <a:pt x="434" y="370"/>
                      <a:pt x="443" y="361"/>
                    </a:cubicBezTo>
                    <a:lnTo>
                      <a:pt x="476" y="328"/>
                    </a:lnTo>
                    <a:lnTo>
                      <a:pt x="574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9" y="55"/>
                      <a:pt x="754" y="44"/>
                      <a:pt x="754" y="32"/>
                    </a:cubicBezTo>
                    <a:lnTo>
                      <a:pt x="754" y="32"/>
                    </a:lnTo>
                    <a:cubicBezTo>
                      <a:pt x="754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3" y="3"/>
                      <a:pt x="694" y="0"/>
                      <a:pt x="672" y="0"/>
                    </a:cubicBezTo>
                    <a:lnTo>
                      <a:pt x="410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9"/>
                    </a:cubicBezTo>
                    <a:lnTo>
                      <a:pt x="25" y="9"/>
                    </a:lnTo>
                    <a:cubicBezTo>
                      <a:pt x="9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" name="Freeform 477">
                <a:extLst>
                  <a:ext uri="{FF2B5EF4-FFF2-40B4-BE49-F238E27FC236}">
                    <a16:creationId xmlns="" xmlns:a16="http://schemas.microsoft.com/office/drawing/2014/main" id="{FF1EAEB8-043E-0446-9B8D-2E65A2E4A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1950" y="2000250"/>
                <a:ext cx="247650" cy="134938"/>
              </a:xfrm>
              <a:custGeom>
                <a:avLst/>
                <a:gdLst>
                  <a:gd name="T0" fmla="*/ 49 w 689"/>
                  <a:gd name="T1" fmla="*/ 98 h 377"/>
                  <a:gd name="T2" fmla="*/ 147 w 689"/>
                  <a:gd name="T3" fmla="*/ 196 h 377"/>
                  <a:gd name="T4" fmla="*/ 180 w 689"/>
                  <a:gd name="T5" fmla="*/ 229 h 377"/>
                  <a:gd name="T6" fmla="*/ 213 w 689"/>
                  <a:gd name="T7" fmla="*/ 262 h 377"/>
                  <a:gd name="T8" fmla="*/ 311 w 689"/>
                  <a:gd name="T9" fmla="*/ 360 h 377"/>
                  <a:gd name="T10" fmla="*/ 311 w 689"/>
                  <a:gd name="T11" fmla="*/ 360 h 377"/>
                  <a:gd name="T12" fmla="*/ 344 w 689"/>
                  <a:gd name="T13" fmla="*/ 376 h 377"/>
                  <a:gd name="T14" fmla="*/ 344 w 689"/>
                  <a:gd name="T15" fmla="*/ 376 h 377"/>
                  <a:gd name="T16" fmla="*/ 377 w 689"/>
                  <a:gd name="T17" fmla="*/ 360 h 377"/>
                  <a:gd name="T18" fmla="*/ 672 w 689"/>
                  <a:gd name="T19" fmla="*/ 65 h 377"/>
                  <a:gd name="T20" fmla="*/ 672 w 689"/>
                  <a:gd name="T21" fmla="*/ 65 h 377"/>
                  <a:gd name="T22" fmla="*/ 688 w 689"/>
                  <a:gd name="T23" fmla="*/ 32 h 377"/>
                  <a:gd name="T24" fmla="*/ 688 w 689"/>
                  <a:gd name="T25" fmla="*/ 32 h 377"/>
                  <a:gd name="T26" fmla="*/ 664 w 689"/>
                  <a:gd name="T27" fmla="*/ 7 h 377"/>
                  <a:gd name="T28" fmla="*/ 664 w 689"/>
                  <a:gd name="T29" fmla="*/ 7 h 377"/>
                  <a:gd name="T30" fmla="*/ 607 w 689"/>
                  <a:gd name="T31" fmla="*/ 0 h 377"/>
                  <a:gd name="T32" fmla="*/ 82 w 689"/>
                  <a:gd name="T33" fmla="*/ 0 h 377"/>
                  <a:gd name="T34" fmla="*/ 82 w 689"/>
                  <a:gd name="T35" fmla="*/ 0 h 377"/>
                  <a:gd name="T36" fmla="*/ 25 w 689"/>
                  <a:gd name="T37" fmla="*/ 7 h 377"/>
                  <a:gd name="T38" fmla="*/ 25 w 689"/>
                  <a:gd name="T39" fmla="*/ 7 h 377"/>
                  <a:gd name="T40" fmla="*/ 0 w 689"/>
                  <a:gd name="T41" fmla="*/ 32 h 377"/>
                  <a:gd name="T42" fmla="*/ 0 w 689"/>
                  <a:gd name="T43" fmla="*/ 32 h 377"/>
                  <a:gd name="T44" fmla="*/ 16 w 689"/>
                  <a:gd name="T45" fmla="*/ 65 h 377"/>
                  <a:gd name="T46" fmla="*/ 49 w 689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7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" name="Freeform 478">
                <a:extLst>
                  <a:ext uri="{FF2B5EF4-FFF2-40B4-BE49-F238E27FC236}">
                    <a16:creationId xmlns="" xmlns:a16="http://schemas.microsoft.com/office/drawing/2014/main" id="{D40FD295-85CC-EA4A-986A-C85CC5C68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925" y="2000250"/>
                <a:ext cx="247650" cy="134938"/>
              </a:xfrm>
              <a:custGeom>
                <a:avLst/>
                <a:gdLst>
                  <a:gd name="T0" fmla="*/ 25 w 690"/>
                  <a:gd name="T1" fmla="*/ 7 h 377"/>
                  <a:gd name="T2" fmla="*/ 25 w 690"/>
                  <a:gd name="T3" fmla="*/ 7 h 377"/>
                  <a:gd name="T4" fmla="*/ 0 w 690"/>
                  <a:gd name="T5" fmla="*/ 32 h 377"/>
                  <a:gd name="T6" fmla="*/ 0 w 690"/>
                  <a:gd name="T7" fmla="*/ 32 h 377"/>
                  <a:gd name="T8" fmla="*/ 17 w 690"/>
                  <a:gd name="T9" fmla="*/ 65 h 377"/>
                  <a:gd name="T10" fmla="*/ 50 w 690"/>
                  <a:gd name="T11" fmla="*/ 98 h 377"/>
                  <a:gd name="T12" fmla="*/ 82 w 690"/>
                  <a:gd name="T13" fmla="*/ 131 h 377"/>
                  <a:gd name="T14" fmla="*/ 115 w 690"/>
                  <a:gd name="T15" fmla="*/ 164 h 377"/>
                  <a:gd name="T16" fmla="*/ 213 w 690"/>
                  <a:gd name="T17" fmla="*/ 262 h 377"/>
                  <a:gd name="T18" fmla="*/ 246 w 690"/>
                  <a:gd name="T19" fmla="*/ 295 h 377"/>
                  <a:gd name="T20" fmla="*/ 278 w 690"/>
                  <a:gd name="T21" fmla="*/ 327 h 377"/>
                  <a:gd name="T22" fmla="*/ 311 w 690"/>
                  <a:gd name="T23" fmla="*/ 360 h 377"/>
                  <a:gd name="T24" fmla="*/ 311 w 690"/>
                  <a:gd name="T25" fmla="*/ 360 h 377"/>
                  <a:gd name="T26" fmla="*/ 344 w 690"/>
                  <a:gd name="T27" fmla="*/ 376 h 377"/>
                  <a:gd name="T28" fmla="*/ 344 w 690"/>
                  <a:gd name="T29" fmla="*/ 376 h 377"/>
                  <a:gd name="T30" fmla="*/ 377 w 690"/>
                  <a:gd name="T31" fmla="*/ 360 h 377"/>
                  <a:gd name="T32" fmla="*/ 410 w 690"/>
                  <a:gd name="T33" fmla="*/ 327 h 377"/>
                  <a:gd name="T34" fmla="*/ 442 w 690"/>
                  <a:gd name="T35" fmla="*/ 295 h 377"/>
                  <a:gd name="T36" fmla="*/ 475 w 690"/>
                  <a:gd name="T37" fmla="*/ 262 h 377"/>
                  <a:gd name="T38" fmla="*/ 508 w 690"/>
                  <a:gd name="T39" fmla="*/ 229 h 377"/>
                  <a:gd name="T40" fmla="*/ 541 w 690"/>
                  <a:gd name="T41" fmla="*/ 196 h 377"/>
                  <a:gd name="T42" fmla="*/ 574 w 690"/>
                  <a:gd name="T43" fmla="*/ 164 h 377"/>
                  <a:gd name="T44" fmla="*/ 606 w 690"/>
                  <a:gd name="T45" fmla="*/ 131 h 377"/>
                  <a:gd name="T46" fmla="*/ 639 w 690"/>
                  <a:gd name="T47" fmla="*/ 98 h 377"/>
                  <a:gd name="T48" fmla="*/ 672 w 690"/>
                  <a:gd name="T49" fmla="*/ 65 h 377"/>
                  <a:gd name="T50" fmla="*/ 672 w 690"/>
                  <a:gd name="T51" fmla="*/ 65 h 377"/>
                  <a:gd name="T52" fmla="*/ 689 w 690"/>
                  <a:gd name="T53" fmla="*/ 32 h 377"/>
                  <a:gd name="T54" fmla="*/ 689 w 690"/>
                  <a:gd name="T55" fmla="*/ 32 h 377"/>
                  <a:gd name="T56" fmla="*/ 664 w 690"/>
                  <a:gd name="T57" fmla="*/ 7 h 377"/>
                  <a:gd name="T58" fmla="*/ 664 w 690"/>
                  <a:gd name="T59" fmla="*/ 7 h 377"/>
                  <a:gd name="T60" fmla="*/ 606 w 690"/>
                  <a:gd name="T61" fmla="*/ 0 h 377"/>
                  <a:gd name="T62" fmla="*/ 82 w 690"/>
                  <a:gd name="T63" fmla="*/ 0 h 377"/>
                  <a:gd name="T64" fmla="*/ 82 w 690"/>
                  <a:gd name="T65" fmla="*/ 0 h 377"/>
                  <a:gd name="T66" fmla="*/ 25 w 690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0" h="377">
                    <a:moveTo>
                      <a:pt x="25" y="7"/>
                    </a:move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7" y="65"/>
                    </a:cubicBezTo>
                    <a:lnTo>
                      <a:pt x="50" y="98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3" y="371"/>
                      <a:pt x="334" y="376"/>
                      <a:pt x="344" y="376"/>
                    </a:cubicBezTo>
                    <a:lnTo>
                      <a:pt x="344" y="376"/>
                    </a:lnTo>
                    <a:cubicBezTo>
                      <a:pt x="356" y="376"/>
                      <a:pt x="366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6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9" y="43"/>
                      <a:pt x="689" y="32"/>
                    </a:cubicBezTo>
                    <a:lnTo>
                      <a:pt x="689" y="32"/>
                    </a:lnTo>
                    <a:cubicBezTo>
                      <a:pt x="689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9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" name="Freeform 479">
                <a:extLst>
                  <a:ext uri="{FF2B5EF4-FFF2-40B4-BE49-F238E27FC236}">
                    <a16:creationId xmlns="" xmlns:a16="http://schemas.microsoft.com/office/drawing/2014/main" id="{F0E5BAE8-4157-5F46-ABE1-90D4E253F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7338" y="2073275"/>
                <a:ext cx="706437" cy="706438"/>
              </a:xfrm>
              <a:custGeom>
                <a:avLst/>
                <a:gdLst>
                  <a:gd name="T0" fmla="*/ 1636 w 1962"/>
                  <a:gd name="T1" fmla="*/ 751 h 1962"/>
                  <a:gd name="T2" fmla="*/ 1472 w 1962"/>
                  <a:gd name="T3" fmla="*/ 587 h 1962"/>
                  <a:gd name="T4" fmla="*/ 1308 w 1962"/>
                  <a:gd name="T5" fmla="*/ 423 h 1962"/>
                  <a:gd name="T6" fmla="*/ 1144 w 1962"/>
                  <a:gd name="T7" fmla="*/ 259 h 1962"/>
                  <a:gd name="T8" fmla="*/ 1046 w 1962"/>
                  <a:gd name="T9" fmla="*/ 161 h 1962"/>
                  <a:gd name="T10" fmla="*/ 1005 w 1962"/>
                  <a:gd name="T11" fmla="*/ 136 h 1962"/>
                  <a:gd name="T12" fmla="*/ 956 w 1962"/>
                  <a:gd name="T13" fmla="*/ 136 h 1962"/>
                  <a:gd name="T14" fmla="*/ 161 w 1962"/>
                  <a:gd name="T15" fmla="*/ 915 h 1962"/>
                  <a:gd name="T16" fmla="*/ 136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0 w 1962"/>
                  <a:gd name="T23" fmla="*/ 1276 h 1962"/>
                  <a:gd name="T24" fmla="*/ 489 w 1962"/>
                  <a:gd name="T25" fmla="*/ 1374 h 1962"/>
                  <a:gd name="T26" fmla="*/ 587 w 1962"/>
                  <a:gd name="T27" fmla="*/ 1472 h 1962"/>
                  <a:gd name="T28" fmla="*/ 685 w 1962"/>
                  <a:gd name="T29" fmla="*/ 1570 h 1962"/>
                  <a:gd name="T30" fmla="*/ 783 w 1962"/>
                  <a:gd name="T31" fmla="*/ 1669 h 1962"/>
                  <a:gd name="T32" fmla="*/ 882 w 1962"/>
                  <a:gd name="T33" fmla="*/ 1768 h 1962"/>
                  <a:gd name="T34" fmla="*/ 956 w 1962"/>
                  <a:gd name="T35" fmla="*/ 1825 h 1962"/>
                  <a:gd name="T36" fmla="*/ 1005 w 1962"/>
                  <a:gd name="T37" fmla="*/ 1825 h 1962"/>
                  <a:gd name="T38" fmla="*/ 1046 w 1962"/>
                  <a:gd name="T39" fmla="*/ 1800 h 1962"/>
                  <a:gd name="T40" fmla="*/ 1144 w 1962"/>
                  <a:gd name="T41" fmla="*/ 1702 h 1962"/>
                  <a:gd name="T42" fmla="*/ 1242 w 1962"/>
                  <a:gd name="T43" fmla="*/ 1604 h 1962"/>
                  <a:gd name="T44" fmla="*/ 1340 w 1962"/>
                  <a:gd name="T45" fmla="*/ 1505 h 1962"/>
                  <a:gd name="T46" fmla="*/ 1439 w 1962"/>
                  <a:gd name="T47" fmla="*/ 1406 h 1962"/>
                  <a:gd name="T48" fmla="*/ 1537 w 1962"/>
                  <a:gd name="T49" fmla="*/ 1309 h 1962"/>
                  <a:gd name="T50" fmla="*/ 1636 w 1962"/>
                  <a:gd name="T51" fmla="*/ 1210 h 1962"/>
                  <a:gd name="T52" fmla="*/ 1734 w 1962"/>
                  <a:gd name="T53" fmla="*/ 1112 h 1962"/>
                  <a:gd name="T54" fmla="*/ 1800 w 1962"/>
                  <a:gd name="T55" fmla="*/ 1047 h 1962"/>
                  <a:gd name="T56" fmla="*/ 1824 w 1962"/>
                  <a:gd name="T57" fmla="*/ 956 h 1962"/>
                  <a:gd name="T58" fmla="*/ 1767 w 1962"/>
                  <a:gd name="T59" fmla="*/ 882 h 1962"/>
                  <a:gd name="T60" fmla="*/ 1865 w 1962"/>
                  <a:gd name="T61" fmla="*/ 850 h 1962"/>
                  <a:gd name="T62" fmla="*/ 1931 w 1962"/>
                  <a:gd name="T63" fmla="*/ 915 h 1962"/>
                  <a:gd name="T64" fmla="*/ 1955 w 1962"/>
                  <a:gd name="T65" fmla="*/ 1005 h 1962"/>
                  <a:gd name="T66" fmla="*/ 1833 w 1962"/>
                  <a:gd name="T67" fmla="*/ 1145 h 1962"/>
                  <a:gd name="T68" fmla="*/ 1668 w 1962"/>
                  <a:gd name="T69" fmla="*/ 1309 h 1962"/>
                  <a:gd name="T70" fmla="*/ 1504 w 1962"/>
                  <a:gd name="T71" fmla="*/ 1472 h 1962"/>
                  <a:gd name="T72" fmla="*/ 1340 w 1962"/>
                  <a:gd name="T73" fmla="*/ 1636 h 1962"/>
                  <a:gd name="T74" fmla="*/ 1177 w 1962"/>
                  <a:gd name="T75" fmla="*/ 1800 h 1962"/>
                  <a:gd name="T76" fmla="*/ 1046 w 1962"/>
                  <a:gd name="T77" fmla="*/ 1931 h 1962"/>
                  <a:gd name="T78" fmla="*/ 1013 w 1962"/>
                  <a:gd name="T79" fmla="*/ 1953 h 1962"/>
                  <a:gd name="T80" fmla="*/ 956 w 1962"/>
                  <a:gd name="T81" fmla="*/ 1956 h 1962"/>
                  <a:gd name="T82" fmla="*/ 30 w 1962"/>
                  <a:gd name="T83" fmla="*/ 1047 h 1962"/>
                  <a:gd name="T84" fmla="*/ 5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6 w 1962"/>
                  <a:gd name="T91" fmla="*/ 718 h 1962"/>
                  <a:gd name="T92" fmla="*/ 325 w 1962"/>
                  <a:gd name="T93" fmla="*/ 620 h 1962"/>
                  <a:gd name="T94" fmla="*/ 423 w 1962"/>
                  <a:gd name="T95" fmla="*/ 522 h 1962"/>
                  <a:gd name="T96" fmla="*/ 521 w 1962"/>
                  <a:gd name="T97" fmla="*/ 423 h 1962"/>
                  <a:gd name="T98" fmla="*/ 619 w 1962"/>
                  <a:gd name="T99" fmla="*/ 325 h 1962"/>
                  <a:gd name="T100" fmla="*/ 718 w 1962"/>
                  <a:gd name="T101" fmla="*/ 227 h 1962"/>
                  <a:gd name="T102" fmla="*/ 817 w 1962"/>
                  <a:gd name="T103" fmla="*/ 128 h 1962"/>
                  <a:gd name="T104" fmla="*/ 915 w 1962"/>
                  <a:gd name="T105" fmla="*/ 30 h 1962"/>
                  <a:gd name="T106" fmla="*/ 956 w 1962"/>
                  <a:gd name="T107" fmla="*/ 6 h 1962"/>
                  <a:gd name="T108" fmla="*/ 1013 w 1962"/>
                  <a:gd name="T109" fmla="*/ 9 h 1962"/>
                  <a:gd name="T110" fmla="*/ 1079 w 1962"/>
                  <a:gd name="T111" fmla="*/ 63 h 1962"/>
                  <a:gd name="T112" fmla="*/ 1242 w 1962"/>
                  <a:gd name="T113" fmla="*/ 227 h 1962"/>
                  <a:gd name="T114" fmla="*/ 1406 w 1962"/>
                  <a:gd name="T115" fmla="*/ 390 h 1962"/>
                  <a:gd name="T116" fmla="*/ 1570 w 1962"/>
                  <a:gd name="T117" fmla="*/ 554 h 1962"/>
                  <a:gd name="T118" fmla="*/ 1734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7" y="882"/>
                    </a:moveTo>
                    <a:lnTo>
                      <a:pt x="1668" y="784"/>
                    </a:lnTo>
                    <a:lnTo>
                      <a:pt x="1636" y="751"/>
                    </a:lnTo>
                    <a:lnTo>
                      <a:pt x="1603" y="718"/>
                    </a:lnTo>
                    <a:lnTo>
                      <a:pt x="1504" y="620"/>
                    </a:lnTo>
                    <a:lnTo>
                      <a:pt x="1472" y="587"/>
                    </a:lnTo>
                    <a:lnTo>
                      <a:pt x="1439" y="554"/>
                    </a:lnTo>
                    <a:lnTo>
                      <a:pt x="1340" y="456"/>
                    </a:lnTo>
                    <a:lnTo>
                      <a:pt x="1308" y="423"/>
                    </a:lnTo>
                    <a:lnTo>
                      <a:pt x="1275" y="390"/>
                    </a:lnTo>
                    <a:lnTo>
                      <a:pt x="1177" y="292"/>
                    </a:lnTo>
                    <a:lnTo>
                      <a:pt x="1144" y="259"/>
                    </a:lnTo>
                    <a:lnTo>
                      <a:pt x="1112" y="227"/>
                    </a:lnTo>
                    <a:lnTo>
                      <a:pt x="1046" y="161"/>
                    </a:lnTo>
                    <a:lnTo>
                      <a:pt x="1046" y="161"/>
                    </a:lnTo>
                    <a:cubicBezTo>
                      <a:pt x="1037" y="152"/>
                      <a:pt x="1026" y="145"/>
                      <a:pt x="1013" y="140"/>
                    </a:cubicBezTo>
                    <a:lnTo>
                      <a:pt x="1013" y="140"/>
                    </a:lnTo>
                    <a:cubicBezTo>
                      <a:pt x="1011" y="138"/>
                      <a:pt x="1007" y="137"/>
                      <a:pt x="1005" y="136"/>
                    </a:cubicBezTo>
                    <a:lnTo>
                      <a:pt x="1005" y="136"/>
                    </a:lnTo>
                    <a:cubicBezTo>
                      <a:pt x="988" y="131"/>
                      <a:pt x="972" y="131"/>
                      <a:pt x="956" y="136"/>
                    </a:cubicBezTo>
                    <a:lnTo>
                      <a:pt x="956" y="136"/>
                    </a:lnTo>
                    <a:cubicBezTo>
                      <a:pt x="939" y="142"/>
                      <a:pt x="926" y="150"/>
                      <a:pt x="915" y="161"/>
                    </a:cubicBezTo>
                    <a:lnTo>
                      <a:pt x="161" y="915"/>
                    </a:lnTo>
                    <a:lnTo>
                      <a:pt x="161" y="915"/>
                    </a:lnTo>
                    <a:cubicBezTo>
                      <a:pt x="150" y="926"/>
                      <a:pt x="142" y="939"/>
                      <a:pt x="136" y="956"/>
                    </a:cubicBezTo>
                    <a:lnTo>
                      <a:pt x="136" y="956"/>
                    </a:lnTo>
                    <a:cubicBezTo>
                      <a:pt x="131" y="973"/>
                      <a:pt x="131" y="989"/>
                      <a:pt x="136" y="1005"/>
                    </a:cubicBezTo>
                    <a:lnTo>
                      <a:pt x="136" y="1005"/>
                    </a:lnTo>
                    <a:cubicBezTo>
                      <a:pt x="142" y="1022"/>
                      <a:pt x="150" y="1035"/>
                      <a:pt x="161" y="1047"/>
                    </a:cubicBezTo>
                    <a:lnTo>
                      <a:pt x="194" y="1079"/>
                    </a:lnTo>
                    <a:lnTo>
                      <a:pt x="226" y="1112"/>
                    </a:lnTo>
                    <a:lnTo>
                      <a:pt x="259" y="1145"/>
                    </a:lnTo>
                    <a:lnTo>
                      <a:pt x="292" y="1178"/>
                    </a:lnTo>
                    <a:lnTo>
                      <a:pt x="325" y="1210"/>
                    </a:lnTo>
                    <a:lnTo>
                      <a:pt x="357" y="1243"/>
                    </a:lnTo>
                    <a:lnTo>
                      <a:pt x="390" y="1276"/>
                    </a:lnTo>
                    <a:lnTo>
                      <a:pt x="423" y="1309"/>
                    </a:lnTo>
                    <a:lnTo>
                      <a:pt x="456" y="1341"/>
                    </a:lnTo>
                    <a:lnTo>
                      <a:pt x="489" y="1374"/>
                    </a:lnTo>
                    <a:lnTo>
                      <a:pt x="521" y="1406"/>
                    </a:lnTo>
                    <a:lnTo>
                      <a:pt x="554" y="1440"/>
                    </a:lnTo>
                    <a:lnTo>
                      <a:pt x="587" y="1472"/>
                    </a:lnTo>
                    <a:lnTo>
                      <a:pt x="619" y="1505"/>
                    </a:lnTo>
                    <a:lnTo>
                      <a:pt x="653" y="1538"/>
                    </a:lnTo>
                    <a:lnTo>
                      <a:pt x="685" y="1570"/>
                    </a:lnTo>
                    <a:lnTo>
                      <a:pt x="718" y="1604"/>
                    </a:lnTo>
                    <a:lnTo>
                      <a:pt x="751" y="1636"/>
                    </a:lnTo>
                    <a:lnTo>
                      <a:pt x="783" y="1669"/>
                    </a:lnTo>
                    <a:lnTo>
                      <a:pt x="817" y="1702"/>
                    </a:lnTo>
                    <a:lnTo>
                      <a:pt x="849" y="1734"/>
                    </a:lnTo>
                    <a:lnTo>
                      <a:pt x="882" y="1768"/>
                    </a:lnTo>
                    <a:lnTo>
                      <a:pt x="915" y="1800"/>
                    </a:lnTo>
                    <a:lnTo>
                      <a:pt x="915" y="1800"/>
                    </a:lnTo>
                    <a:cubicBezTo>
                      <a:pt x="926" y="1811"/>
                      <a:pt x="939" y="1819"/>
                      <a:pt x="956" y="1825"/>
                    </a:cubicBezTo>
                    <a:lnTo>
                      <a:pt x="956" y="1825"/>
                    </a:lnTo>
                    <a:cubicBezTo>
                      <a:pt x="972" y="1830"/>
                      <a:pt x="988" y="1830"/>
                      <a:pt x="1005" y="1825"/>
                    </a:cubicBezTo>
                    <a:lnTo>
                      <a:pt x="1005" y="1825"/>
                    </a:lnTo>
                    <a:cubicBezTo>
                      <a:pt x="1007" y="1824"/>
                      <a:pt x="1011" y="1823"/>
                      <a:pt x="1013" y="1822"/>
                    </a:cubicBezTo>
                    <a:lnTo>
                      <a:pt x="1013" y="1822"/>
                    </a:lnTo>
                    <a:cubicBezTo>
                      <a:pt x="1026" y="1817"/>
                      <a:pt x="1037" y="1809"/>
                      <a:pt x="1046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4" y="1702"/>
                    </a:lnTo>
                    <a:lnTo>
                      <a:pt x="1177" y="1669"/>
                    </a:lnTo>
                    <a:lnTo>
                      <a:pt x="1209" y="1636"/>
                    </a:lnTo>
                    <a:lnTo>
                      <a:pt x="1242" y="1604"/>
                    </a:lnTo>
                    <a:lnTo>
                      <a:pt x="1275" y="1570"/>
                    </a:lnTo>
                    <a:lnTo>
                      <a:pt x="1308" y="1538"/>
                    </a:lnTo>
                    <a:lnTo>
                      <a:pt x="1340" y="1505"/>
                    </a:lnTo>
                    <a:lnTo>
                      <a:pt x="1373" y="1472"/>
                    </a:lnTo>
                    <a:lnTo>
                      <a:pt x="1406" y="1440"/>
                    </a:lnTo>
                    <a:lnTo>
                      <a:pt x="1439" y="1406"/>
                    </a:lnTo>
                    <a:lnTo>
                      <a:pt x="1472" y="1374"/>
                    </a:lnTo>
                    <a:lnTo>
                      <a:pt x="1504" y="1341"/>
                    </a:lnTo>
                    <a:lnTo>
                      <a:pt x="1537" y="1309"/>
                    </a:lnTo>
                    <a:lnTo>
                      <a:pt x="1570" y="1276"/>
                    </a:lnTo>
                    <a:lnTo>
                      <a:pt x="1603" y="1243"/>
                    </a:lnTo>
                    <a:lnTo>
                      <a:pt x="1636" y="1210"/>
                    </a:lnTo>
                    <a:lnTo>
                      <a:pt x="1668" y="1178"/>
                    </a:lnTo>
                    <a:lnTo>
                      <a:pt x="1701" y="1145"/>
                    </a:lnTo>
                    <a:lnTo>
                      <a:pt x="1734" y="1112"/>
                    </a:lnTo>
                    <a:lnTo>
                      <a:pt x="1767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0" y="1035"/>
                      <a:pt x="1819" y="1022"/>
                      <a:pt x="1824" y="1005"/>
                    </a:cubicBezTo>
                    <a:lnTo>
                      <a:pt x="1824" y="1005"/>
                    </a:lnTo>
                    <a:cubicBezTo>
                      <a:pt x="1830" y="989"/>
                      <a:pt x="1830" y="973"/>
                      <a:pt x="1824" y="956"/>
                    </a:cubicBezTo>
                    <a:lnTo>
                      <a:pt x="1824" y="956"/>
                    </a:lnTo>
                    <a:cubicBezTo>
                      <a:pt x="1819" y="939"/>
                      <a:pt x="1810" y="926"/>
                      <a:pt x="1800" y="915"/>
                    </a:cubicBezTo>
                    <a:lnTo>
                      <a:pt x="1767" y="882"/>
                    </a:lnTo>
                    <a:close/>
                    <a:moveTo>
                      <a:pt x="1734" y="718"/>
                    </a:moveTo>
                    <a:lnTo>
                      <a:pt x="1833" y="817"/>
                    </a:lnTo>
                    <a:lnTo>
                      <a:pt x="1865" y="850"/>
                    </a:lnTo>
                    <a:lnTo>
                      <a:pt x="1898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1" y="926"/>
                      <a:pt x="1950" y="939"/>
                      <a:pt x="1955" y="956"/>
                    </a:cubicBezTo>
                    <a:lnTo>
                      <a:pt x="1955" y="956"/>
                    </a:lnTo>
                    <a:cubicBezTo>
                      <a:pt x="1961" y="973"/>
                      <a:pt x="1961" y="989"/>
                      <a:pt x="1955" y="1005"/>
                    </a:cubicBezTo>
                    <a:lnTo>
                      <a:pt x="1955" y="1005"/>
                    </a:lnTo>
                    <a:cubicBezTo>
                      <a:pt x="1950" y="1022"/>
                      <a:pt x="1941" y="1035"/>
                      <a:pt x="1931" y="1047"/>
                    </a:cubicBezTo>
                    <a:lnTo>
                      <a:pt x="1833" y="1145"/>
                    </a:lnTo>
                    <a:lnTo>
                      <a:pt x="1800" y="1178"/>
                    </a:lnTo>
                    <a:lnTo>
                      <a:pt x="1767" y="1210"/>
                    </a:lnTo>
                    <a:lnTo>
                      <a:pt x="1668" y="1309"/>
                    </a:lnTo>
                    <a:lnTo>
                      <a:pt x="1636" y="1341"/>
                    </a:lnTo>
                    <a:lnTo>
                      <a:pt x="1603" y="1374"/>
                    </a:lnTo>
                    <a:lnTo>
                      <a:pt x="1504" y="1472"/>
                    </a:lnTo>
                    <a:lnTo>
                      <a:pt x="1472" y="1505"/>
                    </a:lnTo>
                    <a:lnTo>
                      <a:pt x="1439" y="1538"/>
                    </a:lnTo>
                    <a:lnTo>
                      <a:pt x="1340" y="1636"/>
                    </a:lnTo>
                    <a:lnTo>
                      <a:pt x="1308" y="1669"/>
                    </a:lnTo>
                    <a:lnTo>
                      <a:pt x="1275" y="1702"/>
                    </a:lnTo>
                    <a:lnTo>
                      <a:pt x="1177" y="1800"/>
                    </a:lnTo>
                    <a:lnTo>
                      <a:pt x="1144" y="1833"/>
                    </a:lnTo>
                    <a:lnTo>
                      <a:pt x="1112" y="1866"/>
                    </a:lnTo>
                    <a:lnTo>
                      <a:pt x="1046" y="1931"/>
                    </a:lnTo>
                    <a:lnTo>
                      <a:pt x="1046" y="1931"/>
                    </a:lnTo>
                    <a:cubicBezTo>
                      <a:pt x="1037" y="1940"/>
                      <a:pt x="1026" y="1948"/>
                      <a:pt x="1013" y="1953"/>
                    </a:cubicBezTo>
                    <a:lnTo>
                      <a:pt x="1013" y="1953"/>
                    </a:lnTo>
                    <a:cubicBezTo>
                      <a:pt x="1011" y="1954"/>
                      <a:pt x="1007" y="1955"/>
                      <a:pt x="1005" y="1956"/>
                    </a:cubicBezTo>
                    <a:lnTo>
                      <a:pt x="1005" y="1956"/>
                    </a:lnTo>
                    <a:cubicBezTo>
                      <a:pt x="988" y="1961"/>
                      <a:pt x="972" y="1961"/>
                      <a:pt x="956" y="1956"/>
                    </a:cubicBezTo>
                    <a:lnTo>
                      <a:pt x="956" y="1956"/>
                    </a:lnTo>
                    <a:cubicBezTo>
                      <a:pt x="939" y="1950"/>
                      <a:pt x="926" y="1942"/>
                      <a:pt x="915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0" y="1022"/>
                      <a:pt x="5" y="1005"/>
                    </a:cubicBezTo>
                    <a:lnTo>
                      <a:pt x="5" y="1005"/>
                    </a:lnTo>
                    <a:cubicBezTo>
                      <a:pt x="0" y="989"/>
                      <a:pt x="0" y="973"/>
                      <a:pt x="5" y="956"/>
                    </a:cubicBezTo>
                    <a:lnTo>
                      <a:pt x="5" y="956"/>
                    </a:lnTo>
                    <a:cubicBezTo>
                      <a:pt x="10" y="939"/>
                      <a:pt x="19" y="926"/>
                      <a:pt x="30" y="915"/>
                    </a:cubicBezTo>
                    <a:lnTo>
                      <a:pt x="62" y="882"/>
                    </a:lnTo>
                    <a:lnTo>
                      <a:pt x="95" y="850"/>
                    </a:lnTo>
                    <a:lnTo>
                      <a:pt x="128" y="817"/>
                    </a:lnTo>
                    <a:lnTo>
                      <a:pt x="161" y="784"/>
                    </a:lnTo>
                    <a:lnTo>
                      <a:pt x="194" y="751"/>
                    </a:lnTo>
                    <a:lnTo>
                      <a:pt x="226" y="718"/>
                    </a:lnTo>
                    <a:lnTo>
                      <a:pt x="259" y="686"/>
                    </a:lnTo>
                    <a:lnTo>
                      <a:pt x="292" y="653"/>
                    </a:lnTo>
                    <a:lnTo>
                      <a:pt x="325" y="620"/>
                    </a:lnTo>
                    <a:lnTo>
                      <a:pt x="357" y="587"/>
                    </a:lnTo>
                    <a:lnTo>
                      <a:pt x="390" y="554"/>
                    </a:lnTo>
                    <a:lnTo>
                      <a:pt x="423" y="522"/>
                    </a:lnTo>
                    <a:lnTo>
                      <a:pt x="456" y="489"/>
                    </a:lnTo>
                    <a:lnTo>
                      <a:pt x="489" y="456"/>
                    </a:lnTo>
                    <a:lnTo>
                      <a:pt x="521" y="423"/>
                    </a:lnTo>
                    <a:lnTo>
                      <a:pt x="554" y="390"/>
                    </a:lnTo>
                    <a:lnTo>
                      <a:pt x="587" y="358"/>
                    </a:lnTo>
                    <a:lnTo>
                      <a:pt x="619" y="325"/>
                    </a:lnTo>
                    <a:lnTo>
                      <a:pt x="653" y="292"/>
                    </a:lnTo>
                    <a:lnTo>
                      <a:pt x="685" y="259"/>
                    </a:lnTo>
                    <a:lnTo>
                      <a:pt x="718" y="227"/>
                    </a:lnTo>
                    <a:lnTo>
                      <a:pt x="751" y="194"/>
                    </a:lnTo>
                    <a:lnTo>
                      <a:pt x="783" y="161"/>
                    </a:lnTo>
                    <a:lnTo>
                      <a:pt x="817" y="128"/>
                    </a:lnTo>
                    <a:lnTo>
                      <a:pt x="849" y="96"/>
                    </a:lnTo>
                    <a:lnTo>
                      <a:pt x="882" y="63"/>
                    </a:lnTo>
                    <a:lnTo>
                      <a:pt x="915" y="30"/>
                    </a:lnTo>
                    <a:lnTo>
                      <a:pt x="915" y="30"/>
                    </a:lnTo>
                    <a:cubicBezTo>
                      <a:pt x="926" y="19"/>
                      <a:pt x="939" y="11"/>
                      <a:pt x="956" y="6"/>
                    </a:cubicBezTo>
                    <a:lnTo>
                      <a:pt x="956" y="6"/>
                    </a:lnTo>
                    <a:cubicBezTo>
                      <a:pt x="972" y="0"/>
                      <a:pt x="988" y="0"/>
                      <a:pt x="1005" y="6"/>
                    </a:cubicBezTo>
                    <a:lnTo>
                      <a:pt x="1005" y="6"/>
                    </a:lnTo>
                    <a:cubicBezTo>
                      <a:pt x="1007" y="6"/>
                      <a:pt x="1011" y="7"/>
                      <a:pt x="1013" y="9"/>
                    </a:cubicBezTo>
                    <a:lnTo>
                      <a:pt x="1013" y="9"/>
                    </a:lnTo>
                    <a:cubicBezTo>
                      <a:pt x="1026" y="14"/>
                      <a:pt x="1037" y="21"/>
                      <a:pt x="1046" y="30"/>
                    </a:cubicBezTo>
                    <a:lnTo>
                      <a:pt x="1079" y="63"/>
                    </a:lnTo>
                    <a:lnTo>
                      <a:pt x="1177" y="161"/>
                    </a:lnTo>
                    <a:lnTo>
                      <a:pt x="1209" y="194"/>
                    </a:lnTo>
                    <a:lnTo>
                      <a:pt x="1242" y="227"/>
                    </a:lnTo>
                    <a:lnTo>
                      <a:pt x="1340" y="325"/>
                    </a:lnTo>
                    <a:lnTo>
                      <a:pt x="1373" y="358"/>
                    </a:lnTo>
                    <a:lnTo>
                      <a:pt x="1406" y="390"/>
                    </a:lnTo>
                    <a:lnTo>
                      <a:pt x="1504" y="489"/>
                    </a:lnTo>
                    <a:lnTo>
                      <a:pt x="1537" y="522"/>
                    </a:lnTo>
                    <a:lnTo>
                      <a:pt x="1570" y="554"/>
                    </a:lnTo>
                    <a:lnTo>
                      <a:pt x="1668" y="653"/>
                    </a:lnTo>
                    <a:lnTo>
                      <a:pt x="1701" y="686"/>
                    </a:lnTo>
                    <a:lnTo>
                      <a:pt x="1734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1" name="Freeform 480">
                <a:extLst>
                  <a:ext uri="{FF2B5EF4-FFF2-40B4-BE49-F238E27FC236}">
                    <a16:creationId xmlns="" xmlns:a16="http://schemas.microsoft.com/office/drawing/2014/main" id="{0EBDAC86-08EF-7246-8351-EBB8DF43E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663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7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4 w 689"/>
                  <a:gd name="T13" fmla="*/ 377 h 378"/>
                  <a:gd name="T14" fmla="*/ 344 w 689"/>
                  <a:gd name="T15" fmla="*/ 377 h 378"/>
                  <a:gd name="T16" fmla="*/ 377 w 689"/>
                  <a:gd name="T17" fmla="*/ 360 h 378"/>
                  <a:gd name="T18" fmla="*/ 672 w 689"/>
                  <a:gd name="T19" fmla="*/ 65 h 378"/>
                  <a:gd name="T20" fmla="*/ 672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3 w 689"/>
                  <a:gd name="T27" fmla="*/ 8 h 378"/>
                  <a:gd name="T28" fmla="*/ 663 w 689"/>
                  <a:gd name="T29" fmla="*/ 8 h 378"/>
                  <a:gd name="T30" fmla="*/ 606 w 689"/>
                  <a:gd name="T31" fmla="*/ 0 h 378"/>
                  <a:gd name="T32" fmla="*/ 81 w 689"/>
                  <a:gd name="T33" fmla="*/ 0 h 378"/>
                  <a:gd name="T34" fmla="*/ 81 w 689"/>
                  <a:gd name="T35" fmla="*/ 0 h 378"/>
                  <a:gd name="T36" fmla="*/ 24 w 689"/>
                  <a:gd name="T37" fmla="*/ 8 h 378"/>
                  <a:gd name="T38" fmla="*/ 24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6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5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2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3" y="8"/>
                    </a:cubicBezTo>
                    <a:lnTo>
                      <a:pt x="663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59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" name="Freeform 481">
                <a:extLst>
                  <a:ext uri="{FF2B5EF4-FFF2-40B4-BE49-F238E27FC236}">
                    <a16:creationId xmlns="" xmlns:a16="http://schemas.microsoft.com/office/drawing/2014/main" id="{CA6439EB-0E79-0147-A651-68FEB9087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213" y="2143125"/>
                <a:ext cx="247650" cy="136525"/>
              </a:xfrm>
              <a:custGeom>
                <a:avLst/>
                <a:gdLst>
                  <a:gd name="T0" fmla="*/ 25 w 690"/>
                  <a:gd name="T1" fmla="*/ 8 h 378"/>
                  <a:gd name="T2" fmla="*/ 25 w 690"/>
                  <a:gd name="T3" fmla="*/ 8 h 378"/>
                  <a:gd name="T4" fmla="*/ 0 w 690"/>
                  <a:gd name="T5" fmla="*/ 33 h 378"/>
                  <a:gd name="T6" fmla="*/ 0 w 690"/>
                  <a:gd name="T7" fmla="*/ 33 h 378"/>
                  <a:gd name="T8" fmla="*/ 17 w 690"/>
                  <a:gd name="T9" fmla="*/ 65 h 378"/>
                  <a:gd name="T10" fmla="*/ 49 w 690"/>
                  <a:gd name="T11" fmla="*/ 98 h 378"/>
                  <a:gd name="T12" fmla="*/ 148 w 690"/>
                  <a:gd name="T13" fmla="*/ 196 h 378"/>
                  <a:gd name="T14" fmla="*/ 181 w 690"/>
                  <a:gd name="T15" fmla="*/ 229 h 378"/>
                  <a:gd name="T16" fmla="*/ 213 w 690"/>
                  <a:gd name="T17" fmla="*/ 262 h 378"/>
                  <a:gd name="T18" fmla="*/ 312 w 690"/>
                  <a:gd name="T19" fmla="*/ 360 h 378"/>
                  <a:gd name="T20" fmla="*/ 312 w 690"/>
                  <a:gd name="T21" fmla="*/ 360 h 378"/>
                  <a:gd name="T22" fmla="*/ 345 w 690"/>
                  <a:gd name="T23" fmla="*/ 377 h 378"/>
                  <a:gd name="T24" fmla="*/ 345 w 690"/>
                  <a:gd name="T25" fmla="*/ 377 h 378"/>
                  <a:gd name="T26" fmla="*/ 378 w 690"/>
                  <a:gd name="T27" fmla="*/ 360 h 378"/>
                  <a:gd name="T28" fmla="*/ 673 w 690"/>
                  <a:gd name="T29" fmla="*/ 65 h 378"/>
                  <a:gd name="T30" fmla="*/ 673 w 690"/>
                  <a:gd name="T31" fmla="*/ 65 h 378"/>
                  <a:gd name="T32" fmla="*/ 689 w 690"/>
                  <a:gd name="T33" fmla="*/ 33 h 378"/>
                  <a:gd name="T34" fmla="*/ 689 w 690"/>
                  <a:gd name="T35" fmla="*/ 33 h 378"/>
                  <a:gd name="T36" fmla="*/ 664 w 690"/>
                  <a:gd name="T37" fmla="*/ 8 h 378"/>
                  <a:gd name="T38" fmla="*/ 664 w 690"/>
                  <a:gd name="T39" fmla="*/ 8 h 378"/>
                  <a:gd name="T40" fmla="*/ 607 w 690"/>
                  <a:gd name="T41" fmla="*/ 0 h 378"/>
                  <a:gd name="T42" fmla="*/ 82 w 690"/>
                  <a:gd name="T43" fmla="*/ 0 h 378"/>
                  <a:gd name="T44" fmla="*/ 82 w 690"/>
                  <a:gd name="T45" fmla="*/ 0 h 378"/>
                  <a:gd name="T46" fmla="*/ 25 w 690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8">
                    <a:moveTo>
                      <a:pt x="25" y="8"/>
                    </a:moveTo>
                    <a:lnTo>
                      <a:pt x="25" y="8"/>
                    </a:lnTo>
                    <a:cubicBezTo>
                      <a:pt x="9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3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4" y="377"/>
                      <a:pt x="345" y="377"/>
                    </a:cubicBezTo>
                    <a:lnTo>
                      <a:pt x="345" y="377"/>
                    </a:lnTo>
                    <a:cubicBezTo>
                      <a:pt x="355" y="377"/>
                      <a:pt x="367" y="371"/>
                      <a:pt x="378" y="360"/>
                    </a:cubicBezTo>
                    <a:lnTo>
                      <a:pt x="673" y="65"/>
                    </a:lnTo>
                    <a:lnTo>
                      <a:pt x="673" y="65"/>
                    </a:lnTo>
                    <a:cubicBezTo>
                      <a:pt x="684" y="54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2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" name="Freeform 482">
                <a:extLst>
                  <a:ext uri="{FF2B5EF4-FFF2-40B4-BE49-F238E27FC236}">
                    <a16:creationId xmlns="" xmlns:a16="http://schemas.microsoft.com/office/drawing/2014/main" id="{7D67F00D-3209-2F40-9077-685764043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1000" y="2166938"/>
                <a:ext cx="517525" cy="517525"/>
              </a:xfrm>
              <a:custGeom>
                <a:avLst/>
                <a:gdLst>
                  <a:gd name="T0" fmla="*/ 1275 w 1438"/>
                  <a:gd name="T1" fmla="*/ 653 h 1438"/>
                  <a:gd name="T2" fmla="*/ 751 w 1438"/>
                  <a:gd name="T3" fmla="*/ 140 h 1438"/>
                  <a:gd name="T4" fmla="*/ 743 w 1438"/>
                  <a:gd name="T5" fmla="*/ 137 h 1438"/>
                  <a:gd name="T6" fmla="*/ 653 w 1438"/>
                  <a:gd name="T7" fmla="*/ 161 h 1438"/>
                  <a:gd name="T8" fmla="*/ 521 w 1438"/>
                  <a:gd name="T9" fmla="*/ 292 h 1438"/>
                  <a:gd name="T10" fmla="*/ 357 w 1438"/>
                  <a:gd name="T11" fmla="*/ 456 h 1438"/>
                  <a:gd name="T12" fmla="*/ 194 w 1438"/>
                  <a:gd name="T13" fmla="*/ 620 h 1438"/>
                  <a:gd name="T14" fmla="*/ 136 w 1438"/>
                  <a:gd name="T15" fmla="*/ 694 h 1438"/>
                  <a:gd name="T16" fmla="*/ 136 w 1438"/>
                  <a:gd name="T17" fmla="*/ 743 h 1438"/>
                  <a:gd name="T18" fmla="*/ 292 w 1438"/>
                  <a:gd name="T19" fmla="*/ 916 h 1438"/>
                  <a:gd name="T20" fmla="*/ 456 w 1438"/>
                  <a:gd name="T21" fmla="*/ 1079 h 1438"/>
                  <a:gd name="T22" fmla="*/ 620 w 1438"/>
                  <a:gd name="T23" fmla="*/ 1243 h 1438"/>
                  <a:gd name="T24" fmla="*/ 694 w 1438"/>
                  <a:gd name="T25" fmla="*/ 1301 h 1438"/>
                  <a:gd name="T26" fmla="*/ 743 w 1438"/>
                  <a:gd name="T27" fmla="*/ 1301 h 1438"/>
                  <a:gd name="T28" fmla="*/ 784 w 1438"/>
                  <a:gd name="T29" fmla="*/ 1276 h 1438"/>
                  <a:gd name="T30" fmla="*/ 882 w 1438"/>
                  <a:gd name="T31" fmla="*/ 1178 h 1438"/>
                  <a:gd name="T32" fmla="*/ 980 w 1438"/>
                  <a:gd name="T33" fmla="*/ 1079 h 1438"/>
                  <a:gd name="T34" fmla="*/ 1078 w 1438"/>
                  <a:gd name="T35" fmla="*/ 981 h 1438"/>
                  <a:gd name="T36" fmla="*/ 1177 w 1438"/>
                  <a:gd name="T37" fmla="*/ 883 h 1438"/>
                  <a:gd name="T38" fmla="*/ 1275 w 1438"/>
                  <a:gd name="T39" fmla="*/ 785 h 1438"/>
                  <a:gd name="T40" fmla="*/ 1300 w 1438"/>
                  <a:gd name="T41" fmla="*/ 743 h 1438"/>
                  <a:gd name="T42" fmla="*/ 1406 w 1438"/>
                  <a:gd name="T43" fmla="*/ 653 h 1438"/>
                  <a:gd name="T44" fmla="*/ 1431 w 1438"/>
                  <a:gd name="T45" fmla="*/ 743 h 1438"/>
                  <a:gd name="T46" fmla="*/ 784 w 1438"/>
                  <a:gd name="T47" fmla="*/ 1407 h 1438"/>
                  <a:gd name="T48" fmla="*/ 751 w 1438"/>
                  <a:gd name="T49" fmla="*/ 1428 h 1438"/>
                  <a:gd name="T50" fmla="*/ 694 w 1438"/>
                  <a:gd name="T51" fmla="*/ 1432 h 1438"/>
                  <a:gd name="T52" fmla="*/ 587 w 1438"/>
                  <a:gd name="T53" fmla="*/ 1342 h 1438"/>
                  <a:gd name="T54" fmla="*/ 423 w 1438"/>
                  <a:gd name="T55" fmla="*/ 1178 h 1438"/>
                  <a:gd name="T56" fmla="*/ 259 w 1438"/>
                  <a:gd name="T57" fmla="*/ 1014 h 1438"/>
                  <a:gd name="T58" fmla="*/ 95 w 1438"/>
                  <a:gd name="T59" fmla="*/ 850 h 1438"/>
                  <a:gd name="T60" fmla="*/ 30 w 1438"/>
                  <a:gd name="T61" fmla="*/ 785 h 1438"/>
                  <a:gd name="T62" fmla="*/ 5 w 1438"/>
                  <a:gd name="T63" fmla="*/ 694 h 1438"/>
                  <a:gd name="T64" fmla="*/ 63 w 1438"/>
                  <a:gd name="T65" fmla="*/ 620 h 1438"/>
                  <a:gd name="T66" fmla="*/ 161 w 1438"/>
                  <a:gd name="T67" fmla="*/ 522 h 1438"/>
                  <a:gd name="T68" fmla="*/ 259 w 1438"/>
                  <a:gd name="T69" fmla="*/ 424 h 1438"/>
                  <a:gd name="T70" fmla="*/ 357 w 1438"/>
                  <a:gd name="T71" fmla="*/ 325 h 1438"/>
                  <a:gd name="T72" fmla="*/ 456 w 1438"/>
                  <a:gd name="T73" fmla="*/ 227 h 1438"/>
                  <a:gd name="T74" fmla="*/ 555 w 1438"/>
                  <a:gd name="T75" fmla="*/ 128 h 1438"/>
                  <a:gd name="T76" fmla="*/ 653 w 1438"/>
                  <a:gd name="T77" fmla="*/ 30 h 1438"/>
                  <a:gd name="T78" fmla="*/ 694 w 1438"/>
                  <a:gd name="T79" fmla="*/ 6 h 1438"/>
                  <a:gd name="T80" fmla="*/ 751 w 1438"/>
                  <a:gd name="T81" fmla="*/ 8 h 1438"/>
                  <a:gd name="T82" fmla="*/ 817 w 1438"/>
                  <a:gd name="T83" fmla="*/ 63 h 1438"/>
                  <a:gd name="T84" fmla="*/ 915 w 1438"/>
                  <a:gd name="T85" fmla="*/ 161 h 1438"/>
                  <a:gd name="T86" fmla="*/ 1013 w 1438"/>
                  <a:gd name="T87" fmla="*/ 260 h 1438"/>
                  <a:gd name="T88" fmla="*/ 1111 w 1438"/>
                  <a:gd name="T89" fmla="*/ 358 h 1438"/>
                  <a:gd name="T90" fmla="*/ 1210 w 1438"/>
                  <a:gd name="T91" fmla="*/ 456 h 1438"/>
                  <a:gd name="T92" fmla="*/ 1308 w 1438"/>
                  <a:gd name="T93" fmla="*/ 555 h 1438"/>
                  <a:gd name="T94" fmla="*/ 1406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0" y="694"/>
                    </a:moveTo>
                    <a:lnTo>
                      <a:pt x="1300" y="694"/>
                    </a:lnTo>
                    <a:cubicBezTo>
                      <a:pt x="1295" y="677"/>
                      <a:pt x="1287" y="664"/>
                      <a:pt x="1275" y="653"/>
                    </a:cubicBezTo>
                    <a:lnTo>
                      <a:pt x="784" y="161"/>
                    </a:lnTo>
                    <a:lnTo>
                      <a:pt x="784" y="161"/>
                    </a:lnTo>
                    <a:cubicBezTo>
                      <a:pt x="775" y="153"/>
                      <a:pt x="764" y="146"/>
                      <a:pt x="751" y="140"/>
                    </a:cubicBezTo>
                    <a:lnTo>
                      <a:pt x="751" y="140"/>
                    </a:lnTo>
                    <a:cubicBezTo>
                      <a:pt x="749" y="139"/>
                      <a:pt x="745" y="138"/>
                      <a:pt x="743" y="137"/>
                    </a:cubicBezTo>
                    <a:lnTo>
                      <a:pt x="743" y="137"/>
                    </a:lnTo>
                    <a:cubicBezTo>
                      <a:pt x="726" y="131"/>
                      <a:pt x="710" y="131"/>
                      <a:pt x="694" y="137"/>
                    </a:cubicBezTo>
                    <a:lnTo>
                      <a:pt x="694" y="137"/>
                    </a:lnTo>
                    <a:cubicBezTo>
                      <a:pt x="677" y="143"/>
                      <a:pt x="664" y="150"/>
                      <a:pt x="653" y="161"/>
                    </a:cubicBezTo>
                    <a:lnTo>
                      <a:pt x="587" y="227"/>
                    </a:lnTo>
                    <a:lnTo>
                      <a:pt x="555" y="260"/>
                    </a:lnTo>
                    <a:lnTo>
                      <a:pt x="521" y="292"/>
                    </a:lnTo>
                    <a:lnTo>
                      <a:pt x="423" y="391"/>
                    </a:lnTo>
                    <a:lnTo>
                      <a:pt x="391" y="424"/>
                    </a:lnTo>
                    <a:lnTo>
                      <a:pt x="357" y="456"/>
                    </a:lnTo>
                    <a:lnTo>
                      <a:pt x="259" y="555"/>
                    </a:lnTo>
                    <a:lnTo>
                      <a:pt x="227" y="588"/>
                    </a:lnTo>
                    <a:lnTo>
                      <a:pt x="194" y="620"/>
                    </a:lnTo>
                    <a:lnTo>
                      <a:pt x="161" y="653"/>
                    </a:lnTo>
                    <a:lnTo>
                      <a:pt x="161" y="653"/>
                    </a:lnTo>
                    <a:cubicBezTo>
                      <a:pt x="150" y="664"/>
                      <a:pt x="142" y="677"/>
                      <a:pt x="136" y="694"/>
                    </a:cubicBezTo>
                    <a:lnTo>
                      <a:pt x="136" y="694"/>
                    </a:lnTo>
                    <a:cubicBezTo>
                      <a:pt x="131" y="711"/>
                      <a:pt x="131" y="727"/>
                      <a:pt x="136" y="743"/>
                    </a:cubicBezTo>
                    <a:lnTo>
                      <a:pt x="136" y="743"/>
                    </a:lnTo>
                    <a:cubicBezTo>
                      <a:pt x="142" y="760"/>
                      <a:pt x="150" y="773"/>
                      <a:pt x="161" y="785"/>
                    </a:cubicBezTo>
                    <a:lnTo>
                      <a:pt x="259" y="883"/>
                    </a:lnTo>
                    <a:lnTo>
                      <a:pt x="292" y="916"/>
                    </a:lnTo>
                    <a:lnTo>
                      <a:pt x="325" y="948"/>
                    </a:lnTo>
                    <a:lnTo>
                      <a:pt x="423" y="1047"/>
                    </a:lnTo>
                    <a:lnTo>
                      <a:pt x="456" y="1079"/>
                    </a:lnTo>
                    <a:lnTo>
                      <a:pt x="489" y="1112"/>
                    </a:lnTo>
                    <a:lnTo>
                      <a:pt x="587" y="1210"/>
                    </a:lnTo>
                    <a:lnTo>
                      <a:pt x="620" y="1243"/>
                    </a:lnTo>
                    <a:lnTo>
                      <a:pt x="653" y="1276"/>
                    </a:lnTo>
                    <a:lnTo>
                      <a:pt x="653" y="1276"/>
                    </a:lnTo>
                    <a:cubicBezTo>
                      <a:pt x="664" y="1287"/>
                      <a:pt x="677" y="1295"/>
                      <a:pt x="694" y="1301"/>
                    </a:cubicBezTo>
                    <a:lnTo>
                      <a:pt x="694" y="1301"/>
                    </a:lnTo>
                    <a:cubicBezTo>
                      <a:pt x="710" y="1306"/>
                      <a:pt x="726" y="1306"/>
                      <a:pt x="743" y="1301"/>
                    </a:cubicBezTo>
                    <a:lnTo>
                      <a:pt x="743" y="1301"/>
                    </a:lnTo>
                    <a:cubicBezTo>
                      <a:pt x="745" y="1300"/>
                      <a:pt x="749" y="1298"/>
                      <a:pt x="751" y="1297"/>
                    </a:cubicBezTo>
                    <a:lnTo>
                      <a:pt x="751" y="1297"/>
                    </a:lnTo>
                    <a:cubicBezTo>
                      <a:pt x="764" y="1292"/>
                      <a:pt x="775" y="1285"/>
                      <a:pt x="784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2" y="1178"/>
                    </a:lnTo>
                    <a:lnTo>
                      <a:pt x="915" y="1144"/>
                    </a:lnTo>
                    <a:lnTo>
                      <a:pt x="947" y="1112"/>
                    </a:lnTo>
                    <a:lnTo>
                      <a:pt x="980" y="1079"/>
                    </a:lnTo>
                    <a:lnTo>
                      <a:pt x="1013" y="1047"/>
                    </a:lnTo>
                    <a:lnTo>
                      <a:pt x="1046" y="1014"/>
                    </a:lnTo>
                    <a:lnTo>
                      <a:pt x="1078" y="981"/>
                    </a:lnTo>
                    <a:lnTo>
                      <a:pt x="1111" y="948"/>
                    </a:lnTo>
                    <a:lnTo>
                      <a:pt x="1144" y="916"/>
                    </a:lnTo>
                    <a:lnTo>
                      <a:pt x="1177" y="883"/>
                    </a:lnTo>
                    <a:lnTo>
                      <a:pt x="1210" y="850"/>
                    </a:lnTo>
                    <a:lnTo>
                      <a:pt x="1242" y="817"/>
                    </a:lnTo>
                    <a:lnTo>
                      <a:pt x="1275" y="785"/>
                    </a:lnTo>
                    <a:lnTo>
                      <a:pt x="1275" y="785"/>
                    </a:lnTo>
                    <a:cubicBezTo>
                      <a:pt x="1287" y="773"/>
                      <a:pt x="1295" y="760"/>
                      <a:pt x="1300" y="743"/>
                    </a:cubicBezTo>
                    <a:lnTo>
                      <a:pt x="1300" y="743"/>
                    </a:lnTo>
                    <a:cubicBezTo>
                      <a:pt x="1305" y="727"/>
                      <a:pt x="1305" y="711"/>
                      <a:pt x="1300" y="694"/>
                    </a:cubicBezTo>
                    <a:close/>
                    <a:moveTo>
                      <a:pt x="1406" y="653"/>
                    </a:moveTo>
                    <a:lnTo>
                      <a:pt x="1406" y="653"/>
                    </a:lnTo>
                    <a:cubicBezTo>
                      <a:pt x="1418" y="664"/>
                      <a:pt x="1426" y="677"/>
                      <a:pt x="1431" y="694"/>
                    </a:cubicBezTo>
                    <a:lnTo>
                      <a:pt x="1431" y="694"/>
                    </a:lnTo>
                    <a:cubicBezTo>
                      <a:pt x="1437" y="711"/>
                      <a:pt x="1437" y="727"/>
                      <a:pt x="1431" y="743"/>
                    </a:cubicBezTo>
                    <a:lnTo>
                      <a:pt x="1431" y="743"/>
                    </a:lnTo>
                    <a:cubicBezTo>
                      <a:pt x="1426" y="760"/>
                      <a:pt x="1418" y="773"/>
                      <a:pt x="1406" y="785"/>
                    </a:cubicBezTo>
                    <a:lnTo>
                      <a:pt x="784" y="1407"/>
                    </a:lnTo>
                    <a:lnTo>
                      <a:pt x="784" y="1407"/>
                    </a:lnTo>
                    <a:cubicBezTo>
                      <a:pt x="775" y="1416"/>
                      <a:pt x="764" y="1423"/>
                      <a:pt x="751" y="1428"/>
                    </a:cubicBezTo>
                    <a:lnTo>
                      <a:pt x="751" y="1428"/>
                    </a:lnTo>
                    <a:cubicBezTo>
                      <a:pt x="749" y="1429"/>
                      <a:pt x="745" y="1431"/>
                      <a:pt x="743" y="1432"/>
                    </a:cubicBezTo>
                    <a:lnTo>
                      <a:pt x="743" y="1432"/>
                    </a:lnTo>
                    <a:cubicBezTo>
                      <a:pt x="726" y="1437"/>
                      <a:pt x="710" y="1437"/>
                      <a:pt x="694" y="1432"/>
                    </a:cubicBezTo>
                    <a:lnTo>
                      <a:pt x="694" y="1432"/>
                    </a:lnTo>
                    <a:cubicBezTo>
                      <a:pt x="677" y="1426"/>
                      <a:pt x="664" y="1418"/>
                      <a:pt x="653" y="1407"/>
                    </a:cubicBezTo>
                    <a:lnTo>
                      <a:pt x="587" y="1342"/>
                    </a:lnTo>
                    <a:lnTo>
                      <a:pt x="555" y="1308"/>
                    </a:lnTo>
                    <a:lnTo>
                      <a:pt x="521" y="1276"/>
                    </a:lnTo>
                    <a:lnTo>
                      <a:pt x="423" y="1178"/>
                    </a:lnTo>
                    <a:lnTo>
                      <a:pt x="391" y="1144"/>
                    </a:lnTo>
                    <a:lnTo>
                      <a:pt x="357" y="1112"/>
                    </a:lnTo>
                    <a:lnTo>
                      <a:pt x="259" y="1014"/>
                    </a:lnTo>
                    <a:lnTo>
                      <a:pt x="227" y="981"/>
                    </a:lnTo>
                    <a:lnTo>
                      <a:pt x="194" y="948"/>
                    </a:lnTo>
                    <a:lnTo>
                      <a:pt x="95" y="850"/>
                    </a:lnTo>
                    <a:lnTo>
                      <a:pt x="63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19" y="773"/>
                      <a:pt x="11" y="760"/>
                      <a:pt x="5" y="743"/>
                    </a:cubicBezTo>
                    <a:lnTo>
                      <a:pt x="5" y="743"/>
                    </a:lnTo>
                    <a:cubicBezTo>
                      <a:pt x="0" y="727"/>
                      <a:pt x="0" y="711"/>
                      <a:pt x="5" y="694"/>
                    </a:cubicBezTo>
                    <a:lnTo>
                      <a:pt x="5" y="694"/>
                    </a:lnTo>
                    <a:cubicBezTo>
                      <a:pt x="11" y="677"/>
                      <a:pt x="19" y="664"/>
                      <a:pt x="30" y="653"/>
                    </a:cubicBezTo>
                    <a:lnTo>
                      <a:pt x="63" y="620"/>
                    </a:lnTo>
                    <a:lnTo>
                      <a:pt x="95" y="588"/>
                    </a:lnTo>
                    <a:lnTo>
                      <a:pt x="128" y="555"/>
                    </a:lnTo>
                    <a:lnTo>
                      <a:pt x="161" y="522"/>
                    </a:lnTo>
                    <a:lnTo>
                      <a:pt x="194" y="489"/>
                    </a:lnTo>
                    <a:lnTo>
                      <a:pt x="227" y="456"/>
                    </a:lnTo>
                    <a:lnTo>
                      <a:pt x="259" y="424"/>
                    </a:lnTo>
                    <a:lnTo>
                      <a:pt x="292" y="391"/>
                    </a:lnTo>
                    <a:lnTo>
                      <a:pt x="325" y="358"/>
                    </a:lnTo>
                    <a:lnTo>
                      <a:pt x="357" y="325"/>
                    </a:lnTo>
                    <a:lnTo>
                      <a:pt x="391" y="292"/>
                    </a:lnTo>
                    <a:lnTo>
                      <a:pt x="423" y="260"/>
                    </a:lnTo>
                    <a:lnTo>
                      <a:pt x="456" y="227"/>
                    </a:lnTo>
                    <a:lnTo>
                      <a:pt x="489" y="194"/>
                    </a:lnTo>
                    <a:lnTo>
                      <a:pt x="521" y="161"/>
                    </a:lnTo>
                    <a:lnTo>
                      <a:pt x="555" y="128"/>
                    </a:lnTo>
                    <a:lnTo>
                      <a:pt x="587" y="96"/>
                    </a:lnTo>
                    <a:lnTo>
                      <a:pt x="620" y="63"/>
                    </a:lnTo>
                    <a:lnTo>
                      <a:pt x="653" y="30"/>
                    </a:lnTo>
                    <a:lnTo>
                      <a:pt x="653" y="30"/>
                    </a:lnTo>
                    <a:cubicBezTo>
                      <a:pt x="664" y="19"/>
                      <a:pt x="677" y="11"/>
                      <a:pt x="694" y="6"/>
                    </a:cubicBezTo>
                    <a:lnTo>
                      <a:pt x="694" y="6"/>
                    </a:lnTo>
                    <a:cubicBezTo>
                      <a:pt x="710" y="0"/>
                      <a:pt x="726" y="0"/>
                      <a:pt x="743" y="6"/>
                    </a:cubicBezTo>
                    <a:lnTo>
                      <a:pt x="743" y="6"/>
                    </a:lnTo>
                    <a:cubicBezTo>
                      <a:pt x="745" y="7"/>
                      <a:pt x="749" y="7"/>
                      <a:pt x="751" y="8"/>
                    </a:cubicBezTo>
                    <a:lnTo>
                      <a:pt x="751" y="8"/>
                    </a:lnTo>
                    <a:cubicBezTo>
                      <a:pt x="764" y="14"/>
                      <a:pt x="775" y="22"/>
                      <a:pt x="784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2" y="128"/>
                    </a:lnTo>
                    <a:lnTo>
                      <a:pt x="915" y="161"/>
                    </a:lnTo>
                    <a:lnTo>
                      <a:pt x="947" y="194"/>
                    </a:lnTo>
                    <a:lnTo>
                      <a:pt x="980" y="227"/>
                    </a:lnTo>
                    <a:lnTo>
                      <a:pt x="1013" y="260"/>
                    </a:lnTo>
                    <a:lnTo>
                      <a:pt x="1046" y="292"/>
                    </a:lnTo>
                    <a:lnTo>
                      <a:pt x="1078" y="325"/>
                    </a:lnTo>
                    <a:lnTo>
                      <a:pt x="1111" y="358"/>
                    </a:lnTo>
                    <a:lnTo>
                      <a:pt x="1144" y="391"/>
                    </a:lnTo>
                    <a:lnTo>
                      <a:pt x="1177" y="424"/>
                    </a:lnTo>
                    <a:lnTo>
                      <a:pt x="1210" y="456"/>
                    </a:lnTo>
                    <a:lnTo>
                      <a:pt x="1242" y="489"/>
                    </a:lnTo>
                    <a:lnTo>
                      <a:pt x="1275" y="522"/>
                    </a:lnTo>
                    <a:lnTo>
                      <a:pt x="1308" y="555"/>
                    </a:lnTo>
                    <a:lnTo>
                      <a:pt x="1341" y="588"/>
                    </a:lnTo>
                    <a:lnTo>
                      <a:pt x="1374" y="620"/>
                    </a:lnTo>
                    <a:lnTo>
                      <a:pt x="1406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" name="Freeform 485">
                <a:extLst>
                  <a:ext uri="{FF2B5EF4-FFF2-40B4-BE49-F238E27FC236}">
                    <a16:creationId xmlns="" xmlns:a16="http://schemas.microsoft.com/office/drawing/2014/main" id="{8E51C08E-1526-D442-B579-8B8FC8B38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6250" y="2260600"/>
                <a:ext cx="328613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3 w 913"/>
                  <a:gd name="T5" fmla="*/ 293 h 914"/>
                  <a:gd name="T6" fmla="*/ 522 w 913"/>
                  <a:gd name="T7" fmla="*/ 162 h 914"/>
                  <a:gd name="T8" fmla="*/ 489 w 913"/>
                  <a:gd name="T9" fmla="*/ 140 h 914"/>
                  <a:gd name="T10" fmla="*/ 481 w 913"/>
                  <a:gd name="T11" fmla="*/ 137 h 914"/>
                  <a:gd name="T12" fmla="*/ 432 w 913"/>
                  <a:gd name="T13" fmla="*/ 137 h 914"/>
                  <a:gd name="T14" fmla="*/ 391 w 913"/>
                  <a:gd name="T15" fmla="*/ 162 h 914"/>
                  <a:gd name="T16" fmla="*/ 325 w 913"/>
                  <a:gd name="T17" fmla="*/ 227 h 914"/>
                  <a:gd name="T18" fmla="*/ 259 w 913"/>
                  <a:gd name="T19" fmla="*/ 293 h 914"/>
                  <a:gd name="T20" fmla="*/ 194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1 w 913"/>
                  <a:gd name="T29" fmla="*/ 752 h 914"/>
                  <a:gd name="T30" fmla="*/ 432 w 913"/>
                  <a:gd name="T31" fmla="*/ 776 h 914"/>
                  <a:gd name="T32" fmla="*/ 481 w 913"/>
                  <a:gd name="T33" fmla="*/ 776 h 914"/>
                  <a:gd name="T34" fmla="*/ 489 w 913"/>
                  <a:gd name="T35" fmla="*/ 773 h 914"/>
                  <a:gd name="T36" fmla="*/ 522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3 w 913"/>
                  <a:gd name="T55" fmla="*/ 752 h 914"/>
                  <a:gd name="T56" fmla="*/ 522 w 913"/>
                  <a:gd name="T57" fmla="*/ 882 h 914"/>
                  <a:gd name="T58" fmla="*/ 489 w 913"/>
                  <a:gd name="T59" fmla="*/ 904 h 914"/>
                  <a:gd name="T60" fmla="*/ 481 w 913"/>
                  <a:gd name="T61" fmla="*/ 907 h 914"/>
                  <a:gd name="T62" fmla="*/ 432 w 913"/>
                  <a:gd name="T63" fmla="*/ 907 h 914"/>
                  <a:gd name="T64" fmla="*/ 391 w 913"/>
                  <a:gd name="T65" fmla="*/ 882 h 914"/>
                  <a:gd name="T66" fmla="*/ 325 w 913"/>
                  <a:gd name="T67" fmla="*/ 817 h 914"/>
                  <a:gd name="T68" fmla="*/ 259 w 913"/>
                  <a:gd name="T69" fmla="*/ 752 h 914"/>
                  <a:gd name="T70" fmla="*/ 194 w 913"/>
                  <a:gd name="T71" fmla="*/ 686 h 914"/>
                  <a:gd name="T72" fmla="*/ 129 w 913"/>
                  <a:gd name="T73" fmla="*/ 621 h 914"/>
                  <a:gd name="T74" fmla="*/ 63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3 w 913"/>
                  <a:gd name="T83" fmla="*/ 358 h 914"/>
                  <a:gd name="T84" fmla="*/ 194 w 913"/>
                  <a:gd name="T85" fmla="*/ 227 h 914"/>
                  <a:gd name="T86" fmla="*/ 325 w 913"/>
                  <a:gd name="T87" fmla="*/ 96 h 914"/>
                  <a:gd name="T88" fmla="*/ 391 w 913"/>
                  <a:gd name="T89" fmla="*/ 30 h 914"/>
                  <a:gd name="T90" fmla="*/ 432 w 913"/>
                  <a:gd name="T91" fmla="*/ 6 h 914"/>
                  <a:gd name="T92" fmla="*/ 481 w 913"/>
                  <a:gd name="T93" fmla="*/ 6 h 914"/>
                  <a:gd name="T94" fmla="*/ 489 w 913"/>
                  <a:gd name="T95" fmla="*/ 9 h 914"/>
                  <a:gd name="T96" fmla="*/ 522 w 913"/>
                  <a:gd name="T97" fmla="*/ 30 h 914"/>
                  <a:gd name="T98" fmla="*/ 588 w 913"/>
                  <a:gd name="T99" fmla="*/ 96 h 914"/>
                  <a:gd name="T100" fmla="*/ 653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2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3" y="293"/>
                    </a:lnTo>
                    <a:lnTo>
                      <a:pt x="555" y="194"/>
                    </a:lnTo>
                    <a:lnTo>
                      <a:pt x="522" y="162"/>
                    </a:lnTo>
                    <a:lnTo>
                      <a:pt x="522" y="162"/>
                    </a:lnTo>
                    <a:cubicBezTo>
                      <a:pt x="513" y="152"/>
                      <a:pt x="502" y="146"/>
                      <a:pt x="489" y="140"/>
                    </a:cubicBezTo>
                    <a:lnTo>
                      <a:pt x="489" y="140"/>
                    </a:lnTo>
                    <a:cubicBezTo>
                      <a:pt x="487" y="139"/>
                      <a:pt x="483" y="138"/>
                      <a:pt x="481" y="137"/>
                    </a:cubicBezTo>
                    <a:lnTo>
                      <a:pt x="481" y="137"/>
                    </a:lnTo>
                    <a:cubicBezTo>
                      <a:pt x="464" y="132"/>
                      <a:pt x="448" y="132"/>
                      <a:pt x="432" y="137"/>
                    </a:cubicBezTo>
                    <a:lnTo>
                      <a:pt x="432" y="137"/>
                    </a:lnTo>
                    <a:cubicBezTo>
                      <a:pt x="415" y="142"/>
                      <a:pt x="402" y="151"/>
                      <a:pt x="391" y="162"/>
                    </a:cubicBezTo>
                    <a:lnTo>
                      <a:pt x="358" y="194"/>
                    </a:lnTo>
                    <a:lnTo>
                      <a:pt x="325" y="227"/>
                    </a:lnTo>
                    <a:lnTo>
                      <a:pt x="293" y="260"/>
                    </a:lnTo>
                    <a:lnTo>
                      <a:pt x="259" y="293"/>
                    </a:lnTo>
                    <a:lnTo>
                      <a:pt x="227" y="326"/>
                    </a:lnTo>
                    <a:lnTo>
                      <a:pt x="194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1" y="752"/>
                    </a:lnTo>
                    <a:lnTo>
                      <a:pt x="391" y="752"/>
                    </a:lnTo>
                    <a:cubicBezTo>
                      <a:pt x="402" y="763"/>
                      <a:pt x="415" y="771"/>
                      <a:pt x="432" y="776"/>
                    </a:cubicBezTo>
                    <a:lnTo>
                      <a:pt x="432" y="776"/>
                    </a:lnTo>
                    <a:cubicBezTo>
                      <a:pt x="448" y="782"/>
                      <a:pt x="464" y="782"/>
                      <a:pt x="481" y="776"/>
                    </a:cubicBezTo>
                    <a:lnTo>
                      <a:pt x="481" y="776"/>
                    </a:lnTo>
                    <a:cubicBezTo>
                      <a:pt x="483" y="776"/>
                      <a:pt x="487" y="775"/>
                      <a:pt x="489" y="773"/>
                    </a:cubicBezTo>
                    <a:lnTo>
                      <a:pt x="489" y="773"/>
                    </a:lnTo>
                    <a:cubicBezTo>
                      <a:pt x="502" y="768"/>
                      <a:pt x="513" y="761"/>
                      <a:pt x="522" y="752"/>
                    </a:cubicBezTo>
                    <a:lnTo>
                      <a:pt x="588" y="686"/>
                    </a:lnTo>
                    <a:lnTo>
                      <a:pt x="620" y="654"/>
                    </a:lnTo>
                    <a:lnTo>
                      <a:pt x="653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2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2" y="498"/>
                      <a:pt x="894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3" y="752"/>
                    </a:lnTo>
                    <a:lnTo>
                      <a:pt x="555" y="850"/>
                    </a:lnTo>
                    <a:lnTo>
                      <a:pt x="522" y="882"/>
                    </a:lnTo>
                    <a:lnTo>
                      <a:pt x="522" y="882"/>
                    </a:lnTo>
                    <a:cubicBezTo>
                      <a:pt x="513" y="892"/>
                      <a:pt x="502" y="899"/>
                      <a:pt x="489" y="904"/>
                    </a:cubicBezTo>
                    <a:lnTo>
                      <a:pt x="489" y="904"/>
                    </a:lnTo>
                    <a:cubicBezTo>
                      <a:pt x="487" y="906"/>
                      <a:pt x="483" y="907"/>
                      <a:pt x="481" y="907"/>
                    </a:cubicBezTo>
                    <a:lnTo>
                      <a:pt x="481" y="907"/>
                    </a:lnTo>
                    <a:cubicBezTo>
                      <a:pt x="464" y="913"/>
                      <a:pt x="448" y="913"/>
                      <a:pt x="432" y="907"/>
                    </a:cubicBezTo>
                    <a:lnTo>
                      <a:pt x="432" y="907"/>
                    </a:lnTo>
                    <a:cubicBezTo>
                      <a:pt x="415" y="902"/>
                      <a:pt x="402" y="894"/>
                      <a:pt x="391" y="882"/>
                    </a:cubicBezTo>
                    <a:lnTo>
                      <a:pt x="358" y="850"/>
                    </a:lnTo>
                    <a:lnTo>
                      <a:pt x="325" y="817"/>
                    </a:lnTo>
                    <a:lnTo>
                      <a:pt x="293" y="785"/>
                    </a:lnTo>
                    <a:lnTo>
                      <a:pt x="259" y="752"/>
                    </a:lnTo>
                    <a:lnTo>
                      <a:pt x="227" y="719"/>
                    </a:lnTo>
                    <a:lnTo>
                      <a:pt x="194" y="686"/>
                    </a:lnTo>
                    <a:lnTo>
                      <a:pt x="161" y="654"/>
                    </a:lnTo>
                    <a:lnTo>
                      <a:pt x="129" y="621"/>
                    </a:lnTo>
                    <a:lnTo>
                      <a:pt x="95" y="588"/>
                    </a:lnTo>
                    <a:lnTo>
                      <a:pt x="63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3" y="358"/>
                    </a:lnTo>
                    <a:lnTo>
                      <a:pt x="161" y="260"/>
                    </a:lnTo>
                    <a:lnTo>
                      <a:pt x="194" y="227"/>
                    </a:lnTo>
                    <a:lnTo>
                      <a:pt x="227" y="194"/>
                    </a:lnTo>
                    <a:lnTo>
                      <a:pt x="325" y="96"/>
                    </a:lnTo>
                    <a:lnTo>
                      <a:pt x="358" y="63"/>
                    </a:lnTo>
                    <a:lnTo>
                      <a:pt x="391" y="30"/>
                    </a:lnTo>
                    <a:lnTo>
                      <a:pt x="391" y="30"/>
                    </a:lnTo>
                    <a:cubicBezTo>
                      <a:pt x="402" y="20"/>
                      <a:pt x="415" y="11"/>
                      <a:pt x="432" y="6"/>
                    </a:cubicBezTo>
                    <a:lnTo>
                      <a:pt x="432" y="6"/>
                    </a:lnTo>
                    <a:cubicBezTo>
                      <a:pt x="448" y="0"/>
                      <a:pt x="464" y="0"/>
                      <a:pt x="481" y="6"/>
                    </a:cubicBezTo>
                    <a:lnTo>
                      <a:pt x="481" y="6"/>
                    </a:lnTo>
                    <a:cubicBezTo>
                      <a:pt x="483" y="7"/>
                      <a:pt x="487" y="8"/>
                      <a:pt x="489" y="9"/>
                    </a:cubicBezTo>
                    <a:lnTo>
                      <a:pt x="489" y="9"/>
                    </a:lnTo>
                    <a:cubicBezTo>
                      <a:pt x="502" y="15"/>
                      <a:pt x="513" y="21"/>
                      <a:pt x="522" y="30"/>
                    </a:cubicBezTo>
                    <a:lnTo>
                      <a:pt x="555" y="63"/>
                    </a:lnTo>
                    <a:lnTo>
                      <a:pt x="588" y="96"/>
                    </a:lnTo>
                    <a:lnTo>
                      <a:pt x="620" y="129"/>
                    </a:lnTo>
                    <a:lnTo>
                      <a:pt x="653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4" y="402"/>
                      <a:pt x="902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" name="Freeform 486">
                <a:extLst>
                  <a:ext uri="{FF2B5EF4-FFF2-40B4-BE49-F238E27FC236}">
                    <a16:creationId xmlns="" xmlns:a16="http://schemas.microsoft.com/office/drawing/2014/main" id="{4C388B3B-B661-2448-A810-B178ECB52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9375" y="2284413"/>
                <a:ext cx="247650" cy="284162"/>
              </a:xfrm>
              <a:custGeom>
                <a:avLst/>
                <a:gdLst>
                  <a:gd name="T0" fmla="*/ 663 w 689"/>
                  <a:gd name="T1" fmla="*/ 778 h 788"/>
                  <a:gd name="T2" fmla="*/ 663 w 689"/>
                  <a:gd name="T3" fmla="*/ 778 h 788"/>
                  <a:gd name="T4" fmla="*/ 688 w 689"/>
                  <a:gd name="T5" fmla="*/ 754 h 788"/>
                  <a:gd name="T6" fmla="*/ 688 w 689"/>
                  <a:gd name="T7" fmla="*/ 754 h 788"/>
                  <a:gd name="T8" fmla="*/ 671 w 689"/>
                  <a:gd name="T9" fmla="*/ 722 h 788"/>
                  <a:gd name="T10" fmla="*/ 638 w 689"/>
                  <a:gd name="T11" fmla="*/ 689 h 788"/>
                  <a:gd name="T12" fmla="*/ 606 w 689"/>
                  <a:gd name="T13" fmla="*/ 656 h 788"/>
                  <a:gd name="T14" fmla="*/ 573 w 689"/>
                  <a:gd name="T15" fmla="*/ 623 h 788"/>
                  <a:gd name="T16" fmla="*/ 540 w 689"/>
                  <a:gd name="T17" fmla="*/ 591 h 788"/>
                  <a:gd name="T18" fmla="*/ 508 w 689"/>
                  <a:gd name="T19" fmla="*/ 558 h 788"/>
                  <a:gd name="T20" fmla="*/ 474 w 689"/>
                  <a:gd name="T21" fmla="*/ 525 h 788"/>
                  <a:gd name="T22" fmla="*/ 442 w 689"/>
                  <a:gd name="T23" fmla="*/ 492 h 788"/>
                  <a:gd name="T24" fmla="*/ 409 w 689"/>
                  <a:gd name="T25" fmla="*/ 460 h 788"/>
                  <a:gd name="T26" fmla="*/ 409 w 689"/>
                  <a:gd name="T27" fmla="*/ 460 h 788"/>
                  <a:gd name="T28" fmla="*/ 384 w 689"/>
                  <a:gd name="T29" fmla="*/ 418 h 788"/>
                  <a:gd name="T30" fmla="*/ 384 w 689"/>
                  <a:gd name="T31" fmla="*/ 418 h 788"/>
                  <a:gd name="T32" fmla="*/ 384 w 689"/>
                  <a:gd name="T33" fmla="*/ 369 h 788"/>
                  <a:gd name="T34" fmla="*/ 384 w 689"/>
                  <a:gd name="T35" fmla="*/ 369 h 788"/>
                  <a:gd name="T36" fmla="*/ 409 w 689"/>
                  <a:gd name="T37" fmla="*/ 328 h 788"/>
                  <a:gd name="T38" fmla="*/ 671 w 689"/>
                  <a:gd name="T39" fmla="*/ 66 h 788"/>
                  <a:gd name="T40" fmla="*/ 671 w 689"/>
                  <a:gd name="T41" fmla="*/ 66 h 788"/>
                  <a:gd name="T42" fmla="*/ 688 w 689"/>
                  <a:gd name="T43" fmla="*/ 33 h 788"/>
                  <a:gd name="T44" fmla="*/ 688 w 689"/>
                  <a:gd name="T45" fmla="*/ 33 h 788"/>
                  <a:gd name="T46" fmla="*/ 663 w 689"/>
                  <a:gd name="T47" fmla="*/ 8 h 788"/>
                  <a:gd name="T48" fmla="*/ 663 w 689"/>
                  <a:gd name="T49" fmla="*/ 8 h 788"/>
                  <a:gd name="T50" fmla="*/ 606 w 689"/>
                  <a:gd name="T51" fmla="*/ 0 h 788"/>
                  <a:gd name="T52" fmla="*/ 81 w 689"/>
                  <a:gd name="T53" fmla="*/ 0 h 788"/>
                  <a:gd name="T54" fmla="*/ 81 w 689"/>
                  <a:gd name="T55" fmla="*/ 0 h 788"/>
                  <a:gd name="T56" fmla="*/ 23 w 689"/>
                  <a:gd name="T57" fmla="*/ 8 h 788"/>
                  <a:gd name="T58" fmla="*/ 23 w 689"/>
                  <a:gd name="T59" fmla="*/ 8 h 788"/>
                  <a:gd name="T60" fmla="*/ 0 w 689"/>
                  <a:gd name="T61" fmla="*/ 33 h 788"/>
                  <a:gd name="T62" fmla="*/ 0 w 689"/>
                  <a:gd name="T63" fmla="*/ 33 h 788"/>
                  <a:gd name="T64" fmla="*/ 16 w 689"/>
                  <a:gd name="T65" fmla="*/ 66 h 788"/>
                  <a:gd name="T66" fmla="*/ 48 w 689"/>
                  <a:gd name="T67" fmla="*/ 99 h 788"/>
                  <a:gd name="T68" fmla="*/ 81 w 689"/>
                  <a:gd name="T69" fmla="*/ 131 h 788"/>
                  <a:gd name="T70" fmla="*/ 114 w 689"/>
                  <a:gd name="T71" fmla="*/ 164 h 788"/>
                  <a:gd name="T72" fmla="*/ 146 w 689"/>
                  <a:gd name="T73" fmla="*/ 197 h 788"/>
                  <a:gd name="T74" fmla="*/ 180 w 689"/>
                  <a:gd name="T75" fmla="*/ 230 h 788"/>
                  <a:gd name="T76" fmla="*/ 212 w 689"/>
                  <a:gd name="T77" fmla="*/ 263 h 788"/>
                  <a:gd name="T78" fmla="*/ 245 w 689"/>
                  <a:gd name="T79" fmla="*/ 296 h 788"/>
                  <a:gd name="T80" fmla="*/ 278 w 689"/>
                  <a:gd name="T81" fmla="*/ 328 h 788"/>
                  <a:gd name="T82" fmla="*/ 278 w 689"/>
                  <a:gd name="T83" fmla="*/ 328 h 788"/>
                  <a:gd name="T84" fmla="*/ 303 w 689"/>
                  <a:gd name="T85" fmla="*/ 369 h 788"/>
                  <a:gd name="T86" fmla="*/ 303 w 689"/>
                  <a:gd name="T87" fmla="*/ 369 h 788"/>
                  <a:gd name="T88" fmla="*/ 303 w 689"/>
                  <a:gd name="T89" fmla="*/ 418 h 788"/>
                  <a:gd name="T90" fmla="*/ 303 w 689"/>
                  <a:gd name="T91" fmla="*/ 418 h 788"/>
                  <a:gd name="T92" fmla="*/ 278 w 689"/>
                  <a:gd name="T93" fmla="*/ 460 h 788"/>
                  <a:gd name="T94" fmla="*/ 16 w 689"/>
                  <a:gd name="T95" fmla="*/ 722 h 788"/>
                  <a:gd name="T96" fmla="*/ 16 w 689"/>
                  <a:gd name="T97" fmla="*/ 722 h 788"/>
                  <a:gd name="T98" fmla="*/ 0 w 689"/>
                  <a:gd name="T99" fmla="*/ 754 h 788"/>
                  <a:gd name="T100" fmla="*/ 0 w 689"/>
                  <a:gd name="T101" fmla="*/ 754 h 788"/>
                  <a:gd name="T102" fmla="*/ 23 w 689"/>
                  <a:gd name="T103" fmla="*/ 778 h 788"/>
                  <a:gd name="T104" fmla="*/ 23 w 689"/>
                  <a:gd name="T105" fmla="*/ 778 h 788"/>
                  <a:gd name="T106" fmla="*/ 81 w 689"/>
                  <a:gd name="T107" fmla="*/ 787 h 788"/>
                  <a:gd name="T108" fmla="*/ 606 w 689"/>
                  <a:gd name="T109" fmla="*/ 787 h 788"/>
                  <a:gd name="T110" fmla="*/ 606 w 689"/>
                  <a:gd name="T111" fmla="*/ 787 h 788"/>
                  <a:gd name="T112" fmla="*/ 663 w 689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788">
                    <a:moveTo>
                      <a:pt x="663" y="778"/>
                    </a:moveTo>
                    <a:lnTo>
                      <a:pt x="663" y="778"/>
                    </a:lnTo>
                    <a:cubicBezTo>
                      <a:pt x="679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2" y="732"/>
                      <a:pt x="671" y="722"/>
                    </a:cubicBezTo>
                    <a:lnTo>
                      <a:pt x="638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0" y="591"/>
                    </a:lnTo>
                    <a:lnTo>
                      <a:pt x="508" y="558"/>
                    </a:lnTo>
                    <a:lnTo>
                      <a:pt x="474" y="525"/>
                    </a:lnTo>
                    <a:lnTo>
                      <a:pt x="442" y="492"/>
                    </a:lnTo>
                    <a:lnTo>
                      <a:pt x="409" y="460"/>
                    </a:lnTo>
                    <a:lnTo>
                      <a:pt x="409" y="460"/>
                    </a:lnTo>
                    <a:cubicBezTo>
                      <a:pt x="398" y="448"/>
                      <a:pt x="390" y="435"/>
                      <a:pt x="384" y="418"/>
                    </a:cubicBezTo>
                    <a:lnTo>
                      <a:pt x="384" y="418"/>
                    </a:lnTo>
                    <a:cubicBezTo>
                      <a:pt x="379" y="402"/>
                      <a:pt x="379" y="386"/>
                      <a:pt x="384" y="369"/>
                    </a:cubicBezTo>
                    <a:lnTo>
                      <a:pt x="384" y="369"/>
                    </a:lnTo>
                    <a:cubicBezTo>
                      <a:pt x="390" y="352"/>
                      <a:pt x="398" y="339"/>
                      <a:pt x="409" y="328"/>
                    </a:cubicBezTo>
                    <a:lnTo>
                      <a:pt x="671" y="66"/>
                    </a:lnTo>
                    <a:lnTo>
                      <a:pt x="671" y="66"/>
                    </a:lnTo>
                    <a:cubicBezTo>
                      <a:pt x="682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79" y="14"/>
                      <a:pt x="663" y="8"/>
                    </a:cubicBezTo>
                    <a:lnTo>
                      <a:pt x="663" y="8"/>
                    </a:lnTo>
                    <a:cubicBezTo>
                      <a:pt x="647" y="3"/>
                      <a:pt x="627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60" y="0"/>
                      <a:pt x="41" y="3"/>
                      <a:pt x="23" y="8"/>
                    </a:cubicBezTo>
                    <a:lnTo>
                      <a:pt x="23" y="8"/>
                    </a:lnTo>
                    <a:cubicBezTo>
                      <a:pt x="7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48" y="99"/>
                    </a:lnTo>
                    <a:lnTo>
                      <a:pt x="81" y="131"/>
                    </a:lnTo>
                    <a:lnTo>
                      <a:pt x="114" y="164"/>
                    </a:lnTo>
                    <a:lnTo>
                      <a:pt x="146" y="197"/>
                    </a:lnTo>
                    <a:lnTo>
                      <a:pt x="180" y="230"/>
                    </a:lnTo>
                    <a:lnTo>
                      <a:pt x="212" y="263"/>
                    </a:lnTo>
                    <a:lnTo>
                      <a:pt x="245" y="296"/>
                    </a:lnTo>
                    <a:lnTo>
                      <a:pt x="278" y="328"/>
                    </a:lnTo>
                    <a:lnTo>
                      <a:pt x="278" y="328"/>
                    </a:lnTo>
                    <a:cubicBezTo>
                      <a:pt x="288" y="339"/>
                      <a:pt x="297" y="352"/>
                      <a:pt x="303" y="369"/>
                    </a:cubicBezTo>
                    <a:lnTo>
                      <a:pt x="303" y="369"/>
                    </a:lnTo>
                    <a:cubicBezTo>
                      <a:pt x="308" y="386"/>
                      <a:pt x="308" y="402"/>
                      <a:pt x="303" y="418"/>
                    </a:cubicBezTo>
                    <a:lnTo>
                      <a:pt x="303" y="418"/>
                    </a:lnTo>
                    <a:cubicBezTo>
                      <a:pt x="297" y="435"/>
                      <a:pt x="288" y="448"/>
                      <a:pt x="278" y="460"/>
                    </a:cubicBezTo>
                    <a:lnTo>
                      <a:pt x="16" y="722"/>
                    </a:lnTo>
                    <a:lnTo>
                      <a:pt x="16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7" y="773"/>
                      <a:pt x="23" y="778"/>
                    </a:cubicBezTo>
                    <a:lnTo>
                      <a:pt x="23" y="778"/>
                    </a:lnTo>
                    <a:cubicBezTo>
                      <a:pt x="41" y="784"/>
                      <a:pt x="60" y="787"/>
                      <a:pt x="81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7" y="787"/>
                      <a:pt x="647" y="784"/>
                      <a:pt x="663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" name="Freeform 487">
                <a:extLst>
                  <a:ext uri="{FF2B5EF4-FFF2-40B4-BE49-F238E27FC236}">
                    <a16:creationId xmlns="" xmlns:a16="http://schemas.microsoft.com/office/drawing/2014/main" id="{14A11667-7E79-3C47-A7C4-32C9C86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2500" y="2284413"/>
                <a:ext cx="247650" cy="284162"/>
              </a:xfrm>
              <a:custGeom>
                <a:avLst/>
                <a:gdLst>
                  <a:gd name="T0" fmla="*/ 442 w 689"/>
                  <a:gd name="T1" fmla="*/ 295 h 788"/>
                  <a:gd name="T2" fmla="*/ 508 w 689"/>
                  <a:gd name="T3" fmla="*/ 230 h 788"/>
                  <a:gd name="T4" fmla="*/ 573 w 689"/>
                  <a:gd name="T5" fmla="*/ 164 h 788"/>
                  <a:gd name="T6" fmla="*/ 639 w 689"/>
                  <a:gd name="T7" fmla="*/ 99 h 788"/>
                  <a:gd name="T8" fmla="*/ 672 w 689"/>
                  <a:gd name="T9" fmla="*/ 66 h 788"/>
                  <a:gd name="T10" fmla="*/ 688 w 689"/>
                  <a:gd name="T11" fmla="*/ 33 h 788"/>
                  <a:gd name="T12" fmla="*/ 664 w 689"/>
                  <a:gd name="T13" fmla="*/ 8 h 788"/>
                  <a:gd name="T14" fmla="*/ 82 w 689"/>
                  <a:gd name="T15" fmla="*/ 0 h 788"/>
                  <a:gd name="T16" fmla="*/ 24 w 689"/>
                  <a:gd name="T17" fmla="*/ 8 h 788"/>
                  <a:gd name="T18" fmla="*/ 0 w 689"/>
                  <a:gd name="T19" fmla="*/ 33 h 788"/>
                  <a:gd name="T20" fmla="*/ 16 w 689"/>
                  <a:gd name="T21" fmla="*/ 66 h 788"/>
                  <a:gd name="T22" fmla="*/ 115 w 689"/>
                  <a:gd name="T23" fmla="*/ 164 h 788"/>
                  <a:gd name="T24" fmla="*/ 246 w 689"/>
                  <a:gd name="T25" fmla="*/ 295 h 788"/>
                  <a:gd name="T26" fmla="*/ 279 w 689"/>
                  <a:gd name="T27" fmla="*/ 328 h 788"/>
                  <a:gd name="T28" fmla="*/ 303 w 689"/>
                  <a:gd name="T29" fmla="*/ 369 h 788"/>
                  <a:gd name="T30" fmla="*/ 303 w 689"/>
                  <a:gd name="T31" fmla="*/ 418 h 788"/>
                  <a:gd name="T32" fmla="*/ 246 w 689"/>
                  <a:gd name="T33" fmla="*/ 492 h 788"/>
                  <a:gd name="T34" fmla="*/ 180 w 689"/>
                  <a:gd name="T35" fmla="*/ 558 h 788"/>
                  <a:gd name="T36" fmla="*/ 115 w 689"/>
                  <a:gd name="T37" fmla="*/ 623 h 788"/>
                  <a:gd name="T38" fmla="*/ 49 w 689"/>
                  <a:gd name="T39" fmla="*/ 689 h 788"/>
                  <a:gd name="T40" fmla="*/ 16 w 689"/>
                  <a:gd name="T41" fmla="*/ 722 h 788"/>
                  <a:gd name="T42" fmla="*/ 0 w 689"/>
                  <a:gd name="T43" fmla="*/ 754 h 788"/>
                  <a:gd name="T44" fmla="*/ 24 w 689"/>
                  <a:gd name="T45" fmla="*/ 778 h 788"/>
                  <a:gd name="T46" fmla="*/ 606 w 689"/>
                  <a:gd name="T47" fmla="*/ 787 h 788"/>
                  <a:gd name="T48" fmla="*/ 664 w 689"/>
                  <a:gd name="T49" fmla="*/ 778 h 788"/>
                  <a:gd name="T50" fmla="*/ 688 w 689"/>
                  <a:gd name="T51" fmla="*/ 754 h 788"/>
                  <a:gd name="T52" fmla="*/ 672 w 689"/>
                  <a:gd name="T53" fmla="*/ 722 h 788"/>
                  <a:gd name="T54" fmla="*/ 606 w 689"/>
                  <a:gd name="T55" fmla="*/ 656 h 788"/>
                  <a:gd name="T56" fmla="*/ 475 w 689"/>
                  <a:gd name="T57" fmla="*/ 525 h 788"/>
                  <a:gd name="T58" fmla="*/ 410 w 689"/>
                  <a:gd name="T59" fmla="*/ 460 h 788"/>
                  <a:gd name="T60" fmla="*/ 385 w 689"/>
                  <a:gd name="T61" fmla="*/ 418 h 788"/>
                  <a:gd name="T62" fmla="*/ 385 w 689"/>
                  <a:gd name="T63" fmla="*/ 369 h 788"/>
                  <a:gd name="T64" fmla="*/ 410 w 689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788">
                    <a:moveTo>
                      <a:pt x="410" y="328"/>
                    </a:moveTo>
                    <a:lnTo>
                      <a:pt x="442" y="295"/>
                    </a:lnTo>
                    <a:lnTo>
                      <a:pt x="475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3" y="164"/>
                    </a:lnTo>
                    <a:lnTo>
                      <a:pt x="606" y="131"/>
                    </a:lnTo>
                    <a:lnTo>
                      <a:pt x="639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0" y="339"/>
                      <a:pt x="297" y="352"/>
                      <a:pt x="303" y="369"/>
                    </a:cubicBezTo>
                    <a:lnTo>
                      <a:pt x="303" y="369"/>
                    </a:lnTo>
                    <a:cubicBezTo>
                      <a:pt x="308" y="386"/>
                      <a:pt x="308" y="402"/>
                      <a:pt x="303" y="418"/>
                    </a:cubicBezTo>
                    <a:lnTo>
                      <a:pt x="303" y="418"/>
                    </a:lnTo>
                    <a:cubicBezTo>
                      <a:pt x="297" y="435"/>
                      <a:pt x="290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0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49" y="689"/>
                    </a:lnTo>
                    <a:lnTo>
                      <a:pt x="16" y="722"/>
                    </a:lnTo>
                    <a:lnTo>
                      <a:pt x="16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7" y="784"/>
                      <a:pt x="664" y="778"/>
                    </a:cubicBezTo>
                    <a:lnTo>
                      <a:pt x="664" y="778"/>
                    </a:lnTo>
                    <a:cubicBezTo>
                      <a:pt x="680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8" y="448"/>
                      <a:pt x="390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0" y="352"/>
                      <a:pt x="398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" name="Freeform 488">
                <a:extLst>
                  <a:ext uri="{FF2B5EF4-FFF2-40B4-BE49-F238E27FC236}">
                    <a16:creationId xmlns="" xmlns:a16="http://schemas.microsoft.com/office/drawing/2014/main" id="{572665CE-4D2D-3D48-8C66-03D9B71BA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100" y="2332038"/>
                <a:ext cx="187325" cy="187325"/>
              </a:xfrm>
              <a:custGeom>
                <a:avLst/>
                <a:gdLst>
                  <a:gd name="T0" fmla="*/ 382 w 519"/>
                  <a:gd name="T1" fmla="*/ 235 h 520"/>
                  <a:gd name="T2" fmla="*/ 325 w 519"/>
                  <a:gd name="T3" fmla="*/ 161 h 520"/>
                  <a:gd name="T4" fmla="*/ 292 w 519"/>
                  <a:gd name="T5" fmla="*/ 140 h 520"/>
                  <a:gd name="T6" fmla="*/ 284 w 519"/>
                  <a:gd name="T7" fmla="*/ 136 h 520"/>
                  <a:gd name="T8" fmla="*/ 235 w 519"/>
                  <a:gd name="T9" fmla="*/ 136 h 520"/>
                  <a:gd name="T10" fmla="*/ 194 w 519"/>
                  <a:gd name="T11" fmla="*/ 161 h 520"/>
                  <a:gd name="T12" fmla="*/ 161 w 519"/>
                  <a:gd name="T13" fmla="*/ 194 h 520"/>
                  <a:gd name="T14" fmla="*/ 136 w 519"/>
                  <a:gd name="T15" fmla="*/ 235 h 520"/>
                  <a:gd name="T16" fmla="*/ 136 w 519"/>
                  <a:gd name="T17" fmla="*/ 284 h 520"/>
                  <a:gd name="T18" fmla="*/ 194 w 519"/>
                  <a:gd name="T19" fmla="*/ 358 h 520"/>
                  <a:gd name="T20" fmla="*/ 235 w 519"/>
                  <a:gd name="T21" fmla="*/ 382 h 520"/>
                  <a:gd name="T22" fmla="*/ 284 w 519"/>
                  <a:gd name="T23" fmla="*/ 382 h 520"/>
                  <a:gd name="T24" fmla="*/ 292 w 519"/>
                  <a:gd name="T25" fmla="*/ 379 h 520"/>
                  <a:gd name="T26" fmla="*/ 325 w 519"/>
                  <a:gd name="T27" fmla="*/ 358 h 520"/>
                  <a:gd name="T28" fmla="*/ 358 w 519"/>
                  <a:gd name="T29" fmla="*/ 326 h 520"/>
                  <a:gd name="T30" fmla="*/ 382 w 519"/>
                  <a:gd name="T31" fmla="*/ 284 h 520"/>
                  <a:gd name="T32" fmla="*/ 513 w 519"/>
                  <a:gd name="T33" fmla="*/ 235 h 520"/>
                  <a:gd name="T34" fmla="*/ 513 w 519"/>
                  <a:gd name="T35" fmla="*/ 284 h 520"/>
                  <a:gd name="T36" fmla="*/ 488 w 519"/>
                  <a:gd name="T37" fmla="*/ 326 h 520"/>
                  <a:gd name="T38" fmla="*/ 423 w 519"/>
                  <a:gd name="T39" fmla="*/ 391 h 520"/>
                  <a:gd name="T40" fmla="*/ 358 w 519"/>
                  <a:gd name="T41" fmla="*/ 457 h 520"/>
                  <a:gd name="T42" fmla="*/ 325 w 519"/>
                  <a:gd name="T43" fmla="*/ 489 h 520"/>
                  <a:gd name="T44" fmla="*/ 292 w 519"/>
                  <a:gd name="T45" fmla="*/ 510 h 520"/>
                  <a:gd name="T46" fmla="*/ 284 w 519"/>
                  <a:gd name="T47" fmla="*/ 514 h 520"/>
                  <a:gd name="T48" fmla="*/ 235 w 519"/>
                  <a:gd name="T49" fmla="*/ 514 h 520"/>
                  <a:gd name="T50" fmla="*/ 161 w 519"/>
                  <a:gd name="T51" fmla="*/ 457 h 520"/>
                  <a:gd name="T52" fmla="*/ 30 w 519"/>
                  <a:gd name="T53" fmla="*/ 326 h 520"/>
                  <a:gd name="T54" fmla="*/ 5 w 519"/>
                  <a:gd name="T55" fmla="*/ 284 h 520"/>
                  <a:gd name="T56" fmla="*/ 5 w 519"/>
                  <a:gd name="T57" fmla="*/ 235 h 520"/>
                  <a:gd name="T58" fmla="*/ 30 w 519"/>
                  <a:gd name="T59" fmla="*/ 194 h 520"/>
                  <a:gd name="T60" fmla="*/ 96 w 519"/>
                  <a:gd name="T61" fmla="*/ 129 h 520"/>
                  <a:gd name="T62" fmla="*/ 194 w 519"/>
                  <a:gd name="T63" fmla="*/ 30 h 520"/>
                  <a:gd name="T64" fmla="*/ 235 w 519"/>
                  <a:gd name="T65" fmla="*/ 6 h 520"/>
                  <a:gd name="T66" fmla="*/ 284 w 519"/>
                  <a:gd name="T67" fmla="*/ 6 h 520"/>
                  <a:gd name="T68" fmla="*/ 292 w 519"/>
                  <a:gd name="T69" fmla="*/ 9 h 520"/>
                  <a:gd name="T70" fmla="*/ 325 w 519"/>
                  <a:gd name="T71" fmla="*/ 30 h 520"/>
                  <a:gd name="T72" fmla="*/ 488 w 519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19" h="520">
                    <a:moveTo>
                      <a:pt x="382" y="235"/>
                    </a:moveTo>
                    <a:lnTo>
                      <a:pt x="382" y="235"/>
                    </a:lnTo>
                    <a:cubicBezTo>
                      <a:pt x="377" y="218"/>
                      <a:pt x="369" y="205"/>
                      <a:pt x="358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6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90" y="139"/>
                      <a:pt x="286" y="137"/>
                      <a:pt x="284" y="136"/>
                    </a:cubicBezTo>
                    <a:lnTo>
                      <a:pt x="284" y="136"/>
                    </a:lnTo>
                    <a:cubicBezTo>
                      <a:pt x="267" y="131"/>
                      <a:pt x="251" y="131"/>
                      <a:pt x="235" y="136"/>
                    </a:cubicBezTo>
                    <a:lnTo>
                      <a:pt x="235" y="136"/>
                    </a:lnTo>
                    <a:cubicBezTo>
                      <a:pt x="218" y="142"/>
                      <a:pt x="205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50" y="205"/>
                      <a:pt x="142" y="218"/>
                      <a:pt x="136" y="235"/>
                    </a:cubicBezTo>
                    <a:lnTo>
                      <a:pt x="136" y="235"/>
                    </a:lnTo>
                    <a:cubicBezTo>
                      <a:pt x="131" y="252"/>
                      <a:pt x="131" y="268"/>
                      <a:pt x="136" y="284"/>
                    </a:cubicBezTo>
                    <a:lnTo>
                      <a:pt x="136" y="284"/>
                    </a:lnTo>
                    <a:cubicBezTo>
                      <a:pt x="142" y="301"/>
                      <a:pt x="150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5" y="369"/>
                      <a:pt x="218" y="377"/>
                      <a:pt x="235" y="382"/>
                    </a:cubicBezTo>
                    <a:lnTo>
                      <a:pt x="235" y="382"/>
                    </a:lnTo>
                    <a:cubicBezTo>
                      <a:pt x="251" y="388"/>
                      <a:pt x="267" y="388"/>
                      <a:pt x="284" y="382"/>
                    </a:cubicBezTo>
                    <a:lnTo>
                      <a:pt x="284" y="382"/>
                    </a:lnTo>
                    <a:cubicBezTo>
                      <a:pt x="286" y="381"/>
                      <a:pt x="290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6" y="367"/>
                      <a:pt x="325" y="358"/>
                    </a:cubicBezTo>
                    <a:lnTo>
                      <a:pt x="358" y="326"/>
                    </a:lnTo>
                    <a:lnTo>
                      <a:pt x="358" y="326"/>
                    </a:lnTo>
                    <a:cubicBezTo>
                      <a:pt x="369" y="314"/>
                      <a:pt x="377" y="301"/>
                      <a:pt x="382" y="284"/>
                    </a:cubicBezTo>
                    <a:lnTo>
                      <a:pt x="382" y="284"/>
                    </a:lnTo>
                    <a:cubicBezTo>
                      <a:pt x="387" y="268"/>
                      <a:pt x="387" y="252"/>
                      <a:pt x="382" y="235"/>
                    </a:cubicBezTo>
                    <a:close/>
                    <a:moveTo>
                      <a:pt x="513" y="235"/>
                    </a:moveTo>
                    <a:lnTo>
                      <a:pt x="513" y="235"/>
                    </a:lnTo>
                    <a:cubicBezTo>
                      <a:pt x="518" y="252"/>
                      <a:pt x="518" y="268"/>
                      <a:pt x="513" y="284"/>
                    </a:cubicBezTo>
                    <a:lnTo>
                      <a:pt x="513" y="284"/>
                    </a:lnTo>
                    <a:cubicBezTo>
                      <a:pt x="508" y="301"/>
                      <a:pt x="500" y="314"/>
                      <a:pt x="488" y="326"/>
                    </a:cubicBezTo>
                    <a:lnTo>
                      <a:pt x="456" y="358"/>
                    </a:lnTo>
                    <a:lnTo>
                      <a:pt x="423" y="391"/>
                    </a:lnTo>
                    <a:lnTo>
                      <a:pt x="391" y="424"/>
                    </a:lnTo>
                    <a:lnTo>
                      <a:pt x="358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6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90" y="512"/>
                      <a:pt x="286" y="513"/>
                      <a:pt x="284" y="514"/>
                    </a:cubicBezTo>
                    <a:lnTo>
                      <a:pt x="284" y="514"/>
                    </a:lnTo>
                    <a:cubicBezTo>
                      <a:pt x="267" y="519"/>
                      <a:pt x="251" y="519"/>
                      <a:pt x="235" y="514"/>
                    </a:cubicBezTo>
                    <a:lnTo>
                      <a:pt x="235" y="514"/>
                    </a:lnTo>
                    <a:cubicBezTo>
                      <a:pt x="218" y="508"/>
                      <a:pt x="205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0" y="301"/>
                      <a:pt x="5" y="284"/>
                    </a:cubicBezTo>
                    <a:lnTo>
                      <a:pt x="5" y="284"/>
                    </a:lnTo>
                    <a:cubicBezTo>
                      <a:pt x="0" y="268"/>
                      <a:pt x="0" y="252"/>
                      <a:pt x="5" y="235"/>
                    </a:cubicBezTo>
                    <a:lnTo>
                      <a:pt x="5" y="235"/>
                    </a:lnTo>
                    <a:cubicBezTo>
                      <a:pt x="10" y="218"/>
                      <a:pt x="19" y="205"/>
                      <a:pt x="30" y="194"/>
                    </a:cubicBezTo>
                    <a:lnTo>
                      <a:pt x="62" y="161"/>
                    </a:lnTo>
                    <a:lnTo>
                      <a:pt x="96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5" y="20"/>
                      <a:pt x="218" y="11"/>
                      <a:pt x="235" y="6"/>
                    </a:cubicBezTo>
                    <a:lnTo>
                      <a:pt x="235" y="6"/>
                    </a:lnTo>
                    <a:cubicBezTo>
                      <a:pt x="251" y="0"/>
                      <a:pt x="267" y="0"/>
                      <a:pt x="284" y="6"/>
                    </a:cubicBezTo>
                    <a:lnTo>
                      <a:pt x="284" y="6"/>
                    </a:lnTo>
                    <a:cubicBezTo>
                      <a:pt x="286" y="7"/>
                      <a:pt x="290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6" y="21"/>
                      <a:pt x="325" y="30"/>
                    </a:cubicBezTo>
                    <a:lnTo>
                      <a:pt x="488" y="194"/>
                    </a:lnTo>
                    <a:lnTo>
                      <a:pt x="488" y="194"/>
                    </a:lnTo>
                    <a:cubicBezTo>
                      <a:pt x="500" y="205"/>
                      <a:pt x="508" y="218"/>
                      <a:pt x="513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" name="Freeform 491">
                <a:extLst>
                  <a:ext uri="{FF2B5EF4-FFF2-40B4-BE49-F238E27FC236}">
                    <a16:creationId xmlns="" xmlns:a16="http://schemas.microsoft.com/office/drawing/2014/main" id="{7FB671EE-433E-6945-BC32-6CBE04739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7538" y="2403475"/>
                <a:ext cx="46037" cy="46038"/>
              </a:xfrm>
              <a:custGeom>
                <a:avLst/>
                <a:gdLst>
                  <a:gd name="T0" fmla="*/ 96 w 127"/>
                  <a:gd name="T1" fmla="*/ 9 h 127"/>
                  <a:gd name="T2" fmla="*/ 96 w 127"/>
                  <a:gd name="T3" fmla="*/ 9 h 127"/>
                  <a:gd name="T4" fmla="*/ 88 w 127"/>
                  <a:gd name="T5" fmla="*/ 5 h 127"/>
                  <a:gd name="T6" fmla="*/ 88 w 127"/>
                  <a:gd name="T7" fmla="*/ 5 h 127"/>
                  <a:gd name="T8" fmla="*/ 39 w 127"/>
                  <a:gd name="T9" fmla="*/ 5 h 127"/>
                  <a:gd name="T10" fmla="*/ 39 w 127"/>
                  <a:gd name="T11" fmla="*/ 5 h 127"/>
                  <a:gd name="T12" fmla="*/ 6 w 127"/>
                  <a:gd name="T13" fmla="*/ 38 h 127"/>
                  <a:gd name="T14" fmla="*/ 6 w 127"/>
                  <a:gd name="T15" fmla="*/ 38 h 127"/>
                  <a:gd name="T16" fmla="*/ 6 w 127"/>
                  <a:gd name="T17" fmla="*/ 87 h 127"/>
                  <a:gd name="T18" fmla="*/ 6 w 127"/>
                  <a:gd name="T19" fmla="*/ 87 h 127"/>
                  <a:gd name="T20" fmla="*/ 39 w 127"/>
                  <a:gd name="T21" fmla="*/ 120 h 127"/>
                  <a:gd name="T22" fmla="*/ 39 w 127"/>
                  <a:gd name="T23" fmla="*/ 120 h 127"/>
                  <a:gd name="T24" fmla="*/ 88 w 127"/>
                  <a:gd name="T25" fmla="*/ 120 h 127"/>
                  <a:gd name="T26" fmla="*/ 88 w 127"/>
                  <a:gd name="T27" fmla="*/ 120 h 127"/>
                  <a:gd name="T28" fmla="*/ 96 w 127"/>
                  <a:gd name="T29" fmla="*/ 116 h 127"/>
                  <a:gd name="T30" fmla="*/ 96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6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6" y="9"/>
                    </a:moveTo>
                    <a:lnTo>
                      <a:pt x="96" y="9"/>
                    </a:lnTo>
                    <a:cubicBezTo>
                      <a:pt x="94" y="8"/>
                      <a:pt x="90" y="6"/>
                      <a:pt x="88" y="5"/>
                    </a:cubicBezTo>
                    <a:lnTo>
                      <a:pt x="88" y="5"/>
                    </a:lnTo>
                    <a:cubicBezTo>
                      <a:pt x="71" y="0"/>
                      <a:pt x="55" y="0"/>
                      <a:pt x="39" y="5"/>
                    </a:cubicBezTo>
                    <a:lnTo>
                      <a:pt x="39" y="5"/>
                    </a:lnTo>
                    <a:cubicBezTo>
                      <a:pt x="22" y="10"/>
                      <a:pt x="11" y="21"/>
                      <a:pt x="6" y="38"/>
                    </a:cubicBezTo>
                    <a:lnTo>
                      <a:pt x="6" y="38"/>
                    </a:lnTo>
                    <a:cubicBezTo>
                      <a:pt x="0" y="55"/>
                      <a:pt x="0" y="71"/>
                      <a:pt x="6" y="87"/>
                    </a:cubicBezTo>
                    <a:lnTo>
                      <a:pt x="6" y="87"/>
                    </a:lnTo>
                    <a:cubicBezTo>
                      <a:pt x="11" y="104"/>
                      <a:pt x="22" y="114"/>
                      <a:pt x="39" y="120"/>
                    </a:cubicBezTo>
                    <a:lnTo>
                      <a:pt x="39" y="120"/>
                    </a:lnTo>
                    <a:cubicBezTo>
                      <a:pt x="55" y="126"/>
                      <a:pt x="71" y="126"/>
                      <a:pt x="88" y="120"/>
                    </a:cubicBezTo>
                    <a:lnTo>
                      <a:pt x="88" y="120"/>
                    </a:lnTo>
                    <a:cubicBezTo>
                      <a:pt x="90" y="119"/>
                      <a:pt x="94" y="118"/>
                      <a:pt x="96" y="116"/>
                    </a:cubicBezTo>
                    <a:lnTo>
                      <a:pt x="96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6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" name="Freeform 494">
                <a:extLst>
                  <a:ext uri="{FF2B5EF4-FFF2-40B4-BE49-F238E27FC236}">
                    <a16:creationId xmlns="" xmlns:a16="http://schemas.microsoft.com/office/drawing/2014/main" id="{D4257EA9-C5B5-1240-B729-2EFCD96B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663" y="2573338"/>
                <a:ext cx="247650" cy="136525"/>
              </a:xfrm>
              <a:custGeom>
                <a:avLst/>
                <a:gdLst>
                  <a:gd name="T0" fmla="*/ 663 w 689"/>
                  <a:gd name="T1" fmla="*/ 369 h 379"/>
                  <a:gd name="T2" fmla="*/ 663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2 w 689"/>
                  <a:gd name="T9" fmla="*/ 312 h 379"/>
                  <a:gd name="T10" fmla="*/ 639 w 689"/>
                  <a:gd name="T11" fmla="*/ 279 h 379"/>
                  <a:gd name="T12" fmla="*/ 606 w 689"/>
                  <a:gd name="T13" fmla="*/ 246 h 379"/>
                  <a:gd name="T14" fmla="*/ 573 w 689"/>
                  <a:gd name="T15" fmla="*/ 214 h 379"/>
                  <a:gd name="T16" fmla="*/ 540 w 689"/>
                  <a:gd name="T17" fmla="*/ 180 h 379"/>
                  <a:gd name="T18" fmla="*/ 508 w 689"/>
                  <a:gd name="T19" fmla="*/ 148 h 379"/>
                  <a:gd name="T20" fmla="*/ 475 w 689"/>
                  <a:gd name="T21" fmla="*/ 115 h 379"/>
                  <a:gd name="T22" fmla="*/ 442 w 689"/>
                  <a:gd name="T23" fmla="*/ 82 h 379"/>
                  <a:gd name="T24" fmla="*/ 409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4 w 689"/>
                  <a:gd name="T31" fmla="*/ 0 h 379"/>
                  <a:gd name="T32" fmla="*/ 344 w 689"/>
                  <a:gd name="T33" fmla="*/ 0 h 379"/>
                  <a:gd name="T34" fmla="*/ 311 w 689"/>
                  <a:gd name="T35" fmla="*/ 16 h 379"/>
                  <a:gd name="T36" fmla="*/ 278 w 689"/>
                  <a:gd name="T37" fmla="*/ 50 h 379"/>
                  <a:gd name="T38" fmla="*/ 245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7 w 689"/>
                  <a:gd name="T45" fmla="*/ 180 h 379"/>
                  <a:gd name="T46" fmla="*/ 115 w 689"/>
                  <a:gd name="T47" fmla="*/ 214 h 379"/>
                  <a:gd name="T48" fmla="*/ 81 w 689"/>
                  <a:gd name="T49" fmla="*/ 246 h 379"/>
                  <a:gd name="T50" fmla="*/ 49 w 689"/>
                  <a:gd name="T51" fmla="*/ 279 h 379"/>
                  <a:gd name="T52" fmla="*/ 16 w 689"/>
                  <a:gd name="T53" fmla="*/ 312 h 379"/>
                  <a:gd name="T54" fmla="*/ 16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4 w 689"/>
                  <a:gd name="T61" fmla="*/ 369 h 379"/>
                  <a:gd name="T62" fmla="*/ 24 w 689"/>
                  <a:gd name="T63" fmla="*/ 369 h 379"/>
                  <a:gd name="T64" fmla="*/ 81 w 689"/>
                  <a:gd name="T65" fmla="*/ 378 h 379"/>
                  <a:gd name="T66" fmla="*/ 606 w 689"/>
                  <a:gd name="T67" fmla="*/ 378 h 379"/>
                  <a:gd name="T68" fmla="*/ 606 w 689"/>
                  <a:gd name="T69" fmla="*/ 378 h 379"/>
                  <a:gd name="T70" fmla="*/ 663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3" y="369"/>
                    </a:moveTo>
                    <a:lnTo>
                      <a:pt x="663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2" y="323"/>
                      <a:pt x="672" y="312"/>
                    </a:cubicBezTo>
                    <a:lnTo>
                      <a:pt x="639" y="279"/>
                    </a:lnTo>
                    <a:lnTo>
                      <a:pt x="606" y="246"/>
                    </a:lnTo>
                    <a:lnTo>
                      <a:pt x="573" y="214"/>
                    </a:lnTo>
                    <a:lnTo>
                      <a:pt x="540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2" y="82"/>
                    </a:lnTo>
                    <a:lnTo>
                      <a:pt x="409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5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1" y="16"/>
                    </a:cubicBezTo>
                    <a:lnTo>
                      <a:pt x="278" y="50"/>
                    </a:lnTo>
                    <a:lnTo>
                      <a:pt x="245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7" y="180"/>
                    </a:lnTo>
                    <a:lnTo>
                      <a:pt x="115" y="214"/>
                    </a:lnTo>
                    <a:lnTo>
                      <a:pt x="81" y="246"/>
                    </a:lnTo>
                    <a:lnTo>
                      <a:pt x="49" y="279"/>
                    </a:lnTo>
                    <a:lnTo>
                      <a:pt x="16" y="312"/>
                    </a:lnTo>
                    <a:lnTo>
                      <a:pt x="16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4" y="369"/>
                    </a:cubicBezTo>
                    <a:lnTo>
                      <a:pt x="24" y="369"/>
                    </a:lnTo>
                    <a:cubicBezTo>
                      <a:pt x="41" y="375"/>
                      <a:pt x="59" y="378"/>
                      <a:pt x="81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3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" name="Freeform 495">
                <a:extLst>
                  <a:ext uri="{FF2B5EF4-FFF2-40B4-BE49-F238E27FC236}">
                    <a16:creationId xmlns="" xmlns:a16="http://schemas.microsoft.com/office/drawing/2014/main" id="{5D3D544C-0B19-2D4F-8260-2A55FE542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213" y="2573338"/>
                <a:ext cx="247650" cy="136525"/>
              </a:xfrm>
              <a:custGeom>
                <a:avLst/>
                <a:gdLst>
                  <a:gd name="T0" fmla="*/ 640 w 690"/>
                  <a:gd name="T1" fmla="*/ 279 h 379"/>
                  <a:gd name="T2" fmla="*/ 607 w 690"/>
                  <a:gd name="T3" fmla="*/ 246 h 379"/>
                  <a:gd name="T4" fmla="*/ 574 w 690"/>
                  <a:gd name="T5" fmla="*/ 213 h 379"/>
                  <a:gd name="T6" fmla="*/ 542 w 690"/>
                  <a:gd name="T7" fmla="*/ 180 h 379"/>
                  <a:gd name="T8" fmla="*/ 509 w 690"/>
                  <a:gd name="T9" fmla="*/ 148 h 379"/>
                  <a:gd name="T10" fmla="*/ 476 w 690"/>
                  <a:gd name="T11" fmla="*/ 115 h 379"/>
                  <a:gd name="T12" fmla="*/ 443 w 690"/>
                  <a:gd name="T13" fmla="*/ 82 h 379"/>
                  <a:gd name="T14" fmla="*/ 410 w 690"/>
                  <a:gd name="T15" fmla="*/ 50 h 379"/>
                  <a:gd name="T16" fmla="*/ 378 w 690"/>
                  <a:gd name="T17" fmla="*/ 16 h 379"/>
                  <a:gd name="T18" fmla="*/ 378 w 690"/>
                  <a:gd name="T19" fmla="*/ 16 h 379"/>
                  <a:gd name="T20" fmla="*/ 345 w 690"/>
                  <a:gd name="T21" fmla="*/ 0 h 379"/>
                  <a:gd name="T22" fmla="*/ 345 w 690"/>
                  <a:gd name="T23" fmla="*/ 0 h 379"/>
                  <a:gd name="T24" fmla="*/ 312 w 690"/>
                  <a:gd name="T25" fmla="*/ 16 h 379"/>
                  <a:gd name="T26" fmla="*/ 279 w 690"/>
                  <a:gd name="T27" fmla="*/ 50 h 379"/>
                  <a:gd name="T28" fmla="*/ 246 w 690"/>
                  <a:gd name="T29" fmla="*/ 82 h 379"/>
                  <a:gd name="T30" fmla="*/ 213 w 690"/>
                  <a:gd name="T31" fmla="*/ 115 h 379"/>
                  <a:gd name="T32" fmla="*/ 181 w 690"/>
                  <a:gd name="T33" fmla="*/ 148 h 379"/>
                  <a:gd name="T34" fmla="*/ 148 w 690"/>
                  <a:gd name="T35" fmla="*/ 180 h 379"/>
                  <a:gd name="T36" fmla="*/ 115 w 690"/>
                  <a:gd name="T37" fmla="*/ 213 h 379"/>
                  <a:gd name="T38" fmla="*/ 82 w 690"/>
                  <a:gd name="T39" fmla="*/ 246 h 379"/>
                  <a:gd name="T40" fmla="*/ 49 w 690"/>
                  <a:gd name="T41" fmla="*/ 279 h 379"/>
                  <a:gd name="T42" fmla="*/ 17 w 690"/>
                  <a:gd name="T43" fmla="*/ 312 h 379"/>
                  <a:gd name="T44" fmla="*/ 17 w 690"/>
                  <a:gd name="T45" fmla="*/ 312 h 379"/>
                  <a:gd name="T46" fmla="*/ 0 w 690"/>
                  <a:gd name="T47" fmla="*/ 344 h 379"/>
                  <a:gd name="T48" fmla="*/ 0 w 690"/>
                  <a:gd name="T49" fmla="*/ 344 h 379"/>
                  <a:gd name="T50" fmla="*/ 25 w 690"/>
                  <a:gd name="T51" fmla="*/ 369 h 379"/>
                  <a:gd name="T52" fmla="*/ 25 w 690"/>
                  <a:gd name="T53" fmla="*/ 369 h 379"/>
                  <a:gd name="T54" fmla="*/ 82 w 690"/>
                  <a:gd name="T55" fmla="*/ 378 h 379"/>
                  <a:gd name="T56" fmla="*/ 607 w 690"/>
                  <a:gd name="T57" fmla="*/ 378 h 379"/>
                  <a:gd name="T58" fmla="*/ 607 w 690"/>
                  <a:gd name="T59" fmla="*/ 378 h 379"/>
                  <a:gd name="T60" fmla="*/ 664 w 690"/>
                  <a:gd name="T61" fmla="*/ 369 h 379"/>
                  <a:gd name="T62" fmla="*/ 664 w 690"/>
                  <a:gd name="T63" fmla="*/ 369 h 379"/>
                  <a:gd name="T64" fmla="*/ 689 w 690"/>
                  <a:gd name="T65" fmla="*/ 344 h 379"/>
                  <a:gd name="T66" fmla="*/ 689 w 690"/>
                  <a:gd name="T67" fmla="*/ 344 h 379"/>
                  <a:gd name="T68" fmla="*/ 673 w 690"/>
                  <a:gd name="T69" fmla="*/ 312 h 379"/>
                  <a:gd name="T70" fmla="*/ 640 w 690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0" h="379">
                    <a:moveTo>
                      <a:pt x="640" y="279"/>
                    </a:moveTo>
                    <a:lnTo>
                      <a:pt x="607" y="246"/>
                    </a:lnTo>
                    <a:lnTo>
                      <a:pt x="574" y="213"/>
                    </a:lnTo>
                    <a:lnTo>
                      <a:pt x="542" y="180"/>
                    </a:lnTo>
                    <a:lnTo>
                      <a:pt x="509" y="148"/>
                    </a:lnTo>
                    <a:lnTo>
                      <a:pt x="476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8" y="16"/>
                    </a:lnTo>
                    <a:lnTo>
                      <a:pt x="378" y="16"/>
                    </a:lnTo>
                    <a:cubicBezTo>
                      <a:pt x="367" y="6"/>
                      <a:pt x="355" y="0"/>
                      <a:pt x="345" y="0"/>
                    </a:cubicBezTo>
                    <a:lnTo>
                      <a:pt x="345" y="0"/>
                    </a:lnTo>
                    <a:cubicBezTo>
                      <a:pt x="334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1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9" y="378"/>
                      <a:pt x="648" y="375"/>
                      <a:pt x="664" y="369"/>
                    </a:cubicBezTo>
                    <a:lnTo>
                      <a:pt x="664" y="369"/>
                    </a:lnTo>
                    <a:cubicBezTo>
                      <a:pt x="681" y="364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4"/>
                      <a:pt x="684" y="323"/>
                      <a:pt x="673" y="312"/>
                    </a:cubicBezTo>
                    <a:lnTo>
                      <a:pt x="640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" name="Freeform 496">
                <a:extLst>
                  <a:ext uri="{FF2B5EF4-FFF2-40B4-BE49-F238E27FC236}">
                    <a16:creationId xmlns="" xmlns:a16="http://schemas.microsoft.com/office/drawing/2014/main" id="{EAC2E38F-1244-AD4B-91A4-E302DEF65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1950" y="2714625"/>
                <a:ext cx="247650" cy="136525"/>
              </a:xfrm>
              <a:custGeom>
                <a:avLst/>
                <a:gdLst>
                  <a:gd name="T0" fmla="*/ 664 w 689"/>
                  <a:gd name="T1" fmla="*/ 368 h 378"/>
                  <a:gd name="T2" fmla="*/ 664 w 689"/>
                  <a:gd name="T3" fmla="*/ 368 h 378"/>
                  <a:gd name="T4" fmla="*/ 688 w 689"/>
                  <a:gd name="T5" fmla="*/ 344 h 378"/>
                  <a:gd name="T6" fmla="*/ 688 w 689"/>
                  <a:gd name="T7" fmla="*/ 344 h 378"/>
                  <a:gd name="T8" fmla="*/ 672 w 689"/>
                  <a:gd name="T9" fmla="*/ 311 h 378"/>
                  <a:gd name="T10" fmla="*/ 639 w 689"/>
                  <a:gd name="T11" fmla="*/ 278 h 378"/>
                  <a:gd name="T12" fmla="*/ 607 w 689"/>
                  <a:gd name="T13" fmla="*/ 246 h 378"/>
                  <a:gd name="T14" fmla="*/ 573 w 689"/>
                  <a:gd name="T15" fmla="*/ 213 h 378"/>
                  <a:gd name="T16" fmla="*/ 541 w 689"/>
                  <a:gd name="T17" fmla="*/ 180 h 378"/>
                  <a:gd name="T18" fmla="*/ 508 w 689"/>
                  <a:gd name="T19" fmla="*/ 147 h 378"/>
                  <a:gd name="T20" fmla="*/ 475 w 689"/>
                  <a:gd name="T21" fmla="*/ 114 h 378"/>
                  <a:gd name="T22" fmla="*/ 443 w 689"/>
                  <a:gd name="T23" fmla="*/ 82 h 378"/>
                  <a:gd name="T24" fmla="*/ 409 w 689"/>
                  <a:gd name="T25" fmla="*/ 49 h 378"/>
                  <a:gd name="T26" fmla="*/ 377 w 689"/>
                  <a:gd name="T27" fmla="*/ 16 h 378"/>
                  <a:gd name="T28" fmla="*/ 377 w 689"/>
                  <a:gd name="T29" fmla="*/ 16 h 378"/>
                  <a:gd name="T30" fmla="*/ 344 w 689"/>
                  <a:gd name="T31" fmla="*/ 0 h 378"/>
                  <a:gd name="T32" fmla="*/ 344 w 689"/>
                  <a:gd name="T33" fmla="*/ 0 h 378"/>
                  <a:gd name="T34" fmla="*/ 311 w 689"/>
                  <a:gd name="T35" fmla="*/ 16 h 378"/>
                  <a:gd name="T36" fmla="*/ 279 w 689"/>
                  <a:gd name="T37" fmla="*/ 49 h 378"/>
                  <a:gd name="T38" fmla="*/ 246 w 689"/>
                  <a:gd name="T39" fmla="*/ 82 h 378"/>
                  <a:gd name="T40" fmla="*/ 147 w 689"/>
                  <a:gd name="T41" fmla="*/ 180 h 378"/>
                  <a:gd name="T42" fmla="*/ 115 w 689"/>
                  <a:gd name="T43" fmla="*/ 213 h 378"/>
                  <a:gd name="T44" fmla="*/ 82 w 689"/>
                  <a:gd name="T45" fmla="*/ 246 h 378"/>
                  <a:gd name="T46" fmla="*/ 16 w 689"/>
                  <a:gd name="T47" fmla="*/ 311 h 378"/>
                  <a:gd name="T48" fmla="*/ 16 w 689"/>
                  <a:gd name="T49" fmla="*/ 311 h 378"/>
                  <a:gd name="T50" fmla="*/ 0 w 689"/>
                  <a:gd name="T51" fmla="*/ 344 h 378"/>
                  <a:gd name="T52" fmla="*/ 0 w 689"/>
                  <a:gd name="T53" fmla="*/ 344 h 378"/>
                  <a:gd name="T54" fmla="*/ 25 w 689"/>
                  <a:gd name="T55" fmla="*/ 368 h 378"/>
                  <a:gd name="T56" fmla="*/ 25 w 689"/>
                  <a:gd name="T57" fmla="*/ 368 h 378"/>
                  <a:gd name="T58" fmla="*/ 82 w 689"/>
                  <a:gd name="T59" fmla="*/ 377 h 378"/>
                  <a:gd name="T60" fmla="*/ 607 w 689"/>
                  <a:gd name="T61" fmla="*/ 377 h 378"/>
                  <a:gd name="T62" fmla="*/ 607 w 689"/>
                  <a:gd name="T63" fmla="*/ 377 h 378"/>
                  <a:gd name="T64" fmla="*/ 664 w 689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378">
                    <a:moveTo>
                      <a:pt x="664" y="368"/>
                    </a:moveTo>
                    <a:lnTo>
                      <a:pt x="664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7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5" y="114"/>
                    </a:lnTo>
                    <a:lnTo>
                      <a:pt x="443" y="82"/>
                    </a:lnTo>
                    <a:lnTo>
                      <a:pt x="409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9" y="49"/>
                    </a:lnTo>
                    <a:lnTo>
                      <a:pt x="246" y="82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8" y="377"/>
                      <a:pt x="647" y="374"/>
                      <a:pt x="664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" name="Freeform 497">
                <a:extLst>
                  <a:ext uri="{FF2B5EF4-FFF2-40B4-BE49-F238E27FC236}">
                    <a16:creationId xmlns="" xmlns:a16="http://schemas.microsoft.com/office/drawing/2014/main" id="{3B141048-48ED-2341-9F73-FB20A68B5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925" y="2714625"/>
                <a:ext cx="247650" cy="136525"/>
              </a:xfrm>
              <a:custGeom>
                <a:avLst/>
                <a:gdLst>
                  <a:gd name="T0" fmla="*/ 377 w 690"/>
                  <a:gd name="T1" fmla="*/ 16 h 378"/>
                  <a:gd name="T2" fmla="*/ 377 w 690"/>
                  <a:gd name="T3" fmla="*/ 16 h 378"/>
                  <a:gd name="T4" fmla="*/ 344 w 690"/>
                  <a:gd name="T5" fmla="*/ 0 h 378"/>
                  <a:gd name="T6" fmla="*/ 344 w 690"/>
                  <a:gd name="T7" fmla="*/ 0 h 378"/>
                  <a:gd name="T8" fmla="*/ 311 w 690"/>
                  <a:gd name="T9" fmla="*/ 16 h 378"/>
                  <a:gd name="T10" fmla="*/ 278 w 690"/>
                  <a:gd name="T11" fmla="*/ 49 h 378"/>
                  <a:gd name="T12" fmla="*/ 246 w 690"/>
                  <a:gd name="T13" fmla="*/ 82 h 378"/>
                  <a:gd name="T14" fmla="*/ 213 w 690"/>
                  <a:gd name="T15" fmla="*/ 114 h 378"/>
                  <a:gd name="T16" fmla="*/ 180 w 690"/>
                  <a:gd name="T17" fmla="*/ 147 h 378"/>
                  <a:gd name="T18" fmla="*/ 147 w 690"/>
                  <a:gd name="T19" fmla="*/ 180 h 378"/>
                  <a:gd name="T20" fmla="*/ 115 w 690"/>
                  <a:gd name="T21" fmla="*/ 213 h 378"/>
                  <a:gd name="T22" fmla="*/ 82 w 690"/>
                  <a:gd name="T23" fmla="*/ 246 h 378"/>
                  <a:gd name="T24" fmla="*/ 50 w 690"/>
                  <a:gd name="T25" fmla="*/ 278 h 378"/>
                  <a:gd name="T26" fmla="*/ 17 w 690"/>
                  <a:gd name="T27" fmla="*/ 311 h 378"/>
                  <a:gd name="T28" fmla="*/ 17 w 690"/>
                  <a:gd name="T29" fmla="*/ 311 h 378"/>
                  <a:gd name="T30" fmla="*/ 0 w 690"/>
                  <a:gd name="T31" fmla="*/ 344 h 378"/>
                  <a:gd name="T32" fmla="*/ 0 w 690"/>
                  <a:gd name="T33" fmla="*/ 344 h 378"/>
                  <a:gd name="T34" fmla="*/ 25 w 690"/>
                  <a:gd name="T35" fmla="*/ 368 h 378"/>
                  <a:gd name="T36" fmla="*/ 25 w 690"/>
                  <a:gd name="T37" fmla="*/ 368 h 378"/>
                  <a:gd name="T38" fmla="*/ 82 w 690"/>
                  <a:gd name="T39" fmla="*/ 377 h 378"/>
                  <a:gd name="T40" fmla="*/ 606 w 690"/>
                  <a:gd name="T41" fmla="*/ 377 h 378"/>
                  <a:gd name="T42" fmla="*/ 606 w 690"/>
                  <a:gd name="T43" fmla="*/ 377 h 378"/>
                  <a:gd name="T44" fmla="*/ 664 w 690"/>
                  <a:gd name="T45" fmla="*/ 368 h 378"/>
                  <a:gd name="T46" fmla="*/ 664 w 690"/>
                  <a:gd name="T47" fmla="*/ 368 h 378"/>
                  <a:gd name="T48" fmla="*/ 689 w 690"/>
                  <a:gd name="T49" fmla="*/ 344 h 378"/>
                  <a:gd name="T50" fmla="*/ 689 w 690"/>
                  <a:gd name="T51" fmla="*/ 344 h 378"/>
                  <a:gd name="T52" fmla="*/ 672 w 690"/>
                  <a:gd name="T53" fmla="*/ 311 h 378"/>
                  <a:gd name="T54" fmla="*/ 377 w 690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90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6" y="5"/>
                      <a:pt x="356" y="0"/>
                      <a:pt x="344" y="0"/>
                    </a:cubicBezTo>
                    <a:lnTo>
                      <a:pt x="344" y="0"/>
                    </a:lnTo>
                    <a:cubicBezTo>
                      <a:pt x="334" y="0"/>
                      <a:pt x="323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50" y="278"/>
                    </a:lnTo>
                    <a:lnTo>
                      <a:pt x="17" y="311"/>
                    </a:lnTo>
                    <a:lnTo>
                      <a:pt x="17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9" y="377"/>
                      <a:pt x="647" y="374"/>
                      <a:pt x="664" y="368"/>
                    </a:cubicBezTo>
                    <a:lnTo>
                      <a:pt x="664" y="368"/>
                    </a:lnTo>
                    <a:cubicBezTo>
                      <a:pt x="680" y="363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" name="Freeform 498">
                <a:extLst>
                  <a:ext uri="{FF2B5EF4-FFF2-40B4-BE49-F238E27FC236}">
                    <a16:creationId xmlns="" xmlns:a16="http://schemas.microsoft.com/office/drawing/2014/main" id="{3833B643-2CFD-7844-925F-55B11914F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825" y="2851150"/>
                <a:ext cx="271463" cy="141288"/>
              </a:xfrm>
              <a:custGeom>
                <a:avLst/>
                <a:gdLst>
                  <a:gd name="T0" fmla="*/ 705 w 755"/>
                  <a:gd name="T1" fmla="*/ 292 h 391"/>
                  <a:gd name="T2" fmla="*/ 672 w 755"/>
                  <a:gd name="T3" fmla="*/ 259 h 391"/>
                  <a:gd name="T4" fmla="*/ 639 w 755"/>
                  <a:gd name="T5" fmla="*/ 226 h 391"/>
                  <a:gd name="T6" fmla="*/ 606 w 755"/>
                  <a:gd name="T7" fmla="*/ 193 h 391"/>
                  <a:gd name="T8" fmla="*/ 574 w 755"/>
                  <a:gd name="T9" fmla="*/ 161 h 391"/>
                  <a:gd name="T10" fmla="*/ 541 w 755"/>
                  <a:gd name="T11" fmla="*/ 128 h 391"/>
                  <a:gd name="T12" fmla="*/ 509 w 755"/>
                  <a:gd name="T13" fmla="*/ 95 h 391"/>
                  <a:gd name="T14" fmla="*/ 476 w 755"/>
                  <a:gd name="T15" fmla="*/ 62 h 391"/>
                  <a:gd name="T16" fmla="*/ 443 w 755"/>
                  <a:gd name="T17" fmla="*/ 29 h 391"/>
                  <a:gd name="T18" fmla="*/ 443 w 755"/>
                  <a:gd name="T19" fmla="*/ 29 h 391"/>
                  <a:gd name="T20" fmla="*/ 410 w 755"/>
                  <a:gd name="T21" fmla="*/ 8 h 391"/>
                  <a:gd name="T22" fmla="*/ 410 w 755"/>
                  <a:gd name="T23" fmla="*/ 8 h 391"/>
                  <a:gd name="T24" fmla="*/ 402 w 755"/>
                  <a:gd name="T25" fmla="*/ 5 h 391"/>
                  <a:gd name="T26" fmla="*/ 402 w 755"/>
                  <a:gd name="T27" fmla="*/ 5 h 391"/>
                  <a:gd name="T28" fmla="*/ 353 w 755"/>
                  <a:gd name="T29" fmla="*/ 5 h 391"/>
                  <a:gd name="T30" fmla="*/ 353 w 755"/>
                  <a:gd name="T31" fmla="*/ 5 h 391"/>
                  <a:gd name="T32" fmla="*/ 312 w 755"/>
                  <a:gd name="T33" fmla="*/ 29 h 391"/>
                  <a:gd name="T34" fmla="*/ 279 w 755"/>
                  <a:gd name="T35" fmla="*/ 62 h 391"/>
                  <a:gd name="T36" fmla="*/ 246 w 755"/>
                  <a:gd name="T37" fmla="*/ 95 h 391"/>
                  <a:gd name="T38" fmla="*/ 148 w 755"/>
                  <a:gd name="T39" fmla="*/ 193 h 391"/>
                  <a:gd name="T40" fmla="*/ 115 w 755"/>
                  <a:gd name="T41" fmla="*/ 226 h 391"/>
                  <a:gd name="T42" fmla="*/ 82 w 755"/>
                  <a:gd name="T43" fmla="*/ 259 h 391"/>
                  <a:gd name="T44" fmla="*/ 16 w 755"/>
                  <a:gd name="T45" fmla="*/ 325 h 391"/>
                  <a:gd name="T46" fmla="*/ 16 w 755"/>
                  <a:gd name="T47" fmla="*/ 325 h 391"/>
                  <a:gd name="T48" fmla="*/ 0 w 755"/>
                  <a:gd name="T49" fmla="*/ 357 h 391"/>
                  <a:gd name="T50" fmla="*/ 0 w 755"/>
                  <a:gd name="T51" fmla="*/ 357 h 391"/>
                  <a:gd name="T52" fmla="*/ 25 w 755"/>
                  <a:gd name="T53" fmla="*/ 382 h 391"/>
                  <a:gd name="T54" fmla="*/ 25 w 755"/>
                  <a:gd name="T55" fmla="*/ 382 h 391"/>
                  <a:gd name="T56" fmla="*/ 82 w 755"/>
                  <a:gd name="T57" fmla="*/ 390 h 391"/>
                  <a:gd name="T58" fmla="*/ 410 w 755"/>
                  <a:gd name="T59" fmla="*/ 390 h 391"/>
                  <a:gd name="T60" fmla="*/ 672 w 755"/>
                  <a:gd name="T61" fmla="*/ 390 h 391"/>
                  <a:gd name="T62" fmla="*/ 672 w 755"/>
                  <a:gd name="T63" fmla="*/ 390 h 391"/>
                  <a:gd name="T64" fmla="*/ 729 w 755"/>
                  <a:gd name="T65" fmla="*/ 382 h 391"/>
                  <a:gd name="T66" fmla="*/ 729 w 755"/>
                  <a:gd name="T67" fmla="*/ 382 h 391"/>
                  <a:gd name="T68" fmla="*/ 754 w 755"/>
                  <a:gd name="T69" fmla="*/ 357 h 391"/>
                  <a:gd name="T70" fmla="*/ 754 w 755"/>
                  <a:gd name="T71" fmla="*/ 357 h 391"/>
                  <a:gd name="T72" fmla="*/ 737 w 755"/>
                  <a:gd name="T73" fmla="*/ 325 h 391"/>
                  <a:gd name="T74" fmla="*/ 705 w 755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5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4" y="161"/>
                    </a:lnTo>
                    <a:lnTo>
                      <a:pt x="541" y="128"/>
                    </a:lnTo>
                    <a:lnTo>
                      <a:pt x="509" y="95"/>
                    </a:lnTo>
                    <a:lnTo>
                      <a:pt x="476" y="62"/>
                    </a:lnTo>
                    <a:lnTo>
                      <a:pt x="443" y="29"/>
                    </a:lnTo>
                    <a:lnTo>
                      <a:pt x="443" y="29"/>
                    </a:lnTo>
                    <a:cubicBezTo>
                      <a:pt x="434" y="21"/>
                      <a:pt x="423" y="13"/>
                      <a:pt x="410" y="8"/>
                    </a:cubicBezTo>
                    <a:lnTo>
                      <a:pt x="410" y="8"/>
                    </a:lnTo>
                    <a:cubicBezTo>
                      <a:pt x="408" y="7"/>
                      <a:pt x="404" y="6"/>
                      <a:pt x="402" y="5"/>
                    </a:cubicBezTo>
                    <a:lnTo>
                      <a:pt x="402" y="5"/>
                    </a:lnTo>
                    <a:cubicBezTo>
                      <a:pt x="385" y="0"/>
                      <a:pt x="369" y="0"/>
                      <a:pt x="353" y="5"/>
                    </a:cubicBezTo>
                    <a:lnTo>
                      <a:pt x="353" y="5"/>
                    </a:lnTo>
                    <a:cubicBezTo>
                      <a:pt x="336" y="10"/>
                      <a:pt x="323" y="18"/>
                      <a:pt x="312" y="29"/>
                    </a:cubicBezTo>
                    <a:lnTo>
                      <a:pt x="279" y="62"/>
                    </a:lnTo>
                    <a:lnTo>
                      <a:pt x="246" y="95"/>
                    </a:lnTo>
                    <a:lnTo>
                      <a:pt x="148" y="193"/>
                    </a:lnTo>
                    <a:lnTo>
                      <a:pt x="115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6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9" y="377"/>
                      <a:pt x="25" y="382"/>
                    </a:cubicBezTo>
                    <a:lnTo>
                      <a:pt x="25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10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3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4" y="369"/>
                      <a:pt x="754" y="357"/>
                    </a:cubicBezTo>
                    <a:lnTo>
                      <a:pt x="754" y="357"/>
                    </a:lnTo>
                    <a:cubicBezTo>
                      <a:pt x="754" y="347"/>
                      <a:pt x="749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98" name="Rectangle 97"/>
          <p:cNvSpPr/>
          <p:nvPr/>
        </p:nvSpPr>
        <p:spPr>
          <a:xfrm>
            <a:off x="1783758" y="134901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Algorithms Used</a:t>
            </a:r>
          </a:p>
        </p:txBody>
      </p:sp>
      <p:sp>
        <p:nvSpPr>
          <p:cNvPr id="99" name="TextBox 3"/>
          <p:cNvSpPr txBox="1"/>
          <p:nvPr/>
        </p:nvSpPr>
        <p:spPr>
          <a:xfrm>
            <a:off x="1693426" y="889619"/>
            <a:ext cx="99916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6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Naïve Bayes:-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Probabilistic classifier that calculates a set of probabilities.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counting the frequency &amp; combination of values in given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66" y="3152339"/>
            <a:ext cx="5759614" cy="27399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03815" y="5892274"/>
            <a:ext cx="4770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96031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61DCD48-B57C-DE43-8D91-E6317EBD0C7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2882643" y="2816533"/>
            <a:ext cx="6907809" cy="1142524"/>
            <a:chOff x="2700338" y="1380652"/>
            <a:chExt cx="5151437" cy="1133475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1931FA60-DDCF-BE47-8E19-ED4B730060FD}"/>
                </a:ext>
              </a:extLst>
            </p:cNvPr>
            <p:cNvGrpSpPr/>
            <p:nvPr/>
          </p:nvGrpSpPr>
          <p:grpSpPr>
            <a:xfrm>
              <a:off x="2700338" y="1387002"/>
              <a:ext cx="314190" cy="1096962"/>
              <a:chOff x="2700338" y="1865313"/>
              <a:chExt cx="314190" cy="1096962"/>
            </a:xfrm>
          </p:grpSpPr>
          <p:sp>
            <p:nvSpPr>
              <p:cNvPr id="91" name="Freeform 184">
                <a:extLst>
                  <a:ext uri="{FF2B5EF4-FFF2-40B4-BE49-F238E27FC236}">
                    <a16:creationId xmlns="" xmlns:a16="http://schemas.microsoft.com/office/drawing/2014/main" id="{1955D7F1-6385-0E4E-9EE2-DA551D68D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7828" y="1865313"/>
                <a:ext cx="266700" cy="1096962"/>
              </a:xfrm>
              <a:custGeom>
                <a:avLst/>
                <a:gdLst>
                  <a:gd name="T0" fmla="*/ 280 w 739"/>
                  <a:gd name="T1" fmla="*/ 2442 h 3049"/>
                  <a:gd name="T2" fmla="*/ 312 w 739"/>
                  <a:gd name="T3" fmla="*/ 2376 h 3049"/>
                  <a:gd name="T4" fmla="*/ 345 w 739"/>
                  <a:gd name="T5" fmla="*/ 2376 h 3049"/>
                  <a:gd name="T6" fmla="*/ 214 w 739"/>
                  <a:gd name="T7" fmla="*/ 2507 h 3049"/>
                  <a:gd name="T8" fmla="*/ 197 w 739"/>
                  <a:gd name="T9" fmla="*/ 2524 h 3049"/>
                  <a:gd name="T10" fmla="*/ 131 w 739"/>
                  <a:gd name="T11" fmla="*/ 2556 h 3049"/>
                  <a:gd name="T12" fmla="*/ 131 w 739"/>
                  <a:gd name="T13" fmla="*/ 2589 h 3049"/>
                  <a:gd name="T14" fmla="*/ 66 w 739"/>
                  <a:gd name="T15" fmla="*/ 2622 h 3049"/>
                  <a:gd name="T16" fmla="*/ 82 w 739"/>
                  <a:gd name="T17" fmla="*/ 2638 h 3049"/>
                  <a:gd name="T18" fmla="*/ 181 w 739"/>
                  <a:gd name="T19" fmla="*/ 541 h 3049"/>
                  <a:gd name="T20" fmla="*/ 148 w 739"/>
                  <a:gd name="T21" fmla="*/ 475 h 3049"/>
                  <a:gd name="T22" fmla="*/ 116 w 739"/>
                  <a:gd name="T23" fmla="*/ 475 h 3049"/>
                  <a:gd name="T24" fmla="*/ 82 w 739"/>
                  <a:gd name="T25" fmla="*/ 409 h 3049"/>
                  <a:gd name="T26" fmla="*/ 66 w 739"/>
                  <a:gd name="T27" fmla="*/ 426 h 3049"/>
                  <a:gd name="T28" fmla="*/ 262 w 739"/>
                  <a:gd name="T29" fmla="*/ 622 h 3049"/>
                  <a:gd name="T30" fmla="*/ 262 w 739"/>
                  <a:gd name="T31" fmla="*/ 589 h 3049"/>
                  <a:gd name="T32" fmla="*/ 328 w 739"/>
                  <a:gd name="T33" fmla="*/ 688 h 3049"/>
                  <a:gd name="T34" fmla="*/ 312 w 739"/>
                  <a:gd name="T35" fmla="*/ 672 h 3049"/>
                  <a:gd name="T36" fmla="*/ 722 w 739"/>
                  <a:gd name="T37" fmla="*/ 1557 h 3049"/>
                  <a:gd name="T38" fmla="*/ 492 w 739"/>
                  <a:gd name="T39" fmla="*/ 1786 h 3049"/>
                  <a:gd name="T40" fmla="*/ 197 w 739"/>
                  <a:gd name="T41" fmla="*/ 2081 h 3049"/>
                  <a:gd name="T42" fmla="*/ 50 w 739"/>
                  <a:gd name="T43" fmla="*/ 2245 h 3049"/>
                  <a:gd name="T44" fmla="*/ 459 w 739"/>
                  <a:gd name="T45" fmla="*/ 2278 h 3049"/>
                  <a:gd name="T46" fmla="*/ 525 w 739"/>
                  <a:gd name="T47" fmla="*/ 2344 h 3049"/>
                  <a:gd name="T48" fmla="*/ 361 w 739"/>
                  <a:gd name="T49" fmla="*/ 2507 h 3049"/>
                  <a:gd name="T50" fmla="*/ 197 w 739"/>
                  <a:gd name="T51" fmla="*/ 2671 h 3049"/>
                  <a:gd name="T52" fmla="*/ 66 w 739"/>
                  <a:gd name="T53" fmla="*/ 2802 h 3049"/>
                  <a:gd name="T54" fmla="*/ 123 w 739"/>
                  <a:gd name="T55" fmla="*/ 2877 h 3049"/>
                  <a:gd name="T56" fmla="*/ 66 w 739"/>
                  <a:gd name="T57" fmla="*/ 2999 h 3049"/>
                  <a:gd name="T58" fmla="*/ 0 w 739"/>
                  <a:gd name="T59" fmla="*/ 2720 h 3049"/>
                  <a:gd name="T60" fmla="*/ 0 w 739"/>
                  <a:gd name="T61" fmla="*/ 2589 h 3049"/>
                  <a:gd name="T62" fmla="*/ 197 w 739"/>
                  <a:gd name="T63" fmla="*/ 2409 h 3049"/>
                  <a:gd name="T64" fmla="*/ 131 w 739"/>
                  <a:gd name="T65" fmla="*/ 2344 h 3049"/>
                  <a:gd name="T66" fmla="*/ 66 w 739"/>
                  <a:gd name="T67" fmla="*/ 2081 h 3049"/>
                  <a:gd name="T68" fmla="*/ 230 w 739"/>
                  <a:gd name="T69" fmla="*/ 1917 h 3049"/>
                  <a:gd name="T70" fmla="*/ 394 w 739"/>
                  <a:gd name="T71" fmla="*/ 1754 h 3049"/>
                  <a:gd name="T72" fmla="*/ 558 w 739"/>
                  <a:gd name="T73" fmla="*/ 1590 h 3049"/>
                  <a:gd name="T74" fmla="*/ 590 w 739"/>
                  <a:gd name="T75" fmla="*/ 1491 h 3049"/>
                  <a:gd name="T76" fmla="*/ 131 w 739"/>
                  <a:gd name="T77" fmla="*/ 704 h 3049"/>
                  <a:gd name="T78" fmla="*/ 214 w 739"/>
                  <a:gd name="T79" fmla="*/ 672 h 3049"/>
                  <a:gd name="T80" fmla="*/ 66 w 739"/>
                  <a:gd name="T81" fmla="*/ 508 h 3049"/>
                  <a:gd name="T82" fmla="*/ 0 w 739"/>
                  <a:gd name="T83" fmla="*/ 360 h 3049"/>
                  <a:gd name="T84" fmla="*/ 0 w 739"/>
                  <a:gd name="T85" fmla="*/ 0 h 3049"/>
                  <a:gd name="T86" fmla="*/ 148 w 739"/>
                  <a:gd name="T87" fmla="*/ 147 h 3049"/>
                  <a:gd name="T88" fmla="*/ 50 w 739"/>
                  <a:gd name="T89" fmla="*/ 213 h 3049"/>
                  <a:gd name="T90" fmla="*/ 230 w 739"/>
                  <a:gd name="T91" fmla="*/ 409 h 3049"/>
                  <a:gd name="T92" fmla="*/ 459 w 739"/>
                  <a:gd name="T93" fmla="*/ 639 h 3049"/>
                  <a:gd name="T94" fmla="*/ 517 w 739"/>
                  <a:gd name="T95" fmla="*/ 762 h 3049"/>
                  <a:gd name="T96" fmla="*/ 74 w 739"/>
                  <a:gd name="T97" fmla="*/ 778 h 3049"/>
                  <a:gd name="T98" fmla="*/ 99 w 739"/>
                  <a:gd name="T99" fmla="*/ 868 h 3049"/>
                  <a:gd name="T100" fmla="*/ 262 w 739"/>
                  <a:gd name="T101" fmla="*/ 1032 h 3049"/>
                  <a:gd name="T102" fmla="*/ 426 w 739"/>
                  <a:gd name="T103" fmla="*/ 1196 h 3049"/>
                  <a:gd name="T104" fmla="*/ 590 w 739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246" y="2442"/>
                    </a:moveTo>
                    <a:lnTo>
                      <a:pt x="246" y="2442"/>
                    </a:lnTo>
                    <a:cubicBezTo>
                      <a:pt x="246" y="2452"/>
                      <a:pt x="252" y="2458"/>
                      <a:pt x="262" y="2458"/>
                    </a:cubicBezTo>
                    <a:lnTo>
                      <a:pt x="262" y="2458"/>
                    </a:lnTo>
                    <a:cubicBezTo>
                      <a:pt x="274" y="2458"/>
                      <a:pt x="280" y="2452"/>
                      <a:pt x="280" y="2442"/>
                    </a:cubicBezTo>
                    <a:lnTo>
                      <a:pt x="280" y="2442"/>
                    </a:lnTo>
                    <a:cubicBezTo>
                      <a:pt x="280" y="2431"/>
                      <a:pt x="274" y="2425"/>
                      <a:pt x="262" y="2425"/>
                    </a:cubicBezTo>
                    <a:lnTo>
                      <a:pt x="262" y="2425"/>
                    </a:lnTo>
                    <a:cubicBezTo>
                      <a:pt x="252" y="2425"/>
                      <a:pt x="246" y="2431"/>
                      <a:pt x="246" y="2442"/>
                    </a:cubicBezTo>
                    <a:close/>
                    <a:moveTo>
                      <a:pt x="312" y="2376"/>
                    </a:moveTo>
                    <a:lnTo>
                      <a:pt x="312" y="2376"/>
                    </a:lnTo>
                    <a:cubicBezTo>
                      <a:pt x="312" y="2387"/>
                      <a:pt x="317" y="2393"/>
                      <a:pt x="328" y="2393"/>
                    </a:cubicBezTo>
                    <a:lnTo>
                      <a:pt x="328" y="2393"/>
                    </a:lnTo>
                    <a:cubicBezTo>
                      <a:pt x="339" y="2393"/>
                      <a:pt x="345" y="2387"/>
                      <a:pt x="345" y="2376"/>
                    </a:cubicBezTo>
                    <a:lnTo>
                      <a:pt x="345" y="2376"/>
                    </a:lnTo>
                    <a:cubicBezTo>
                      <a:pt x="345" y="2365"/>
                      <a:pt x="339" y="2360"/>
                      <a:pt x="328" y="2360"/>
                    </a:cubicBezTo>
                    <a:lnTo>
                      <a:pt x="328" y="2360"/>
                    </a:lnTo>
                    <a:cubicBezTo>
                      <a:pt x="317" y="2360"/>
                      <a:pt x="312" y="2365"/>
                      <a:pt x="312" y="2376"/>
                    </a:cubicBezTo>
                    <a:close/>
                    <a:moveTo>
                      <a:pt x="214" y="2507"/>
                    </a:moveTo>
                    <a:lnTo>
                      <a:pt x="214" y="2507"/>
                    </a:lnTo>
                    <a:cubicBezTo>
                      <a:pt x="214" y="2496"/>
                      <a:pt x="209" y="2491"/>
                      <a:pt x="197" y="2491"/>
                    </a:cubicBezTo>
                    <a:lnTo>
                      <a:pt x="197" y="2491"/>
                    </a:lnTo>
                    <a:cubicBezTo>
                      <a:pt x="186" y="2491"/>
                      <a:pt x="181" y="2496"/>
                      <a:pt x="181" y="2507"/>
                    </a:cubicBezTo>
                    <a:lnTo>
                      <a:pt x="181" y="2507"/>
                    </a:lnTo>
                    <a:cubicBezTo>
                      <a:pt x="181" y="2518"/>
                      <a:pt x="186" y="2524"/>
                      <a:pt x="197" y="2524"/>
                    </a:cubicBezTo>
                    <a:lnTo>
                      <a:pt x="197" y="2524"/>
                    </a:lnTo>
                    <a:cubicBezTo>
                      <a:pt x="209" y="2524"/>
                      <a:pt x="214" y="2518"/>
                      <a:pt x="214" y="2507"/>
                    </a:cubicBezTo>
                    <a:close/>
                    <a:moveTo>
                      <a:pt x="148" y="2573"/>
                    </a:moveTo>
                    <a:lnTo>
                      <a:pt x="148" y="2573"/>
                    </a:lnTo>
                    <a:cubicBezTo>
                      <a:pt x="148" y="2562"/>
                      <a:pt x="143" y="2556"/>
                      <a:pt x="131" y="2556"/>
                    </a:cubicBezTo>
                    <a:lnTo>
                      <a:pt x="131" y="2556"/>
                    </a:lnTo>
                    <a:cubicBezTo>
                      <a:pt x="121" y="2556"/>
                      <a:pt x="116" y="2562"/>
                      <a:pt x="116" y="2573"/>
                    </a:cubicBezTo>
                    <a:lnTo>
                      <a:pt x="116" y="2573"/>
                    </a:lnTo>
                    <a:cubicBezTo>
                      <a:pt x="116" y="2584"/>
                      <a:pt x="121" y="2589"/>
                      <a:pt x="131" y="2589"/>
                    </a:cubicBezTo>
                    <a:lnTo>
                      <a:pt x="131" y="2589"/>
                    </a:lnTo>
                    <a:cubicBezTo>
                      <a:pt x="143" y="2589"/>
                      <a:pt x="148" y="2584"/>
                      <a:pt x="148" y="2573"/>
                    </a:cubicBezTo>
                    <a:close/>
                    <a:moveTo>
                      <a:pt x="82" y="2638"/>
                    </a:moveTo>
                    <a:lnTo>
                      <a:pt x="82" y="2638"/>
                    </a:lnTo>
                    <a:cubicBezTo>
                      <a:pt x="82" y="2627"/>
                      <a:pt x="77" y="2622"/>
                      <a:pt x="66" y="2622"/>
                    </a:cubicBezTo>
                    <a:lnTo>
                      <a:pt x="66" y="2622"/>
                    </a:lnTo>
                    <a:cubicBezTo>
                      <a:pt x="55" y="2622"/>
                      <a:pt x="50" y="2627"/>
                      <a:pt x="50" y="2638"/>
                    </a:cubicBezTo>
                    <a:lnTo>
                      <a:pt x="50" y="2638"/>
                    </a:lnTo>
                    <a:cubicBezTo>
                      <a:pt x="50" y="2650"/>
                      <a:pt x="55" y="2655"/>
                      <a:pt x="66" y="2655"/>
                    </a:cubicBezTo>
                    <a:lnTo>
                      <a:pt x="66" y="2655"/>
                    </a:lnTo>
                    <a:cubicBezTo>
                      <a:pt x="77" y="2655"/>
                      <a:pt x="82" y="2650"/>
                      <a:pt x="82" y="2638"/>
                    </a:cubicBezTo>
                    <a:close/>
                    <a:moveTo>
                      <a:pt x="214" y="541"/>
                    </a:moveTo>
                    <a:lnTo>
                      <a:pt x="214" y="541"/>
                    </a:lnTo>
                    <a:cubicBezTo>
                      <a:pt x="214" y="529"/>
                      <a:pt x="209" y="524"/>
                      <a:pt x="197" y="524"/>
                    </a:cubicBezTo>
                    <a:lnTo>
                      <a:pt x="197" y="524"/>
                    </a:lnTo>
                    <a:cubicBezTo>
                      <a:pt x="186" y="524"/>
                      <a:pt x="181" y="529"/>
                      <a:pt x="181" y="541"/>
                    </a:cubicBezTo>
                    <a:lnTo>
                      <a:pt x="181" y="541"/>
                    </a:lnTo>
                    <a:cubicBezTo>
                      <a:pt x="181" y="551"/>
                      <a:pt x="186" y="557"/>
                      <a:pt x="197" y="557"/>
                    </a:cubicBezTo>
                    <a:lnTo>
                      <a:pt x="197" y="557"/>
                    </a:lnTo>
                    <a:cubicBezTo>
                      <a:pt x="209" y="557"/>
                      <a:pt x="214" y="551"/>
                      <a:pt x="214" y="541"/>
                    </a:cubicBezTo>
                    <a:close/>
                    <a:moveTo>
                      <a:pt x="148" y="475"/>
                    </a:moveTo>
                    <a:lnTo>
                      <a:pt x="148" y="475"/>
                    </a:lnTo>
                    <a:cubicBezTo>
                      <a:pt x="148" y="464"/>
                      <a:pt x="143" y="458"/>
                      <a:pt x="131" y="458"/>
                    </a:cubicBezTo>
                    <a:lnTo>
                      <a:pt x="131" y="458"/>
                    </a:lnTo>
                    <a:cubicBezTo>
                      <a:pt x="121" y="458"/>
                      <a:pt x="116" y="464"/>
                      <a:pt x="116" y="475"/>
                    </a:cubicBezTo>
                    <a:lnTo>
                      <a:pt x="116" y="475"/>
                    </a:lnTo>
                    <a:cubicBezTo>
                      <a:pt x="116" y="486"/>
                      <a:pt x="121" y="491"/>
                      <a:pt x="131" y="491"/>
                    </a:cubicBezTo>
                    <a:lnTo>
                      <a:pt x="131" y="491"/>
                    </a:lnTo>
                    <a:cubicBezTo>
                      <a:pt x="143" y="491"/>
                      <a:pt x="148" y="486"/>
                      <a:pt x="148" y="475"/>
                    </a:cubicBezTo>
                    <a:close/>
                    <a:moveTo>
                      <a:pt x="82" y="409"/>
                    </a:moveTo>
                    <a:lnTo>
                      <a:pt x="82" y="409"/>
                    </a:lnTo>
                    <a:cubicBezTo>
                      <a:pt x="82" y="398"/>
                      <a:pt x="77" y="393"/>
                      <a:pt x="66" y="393"/>
                    </a:cubicBezTo>
                    <a:lnTo>
                      <a:pt x="66" y="393"/>
                    </a:lnTo>
                    <a:cubicBezTo>
                      <a:pt x="55" y="393"/>
                      <a:pt x="50" y="398"/>
                      <a:pt x="50" y="409"/>
                    </a:cubicBezTo>
                    <a:lnTo>
                      <a:pt x="50" y="409"/>
                    </a:lnTo>
                    <a:cubicBezTo>
                      <a:pt x="50" y="420"/>
                      <a:pt x="55" y="426"/>
                      <a:pt x="66" y="426"/>
                    </a:cubicBezTo>
                    <a:lnTo>
                      <a:pt x="66" y="426"/>
                    </a:lnTo>
                    <a:cubicBezTo>
                      <a:pt x="77" y="426"/>
                      <a:pt x="82" y="420"/>
                      <a:pt x="82" y="409"/>
                    </a:cubicBezTo>
                    <a:close/>
                    <a:moveTo>
                      <a:pt x="246" y="606"/>
                    </a:moveTo>
                    <a:lnTo>
                      <a:pt x="246" y="606"/>
                    </a:lnTo>
                    <a:cubicBezTo>
                      <a:pt x="246" y="617"/>
                      <a:pt x="252" y="622"/>
                      <a:pt x="262" y="622"/>
                    </a:cubicBezTo>
                    <a:lnTo>
                      <a:pt x="262" y="622"/>
                    </a:lnTo>
                    <a:cubicBezTo>
                      <a:pt x="274" y="622"/>
                      <a:pt x="280" y="617"/>
                      <a:pt x="280" y="606"/>
                    </a:cubicBezTo>
                    <a:lnTo>
                      <a:pt x="280" y="606"/>
                    </a:lnTo>
                    <a:cubicBezTo>
                      <a:pt x="280" y="595"/>
                      <a:pt x="274" y="589"/>
                      <a:pt x="262" y="589"/>
                    </a:cubicBezTo>
                    <a:lnTo>
                      <a:pt x="262" y="589"/>
                    </a:lnTo>
                    <a:cubicBezTo>
                      <a:pt x="252" y="589"/>
                      <a:pt x="246" y="595"/>
                      <a:pt x="246" y="606"/>
                    </a:cubicBezTo>
                    <a:close/>
                    <a:moveTo>
                      <a:pt x="312" y="672"/>
                    </a:moveTo>
                    <a:lnTo>
                      <a:pt x="312" y="672"/>
                    </a:lnTo>
                    <a:cubicBezTo>
                      <a:pt x="312" y="683"/>
                      <a:pt x="317" y="688"/>
                      <a:pt x="328" y="688"/>
                    </a:cubicBezTo>
                    <a:lnTo>
                      <a:pt x="328" y="688"/>
                    </a:lnTo>
                    <a:cubicBezTo>
                      <a:pt x="339" y="688"/>
                      <a:pt x="345" y="683"/>
                      <a:pt x="345" y="672"/>
                    </a:cubicBezTo>
                    <a:lnTo>
                      <a:pt x="345" y="672"/>
                    </a:lnTo>
                    <a:cubicBezTo>
                      <a:pt x="345" y="660"/>
                      <a:pt x="339" y="655"/>
                      <a:pt x="328" y="655"/>
                    </a:cubicBezTo>
                    <a:lnTo>
                      <a:pt x="328" y="655"/>
                    </a:lnTo>
                    <a:cubicBezTo>
                      <a:pt x="317" y="655"/>
                      <a:pt x="312" y="660"/>
                      <a:pt x="312" y="672"/>
                    </a:cubicBezTo>
                    <a:close/>
                    <a:moveTo>
                      <a:pt x="722" y="1491"/>
                    </a:moveTo>
                    <a:lnTo>
                      <a:pt x="722" y="1491"/>
                    </a:lnTo>
                    <a:cubicBezTo>
                      <a:pt x="732" y="1502"/>
                      <a:pt x="738" y="1513"/>
                      <a:pt x="738" y="1524"/>
                    </a:cubicBezTo>
                    <a:lnTo>
                      <a:pt x="738" y="1524"/>
                    </a:lnTo>
                    <a:cubicBezTo>
                      <a:pt x="738" y="1535"/>
                      <a:pt x="732" y="1545"/>
                      <a:pt x="722" y="1557"/>
                    </a:cubicBezTo>
                    <a:lnTo>
                      <a:pt x="689" y="1590"/>
                    </a:lnTo>
                    <a:lnTo>
                      <a:pt x="656" y="1623"/>
                    </a:lnTo>
                    <a:lnTo>
                      <a:pt x="558" y="1721"/>
                    </a:lnTo>
                    <a:lnTo>
                      <a:pt x="525" y="1754"/>
                    </a:lnTo>
                    <a:lnTo>
                      <a:pt x="492" y="1786"/>
                    </a:lnTo>
                    <a:lnTo>
                      <a:pt x="394" y="1885"/>
                    </a:lnTo>
                    <a:lnTo>
                      <a:pt x="361" y="1917"/>
                    </a:lnTo>
                    <a:lnTo>
                      <a:pt x="328" y="1950"/>
                    </a:lnTo>
                    <a:lnTo>
                      <a:pt x="230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5" y="2223"/>
                      <a:pt x="50" y="2234"/>
                      <a:pt x="50" y="2245"/>
                    </a:cubicBezTo>
                    <a:lnTo>
                      <a:pt x="50" y="2245"/>
                    </a:lnTo>
                    <a:cubicBezTo>
                      <a:pt x="50" y="2256"/>
                      <a:pt x="58" y="2264"/>
                      <a:pt x="74" y="2270"/>
                    </a:cubicBezTo>
                    <a:lnTo>
                      <a:pt x="74" y="2270"/>
                    </a:lnTo>
                    <a:cubicBezTo>
                      <a:pt x="91" y="2275"/>
                      <a:pt x="110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1" y="2278"/>
                      <a:pt x="500" y="2281"/>
                      <a:pt x="517" y="2286"/>
                    </a:cubicBezTo>
                    <a:lnTo>
                      <a:pt x="517" y="2286"/>
                    </a:lnTo>
                    <a:cubicBezTo>
                      <a:pt x="533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6" y="2333"/>
                      <a:pt x="525" y="2344"/>
                    </a:cubicBezTo>
                    <a:lnTo>
                      <a:pt x="492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4" y="2474"/>
                    </a:lnTo>
                    <a:lnTo>
                      <a:pt x="361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30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9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5" y="2814"/>
                      <a:pt x="50" y="2824"/>
                      <a:pt x="50" y="2835"/>
                    </a:cubicBezTo>
                    <a:lnTo>
                      <a:pt x="50" y="2835"/>
                    </a:lnTo>
                    <a:cubicBezTo>
                      <a:pt x="50" y="2846"/>
                      <a:pt x="58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40" y="2882"/>
                      <a:pt x="148" y="2889"/>
                      <a:pt x="148" y="2901"/>
                    </a:cubicBezTo>
                    <a:lnTo>
                      <a:pt x="148" y="2901"/>
                    </a:lnTo>
                    <a:cubicBezTo>
                      <a:pt x="148" y="2912"/>
                      <a:pt x="143" y="2923"/>
                      <a:pt x="131" y="2933"/>
                    </a:cubicBezTo>
                    <a:lnTo>
                      <a:pt x="99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1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1" y="2720"/>
                      <a:pt x="17" y="2715"/>
                      <a:pt x="17" y="2704"/>
                    </a:cubicBezTo>
                    <a:lnTo>
                      <a:pt x="17" y="2704"/>
                    </a:lnTo>
                    <a:cubicBezTo>
                      <a:pt x="17" y="2693"/>
                      <a:pt x="11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1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9" y="2398"/>
                      <a:pt x="214" y="2387"/>
                      <a:pt x="214" y="2376"/>
                    </a:cubicBezTo>
                    <a:lnTo>
                      <a:pt x="214" y="2376"/>
                    </a:lnTo>
                    <a:cubicBezTo>
                      <a:pt x="214" y="2365"/>
                      <a:pt x="205" y="2357"/>
                      <a:pt x="189" y="2351"/>
                    </a:cubicBezTo>
                    <a:lnTo>
                      <a:pt x="189" y="2351"/>
                    </a:lnTo>
                    <a:cubicBezTo>
                      <a:pt x="172" y="2346"/>
                      <a:pt x="153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1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9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30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1" y="1786"/>
                    </a:lnTo>
                    <a:lnTo>
                      <a:pt x="394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2" y="1655"/>
                    </a:lnTo>
                    <a:lnTo>
                      <a:pt x="525" y="1623"/>
                    </a:lnTo>
                    <a:lnTo>
                      <a:pt x="558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7" y="1535"/>
                      <a:pt x="607" y="1524"/>
                    </a:cubicBezTo>
                    <a:lnTo>
                      <a:pt x="607" y="1524"/>
                    </a:lnTo>
                    <a:cubicBezTo>
                      <a:pt x="607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1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3" y="704"/>
                      <a:pt x="172" y="702"/>
                      <a:pt x="189" y="696"/>
                    </a:cubicBezTo>
                    <a:lnTo>
                      <a:pt x="189" y="696"/>
                    </a:lnTo>
                    <a:cubicBezTo>
                      <a:pt x="205" y="691"/>
                      <a:pt x="214" y="683"/>
                      <a:pt x="214" y="672"/>
                    </a:cubicBezTo>
                    <a:lnTo>
                      <a:pt x="214" y="672"/>
                    </a:lnTo>
                    <a:cubicBezTo>
                      <a:pt x="214" y="660"/>
                      <a:pt x="209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9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1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1" y="360"/>
                      <a:pt x="17" y="355"/>
                      <a:pt x="17" y="344"/>
                    </a:cubicBezTo>
                    <a:lnTo>
                      <a:pt x="17" y="344"/>
                    </a:lnTo>
                    <a:cubicBezTo>
                      <a:pt x="17" y="333"/>
                      <a:pt x="11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1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3" y="125"/>
                      <a:pt x="148" y="136"/>
                      <a:pt x="148" y="147"/>
                    </a:cubicBezTo>
                    <a:lnTo>
                      <a:pt x="148" y="147"/>
                    </a:lnTo>
                    <a:cubicBezTo>
                      <a:pt x="148" y="158"/>
                      <a:pt x="140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8" y="194"/>
                      <a:pt x="50" y="202"/>
                      <a:pt x="50" y="213"/>
                    </a:cubicBezTo>
                    <a:lnTo>
                      <a:pt x="50" y="213"/>
                    </a:lnTo>
                    <a:cubicBezTo>
                      <a:pt x="50" y="224"/>
                      <a:pt x="55" y="235"/>
                      <a:pt x="66" y="245"/>
                    </a:cubicBezTo>
                    <a:lnTo>
                      <a:pt x="99" y="279"/>
                    </a:lnTo>
                    <a:lnTo>
                      <a:pt x="131" y="311"/>
                    </a:lnTo>
                    <a:lnTo>
                      <a:pt x="230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4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5" y="704"/>
                    </a:lnTo>
                    <a:lnTo>
                      <a:pt x="525" y="704"/>
                    </a:lnTo>
                    <a:cubicBezTo>
                      <a:pt x="536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3" y="756"/>
                      <a:pt x="517" y="762"/>
                    </a:cubicBezTo>
                    <a:lnTo>
                      <a:pt x="517" y="762"/>
                    </a:lnTo>
                    <a:cubicBezTo>
                      <a:pt x="500" y="767"/>
                      <a:pt x="481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10" y="770"/>
                      <a:pt x="91" y="773"/>
                      <a:pt x="74" y="778"/>
                    </a:cubicBezTo>
                    <a:lnTo>
                      <a:pt x="74" y="778"/>
                    </a:lnTo>
                    <a:cubicBezTo>
                      <a:pt x="58" y="784"/>
                      <a:pt x="50" y="792"/>
                      <a:pt x="50" y="803"/>
                    </a:cubicBezTo>
                    <a:lnTo>
                      <a:pt x="50" y="803"/>
                    </a:lnTo>
                    <a:cubicBezTo>
                      <a:pt x="50" y="814"/>
                      <a:pt x="55" y="824"/>
                      <a:pt x="66" y="835"/>
                    </a:cubicBezTo>
                    <a:lnTo>
                      <a:pt x="99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30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1" y="1130"/>
                    </a:lnTo>
                    <a:lnTo>
                      <a:pt x="394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2" y="1262"/>
                    </a:lnTo>
                    <a:lnTo>
                      <a:pt x="525" y="1294"/>
                    </a:lnTo>
                    <a:lnTo>
                      <a:pt x="558" y="1327"/>
                    </a:lnTo>
                    <a:lnTo>
                      <a:pt x="590" y="1360"/>
                    </a:lnTo>
                    <a:lnTo>
                      <a:pt x="624" y="1393"/>
                    </a:lnTo>
                    <a:lnTo>
                      <a:pt x="656" y="1426"/>
                    </a:lnTo>
                    <a:lnTo>
                      <a:pt x="689" y="1458"/>
                    </a:lnTo>
                    <a:lnTo>
                      <a:pt x="722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" name="Freeform 193">
                <a:extLst>
                  <a:ext uri="{FF2B5EF4-FFF2-40B4-BE49-F238E27FC236}">
                    <a16:creationId xmlns="" xmlns:a16="http://schemas.microsoft.com/office/drawing/2014/main" id="{1E498BB0-3AE3-FC48-8C83-B0BE31D9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2243138"/>
                <a:ext cx="171450" cy="342900"/>
              </a:xfrm>
              <a:custGeom>
                <a:avLst/>
                <a:gdLst>
                  <a:gd name="T0" fmla="*/ 459 w 477"/>
                  <a:gd name="T1" fmla="*/ 508 h 952"/>
                  <a:gd name="T2" fmla="*/ 459 w 477"/>
                  <a:gd name="T3" fmla="*/ 508 h 952"/>
                  <a:gd name="T4" fmla="*/ 476 w 477"/>
                  <a:gd name="T5" fmla="*/ 475 h 952"/>
                  <a:gd name="T6" fmla="*/ 476 w 477"/>
                  <a:gd name="T7" fmla="*/ 475 h 952"/>
                  <a:gd name="T8" fmla="*/ 459 w 477"/>
                  <a:gd name="T9" fmla="*/ 442 h 952"/>
                  <a:gd name="T10" fmla="*/ 426 w 477"/>
                  <a:gd name="T11" fmla="*/ 409 h 952"/>
                  <a:gd name="T12" fmla="*/ 394 w 477"/>
                  <a:gd name="T13" fmla="*/ 377 h 952"/>
                  <a:gd name="T14" fmla="*/ 361 w 477"/>
                  <a:gd name="T15" fmla="*/ 344 h 952"/>
                  <a:gd name="T16" fmla="*/ 328 w 477"/>
                  <a:gd name="T17" fmla="*/ 311 h 952"/>
                  <a:gd name="T18" fmla="*/ 295 w 477"/>
                  <a:gd name="T19" fmla="*/ 278 h 952"/>
                  <a:gd name="T20" fmla="*/ 262 w 477"/>
                  <a:gd name="T21" fmla="*/ 245 h 952"/>
                  <a:gd name="T22" fmla="*/ 230 w 477"/>
                  <a:gd name="T23" fmla="*/ 213 h 952"/>
                  <a:gd name="T24" fmla="*/ 197 w 477"/>
                  <a:gd name="T25" fmla="*/ 180 h 952"/>
                  <a:gd name="T26" fmla="*/ 164 w 477"/>
                  <a:gd name="T27" fmla="*/ 147 h 952"/>
                  <a:gd name="T28" fmla="*/ 131 w 477"/>
                  <a:gd name="T29" fmla="*/ 114 h 952"/>
                  <a:gd name="T30" fmla="*/ 99 w 477"/>
                  <a:gd name="T31" fmla="*/ 81 h 952"/>
                  <a:gd name="T32" fmla="*/ 66 w 477"/>
                  <a:gd name="T33" fmla="*/ 49 h 952"/>
                  <a:gd name="T34" fmla="*/ 33 w 477"/>
                  <a:gd name="T35" fmla="*/ 16 h 952"/>
                  <a:gd name="T36" fmla="*/ 33 w 477"/>
                  <a:gd name="T37" fmla="*/ 16 h 952"/>
                  <a:gd name="T38" fmla="*/ 0 w 477"/>
                  <a:gd name="T39" fmla="*/ 0 h 952"/>
                  <a:gd name="T40" fmla="*/ 0 w 477"/>
                  <a:gd name="T41" fmla="*/ 131 h 952"/>
                  <a:gd name="T42" fmla="*/ 0 w 477"/>
                  <a:gd name="T43" fmla="*/ 131 h 952"/>
                  <a:gd name="T44" fmla="*/ 33 w 477"/>
                  <a:gd name="T45" fmla="*/ 147 h 952"/>
                  <a:gd name="T46" fmla="*/ 66 w 477"/>
                  <a:gd name="T47" fmla="*/ 180 h 952"/>
                  <a:gd name="T48" fmla="*/ 99 w 477"/>
                  <a:gd name="T49" fmla="*/ 213 h 952"/>
                  <a:gd name="T50" fmla="*/ 131 w 477"/>
                  <a:gd name="T51" fmla="*/ 245 h 952"/>
                  <a:gd name="T52" fmla="*/ 230 w 477"/>
                  <a:gd name="T53" fmla="*/ 344 h 952"/>
                  <a:gd name="T54" fmla="*/ 262 w 477"/>
                  <a:gd name="T55" fmla="*/ 377 h 952"/>
                  <a:gd name="T56" fmla="*/ 295 w 477"/>
                  <a:gd name="T57" fmla="*/ 409 h 952"/>
                  <a:gd name="T58" fmla="*/ 328 w 477"/>
                  <a:gd name="T59" fmla="*/ 442 h 952"/>
                  <a:gd name="T60" fmla="*/ 328 w 477"/>
                  <a:gd name="T61" fmla="*/ 442 h 952"/>
                  <a:gd name="T62" fmla="*/ 345 w 477"/>
                  <a:gd name="T63" fmla="*/ 475 h 952"/>
                  <a:gd name="T64" fmla="*/ 345 w 477"/>
                  <a:gd name="T65" fmla="*/ 475 h 952"/>
                  <a:gd name="T66" fmla="*/ 328 w 477"/>
                  <a:gd name="T67" fmla="*/ 508 h 952"/>
                  <a:gd name="T68" fmla="*/ 295 w 477"/>
                  <a:gd name="T69" fmla="*/ 541 h 952"/>
                  <a:gd name="T70" fmla="*/ 262 w 477"/>
                  <a:gd name="T71" fmla="*/ 574 h 952"/>
                  <a:gd name="T72" fmla="*/ 230 w 477"/>
                  <a:gd name="T73" fmla="*/ 606 h 952"/>
                  <a:gd name="T74" fmla="*/ 197 w 477"/>
                  <a:gd name="T75" fmla="*/ 639 h 952"/>
                  <a:gd name="T76" fmla="*/ 164 w 477"/>
                  <a:gd name="T77" fmla="*/ 672 h 952"/>
                  <a:gd name="T78" fmla="*/ 131 w 477"/>
                  <a:gd name="T79" fmla="*/ 705 h 952"/>
                  <a:gd name="T80" fmla="*/ 99 w 477"/>
                  <a:gd name="T81" fmla="*/ 737 h 952"/>
                  <a:gd name="T82" fmla="*/ 66 w 477"/>
                  <a:gd name="T83" fmla="*/ 770 h 952"/>
                  <a:gd name="T84" fmla="*/ 33 w 477"/>
                  <a:gd name="T85" fmla="*/ 803 h 952"/>
                  <a:gd name="T86" fmla="*/ 33 w 477"/>
                  <a:gd name="T87" fmla="*/ 803 h 952"/>
                  <a:gd name="T88" fmla="*/ 0 w 477"/>
                  <a:gd name="T89" fmla="*/ 819 h 952"/>
                  <a:gd name="T90" fmla="*/ 0 w 477"/>
                  <a:gd name="T91" fmla="*/ 951 h 952"/>
                  <a:gd name="T92" fmla="*/ 0 w 477"/>
                  <a:gd name="T93" fmla="*/ 951 h 952"/>
                  <a:gd name="T94" fmla="*/ 33 w 477"/>
                  <a:gd name="T95" fmla="*/ 933 h 952"/>
                  <a:gd name="T96" fmla="*/ 459 w 477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6" y="486"/>
                      <a:pt x="476" y="475"/>
                    </a:cubicBezTo>
                    <a:lnTo>
                      <a:pt x="476" y="475"/>
                    </a:lnTo>
                    <a:cubicBezTo>
                      <a:pt x="476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4" y="377"/>
                    </a:lnTo>
                    <a:lnTo>
                      <a:pt x="361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30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9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1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1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9" y="213"/>
                    </a:lnTo>
                    <a:lnTo>
                      <a:pt x="131" y="245"/>
                    </a:lnTo>
                    <a:lnTo>
                      <a:pt x="230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9" y="453"/>
                      <a:pt x="345" y="464"/>
                      <a:pt x="345" y="475"/>
                    </a:cubicBezTo>
                    <a:lnTo>
                      <a:pt x="345" y="475"/>
                    </a:lnTo>
                    <a:cubicBezTo>
                      <a:pt x="345" y="486"/>
                      <a:pt x="339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30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9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1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1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="" xmlns:a16="http://schemas.microsoft.com/office/drawing/2014/main" id="{EDB4D542-5F88-7E43-A942-6C63FD435B97}"/>
                  </a:ext>
                </a:extLst>
              </p:cNvPr>
              <p:cNvGrpSpPr/>
              <p:nvPr/>
            </p:nvGrpSpPr>
            <p:grpSpPr>
              <a:xfrm>
                <a:off x="2700338" y="2360613"/>
                <a:ext cx="107950" cy="107950"/>
                <a:chOff x="2700338" y="2360613"/>
                <a:chExt cx="107950" cy="107950"/>
              </a:xfrm>
              <a:solidFill>
                <a:schemeClr val="accent2"/>
              </a:solidFill>
            </p:grpSpPr>
            <p:sp>
              <p:nvSpPr>
                <p:cNvPr id="94" name="Freeform 55">
                  <a:extLst>
                    <a:ext uri="{FF2B5EF4-FFF2-40B4-BE49-F238E27FC236}">
                      <a16:creationId xmlns="" xmlns:a16="http://schemas.microsoft.com/office/drawing/2014/main" id="{88448293-2C59-FB4D-A3B8-217A757CCB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0338" y="2360613"/>
                  <a:ext cx="41275" cy="41275"/>
                </a:xfrm>
                <a:custGeom>
                  <a:avLst/>
                  <a:gdLst>
                    <a:gd name="T0" fmla="*/ 106 w 113"/>
                    <a:gd name="T1" fmla="*/ 25 h 114"/>
                    <a:gd name="T2" fmla="*/ 106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6 w 113"/>
                    <a:gd name="T11" fmla="*/ 50 h 114"/>
                    <a:gd name="T12" fmla="*/ 16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6 w 113"/>
                    <a:gd name="T27" fmla="*/ 74 h 114"/>
                    <a:gd name="T28" fmla="*/ 106 w 113"/>
                    <a:gd name="T29" fmla="*/ 74 h 114"/>
                    <a:gd name="T30" fmla="*/ 106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6" y="25"/>
                      </a:moveTo>
                      <a:lnTo>
                        <a:pt x="106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49" y="17"/>
                      </a:cubicBezTo>
                      <a:lnTo>
                        <a:pt x="16" y="50"/>
                      </a:lnTo>
                      <a:lnTo>
                        <a:pt x="16" y="50"/>
                      </a:lnTo>
                      <a:cubicBezTo>
                        <a:pt x="5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8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7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6" y="74"/>
                      </a:cubicBezTo>
                      <a:lnTo>
                        <a:pt x="106" y="74"/>
                      </a:lnTo>
                      <a:cubicBezTo>
                        <a:pt x="112" y="57"/>
                        <a:pt x="112" y="42"/>
                        <a:pt x="106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58">
                  <a:extLst>
                    <a:ext uri="{FF2B5EF4-FFF2-40B4-BE49-F238E27FC236}">
                      <a16:creationId xmlns="" xmlns:a16="http://schemas.microsoft.com/office/drawing/2014/main" id="{D10AF797-7B85-AD42-8593-A38A68A02A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0338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6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6 w 113"/>
                    <a:gd name="T23" fmla="*/ 87 h 113"/>
                    <a:gd name="T24" fmla="*/ 106 w 113"/>
                    <a:gd name="T25" fmla="*/ 87 h 113"/>
                    <a:gd name="T26" fmla="*/ 106 w 113"/>
                    <a:gd name="T27" fmla="*/ 38 h 113"/>
                    <a:gd name="T28" fmla="*/ 106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7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8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5" y="51"/>
                        <a:pt x="16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6" y="87"/>
                      </a:cubicBezTo>
                      <a:lnTo>
                        <a:pt x="106" y="87"/>
                      </a:lnTo>
                      <a:cubicBezTo>
                        <a:pt x="112" y="71"/>
                        <a:pt x="112" y="54"/>
                        <a:pt x="106" y="38"/>
                      </a:cubicBezTo>
                      <a:lnTo>
                        <a:pt x="106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199">
                  <a:extLst>
                    <a:ext uri="{FF2B5EF4-FFF2-40B4-BE49-F238E27FC236}">
                      <a16:creationId xmlns="" xmlns:a16="http://schemas.microsoft.com/office/drawing/2014/main" id="{6C0E3F01-1812-E446-8B3C-4BF3AEFCAD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013" y="2360613"/>
                  <a:ext cx="41275" cy="41275"/>
                </a:xfrm>
                <a:custGeom>
                  <a:avLst/>
                  <a:gdLst>
                    <a:gd name="T0" fmla="*/ 38 w 113"/>
                    <a:gd name="T1" fmla="*/ 107 h 114"/>
                    <a:gd name="T2" fmla="*/ 38 w 113"/>
                    <a:gd name="T3" fmla="*/ 107 h 114"/>
                    <a:gd name="T4" fmla="*/ 87 w 113"/>
                    <a:gd name="T5" fmla="*/ 107 h 114"/>
                    <a:gd name="T6" fmla="*/ 87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5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0 w 113"/>
                    <a:gd name="T19" fmla="*/ 0 h 114"/>
                    <a:gd name="T20" fmla="*/ 30 w 113"/>
                    <a:gd name="T21" fmla="*/ 0 h 114"/>
                    <a:gd name="T22" fmla="*/ 5 w 113"/>
                    <a:gd name="T23" fmla="*/ 25 h 114"/>
                    <a:gd name="T24" fmla="*/ 5 w 113"/>
                    <a:gd name="T25" fmla="*/ 25 h 114"/>
                    <a:gd name="T26" fmla="*/ 5 w 113"/>
                    <a:gd name="T27" fmla="*/ 74 h 114"/>
                    <a:gd name="T28" fmla="*/ 5 w 113"/>
                    <a:gd name="T29" fmla="*/ 74 h 114"/>
                    <a:gd name="T30" fmla="*/ 38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8" y="107"/>
                      </a:moveTo>
                      <a:lnTo>
                        <a:pt x="38" y="107"/>
                      </a:lnTo>
                      <a:cubicBezTo>
                        <a:pt x="55" y="113"/>
                        <a:pt x="71" y="113"/>
                        <a:pt x="87" y="107"/>
                      </a:cubicBezTo>
                      <a:lnTo>
                        <a:pt x="87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5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0" y="0"/>
                      </a:cubicBezTo>
                      <a:lnTo>
                        <a:pt x="30" y="0"/>
                      </a:lnTo>
                      <a:cubicBezTo>
                        <a:pt x="19" y="0"/>
                        <a:pt x="11" y="9"/>
                        <a:pt x="5" y="25"/>
                      </a:cubicBezTo>
                      <a:lnTo>
                        <a:pt x="5" y="25"/>
                      </a:lnTo>
                      <a:cubicBezTo>
                        <a:pt x="0" y="42"/>
                        <a:pt x="0" y="57"/>
                        <a:pt x="5" y="74"/>
                      </a:cubicBezTo>
                      <a:lnTo>
                        <a:pt x="5" y="74"/>
                      </a:lnTo>
                      <a:cubicBezTo>
                        <a:pt x="11" y="91"/>
                        <a:pt x="22" y="101"/>
                        <a:pt x="38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202">
                  <a:extLst>
                    <a:ext uri="{FF2B5EF4-FFF2-40B4-BE49-F238E27FC236}">
                      <a16:creationId xmlns="" xmlns:a16="http://schemas.microsoft.com/office/drawing/2014/main" id="{D761C71E-BD55-364D-98FD-66927825E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013" y="2427288"/>
                  <a:ext cx="41275" cy="41275"/>
                </a:xfrm>
                <a:custGeom>
                  <a:avLst/>
                  <a:gdLst>
                    <a:gd name="T0" fmla="*/ 5 w 113"/>
                    <a:gd name="T1" fmla="*/ 87 h 113"/>
                    <a:gd name="T2" fmla="*/ 5 w 113"/>
                    <a:gd name="T3" fmla="*/ 87 h 113"/>
                    <a:gd name="T4" fmla="*/ 30 w 113"/>
                    <a:gd name="T5" fmla="*/ 112 h 113"/>
                    <a:gd name="T6" fmla="*/ 30 w 113"/>
                    <a:gd name="T7" fmla="*/ 112 h 113"/>
                    <a:gd name="T8" fmla="*/ 63 w 113"/>
                    <a:gd name="T9" fmla="*/ 95 h 113"/>
                    <a:gd name="T10" fmla="*/ 95 w 113"/>
                    <a:gd name="T11" fmla="*/ 63 h 113"/>
                    <a:gd name="T12" fmla="*/ 95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7 w 113"/>
                    <a:gd name="T19" fmla="*/ 5 h 113"/>
                    <a:gd name="T20" fmla="*/ 87 w 113"/>
                    <a:gd name="T21" fmla="*/ 5 h 113"/>
                    <a:gd name="T22" fmla="*/ 38 w 113"/>
                    <a:gd name="T23" fmla="*/ 5 h 113"/>
                    <a:gd name="T24" fmla="*/ 38 w 113"/>
                    <a:gd name="T25" fmla="*/ 5 h 113"/>
                    <a:gd name="T26" fmla="*/ 5 w 113"/>
                    <a:gd name="T27" fmla="*/ 38 h 113"/>
                    <a:gd name="T28" fmla="*/ 5 w 113"/>
                    <a:gd name="T29" fmla="*/ 38 h 113"/>
                    <a:gd name="T30" fmla="*/ 5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5" y="87"/>
                      </a:moveTo>
                      <a:lnTo>
                        <a:pt x="5" y="87"/>
                      </a:lnTo>
                      <a:cubicBezTo>
                        <a:pt x="11" y="103"/>
                        <a:pt x="19" y="112"/>
                        <a:pt x="30" y="112"/>
                      </a:cubicBezTo>
                      <a:lnTo>
                        <a:pt x="30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5" y="63"/>
                      </a:lnTo>
                      <a:lnTo>
                        <a:pt x="95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7" y="5"/>
                      </a:cubicBezTo>
                      <a:lnTo>
                        <a:pt x="87" y="5"/>
                      </a:lnTo>
                      <a:cubicBezTo>
                        <a:pt x="71" y="0"/>
                        <a:pt x="55" y="0"/>
                        <a:pt x="38" y="5"/>
                      </a:cubicBezTo>
                      <a:lnTo>
                        <a:pt x="38" y="5"/>
                      </a:lnTo>
                      <a:cubicBezTo>
                        <a:pt x="22" y="10"/>
                        <a:pt x="11" y="21"/>
                        <a:pt x="5" y="38"/>
                      </a:cubicBezTo>
                      <a:lnTo>
                        <a:pt x="5" y="38"/>
                      </a:lnTo>
                      <a:cubicBezTo>
                        <a:pt x="0" y="54"/>
                        <a:pt x="0" y="71"/>
                        <a:pt x="5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DD079EC3-CEF8-B640-9E25-08079CA03957}"/>
                </a:ext>
              </a:extLst>
            </p:cNvPr>
            <p:cNvGrpSpPr/>
            <p:nvPr/>
          </p:nvGrpSpPr>
          <p:grpSpPr>
            <a:xfrm>
              <a:off x="3030538" y="1380652"/>
              <a:ext cx="1120775" cy="1133475"/>
              <a:chOff x="3030538" y="1858963"/>
              <a:chExt cx="1120775" cy="1133475"/>
            </a:xfrm>
          </p:grpSpPr>
          <p:sp>
            <p:nvSpPr>
              <p:cNvPr id="74" name="Freeform 185">
                <a:extLst>
                  <a:ext uri="{FF2B5EF4-FFF2-40B4-BE49-F238E27FC236}">
                    <a16:creationId xmlns="" xmlns:a16="http://schemas.microsoft.com/office/drawing/2014/main" id="{EFAE80D4-4FCE-084D-8621-2C6CBCFAA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988" y="1858963"/>
                <a:ext cx="271462" cy="141287"/>
              </a:xfrm>
              <a:custGeom>
                <a:avLst/>
                <a:gdLst>
                  <a:gd name="T0" fmla="*/ 49 w 754"/>
                  <a:gd name="T1" fmla="*/ 98 h 392"/>
                  <a:gd name="T2" fmla="*/ 82 w 754"/>
                  <a:gd name="T3" fmla="*/ 131 h 392"/>
                  <a:gd name="T4" fmla="*/ 114 w 754"/>
                  <a:gd name="T5" fmla="*/ 164 h 392"/>
                  <a:gd name="T6" fmla="*/ 147 w 754"/>
                  <a:gd name="T7" fmla="*/ 197 h 392"/>
                  <a:gd name="T8" fmla="*/ 180 w 754"/>
                  <a:gd name="T9" fmla="*/ 230 h 392"/>
                  <a:gd name="T10" fmla="*/ 213 w 754"/>
                  <a:gd name="T11" fmla="*/ 262 h 392"/>
                  <a:gd name="T12" fmla="*/ 245 w 754"/>
                  <a:gd name="T13" fmla="*/ 296 h 392"/>
                  <a:gd name="T14" fmla="*/ 278 w 754"/>
                  <a:gd name="T15" fmla="*/ 328 h 392"/>
                  <a:gd name="T16" fmla="*/ 311 w 754"/>
                  <a:gd name="T17" fmla="*/ 361 h 392"/>
                  <a:gd name="T18" fmla="*/ 311 w 754"/>
                  <a:gd name="T19" fmla="*/ 361 h 392"/>
                  <a:gd name="T20" fmla="*/ 352 w 754"/>
                  <a:gd name="T21" fmla="*/ 385 h 392"/>
                  <a:gd name="T22" fmla="*/ 352 w 754"/>
                  <a:gd name="T23" fmla="*/ 385 h 392"/>
                  <a:gd name="T24" fmla="*/ 401 w 754"/>
                  <a:gd name="T25" fmla="*/ 385 h 392"/>
                  <a:gd name="T26" fmla="*/ 401 w 754"/>
                  <a:gd name="T27" fmla="*/ 385 h 392"/>
                  <a:gd name="T28" fmla="*/ 409 w 754"/>
                  <a:gd name="T29" fmla="*/ 382 h 392"/>
                  <a:gd name="T30" fmla="*/ 409 w 754"/>
                  <a:gd name="T31" fmla="*/ 382 h 392"/>
                  <a:gd name="T32" fmla="*/ 442 w 754"/>
                  <a:gd name="T33" fmla="*/ 361 h 392"/>
                  <a:gd name="T34" fmla="*/ 475 w 754"/>
                  <a:gd name="T35" fmla="*/ 328 h 392"/>
                  <a:gd name="T36" fmla="*/ 573 w 754"/>
                  <a:gd name="T37" fmla="*/ 230 h 392"/>
                  <a:gd name="T38" fmla="*/ 606 w 754"/>
                  <a:gd name="T39" fmla="*/ 197 h 392"/>
                  <a:gd name="T40" fmla="*/ 639 w 754"/>
                  <a:gd name="T41" fmla="*/ 164 h 392"/>
                  <a:gd name="T42" fmla="*/ 737 w 754"/>
                  <a:gd name="T43" fmla="*/ 66 h 392"/>
                  <a:gd name="T44" fmla="*/ 737 w 754"/>
                  <a:gd name="T45" fmla="*/ 66 h 392"/>
                  <a:gd name="T46" fmla="*/ 753 w 754"/>
                  <a:gd name="T47" fmla="*/ 32 h 392"/>
                  <a:gd name="T48" fmla="*/ 753 w 754"/>
                  <a:gd name="T49" fmla="*/ 32 h 392"/>
                  <a:gd name="T50" fmla="*/ 729 w 754"/>
                  <a:gd name="T51" fmla="*/ 9 h 392"/>
                  <a:gd name="T52" fmla="*/ 729 w 754"/>
                  <a:gd name="T53" fmla="*/ 9 h 392"/>
                  <a:gd name="T54" fmla="*/ 672 w 754"/>
                  <a:gd name="T55" fmla="*/ 0 h 392"/>
                  <a:gd name="T56" fmla="*/ 409 w 754"/>
                  <a:gd name="T57" fmla="*/ 0 h 392"/>
                  <a:gd name="T58" fmla="*/ 82 w 754"/>
                  <a:gd name="T59" fmla="*/ 0 h 392"/>
                  <a:gd name="T60" fmla="*/ 82 w 754"/>
                  <a:gd name="T61" fmla="*/ 0 h 392"/>
                  <a:gd name="T62" fmla="*/ 24 w 754"/>
                  <a:gd name="T63" fmla="*/ 9 h 392"/>
                  <a:gd name="T64" fmla="*/ 24 w 754"/>
                  <a:gd name="T65" fmla="*/ 9 h 392"/>
                  <a:gd name="T66" fmla="*/ 0 w 754"/>
                  <a:gd name="T67" fmla="*/ 32 h 392"/>
                  <a:gd name="T68" fmla="*/ 0 w 754"/>
                  <a:gd name="T69" fmla="*/ 32 h 392"/>
                  <a:gd name="T70" fmla="*/ 16 w 754"/>
                  <a:gd name="T71" fmla="*/ 66 h 392"/>
                  <a:gd name="T72" fmla="*/ 49 w 754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4" h="392">
                    <a:moveTo>
                      <a:pt x="49" y="98"/>
                    </a:moveTo>
                    <a:lnTo>
                      <a:pt x="82" y="131"/>
                    </a:lnTo>
                    <a:lnTo>
                      <a:pt x="114" y="164"/>
                    </a:lnTo>
                    <a:lnTo>
                      <a:pt x="147" y="197"/>
                    </a:lnTo>
                    <a:lnTo>
                      <a:pt x="180" y="230"/>
                    </a:lnTo>
                    <a:lnTo>
                      <a:pt x="213" y="262"/>
                    </a:lnTo>
                    <a:lnTo>
                      <a:pt x="245" y="296"/>
                    </a:lnTo>
                    <a:lnTo>
                      <a:pt x="278" y="328"/>
                    </a:lnTo>
                    <a:lnTo>
                      <a:pt x="311" y="361"/>
                    </a:lnTo>
                    <a:lnTo>
                      <a:pt x="311" y="361"/>
                    </a:lnTo>
                    <a:cubicBezTo>
                      <a:pt x="323" y="372"/>
                      <a:pt x="336" y="380"/>
                      <a:pt x="352" y="385"/>
                    </a:cubicBezTo>
                    <a:lnTo>
                      <a:pt x="352" y="385"/>
                    </a:lnTo>
                    <a:cubicBezTo>
                      <a:pt x="369" y="391"/>
                      <a:pt x="385" y="391"/>
                      <a:pt x="401" y="385"/>
                    </a:cubicBezTo>
                    <a:lnTo>
                      <a:pt x="401" y="385"/>
                    </a:lnTo>
                    <a:cubicBezTo>
                      <a:pt x="404" y="384"/>
                      <a:pt x="407" y="383"/>
                      <a:pt x="409" y="382"/>
                    </a:cubicBezTo>
                    <a:lnTo>
                      <a:pt x="409" y="382"/>
                    </a:lnTo>
                    <a:cubicBezTo>
                      <a:pt x="422" y="377"/>
                      <a:pt x="434" y="370"/>
                      <a:pt x="442" y="361"/>
                    </a:cubicBezTo>
                    <a:lnTo>
                      <a:pt x="475" y="328"/>
                    </a:lnTo>
                    <a:lnTo>
                      <a:pt x="573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8" y="55"/>
                      <a:pt x="753" y="44"/>
                      <a:pt x="753" y="32"/>
                    </a:cubicBezTo>
                    <a:lnTo>
                      <a:pt x="753" y="32"/>
                    </a:lnTo>
                    <a:cubicBezTo>
                      <a:pt x="753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2" y="3"/>
                      <a:pt x="694" y="0"/>
                      <a:pt x="672" y="0"/>
                    </a:cubicBezTo>
                    <a:lnTo>
                      <a:pt x="409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9"/>
                    </a:cubicBezTo>
                    <a:lnTo>
                      <a:pt x="24" y="9"/>
                    </a:lnTo>
                    <a:cubicBezTo>
                      <a:pt x="8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" name="Freeform 187">
                <a:extLst>
                  <a:ext uri="{FF2B5EF4-FFF2-40B4-BE49-F238E27FC236}">
                    <a16:creationId xmlns="" xmlns:a16="http://schemas.microsoft.com/office/drawing/2014/main" id="{FEA3263D-3B5C-9C42-8AA8-18258A78B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700" y="2000250"/>
                <a:ext cx="247650" cy="134938"/>
              </a:xfrm>
              <a:custGeom>
                <a:avLst/>
                <a:gdLst>
                  <a:gd name="T0" fmla="*/ 50 w 690"/>
                  <a:gd name="T1" fmla="*/ 98 h 377"/>
                  <a:gd name="T2" fmla="*/ 148 w 690"/>
                  <a:gd name="T3" fmla="*/ 196 h 377"/>
                  <a:gd name="T4" fmla="*/ 181 w 690"/>
                  <a:gd name="T5" fmla="*/ 229 h 377"/>
                  <a:gd name="T6" fmla="*/ 214 w 690"/>
                  <a:gd name="T7" fmla="*/ 262 h 377"/>
                  <a:gd name="T8" fmla="*/ 312 w 690"/>
                  <a:gd name="T9" fmla="*/ 360 h 377"/>
                  <a:gd name="T10" fmla="*/ 312 w 690"/>
                  <a:gd name="T11" fmla="*/ 360 h 377"/>
                  <a:gd name="T12" fmla="*/ 345 w 690"/>
                  <a:gd name="T13" fmla="*/ 376 h 377"/>
                  <a:gd name="T14" fmla="*/ 345 w 690"/>
                  <a:gd name="T15" fmla="*/ 376 h 377"/>
                  <a:gd name="T16" fmla="*/ 377 w 690"/>
                  <a:gd name="T17" fmla="*/ 360 h 377"/>
                  <a:gd name="T18" fmla="*/ 672 w 690"/>
                  <a:gd name="T19" fmla="*/ 65 h 377"/>
                  <a:gd name="T20" fmla="*/ 672 w 690"/>
                  <a:gd name="T21" fmla="*/ 65 h 377"/>
                  <a:gd name="T22" fmla="*/ 689 w 690"/>
                  <a:gd name="T23" fmla="*/ 32 h 377"/>
                  <a:gd name="T24" fmla="*/ 689 w 690"/>
                  <a:gd name="T25" fmla="*/ 32 h 377"/>
                  <a:gd name="T26" fmla="*/ 664 w 690"/>
                  <a:gd name="T27" fmla="*/ 7 h 377"/>
                  <a:gd name="T28" fmla="*/ 664 w 690"/>
                  <a:gd name="T29" fmla="*/ 7 h 377"/>
                  <a:gd name="T30" fmla="*/ 607 w 690"/>
                  <a:gd name="T31" fmla="*/ 0 h 377"/>
                  <a:gd name="T32" fmla="*/ 82 w 690"/>
                  <a:gd name="T33" fmla="*/ 0 h 377"/>
                  <a:gd name="T34" fmla="*/ 82 w 690"/>
                  <a:gd name="T35" fmla="*/ 0 h 377"/>
                  <a:gd name="T36" fmla="*/ 25 w 690"/>
                  <a:gd name="T37" fmla="*/ 7 h 377"/>
                  <a:gd name="T38" fmla="*/ 25 w 690"/>
                  <a:gd name="T39" fmla="*/ 7 h 377"/>
                  <a:gd name="T40" fmla="*/ 0 w 690"/>
                  <a:gd name="T41" fmla="*/ 32 h 377"/>
                  <a:gd name="T42" fmla="*/ 0 w 690"/>
                  <a:gd name="T43" fmla="*/ 32 h 377"/>
                  <a:gd name="T44" fmla="*/ 17 w 690"/>
                  <a:gd name="T45" fmla="*/ 65 h 377"/>
                  <a:gd name="T46" fmla="*/ 50 w 690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7">
                    <a:moveTo>
                      <a:pt x="50" y="98"/>
                    </a:moveTo>
                    <a:lnTo>
                      <a:pt x="148" y="196"/>
                    </a:lnTo>
                    <a:lnTo>
                      <a:pt x="181" y="229"/>
                    </a:lnTo>
                    <a:lnTo>
                      <a:pt x="214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3" y="371"/>
                      <a:pt x="334" y="376"/>
                      <a:pt x="345" y="376"/>
                    </a:cubicBezTo>
                    <a:lnTo>
                      <a:pt x="345" y="376"/>
                    </a:lnTo>
                    <a:cubicBezTo>
                      <a:pt x="356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9" y="43"/>
                      <a:pt x="689" y="32"/>
                    </a:cubicBezTo>
                    <a:lnTo>
                      <a:pt x="689" y="32"/>
                    </a:lnTo>
                    <a:cubicBezTo>
                      <a:pt x="689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8" y="2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2" y="2"/>
                      <a:pt x="25" y="7"/>
                    </a:cubicBezTo>
                    <a:lnTo>
                      <a:pt x="25" y="7"/>
                    </a:lnTo>
                    <a:cubicBezTo>
                      <a:pt x="9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7" y="65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" name="Freeform 188">
                <a:extLst>
                  <a:ext uri="{FF2B5EF4-FFF2-40B4-BE49-F238E27FC236}">
                    <a16:creationId xmlns="" xmlns:a16="http://schemas.microsoft.com/office/drawing/2014/main" id="{2DEEFCBB-9AEA-B244-AFD7-DC1CD333A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1088" y="2000250"/>
                <a:ext cx="247650" cy="134938"/>
              </a:xfrm>
              <a:custGeom>
                <a:avLst/>
                <a:gdLst>
                  <a:gd name="T0" fmla="*/ 24 w 689"/>
                  <a:gd name="T1" fmla="*/ 7 h 377"/>
                  <a:gd name="T2" fmla="*/ 24 w 689"/>
                  <a:gd name="T3" fmla="*/ 7 h 377"/>
                  <a:gd name="T4" fmla="*/ 0 w 689"/>
                  <a:gd name="T5" fmla="*/ 32 h 377"/>
                  <a:gd name="T6" fmla="*/ 0 w 689"/>
                  <a:gd name="T7" fmla="*/ 32 h 377"/>
                  <a:gd name="T8" fmla="*/ 16 w 689"/>
                  <a:gd name="T9" fmla="*/ 65 h 377"/>
                  <a:gd name="T10" fmla="*/ 49 w 689"/>
                  <a:gd name="T11" fmla="*/ 98 h 377"/>
                  <a:gd name="T12" fmla="*/ 82 w 689"/>
                  <a:gd name="T13" fmla="*/ 131 h 377"/>
                  <a:gd name="T14" fmla="*/ 114 w 689"/>
                  <a:gd name="T15" fmla="*/ 164 h 377"/>
                  <a:gd name="T16" fmla="*/ 213 w 689"/>
                  <a:gd name="T17" fmla="*/ 262 h 377"/>
                  <a:gd name="T18" fmla="*/ 246 w 689"/>
                  <a:gd name="T19" fmla="*/ 295 h 377"/>
                  <a:gd name="T20" fmla="*/ 278 w 689"/>
                  <a:gd name="T21" fmla="*/ 327 h 377"/>
                  <a:gd name="T22" fmla="*/ 311 w 689"/>
                  <a:gd name="T23" fmla="*/ 360 h 377"/>
                  <a:gd name="T24" fmla="*/ 311 w 689"/>
                  <a:gd name="T25" fmla="*/ 360 h 377"/>
                  <a:gd name="T26" fmla="*/ 344 w 689"/>
                  <a:gd name="T27" fmla="*/ 376 h 377"/>
                  <a:gd name="T28" fmla="*/ 344 w 689"/>
                  <a:gd name="T29" fmla="*/ 376 h 377"/>
                  <a:gd name="T30" fmla="*/ 377 w 689"/>
                  <a:gd name="T31" fmla="*/ 360 h 377"/>
                  <a:gd name="T32" fmla="*/ 410 w 689"/>
                  <a:gd name="T33" fmla="*/ 327 h 377"/>
                  <a:gd name="T34" fmla="*/ 442 w 689"/>
                  <a:gd name="T35" fmla="*/ 295 h 377"/>
                  <a:gd name="T36" fmla="*/ 475 w 689"/>
                  <a:gd name="T37" fmla="*/ 262 h 377"/>
                  <a:gd name="T38" fmla="*/ 508 w 689"/>
                  <a:gd name="T39" fmla="*/ 229 h 377"/>
                  <a:gd name="T40" fmla="*/ 541 w 689"/>
                  <a:gd name="T41" fmla="*/ 196 h 377"/>
                  <a:gd name="T42" fmla="*/ 574 w 689"/>
                  <a:gd name="T43" fmla="*/ 164 h 377"/>
                  <a:gd name="T44" fmla="*/ 606 w 689"/>
                  <a:gd name="T45" fmla="*/ 131 h 377"/>
                  <a:gd name="T46" fmla="*/ 639 w 689"/>
                  <a:gd name="T47" fmla="*/ 98 h 377"/>
                  <a:gd name="T48" fmla="*/ 672 w 689"/>
                  <a:gd name="T49" fmla="*/ 65 h 377"/>
                  <a:gd name="T50" fmla="*/ 672 w 689"/>
                  <a:gd name="T51" fmla="*/ 65 h 377"/>
                  <a:gd name="T52" fmla="*/ 688 w 689"/>
                  <a:gd name="T53" fmla="*/ 32 h 377"/>
                  <a:gd name="T54" fmla="*/ 688 w 689"/>
                  <a:gd name="T55" fmla="*/ 32 h 377"/>
                  <a:gd name="T56" fmla="*/ 663 w 689"/>
                  <a:gd name="T57" fmla="*/ 7 h 377"/>
                  <a:gd name="T58" fmla="*/ 663 w 689"/>
                  <a:gd name="T59" fmla="*/ 7 h 377"/>
                  <a:gd name="T60" fmla="*/ 606 w 689"/>
                  <a:gd name="T61" fmla="*/ 0 h 377"/>
                  <a:gd name="T62" fmla="*/ 82 w 689"/>
                  <a:gd name="T63" fmla="*/ 0 h 377"/>
                  <a:gd name="T64" fmla="*/ 82 w 689"/>
                  <a:gd name="T65" fmla="*/ 0 h 377"/>
                  <a:gd name="T66" fmla="*/ 24 w 689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9" h="377">
                    <a:moveTo>
                      <a:pt x="24" y="7"/>
                    </a:moveTo>
                    <a:lnTo>
                      <a:pt x="24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6" y="65"/>
                    </a:cubicBezTo>
                    <a:lnTo>
                      <a:pt x="49" y="98"/>
                    </a:lnTo>
                    <a:lnTo>
                      <a:pt x="82" y="131"/>
                    </a:lnTo>
                    <a:lnTo>
                      <a:pt x="114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5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6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3" y="7"/>
                    </a:cubicBezTo>
                    <a:lnTo>
                      <a:pt x="663" y="7"/>
                    </a:lnTo>
                    <a:cubicBezTo>
                      <a:pt x="647" y="2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7" name="Freeform 189">
                <a:extLst>
                  <a:ext uri="{FF2B5EF4-FFF2-40B4-BE49-F238E27FC236}">
                    <a16:creationId xmlns="" xmlns:a16="http://schemas.microsoft.com/office/drawing/2014/main" id="{9333EBAD-A43C-5F45-A1CE-F5066F99C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500" y="2073275"/>
                <a:ext cx="706438" cy="706438"/>
              </a:xfrm>
              <a:custGeom>
                <a:avLst/>
                <a:gdLst>
                  <a:gd name="T0" fmla="*/ 1637 w 1962"/>
                  <a:gd name="T1" fmla="*/ 751 h 1962"/>
                  <a:gd name="T2" fmla="*/ 1473 w 1962"/>
                  <a:gd name="T3" fmla="*/ 587 h 1962"/>
                  <a:gd name="T4" fmla="*/ 1309 w 1962"/>
                  <a:gd name="T5" fmla="*/ 423 h 1962"/>
                  <a:gd name="T6" fmla="*/ 1145 w 1962"/>
                  <a:gd name="T7" fmla="*/ 259 h 1962"/>
                  <a:gd name="T8" fmla="*/ 1046 w 1962"/>
                  <a:gd name="T9" fmla="*/ 161 h 1962"/>
                  <a:gd name="T10" fmla="*/ 1005 w 1962"/>
                  <a:gd name="T11" fmla="*/ 136 h 1962"/>
                  <a:gd name="T12" fmla="*/ 956 w 1962"/>
                  <a:gd name="T13" fmla="*/ 136 h 1962"/>
                  <a:gd name="T14" fmla="*/ 162 w 1962"/>
                  <a:gd name="T15" fmla="*/ 915 h 1962"/>
                  <a:gd name="T16" fmla="*/ 137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1 w 1962"/>
                  <a:gd name="T23" fmla="*/ 1276 h 1962"/>
                  <a:gd name="T24" fmla="*/ 489 w 1962"/>
                  <a:gd name="T25" fmla="*/ 1374 h 1962"/>
                  <a:gd name="T26" fmla="*/ 587 w 1962"/>
                  <a:gd name="T27" fmla="*/ 1472 h 1962"/>
                  <a:gd name="T28" fmla="*/ 686 w 1962"/>
                  <a:gd name="T29" fmla="*/ 1570 h 1962"/>
                  <a:gd name="T30" fmla="*/ 784 w 1962"/>
                  <a:gd name="T31" fmla="*/ 1669 h 1962"/>
                  <a:gd name="T32" fmla="*/ 882 w 1962"/>
                  <a:gd name="T33" fmla="*/ 1768 h 1962"/>
                  <a:gd name="T34" fmla="*/ 956 w 1962"/>
                  <a:gd name="T35" fmla="*/ 1825 h 1962"/>
                  <a:gd name="T36" fmla="*/ 1005 w 1962"/>
                  <a:gd name="T37" fmla="*/ 1825 h 1962"/>
                  <a:gd name="T38" fmla="*/ 1046 w 1962"/>
                  <a:gd name="T39" fmla="*/ 1800 h 1962"/>
                  <a:gd name="T40" fmla="*/ 1145 w 1962"/>
                  <a:gd name="T41" fmla="*/ 1702 h 1962"/>
                  <a:gd name="T42" fmla="*/ 1243 w 1962"/>
                  <a:gd name="T43" fmla="*/ 1604 h 1962"/>
                  <a:gd name="T44" fmla="*/ 1341 w 1962"/>
                  <a:gd name="T45" fmla="*/ 1505 h 1962"/>
                  <a:gd name="T46" fmla="*/ 1440 w 1962"/>
                  <a:gd name="T47" fmla="*/ 1406 h 1962"/>
                  <a:gd name="T48" fmla="*/ 1538 w 1962"/>
                  <a:gd name="T49" fmla="*/ 1309 h 1962"/>
                  <a:gd name="T50" fmla="*/ 1637 w 1962"/>
                  <a:gd name="T51" fmla="*/ 1210 h 1962"/>
                  <a:gd name="T52" fmla="*/ 1735 w 1962"/>
                  <a:gd name="T53" fmla="*/ 1112 h 1962"/>
                  <a:gd name="T54" fmla="*/ 1800 w 1962"/>
                  <a:gd name="T55" fmla="*/ 1047 h 1962"/>
                  <a:gd name="T56" fmla="*/ 1824 w 1962"/>
                  <a:gd name="T57" fmla="*/ 956 h 1962"/>
                  <a:gd name="T58" fmla="*/ 1768 w 1962"/>
                  <a:gd name="T59" fmla="*/ 882 h 1962"/>
                  <a:gd name="T60" fmla="*/ 1865 w 1962"/>
                  <a:gd name="T61" fmla="*/ 850 h 1962"/>
                  <a:gd name="T62" fmla="*/ 1931 w 1962"/>
                  <a:gd name="T63" fmla="*/ 915 h 1962"/>
                  <a:gd name="T64" fmla="*/ 1956 w 1962"/>
                  <a:gd name="T65" fmla="*/ 1005 h 1962"/>
                  <a:gd name="T66" fmla="*/ 1833 w 1962"/>
                  <a:gd name="T67" fmla="*/ 1145 h 1962"/>
                  <a:gd name="T68" fmla="*/ 1669 w 1962"/>
                  <a:gd name="T69" fmla="*/ 1309 h 1962"/>
                  <a:gd name="T70" fmla="*/ 1505 w 1962"/>
                  <a:gd name="T71" fmla="*/ 1472 h 1962"/>
                  <a:gd name="T72" fmla="*/ 1341 w 1962"/>
                  <a:gd name="T73" fmla="*/ 1636 h 1962"/>
                  <a:gd name="T74" fmla="*/ 1177 w 1962"/>
                  <a:gd name="T75" fmla="*/ 1800 h 1962"/>
                  <a:gd name="T76" fmla="*/ 1046 w 1962"/>
                  <a:gd name="T77" fmla="*/ 1931 h 1962"/>
                  <a:gd name="T78" fmla="*/ 1013 w 1962"/>
                  <a:gd name="T79" fmla="*/ 1953 h 1962"/>
                  <a:gd name="T80" fmla="*/ 956 w 1962"/>
                  <a:gd name="T81" fmla="*/ 1956 h 1962"/>
                  <a:gd name="T82" fmla="*/ 30 w 1962"/>
                  <a:gd name="T83" fmla="*/ 1047 h 1962"/>
                  <a:gd name="T84" fmla="*/ 6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7 w 1962"/>
                  <a:gd name="T91" fmla="*/ 718 h 1962"/>
                  <a:gd name="T92" fmla="*/ 325 w 1962"/>
                  <a:gd name="T93" fmla="*/ 620 h 1962"/>
                  <a:gd name="T94" fmla="*/ 424 w 1962"/>
                  <a:gd name="T95" fmla="*/ 522 h 1962"/>
                  <a:gd name="T96" fmla="*/ 522 w 1962"/>
                  <a:gd name="T97" fmla="*/ 423 h 1962"/>
                  <a:gd name="T98" fmla="*/ 620 w 1962"/>
                  <a:gd name="T99" fmla="*/ 325 h 1962"/>
                  <a:gd name="T100" fmla="*/ 718 w 1962"/>
                  <a:gd name="T101" fmla="*/ 227 h 1962"/>
                  <a:gd name="T102" fmla="*/ 817 w 1962"/>
                  <a:gd name="T103" fmla="*/ 128 h 1962"/>
                  <a:gd name="T104" fmla="*/ 915 w 1962"/>
                  <a:gd name="T105" fmla="*/ 30 h 1962"/>
                  <a:gd name="T106" fmla="*/ 956 w 1962"/>
                  <a:gd name="T107" fmla="*/ 6 h 1962"/>
                  <a:gd name="T108" fmla="*/ 1013 w 1962"/>
                  <a:gd name="T109" fmla="*/ 9 h 1962"/>
                  <a:gd name="T110" fmla="*/ 1079 w 1962"/>
                  <a:gd name="T111" fmla="*/ 63 h 1962"/>
                  <a:gd name="T112" fmla="*/ 1243 w 1962"/>
                  <a:gd name="T113" fmla="*/ 227 h 1962"/>
                  <a:gd name="T114" fmla="*/ 1407 w 1962"/>
                  <a:gd name="T115" fmla="*/ 390 h 1962"/>
                  <a:gd name="T116" fmla="*/ 1571 w 1962"/>
                  <a:gd name="T117" fmla="*/ 554 h 1962"/>
                  <a:gd name="T118" fmla="*/ 1735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8" y="882"/>
                    </a:moveTo>
                    <a:lnTo>
                      <a:pt x="1669" y="784"/>
                    </a:lnTo>
                    <a:lnTo>
                      <a:pt x="1637" y="751"/>
                    </a:lnTo>
                    <a:lnTo>
                      <a:pt x="1604" y="718"/>
                    </a:lnTo>
                    <a:lnTo>
                      <a:pt x="1505" y="620"/>
                    </a:lnTo>
                    <a:lnTo>
                      <a:pt x="1473" y="587"/>
                    </a:lnTo>
                    <a:lnTo>
                      <a:pt x="1440" y="554"/>
                    </a:lnTo>
                    <a:lnTo>
                      <a:pt x="1341" y="456"/>
                    </a:lnTo>
                    <a:lnTo>
                      <a:pt x="1309" y="423"/>
                    </a:lnTo>
                    <a:lnTo>
                      <a:pt x="1276" y="390"/>
                    </a:lnTo>
                    <a:lnTo>
                      <a:pt x="1177" y="292"/>
                    </a:lnTo>
                    <a:lnTo>
                      <a:pt x="1145" y="259"/>
                    </a:lnTo>
                    <a:lnTo>
                      <a:pt x="1112" y="227"/>
                    </a:lnTo>
                    <a:lnTo>
                      <a:pt x="1046" y="161"/>
                    </a:lnTo>
                    <a:lnTo>
                      <a:pt x="1046" y="161"/>
                    </a:lnTo>
                    <a:cubicBezTo>
                      <a:pt x="1038" y="152"/>
                      <a:pt x="1026" y="145"/>
                      <a:pt x="1013" y="140"/>
                    </a:cubicBezTo>
                    <a:lnTo>
                      <a:pt x="1013" y="140"/>
                    </a:lnTo>
                    <a:cubicBezTo>
                      <a:pt x="1011" y="138"/>
                      <a:pt x="1008" y="137"/>
                      <a:pt x="1005" y="136"/>
                    </a:cubicBezTo>
                    <a:lnTo>
                      <a:pt x="1005" y="136"/>
                    </a:lnTo>
                    <a:cubicBezTo>
                      <a:pt x="989" y="131"/>
                      <a:pt x="973" y="131"/>
                      <a:pt x="956" y="136"/>
                    </a:cubicBezTo>
                    <a:lnTo>
                      <a:pt x="956" y="136"/>
                    </a:lnTo>
                    <a:cubicBezTo>
                      <a:pt x="940" y="142"/>
                      <a:pt x="927" y="150"/>
                      <a:pt x="915" y="161"/>
                    </a:cubicBezTo>
                    <a:lnTo>
                      <a:pt x="162" y="915"/>
                    </a:lnTo>
                    <a:lnTo>
                      <a:pt x="162" y="915"/>
                    </a:lnTo>
                    <a:cubicBezTo>
                      <a:pt x="150" y="926"/>
                      <a:pt x="142" y="939"/>
                      <a:pt x="137" y="956"/>
                    </a:cubicBezTo>
                    <a:lnTo>
                      <a:pt x="137" y="956"/>
                    </a:lnTo>
                    <a:cubicBezTo>
                      <a:pt x="131" y="973"/>
                      <a:pt x="131" y="989"/>
                      <a:pt x="137" y="1005"/>
                    </a:cubicBezTo>
                    <a:lnTo>
                      <a:pt x="137" y="1005"/>
                    </a:lnTo>
                    <a:cubicBezTo>
                      <a:pt x="142" y="1022"/>
                      <a:pt x="150" y="1035"/>
                      <a:pt x="162" y="1047"/>
                    </a:cubicBezTo>
                    <a:lnTo>
                      <a:pt x="194" y="1079"/>
                    </a:lnTo>
                    <a:lnTo>
                      <a:pt x="227" y="1112"/>
                    </a:lnTo>
                    <a:lnTo>
                      <a:pt x="260" y="1145"/>
                    </a:lnTo>
                    <a:lnTo>
                      <a:pt x="292" y="1178"/>
                    </a:lnTo>
                    <a:lnTo>
                      <a:pt x="325" y="1210"/>
                    </a:lnTo>
                    <a:lnTo>
                      <a:pt x="358" y="1243"/>
                    </a:lnTo>
                    <a:lnTo>
                      <a:pt x="391" y="1276"/>
                    </a:lnTo>
                    <a:lnTo>
                      <a:pt x="424" y="1309"/>
                    </a:lnTo>
                    <a:lnTo>
                      <a:pt x="456" y="1341"/>
                    </a:lnTo>
                    <a:lnTo>
                      <a:pt x="489" y="1374"/>
                    </a:lnTo>
                    <a:lnTo>
                      <a:pt x="522" y="1406"/>
                    </a:lnTo>
                    <a:lnTo>
                      <a:pt x="555" y="1440"/>
                    </a:lnTo>
                    <a:lnTo>
                      <a:pt x="587" y="1472"/>
                    </a:lnTo>
                    <a:lnTo>
                      <a:pt x="620" y="1505"/>
                    </a:lnTo>
                    <a:lnTo>
                      <a:pt x="653" y="1538"/>
                    </a:lnTo>
                    <a:lnTo>
                      <a:pt x="686" y="1570"/>
                    </a:lnTo>
                    <a:lnTo>
                      <a:pt x="718" y="1604"/>
                    </a:lnTo>
                    <a:lnTo>
                      <a:pt x="751" y="1636"/>
                    </a:lnTo>
                    <a:lnTo>
                      <a:pt x="784" y="1669"/>
                    </a:lnTo>
                    <a:lnTo>
                      <a:pt x="817" y="1702"/>
                    </a:lnTo>
                    <a:lnTo>
                      <a:pt x="849" y="1734"/>
                    </a:lnTo>
                    <a:lnTo>
                      <a:pt x="882" y="1768"/>
                    </a:lnTo>
                    <a:lnTo>
                      <a:pt x="915" y="1800"/>
                    </a:lnTo>
                    <a:lnTo>
                      <a:pt x="915" y="1800"/>
                    </a:lnTo>
                    <a:cubicBezTo>
                      <a:pt x="927" y="1811"/>
                      <a:pt x="940" y="1819"/>
                      <a:pt x="956" y="1825"/>
                    </a:cubicBezTo>
                    <a:lnTo>
                      <a:pt x="956" y="1825"/>
                    </a:lnTo>
                    <a:cubicBezTo>
                      <a:pt x="973" y="1830"/>
                      <a:pt x="989" y="1830"/>
                      <a:pt x="1005" y="1825"/>
                    </a:cubicBezTo>
                    <a:lnTo>
                      <a:pt x="1005" y="1825"/>
                    </a:lnTo>
                    <a:cubicBezTo>
                      <a:pt x="1008" y="1824"/>
                      <a:pt x="1011" y="1823"/>
                      <a:pt x="1013" y="1822"/>
                    </a:cubicBezTo>
                    <a:lnTo>
                      <a:pt x="1013" y="1822"/>
                    </a:lnTo>
                    <a:cubicBezTo>
                      <a:pt x="1026" y="1817"/>
                      <a:pt x="1038" y="1809"/>
                      <a:pt x="1046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5" y="1702"/>
                    </a:lnTo>
                    <a:lnTo>
                      <a:pt x="1177" y="1669"/>
                    </a:lnTo>
                    <a:lnTo>
                      <a:pt x="1210" y="1636"/>
                    </a:lnTo>
                    <a:lnTo>
                      <a:pt x="1243" y="1604"/>
                    </a:lnTo>
                    <a:lnTo>
                      <a:pt x="1276" y="1570"/>
                    </a:lnTo>
                    <a:lnTo>
                      <a:pt x="1309" y="1538"/>
                    </a:lnTo>
                    <a:lnTo>
                      <a:pt x="1341" y="1505"/>
                    </a:lnTo>
                    <a:lnTo>
                      <a:pt x="1374" y="1472"/>
                    </a:lnTo>
                    <a:lnTo>
                      <a:pt x="1407" y="1440"/>
                    </a:lnTo>
                    <a:lnTo>
                      <a:pt x="1440" y="1406"/>
                    </a:lnTo>
                    <a:lnTo>
                      <a:pt x="1473" y="1374"/>
                    </a:lnTo>
                    <a:lnTo>
                      <a:pt x="1505" y="1341"/>
                    </a:lnTo>
                    <a:lnTo>
                      <a:pt x="1538" y="1309"/>
                    </a:lnTo>
                    <a:lnTo>
                      <a:pt x="1571" y="1276"/>
                    </a:lnTo>
                    <a:lnTo>
                      <a:pt x="1604" y="1243"/>
                    </a:lnTo>
                    <a:lnTo>
                      <a:pt x="1637" y="1210"/>
                    </a:lnTo>
                    <a:lnTo>
                      <a:pt x="1669" y="1178"/>
                    </a:lnTo>
                    <a:lnTo>
                      <a:pt x="1702" y="1145"/>
                    </a:lnTo>
                    <a:lnTo>
                      <a:pt x="1735" y="1112"/>
                    </a:lnTo>
                    <a:lnTo>
                      <a:pt x="1768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1" y="1035"/>
                      <a:pt x="1819" y="1022"/>
                      <a:pt x="1824" y="1005"/>
                    </a:cubicBezTo>
                    <a:lnTo>
                      <a:pt x="1824" y="1005"/>
                    </a:lnTo>
                    <a:cubicBezTo>
                      <a:pt x="1830" y="989"/>
                      <a:pt x="1830" y="973"/>
                      <a:pt x="1824" y="956"/>
                    </a:cubicBezTo>
                    <a:lnTo>
                      <a:pt x="1824" y="956"/>
                    </a:lnTo>
                    <a:cubicBezTo>
                      <a:pt x="1819" y="939"/>
                      <a:pt x="1811" y="926"/>
                      <a:pt x="1800" y="915"/>
                    </a:cubicBezTo>
                    <a:lnTo>
                      <a:pt x="1768" y="882"/>
                    </a:lnTo>
                    <a:close/>
                    <a:moveTo>
                      <a:pt x="1735" y="718"/>
                    </a:moveTo>
                    <a:lnTo>
                      <a:pt x="1833" y="817"/>
                    </a:lnTo>
                    <a:lnTo>
                      <a:pt x="1865" y="850"/>
                    </a:lnTo>
                    <a:lnTo>
                      <a:pt x="1899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2" y="926"/>
                      <a:pt x="1951" y="939"/>
                      <a:pt x="1956" y="956"/>
                    </a:cubicBezTo>
                    <a:lnTo>
                      <a:pt x="1956" y="956"/>
                    </a:lnTo>
                    <a:cubicBezTo>
                      <a:pt x="1961" y="973"/>
                      <a:pt x="1961" y="989"/>
                      <a:pt x="1956" y="1005"/>
                    </a:cubicBezTo>
                    <a:lnTo>
                      <a:pt x="1956" y="1005"/>
                    </a:lnTo>
                    <a:cubicBezTo>
                      <a:pt x="1951" y="1022"/>
                      <a:pt x="1942" y="1035"/>
                      <a:pt x="1931" y="1047"/>
                    </a:cubicBezTo>
                    <a:lnTo>
                      <a:pt x="1833" y="1145"/>
                    </a:lnTo>
                    <a:lnTo>
                      <a:pt x="1800" y="1178"/>
                    </a:lnTo>
                    <a:lnTo>
                      <a:pt x="1768" y="1210"/>
                    </a:lnTo>
                    <a:lnTo>
                      <a:pt x="1669" y="1309"/>
                    </a:lnTo>
                    <a:lnTo>
                      <a:pt x="1637" y="1341"/>
                    </a:lnTo>
                    <a:lnTo>
                      <a:pt x="1604" y="1374"/>
                    </a:lnTo>
                    <a:lnTo>
                      <a:pt x="1505" y="1472"/>
                    </a:lnTo>
                    <a:lnTo>
                      <a:pt x="1473" y="1505"/>
                    </a:lnTo>
                    <a:lnTo>
                      <a:pt x="1440" y="1538"/>
                    </a:lnTo>
                    <a:lnTo>
                      <a:pt x="1341" y="1636"/>
                    </a:lnTo>
                    <a:lnTo>
                      <a:pt x="1309" y="1669"/>
                    </a:lnTo>
                    <a:lnTo>
                      <a:pt x="1276" y="1702"/>
                    </a:lnTo>
                    <a:lnTo>
                      <a:pt x="1177" y="1800"/>
                    </a:lnTo>
                    <a:lnTo>
                      <a:pt x="1145" y="1833"/>
                    </a:lnTo>
                    <a:lnTo>
                      <a:pt x="1112" y="1866"/>
                    </a:lnTo>
                    <a:lnTo>
                      <a:pt x="1046" y="1931"/>
                    </a:lnTo>
                    <a:lnTo>
                      <a:pt x="1046" y="1931"/>
                    </a:lnTo>
                    <a:cubicBezTo>
                      <a:pt x="1038" y="1940"/>
                      <a:pt x="1026" y="1948"/>
                      <a:pt x="1013" y="1953"/>
                    </a:cubicBezTo>
                    <a:lnTo>
                      <a:pt x="1013" y="1953"/>
                    </a:lnTo>
                    <a:cubicBezTo>
                      <a:pt x="1011" y="1954"/>
                      <a:pt x="1008" y="1955"/>
                      <a:pt x="1005" y="1956"/>
                    </a:cubicBezTo>
                    <a:lnTo>
                      <a:pt x="1005" y="1956"/>
                    </a:lnTo>
                    <a:cubicBezTo>
                      <a:pt x="989" y="1961"/>
                      <a:pt x="973" y="1961"/>
                      <a:pt x="956" y="1956"/>
                    </a:cubicBezTo>
                    <a:lnTo>
                      <a:pt x="956" y="1956"/>
                    </a:lnTo>
                    <a:cubicBezTo>
                      <a:pt x="940" y="1950"/>
                      <a:pt x="927" y="1942"/>
                      <a:pt x="915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1" y="1022"/>
                      <a:pt x="6" y="1005"/>
                    </a:cubicBezTo>
                    <a:lnTo>
                      <a:pt x="6" y="1005"/>
                    </a:lnTo>
                    <a:cubicBezTo>
                      <a:pt x="0" y="989"/>
                      <a:pt x="0" y="973"/>
                      <a:pt x="6" y="956"/>
                    </a:cubicBezTo>
                    <a:lnTo>
                      <a:pt x="6" y="956"/>
                    </a:lnTo>
                    <a:cubicBezTo>
                      <a:pt x="11" y="939"/>
                      <a:pt x="19" y="926"/>
                      <a:pt x="30" y="915"/>
                    </a:cubicBezTo>
                    <a:lnTo>
                      <a:pt x="63" y="882"/>
                    </a:lnTo>
                    <a:lnTo>
                      <a:pt x="96" y="850"/>
                    </a:lnTo>
                    <a:lnTo>
                      <a:pt x="128" y="817"/>
                    </a:lnTo>
                    <a:lnTo>
                      <a:pt x="162" y="784"/>
                    </a:lnTo>
                    <a:lnTo>
                      <a:pt x="194" y="751"/>
                    </a:lnTo>
                    <a:lnTo>
                      <a:pt x="227" y="718"/>
                    </a:lnTo>
                    <a:lnTo>
                      <a:pt x="260" y="686"/>
                    </a:lnTo>
                    <a:lnTo>
                      <a:pt x="292" y="653"/>
                    </a:lnTo>
                    <a:lnTo>
                      <a:pt x="325" y="620"/>
                    </a:lnTo>
                    <a:lnTo>
                      <a:pt x="358" y="587"/>
                    </a:lnTo>
                    <a:lnTo>
                      <a:pt x="391" y="554"/>
                    </a:lnTo>
                    <a:lnTo>
                      <a:pt x="424" y="522"/>
                    </a:lnTo>
                    <a:lnTo>
                      <a:pt x="456" y="489"/>
                    </a:lnTo>
                    <a:lnTo>
                      <a:pt x="489" y="456"/>
                    </a:lnTo>
                    <a:lnTo>
                      <a:pt x="522" y="423"/>
                    </a:lnTo>
                    <a:lnTo>
                      <a:pt x="555" y="390"/>
                    </a:lnTo>
                    <a:lnTo>
                      <a:pt x="587" y="358"/>
                    </a:lnTo>
                    <a:lnTo>
                      <a:pt x="620" y="325"/>
                    </a:lnTo>
                    <a:lnTo>
                      <a:pt x="653" y="292"/>
                    </a:lnTo>
                    <a:lnTo>
                      <a:pt x="686" y="259"/>
                    </a:lnTo>
                    <a:lnTo>
                      <a:pt x="718" y="227"/>
                    </a:lnTo>
                    <a:lnTo>
                      <a:pt x="751" y="194"/>
                    </a:lnTo>
                    <a:lnTo>
                      <a:pt x="784" y="161"/>
                    </a:lnTo>
                    <a:lnTo>
                      <a:pt x="817" y="128"/>
                    </a:lnTo>
                    <a:lnTo>
                      <a:pt x="849" y="96"/>
                    </a:lnTo>
                    <a:lnTo>
                      <a:pt x="882" y="63"/>
                    </a:lnTo>
                    <a:lnTo>
                      <a:pt x="915" y="30"/>
                    </a:lnTo>
                    <a:lnTo>
                      <a:pt x="915" y="30"/>
                    </a:lnTo>
                    <a:cubicBezTo>
                      <a:pt x="927" y="19"/>
                      <a:pt x="940" y="11"/>
                      <a:pt x="956" y="6"/>
                    </a:cubicBezTo>
                    <a:lnTo>
                      <a:pt x="956" y="6"/>
                    </a:lnTo>
                    <a:cubicBezTo>
                      <a:pt x="973" y="0"/>
                      <a:pt x="989" y="0"/>
                      <a:pt x="1005" y="6"/>
                    </a:cubicBezTo>
                    <a:lnTo>
                      <a:pt x="1005" y="6"/>
                    </a:lnTo>
                    <a:cubicBezTo>
                      <a:pt x="1008" y="6"/>
                      <a:pt x="1011" y="7"/>
                      <a:pt x="1013" y="9"/>
                    </a:cubicBezTo>
                    <a:lnTo>
                      <a:pt x="1013" y="9"/>
                    </a:lnTo>
                    <a:cubicBezTo>
                      <a:pt x="1026" y="14"/>
                      <a:pt x="1038" y="21"/>
                      <a:pt x="1046" y="30"/>
                    </a:cubicBezTo>
                    <a:lnTo>
                      <a:pt x="1079" y="63"/>
                    </a:lnTo>
                    <a:lnTo>
                      <a:pt x="1177" y="161"/>
                    </a:lnTo>
                    <a:lnTo>
                      <a:pt x="1210" y="194"/>
                    </a:lnTo>
                    <a:lnTo>
                      <a:pt x="1243" y="227"/>
                    </a:lnTo>
                    <a:lnTo>
                      <a:pt x="1341" y="325"/>
                    </a:lnTo>
                    <a:lnTo>
                      <a:pt x="1374" y="358"/>
                    </a:lnTo>
                    <a:lnTo>
                      <a:pt x="1407" y="390"/>
                    </a:lnTo>
                    <a:lnTo>
                      <a:pt x="1505" y="489"/>
                    </a:lnTo>
                    <a:lnTo>
                      <a:pt x="1538" y="522"/>
                    </a:lnTo>
                    <a:lnTo>
                      <a:pt x="1571" y="554"/>
                    </a:lnTo>
                    <a:lnTo>
                      <a:pt x="1669" y="653"/>
                    </a:lnTo>
                    <a:lnTo>
                      <a:pt x="1702" y="686"/>
                    </a:lnTo>
                    <a:lnTo>
                      <a:pt x="1735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8" name="Freeform 190">
                <a:extLst>
                  <a:ext uri="{FF2B5EF4-FFF2-40B4-BE49-F238E27FC236}">
                    <a16:creationId xmlns="" xmlns:a16="http://schemas.microsoft.com/office/drawing/2014/main" id="{D0C1CD00-C77B-3646-AD81-643920392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413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7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5 w 689"/>
                  <a:gd name="T13" fmla="*/ 377 h 378"/>
                  <a:gd name="T14" fmla="*/ 345 w 689"/>
                  <a:gd name="T15" fmla="*/ 377 h 378"/>
                  <a:gd name="T16" fmla="*/ 377 w 689"/>
                  <a:gd name="T17" fmla="*/ 360 h 378"/>
                  <a:gd name="T18" fmla="*/ 672 w 689"/>
                  <a:gd name="T19" fmla="*/ 65 h 378"/>
                  <a:gd name="T20" fmla="*/ 672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4 w 689"/>
                  <a:gd name="T27" fmla="*/ 8 h 378"/>
                  <a:gd name="T28" fmla="*/ 664 w 689"/>
                  <a:gd name="T29" fmla="*/ 8 h 378"/>
                  <a:gd name="T30" fmla="*/ 607 w 689"/>
                  <a:gd name="T31" fmla="*/ 0 h 378"/>
                  <a:gd name="T32" fmla="*/ 82 w 689"/>
                  <a:gd name="T33" fmla="*/ 0 h 378"/>
                  <a:gd name="T34" fmla="*/ 82 w 689"/>
                  <a:gd name="T35" fmla="*/ 0 h 378"/>
                  <a:gd name="T36" fmla="*/ 25 w 689"/>
                  <a:gd name="T37" fmla="*/ 8 h 378"/>
                  <a:gd name="T38" fmla="*/ 25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7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7"/>
                      <a:pt x="345" y="377"/>
                    </a:cubicBezTo>
                    <a:lnTo>
                      <a:pt x="345" y="377"/>
                    </a:lnTo>
                    <a:cubicBezTo>
                      <a:pt x="355" y="377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7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" name="Freeform 191">
                <a:extLst>
                  <a:ext uri="{FF2B5EF4-FFF2-40B4-BE49-F238E27FC236}">
                    <a16:creationId xmlns="" xmlns:a16="http://schemas.microsoft.com/office/drawing/2014/main" id="{02EC6161-2393-FF43-AFEF-DCD79E0EE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375" y="2143125"/>
                <a:ext cx="247650" cy="136525"/>
              </a:xfrm>
              <a:custGeom>
                <a:avLst/>
                <a:gdLst>
                  <a:gd name="T0" fmla="*/ 24 w 689"/>
                  <a:gd name="T1" fmla="*/ 8 h 378"/>
                  <a:gd name="T2" fmla="*/ 24 w 689"/>
                  <a:gd name="T3" fmla="*/ 8 h 378"/>
                  <a:gd name="T4" fmla="*/ 0 w 689"/>
                  <a:gd name="T5" fmla="*/ 33 h 378"/>
                  <a:gd name="T6" fmla="*/ 0 w 689"/>
                  <a:gd name="T7" fmla="*/ 33 h 378"/>
                  <a:gd name="T8" fmla="*/ 17 w 689"/>
                  <a:gd name="T9" fmla="*/ 65 h 378"/>
                  <a:gd name="T10" fmla="*/ 49 w 689"/>
                  <a:gd name="T11" fmla="*/ 98 h 378"/>
                  <a:gd name="T12" fmla="*/ 148 w 689"/>
                  <a:gd name="T13" fmla="*/ 196 h 378"/>
                  <a:gd name="T14" fmla="*/ 181 w 689"/>
                  <a:gd name="T15" fmla="*/ 229 h 378"/>
                  <a:gd name="T16" fmla="*/ 213 w 689"/>
                  <a:gd name="T17" fmla="*/ 262 h 378"/>
                  <a:gd name="T18" fmla="*/ 312 w 689"/>
                  <a:gd name="T19" fmla="*/ 360 h 378"/>
                  <a:gd name="T20" fmla="*/ 312 w 689"/>
                  <a:gd name="T21" fmla="*/ 360 h 378"/>
                  <a:gd name="T22" fmla="*/ 344 w 689"/>
                  <a:gd name="T23" fmla="*/ 377 h 378"/>
                  <a:gd name="T24" fmla="*/ 344 w 689"/>
                  <a:gd name="T25" fmla="*/ 377 h 378"/>
                  <a:gd name="T26" fmla="*/ 377 w 689"/>
                  <a:gd name="T27" fmla="*/ 360 h 378"/>
                  <a:gd name="T28" fmla="*/ 672 w 689"/>
                  <a:gd name="T29" fmla="*/ 65 h 378"/>
                  <a:gd name="T30" fmla="*/ 672 w 689"/>
                  <a:gd name="T31" fmla="*/ 65 h 378"/>
                  <a:gd name="T32" fmla="*/ 688 w 689"/>
                  <a:gd name="T33" fmla="*/ 33 h 378"/>
                  <a:gd name="T34" fmla="*/ 688 w 689"/>
                  <a:gd name="T35" fmla="*/ 33 h 378"/>
                  <a:gd name="T36" fmla="*/ 664 w 689"/>
                  <a:gd name="T37" fmla="*/ 8 h 378"/>
                  <a:gd name="T38" fmla="*/ 664 w 689"/>
                  <a:gd name="T39" fmla="*/ 8 h 378"/>
                  <a:gd name="T40" fmla="*/ 606 w 689"/>
                  <a:gd name="T41" fmla="*/ 0 h 378"/>
                  <a:gd name="T42" fmla="*/ 82 w 689"/>
                  <a:gd name="T43" fmla="*/ 0 h 378"/>
                  <a:gd name="T44" fmla="*/ 82 w 689"/>
                  <a:gd name="T45" fmla="*/ 0 h 378"/>
                  <a:gd name="T46" fmla="*/ 24 w 689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24" y="8"/>
                    </a:moveTo>
                    <a:lnTo>
                      <a:pt x="24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3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" name="Freeform 192">
                <a:extLst>
                  <a:ext uri="{FF2B5EF4-FFF2-40B4-BE49-F238E27FC236}">
                    <a16:creationId xmlns="" xmlns:a16="http://schemas.microsoft.com/office/drawing/2014/main" id="{CABC39FC-CEB0-0845-81A6-FBD905CDD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163" y="2166938"/>
                <a:ext cx="517525" cy="517525"/>
              </a:xfrm>
              <a:custGeom>
                <a:avLst/>
                <a:gdLst>
                  <a:gd name="T0" fmla="*/ 1276 w 1438"/>
                  <a:gd name="T1" fmla="*/ 653 h 1438"/>
                  <a:gd name="T2" fmla="*/ 751 w 1438"/>
                  <a:gd name="T3" fmla="*/ 140 h 1438"/>
                  <a:gd name="T4" fmla="*/ 743 w 1438"/>
                  <a:gd name="T5" fmla="*/ 137 h 1438"/>
                  <a:gd name="T6" fmla="*/ 653 w 1438"/>
                  <a:gd name="T7" fmla="*/ 161 h 1438"/>
                  <a:gd name="T8" fmla="*/ 522 w 1438"/>
                  <a:gd name="T9" fmla="*/ 292 h 1438"/>
                  <a:gd name="T10" fmla="*/ 358 w 1438"/>
                  <a:gd name="T11" fmla="*/ 456 h 1438"/>
                  <a:gd name="T12" fmla="*/ 194 w 1438"/>
                  <a:gd name="T13" fmla="*/ 620 h 1438"/>
                  <a:gd name="T14" fmla="*/ 137 w 1438"/>
                  <a:gd name="T15" fmla="*/ 694 h 1438"/>
                  <a:gd name="T16" fmla="*/ 137 w 1438"/>
                  <a:gd name="T17" fmla="*/ 743 h 1438"/>
                  <a:gd name="T18" fmla="*/ 293 w 1438"/>
                  <a:gd name="T19" fmla="*/ 916 h 1438"/>
                  <a:gd name="T20" fmla="*/ 456 w 1438"/>
                  <a:gd name="T21" fmla="*/ 1079 h 1438"/>
                  <a:gd name="T22" fmla="*/ 620 w 1438"/>
                  <a:gd name="T23" fmla="*/ 1243 h 1438"/>
                  <a:gd name="T24" fmla="*/ 694 w 1438"/>
                  <a:gd name="T25" fmla="*/ 1301 h 1438"/>
                  <a:gd name="T26" fmla="*/ 743 w 1438"/>
                  <a:gd name="T27" fmla="*/ 1301 h 1438"/>
                  <a:gd name="T28" fmla="*/ 784 w 1438"/>
                  <a:gd name="T29" fmla="*/ 1276 h 1438"/>
                  <a:gd name="T30" fmla="*/ 883 w 1438"/>
                  <a:gd name="T31" fmla="*/ 1178 h 1438"/>
                  <a:gd name="T32" fmla="*/ 981 w 1438"/>
                  <a:gd name="T33" fmla="*/ 1079 h 1438"/>
                  <a:gd name="T34" fmla="*/ 1079 w 1438"/>
                  <a:gd name="T35" fmla="*/ 981 h 1438"/>
                  <a:gd name="T36" fmla="*/ 1178 w 1438"/>
                  <a:gd name="T37" fmla="*/ 883 h 1438"/>
                  <a:gd name="T38" fmla="*/ 1276 w 1438"/>
                  <a:gd name="T39" fmla="*/ 785 h 1438"/>
                  <a:gd name="T40" fmla="*/ 1300 w 1438"/>
                  <a:gd name="T41" fmla="*/ 743 h 1438"/>
                  <a:gd name="T42" fmla="*/ 1407 w 1438"/>
                  <a:gd name="T43" fmla="*/ 653 h 1438"/>
                  <a:gd name="T44" fmla="*/ 1432 w 1438"/>
                  <a:gd name="T45" fmla="*/ 743 h 1438"/>
                  <a:gd name="T46" fmla="*/ 784 w 1438"/>
                  <a:gd name="T47" fmla="*/ 1407 h 1438"/>
                  <a:gd name="T48" fmla="*/ 751 w 1438"/>
                  <a:gd name="T49" fmla="*/ 1428 h 1438"/>
                  <a:gd name="T50" fmla="*/ 694 w 1438"/>
                  <a:gd name="T51" fmla="*/ 1432 h 1438"/>
                  <a:gd name="T52" fmla="*/ 587 w 1438"/>
                  <a:gd name="T53" fmla="*/ 1342 h 1438"/>
                  <a:gd name="T54" fmla="*/ 424 w 1438"/>
                  <a:gd name="T55" fmla="*/ 1178 h 1438"/>
                  <a:gd name="T56" fmla="*/ 260 w 1438"/>
                  <a:gd name="T57" fmla="*/ 1014 h 1438"/>
                  <a:gd name="T58" fmla="*/ 96 w 1438"/>
                  <a:gd name="T59" fmla="*/ 850 h 1438"/>
                  <a:gd name="T60" fmla="*/ 30 w 1438"/>
                  <a:gd name="T61" fmla="*/ 785 h 1438"/>
                  <a:gd name="T62" fmla="*/ 5 w 1438"/>
                  <a:gd name="T63" fmla="*/ 694 h 1438"/>
                  <a:gd name="T64" fmla="*/ 63 w 1438"/>
                  <a:gd name="T65" fmla="*/ 620 h 1438"/>
                  <a:gd name="T66" fmla="*/ 162 w 1438"/>
                  <a:gd name="T67" fmla="*/ 522 h 1438"/>
                  <a:gd name="T68" fmla="*/ 260 w 1438"/>
                  <a:gd name="T69" fmla="*/ 424 h 1438"/>
                  <a:gd name="T70" fmla="*/ 358 w 1438"/>
                  <a:gd name="T71" fmla="*/ 325 h 1438"/>
                  <a:gd name="T72" fmla="*/ 456 w 1438"/>
                  <a:gd name="T73" fmla="*/ 227 h 1438"/>
                  <a:gd name="T74" fmla="*/ 555 w 1438"/>
                  <a:gd name="T75" fmla="*/ 128 h 1438"/>
                  <a:gd name="T76" fmla="*/ 653 w 1438"/>
                  <a:gd name="T77" fmla="*/ 30 h 1438"/>
                  <a:gd name="T78" fmla="*/ 694 w 1438"/>
                  <a:gd name="T79" fmla="*/ 6 h 1438"/>
                  <a:gd name="T80" fmla="*/ 751 w 1438"/>
                  <a:gd name="T81" fmla="*/ 8 h 1438"/>
                  <a:gd name="T82" fmla="*/ 817 w 1438"/>
                  <a:gd name="T83" fmla="*/ 63 h 1438"/>
                  <a:gd name="T84" fmla="*/ 915 w 1438"/>
                  <a:gd name="T85" fmla="*/ 161 h 1438"/>
                  <a:gd name="T86" fmla="*/ 1014 w 1438"/>
                  <a:gd name="T87" fmla="*/ 260 h 1438"/>
                  <a:gd name="T88" fmla="*/ 1112 w 1438"/>
                  <a:gd name="T89" fmla="*/ 358 h 1438"/>
                  <a:gd name="T90" fmla="*/ 1211 w 1438"/>
                  <a:gd name="T91" fmla="*/ 456 h 1438"/>
                  <a:gd name="T92" fmla="*/ 1309 w 1438"/>
                  <a:gd name="T93" fmla="*/ 555 h 1438"/>
                  <a:gd name="T94" fmla="*/ 1407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0" y="694"/>
                    </a:moveTo>
                    <a:lnTo>
                      <a:pt x="1300" y="694"/>
                    </a:lnTo>
                    <a:cubicBezTo>
                      <a:pt x="1295" y="677"/>
                      <a:pt x="1287" y="664"/>
                      <a:pt x="1276" y="653"/>
                    </a:cubicBezTo>
                    <a:lnTo>
                      <a:pt x="784" y="161"/>
                    </a:lnTo>
                    <a:lnTo>
                      <a:pt x="784" y="161"/>
                    </a:lnTo>
                    <a:cubicBezTo>
                      <a:pt x="776" y="153"/>
                      <a:pt x="764" y="146"/>
                      <a:pt x="751" y="140"/>
                    </a:cubicBezTo>
                    <a:lnTo>
                      <a:pt x="751" y="140"/>
                    </a:lnTo>
                    <a:cubicBezTo>
                      <a:pt x="749" y="139"/>
                      <a:pt x="746" y="138"/>
                      <a:pt x="743" y="137"/>
                    </a:cubicBezTo>
                    <a:lnTo>
                      <a:pt x="743" y="137"/>
                    </a:lnTo>
                    <a:cubicBezTo>
                      <a:pt x="727" y="131"/>
                      <a:pt x="711" y="131"/>
                      <a:pt x="694" y="137"/>
                    </a:cubicBezTo>
                    <a:lnTo>
                      <a:pt x="694" y="137"/>
                    </a:lnTo>
                    <a:cubicBezTo>
                      <a:pt x="678" y="143"/>
                      <a:pt x="665" y="150"/>
                      <a:pt x="653" y="161"/>
                    </a:cubicBezTo>
                    <a:lnTo>
                      <a:pt x="587" y="227"/>
                    </a:lnTo>
                    <a:lnTo>
                      <a:pt x="555" y="260"/>
                    </a:lnTo>
                    <a:lnTo>
                      <a:pt x="522" y="292"/>
                    </a:lnTo>
                    <a:lnTo>
                      <a:pt x="424" y="391"/>
                    </a:lnTo>
                    <a:lnTo>
                      <a:pt x="391" y="424"/>
                    </a:lnTo>
                    <a:lnTo>
                      <a:pt x="358" y="456"/>
                    </a:lnTo>
                    <a:lnTo>
                      <a:pt x="260" y="555"/>
                    </a:lnTo>
                    <a:lnTo>
                      <a:pt x="227" y="588"/>
                    </a:lnTo>
                    <a:lnTo>
                      <a:pt x="194" y="620"/>
                    </a:lnTo>
                    <a:lnTo>
                      <a:pt x="162" y="653"/>
                    </a:lnTo>
                    <a:lnTo>
                      <a:pt x="162" y="653"/>
                    </a:lnTo>
                    <a:cubicBezTo>
                      <a:pt x="151" y="664"/>
                      <a:pt x="142" y="677"/>
                      <a:pt x="137" y="694"/>
                    </a:cubicBezTo>
                    <a:lnTo>
                      <a:pt x="137" y="694"/>
                    </a:lnTo>
                    <a:cubicBezTo>
                      <a:pt x="132" y="711"/>
                      <a:pt x="132" y="727"/>
                      <a:pt x="137" y="743"/>
                    </a:cubicBezTo>
                    <a:lnTo>
                      <a:pt x="137" y="743"/>
                    </a:lnTo>
                    <a:cubicBezTo>
                      <a:pt x="142" y="760"/>
                      <a:pt x="151" y="773"/>
                      <a:pt x="162" y="785"/>
                    </a:cubicBezTo>
                    <a:lnTo>
                      <a:pt x="260" y="883"/>
                    </a:lnTo>
                    <a:lnTo>
                      <a:pt x="293" y="916"/>
                    </a:lnTo>
                    <a:lnTo>
                      <a:pt x="325" y="948"/>
                    </a:lnTo>
                    <a:lnTo>
                      <a:pt x="424" y="1047"/>
                    </a:lnTo>
                    <a:lnTo>
                      <a:pt x="456" y="1079"/>
                    </a:lnTo>
                    <a:lnTo>
                      <a:pt x="489" y="1112"/>
                    </a:lnTo>
                    <a:lnTo>
                      <a:pt x="587" y="1210"/>
                    </a:lnTo>
                    <a:lnTo>
                      <a:pt x="620" y="1243"/>
                    </a:lnTo>
                    <a:lnTo>
                      <a:pt x="653" y="1276"/>
                    </a:lnTo>
                    <a:lnTo>
                      <a:pt x="653" y="1276"/>
                    </a:lnTo>
                    <a:cubicBezTo>
                      <a:pt x="665" y="1287"/>
                      <a:pt x="678" y="1295"/>
                      <a:pt x="694" y="1301"/>
                    </a:cubicBezTo>
                    <a:lnTo>
                      <a:pt x="694" y="1301"/>
                    </a:lnTo>
                    <a:cubicBezTo>
                      <a:pt x="711" y="1306"/>
                      <a:pt x="727" y="1306"/>
                      <a:pt x="743" y="1301"/>
                    </a:cubicBezTo>
                    <a:lnTo>
                      <a:pt x="743" y="1301"/>
                    </a:lnTo>
                    <a:cubicBezTo>
                      <a:pt x="746" y="1300"/>
                      <a:pt x="749" y="1298"/>
                      <a:pt x="751" y="1297"/>
                    </a:cubicBezTo>
                    <a:lnTo>
                      <a:pt x="751" y="1297"/>
                    </a:lnTo>
                    <a:cubicBezTo>
                      <a:pt x="764" y="1292"/>
                      <a:pt x="776" y="1285"/>
                      <a:pt x="784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3" y="1178"/>
                    </a:lnTo>
                    <a:lnTo>
                      <a:pt x="915" y="1144"/>
                    </a:lnTo>
                    <a:lnTo>
                      <a:pt x="948" y="1112"/>
                    </a:lnTo>
                    <a:lnTo>
                      <a:pt x="981" y="1079"/>
                    </a:lnTo>
                    <a:lnTo>
                      <a:pt x="1014" y="1047"/>
                    </a:lnTo>
                    <a:lnTo>
                      <a:pt x="1047" y="1014"/>
                    </a:lnTo>
                    <a:lnTo>
                      <a:pt x="1079" y="981"/>
                    </a:lnTo>
                    <a:lnTo>
                      <a:pt x="1112" y="948"/>
                    </a:lnTo>
                    <a:lnTo>
                      <a:pt x="1145" y="916"/>
                    </a:lnTo>
                    <a:lnTo>
                      <a:pt x="1178" y="883"/>
                    </a:lnTo>
                    <a:lnTo>
                      <a:pt x="1211" y="850"/>
                    </a:lnTo>
                    <a:lnTo>
                      <a:pt x="1243" y="817"/>
                    </a:lnTo>
                    <a:lnTo>
                      <a:pt x="1276" y="785"/>
                    </a:lnTo>
                    <a:lnTo>
                      <a:pt x="1276" y="785"/>
                    </a:lnTo>
                    <a:cubicBezTo>
                      <a:pt x="1287" y="773"/>
                      <a:pt x="1295" y="760"/>
                      <a:pt x="1300" y="743"/>
                    </a:cubicBezTo>
                    <a:lnTo>
                      <a:pt x="1300" y="743"/>
                    </a:lnTo>
                    <a:cubicBezTo>
                      <a:pt x="1306" y="727"/>
                      <a:pt x="1306" y="711"/>
                      <a:pt x="1300" y="694"/>
                    </a:cubicBezTo>
                    <a:close/>
                    <a:moveTo>
                      <a:pt x="1407" y="653"/>
                    </a:moveTo>
                    <a:lnTo>
                      <a:pt x="1407" y="653"/>
                    </a:lnTo>
                    <a:cubicBezTo>
                      <a:pt x="1418" y="664"/>
                      <a:pt x="1426" y="677"/>
                      <a:pt x="1432" y="694"/>
                    </a:cubicBezTo>
                    <a:lnTo>
                      <a:pt x="1432" y="694"/>
                    </a:lnTo>
                    <a:cubicBezTo>
                      <a:pt x="1437" y="711"/>
                      <a:pt x="1437" y="727"/>
                      <a:pt x="1432" y="743"/>
                    </a:cubicBezTo>
                    <a:lnTo>
                      <a:pt x="1432" y="743"/>
                    </a:lnTo>
                    <a:cubicBezTo>
                      <a:pt x="1426" y="760"/>
                      <a:pt x="1418" y="773"/>
                      <a:pt x="1407" y="785"/>
                    </a:cubicBezTo>
                    <a:lnTo>
                      <a:pt x="784" y="1407"/>
                    </a:lnTo>
                    <a:lnTo>
                      <a:pt x="784" y="1407"/>
                    </a:lnTo>
                    <a:cubicBezTo>
                      <a:pt x="776" y="1416"/>
                      <a:pt x="764" y="1423"/>
                      <a:pt x="751" y="1428"/>
                    </a:cubicBezTo>
                    <a:lnTo>
                      <a:pt x="751" y="1428"/>
                    </a:lnTo>
                    <a:cubicBezTo>
                      <a:pt x="749" y="1429"/>
                      <a:pt x="746" y="1431"/>
                      <a:pt x="743" y="1432"/>
                    </a:cubicBezTo>
                    <a:lnTo>
                      <a:pt x="743" y="1432"/>
                    </a:lnTo>
                    <a:cubicBezTo>
                      <a:pt x="727" y="1437"/>
                      <a:pt x="711" y="1437"/>
                      <a:pt x="694" y="1432"/>
                    </a:cubicBezTo>
                    <a:lnTo>
                      <a:pt x="694" y="1432"/>
                    </a:lnTo>
                    <a:cubicBezTo>
                      <a:pt x="678" y="1426"/>
                      <a:pt x="665" y="1418"/>
                      <a:pt x="653" y="1407"/>
                    </a:cubicBezTo>
                    <a:lnTo>
                      <a:pt x="587" y="1342"/>
                    </a:lnTo>
                    <a:lnTo>
                      <a:pt x="555" y="1308"/>
                    </a:lnTo>
                    <a:lnTo>
                      <a:pt x="522" y="1276"/>
                    </a:lnTo>
                    <a:lnTo>
                      <a:pt x="424" y="1178"/>
                    </a:lnTo>
                    <a:lnTo>
                      <a:pt x="391" y="1144"/>
                    </a:lnTo>
                    <a:lnTo>
                      <a:pt x="358" y="1112"/>
                    </a:lnTo>
                    <a:lnTo>
                      <a:pt x="260" y="1014"/>
                    </a:lnTo>
                    <a:lnTo>
                      <a:pt x="227" y="981"/>
                    </a:lnTo>
                    <a:lnTo>
                      <a:pt x="194" y="948"/>
                    </a:lnTo>
                    <a:lnTo>
                      <a:pt x="96" y="850"/>
                    </a:lnTo>
                    <a:lnTo>
                      <a:pt x="63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20" y="773"/>
                      <a:pt x="11" y="760"/>
                      <a:pt x="5" y="743"/>
                    </a:cubicBezTo>
                    <a:lnTo>
                      <a:pt x="5" y="743"/>
                    </a:lnTo>
                    <a:cubicBezTo>
                      <a:pt x="0" y="727"/>
                      <a:pt x="0" y="711"/>
                      <a:pt x="5" y="694"/>
                    </a:cubicBezTo>
                    <a:lnTo>
                      <a:pt x="5" y="694"/>
                    </a:lnTo>
                    <a:cubicBezTo>
                      <a:pt x="11" y="677"/>
                      <a:pt x="20" y="664"/>
                      <a:pt x="30" y="653"/>
                    </a:cubicBezTo>
                    <a:lnTo>
                      <a:pt x="63" y="620"/>
                    </a:lnTo>
                    <a:lnTo>
                      <a:pt x="96" y="588"/>
                    </a:lnTo>
                    <a:lnTo>
                      <a:pt x="129" y="555"/>
                    </a:lnTo>
                    <a:lnTo>
                      <a:pt x="162" y="522"/>
                    </a:lnTo>
                    <a:lnTo>
                      <a:pt x="194" y="489"/>
                    </a:lnTo>
                    <a:lnTo>
                      <a:pt x="227" y="456"/>
                    </a:lnTo>
                    <a:lnTo>
                      <a:pt x="260" y="424"/>
                    </a:lnTo>
                    <a:lnTo>
                      <a:pt x="293" y="391"/>
                    </a:lnTo>
                    <a:lnTo>
                      <a:pt x="325" y="358"/>
                    </a:lnTo>
                    <a:lnTo>
                      <a:pt x="358" y="325"/>
                    </a:lnTo>
                    <a:lnTo>
                      <a:pt x="391" y="292"/>
                    </a:lnTo>
                    <a:lnTo>
                      <a:pt x="424" y="260"/>
                    </a:lnTo>
                    <a:lnTo>
                      <a:pt x="456" y="227"/>
                    </a:lnTo>
                    <a:lnTo>
                      <a:pt x="489" y="194"/>
                    </a:lnTo>
                    <a:lnTo>
                      <a:pt x="522" y="161"/>
                    </a:lnTo>
                    <a:lnTo>
                      <a:pt x="555" y="128"/>
                    </a:lnTo>
                    <a:lnTo>
                      <a:pt x="587" y="96"/>
                    </a:lnTo>
                    <a:lnTo>
                      <a:pt x="620" y="63"/>
                    </a:lnTo>
                    <a:lnTo>
                      <a:pt x="653" y="30"/>
                    </a:lnTo>
                    <a:lnTo>
                      <a:pt x="653" y="30"/>
                    </a:lnTo>
                    <a:cubicBezTo>
                      <a:pt x="665" y="19"/>
                      <a:pt x="678" y="11"/>
                      <a:pt x="694" y="6"/>
                    </a:cubicBezTo>
                    <a:lnTo>
                      <a:pt x="694" y="6"/>
                    </a:lnTo>
                    <a:cubicBezTo>
                      <a:pt x="711" y="0"/>
                      <a:pt x="727" y="0"/>
                      <a:pt x="743" y="6"/>
                    </a:cubicBezTo>
                    <a:lnTo>
                      <a:pt x="743" y="6"/>
                    </a:lnTo>
                    <a:cubicBezTo>
                      <a:pt x="746" y="7"/>
                      <a:pt x="749" y="7"/>
                      <a:pt x="751" y="8"/>
                    </a:cubicBezTo>
                    <a:lnTo>
                      <a:pt x="751" y="8"/>
                    </a:lnTo>
                    <a:cubicBezTo>
                      <a:pt x="764" y="14"/>
                      <a:pt x="776" y="22"/>
                      <a:pt x="784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3" y="128"/>
                    </a:lnTo>
                    <a:lnTo>
                      <a:pt x="915" y="161"/>
                    </a:lnTo>
                    <a:lnTo>
                      <a:pt x="948" y="194"/>
                    </a:lnTo>
                    <a:lnTo>
                      <a:pt x="981" y="227"/>
                    </a:lnTo>
                    <a:lnTo>
                      <a:pt x="1014" y="260"/>
                    </a:lnTo>
                    <a:lnTo>
                      <a:pt x="1047" y="292"/>
                    </a:lnTo>
                    <a:lnTo>
                      <a:pt x="1079" y="325"/>
                    </a:lnTo>
                    <a:lnTo>
                      <a:pt x="1112" y="358"/>
                    </a:lnTo>
                    <a:lnTo>
                      <a:pt x="1145" y="391"/>
                    </a:lnTo>
                    <a:lnTo>
                      <a:pt x="1178" y="424"/>
                    </a:lnTo>
                    <a:lnTo>
                      <a:pt x="1211" y="456"/>
                    </a:lnTo>
                    <a:lnTo>
                      <a:pt x="1243" y="489"/>
                    </a:lnTo>
                    <a:lnTo>
                      <a:pt x="1276" y="522"/>
                    </a:lnTo>
                    <a:lnTo>
                      <a:pt x="1309" y="555"/>
                    </a:lnTo>
                    <a:lnTo>
                      <a:pt x="1342" y="588"/>
                    </a:lnTo>
                    <a:lnTo>
                      <a:pt x="1375" y="620"/>
                    </a:lnTo>
                    <a:lnTo>
                      <a:pt x="1407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" name="Freeform 195">
                <a:extLst>
                  <a:ext uri="{FF2B5EF4-FFF2-40B4-BE49-F238E27FC236}">
                    <a16:creationId xmlns="" xmlns:a16="http://schemas.microsoft.com/office/drawing/2014/main" id="{B4412D8D-DFB1-4848-8599-95C24E98B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7413" y="2260600"/>
                <a:ext cx="328612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2 w 913"/>
                  <a:gd name="T5" fmla="*/ 293 h 914"/>
                  <a:gd name="T6" fmla="*/ 521 w 913"/>
                  <a:gd name="T7" fmla="*/ 162 h 914"/>
                  <a:gd name="T8" fmla="*/ 488 w 913"/>
                  <a:gd name="T9" fmla="*/ 140 h 914"/>
                  <a:gd name="T10" fmla="*/ 480 w 913"/>
                  <a:gd name="T11" fmla="*/ 137 h 914"/>
                  <a:gd name="T12" fmla="*/ 431 w 913"/>
                  <a:gd name="T13" fmla="*/ 137 h 914"/>
                  <a:gd name="T14" fmla="*/ 390 w 913"/>
                  <a:gd name="T15" fmla="*/ 162 h 914"/>
                  <a:gd name="T16" fmla="*/ 324 w 913"/>
                  <a:gd name="T17" fmla="*/ 227 h 914"/>
                  <a:gd name="T18" fmla="*/ 259 w 913"/>
                  <a:gd name="T19" fmla="*/ 293 h 914"/>
                  <a:gd name="T20" fmla="*/ 193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0 w 913"/>
                  <a:gd name="T29" fmla="*/ 752 h 914"/>
                  <a:gd name="T30" fmla="*/ 431 w 913"/>
                  <a:gd name="T31" fmla="*/ 776 h 914"/>
                  <a:gd name="T32" fmla="*/ 480 w 913"/>
                  <a:gd name="T33" fmla="*/ 776 h 914"/>
                  <a:gd name="T34" fmla="*/ 488 w 913"/>
                  <a:gd name="T35" fmla="*/ 773 h 914"/>
                  <a:gd name="T36" fmla="*/ 521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2 w 913"/>
                  <a:gd name="T55" fmla="*/ 752 h 914"/>
                  <a:gd name="T56" fmla="*/ 521 w 913"/>
                  <a:gd name="T57" fmla="*/ 882 h 914"/>
                  <a:gd name="T58" fmla="*/ 488 w 913"/>
                  <a:gd name="T59" fmla="*/ 904 h 914"/>
                  <a:gd name="T60" fmla="*/ 480 w 913"/>
                  <a:gd name="T61" fmla="*/ 907 h 914"/>
                  <a:gd name="T62" fmla="*/ 431 w 913"/>
                  <a:gd name="T63" fmla="*/ 907 h 914"/>
                  <a:gd name="T64" fmla="*/ 390 w 913"/>
                  <a:gd name="T65" fmla="*/ 882 h 914"/>
                  <a:gd name="T66" fmla="*/ 324 w 913"/>
                  <a:gd name="T67" fmla="*/ 817 h 914"/>
                  <a:gd name="T68" fmla="*/ 259 w 913"/>
                  <a:gd name="T69" fmla="*/ 752 h 914"/>
                  <a:gd name="T70" fmla="*/ 193 w 913"/>
                  <a:gd name="T71" fmla="*/ 686 h 914"/>
                  <a:gd name="T72" fmla="*/ 128 w 913"/>
                  <a:gd name="T73" fmla="*/ 621 h 914"/>
                  <a:gd name="T74" fmla="*/ 62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2 w 913"/>
                  <a:gd name="T83" fmla="*/ 358 h 914"/>
                  <a:gd name="T84" fmla="*/ 193 w 913"/>
                  <a:gd name="T85" fmla="*/ 227 h 914"/>
                  <a:gd name="T86" fmla="*/ 324 w 913"/>
                  <a:gd name="T87" fmla="*/ 96 h 914"/>
                  <a:gd name="T88" fmla="*/ 390 w 913"/>
                  <a:gd name="T89" fmla="*/ 30 h 914"/>
                  <a:gd name="T90" fmla="*/ 431 w 913"/>
                  <a:gd name="T91" fmla="*/ 6 h 914"/>
                  <a:gd name="T92" fmla="*/ 480 w 913"/>
                  <a:gd name="T93" fmla="*/ 6 h 914"/>
                  <a:gd name="T94" fmla="*/ 488 w 913"/>
                  <a:gd name="T95" fmla="*/ 9 h 914"/>
                  <a:gd name="T96" fmla="*/ 521 w 913"/>
                  <a:gd name="T97" fmla="*/ 30 h 914"/>
                  <a:gd name="T98" fmla="*/ 587 w 913"/>
                  <a:gd name="T99" fmla="*/ 96 h 914"/>
                  <a:gd name="T100" fmla="*/ 652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1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2" y="293"/>
                    </a:lnTo>
                    <a:lnTo>
                      <a:pt x="554" y="194"/>
                    </a:lnTo>
                    <a:lnTo>
                      <a:pt x="521" y="162"/>
                    </a:lnTo>
                    <a:lnTo>
                      <a:pt x="521" y="162"/>
                    </a:lnTo>
                    <a:cubicBezTo>
                      <a:pt x="513" y="152"/>
                      <a:pt x="501" y="146"/>
                      <a:pt x="488" y="140"/>
                    </a:cubicBezTo>
                    <a:lnTo>
                      <a:pt x="488" y="140"/>
                    </a:lnTo>
                    <a:cubicBezTo>
                      <a:pt x="486" y="139"/>
                      <a:pt x="483" y="138"/>
                      <a:pt x="480" y="137"/>
                    </a:cubicBezTo>
                    <a:lnTo>
                      <a:pt x="480" y="137"/>
                    </a:lnTo>
                    <a:cubicBezTo>
                      <a:pt x="464" y="132"/>
                      <a:pt x="448" y="132"/>
                      <a:pt x="431" y="137"/>
                    </a:cubicBezTo>
                    <a:lnTo>
                      <a:pt x="431" y="137"/>
                    </a:lnTo>
                    <a:cubicBezTo>
                      <a:pt x="415" y="142"/>
                      <a:pt x="402" y="151"/>
                      <a:pt x="390" y="162"/>
                    </a:cubicBezTo>
                    <a:lnTo>
                      <a:pt x="357" y="194"/>
                    </a:lnTo>
                    <a:lnTo>
                      <a:pt x="324" y="227"/>
                    </a:lnTo>
                    <a:lnTo>
                      <a:pt x="292" y="260"/>
                    </a:lnTo>
                    <a:lnTo>
                      <a:pt x="259" y="293"/>
                    </a:lnTo>
                    <a:lnTo>
                      <a:pt x="226" y="326"/>
                    </a:lnTo>
                    <a:lnTo>
                      <a:pt x="193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0" y="752"/>
                    </a:lnTo>
                    <a:lnTo>
                      <a:pt x="390" y="752"/>
                    </a:lnTo>
                    <a:cubicBezTo>
                      <a:pt x="402" y="763"/>
                      <a:pt x="415" y="771"/>
                      <a:pt x="431" y="776"/>
                    </a:cubicBezTo>
                    <a:lnTo>
                      <a:pt x="431" y="776"/>
                    </a:lnTo>
                    <a:cubicBezTo>
                      <a:pt x="448" y="782"/>
                      <a:pt x="464" y="782"/>
                      <a:pt x="480" y="776"/>
                    </a:cubicBezTo>
                    <a:lnTo>
                      <a:pt x="480" y="776"/>
                    </a:lnTo>
                    <a:cubicBezTo>
                      <a:pt x="483" y="776"/>
                      <a:pt x="486" y="775"/>
                      <a:pt x="488" y="773"/>
                    </a:cubicBezTo>
                    <a:lnTo>
                      <a:pt x="488" y="773"/>
                    </a:lnTo>
                    <a:cubicBezTo>
                      <a:pt x="501" y="768"/>
                      <a:pt x="513" y="761"/>
                      <a:pt x="521" y="752"/>
                    </a:cubicBezTo>
                    <a:lnTo>
                      <a:pt x="587" y="686"/>
                    </a:lnTo>
                    <a:lnTo>
                      <a:pt x="620" y="654"/>
                    </a:lnTo>
                    <a:lnTo>
                      <a:pt x="652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1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1" y="498"/>
                      <a:pt x="893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2" y="752"/>
                    </a:lnTo>
                    <a:lnTo>
                      <a:pt x="554" y="850"/>
                    </a:lnTo>
                    <a:lnTo>
                      <a:pt x="521" y="882"/>
                    </a:lnTo>
                    <a:lnTo>
                      <a:pt x="521" y="882"/>
                    </a:lnTo>
                    <a:cubicBezTo>
                      <a:pt x="513" y="892"/>
                      <a:pt x="501" y="899"/>
                      <a:pt x="488" y="904"/>
                    </a:cubicBezTo>
                    <a:lnTo>
                      <a:pt x="488" y="904"/>
                    </a:lnTo>
                    <a:cubicBezTo>
                      <a:pt x="486" y="906"/>
                      <a:pt x="483" y="907"/>
                      <a:pt x="480" y="907"/>
                    </a:cubicBezTo>
                    <a:lnTo>
                      <a:pt x="480" y="907"/>
                    </a:lnTo>
                    <a:cubicBezTo>
                      <a:pt x="464" y="913"/>
                      <a:pt x="448" y="913"/>
                      <a:pt x="431" y="907"/>
                    </a:cubicBezTo>
                    <a:lnTo>
                      <a:pt x="431" y="907"/>
                    </a:lnTo>
                    <a:cubicBezTo>
                      <a:pt x="415" y="902"/>
                      <a:pt x="402" y="894"/>
                      <a:pt x="390" y="882"/>
                    </a:cubicBezTo>
                    <a:lnTo>
                      <a:pt x="357" y="850"/>
                    </a:lnTo>
                    <a:lnTo>
                      <a:pt x="324" y="817"/>
                    </a:lnTo>
                    <a:lnTo>
                      <a:pt x="292" y="785"/>
                    </a:lnTo>
                    <a:lnTo>
                      <a:pt x="259" y="752"/>
                    </a:lnTo>
                    <a:lnTo>
                      <a:pt x="226" y="719"/>
                    </a:lnTo>
                    <a:lnTo>
                      <a:pt x="193" y="686"/>
                    </a:lnTo>
                    <a:lnTo>
                      <a:pt x="161" y="654"/>
                    </a:lnTo>
                    <a:lnTo>
                      <a:pt x="128" y="621"/>
                    </a:lnTo>
                    <a:lnTo>
                      <a:pt x="95" y="588"/>
                    </a:lnTo>
                    <a:lnTo>
                      <a:pt x="62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2" y="358"/>
                    </a:lnTo>
                    <a:lnTo>
                      <a:pt x="161" y="260"/>
                    </a:lnTo>
                    <a:lnTo>
                      <a:pt x="193" y="227"/>
                    </a:lnTo>
                    <a:lnTo>
                      <a:pt x="226" y="194"/>
                    </a:lnTo>
                    <a:lnTo>
                      <a:pt x="324" y="96"/>
                    </a:lnTo>
                    <a:lnTo>
                      <a:pt x="357" y="63"/>
                    </a:lnTo>
                    <a:lnTo>
                      <a:pt x="390" y="30"/>
                    </a:lnTo>
                    <a:lnTo>
                      <a:pt x="390" y="30"/>
                    </a:lnTo>
                    <a:cubicBezTo>
                      <a:pt x="402" y="20"/>
                      <a:pt x="415" y="11"/>
                      <a:pt x="431" y="6"/>
                    </a:cubicBezTo>
                    <a:lnTo>
                      <a:pt x="431" y="6"/>
                    </a:lnTo>
                    <a:cubicBezTo>
                      <a:pt x="448" y="0"/>
                      <a:pt x="464" y="0"/>
                      <a:pt x="480" y="6"/>
                    </a:cubicBezTo>
                    <a:lnTo>
                      <a:pt x="480" y="6"/>
                    </a:lnTo>
                    <a:cubicBezTo>
                      <a:pt x="483" y="7"/>
                      <a:pt x="486" y="8"/>
                      <a:pt x="488" y="9"/>
                    </a:cubicBezTo>
                    <a:lnTo>
                      <a:pt x="488" y="9"/>
                    </a:lnTo>
                    <a:cubicBezTo>
                      <a:pt x="501" y="15"/>
                      <a:pt x="513" y="21"/>
                      <a:pt x="521" y="30"/>
                    </a:cubicBezTo>
                    <a:lnTo>
                      <a:pt x="554" y="63"/>
                    </a:lnTo>
                    <a:lnTo>
                      <a:pt x="587" y="96"/>
                    </a:lnTo>
                    <a:lnTo>
                      <a:pt x="620" y="129"/>
                    </a:lnTo>
                    <a:lnTo>
                      <a:pt x="652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3" y="402"/>
                      <a:pt x="901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" name="Freeform 196">
                <a:extLst>
                  <a:ext uri="{FF2B5EF4-FFF2-40B4-BE49-F238E27FC236}">
                    <a16:creationId xmlns="" xmlns:a16="http://schemas.microsoft.com/office/drawing/2014/main" id="{C91E2498-2BD7-104D-9882-6032A227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538" y="2284413"/>
                <a:ext cx="247650" cy="284162"/>
              </a:xfrm>
              <a:custGeom>
                <a:avLst/>
                <a:gdLst>
                  <a:gd name="T0" fmla="*/ 664 w 689"/>
                  <a:gd name="T1" fmla="*/ 778 h 788"/>
                  <a:gd name="T2" fmla="*/ 664 w 689"/>
                  <a:gd name="T3" fmla="*/ 778 h 788"/>
                  <a:gd name="T4" fmla="*/ 688 w 689"/>
                  <a:gd name="T5" fmla="*/ 754 h 788"/>
                  <a:gd name="T6" fmla="*/ 688 w 689"/>
                  <a:gd name="T7" fmla="*/ 754 h 788"/>
                  <a:gd name="T8" fmla="*/ 672 w 689"/>
                  <a:gd name="T9" fmla="*/ 722 h 788"/>
                  <a:gd name="T10" fmla="*/ 639 w 689"/>
                  <a:gd name="T11" fmla="*/ 689 h 788"/>
                  <a:gd name="T12" fmla="*/ 606 w 689"/>
                  <a:gd name="T13" fmla="*/ 656 h 788"/>
                  <a:gd name="T14" fmla="*/ 573 w 689"/>
                  <a:gd name="T15" fmla="*/ 623 h 788"/>
                  <a:gd name="T16" fmla="*/ 540 w 689"/>
                  <a:gd name="T17" fmla="*/ 591 h 788"/>
                  <a:gd name="T18" fmla="*/ 508 w 689"/>
                  <a:gd name="T19" fmla="*/ 558 h 788"/>
                  <a:gd name="T20" fmla="*/ 475 w 689"/>
                  <a:gd name="T21" fmla="*/ 525 h 788"/>
                  <a:gd name="T22" fmla="*/ 442 w 689"/>
                  <a:gd name="T23" fmla="*/ 492 h 788"/>
                  <a:gd name="T24" fmla="*/ 410 w 689"/>
                  <a:gd name="T25" fmla="*/ 460 h 788"/>
                  <a:gd name="T26" fmla="*/ 410 w 689"/>
                  <a:gd name="T27" fmla="*/ 460 h 788"/>
                  <a:gd name="T28" fmla="*/ 385 w 689"/>
                  <a:gd name="T29" fmla="*/ 418 h 788"/>
                  <a:gd name="T30" fmla="*/ 385 w 689"/>
                  <a:gd name="T31" fmla="*/ 418 h 788"/>
                  <a:gd name="T32" fmla="*/ 385 w 689"/>
                  <a:gd name="T33" fmla="*/ 369 h 788"/>
                  <a:gd name="T34" fmla="*/ 385 w 689"/>
                  <a:gd name="T35" fmla="*/ 369 h 788"/>
                  <a:gd name="T36" fmla="*/ 410 w 689"/>
                  <a:gd name="T37" fmla="*/ 328 h 788"/>
                  <a:gd name="T38" fmla="*/ 672 w 689"/>
                  <a:gd name="T39" fmla="*/ 66 h 788"/>
                  <a:gd name="T40" fmla="*/ 672 w 689"/>
                  <a:gd name="T41" fmla="*/ 66 h 788"/>
                  <a:gd name="T42" fmla="*/ 688 w 689"/>
                  <a:gd name="T43" fmla="*/ 33 h 788"/>
                  <a:gd name="T44" fmla="*/ 688 w 689"/>
                  <a:gd name="T45" fmla="*/ 33 h 788"/>
                  <a:gd name="T46" fmla="*/ 664 w 689"/>
                  <a:gd name="T47" fmla="*/ 8 h 788"/>
                  <a:gd name="T48" fmla="*/ 664 w 689"/>
                  <a:gd name="T49" fmla="*/ 8 h 788"/>
                  <a:gd name="T50" fmla="*/ 606 w 689"/>
                  <a:gd name="T51" fmla="*/ 0 h 788"/>
                  <a:gd name="T52" fmla="*/ 82 w 689"/>
                  <a:gd name="T53" fmla="*/ 0 h 788"/>
                  <a:gd name="T54" fmla="*/ 82 w 689"/>
                  <a:gd name="T55" fmla="*/ 0 h 788"/>
                  <a:gd name="T56" fmla="*/ 24 w 689"/>
                  <a:gd name="T57" fmla="*/ 8 h 788"/>
                  <a:gd name="T58" fmla="*/ 24 w 689"/>
                  <a:gd name="T59" fmla="*/ 8 h 788"/>
                  <a:gd name="T60" fmla="*/ 0 w 689"/>
                  <a:gd name="T61" fmla="*/ 33 h 788"/>
                  <a:gd name="T62" fmla="*/ 0 w 689"/>
                  <a:gd name="T63" fmla="*/ 33 h 788"/>
                  <a:gd name="T64" fmla="*/ 17 w 689"/>
                  <a:gd name="T65" fmla="*/ 66 h 788"/>
                  <a:gd name="T66" fmla="*/ 49 w 689"/>
                  <a:gd name="T67" fmla="*/ 99 h 788"/>
                  <a:gd name="T68" fmla="*/ 82 w 689"/>
                  <a:gd name="T69" fmla="*/ 131 h 788"/>
                  <a:gd name="T70" fmla="*/ 115 w 689"/>
                  <a:gd name="T71" fmla="*/ 164 h 788"/>
                  <a:gd name="T72" fmla="*/ 147 w 689"/>
                  <a:gd name="T73" fmla="*/ 197 h 788"/>
                  <a:gd name="T74" fmla="*/ 180 w 689"/>
                  <a:gd name="T75" fmla="*/ 230 h 788"/>
                  <a:gd name="T76" fmla="*/ 213 w 689"/>
                  <a:gd name="T77" fmla="*/ 263 h 788"/>
                  <a:gd name="T78" fmla="*/ 246 w 689"/>
                  <a:gd name="T79" fmla="*/ 296 h 788"/>
                  <a:gd name="T80" fmla="*/ 279 w 689"/>
                  <a:gd name="T81" fmla="*/ 328 h 788"/>
                  <a:gd name="T82" fmla="*/ 279 w 689"/>
                  <a:gd name="T83" fmla="*/ 328 h 788"/>
                  <a:gd name="T84" fmla="*/ 303 w 689"/>
                  <a:gd name="T85" fmla="*/ 369 h 788"/>
                  <a:gd name="T86" fmla="*/ 303 w 689"/>
                  <a:gd name="T87" fmla="*/ 369 h 788"/>
                  <a:gd name="T88" fmla="*/ 303 w 689"/>
                  <a:gd name="T89" fmla="*/ 418 h 788"/>
                  <a:gd name="T90" fmla="*/ 303 w 689"/>
                  <a:gd name="T91" fmla="*/ 418 h 788"/>
                  <a:gd name="T92" fmla="*/ 279 w 689"/>
                  <a:gd name="T93" fmla="*/ 460 h 788"/>
                  <a:gd name="T94" fmla="*/ 17 w 689"/>
                  <a:gd name="T95" fmla="*/ 722 h 788"/>
                  <a:gd name="T96" fmla="*/ 17 w 689"/>
                  <a:gd name="T97" fmla="*/ 722 h 788"/>
                  <a:gd name="T98" fmla="*/ 0 w 689"/>
                  <a:gd name="T99" fmla="*/ 754 h 788"/>
                  <a:gd name="T100" fmla="*/ 0 w 689"/>
                  <a:gd name="T101" fmla="*/ 754 h 788"/>
                  <a:gd name="T102" fmla="*/ 24 w 689"/>
                  <a:gd name="T103" fmla="*/ 778 h 788"/>
                  <a:gd name="T104" fmla="*/ 24 w 689"/>
                  <a:gd name="T105" fmla="*/ 778 h 788"/>
                  <a:gd name="T106" fmla="*/ 82 w 689"/>
                  <a:gd name="T107" fmla="*/ 787 h 788"/>
                  <a:gd name="T108" fmla="*/ 606 w 689"/>
                  <a:gd name="T109" fmla="*/ 787 h 788"/>
                  <a:gd name="T110" fmla="*/ 606 w 689"/>
                  <a:gd name="T111" fmla="*/ 787 h 788"/>
                  <a:gd name="T112" fmla="*/ 664 w 689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788">
                    <a:moveTo>
                      <a:pt x="664" y="778"/>
                    </a:moveTo>
                    <a:lnTo>
                      <a:pt x="664" y="778"/>
                    </a:lnTo>
                    <a:cubicBezTo>
                      <a:pt x="680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0" y="591"/>
                    </a:lnTo>
                    <a:lnTo>
                      <a:pt x="508" y="558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8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8" y="339"/>
                      <a:pt x="410" y="328"/>
                    </a:cubicBez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7" y="66"/>
                    </a:cubicBezTo>
                    <a:lnTo>
                      <a:pt x="49" y="99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147" y="197"/>
                    </a:lnTo>
                    <a:lnTo>
                      <a:pt x="180" y="230"/>
                    </a:lnTo>
                    <a:lnTo>
                      <a:pt x="213" y="263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89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89" y="448"/>
                      <a:pt x="279" y="460"/>
                    </a:cubicBezTo>
                    <a:lnTo>
                      <a:pt x="17" y="722"/>
                    </a:lnTo>
                    <a:lnTo>
                      <a:pt x="17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7" y="784"/>
                      <a:pt x="664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" name="Freeform 197">
                <a:extLst>
                  <a:ext uri="{FF2B5EF4-FFF2-40B4-BE49-F238E27FC236}">
                    <a16:creationId xmlns="" xmlns:a16="http://schemas.microsoft.com/office/drawing/2014/main" id="{4084646C-1B07-C24D-8411-26918C17C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3663" y="2284413"/>
                <a:ext cx="247650" cy="284162"/>
              </a:xfrm>
              <a:custGeom>
                <a:avLst/>
                <a:gdLst>
                  <a:gd name="T0" fmla="*/ 443 w 690"/>
                  <a:gd name="T1" fmla="*/ 295 h 788"/>
                  <a:gd name="T2" fmla="*/ 508 w 690"/>
                  <a:gd name="T3" fmla="*/ 230 h 788"/>
                  <a:gd name="T4" fmla="*/ 574 w 690"/>
                  <a:gd name="T5" fmla="*/ 164 h 788"/>
                  <a:gd name="T6" fmla="*/ 640 w 690"/>
                  <a:gd name="T7" fmla="*/ 99 h 788"/>
                  <a:gd name="T8" fmla="*/ 672 w 690"/>
                  <a:gd name="T9" fmla="*/ 66 h 788"/>
                  <a:gd name="T10" fmla="*/ 689 w 690"/>
                  <a:gd name="T11" fmla="*/ 33 h 788"/>
                  <a:gd name="T12" fmla="*/ 664 w 690"/>
                  <a:gd name="T13" fmla="*/ 8 h 788"/>
                  <a:gd name="T14" fmla="*/ 82 w 690"/>
                  <a:gd name="T15" fmla="*/ 0 h 788"/>
                  <a:gd name="T16" fmla="*/ 25 w 690"/>
                  <a:gd name="T17" fmla="*/ 8 h 788"/>
                  <a:gd name="T18" fmla="*/ 0 w 690"/>
                  <a:gd name="T19" fmla="*/ 33 h 788"/>
                  <a:gd name="T20" fmla="*/ 16 w 690"/>
                  <a:gd name="T21" fmla="*/ 66 h 788"/>
                  <a:gd name="T22" fmla="*/ 115 w 690"/>
                  <a:gd name="T23" fmla="*/ 164 h 788"/>
                  <a:gd name="T24" fmla="*/ 246 w 690"/>
                  <a:gd name="T25" fmla="*/ 295 h 788"/>
                  <a:gd name="T26" fmla="*/ 279 w 690"/>
                  <a:gd name="T27" fmla="*/ 328 h 788"/>
                  <a:gd name="T28" fmla="*/ 303 w 690"/>
                  <a:gd name="T29" fmla="*/ 369 h 788"/>
                  <a:gd name="T30" fmla="*/ 303 w 690"/>
                  <a:gd name="T31" fmla="*/ 418 h 788"/>
                  <a:gd name="T32" fmla="*/ 246 w 690"/>
                  <a:gd name="T33" fmla="*/ 492 h 788"/>
                  <a:gd name="T34" fmla="*/ 180 w 690"/>
                  <a:gd name="T35" fmla="*/ 558 h 788"/>
                  <a:gd name="T36" fmla="*/ 115 w 690"/>
                  <a:gd name="T37" fmla="*/ 623 h 788"/>
                  <a:gd name="T38" fmla="*/ 50 w 690"/>
                  <a:gd name="T39" fmla="*/ 689 h 788"/>
                  <a:gd name="T40" fmla="*/ 16 w 690"/>
                  <a:gd name="T41" fmla="*/ 722 h 788"/>
                  <a:gd name="T42" fmla="*/ 0 w 690"/>
                  <a:gd name="T43" fmla="*/ 754 h 788"/>
                  <a:gd name="T44" fmla="*/ 25 w 690"/>
                  <a:gd name="T45" fmla="*/ 778 h 788"/>
                  <a:gd name="T46" fmla="*/ 607 w 690"/>
                  <a:gd name="T47" fmla="*/ 787 h 788"/>
                  <a:gd name="T48" fmla="*/ 664 w 690"/>
                  <a:gd name="T49" fmla="*/ 778 h 788"/>
                  <a:gd name="T50" fmla="*/ 689 w 690"/>
                  <a:gd name="T51" fmla="*/ 754 h 788"/>
                  <a:gd name="T52" fmla="*/ 672 w 690"/>
                  <a:gd name="T53" fmla="*/ 722 h 788"/>
                  <a:gd name="T54" fmla="*/ 607 w 690"/>
                  <a:gd name="T55" fmla="*/ 656 h 788"/>
                  <a:gd name="T56" fmla="*/ 476 w 690"/>
                  <a:gd name="T57" fmla="*/ 525 h 788"/>
                  <a:gd name="T58" fmla="*/ 410 w 690"/>
                  <a:gd name="T59" fmla="*/ 460 h 788"/>
                  <a:gd name="T60" fmla="*/ 385 w 690"/>
                  <a:gd name="T61" fmla="*/ 418 h 788"/>
                  <a:gd name="T62" fmla="*/ 385 w 690"/>
                  <a:gd name="T63" fmla="*/ 369 h 788"/>
                  <a:gd name="T64" fmla="*/ 410 w 690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88">
                    <a:moveTo>
                      <a:pt x="410" y="328"/>
                    </a:moveTo>
                    <a:lnTo>
                      <a:pt x="443" y="295"/>
                    </a:lnTo>
                    <a:lnTo>
                      <a:pt x="476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40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0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90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0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50" y="689"/>
                    </a:lnTo>
                    <a:lnTo>
                      <a:pt x="16" y="722"/>
                    </a:lnTo>
                    <a:lnTo>
                      <a:pt x="16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9" y="773"/>
                      <a:pt x="25" y="778"/>
                    </a:cubicBezTo>
                    <a:lnTo>
                      <a:pt x="25" y="778"/>
                    </a:lnTo>
                    <a:cubicBezTo>
                      <a:pt x="41" y="784"/>
                      <a:pt x="61" y="787"/>
                      <a:pt x="82" y="787"/>
                    </a:cubicBezTo>
                    <a:lnTo>
                      <a:pt x="607" y="787"/>
                    </a:lnTo>
                    <a:lnTo>
                      <a:pt x="607" y="787"/>
                    </a:lnTo>
                    <a:cubicBezTo>
                      <a:pt x="629" y="787"/>
                      <a:pt x="648" y="784"/>
                      <a:pt x="664" y="778"/>
                    </a:cubicBezTo>
                    <a:lnTo>
                      <a:pt x="664" y="778"/>
                    </a:lnTo>
                    <a:cubicBezTo>
                      <a:pt x="681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40" y="689"/>
                    </a:lnTo>
                    <a:lnTo>
                      <a:pt x="607" y="656"/>
                    </a:lnTo>
                    <a:lnTo>
                      <a:pt x="574" y="623"/>
                    </a:lnTo>
                    <a:lnTo>
                      <a:pt x="476" y="525"/>
                    </a:lnTo>
                    <a:lnTo>
                      <a:pt x="443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" name="Freeform 198">
                <a:extLst>
                  <a:ext uri="{FF2B5EF4-FFF2-40B4-BE49-F238E27FC236}">
                    <a16:creationId xmlns="" xmlns:a16="http://schemas.microsoft.com/office/drawing/2014/main" id="{D51F10B7-2600-A74B-A7C8-771230EF6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850" y="2332038"/>
                <a:ext cx="187325" cy="187325"/>
              </a:xfrm>
              <a:custGeom>
                <a:avLst/>
                <a:gdLst>
                  <a:gd name="T0" fmla="*/ 383 w 520"/>
                  <a:gd name="T1" fmla="*/ 235 h 520"/>
                  <a:gd name="T2" fmla="*/ 325 w 520"/>
                  <a:gd name="T3" fmla="*/ 161 h 520"/>
                  <a:gd name="T4" fmla="*/ 292 w 520"/>
                  <a:gd name="T5" fmla="*/ 140 h 520"/>
                  <a:gd name="T6" fmla="*/ 284 w 520"/>
                  <a:gd name="T7" fmla="*/ 136 h 520"/>
                  <a:gd name="T8" fmla="*/ 235 w 520"/>
                  <a:gd name="T9" fmla="*/ 136 h 520"/>
                  <a:gd name="T10" fmla="*/ 194 w 520"/>
                  <a:gd name="T11" fmla="*/ 161 h 520"/>
                  <a:gd name="T12" fmla="*/ 161 w 520"/>
                  <a:gd name="T13" fmla="*/ 194 h 520"/>
                  <a:gd name="T14" fmla="*/ 137 w 520"/>
                  <a:gd name="T15" fmla="*/ 235 h 520"/>
                  <a:gd name="T16" fmla="*/ 137 w 520"/>
                  <a:gd name="T17" fmla="*/ 284 h 520"/>
                  <a:gd name="T18" fmla="*/ 194 w 520"/>
                  <a:gd name="T19" fmla="*/ 358 h 520"/>
                  <a:gd name="T20" fmla="*/ 235 w 520"/>
                  <a:gd name="T21" fmla="*/ 382 h 520"/>
                  <a:gd name="T22" fmla="*/ 284 w 520"/>
                  <a:gd name="T23" fmla="*/ 382 h 520"/>
                  <a:gd name="T24" fmla="*/ 292 w 520"/>
                  <a:gd name="T25" fmla="*/ 379 h 520"/>
                  <a:gd name="T26" fmla="*/ 325 w 520"/>
                  <a:gd name="T27" fmla="*/ 358 h 520"/>
                  <a:gd name="T28" fmla="*/ 358 w 520"/>
                  <a:gd name="T29" fmla="*/ 326 h 520"/>
                  <a:gd name="T30" fmla="*/ 383 w 520"/>
                  <a:gd name="T31" fmla="*/ 284 h 520"/>
                  <a:gd name="T32" fmla="*/ 514 w 520"/>
                  <a:gd name="T33" fmla="*/ 235 h 520"/>
                  <a:gd name="T34" fmla="*/ 514 w 520"/>
                  <a:gd name="T35" fmla="*/ 284 h 520"/>
                  <a:gd name="T36" fmla="*/ 489 w 520"/>
                  <a:gd name="T37" fmla="*/ 326 h 520"/>
                  <a:gd name="T38" fmla="*/ 424 w 520"/>
                  <a:gd name="T39" fmla="*/ 391 h 520"/>
                  <a:gd name="T40" fmla="*/ 358 w 520"/>
                  <a:gd name="T41" fmla="*/ 457 h 520"/>
                  <a:gd name="T42" fmla="*/ 325 w 520"/>
                  <a:gd name="T43" fmla="*/ 489 h 520"/>
                  <a:gd name="T44" fmla="*/ 292 w 520"/>
                  <a:gd name="T45" fmla="*/ 510 h 520"/>
                  <a:gd name="T46" fmla="*/ 284 w 520"/>
                  <a:gd name="T47" fmla="*/ 514 h 520"/>
                  <a:gd name="T48" fmla="*/ 235 w 520"/>
                  <a:gd name="T49" fmla="*/ 514 h 520"/>
                  <a:gd name="T50" fmla="*/ 161 w 520"/>
                  <a:gd name="T51" fmla="*/ 457 h 520"/>
                  <a:gd name="T52" fmla="*/ 30 w 520"/>
                  <a:gd name="T53" fmla="*/ 326 h 520"/>
                  <a:gd name="T54" fmla="*/ 6 w 520"/>
                  <a:gd name="T55" fmla="*/ 284 h 520"/>
                  <a:gd name="T56" fmla="*/ 6 w 520"/>
                  <a:gd name="T57" fmla="*/ 235 h 520"/>
                  <a:gd name="T58" fmla="*/ 30 w 520"/>
                  <a:gd name="T59" fmla="*/ 194 h 520"/>
                  <a:gd name="T60" fmla="*/ 96 w 520"/>
                  <a:gd name="T61" fmla="*/ 129 h 520"/>
                  <a:gd name="T62" fmla="*/ 194 w 520"/>
                  <a:gd name="T63" fmla="*/ 30 h 520"/>
                  <a:gd name="T64" fmla="*/ 235 w 520"/>
                  <a:gd name="T65" fmla="*/ 6 h 520"/>
                  <a:gd name="T66" fmla="*/ 284 w 520"/>
                  <a:gd name="T67" fmla="*/ 6 h 520"/>
                  <a:gd name="T68" fmla="*/ 292 w 520"/>
                  <a:gd name="T69" fmla="*/ 9 h 520"/>
                  <a:gd name="T70" fmla="*/ 325 w 520"/>
                  <a:gd name="T71" fmla="*/ 30 h 520"/>
                  <a:gd name="T72" fmla="*/ 489 w 520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20" h="520">
                    <a:moveTo>
                      <a:pt x="383" y="235"/>
                    </a:moveTo>
                    <a:lnTo>
                      <a:pt x="383" y="235"/>
                    </a:lnTo>
                    <a:cubicBezTo>
                      <a:pt x="378" y="218"/>
                      <a:pt x="369" y="205"/>
                      <a:pt x="358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7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90" y="139"/>
                      <a:pt x="287" y="137"/>
                      <a:pt x="284" y="136"/>
                    </a:cubicBezTo>
                    <a:lnTo>
                      <a:pt x="284" y="136"/>
                    </a:lnTo>
                    <a:cubicBezTo>
                      <a:pt x="268" y="131"/>
                      <a:pt x="252" y="131"/>
                      <a:pt x="235" y="136"/>
                    </a:cubicBezTo>
                    <a:lnTo>
                      <a:pt x="235" y="136"/>
                    </a:lnTo>
                    <a:cubicBezTo>
                      <a:pt x="219" y="142"/>
                      <a:pt x="206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50" y="205"/>
                      <a:pt x="143" y="218"/>
                      <a:pt x="137" y="235"/>
                    </a:cubicBezTo>
                    <a:lnTo>
                      <a:pt x="137" y="235"/>
                    </a:lnTo>
                    <a:cubicBezTo>
                      <a:pt x="131" y="252"/>
                      <a:pt x="131" y="268"/>
                      <a:pt x="137" y="284"/>
                    </a:cubicBezTo>
                    <a:lnTo>
                      <a:pt x="137" y="284"/>
                    </a:lnTo>
                    <a:cubicBezTo>
                      <a:pt x="143" y="301"/>
                      <a:pt x="150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6" y="369"/>
                      <a:pt x="219" y="377"/>
                      <a:pt x="235" y="382"/>
                    </a:cubicBezTo>
                    <a:lnTo>
                      <a:pt x="235" y="382"/>
                    </a:lnTo>
                    <a:cubicBezTo>
                      <a:pt x="252" y="388"/>
                      <a:pt x="268" y="388"/>
                      <a:pt x="284" y="382"/>
                    </a:cubicBezTo>
                    <a:lnTo>
                      <a:pt x="284" y="382"/>
                    </a:lnTo>
                    <a:cubicBezTo>
                      <a:pt x="287" y="381"/>
                      <a:pt x="290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7" y="367"/>
                      <a:pt x="325" y="358"/>
                    </a:cubicBezTo>
                    <a:lnTo>
                      <a:pt x="358" y="326"/>
                    </a:lnTo>
                    <a:lnTo>
                      <a:pt x="358" y="326"/>
                    </a:lnTo>
                    <a:cubicBezTo>
                      <a:pt x="369" y="314"/>
                      <a:pt x="378" y="301"/>
                      <a:pt x="383" y="284"/>
                    </a:cubicBezTo>
                    <a:lnTo>
                      <a:pt x="383" y="284"/>
                    </a:lnTo>
                    <a:cubicBezTo>
                      <a:pt x="388" y="268"/>
                      <a:pt x="388" y="252"/>
                      <a:pt x="383" y="235"/>
                    </a:cubicBezTo>
                    <a:close/>
                    <a:moveTo>
                      <a:pt x="514" y="235"/>
                    </a:moveTo>
                    <a:lnTo>
                      <a:pt x="514" y="235"/>
                    </a:lnTo>
                    <a:cubicBezTo>
                      <a:pt x="519" y="252"/>
                      <a:pt x="519" y="268"/>
                      <a:pt x="514" y="284"/>
                    </a:cubicBezTo>
                    <a:lnTo>
                      <a:pt x="514" y="284"/>
                    </a:lnTo>
                    <a:cubicBezTo>
                      <a:pt x="509" y="301"/>
                      <a:pt x="500" y="314"/>
                      <a:pt x="489" y="326"/>
                    </a:cubicBezTo>
                    <a:lnTo>
                      <a:pt x="456" y="358"/>
                    </a:lnTo>
                    <a:lnTo>
                      <a:pt x="424" y="391"/>
                    </a:lnTo>
                    <a:lnTo>
                      <a:pt x="391" y="424"/>
                    </a:lnTo>
                    <a:lnTo>
                      <a:pt x="358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7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90" y="512"/>
                      <a:pt x="287" y="513"/>
                      <a:pt x="284" y="514"/>
                    </a:cubicBezTo>
                    <a:lnTo>
                      <a:pt x="284" y="514"/>
                    </a:lnTo>
                    <a:cubicBezTo>
                      <a:pt x="268" y="519"/>
                      <a:pt x="252" y="519"/>
                      <a:pt x="235" y="514"/>
                    </a:cubicBezTo>
                    <a:lnTo>
                      <a:pt x="235" y="514"/>
                    </a:lnTo>
                    <a:cubicBezTo>
                      <a:pt x="219" y="508"/>
                      <a:pt x="206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1" y="301"/>
                      <a:pt x="6" y="284"/>
                    </a:cubicBezTo>
                    <a:lnTo>
                      <a:pt x="6" y="284"/>
                    </a:lnTo>
                    <a:cubicBezTo>
                      <a:pt x="0" y="268"/>
                      <a:pt x="0" y="252"/>
                      <a:pt x="6" y="235"/>
                    </a:cubicBezTo>
                    <a:lnTo>
                      <a:pt x="6" y="235"/>
                    </a:lnTo>
                    <a:cubicBezTo>
                      <a:pt x="11" y="218"/>
                      <a:pt x="19" y="205"/>
                      <a:pt x="30" y="194"/>
                    </a:cubicBezTo>
                    <a:lnTo>
                      <a:pt x="63" y="161"/>
                    </a:lnTo>
                    <a:lnTo>
                      <a:pt x="96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6" y="20"/>
                      <a:pt x="219" y="11"/>
                      <a:pt x="235" y="6"/>
                    </a:cubicBezTo>
                    <a:lnTo>
                      <a:pt x="235" y="6"/>
                    </a:lnTo>
                    <a:cubicBezTo>
                      <a:pt x="252" y="0"/>
                      <a:pt x="268" y="0"/>
                      <a:pt x="284" y="6"/>
                    </a:cubicBezTo>
                    <a:lnTo>
                      <a:pt x="284" y="6"/>
                    </a:lnTo>
                    <a:cubicBezTo>
                      <a:pt x="287" y="7"/>
                      <a:pt x="290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7" y="21"/>
                      <a:pt x="325" y="30"/>
                    </a:cubicBezTo>
                    <a:lnTo>
                      <a:pt x="489" y="194"/>
                    </a:lnTo>
                    <a:lnTo>
                      <a:pt x="489" y="194"/>
                    </a:lnTo>
                    <a:cubicBezTo>
                      <a:pt x="500" y="205"/>
                      <a:pt x="509" y="218"/>
                      <a:pt x="514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" name="Freeform 201">
                <a:extLst>
                  <a:ext uri="{FF2B5EF4-FFF2-40B4-BE49-F238E27FC236}">
                    <a16:creationId xmlns="" xmlns:a16="http://schemas.microsoft.com/office/drawing/2014/main" id="{DC84D365-C49B-2B41-A98B-2DBB9D78B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700" y="2403475"/>
                <a:ext cx="46038" cy="46038"/>
              </a:xfrm>
              <a:custGeom>
                <a:avLst/>
                <a:gdLst>
                  <a:gd name="T0" fmla="*/ 95 w 127"/>
                  <a:gd name="T1" fmla="*/ 9 h 127"/>
                  <a:gd name="T2" fmla="*/ 95 w 127"/>
                  <a:gd name="T3" fmla="*/ 9 h 127"/>
                  <a:gd name="T4" fmla="*/ 87 w 127"/>
                  <a:gd name="T5" fmla="*/ 5 h 127"/>
                  <a:gd name="T6" fmla="*/ 87 w 127"/>
                  <a:gd name="T7" fmla="*/ 5 h 127"/>
                  <a:gd name="T8" fmla="*/ 38 w 127"/>
                  <a:gd name="T9" fmla="*/ 5 h 127"/>
                  <a:gd name="T10" fmla="*/ 38 w 127"/>
                  <a:gd name="T11" fmla="*/ 5 h 127"/>
                  <a:gd name="T12" fmla="*/ 5 w 127"/>
                  <a:gd name="T13" fmla="*/ 38 h 127"/>
                  <a:gd name="T14" fmla="*/ 5 w 127"/>
                  <a:gd name="T15" fmla="*/ 38 h 127"/>
                  <a:gd name="T16" fmla="*/ 5 w 127"/>
                  <a:gd name="T17" fmla="*/ 87 h 127"/>
                  <a:gd name="T18" fmla="*/ 5 w 127"/>
                  <a:gd name="T19" fmla="*/ 87 h 127"/>
                  <a:gd name="T20" fmla="*/ 38 w 127"/>
                  <a:gd name="T21" fmla="*/ 120 h 127"/>
                  <a:gd name="T22" fmla="*/ 38 w 127"/>
                  <a:gd name="T23" fmla="*/ 120 h 127"/>
                  <a:gd name="T24" fmla="*/ 87 w 127"/>
                  <a:gd name="T25" fmla="*/ 120 h 127"/>
                  <a:gd name="T26" fmla="*/ 87 w 127"/>
                  <a:gd name="T27" fmla="*/ 120 h 127"/>
                  <a:gd name="T28" fmla="*/ 95 w 127"/>
                  <a:gd name="T29" fmla="*/ 116 h 127"/>
                  <a:gd name="T30" fmla="*/ 95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5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5" y="9"/>
                    </a:moveTo>
                    <a:lnTo>
                      <a:pt x="95" y="9"/>
                    </a:lnTo>
                    <a:cubicBezTo>
                      <a:pt x="93" y="8"/>
                      <a:pt x="90" y="6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8" y="5"/>
                    </a:cubicBezTo>
                    <a:lnTo>
                      <a:pt x="38" y="5"/>
                    </a:lnTo>
                    <a:cubicBezTo>
                      <a:pt x="22" y="10"/>
                      <a:pt x="11" y="21"/>
                      <a:pt x="5" y="38"/>
                    </a:cubicBezTo>
                    <a:lnTo>
                      <a:pt x="5" y="38"/>
                    </a:lnTo>
                    <a:cubicBezTo>
                      <a:pt x="0" y="55"/>
                      <a:pt x="0" y="71"/>
                      <a:pt x="5" y="87"/>
                    </a:cubicBezTo>
                    <a:lnTo>
                      <a:pt x="5" y="87"/>
                    </a:lnTo>
                    <a:cubicBezTo>
                      <a:pt x="11" y="104"/>
                      <a:pt x="22" y="114"/>
                      <a:pt x="38" y="120"/>
                    </a:cubicBezTo>
                    <a:lnTo>
                      <a:pt x="38" y="120"/>
                    </a:lnTo>
                    <a:cubicBezTo>
                      <a:pt x="55" y="126"/>
                      <a:pt x="71" y="126"/>
                      <a:pt x="87" y="120"/>
                    </a:cubicBezTo>
                    <a:lnTo>
                      <a:pt x="87" y="120"/>
                    </a:lnTo>
                    <a:cubicBezTo>
                      <a:pt x="90" y="119"/>
                      <a:pt x="93" y="118"/>
                      <a:pt x="95" y="116"/>
                    </a:cubicBezTo>
                    <a:lnTo>
                      <a:pt x="95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" name="Freeform 204">
                <a:extLst>
                  <a:ext uri="{FF2B5EF4-FFF2-40B4-BE49-F238E27FC236}">
                    <a16:creationId xmlns="" xmlns:a16="http://schemas.microsoft.com/office/drawing/2014/main" id="{984ECFC1-165D-2546-B133-5ADDBE20F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413" y="2573338"/>
                <a:ext cx="247650" cy="136525"/>
              </a:xfrm>
              <a:custGeom>
                <a:avLst/>
                <a:gdLst>
                  <a:gd name="T0" fmla="*/ 664 w 689"/>
                  <a:gd name="T1" fmla="*/ 369 h 379"/>
                  <a:gd name="T2" fmla="*/ 664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2 w 689"/>
                  <a:gd name="T9" fmla="*/ 312 h 379"/>
                  <a:gd name="T10" fmla="*/ 639 w 689"/>
                  <a:gd name="T11" fmla="*/ 279 h 379"/>
                  <a:gd name="T12" fmla="*/ 607 w 689"/>
                  <a:gd name="T13" fmla="*/ 246 h 379"/>
                  <a:gd name="T14" fmla="*/ 574 w 689"/>
                  <a:gd name="T15" fmla="*/ 214 h 379"/>
                  <a:gd name="T16" fmla="*/ 541 w 689"/>
                  <a:gd name="T17" fmla="*/ 180 h 379"/>
                  <a:gd name="T18" fmla="*/ 508 w 689"/>
                  <a:gd name="T19" fmla="*/ 148 h 379"/>
                  <a:gd name="T20" fmla="*/ 475 w 689"/>
                  <a:gd name="T21" fmla="*/ 115 h 379"/>
                  <a:gd name="T22" fmla="*/ 443 w 689"/>
                  <a:gd name="T23" fmla="*/ 82 h 379"/>
                  <a:gd name="T24" fmla="*/ 410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5 w 689"/>
                  <a:gd name="T31" fmla="*/ 0 h 379"/>
                  <a:gd name="T32" fmla="*/ 345 w 689"/>
                  <a:gd name="T33" fmla="*/ 0 h 379"/>
                  <a:gd name="T34" fmla="*/ 311 w 689"/>
                  <a:gd name="T35" fmla="*/ 16 h 379"/>
                  <a:gd name="T36" fmla="*/ 279 w 689"/>
                  <a:gd name="T37" fmla="*/ 50 h 379"/>
                  <a:gd name="T38" fmla="*/ 246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7 w 689"/>
                  <a:gd name="T45" fmla="*/ 180 h 379"/>
                  <a:gd name="T46" fmla="*/ 115 w 689"/>
                  <a:gd name="T47" fmla="*/ 214 h 379"/>
                  <a:gd name="T48" fmla="*/ 82 w 689"/>
                  <a:gd name="T49" fmla="*/ 246 h 379"/>
                  <a:gd name="T50" fmla="*/ 49 w 689"/>
                  <a:gd name="T51" fmla="*/ 279 h 379"/>
                  <a:gd name="T52" fmla="*/ 17 w 689"/>
                  <a:gd name="T53" fmla="*/ 312 h 379"/>
                  <a:gd name="T54" fmla="*/ 17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5 w 689"/>
                  <a:gd name="T61" fmla="*/ 369 h 379"/>
                  <a:gd name="T62" fmla="*/ 25 w 689"/>
                  <a:gd name="T63" fmla="*/ 369 h 379"/>
                  <a:gd name="T64" fmla="*/ 82 w 689"/>
                  <a:gd name="T65" fmla="*/ 378 h 379"/>
                  <a:gd name="T66" fmla="*/ 607 w 689"/>
                  <a:gd name="T67" fmla="*/ 378 h 379"/>
                  <a:gd name="T68" fmla="*/ 607 w 689"/>
                  <a:gd name="T69" fmla="*/ 378 h 379"/>
                  <a:gd name="T70" fmla="*/ 664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4" y="369"/>
                    </a:move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2" y="312"/>
                    </a:cubicBezTo>
                    <a:lnTo>
                      <a:pt x="639" y="279"/>
                    </a:lnTo>
                    <a:lnTo>
                      <a:pt x="607" y="246"/>
                    </a:lnTo>
                    <a:lnTo>
                      <a:pt x="574" y="214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5" y="0"/>
                      <a:pt x="345" y="0"/>
                    </a:cubicBezTo>
                    <a:lnTo>
                      <a:pt x="345" y="0"/>
                    </a:lnTo>
                    <a:cubicBezTo>
                      <a:pt x="333" y="0"/>
                      <a:pt x="322" y="6"/>
                      <a:pt x="311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7" y="180"/>
                    </a:lnTo>
                    <a:lnTo>
                      <a:pt x="115" y="214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8" y="378"/>
                      <a:pt x="648" y="375"/>
                      <a:pt x="664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" name="Freeform 205">
                <a:extLst>
                  <a:ext uri="{FF2B5EF4-FFF2-40B4-BE49-F238E27FC236}">
                    <a16:creationId xmlns="" xmlns:a16="http://schemas.microsoft.com/office/drawing/2014/main" id="{C410AD06-2EFC-F94C-B7B0-3DE56A99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375" y="2573338"/>
                <a:ext cx="247650" cy="136525"/>
              </a:xfrm>
              <a:custGeom>
                <a:avLst/>
                <a:gdLst>
                  <a:gd name="T0" fmla="*/ 639 w 689"/>
                  <a:gd name="T1" fmla="*/ 279 h 379"/>
                  <a:gd name="T2" fmla="*/ 606 w 689"/>
                  <a:gd name="T3" fmla="*/ 246 h 379"/>
                  <a:gd name="T4" fmla="*/ 573 w 689"/>
                  <a:gd name="T5" fmla="*/ 213 h 379"/>
                  <a:gd name="T6" fmla="*/ 541 w 689"/>
                  <a:gd name="T7" fmla="*/ 180 h 379"/>
                  <a:gd name="T8" fmla="*/ 508 w 689"/>
                  <a:gd name="T9" fmla="*/ 148 h 379"/>
                  <a:gd name="T10" fmla="*/ 475 w 689"/>
                  <a:gd name="T11" fmla="*/ 115 h 379"/>
                  <a:gd name="T12" fmla="*/ 443 w 689"/>
                  <a:gd name="T13" fmla="*/ 82 h 379"/>
                  <a:gd name="T14" fmla="*/ 409 w 689"/>
                  <a:gd name="T15" fmla="*/ 50 h 379"/>
                  <a:gd name="T16" fmla="*/ 377 w 689"/>
                  <a:gd name="T17" fmla="*/ 16 h 379"/>
                  <a:gd name="T18" fmla="*/ 377 w 689"/>
                  <a:gd name="T19" fmla="*/ 16 h 379"/>
                  <a:gd name="T20" fmla="*/ 344 w 689"/>
                  <a:gd name="T21" fmla="*/ 0 h 379"/>
                  <a:gd name="T22" fmla="*/ 344 w 689"/>
                  <a:gd name="T23" fmla="*/ 0 h 379"/>
                  <a:gd name="T24" fmla="*/ 312 w 689"/>
                  <a:gd name="T25" fmla="*/ 16 h 379"/>
                  <a:gd name="T26" fmla="*/ 279 w 689"/>
                  <a:gd name="T27" fmla="*/ 50 h 379"/>
                  <a:gd name="T28" fmla="*/ 246 w 689"/>
                  <a:gd name="T29" fmla="*/ 82 h 379"/>
                  <a:gd name="T30" fmla="*/ 213 w 689"/>
                  <a:gd name="T31" fmla="*/ 115 h 379"/>
                  <a:gd name="T32" fmla="*/ 181 w 689"/>
                  <a:gd name="T33" fmla="*/ 148 h 379"/>
                  <a:gd name="T34" fmla="*/ 148 w 689"/>
                  <a:gd name="T35" fmla="*/ 180 h 379"/>
                  <a:gd name="T36" fmla="*/ 115 w 689"/>
                  <a:gd name="T37" fmla="*/ 213 h 379"/>
                  <a:gd name="T38" fmla="*/ 82 w 689"/>
                  <a:gd name="T39" fmla="*/ 246 h 379"/>
                  <a:gd name="T40" fmla="*/ 49 w 689"/>
                  <a:gd name="T41" fmla="*/ 279 h 379"/>
                  <a:gd name="T42" fmla="*/ 17 w 689"/>
                  <a:gd name="T43" fmla="*/ 312 h 379"/>
                  <a:gd name="T44" fmla="*/ 17 w 689"/>
                  <a:gd name="T45" fmla="*/ 312 h 379"/>
                  <a:gd name="T46" fmla="*/ 0 w 689"/>
                  <a:gd name="T47" fmla="*/ 344 h 379"/>
                  <a:gd name="T48" fmla="*/ 0 w 689"/>
                  <a:gd name="T49" fmla="*/ 344 h 379"/>
                  <a:gd name="T50" fmla="*/ 24 w 689"/>
                  <a:gd name="T51" fmla="*/ 369 h 379"/>
                  <a:gd name="T52" fmla="*/ 24 w 689"/>
                  <a:gd name="T53" fmla="*/ 369 h 379"/>
                  <a:gd name="T54" fmla="*/ 82 w 689"/>
                  <a:gd name="T55" fmla="*/ 378 h 379"/>
                  <a:gd name="T56" fmla="*/ 606 w 689"/>
                  <a:gd name="T57" fmla="*/ 378 h 379"/>
                  <a:gd name="T58" fmla="*/ 606 w 689"/>
                  <a:gd name="T59" fmla="*/ 378 h 379"/>
                  <a:gd name="T60" fmla="*/ 664 w 689"/>
                  <a:gd name="T61" fmla="*/ 369 h 379"/>
                  <a:gd name="T62" fmla="*/ 664 w 689"/>
                  <a:gd name="T63" fmla="*/ 369 h 379"/>
                  <a:gd name="T64" fmla="*/ 688 w 689"/>
                  <a:gd name="T65" fmla="*/ 344 h 379"/>
                  <a:gd name="T66" fmla="*/ 688 w 689"/>
                  <a:gd name="T67" fmla="*/ 344 h 379"/>
                  <a:gd name="T68" fmla="*/ 672 w 689"/>
                  <a:gd name="T69" fmla="*/ 312 h 379"/>
                  <a:gd name="T70" fmla="*/ 639 w 689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39" y="279"/>
                    </a:moveTo>
                    <a:lnTo>
                      <a:pt x="606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09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4" y="369"/>
                    </a:cubicBezTo>
                    <a:lnTo>
                      <a:pt x="24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4" y="369"/>
                    </a:cubicBez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2" y="312"/>
                    </a:cubicBezTo>
                    <a:lnTo>
                      <a:pt x="639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" name="Freeform 206">
                <a:extLst>
                  <a:ext uri="{FF2B5EF4-FFF2-40B4-BE49-F238E27FC236}">
                    <a16:creationId xmlns="" xmlns:a16="http://schemas.microsoft.com/office/drawing/2014/main" id="{29A7B3DE-B1BD-1B4C-B3ED-0C813CB9B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700" y="2714625"/>
                <a:ext cx="247650" cy="136525"/>
              </a:xfrm>
              <a:custGeom>
                <a:avLst/>
                <a:gdLst>
                  <a:gd name="T0" fmla="*/ 664 w 690"/>
                  <a:gd name="T1" fmla="*/ 368 h 378"/>
                  <a:gd name="T2" fmla="*/ 664 w 690"/>
                  <a:gd name="T3" fmla="*/ 368 h 378"/>
                  <a:gd name="T4" fmla="*/ 689 w 690"/>
                  <a:gd name="T5" fmla="*/ 344 h 378"/>
                  <a:gd name="T6" fmla="*/ 689 w 690"/>
                  <a:gd name="T7" fmla="*/ 344 h 378"/>
                  <a:gd name="T8" fmla="*/ 672 w 690"/>
                  <a:gd name="T9" fmla="*/ 311 h 378"/>
                  <a:gd name="T10" fmla="*/ 639 w 690"/>
                  <a:gd name="T11" fmla="*/ 278 h 378"/>
                  <a:gd name="T12" fmla="*/ 607 w 690"/>
                  <a:gd name="T13" fmla="*/ 246 h 378"/>
                  <a:gd name="T14" fmla="*/ 574 w 690"/>
                  <a:gd name="T15" fmla="*/ 213 h 378"/>
                  <a:gd name="T16" fmla="*/ 541 w 690"/>
                  <a:gd name="T17" fmla="*/ 180 h 378"/>
                  <a:gd name="T18" fmla="*/ 508 w 690"/>
                  <a:gd name="T19" fmla="*/ 147 h 378"/>
                  <a:gd name="T20" fmla="*/ 476 w 690"/>
                  <a:gd name="T21" fmla="*/ 114 h 378"/>
                  <a:gd name="T22" fmla="*/ 443 w 690"/>
                  <a:gd name="T23" fmla="*/ 82 h 378"/>
                  <a:gd name="T24" fmla="*/ 410 w 690"/>
                  <a:gd name="T25" fmla="*/ 49 h 378"/>
                  <a:gd name="T26" fmla="*/ 377 w 690"/>
                  <a:gd name="T27" fmla="*/ 16 h 378"/>
                  <a:gd name="T28" fmla="*/ 377 w 690"/>
                  <a:gd name="T29" fmla="*/ 16 h 378"/>
                  <a:gd name="T30" fmla="*/ 345 w 690"/>
                  <a:gd name="T31" fmla="*/ 0 h 378"/>
                  <a:gd name="T32" fmla="*/ 345 w 690"/>
                  <a:gd name="T33" fmla="*/ 0 h 378"/>
                  <a:gd name="T34" fmla="*/ 312 w 690"/>
                  <a:gd name="T35" fmla="*/ 16 h 378"/>
                  <a:gd name="T36" fmla="*/ 279 w 690"/>
                  <a:gd name="T37" fmla="*/ 49 h 378"/>
                  <a:gd name="T38" fmla="*/ 246 w 690"/>
                  <a:gd name="T39" fmla="*/ 82 h 378"/>
                  <a:gd name="T40" fmla="*/ 148 w 690"/>
                  <a:gd name="T41" fmla="*/ 180 h 378"/>
                  <a:gd name="T42" fmla="*/ 115 w 690"/>
                  <a:gd name="T43" fmla="*/ 213 h 378"/>
                  <a:gd name="T44" fmla="*/ 82 w 690"/>
                  <a:gd name="T45" fmla="*/ 246 h 378"/>
                  <a:gd name="T46" fmla="*/ 17 w 690"/>
                  <a:gd name="T47" fmla="*/ 311 h 378"/>
                  <a:gd name="T48" fmla="*/ 17 w 690"/>
                  <a:gd name="T49" fmla="*/ 311 h 378"/>
                  <a:gd name="T50" fmla="*/ 0 w 690"/>
                  <a:gd name="T51" fmla="*/ 344 h 378"/>
                  <a:gd name="T52" fmla="*/ 0 w 690"/>
                  <a:gd name="T53" fmla="*/ 344 h 378"/>
                  <a:gd name="T54" fmla="*/ 25 w 690"/>
                  <a:gd name="T55" fmla="*/ 368 h 378"/>
                  <a:gd name="T56" fmla="*/ 25 w 690"/>
                  <a:gd name="T57" fmla="*/ 368 h 378"/>
                  <a:gd name="T58" fmla="*/ 82 w 690"/>
                  <a:gd name="T59" fmla="*/ 377 h 378"/>
                  <a:gd name="T60" fmla="*/ 607 w 690"/>
                  <a:gd name="T61" fmla="*/ 377 h 378"/>
                  <a:gd name="T62" fmla="*/ 607 w 690"/>
                  <a:gd name="T63" fmla="*/ 377 h 378"/>
                  <a:gd name="T64" fmla="*/ 664 w 690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378">
                    <a:moveTo>
                      <a:pt x="664" y="368"/>
                    </a:moveTo>
                    <a:lnTo>
                      <a:pt x="664" y="368"/>
                    </a:lnTo>
                    <a:cubicBezTo>
                      <a:pt x="680" y="363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7" y="246"/>
                    </a:lnTo>
                    <a:lnTo>
                      <a:pt x="574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6" y="114"/>
                    </a:lnTo>
                    <a:lnTo>
                      <a:pt x="443" y="82"/>
                    </a:lnTo>
                    <a:lnTo>
                      <a:pt x="410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6" y="0"/>
                      <a:pt x="345" y="0"/>
                    </a:cubicBezTo>
                    <a:lnTo>
                      <a:pt x="345" y="0"/>
                    </a:lnTo>
                    <a:cubicBezTo>
                      <a:pt x="334" y="0"/>
                      <a:pt x="323" y="5"/>
                      <a:pt x="312" y="16"/>
                    </a:cubicBezTo>
                    <a:lnTo>
                      <a:pt x="279" y="49"/>
                    </a:lnTo>
                    <a:lnTo>
                      <a:pt x="246" y="82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17" y="311"/>
                    </a:lnTo>
                    <a:lnTo>
                      <a:pt x="17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3"/>
                      <a:pt x="25" y="368"/>
                    </a:cubicBezTo>
                    <a:lnTo>
                      <a:pt x="25" y="368"/>
                    </a:lnTo>
                    <a:cubicBezTo>
                      <a:pt x="42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9" y="377"/>
                      <a:pt x="648" y="374"/>
                      <a:pt x="664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" name="Freeform 207">
                <a:extLst>
                  <a:ext uri="{FF2B5EF4-FFF2-40B4-BE49-F238E27FC236}">
                    <a16:creationId xmlns="" xmlns:a16="http://schemas.microsoft.com/office/drawing/2014/main" id="{A7758EC3-6AD1-DA4E-A50F-F4413D345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1088" y="2714625"/>
                <a:ext cx="247650" cy="136525"/>
              </a:xfrm>
              <a:custGeom>
                <a:avLst/>
                <a:gdLst>
                  <a:gd name="T0" fmla="*/ 377 w 689"/>
                  <a:gd name="T1" fmla="*/ 16 h 378"/>
                  <a:gd name="T2" fmla="*/ 377 w 689"/>
                  <a:gd name="T3" fmla="*/ 16 h 378"/>
                  <a:gd name="T4" fmla="*/ 344 w 689"/>
                  <a:gd name="T5" fmla="*/ 0 h 378"/>
                  <a:gd name="T6" fmla="*/ 344 w 689"/>
                  <a:gd name="T7" fmla="*/ 0 h 378"/>
                  <a:gd name="T8" fmla="*/ 311 w 689"/>
                  <a:gd name="T9" fmla="*/ 16 h 378"/>
                  <a:gd name="T10" fmla="*/ 278 w 689"/>
                  <a:gd name="T11" fmla="*/ 49 h 378"/>
                  <a:gd name="T12" fmla="*/ 246 w 689"/>
                  <a:gd name="T13" fmla="*/ 82 h 378"/>
                  <a:gd name="T14" fmla="*/ 213 w 689"/>
                  <a:gd name="T15" fmla="*/ 114 h 378"/>
                  <a:gd name="T16" fmla="*/ 180 w 689"/>
                  <a:gd name="T17" fmla="*/ 147 h 378"/>
                  <a:gd name="T18" fmla="*/ 147 w 689"/>
                  <a:gd name="T19" fmla="*/ 180 h 378"/>
                  <a:gd name="T20" fmla="*/ 114 w 689"/>
                  <a:gd name="T21" fmla="*/ 213 h 378"/>
                  <a:gd name="T22" fmla="*/ 82 w 689"/>
                  <a:gd name="T23" fmla="*/ 246 h 378"/>
                  <a:gd name="T24" fmla="*/ 49 w 689"/>
                  <a:gd name="T25" fmla="*/ 278 h 378"/>
                  <a:gd name="T26" fmla="*/ 16 w 689"/>
                  <a:gd name="T27" fmla="*/ 311 h 378"/>
                  <a:gd name="T28" fmla="*/ 16 w 689"/>
                  <a:gd name="T29" fmla="*/ 311 h 378"/>
                  <a:gd name="T30" fmla="*/ 0 w 689"/>
                  <a:gd name="T31" fmla="*/ 344 h 378"/>
                  <a:gd name="T32" fmla="*/ 0 w 689"/>
                  <a:gd name="T33" fmla="*/ 344 h 378"/>
                  <a:gd name="T34" fmla="*/ 24 w 689"/>
                  <a:gd name="T35" fmla="*/ 368 h 378"/>
                  <a:gd name="T36" fmla="*/ 24 w 689"/>
                  <a:gd name="T37" fmla="*/ 368 h 378"/>
                  <a:gd name="T38" fmla="*/ 82 w 689"/>
                  <a:gd name="T39" fmla="*/ 377 h 378"/>
                  <a:gd name="T40" fmla="*/ 606 w 689"/>
                  <a:gd name="T41" fmla="*/ 377 h 378"/>
                  <a:gd name="T42" fmla="*/ 606 w 689"/>
                  <a:gd name="T43" fmla="*/ 377 h 378"/>
                  <a:gd name="T44" fmla="*/ 663 w 689"/>
                  <a:gd name="T45" fmla="*/ 368 h 378"/>
                  <a:gd name="T46" fmla="*/ 663 w 689"/>
                  <a:gd name="T47" fmla="*/ 368 h 378"/>
                  <a:gd name="T48" fmla="*/ 688 w 689"/>
                  <a:gd name="T49" fmla="*/ 344 h 378"/>
                  <a:gd name="T50" fmla="*/ 688 w 689"/>
                  <a:gd name="T51" fmla="*/ 344 h 378"/>
                  <a:gd name="T52" fmla="*/ 672 w 689"/>
                  <a:gd name="T53" fmla="*/ 311 h 378"/>
                  <a:gd name="T54" fmla="*/ 377 w 689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9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5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4" y="213"/>
                    </a:lnTo>
                    <a:lnTo>
                      <a:pt x="82" y="246"/>
                    </a:lnTo>
                    <a:lnTo>
                      <a:pt x="49" y="278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4" y="368"/>
                    </a:cubicBezTo>
                    <a:lnTo>
                      <a:pt x="24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8" y="377"/>
                      <a:pt x="647" y="374"/>
                      <a:pt x="663" y="368"/>
                    </a:cubicBezTo>
                    <a:lnTo>
                      <a:pt x="663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" name="Freeform 208">
                <a:extLst>
                  <a:ext uri="{FF2B5EF4-FFF2-40B4-BE49-F238E27FC236}">
                    <a16:creationId xmlns="" xmlns:a16="http://schemas.microsoft.com/office/drawing/2014/main" id="{289B5AFB-352C-654D-AC6F-8A676BCB9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988" y="2851150"/>
                <a:ext cx="271462" cy="141288"/>
              </a:xfrm>
              <a:custGeom>
                <a:avLst/>
                <a:gdLst>
                  <a:gd name="T0" fmla="*/ 705 w 754"/>
                  <a:gd name="T1" fmla="*/ 292 h 391"/>
                  <a:gd name="T2" fmla="*/ 672 w 754"/>
                  <a:gd name="T3" fmla="*/ 259 h 391"/>
                  <a:gd name="T4" fmla="*/ 639 w 754"/>
                  <a:gd name="T5" fmla="*/ 226 h 391"/>
                  <a:gd name="T6" fmla="*/ 606 w 754"/>
                  <a:gd name="T7" fmla="*/ 193 h 391"/>
                  <a:gd name="T8" fmla="*/ 573 w 754"/>
                  <a:gd name="T9" fmla="*/ 161 h 391"/>
                  <a:gd name="T10" fmla="*/ 541 w 754"/>
                  <a:gd name="T11" fmla="*/ 128 h 391"/>
                  <a:gd name="T12" fmla="*/ 508 w 754"/>
                  <a:gd name="T13" fmla="*/ 95 h 391"/>
                  <a:gd name="T14" fmla="*/ 475 w 754"/>
                  <a:gd name="T15" fmla="*/ 62 h 391"/>
                  <a:gd name="T16" fmla="*/ 442 w 754"/>
                  <a:gd name="T17" fmla="*/ 29 h 391"/>
                  <a:gd name="T18" fmla="*/ 442 w 754"/>
                  <a:gd name="T19" fmla="*/ 29 h 391"/>
                  <a:gd name="T20" fmla="*/ 409 w 754"/>
                  <a:gd name="T21" fmla="*/ 8 h 391"/>
                  <a:gd name="T22" fmla="*/ 409 w 754"/>
                  <a:gd name="T23" fmla="*/ 8 h 391"/>
                  <a:gd name="T24" fmla="*/ 401 w 754"/>
                  <a:gd name="T25" fmla="*/ 5 h 391"/>
                  <a:gd name="T26" fmla="*/ 401 w 754"/>
                  <a:gd name="T27" fmla="*/ 5 h 391"/>
                  <a:gd name="T28" fmla="*/ 352 w 754"/>
                  <a:gd name="T29" fmla="*/ 5 h 391"/>
                  <a:gd name="T30" fmla="*/ 352 w 754"/>
                  <a:gd name="T31" fmla="*/ 5 h 391"/>
                  <a:gd name="T32" fmla="*/ 311 w 754"/>
                  <a:gd name="T33" fmla="*/ 29 h 391"/>
                  <a:gd name="T34" fmla="*/ 278 w 754"/>
                  <a:gd name="T35" fmla="*/ 62 h 391"/>
                  <a:gd name="T36" fmla="*/ 245 w 754"/>
                  <a:gd name="T37" fmla="*/ 95 h 391"/>
                  <a:gd name="T38" fmla="*/ 147 w 754"/>
                  <a:gd name="T39" fmla="*/ 193 h 391"/>
                  <a:gd name="T40" fmla="*/ 114 w 754"/>
                  <a:gd name="T41" fmla="*/ 226 h 391"/>
                  <a:gd name="T42" fmla="*/ 82 w 754"/>
                  <a:gd name="T43" fmla="*/ 259 h 391"/>
                  <a:gd name="T44" fmla="*/ 16 w 754"/>
                  <a:gd name="T45" fmla="*/ 325 h 391"/>
                  <a:gd name="T46" fmla="*/ 16 w 754"/>
                  <a:gd name="T47" fmla="*/ 325 h 391"/>
                  <a:gd name="T48" fmla="*/ 0 w 754"/>
                  <a:gd name="T49" fmla="*/ 357 h 391"/>
                  <a:gd name="T50" fmla="*/ 0 w 754"/>
                  <a:gd name="T51" fmla="*/ 357 h 391"/>
                  <a:gd name="T52" fmla="*/ 24 w 754"/>
                  <a:gd name="T53" fmla="*/ 382 h 391"/>
                  <a:gd name="T54" fmla="*/ 24 w 754"/>
                  <a:gd name="T55" fmla="*/ 382 h 391"/>
                  <a:gd name="T56" fmla="*/ 82 w 754"/>
                  <a:gd name="T57" fmla="*/ 390 h 391"/>
                  <a:gd name="T58" fmla="*/ 409 w 754"/>
                  <a:gd name="T59" fmla="*/ 390 h 391"/>
                  <a:gd name="T60" fmla="*/ 672 w 754"/>
                  <a:gd name="T61" fmla="*/ 390 h 391"/>
                  <a:gd name="T62" fmla="*/ 672 w 754"/>
                  <a:gd name="T63" fmla="*/ 390 h 391"/>
                  <a:gd name="T64" fmla="*/ 729 w 754"/>
                  <a:gd name="T65" fmla="*/ 382 h 391"/>
                  <a:gd name="T66" fmla="*/ 729 w 754"/>
                  <a:gd name="T67" fmla="*/ 382 h 391"/>
                  <a:gd name="T68" fmla="*/ 753 w 754"/>
                  <a:gd name="T69" fmla="*/ 357 h 391"/>
                  <a:gd name="T70" fmla="*/ 753 w 754"/>
                  <a:gd name="T71" fmla="*/ 357 h 391"/>
                  <a:gd name="T72" fmla="*/ 737 w 754"/>
                  <a:gd name="T73" fmla="*/ 325 h 391"/>
                  <a:gd name="T74" fmla="*/ 705 w 754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4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3" y="161"/>
                    </a:lnTo>
                    <a:lnTo>
                      <a:pt x="541" y="128"/>
                    </a:lnTo>
                    <a:lnTo>
                      <a:pt x="508" y="95"/>
                    </a:lnTo>
                    <a:lnTo>
                      <a:pt x="475" y="62"/>
                    </a:lnTo>
                    <a:lnTo>
                      <a:pt x="442" y="29"/>
                    </a:lnTo>
                    <a:lnTo>
                      <a:pt x="442" y="29"/>
                    </a:lnTo>
                    <a:cubicBezTo>
                      <a:pt x="434" y="21"/>
                      <a:pt x="422" y="13"/>
                      <a:pt x="409" y="8"/>
                    </a:cubicBezTo>
                    <a:lnTo>
                      <a:pt x="409" y="8"/>
                    </a:lnTo>
                    <a:cubicBezTo>
                      <a:pt x="407" y="7"/>
                      <a:pt x="404" y="6"/>
                      <a:pt x="401" y="5"/>
                    </a:cubicBezTo>
                    <a:lnTo>
                      <a:pt x="401" y="5"/>
                    </a:lnTo>
                    <a:cubicBezTo>
                      <a:pt x="385" y="0"/>
                      <a:pt x="369" y="0"/>
                      <a:pt x="352" y="5"/>
                    </a:cubicBezTo>
                    <a:lnTo>
                      <a:pt x="352" y="5"/>
                    </a:lnTo>
                    <a:cubicBezTo>
                      <a:pt x="336" y="10"/>
                      <a:pt x="323" y="18"/>
                      <a:pt x="311" y="29"/>
                    </a:cubicBezTo>
                    <a:lnTo>
                      <a:pt x="278" y="62"/>
                    </a:lnTo>
                    <a:lnTo>
                      <a:pt x="245" y="95"/>
                    </a:lnTo>
                    <a:lnTo>
                      <a:pt x="147" y="193"/>
                    </a:lnTo>
                    <a:lnTo>
                      <a:pt x="114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5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8" y="377"/>
                      <a:pt x="24" y="382"/>
                    </a:cubicBezTo>
                    <a:lnTo>
                      <a:pt x="24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09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2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3" y="369"/>
                      <a:pt x="753" y="357"/>
                    </a:cubicBezTo>
                    <a:lnTo>
                      <a:pt x="753" y="357"/>
                    </a:lnTo>
                    <a:cubicBezTo>
                      <a:pt x="753" y="347"/>
                      <a:pt x="748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1F1D1758-F554-3B45-80A0-8B370762E924}"/>
                </a:ext>
              </a:extLst>
            </p:cNvPr>
            <p:cNvGrpSpPr/>
            <p:nvPr/>
          </p:nvGrpSpPr>
          <p:grpSpPr>
            <a:xfrm>
              <a:off x="4187825" y="1387002"/>
              <a:ext cx="530225" cy="1096962"/>
              <a:chOff x="4187825" y="1865313"/>
              <a:chExt cx="530225" cy="1096962"/>
            </a:xfrm>
          </p:grpSpPr>
          <p:sp>
            <p:nvSpPr>
              <p:cNvPr id="65" name="Freeform 186">
                <a:extLst>
                  <a:ext uri="{FF2B5EF4-FFF2-40B4-BE49-F238E27FC236}">
                    <a16:creationId xmlns="" xmlns:a16="http://schemas.microsoft.com/office/drawing/2014/main" id="{EF5265EA-7F62-FC43-88C4-244A7B760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7825" y="1865313"/>
                <a:ext cx="265113" cy="1096962"/>
              </a:xfrm>
              <a:custGeom>
                <a:avLst/>
                <a:gdLst>
                  <a:gd name="T0" fmla="*/ 655 w 738"/>
                  <a:gd name="T1" fmla="*/ 409 h 3049"/>
                  <a:gd name="T2" fmla="*/ 623 w 738"/>
                  <a:gd name="T3" fmla="*/ 475 h 3049"/>
                  <a:gd name="T4" fmla="*/ 590 w 738"/>
                  <a:gd name="T5" fmla="*/ 475 h 3049"/>
                  <a:gd name="T6" fmla="*/ 558 w 738"/>
                  <a:gd name="T7" fmla="*/ 541 h 3049"/>
                  <a:gd name="T8" fmla="*/ 541 w 738"/>
                  <a:gd name="T9" fmla="*/ 557 h 3049"/>
                  <a:gd name="T10" fmla="*/ 541 w 738"/>
                  <a:gd name="T11" fmla="*/ 2524 h 3049"/>
                  <a:gd name="T12" fmla="*/ 541 w 738"/>
                  <a:gd name="T13" fmla="*/ 2491 h 3049"/>
                  <a:gd name="T14" fmla="*/ 606 w 738"/>
                  <a:gd name="T15" fmla="*/ 2589 h 3049"/>
                  <a:gd name="T16" fmla="*/ 590 w 738"/>
                  <a:gd name="T17" fmla="*/ 2573 h 3049"/>
                  <a:gd name="T18" fmla="*/ 688 w 738"/>
                  <a:gd name="T19" fmla="*/ 2638 h 3049"/>
                  <a:gd name="T20" fmla="*/ 492 w 738"/>
                  <a:gd name="T21" fmla="*/ 2442 h 3049"/>
                  <a:gd name="T22" fmla="*/ 459 w 738"/>
                  <a:gd name="T23" fmla="*/ 2442 h 3049"/>
                  <a:gd name="T24" fmla="*/ 426 w 738"/>
                  <a:gd name="T25" fmla="*/ 2376 h 3049"/>
                  <a:gd name="T26" fmla="*/ 410 w 738"/>
                  <a:gd name="T27" fmla="*/ 2393 h 3049"/>
                  <a:gd name="T28" fmla="*/ 475 w 738"/>
                  <a:gd name="T29" fmla="*/ 589 h 3049"/>
                  <a:gd name="T30" fmla="*/ 475 w 738"/>
                  <a:gd name="T31" fmla="*/ 622 h 3049"/>
                  <a:gd name="T32" fmla="*/ 410 w 738"/>
                  <a:gd name="T33" fmla="*/ 655 h 3049"/>
                  <a:gd name="T34" fmla="*/ 426 w 738"/>
                  <a:gd name="T35" fmla="*/ 672 h 3049"/>
                  <a:gd name="T36" fmla="*/ 737 w 738"/>
                  <a:gd name="T37" fmla="*/ 458 h 3049"/>
                  <a:gd name="T38" fmla="*/ 574 w 738"/>
                  <a:gd name="T39" fmla="*/ 606 h 3049"/>
                  <a:gd name="T40" fmla="*/ 549 w 738"/>
                  <a:gd name="T41" fmla="*/ 696 h 3049"/>
                  <a:gd name="T42" fmla="*/ 737 w 738"/>
                  <a:gd name="T43" fmla="*/ 917 h 3049"/>
                  <a:gd name="T44" fmla="*/ 131 w 738"/>
                  <a:gd name="T45" fmla="*/ 1524 h 3049"/>
                  <a:gd name="T46" fmla="*/ 278 w 738"/>
                  <a:gd name="T47" fmla="*/ 1688 h 3049"/>
                  <a:gd name="T48" fmla="*/ 442 w 738"/>
                  <a:gd name="T49" fmla="*/ 1852 h 3049"/>
                  <a:gd name="T50" fmla="*/ 606 w 738"/>
                  <a:gd name="T51" fmla="*/ 2016 h 3049"/>
                  <a:gd name="T52" fmla="*/ 737 w 738"/>
                  <a:gd name="T53" fmla="*/ 2131 h 3049"/>
                  <a:gd name="T54" fmla="*/ 549 w 738"/>
                  <a:gd name="T55" fmla="*/ 2351 h 3049"/>
                  <a:gd name="T56" fmla="*/ 672 w 738"/>
                  <a:gd name="T57" fmla="*/ 2540 h 3049"/>
                  <a:gd name="T58" fmla="*/ 737 w 738"/>
                  <a:gd name="T59" fmla="*/ 2687 h 3049"/>
                  <a:gd name="T60" fmla="*/ 737 w 738"/>
                  <a:gd name="T61" fmla="*/ 3048 h 3049"/>
                  <a:gd name="T62" fmla="*/ 606 w 738"/>
                  <a:gd name="T63" fmla="*/ 2933 h 3049"/>
                  <a:gd name="T64" fmla="*/ 664 w 738"/>
                  <a:gd name="T65" fmla="*/ 2860 h 3049"/>
                  <a:gd name="T66" fmla="*/ 606 w 738"/>
                  <a:gd name="T67" fmla="*/ 2737 h 3049"/>
                  <a:gd name="T68" fmla="*/ 442 w 738"/>
                  <a:gd name="T69" fmla="*/ 2573 h 3049"/>
                  <a:gd name="T70" fmla="*/ 278 w 738"/>
                  <a:gd name="T71" fmla="*/ 2409 h 3049"/>
                  <a:gd name="T72" fmla="*/ 197 w 738"/>
                  <a:gd name="T73" fmla="*/ 2310 h 3049"/>
                  <a:gd name="T74" fmla="*/ 606 w 738"/>
                  <a:gd name="T75" fmla="*/ 2278 h 3049"/>
                  <a:gd name="T76" fmla="*/ 672 w 738"/>
                  <a:gd name="T77" fmla="*/ 2212 h 3049"/>
                  <a:gd name="T78" fmla="*/ 377 w 738"/>
                  <a:gd name="T79" fmla="*/ 1917 h 3049"/>
                  <a:gd name="T80" fmla="*/ 82 w 738"/>
                  <a:gd name="T81" fmla="*/ 1623 h 3049"/>
                  <a:gd name="T82" fmla="*/ 0 w 738"/>
                  <a:gd name="T83" fmla="*/ 1524 h 3049"/>
                  <a:gd name="T84" fmla="*/ 147 w 738"/>
                  <a:gd name="T85" fmla="*/ 1360 h 3049"/>
                  <a:gd name="T86" fmla="*/ 311 w 738"/>
                  <a:gd name="T87" fmla="*/ 1196 h 3049"/>
                  <a:gd name="T88" fmla="*/ 475 w 738"/>
                  <a:gd name="T89" fmla="*/ 1032 h 3049"/>
                  <a:gd name="T90" fmla="*/ 640 w 738"/>
                  <a:gd name="T91" fmla="*/ 868 h 3049"/>
                  <a:gd name="T92" fmla="*/ 664 w 738"/>
                  <a:gd name="T93" fmla="*/ 778 h 3049"/>
                  <a:gd name="T94" fmla="*/ 221 w 738"/>
                  <a:gd name="T95" fmla="*/ 762 h 3049"/>
                  <a:gd name="T96" fmla="*/ 278 w 738"/>
                  <a:gd name="T97" fmla="*/ 639 h 3049"/>
                  <a:gd name="T98" fmla="*/ 508 w 738"/>
                  <a:gd name="T99" fmla="*/ 409 h 3049"/>
                  <a:gd name="T100" fmla="*/ 688 w 738"/>
                  <a:gd name="T101" fmla="*/ 213 h 3049"/>
                  <a:gd name="T102" fmla="*/ 590 w 738"/>
                  <a:gd name="T103" fmla="*/ 147 h 3049"/>
                  <a:gd name="T104" fmla="*/ 705 w 738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8" h="3049">
                    <a:moveTo>
                      <a:pt x="688" y="409"/>
                    </a:moveTo>
                    <a:lnTo>
                      <a:pt x="688" y="409"/>
                    </a:lnTo>
                    <a:cubicBezTo>
                      <a:pt x="688" y="398"/>
                      <a:pt x="683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5" y="398"/>
                      <a:pt x="655" y="409"/>
                    </a:cubicBezTo>
                    <a:lnTo>
                      <a:pt x="655" y="409"/>
                    </a:lnTo>
                    <a:cubicBezTo>
                      <a:pt x="655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3" y="426"/>
                      <a:pt x="688" y="420"/>
                      <a:pt x="688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7" y="458"/>
                      <a:pt x="606" y="458"/>
                    </a:cubicBezTo>
                    <a:lnTo>
                      <a:pt x="606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6" y="491"/>
                    </a:cubicBezTo>
                    <a:lnTo>
                      <a:pt x="606" y="491"/>
                    </a:lnTo>
                    <a:cubicBezTo>
                      <a:pt x="617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2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4" y="529"/>
                      <a:pt x="524" y="541"/>
                    </a:cubicBezTo>
                    <a:lnTo>
                      <a:pt x="524" y="541"/>
                    </a:lnTo>
                    <a:cubicBezTo>
                      <a:pt x="524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2" y="557"/>
                      <a:pt x="558" y="551"/>
                      <a:pt x="558" y="541"/>
                    </a:cubicBezTo>
                    <a:close/>
                    <a:moveTo>
                      <a:pt x="524" y="2507"/>
                    </a:moveTo>
                    <a:lnTo>
                      <a:pt x="524" y="2507"/>
                    </a:lnTo>
                    <a:cubicBezTo>
                      <a:pt x="524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2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2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4" y="2496"/>
                      <a:pt x="524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6" y="2589"/>
                    </a:cubicBezTo>
                    <a:lnTo>
                      <a:pt x="606" y="2589"/>
                    </a:lnTo>
                    <a:cubicBezTo>
                      <a:pt x="617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7" y="2556"/>
                      <a:pt x="606" y="2556"/>
                    </a:cubicBezTo>
                    <a:lnTo>
                      <a:pt x="606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5" y="2638"/>
                    </a:moveTo>
                    <a:lnTo>
                      <a:pt x="655" y="2638"/>
                    </a:lnTo>
                    <a:cubicBezTo>
                      <a:pt x="655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3" y="2655"/>
                      <a:pt x="688" y="2650"/>
                      <a:pt x="688" y="2638"/>
                    </a:cubicBezTo>
                    <a:lnTo>
                      <a:pt x="688" y="2638"/>
                    </a:lnTo>
                    <a:cubicBezTo>
                      <a:pt x="688" y="2627"/>
                      <a:pt x="683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5" y="2627"/>
                      <a:pt x="655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6" y="2425"/>
                      <a:pt x="475" y="2425"/>
                    </a:cubicBezTo>
                    <a:lnTo>
                      <a:pt x="475" y="2425"/>
                    </a:lnTo>
                    <a:cubicBezTo>
                      <a:pt x="464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4" y="2458"/>
                      <a:pt x="475" y="2458"/>
                    </a:cubicBezTo>
                    <a:lnTo>
                      <a:pt x="475" y="2458"/>
                    </a:lnTo>
                    <a:cubicBezTo>
                      <a:pt x="486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0" y="2360"/>
                    </a:cubicBezTo>
                    <a:lnTo>
                      <a:pt x="410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0" y="2393"/>
                    </a:cubicBezTo>
                    <a:lnTo>
                      <a:pt x="410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6" y="589"/>
                      <a:pt x="475" y="589"/>
                    </a:cubicBezTo>
                    <a:lnTo>
                      <a:pt x="475" y="589"/>
                    </a:lnTo>
                    <a:cubicBezTo>
                      <a:pt x="464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4" y="622"/>
                      <a:pt x="475" y="622"/>
                    </a:cubicBezTo>
                    <a:lnTo>
                      <a:pt x="475" y="622"/>
                    </a:lnTo>
                    <a:cubicBezTo>
                      <a:pt x="486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0" y="655"/>
                    </a:cubicBezTo>
                    <a:lnTo>
                      <a:pt x="410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0" y="688"/>
                    </a:cubicBezTo>
                    <a:lnTo>
                      <a:pt x="410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1" y="344"/>
                    </a:moveTo>
                    <a:lnTo>
                      <a:pt x="721" y="344"/>
                    </a:lnTo>
                    <a:cubicBezTo>
                      <a:pt x="721" y="355"/>
                      <a:pt x="725" y="360"/>
                      <a:pt x="737" y="360"/>
                    </a:cubicBezTo>
                    <a:lnTo>
                      <a:pt x="737" y="458"/>
                    </a:lnTo>
                    <a:lnTo>
                      <a:pt x="737" y="458"/>
                    </a:lnTo>
                    <a:cubicBezTo>
                      <a:pt x="725" y="458"/>
                      <a:pt x="716" y="464"/>
                      <a:pt x="705" y="475"/>
                    </a:cubicBezTo>
                    <a:lnTo>
                      <a:pt x="672" y="508"/>
                    </a:lnTo>
                    <a:lnTo>
                      <a:pt x="640" y="541"/>
                    </a:lnTo>
                    <a:lnTo>
                      <a:pt x="606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4" y="660"/>
                      <a:pt x="524" y="672"/>
                    </a:cubicBezTo>
                    <a:lnTo>
                      <a:pt x="524" y="672"/>
                    </a:lnTo>
                    <a:cubicBezTo>
                      <a:pt x="524" y="683"/>
                      <a:pt x="533" y="691"/>
                      <a:pt x="549" y="696"/>
                    </a:cubicBezTo>
                    <a:lnTo>
                      <a:pt x="549" y="696"/>
                    </a:lnTo>
                    <a:cubicBezTo>
                      <a:pt x="566" y="702"/>
                      <a:pt x="584" y="704"/>
                      <a:pt x="606" y="704"/>
                    </a:cubicBezTo>
                    <a:lnTo>
                      <a:pt x="737" y="704"/>
                    </a:lnTo>
                    <a:lnTo>
                      <a:pt x="737" y="917"/>
                    </a:lnTo>
                    <a:lnTo>
                      <a:pt x="737" y="917"/>
                    </a:lnTo>
                    <a:cubicBezTo>
                      <a:pt x="725" y="917"/>
                      <a:pt x="716" y="923"/>
                      <a:pt x="705" y="934"/>
                    </a:cubicBezTo>
                    <a:lnTo>
                      <a:pt x="147" y="1491"/>
                    </a:lnTo>
                    <a:lnTo>
                      <a:pt x="147" y="1491"/>
                    </a:lnTo>
                    <a:cubicBezTo>
                      <a:pt x="136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6" y="1545"/>
                      <a:pt x="147" y="1557"/>
                    </a:cubicBezTo>
                    <a:lnTo>
                      <a:pt x="180" y="1590"/>
                    </a:lnTo>
                    <a:lnTo>
                      <a:pt x="213" y="1623"/>
                    </a:lnTo>
                    <a:lnTo>
                      <a:pt x="246" y="1655"/>
                    </a:lnTo>
                    <a:lnTo>
                      <a:pt x="278" y="1688"/>
                    </a:lnTo>
                    <a:lnTo>
                      <a:pt x="311" y="1721"/>
                    </a:lnTo>
                    <a:lnTo>
                      <a:pt x="344" y="1754"/>
                    </a:lnTo>
                    <a:lnTo>
                      <a:pt x="377" y="1786"/>
                    </a:lnTo>
                    <a:lnTo>
                      <a:pt x="410" y="1819"/>
                    </a:lnTo>
                    <a:lnTo>
                      <a:pt x="442" y="1852"/>
                    </a:lnTo>
                    <a:lnTo>
                      <a:pt x="475" y="1885"/>
                    </a:lnTo>
                    <a:lnTo>
                      <a:pt x="508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6" y="2016"/>
                    </a:lnTo>
                    <a:lnTo>
                      <a:pt x="640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6" y="2125"/>
                      <a:pt x="725" y="2131"/>
                      <a:pt x="737" y="2131"/>
                    </a:cubicBezTo>
                    <a:lnTo>
                      <a:pt x="737" y="2344"/>
                    </a:lnTo>
                    <a:lnTo>
                      <a:pt x="606" y="2344"/>
                    </a:lnTo>
                    <a:lnTo>
                      <a:pt x="606" y="2344"/>
                    </a:lnTo>
                    <a:cubicBezTo>
                      <a:pt x="584" y="2344"/>
                      <a:pt x="566" y="2346"/>
                      <a:pt x="549" y="2351"/>
                    </a:cubicBezTo>
                    <a:lnTo>
                      <a:pt x="549" y="2351"/>
                    </a:lnTo>
                    <a:cubicBezTo>
                      <a:pt x="533" y="2357"/>
                      <a:pt x="524" y="2365"/>
                      <a:pt x="524" y="2376"/>
                    </a:cubicBezTo>
                    <a:lnTo>
                      <a:pt x="524" y="2376"/>
                    </a:lnTo>
                    <a:cubicBezTo>
                      <a:pt x="524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6" y="2584"/>
                      <a:pt x="725" y="2589"/>
                      <a:pt x="737" y="2589"/>
                    </a:cubicBezTo>
                    <a:lnTo>
                      <a:pt x="737" y="2687"/>
                    </a:lnTo>
                    <a:lnTo>
                      <a:pt x="737" y="2687"/>
                    </a:lnTo>
                    <a:cubicBezTo>
                      <a:pt x="725" y="2687"/>
                      <a:pt x="721" y="2693"/>
                      <a:pt x="721" y="2704"/>
                    </a:cubicBezTo>
                    <a:lnTo>
                      <a:pt x="721" y="2704"/>
                    </a:lnTo>
                    <a:cubicBezTo>
                      <a:pt x="721" y="2715"/>
                      <a:pt x="725" y="2720"/>
                      <a:pt x="737" y="2720"/>
                    </a:cubicBezTo>
                    <a:lnTo>
                      <a:pt x="737" y="3048"/>
                    </a:lnTo>
                    <a:lnTo>
                      <a:pt x="737" y="3048"/>
                    </a:lnTo>
                    <a:cubicBezTo>
                      <a:pt x="725" y="3048"/>
                      <a:pt x="716" y="3043"/>
                      <a:pt x="705" y="3032"/>
                    </a:cubicBezTo>
                    <a:lnTo>
                      <a:pt x="672" y="2999"/>
                    </a:lnTo>
                    <a:lnTo>
                      <a:pt x="640" y="2966"/>
                    </a:lnTo>
                    <a:lnTo>
                      <a:pt x="606" y="2933"/>
                    </a:lnTo>
                    <a:lnTo>
                      <a:pt x="606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0" y="2854"/>
                      <a:pt x="688" y="2846"/>
                      <a:pt x="688" y="2835"/>
                    </a:cubicBezTo>
                    <a:lnTo>
                      <a:pt x="688" y="2835"/>
                    </a:lnTo>
                    <a:cubicBezTo>
                      <a:pt x="688" y="2824"/>
                      <a:pt x="683" y="2814"/>
                      <a:pt x="672" y="2802"/>
                    </a:cubicBezTo>
                    <a:lnTo>
                      <a:pt x="640" y="2769"/>
                    </a:lnTo>
                    <a:lnTo>
                      <a:pt x="606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8" y="2638"/>
                    </a:lnTo>
                    <a:lnTo>
                      <a:pt x="475" y="2606"/>
                    </a:lnTo>
                    <a:lnTo>
                      <a:pt x="442" y="2573"/>
                    </a:lnTo>
                    <a:lnTo>
                      <a:pt x="410" y="2540"/>
                    </a:lnTo>
                    <a:lnTo>
                      <a:pt x="377" y="2507"/>
                    </a:lnTo>
                    <a:lnTo>
                      <a:pt x="344" y="2474"/>
                    </a:lnTo>
                    <a:lnTo>
                      <a:pt x="311" y="2442"/>
                    </a:lnTo>
                    <a:lnTo>
                      <a:pt x="278" y="2409"/>
                    </a:lnTo>
                    <a:lnTo>
                      <a:pt x="246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2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1" y="2286"/>
                    </a:cubicBezTo>
                    <a:lnTo>
                      <a:pt x="221" y="2286"/>
                    </a:lnTo>
                    <a:cubicBezTo>
                      <a:pt x="237" y="2281"/>
                      <a:pt x="257" y="2278"/>
                      <a:pt x="278" y="2278"/>
                    </a:cubicBezTo>
                    <a:lnTo>
                      <a:pt x="606" y="2278"/>
                    </a:lnTo>
                    <a:lnTo>
                      <a:pt x="606" y="2278"/>
                    </a:lnTo>
                    <a:cubicBezTo>
                      <a:pt x="628" y="2278"/>
                      <a:pt x="647" y="2275"/>
                      <a:pt x="664" y="2270"/>
                    </a:cubicBezTo>
                    <a:lnTo>
                      <a:pt x="664" y="2270"/>
                    </a:lnTo>
                    <a:cubicBezTo>
                      <a:pt x="680" y="2264"/>
                      <a:pt x="688" y="2256"/>
                      <a:pt x="688" y="2245"/>
                    </a:cubicBezTo>
                    <a:lnTo>
                      <a:pt x="688" y="2245"/>
                    </a:lnTo>
                    <a:cubicBezTo>
                      <a:pt x="688" y="2234"/>
                      <a:pt x="683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8" y="2048"/>
                    </a:lnTo>
                    <a:lnTo>
                      <a:pt x="410" y="1950"/>
                    </a:lnTo>
                    <a:lnTo>
                      <a:pt x="377" y="1917"/>
                    </a:lnTo>
                    <a:lnTo>
                      <a:pt x="344" y="1885"/>
                    </a:lnTo>
                    <a:lnTo>
                      <a:pt x="246" y="1786"/>
                    </a:lnTo>
                    <a:lnTo>
                      <a:pt x="213" y="1754"/>
                    </a:lnTo>
                    <a:lnTo>
                      <a:pt x="180" y="1721"/>
                    </a:lnTo>
                    <a:lnTo>
                      <a:pt x="82" y="1623"/>
                    </a:lnTo>
                    <a:lnTo>
                      <a:pt x="49" y="1590"/>
                    </a:lnTo>
                    <a:lnTo>
                      <a:pt x="16" y="1557"/>
                    </a:lnTo>
                    <a:lnTo>
                      <a:pt x="16" y="1557"/>
                    </a:lnTo>
                    <a:cubicBezTo>
                      <a:pt x="5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5" y="1502"/>
                      <a:pt x="16" y="1491"/>
                    </a:cubicBezTo>
                    <a:lnTo>
                      <a:pt x="49" y="1458"/>
                    </a:lnTo>
                    <a:lnTo>
                      <a:pt x="82" y="1426"/>
                    </a:lnTo>
                    <a:lnTo>
                      <a:pt x="115" y="1393"/>
                    </a:lnTo>
                    <a:lnTo>
                      <a:pt x="147" y="1360"/>
                    </a:lnTo>
                    <a:lnTo>
                      <a:pt x="180" y="1327"/>
                    </a:lnTo>
                    <a:lnTo>
                      <a:pt x="213" y="1294"/>
                    </a:lnTo>
                    <a:lnTo>
                      <a:pt x="246" y="1262"/>
                    </a:lnTo>
                    <a:lnTo>
                      <a:pt x="278" y="1229"/>
                    </a:lnTo>
                    <a:lnTo>
                      <a:pt x="311" y="1196"/>
                    </a:lnTo>
                    <a:lnTo>
                      <a:pt x="344" y="1163"/>
                    </a:lnTo>
                    <a:lnTo>
                      <a:pt x="377" y="1130"/>
                    </a:lnTo>
                    <a:lnTo>
                      <a:pt x="410" y="1098"/>
                    </a:lnTo>
                    <a:lnTo>
                      <a:pt x="442" y="1065"/>
                    </a:lnTo>
                    <a:lnTo>
                      <a:pt x="475" y="1032"/>
                    </a:lnTo>
                    <a:lnTo>
                      <a:pt x="508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6" y="901"/>
                    </a:lnTo>
                    <a:lnTo>
                      <a:pt x="640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3" y="824"/>
                      <a:pt x="688" y="814"/>
                      <a:pt x="688" y="803"/>
                    </a:cubicBezTo>
                    <a:lnTo>
                      <a:pt x="688" y="803"/>
                    </a:lnTo>
                    <a:cubicBezTo>
                      <a:pt x="688" y="792"/>
                      <a:pt x="680" y="784"/>
                      <a:pt x="664" y="778"/>
                    </a:cubicBezTo>
                    <a:lnTo>
                      <a:pt x="664" y="778"/>
                    </a:lnTo>
                    <a:cubicBezTo>
                      <a:pt x="647" y="773"/>
                      <a:pt x="628" y="770"/>
                      <a:pt x="606" y="770"/>
                    </a:cubicBezTo>
                    <a:lnTo>
                      <a:pt x="278" y="770"/>
                    </a:lnTo>
                    <a:lnTo>
                      <a:pt x="278" y="770"/>
                    </a:lnTo>
                    <a:cubicBezTo>
                      <a:pt x="257" y="770"/>
                      <a:pt x="237" y="767"/>
                      <a:pt x="221" y="762"/>
                    </a:cubicBezTo>
                    <a:lnTo>
                      <a:pt x="221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2" y="715"/>
                      <a:pt x="213" y="704"/>
                    </a:cubicBezTo>
                    <a:lnTo>
                      <a:pt x="278" y="639"/>
                    </a:lnTo>
                    <a:lnTo>
                      <a:pt x="311" y="606"/>
                    </a:lnTo>
                    <a:lnTo>
                      <a:pt x="344" y="573"/>
                    </a:lnTo>
                    <a:lnTo>
                      <a:pt x="442" y="475"/>
                    </a:lnTo>
                    <a:lnTo>
                      <a:pt x="475" y="442"/>
                    </a:lnTo>
                    <a:lnTo>
                      <a:pt x="508" y="409"/>
                    </a:lnTo>
                    <a:lnTo>
                      <a:pt x="606" y="311"/>
                    </a:lnTo>
                    <a:lnTo>
                      <a:pt x="640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3" y="235"/>
                      <a:pt x="688" y="224"/>
                      <a:pt x="688" y="213"/>
                    </a:cubicBezTo>
                    <a:lnTo>
                      <a:pt x="688" y="213"/>
                    </a:lnTo>
                    <a:cubicBezTo>
                      <a:pt x="688" y="202"/>
                      <a:pt x="680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6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6" y="5"/>
                      <a:pt x="725" y="0"/>
                      <a:pt x="737" y="0"/>
                    </a:cubicBezTo>
                    <a:lnTo>
                      <a:pt x="737" y="327"/>
                    </a:lnTo>
                    <a:lnTo>
                      <a:pt x="737" y="327"/>
                    </a:lnTo>
                    <a:cubicBezTo>
                      <a:pt x="725" y="327"/>
                      <a:pt x="721" y="333"/>
                      <a:pt x="721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6" name="Freeform 194">
                <a:extLst>
                  <a:ext uri="{FF2B5EF4-FFF2-40B4-BE49-F238E27FC236}">
                    <a16:creationId xmlns="" xmlns:a16="http://schemas.microsoft.com/office/drawing/2014/main" id="{1DA418C7-CEE5-B74A-AFFB-49FE8285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1488" y="2243138"/>
                <a:ext cx="171450" cy="342900"/>
              </a:xfrm>
              <a:custGeom>
                <a:avLst/>
                <a:gdLst>
                  <a:gd name="T0" fmla="*/ 410 w 476"/>
                  <a:gd name="T1" fmla="*/ 49 h 952"/>
                  <a:gd name="T2" fmla="*/ 378 w 476"/>
                  <a:gd name="T3" fmla="*/ 81 h 952"/>
                  <a:gd name="T4" fmla="*/ 344 w 476"/>
                  <a:gd name="T5" fmla="*/ 114 h 952"/>
                  <a:gd name="T6" fmla="*/ 312 w 476"/>
                  <a:gd name="T7" fmla="*/ 147 h 952"/>
                  <a:gd name="T8" fmla="*/ 279 w 476"/>
                  <a:gd name="T9" fmla="*/ 180 h 952"/>
                  <a:gd name="T10" fmla="*/ 246 w 476"/>
                  <a:gd name="T11" fmla="*/ 213 h 952"/>
                  <a:gd name="T12" fmla="*/ 213 w 476"/>
                  <a:gd name="T13" fmla="*/ 245 h 952"/>
                  <a:gd name="T14" fmla="*/ 180 w 476"/>
                  <a:gd name="T15" fmla="*/ 278 h 952"/>
                  <a:gd name="T16" fmla="*/ 148 w 476"/>
                  <a:gd name="T17" fmla="*/ 311 h 952"/>
                  <a:gd name="T18" fmla="*/ 115 w 476"/>
                  <a:gd name="T19" fmla="*/ 344 h 952"/>
                  <a:gd name="T20" fmla="*/ 82 w 476"/>
                  <a:gd name="T21" fmla="*/ 377 h 952"/>
                  <a:gd name="T22" fmla="*/ 49 w 476"/>
                  <a:gd name="T23" fmla="*/ 409 h 952"/>
                  <a:gd name="T24" fmla="*/ 16 w 476"/>
                  <a:gd name="T25" fmla="*/ 442 h 952"/>
                  <a:gd name="T26" fmla="*/ 16 w 476"/>
                  <a:gd name="T27" fmla="*/ 442 h 952"/>
                  <a:gd name="T28" fmla="*/ 0 w 476"/>
                  <a:gd name="T29" fmla="*/ 475 h 952"/>
                  <a:gd name="T30" fmla="*/ 0 w 476"/>
                  <a:gd name="T31" fmla="*/ 475 h 952"/>
                  <a:gd name="T32" fmla="*/ 16 w 476"/>
                  <a:gd name="T33" fmla="*/ 508 h 952"/>
                  <a:gd name="T34" fmla="*/ 443 w 476"/>
                  <a:gd name="T35" fmla="*/ 933 h 952"/>
                  <a:gd name="T36" fmla="*/ 443 w 476"/>
                  <a:gd name="T37" fmla="*/ 933 h 952"/>
                  <a:gd name="T38" fmla="*/ 475 w 476"/>
                  <a:gd name="T39" fmla="*/ 951 h 952"/>
                  <a:gd name="T40" fmla="*/ 475 w 476"/>
                  <a:gd name="T41" fmla="*/ 819 h 952"/>
                  <a:gd name="T42" fmla="*/ 475 w 476"/>
                  <a:gd name="T43" fmla="*/ 819 h 952"/>
                  <a:gd name="T44" fmla="*/ 443 w 476"/>
                  <a:gd name="T45" fmla="*/ 803 h 952"/>
                  <a:gd name="T46" fmla="*/ 410 w 476"/>
                  <a:gd name="T47" fmla="*/ 770 h 952"/>
                  <a:gd name="T48" fmla="*/ 378 w 476"/>
                  <a:gd name="T49" fmla="*/ 737 h 952"/>
                  <a:gd name="T50" fmla="*/ 344 w 476"/>
                  <a:gd name="T51" fmla="*/ 705 h 952"/>
                  <a:gd name="T52" fmla="*/ 312 w 476"/>
                  <a:gd name="T53" fmla="*/ 672 h 952"/>
                  <a:gd name="T54" fmla="*/ 279 w 476"/>
                  <a:gd name="T55" fmla="*/ 639 h 952"/>
                  <a:gd name="T56" fmla="*/ 246 w 476"/>
                  <a:gd name="T57" fmla="*/ 606 h 952"/>
                  <a:gd name="T58" fmla="*/ 213 w 476"/>
                  <a:gd name="T59" fmla="*/ 574 h 952"/>
                  <a:gd name="T60" fmla="*/ 180 w 476"/>
                  <a:gd name="T61" fmla="*/ 541 h 952"/>
                  <a:gd name="T62" fmla="*/ 148 w 476"/>
                  <a:gd name="T63" fmla="*/ 508 h 952"/>
                  <a:gd name="T64" fmla="*/ 148 w 476"/>
                  <a:gd name="T65" fmla="*/ 508 h 952"/>
                  <a:gd name="T66" fmla="*/ 132 w 476"/>
                  <a:gd name="T67" fmla="*/ 475 h 952"/>
                  <a:gd name="T68" fmla="*/ 132 w 476"/>
                  <a:gd name="T69" fmla="*/ 475 h 952"/>
                  <a:gd name="T70" fmla="*/ 148 w 476"/>
                  <a:gd name="T71" fmla="*/ 442 h 952"/>
                  <a:gd name="T72" fmla="*/ 180 w 476"/>
                  <a:gd name="T73" fmla="*/ 409 h 952"/>
                  <a:gd name="T74" fmla="*/ 213 w 476"/>
                  <a:gd name="T75" fmla="*/ 377 h 952"/>
                  <a:gd name="T76" fmla="*/ 246 w 476"/>
                  <a:gd name="T77" fmla="*/ 344 h 952"/>
                  <a:gd name="T78" fmla="*/ 344 w 476"/>
                  <a:gd name="T79" fmla="*/ 245 h 952"/>
                  <a:gd name="T80" fmla="*/ 378 w 476"/>
                  <a:gd name="T81" fmla="*/ 213 h 952"/>
                  <a:gd name="T82" fmla="*/ 410 w 476"/>
                  <a:gd name="T83" fmla="*/ 180 h 952"/>
                  <a:gd name="T84" fmla="*/ 443 w 476"/>
                  <a:gd name="T85" fmla="*/ 147 h 952"/>
                  <a:gd name="T86" fmla="*/ 443 w 476"/>
                  <a:gd name="T87" fmla="*/ 147 h 952"/>
                  <a:gd name="T88" fmla="*/ 475 w 476"/>
                  <a:gd name="T89" fmla="*/ 131 h 952"/>
                  <a:gd name="T90" fmla="*/ 475 w 476"/>
                  <a:gd name="T91" fmla="*/ 0 h 952"/>
                  <a:gd name="T92" fmla="*/ 475 w 476"/>
                  <a:gd name="T93" fmla="*/ 0 h 952"/>
                  <a:gd name="T94" fmla="*/ 443 w 476"/>
                  <a:gd name="T95" fmla="*/ 16 h 952"/>
                  <a:gd name="T96" fmla="*/ 410 w 476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10" y="49"/>
                    </a:moveTo>
                    <a:lnTo>
                      <a:pt x="378" y="81"/>
                    </a:lnTo>
                    <a:lnTo>
                      <a:pt x="344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6" y="213"/>
                    </a:lnTo>
                    <a:lnTo>
                      <a:pt x="213" y="245"/>
                    </a:lnTo>
                    <a:lnTo>
                      <a:pt x="180" y="278"/>
                    </a:lnTo>
                    <a:lnTo>
                      <a:pt x="148" y="311"/>
                    </a:lnTo>
                    <a:lnTo>
                      <a:pt x="115" y="344"/>
                    </a:lnTo>
                    <a:lnTo>
                      <a:pt x="82" y="377"/>
                    </a:lnTo>
                    <a:lnTo>
                      <a:pt x="49" y="409"/>
                    </a:lnTo>
                    <a:lnTo>
                      <a:pt x="16" y="442"/>
                    </a:lnTo>
                    <a:lnTo>
                      <a:pt x="16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6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4" y="945"/>
                      <a:pt x="463" y="951"/>
                      <a:pt x="475" y="951"/>
                    </a:cubicBezTo>
                    <a:lnTo>
                      <a:pt x="475" y="819"/>
                    </a:lnTo>
                    <a:lnTo>
                      <a:pt x="475" y="819"/>
                    </a:lnTo>
                    <a:cubicBezTo>
                      <a:pt x="463" y="819"/>
                      <a:pt x="454" y="814"/>
                      <a:pt x="443" y="803"/>
                    </a:cubicBezTo>
                    <a:lnTo>
                      <a:pt x="410" y="770"/>
                    </a:lnTo>
                    <a:lnTo>
                      <a:pt x="378" y="737"/>
                    </a:lnTo>
                    <a:lnTo>
                      <a:pt x="344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6" y="606"/>
                    </a:lnTo>
                    <a:lnTo>
                      <a:pt x="213" y="574"/>
                    </a:lnTo>
                    <a:lnTo>
                      <a:pt x="180" y="541"/>
                    </a:lnTo>
                    <a:lnTo>
                      <a:pt x="148" y="508"/>
                    </a:lnTo>
                    <a:lnTo>
                      <a:pt x="148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8" y="442"/>
                    </a:cubicBezTo>
                    <a:lnTo>
                      <a:pt x="180" y="409"/>
                    </a:lnTo>
                    <a:lnTo>
                      <a:pt x="213" y="377"/>
                    </a:lnTo>
                    <a:lnTo>
                      <a:pt x="246" y="344"/>
                    </a:lnTo>
                    <a:lnTo>
                      <a:pt x="344" y="245"/>
                    </a:lnTo>
                    <a:lnTo>
                      <a:pt x="378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4" y="137"/>
                      <a:pt x="463" y="131"/>
                      <a:pt x="475" y="131"/>
                    </a:cubicBezTo>
                    <a:lnTo>
                      <a:pt x="475" y="0"/>
                    </a:lnTo>
                    <a:lnTo>
                      <a:pt x="475" y="0"/>
                    </a:lnTo>
                    <a:cubicBezTo>
                      <a:pt x="463" y="0"/>
                      <a:pt x="454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7" name="Freeform 329">
                <a:extLst>
                  <a:ext uri="{FF2B5EF4-FFF2-40B4-BE49-F238E27FC236}">
                    <a16:creationId xmlns="" xmlns:a16="http://schemas.microsoft.com/office/drawing/2014/main" id="{F1FA80D4-8CC5-7B4A-A332-FA0F4306D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1865313"/>
                <a:ext cx="265112" cy="1096962"/>
              </a:xfrm>
              <a:custGeom>
                <a:avLst/>
                <a:gdLst>
                  <a:gd name="T0" fmla="*/ 279 w 738"/>
                  <a:gd name="T1" fmla="*/ 2442 h 3049"/>
                  <a:gd name="T2" fmla="*/ 311 w 738"/>
                  <a:gd name="T3" fmla="*/ 2376 h 3049"/>
                  <a:gd name="T4" fmla="*/ 344 w 738"/>
                  <a:gd name="T5" fmla="*/ 2376 h 3049"/>
                  <a:gd name="T6" fmla="*/ 213 w 738"/>
                  <a:gd name="T7" fmla="*/ 2507 h 3049"/>
                  <a:gd name="T8" fmla="*/ 197 w 738"/>
                  <a:gd name="T9" fmla="*/ 2524 h 3049"/>
                  <a:gd name="T10" fmla="*/ 131 w 738"/>
                  <a:gd name="T11" fmla="*/ 2556 h 3049"/>
                  <a:gd name="T12" fmla="*/ 131 w 738"/>
                  <a:gd name="T13" fmla="*/ 2589 h 3049"/>
                  <a:gd name="T14" fmla="*/ 66 w 738"/>
                  <a:gd name="T15" fmla="*/ 2622 h 3049"/>
                  <a:gd name="T16" fmla="*/ 81 w 738"/>
                  <a:gd name="T17" fmla="*/ 2638 h 3049"/>
                  <a:gd name="T18" fmla="*/ 180 w 738"/>
                  <a:gd name="T19" fmla="*/ 541 h 3049"/>
                  <a:gd name="T20" fmla="*/ 147 w 738"/>
                  <a:gd name="T21" fmla="*/ 475 h 3049"/>
                  <a:gd name="T22" fmla="*/ 115 w 738"/>
                  <a:gd name="T23" fmla="*/ 475 h 3049"/>
                  <a:gd name="T24" fmla="*/ 81 w 738"/>
                  <a:gd name="T25" fmla="*/ 409 h 3049"/>
                  <a:gd name="T26" fmla="*/ 66 w 738"/>
                  <a:gd name="T27" fmla="*/ 426 h 3049"/>
                  <a:gd name="T28" fmla="*/ 262 w 738"/>
                  <a:gd name="T29" fmla="*/ 622 h 3049"/>
                  <a:gd name="T30" fmla="*/ 262 w 738"/>
                  <a:gd name="T31" fmla="*/ 589 h 3049"/>
                  <a:gd name="T32" fmla="*/ 328 w 738"/>
                  <a:gd name="T33" fmla="*/ 688 h 3049"/>
                  <a:gd name="T34" fmla="*/ 311 w 738"/>
                  <a:gd name="T35" fmla="*/ 672 h 3049"/>
                  <a:gd name="T36" fmla="*/ 721 w 738"/>
                  <a:gd name="T37" fmla="*/ 1557 h 3049"/>
                  <a:gd name="T38" fmla="*/ 491 w 738"/>
                  <a:gd name="T39" fmla="*/ 1786 h 3049"/>
                  <a:gd name="T40" fmla="*/ 197 w 738"/>
                  <a:gd name="T41" fmla="*/ 2081 h 3049"/>
                  <a:gd name="T42" fmla="*/ 49 w 738"/>
                  <a:gd name="T43" fmla="*/ 2245 h 3049"/>
                  <a:gd name="T44" fmla="*/ 459 w 738"/>
                  <a:gd name="T45" fmla="*/ 2278 h 3049"/>
                  <a:gd name="T46" fmla="*/ 524 w 738"/>
                  <a:gd name="T47" fmla="*/ 2344 h 3049"/>
                  <a:gd name="T48" fmla="*/ 360 w 738"/>
                  <a:gd name="T49" fmla="*/ 2507 h 3049"/>
                  <a:gd name="T50" fmla="*/ 197 w 738"/>
                  <a:gd name="T51" fmla="*/ 2671 h 3049"/>
                  <a:gd name="T52" fmla="*/ 66 w 738"/>
                  <a:gd name="T53" fmla="*/ 2802 h 3049"/>
                  <a:gd name="T54" fmla="*/ 123 w 738"/>
                  <a:gd name="T55" fmla="*/ 2877 h 3049"/>
                  <a:gd name="T56" fmla="*/ 66 w 738"/>
                  <a:gd name="T57" fmla="*/ 2999 h 3049"/>
                  <a:gd name="T58" fmla="*/ 0 w 738"/>
                  <a:gd name="T59" fmla="*/ 2720 h 3049"/>
                  <a:gd name="T60" fmla="*/ 0 w 738"/>
                  <a:gd name="T61" fmla="*/ 2589 h 3049"/>
                  <a:gd name="T62" fmla="*/ 197 w 738"/>
                  <a:gd name="T63" fmla="*/ 2409 h 3049"/>
                  <a:gd name="T64" fmla="*/ 131 w 738"/>
                  <a:gd name="T65" fmla="*/ 2344 h 3049"/>
                  <a:gd name="T66" fmla="*/ 66 w 738"/>
                  <a:gd name="T67" fmla="*/ 2081 h 3049"/>
                  <a:gd name="T68" fmla="*/ 229 w 738"/>
                  <a:gd name="T69" fmla="*/ 1917 h 3049"/>
                  <a:gd name="T70" fmla="*/ 393 w 738"/>
                  <a:gd name="T71" fmla="*/ 1754 h 3049"/>
                  <a:gd name="T72" fmla="*/ 557 w 738"/>
                  <a:gd name="T73" fmla="*/ 1590 h 3049"/>
                  <a:gd name="T74" fmla="*/ 590 w 738"/>
                  <a:gd name="T75" fmla="*/ 1491 h 3049"/>
                  <a:gd name="T76" fmla="*/ 131 w 738"/>
                  <a:gd name="T77" fmla="*/ 704 h 3049"/>
                  <a:gd name="T78" fmla="*/ 213 w 738"/>
                  <a:gd name="T79" fmla="*/ 672 h 3049"/>
                  <a:gd name="T80" fmla="*/ 66 w 738"/>
                  <a:gd name="T81" fmla="*/ 508 h 3049"/>
                  <a:gd name="T82" fmla="*/ 0 w 738"/>
                  <a:gd name="T83" fmla="*/ 360 h 3049"/>
                  <a:gd name="T84" fmla="*/ 0 w 738"/>
                  <a:gd name="T85" fmla="*/ 0 h 3049"/>
                  <a:gd name="T86" fmla="*/ 147 w 738"/>
                  <a:gd name="T87" fmla="*/ 147 h 3049"/>
                  <a:gd name="T88" fmla="*/ 49 w 738"/>
                  <a:gd name="T89" fmla="*/ 213 h 3049"/>
                  <a:gd name="T90" fmla="*/ 229 w 738"/>
                  <a:gd name="T91" fmla="*/ 409 h 3049"/>
                  <a:gd name="T92" fmla="*/ 459 w 738"/>
                  <a:gd name="T93" fmla="*/ 639 h 3049"/>
                  <a:gd name="T94" fmla="*/ 516 w 738"/>
                  <a:gd name="T95" fmla="*/ 762 h 3049"/>
                  <a:gd name="T96" fmla="*/ 74 w 738"/>
                  <a:gd name="T97" fmla="*/ 778 h 3049"/>
                  <a:gd name="T98" fmla="*/ 98 w 738"/>
                  <a:gd name="T99" fmla="*/ 868 h 3049"/>
                  <a:gd name="T100" fmla="*/ 262 w 738"/>
                  <a:gd name="T101" fmla="*/ 1032 h 3049"/>
                  <a:gd name="T102" fmla="*/ 426 w 738"/>
                  <a:gd name="T103" fmla="*/ 1196 h 3049"/>
                  <a:gd name="T104" fmla="*/ 590 w 738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8" h="3049">
                    <a:moveTo>
                      <a:pt x="245" y="2442"/>
                    </a:moveTo>
                    <a:lnTo>
                      <a:pt x="245" y="2442"/>
                    </a:lnTo>
                    <a:cubicBezTo>
                      <a:pt x="245" y="2452"/>
                      <a:pt x="251" y="2458"/>
                      <a:pt x="262" y="2458"/>
                    </a:cubicBezTo>
                    <a:lnTo>
                      <a:pt x="262" y="2458"/>
                    </a:lnTo>
                    <a:cubicBezTo>
                      <a:pt x="273" y="2458"/>
                      <a:pt x="279" y="2452"/>
                      <a:pt x="279" y="2442"/>
                    </a:cubicBezTo>
                    <a:lnTo>
                      <a:pt x="279" y="2442"/>
                    </a:lnTo>
                    <a:cubicBezTo>
                      <a:pt x="279" y="2431"/>
                      <a:pt x="273" y="2425"/>
                      <a:pt x="262" y="2425"/>
                    </a:cubicBezTo>
                    <a:lnTo>
                      <a:pt x="262" y="2425"/>
                    </a:lnTo>
                    <a:cubicBezTo>
                      <a:pt x="251" y="2425"/>
                      <a:pt x="245" y="2431"/>
                      <a:pt x="245" y="2442"/>
                    </a:cubicBezTo>
                    <a:close/>
                    <a:moveTo>
                      <a:pt x="311" y="2376"/>
                    </a:moveTo>
                    <a:lnTo>
                      <a:pt x="311" y="2376"/>
                    </a:lnTo>
                    <a:cubicBezTo>
                      <a:pt x="311" y="2387"/>
                      <a:pt x="316" y="2393"/>
                      <a:pt x="328" y="2393"/>
                    </a:cubicBezTo>
                    <a:lnTo>
                      <a:pt x="328" y="2393"/>
                    </a:lnTo>
                    <a:cubicBezTo>
                      <a:pt x="338" y="2393"/>
                      <a:pt x="344" y="2387"/>
                      <a:pt x="344" y="2376"/>
                    </a:cubicBezTo>
                    <a:lnTo>
                      <a:pt x="344" y="2376"/>
                    </a:lnTo>
                    <a:cubicBezTo>
                      <a:pt x="344" y="2365"/>
                      <a:pt x="338" y="2360"/>
                      <a:pt x="328" y="2360"/>
                    </a:cubicBezTo>
                    <a:lnTo>
                      <a:pt x="328" y="2360"/>
                    </a:lnTo>
                    <a:cubicBezTo>
                      <a:pt x="316" y="2360"/>
                      <a:pt x="311" y="2365"/>
                      <a:pt x="311" y="2376"/>
                    </a:cubicBezTo>
                    <a:close/>
                    <a:moveTo>
                      <a:pt x="213" y="2507"/>
                    </a:moveTo>
                    <a:lnTo>
                      <a:pt x="213" y="2507"/>
                    </a:lnTo>
                    <a:cubicBezTo>
                      <a:pt x="213" y="2496"/>
                      <a:pt x="208" y="2491"/>
                      <a:pt x="197" y="2491"/>
                    </a:cubicBezTo>
                    <a:lnTo>
                      <a:pt x="197" y="2491"/>
                    </a:lnTo>
                    <a:cubicBezTo>
                      <a:pt x="185" y="2491"/>
                      <a:pt x="180" y="2496"/>
                      <a:pt x="180" y="2507"/>
                    </a:cubicBezTo>
                    <a:lnTo>
                      <a:pt x="180" y="2507"/>
                    </a:lnTo>
                    <a:cubicBezTo>
                      <a:pt x="180" y="2518"/>
                      <a:pt x="185" y="2524"/>
                      <a:pt x="197" y="2524"/>
                    </a:cubicBezTo>
                    <a:lnTo>
                      <a:pt x="197" y="2524"/>
                    </a:lnTo>
                    <a:cubicBezTo>
                      <a:pt x="208" y="2524"/>
                      <a:pt x="213" y="2518"/>
                      <a:pt x="213" y="2507"/>
                    </a:cubicBezTo>
                    <a:close/>
                    <a:moveTo>
                      <a:pt x="147" y="2573"/>
                    </a:moveTo>
                    <a:lnTo>
                      <a:pt x="147" y="2573"/>
                    </a:lnTo>
                    <a:cubicBezTo>
                      <a:pt x="147" y="2562"/>
                      <a:pt x="142" y="2556"/>
                      <a:pt x="131" y="2556"/>
                    </a:cubicBezTo>
                    <a:lnTo>
                      <a:pt x="131" y="2556"/>
                    </a:lnTo>
                    <a:cubicBezTo>
                      <a:pt x="120" y="2556"/>
                      <a:pt x="115" y="2562"/>
                      <a:pt x="115" y="2573"/>
                    </a:cubicBezTo>
                    <a:lnTo>
                      <a:pt x="115" y="2573"/>
                    </a:lnTo>
                    <a:cubicBezTo>
                      <a:pt x="115" y="2584"/>
                      <a:pt x="120" y="2589"/>
                      <a:pt x="131" y="2589"/>
                    </a:cubicBezTo>
                    <a:lnTo>
                      <a:pt x="131" y="2589"/>
                    </a:lnTo>
                    <a:cubicBezTo>
                      <a:pt x="142" y="2589"/>
                      <a:pt x="147" y="2584"/>
                      <a:pt x="147" y="2573"/>
                    </a:cubicBezTo>
                    <a:close/>
                    <a:moveTo>
                      <a:pt x="81" y="2638"/>
                    </a:moveTo>
                    <a:lnTo>
                      <a:pt x="81" y="2638"/>
                    </a:lnTo>
                    <a:cubicBezTo>
                      <a:pt x="81" y="2627"/>
                      <a:pt x="76" y="2622"/>
                      <a:pt x="66" y="2622"/>
                    </a:cubicBezTo>
                    <a:lnTo>
                      <a:pt x="66" y="2622"/>
                    </a:lnTo>
                    <a:cubicBezTo>
                      <a:pt x="54" y="2622"/>
                      <a:pt x="49" y="2627"/>
                      <a:pt x="49" y="2638"/>
                    </a:cubicBezTo>
                    <a:lnTo>
                      <a:pt x="49" y="2638"/>
                    </a:lnTo>
                    <a:cubicBezTo>
                      <a:pt x="49" y="2650"/>
                      <a:pt x="54" y="2655"/>
                      <a:pt x="66" y="2655"/>
                    </a:cubicBezTo>
                    <a:lnTo>
                      <a:pt x="66" y="2655"/>
                    </a:lnTo>
                    <a:cubicBezTo>
                      <a:pt x="76" y="2655"/>
                      <a:pt x="81" y="2650"/>
                      <a:pt x="81" y="2638"/>
                    </a:cubicBezTo>
                    <a:close/>
                    <a:moveTo>
                      <a:pt x="213" y="541"/>
                    </a:moveTo>
                    <a:lnTo>
                      <a:pt x="213" y="541"/>
                    </a:lnTo>
                    <a:cubicBezTo>
                      <a:pt x="213" y="529"/>
                      <a:pt x="208" y="524"/>
                      <a:pt x="197" y="524"/>
                    </a:cubicBezTo>
                    <a:lnTo>
                      <a:pt x="197" y="524"/>
                    </a:lnTo>
                    <a:cubicBezTo>
                      <a:pt x="185" y="524"/>
                      <a:pt x="180" y="529"/>
                      <a:pt x="180" y="541"/>
                    </a:cubicBezTo>
                    <a:lnTo>
                      <a:pt x="180" y="541"/>
                    </a:lnTo>
                    <a:cubicBezTo>
                      <a:pt x="180" y="551"/>
                      <a:pt x="185" y="557"/>
                      <a:pt x="197" y="557"/>
                    </a:cubicBezTo>
                    <a:lnTo>
                      <a:pt x="197" y="557"/>
                    </a:lnTo>
                    <a:cubicBezTo>
                      <a:pt x="208" y="557"/>
                      <a:pt x="213" y="551"/>
                      <a:pt x="213" y="541"/>
                    </a:cubicBezTo>
                    <a:close/>
                    <a:moveTo>
                      <a:pt x="147" y="475"/>
                    </a:moveTo>
                    <a:lnTo>
                      <a:pt x="147" y="475"/>
                    </a:lnTo>
                    <a:cubicBezTo>
                      <a:pt x="147" y="464"/>
                      <a:pt x="142" y="458"/>
                      <a:pt x="131" y="458"/>
                    </a:cubicBezTo>
                    <a:lnTo>
                      <a:pt x="131" y="458"/>
                    </a:lnTo>
                    <a:cubicBezTo>
                      <a:pt x="120" y="458"/>
                      <a:pt x="115" y="464"/>
                      <a:pt x="115" y="475"/>
                    </a:cubicBezTo>
                    <a:lnTo>
                      <a:pt x="115" y="475"/>
                    </a:lnTo>
                    <a:cubicBezTo>
                      <a:pt x="115" y="486"/>
                      <a:pt x="120" y="491"/>
                      <a:pt x="131" y="491"/>
                    </a:cubicBezTo>
                    <a:lnTo>
                      <a:pt x="131" y="491"/>
                    </a:lnTo>
                    <a:cubicBezTo>
                      <a:pt x="142" y="491"/>
                      <a:pt x="147" y="486"/>
                      <a:pt x="147" y="475"/>
                    </a:cubicBezTo>
                    <a:close/>
                    <a:moveTo>
                      <a:pt x="81" y="409"/>
                    </a:moveTo>
                    <a:lnTo>
                      <a:pt x="81" y="409"/>
                    </a:lnTo>
                    <a:cubicBezTo>
                      <a:pt x="81" y="398"/>
                      <a:pt x="76" y="393"/>
                      <a:pt x="66" y="393"/>
                    </a:cubicBezTo>
                    <a:lnTo>
                      <a:pt x="66" y="393"/>
                    </a:lnTo>
                    <a:cubicBezTo>
                      <a:pt x="54" y="393"/>
                      <a:pt x="49" y="398"/>
                      <a:pt x="49" y="409"/>
                    </a:cubicBezTo>
                    <a:lnTo>
                      <a:pt x="49" y="409"/>
                    </a:lnTo>
                    <a:cubicBezTo>
                      <a:pt x="49" y="420"/>
                      <a:pt x="54" y="426"/>
                      <a:pt x="66" y="426"/>
                    </a:cubicBezTo>
                    <a:lnTo>
                      <a:pt x="66" y="426"/>
                    </a:lnTo>
                    <a:cubicBezTo>
                      <a:pt x="76" y="426"/>
                      <a:pt x="81" y="420"/>
                      <a:pt x="81" y="409"/>
                    </a:cubicBezTo>
                    <a:close/>
                    <a:moveTo>
                      <a:pt x="245" y="606"/>
                    </a:moveTo>
                    <a:lnTo>
                      <a:pt x="245" y="606"/>
                    </a:lnTo>
                    <a:cubicBezTo>
                      <a:pt x="245" y="617"/>
                      <a:pt x="251" y="622"/>
                      <a:pt x="262" y="622"/>
                    </a:cubicBezTo>
                    <a:lnTo>
                      <a:pt x="262" y="622"/>
                    </a:lnTo>
                    <a:cubicBezTo>
                      <a:pt x="273" y="622"/>
                      <a:pt x="279" y="617"/>
                      <a:pt x="279" y="606"/>
                    </a:cubicBezTo>
                    <a:lnTo>
                      <a:pt x="279" y="606"/>
                    </a:lnTo>
                    <a:cubicBezTo>
                      <a:pt x="279" y="595"/>
                      <a:pt x="273" y="589"/>
                      <a:pt x="262" y="589"/>
                    </a:cubicBezTo>
                    <a:lnTo>
                      <a:pt x="262" y="589"/>
                    </a:lnTo>
                    <a:cubicBezTo>
                      <a:pt x="251" y="589"/>
                      <a:pt x="245" y="595"/>
                      <a:pt x="245" y="606"/>
                    </a:cubicBezTo>
                    <a:close/>
                    <a:moveTo>
                      <a:pt x="311" y="672"/>
                    </a:moveTo>
                    <a:lnTo>
                      <a:pt x="311" y="672"/>
                    </a:lnTo>
                    <a:cubicBezTo>
                      <a:pt x="311" y="683"/>
                      <a:pt x="316" y="688"/>
                      <a:pt x="328" y="688"/>
                    </a:cubicBezTo>
                    <a:lnTo>
                      <a:pt x="328" y="688"/>
                    </a:lnTo>
                    <a:cubicBezTo>
                      <a:pt x="338" y="688"/>
                      <a:pt x="344" y="683"/>
                      <a:pt x="344" y="672"/>
                    </a:cubicBezTo>
                    <a:lnTo>
                      <a:pt x="344" y="672"/>
                    </a:lnTo>
                    <a:cubicBezTo>
                      <a:pt x="344" y="660"/>
                      <a:pt x="338" y="655"/>
                      <a:pt x="328" y="655"/>
                    </a:cubicBezTo>
                    <a:lnTo>
                      <a:pt x="328" y="655"/>
                    </a:lnTo>
                    <a:cubicBezTo>
                      <a:pt x="316" y="655"/>
                      <a:pt x="311" y="660"/>
                      <a:pt x="311" y="672"/>
                    </a:cubicBezTo>
                    <a:close/>
                    <a:moveTo>
                      <a:pt x="721" y="1491"/>
                    </a:moveTo>
                    <a:lnTo>
                      <a:pt x="721" y="1491"/>
                    </a:lnTo>
                    <a:cubicBezTo>
                      <a:pt x="732" y="1502"/>
                      <a:pt x="737" y="1513"/>
                      <a:pt x="737" y="1524"/>
                    </a:cubicBezTo>
                    <a:lnTo>
                      <a:pt x="737" y="1524"/>
                    </a:lnTo>
                    <a:cubicBezTo>
                      <a:pt x="737" y="1535"/>
                      <a:pt x="732" y="1545"/>
                      <a:pt x="721" y="1557"/>
                    </a:cubicBezTo>
                    <a:lnTo>
                      <a:pt x="688" y="1590"/>
                    </a:lnTo>
                    <a:lnTo>
                      <a:pt x="655" y="1623"/>
                    </a:lnTo>
                    <a:lnTo>
                      <a:pt x="557" y="1721"/>
                    </a:lnTo>
                    <a:lnTo>
                      <a:pt x="524" y="1754"/>
                    </a:lnTo>
                    <a:lnTo>
                      <a:pt x="491" y="1786"/>
                    </a:lnTo>
                    <a:lnTo>
                      <a:pt x="393" y="1885"/>
                    </a:lnTo>
                    <a:lnTo>
                      <a:pt x="360" y="1917"/>
                    </a:lnTo>
                    <a:lnTo>
                      <a:pt x="328" y="1950"/>
                    </a:lnTo>
                    <a:lnTo>
                      <a:pt x="229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4" y="2223"/>
                      <a:pt x="49" y="2234"/>
                      <a:pt x="49" y="2245"/>
                    </a:cubicBezTo>
                    <a:lnTo>
                      <a:pt x="49" y="2245"/>
                    </a:lnTo>
                    <a:cubicBezTo>
                      <a:pt x="49" y="2256"/>
                      <a:pt x="57" y="2264"/>
                      <a:pt x="74" y="2270"/>
                    </a:cubicBezTo>
                    <a:lnTo>
                      <a:pt x="74" y="2270"/>
                    </a:lnTo>
                    <a:cubicBezTo>
                      <a:pt x="90" y="2275"/>
                      <a:pt x="109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0" y="2278"/>
                      <a:pt x="500" y="2281"/>
                      <a:pt x="516" y="2286"/>
                    </a:cubicBezTo>
                    <a:lnTo>
                      <a:pt x="516" y="2286"/>
                    </a:lnTo>
                    <a:cubicBezTo>
                      <a:pt x="532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5" y="2333"/>
                      <a:pt x="524" y="2344"/>
                    </a:cubicBezTo>
                    <a:lnTo>
                      <a:pt x="491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3" y="2474"/>
                    </a:lnTo>
                    <a:lnTo>
                      <a:pt x="360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29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8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4" y="2814"/>
                      <a:pt x="49" y="2824"/>
                      <a:pt x="49" y="2835"/>
                    </a:cubicBezTo>
                    <a:lnTo>
                      <a:pt x="49" y="2835"/>
                    </a:lnTo>
                    <a:cubicBezTo>
                      <a:pt x="49" y="2846"/>
                      <a:pt x="57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39" y="2882"/>
                      <a:pt x="147" y="2889"/>
                      <a:pt x="147" y="2901"/>
                    </a:cubicBezTo>
                    <a:lnTo>
                      <a:pt x="147" y="2901"/>
                    </a:lnTo>
                    <a:cubicBezTo>
                      <a:pt x="147" y="2912"/>
                      <a:pt x="142" y="2923"/>
                      <a:pt x="131" y="2933"/>
                    </a:cubicBezTo>
                    <a:lnTo>
                      <a:pt x="98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0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0" y="2720"/>
                      <a:pt x="16" y="2715"/>
                      <a:pt x="16" y="2704"/>
                    </a:cubicBezTo>
                    <a:lnTo>
                      <a:pt x="16" y="2704"/>
                    </a:lnTo>
                    <a:cubicBezTo>
                      <a:pt x="16" y="2693"/>
                      <a:pt x="10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0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8" y="2398"/>
                      <a:pt x="213" y="2387"/>
                      <a:pt x="213" y="2376"/>
                    </a:cubicBezTo>
                    <a:lnTo>
                      <a:pt x="213" y="2376"/>
                    </a:lnTo>
                    <a:cubicBezTo>
                      <a:pt x="213" y="2365"/>
                      <a:pt x="205" y="2357"/>
                      <a:pt x="188" y="2351"/>
                    </a:cubicBezTo>
                    <a:lnTo>
                      <a:pt x="188" y="2351"/>
                    </a:lnTo>
                    <a:cubicBezTo>
                      <a:pt x="172" y="2346"/>
                      <a:pt x="152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0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8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29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0" y="1786"/>
                    </a:lnTo>
                    <a:lnTo>
                      <a:pt x="393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1" y="1655"/>
                    </a:lnTo>
                    <a:lnTo>
                      <a:pt x="524" y="1623"/>
                    </a:lnTo>
                    <a:lnTo>
                      <a:pt x="557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6" y="1535"/>
                      <a:pt x="606" y="1524"/>
                    </a:cubicBezTo>
                    <a:lnTo>
                      <a:pt x="606" y="1524"/>
                    </a:lnTo>
                    <a:cubicBezTo>
                      <a:pt x="606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0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2" y="704"/>
                      <a:pt x="172" y="702"/>
                      <a:pt x="188" y="696"/>
                    </a:cubicBezTo>
                    <a:lnTo>
                      <a:pt x="188" y="696"/>
                    </a:lnTo>
                    <a:cubicBezTo>
                      <a:pt x="205" y="691"/>
                      <a:pt x="213" y="683"/>
                      <a:pt x="213" y="672"/>
                    </a:cubicBezTo>
                    <a:lnTo>
                      <a:pt x="213" y="672"/>
                    </a:lnTo>
                    <a:cubicBezTo>
                      <a:pt x="213" y="660"/>
                      <a:pt x="208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8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0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0" y="360"/>
                      <a:pt x="16" y="355"/>
                      <a:pt x="16" y="344"/>
                    </a:cubicBezTo>
                    <a:lnTo>
                      <a:pt x="16" y="344"/>
                    </a:lnTo>
                    <a:cubicBezTo>
                      <a:pt x="16" y="333"/>
                      <a:pt x="10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0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2" y="125"/>
                      <a:pt x="147" y="136"/>
                      <a:pt x="147" y="147"/>
                    </a:cubicBezTo>
                    <a:lnTo>
                      <a:pt x="147" y="147"/>
                    </a:lnTo>
                    <a:cubicBezTo>
                      <a:pt x="147" y="158"/>
                      <a:pt x="139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7" y="194"/>
                      <a:pt x="49" y="202"/>
                      <a:pt x="49" y="213"/>
                    </a:cubicBezTo>
                    <a:lnTo>
                      <a:pt x="49" y="213"/>
                    </a:lnTo>
                    <a:cubicBezTo>
                      <a:pt x="49" y="224"/>
                      <a:pt x="54" y="235"/>
                      <a:pt x="66" y="245"/>
                    </a:cubicBezTo>
                    <a:lnTo>
                      <a:pt x="98" y="279"/>
                    </a:lnTo>
                    <a:lnTo>
                      <a:pt x="131" y="311"/>
                    </a:lnTo>
                    <a:lnTo>
                      <a:pt x="229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3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4" y="704"/>
                    </a:lnTo>
                    <a:lnTo>
                      <a:pt x="524" y="704"/>
                    </a:lnTo>
                    <a:cubicBezTo>
                      <a:pt x="535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2" y="756"/>
                      <a:pt x="516" y="762"/>
                    </a:cubicBezTo>
                    <a:lnTo>
                      <a:pt x="516" y="762"/>
                    </a:lnTo>
                    <a:cubicBezTo>
                      <a:pt x="500" y="767"/>
                      <a:pt x="480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09" y="770"/>
                      <a:pt x="90" y="773"/>
                      <a:pt x="74" y="778"/>
                    </a:cubicBezTo>
                    <a:lnTo>
                      <a:pt x="74" y="778"/>
                    </a:lnTo>
                    <a:cubicBezTo>
                      <a:pt x="57" y="784"/>
                      <a:pt x="49" y="792"/>
                      <a:pt x="49" y="803"/>
                    </a:cubicBezTo>
                    <a:lnTo>
                      <a:pt x="49" y="803"/>
                    </a:lnTo>
                    <a:cubicBezTo>
                      <a:pt x="49" y="814"/>
                      <a:pt x="54" y="824"/>
                      <a:pt x="66" y="835"/>
                    </a:cubicBezTo>
                    <a:lnTo>
                      <a:pt x="98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29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0" y="1130"/>
                    </a:lnTo>
                    <a:lnTo>
                      <a:pt x="393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1" y="1262"/>
                    </a:lnTo>
                    <a:lnTo>
                      <a:pt x="524" y="1294"/>
                    </a:lnTo>
                    <a:lnTo>
                      <a:pt x="557" y="1327"/>
                    </a:lnTo>
                    <a:lnTo>
                      <a:pt x="590" y="1360"/>
                    </a:lnTo>
                    <a:lnTo>
                      <a:pt x="622" y="1393"/>
                    </a:lnTo>
                    <a:lnTo>
                      <a:pt x="655" y="1426"/>
                    </a:lnTo>
                    <a:lnTo>
                      <a:pt x="688" y="1458"/>
                    </a:lnTo>
                    <a:lnTo>
                      <a:pt x="721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" name="Freeform 338">
                <a:extLst>
                  <a:ext uri="{FF2B5EF4-FFF2-40B4-BE49-F238E27FC236}">
                    <a16:creationId xmlns="" xmlns:a16="http://schemas.microsoft.com/office/drawing/2014/main" id="{6EBAAF20-1235-FF41-AB32-1FF572DD6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2243138"/>
                <a:ext cx="171450" cy="342900"/>
              </a:xfrm>
              <a:custGeom>
                <a:avLst/>
                <a:gdLst>
                  <a:gd name="T0" fmla="*/ 459 w 476"/>
                  <a:gd name="T1" fmla="*/ 508 h 952"/>
                  <a:gd name="T2" fmla="*/ 459 w 476"/>
                  <a:gd name="T3" fmla="*/ 508 h 952"/>
                  <a:gd name="T4" fmla="*/ 475 w 476"/>
                  <a:gd name="T5" fmla="*/ 475 h 952"/>
                  <a:gd name="T6" fmla="*/ 475 w 476"/>
                  <a:gd name="T7" fmla="*/ 475 h 952"/>
                  <a:gd name="T8" fmla="*/ 459 w 476"/>
                  <a:gd name="T9" fmla="*/ 442 h 952"/>
                  <a:gd name="T10" fmla="*/ 426 w 476"/>
                  <a:gd name="T11" fmla="*/ 409 h 952"/>
                  <a:gd name="T12" fmla="*/ 393 w 476"/>
                  <a:gd name="T13" fmla="*/ 377 h 952"/>
                  <a:gd name="T14" fmla="*/ 360 w 476"/>
                  <a:gd name="T15" fmla="*/ 344 h 952"/>
                  <a:gd name="T16" fmla="*/ 328 w 476"/>
                  <a:gd name="T17" fmla="*/ 311 h 952"/>
                  <a:gd name="T18" fmla="*/ 295 w 476"/>
                  <a:gd name="T19" fmla="*/ 278 h 952"/>
                  <a:gd name="T20" fmla="*/ 262 w 476"/>
                  <a:gd name="T21" fmla="*/ 245 h 952"/>
                  <a:gd name="T22" fmla="*/ 229 w 476"/>
                  <a:gd name="T23" fmla="*/ 213 h 952"/>
                  <a:gd name="T24" fmla="*/ 197 w 476"/>
                  <a:gd name="T25" fmla="*/ 180 h 952"/>
                  <a:gd name="T26" fmla="*/ 164 w 476"/>
                  <a:gd name="T27" fmla="*/ 147 h 952"/>
                  <a:gd name="T28" fmla="*/ 131 w 476"/>
                  <a:gd name="T29" fmla="*/ 114 h 952"/>
                  <a:gd name="T30" fmla="*/ 98 w 476"/>
                  <a:gd name="T31" fmla="*/ 81 h 952"/>
                  <a:gd name="T32" fmla="*/ 66 w 476"/>
                  <a:gd name="T33" fmla="*/ 49 h 952"/>
                  <a:gd name="T34" fmla="*/ 33 w 476"/>
                  <a:gd name="T35" fmla="*/ 16 h 952"/>
                  <a:gd name="T36" fmla="*/ 33 w 476"/>
                  <a:gd name="T37" fmla="*/ 16 h 952"/>
                  <a:gd name="T38" fmla="*/ 0 w 476"/>
                  <a:gd name="T39" fmla="*/ 0 h 952"/>
                  <a:gd name="T40" fmla="*/ 0 w 476"/>
                  <a:gd name="T41" fmla="*/ 131 h 952"/>
                  <a:gd name="T42" fmla="*/ 0 w 476"/>
                  <a:gd name="T43" fmla="*/ 131 h 952"/>
                  <a:gd name="T44" fmla="*/ 33 w 476"/>
                  <a:gd name="T45" fmla="*/ 147 h 952"/>
                  <a:gd name="T46" fmla="*/ 66 w 476"/>
                  <a:gd name="T47" fmla="*/ 180 h 952"/>
                  <a:gd name="T48" fmla="*/ 98 w 476"/>
                  <a:gd name="T49" fmla="*/ 213 h 952"/>
                  <a:gd name="T50" fmla="*/ 131 w 476"/>
                  <a:gd name="T51" fmla="*/ 245 h 952"/>
                  <a:gd name="T52" fmla="*/ 229 w 476"/>
                  <a:gd name="T53" fmla="*/ 344 h 952"/>
                  <a:gd name="T54" fmla="*/ 262 w 476"/>
                  <a:gd name="T55" fmla="*/ 377 h 952"/>
                  <a:gd name="T56" fmla="*/ 295 w 476"/>
                  <a:gd name="T57" fmla="*/ 409 h 952"/>
                  <a:gd name="T58" fmla="*/ 328 w 476"/>
                  <a:gd name="T59" fmla="*/ 442 h 952"/>
                  <a:gd name="T60" fmla="*/ 328 w 476"/>
                  <a:gd name="T61" fmla="*/ 442 h 952"/>
                  <a:gd name="T62" fmla="*/ 344 w 476"/>
                  <a:gd name="T63" fmla="*/ 475 h 952"/>
                  <a:gd name="T64" fmla="*/ 344 w 476"/>
                  <a:gd name="T65" fmla="*/ 475 h 952"/>
                  <a:gd name="T66" fmla="*/ 328 w 476"/>
                  <a:gd name="T67" fmla="*/ 508 h 952"/>
                  <a:gd name="T68" fmla="*/ 295 w 476"/>
                  <a:gd name="T69" fmla="*/ 541 h 952"/>
                  <a:gd name="T70" fmla="*/ 262 w 476"/>
                  <a:gd name="T71" fmla="*/ 574 h 952"/>
                  <a:gd name="T72" fmla="*/ 229 w 476"/>
                  <a:gd name="T73" fmla="*/ 606 h 952"/>
                  <a:gd name="T74" fmla="*/ 197 w 476"/>
                  <a:gd name="T75" fmla="*/ 639 h 952"/>
                  <a:gd name="T76" fmla="*/ 164 w 476"/>
                  <a:gd name="T77" fmla="*/ 672 h 952"/>
                  <a:gd name="T78" fmla="*/ 131 w 476"/>
                  <a:gd name="T79" fmla="*/ 705 h 952"/>
                  <a:gd name="T80" fmla="*/ 98 w 476"/>
                  <a:gd name="T81" fmla="*/ 737 h 952"/>
                  <a:gd name="T82" fmla="*/ 66 w 476"/>
                  <a:gd name="T83" fmla="*/ 770 h 952"/>
                  <a:gd name="T84" fmla="*/ 33 w 476"/>
                  <a:gd name="T85" fmla="*/ 803 h 952"/>
                  <a:gd name="T86" fmla="*/ 33 w 476"/>
                  <a:gd name="T87" fmla="*/ 803 h 952"/>
                  <a:gd name="T88" fmla="*/ 0 w 476"/>
                  <a:gd name="T89" fmla="*/ 819 h 952"/>
                  <a:gd name="T90" fmla="*/ 0 w 476"/>
                  <a:gd name="T91" fmla="*/ 951 h 952"/>
                  <a:gd name="T92" fmla="*/ 0 w 476"/>
                  <a:gd name="T93" fmla="*/ 951 h 952"/>
                  <a:gd name="T94" fmla="*/ 33 w 476"/>
                  <a:gd name="T95" fmla="*/ 933 h 952"/>
                  <a:gd name="T96" fmla="*/ 459 w 476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5" y="486"/>
                      <a:pt x="475" y="475"/>
                    </a:cubicBezTo>
                    <a:lnTo>
                      <a:pt x="475" y="475"/>
                    </a:lnTo>
                    <a:cubicBezTo>
                      <a:pt x="475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3" y="377"/>
                    </a:lnTo>
                    <a:lnTo>
                      <a:pt x="360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29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8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0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0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8" y="213"/>
                    </a:lnTo>
                    <a:lnTo>
                      <a:pt x="131" y="245"/>
                    </a:lnTo>
                    <a:lnTo>
                      <a:pt x="229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8" y="453"/>
                      <a:pt x="344" y="464"/>
                      <a:pt x="344" y="475"/>
                    </a:cubicBezTo>
                    <a:lnTo>
                      <a:pt x="344" y="475"/>
                    </a:lnTo>
                    <a:cubicBezTo>
                      <a:pt x="344" y="486"/>
                      <a:pt x="338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29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8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0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0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="" xmlns:a16="http://schemas.microsoft.com/office/drawing/2014/main" id="{E62EB362-5719-9247-A5DD-101B0CD50B42}"/>
                  </a:ext>
                </a:extLst>
              </p:cNvPr>
              <p:cNvGrpSpPr/>
              <p:nvPr/>
            </p:nvGrpSpPr>
            <p:grpSpPr>
              <a:xfrm>
                <a:off x="4400550" y="2360613"/>
                <a:ext cx="106363" cy="107950"/>
                <a:chOff x="4400550" y="2360613"/>
                <a:chExt cx="106363" cy="107950"/>
              </a:xfrm>
              <a:solidFill>
                <a:schemeClr val="accent2"/>
              </a:solidFill>
            </p:grpSpPr>
            <p:sp>
              <p:nvSpPr>
                <p:cNvPr id="70" name="Freeform 200">
                  <a:extLst>
                    <a:ext uri="{FF2B5EF4-FFF2-40B4-BE49-F238E27FC236}">
                      <a16:creationId xmlns="" xmlns:a16="http://schemas.microsoft.com/office/drawing/2014/main" id="{C70A6AB3-8E7A-A141-B3CB-A6F77F3D42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0550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50 w 113"/>
                    <a:gd name="T9" fmla="*/ 17 h 114"/>
                    <a:gd name="T10" fmla="*/ 16 w 113"/>
                    <a:gd name="T11" fmla="*/ 50 h 114"/>
                    <a:gd name="T12" fmla="*/ 16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50" y="17"/>
                      </a:cubicBezTo>
                      <a:lnTo>
                        <a:pt x="16" y="50"/>
                      </a:lnTo>
                      <a:lnTo>
                        <a:pt x="16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7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1" name="Freeform 203">
                  <a:extLst>
                    <a:ext uri="{FF2B5EF4-FFF2-40B4-BE49-F238E27FC236}">
                      <a16:creationId xmlns="" xmlns:a16="http://schemas.microsoft.com/office/drawing/2014/main" id="{DF7D1C33-8470-164A-9E5E-7CB2220DA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0550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6 w 113"/>
                    <a:gd name="T13" fmla="*/ 63 h 113"/>
                    <a:gd name="T14" fmla="*/ 50 w 113"/>
                    <a:gd name="T15" fmla="*/ 95 h 113"/>
                    <a:gd name="T16" fmla="*/ 50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7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6" y="63"/>
                      </a:cubicBezTo>
                      <a:lnTo>
                        <a:pt x="50" y="95"/>
                      </a:lnTo>
                      <a:lnTo>
                        <a:pt x="50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2" name="Freeform 344">
                  <a:extLst>
                    <a:ext uri="{FF2B5EF4-FFF2-40B4-BE49-F238E27FC236}">
                      <a16:creationId xmlns="" xmlns:a16="http://schemas.microsoft.com/office/drawing/2014/main" id="{CCE5A990-2542-214A-A1D1-724D3359E0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5638" y="2360613"/>
                  <a:ext cx="41275" cy="41275"/>
                </a:xfrm>
                <a:custGeom>
                  <a:avLst/>
                  <a:gdLst>
                    <a:gd name="T0" fmla="*/ 39 w 113"/>
                    <a:gd name="T1" fmla="*/ 107 h 114"/>
                    <a:gd name="T2" fmla="*/ 39 w 113"/>
                    <a:gd name="T3" fmla="*/ 107 h 114"/>
                    <a:gd name="T4" fmla="*/ 88 w 113"/>
                    <a:gd name="T5" fmla="*/ 107 h 114"/>
                    <a:gd name="T6" fmla="*/ 88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6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1 w 113"/>
                    <a:gd name="T19" fmla="*/ 0 h 114"/>
                    <a:gd name="T20" fmla="*/ 31 w 113"/>
                    <a:gd name="T21" fmla="*/ 0 h 114"/>
                    <a:gd name="T22" fmla="*/ 6 w 113"/>
                    <a:gd name="T23" fmla="*/ 25 h 114"/>
                    <a:gd name="T24" fmla="*/ 6 w 113"/>
                    <a:gd name="T25" fmla="*/ 25 h 114"/>
                    <a:gd name="T26" fmla="*/ 6 w 113"/>
                    <a:gd name="T27" fmla="*/ 74 h 114"/>
                    <a:gd name="T28" fmla="*/ 6 w 113"/>
                    <a:gd name="T29" fmla="*/ 74 h 114"/>
                    <a:gd name="T30" fmla="*/ 39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9" y="107"/>
                      </a:moveTo>
                      <a:lnTo>
                        <a:pt x="39" y="107"/>
                      </a:lnTo>
                      <a:cubicBezTo>
                        <a:pt x="55" y="113"/>
                        <a:pt x="71" y="113"/>
                        <a:pt x="88" y="107"/>
                      </a:cubicBezTo>
                      <a:lnTo>
                        <a:pt x="88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6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1" y="0"/>
                      </a:cubicBezTo>
                      <a:lnTo>
                        <a:pt x="31" y="0"/>
                      </a:lnTo>
                      <a:cubicBezTo>
                        <a:pt x="19" y="0"/>
                        <a:pt x="11" y="9"/>
                        <a:pt x="6" y="25"/>
                      </a:cubicBezTo>
                      <a:lnTo>
                        <a:pt x="6" y="25"/>
                      </a:lnTo>
                      <a:cubicBezTo>
                        <a:pt x="0" y="42"/>
                        <a:pt x="0" y="57"/>
                        <a:pt x="6" y="74"/>
                      </a:cubicBezTo>
                      <a:lnTo>
                        <a:pt x="6" y="74"/>
                      </a:lnTo>
                      <a:cubicBezTo>
                        <a:pt x="11" y="91"/>
                        <a:pt x="22" y="101"/>
                        <a:pt x="39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3" name="Freeform 347">
                  <a:extLst>
                    <a:ext uri="{FF2B5EF4-FFF2-40B4-BE49-F238E27FC236}">
                      <a16:creationId xmlns="" xmlns:a16="http://schemas.microsoft.com/office/drawing/2014/main" id="{7C2AC376-9505-3D48-801E-A23D83A01C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5638" y="2427288"/>
                  <a:ext cx="41275" cy="41275"/>
                </a:xfrm>
                <a:custGeom>
                  <a:avLst/>
                  <a:gdLst>
                    <a:gd name="T0" fmla="*/ 6 w 113"/>
                    <a:gd name="T1" fmla="*/ 87 h 113"/>
                    <a:gd name="T2" fmla="*/ 6 w 113"/>
                    <a:gd name="T3" fmla="*/ 87 h 113"/>
                    <a:gd name="T4" fmla="*/ 31 w 113"/>
                    <a:gd name="T5" fmla="*/ 112 h 113"/>
                    <a:gd name="T6" fmla="*/ 31 w 113"/>
                    <a:gd name="T7" fmla="*/ 112 h 113"/>
                    <a:gd name="T8" fmla="*/ 63 w 113"/>
                    <a:gd name="T9" fmla="*/ 95 h 113"/>
                    <a:gd name="T10" fmla="*/ 96 w 113"/>
                    <a:gd name="T11" fmla="*/ 63 h 113"/>
                    <a:gd name="T12" fmla="*/ 96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8 w 113"/>
                    <a:gd name="T19" fmla="*/ 5 h 113"/>
                    <a:gd name="T20" fmla="*/ 88 w 113"/>
                    <a:gd name="T21" fmla="*/ 5 h 113"/>
                    <a:gd name="T22" fmla="*/ 39 w 113"/>
                    <a:gd name="T23" fmla="*/ 5 h 113"/>
                    <a:gd name="T24" fmla="*/ 39 w 113"/>
                    <a:gd name="T25" fmla="*/ 5 h 113"/>
                    <a:gd name="T26" fmla="*/ 6 w 113"/>
                    <a:gd name="T27" fmla="*/ 38 h 113"/>
                    <a:gd name="T28" fmla="*/ 6 w 113"/>
                    <a:gd name="T29" fmla="*/ 38 h 113"/>
                    <a:gd name="T30" fmla="*/ 6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6" y="87"/>
                      </a:moveTo>
                      <a:lnTo>
                        <a:pt x="6" y="87"/>
                      </a:lnTo>
                      <a:cubicBezTo>
                        <a:pt x="11" y="103"/>
                        <a:pt x="19" y="112"/>
                        <a:pt x="31" y="112"/>
                      </a:cubicBezTo>
                      <a:lnTo>
                        <a:pt x="31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6" y="63"/>
                      </a:lnTo>
                      <a:lnTo>
                        <a:pt x="96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8" y="5"/>
                      </a:cubicBezTo>
                      <a:lnTo>
                        <a:pt x="88" y="5"/>
                      </a:lnTo>
                      <a:cubicBezTo>
                        <a:pt x="71" y="0"/>
                        <a:pt x="55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4"/>
                        <a:pt x="0" y="71"/>
                        <a:pt x="6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3FD6F02A-E59C-9640-90F8-72EB11CAE914}"/>
                </a:ext>
              </a:extLst>
            </p:cNvPr>
            <p:cNvGrpSpPr/>
            <p:nvPr/>
          </p:nvGrpSpPr>
          <p:grpSpPr>
            <a:xfrm>
              <a:off x="4730750" y="1380652"/>
              <a:ext cx="1119188" cy="1133475"/>
              <a:chOff x="4730750" y="1858963"/>
              <a:chExt cx="1119188" cy="1133475"/>
            </a:xfrm>
          </p:grpSpPr>
          <p:sp>
            <p:nvSpPr>
              <p:cNvPr id="48" name="Freeform 330">
                <a:extLst>
                  <a:ext uri="{FF2B5EF4-FFF2-40B4-BE49-F238E27FC236}">
                    <a16:creationId xmlns="" xmlns:a16="http://schemas.microsoft.com/office/drawing/2014/main" id="{AE34A031-E8AF-3448-9EFF-448919345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4613" y="1858963"/>
                <a:ext cx="271462" cy="141287"/>
              </a:xfrm>
              <a:custGeom>
                <a:avLst/>
                <a:gdLst>
                  <a:gd name="T0" fmla="*/ 50 w 755"/>
                  <a:gd name="T1" fmla="*/ 98 h 392"/>
                  <a:gd name="T2" fmla="*/ 82 w 755"/>
                  <a:gd name="T3" fmla="*/ 131 h 392"/>
                  <a:gd name="T4" fmla="*/ 115 w 755"/>
                  <a:gd name="T5" fmla="*/ 164 h 392"/>
                  <a:gd name="T6" fmla="*/ 148 w 755"/>
                  <a:gd name="T7" fmla="*/ 197 h 392"/>
                  <a:gd name="T8" fmla="*/ 180 w 755"/>
                  <a:gd name="T9" fmla="*/ 230 h 392"/>
                  <a:gd name="T10" fmla="*/ 213 w 755"/>
                  <a:gd name="T11" fmla="*/ 262 h 392"/>
                  <a:gd name="T12" fmla="*/ 246 w 755"/>
                  <a:gd name="T13" fmla="*/ 296 h 392"/>
                  <a:gd name="T14" fmla="*/ 279 w 755"/>
                  <a:gd name="T15" fmla="*/ 328 h 392"/>
                  <a:gd name="T16" fmla="*/ 312 w 755"/>
                  <a:gd name="T17" fmla="*/ 361 h 392"/>
                  <a:gd name="T18" fmla="*/ 312 w 755"/>
                  <a:gd name="T19" fmla="*/ 361 h 392"/>
                  <a:gd name="T20" fmla="*/ 353 w 755"/>
                  <a:gd name="T21" fmla="*/ 385 h 392"/>
                  <a:gd name="T22" fmla="*/ 353 w 755"/>
                  <a:gd name="T23" fmla="*/ 385 h 392"/>
                  <a:gd name="T24" fmla="*/ 401 w 755"/>
                  <a:gd name="T25" fmla="*/ 385 h 392"/>
                  <a:gd name="T26" fmla="*/ 401 w 755"/>
                  <a:gd name="T27" fmla="*/ 385 h 392"/>
                  <a:gd name="T28" fmla="*/ 410 w 755"/>
                  <a:gd name="T29" fmla="*/ 382 h 392"/>
                  <a:gd name="T30" fmla="*/ 410 w 755"/>
                  <a:gd name="T31" fmla="*/ 382 h 392"/>
                  <a:gd name="T32" fmla="*/ 443 w 755"/>
                  <a:gd name="T33" fmla="*/ 361 h 392"/>
                  <a:gd name="T34" fmla="*/ 475 w 755"/>
                  <a:gd name="T35" fmla="*/ 328 h 392"/>
                  <a:gd name="T36" fmla="*/ 574 w 755"/>
                  <a:gd name="T37" fmla="*/ 230 h 392"/>
                  <a:gd name="T38" fmla="*/ 606 w 755"/>
                  <a:gd name="T39" fmla="*/ 197 h 392"/>
                  <a:gd name="T40" fmla="*/ 639 w 755"/>
                  <a:gd name="T41" fmla="*/ 164 h 392"/>
                  <a:gd name="T42" fmla="*/ 737 w 755"/>
                  <a:gd name="T43" fmla="*/ 66 h 392"/>
                  <a:gd name="T44" fmla="*/ 737 w 755"/>
                  <a:gd name="T45" fmla="*/ 66 h 392"/>
                  <a:gd name="T46" fmla="*/ 754 w 755"/>
                  <a:gd name="T47" fmla="*/ 32 h 392"/>
                  <a:gd name="T48" fmla="*/ 754 w 755"/>
                  <a:gd name="T49" fmla="*/ 32 h 392"/>
                  <a:gd name="T50" fmla="*/ 729 w 755"/>
                  <a:gd name="T51" fmla="*/ 9 h 392"/>
                  <a:gd name="T52" fmla="*/ 729 w 755"/>
                  <a:gd name="T53" fmla="*/ 9 h 392"/>
                  <a:gd name="T54" fmla="*/ 672 w 755"/>
                  <a:gd name="T55" fmla="*/ 0 h 392"/>
                  <a:gd name="T56" fmla="*/ 410 w 755"/>
                  <a:gd name="T57" fmla="*/ 0 h 392"/>
                  <a:gd name="T58" fmla="*/ 82 w 755"/>
                  <a:gd name="T59" fmla="*/ 0 h 392"/>
                  <a:gd name="T60" fmla="*/ 82 w 755"/>
                  <a:gd name="T61" fmla="*/ 0 h 392"/>
                  <a:gd name="T62" fmla="*/ 25 w 755"/>
                  <a:gd name="T63" fmla="*/ 9 h 392"/>
                  <a:gd name="T64" fmla="*/ 25 w 755"/>
                  <a:gd name="T65" fmla="*/ 9 h 392"/>
                  <a:gd name="T66" fmla="*/ 0 w 755"/>
                  <a:gd name="T67" fmla="*/ 32 h 392"/>
                  <a:gd name="T68" fmla="*/ 0 w 755"/>
                  <a:gd name="T69" fmla="*/ 32 h 392"/>
                  <a:gd name="T70" fmla="*/ 16 w 755"/>
                  <a:gd name="T71" fmla="*/ 66 h 392"/>
                  <a:gd name="T72" fmla="*/ 50 w 755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5" h="392">
                    <a:moveTo>
                      <a:pt x="50" y="98"/>
                    </a:move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180" y="230"/>
                    </a:lnTo>
                    <a:lnTo>
                      <a:pt x="213" y="262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312" y="361"/>
                    </a:lnTo>
                    <a:lnTo>
                      <a:pt x="312" y="361"/>
                    </a:lnTo>
                    <a:cubicBezTo>
                      <a:pt x="323" y="372"/>
                      <a:pt x="336" y="380"/>
                      <a:pt x="353" y="385"/>
                    </a:cubicBezTo>
                    <a:lnTo>
                      <a:pt x="353" y="385"/>
                    </a:lnTo>
                    <a:cubicBezTo>
                      <a:pt x="369" y="391"/>
                      <a:pt x="385" y="391"/>
                      <a:pt x="401" y="385"/>
                    </a:cubicBezTo>
                    <a:lnTo>
                      <a:pt x="401" y="385"/>
                    </a:lnTo>
                    <a:cubicBezTo>
                      <a:pt x="404" y="384"/>
                      <a:pt x="407" y="383"/>
                      <a:pt x="410" y="382"/>
                    </a:cubicBezTo>
                    <a:lnTo>
                      <a:pt x="410" y="382"/>
                    </a:lnTo>
                    <a:cubicBezTo>
                      <a:pt x="423" y="377"/>
                      <a:pt x="434" y="370"/>
                      <a:pt x="443" y="361"/>
                    </a:cubicBezTo>
                    <a:lnTo>
                      <a:pt x="475" y="328"/>
                    </a:lnTo>
                    <a:lnTo>
                      <a:pt x="574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8" y="55"/>
                      <a:pt x="754" y="44"/>
                      <a:pt x="754" y="32"/>
                    </a:cubicBezTo>
                    <a:lnTo>
                      <a:pt x="754" y="32"/>
                    </a:lnTo>
                    <a:cubicBezTo>
                      <a:pt x="754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3" y="3"/>
                      <a:pt x="694" y="0"/>
                      <a:pt x="672" y="0"/>
                    </a:cubicBezTo>
                    <a:lnTo>
                      <a:pt x="410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9"/>
                    </a:cubicBezTo>
                    <a:lnTo>
                      <a:pt x="25" y="9"/>
                    </a:lnTo>
                    <a:cubicBezTo>
                      <a:pt x="8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" name="Freeform 332">
                <a:extLst>
                  <a:ext uri="{FF2B5EF4-FFF2-40B4-BE49-F238E27FC236}">
                    <a16:creationId xmlns="" xmlns:a16="http://schemas.microsoft.com/office/drawing/2014/main" id="{FE00EDFA-0872-544C-82EA-5E143E0F9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3325" y="2000250"/>
                <a:ext cx="247650" cy="134938"/>
              </a:xfrm>
              <a:custGeom>
                <a:avLst/>
                <a:gdLst>
                  <a:gd name="T0" fmla="*/ 49 w 689"/>
                  <a:gd name="T1" fmla="*/ 98 h 377"/>
                  <a:gd name="T2" fmla="*/ 147 w 689"/>
                  <a:gd name="T3" fmla="*/ 196 h 377"/>
                  <a:gd name="T4" fmla="*/ 180 w 689"/>
                  <a:gd name="T5" fmla="*/ 229 h 377"/>
                  <a:gd name="T6" fmla="*/ 213 w 689"/>
                  <a:gd name="T7" fmla="*/ 262 h 377"/>
                  <a:gd name="T8" fmla="*/ 311 w 689"/>
                  <a:gd name="T9" fmla="*/ 360 h 377"/>
                  <a:gd name="T10" fmla="*/ 311 w 689"/>
                  <a:gd name="T11" fmla="*/ 360 h 377"/>
                  <a:gd name="T12" fmla="*/ 344 w 689"/>
                  <a:gd name="T13" fmla="*/ 376 h 377"/>
                  <a:gd name="T14" fmla="*/ 344 w 689"/>
                  <a:gd name="T15" fmla="*/ 376 h 377"/>
                  <a:gd name="T16" fmla="*/ 377 w 689"/>
                  <a:gd name="T17" fmla="*/ 360 h 377"/>
                  <a:gd name="T18" fmla="*/ 672 w 689"/>
                  <a:gd name="T19" fmla="*/ 65 h 377"/>
                  <a:gd name="T20" fmla="*/ 672 w 689"/>
                  <a:gd name="T21" fmla="*/ 65 h 377"/>
                  <a:gd name="T22" fmla="*/ 688 w 689"/>
                  <a:gd name="T23" fmla="*/ 32 h 377"/>
                  <a:gd name="T24" fmla="*/ 688 w 689"/>
                  <a:gd name="T25" fmla="*/ 32 h 377"/>
                  <a:gd name="T26" fmla="*/ 663 w 689"/>
                  <a:gd name="T27" fmla="*/ 7 h 377"/>
                  <a:gd name="T28" fmla="*/ 663 w 689"/>
                  <a:gd name="T29" fmla="*/ 7 h 377"/>
                  <a:gd name="T30" fmla="*/ 606 w 689"/>
                  <a:gd name="T31" fmla="*/ 0 h 377"/>
                  <a:gd name="T32" fmla="*/ 81 w 689"/>
                  <a:gd name="T33" fmla="*/ 0 h 377"/>
                  <a:gd name="T34" fmla="*/ 81 w 689"/>
                  <a:gd name="T35" fmla="*/ 0 h 377"/>
                  <a:gd name="T36" fmla="*/ 25 w 689"/>
                  <a:gd name="T37" fmla="*/ 7 h 377"/>
                  <a:gd name="T38" fmla="*/ 25 w 689"/>
                  <a:gd name="T39" fmla="*/ 7 h 377"/>
                  <a:gd name="T40" fmla="*/ 0 w 689"/>
                  <a:gd name="T41" fmla="*/ 32 h 377"/>
                  <a:gd name="T42" fmla="*/ 0 w 689"/>
                  <a:gd name="T43" fmla="*/ 32 h 377"/>
                  <a:gd name="T44" fmla="*/ 16 w 689"/>
                  <a:gd name="T45" fmla="*/ 65 h 377"/>
                  <a:gd name="T46" fmla="*/ 49 w 689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7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3" y="7"/>
                    </a:cubicBezTo>
                    <a:lnTo>
                      <a:pt x="663" y="7"/>
                    </a:lnTo>
                    <a:cubicBezTo>
                      <a:pt x="647" y="2"/>
                      <a:pt x="628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60" y="0"/>
                      <a:pt x="41" y="2"/>
                      <a:pt x="25" y="7"/>
                    </a:cubicBez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" name="Freeform 333">
                <a:extLst>
                  <a:ext uri="{FF2B5EF4-FFF2-40B4-BE49-F238E27FC236}">
                    <a16:creationId xmlns="" xmlns:a16="http://schemas.microsoft.com/office/drawing/2014/main" id="{1BFF66EA-5A12-AA4C-ADF5-2BF17F860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9713" y="2000250"/>
                <a:ext cx="247650" cy="134938"/>
              </a:xfrm>
              <a:custGeom>
                <a:avLst/>
                <a:gdLst>
                  <a:gd name="T0" fmla="*/ 25 w 689"/>
                  <a:gd name="T1" fmla="*/ 7 h 377"/>
                  <a:gd name="T2" fmla="*/ 25 w 689"/>
                  <a:gd name="T3" fmla="*/ 7 h 377"/>
                  <a:gd name="T4" fmla="*/ 0 w 689"/>
                  <a:gd name="T5" fmla="*/ 32 h 377"/>
                  <a:gd name="T6" fmla="*/ 0 w 689"/>
                  <a:gd name="T7" fmla="*/ 32 h 377"/>
                  <a:gd name="T8" fmla="*/ 16 w 689"/>
                  <a:gd name="T9" fmla="*/ 65 h 377"/>
                  <a:gd name="T10" fmla="*/ 49 w 689"/>
                  <a:gd name="T11" fmla="*/ 98 h 377"/>
                  <a:gd name="T12" fmla="*/ 82 w 689"/>
                  <a:gd name="T13" fmla="*/ 131 h 377"/>
                  <a:gd name="T14" fmla="*/ 115 w 689"/>
                  <a:gd name="T15" fmla="*/ 164 h 377"/>
                  <a:gd name="T16" fmla="*/ 213 w 689"/>
                  <a:gd name="T17" fmla="*/ 262 h 377"/>
                  <a:gd name="T18" fmla="*/ 246 w 689"/>
                  <a:gd name="T19" fmla="*/ 295 h 377"/>
                  <a:gd name="T20" fmla="*/ 278 w 689"/>
                  <a:gd name="T21" fmla="*/ 327 h 377"/>
                  <a:gd name="T22" fmla="*/ 311 w 689"/>
                  <a:gd name="T23" fmla="*/ 360 h 377"/>
                  <a:gd name="T24" fmla="*/ 311 w 689"/>
                  <a:gd name="T25" fmla="*/ 360 h 377"/>
                  <a:gd name="T26" fmla="*/ 344 w 689"/>
                  <a:gd name="T27" fmla="*/ 376 h 377"/>
                  <a:gd name="T28" fmla="*/ 344 w 689"/>
                  <a:gd name="T29" fmla="*/ 376 h 377"/>
                  <a:gd name="T30" fmla="*/ 377 w 689"/>
                  <a:gd name="T31" fmla="*/ 360 h 377"/>
                  <a:gd name="T32" fmla="*/ 410 w 689"/>
                  <a:gd name="T33" fmla="*/ 327 h 377"/>
                  <a:gd name="T34" fmla="*/ 442 w 689"/>
                  <a:gd name="T35" fmla="*/ 295 h 377"/>
                  <a:gd name="T36" fmla="*/ 475 w 689"/>
                  <a:gd name="T37" fmla="*/ 262 h 377"/>
                  <a:gd name="T38" fmla="*/ 508 w 689"/>
                  <a:gd name="T39" fmla="*/ 229 h 377"/>
                  <a:gd name="T40" fmla="*/ 541 w 689"/>
                  <a:gd name="T41" fmla="*/ 196 h 377"/>
                  <a:gd name="T42" fmla="*/ 574 w 689"/>
                  <a:gd name="T43" fmla="*/ 164 h 377"/>
                  <a:gd name="T44" fmla="*/ 607 w 689"/>
                  <a:gd name="T45" fmla="*/ 131 h 377"/>
                  <a:gd name="T46" fmla="*/ 639 w 689"/>
                  <a:gd name="T47" fmla="*/ 98 h 377"/>
                  <a:gd name="T48" fmla="*/ 672 w 689"/>
                  <a:gd name="T49" fmla="*/ 65 h 377"/>
                  <a:gd name="T50" fmla="*/ 672 w 689"/>
                  <a:gd name="T51" fmla="*/ 65 h 377"/>
                  <a:gd name="T52" fmla="*/ 688 w 689"/>
                  <a:gd name="T53" fmla="*/ 32 h 377"/>
                  <a:gd name="T54" fmla="*/ 688 w 689"/>
                  <a:gd name="T55" fmla="*/ 32 h 377"/>
                  <a:gd name="T56" fmla="*/ 664 w 689"/>
                  <a:gd name="T57" fmla="*/ 7 h 377"/>
                  <a:gd name="T58" fmla="*/ 664 w 689"/>
                  <a:gd name="T59" fmla="*/ 7 h 377"/>
                  <a:gd name="T60" fmla="*/ 607 w 689"/>
                  <a:gd name="T61" fmla="*/ 0 h 377"/>
                  <a:gd name="T62" fmla="*/ 82 w 689"/>
                  <a:gd name="T63" fmla="*/ 0 h 377"/>
                  <a:gd name="T64" fmla="*/ 82 w 689"/>
                  <a:gd name="T65" fmla="*/ 0 h 377"/>
                  <a:gd name="T66" fmla="*/ 25 w 689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9" h="377">
                    <a:moveTo>
                      <a:pt x="25" y="7"/>
                    </a:move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6" y="54"/>
                      <a:pt x="16" y="65"/>
                    </a:cubicBezTo>
                    <a:lnTo>
                      <a:pt x="49" y="98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" name="Freeform 334">
                <a:extLst>
                  <a:ext uri="{FF2B5EF4-FFF2-40B4-BE49-F238E27FC236}">
                    <a16:creationId xmlns="" xmlns:a16="http://schemas.microsoft.com/office/drawing/2014/main" id="{07748C65-B08F-C649-8684-EA84E3D1E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7125" y="2073275"/>
                <a:ext cx="706438" cy="706438"/>
              </a:xfrm>
              <a:custGeom>
                <a:avLst/>
                <a:gdLst>
                  <a:gd name="T0" fmla="*/ 1637 w 1962"/>
                  <a:gd name="T1" fmla="*/ 751 h 1962"/>
                  <a:gd name="T2" fmla="*/ 1473 w 1962"/>
                  <a:gd name="T3" fmla="*/ 587 h 1962"/>
                  <a:gd name="T4" fmla="*/ 1309 w 1962"/>
                  <a:gd name="T5" fmla="*/ 423 h 1962"/>
                  <a:gd name="T6" fmla="*/ 1145 w 1962"/>
                  <a:gd name="T7" fmla="*/ 259 h 1962"/>
                  <a:gd name="T8" fmla="*/ 1047 w 1962"/>
                  <a:gd name="T9" fmla="*/ 161 h 1962"/>
                  <a:gd name="T10" fmla="*/ 1005 w 1962"/>
                  <a:gd name="T11" fmla="*/ 136 h 1962"/>
                  <a:gd name="T12" fmla="*/ 957 w 1962"/>
                  <a:gd name="T13" fmla="*/ 136 h 1962"/>
                  <a:gd name="T14" fmla="*/ 162 w 1962"/>
                  <a:gd name="T15" fmla="*/ 915 h 1962"/>
                  <a:gd name="T16" fmla="*/ 137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1 w 1962"/>
                  <a:gd name="T23" fmla="*/ 1276 h 1962"/>
                  <a:gd name="T24" fmla="*/ 490 w 1962"/>
                  <a:gd name="T25" fmla="*/ 1374 h 1962"/>
                  <a:gd name="T26" fmla="*/ 588 w 1962"/>
                  <a:gd name="T27" fmla="*/ 1472 h 1962"/>
                  <a:gd name="T28" fmla="*/ 686 w 1962"/>
                  <a:gd name="T29" fmla="*/ 1570 h 1962"/>
                  <a:gd name="T30" fmla="*/ 784 w 1962"/>
                  <a:gd name="T31" fmla="*/ 1669 h 1962"/>
                  <a:gd name="T32" fmla="*/ 883 w 1962"/>
                  <a:gd name="T33" fmla="*/ 1768 h 1962"/>
                  <a:gd name="T34" fmla="*/ 957 w 1962"/>
                  <a:gd name="T35" fmla="*/ 1825 h 1962"/>
                  <a:gd name="T36" fmla="*/ 1005 w 1962"/>
                  <a:gd name="T37" fmla="*/ 1825 h 1962"/>
                  <a:gd name="T38" fmla="*/ 1047 w 1962"/>
                  <a:gd name="T39" fmla="*/ 1800 h 1962"/>
                  <a:gd name="T40" fmla="*/ 1145 w 1962"/>
                  <a:gd name="T41" fmla="*/ 1702 h 1962"/>
                  <a:gd name="T42" fmla="*/ 1243 w 1962"/>
                  <a:gd name="T43" fmla="*/ 1604 h 1962"/>
                  <a:gd name="T44" fmla="*/ 1341 w 1962"/>
                  <a:gd name="T45" fmla="*/ 1505 h 1962"/>
                  <a:gd name="T46" fmla="*/ 1440 w 1962"/>
                  <a:gd name="T47" fmla="*/ 1406 h 1962"/>
                  <a:gd name="T48" fmla="*/ 1538 w 1962"/>
                  <a:gd name="T49" fmla="*/ 1309 h 1962"/>
                  <a:gd name="T50" fmla="*/ 1637 w 1962"/>
                  <a:gd name="T51" fmla="*/ 1210 h 1962"/>
                  <a:gd name="T52" fmla="*/ 1735 w 1962"/>
                  <a:gd name="T53" fmla="*/ 1112 h 1962"/>
                  <a:gd name="T54" fmla="*/ 1800 w 1962"/>
                  <a:gd name="T55" fmla="*/ 1047 h 1962"/>
                  <a:gd name="T56" fmla="*/ 1825 w 1962"/>
                  <a:gd name="T57" fmla="*/ 956 h 1962"/>
                  <a:gd name="T58" fmla="*/ 1768 w 1962"/>
                  <a:gd name="T59" fmla="*/ 882 h 1962"/>
                  <a:gd name="T60" fmla="*/ 1866 w 1962"/>
                  <a:gd name="T61" fmla="*/ 850 h 1962"/>
                  <a:gd name="T62" fmla="*/ 1931 w 1962"/>
                  <a:gd name="T63" fmla="*/ 915 h 1962"/>
                  <a:gd name="T64" fmla="*/ 1956 w 1962"/>
                  <a:gd name="T65" fmla="*/ 1005 h 1962"/>
                  <a:gd name="T66" fmla="*/ 1834 w 1962"/>
                  <a:gd name="T67" fmla="*/ 1145 h 1962"/>
                  <a:gd name="T68" fmla="*/ 1670 w 1962"/>
                  <a:gd name="T69" fmla="*/ 1309 h 1962"/>
                  <a:gd name="T70" fmla="*/ 1505 w 1962"/>
                  <a:gd name="T71" fmla="*/ 1472 h 1962"/>
                  <a:gd name="T72" fmla="*/ 1341 w 1962"/>
                  <a:gd name="T73" fmla="*/ 1636 h 1962"/>
                  <a:gd name="T74" fmla="*/ 1178 w 1962"/>
                  <a:gd name="T75" fmla="*/ 1800 h 1962"/>
                  <a:gd name="T76" fmla="*/ 1047 w 1962"/>
                  <a:gd name="T77" fmla="*/ 1931 h 1962"/>
                  <a:gd name="T78" fmla="*/ 1014 w 1962"/>
                  <a:gd name="T79" fmla="*/ 1953 h 1962"/>
                  <a:gd name="T80" fmla="*/ 957 w 1962"/>
                  <a:gd name="T81" fmla="*/ 1956 h 1962"/>
                  <a:gd name="T82" fmla="*/ 30 w 1962"/>
                  <a:gd name="T83" fmla="*/ 1047 h 1962"/>
                  <a:gd name="T84" fmla="*/ 6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7 w 1962"/>
                  <a:gd name="T91" fmla="*/ 718 h 1962"/>
                  <a:gd name="T92" fmla="*/ 326 w 1962"/>
                  <a:gd name="T93" fmla="*/ 620 h 1962"/>
                  <a:gd name="T94" fmla="*/ 424 w 1962"/>
                  <a:gd name="T95" fmla="*/ 522 h 1962"/>
                  <a:gd name="T96" fmla="*/ 522 w 1962"/>
                  <a:gd name="T97" fmla="*/ 423 h 1962"/>
                  <a:gd name="T98" fmla="*/ 620 w 1962"/>
                  <a:gd name="T99" fmla="*/ 325 h 1962"/>
                  <a:gd name="T100" fmla="*/ 719 w 1962"/>
                  <a:gd name="T101" fmla="*/ 227 h 1962"/>
                  <a:gd name="T102" fmla="*/ 817 w 1962"/>
                  <a:gd name="T103" fmla="*/ 128 h 1962"/>
                  <a:gd name="T104" fmla="*/ 916 w 1962"/>
                  <a:gd name="T105" fmla="*/ 30 h 1962"/>
                  <a:gd name="T106" fmla="*/ 957 w 1962"/>
                  <a:gd name="T107" fmla="*/ 6 h 1962"/>
                  <a:gd name="T108" fmla="*/ 1014 w 1962"/>
                  <a:gd name="T109" fmla="*/ 9 h 1962"/>
                  <a:gd name="T110" fmla="*/ 1079 w 1962"/>
                  <a:gd name="T111" fmla="*/ 63 h 1962"/>
                  <a:gd name="T112" fmla="*/ 1243 w 1962"/>
                  <a:gd name="T113" fmla="*/ 227 h 1962"/>
                  <a:gd name="T114" fmla="*/ 1407 w 1962"/>
                  <a:gd name="T115" fmla="*/ 390 h 1962"/>
                  <a:gd name="T116" fmla="*/ 1571 w 1962"/>
                  <a:gd name="T117" fmla="*/ 554 h 1962"/>
                  <a:gd name="T118" fmla="*/ 1735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8" y="882"/>
                    </a:moveTo>
                    <a:lnTo>
                      <a:pt x="1670" y="784"/>
                    </a:lnTo>
                    <a:lnTo>
                      <a:pt x="1637" y="751"/>
                    </a:lnTo>
                    <a:lnTo>
                      <a:pt x="1604" y="718"/>
                    </a:lnTo>
                    <a:lnTo>
                      <a:pt x="1505" y="620"/>
                    </a:lnTo>
                    <a:lnTo>
                      <a:pt x="1473" y="587"/>
                    </a:lnTo>
                    <a:lnTo>
                      <a:pt x="1440" y="554"/>
                    </a:lnTo>
                    <a:lnTo>
                      <a:pt x="1341" y="456"/>
                    </a:lnTo>
                    <a:lnTo>
                      <a:pt x="1309" y="423"/>
                    </a:lnTo>
                    <a:lnTo>
                      <a:pt x="1276" y="390"/>
                    </a:lnTo>
                    <a:lnTo>
                      <a:pt x="1178" y="292"/>
                    </a:lnTo>
                    <a:lnTo>
                      <a:pt x="1145" y="259"/>
                    </a:lnTo>
                    <a:lnTo>
                      <a:pt x="1112" y="227"/>
                    </a:lnTo>
                    <a:lnTo>
                      <a:pt x="1047" y="161"/>
                    </a:lnTo>
                    <a:lnTo>
                      <a:pt x="1047" y="161"/>
                    </a:lnTo>
                    <a:cubicBezTo>
                      <a:pt x="1038" y="152"/>
                      <a:pt x="1027" y="145"/>
                      <a:pt x="1014" y="140"/>
                    </a:cubicBezTo>
                    <a:lnTo>
                      <a:pt x="1014" y="140"/>
                    </a:lnTo>
                    <a:cubicBezTo>
                      <a:pt x="1011" y="138"/>
                      <a:pt x="1008" y="137"/>
                      <a:pt x="1005" y="136"/>
                    </a:cubicBezTo>
                    <a:lnTo>
                      <a:pt x="1005" y="136"/>
                    </a:lnTo>
                    <a:cubicBezTo>
                      <a:pt x="989" y="131"/>
                      <a:pt x="973" y="131"/>
                      <a:pt x="957" y="136"/>
                    </a:cubicBezTo>
                    <a:lnTo>
                      <a:pt x="957" y="136"/>
                    </a:lnTo>
                    <a:cubicBezTo>
                      <a:pt x="940" y="142"/>
                      <a:pt x="927" y="150"/>
                      <a:pt x="916" y="161"/>
                    </a:cubicBezTo>
                    <a:lnTo>
                      <a:pt x="162" y="915"/>
                    </a:lnTo>
                    <a:lnTo>
                      <a:pt x="162" y="915"/>
                    </a:lnTo>
                    <a:cubicBezTo>
                      <a:pt x="150" y="926"/>
                      <a:pt x="143" y="939"/>
                      <a:pt x="137" y="956"/>
                    </a:cubicBezTo>
                    <a:lnTo>
                      <a:pt x="137" y="956"/>
                    </a:lnTo>
                    <a:cubicBezTo>
                      <a:pt x="131" y="973"/>
                      <a:pt x="131" y="989"/>
                      <a:pt x="137" y="1005"/>
                    </a:cubicBezTo>
                    <a:lnTo>
                      <a:pt x="137" y="1005"/>
                    </a:lnTo>
                    <a:cubicBezTo>
                      <a:pt x="143" y="1022"/>
                      <a:pt x="150" y="1035"/>
                      <a:pt x="162" y="1047"/>
                    </a:cubicBezTo>
                    <a:lnTo>
                      <a:pt x="194" y="1079"/>
                    </a:lnTo>
                    <a:lnTo>
                      <a:pt x="227" y="1112"/>
                    </a:lnTo>
                    <a:lnTo>
                      <a:pt x="260" y="1145"/>
                    </a:lnTo>
                    <a:lnTo>
                      <a:pt x="292" y="1178"/>
                    </a:lnTo>
                    <a:lnTo>
                      <a:pt x="326" y="1210"/>
                    </a:lnTo>
                    <a:lnTo>
                      <a:pt x="358" y="1243"/>
                    </a:lnTo>
                    <a:lnTo>
                      <a:pt x="391" y="1276"/>
                    </a:lnTo>
                    <a:lnTo>
                      <a:pt x="424" y="1309"/>
                    </a:lnTo>
                    <a:lnTo>
                      <a:pt x="456" y="1341"/>
                    </a:lnTo>
                    <a:lnTo>
                      <a:pt x="490" y="1374"/>
                    </a:lnTo>
                    <a:lnTo>
                      <a:pt x="522" y="1406"/>
                    </a:lnTo>
                    <a:lnTo>
                      <a:pt x="555" y="1440"/>
                    </a:lnTo>
                    <a:lnTo>
                      <a:pt x="588" y="1472"/>
                    </a:lnTo>
                    <a:lnTo>
                      <a:pt x="620" y="1505"/>
                    </a:lnTo>
                    <a:lnTo>
                      <a:pt x="654" y="1538"/>
                    </a:lnTo>
                    <a:lnTo>
                      <a:pt x="686" y="1570"/>
                    </a:lnTo>
                    <a:lnTo>
                      <a:pt x="719" y="1604"/>
                    </a:lnTo>
                    <a:lnTo>
                      <a:pt x="752" y="1636"/>
                    </a:lnTo>
                    <a:lnTo>
                      <a:pt x="784" y="1669"/>
                    </a:lnTo>
                    <a:lnTo>
                      <a:pt x="817" y="1702"/>
                    </a:lnTo>
                    <a:lnTo>
                      <a:pt x="850" y="1734"/>
                    </a:lnTo>
                    <a:lnTo>
                      <a:pt x="883" y="1768"/>
                    </a:lnTo>
                    <a:lnTo>
                      <a:pt x="916" y="1800"/>
                    </a:lnTo>
                    <a:lnTo>
                      <a:pt x="916" y="1800"/>
                    </a:lnTo>
                    <a:cubicBezTo>
                      <a:pt x="927" y="1811"/>
                      <a:pt x="940" y="1819"/>
                      <a:pt x="957" y="1825"/>
                    </a:cubicBezTo>
                    <a:lnTo>
                      <a:pt x="957" y="1825"/>
                    </a:lnTo>
                    <a:cubicBezTo>
                      <a:pt x="973" y="1830"/>
                      <a:pt x="989" y="1830"/>
                      <a:pt x="1005" y="1825"/>
                    </a:cubicBezTo>
                    <a:lnTo>
                      <a:pt x="1005" y="1825"/>
                    </a:lnTo>
                    <a:cubicBezTo>
                      <a:pt x="1008" y="1824"/>
                      <a:pt x="1011" y="1823"/>
                      <a:pt x="1014" y="1822"/>
                    </a:cubicBezTo>
                    <a:lnTo>
                      <a:pt x="1014" y="1822"/>
                    </a:lnTo>
                    <a:cubicBezTo>
                      <a:pt x="1027" y="1817"/>
                      <a:pt x="1038" y="1809"/>
                      <a:pt x="1047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5" y="1702"/>
                    </a:lnTo>
                    <a:lnTo>
                      <a:pt x="1178" y="1669"/>
                    </a:lnTo>
                    <a:lnTo>
                      <a:pt x="1210" y="1636"/>
                    </a:lnTo>
                    <a:lnTo>
                      <a:pt x="1243" y="1604"/>
                    </a:lnTo>
                    <a:lnTo>
                      <a:pt x="1276" y="1570"/>
                    </a:lnTo>
                    <a:lnTo>
                      <a:pt x="1309" y="1538"/>
                    </a:lnTo>
                    <a:lnTo>
                      <a:pt x="1341" y="1505"/>
                    </a:lnTo>
                    <a:lnTo>
                      <a:pt x="1374" y="1472"/>
                    </a:lnTo>
                    <a:lnTo>
                      <a:pt x="1407" y="1440"/>
                    </a:lnTo>
                    <a:lnTo>
                      <a:pt x="1440" y="1406"/>
                    </a:lnTo>
                    <a:lnTo>
                      <a:pt x="1473" y="1374"/>
                    </a:lnTo>
                    <a:lnTo>
                      <a:pt x="1505" y="1341"/>
                    </a:lnTo>
                    <a:lnTo>
                      <a:pt x="1538" y="1309"/>
                    </a:lnTo>
                    <a:lnTo>
                      <a:pt x="1571" y="1276"/>
                    </a:lnTo>
                    <a:lnTo>
                      <a:pt x="1604" y="1243"/>
                    </a:lnTo>
                    <a:lnTo>
                      <a:pt x="1637" y="1210"/>
                    </a:lnTo>
                    <a:lnTo>
                      <a:pt x="1670" y="1178"/>
                    </a:lnTo>
                    <a:lnTo>
                      <a:pt x="1702" y="1145"/>
                    </a:lnTo>
                    <a:lnTo>
                      <a:pt x="1735" y="1112"/>
                    </a:lnTo>
                    <a:lnTo>
                      <a:pt x="1768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1" y="1035"/>
                      <a:pt x="1819" y="1022"/>
                      <a:pt x="1825" y="1005"/>
                    </a:cubicBezTo>
                    <a:lnTo>
                      <a:pt x="1825" y="1005"/>
                    </a:lnTo>
                    <a:cubicBezTo>
                      <a:pt x="1830" y="989"/>
                      <a:pt x="1830" y="973"/>
                      <a:pt x="1825" y="956"/>
                    </a:cubicBezTo>
                    <a:lnTo>
                      <a:pt x="1825" y="956"/>
                    </a:lnTo>
                    <a:cubicBezTo>
                      <a:pt x="1819" y="939"/>
                      <a:pt x="1811" y="926"/>
                      <a:pt x="1800" y="915"/>
                    </a:cubicBezTo>
                    <a:lnTo>
                      <a:pt x="1768" y="882"/>
                    </a:lnTo>
                    <a:close/>
                    <a:moveTo>
                      <a:pt x="1735" y="718"/>
                    </a:moveTo>
                    <a:lnTo>
                      <a:pt x="1834" y="817"/>
                    </a:lnTo>
                    <a:lnTo>
                      <a:pt x="1866" y="850"/>
                    </a:lnTo>
                    <a:lnTo>
                      <a:pt x="1899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2" y="926"/>
                      <a:pt x="1951" y="939"/>
                      <a:pt x="1956" y="956"/>
                    </a:cubicBezTo>
                    <a:lnTo>
                      <a:pt x="1956" y="956"/>
                    </a:lnTo>
                    <a:cubicBezTo>
                      <a:pt x="1961" y="973"/>
                      <a:pt x="1961" y="989"/>
                      <a:pt x="1956" y="1005"/>
                    </a:cubicBezTo>
                    <a:lnTo>
                      <a:pt x="1956" y="1005"/>
                    </a:lnTo>
                    <a:cubicBezTo>
                      <a:pt x="1951" y="1022"/>
                      <a:pt x="1942" y="1035"/>
                      <a:pt x="1931" y="1047"/>
                    </a:cubicBezTo>
                    <a:lnTo>
                      <a:pt x="1834" y="1145"/>
                    </a:lnTo>
                    <a:lnTo>
                      <a:pt x="1800" y="1178"/>
                    </a:lnTo>
                    <a:lnTo>
                      <a:pt x="1768" y="1210"/>
                    </a:lnTo>
                    <a:lnTo>
                      <a:pt x="1670" y="1309"/>
                    </a:lnTo>
                    <a:lnTo>
                      <a:pt x="1637" y="1341"/>
                    </a:lnTo>
                    <a:lnTo>
                      <a:pt x="1604" y="1374"/>
                    </a:lnTo>
                    <a:lnTo>
                      <a:pt x="1505" y="1472"/>
                    </a:lnTo>
                    <a:lnTo>
                      <a:pt x="1473" y="1505"/>
                    </a:lnTo>
                    <a:lnTo>
                      <a:pt x="1440" y="1538"/>
                    </a:lnTo>
                    <a:lnTo>
                      <a:pt x="1341" y="1636"/>
                    </a:lnTo>
                    <a:lnTo>
                      <a:pt x="1309" y="1669"/>
                    </a:lnTo>
                    <a:lnTo>
                      <a:pt x="1276" y="1702"/>
                    </a:lnTo>
                    <a:lnTo>
                      <a:pt x="1178" y="1800"/>
                    </a:lnTo>
                    <a:lnTo>
                      <a:pt x="1145" y="1833"/>
                    </a:lnTo>
                    <a:lnTo>
                      <a:pt x="1112" y="1866"/>
                    </a:lnTo>
                    <a:lnTo>
                      <a:pt x="1047" y="1931"/>
                    </a:lnTo>
                    <a:lnTo>
                      <a:pt x="1047" y="1931"/>
                    </a:lnTo>
                    <a:cubicBezTo>
                      <a:pt x="1038" y="1940"/>
                      <a:pt x="1027" y="1948"/>
                      <a:pt x="1014" y="1953"/>
                    </a:cubicBezTo>
                    <a:lnTo>
                      <a:pt x="1014" y="1953"/>
                    </a:lnTo>
                    <a:cubicBezTo>
                      <a:pt x="1011" y="1954"/>
                      <a:pt x="1008" y="1955"/>
                      <a:pt x="1005" y="1956"/>
                    </a:cubicBezTo>
                    <a:lnTo>
                      <a:pt x="1005" y="1956"/>
                    </a:lnTo>
                    <a:cubicBezTo>
                      <a:pt x="989" y="1961"/>
                      <a:pt x="973" y="1961"/>
                      <a:pt x="957" y="1956"/>
                    </a:cubicBezTo>
                    <a:lnTo>
                      <a:pt x="957" y="1956"/>
                    </a:lnTo>
                    <a:cubicBezTo>
                      <a:pt x="940" y="1950"/>
                      <a:pt x="927" y="1942"/>
                      <a:pt x="916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1" y="1022"/>
                      <a:pt x="6" y="1005"/>
                    </a:cubicBezTo>
                    <a:lnTo>
                      <a:pt x="6" y="1005"/>
                    </a:lnTo>
                    <a:cubicBezTo>
                      <a:pt x="0" y="989"/>
                      <a:pt x="0" y="973"/>
                      <a:pt x="6" y="956"/>
                    </a:cubicBezTo>
                    <a:lnTo>
                      <a:pt x="6" y="956"/>
                    </a:lnTo>
                    <a:cubicBezTo>
                      <a:pt x="11" y="939"/>
                      <a:pt x="19" y="926"/>
                      <a:pt x="30" y="915"/>
                    </a:cubicBezTo>
                    <a:lnTo>
                      <a:pt x="63" y="882"/>
                    </a:lnTo>
                    <a:lnTo>
                      <a:pt x="96" y="850"/>
                    </a:lnTo>
                    <a:lnTo>
                      <a:pt x="128" y="817"/>
                    </a:lnTo>
                    <a:lnTo>
                      <a:pt x="162" y="784"/>
                    </a:lnTo>
                    <a:lnTo>
                      <a:pt x="194" y="751"/>
                    </a:lnTo>
                    <a:lnTo>
                      <a:pt x="227" y="718"/>
                    </a:lnTo>
                    <a:lnTo>
                      <a:pt x="260" y="686"/>
                    </a:lnTo>
                    <a:lnTo>
                      <a:pt x="292" y="653"/>
                    </a:lnTo>
                    <a:lnTo>
                      <a:pt x="326" y="620"/>
                    </a:lnTo>
                    <a:lnTo>
                      <a:pt x="358" y="587"/>
                    </a:lnTo>
                    <a:lnTo>
                      <a:pt x="391" y="554"/>
                    </a:lnTo>
                    <a:lnTo>
                      <a:pt x="424" y="522"/>
                    </a:lnTo>
                    <a:lnTo>
                      <a:pt x="456" y="489"/>
                    </a:lnTo>
                    <a:lnTo>
                      <a:pt x="490" y="456"/>
                    </a:lnTo>
                    <a:lnTo>
                      <a:pt x="522" y="423"/>
                    </a:lnTo>
                    <a:lnTo>
                      <a:pt x="555" y="390"/>
                    </a:lnTo>
                    <a:lnTo>
                      <a:pt x="588" y="358"/>
                    </a:lnTo>
                    <a:lnTo>
                      <a:pt x="620" y="325"/>
                    </a:lnTo>
                    <a:lnTo>
                      <a:pt x="654" y="292"/>
                    </a:lnTo>
                    <a:lnTo>
                      <a:pt x="686" y="259"/>
                    </a:lnTo>
                    <a:lnTo>
                      <a:pt x="719" y="227"/>
                    </a:lnTo>
                    <a:lnTo>
                      <a:pt x="752" y="194"/>
                    </a:lnTo>
                    <a:lnTo>
                      <a:pt x="784" y="161"/>
                    </a:lnTo>
                    <a:lnTo>
                      <a:pt x="817" y="128"/>
                    </a:lnTo>
                    <a:lnTo>
                      <a:pt x="850" y="96"/>
                    </a:lnTo>
                    <a:lnTo>
                      <a:pt x="883" y="63"/>
                    </a:lnTo>
                    <a:lnTo>
                      <a:pt x="916" y="30"/>
                    </a:lnTo>
                    <a:lnTo>
                      <a:pt x="916" y="30"/>
                    </a:lnTo>
                    <a:cubicBezTo>
                      <a:pt x="927" y="19"/>
                      <a:pt x="940" y="11"/>
                      <a:pt x="957" y="6"/>
                    </a:cubicBezTo>
                    <a:lnTo>
                      <a:pt x="957" y="6"/>
                    </a:lnTo>
                    <a:cubicBezTo>
                      <a:pt x="973" y="0"/>
                      <a:pt x="989" y="0"/>
                      <a:pt x="1005" y="6"/>
                    </a:cubicBezTo>
                    <a:lnTo>
                      <a:pt x="1005" y="6"/>
                    </a:lnTo>
                    <a:cubicBezTo>
                      <a:pt x="1008" y="6"/>
                      <a:pt x="1011" y="7"/>
                      <a:pt x="1014" y="9"/>
                    </a:cubicBezTo>
                    <a:lnTo>
                      <a:pt x="1014" y="9"/>
                    </a:lnTo>
                    <a:cubicBezTo>
                      <a:pt x="1027" y="14"/>
                      <a:pt x="1038" y="21"/>
                      <a:pt x="1047" y="30"/>
                    </a:cubicBezTo>
                    <a:lnTo>
                      <a:pt x="1079" y="63"/>
                    </a:lnTo>
                    <a:lnTo>
                      <a:pt x="1178" y="161"/>
                    </a:lnTo>
                    <a:lnTo>
                      <a:pt x="1210" y="194"/>
                    </a:lnTo>
                    <a:lnTo>
                      <a:pt x="1243" y="227"/>
                    </a:lnTo>
                    <a:lnTo>
                      <a:pt x="1341" y="325"/>
                    </a:lnTo>
                    <a:lnTo>
                      <a:pt x="1374" y="358"/>
                    </a:lnTo>
                    <a:lnTo>
                      <a:pt x="1407" y="390"/>
                    </a:lnTo>
                    <a:lnTo>
                      <a:pt x="1505" y="489"/>
                    </a:lnTo>
                    <a:lnTo>
                      <a:pt x="1538" y="522"/>
                    </a:lnTo>
                    <a:lnTo>
                      <a:pt x="1571" y="554"/>
                    </a:lnTo>
                    <a:lnTo>
                      <a:pt x="1670" y="653"/>
                    </a:lnTo>
                    <a:lnTo>
                      <a:pt x="1702" y="686"/>
                    </a:lnTo>
                    <a:lnTo>
                      <a:pt x="1735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2" name="Freeform 335">
                <a:extLst>
                  <a:ext uri="{FF2B5EF4-FFF2-40B4-BE49-F238E27FC236}">
                    <a16:creationId xmlns="" xmlns:a16="http://schemas.microsoft.com/office/drawing/2014/main" id="{2F0D731E-FC35-B642-8B51-2CFA25117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038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8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5 w 689"/>
                  <a:gd name="T13" fmla="*/ 377 h 378"/>
                  <a:gd name="T14" fmla="*/ 345 w 689"/>
                  <a:gd name="T15" fmla="*/ 377 h 378"/>
                  <a:gd name="T16" fmla="*/ 377 w 689"/>
                  <a:gd name="T17" fmla="*/ 360 h 378"/>
                  <a:gd name="T18" fmla="*/ 673 w 689"/>
                  <a:gd name="T19" fmla="*/ 65 h 378"/>
                  <a:gd name="T20" fmla="*/ 673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4 w 689"/>
                  <a:gd name="T27" fmla="*/ 8 h 378"/>
                  <a:gd name="T28" fmla="*/ 664 w 689"/>
                  <a:gd name="T29" fmla="*/ 8 h 378"/>
                  <a:gd name="T30" fmla="*/ 607 w 689"/>
                  <a:gd name="T31" fmla="*/ 0 h 378"/>
                  <a:gd name="T32" fmla="*/ 82 w 689"/>
                  <a:gd name="T33" fmla="*/ 0 h 378"/>
                  <a:gd name="T34" fmla="*/ 82 w 689"/>
                  <a:gd name="T35" fmla="*/ 0 h 378"/>
                  <a:gd name="T36" fmla="*/ 25 w 689"/>
                  <a:gd name="T37" fmla="*/ 8 h 378"/>
                  <a:gd name="T38" fmla="*/ 25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7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8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3" y="371"/>
                      <a:pt x="333" y="377"/>
                      <a:pt x="345" y="377"/>
                    </a:cubicBezTo>
                    <a:lnTo>
                      <a:pt x="345" y="377"/>
                    </a:lnTo>
                    <a:cubicBezTo>
                      <a:pt x="356" y="377"/>
                      <a:pt x="366" y="371"/>
                      <a:pt x="377" y="360"/>
                    </a:cubicBezTo>
                    <a:lnTo>
                      <a:pt x="673" y="65"/>
                    </a:lnTo>
                    <a:lnTo>
                      <a:pt x="673" y="65"/>
                    </a:lnTo>
                    <a:cubicBezTo>
                      <a:pt x="683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" name="Freeform 336">
                <a:extLst>
                  <a:ext uri="{FF2B5EF4-FFF2-40B4-BE49-F238E27FC236}">
                    <a16:creationId xmlns="" xmlns:a16="http://schemas.microsoft.com/office/drawing/2014/main" id="{DC99275D-8BB3-6C48-9705-AD415107F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00" y="2143125"/>
                <a:ext cx="247650" cy="136525"/>
              </a:xfrm>
              <a:custGeom>
                <a:avLst/>
                <a:gdLst>
                  <a:gd name="T0" fmla="*/ 25 w 690"/>
                  <a:gd name="T1" fmla="*/ 8 h 378"/>
                  <a:gd name="T2" fmla="*/ 25 w 690"/>
                  <a:gd name="T3" fmla="*/ 8 h 378"/>
                  <a:gd name="T4" fmla="*/ 0 w 690"/>
                  <a:gd name="T5" fmla="*/ 33 h 378"/>
                  <a:gd name="T6" fmla="*/ 0 w 690"/>
                  <a:gd name="T7" fmla="*/ 33 h 378"/>
                  <a:gd name="T8" fmla="*/ 17 w 690"/>
                  <a:gd name="T9" fmla="*/ 65 h 378"/>
                  <a:gd name="T10" fmla="*/ 49 w 690"/>
                  <a:gd name="T11" fmla="*/ 98 h 378"/>
                  <a:gd name="T12" fmla="*/ 148 w 690"/>
                  <a:gd name="T13" fmla="*/ 196 h 378"/>
                  <a:gd name="T14" fmla="*/ 181 w 690"/>
                  <a:gd name="T15" fmla="*/ 229 h 378"/>
                  <a:gd name="T16" fmla="*/ 214 w 690"/>
                  <a:gd name="T17" fmla="*/ 262 h 378"/>
                  <a:gd name="T18" fmla="*/ 312 w 690"/>
                  <a:gd name="T19" fmla="*/ 360 h 378"/>
                  <a:gd name="T20" fmla="*/ 312 w 690"/>
                  <a:gd name="T21" fmla="*/ 360 h 378"/>
                  <a:gd name="T22" fmla="*/ 344 w 690"/>
                  <a:gd name="T23" fmla="*/ 377 h 378"/>
                  <a:gd name="T24" fmla="*/ 344 w 690"/>
                  <a:gd name="T25" fmla="*/ 377 h 378"/>
                  <a:gd name="T26" fmla="*/ 378 w 690"/>
                  <a:gd name="T27" fmla="*/ 360 h 378"/>
                  <a:gd name="T28" fmla="*/ 672 w 690"/>
                  <a:gd name="T29" fmla="*/ 65 h 378"/>
                  <a:gd name="T30" fmla="*/ 672 w 690"/>
                  <a:gd name="T31" fmla="*/ 65 h 378"/>
                  <a:gd name="T32" fmla="*/ 689 w 690"/>
                  <a:gd name="T33" fmla="*/ 33 h 378"/>
                  <a:gd name="T34" fmla="*/ 689 w 690"/>
                  <a:gd name="T35" fmla="*/ 33 h 378"/>
                  <a:gd name="T36" fmla="*/ 664 w 690"/>
                  <a:gd name="T37" fmla="*/ 8 h 378"/>
                  <a:gd name="T38" fmla="*/ 664 w 690"/>
                  <a:gd name="T39" fmla="*/ 8 h 378"/>
                  <a:gd name="T40" fmla="*/ 606 w 690"/>
                  <a:gd name="T41" fmla="*/ 0 h 378"/>
                  <a:gd name="T42" fmla="*/ 82 w 690"/>
                  <a:gd name="T43" fmla="*/ 0 h 378"/>
                  <a:gd name="T44" fmla="*/ 82 w 690"/>
                  <a:gd name="T45" fmla="*/ 0 h 378"/>
                  <a:gd name="T46" fmla="*/ 25 w 690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8">
                    <a:moveTo>
                      <a:pt x="25" y="8"/>
                    </a:moveTo>
                    <a:lnTo>
                      <a:pt x="25" y="8"/>
                    </a:lnTo>
                    <a:cubicBezTo>
                      <a:pt x="9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4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6" y="371"/>
                      <a:pt x="378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4" y="54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2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" name="Freeform 337">
                <a:extLst>
                  <a:ext uri="{FF2B5EF4-FFF2-40B4-BE49-F238E27FC236}">
                    <a16:creationId xmlns="" xmlns:a16="http://schemas.microsoft.com/office/drawing/2014/main" id="{F1A139FA-D7E5-4E4C-AB5A-00C89E67F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2375" y="2166938"/>
                <a:ext cx="517525" cy="517525"/>
              </a:xfrm>
              <a:custGeom>
                <a:avLst/>
                <a:gdLst>
                  <a:gd name="T0" fmla="*/ 1276 w 1438"/>
                  <a:gd name="T1" fmla="*/ 653 h 1438"/>
                  <a:gd name="T2" fmla="*/ 752 w 1438"/>
                  <a:gd name="T3" fmla="*/ 140 h 1438"/>
                  <a:gd name="T4" fmla="*/ 743 w 1438"/>
                  <a:gd name="T5" fmla="*/ 137 h 1438"/>
                  <a:gd name="T6" fmla="*/ 654 w 1438"/>
                  <a:gd name="T7" fmla="*/ 161 h 1438"/>
                  <a:gd name="T8" fmla="*/ 523 w 1438"/>
                  <a:gd name="T9" fmla="*/ 292 h 1438"/>
                  <a:gd name="T10" fmla="*/ 358 w 1438"/>
                  <a:gd name="T11" fmla="*/ 456 h 1438"/>
                  <a:gd name="T12" fmla="*/ 194 w 1438"/>
                  <a:gd name="T13" fmla="*/ 620 h 1438"/>
                  <a:gd name="T14" fmla="*/ 137 w 1438"/>
                  <a:gd name="T15" fmla="*/ 694 h 1438"/>
                  <a:gd name="T16" fmla="*/ 137 w 1438"/>
                  <a:gd name="T17" fmla="*/ 743 h 1438"/>
                  <a:gd name="T18" fmla="*/ 293 w 1438"/>
                  <a:gd name="T19" fmla="*/ 916 h 1438"/>
                  <a:gd name="T20" fmla="*/ 457 w 1438"/>
                  <a:gd name="T21" fmla="*/ 1079 h 1438"/>
                  <a:gd name="T22" fmla="*/ 621 w 1438"/>
                  <a:gd name="T23" fmla="*/ 1243 h 1438"/>
                  <a:gd name="T24" fmla="*/ 695 w 1438"/>
                  <a:gd name="T25" fmla="*/ 1301 h 1438"/>
                  <a:gd name="T26" fmla="*/ 743 w 1438"/>
                  <a:gd name="T27" fmla="*/ 1301 h 1438"/>
                  <a:gd name="T28" fmla="*/ 785 w 1438"/>
                  <a:gd name="T29" fmla="*/ 1276 h 1438"/>
                  <a:gd name="T30" fmla="*/ 883 w 1438"/>
                  <a:gd name="T31" fmla="*/ 1178 h 1438"/>
                  <a:gd name="T32" fmla="*/ 981 w 1438"/>
                  <a:gd name="T33" fmla="*/ 1079 h 1438"/>
                  <a:gd name="T34" fmla="*/ 1079 w 1438"/>
                  <a:gd name="T35" fmla="*/ 981 h 1438"/>
                  <a:gd name="T36" fmla="*/ 1178 w 1438"/>
                  <a:gd name="T37" fmla="*/ 883 h 1438"/>
                  <a:gd name="T38" fmla="*/ 1276 w 1438"/>
                  <a:gd name="T39" fmla="*/ 785 h 1438"/>
                  <a:gd name="T40" fmla="*/ 1301 w 1438"/>
                  <a:gd name="T41" fmla="*/ 743 h 1438"/>
                  <a:gd name="T42" fmla="*/ 1408 w 1438"/>
                  <a:gd name="T43" fmla="*/ 653 h 1438"/>
                  <a:gd name="T44" fmla="*/ 1432 w 1438"/>
                  <a:gd name="T45" fmla="*/ 743 h 1438"/>
                  <a:gd name="T46" fmla="*/ 785 w 1438"/>
                  <a:gd name="T47" fmla="*/ 1407 h 1438"/>
                  <a:gd name="T48" fmla="*/ 752 w 1438"/>
                  <a:gd name="T49" fmla="*/ 1428 h 1438"/>
                  <a:gd name="T50" fmla="*/ 695 w 1438"/>
                  <a:gd name="T51" fmla="*/ 1432 h 1438"/>
                  <a:gd name="T52" fmla="*/ 588 w 1438"/>
                  <a:gd name="T53" fmla="*/ 1342 h 1438"/>
                  <a:gd name="T54" fmla="*/ 424 w 1438"/>
                  <a:gd name="T55" fmla="*/ 1178 h 1438"/>
                  <a:gd name="T56" fmla="*/ 260 w 1438"/>
                  <a:gd name="T57" fmla="*/ 1014 h 1438"/>
                  <a:gd name="T58" fmla="*/ 96 w 1438"/>
                  <a:gd name="T59" fmla="*/ 850 h 1438"/>
                  <a:gd name="T60" fmla="*/ 30 w 1438"/>
                  <a:gd name="T61" fmla="*/ 785 h 1438"/>
                  <a:gd name="T62" fmla="*/ 6 w 1438"/>
                  <a:gd name="T63" fmla="*/ 694 h 1438"/>
                  <a:gd name="T64" fmla="*/ 64 w 1438"/>
                  <a:gd name="T65" fmla="*/ 620 h 1438"/>
                  <a:gd name="T66" fmla="*/ 162 w 1438"/>
                  <a:gd name="T67" fmla="*/ 522 h 1438"/>
                  <a:gd name="T68" fmla="*/ 260 w 1438"/>
                  <a:gd name="T69" fmla="*/ 424 h 1438"/>
                  <a:gd name="T70" fmla="*/ 358 w 1438"/>
                  <a:gd name="T71" fmla="*/ 325 h 1438"/>
                  <a:gd name="T72" fmla="*/ 457 w 1438"/>
                  <a:gd name="T73" fmla="*/ 227 h 1438"/>
                  <a:gd name="T74" fmla="*/ 555 w 1438"/>
                  <a:gd name="T75" fmla="*/ 128 h 1438"/>
                  <a:gd name="T76" fmla="*/ 654 w 1438"/>
                  <a:gd name="T77" fmla="*/ 30 h 1438"/>
                  <a:gd name="T78" fmla="*/ 695 w 1438"/>
                  <a:gd name="T79" fmla="*/ 6 h 1438"/>
                  <a:gd name="T80" fmla="*/ 752 w 1438"/>
                  <a:gd name="T81" fmla="*/ 8 h 1438"/>
                  <a:gd name="T82" fmla="*/ 817 w 1438"/>
                  <a:gd name="T83" fmla="*/ 63 h 1438"/>
                  <a:gd name="T84" fmla="*/ 916 w 1438"/>
                  <a:gd name="T85" fmla="*/ 161 h 1438"/>
                  <a:gd name="T86" fmla="*/ 1014 w 1438"/>
                  <a:gd name="T87" fmla="*/ 260 h 1438"/>
                  <a:gd name="T88" fmla="*/ 1112 w 1438"/>
                  <a:gd name="T89" fmla="*/ 358 h 1438"/>
                  <a:gd name="T90" fmla="*/ 1211 w 1438"/>
                  <a:gd name="T91" fmla="*/ 456 h 1438"/>
                  <a:gd name="T92" fmla="*/ 1309 w 1438"/>
                  <a:gd name="T93" fmla="*/ 555 h 1438"/>
                  <a:gd name="T94" fmla="*/ 1408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1" y="694"/>
                    </a:moveTo>
                    <a:lnTo>
                      <a:pt x="1301" y="694"/>
                    </a:lnTo>
                    <a:cubicBezTo>
                      <a:pt x="1295" y="677"/>
                      <a:pt x="1287" y="664"/>
                      <a:pt x="1276" y="653"/>
                    </a:cubicBezTo>
                    <a:lnTo>
                      <a:pt x="785" y="161"/>
                    </a:lnTo>
                    <a:lnTo>
                      <a:pt x="785" y="161"/>
                    </a:lnTo>
                    <a:cubicBezTo>
                      <a:pt x="776" y="153"/>
                      <a:pt x="765" y="146"/>
                      <a:pt x="752" y="140"/>
                    </a:cubicBezTo>
                    <a:lnTo>
                      <a:pt x="752" y="140"/>
                    </a:lnTo>
                    <a:cubicBezTo>
                      <a:pt x="749" y="139"/>
                      <a:pt x="746" y="138"/>
                      <a:pt x="743" y="137"/>
                    </a:cubicBezTo>
                    <a:lnTo>
                      <a:pt x="743" y="137"/>
                    </a:lnTo>
                    <a:cubicBezTo>
                      <a:pt x="727" y="131"/>
                      <a:pt x="711" y="131"/>
                      <a:pt x="695" y="137"/>
                    </a:cubicBezTo>
                    <a:lnTo>
                      <a:pt x="695" y="137"/>
                    </a:lnTo>
                    <a:cubicBezTo>
                      <a:pt x="678" y="143"/>
                      <a:pt x="665" y="150"/>
                      <a:pt x="654" y="161"/>
                    </a:cubicBezTo>
                    <a:lnTo>
                      <a:pt x="588" y="227"/>
                    </a:lnTo>
                    <a:lnTo>
                      <a:pt x="555" y="260"/>
                    </a:lnTo>
                    <a:lnTo>
                      <a:pt x="523" y="292"/>
                    </a:lnTo>
                    <a:lnTo>
                      <a:pt x="424" y="391"/>
                    </a:lnTo>
                    <a:lnTo>
                      <a:pt x="392" y="424"/>
                    </a:lnTo>
                    <a:lnTo>
                      <a:pt x="358" y="456"/>
                    </a:lnTo>
                    <a:lnTo>
                      <a:pt x="260" y="555"/>
                    </a:lnTo>
                    <a:lnTo>
                      <a:pt x="228" y="588"/>
                    </a:lnTo>
                    <a:lnTo>
                      <a:pt x="194" y="620"/>
                    </a:lnTo>
                    <a:lnTo>
                      <a:pt x="162" y="653"/>
                    </a:lnTo>
                    <a:lnTo>
                      <a:pt x="162" y="653"/>
                    </a:lnTo>
                    <a:cubicBezTo>
                      <a:pt x="151" y="664"/>
                      <a:pt x="142" y="677"/>
                      <a:pt x="137" y="694"/>
                    </a:cubicBezTo>
                    <a:lnTo>
                      <a:pt x="137" y="694"/>
                    </a:lnTo>
                    <a:cubicBezTo>
                      <a:pt x="132" y="711"/>
                      <a:pt x="132" y="727"/>
                      <a:pt x="137" y="743"/>
                    </a:cubicBezTo>
                    <a:lnTo>
                      <a:pt x="137" y="743"/>
                    </a:lnTo>
                    <a:cubicBezTo>
                      <a:pt x="142" y="760"/>
                      <a:pt x="151" y="773"/>
                      <a:pt x="162" y="785"/>
                    </a:cubicBezTo>
                    <a:lnTo>
                      <a:pt x="260" y="883"/>
                    </a:lnTo>
                    <a:lnTo>
                      <a:pt x="293" y="916"/>
                    </a:lnTo>
                    <a:lnTo>
                      <a:pt x="326" y="948"/>
                    </a:lnTo>
                    <a:lnTo>
                      <a:pt x="424" y="1047"/>
                    </a:lnTo>
                    <a:lnTo>
                      <a:pt x="457" y="1079"/>
                    </a:lnTo>
                    <a:lnTo>
                      <a:pt x="490" y="1112"/>
                    </a:lnTo>
                    <a:lnTo>
                      <a:pt x="588" y="1210"/>
                    </a:lnTo>
                    <a:lnTo>
                      <a:pt x="621" y="1243"/>
                    </a:lnTo>
                    <a:lnTo>
                      <a:pt x="654" y="1276"/>
                    </a:lnTo>
                    <a:lnTo>
                      <a:pt x="654" y="1276"/>
                    </a:lnTo>
                    <a:cubicBezTo>
                      <a:pt x="665" y="1287"/>
                      <a:pt x="678" y="1295"/>
                      <a:pt x="695" y="1301"/>
                    </a:cubicBezTo>
                    <a:lnTo>
                      <a:pt x="695" y="1301"/>
                    </a:lnTo>
                    <a:cubicBezTo>
                      <a:pt x="711" y="1306"/>
                      <a:pt x="727" y="1306"/>
                      <a:pt x="743" y="1301"/>
                    </a:cubicBezTo>
                    <a:lnTo>
                      <a:pt x="743" y="1301"/>
                    </a:lnTo>
                    <a:cubicBezTo>
                      <a:pt x="746" y="1300"/>
                      <a:pt x="749" y="1298"/>
                      <a:pt x="752" y="1297"/>
                    </a:cubicBezTo>
                    <a:lnTo>
                      <a:pt x="752" y="1297"/>
                    </a:lnTo>
                    <a:cubicBezTo>
                      <a:pt x="765" y="1292"/>
                      <a:pt x="776" y="1285"/>
                      <a:pt x="785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3" y="1178"/>
                    </a:lnTo>
                    <a:lnTo>
                      <a:pt x="916" y="1144"/>
                    </a:lnTo>
                    <a:lnTo>
                      <a:pt x="948" y="1112"/>
                    </a:lnTo>
                    <a:lnTo>
                      <a:pt x="981" y="1079"/>
                    </a:lnTo>
                    <a:lnTo>
                      <a:pt x="1014" y="1047"/>
                    </a:lnTo>
                    <a:lnTo>
                      <a:pt x="1047" y="1014"/>
                    </a:lnTo>
                    <a:lnTo>
                      <a:pt x="1079" y="981"/>
                    </a:lnTo>
                    <a:lnTo>
                      <a:pt x="1112" y="948"/>
                    </a:lnTo>
                    <a:lnTo>
                      <a:pt x="1145" y="916"/>
                    </a:lnTo>
                    <a:lnTo>
                      <a:pt x="1178" y="883"/>
                    </a:lnTo>
                    <a:lnTo>
                      <a:pt x="1211" y="850"/>
                    </a:lnTo>
                    <a:lnTo>
                      <a:pt x="1243" y="817"/>
                    </a:lnTo>
                    <a:lnTo>
                      <a:pt x="1276" y="785"/>
                    </a:lnTo>
                    <a:lnTo>
                      <a:pt x="1276" y="785"/>
                    </a:lnTo>
                    <a:cubicBezTo>
                      <a:pt x="1287" y="773"/>
                      <a:pt x="1295" y="760"/>
                      <a:pt x="1301" y="743"/>
                    </a:cubicBezTo>
                    <a:lnTo>
                      <a:pt x="1301" y="743"/>
                    </a:lnTo>
                    <a:cubicBezTo>
                      <a:pt x="1306" y="727"/>
                      <a:pt x="1306" y="711"/>
                      <a:pt x="1301" y="694"/>
                    </a:cubicBezTo>
                    <a:close/>
                    <a:moveTo>
                      <a:pt x="1408" y="653"/>
                    </a:moveTo>
                    <a:lnTo>
                      <a:pt x="1408" y="653"/>
                    </a:lnTo>
                    <a:cubicBezTo>
                      <a:pt x="1418" y="664"/>
                      <a:pt x="1426" y="677"/>
                      <a:pt x="1432" y="694"/>
                    </a:cubicBezTo>
                    <a:lnTo>
                      <a:pt x="1432" y="694"/>
                    </a:lnTo>
                    <a:cubicBezTo>
                      <a:pt x="1437" y="711"/>
                      <a:pt x="1437" y="727"/>
                      <a:pt x="1432" y="743"/>
                    </a:cubicBezTo>
                    <a:lnTo>
                      <a:pt x="1432" y="743"/>
                    </a:lnTo>
                    <a:cubicBezTo>
                      <a:pt x="1426" y="760"/>
                      <a:pt x="1418" y="773"/>
                      <a:pt x="1408" y="785"/>
                    </a:cubicBezTo>
                    <a:lnTo>
                      <a:pt x="785" y="1407"/>
                    </a:lnTo>
                    <a:lnTo>
                      <a:pt x="785" y="1407"/>
                    </a:lnTo>
                    <a:cubicBezTo>
                      <a:pt x="776" y="1416"/>
                      <a:pt x="765" y="1423"/>
                      <a:pt x="752" y="1428"/>
                    </a:cubicBezTo>
                    <a:lnTo>
                      <a:pt x="752" y="1428"/>
                    </a:lnTo>
                    <a:cubicBezTo>
                      <a:pt x="749" y="1429"/>
                      <a:pt x="746" y="1431"/>
                      <a:pt x="743" y="1432"/>
                    </a:cubicBezTo>
                    <a:lnTo>
                      <a:pt x="743" y="1432"/>
                    </a:lnTo>
                    <a:cubicBezTo>
                      <a:pt x="727" y="1437"/>
                      <a:pt x="711" y="1437"/>
                      <a:pt x="695" y="1432"/>
                    </a:cubicBezTo>
                    <a:lnTo>
                      <a:pt x="695" y="1432"/>
                    </a:lnTo>
                    <a:cubicBezTo>
                      <a:pt x="678" y="1426"/>
                      <a:pt x="665" y="1418"/>
                      <a:pt x="654" y="1407"/>
                    </a:cubicBezTo>
                    <a:lnTo>
                      <a:pt x="588" y="1342"/>
                    </a:lnTo>
                    <a:lnTo>
                      <a:pt x="555" y="1308"/>
                    </a:lnTo>
                    <a:lnTo>
                      <a:pt x="523" y="1276"/>
                    </a:lnTo>
                    <a:lnTo>
                      <a:pt x="424" y="1178"/>
                    </a:lnTo>
                    <a:lnTo>
                      <a:pt x="392" y="1144"/>
                    </a:lnTo>
                    <a:lnTo>
                      <a:pt x="358" y="1112"/>
                    </a:lnTo>
                    <a:lnTo>
                      <a:pt x="260" y="1014"/>
                    </a:lnTo>
                    <a:lnTo>
                      <a:pt x="228" y="981"/>
                    </a:lnTo>
                    <a:lnTo>
                      <a:pt x="194" y="948"/>
                    </a:lnTo>
                    <a:lnTo>
                      <a:pt x="96" y="850"/>
                    </a:lnTo>
                    <a:lnTo>
                      <a:pt x="64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20" y="773"/>
                      <a:pt x="12" y="760"/>
                      <a:pt x="6" y="743"/>
                    </a:cubicBezTo>
                    <a:lnTo>
                      <a:pt x="6" y="743"/>
                    </a:lnTo>
                    <a:cubicBezTo>
                      <a:pt x="0" y="727"/>
                      <a:pt x="0" y="711"/>
                      <a:pt x="6" y="694"/>
                    </a:cubicBezTo>
                    <a:lnTo>
                      <a:pt x="6" y="694"/>
                    </a:lnTo>
                    <a:cubicBezTo>
                      <a:pt x="12" y="677"/>
                      <a:pt x="20" y="664"/>
                      <a:pt x="30" y="653"/>
                    </a:cubicBezTo>
                    <a:lnTo>
                      <a:pt x="64" y="620"/>
                    </a:lnTo>
                    <a:lnTo>
                      <a:pt x="96" y="588"/>
                    </a:lnTo>
                    <a:lnTo>
                      <a:pt x="129" y="555"/>
                    </a:lnTo>
                    <a:lnTo>
                      <a:pt x="162" y="522"/>
                    </a:lnTo>
                    <a:lnTo>
                      <a:pt x="194" y="489"/>
                    </a:lnTo>
                    <a:lnTo>
                      <a:pt x="228" y="456"/>
                    </a:lnTo>
                    <a:lnTo>
                      <a:pt x="260" y="424"/>
                    </a:lnTo>
                    <a:lnTo>
                      <a:pt x="293" y="391"/>
                    </a:lnTo>
                    <a:lnTo>
                      <a:pt x="326" y="358"/>
                    </a:lnTo>
                    <a:lnTo>
                      <a:pt x="358" y="325"/>
                    </a:lnTo>
                    <a:lnTo>
                      <a:pt x="392" y="292"/>
                    </a:lnTo>
                    <a:lnTo>
                      <a:pt x="424" y="260"/>
                    </a:lnTo>
                    <a:lnTo>
                      <a:pt x="457" y="227"/>
                    </a:lnTo>
                    <a:lnTo>
                      <a:pt x="490" y="194"/>
                    </a:lnTo>
                    <a:lnTo>
                      <a:pt x="523" y="161"/>
                    </a:lnTo>
                    <a:lnTo>
                      <a:pt x="555" y="128"/>
                    </a:lnTo>
                    <a:lnTo>
                      <a:pt x="588" y="96"/>
                    </a:lnTo>
                    <a:lnTo>
                      <a:pt x="621" y="63"/>
                    </a:lnTo>
                    <a:lnTo>
                      <a:pt x="654" y="30"/>
                    </a:lnTo>
                    <a:lnTo>
                      <a:pt x="654" y="30"/>
                    </a:lnTo>
                    <a:cubicBezTo>
                      <a:pt x="665" y="19"/>
                      <a:pt x="678" y="11"/>
                      <a:pt x="695" y="6"/>
                    </a:cubicBezTo>
                    <a:lnTo>
                      <a:pt x="695" y="6"/>
                    </a:lnTo>
                    <a:cubicBezTo>
                      <a:pt x="711" y="0"/>
                      <a:pt x="727" y="0"/>
                      <a:pt x="743" y="6"/>
                    </a:cubicBezTo>
                    <a:lnTo>
                      <a:pt x="743" y="6"/>
                    </a:lnTo>
                    <a:cubicBezTo>
                      <a:pt x="746" y="7"/>
                      <a:pt x="749" y="7"/>
                      <a:pt x="752" y="8"/>
                    </a:cubicBezTo>
                    <a:lnTo>
                      <a:pt x="752" y="8"/>
                    </a:lnTo>
                    <a:cubicBezTo>
                      <a:pt x="765" y="14"/>
                      <a:pt x="776" y="22"/>
                      <a:pt x="785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3" y="128"/>
                    </a:lnTo>
                    <a:lnTo>
                      <a:pt x="916" y="161"/>
                    </a:lnTo>
                    <a:lnTo>
                      <a:pt x="948" y="194"/>
                    </a:lnTo>
                    <a:lnTo>
                      <a:pt x="981" y="227"/>
                    </a:lnTo>
                    <a:lnTo>
                      <a:pt x="1014" y="260"/>
                    </a:lnTo>
                    <a:lnTo>
                      <a:pt x="1047" y="292"/>
                    </a:lnTo>
                    <a:lnTo>
                      <a:pt x="1079" y="325"/>
                    </a:lnTo>
                    <a:lnTo>
                      <a:pt x="1112" y="358"/>
                    </a:lnTo>
                    <a:lnTo>
                      <a:pt x="1145" y="391"/>
                    </a:lnTo>
                    <a:lnTo>
                      <a:pt x="1178" y="424"/>
                    </a:lnTo>
                    <a:lnTo>
                      <a:pt x="1211" y="456"/>
                    </a:lnTo>
                    <a:lnTo>
                      <a:pt x="1243" y="489"/>
                    </a:lnTo>
                    <a:lnTo>
                      <a:pt x="1276" y="522"/>
                    </a:lnTo>
                    <a:lnTo>
                      <a:pt x="1309" y="555"/>
                    </a:lnTo>
                    <a:lnTo>
                      <a:pt x="1342" y="588"/>
                    </a:lnTo>
                    <a:lnTo>
                      <a:pt x="1375" y="620"/>
                    </a:lnTo>
                    <a:lnTo>
                      <a:pt x="1408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" name="Freeform 340">
                <a:extLst>
                  <a:ext uri="{FF2B5EF4-FFF2-40B4-BE49-F238E27FC236}">
                    <a16:creationId xmlns="" xmlns:a16="http://schemas.microsoft.com/office/drawing/2014/main" id="{A2012BC9-14E6-EA4E-8B53-202AA305C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6038" y="2260600"/>
                <a:ext cx="328612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3 w 913"/>
                  <a:gd name="T5" fmla="*/ 293 h 914"/>
                  <a:gd name="T6" fmla="*/ 522 w 913"/>
                  <a:gd name="T7" fmla="*/ 162 h 914"/>
                  <a:gd name="T8" fmla="*/ 489 w 913"/>
                  <a:gd name="T9" fmla="*/ 140 h 914"/>
                  <a:gd name="T10" fmla="*/ 480 w 913"/>
                  <a:gd name="T11" fmla="*/ 137 h 914"/>
                  <a:gd name="T12" fmla="*/ 432 w 913"/>
                  <a:gd name="T13" fmla="*/ 137 h 914"/>
                  <a:gd name="T14" fmla="*/ 391 w 913"/>
                  <a:gd name="T15" fmla="*/ 162 h 914"/>
                  <a:gd name="T16" fmla="*/ 325 w 913"/>
                  <a:gd name="T17" fmla="*/ 227 h 914"/>
                  <a:gd name="T18" fmla="*/ 259 w 913"/>
                  <a:gd name="T19" fmla="*/ 293 h 914"/>
                  <a:gd name="T20" fmla="*/ 194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1 w 913"/>
                  <a:gd name="T29" fmla="*/ 752 h 914"/>
                  <a:gd name="T30" fmla="*/ 432 w 913"/>
                  <a:gd name="T31" fmla="*/ 776 h 914"/>
                  <a:gd name="T32" fmla="*/ 480 w 913"/>
                  <a:gd name="T33" fmla="*/ 776 h 914"/>
                  <a:gd name="T34" fmla="*/ 489 w 913"/>
                  <a:gd name="T35" fmla="*/ 773 h 914"/>
                  <a:gd name="T36" fmla="*/ 522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3 w 913"/>
                  <a:gd name="T55" fmla="*/ 752 h 914"/>
                  <a:gd name="T56" fmla="*/ 522 w 913"/>
                  <a:gd name="T57" fmla="*/ 882 h 914"/>
                  <a:gd name="T58" fmla="*/ 489 w 913"/>
                  <a:gd name="T59" fmla="*/ 904 h 914"/>
                  <a:gd name="T60" fmla="*/ 480 w 913"/>
                  <a:gd name="T61" fmla="*/ 907 h 914"/>
                  <a:gd name="T62" fmla="*/ 432 w 913"/>
                  <a:gd name="T63" fmla="*/ 907 h 914"/>
                  <a:gd name="T64" fmla="*/ 391 w 913"/>
                  <a:gd name="T65" fmla="*/ 882 h 914"/>
                  <a:gd name="T66" fmla="*/ 325 w 913"/>
                  <a:gd name="T67" fmla="*/ 817 h 914"/>
                  <a:gd name="T68" fmla="*/ 259 w 913"/>
                  <a:gd name="T69" fmla="*/ 752 h 914"/>
                  <a:gd name="T70" fmla="*/ 194 w 913"/>
                  <a:gd name="T71" fmla="*/ 686 h 914"/>
                  <a:gd name="T72" fmla="*/ 129 w 913"/>
                  <a:gd name="T73" fmla="*/ 621 h 914"/>
                  <a:gd name="T74" fmla="*/ 63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3 w 913"/>
                  <a:gd name="T83" fmla="*/ 358 h 914"/>
                  <a:gd name="T84" fmla="*/ 194 w 913"/>
                  <a:gd name="T85" fmla="*/ 227 h 914"/>
                  <a:gd name="T86" fmla="*/ 325 w 913"/>
                  <a:gd name="T87" fmla="*/ 96 h 914"/>
                  <a:gd name="T88" fmla="*/ 391 w 913"/>
                  <a:gd name="T89" fmla="*/ 30 h 914"/>
                  <a:gd name="T90" fmla="*/ 432 w 913"/>
                  <a:gd name="T91" fmla="*/ 6 h 914"/>
                  <a:gd name="T92" fmla="*/ 480 w 913"/>
                  <a:gd name="T93" fmla="*/ 6 h 914"/>
                  <a:gd name="T94" fmla="*/ 489 w 913"/>
                  <a:gd name="T95" fmla="*/ 9 h 914"/>
                  <a:gd name="T96" fmla="*/ 522 w 913"/>
                  <a:gd name="T97" fmla="*/ 30 h 914"/>
                  <a:gd name="T98" fmla="*/ 587 w 913"/>
                  <a:gd name="T99" fmla="*/ 96 h 914"/>
                  <a:gd name="T100" fmla="*/ 653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2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3" y="293"/>
                    </a:lnTo>
                    <a:lnTo>
                      <a:pt x="554" y="194"/>
                    </a:lnTo>
                    <a:lnTo>
                      <a:pt x="522" y="162"/>
                    </a:lnTo>
                    <a:lnTo>
                      <a:pt x="522" y="162"/>
                    </a:lnTo>
                    <a:cubicBezTo>
                      <a:pt x="513" y="152"/>
                      <a:pt x="502" y="146"/>
                      <a:pt x="489" y="140"/>
                    </a:cubicBezTo>
                    <a:lnTo>
                      <a:pt x="489" y="140"/>
                    </a:lnTo>
                    <a:cubicBezTo>
                      <a:pt x="486" y="139"/>
                      <a:pt x="483" y="138"/>
                      <a:pt x="480" y="137"/>
                    </a:cubicBezTo>
                    <a:lnTo>
                      <a:pt x="480" y="137"/>
                    </a:lnTo>
                    <a:cubicBezTo>
                      <a:pt x="464" y="132"/>
                      <a:pt x="448" y="132"/>
                      <a:pt x="432" y="137"/>
                    </a:cubicBezTo>
                    <a:lnTo>
                      <a:pt x="432" y="137"/>
                    </a:lnTo>
                    <a:cubicBezTo>
                      <a:pt x="415" y="142"/>
                      <a:pt x="402" y="151"/>
                      <a:pt x="391" y="162"/>
                    </a:cubicBezTo>
                    <a:lnTo>
                      <a:pt x="358" y="194"/>
                    </a:lnTo>
                    <a:lnTo>
                      <a:pt x="325" y="227"/>
                    </a:lnTo>
                    <a:lnTo>
                      <a:pt x="292" y="260"/>
                    </a:lnTo>
                    <a:lnTo>
                      <a:pt x="259" y="293"/>
                    </a:lnTo>
                    <a:lnTo>
                      <a:pt x="227" y="326"/>
                    </a:lnTo>
                    <a:lnTo>
                      <a:pt x="194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1" y="752"/>
                    </a:lnTo>
                    <a:lnTo>
                      <a:pt x="391" y="752"/>
                    </a:lnTo>
                    <a:cubicBezTo>
                      <a:pt x="402" y="763"/>
                      <a:pt x="415" y="771"/>
                      <a:pt x="432" y="776"/>
                    </a:cubicBezTo>
                    <a:lnTo>
                      <a:pt x="432" y="776"/>
                    </a:lnTo>
                    <a:cubicBezTo>
                      <a:pt x="448" y="782"/>
                      <a:pt x="464" y="782"/>
                      <a:pt x="480" y="776"/>
                    </a:cubicBezTo>
                    <a:lnTo>
                      <a:pt x="480" y="776"/>
                    </a:lnTo>
                    <a:cubicBezTo>
                      <a:pt x="483" y="776"/>
                      <a:pt x="486" y="775"/>
                      <a:pt x="489" y="773"/>
                    </a:cubicBezTo>
                    <a:lnTo>
                      <a:pt x="489" y="773"/>
                    </a:lnTo>
                    <a:cubicBezTo>
                      <a:pt x="502" y="768"/>
                      <a:pt x="513" y="761"/>
                      <a:pt x="522" y="752"/>
                    </a:cubicBezTo>
                    <a:lnTo>
                      <a:pt x="587" y="686"/>
                    </a:lnTo>
                    <a:lnTo>
                      <a:pt x="620" y="654"/>
                    </a:lnTo>
                    <a:lnTo>
                      <a:pt x="653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2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1" y="498"/>
                      <a:pt x="893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3" y="752"/>
                    </a:lnTo>
                    <a:lnTo>
                      <a:pt x="554" y="850"/>
                    </a:lnTo>
                    <a:lnTo>
                      <a:pt x="522" y="882"/>
                    </a:lnTo>
                    <a:lnTo>
                      <a:pt x="522" y="882"/>
                    </a:lnTo>
                    <a:cubicBezTo>
                      <a:pt x="513" y="892"/>
                      <a:pt x="502" y="899"/>
                      <a:pt x="489" y="904"/>
                    </a:cubicBezTo>
                    <a:lnTo>
                      <a:pt x="489" y="904"/>
                    </a:lnTo>
                    <a:cubicBezTo>
                      <a:pt x="486" y="906"/>
                      <a:pt x="483" y="907"/>
                      <a:pt x="480" y="907"/>
                    </a:cubicBezTo>
                    <a:lnTo>
                      <a:pt x="480" y="907"/>
                    </a:lnTo>
                    <a:cubicBezTo>
                      <a:pt x="464" y="913"/>
                      <a:pt x="448" y="913"/>
                      <a:pt x="432" y="907"/>
                    </a:cubicBezTo>
                    <a:lnTo>
                      <a:pt x="432" y="907"/>
                    </a:lnTo>
                    <a:cubicBezTo>
                      <a:pt x="415" y="902"/>
                      <a:pt x="402" y="894"/>
                      <a:pt x="391" y="882"/>
                    </a:cubicBezTo>
                    <a:lnTo>
                      <a:pt x="358" y="850"/>
                    </a:lnTo>
                    <a:lnTo>
                      <a:pt x="325" y="817"/>
                    </a:lnTo>
                    <a:lnTo>
                      <a:pt x="292" y="785"/>
                    </a:lnTo>
                    <a:lnTo>
                      <a:pt x="259" y="752"/>
                    </a:lnTo>
                    <a:lnTo>
                      <a:pt x="227" y="719"/>
                    </a:lnTo>
                    <a:lnTo>
                      <a:pt x="194" y="686"/>
                    </a:lnTo>
                    <a:lnTo>
                      <a:pt x="161" y="654"/>
                    </a:lnTo>
                    <a:lnTo>
                      <a:pt x="129" y="621"/>
                    </a:lnTo>
                    <a:lnTo>
                      <a:pt x="95" y="588"/>
                    </a:lnTo>
                    <a:lnTo>
                      <a:pt x="63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3" y="358"/>
                    </a:lnTo>
                    <a:lnTo>
                      <a:pt x="161" y="260"/>
                    </a:lnTo>
                    <a:lnTo>
                      <a:pt x="194" y="227"/>
                    </a:lnTo>
                    <a:lnTo>
                      <a:pt x="227" y="194"/>
                    </a:lnTo>
                    <a:lnTo>
                      <a:pt x="325" y="96"/>
                    </a:lnTo>
                    <a:lnTo>
                      <a:pt x="358" y="63"/>
                    </a:lnTo>
                    <a:lnTo>
                      <a:pt x="391" y="30"/>
                    </a:lnTo>
                    <a:lnTo>
                      <a:pt x="391" y="30"/>
                    </a:lnTo>
                    <a:cubicBezTo>
                      <a:pt x="402" y="20"/>
                      <a:pt x="415" y="11"/>
                      <a:pt x="432" y="6"/>
                    </a:cubicBezTo>
                    <a:lnTo>
                      <a:pt x="432" y="6"/>
                    </a:lnTo>
                    <a:cubicBezTo>
                      <a:pt x="448" y="0"/>
                      <a:pt x="464" y="0"/>
                      <a:pt x="480" y="6"/>
                    </a:cubicBezTo>
                    <a:lnTo>
                      <a:pt x="480" y="6"/>
                    </a:lnTo>
                    <a:cubicBezTo>
                      <a:pt x="483" y="7"/>
                      <a:pt x="486" y="8"/>
                      <a:pt x="489" y="9"/>
                    </a:cubicBezTo>
                    <a:lnTo>
                      <a:pt x="489" y="9"/>
                    </a:lnTo>
                    <a:cubicBezTo>
                      <a:pt x="502" y="15"/>
                      <a:pt x="513" y="21"/>
                      <a:pt x="522" y="30"/>
                    </a:cubicBezTo>
                    <a:lnTo>
                      <a:pt x="554" y="63"/>
                    </a:lnTo>
                    <a:lnTo>
                      <a:pt x="587" y="96"/>
                    </a:lnTo>
                    <a:lnTo>
                      <a:pt x="620" y="129"/>
                    </a:lnTo>
                    <a:lnTo>
                      <a:pt x="653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3" y="402"/>
                      <a:pt x="901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" name="Freeform 341">
                <a:extLst>
                  <a:ext uri="{FF2B5EF4-FFF2-40B4-BE49-F238E27FC236}">
                    <a16:creationId xmlns="" xmlns:a16="http://schemas.microsoft.com/office/drawing/2014/main" id="{DECEFC9E-0B54-0441-AF26-84C848FEA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0750" y="2284413"/>
                <a:ext cx="247650" cy="284162"/>
              </a:xfrm>
              <a:custGeom>
                <a:avLst/>
                <a:gdLst>
                  <a:gd name="T0" fmla="*/ 664 w 690"/>
                  <a:gd name="T1" fmla="*/ 778 h 788"/>
                  <a:gd name="T2" fmla="*/ 664 w 690"/>
                  <a:gd name="T3" fmla="*/ 778 h 788"/>
                  <a:gd name="T4" fmla="*/ 689 w 690"/>
                  <a:gd name="T5" fmla="*/ 754 h 788"/>
                  <a:gd name="T6" fmla="*/ 689 w 690"/>
                  <a:gd name="T7" fmla="*/ 754 h 788"/>
                  <a:gd name="T8" fmla="*/ 672 w 690"/>
                  <a:gd name="T9" fmla="*/ 722 h 788"/>
                  <a:gd name="T10" fmla="*/ 639 w 690"/>
                  <a:gd name="T11" fmla="*/ 689 h 788"/>
                  <a:gd name="T12" fmla="*/ 606 w 690"/>
                  <a:gd name="T13" fmla="*/ 656 h 788"/>
                  <a:gd name="T14" fmla="*/ 573 w 690"/>
                  <a:gd name="T15" fmla="*/ 623 h 788"/>
                  <a:gd name="T16" fmla="*/ 541 w 690"/>
                  <a:gd name="T17" fmla="*/ 591 h 788"/>
                  <a:gd name="T18" fmla="*/ 508 w 690"/>
                  <a:gd name="T19" fmla="*/ 558 h 788"/>
                  <a:gd name="T20" fmla="*/ 475 w 690"/>
                  <a:gd name="T21" fmla="*/ 525 h 788"/>
                  <a:gd name="T22" fmla="*/ 442 w 690"/>
                  <a:gd name="T23" fmla="*/ 492 h 788"/>
                  <a:gd name="T24" fmla="*/ 410 w 690"/>
                  <a:gd name="T25" fmla="*/ 460 h 788"/>
                  <a:gd name="T26" fmla="*/ 410 w 690"/>
                  <a:gd name="T27" fmla="*/ 460 h 788"/>
                  <a:gd name="T28" fmla="*/ 385 w 690"/>
                  <a:gd name="T29" fmla="*/ 418 h 788"/>
                  <a:gd name="T30" fmla="*/ 385 w 690"/>
                  <a:gd name="T31" fmla="*/ 418 h 788"/>
                  <a:gd name="T32" fmla="*/ 385 w 690"/>
                  <a:gd name="T33" fmla="*/ 369 h 788"/>
                  <a:gd name="T34" fmla="*/ 385 w 690"/>
                  <a:gd name="T35" fmla="*/ 369 h 788"/>
                  <a:gd name="T36" fmla="*/ 410 w 690"/>
                  <a:gd name="T37" fmla="*/ 328 h 788"/>
                  <a:gd name="T38" fmla="*/ 672 w 690"/>
                  <a:gd name="T39" fmla="*/ 66 h 788"/>
                  <a:gd name="T40" fmla="*/ 672 w 690"/>
                  <a:gd name="T41" fmla="*/ 66 h 788"/>
                  <a:gd name="T42" fmla="*/ 689 w 690"/>
                  <a:gd name="T43" fmla="*/ 33 h 788"/>
                  <a:gd name="T44" fmla="*/ 689 w 690"/>
                  <a:gd name="T45" fmla="*/ 33 h 788"/>
                  <a:gd name="T46" fmla="*/ 664 w 690"/>
                  <a:gd name="T47" fmla="*/ 8 h 788"/>
                  <a:gd name="T48" fmla="*/ 664 w 690"/>
                  <a:gd name="T49" fmla="*/ 8 h 788"/>
                  <a:gd name="T50" fmla="*/ 606 w 690"/>
                  <a:gd name="T51" fmla="*/ 0 h 788"/>
                  <a:gd name="T52" fmla="*/ 82 w 690"/>
                  <a:gd name="T53" fmla="*/ 0 h 788"/>
                  <a:gd name="T54" fmla="*/ 82 w 690"/>
                  <a:gd name="T55" fmla="*/ 0 h 788"/>
                  <a:gd name="T56" fmla="*/ 24 w 690"/>
                  <a:gd name="T57" fmla="*/ 8 h 788"/>
                  <a:gd name="T58" fmla="*/ 24 w 690"/>
                  <a:gd name="T59" fmla="*/ 8 h 788"/>
                  <a:gd name="T60" fmla="*/ 0 w 690"/>
                  <a:gd name="T61" fmla="*/ 33 h 788"/>
                  <a:gd name="T62" fmla="*/ 0 w 690"/>
                  <a:gd name="T63" fmla="*/ 33 h 788"/>
                  <a:gd name="T64" fmla="*/ 17 w 690"/>
                  <a:gd name="T65" fmla="*/ 66 h 788"/>
                  <a:gd name="T66" fmla="*/ 49 w 690"/>
                  <a:gd name="T67" fmla="*/ 99 h 788"/>
                  <a:gd name="T68" fmla="*/ 82 w 690"/>
                  <a:gd name="T69" fmla="*/ 131 h 788"/>
                  <a:gd name="T70" fmla="*/ 115 w 690"/>
                  <a:gd name="T71" fmla="*/ 164 h 788"/>
                  <a:gd name="T72" fmla="*/ 147 w 690"/>
                  <a:gd name="T73" fmla="*/ 197 h 788"/>
                  <a:gd name="T74" fmla="*/ 181 w 690"/>
                  <a:gd name="T75" fmla="*/ 230 h 788"/>
                  <a:gd name="T76" fmla="*/ 213 w 690"/>
                  <a:gd name="T77" fmla="*/ 263 h 788"/>
                  <a:gd name="T78" fmla="*/ 246 w 690"/>
                  <a:gd name="T79" fmla="*/ 296 h 788"/>
                  <a:gd name="T80" fmla="*/ 279 w 690"/>
                  <a:gd name="T81" fmla="*/ 328 h 788"/>
                  <a:gd name="T82" fmla="*/ 279 w 690"/>
                  <a:gd name="T83" fmla="*/ 328 h 788"/>
                  <a:gd name="T84" fmla="*/ 303 w 690"/>
                  <a:gd name="T85" fmla="*/ 369 h 788"/>
                  <a:gd name="T86" fmla="*/ 303 w 690"/>
                  <a:gd name="T87" fmla="*/ 369 h 788"/>
                  <a:gd name="T88" fmla="*/ 303 w 690"/>
                  <a:gd name="T89" fmla="*/ 418 h 788"/>
                  <a:gd name="T90" fmla="*/ 303 w 690"/>
                  <a:gd name="T91" fmla="*/ 418 h 788"/>
                  <a:gd name="T92" fmla="*/ 279 w 690"/>
                  <a:gd name="T93" fmla="*/ 460 h 788"/>
                  <a:gd name="T94" fmla="*/ 17 w 690"/>
                  <a:gd name="T95" fmla="*/ 722 h 788"/>
                  <a:gd name="T96" fmla="*/ 17 w 690"/>
                  <a:gd name="T97" fmla="*/ 722 h 788"/>
                  <a:gd name="T98" fmla="*/ 0 w 690"/>
                  <a:gd name="T99" fmla="*/ 754 h 788"/>
                  <a:gd name="T100" fmla="*/ 0 w 690"/>
                  <a:gd name="T101" fmla="*/ 754 h 788"/>
                  <a:gd name="T102" fmla="*/ 24 w 690"/>
                  <a:gd name="T103" fmla="*/ 778 h 788"/>
                  <a:gd name="T104" fmla="*/ 24 w 690"/>
                  <a:gd name="T105" fmla="*/ 778 h 788"/>
                  <a:gd name="T106" fmla="*/ 82 w 690"/>
                  <a:gd name="T107" fmla="*/ 787 h 788"/>
                  <a:gd name="T108" fmla="*/ 606 w 690"/>
                  <a:gd name="T109" fmla="*/ 787 h 788"/>
                  <a:gd name="T110" fmla="*/ 606 w 690"/>
                  <a:gd name="T111" fmla="*/ 787 h 788"/>
                  <a:gd name="T112" fmla="*/ 664 w 690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0" h="788">
                    <a:moveTo>
                      <a:pt x="664" y="778"/>
                    </a:moveTo>
                    <a:lnTo>
                      <a:pt x="664" y="778"/>
                    </a:lnTo>
                    <a:cubicBezTo>
                      <a:pt x="680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1" y="591"/>
                    </a:lnTo>
                    <a:lnTo>
                      <a:pt x="508" y="558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7" y="66"/>
                    </a:cubicBezTo>
                    <a:lnTo>
                      <a:pt x="49" y="99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147" y="197"/>
                    </a:lnTo>
                    <a:lnTo>
                      <a:pt x="181" y="230"/>
                    </a:lnTo>
                    <a:lnTo>
                      <a:pt x="213" y="263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89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89" y="448"/>
                      <a:pt x="279" y="460"/>
                    </a:cubicBezTo>
                    <a:lnTo>
                      <a:pt x="17" y="722"/>
                    </a:lnTo>
                    <a:lnTo>
                      <a:pt x="17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8" y="784"/>
                      <a:pt x="664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" name="Freeform 342">
                <a:extLst>
                  <a:ext uri="{FF2B5EF4-FFF2-40B4-BE49-F238E27FC236}">
                    <a16:creationId xmlns="" xmlns:a16="http://schemas.microsoft.com/office/drawing/2014/main" id="{4A3CE022-D2E3-744E-89D9-D6E1E1E04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2288" y="2284413"/>
                <a:ext cx="247650" cy="284162"/>
              </a:xfrm>
              <a:custGeom>
                <a:avLst/>
                <a:gdLst>
                  <a:gd name="T0" fmla="*/ 443 w 690"/>
                  <a:gd name="T1" fmla="*/ 295 h 788"/>
                  <a:gd name="T2" fmla="*/ 508 w 690"/>
                  <a:gd name="T3" fmla="*/ 230 h 788"/>
                  <a:gd name="T4" fmla="*/ 574 w 690"/>
                  <a:gd name="T5" fmla="*/ 164 h 788"/>
                  <a:gd name="T6" fmla="*/ 640 w 690"/>
                  <a:gd name="T7" fmla="*/ 99 h 788"/>
                  <a:gd name="T8" fmla="*/ 672 w 690"/>
                  <a:gd name="T9" fmla="*/ 66 h 788"/>
                  <a:gd name="T10" fmla="*/ 689 w 690"/>
                  <a:gd name="T11" fmla="*/ 33 h 788"/>
                  <a:gd name="T12" fmla="*/ 665 w 690"/>
                  <a:gd name="T13" fmla="*/ 8 h 788"/>
                  <a:gd name="T14" fmla="*/ 82 w 690"/>
                  <a:gd name="T15" fmla="*/ 0 h 788"/>
                  <a:gd name="T16" fmla="*/ 25 w 690"/>
                  <a:gd name="T17" fmla="*/ 8 h 788"/>
                  <a:gd name="T18" fmla="*/ 0 w 690"/>
                  <a:gd name="T19" fmla="*/ 33 h 788"/>
                  <a:gd name="T20" fmla="*/ 17 w 690"/>
                  <a:gd name="T21" fmla="*/ 66 h 788"/>
                  <a:gd name="T22" fmla="*/ 115 w 690"/>
                  <a:gd name="T23" fmla="*/ 164 h 788"/>
                  <a:gd name="T24" fmla="*/ 246 w 690"/>
                  <a:gd name="T25" fmla="*/ 295 h 788"/>
                  <a:gd name="T26" fmla="*/ 279 w 690"/>
                  <a:gd name="T27" fmla="*/ 328 h 788"/>
                  <a:gd name="T28" fmla="*/ 303 w 690"/>
                  <a:gd name="T29" fmla="*/ 369 h 788"/>
                  <a:gd name="T30" fmla="*/ 303 w 690"/>
                  <a:gd name="T31" fmla="*/ 418 h 788"/>
                  <a:gd name="T32" fmla="*/ 246 w 690"/>
                  <a:gd name="T33" fmla="*/ 492 h 788"/>
                  <a:gd name="T34" fmla="*/ 181 w 690"/>
                  <a:gd name="T35" fmla="*/ 558 h 788"/>
                  <a:gd name="T36" fmla="*/ 115 w 690"/>
                  <a:gd name="T37" fmla="*/ 623 h 788"/>
                  <a:gd name="T38" fmla="*/ 50 w 690"/>
                  <a:gd name="T39" fmla="*/ 689 h 788"/>
                  <a:gd name="T40" fmla="*/ 17 w 690"/>
                  <a:gd name="T41" fmla="*/ 722 h 788"/>
                  <a:gd name="T42" fmla="*/ 0 w 690"/>
                  <a:gd name="T43" fmla="*/ 754 h 788"/>
                  <a:gd name="T44" fmla="*/ 25 w 690"/>
                  <a:gd name="T45" fmla="*/ 778 h 788"/>
                  <a:gd name="T46" fmla="*/ 607 w 690"/>
                  <a:gd name="T47" fmla="*/ 787 h 788"/>
                  <a:gd name="T48" fmla="*/ 665 w 690"/>
                  <a:gd name="T49" fmla="*/ 778 h 788"/>
                  <a:gd name="T50" fmla="*/ 689 w 690"/>
                  <a:gd name="T51" fmla="*/ 754 h 788"/>
                  <a:gd name="T52" fmla="*/ 672 w 690"/>
                  <a:gd name="T53" fmla="*/ 722 h 788"/>
                  <a:gd name="T54" fmla="*/ 607 w 690"/>
                  <a:gd name="T55" fmla="*/ 656 h 788"/>
                  <a:gd name="T56" fmla="*/ 476 w 690"/>
                  <a:gd name="T57" fmla="*/ 525 h 788"/>
                  <a:gd name="T58" fmla="*/ 410 w 690"/>
                  <a:gd name="T59" fmla="*/ 460 h 788"/>
                  <a:gd name="T60" fmla="*/ 385 w 690"/>
                  <a:gd name="T61" fmla="*/ 418 h 788"/>
                  <a:gd name="T62" fmla="*/ 385 w 690"/>
                  <a:gd name="T63" fmla="*/ 369 h 788"/>
                  <a:gd name="T64" fmla="*/ 410 w 690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88">
                    <a:moveTo>
                      <a:pt x="410" y="328"/>
                    </a:moveTo>
                    <a:lnTo>
                      <a:pt x="443" y="295"/>
                    </a:lnTo>
                    <a:lnTo>
                      <a:pt x="476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4" y="164"/>
                    </a:lnTo>
                    <a:lnTo>
                      <a:pt x="607" y="131"/>
                    </a:lnTo>
                    <a:lnTo>
                      <a:pt x="640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3"/>
                      <a:pt x="681" y="14"/>
                      <a:pt x="665" y="8"/>
                    </a:cubicBezTo>
                    <a:lnTo>
                      <a:pt x="665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5"/>
                      <a:pt x="17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1" y="339"/>
                      <a:pt x="298" y="352"/>
                      <a:pt x="303" y="369"/>
                    </a:cubicBezTo>
                    <a:lnTo>
                      <a:pt x="303" y="369"/>
                    </a:lnTo>
                    <a:cubicBezTo>
                      <a:pt x="309" y="386"/>
                      <a:pt x="309" y="402"/>
                      <a:pt x="303" y="418"/>
                    </a:cubicBezTo>
                    <a:lnTo>
                      <a:pt x="303" y="418"/>
                    </a:lnTo>
                    <a:cubicBezTo>
                      <a:pt x="298" y="435"/>
                      <a:pt x="291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1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50" y="689"/>
                    </a:lnTo>
                    <a:lnTo>
                      <a:pt x="17" y="722"/>
                    </a:lnTo>
                    <a:lnTo>
                      <a:pt x="17" y="722"/>
                    </a:lnTo>
                    <a:cubicBezTo>
                      <a:pt x="6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9" y="773"/>
                      <a:pt x="25" y="778"/>
                    </a:cubicBezTo>
                    <a:lnTo>
                      <a:pt x="25" y="778"/>
                    </a:lnTo>
                    <a:cubicBezTo>
                      <a:pt x="41" y="784"/>
                      <a:pt x="61" y="787"/>
                      <a:pt x="82" y="787"/>
                    </a:cubicBezTo>
                    <a:lnTo>
                      <a:pt x="607" y="787"/>
                    </a:lnTo>
                    <a:lnTo>
                      <a:pt x="607" y="787"/>
                    </a:lnTo>
                    <a:cubicBezTo>
                      <a:pt x="629" y="787"/>
                      <a:pt x="648" y="784"/>
                      <a:pt x="665" y="778"/>
                    </a:cubicBezTo>
                    <a:lnTo>
                      <a:pt x="665" y="778"/>
                    </a:lnTo>
                    <a:cubicBezTo>
                      <a:pt x="681" y="773"/>
                      <a:pt x="689" y="765"/>
                      <a:pt x="689" y="754"/>
                    </a:cubicBezTo>
                    <a:lnTo>
                      <a:pt x="689" y="754"/>
                    </a:lnTo>
                    <a:cubicBezTo>
                      <a:pt x="689" y="743"/>
                      <a:pt x="683" y="732"/>
                      <a:pt x="672" y="722"/>
                    </a:cubicBezTo>
                    <a:lnTo>
                      <a:pt x="640" y="689"/>
                    </a:lnTo>
                    <a:lnTo>
                      <a:pt x="607" y="656"/>
                    </a:lnTo>
                    <a:lnTo>
                      <a:pt x="574" y="623"/>
                    </a:lnTo>
                    <a:lnTo>
                      <a:pt x="476" y="525"/>
                    </a:lnTo>
                    <a:lnTo>
                      <a:pt x="443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9" y="448"/>
                      <a:pt x="391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1" y="352"/>
                      <a:pt x="399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" name="Freeform 343">
                <a:extLst>
                  <a:ext uri="{FF2B5EF4-FFF2-40B4-BE49-F238E27FC236}">
                    <a16:creationId xmlns="" xmlns:a16="http://schemas.microsoft.com/office/drawing/2014/main" id="{F0F35D9E-9B42-0448-A4F5-5938E8BA1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7475" y="2332038"/>
                <a:ext cx="187325" cy="187325"/>
              </a:xfrm>
              <a:custGeom>
                <a:avLst/>
                <a:gdLst>
                  <a:gd name="T0" fmla="*/ 382 w 519"/>
                  <a:gd name="T1" fmla="*/ 235 h 520"/>
                  <a:gd name="T2" fmla="*/ 325 w 519"/>
                  <a:gd name="T3" fmla="*/ 161 h 520"/>
                  <a:gd name="T4" fmla="*/ 292 w 519"/>
                  <a:gd name="T5" fmla="*/ 140 h 520"/>
                  <a:gd name="T6" fmla="*/ 283 w 519"/>
                  <a:gd name="T7" fmla="*/ 136 h 520"/>
                  <a:gd name="T8" fmla="*/ 235 w 519"/>
                  <a:gd name="T9" fmla="*/ 136 h 520"/>
                  <a:gd name="T10" fmla="*/ 194 w 519"/>
                  <a:gd name="T11" fmla="*/ 161 h 520"/>
                  <a:gd name="T12" fmla="*/ 161 w 519"/>
                  <a:gd name="T13" fmla="*/ 194 h 520"/>
                  <a:gd name="T14" fmla="*/ 136 w 519"/>
                  <a:gd name="T15" fmla="*/ 235 h 520"/>
                  <a:gd name="T16" fmla="*/ 136 w 519"/>
                  <a:gd name="T17" fmla="*/ 284 h 520"/>
                  <a:gd name="T18" fmla="*/ 194 w 519"/>
                  <a:gd name="T19" fmla="*/ 358 h 520"/>
                  <a:gd name="T20" fmla="*/ 235 w 519"/>
                  <a:gd name="T21" fmla="*/ 382 h 520"/>
                  <a:gd name="T22" fmla="*/ 283 w 519"/>
                  <a:gd name="T23" fmla="*/ 382 h 520"/>
                  <a:gd name="T24" fmla="*/ 292 w 519"/>
                  <a:gd name="T25" fmla="*/ 379 h 520"/>
                  <a:gd name="T26" fmla="*/ 325 w 519"/>
                  <a:gd name="T27" fmla="*/ 358 h 520"/>
                  <a:gd name="T28" fmla="*/ 357 w 519"/>
                  <a:gd name="T29" fmla="*/ 326 h 520"/>
                  <a:gd name="T30" fmla="*/ 382 w 519"/>
                  <a:gd name="T31" fmla="*/ 284 h 520"/>
                  <a:gd name="T32" fmla="*/ 513 w 519"/>
                  <a:gd name="T33" fmla="*/ 235 h 520"/>
                  <a:gd name="T34" fmla="*/ 513 w 519"/>
                  <a:gd name="T35" fmla="*/ 284 h 520"/>
                  <a:gd name="T36" fmla="*/ 488 w 519"/>
                  <a:gd name="T37" fmla="*/ 326 h 520"/>
                  <a:gd name="T38" fmla="*/ 423 w 519"/>
                  <a:gd name="T39" fmla="*/ 391 h 520"/>
                  <a:gd name="T40" fmla="*/ 357 w 519"/>
                  <a:gd name="T41" fmla="*/ 457 h 520"/>
                  <a:gd name="T42" fmla="*/ 325 w 519"/>
                  <a:gd name="T43" fmla="*/ 489 h 520"/>
                  <a:gd name="T44" fmla="*/ 292 w 519"/>
                  <a:gd name="T45" fmla="*/ 510 h 520"/>
                  <a:gd name="T46" fmla="*/ 283 w 519"/>
                  <a:gd name="T47" fmla="*/ 514 h 520"/>
                  <a:gd name="T48" fmla="*/ 235 w 519"/>
                  <a:gd name="T49" fmla="*/ 514 h 520"/>
                  <a:gd name="T50" fmla="*/ 161 w 519"/>
                  <a:gd name="T51" fmla="*/ 457 h 520"/>
                  <a:gd name="T52" fmla="*/ 30 w 519"/>
                  <a:gd name="T53" fmla="*/ 326 h 520"/>
                  <a:gd name="T54" fmla="*/ 5 w 519"/>
                  <a:gd name="T55" fmla="*/ 284 h 520"/>
                  <a:gd name="T56" fmla="*/ 5 w 519"/>
                  <a:gd name="T57" fmla="*/ 235 h 520"/>
                  <a:gd name="T58" fmla="*/ 30 w 519"/>
                  <a:gd name="T59" fmla="*/ 194 h 520"/>
                  <a:gd name="T60" fmla="*/ 95 w 519"/>
                  <a:gd name="T61" fmla="*/ 129 h 520"/>
                  <a:gd name="T62" fmla="*/ 194 w 519"/>
                  <a:gd name="T63" fmla="*/ 30 h 520"/>
                  <a:gd name="T64" fmla="*/ 235 w 519"/>
                  <a:gd name="T65" fmla="*/ 6 h 520"/>
                  <a:gd name="T66" fmla="*/ 283 w 519"/>
                  <a:gd name="T67" fmla="*/ 6 h 520"/>
                  <a:gd name="T68" fmla="*/ 292 w 519"/>
                  <a:gd name="T69" fmla="*/ 9 h 520"/>
                  <a:gd name="T70" fmla="*/ 325 w 519"/>
                  <a:gd name="T71" fmla="*/ 30 h 520"/>
                  <a:gd name="T72" fmla="*/ 488 w 519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19" h="520">
                    <a:moveTo>
                      <a:pt x="382" y="235"/>
                    </a:moveTo>
                    <a:lnTo>
                      <a:pt x="382" y="235"/>
                    </a:lnTo>
                    <a:cubicBezTo>
                      <a:pt x="377" y="218"/>
                      <a:pt x="368" y="205"/>
                      <a:pt x="357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6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89" y="139"/>
                      <a:pt x="286" y="137"/>
                      <a:pt x="283" y="136"/>
                    </a:cubicBezTo>
                    <a:lnTo>
                      <a:pt x="283" y="136"/>
                    </a:lnTo>
                    <a:cubicBezTo>
                      <a:pt x="267" y="131"/>
                      <a:pt x="251" y="131"/>
                      <a:pt x="235" y="136"/>
                    </a:cubicBezTo>
                    <a:lnTo>
                      <a:pt x="235" y="136"/>
                    </a:lnTo>
                    <a:cubicBezTo>
                      <a:pt x="218" y="142"/>
                      <a:pt x="205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49" y="205"/>
                      <a:pt x="142" y="218"/>
                      <a:pt x="136" y="235"/>
                    </a:cubicBezTo>
                    <a:lnTo>
                      <a:pt x="136" y="235"/>
                    </a:lnTo>
                    <a:cubicBezTo>
                      <a:pt x="131" y="252"/>
                      <a:pt x="131" y="268"/>
                      <a:pt x="136" y="284"/>
                    </a:cubicBezTo>
                    <a:lnTo>
                      <a:pt x="136" y="284"/>
                    </a:lnTo>
                    <a:cubicBezTo>
                      <a:pt x="142" y="301"/>
                      <a:pt x="149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5" y="369"/>
                      <a:pt x="218" y="377"/>
                      <a:pt x="235" y="382"/>
                    </a:cubicBezTo>
                    <a:lnTo>
                      <a:pt x="235" y="382"/>
                    </a:lnTo>
                    <a:cubicBezTo>
                      <a:pt x="251" y="388"/>
                      <a:pt x="267" y="388"/>
                      <a:pt x="283" y="382"/>
                    </a:cubicBezTo>
                    <a:lnTo>
                      <a:pt x="283" y="382"/>
                    </a:lnTo>
                    <a:cubicBezTo>
                      <a:pt x="286" y="381"/>
                      <a:pt x="289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6" y="367"/>
                      <a:pt x="325" y="358"/>
                    </a:cubicBezTo>
                    <a:lnTo>
                      <a:pt x="357" y="326"/>
                    </a:lnTo>
                    <a:lnTo>
                      <a:pt x="357" y="326"/>
                    </a:lnTo>
                    <a:cubicBezTo>
                      <a:pt x="368" y="314"/>
                      <a:pt x="377" y="301"/>
                      <a:pt x="382" y="284"/>
                    </a:cubicBezTo>
                    <a:lnTo>
                      <a:pt x="382" y="284"/>
                    </a:lnTo>
                    <a:cubicBezTo>
                      <a:pt x="387" y="268"/>
                      <a:pt x="387" y="252"/>
                      <a:pt x="382" y="235"/>
                    </a:cubicBezTo>
                    <a:close/>
                    <a:moveTo>
                      <a:pt x="513" y="235"/>
                    </a:moveTo>
                    <a:lnTo>
                      <a:pt x="513" y="235"/>
                    </a:lnTo>
                    <a:cubicBezTo>
                      <a:pt x="518" y="252"/>
                      <a:pt x="518" y="268"/>
                      <a:pt x="513" y="284"/>
                    </a:cubicBezTo>
                    <a:lnTo>
                      <a:pt x="513" y="284"/>
                    </a:lnTo>
                    <a:cubicBezTo>
                      <a:pt x="508" y="301"/>
                      <a:pt x="499" y="314"/>
                      <a:pt x="488" y="326"/>
                    </a:cubicBezTo>
                    <a:lnTo>
                      <a:pt x="456" y="358"/>
                    </a:lnTo>
                    <a:lnTo>
                      <a:pt x="423" y="391"/>
                    </a:lnTo>
                    <a:lnTo>
                      <a:pt x="390" y="424"/>
                    </a:lnTo>
                    <a:lnTo>
                      <a:pt x="357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6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89" y="512"/>
                      <a:pt x="286" y="513"/>
                      <a:pt x="283" y="514"/>
                    </a:cubicBezTo>
                    <a:lnTo>
                      <a:pt x="283" y="514"/>
                    </a:lnTo>
                    <a:cubicBezTo>
                      <a:pt x="267" y="519"/>
                      <a:pt x="251" y="519"/>
                      <a:pt x="235" y="514"/>
                    </a:cubicBezTo>
                    <a:lnTo>
                      <a:pt x="235" y="514"/>
                    </a:lnTo>
                    <a:cubicBezTo>
                      <a:pt x="218" y="508"/>
                      <a:pt x="205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0" y="301"/>
                      <a:pt x="5" y="284"/>
                    </a:cubicBezTo>
                    <a:lnTo>
                      <a:pt x="5" y="284"/>
                    </a:lnTo>
                    <a:cubicBezTo>
                      <a:pt x="0" y="268"/>
                      <a:pt x="0" y="252"/>
                      <a:pt x="5" y="235"/>
                    </a:cubicBezTo>
                    <a:lnTo>
                      <a:pt x="5" y="235"/>
                    </a:lnTo>
                    <a:cubicBezTo>
                      <a:pt x="10" y="218"/>
                      <a:pt x="19" y="205"/>
                      <a:pt x="30" y="194"/>
                    </a:cubicBezTo>
                    <a:lnTo>
                      <a:pt x="62" y="161"/>
                    </a:lnTo>
                    <a:lnTo>
                      <a:pt x="95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5" y="20"/>
                      <a:pt x="218" y="11"/>
                      <a:pt x="235" y="6"/>
                    </a:cubicBezTo>
                    <a:lnTo>
                      <a:pt x="235" y="6"/>
                    </a:lnTo>
                    <a:cubicBezTo>
                      <a:pt x="251" y="0"/>
                      <a:pt x="267" y="0"/>
                      <a:pt x="283" y="6"/>
                    </a:cubicBezTo>
                    <a:lnTo>
                      <a:pt x="283" y="6"/>
                    </a:lnTo>
                    <a:cubicBezTo>
                      <a:pt x="286" y="7"/>
                      <a:pt x="289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6" y="21"/>
                      <a:pt x="325" y="30"/>
                    </a:cubicBezTo>
                    <a:lnTo>
                      <a:pt x="488" y="194"/>
                    </a:lnTo>
                    <a:lnTo>
                      <a:pt x="488" y="194"/>
                    </a:lnTo>
                    <a:cubicBezTo>
                      <a:pt x="499" y="205"/>
                      <a:pt x="508" y="218"/>
                      <a:pt x="513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" name="Freeform 346">
                <a:extLst>
                  <a:ext uri="{FF2B5EF4-FFF2-40B4-BE49-F238E27FC236}">
                    <a16:creationId xmlns="" xmlns:a16="http://schemas.microsoft.com/office/drawing/2014/main" id="{E0F9ADFB-F74F-854C-A893-6738F41AA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7325" y="2403475"/>
                <a:ext cx="46038" cy="46038"/>
              </a:xfrm>
              <a:custGeom>
                <a:avLst/>
                <a:gdLst>
                  <a:gd name="T0" fmla="*/ 96 w 127"/>
                  <a:gd name="T1" fmla="*/ 9 h 127"/>
                  <a:gd name="T2" fmla="*/ 96 w 127"/>
                  <a:gd name="T3" fmla="*/ 9 h 127"/>
                  <a:gd name="T4" fmla="*/ 87 w 127"/>
                  <a:gd name="T5" fmla="*/ 5 h 127"/>
                  <a:gd name="T6" fmla="*/ 87 w 127"/>
                  <a:gd name="T7" fmla="*/ 5 h 127"/>
                  <a:gd name="T8" fmla="*/ 39 w 127"/>
                  <a:gd name="T9" fmla="*/ 5 h 127"/>
                  <a:gd name="T10" fmla="*/ 39 w 127"/>
                  <a:gd name="T11" fmla="*/ 5 h 127"/>
                  <a:gd name="T12" fmla="*/ 6 w 127"/>
                  <a:gd name="T13" fmla="*/ 38 h 127"/>
                  <a:gd name="T14" fmla="*/ 6 w 127"/>
                  <a:gd name="T15" fmla="*/ 38 h 127"/>
                  <a:gd name="T16" fmla="*/ 6 w 127"/>
                  <a:gd name="T17" fmla="*/ 87 h 127"/>
                  <a:gd name="T18" fmla="*/ 6 w 127"/>
                  <a:gd name="T19" fmla="*/ 87 h 127"/>
                  <a:gd name="T20" fmla="*/ 39 w 127"/>
                  <a:gd name="T21" fmla="*/ 120 h 127"/>
                  <a:gd name="T22" fmla="*/ 39 w 127"/>
                  <a:gd name="T23" fmla="*/ 120 h 127"/>
                  <a:gd name="T24" fmla="*/ 87 w 127"/>
                  <a:gd name="T25" fmla="*/ 120 h 127"/>
                  <a:gd name="T26" fmla="*/ 87 w 127"/>
                  <a:gd name="T27" fmla="*/ 120 h 127"/>
                  <a:gd name="T28" fmla="*/ 96 w 127"/>
                  <a:gd name="T29" fmla="*/ 116 h 127"/>
                  <a:gd name="T30" fmla="*/ 96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6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6" y="9"/>
                    </a:moveTo>
                    <a:lnTo>
                      <a:pt x="96" y="9"/>
                    </a:lnTo>
                    <a:cubicBezTo>
                      <a:pt x="93" y="8"/>
                      <a:pt x="90" y="6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9" y="5"/>
                    </a:cubicBezTo>
                    <a:lnTo>
                      <a:pt x="39" y="5"/>
                    </a:lnTo>
                    <a:cubicBezTo>
                      <a:pt x="22" y="10"/>
                      <a:pt x="11" y="21"/>
                      <a:pt x="6" y="38"/>
                    </a:cubicBezTo>
                    <a:lnTo>
                      <a:pt x="6" y="38"/>
                    </a:lnTo>
                    <a:cubicBezTo>
                      <a:pt x="0" y="55"/>
                      <a:pt x="0" y="71"/>
                      <a:pt x="6" y="87"/>
                    </a:cubicBezTo>
                    <a:lnTo>
                      <a:pt x="6" y="87"/>
                    </a:lnTo>
                    <a:cubicBezTo>
                      <a:pt x="11" y="104"/>
                      <a:pt x="22" y="114"/>
                      <a:pt x="39" y="120"/>
                    </a:cubicBezTo>
                    <a:lnTo>
                      <a:pt x="39" y="120"/>
                    </a:lnTo>
                    <a:cubicBezTo>
                      <a:pt x="55" y="126"/>
                      <a:pt x="71" y="126"/>
                      <a:pt x="87" y="120"/>
                    </a:cubicBezTo>
                    <a:lnTo>
                      <a:pt x="87" y="120"/>
                    </a:lnTo>
                    <a:cubicBezTo>
                      <a:pt x="90" y="119"/>
                      <a:pt x="93" y="118"/>
                      <a:pt x="96" y="116"/>
                    </a:cubicBezTo>
                    <a:lnTo>
                      <a:pt x="96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6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" name="Freeform 349">
                <a:extLst>
                  <a:ext uri="{FF2B5EF4-FFF2-40B4-BE49-F238E27FC236}">
                    <a16:creationId xmlns="" xmlns:a16="http://schemas.microsoft.com/office/drawing/2014/main" id="{926E8D47-B140-874F-B645-CA68F1D76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038" y="2573338"/>
                <a:ext cx="247650" cy="136525"/>
              </a:xfrm>
              <a:custGeom>
                <a:avLst/>
                <a:gdLst>
                  <a:gd name="T0" fmla="*/ 664 w 689"/>
                  <a:gd name="T1" fmla="*/ 369 h 379"/>
                  <a:gd name="T2" fmla="*/ 664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3 w 689"/>
                  <a:gd name="T9" fmla="*/ 312 h 379"/>
                  <a:gd name="T10" fmla="*/ 639 w 689"/>
                  <a:gd name="T11" fmla="*/ 279 h 379"/>
                  <a:gd name="T12" fmla="*/ 607 w 689"/>
                  <a:gd name="T13" fmla="*/ 246 h 379"/>
                  <a:gd name="T14" fmla="*/ 574 w 689"/>
                  <a:gd name="T15" fmla="*/ 214 h 379"/>
                  <a:gd name="T16" fmla="*/ 541 w 689"/>
                  <a:gd name="T17" fmla="*/ 180 h 379"/>
                  <a:gd name="T18" fmla="*/ 509 w 689"/>
                  <a:gd name="T19" fmla="*/ 148 h 379"/>
                  <a:gd name="T20" fmla="*/ 475 w 689"/>
                  <a:gd name="T21" fmla="*/ 115 h 379"/>
                  <a:gd name="T22" fmla="*/ 443 w 689"/>
                  <a:gd name="T23" fmla="*/ 82 h 379"/>
                  <a:gd name="T24" fmla="*/ 410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5 w 689"/>
                  <a:gd name="T31" fmla="*/ 0 h 379"/>
                  <a:gd name="T32" fmla="*/ 345 w 689"/>
                  <a:gd name="T33" fmla="*/ 0 h 379"/>
                  <a:gd name="T34" fmla="*/ 311 w 689"/>
                  <a:gd name="T35" fmla="*/ 16 h 379"/>
                  <a:gd name="T36" fmla="*/ 279 w 689"/>
                  <a:gd name="T37" fmla="*/ 50 h 379"/>
                  <a:gd name="T38" fmla="*/ 246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8 w 689"/>
                  <a:gd name="T45" fmla="*/ 180 h 379"/>
                  <a:gd name="T46" fmla="*/ 115 w 689"/>
                  <a:gd name="T47" fmla="*/ 214 h 379"/>
                  <a:gd name="T48" fmla="*/ 82 w 689"/>
                  <a:gd name="T49" fmla="*/ 246 h 379"/>
                  <a:gd name="T50" fmla="*/ 49 w 689"/>
                  <a:gd name="T51" fmla="*/ 279 h 379"/>
                  <a:gd name="T52" fmla="*/ 17 w 689"/>
                  <a:gd name="T53" fmla="*/ 312 h 379"/>
                  <a:gd name="T54" fmla="*/ 17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5 w 689"/>
                  <a:gd name="T61" fmla="*/ 369 h 379"/>
                  <a:gd name="T62" fmla="*/ 25 w 689"/>
                  <a:gd name="T63" fmla="*/ 369 h 379"/>
                  <a:gd name="T64" fmla="*/ 82 w 689"/>
                  <a:gd name="T65" fmla="*/ 378 h 379"/>
                  <a:gd name="T66" fmla="*/ 607 w 689"/>
                  <a:gd name="T67" fmla="*/ 378 h 379"/>
                  <a:gd name="T68" fmla="*/ 607 w 689"/>
                  <a:gd name="T69" fmla="*/ 378 h 379"/>
                  <a:gd name="T70" fmla="*/ 664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4" y="369"/>
                    </a:moveTo>
                    <a:lnTo>
                      <a:pt x="664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3" y="323"/>
                      <a:pt x="673" y="312"/>
                    </a:cubicBezTo>
                    <a:lnTo>
                      <a:pt x="639" y="279"/>
                    </a:lnTo>
                    <a:lnTo>
                      <a:pt x="607" y="246"/>
                    </a:lnTo>
                    <a:lnTo>
                      <a:pt x="574" y="214"/>
                    </a:lnTo>
                    <a:lnTo>
                      <a:pt x="541" y="180"/>
                    </a:lnTo>
                    <a:lnTo>
                      <a:pt x="509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6"/>
                      <a:pt x="356" y="0"/>
                      <a:pt x="345" y="0"/>
                    </a:cubicBezTo>
                    <a:lnTo>
                      <a:pt x="345" y="0"/>
                    </a:lnTo>
                    <a:cubicBezTo>
                      <a:pt x="333" y="0"/>
                      <a:pt x="323" y="6"/>
                      <a:pt x="311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8" y="180"/>
                    </a:lnTo>
                    <a:lnTo>
                      <a:pt x="115" y="214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1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9" y="378"/>
                      <a:pt x="648" y="375"/>
                      <a:pt x="664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" name="Freeform 350">
                <a:extLst>
                  <a:ext uri="{FF2B5EF4-FFF2-40B4-BE49-F238E27FC236}">
                    <a16:creationId xmlns="" xmlns:a16="http://schemas.microsoft.com/office/drawing/2014/main" id="{3CDFC4EF-5D00-C04D-B1D9-3932A7ABC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00" y="2573338"/>
                <a:ext cx="247650" cy="136525"/>
              </a:xfrm>
              <a:custGeom>
                <a:avLst/>
                <a:gdLst>
                  <a:gd name="T0" fmla="*/ 639 w 690"/>
                  <a:gd name="T1" fmla="*/ 279 h 379"/>
                  <a:gd name="T2" fmla="*/ 606 w 690"/>
                  <a:gd name="T3" fmla="*/ 246 h 379"/>
                  <a:gd name="T4" fmla="*/ 574 w 690"/>
                  <a:gd name="T5" fmla="*/ 213 h 379"/>
                  <a:gd name="T6" fmla="*/ 541 w 690"/>
                  <a:gd name="T7" fmla="*/ 180 h 379"/>
                  <a:gd name="T8" fmla="*/ 508 w 690"/>
                  <a:gd name="T9" fmla="*/ 148 h 379"/>
                  <a:gd name="T10" fmla="*/ 475 w 690"/>
                  <a:gd name="T11" fmla="*/ 115 h 379"/>
                  <a:gd name="T12" fmla="*/ 443 w 690"/>
                  <a:gd name="T13" fmla="*/ 82 h 379"/>
                  <a:gd name="T14" fmla="*/ 410 w 690"/>
                  <a:gd name="T15" fmla="*/ 50 h 379"/>
                  <a:gd name="T16" fmla="*/ 378 w 690"/>
                  <a:gd name="T17" fmla="*/ 16 h 379"/>
                  <a:gd name="T18" fmla="*/ 378 w 690"/>
                  <a:gd name="T19" fmla="*/ 16 h 379"/>
                  <a:gd name="T20" fmla="*/ 344 w 690"/>
                  <a:gd name="T21" fmla="*/ 0 h 379"/>
                  <a:gd name="T22" fmla="*/ 344 w 690"/>
                  <a:gd name="T23" fmla="*/ 0 h 379"/>
                  <a:gd name="T24" fmla="*/ 312 w 690"/>
                  <a:gd name="T25" fmla="*/ 16 h 379"/>
                  <a:gd name="T26" fmla="*/ 279 w 690"/>
                  <a:gd name="T27" fmla="*/ 50 h 379"/>
                  <a:gd name="T28" fmla="*/ 246 w 690"/>
                  <a:gd name="T29" fmla="*/ 82 h 379"/>
                  <a:gd name="T30" fmla="*/ 214 w 690"/>
                  <a:gd name="T31" fmla="*/ 115 h 379"/>
                  <a:gd name="T32" fmla="*/ 181 w 690"/>
                  <a:gd name="T33" fmla="*/ 148 h 379"/>
                  <a:gd name="T34" fmla="*/ 148 w 690"/>
                  <a:gd name="T35" fmla="*/ 180 h 379"/>
                  <a:gd name="T36" fmla="*/ 115 w 690"/>
                  <a:gd name="T37" fmla="*/ 213 h 379"/>
                  <a:gd name="T38" fmla="*/ 82 w 690"/>
                  <a:gd name="T39" fmla="*/ 246 h 379"/>
                  <a:gd name="T40" fmla="*/ 49 w 690"/>
                  <a:gd name="T41" fmla="*/ 279 h 379"/>
                  <a:gd name="T42" fmla="*/ 17 w 690"/>
                  <a:gd name="T43" fmla="*/ 312 h 379"/>
                  <a:gd name="T44" fmla="*/ 17 w 690"/>
                  <a:gd name="T45" fmla="*/ 312 h 379"/>
                  <a:gd name="T46" fmla="*/ 0 w 690"/>
                  <a:gd name="T47" fmla="*/ 344 h 379"/>
                  <a:gd name="T48" fmla="*/ 0 w 690"/>
                  <a:gd name="T49" fmla="*/ 344 h 379"/>
                  <a:gd name="T50" fmla="*/ 25 w 690"/>
                  <a:gd name="T51" fmla="*/ 369 h 379"/>
                  <a:gd name="T52" fmla="*/ 25 w 690"/>
                  <a:gd name="T53" fmla="*/ 369 h 379"/>
                  <a:gd name="T54" fmla="*/ 82 w 690"/>
                  <a:gd name="T55" fmla="*/ 378 h 379"/>
                  <a:gd name="T56" fmla="*/ 606 w 690"/>
                  <a:gd name="T57" fmla="*/ 378 h 379"/>
                  <a:gd name="T58" fmla="*/ 606 w 690"/>
                  <a:gd name="T59" fmla="*/ 378 h 379"/>
                  <a:gd name="T60" fmla="*/ 664 w 690"/>
                  <a:gd name="T61" fmla="*/ 369 h 379"/>
                  <a:gd name="T62" fmla="*/ 664 w 690"/>
                  <a:gd name="T63" fmla="*/ 369 h 379"/>
                  <a:gd name="T64" fmla="*/ 689 w 690"/>
                  <a:gd name="T65" fmla="*/ 344 h 379"/>
                  <a:gd name="T66" fmla="*/ 689 w 690"/>
                  <a:gd name="T67" fmla="*/ 344 h 379"/>
                  <a:gd name="T68" fmla="*/ 672 w 690"/>
                  <a:gd name="T69" fmla="*/ 312 h 379"/>
                  <a:gd name="T70" fmla="*/ 639 w 690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0" h="379">
                    <a:moveTo>
                      <a:pt x="639" y="279"/>
                    </a:moveTo>
                    <a:lnTo>
                      <a:pt x="606" y="246"/>
                    </a:lnTo>
                    <a:lnTo>
                      <a:pt x="574" y="213"/>
                    </a:lnTo>
                    <a:lnTo>
                      <a:pt x="541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8" y="16"/>
                    </a:lnTo>
                    <a:lnTo>
                      <a:pt x="378" y="16"/>
                    </a:lnTo>
                    <a:cubicBezTo>
                      <a:pt x="366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4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0" y="378"/>
                      <a:pt x="82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4" y="369"/>
                    </a:cubicBezTo>
                    <a:lnTo>
                      <a:pt x="664" y="369"/>
                    </a:lnTo>
                    <a:cubicBezTo>
                      <a:pt x="681" y="364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4"/>
                      <a:pt x="684" y="323"/>
                      <a:pt x="672" y="312"/>
                    </a:cubicBezTo>
                    <a:lnTo>
                      <a:pt x="639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" name="Freeform 351">
                <a:extLst>
                  <a:ext uri="{FF2B5EF4-FFF2-40B4-BE49-F238E27FC236}">
                    <a16:creationId xmlns="" xmlns:a16="http://schemas.microsoft.com/office/drawing/2014/main" id="{23205867-8FAD-B84B-A4EE-F4C413DAB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3325" y="2714625"/>
                <a:ext cx="247650" cy="136525"/>
              </a:xfrm>
              <a:custGeom>
                <a:avLst/>
                <a:gdLst>
                  <a:gd name="T0" fmla="*/ 663 w 689"/>
                  <a:gd name="T1" fmla="*/ 368 h 378"/>
                  <a:gd name="T2" fmla="*/ 663 w 689"/>
                  <a:gd name="T3" fmla="*/ 368 h 378"/>
                  <a:gd name="T4" fmla="*/ 688 w 689"/>
                  <a:gd name="T5" fmla="*/ 344 h 378"/>
                  <a:gd name="T6" fmla="*/ 688 w 689"/>
                  <a:gd name="T7" fmla="*/ 344 h 378"/>
                  <a:gd name="T8" fmla="*/ 672 w 689"/>
                  <a:gd name="T9" fmla="*/ 311 h 378"/>
                  <a:gd name="T10" fmla="*/ 639 w 689"/>
                  <a:gd name="T11" fmla="*/ 278 h 378"/>
                  <a:gd name="T12" fmla="*/ 606 w 689"/>
                  <a:gd name="T13" fmla="*/ 246 h 378"/>
                  <a:gd name="T14" fmla="*/ 573 w 689"/>
                  <a:gd name="T15" fmla="*/ 213 h 378"/>
                  <a:gd name="T16" fmla="*/ 541 w 689"/>
                  <a:gd name="T17" fmla="*/ 180 h 378"/>
                  <a:gd name="T18" fmla="*/ 508 w 689"/>
                  <a:gd name="T19" fmla="*/ 147 h 378"/>
                  <a:gd name="T20" fmla="*/ 475 w 689"/>
                  <a:gd name="T21" fmla="*/ 114 h 378"/>
                  <a:gd name="T22" fmla="*/ 443 w 689"/>
                  <a:gd name="T23" fmla="*/ 82 h 378"/>
                  <a:gd name="T24" fmla="*/ 409 w 689"/>
                  <a:gd name="T25" fmla="*/ 49 h 378"/>
                  <a:gd name="T26" fmla="*/ 377 w 689"/>
                  <a:gd name="T27" fmla="*/ 16 h 378"/>
                  <a:gd name="T28" fmla="*/ 377 w 689"/>
                  <a:gd name="T29" fmla="*/ 16 h 378"/>
                  <a:gd name="T30" fmla="*/ 344 w 689"/>
                  <a:gd name="T31" fmla="*/ 0 h 378"/>
                  <a:gd name="T32" fmla="*/ 344 w 689"/>
                  <a:gd name="T33" fmla="*/ 0 h 378"/>
                  <a:gd name="T34" fmla="*/ 311 w 689"/>
                  <a:gd name="T35" fmla="*/ 16 h 378"/>
                  <a:gd name="T36" fmla="*/ 279 w 689"/>
                  <a:gd name="T37" fmla="*/ 49 h 378"/>
                  <a:gd name="T38" fmla="*/ 245 w 689"/>
                  <a:gd name="T39" fmla="*/ 82 h 378"/>
                  <a:gd name="T40" fmla="*/ 147 w 689"/>
                  <a:gd name="T41" fmla="*/ 180 h 378"/>
                  <a:gd name="T42" fmla="*/ 115 w 689"/>
                  <a:gd name="T43" fmla="*/ 213 h 378"/>
                  <a:gd name="T44" fmla="*/ 81 w 689"/>
                  <a:gd name="T45" fmla="*/ 246 h 378"/>
                  <a:gd name="T46" fmla="*/ 16 w 689"/>
                  <a:gd name="T47" fmla="*/ 311 h 378"/>
                  <a:gd name="T48" fmla="*/ 16 w 689"/>
                  <a:gd name="T49" fmla="*/ 311 h 378"/>
                  <a:gd name="T50" fmla="*/ 0 w 689"/>
                  <a:gd name="T51" fmla="*/ 344 h 378"/>
                  <a:gd name="T52" fmla="*/ 0 w 689"/>
                  <a:gd name="T53" fmla="*/ 344 h 378"/>
                  <a:gd name="T54" fmla="*/ 25 w 689"/>
                  <a:gd name="T55" fmla="*/ 368 h 378"/>
                  <a:gd name="T56" fmla="*/ 25 w 689"/>
                  <a:gd name="T57" fmla="*/ 368 h 378"/>
                  <a:gd name="T58" fmla="*/ 81 w 689"/>
                  <a:gd name="T59" fmla="*/ 377 h 378"/>
                  <a:gd name="T60" fmla="*/ 606 w 689"/>
                  <a:gd name="T61" fmla="*/ 377 h 378"/>
                  <a:gd name="T62" fmla="*/ 606 w 689"/>
                  <a:gd name="T63" fmla="*/ 377 h 378"/>
                  <a:gd name="T64" fmla="*/ 663 w 689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378">
                    <a:moveTo>
                      <a:pt x="663" y="368"/>
                    </a:moveTo>
                    <a:lnTo>
                      <a:pt x="663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6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5" y="114"/>
                    </a:lnTo>
                    <a:lnTo>
                      <a:pt x="443" y="82"/>
                    </a:lnTo>
                    <a:lnTo>
                      <a:pt x="409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9" y="49"/>
                    </a:lnTo>
                    <a:lnTo>
                      <a:pt x="245" y="82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1" y="246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1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8" y="377"/>
                      <a:pt x="647" y="374"/>
                      <a:pt x="663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" name="Freeform 352">
                <a:extLst>
                  <a:ext uri="{FF2B5EF4-FFF2-40B4-BE49-F238E27FC236}">
                    <a16:creationId xmlns="" xmlns:a16="http://schemas.microsoft.com/office/drawing/2014/main" id="{8DFDE6FC-C2D3-1648-ACFF-D9D1B3F1B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9713" y="2714625"/>
                <a:ext cx="247650" cy="136525"/>
              </a:xfrm>
              <a:custGeom>
                <a:avLst/>
                <a:gdLst>
                  <a:gd name="T0" fmla="*/ 377 w 689"/>
                  <a:gd name="T1" fmla="*/ 16 h 378"/>
                  <a:gd name="T2" fmla="*/ 377 w 689"/>
                  <a:gd name="T3" fmla="*/ 16 h 378"/>
                  <a:gd name="T4" fmla="*/ 344 w 689"/>
                  <a:gd name="T5" fmla="*/ 0 h 378"/>
                  <a:gd name="T6" fmla="*/ 344 w 689"/>
                  <a:gd name="T7" fmla="*/ 0 h 378"/>
                  <a:gd name="T8" fmla="*/ 311 w 689"/>
                  <a:gd name="T9" fmla="*/ 16 h 378"/>
                  <a:gd name="T10" fmla="*/ 278 w 689"/>
                  <a:gd name="T11" fmla="*/ 49 h 378"/>
                  <a:gd name="T12" fmla="*/ 246 w 689"/>
                  <a:gd name="T13" fmla="*/ 82 h 378"/>
                  <a:gd name="T14" fmla="*/ 213 w 689"/>
                  <a:gd name="T15" fmla="*/ 114 h 378"/>
                  <a:gd name="T16" fmla="*/ 180 w 689"/>
                  <a:gd name="T17" fmla="*/ 147 h 378"/>
                  <a:gd name="T18" fmla="*/ 147 w 689"/>
                  <a:gd name="T19" fmla="*/ 180 h 378"/>
                  <a:gd name="T20" fmla="*/ 115 w 689"/>
                  <a:gd name="T21" fmla="*/ 213 h 378"/>
                  <a:gd name="T22" fmla="*/ 82 w 689"/>
                  <a:gd name="T23" fmla="*/ 246 h 378"/>
                  <a:gd name="T24" fmla="*/ 49 w 689"/>
                  <a:gd name="T25" fmla="*/ 278 h 378"/>
                  <a:gd name="T26" fmla="*/ 16 w 689"/>
                  <a:gd name="T27" fmla="*/ 311 h 378"/>
                  <a:gd name="T28" fmla="*/ 16 w 689"/>
                  <a:gd name="T29" fmla="*/ 311 h 378"/>
                  <a:gd name="T30" fmla="*/ 0 w 689"/>
                  <a:gd name="T31" fmla="*/ 344 h 378"/>
                  <a:gd name="T32" fmla="*/ 0 w 689"/>
                  <a:gd name="T33" fmla="*/ 344 h 378"/>
                  <a:gd name="T34" fmla="*/ 25 w 689"/>
                  <a:gd name="T35" fmla="*/ 368 h 378"/>
                  <a:gd name="T36" fmla="*/ 25 w 689"/>
                  <a:gd name="T37" fmla="*/ 368 h 378"/>
                  <a:gd name="T38" fmla="*/ 82 w 689"/>
                  <a:gd name="T39" fmla="*/ 377 h 378"/>
                  <a:gd name="T40" fmla="*/ 607 w 689"/>
                  <a:gd name="T41" fmla="*/ 377 h 378"/>
                  <a:gd name="T42" fmla="*/ 607 w 689"/>
                  <a:gd name="T43" fmla="*/ 377 h 378"/>
                  <a:gd name="T44" fmla="*/ 664 w 689"/>
                  <a:gd name="T45" fmla="*/ 368 h 378"/>
                  <a:gd name="T46" fmla="*/ 664 w 689"/>
                  <a:gd name="T47" fmla="*/ 368 h 378"/>
                  <a:gd name="T48" fmla="*/ 688 w 689"/>
                  <a:gd name="T49" fmla="*/ 344 h 378"/>
                  <a:gd name="T50" fmla="*/ 688 w 689"/>
                  <a:gd name="T51" fmla="*/ 344 h 378"/>
                  <a:gd name="T52" fmla="*/ 672 w 689"/>
                  <a:gd name="T53" fmla="*/ 311 h 378"/>
                  <a:gd name="T54" fmla="*/ 377 w 689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9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8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6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8" y="377"/>
                      <a:pt x="647" y="374"/>
                      <a:pt x="664" y="368"/>
                    </a:cubicBezTo>
                    <a:lnTo>
                      <a:pt x="664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4" name="Freeform 353">
                <a:extLst>
                  <a:ext uri="{FF2B5EF4-FFF2-40B4-BE49-F238E27FC236}">
                    <a16:creationId xmlns="" xmlns:a16="http://schemas.microsoft.com/office/drawing/2014/main" id="{CF90C2DB-4B27-E94C-A467-C2C4901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4613" y="2851150"/>
                <a:ext cx="271462" cy="141288"/>
              </a:xfrm>
              <a:custGeom>
                <a:avLst/>
                <a:gdLst>
                  <a:gd name="T0" fmla="*/ 705 w 755"/>
                  <a:gd name="T1" fmla="*/ 292 h 391"/>
                  <a:gd name="T2" fmla="*/ 672 w 755"/>
                  <a:gd name="T3" fmla="*/ 259 h 391"/>
                  <a:gd name="T4" fmla="*/ 639 w 755"/>
                  <a:gd name="T5" fmla="*/ 226 h 391"/>
                  <a:gd name="T6" fmla="*/ 606 w 755"/>
                  <a:gd name="T7" fmla="*/ 193 h 391"/>
                  <a:gd name="T8" fmla="*/ 574 w 755"/>
                  <a:gd name="T9" fmla="*/ 161 h 391"/>
                  <a:gd name="T10" fmla="*/ 541 w 755"/>
                  <a:gd name="T11" fmla="*/ 128 h 391"/>
                  <a:gd name="T12" fmla="*/ 508 w 755"/>
                  <a:gd name="T13" fmla="*/ 95 h 391"/>
                  <a:gd name="T14" fmla="*/ 475 w 755"/>
                  <a:gd name="T15" fmla="*/ 62 h 391"/>
                  <a:gd name="T16" fmla="*/ 443 w 755"/>
                  <a:gd name="T17" fmla="*/ 29 h 391"/>
                  <a:gd name="T18" fmla="*/ 443 w 755"/>
                  <a:gd name="T19" fmla="*/ 29 h 391"/>
                  <a:gd name="T20" fmla="*/ 410 w 755"/>
                  <a:gd name="T21" fmla="*/ 8 h 391"/>
                  <a:gd name="T22" fmla="*/ 410 w 755"/>
                  <a:gd name="T23" fmla="*/ 8 h 391"/>
                  <a:gd name="T24" fmla="*/ 401 w 755"/>
                  <a:gd name="T25" fmla="*/ 5 h 391"/>
                  <a:gd name="T26" fmla="*/ 401 w 755"/>
                  <a:gd name="T27" fmla="*/ 5 h 391"/>
                  <a:gd name="T28" fmla="*/ 353 w 755"/>
                  <a:gd name="T29" fmla="*/ 5 h 391"/>
                  <a:gd name="T30" fmla="*/ 353 w 755"/>
                  <a:gd name="T31" fmla="*/ 5 h 391"/>
                  <a:gd name="T32" fmla="*/ 312 w 755"/>
                  <a:gd name="T33" fmla="*/ 29 h 391"/>
                  <a:gd name="T34" fmla="*/ 279 w 755"/>
                  <a:gd name="T35" fmla="*/ 62 h 391"/>
                  <a:gd name="T36" fmla="*/ 246 w 755"/>
                  <a:gd name="T37" fmla="*/ 95 h 391"/>
                  <a:gd name="T38" fmla="*/ 148 w 755"/>
                  <a:gd name="T39" fmla="*/ 193 h 391"/>
                  <a:gd name="T40" fmla="*/ 115 w 755"/>
                  <a:gd name="T41" fmla="*/ 226 h 391"/>
                  <a:gd name="T42" fmla="*/ 82 w 755"/>
                  <a:gd name="T43" fmla="*/ 259 h 391"/>
                  <a:gd name="T44" fmla="*/ 16 w 755"/>
                  <a:gd name="T45" fmla="*/ 325 h 391"/>
                  <a:gd name="T46" fmla="*/ 16 w 755"/>
                  <a:gd name="T47" fmla="*/ 325 h 391"/>
                  <a:gd name="T48" fmla="*/ 0 w 755"/>
                  <a:gd name="T49" fmla="*/ 357 h 391"/>
                  <a:gd name="T50" fmla="*/ 0 w 755"/>
                  <a:gd name="T51" fmla="*/ 357 h 391"/>
                  <a:gd name="T52" fmla="*/ 25 w 755"/>
                  <a:gd name="T53" fmla="*/ 382 h 391"/>
                  <a:gd name="T54" fmla="*/ 25 w 755"/>
                  <a:gd name="T55" fmla="*/ 382 h 391"/>
                  <a:gd name="T56" fmla="*/ 82 w 755"/>
                  <a:gd name="T57" fmla="*/ 390 h 391"/>
                  <a:gd name="T58" fmla="*/ 410 w 755"/>
                  <a:gd name="T59" fmla="*/ 390 h 391"/>
                  <a:gd name="T60" fmla="*/ 672 w 755"/>
                  <a:gd name="T61" fmla="*/ 390 h 391"/>
                  <a:gd name="T62" fmla="*/ 672 w 755"/>
                  <a:gd name="T63" fmla="*/ 390 h 391"/>
                  <a:gd name="T64" fmla="*/ 729 w 755"/>
                  <a:gd name="T65" fmla="*/ 382 h 391"/>
                  <a:gd name="T66" fmla="*/ 729 w 755"/>
                  <a:gd name="T67" fmla="*/ 382 h 391"/>
                  <a:gd name="T68" fmla="*/ 754 w 755"/>
                  <a:gd name="T69" fmla="*/ 357 h 391"/>
                  <a:gd name="T70" fmla="*/ 754 w 755"/>
                  <a:gd name="T71" fmla="*/ 357 h 391"/>
                  <a:gd name="T72" fmla="*/ 737 w 755"/>
                  <a:gd name="T73" fmla="*/ 325 h 391"/>
                  <a:gd name="T74" fmla="*/ 705 w 755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5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4" y="161"/>
                    </a:lnTo>
                    <a:lnTo>
                      <a:pt x="541" y="128"/>
                    </a:lnTo>
                    <a:lnTo>
                      <a:pt x="508" y="95"/>
                    </a:lnTo>
                    <a:lnTo>
                      <a:pt x="475" y="62"/>
                    </a:lnTo>
                    <a:lnTo>
                      <a:pt x="443" y="29"/>
                    </a:lnTo>
                    <a:lnTo>
                      <a:pt x="443" y="29"/>
                    </a:lnTo>
                    <a:cubicBezTo>
                      <a:pt x="434" y="21"/>
                      <a:pt x="423" y="13"/>
                      <a:pt x="410" y="8"/>
                    </a:cubicBezTo>
                    <a:lnTo>
                      <a:pt x="410" y="8"/>
                    </a:lnTo>
                    <a:cubicBezTo>
                      <a:pt x="407" y="7"/>
                      <a:pt x="404" y="6"/>
                      <a:pt x="401" y="5"/>
                    </a:cubicBezTo>
                    <a:lnTo>
                      <a:pt x="401" y="5"/>
                    </a:lnTo>
                    <a:cubicBezTo>
                      <a:pt x="385" y="0"/>
                      <a:pt x="369" y="0"/>
                      <a:pt x="353" y="5"/>
                    </a:cubicBezTo>
                    <a:lnTo>
                      <a:pt x="353" y="5"/>
                    </a:lnTo>
                    <a:cubicBezTo>
                      <a:pt x="336" y="10"/>
                      <a:pt x="323" y="18"/>
                      <a:pt x="312" y="29"/>
                    </a:cubicBezTo>
                    <a:lnTo>
                      <a:pt x="279" y="62"/>
                    </a:lnTo>
                    <a:lnTo>
                      <a:pt x="246" y="95"/>
                    </a:lnTo>
                    <a:lnTo>
                      <a:pt x="148" y="193"/>
                    </a:lnTo>
                    <a:lnTo>
                      <a:pt x="115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6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8" y="377"/>
                      <a:pt x="25" y="382"/>
                    </a:cubicBezTo>
                    <a:lnTo>
                      <a:pt x="25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10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3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4" y="369"/>
                      <a:pt x="754" y="357"/>
                    </a:cubicBezTo>
                    <a:lnTo>
                      <a:pt x="754" y="357"/>
                    </a:lnTo>
                    <a:cubicBezTo>
                      <a:pt x="754" y="347"/>
                      <a:pt x="748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83ACB71B-1CDF-144D-9015-5CD961A29CB1}"/>
                </a:ext>
              </a:extLst>
            </p:cNvPr>
            <p:cNvGrpSpPr/>
            <p:nvPr/>
          </p:nvGrpSpPr>
          <p:grpSpPr>
            <a:xfrm>
              <a:off x="5886450" y="1387002"/>
              <a:ext cx="531813" cy="1096962"/>
              <a:chOff x="5886450" y="1865313"/>
              <a:chExt cx="531813" cy="1096962"/>
            </a:xfrm>
          </p:grpSpPr>
          <p:sp>
            <p:nvSpPr>
              <p:cNvPr id="39" name="Freeform 331">
                <a:extLst>
                  <a:ext uri="{FF2B5EF4-FFF2-40B4-BE49-F238E27FC236}">
                    <a16:creationId xmlns="" xmlns:a16="http://schemas.microsoft.com/office/drawing/2014/main" id="{7792D717-2AA3-DA48-BB15-5D6EE331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50" y="1865313"/>
                <a:ext cx="266700" cy="1096962"/>
              </a:xfrm>
              <a:custGeom>
                <a:avLst/>
                <a:gdLst>
                  <a:gd name="T0" fmla="*/ 656 w 739"/>
                  <a:gd name="T1" fmla="*/ 409 h 3049"/>
                  <a:gd name="T2" fmla="*/ 623 w 739"/>
                  <a:gd name="T3" fmla="*/ 475 h 3049"/>
                  <a:gd name="T4" fmla="*/ 590 w 739"/>
                  <a:gd name="T5" fmla="*/ 475 h 3049"/>
                  <a:gd name="T6" fmla="*/ 558 w 739"/>
                  <a:gd name="T7" fmla="*/ 541 h 3049"/>
                  <a:gd name="T8" fmla="*/ 541 w 739"/>
                  <a:gd name="T9" fmla="*/ 557 h 3049"/>
                  <a:gd name="T10" fmla="*/ 541 w 739"/>
                  <a:gd name="T11" fmla="*/ 2524 h 3049"/>
                  <a:gd name="T12" fmla="*/ 541 w 739"/>
                  <a:gd name="T13" fmla="*/ 2491 h 3049"/>
                  <a:gd name="T14" fmla="*/ 607 w 739"/>
                  <a:gd name="T15" fmla="*/ 2589 h 3049"/>
                  <a:gd name="T16" fmla="*/ 590 w 739"/>
                  <a:gd name="T17" fmla="*/ 2573 h 3049"/>
                  <a:gd name="T18" fmla="*/ 689 w 739"/>
                  <a:gd name="T19" fmla="*/ 2638 h 3049"/>
                  <a:gd name="T20" fmla="*/ 492 w 739"/>
                  <a:gd name="T21" fmla="*/ 2442 h 3049"/>
                  <a:gd name="T22" fmla="*/ 459 w 739"/>
                  <a:gd name="T23" fmla="*/ 2442 h 3049"/>
                  <a:gd name="T24" fmla="*/ 426 w 739"/>
                  <a:gd name="T25" fmla="*/ 2376 h 3049"/>
                  <a:gd name="T26" fmla="*/ 410 w 739"/>
                  <a:gd name="T27" fmla="*/ 2393 h 3049"/>
                  <a:gd name="T28" fmla="*/ 476 w 739"/>
                  <a:gd name="T29" fmla="*/ 589 h 3049"/>
                  <a:gd name="T30" fmla="*/ 476 w 739"/>
                  <a:gd name="T31" fmla="*/ 622 h 3049"/>
                  <a:gd name="T32" fmla="*/ 410 w 739"/>
                  <a:gd name="T33" fmla="*/ 655 h 3049"/>
                  <a:gd name="T34" fmla="*/ 426 w 739"/>
                  <a:gd name="T35" fmla="*/ 672 h 3049"/>
                  <a:gd name="T36" fmla="*/ 738 w 739"/>
                  <a:gd name="T37" fmla="*/ 458 h 3049"/>
                  <a:gd name="T38" fmla="*/ 574 w 739"/>
                  <a:gd name="T39" fmla="*/ 606 h 3049"/>
                  <a:gd name="T40" fmla="*/ 549 w 739"/>
                  <a:gd name="T41" fmla="*/ 696 h 3049"/>
                  <a:gd name="T42" fmla="*/ 738 w 739"/>
                  <a:gd name="T43" fmla="*/ 917 h 3049"/>
                  <a:gd name="T44" fmla="*/ 131 w 739"/>
                  <a:gd name="T45" fmla="*/ 1524 h 3049"/>
                  <a:gd name="T46" fmla="*/ 279 w 739"/>
                  <a:gd name="T47" fmla="*/ 1688 h 3049"/>
                  <a:gd name="T48" fmla="*/ 443 w 739"/>
                  <a:gd name="T49" fmla="*/ 1852 h 3049"/>
                  <a:gd name="T50" fmla="*/ 607 w 739"/>
                  <a:gd name="T51" fmla="*/ 2016 h 3049"/>
                  <a:gd name="T52" fmla="*/ 738 w 739"/>
                  <a:gd name="T53" fmla="*/ 2131 h 3049"/>
                  <a:gd name="T54" fmla="*/ 549 w 739"/>
                  <a:gd name="T55" fmla="*/ 2351 h 3049"/>
                  <a:gd name="T56" fmla="*/ 672 w 739"/>
                  <a:gd name="T57" fmla="*/ 2540 h 3049"/>
                  <a:gd name="T58" fmla="*/ 738 w 739"/>
                  <a:gd name="T59" fmla="*/ 2687 h 3049"/>
                  <a:gd name="T60" fmla="*/ 738 w 739"/>
                  <a:gd name="T61" fmla="*/ 3048 h 3049"/>
                  <a:gd name="T62" fmla="*/ 607 w 739"/>
                  <a:gd name="T63" fmla="*/ 2933 h 3049"/>
                  <a:gd name="T64" fmla="*/ 664 w 739"/>
                  <a:gd name="T65" fmla="*/ 2860 h 3049"/>
                  <a:gd name="T66" fmla="*/ 607 w 739"/>
                  <a:gd name="T67" fmla="*/ 2737 h 3049"/>
                  <a:gd name="T68" fmla="*/ 443 w 739"/>
                  <a:gd name="T69" fmla="*/ 2573 h 3049"/>
                  <a:gd name="T70" fmla="*/ 279 w 739"/>
                  <a:gd name="T71" fmla="*/ 2409 h 3049"/>
                  <a:gd name="T72" fmla="*/ 197 w 739"/>
                  <a:gd name="T73" fmla="*/ 2310 h 3049"/>
                  <a:gd name="T74" fmla="*/ 607 w 739"/>
                  <a:gd name="T75" fmla="*/ 2278 h 3049"/>
                  <a:gd name="T76" fmla="*/ 672 w 739"/>
                  <a:gd name="T77" fmla="*/ 2212 h 3049"/>
                  <a:gd name="T78" fmla="*/ 377 w 739"/>
                  <a:gd name="T79" fmla="*/ 1917 h 3049"/>
                  <a:gd name="T80" fmla="*/ 83 w 739"/>
                  <a:gd name="T81" fmla="*/ 1623 h 3049"/>
                  <a:gd name="T82" fmla="*/ 0 w 739"/>
                  <a:gd name="T83" fmla="*/ 1524 h 3049"/>
                  <a:gd name="T84" fmla="*/ 148 w 739"/>
                  <a:gd name="T85" fmla="*/ 1360 h 3049"/>
                  <a:gd name="T86" fmla="*/ 312 w 739"/>
                  <a:gd name="T87" fmla="*/ 1196 h 3049"/>
                  <a:gd name="T88" fmla="*/ 476 w 739"/>
                  <a:gd name="T89" fmla="*/ 1032 h 3049"/>
                  <a:gd name="T90" fmla="*/ 640 w 739"/>
                  <a:gd name="T91" fmla="*/ 868 h 3049"/>
                  <a:gd name="T92" fmla="*/ 664 w 739"/>
                  <a:gd name="T93" fmla="*/ 778 h 3049"/>
                  <a:gd name="T94" fmla="*/ 222 w 739"/>
                  <a:gd name="T95" fmla="*/ 762 h 3049"/>
                  <a:gd name="T96" fmla="*/ 279 w 739"/>
                  <a:gd name="T97" fmla="*/ 639 h 3049"/>
                  <a:gd name="T98" fmla="*/ 508 w 739"/>
                  <a:gd name="T99" fmla="*/ 409 h 3049"/>
                  <a:gd name="T100" fmla="*/ 689 w 739"/>
                  <a:gd name="T101" fmla="*/ 213 h 3049"/>
                  <a:gd name="T102" fmla="*/ 590 w 739"/>
                  <a:gd name="T103" fmla="*/ 147 h 3049"/>
                  <a:gd name="T104" fmla="*/ 705 w 739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689" y="409"/>
                    </a:moveTo>
                    <a:lnTo>
                      <a:pt x="689" y="409"/>
                    </a:lnTo>
                    <a:cubicBezTo>
                      <a:pt x="689" y="398"/>
                      <a:pt x="683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6" y="398"/>
                      <a:pt x="656" y="409"/>
                    </a:cubicBezTo>
                    <a:lnTo>
                      <a:pt x="656" y="409"/>
                    </a:lnTo>
                    <a:cubicBezTo>
                      <a:pt x="656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3" y="426"/>
                      <a:pt x="689" y="420"/>
                      <a:pt x="689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8" y="458"/>
                      <a:pt x="607" y="458"/>
                    </a:cubicBezTo>
                    <a:lnTo>
                      <a:pt x="607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7" y="491"/>
                    </a:cubicBezTo>
                    <a:lnTo>
                      <a:pt x="607" y="491"/>
                    </a:lnTo>
                    <a:cubicBezTo>
                      <a:pt x="618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2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5" y="529"/>
                      <a:pt x="525" y="541"/>
                    </a:cubicBezTo>
                    <a:lnTo>
                      <a:pt x="525" y="541"/>
                    </a:lnTo>
                    <a:cubicBezTo>
                      <a:pt x="525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2" y="557"/>
                      <a:pt x="558" y="551"/>
                      <a:pt x="558" y="541"/>
                    </a:cubicBezTo>
                    <a:close/>
                    <a:moveTo>
                      <a:pt x="525" y="2507"/>
                    </a:moveTo>
                    <a:lnTo>
                      <a:pt x="525" y="2507"/>
                    </a:lnTo>
                    <a:cubicBezTo>
                      <a:pt x="525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2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2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5" y="2496"/>
                      <a:pt x="525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7" y="2589"/>
                    </a:cubicBezTo>
                    <a:lnTo>
                      <a:pt x="607" y="2589"/>
                    </a:lnTo>
                    <a:cubicBezTo>
                      <a:pt x="618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8" y="2556"/>
                      <a:pt x="607" y="2556"/>
                    </a:cubicBezTo>
                    <a:lnTo>
                      <a:pt x="607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6" y="2638"/>
                    </a:moveTo>
                    <a:lnTo>
                      <a:pt x="656" y="2638"/>
                    </a:lnTo>
                    <a:cubicBezTo>
                      <a:pt x="656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3" y="2655"/>
                      <a:pt x="689" y="2650"/>
                      <a:pt x="689" y="2638"/>
                    </a:cubicBezTo>
                    <a:lnTo>
                      <a:pt x="689" y="2638"/>
                    </a:lnTo>
                    <a:cubicBezTo>
                      <a:pt x="689" y="2627"/>
                      <a:pt x="683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6" y="2627"/>
                      <a:pt x="656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7" y="2425"/>
                      <a:pt x="476" y="2425"/>
                    </a:cubicBezTo>
                    <a:lnTo>
                      <a:pt x="476" y="2425"/>
                    </a:lnTo>
                    <a:cubicBezTo>
                      <a:pt x="464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4" y="2458"/>
                      <a:pt x="476" y="2458"/>
                    </a:cubicBezTo>
                    <a:lnTo>
                      <a:pt x="476" y="2458"/>
                    </a:lnTo>
                    <a:cubicBezTo>
                      <a:pt x="487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0" y="2360"/>
                    </a:cubicBezTo>
                    <a:lnTo>
                      <a:pt x="410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0" y="2393"/>
                    </a:cubicBezTo>
                    <a:lnTo>
                      <a:pt x="410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7" y="589"/>
                      <a:pt x="476" y="589"/>
                    </a:cubicBezTo>
                    <a:lnTo>
                      <a:pt x="476" y="589"/>
                    </a:lnTo>
                    <a:cubicBezTo>
                      <a:pt x="464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4" y="622"/>
                      <a:pt x="476" y="622"/>
                    </a:cubicBezTo>
                    <a:lnTo>
                      <a:pt x="476" y="622"/>
                    </a:lnTo>
                    <a:cubicBezTo>
                      <a:pt x="487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0" y="655"/>
                    </a:cubicBezTo>
                    <a:lnTo>
                      <a:pt x="410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0" y="688"/>
                    </a:cubicBezTo>
                    <a:lnTo>
                      <a:pt x="410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1" y="344"/>
                    </a:moveTo>
                    <a:lnTo>
                      <a:pt x="721" y="344"/>
                    </a:lnTo>
                    <a:cubicBezTo>
                      <a:pt x="721" y="355"/>
                      <a:pt x="727" y="360"/>
                      <a:pt x="738" y="360"/>
                    </a:cubicBezTo>
                    <a:lnTo>
                      <a:pt x="738" y="458"/>
                    </a:lnTo>
                    <a:lnTo>
                      <a:pt x="738" y="458"/>
                    </a:lnTo>
                    <a:cubicBezTo>
                      <a:pt x="727" y="458"/>
                      <a:pt x="716" y="464"/>
                      <a:pt x="705" y="475"/>
                    </a:cubicBezTo>
                    <a:lnTo>
                      <a:pt x="672" y="508"/>
                    </a:lnTo>
                    <a:lnTo>
                      <a:pt x="640" y="541"/>
                    </a:lnTo>
                    <a:lnTo>
                      <a:pt x="607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5" y="660"/>
                      <a:pt x="525" y="672"/>
                    </a:cubicBezTo>
                    <a:lnTo>
                      <a:pt x="525" y="672"/>
                    </a:lnTo>
                    <a:cubicBezTo>
                      <a:pt x="525" y="683"/>
                      <a:pt x="533" y="691"/>
                      <a:pt x="549" y="696"/>
                    </a:cubicBezTo>
                    <a:lnTo>
                      <a:pt x="549" y="696"/>
                    </a:lnTo>
                    <a:cubicBezTo>
                      <a:pt x="566" y="702"/>
                      <a:pt x="585" y="704"/>
                      <a:pt x="607" y="704"/>
                    </a:cubicBezTo>
                    <a:lnTo>
                      <a:pt x="738" y="704"/>
                    </a:lnTo>
                    <a:lnTo>
                      <a:pt x="738" y="917"/>
                    </a:lnTo>
                    <a:lnTo>
                      <a:pt x="738" y="917"/>
                    </a:lnTo>
                    <a:cubicBezTo>
                      <a:pt x="727" y="917"/>
                      <a:pt x="716" y="923"/>
                      <a:pt x="705" y="934"/>
                    </a:cubicBezTo>
                    <a:lnTo>
                      <a:pt x="148" y="1491"/>
                    </a:lnTo>
                    <a:lnTo>
                      <a:pt x="148" y="1491"/>
                    </a:lnTo>
                    <a:cubicBezTo>
                      <a:pt x="136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6" y="1545"/>
                      <a:pt x="148" y="1557"/>
                    </a:cubicBezTo>
                    <a:lnTo>
                      <a:pt x="181" y="1590"/>
                    </a:lnTo>
                    <a:lnTo>
                      <a:pt x="213" y="1623"/>
                    </a:lnTo>
                    <a:lnTo>
                      <a:pt x="246" y="1655"/>
                    </a:lnTo>
                    <a:lnTo>
                      <a:pt x="279" y="1688"/>
                    </a:lnTo>
                    <a:lnTo>
                      <a:pt x="312" y="1721"/>
                    </a:lnTo>
                    <a:lnTo>
                      <a:pt x="345" y="1754"/>
                    </a:lnTo>
                    <a:lnTo>
                      <a:pt x="377" y="1786"/>
                    </a:lnTo>
                    <a:lnTo>
                      <a:pt x="410" y="1819"/>
                    </a:lnTo>
                    <a:lnTo>
                      <a:pt x="443" y="1852"/>
                    </a:lnTo>
                    <a:lnTo>
                      <a:pt x="476" y="1885"/>
                    </a:lnTo>
                    <a:lnTo>
                      <a:pt x="508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7" y="2016"/>
                    </a:lnTo>
                    <a:lnTo>
                      <a:pt x="640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6" y="2125"/>
                      <a:pt x="727" y="2131"/>
                      <a:pt x="738" y="2131"/>
                    </a:cubicBezTo>
                    <a:lnTo>
                      <a:pt x="738" y="2344"/>
                    </a:lnTo>
                    <a:lnTo>
                      <a:pt x="607" y="2344"/>
                    </a:lnTo>
                    <a:lnTo>
                      <a:pt x="607" y="2344"/>
                    </a:lnTo>
                    <a:cubicBezTo>
                      <a:pt x="585" y="2344"/>
                      <a:pt x="566" y="2346"/>
                      <a:pt x="549" y="2351"/>
                    </a:cubicBezTo>
                    <a:lnTo>
                      <a:pt x="549" y="2351"/>
                    </a:lnTo>
                    <a:cubicBezTo>
                      <a:pt x="533" y="2357"/>
                      <a:pt x="525" y="2365"/>
                      <a:pt x="525" y="2376"/>
                    </a:cubicBezTo>
                    <a:lnTo>
                      <a:pt x="525" y="2376"/>
                    </a:lnTo>
                    <a:cubicBezTo>
                      <a:pt x="525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6" y="2584"/>
                      <a:pt x="727" y="2589"/>
                      <a:pt x="738" y="2589"/>
                    </a:cubicBezTo>
                    <a:lnTo>
                      <a:pt x="738" y="2687"/>
                    </a:lnTo>
                    <a:lnTo>
                      <a:pt x="738" y="2687"/>
                    </a:lnTo>
                    <a:cubicBezTo>
                      <a:pt x="727" y="2687"/>
                      <a:pt x="721" y="2693"/>
                      <a:pt x="721" y="2704"/>
                    </a:cubicBezTo>
                    <a:lnTo>
                      <a:pt x="721" y="2704"/>
                    </a:lnTo>
                    <a:cubicBezTo>
                      <a:pt x="721" y="2715"/>
                      <a:pt x="727" y="2720"/>
                      <a:pt x="738" y="2720"/>
                    </a:cubicBezTo>
                    <a:lnTo>
                      <a:pt x="738" y="3048"/>
                    </a:lnTo>
                    <a:lnTo>
                      <a:pt x="738" y="3048"/>
                    </a:lnTo>
                    <a:cubicBezTo>
                      <a:pt x="727" y="3048"/>
                      <a:pt x="716" y="3043"/>
                      <a:pt x="705" y="3032"/>
                    </a:cubicBezTo>
                    <a:lnTo>
                      <a:pt x="672" y="2999"/>
                    </a:lnTo>
                    <a:lnTo>
                      <a:pt x="640" y="2966"/>
                    </a:lnTo>
                    <a:lnTo>
                      <a:pt x="607" y="2933"/>
                    </a:lnTo>
                    <a:lnTo>
                      <a:pt x="607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0" y="2854"/>
                      <a:pt x="689" y="2846"/>
                      <a:pt x="689" y="2835"/>
                    </a:cubicBezTo>
                    <a:lnTo>
                      <a:pt x="689" y="2835"/>
                    </a:lnTo>
                    <a:cubicBezTo>
                      <a:pt x="689" y="2824"/>
                      <a:pt x="683" y="2814"/>
                      <a:pt x="672" y="2802"/>
                    </a:cubicBezTo>
                    <a:lnTo>
                      <a:pt x="640" y="2769"/>
                    </a:lnTo>
                    <a:lnTo>
                      <a:pt x="607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8" y="2638"/>
                    </a:lnTo>
                    <a:lnTo>
                      <a:pt x="476" y="2606"/>
                    </a:lnTo>
                    <a:lnTo>
                      <a:pt x="443" y="2573"/>
                    </a:lnTo>
                    <a:lnTo>
                      <a:pt x="410" y="2540"/>
                    </a:lnTo>
                    <a:lnTo>
                      <a:pt x="377" y="2507"/>
                    </a:lnTo>
                    <a:lnTo>
                      <a:pt x="345" y="2474"/>
                    </a:lnTo>
                    <a:lnTo>
                      <a:pt x="312" y="2442"/>
                    </a:lnTo>
                    <a:lnTo>
                      <a:pt x="279" y="2409"/>
                    </a:lnTo>
                    <a:lnTo>
                      <a:pt x="246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2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2" y="2286"/>
                    </a:cubicBezTo>
                    <a:lnTo>
                      <a:pt x="222" y="2286"/>
                    </a:lnTo>
                    <a:cubicBezTo>
                      <a:pt x="237" y="2281"/>
                      <a:pt x="257" y="2278"/>
                      <a:pt x="279" y="2278"/>
                    </a:cubicBezTo>
                    <a:lnTo>
                      <a:pt x="607" y="2278"/>
                    </a:lnTo>
                    <a:lnTo>
                      <a:pt x="607" y="2278"/>
                    </a:lnTo>
                    <a:cubicBezTo>
                      <a:pt x="628" y="2278"/>
                      <a:pt x="648" y="2275"/>
                      <a:pt x="664" y="2270"/>
                    </a:cubicBezTo>
                    <a:lnTo>
                      <a:pt x="664" y="2270"/>
                    </a:lnTo>
                    <a:cubicBezTo>
                      <a:pt x="680" y="2264"/>
                      <a:pt x="689" y="2256"/>
                      <a:pt x="689" y="2245"/>
                    </a:cubicBezTo>
                    <a:lnTo>
                      <a:pt x="689" y="2245"/>
                    </a:lnTo>
                    <a:cubicBezTo>
                      <a:pt x="689" y="2234"/>
                      <a:pt x="683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8" y="2048"/>
                    </a:lnTo>
                    <a:lnTo>
                      <a:pt x="410" y="1950"/>
                    </a:lnTo>
                    <a:lnTo>
                      <a:pt x="377" y="1917"/>
                    </a:lnTo>
                    <a:lnTo>
                      <a:pt x="345" y="1885"/>
                    </a:lnTo>
                    <a:lnTo>
                      <a:pt x="246" y="1786"/>
                    </a:lnTo>
                    <a:lnTo>
                      <a:pt x="213" y="1754"/>
                    </a:lnTo>
                    <a:lnTo>
                      <a:pt x="181" y="1721"/>
                    </a:lnTo>
                    <a:lnTo>
                      <a:pt x="83" y="1623"/>
                    </a:lnTo>
                    <a:lnTo>
                      <a:pt x="49" y="1590"/>
                    </a:lnTo>
                    <a:lnTo>
                      <a:pt x="17" y="1557"/>
                    </a:lnTo>
                    <a:lnTo>
                      <a:pt x="17" y="1557"/>
                    </a:lnTo>
                    <a:cubicBezTo>
                      <a:pt x="6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6" y="1502"/>
                      <a:pt x="17" y="1491"/>
                    </a:cubicBezTo>
                    <a:lnTo>
                      <a:pt x="49" y="1458"/>
                    </a:lnTo>
                    <a:lnTo>
                      <a:pt x="83" y="1426"/>
                    </a:lnTo>
                    <a:lnTo>
                      <a:pt x="115" y="1393"/>
                    </a:lnTo>
                    <a:lnTo>
                      <a:pt x="148" y="1360"/>
                    </a:lnTo>
                    <a:lnTo>
                      <a:pt x="181" y="1327"/>
                    </a:lnTo>
                    <a:lnTo>
                      <a:pt x="213" y="1294"/>
                    </a:lnTo>
                    <a:lnTo>
                      <a:pt x="246" y="1262"/>
                    </a:lnTo>
                    <a:lnTo>
                      <a:pt x="279" y="1229"/>
                    </a:lnTo>
                    <a:lnTo>
                      <a:pt x="312" y="1196"/>
                    </a:lnTo>
                    <a:lnTo>
                      <a:pt x="345" y="1163"/>
                    </a:lnTo>
                    <a:lnTo>
                      <a:pt x="377" y="1130"/>
                    </a:lnTo>
                    <a:lnTo>
                      <a:pt x="410" y="1098"/>
                    </a:lnTo>
                    <a:lnTo>
                      <a:pt x="443" y="1065"/>
                    </a:lnTo>
                    <a:lnTo>
                      <a:pt x="476" y="1032"/>
                    </a:lnTo>
                    <a:lnTo>
                      <a:pt x="508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7" y="901"/>
                    </a:lnTo>
                    <a:lnTo>
                      <a:pt x="640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3" y="824"/>
                      <a:pt x="689" y="814"/>
                      <a:pt x="689" y="803"/>
                    </a:cubicBezTo>
                    <a:lnTo>
                      <a:pt x="689" y="803"/>
                    </a:lnTo>
                    <a:cubicBezTo>
                      <a:pt x="689" y="792"/>
                      <a:pt x="680" y="784"/>
                      <a:pt x="664" y="778"/>
                    </a:cubicBezTo>
                    <a:lnTo>
                      <a:pt x="664" y="778"/>
                    </a:lnTo>
                    <a:cubicBezTo>
                      <a:pt x="648" y="773"/>
                      <a:pt x="628" y="770"/>
                      <a:pt x="607" y="770"/>
                    </a:cubicBezTo>
                    <a:lnTo>
                      <a:pt x="279" y="770"/>
                    </a:lnTo>
                    <a:lnTo>
                      <a:pt x="279" y="770"/>
                    </a:lnTo>
                    <a:cubicBezTo>
                      <a:pt x="257" y="770"/>
                      <a:pt x="237" y="767"/>
                      <a:pt x="222" y="762"/>
                    </a:cubicBezTo>
                    <a:lnTo>
                      <a:pt x="222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2" y="715"/>
                      <a:pt x="213" y="704"/>
                    </a:cubicBezTo>
                    <a:lnTo>
                      <a:pt x="279" y="639"/>
                    </a:lnTo>
                    <a:lnTo>
                      <a:pt x="312" y="606"/>
                    </a:lnTo>
                    <a:lnTo>
                      <a:pt x="345" y="573"/>
                    </a:lnTo>
                    <a:lnTo>
                      <a:pt x="443" y="475"/>
                    </a:lnTo>
                    <a:lnTo>
                      <a:pt x="476" y="442"/>
                    </a:lnTo>
                    <a:lnTo>
                      <a:pt x="508" y="409"/>
                    </a:lnTo>
                    <a:lnTo>
                      <a:pt x="607" y="311"/>
                    </a:lnTo>
                    <a:lnTo>
                      <a:pt x="640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3" y="235"/>
                      <a:pt x="689" y="224"/>
                      <a:pt x="689" y="213"/>
                    </a:cubicBezTo>
                    <a:lnTo>
                      <a:pt x="689" y="213"/>
                    </a:lnTo>
                    <a:cubicBezTo>
                      <a:pt x="689" y="202"/>
                      <a:pt x="680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7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6" y="5"/>
                      <a:pt x="727" y="0"/>
                      <a:pt x="738" y="0"/>
                    </a:cubicBezTo>
                    <a:lnTo>
                      <a:pt x="738" y="327"/>
                    </a:lnTo>
                    <a:lnTo>
                      <a:pt x="738" y="327"/>
                    </a:lnTo>
                    <a:cubicBezTo>
                      <a:pt x="727" y="327"/>
                      <a:pt x="721" y="333"/>
                      <a:pt x="721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" name="Freeform 339">
                <a:extLst>
                  <a:ext uri="{FF2B5EF4-FFF2-40B4-BE49-F238E27FC236}">
                    <a16:creationId xmlns="" xmlns:a16="http://schemas.microsoft.com/office/drawing/2014/main" id="{634C1337-9735-EF46-8BD9-1A07C7936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0113" y="2243138"/>
                <a:ext cx="171450" cy="342900"/>
              </a:xfrm>
              <a:custGeom>
                <a:avLst/>
                <a:gdLst>
                  <a:gd name="T0" fmla="*/ 410 w 477"/>
                  <a:gd name="T1" fmla="*/ 49 h 952"/>
                  <a:gd name="T2" fmla="*/ 378 w 477"/>
                  <a:gd name="T3" fmla="*/ 81 h 952"/>
                  <a:gd name="T4" fmla="*/ 345 w 477"/>
                  <a:gd name="T5" fmla="*/ 114 h 952"/>
                  <a:gd name="T6" fmla="*/ 312 w 477"/>
                  <a:gd name="T7" fmla="*/ 147 h 952"/>
                  <a:gd name="T8" fmla="*/ 279 w 477"/>
                  <a:gd name="T9" fmla="*/ 180 h 952"/>
                  <a:gd name="T10" fmla="*/ 246 w 477"/>
                  <a:gd name="T11" fmla="*/ 213 h 952"/>
                  <a:gd name="T12" fmla="*/ 214 w 477"/>
                  <a:gd name="T13" fmla="*/ 245 h 952"/>
                  <a:gd name="T14" fmla="*/ 181 w 477"/>
                  <a:gd name="T15" fmla="*/ 278 h 952"/>
                  <a:gd name="T16" fmla="*/ 148 w 477"/>
                  <a:gd name="T17" fmla="*/ 311 h 952"/>
                  <a:gd name="T18" fmla="*/ 115 w 477"/>
                  <a:gd name="T19" fmla="*/ 344 h 952"/>
                  <a:gd name="T20" fmla="*/ 83 w 477"/>
                  <a:gd name="T21" fmla="*/ 377 h 952"/>
                  <a:gd name="T22" fmla="*/ 50 w 477"/>
                  <a:gd name="T23" fmla="*/ 409 h 952"/>
                  <a:gd name="T24" fmla="*/ 17 w 477"/>
                  <a:gd name="T25" fmla="*/ 442 h 952"/>
                  <a:gd name="T26" fmla="*/ 17 w 477"/>
                  <a:gd name="T27" fmla="*/ 442 h 952"/>
                  <a:gd name="T28" fmla="*/ 0 w 477"/>
                  <a:gd name="T29" fmla="*/ 475 h 952"/>
                  <a:gd name="T30" fmla="*/ 0 w 477"/>
                  <a:gd name="T31" fmla="*/ 475 h 952"/>
                  <a:gd name="T32" fmla="*/ 17 w 477"/>
                  <a:gd name="T33" fmla="*/ 508 h 952"/>
                  <a:gd name="T34" fmla="*/ 443 w 477"/>
                  <a:gd name="T35" fmla="*/ 933 h 952"/>
                  <a:gd name="T36" fmla="*/ 443 w 477"/>
                  <a:gd name="T37" fmla="*/ 933 h 952"/>
                  <a:gd name="T38" fmla="*/ 476 w 477"/>
                  <a:gd name="T39" fmla="*/ 951 h 952"/>
                  <a:gd name="T40" fmla="*/ 476 w 477"/>
                  <a:gd name="T41" fmla="*/ 819 h 952"/>
                  <a:gd name="T42" fmla="*/ 476 w 477"/>
                  <a:gd name="T43" fmla="*/ 819 h 952"/>
                  <a:gd name="T44" fmla="*/ 443 w 477"/>
                  <a:gd name="T45" fmla="*/ 803 h 952"/>
                  <a:gd name="T46" fmla="*/ 410 w 477"/>
                  <a:gd name="T47" fmla="*/ 770 h 952"/>
                  <a:gd name="T48" fmla="*/ 378 w 477"/>
                  <a:gd name="T49" fmla="*/ 737 h 952"/>
                  <a:gd name="T50" fmla="*/ 345 w 477"/>
                  <a:gd name="T51" fmla="*/ 705 h 952"/>
                  <a:gd name="T52" fmla="*/ 312 w 477"/>
                  <a:gd name="T53" fmla="*/ 672 h 952"/>
                  <a:gd name="T54" fmla="*/ 279 w 477"/>
                  <a:gd name="T55" fmla="*/ 639 h 952"/>
                  <a:gd name="T56" fmla="*/ 246 w 477"/>
                  <a:gd name="T57" fmla="*/ 606 h 952"/>
                  <a:gd name="T58" fmla="*/ 214 w 477"/>
                  <a:gd name="T59" fmla="*/ 574 h 952"/>
                  <a:gd name="T60" fmla="*/ 181 w 477"/>
                  <a:gd name="T61" fmla="*/ 541 h 952"/>
                  <a:gd name="T62" fmla="*/ 148 w 477"/>
                  <a:gd name="T63" fmla="*/ 508 h 952"/>
                  <a:gd name="T64" fmla="*/ 148 w 477"/>
                  <a:gd name="T65" fmla="*/ 508 h 952"/>
                  <a:gd name="T66" fmla="*/ 132 w 477"/>
                  <a:gd name="T67" fmla="*/ 475 h 952"/>
                  <a:gd name="T68" fmla="*/ 132 w 477"/>
                  <a:gd name="T69" fmla="*/ 475 h 952"/>
                  <a:gd name="T70" fmla="*/ 148 w 477"/>
                  <a:gd name="T71" fmla="*/ 442 h 952"/>
                  <a:gd name="T72" fmla="*/ 181 w 477"/>
                  <a:gd name="T73" fmla="*/ 409 h 952"/>
                  <a:gd name="T74" fmla="*/ 214 w 477"/>
                  <a:gd name="T75" fmla="*/ 377 h 952"/>
                  <a:gd name="T76" fmla="*/ 246 w 477"/>
                  <a:gd name="T77" fmla="*/ 344 h 952"/>
                  <a:gd name="T78" fmla="*/ 345 w 477"/>
                  <a:gd name="T79" fmla="*/ 245 h 952"/>
                  <a:gd name="T80" fmla="*/ 378 w 477"/>
                  <a:gd name="T81" fmla="*/ 213 h 952"/>
                  <a:gd name="T82" fmla="*/ 410 w 477"/>
                  <a:gd name="T83" fmla="*/ 180 h 952"/>
                  <a:gd name="T84" fmla="*/ 443 w 477"/>
                  <a:gd name="T85" fmla="*/ 147 h 952"/>
                  <a:gd name="T86" fmla="*/ 443 w 477"/>
                  <a:gd name="T87" fmla="*/ 147 h 952"/>
                  <a:gd name="T88" fmla="*/ 476 w 477"/>
                  <a:gd name="T89" fmla="*/ 131 h 952"/>
                  <a:gd name="T90" fmla="*/ 476 w 477"/>
                  <a:gd name="T91" fmla="*/ 0 h 952"/>
                  <a:gd name="T92" fmla="*/ 476 w 477"/>
                  <a:gd name="T93" fmla="*/ 0 h 952"/>
                  <a:gd name="T94" fmla="*/ 443 w 477"/>
                  <a:gd name="T95" fmla="*/ 16 h 952"/>
                  <a:gd name="T96" fmla="*/ 410 w 477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10" y="49"/>
                    </a:moveTo>
                    <a:lnTo>
                      <a:pt x="378" y="81"/>
                    </a:lnTo>
                    <a:lnTo>
                      <a:pt x="345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6" y="213"/>
                    </a:lnTo>
                    <a:lnTo>
                      <a:pt x="214" y="245"/>
                    </a:lnTo>
                    <a:lnTo>
                      <a:pt x="181" y="278"/>
                    </a:lnTo>
                    <a:lnTo>
                      <a:pt x="148" y="311"/>
                    </a:lnTo>
                    <a:lnTo>
                      <a:pt x="115" y="344"/>
                    </a:lnTo>
                    <a:lnTo>
                      <a:pt x="83" y="377"/>
                    </a:lnTo>
                    <a:lnTo>
                      <a:pt x="50" y="409"/>
                    </a:lnTo>
                    <a:lnTo>
                      <a:pt x="17" y="442"/>
                    </a:lnTo>
                    <a:lnTo>
                      <a:pt x="17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7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4" y="945"/>
                      <a:pt x="465" y="951"/>
                      <a:pt x="476" y="951"/>
                    </a:cubicBezTo>
                    <a:lnTo>
                      <a:pt x="476" y="819"/>
                    </a:lnTo>
                    <a:lnTo>
                      <a:pt x="476" y="819"/>
                    </a:lnTo>
                    <a:cubicBezTo>
                      <a:pt x="465" y="819"/>
                      <a:pt x="454" y="814"/>
                      <a:pt x="443" y="803"/>
                    </a:cubicBezTo>
                    <a:lnTo>
                      <a:pt x="410" y="770"/>
                    </a:lnTo>
                    <a:lnTo>
                      <a:pt x="378" y="737"/>
                    </a:lnTo>
                    <a:lnTo>
                      <a:pt x="345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6" y="606"/>
                    </a:lnTo>
                    <a:lnTo>
                      <a:pt x="214" y="574"/>
                    </a:lnTo>
                    <a:lnTo>
                      <a:pt x="181" y="541"/>
                    </a:lnTo>
                    <a:lnTo>
                      <a:pt x="148" y="508"/>
                    </a:lnTo>
                    <a:lnTo>
                      <a:pt x="148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8" y="442"/>
                    </a:cubicBezTo>
                    <a:lnTo>
                      <a:pt x="181" y="409"/>
                    </a:lnTo>
                    <a:lnTo>
                      <a:pt x="214" y="377"/>
                    </a:lnTo>
                    <a:lnTo>
                      <a:pt x="246" y="344"/>
                    </a:lnTo>
                    <a:lnTo>
                      <a:pt x="345" y="245"/>
                    </a:lnTo>
                    <a:lnTo>
                      <a:pt x="378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4" y="137"/>
                      <a:pt x="465" y="131"/>
                      <a:pt x="476" y="131"/>
                    </a:cubicBezTo>
                    <a:lnTo>
                      <a:pt x="476" y="0"/>
                    </a:lnTo>
                    <a:lnTo>
                      <a:pt x="476" y="0"/>
                    </a:lnTo>
                    <a:cubicBezTo>
                      <a:pt x="465" y="0"/>
                      <a:pt x="454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" name="Freeform 474">
                <a:extLst>
                  <a:ext uri="{FF2B5EF4-FFF2-40B4-BE49-F238E27FC236}">
                    <a16:creationId xmlns="" xmlns:a16="http://schemas.microsoft.com/office/drawing/2014/main" id="{28914F07-8EC2-8C4F-BD19-4A44E538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1865313"/>
                <a:ext cx="266700" cy="1096962"/>
              </a:xfrm>
              <a:custGeom>
                <a:avLst/>
                <a:gdLst>
                  <a:gd name="T0" fmla="*/ 279 w 739"/>
                  <a:gd name="T1" fmla="*/ 2442 h 3049"/>
                  <a:gd name="T2" fmla="*/ 311 w 739"/>
                  <a:gd name="T3" fmla="*/ 2376 h 3049"/>
                  <a:gd name="T4" fmla="*/ 344 w 739"/>
                  <a:gd name="T5" fmla="*/ 2376 h 3049"/>
                  <a:gd name="T6" fmla="*/ 213 w 739"/>
                  <a:gd name="T7" fmla="*/ 2507 h 3049"/>
                  <a:gd name="T8" fmla="*/ 197 w 739"/>
                  <a:gd name="T9" fmla="*/ 2524 h 3049"/>
                  <a:gd name="T10" fmla="*/ 131 w 739"/>
                  <a:gd name="T11" fmla="*/ 2556 h 3049"/>
                  <a:gd name="T12" fmla="*/ 131 w 739"/>
                  <a:gd name="T13" fmla="*/ 2589 h 3049"/>
                  <a:gd name="T14" fmla="*/ 66 w 739"/>
                  <a:gd name="T15" fmla="*/ 2622 h 3049"/>
                  <a:gd name="T16" fmla="*/ 82 w 739"/>
                  <a:gd name="T17" fmla="*/ 2638 h 3049"/>
                  <a:gd name="T18" fmla="*/ 180 w 739"/>
                  <a:gd name="T19" fmla="*/ 541 h 3049"/>
                  <a:gd name="T20" fmla="*/ 147 w 739"/>
                  <a:gd name="T21" fmla="*/ 475 h 3049"/>
                  <a:gd name="T22" fmla="*/ 115 w 739"/>
                  <a:gd name="T23" fmla="*/ 475 h 3049"/>
                  <a:gd name="T24" fmla="*/ 82 w 739"/>
                  <a:gd name="T25" fmla="*/ 409 h 3049"/>
                  <a:gd name="T26" fmla="*/ 66 w 739"/>
                  <a:gd name="T27" fmla="*/ 426 h 3049"/>
                  <a:gd name="T28" fmla="*/ 262 w 739"/>
                  <a:gd name="T29" fmla="*/ 622 h 3049"/>
                  <a:gd name="T30" fmla="*/ 262 w 739"/>
                  <a:gd name="T31" fmla="*/ 589 h 3049"/>
                  <a:gd name="T32" fmla="*/ 328 w 739"/>
                  <a:gd name="T33" fmla="*/ 688 h 3049"/>
                  <a:gd name="T34" fmla="*/ 311 w 739"/>
                  <a:gd name="T35" fmla="*/ 672 h 3049"/>
                  <a:gd name="T36" fmla="*/ 721 w 739"/>
                  <a:gd name="T37" fmla="*/ 1557 h 3049"/>
                  <a:gd name="T38" fmla="*/ 491 w 739"/>
                  <a:gd name="T39" fmla="*/ 1786 h 3049"/>
                  <a:gd name="T40" fmla="*/ 197 w 739"/>
                  <a:gd name="T41" fmla="*/ 2081 h 3049"/>
                  <a:gd name="T42" fmla="*/ 49 w 739"/>
                  <a:gd name="T43" fmla="*/ 2245 h 3049"/>
                  <a:gd name="T44" fmla="*/ 459 w 739"/>
                  <a:gd name="T45" fmla="*/ 2278 h 3049"/>
                  <a:gd name="T46" fmla="*/ 524 w 739"/>
                  <a:gd name="T47" fmla="*/ 2344 h 3049"/>
                  <a:gd name="T48" fmla="*/ 361 w 739"/>
                  <a:gd name="T49" fmla="*/ 2507 h 3049"/>
                  <a:gd name="T50" fmla="*/ 197 w 739"/>
                  <a:gd name="T51" fmla="*/ 2671 h 3049"/>
                  <a:gd name="T52" fmla="*/ 66 w 739"/>
                  <a:gd name="T53" fmla="*/ 2802 h 3049"/>
                  <a:gd name="T54" fmla="*/ 123 w 739"/>
                  <a:gd name="T55" fmla="*/ 2877 h 3049"/>
                  <a:gd name="T56" fmla="*/ 66 w 739"/>
                  <a:gd name="T57" fmla="*/ 2999 h 3049"/>
                  <a:gd name="T58" fmla="*/ 0 w 739"/>
                  <a:gd name="T59" fmla="*/ 2720 h 3049"/>
                  <a:gd name="T60" fmla="*/ 0 w 739"/>
                  <a:gd name="T61" fmla="*/ 2589 h 3049"/>
                  <a:gd name="T62" fmla="*/ 197 w 739"/>
                  <a:gd name="T63" fmla="*/ 2409 h 3049"/>
                  <a:gd name="T64" fmla="*/ 131 w 739"/>
                  <a:gd name="T65" fmla="*/ 2344 h 3049"/>
                  <a:gd name="T66" fmla="*/ 66 w 739"/>
                  <a:gd name="T67" fmla="*/ 2081 h 3049"/>
                  <a:gd name="T68" fmla="*/ 230 w 739"/>
                  <a:gd name="T69" fmla="*/ 1917 h 3049"/>
                  <a:gd name="T70" fmla="*/ 394 w 739"/>
                  <a:gd name="T71" fmla="*/ 1754 h 3049"/>
                  <a:gd name="T72" fmla="*/ 557 w 739"/>
                  <a:gd name="T73" fmla="*/ 1590 h 3049"/>
                  <a:gd name="T74" fmla="*/ 590 w 739"/>
                  <a:gd name="T75" fmla="*/ 1491 h 3049"/>
                  <a:gd name="T76" fmla="*/ 131 w 739"/>
                  <a:gd name="T77" fmla="*/ 704 h 3049"/>
                  <a:gd name="T78" fmla="*/ 213 w 739"/>
                  <a:gd name="T79" fmla="*/ 672 h 3049"/>
                  <a:gd name="T80" fmla="*/ 66 w 739"/>
                  <a:gd name="T81" fmla="*/ 508 h 3049"/>
                  <a:gd name="T82" fmla="*/ 0 w 739"/>
                  <a:gd name="T83" fmla="*/ 360 h 3049"/>
                  <a:gd name="T84" fmla="*/ 0 w 739"/>
                  <a:gd name="T85" fmla="*/ 0 h 3049"/>
                  <a:gd name="T86" fmla="*/ 147 w 739"/>
                  <a:gd name="T87" fmla="*/ 147 h 3049"/>
                  <a:gd name="T88" fmla="*/ 49 w 739"/>
                  <a:gd name="T89" fmla="*/ 213 h 3049"/>
                  <a:gd name="T90" fmla="*/ 230 w 739"/>
                  <a:gd name="T91" fmla="*/ 409 h 3049"/>
                  <a:gd name="T92" fmla="*/ 459 w 739"/>
                  <a:gd name="T93" fmla="*/ 639 h 3049"/>
                  <a:gd name="T94" fmla="*/ 516 w 739"/>
                  <a:gd name="T95" fmla="*/ 762 h 3049"/>
                  <a:gd name="T96" fmla="*/ 74 w 739"/>
                  <a:gd name="T97" fmla="*/ 778 h 3049"/>
                  <a:gd name="T98" fmla="*/ 98 w 739"/>
                  <a:gd name="T99" fmla="*/ 868 h 3049"/>
                  <a:gd name="T100" fmla="*/ 262 w 739"/>
                  <a:gd name="T101" fmla="*/ 1032 h 3049"/>
                  <a:gd name="T102" fmla="*/ 426 w 739"/>
                  <a:gd name="T103" fmla="*/ 1196 h 3049"/>
                  <a:gd name="T104" fmla="*/ 590 w 739"/>
                  <a:gd name="T105" fmla="*/ 1360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245" y="2442"/>
                    </a:moveTo>
                    <a:lnTo>
                      <a:pt x="245" y="2442"/>
                    </a:lnTo>
                    <a:cubicBezTo>
                      <a:pt x="245" y="2452"/>
                      <a:pt x="251" y="2458"/>
                      <a:pt x="262" y="2458"/>
                    </a:cubicBezTo>
                    <a:lnTo>
                      <a:pt x="262" y="2458"/>
                    </a:lnTo>
                    <a:cubicBezTo>
                      <a:pt x="273" y="2458"/>
                      <a:pt x="279" y="2452"/>
                      <a:pt x="279" y="2442"/>
                    </a:cubicBezTo>
                    <a:lnTo>
                      <a:pt x="279" y="2442"/>
                    </a:lnTo>
                    <a:cubicBezTo>
                      <a:pt x="279" y="2431"/>
                      <a:pt x="273" y="2425"/>
                      <a:pt x="262" y="2425"/>
                    </a:cubicBezTo>
                    <a:lnTo>
                      <a:pt x="262" y="2425"/>
                    </a:lnTo>
                    <a:cubicBezTo>
                      <a:pt x="251" y="2425"/>
                      <a:pt x="245" y="2431"/>
                      <a:pt x="245" y="2442"/>
                    </a:cubicBezTo>
                    <a:close/>
                    <a:moveTo>
                      <a:pt x="311" y="2376"/>
                    </a:moveTo>
                    <a:lnTo>
                      <a:pt x="311" y="2376"/>
                    </a:lnTo>
                    <a:cubicBezTo>
                      <a:pt x="311" y="2387"/>
                      <a:pt x="317" y="2393"/>
                      <a:pt x="328" y="2393"/>
                    </a:cubicBezTo>
                    <a:lnTo>
                      <a:pt x="328" y="2393"/>
                    </a:lnTo>
                    <a:cubicBezTo>
                      <a:pt x="338" y="2393"/>
                      <a:pt x="344" y="2387"/>
                      <a:pt x="344" y="2376"/>
                    </a:cubicBezTo>
                    <a:lnTo>
                      <a:pt x="344" y="2376"/>
                    </a:lnTo>
                    <a:cubicBezTo>
                      <a:pt x="344" y="2365"/>
                      <a:pt x="338" y="2360"/>
                      <a:pt x="328" y="2360"/>
                    </a:cubicBezTo>
                    <a:lnTo>
                      <a:pt x="328" y="2360"/>
                    </a:lnTo>
                    <a:cubicBezTo>
                      <a:pt x="317" y="2360"/>
                      <a:pt x="311" y="2365"/>
                      <a:pt x="311" y="2376"/>
                    </a:cubicBezTo>
                    <a:close/>
                    <a:moveTo>
                      <a:pt x="213" y="2507"/>
                    </a:moveTo>
                    <a:lnTo>
                      <a:pt x="213" y="2507"/>
                    </a:lnTo>
                    <a:cubicBezTo>
                      <a:pt x="213" y="2496"/>
                      <a:pt x="207" y="2491"/>
                      <a:pt x="197" y="2491"/>
                    </a:cubicBezTo>
                    <a:lnTo>
                      <a:pt x="197" y="2491"/>
                    </a:lnTo>
                    <a:cubicBezTo>
                      <a:pt x="186" y="2491"/>
                      <a:pt x="180" y="2496"/>
                      <a:pt x="180" y="2507"/>
                    </a:cubicBezTo>
                    <a:lnTo>
                      <a:pt x="180" y="2507"/>
                    </a:lnTo>
                    <a:cubicBezTo>
                      <a:pt x="180" y="2518"/>
                      <a:pt x="186" y="2524"/>
                      <a:pt x="197" y="2524"/>
                    </a:cubicBezTo>
                    <a:lnTo>
                      <a:pt x="197" y="2524"/>
                    </a:lnTo>
                    <a:cubicBezTo>
                      <a:pt x="207" y="2524"/>
                      <a:pt x="213" y="2518"/>
                      <a:pt x="213" y="2507"/>
                    </a:cubicBezTo>
                    <a:close/>
                    <a:moveTo>
                      <a:pt x="147" y="2573"/>
                    </a:moveTo>
                    <a:lnTo>
                      <a:pt x="147" y="2573"/>
                    </a:lnTo>
                    <a:cubicBezTo>
                      <a:pt x="147" y="2562"/>
                      <a:pt x="142" y="2556"/>
                      <a:pt x="131" y="2556"/>
                    </a:cubicBezTo>
                    <a:lnTo>
                      <a:pt x="131" y="2556"/>
                    </a:lnTo>
                    <a:cubicBezTo>
                      <a:pt x="120" y="2556"/>
                      <a:pt x="115" y="2562"/>
                      <a:pt x="115" y="2573"/>
                    </a:cubicBezTo>
                    <a:lnTo>
                      <a:pt x="115" y="2573"/>
                    </a:lnTo>
                    <a:cubicBezTo>
                      <a:pt x="115" y="2584"/>
                      <a:pt x="120" y="2589"/>
                      <a:pt x="131" y="2589"/>
                    </a:cubicBezTo>
                    <a:lnTo>
                      <a:pt x="131" y="2589"/>
                    </a:lnTo>
                    <a:cubicBezTo>
                      <a:pt x="142" y="2589"/>
                      <a:pt x="147" y="2584"/>
                      <a:pt x="147" y="2573"/>
                    </a:cubicBezTo>
                    <a:close/>
                    <a:moveTo>
                      <a:pt x="82" y="2638"/>
                    </a:moveTo>
                    <a:lnTo>
                      <a:pt x="82" y="2638"/>
                    </a:lnTo>
                    <a:cubicBezTo>
                      <a:pt x="82" y="2627"/>
                      <a:pt x="76" y="2622"/>
                      <a:pt x="66" y="2622"/>
                    </a:cubicBezTo>
                    <a:lnTo>
                      <a:pt x="66" y="2622"/>
                    </a:lnTo>
                    <a:cubicBezTo>
                      <a:pt x="55" y="2622"/>
                      <a:pt x="49" y="2627"/>
                      <a:pt x="49" y="2638"/>
                    </a:cubicBezTo>
                    <a:lnTo>
                      <a:pt x="49" y="2638"/>
                    </a:lnTo>
                    <a:cubicBezTo>
                      <a:pt x="49" y="2650"/>
                      <a:pt x="55" y="2655"/>
                      <a:pt x="66" y="2655"/>
                    </a:cubicBezTo>
                    <a:lnTo>
                      <a:pt x="66" y="2655"/>
                    </a:lnTo>
                    <a:cubicBezTo>
                      <a:pt x="76" y="2655"/>
                      <a:pt x="82" y="2650"/>
                      <a:pt x="82" y="2638"/>
                    </a:cubicBezTo>
                    <a:close/>
                    <a:moveTo>
                      <a:pt x="213" y="541"/>
                    </a:moveTo>
                    <a:lnTo>
                      <a:pt x="213" y="541"/>
                    </a:lnTo>
                    <a:cubicBezTo>
                      <a:pt x="213" y="529"/>
                      <a:pt x="207" y="524"/>
                      <a:pt x="197" y="524"/>
                    </a:cubicBezTo>
                    <a:lnTo>
                      <a:pt x="197" y="524"/>
                    </a:lnTo>
                    <a:cubicBezTo>
                      <a:pt x="186" y="524"/>
                      <a:pt x="180" y="529"/>
                      <a:pt x="180" y="541"/>
                    </a:cubicBezTo>
                    <a:lnTo>
                      <a:pt x="180" y="541"/>
                    </a:lnTo>
                    <a:cubicBezTo>
                      <a:pt x="180" y="551"/>
                      <a:pt x="186" y="557"/>
                      <a:pt x="197" y="557"/>
                    </a:cubicBezTo>
                    <a:lnTo>
                      <a:pt x="197" y="557"/>
                    </a:lnTo>
                    <a:cubicBezTo>
                      <a:pt x="207" y="557"/>
                      <a:pt x="213" y="551"/>
                      <a:pt x="213" y="541"/>
                    </a:cubicBezTo>
                    <a:close/>
                    <a:moveTo>
                      <a:pt x="147" y="475"/>
                    </a:moveTo>
                    <a:lnTo>
                      <a:pt x="147" y="475"/>
                    </a:lnTo>
                    <a:cubicBezTo>
                      <a:pt x="147" y="464"/>
                      <a:pt x="142" y="458"/>
                      <a:pt x="131" y="458"/>
                    </a:cubicBezTo>
                    <a:lnTo>
                      <a:pt x="131" y="458"/>
                    </a:lnTo>
                    <a:cubicBezTo>
                      <a:pt x="120" y="458"/>
                      <a:pt x="115" y="464"/>
                      <a:pt x="115" y="475"/>
                    </a:cubicBezTo>
                    <a:lnTo>
                      <a:pt x="115" y="475"/>
                    </a:lnTo>
                    <a:cubicBezTo>
                      <a:pt x="115" y="486"/>
                      <a:pt x="120" y="491"/>
                      <a:pt x="131" y="491"/>
                    </a:cubicBezTo>
                    <a:lnTo>
                      <a:pt x="131" y="491"/>
                    </a:lnTo>
                    <a:cubicBezTo>
                      <a:pt x="142" y="491"/>
                      <a:pt x="147" y="486"/>
                      <a:pt x="147" y="475"/>
                    </a:cubicBezTo>
                    <a:close/>
                    <a:moveTo>
                      <a:pt x="82" y="409"/>
                    </a:moveTo>
                    <a:lnTo>
                      <a:pt x="82" y="409"/>
                    </a:lnTo>
                    <a:cubicBezTo>
                      <a:pt x="82" y="398"/>
                      <a:pt x="76" y="393"/>
                      <a:pt x="66" y="393"/>
                    </a:cubicBezTo>
                    <a:lnTo>
                      <a:pt x="66" y="393"/>
                    </a:lnTo>
                    <a:cubicBezTo>
                      <a:pt x="55" y="393"/>
                      <a:pt x="49" y="398"/>
                      <a:pt x="49" y="409"/>
                    </a:cubicBezTo>
                    <a:lnTo>
                      <a:pt x="49" y="409"/>
                    </a:lnTo>
                    <a:cubicBezTo>
                      <a:pt x="49" y="420"/>
                      <a:pt x="55" y="426"/>
                      <a:pt x="66" y="426"/>
                    </a:cubicBezTo>
                    <a:lnTo>
                      <a:pt x="66" y="426"/>
                    </a:lnTo>
                    <a:cubicBezTo>
                      <a:pt x="76" y="426"/>
                      <a:pt x="82" y="420"/>
                      <a:pt x="82" y="409"/>
                    </a:cubicBezTo>
                    <a:close/>
                    <a:moveTo>
                      <a:pt x="245" y="606"/>
                    </a:moveTo>
                    <a:lnTo>
                      <a:pt x="245" y="606"/>
                    </a:lnTo>
                    <a:cubicBezTo>
                      <a:pt x="245" y="617"/>
                      <a:pt x="251" y="622"/>
                      <a:pt x="262" y="622"/>
                    </a:cubicBezTo>
                    <a:lnTo>
                      <a:pt x="262" y="622"/>
                    </a:lnTo>
                    <a:cubicBezTo>
                      <a:pt x="273" y="622"/>
                      <a:pt x="279" y="617"/>
                      <a:pt x="279" y="606"/>
                    </a:cubicBezTo>
                    <a:lnTo>
                      <a:pt x="279" y="606"/>
                    </a:lnTo>
                    <a:cubicBezTo>
                      <a:pt x="279" y="595"/>
                      <a:pt x="273" y="589"/>
                      <a:pt x="262" y="589"/>
                    </a:cubicBezTo>
                    <a:lnTo>
                      <a:pt x="262" y="589"/>
                    </a:lnTo>
                    <a:cubicBezTo>
                      <a:pt x="251" y="589"/>
                      <a:pt x="245" y="595"/>
                      <a:pt x="245" y="606"/>
                    </a:cubicBezTo>
                    <a:close/>
                    <a:moveTo>
                      <a:pt x="311" y="672"/>
                    </a:moveTo>
                    <a:lnTo>
                      <a:pt x="311" y="672"/>
                    </a:lnTo>
                    <a:cubicBezTo>
                      <a:pt x="311" y="683"/>
                      <a:pt x="317" y="688"/>
                      <a:pt x="328" y="688"/>
                    </a:cubicBezTo>
                    <a:lnTo>
                      <a:pt x="328" y="688"/>
                    </a:lnTo>
                    <a:cubicBezTo>
                      <a:pt x="338" y="688"/>
                      <a:pt x="344" y="683"/>
                      <a:pt x="344" y="672"/>
                    </a:cubicBezTo>
                    <a:lnTo>
                      <a:pt x="344" y="672"/>
                    </a:lnTo>
                    <a:cubicBezTo>
                      <a:pt x="344" y="660"/>
                      <a:pt x="338" y="655"/>
                      <a:pt x="328" y="655"/>
                    </a:cubicBezTo>
                    <a:lnTo>
                      <a:pt x="328" y="655"/>
                    </a:lnTo>
                    <a:cubicBezTo>
                      <a:pt x="317" y="655"/>
                      <a:pt x="311" y="660"/>
                      <a:pt x="311" y="672"/>
                    </a:cubicBezTo>
                    <a:close/>
                    <a:moveTo>
                      <a:pt x="721" y="1491"/>
                    </a:moveTo>
                    <a:lnTo>
                      <a:pt x="721" y="1491"/>
                    </a:lnTo>
                    <a:cubicBezTo>
                      <a:pt x="732" y="1502"/>
                      <a:pt x="738" y="1513"/>
                      <a:pt x="738" y="1524"/>
                    </a:cubicBezTo>
                    <a:lnTo>
                      <a:pt x="738" y="1524"/>
                    </a:lnTo>
                    <a:cubicBezTo>
                      <a:pt x="738" y="1535"/>
                      <a:pt x="732" y="1545"/>
                      <a:pt x="721" y="1557"/>
                    </a:cubicBezTo>
                    <a:lnTo>
                      <a:pt x="688" y="1590"/>
                    </a:lnTo>
                    <a:lnTo>
                      <a:pt x="655" y="1623"/>
                    </a:lnTo>
                    <a:lnTo>
                      <a:pt x="557" y="1721"/>
                    </a:lnTo>
                    <a:lnTo>
                      <a:pt x="524" y="1754"/>
                    </a:lnTo>
                    <a:lnTo>
                      <a:pt x="491" y="1786"/>
                    </a:lnTo>
                    <a:lnTo>
                      <a:pt x="394" y="1885"/>
                    </a:lnTo>
                    <a:lnTo>
                      <a:pt x="361" y="1917"/>
                    </a:lnTo>
                    <a:lnTo>
                      <a:pt x="328" y="1950"/>
                    </a:lnTo>
                    <a:lnTo>
                      <a:pt x="230" y="2048"/>
                    </a:lnTo>
                    <a:lnTo>
                      <a:pt x="197" y="2081"/>
                    </a:lnTo>
                    <a:lnTo>
                      <a:pt x="164" y="2114"/>
                    </a:lnTo>
                    <a:lnTo>
                      <a:pt x="66" y="2212"/>
                    </a:lnTo>
                    <a:lnTo>
                      <a:pt x="66" y="2212"/>
                    </a:lnTo>
                    <a:cubicBezTo>
                      <a:pt x="55" y="2223"/>
                      <a:pt x="49" y="2234"/>
                      <a:pt x="49" y="2245"/>
                    </a:cubicBezTo>
                    <a:lnTo>
                      <a:pt x="49" y="2245"/>
                    </a:lnTo>
                    <a:cubicBezTo>
                      <a:pt x="49" y="2256"/>
                      <a:pt x="57" y="2264"/>
                      <a:pt x="74" y="2270"/>
                    </a:cubicBezTo>
                    <a:lnTo>
                      <a:pt x="74" y="2270"/>
                    </a:lnTo>
                    <a:cubicBezTo>
                      <a:pt x="91" y="2275"/>
                      <a:pt x="109" y="2278"/>
                      <a:pt x="131" y="2278"/>
                    </a:cubicBezTo>
                    <a:lnTo>
                      <a:pt x="459" y="2278"/>
                    </a:lnTo>
                    <a:lnTo>
                      <a:pt x="459" y="2278"/>
                    </a:lnTo>
                    <a:cubicBezTo>
                      <a:pt x="480" y="2278"/>
                      <a:pt x="500" y="2281"/>
                      <a:pt x="516" y="2286"/>
                    </a:cubicBezTo>
                    <a:lnTo>
                      <a:pt x="516" y="2286"/>
                    </a:lnTo>
                    <a:cubicBezTo>
                      <a:pt x="533" y="2291"/>
                      <a:pt x="541" y="2300"/>
                      <a:pt x="541" y="2310"/>
                    </a:cubicBezTo>
                    <a:lnTo>
                      <a:pt x="541" y="2310"/>
                    </a:lnTo>
                    <a:cubicBezTo>
                      <a:pt x="541" y="2321"/>
                      <a:pt x="536" y="2333"/>
                      <a:pt x="524" y="2344"/>
                    </a:cubicBezTo>
                    <a:lnTo>
                      <a:pt x="491" y="2376"/>
                    </a:lnTo>
                    <a:lnTo>
                      <a:pt x="459" y="2409"/>
                    </a:lnTo>
                    <a:lnTo>
                      <a:pt x="426" y="2442"/>
                    </a:lnTo>
                    <a:lnTo>
                      <a:pt x="394" y="2474"/>
                    </a:lnTo>
                    <a:lnTo>
                      <a:pt x="361" y="2507"/>
                    </a:lnTo>
                    <a:lnTo>
                      <a:pt x="328" y="2540"/>
                    </a:lnTo>
                    <a:lnTo>
                      <a:pt x="295" y="2573"/>
                    </a:lnTo>
                    <a:lnTo>
                      <a:pt x="262" y="2606"/>
                    </a:lnTo>
                    <a:lnTo>
                      <a:pt x="230" y="2638"/>
                    </a:lnTo>
                    <a:lnTo>
                      <a:pt x="197" y="2671"/>
                    </a:lnTo>
                    <a:lnTo>
                      <a:pt x="164" y="2704"/>
                    </a:lnTo>
                    <a:lnTo>
                      <a:pt x="131" y="2737"/>
                    </a:lnTo>
                    <a:lnTo>
                      <a:pt x="98" y="2769"/>
                    </a:lnTo>
                    <a:lnTo>
                      <a:pt x="66" y="2802"/>
                    </a:lnTo>
                    <a:lnTo>
                      <a:pt x="66" y="2802"/>
                    </a:lnTo>
                    <a:cubicBezTo>
                      <a:pt x="55" y="2814"/>
                      <a:pt x="49" y="2824"/>
                      <a:pt x="49" y="2835"/>
                    </a:cubicBezTo>
                    <a:lnTo>
                      <a:pt x="49" y="2835"/>
                    </a:lnTo>
                    <a:cubicBezTo>
                      <a:pt x="49" y="2846"/>
                      <a:pt x="57" y="2854"/>
                      <a:pt x="74" y="2860"/>
                    </a:cubicBezTo>
                    <a:lnTo>
                      <a:pt x="123" y="2877"/>
                    </a:lnTo>
                    <a:lnTo>
                      <a:pt x="123" y="2877"/>
                    </a:lnTo>
                    <a:cubicBezTo>
                      <a:pt x="139" y="2882"/>
                      <a:pt x="147" y="2889"/>
                      <a:pt x="147" y="2901"/>
                    </a:cubicBezTo>
                    <a:lnTo>
                      <a:pt x="147" y="2901"/>
                    </a:lnTo>
                    <a:cubicBezTo>
                      <a:pt x="147" y="2912"/>
                      <a:pt x="142" y="2923"/>
                      <a:pt x="131" y="2933"/>
                    </a:cubicBezTo>
                    <a:lnTo>
                      <a:pt x="98" y="2966"/>
                    </a:lnTo>
                    <a:lnTo>
                      <a:pt x="66" y="2999"/>
                    </a:lnTo>
                    <a:lnTo>
                      <a:pt x="33" y="3032"/>
                    </a:lnTo>
                    <a:lnTo>
                      <a:pt x="33" y="3032"/>
                    </a:lnTo>
                    <a:cubicBezTo>
                      <a:pt x="22" y="3043"/>
                      <a:pt x="11" y="3048"/>
                      <a:pt x="0" y="3048"/>
                    </a:cubicBezTo>
                    <a:lnTo>
                      <a:pt x="0" y="2720"/>
                    </a:lnTo>
                    <a:lnTo>
                      <a:pt x="0" y="2720"/>
                    </a:lnTo>
                    <a:cubicBezTo>
                      <a:pt x="11" y="2720"/>
                      <a:pt x="16" y="2715"/>
                      <a:pt x="16" y="2704"/>
                    </a:cubicBezTo>
                    <a:lnTo>
                      <a:pt x="16" y="2704"/>
                    </a:lnTo>
                    <a:cubicBezTo>
                      <a:pt x="16" y="2693"/>
                      <a:pt x="11" y="2687"/>
                      <a:pt x="0" y="2687"/>
                    </a:cubicBezTo>
                    <a:lnTo>
                      <a:pt x="0" y="2589"/>
                    </a:lnTo>
                    <a:lnTo>
                      <a:pt x="0" y="2589"/>
                    </a:lnTo>
                    <a:cubicBezTo>
                      <a:pt x="11" y="2589"/>
                      <a:pt x="22" y="2584"/>
                      <a:pt x="33" y="2573"/>
                    </a:cubicBezTo>
                    <a:lnTo>
                      <a:pt x="66" y="2540"/>
                    </a:lnTo>
                    <a:lnTo>
                      <a:pt x="164" y="2442"/>
                    </a:lnTo>
                    <a:lnTo>
                      <a:pt x="197" y="2409"/>
                    </a:lnTo>
                    <a:lnTo>
                      <a:pt x="197" y="2409"/>
                    </a:lnTo>
                    <a:cubicBezTo>
                      <a:pt x="207" y="2398"/>
                      <a:pt x="213" y="2387"/>
                      <a:pt x="213" y="2376"/>
                    </a:cubicBezTo>
                    <a:lnTo>
                      <a:pt x="213" y="2376"/>
                    </a:lnTo>
                    <a:cubicBezTo>
                      <a:pt x="213" y="2365"/>
                      <a:pt x="205" y="2357"/>
                      <a:pt x="188" y="2351"/>
                    </a:cubicBezTo>
                    <a:lnTo>
                      <a:pt x="188" y="2351"/>
                    </a:lnTo>
                    <a:cubicBezTo>
                      <a:pt x="172" y="2346"/>
                      <a:pt x="153" y="2344"/>
                      <a:pt x="131" y="2344"/>
                    </a:cubicBezTo>
                    <a:lnTo>
                      <a:pt x="0" y="2344"/>
                    </a:lnTo>
                    <a:lnTo>
                      <a:pt x="0" y="2131"/>
                    </a:lnTo>
                    <a:lnTo>
                      <a:pt x="0" y="2131"/>
                    </a:lnTo>
                    <a:cubicBezTo>
                      <a:pt x="11" y="2131"/>
                      <a:pt x="22" y="2125"/>
                      <a:pt x="33" y="2114"/>
                    </a:cubicBezTo>
                    <a:lnTo>
                      <a:pt x="66" y="2081"/>
                    </a:lnTo>
                    <a:lnTo>
                      <a:pt x="98" y="2048"/>
                    </a:lnTo>
                    <a:lnTo>
                      <a:pt x="131" y="2016"/>
                    </a:lnTo>
                    <a:lnTo>
                      <a:pt x="164" y="1982"/>
                    </a:lnTo>
                    <a:lnTo>
                      <a:pt x="197" y="1950"/>
                    </a:lnTo>
                    <a:lnTo>
                      <a:pt x="230" y="1917"/>
                    </a:lnTo>
                    <a:lnTo>
                      <a:pt x="262" y="1885"/>
                    </a:lnTo>
                    <a:lnTo>
                      <a:pt x="295" y="1852"/>
                    </a:lnTo>
                    <a:lnTo>
                      <a:pt x="328" y="1819"/>
                    </a:lnTo>
                    <a:lnTo>
                      <a:pt x="361" y="1786"/>
                    </a:lnTo>
                    <a:lnTo>
                      <a:pt x="394" y="1754"/>
                    </a:lnTo>
                    <a:lnTo>
                      <a:pt x="426" y="1721"/>
                    </a:lnTo>
                    <a:lnTo>
                      <a:pt x="459" y="1688"/>
                    </a:lnTo>
                    <a:lnTo>
                      <a:pt x="491" y="1655"/>
                    </a:lnTo>
                    <a:lnTo>
                      <a:pt x="524" y="1623"/>
                    </a:lnTo>
                    <a:lnTo>
                      <a:pt x="557" y="1590"/>
                    </a:lnTo>
                    <a:lnTo>
                      <a:pt x="590" y="1557"/>
                    </a:lnTo>
                    <a:lnTo>
                      <a:pt x="590" y="1557"/>
                    </a:lnTo>
                    <a:cubicBezTo>
                      <a:pt x="601" y="1545"/>
                      <a:pt x="607" y="1535"/>
                      <a:pt x="607" y="1524"/>
                    </a:cubicBezTo>
                    <a:lnTo>
                      <a:pt x="607" y="1524"/>
                    </a:lnTo>
                    <a:cubicBezTo>
                      <a:pt x="607" y="1513"/>
                      <a:pt x="601" y="1502"/>
                      <a:pt x="590" y="1491"/>
                    </a:cubicBezTo>
                    <a:lnTo>
                      <a:pt x="33" y="934"/>
                    </a:lnTo>
                    <a:lnTo>
                      <a:pt x="33" y="934"/>
                    </a:lnTo>
                    <a:cubicBezTo>
                      <a:pt x="22" y="923"/>
                      <a:pt x="11" y="917"/>
                      <a:pt x="0" y="917"/>
                    </a:cubicBezTo>
                    <a:lnTo>
                      <a:pt x="0" y="704"/>
                    </a:lnTo>
                    <a:lnTo>
                      <a:pt x="131" y="704"/>
                    </a:lnTo>
                    <a:lnTo>
                      <a:pt x="131" y="704"/>
                    </a:lnTo>
                    <a:cubicBezTo>
                      <a:pt x="153" y="704"/>
                      <a:pt x="172" y="702"/>
                      <a:pt x="188" y="696"/>
                    </a:cubicBezTo>
                    <a:lnTo>
                      <a:pt x="188" y="696"/>
                    </a:lnTo>
                    <a:cubicBezTo>
                      <a:pt x="205" y="691"/>
                      <a:pt x="213" y="683"/>
                      <a:pt x="213" y="672"/>
                    </a:cubicBezTo>
                    <a:lnTo>
                      <a:pt x="213" y="672"/>
                    </a:lnTo>
                    <a:cubicBezTo>
                      <a:pt x="213" y="660"/>
                      <a:pt x="207" y="650"/>
                      <a:pt x="197" y="639"/>
                    </a:cubicBezTo>
                    <a:lnTo>
                      <a:pt x="164" y="606"/>
                    </a:lnTo>
                    <a:lnTo>
                      <a:pt x="131" y="573"/>
                    </a:lnTo>
                    <a:lnTo>
                      <a:pt x="98" y="541"/>
                    </a:lnTo>
                    <a:lnTo>
                      <a:pt x="66" y="508"/>
                    </a:lnTo>
                    <a:lnTo>
                      <a:pt x="33" y="475"/>
                    </a:lnTo>
                    <a:lnTo>
                      <a:pt x="33" y="475"/>
                    </a:lnTo>
                    <a:cubicBezTo>
                      <a:pt x="22" y="464"/>
                      <a:pt x="11" y="458"/>
                      <a:pt x="0" y="458"/>
                    </a:cubicBezTo>
                    <a:lnTo>
                      <a:pt x="0" y="360"/>
                    </a:lnTo>
                    <a:lnTo>
                      <a:pt x="0" y="360"/>
                    </a:lnTo>
                    <a:cubicBezTo>
                      <a:pt x="11" y="360"/>
                      <a:pt x="16" y="355"/>
                      <a:pt x="16" y="344"/>
                    </a:cubicBezTo>
                    <a:lnTo>
                      <a:pt x="16" y="344"/>
                    </a:lnTo>
                    <a:cubicBezTo>
                      <a:pt x="16" y="333"/>
                      <a:pt x="11" y="327"/>
                      <a:pt x="0" y="327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11" y="0"/>
                      <a:pt x="22" y="5"/>
                      <a:pt x="33" y="15"/>
                    </a:cubicBezTo>
                    <a:lnTo>
                      <a:pt x="66" y="49"/>
                    </a:lnTo>
                    <a:lnTo>
                      <a:pt x="131" y="114"/>
                    </a:lnTo>
                    <a:lnTo>
                      <a:pt x="131" y="114"/>
                    </a:lnTo>
                    <a:cubicBezTo>
                      <a:pt x="142" y="125"/>
                      <a:pt x="147" y="136"/>
                      <a:pt x="147" y="147"/>
                    </a:cubicBezTo>
                    <a:lnTo>
                      <a:pt x="147" y="147"/>
                    </a:lnTo>
                    <a:cubicBezTo>
                      <a:pt x="147" y="158"/>
                      <a:pt x="139" y="166"/>
                      <a:pt x="123" y="172"/>
                    </a:cubicBezTo>
                    <a:lnTo>
                      <a:pt x="74" y="188"/>
                    </a:lnTo>
                    <a:lnTo>
                      <a:pt x="74" y="188"/>
                    </a:lnTo>
                    <a:cubicBezTo>
                      <a:pt x="57" y="194"/>
                      <a:pt x="49" y="202"/>
                      <a:pt x="49" y="213"/>
                    </a:cubicBezTo>
                    <a:lnTo>
                      <a:pt x="49" y="213"/>
                    </a:lnTo>
                    <a:cubicBezTo>
                      <a:pt x="49" y="224"/>
                      <a:pt x="55" y="235"/>
                      <a:pt x="66" y="245"/>
                    </a:cubicBezTo>
                    <a:lnTo>
                      <a:pt x="98" y="279"/>
                    </a:lnTo>
                    <a:lnTo>
                      <a:pt x="131" y="311"/>
                    </a:lnTo>
                    <a:lnTo>
                      <a:pt x="230" y="409"/>
                    </a:lnTo>
                    <a:lnTo>
                      <a:pt x="262" y="442"/>
                    </a:lnTo>
                    <a:lnTo>
                      <a:pt x="295" y="475"/>
                    </a:lnTo>
                    <a:lnTo>
                      <a:pt x="394" y="573"/>
                    </a:lnTo>
                    <a:lnTo>
                      <a:pt x="426" y="606"/>
                    </a:lnTo>
                    <a:lnTo>
                      <a:pt x="459" y="639"/>
                    </a:lnTo>
                    <a:lnTo>
                      <a:pt x="524" y="704"/>
                    </a:lnTo>
                    <a:lnTo>
                      <a:pt x="524" y="704"/>
                    </a:lnTo>
                    <a:cubicBezTo>
                      <a:pt x="536" y="715"/>
                      <a:pt x="541" y="726"/>
                      <a:pt x="541" y="737"/>
                    </a:cubicBezTo>
                    <a:lnTo>
                      <a:pt x="541" y="737"/>
                    </a:lnTo>
                    <a:cubicBezTo>
                      <a:pt x="541" y="748"/>
                      <a:pt x="533" y="756"/>
                      <a:pt x="516" y="762"/>
                    </a:cubicBezTo>
                    <a:lnTo>
                      <a:pt x="516" y="762"/>
                    </a:lnTo>
                    <a:cubicBezTo>
                      <a:pt x="500" y="767"/>
                      <a:pt x="480" y="770"/>
                      <a:pt x="459" y="770"/>
                    </a:cubicBezTo>
                    <a:lnTo>
                      <a:pt x="131" y="770"/>
                    </a:lnTo>
                    <a:lnTo>
                      <a:pt x="131" y="770"/>
                    </a:lnTo>
                    <a:cubicBezTo>
                      <a:pt x="109" y="770"/>
                      <a:pt x="91" y="773"/>
                      <a:pt x="74" y="778"/>
                    </a:cubicBezTo>
                    <a:lnTo>
                      <a:pt x="74" y="778"/>
                    </a:lnTo>
                    <a:cubicBezTo>
                      <a:pt x="57" y="784"/>
                      <a:pt x="49" y="792"/>
                      <a:pt x="49" y="803"/>
                    </a:cubicBezTo>
                    <a:lnTo>
                      <a:pt x="49" y="803"/>
                    </a:lnTo>
                    <a:cubicBezTo>
                      <a:pt x="49" y="814"/>
                      <a:pt x="55" y="824"/>
                      <a:pt x="66" y="835"/>
                    </a:cubicBezTo>
                    <a:lnTo>
                      <a:pt x="98" y="868"/>
                    </a:lnTo>
                    <a:lnTo>
                      <a:pt x="131" y="901"/>
                    </a:lnTo>
                    <a:lnTo>
                      <a:pt x="164" y="934"/>
                    </a:lnTo>
                    <a:lnTo>
                      <a:pt x="197" y="966"/>
                    </a:lnTo>
                    <a:lnTo>
                      <a:pt x="230" y="999"/>
                    </a:lnTo>
                    <a:lnTo>
                      <a:pt x="262" y="1032"/>
                    </a:lnTo>
                    <a:lnTo>
                      <a:pt x="295" y="1065"/>
                    </a:lnTo>
                    <a:lnTo>
                      <a:pt x="328" y="1098"/>
                    </a:lnTo>
                    <a:lnTo>
                      <a:pt x="361" y="1130"/>
                    </a:lnTo>
                    <a:lnTo>
                      <a:pt x="394" y="1163"/>
                    </a:lnTo>
                    <a:lnTo>
                      <a:pt x="426" y="1196"/>
                    </a:lnTo>
                    <a:lnTo>
                      <a:pt x="459" y="1229"/>
                    </a:lnTo>
                    <a:lnTo>
                      <a:pt x="491" y="1262"/>
                    </a:lnTo>
                    <a:lnTo>
                      <a:pt x="524" y="1294"/>
                    </a:lnTo>
                    <a:lnTo>
                      <a:pt x="557" y="1327"/>
                    </a:lnTo>
                    <a:lnTo>
                      <a:pt x="590" y="1360"/>
                    </a:lnTo>
                    <a:lnTo>
                      <a:pt x="622" y="1393"/>
                    </a:lnTo>
                    <a:lnTo>
                      <a:pt x="655" y="1426"/>
                    </a:lnTo>
                    <a:lnTo>
                      <a:pt x="688" y="1458"/>
                    </a:lnTo>
                    <a:lnTo>
                      <a:pt x="721" y="14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" name="Freeform 483">
                <a:extLst>
                  <a:ext uri="{FF2B5EF4-FFF2-40B4-BE49-F238E27FC236}">
                    <a16:creationId xmlns="" xmlns:a16="http://schemas.microsoft.com/office/drawing/2014/main" id="{ED8404C3-769A-A046-8725-F7436173E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2243138"/>
                <a:ext cx="171450" cy="342900"/>
              </a:xfrm>
              <a:custGeom>
                <a:avLst/>
                <a:gdLst>
                  <a:gd name="T0" fmla="*/ 459 w 476"/>
                  <a:gd name="T1" fmla="*/ 508 h 952"/>
                  <a:gd name="T2" fmla="*/ 459 w 476"/>
                  <a:gd name="T3" fmla="*/ 508 h 952"/>
                  <a:gd name="T4" fmla="*/ 475 w 476"/>
                  <a:gd name="T5" fmla="*/ 475 h 952"/>
                  <a:gd name="T6" fmla="*/ 475 w 476"/>
                  <a:gd name="T7" fmla="*/ 475 h 952"/>
                  <a:gd name="T8" fmla="*/ 459 w 476"/>
                  <a:gd name="T9" fmla="*/ 442 h 952"/>
                  <a:gd name="T10" fmla="*/ 426 w 476"/>
                  <a:gd name="T11" fmla="*/ 409 h 952"/>
                  <a:gd name="T12" fmla="*/ 394 w 476"/>
                  <a:gd name="T13" fmla="*/ 377 h 952"/>
                  <a:gd name="T14" fmla="*/ 361 w 476"/>
                  <a:gd name="T15" fmla="*/ 344 h 952"/>
                  <a:gd name="T16" fmla="*/ 328 w 476"/>
                  <a:gd name="T17" fmla="*/ 311 h 952"/>
                  <a:gd name="T18" fmla="*/ 295 w 476"/>
                  <a:gd name="T19" fmla="*/ 278 h 952"/>
                  <a:gd name="T20" fmla="*/ 262 w 476"/>
                  <a:gd name="T21" fmla="*/ 245 h 952"/>
                  <a:gd name="T22" fmla="*/ 230 w 476"/>
                  <a:gd name="T23" fmla="*/ 213 h 952"/>
                  <a:gd name="T24" fmla="*/ 197 w 476"/>
                  <a:gd name="T25" fmla="*/ 180 h 952"/>
                  <a:gd name="T26" fmla="*/ 164 w 476"/>
                  <a:gd name="T27" fmla="*/ 147 h 952"/>
                  <a:gd name="T28" fmla="*/ 131 w 476"/>
                  <a:gd name="T29" fmla="*/ 114 h 952"/>
                  <a:gd name="T30" fmla="*/ 98 w 476"/>
                  <a:gd name="T31" fmla="*/ 81 h 952"/>
                  <a:gd name="T32" fmla="*/ 66 w 476"/>
                  <a:gd name="T33" fmla="*/ 49 h 952"/>
                  <a:gd name="T34" fmla="*/ 33 w 476"/>
                  <a:gd name="T35" fmla="*/ 16 h 952"/>
                  <a:gd name="T36" fmla="*/ 33 w 476"/>
                  <a:gd name="T37" fmla="*/ 16 h 952"/>
                  <a:gd name="T38" fmla="*/ 0 w 476"/>
                  <a:gd name="T39" fmla="*/ 0 h 952"/>
                  <a:gd name="T40" fmla="*/ 0 w 476"/>
                  <a:gd name="T41" fmla="*/ 131 h 952"/>
                  <a:gd name="T42" fmla="*/ 0 w 476"/>
                  <a:gd name="T43" fmla="*/ 131 h 952"/>
                  <a:gd name="T44" fmla="*/ 33 w 476"/>
                  <a:gd name="T45" fmla="*/ 147 h 952"/>
                  <a:gd name="T46" fmla="*/ 66 w 476"/>
                  <a:gd name="T47" fmla="*/ 180 h 952"/>
                  <a:gd name="T48" fmla="*/ 98 w 476"/>
                  <a:gd name="T49" fmla="*/ 213 h 952"/>
                  <a:gd name="T50" fmla="*/ 131 w 476"/>
                  <a:gd name="T51" fmla="*/ 245 h 952"/>
                  <a:gd name="T52" fmla="*/ 230 w 476"/>
                  <a:gd name="T53" fmla="*/ 344 h 952"/>
                  <a:gd name="T54" fmla="*/ 262 w 476"/>
                  <a:gd name="T55" fmla="*/ 377 h 952"/>
                  <a:gd name="T56" fmla="*/ 295 w 476"/>
                  <a:gd name="T57" fmla="*/ 409 h 952"/>
                  <a:gd name="T58" fmla="*/ 328 w 476"/>
                  <a:gd name="T59" fmla="*/ 442 h 952"/>
                  <a:gd name="T60" fmla="*/ 328 w 476"/>
                  <a:gd name="T61" fmla="*/ 442 h 952"/>
                  <a:gd name="T62" fmla="*/ 344 w 476"/>
                  <a:gd name="T63" fmla="*/ 475 h 952"/>
                  <a:gd name="T64" fmla="*/ 344 w 476"/>
                  <a:gd name="T65" fmla="*/ 475 h 952"/>
                  <a:gd name="T66" fmla="*/ 328 w 476"/>
                  <a:gd name="T67" fmla="*/ 508 h 952"/>
                  <a:gd name="T68" fmla="*/ 295 w 476"/>
                  <a:gd name="T69" fmla="*/ 541 h 952"/>
                  <a:gd name="T70" fmla="*/ 262 w 476"/>
                  <a:gd name="T71" fmla="*/ 574 h 952"/>
                  <a:gd name="T72" fmla="*/ 230 w 476"/>
                  <a:gd name="T73" fmla="*/ 606 h 952"/>
                  <a:gd name="T74" fmla="*/ 197 w 476"/>
                  <a:gd name="T75" fmla="*/ 639 h 952"/>
                  <a:gd name="T76" fmla="*/ 164 w 476"/>
                  <a:gd name="T77" fmla="*/ 672 h 952"/>
                  <a:gd name="T78" fmla="*/ 131 w 476"/>
                  <a:gd name="T79" fmla="*/ 705 h 952"/>
                  <a:gd name="T80" fmla="*/ 98 w 476"/>
                  <a:gd name="T81" fmla="*/ 737 h 952"/>
                  <a:gd name="T82" fmla="*/ 66 w 476"/>
                  <a:gd name="T83" fmla="*/ 770 h 952"/>
                  <a:gd name="T84" fmla="*/ 33 w 476"/>
                  <a:gd name="T85" fmla="*/ 803 h 952"/>
                  <a:gd name="T86" fmla="*/ 33 w 476"/>
                  <a:gd name="T87" fmla="*/ 803 h 952"/>
                  <a:gd name="T88" fmla="*/ 0 w 476"/>
                  <a:gd name="T89" fmla="*/ 819 h 952"/>
                  <a:gd name="T90" fmla="*/ 0 w 476"/>
                  <a:gd name="T91" fmla="*/ 951 h 952"/>
                  <a:gd name="T92" fmla="*/ 0 w 476"/>
                  <a:gd name="T93" fmla="*/ 951 h 952"/>
                  <a:gd name="T94" fmla="*/ 33 w 476"/>
                  <a:gd name="T95" fmla="*/ 933 h 952"/>
                  <a:gd name="T96" fmla="*/ 459 w 476"/>
                  <a:gd name="T97" fmla="*/ 508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6" h="952">
                    <a:moveTo>
                      <a:pt x="459" y="508"/>
                    </a:moveTo>
                    <a:lnTo>
                      <a:pt x="459" y="508"/>
                    </a:lnTo>
                    <a:cubicBezTo>
                      <a:pt x="470" y="496"/>
                      <a:pt x="475" y="486"/>
                      <a:pt x="475" y="475"/>
                    </a:cubicBezTo>
                    <a:lnTo>
                      <a:pt x="475" y="475"/>
                    </a:lnTo>
                    <a:cubicBezTo>
                      <a:pt x="475" y="464"/>
                      <a:pt x="470" y="453"/>
                      <a:pt x="459" y="442"/>
                    </a:cubicBezTo>
                    <a:lnTo>
                      <a:pt x="426" y="409"/>
                    </a:lnTo>
                    <a:lnTo>
                      <a:pt x="394" y="377"/>
                    </a:lnTo>
                    <a:lnTo>
                      <a:pt x="361" y="344"/>
                    </a:lnTo>
                    <a:lnTo>
                      <a:pt x="328" y="311"/>
                    </a:lnTo>
                    <a:lnTo>
                      <a:pt x="295" y="278"/>
                    </a:lnTo>
                    <a:lnTo>
                      <a:pt x="262" y="245"/>
                    </a:lnTo>
                    <a:lnTo>
                      <a:pt x="230" y="213"/>
                    </a:lnTo>
                    <a:lnTo>
                      <a:pt x="197" y="180"/>
                    </a:lnTo>
                    <a:lnTo>
                      <a:pt x="164" y="147"/>
                    </a:lnTo>
                    <a:lnTo>
                      <a:pt x="131" y="114"/>
                    </a:lnTo>
                    <a:lnTo>
                      <a:pt x="98" y="81"/>
                    </a:lnTo>
                    <a:lnTo>
                      <a:pt x="66" y="49"/>
                    </a:lnTo>
                    <a:lnTo>
                      <a:pt x="33" y="16"/>
                    </a:lnTo>
                    <a:lnTo>
                      <a:pt x="33" y="16"/>
                    </a:lnTo>
                    <a:cubicBezTo>
                      <a:pt x="22" y="5"/>
                      <a:pt x="11" y="0"/>
                      <a:pt x="0" y="0"/>
                    </a:cubicBezTo>
                    <a:lnTo>
                      <a:pt x="0" y="131"/>
                    </a:lnTo>
                    <a:lnTo>
                      <a:pt x="0" y="131"/>
                    </a:lnTo>
                    <a:cubicBezTo>
                      <a:pt x="11" y="131"/>
                      <a:pt x="22" y="137"/>
                      <a:pt x="33" y="147"/>
                    </a:cubicBezTo>
                    <a:lnTo>
                      <a:pt x="66" y="180"/>
                    </a:lnTo>
                    <a:lnTo>
                      <a:pt x="98" y="213"/>
                    </a:lnTo>
                    <a:lnTo>
                      <a:pt x="131" y="245"/>
                    </a:lnTo>
                    <a:lnTo>
                      <a:pt x="230" y="344"/>
                    </a:lnTo>
                    <a:lnTo>
                      <a:pt x="262" y="377"/>
                    </a:lnTo>
                    <a:lnTo>
                      <a:pt x="295" y="409"/>
                    </a:lnTo>
                    <a:lnTo>
                      <a:pt x="328" y="442"/>
                    </a:lnTo>
                    <a:lnTo>
                      <a:pt x="328" y="442"/>
                    </a:lnTo>
                    <a:cubicBezTo>
                      <a:pt x="338" y="453"/>
                      <a:pt x="344" y="464"/>
                      <a:pt x="344" y="475"/>
                    </a:cubicBezTo>
                    <a:lnTo>
                      <a:pt x="344" y="475"/>
                    </a:lnTo>
                    <a:cubicBezTo>
                      <a:pt x="344" y="486"/>
                      <a:pt x="338" y="496"/>
                      <a:pt x="328" y="508"/>
                    </a:cubicBezTo>
                    <a:lnTo>
                      <a:pt x="295" y="541"/>
                    </a:lnTo>
                    <a:lnTo>
                      <a:pt x="262" y="574"/>
                    </a:lnTo>
                    <a:lnTo>
                      <a:pt x="230" y="606"/>
                    </a:lnTo>
                    <a:lnTo>
                      <a:pt x="197" y="639"/>
                    </a:lnTo>
                    <a:lnTo>
                      <a:pt x="164" y="672"/>
                    </a:lnTo>
                    <a:lnTo>
                      <a:pt x="131" y="705"/>
                    </a:lnTo>
                    <a:lnTo>
                      <a:pt x="98" y="737"/>
                    </a:lnTo>
                    <a:lnTo>
                      <a:pt x="66" y="770"/>
                    </a:lnTo>
                    <a:lnTo>
                      <a:pt x="33" y="803"/>
                    </a:lnTo>
                    <a:lnTo>
                      <a:pt x="33" y="803"/>
                    </a:lnTo>
                    <a:cubicBezTo>
                      <a:pt x="22" y="814"/>
                      <a:pt x="11" y="819"/>
                      <a:pt x="0" y="819"/>
                    </a:cubicBezTo>
                    <a:lnTo>
                      <a:pt x="0" y="951"/>
                    </a:lnTo>
                    <a:lnTo>
                      <a:pt x="0" y="951"/>
                    </a:lnTo>
                    <a:cubicBezTo>
                      <a:pt x="11" y="951"/>
                      <a:pt x="22" y="945"/>
                      <a:pt x="33" y="933"/>
                    </a:cubicBezTo>
                    <a:lnTo>
                      <a:pt x="459" y="50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="" xmlns:a16="http://schemas.microsoft.com/office/drawing/2014/main" id="{98B3E0F0-8C25-C84F-900B-8F82DAFDE224}"/>
                  </a:ext>
                </a:extLst>
              </p:cNvPr>
              <p:cNvGrpSpPr/>
              <p:nvPr/>
            </p:nvGrpSpPr>
            <p:grpSpPr>
              <a:xfrm>
                <a:off x="6099175" y="2360613"/>
                <a:ext cx="106363" cy="107950"/>
                <a:chOff x="6099175" y="2360613"/>
                <a:chExt cx="106363" cy="107950"/>
              </a:xfrm>
              <a:solidFill>
                <a:schemeClr val="accent2"/>
              </a:solidFill>
            </p:grpSpPr>
            <p:sp>
              <p:nvSpPr>
                <p:cNvPr id="44" name="Freeform 345">
                  <a:extLst>
                    <a:ext uri="{FF2B5EF4-FFF2-40B4-BE49-F238E27FC236}">
                      <a16:creationId xmlns="" xmlns:a16="http://schemas.microsoft.com/office/drawing/2014/main" id="{F4A50D25-A588-084E-8158-30C0B85FE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9175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7 w 113"/>
                    <a:gd name="T11" fmla="*/ 50 h 114"/>
                    <a:gd name="T12" fmla="*/ 17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1" y="9"/>
                        <a:pt x="93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0" y="6"/>
                        <a:pt x="49" y="17"/>
                      </a:cubicBezTo>
                      <a:lnTo>
                        <a:pt x="17" y="50"/>
                      </a:lnTo>
                      <a:lnTo>
                        <a:pt x="17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8" y="113"/>
                        <a:pt x="74" y="107"/>
                      </a:cubicBezTo>
                      <a:lnTo>
                        <a:pt x="74" y="107"/>
                      </a:lnTo>
                      <a:cubicBezTo>
                        <a:pt x="90" y="101"/>
                        <a:pt x="101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5" name="Freeform 348">
                  <a:extLst>
                    <a:ext uri="{FF2B5EF4-FFF2-40B4-BE49-F238E27FC236}">
                      <a16:creationId xmlns="" xmlns:a16="http://schemas.microsoft.com/office/drawing/2014/main" id="{8B121627-094E-F341-9554-E8EF187E8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9175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7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8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7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0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3" y="112"/>
                        <a:pt x="101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1" y="21"/>
                        <a:pt x="90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6" name="Freeform 489">
                  <a:extLst>
                    <a:ext uri="{FF2B5EF4-FFF2-40B4-BE49-F238E27FC236}">
                      <a16:creationId xmlns="" xmlns:a16="http://schemas.microsoft.com/office/drawing/2014/main" id="{E299C504-05E7-B149-8BF9-8EE23C359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4263" y="2360613"/>
                  <a:ext cx="41275" cy="41275"/>
                </a:xfrm>
                <a:custGeom>
                  <a:avLst/>
                  <a:gdLst>
                    <a:gd name="T0" fmla="*/ 39 w 113"/>
                    <a:gd name="T1" fmla="*/ 107 h 114"/>
                    <a:gd name="T2" fmla="*/ 39 w 113"/>
                    <a:gd name="T3" fmla="*/ 107 h 114"/>
                    <a:gd name="T4" fmla="*/ 88 w 113"/>
                    <a:gd name="T5" fmla="*/ 107 h 114"/>
                    <a:gd name="T6" fmla="*/ 88 w 113"/>
                    <a:gd name="T7" fmla="*/ 107 h 114"/>
                    <a:gd name="T8" fmla="*/ 112 w 113"/>
                    <a:gd name="T9" fmla="*/ 82 h 114"/>
                    <a:gd name="T10" fmla="*/ 112 w 113"/>
                    <a:gd name="T11" fmla="*/ 82 h 114"/>
                    <a:gd name="T12" fmla="*/ 96 w 113"/>
                    <a:gd name="T13" fmla="*/ 50 h 114"/>
                    <a:gd name="T14" fmla="*/ 63 w 113"/>
                    <a:gd name="T15" fmla="*/ 17 h 114"/>
                    <a:gd name="T16" fmla="*/ 63 w 113"/>
                    <a:gd name="T17" fmla="*/ 17 h 114"/>
                    <a:gd name="T18" fmla="*/ 31 w 113"/>
                    <a:gd name="T19" fmla="*/ 0 h 114"/>
                    <a:gd name="T20" fmla="*/ 31 w 113"/>
                    <a:gd name="T21" fmla="*/ 0 h 114"/>
                    <a:gd name="T22" fmla="*/ 6 w 113"/>
                    <a:gd name="T23" fmla="*/ 25 h 114"/>
                    <a:gd name="T24" fmla="*/ 6 w 113"/>
                    <a:gd name="T25" fmla="*/ 25 h 114"/>
                    <a:gd name="T26" fmla="*/ 6 w 113"/>
                    <a:gd name="T27" fmla="*/ 74 h 114"/>
                    <a:gd name="T28" fmla="*/ 6 w 113"/>
                    <a:gd name="T29" fmla="*/ 74 h 114"/>
                    <a:gd name="T30" fmla="*/ 39 w 113"/>
                    <a:gd name="T31" fmla="*/ 10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39" y="107"/>
                      </a:moveTo>
                      <a:lnTo>
                        <a:pt x="39" y="107"/>
                      </a:lnTo>
                      <a:cubicBezTo>
                        <a:pt x="56" y="113"/>
                        <a:pt x="71" y="113"/>
                        <a:pt x="88" y="107"/>
                      </a:cubicBezTo>
                      <a:lnTo>
                        <a:pt x="88" y="107"/>
                      </a:lnTo>
                      <a:cubicBezTo>
                        <a:pt x="104" y="101"/>
                        <a:pt x="112" y="93"/>
                        <a:pt x="112" y="82"/>
                      </a:cubicBezTo>
                      <a:lnTo>
                        <a:pt x="112" y="82"/>
                      </a:lnTo>
                      <a:cubicBezTo>
                        <a:pt x="112" y="72"/>
                        <a:pt x="107" y="60"/>
                        <a:pt x="96" y="50"/>
                      </a:cubicBezTo>
                      <a:lnTo>
                        <a:pt x="63" y="17"/>
                      </a:lnTo>
                      <a:lnTo>
                        <a:pt x="63" y="17"/>
                      </a:lnTo>
                      <a:cubicBezTo>
                        <a:pt x="52" y="6"/>
                        <a:pt x="41" y="0"/>
                        <a:pt x="31" y="0"/>
                      </a:cubicBezTo>
                      <a:lnTo>
                        <a:pt x="31" y="0"/>
                      </a:lnTo>
                      <a:cubicBezTo>
                        <a:pt x="20" y="0"/>
                        <a:pt x="11" y="9"/>
                        <a:pt x="6" y="25"/>
                      </a:cubicBezTo>
                      <a:lnTo>
                        <a:pt x="6" y="25"/>
                      </a:lnTo>
                      <a:cubicBezTo>
                        <a:pt x="0" y="42"/>
                        <a:pt x="0" y="57"/>
                        <a:pt x="6" y="74"/>
                      </a:cubicBezTo>
                      <a:lnTo>
                        <a:pt x="6" y="74"/>
                      </a:lnTo>
                      <a:cubicBezTo>
                        <a:pt x="11" y="91"/>
                        <a:pt x="22" y="101"/>
                        <a:pt x="39" y="10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7" name="Freeform 492">
                  <a:extLst>
                    <a:ext uri="{FF2B5EF4-FFF2-40B4-BE49-F238E27FC236}">
                      <a16:creationId xmlns="" xmlns:a16="http://schemas.microsoft.com/office/drawing/2014/main" id="{187ECF87-120D-994B-89C8-A146851348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4263" y="2427288"/>
                  <a:ext cx="41275" cy="41275"/>
                </a:xfrm>
                <a:custGeom>
                  <a:avLst/>
                  <a:gdLst>
                    <a:gd name="T0" fmla="*/ 6 w 113"/>
                    <a:gd name="T1" fmla="*/ 87 h 113"/>
                    <a:gd name="T2" fmla="*/ 6 w 113"/>
                    <a:gd name="T3" fmla="*/ 87 h 113"/>
                    <a:gd name="T4" fmla="*/ 31 w 113"/>
                    <a:gd name="T5" fmla="*/ 112 h 113"/>
                    <a:gd name="T6" fmla="*/ 31 w 113"/>
                    <a:gd name="T7" fmla="*/ 112 h 113"/>
                    <a:gd name="T8" fmla="*/ 63 w 113"/>
                    <a:gd name="T9" fmla="*/ 95 h 113"/>
                    <a:gd name="T10" fmla="*/ 96 w 113"/>
                    <a:gd name="T11" fmla="*/ 63 h 113"/>
                    <a:gd name="T12" fmla="*/ 96 w 113"/>
                    <a:gd name="T13" fmla="*/ 63 h 113"/>
                    <a:gd name="T14" fmla="*/ 112 w 113"/>
                    <a:gd name="T15" fmla="*/ 30 h 113"/>
                    <a:gd name="T16" fmla="*/ 112 w 113"/>
                    <a:gd name="T17" fmla="*/ 30 h 113"/>
                    <a:gd name="T18" fmla="*/ 88 w 113"/>
                    <a:gd name="T19" fmla="*/ 5 h 113"/>
                    <a:gd name="T20" fmla="*/ 88 w 113"/>
                    <a:gd name="T21" fmla="*/ 5 h 113"/>
                    <a:gd name="T22" fmla="*/ 39 w 113"/>
                    <a:gd name="T23" fmla="*/ 5 h 113"/>
                    <a:gd name="T24" fmla="*/ 39 w 113"/>
                    <a:gd name="T25" fmla="*/ 5 h 113"/>
                    <a:gd name="T26" fmla="*/ 6 w 113"/>
                    <a:gd name="T27" fmla="*/ 38 h 113"/>
                    <a:gd name="T28" fmla="*/ 6 w 113"/>
                    <a:gd name="T29" fmla="*/ 38 h 113"/>
                    <a:gd name="T30" fmla="*/ 6 w 113"/>
                    <a:gd name="T31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6" y="87"/>
                      </a:moveTo>
                      <a:lnTo>
                        <a:pt x="6" y="87"/>
                      </a:lnTo>
                      <a:cubicBezTo>
                        <a:pt x="11" y="103"/>
                        <a:pt x="20" y="112"/>
                        <a:pt x="31" y="112"/>
                      </a:cubicBezTo>
                      <a:lnTo>
                        <a:pt x="31" y="112"/>
                      </a:lnTo>
                      <a:cubicBezTo>
                        <a:pt x="41" y="112"/>
                        <a:pt x="52" y="106"/>
                        <a:pt x="63" y="95"/>
                      </a:cubicBezTo>
                      <a:lnTo>
                        <a:pt x="96" y="63"/>
                      </a:lnTo>
                      <a:lnTo>
                        <a:pt x="96" y="63"/>
                      </a:lnTo>
                      <a:cubicBezTo>
                        <a:pt x="107" y="51"/>
                        <a:pt x="112" y="40"/>
                        <a:pt x="112" y="30"/>
                      </a:cubicBezTo>
                      <a:lnTo>
                        <a:pt x="112" y="30"/>
                      </a:lnTo>
                      <a:cubicBezTo>
                        <a:pt x="112" y="18"/>
                        <a:pt x="104" y="10"/>
                        <a:pt x="88" y="5"/>
                      </a:cubicBezTo>
                      <a:lnTo>
                        <a:pt x="88" y="5"/>
                      </a:lnTo>
                      <a:cubicBezTo>
                        <a:pt x="71" y="0"/>
                        <a:pt x="56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4"/>
                        <a:pt x="0" y="71"/>
                        <a:pt x="6" y="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194987CE-04CC-6E4A-989A-116F3EF9A576}"/>
                </a:ext>
              </a:extLst>
            </p:cNvPr>
            <p:cNvGrpSpPr/>
            <p:nvPr/>
          </p:nvGrpSpPr>
          <p:grpSpPr>
            <a:xfrm>
              <a:off x="7585075" y="1387002"/>
              <a:ext cx="266700" cy="1096962"/>
              <a:chOff x="7585075" y="1865313"/>
              <a:chExt cx="266700" cy="1096962"/>
            </a:xfrm>
          </p:grpSpPr>
          <p:sp>
            <p:nvSpPr>
              <p:cNvPr id="34" name="Freeform 476">
                <a:extLst>
                  <a:ext uri="{FF2B5EF4-FFF2-40B4-BE49-F238E27FC236}">
                    <a16:creationId xmlns="" xmlns:a16="http://schemas.microsoft.com/office/drawing/2014/main" id="{3E97165D-A625-2146-A0F9-277D1F2A5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5075" y="1865313"/>
                <a:ext cx="266700" cy="1096962"/>
              </a:xfrm>
              <a:custGeom>
                <a:avLst/>
                <a:gdLst>
                  <a:gd name="T0" fmla="*/ 656 w 739"/>
                  <a:gd name="T1" fmla="*/ 409 h 3049"/>
                  <a:gd name="T2" fmla="*/ 623 w 739"/>
                  <a:gd name="T3" fmla="*/ 475 h 3049"/>
                  <a:gd name="T4" fmla="*/ 590 w 739"/>
                  <a:gd name="T5" fmla="*/ 475 h 3049"/>
                  <a:gd name="T6" fmla="*/ 558 w 739"/>
                  <a:gd name="T7" fmla="*/ 541 h 3049"/>
                  <a:gd name="T8" fmla="*/ 541 w 739"/>
                  <a:gd name="T9" fmla="*/ 557 h 3049"/>
                  <a:gd name="T10" fmla="*/ 541 w 739"/>
                  <a:gd name="T11" fmla="*/ 2524 h 3049"/>
                  <a:gd name="T12" fmla="*/ 541 w 739"/>
                  <a:gd name="T13" fmla="*/ 2491 h 3049"/>
                  <a:gd name="T14" fmla="*/ 607 w 739"/>
                  <a:gd name="T15" fmla="*/ 2589 h 3049"/>
                  <a:gd name="T16" fmla="*/ 590 w 739"/>
                  <a:gd name="T17" fmla="*/ 2573 h 3049"/>
                  <a:gd name="T18" fmla="*/ 689 w 739"/>
                  <a:gd name="T19" fmla="*/ 2638 h 3049"/>
                  <a:gd name="T20" fmla="*/ 492 w 739"/>
                  <a:gd name="T21" fmla="*/ 2442 h 3049"/>
                  <a:gd name="T22" fmla="*/ 459 w 739"/>
                  <a:gd name="T23" fmla="*/ 2442 h 3049"/>
                  <a:gd name="T24" fmla="*/ 426 w 739"/>
                  <a:gd name="T25" fmla="*/ 2376 h 3049"/>
                  <a:gd name="T26" fmla="*/ 411 w 739"/>
                  <a:gd name="T27" fmla="*/ 2393 h 3049"/>
                  <a:gd name="T28" fmla="*/ 476 w 739"/>
                  <a:gd name="T29" fmla="*/ 589 h 3049"/>
                  <a:gd name="T30" fmla="*/ 476 w 739"/>
                  <a:gd name="T31" fmla="*/ 622 h 3049"/>
                  <a:gd name="T32" fmla="*/ 411 w 739"/>
                  <a:gd name="T33" fmla="*/ 655 h 3049"/>
                  <a:gd name="T34" fmla="*/ 426 w 739"/>
                  <a:gd name="T35" fmla="*/ 672 h 3049"/>
                  <a:gd name="T36" fmla="*/ 738 w 739"/>
                  <a:gd name="T37" fmla="*/ 458 h 3049"/>
                  <a:gd name="T38" fmla="*/ 574 w 739"/>
                  <a:gd name="T39" fmla="*/ 606 h 3049"/>
                  <a:gd name="T40" fmla="*/ 550 w 739"/>
                  <a:gd name="T41" fmla="*/ 696 h 3049"/>
                  <a:gd name="T42" fmla="*/ 738 w 739"/>
                  <a:gd name="T43" fmla="*/ 917 h 3049"/>
                  <a:gd name="T44" fmla="*/ 131 w 739"/>
                  <a:gd name="T45" fmla="*/ 1524 h 3049"/>
                  <a:gd name="T46" fmla="*/ 279 w 739"/>
                  <a:gd name="T47" fmla="*/ 1688 h 3049"/>
                  <a:gd name="T48" fmla="*/ 443 w 739"/>
                  <a:gd name="T49" fmla="*/ 1852 h 3049"/>
                  <a:gd name="T50" fmla="*/ 607 w 739"/>
                  <a:gd name="T51" fmla="*/ 2016 h 3049"/>
                  <a:gd name="T52" fmla="*/ 738 w 739"/>
                  <a:gd name="T53" fmla="*/ 2131 h 3049"/>
                  <a:gd name="T54" fmla="*/ 550 w 739"/>
                  <a:gd name="T55" fmla="*/ 2351 h 3049"/>
                  <a:gd name="T56" fmla="*/ 672 w 739"/>
                  <a:gd name="T57" fmla="*/ 2540 h 3049"/>
                  <a:gd name="T58" fmla="*/ 738 w 739"/>
                  <a:gd name="T59" fmla="*/ 2687 h 3049"/>
                  <a:gd name="T60" fmla="*/ 738 w 739"/>
                  <a:gd name="T61" fmla="*/ 3048 h 3049"/>
                  <a:gd name="T62" fmla="*/ 607 w 739"/>
                  <a:gd name="T63" fmla="*/ 2933 h 3049"/>
                  <a:gd name="T64" fmla="*/ 664 w 739"/>
                  <a:gd name="T65" fmla="*/ 2860 h 3049"/>
                  <a:gd name="T66" fmla="*/ 607 w 739"/>
                  <a:gd name="T67" fmla="*/ 2737 h 3049"/>
                  <a:gd name="T68" fmla="*/ 443 w 739"/>
                  <a:gd name="T69" fmla="*/ 2573 h 3049"/>
                  <a:gd name="T70" fmla="*/ 279 w 739"/>
                  <a:gd name="T71" fmla="*/ 2409 h 3049"/>
                  <a:gd name="T72" fmla="*/ 197 w 739"/>
                  <a:gd name="T73" fmla="*/ 2310 h 3049"/>
                  <a:gd name="T74" fmla="*/ 607 w 739"/>
                  <a:gd name="T75" fmla="*/ 2278 h 3049"/>
                  <a:gd name="T76" fmla="*/ 672 w 739"/>
                  <a:gd name="T77" fmla="*/ 2212 h 3049"/>
                  <a:gd name="T78" fmla="*/ 377 w 739"/>
                  <a:gd name="T79" fmla="*/ 1917 h 3049"/>
                  <a:gd name="T80" fmla="*/ 83 w 739"/>
                  <a:gd name="T81" fmla="*/ 1623 h 3049"/>
                  <a:gd name="T82" fmla="*/ 0 w 739"/>
                  <a:gd name="T83" fmla="*/ 1524 h 3049"/>
                  <a:gd name="T84" fmla="*/ 148 w 739"/>
                  <a:gd name="T85" fmla="*/ 1360 h 3049"/>
                  <a:gd name="T86" fmla="*/ 312 w 739"/>
                  <a:gd name="T87" fmla="*/ 1196 h 3049"/>
                  <a:gd name="T88" fmla="*/ 476 w 739"/>
                  <a:gd name="T89" fmla="*/ 1032 h 3049"/>
                  <a:gd name="T90" fmla="*/ 639 w 739"/>
                  <a:gd name="T91" fmla="*/ 868 h 3049"/>
                  <a:gd name="T92" fmla="*/ 664 w 739"/>
                  <a:gd name="T93" fmla="*/ 778 h 3049"/>
                  <a:gd name="T94" fmla="*/ 222 w 739"/>
                  <a:gd name="T95" fmla="*/ 762 h 3049"/>
                  <a:gd name="T96" fmla="*/ 279 w 739"/>
                  <a:gd name="T97" fmla="*/ 639 h 3049"/>
                  <a:gd name="T98" fmla="*/ 509 w 739"/>
                  <a:gd name="T99" fmla="*/ 409 h 3049"/>
                  <a:gd name="T100" fmla="*/ 689 w 739"/>
                  <a:gd name="T101" fmla="*/ 213 h 3049"/>
                  <a:gd name="T102" fmla="*/ 590 w 739"/>
                  <a:gd name="T103" fmla="*/ 147 h 3049"/>
                  <a:gd name="T104" fmla="*/ 705 w 739"/>
                  <a:gd name="T105" fmla="*/ 15 h 3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9" h="3049">
                    <a:moveTo>
                      <a:pt x="689" y="409"/>
                    </a:moveTo>
                    <a:lnTo>
                      <a:pt x="689" y="409"/>
                    </a:lnTo>
                    <a:cubicBezTo>
                      <a:pt x="689" y="398"/>
                      <a:pt x="684" y="393"/>
                      <a:pt x="672" y="393"/>
                    </a:cubicBezTo>
                    <a:lnTo>
                      <a:pt x="672" y="393"/>
                    </a:lnTo>
                    <a:cubicBezTo>
                      <a:pt x="661" y="393"/>
                      <a:pt x="656" y="398"/>
                      <a:pt x="656" y="409"/>
                    </a:cubicBezTo>
                    <a:lnTo>
                      <a:pt x="656" y="409"/>
                    </a:lnTo>
                    <a:cubicBezTo>
                      <a:pt x="656" y="420"/>
                      <a:pt x="661" y="426"/>
                      <a:pt x="672" y="426"/>
                    </a:cubicBezTo>
                    <a:lnTo>
                      <a:pt x="672" y="426"/>
                    </a:lnTo>
                    <a:cubicBezTo>
                      <a:pt x="684" y="426"/>
                      <a:pt x="689" y="420"/>
                      <a:pt x="689" y="409"/>
                    </a:cubicBezTo>
                    <a:close/>
                    <a:moveTo>
                      <a:pt x="623" y="475"/>
                    </a:moveTo>
                    <a:lnTo>
                      <a:pt x="623" y="475"/>
                    </a:lnTo>
                    <a:cubicBezTo>
                      <a:pt x="623" y="464"/>
                      <a:pt x="618" y="458"/>
                      <a:pt x="607" y="458"/>
                    </a:cubicBezTo>
                    <a:lnTo>
                      <a:pt x="607" y="458"/>
                    </a:lnTo>
                    <a:cubicBezTo>
                      <a:pt x="596" y="458"/>
                      <a:pt x="590" y="464"/>
                      <a:pt x="590" y="475"/>
                    </a:cubicBezTo>
                    <a:lnTo>
                      <a:pt x="590" y="475"/>
                    </a:lnTo>
                    <a:cubicBezTo>
                      <a:pt x="590" y="486"/>
                      <a:pt x="596" y="491"/>
                      <a:pt x="607" y="491"/>
                    </a:cubicBezTo>
                    <a:lnTo>
                      <a:pt x="607" y="491"/>
                    </a:lnTo>
                    <a:cubicBezTo>
                      <a:pt x="618" y="491"/>
                      <a:pt x="623" y="486"/>
                      <a:pt x="623" y="475"/>
                    </a:cubicBezTo>
                    <a:close/>
                    <a:moveTo>
                      <a:pt x="558" y="541"/>
                    </a:moveTo>
                    <a:lnTo>
                      <a:pt x="558" y="541"/>
                    </a:lnTo>
                    <a:cubicBezTo>
                      <a:pt x="558" y="529"/>
                      <a:pt x="553" y="524"/>
                      <a:pt x="541" y="524"/>
                    </a:cubicBezTo>
                    <a:lnTo>
                      <a:pt x="541" y="524"/>
                    </a:lnTo>
                    <a:cubicBezTo>
                      <a:pt x="530" y="524"/>
                      <a:pt x="525" y="529"/>
                      <a:pt x="525" y="541"/>
                    </a:cubicBezTo>
                    <a:lnTo>
                      <a:pt x="525" y="541"/>
                    </a:lnTo>
                    <a:cubicBezTo>
                      <a:pt x="525" y="551"/>
                      <a:pt x="530" y="557"/>
                      <a:pt x="541" y="557"/>
                    </a:cubicBezTo>
                    <a:lnTo>
                      <a:pt x="541" y="557"/>
                    </a:lnTo>
                    <a:cubicBezTo>
                      <a:pt x="553" y="557"/>
                      <a:pt x="558" y="551"/>
                      <a:pt x="558" y="541"/>
                    </a:cubicBezTo>
                    <a:close/>
                    <a:moveTo>
                      <a:pt x="525" y="2507"/>
                    </a:moveTo>
                    <a:lnTo>
                      <a:pt x="525" y="2507"/>
                    </a:lnTo>
                    <a:cubicBezTo>
                      <a:pt x="525" y="2518"/>
                      <a:pt x="530" y="2524"/>
                      <a:pt x="541" y="2524"/>
                    </a:cubicBezTo>
                    <a:lnTo>
                      <a:pt x="541" y="2524"/>
                    </a:lnTo>
                    <a:cubicBezTo>
                      <a:pt x="553" y="2524"/>
                      <a:pt x="558" y="2518"/>
                      <a:pt x="558" y="2507"/>
                    </a:cubicBezTo>
                    <a:lnTo>
                      <a:pt x="558" y="2507"/>
                    </a:lnTo>
                    <a:cubicBezTo>
                      <a:pt x="558" y="2496"/>
                      <a:pt x="553" y="2491"/>
                      <a:pt x="541" y="2491"/>
                    </a:cubicBezTo>
                    <a:lnTo>
                      <a:pt x="541" y="2491"/>
                    </a:lnTo>
                    <a:cubicBezTo>
                      <a:pt x="530" y="2491"/>
                      <a:pt x="525" y="2496"/>
                      <a:pt x="525" y="2507"/>
                    </a:cubicBezTo>
                    <a:close/>
                    <a:moveTo>
                      <a:pt x="590" y="2573"/>
                    </a:moveTo>
                    <a:lnTo>
                      <a:pt x="590" y="2573"/>
                    </a:lnTo>
                    <a:cubicBezTo>
                      <a:pt x="590" y="2584"/>
                      <a:pt x="596" y="2589"/>
                      <a:pt x="607" y="2589"/>
                    </a:cubicBezTo>
                    <a:lnTo>
                      <a:pt x="607" y="2589"/>
                    </a:lnTo>
                    <a:cubicBezTo>
                      <a:pt x="618" y="2589"/>
                      <a:pt x="623" y="2584"/>
                      <a:pt x="623" y="2573"/>
                    </a:cubicBezTo>
                    <a:lnTo>
                      <a:pt x="623" y="2573"/>
                    </a:lnTo>
                    <a:cubicBezTo>
                      <a:pt x="623" y="2562"/>
                      <a:pt x="618" y="2556"/>
                      <a:pt x="607" y="2556"/>
                    </a:cubicBezTo>
                    <a:lnTo>
                      <a:pt x="607" y="2556"/>
                    </a:lnTo>
                    <a:cubicBezTo>
                      <a:pt x="596" y="2556"/>
                      <a:pt x="590" y="2562"/>
                      <a:pt x="590" y="2573"/>
                    </a:cubicBezTo>
                    <a:close/>
                    <a:moveTo>
                      <a:pt x="656" y="2638"/>
                    </a:moveTo>
                    <a:lnTo>
                      <a:pt x="656" y="2638"/>
                    </a:lnTo>
                    <a:cubicBezTo>
                      <a:pt x="656" y="2650"/>
                      <a:pt x="661" y="2655"/>
                      <a:pt x="672" y="2655"/>
                    </a:cubicBezTo>
                    <a:lnTo>
                      <a:pt x="672" y="2655"/>
                    </a:lnTo>
                    <a:cubicBezTo>
                      <a:pt x="684" y="2655"/>
                      <a:pt x="689" y="2650"/>
                      <a:pt x="689" y="2638"/>
                    </a:cubicBezTo>
                    <a:lnTo>
                      <a:pt x="689" y="2638"/>
                    </a:lnTo>
                    <a:cubicBezTo>
                      <a:pt x="689" y="2627"/>
                      <a:pt x="684" y="2622"/>
                      <a:pt x="672" y="2622"/>
                    </a:cubicBezTo>
                    <a:lnTo>
                      <a:pt x="672" y="2622"/>
                    </a:lnTo>
                    <a:cubicBezTo>
                      <a:pt x="661" y="2622"/>
                      <a:pt x="656" y="2627"/>
                      <a:pt x="656" y="2638"/>
                    </a:cubicBezTo>
                    <a:close/>
                    <a:moveTo>
                      <a:pt x="492" y="2442"/>
                    </a:moveTo>
                    <a:lnTo>
                      <a:pt x="492" y="2442"/>
                    </a:lnTo>
                    <a:cubicBezTo>
                      <a:pt x="492" y="2431"/>
                      <a:pt x="487" y="2425"/>
                      <a:pt x="476" y="2425"/>
                    </a:cubicBezTo>
                    <a:lnTo>
                      <a:pt x="476" y="2425"/>
                    </a:lnTo>
                    <a:cubicBezTo>
                      <a:pt x="465" y="2425"/>
                      <a:pt x="459" y="2431"/>
                      <a:pt x="459" y="2442"/>
                    </a:cubicBezTo>
                    <a:lnTo>
                      <a:pt x="459" y="2442"/>
                    </a:lnTo>
                    <a:cubicBezTo>
                      <a:pt x="459" y="2452"/>
                      <a:pt x="465" y="2458"/>
                      <a:pt x="476" y="2458"/>
                    </a:cubicBezTo>
                    <a:lnTo>
                      <a:pt x="476" y="2458"/>
                    </a:lnTo>
                    <a:cubicBezTo>
                      <a:pt x="487" y="2458"/>
                      <a:pt x="492" y="2452"/>
                      <a:pt x="492" y="2442"/>
                    </a:cubicBezTo>
                    <a:close/>
                    <a:moveTo>
                      <a:pt x="426" y="2376"/>
                    </a:moveTo>
                    <a:lnTo>
                      <a:pt x="426" y="2376"/>
                    </a:lnTo>
                    <a:cubicBezTo>
                      <a:pt x="426" y="2365"/>
                      <a:pt x="421" y="2360"/>
                      <a:pt x="411" y="2360"/>
                    </a:cubicBezTo>
                    <a:lnTo>
                      <a:pt x="411" y="2360"/>
                    </a:lnTo>
                    <a:cubicBezTo>
                      <a:pt x="399" y="2360"/>
                      <a:pt x="394" y="2365"/>
                      <a:pt x="394" y="2376"/>
                    </a:cubicBezTo>
                    <a:lnTo>
                      <a:pt x="394" y="2376"/>
                    </a:lnTo>
                    <a:cubicBezTo>
                      <a:pt x="394" y="2387"/>
                      <a:pt x="399" y="2393"/>
                      <a:pt x="411" y="2393"/>
                    </a:cubicBezTo>
                    <a:lnTo>
                      <a:pt x="411" y="2393"/>
                    </a:lnTo>
                    <a:cubicBezTo>
                      <a:pt x="421" y="2393"/>
                      <a:pt x="426" y="2387"/>
                      <a:pt x="426" y="2376"/>
                    </a:cubicBezTo>
                    <a:close/>
                    <a:moveTo>
                      <a:pt x="492" y="606"/>
                    </a:moveTo>
                    <a:lnTo>
                      <a:pt x="492" y="606"/>
                    </a:lnTo>
                    <a:cubicBezTo>
                      <a:pt x="492" y="595"/>
                      <a:pt x="487" y="589"/>
                      <a:pt x="476" y="589"/>
                    </a:cubicBezTo>
                    <a:lnTo>
                      <a:pt x="476" y="589"/>
                    </a:lnTo>
                    <a:cubicBezTo>
                      <a:pt x="465" y="589"/>
                      <a:pt x="459" y="595"/>
                      <a:pt x="459" y="606"/>
                    </a:cubicBezTo>
                    <a:lnTo>
                      <a:pt x="459" y="606"/>
                    </a:lnTo>
                    <a:cubicBezTo>
                      <a:pt x="459" y="617"/>
                      <a:pt x="465" y="622"/>
                      <a:pt x="476" y="622"/>
                    </a:cubicBezTo>
                    <a:lnTo>
                      <a:pt x="476" y="622"/>
                    </a:lnTo>
                    <a:cubicBezTo>
                      <a:pt x="487" y="622"/>
                      <a:pt x="492" y="617"/>
                      <a:pt x="492" y="606"/>
                    </a:cubicBezTo>
                    <a:close/>
                    <a:moveTo>
                      <a:pt x="426" y="672"/>
                    </a:moveTo>
                    <a:lnTo>
                      <a:pt x="426" y="672"/>
                    </a:lnTo>
                    <a:cubicBezTo>
                      <a:pt x="426" y="660"/>
                      <a:pt x="421" y="655"/>
                      <a:pt x="411" y="655"/>
                    </a:cubicBezTo>
                    <a:lnTo>
                      <a:pt x="411" y="655"/>
                    </a:lnTo>
                    <a:cubicBezTo>
                      <a:pt x="399" y="655"/>
                      <a:pt x="394" y="660"/>
                      <a:pt x="394" y="672"/>
                    </a:cubicBezTo>
                    <a:lnTo>
                      <a:pt x="394" y="672"/>
                    </a:lnTo>
                    <a:cubicBezTo>
                      <a:pt x="394" y="683"/>
                      <a:pt x="399" y="688"/>
                      <a:pt x="411" y="688"/>
                    </a:cubicBezTo>
                    <a:lnTo>
                      <a:pt x="411" y="688"/>
                    </a:lnTo>
                    <a:cubicBezTo>
                      <a:pt x="421" y="688"/>
                      <a:pt x="426" y="683"/>
                      <a:pt x="426" y="672"/>
                    </a:cubicBezTo>
                    <a:close/>
                    <a:moveTo>
                      <a:pt x="722" y="344"/>
                    </a:moveTo>
                    <a:lnTo>
                      <a:pt x="722" y="344"/>
                    </a:lnTo>
                    <a:cubicBezTo>
                      <a:pt x="722" y="355"/>
                      <a:pt x="727" y="360"/>
                      <a:pt x="738" y="360"/>
                    </a:cubicBezTo>
                    <a:lnTo>
                      <a:pt x="738" y="458"/>
                    </a:lnTo>
                    <a:lnTo>
                      <a:pt x="738" y="458"/>
                    </a:lnTo>
                    <a:cubicBezTo>
                      <a:pt x="727" y="458"/>
                      <a:pt x="717" y="464"/>
                      <a:pt x="705" y="475"/>
                    </a:cubicBezTo>
                    <a:lnTo>
                      <a:pt x="672" y="508"/>
                    </a:lnTo>
                    <a:lnTo>
                      <a:pt x="639" y="541"/>
                    </a:lnTo>
                    <a:lnTo>
                      <a:pt x="607" y="573"/>
                    </a:lnTo>
                    <a:lnTo>
                      <a:pt x="574" y="606"/>
                    </a:lnTo>
                    <a:lnTo>
                      <a:pt x="541" y="639"/>
                    </a:lnTo>
                    <a:lnTo>
                      <a:pt x="541" y="639"/>
                    </a:lnTo>
                    <a:cubicBezTo>
                      <a:pt x="530" y="650"/>
                      <a:pt x="525" y="660"/>
                      <a:pt x="525" y="672"/>
                    </a:cubicBezTo>
                    <a:lnTo>
                      <a:pt x="525" y="672"/>
                    </a:lnTo>
                    <a:cubicBezTo>
                      <a:pt x="525" y="683"/>
                      <a:pt x="533" y="691"/>
                      <a:pt x="550" y="696"/>
                    </a:cubicBezTo>
                    <a:lnTo>
                      <a:pt x="550" y="696"/>
                    </a:lnTo>
                    <a:cubicBezTo>
                      <a:pt x="566" y="702"/>
                      <a:pt x="585" y="704"/>
                      <a:pt x="607" y="704"/>
                    </a:cubicBezTo>
                    <a:lnTo>
                      <a:pt x="738" y="704"/>
                    </a:lnTo>
                    <a:lnTo>
                      <a:pt x="738" y="917"/>
                    </a:lnTo>
                    <a:lnTo>
                      <a:pt x="738" y="917"/>
                    </a:lnTo>
                    <a:cubicBezTo>
                      <a:pt x="727" y="917"/>
                      <a:pt x="717" y="923"/>
                      <a:pt x="705" y="934"/>
                    </a:cubicBezTo>
                    <a:lnTo>
                      <a:pt x="148" y="1491"/>
                    </a:lnTo>
                    <a:lnTo>
                      <a:pt x="148" y="1491"/>
                    </a:lnTo>
                    <a:cubicBezTo>
                      <a:pt x="137" y="1502"/>
                      <a:pt x="131" y="1513"/>
                      <a:pt x="131" y="1524"/>
                    </a:cubicBezTo>
                    <a:lnTo>
                      <a:pt x="131" y="1524"/>
                    </a:lnTo>
                    <a:cubicBezTo>
                      <a:pt x="131" y="1535"/>
                      <a:pt x="137" y="1545"/>
                      <a:pt x="148" y="1557"/>
                    </a:cubicBezTo>
                    <a:lnTo>
                      <a:pt x="181" y="1590"/>
                    </a:lnTo>
                    <a:lnTo>
                      <a:pt x="213" y="1623"/>
                    </a:lnTo>
                    <a:lnTo>
                      <a:pt x="247" y="1655"/>
                    </a:lnTo>
                    <a:lnTo>
                      <a:pt x="279" y="1688"/>
                    </a:lnTo>
                    <a:lnTo>
                      <a:pt x="312" y="1721"/>
                    </a:lnTo>
                    <a:lnTo>
                      <a:pt x="345" y="1754"/>
                    </a:lnTo>
                    <a:lnTo>
                      <a:pt x="377" y="1786"/>
                    </a:lnTo>
                    <a:lnTo>
                      <a:pt x="411" y="1819"/>
                    </a:lnTo>
                    <a:lnTo>
                      <a:pt x="443" y="1852"/>
                    </a:lnTo>
                    <a:lnTo>
                      <a:pt x="476" y="1885"/>
                    </a:lnTo>
                    <a:lnTo>
                      <a:pt x="509" y="1917"/>
                    </a:lnTo>
                    <a:lnTo>
                      <a:pt x="541" y="1950"/>
                    </a:lnTo>
                    <a:lnTo>
                      <a:pt x="574" y="1982"/>
                    </a:lnTo>
                    <a:lnTo>
                      <a:pt x="607" y="2016"/>
                    </a:lnTo>
                    <a:lnTo>
                      <a:pt x="639" y="2048"/>
                    </a:lnTo>
                    <a:lnTo>
                      <a:pt x="672" y="2081"/>
                    </a:lnTo>
                    <a:lnTo>
                      <a:pt x="705" y="2114"/>
                    </a:lnTo>
                    <a:lnTo>
                      <a:pt x="705" y="2114"/>
                    </a:lnTo>
                    <a:cubicBezTo>
                      <a:pt x="717" y="2125"/>
                      <a:pt x="727" y="2131"/>
                      <a:pt x="738" y="2131"/>
                    </a:cubicBezTo>
                    <a:lnTo>
                      <a:pt x="738" y="2344"/>
                    </a:lnTo>
                    <a:lnTo>
                      <a:pt x="607" y="2344"/>
                    </a:lnTo>
                    <a:lnTo>
                      <a:pt x="607" y="2344"/>
                    </a:lnTo>
                    <a:cubicBezTo>
                      <a:pt x="585" y="2344"/>
                      <a:pt x="566" y="2346"/>
                      <a:pt x="550" y="2351"/>
                    </a:cubicBezTo>
                    <a:lnTo>
                      <a:pt x="550" y="2351"/>
                    </a:lnTo>
                    <a:cubicBezTo>
                      <a:pt x="533" y="2357"/>
                      <a:pt x="525" y="2365"/>
                      <a:pt x="525" y="2376"/>
                    </a:cubicBezTo>
                    <a:lnTo>
                      <a:pt x="525" y="2376"/>
                    </a:lnTo>
                    <a:cubicBezTo>
                      <a:pt x="525" y="2387"/>
                      <a:pt x="530" y="2398"/>
                      <a:pt x="541" y="2409"/>
                    </a:cubicBezTo>
                    <a:lnTo>
                      <a:pt x="574" y="2442"/>
                    </a:lnTo>
                    <a:lnTo>
                      <a:pt x="672" y="2540"/>
                    </a:lnTo>
                    <a:lnTo>
                      <a:pt x="705" y="2573"/>
                    </a:lnTo>
                    <a:lnTo>
                      <a:pt x="705" y="2573"/>
                    </a:lnTo>
                    <a:cubicBezTo>
                      <a:pt x="717" y="2584"/>
                      <a:pt x="727" y="2589"/>
                      <a:pt x="738" y="2589"/>
                    </a:cubicBezTo>
                    <a:lnTo>
                      <a:pt x="738" y="2687"/>
                    </a:lnTo>
                    <a:lnTo>
                      <a:pt x="738" y="2687"/>
                    </a:lnTo>
                    <a:cubicBezTo>
                      <a:pt x="727" y="2687"/>
                      <a:pt x="722" y="2693"/>
                      <a:pt x="722" y="2704"/>
                    </a:cubicBezTo>
                    <a:lnTo>
                      <a:pt x="722" y="2704"/>
                    </a:lnTo>
                    <a:cubicBezTo>
                      <a:pt x="722" y="2715"/>
                      <a:pt x="727" y="2720"/>
                      <a:pt x="738" y="2720"/>
                    </a:cubicBezTo>
                    <a:lnTo>
                      <a:pt x="738" y="3048"/>
                    </a:lnTo>
                    <a:lnTo>
                      <a:pt x="738" y="3048"/>
                    </a:lnTo>
                    <a:cubicBezTo>
                      <a:pt x="727" y="3048"/>
                      <a:pt x="717" y="3043"/>
                      <a:pt x="705" y="3032"/>
                    </a:cubicBezTo>
                    <a:lnTo>
                      <a:pt x="672" y="2999"/>
                    </a:lnTo>
                    <a:lnTo>
                      <a:pt x="639" y="2966"/>
                    </a:lnTo>
                    <a:lnTo>
                      <a:pt x="607" y="2933"/>
                    </a:lnTo>
                    <a:lnTo>
                      <a:pt x="607" y="2933"/>
                    </a:lnTo>
                    <a:cubicBezTo>
                      <a:pt x="596" y="2923"/>
                      <a:pt x="590" y="2912"/>
                      <a:pt x="590" y="2901"/>
                    </a:cubicBezTo>
                    <a:lnTo>
                      <a:pt x="590" y="2901"/>
                    </a:lnTo>
                    <a:cubicBezTo>
                      <a:pt x="590" y="2889"/>
                      <a:pt x="599" y="2882"/>
                      <a:pt x="615" y="2877"/>
                    </a:cubicBezTo>
                    <a:lnTo>
                      <a:pt x="664" y="2860"/>
                    </a:lnTo>
                    <a:lnTo>
                      <a:pt x="664" y="2860"/>
                    </a:lnTo>
                    <a:cubicBezTo>
                      <a:pt x="681" y="2854"/>
                      <a:pt x="689" y="2846"/>
                      <a:pt x="689" y="2835"/>
                    </a:cubicBezTo>
                    <a:lnTo>
                      <a:pt x="689" y="2835"/>
                    </a:lnTo>
                    <a:cubicBezTo>
                      <a:pt x="689" y="2824"/>
                      <a:pt x="684" y="2814"/>
                      <a:pt x="672" y="2802"/>
                    </a:cubicBezTo>
                    <a:lnTo>
                      <a:pt x="639" y="2769"/>
                    </a:lnTo>
                    <a:lnTo>
                      <a:pt x="607" y="2737"/>
                    </a:lnTo>
                    <a:lnTo>
                      <a:pt x="574" y="2704"/>
                    </a:lnTo>
                    <a:lnTo>
                      <a:pt x="541" y="2671"/>
                    </a:lnTo>
                    <a:lnTo>
                      <a:pt x="509" y="2638"/>
                    </a:lnTo>
                    <a:lnTo>
                      <a:pt x="476" y="2606"/>
                    </a:lnTo>
                    <a:lnTo>
                      <a:pt x="443" y="2573"/>
                    </a:lnTo>
                    <a:lnTo>
                      <a:pt x="411" y="2540"/>
                    </a:lnTo>
                    <a:lnTo>
                      <a:pt x="377" y="2507"/>
                    </a:lnTo>
                    <a:lnTo>
                      <a:pt x="345" y="2474"/>
                    </a:lnTo>
                    <a:lnTo>
                      <a:pt x="312" y="2442"/>
                    </a:lnTo>
                    <a:lnTo>
                      <a:pt x="279" y="2409"/>
                    </a:lnTo>
                    <a:lnTo>
                      <a:pt x="247" y="2376"/>
                    </a:lnTo>
                    <a:lnTo>
                      <a:pt x="213" y="2344"/>
                    </a:lnTo>
                    <a:lnTo>
                      <a:pt x="213" y="2344"/>
                    </a:lnTo>
                    <a:cubicBezTo>
                      <a:pt x="203" y="2333"/>
                      <a:pt x="197" y="2321"/>
                      <a:pt x="197" y="2310"/>
                    </a:cubicBezTo>
                    <a:lnTo>
                      <a:pt x="197" y="2310"/>
                    </a:lnTo>
                    <a:cubicBezTo>
                      <a:pt x="197" y="2300"/>
                      <a:pt x="205" y="2291"/>
                      <a:pt x="222" y="2286"/>
                    </a:cubicBezTo>
                    <a:lnTo>
                      <a:pt x="222" y="2286"/>
                    </a:lnTo>
                    <a:cubicBezTo>
                      <a:pt x="238" y="2281"/>
                      <a:pt x="257" y="2278"/>
                      <a:pt x="279" y="2278"/>
                    </a:cubicBezTo>
                    <a:lnTo>
                      <a:pt x="607" y="2278"/>
                    </a:lnTo>
                    <a:lnTo>
                      <a:pt x="607" y="2278"/>
                    </a:lnTo>
                    <a:cubicBezTo>
                      <a:pt x="628" y="2278"/>
                      <a:pt x="648" y="2275"/>
                      <a:pt x="664" y="2270"/>
                    </a:cubicBezTo>
                    <a:lnTo>
                      <a:pt x="664" y="2270"/>
                    </a:lnTo>
                    <a:cubicBezTo>
                      <a:pt x="681" y="2264"/>
                      <a:pt x="689" y="2256"/>
                      <a:pt x="689" y="2245"/>
                    </a:cubicBezTo>
                    <a:lnTo>
                      <a:pt x="689" y="2245"/>
                    </a:lnTo>
                    <a:cubicBezTo>
                      <a:pt x="689" y="2234"/>
                      <a:pt x="684" y="2223"/>
                      <a:pt x="672" y="2212"/>
                    </a:cubicBezTo>
                    <a:lnTo>
                      <a:pt x="574" y="2114"/>
                    </a:lnTo>
                    <a:lnTo>
                      <a:pt x="541" y="2081"/>
                    </a:lnTo>
                    <a:lnTo>
                      <a:pt x="509" y="2048"/>
                    </a:lnTo>
                    <a:lnTo>
                      <a:pt x="411" y="1950"/>
                    </a:lnTo>
                    <a:lnTo>
                      <a:pt x="377" y="1917"/>
                    </a:lnTo>
                    <a:lnTo>
                      <a:pt x="345" y="1885"/>
                    </a:lnTo>
                    <a:lnTo>
                      <a:pt x="247" y="1786"/>
                    </a:lnTo>
                    <a:lnTo>
                      <a:pt x="213" y="1754"/>
                    </a:lnTo>
                    <a:lnTo>
                      <a:pt x="181" y="1721"/>
                    </a:lnTo>
                    <a:lnTo>
                      <a:pt x="83" y="1623"/>
                    </a:lnTo>
                    <a:lnTo>
                      <a:pt x="49" y="1590"/>
                    </a:lnTo>
                    <a:lnTo>
                      <a:pt x="17" y="1557"/>
                    </a:lnTo>
                    <a:lnTo>
                      <a:pt x="17" y="1557"/>
                    </a:lnTo>
                    <a:cubicBezTo>
                      <a:pt x="6" y="1545"/>
                      <a:pt x="0" y="1535"/>
                      <a:pt x="0" y="1524"/>
                    </a:cubicBezTo>
                    <a:lnTo>
                      <a:pt x="0" y="1524"/>
                    </a:lnTo>
                    <a:cubicBezTo>
                      <a:pt x="0" y="1513"/>
                      <a:pt x="6" y="1502"/>
                      <a:pt x="17" y="1491"/>
                    </a:cubicBezTo>
                    <a:lnTo>
                      <a:pt x="49" y="1458"/>
                    </a:lnTo>
                    <a:lnTo>
                      <a:pt x="83" y="1426"/>
                    </a:lnTo>
                    <a:lnTo>
                      <a:pt x="115" y="1393"/>
                    </a:lnTo>
                    <a:lnTo>
                      <a:pt x="148" y="1360"/>
                    </a:lnTo>
                    <a:lnTo>
                      <a:pt x="181" y="1327"/>
                    </a:lnTo>
                    <a:lnTo>
                      <a:pt x="213" y="1294"/>
                    </a:lnTo>
                    <a:lnTo>
                      <a:pt x="247" y="1262"/>
                    </a:lnTo>
                    <a:lnTo>
                      <a:pt x="279" y="1229"/>
                    </a:lnTo>
                    <a:lnTo>
                      <a:pt x="312" y="1196"/>
                    </a:lnTo>
                    <a:lnTo>
                      <a:pt x="345" y="1163"/>
                    </a:lnTo>
                    <a:lnTo>
                      <a:pt x="377" y="1130"/>
                    </a:lnTo>
                    <a:lnTo>
                      <a:pt x="411" y="1098"/>
                    </a:lnTo>
                    <a:lnTo>
                      <a:pt x="443" y="1065"/>
                    </a:lnTo>
                    <a:lnTo>
                      <a:pt x="476" y="1032"/>
                    </a:lnTo>
                    <a:lnTo>
                      <a:pt x="509" y="999"/>
                    </a:lnTo>
                    <a:lnTo>
                      <a:pt x="541" y="966"/>
                    </a:lnTo>
                    <a:lnTo>
                      <a:pt x="574" y="934"/>
                    </a:lnTo>
                    <a:lnTo>
                      <a:pt x="607" y="901"/>
                    </a:lnTo>
                    <a:lnTo>
                      <a:pt x="639" y="868"/>
                    </a:lnTo>
                    <a:lnTo>
                      <a:pt x="672" y="835"/>
                    </a:lnTo>
                    <a:lnTo>
                      <a:pt x="672" y="835"/>
                    </a:lnTo>
                    <a:cubicBezTo>
                      <a:pt x="684" y="824"/>
                      <a:pt x="689" y="814"/>
                      <a:pt x="689" y="803"/>
                    </a:cubicBezTo>
                    <a:lnTo>
                      <a:pt x="689" y="803"/>
                    </a:lnTo>
                    <a:cubicBezTo>
                      <a:pt x="689" y="792"/>
                      <a:pt x="681" y="784"/>
                      <a:pt x="664" y="778"/>
                    </a:cubicBezTo>
                    <a:lnTo>
                      <a:pt x="664" y="778"/>
                    </a:lnTo>
                    <a:cubicBezTo>
                      <a:pt x="648" y="773"/>
                      <a:pt x="628" y="770"/>
                      <a:pt x="607" y="770"/>
                    </a:cubicBezTo>
                    <a:lnTo>
                      <a:pt x="279" y="770"/>
                    </a:lnTo>
                    <a:lnTo>
                      <a:pt x="279" y="770"/>
                    </a:lnTo>
                    <a:cubicBezTo>
                      <a:pt x="257" y="770"/>
                      <a:pt x="238" y="767"/>
                      <a:pt x="222" y="762"/>
                    </a:cubicBezTo>
                    <a:lnTo>
                      <a:pt x="222" y="762"/>
                    </a:lnTo>
                    <a:cubicBezTo>
                      <a:pt x="205" y="756"/>
                      <a:pt x="197" y="748"/>
                      <a:pt x="197" y="737"/>
                    </a:cubicBezTo>
                    <a:lnTo>
                      <a:pt x="197" y="737"/>
                    </a:lnTo>
                    <a:cubicBezTo>
                      <a:pt x="197" y="726"/>
                      <a:pt x="203" y="715"/>
                      <a:pt x="213" y="704"/>
                    </a:cubicBezTo>
                    <a:lnTo>
                      <a:pt x="279" y="639"/>
                    </a:lnTo>
                    <a:lnTo>
                      <a:pt x="312" y="606"/>
                    </a:lnTo>
                    <a:lnTo>
                      <a:pt x="345" y="573"/>
                    </a:lnTo>
                    <a:lnTo>
                      <a:pt x="443" y="475"/>
                    </a:lnTo>
                    <a:lnTo>
                      <a:pt x="476" y="442"/>
                    </a:lnTo>
                    <a:lnTo>
                      <a:pt x="509" y="409"/>
                    </a:lnTo>
                    <a:lnTo>
                      <a:pt x="607" y="311"/>
                    </a:lnTo>
                    <a:lnTo>
                      <a:pt x="639" y="279"/>
                    </a:lnTo>
                    <a:lnTo>
                      <a:pt x="672" y="245"/>
                    </a:lnTo>
                    <a:lnTo>
                      <a:pt x="672" y="245"/>
                    </a:lnTo>
                    <a:cubicBezTo>
                      <a:pt x="684" y="235"/>
                      <a:pt x="689" y="224"/>
                      <a:pt x="689" y="213"/>
                    </a:cubicBezTo>
                    <a:lnTo>
                      <a:pt x="689" y="213"/>
                    </a:lnTo>
                    <a:cubicBezTo>
                      <a:pt x="689" y="202"/>
                      <a:pt x="681" y="194"/>
                      <a:pt x="664" y="188"/>
                    </a:cubicBezTo>
                    <a:lnTo>
                      <a:pt x="615" y="172"/>
                    </a:lnTo>
                    <a:lnTo>
                      <a:pt x="615" y="172"/>
                    </a:lnTo>
                    <a:cubicBezTo>
                      <a:pt x="599" y="166"/>
                      <a:pt x="590" y="158"/>
                      <a:pt x="590" y="147"/>
                    </a:cubicBezTo>
                    <a:lnTo>
                      <a:pt x="590" y="147"/>
                    </a:lnTo>
                    <a:cubicBezTo>
                      <a:pt x="590" y="136"/>
                      <a:pt x="596" y="125"/>
                      <a:pt x="607" y="114"/>
                    </a:cubicBezTo>
                    <a:lnTo>
                      <a:pt x="672" y="49"/>
                    </a:lnTo>
                    <a:lnTo>
                      <a:pt x="705" y="15"/>
                    </a:lnTo>
                    <a:lnTo>
                      <a:pt x="705" y="15"/>
                    </a:lnTo>
                    <a:cubicBezTo>
                      <a:pt x="717" y="5"/>
                      <a:pt x="727" y="0"/>
                      <a:pt x="738" y="0"/>
                    </a:cubicBezTo>
                    <a:lnTo>
                      <a:pt x="738" y="327"/>
                    </a:lnTo>
                    <a:lnTo>
                      <a:pt x="738" y="327"/>
                    </a:lnTo>
                    <a:cubicBezTo>
                      <a:pt x="727" y="327"/>
                      <a:pt x="722" y="333"/>
                      <a:pt x="722" y="3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5" name="Freeform 484">
                <a:extLst>
                  <a:ext uri="{FF2B5EF4-FFF2-40B4-BE49-F238E27FC236}">
                    <a16:creationId xmlns="" xmlns:a16="http://schemas.microsoft.com/office/drawing/2014/main" id="{FF130F50-4F91-B047-B231-01761E2F2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0325" y="2243138"/>
                <a:ext cx="171450" cy="342900"/>
              </a:xfrm>
              <a:custGeom>
                <a:avLst/>
                <a:gdLst>
                  <a:gd name="T0" fmla="*/ 410 w 477"/>
                  <a:gd name="T1" fmla="*/ 49 h 952"/>
                  <a:gd name="T2" fmla="*/ 377 w 477"/>
                  <a:gd name="T3" fmla="*/ 81 h 952"/>
                  <a:gd name="T4" fmla="*/ 345 w 477"/>
                  <a:gd name="T5" fmla="*/ 114 h 952"/>
                  <a:gd name="T6" fmla="*/ 312 w 477"/>
                  <a:gd name="T7" fmla="*/ 147 h 952"/>
                  <a:gd name="T8" fmla="*/ 279 w 477"/>
                  <a:gd name="T9" fmla="*/ 180 h 952"/>
                  <a:gd name="T10" fmla="*/ 247 w 477"/>
                  <a:gd name="T11" fmla="*/ 213 h 952"/>
                  <a:gd name="T12" fmla="*/ 214 w 477"/>
                  <a:gd name="T13" fmla="*/ 245 h 952"/>
                  <a:gd name="T14" fmla="*/ 181 w 477"/>
                  <a:gd name="T15" fmla="*/ 278 h 952"/>
                  <a:gd name="T16" fmla="*/ 149 w 477"/>
                  <a:gd name="T17" fmla="*/ 311 h 952"/>
                  <a:gd name="T18" fmla="*/ 115 w 477"/>
                  <a:gd name="T19" fmla="*/ 344 h 952"/>
                  <a:gd name="T20" fmla="*/ 83 w 477"/>
                  <a:gd name="T21" fmla="*/ 377 h 952"/>
                  <a:gd name="T22" fmla="*/ 50 w 477"/>
                  <a:gd name="T23" fmla="*/ 409 h 952"/>
                  <a:gd name="T24" fmla="*/ 17 w 477"/>
                  <a:gd name="T25" fmla="*/ 442 h 952"/>
                  <a:gd name="T26" fmla="*/ 17 w 477"/>
                  <a:gd name="T27" fmla="*/ 442 h 952"/>
                  <a:gd name="T28" fmla="*/ 0 w 477"/>
                  <a:gd name="T29" fmla="*/ 475 h 952"/>
                  <a:gd name="T30" fmla="*/ 0 w 477"/>
                  <a:gd name="T31" fmla="*/ 475 h 952"/>
                  <a:gd name="T32" fmla="*/ 17 w 477"/>
                  <a:gd name="T33" fmla="*/ 508 h 952"/>
                  <a:gd name="T34" fmla="*/ 443 w 477"/>
                  <a:gd name="T35" fmla="*/ 933 h 952"/>
                  <a:gd name="T36" fmla="*/ 443 w 477"/>
                  <a:gd name="T37" fmla="*/ 933 h 952"/>
                  <a:gd name="T38" fmla="*/ 476 w 477"/>
                  <a:gd name="T39" fmla="*/ 951 h 952"/>
                  <a:gd name="T40" fmla="*/ 476 w 477"/>
                  <a:gd name="T41" fmla="*/ 819 h 952"/>
                  <a:gd name="T42" fmla="*/ 476 w 477"/>
                  <a:gd name="T43" fmla="*/ 819 h 952"/>
                  <a:gd name="T44" fmla="*/ 443 w 477"/>
                  <a:gd name="T45" fmla="*/ 803 h 952"/>
                  <a:gd name="T46" fmla="*/ 410 w 477"/>
                  <a:gd name="T47" fmla="*/ 770 h 952"/>
                  <a:gd name="T48" fmla="*/ 377 w 477"/>
                  <a:gd name="T49" fmla="*/ 737 h 952"/>
                  <a:gd name="T50" fmla="*/ 345 w 477"/>
                  <a:gd name="T51" fmla="*/ 705 h 952"/>
                  <a:gd name="T52" fmla="*/ 312 w 477"/>
                  <a:gd name="T53" fmla="*/ 672 h 952"/>
                  <a:gd name="T54" fmla="*/ 279 w 477"/>
                  <a:gd name="T55" fmla="*/ 639 h 952"/>
                  <a:gd name="T56" fmla="*/ 247 w 477"/>
                  <a:gd name="T57" fmla="*/ 606 h 952"/>
                  <a:gd name="T58" fmla="*/ 214 w 477"/>
                  <a:gd name="T59" fmla="*/ 574 h 952"/>
                  <a:gd name="T60" fmla="*/ 181 w 477"/>
                  <a:gd name="T61" fmla="*/ 541 h 952"/>
                  <a:gd name="T62" fmla="*/ 149 w 477"/>
                  <a:gd name="T63" fmla="*/ 508 h 952"/>
                  <a:gd name="T64" fmla="*/ 149 w 477"/>
                  <a:gd name="T65" fmla="*/ 508 h 952"/>
                  <a:gd name="T66" fmla="*/ 132 w 477"/>
                  <a:gd name="T67" fmla="*/ 475 h 952"/>
                  <a:gd name="T68" fmla="*/ 132 w 477"/>
                  <a:gd name="T69" fmla="*/ 475 h 952"/>
                  <a:gd name="T70" fmla="*/ 149 w 477"/>
                  <a:gd name="T71" fmla="*/ 442 h 952"/>
                  <a:gd name="T72" fmla="*/ 181 w 477"/>
                  <a:gd name="T73" fmla="*/ 409 h 952"/>
                  <a:gd name="T74" fmla="*/ 214 w 477"/>
                  <a:gd name="T75" fmla="*/ 377 h 952"/>
                  <a:gd name="T76" fmla="*/ 247 w 477"/>
                  <a:gd name="T77" fmla="*/ 344 h 952"/>
                  <a:gd name="T78" fmla="*/ 345 w 477"/>
                  <a:gd name="T79" fmla="*/ 245 h 952"/>
                  <a:gd name="T80" fmla="*/ 377 w 477"/>
                  <a:gd name="T81" fmla="*/ 213 h 952"/>
                  <a:gd name="T82" fmla="*/ 410 w 477"/>
                  <a:gd name="T83" fmla="*/ 180 h 952"/>
                  <a:gd name="T84" fmla="*/ 443 w 477"/>
                  <a:gd name="T85" fmla="*/ 147 h 952"/>
                  <a:gd name="T86" fmla="*/ 443 w 477"/>
                  <a:gd name="T87" fmla="*/ 147 h 952"/>
                  <a:gd name="T88" fmla="*/ 476 w 477"/>
                  <a:gd name="T89" fmla="*/ 131 h 952"/>
                  <a:gd name="T90" fmla="*/ 476 w 477"/>
                  <a:gd name="T91" fmla="*/ 0 h 952"/>
                  <a:gd name="T92" fmla="*/ 476 w 477"/>
                  <a:gd name="T93" fmla="*/ 0 h 952"/>
                  <a:gd name="T94" fmla="*/ 443 w 477"/>
                  <a:gd name="T95" fmla="*/ 16 h 952"/>
                  <a:gd name="T96" fmla="*/ 410 w 477"/>
                  <a:gd name="T97" fmla="*/ 49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7" h="952">
                    <a:moveTo>
                      <a:pt x="410" y="49"/>
                    </a:moveTo>
                    <a:lnTo>
                      <a:pt x="377" y="81"/>
                    </a:lnTo>
                    <a:lnTo>
                      <a:pt x="345" y="114"/>
                    </a:lnTo>
                    <a:lnTo>
                      <a:pt x="312" y="147"/>
                    </a:lnTo>
                    <a:lnTo>
                      <a:pt x="279" y="180"/>
                    </a:lnTo>
                    <a:lnTo>
                      <a:pt x="247" y="213"/>
                    </a:lnTo>
                    <a:lnTo>
                      <a:pt x="214" y="245"/>
                    </a:lnTo>
                    <a:lnTo>
                      <a:pt x="181" y="278"/>
                    </a:lnTo>
                    <a:lnTo>
                      <a:pt x="149" y="311"/>
                    </a:lnTo>
                    <a:lnTo>
                      <a:pt x="115" y="344"/>
                    </a:lnTo>
                    <a:lnTo>
                      <a:pt x="83" y="377"/>
                    </a:lnTo>
                    <a:lnTo>
                      <a:pt x="50" y="409"/>
                    </a:lnTo>
                    <a:lnTo>
                      <a:pt x="17" y="442"/>
                    </a:lnTo>
                    <a:lnTo>
                      <a:pt x="17" y="442"/>
                    </a:lnTo>
                    <a:cubicBezTo>
                      <a:pt x="6" y="453"/>
                      <a:pt x="0" y="464"/>
                      <a:pt x="0" y="475"/>
                    </a:cubicBezTo>
                    <a:lnTo>
                      <a:pt x="0" y="475"/>
                    </a:lnTo>
                    <a:cubicBezTo>
                      <a:pt x="0" y="486"/>
                      <a:pt x="6" y="496"/>
                      <a:pt x="17" y="508"/>
                    </a:cubicBezTo>
                    <a:lnTo>
                      <a:pt x="443" y="933"/>
                    </a:lnTo>
                    <a:lnTo>
                      <a:pt x="443" y="933"/>
                    </a:lnTo>
                    <a:cubicBezTo>
                      <a:pt x="455" y="945"/>
                      <a:pt x="465" y="951"/>
                      <a:pt x="476" y="951"/>
                    </a:cubicBezTo>
                    <a:lnTo>
                      <a:pt x="476" y="819"/>
                    </a:lnTo>
                    <a:lnTo>
                      <a:pt x="476" y="819"/>
                    </a:lnTo>
                    <a:cubicBezTo>
                      <a:pt x="465" y="819"/>
                      <a:pt x="455" y="814"/>
                      <a:pt x="443" y="803"/>
                    </a:cubicBezTo>
                    <a:lnTo>
                      <a:pt x="410" y="770"/>
                    </a:lnTo>
                    <a:lnTo>
                      <a:pt x="377" y="737"/>
                    </a:lnTo>
                    <a:lnTo>
                      <a:pt x="345" y="705"/>
                    </a:lnTo>
                    <a:lnTo>
                      <a:pt x="312" y="672"/>
                    </a:lnTo>
                    <a:lnTo>
                      <a:pt x="279" y="639"/>
                    </a:lnTo>
                    <a:lnTo>
                      <a:pt x="247" y="606"/>
                    </a:lnTo>
                    <a:lnTo>
                      <a:pt x="214" y="574"/>
                    </a:lnTo>
                    <a:lnTo>
                      <a:pt x="181" y="541"/>
                    </a:lnTo>
                    <a:lnTo>
                      <a:pt x="149" y="508"/>
                    </a:lnTo>
                    <a:lnTo>
                      <a:pt x="149" y="508"/>
                    </a:lnTo>
                    <a:cubicBezTo>
                      <a:pt x="137" y="496"/>
                      <a:pt x="132" y="486"/>
                      <a:pt x="132" y="475"/>
                    </a:cubicBezTo>
                    <a:lnTo>
                      <a:pt x="132" y="475"/>
                    </a:lnTo>
                    <a:cubicBezTo>
                      <a:pt x="132" y="464"/>
                      <a:pt x="137" y="453"/>
                      <a:pt x="149" y="442"/>
                    </a:cubicBezTo>
                    <a:lnTo>
                      <a:pt x="181" y="409"/>
                    </a:lnTo>
                    <a:lnTo>
                      <a:pt x="214" y="377"/>
                    </a:lnTo>
                    <a:lnTo>
                      <a:pt x="247" y="344"/>
                    </a:lnTo>
                    <a:lnTo>
                      <a:pt x="345" y="245"/>
                    </a:lnTo>
                    <a:lnTo>
                      <a:pt x="377" y="213"/>
                    </a:lnTo>
                    <a:lnTo>
                      <a:pt x="410" y="180"/>
                    </a:lnTo>
                    <a:lnTo>
                      <a:pt x="443" y="147"/>
                    </a:lnTo>
                    <a:lnTo>
                      <a:pt x="443" y="147"/>
                    </a:lnTo>
                    <a:cubicBezTo>
                      <a:pt x="455" y="137"/>
                      <a:pt x="465" y="131"/>
                      <a:pt x="476" y="131"/>
                    </a:cubicBezTo>
                    <a:lnTo>
                      <a:pt x="476" y="0"/>
                    </a:lnTo>
                    <a:lnTo>
                      <a:pt x="476" y="0"/>
                    </a:lnTo>
                    <a:cubicBezTo>
                      <a:pt x="465" y="0"/>
                      <a:pt x="455" y="5"/>
                      <a:pt x="443" y="16"/>
                    </a:cubicBezTo>
                    <a:lnTo>
                      <a:pt x="410" y="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="" xmlns:a16="http://schemas.microsoft.com/office/drawing/2014/main" id="{CBAD114C-076A-4D45-B7EA-EE4C656FBFD2}"/>
                  </a:ext>
                </a:extLst>
              </p:cNvPr>
              <p:cNvGrpSpPr/>
              <p:nvPr/>
            </p:nvGrpSpPr>
            <p:grpSpPr>
              <a:xfrm>
                <a:off x="7797800" y="2360613"/>
                <a:ext cx="41275" cy="107950"/>
                <a:chOff x="7797800" y="2360613"/>
                <a:chExt cx="41275" cy="107950"/>
              </a:xfrm>
              <a:solidFill>
                <a:schemeClr val="accent2"/>
              </a:solidFill>
            </p:grpSpPr>
            <p:sp>
              <p:nvSpPr>
                <p:cNvPr id="37" name="Freeform 490">
                  <a:extLst>
                    <a:ext uri="{FF2B5EF4-FFF2-40B4-BE49-F238E27FC236}">
                      <a16:creationId xmlns="" xmlns:a16="http://schemas.microsoft.com/office/drawing/2014/main" id="{92426162-04EE-4447-892E-769F923C8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7800" y="2360613"/>
                  <a:ext cx="41275" cy="41275"/>
                </a:xfrm>
                <a:custGeom>
                  <a:avLst/>
                  <a:gdLst>
                    <a:gd name="T0" fmla="*/ 107 w 113"/>
                    <a:gd name="T1" fmla="*/ 25 h 114"/>
                    <a:gd name="T2" fmla="*/ 107 w 113"/>
                    <a:gd name="T3" fmla="*/ 25 h 114"/>
                    <a:gd name="T4" fmla="*/ 82 w 113"/>
                    <a:gd name="T5" fmla="*/ 0 h 114"/>
                    <a:gd name="T6" fmla="*/ 82 w 113"/>
                    <a:gd name="T7" fmla="*/ 0 h 114"/>
                    <a:gd name="T8" fmla="*/ 49 w 113"/>
                    <a:gd name="T9" fmla="*/ 17 h 114"/>
                    <a:gd name="T10" fmla="*/ 17 w 113"/>
                    <a:gd name="T11" fmla="*/ 50 h 114"/>
                    <a:gd name="T12" fmla="*/ 17 w 113"/>
                    <a:gd name="T13" fmla="*/ 50 h 114"/>
                    <a:gd name="T14" fmla="*/ 0 w 113"/>
                    <a:gd name="T15" fmla="*/ 82 h 114"/>
                    <a:gd name="T16" fmla="*/ 0 w 113"/>
                    <a:gd name="T17" fmla="*/ 82 h 114"/>
                    <a:gd name="T18" fmla="*/ 25 w 113"/>
                    <a:gd name="T19" fmla="*/ 107 h 114"/>
                    <a:gd name="T20" fmla="*/ 25 w 113"/>
                    <a:gd name="T21" fmla="*/ 107 h 114"/>
                    <a:gd name="T22" fmla="*/ 74 w 113"/>
                    <a:gd name="T23" fmla="*/ 107 h 114"/>
                    <a:gd name="T24" fmla="*/ 74 w 113"/>
                    <a:gd name="T25" fmla="*/ 107 h 114"/>
                    <a:gd name="T26" fmla="*/ 107 w 113"/>
                    <a:gd name="T27" fmla="*/ 74 h 114"/>
                    <a:gd name="T28" fmla="*/ 107 w 113"/>
                    <a:gd name="T29" fmla="*/ 74 h 114"/>
                    <a:gd name="T30" fmla="*/ 107 w 113"/>
                    <a:gd name="T31" fmla="*/ 25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4">
                      <a:moveTo>
                        <a:pt x="107" y="25"/>
                      </a:moveTo>
                      <a:lnTo>
                        <a:pt x="107" y="25"/>
                      </a:lnTo>
                      <a:cubicBezTo>
                        <a:pt x="102" y="9"/>
                        <a:pt x="94" y="0"/>
                        <a:pt x="82" y="0"/>
                      </a:cubicBezTo>
                      <a:lnTo>
                        <a:pt x="82" y="0"/>
                      </a:lnTo>
                      <a:cubicBezTo>
                        <a:pt x="71" y="0"/>
                        <a:pt x="61" y="6"/>
                        <a:pt x="49" y="17"/>
                      </a:cubicBezTo>
                      <a:lnTo>
                        <a:pt x="17" y="50"/>
                      </a:lnTo>
                      <a:lnTo>
                        <a:pt x="17" y="50"/>
                      </a:lnTo>
                      <a:cubicBezTo>
                        <a:pt x="6" y="60"/>
                        <a:pt x="0" y="72"/>
                        <a:pt x="0" y="82"/>
                      </a:cubicBezTo>
                      <a:lnTo>
                        <a:pt x="0" y="82"/>
                      </a:lnTo>
                      <a:cubicBezTo>
                        <a:pt x="0" y="93"/>
                        <a:pt x="9" y="101"/>
                        <a:pt x="25" y="107"/>
                      </a:cubicBezTo>
                      <a:lnTo>
                        <a:pt x="25" y="107"/>
                      </a:lnTo>
                      <a:cubicBezTo>
                        <a:pt x="41" y="113"/>
                        <a:pt x="58" y="113"/>
                        <a:pt x="74" y="107"/>
                      </a:cubicBezTo>
                      <a:lnTo>
                        <a:pt x="74" y="107"/>
                      </a:lnTo>
                      <a:cubicBezTo>
                        <a:pt x="91" y="101"/>
                        <a:pt x="102" y="91"/>
                        <a:pt x="107" y="74"/>
                      </a:cubicBezTo>
                      <a:lnTo>
                        <a:pt x="107" y="74"/>
                      </a:lnTo>
                      <a:cubicBezTo>
                        <a:pt x="112" y="57"/>
                        <a:pt x="112" y="42"/>
                        <a:pt x="107" y="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8" name="Freeform 493">
                  <a:extLst>
                    <a:ext uri="{FF2B5EF4-FFF2-40B4-BE49-F238E27FC236}">
                      <a16:creationId xmlns="" xmlns:a16="http://schemas.microsoft.com/office/drawing/2014/main" id="{33D1D2F1-8A66-8641-BABA-FF94256B4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7800" y="2427288"/>
                  <a:ext cx="41275" cy="41275"/>
                </a:xfrm>
                <a:custGeom>
                  <a:avLst/>
                  <a:gdLst>
                    <a:gd name="T0" fmla="*/ 74 w 113"/>
                    <a:gd name="T1" fmla="*/ 5 h 113"/>
                    <a:gd name="T2" fmla="*/ 74 w 113"/>
                    <a:gd name="T3" fmla="*/ 5 h 113"/>
                    <a:gd name="T4" fmla="*/ 25 w 113"/>
                    <a:gd name="T5" fmla="*/ 5 h 113"/>
                    <a:gd name="T6" fmla="*/ 25 w 113"/>
                    <a:gd name="T7" fmla="*/ 5 h 113"/>
                    <a:gd name="T8" fmla="*/ 0 w 113"/>
                    <a:gd name="T9" fmla="*/ 30 h 113"/>
                    <a:gd name="T10" fmla="*/ 0 w 113"/>
                    <a:gd name="T11" fmla="*/ 30 h 113"/>
                    <a:gd name="T12" fmla="*/ 17 w 113"/>
                    <a:gd name="T13" fmla="*/ 63 h 113"/>
                    <a:gd name="T14" fmla="*/ 49 w 113"/>
                    <a:gd name="T15" fmla="*/ 95 h 113"/>
                    <a:gd name="T16" fmla="*/ 49 w 113"/>
                    <a:gd name="T17" fmla="*/ 95 h 113"/>
                    <a:gd name="T18" fmla="*/ 82 w 113"/>
                    <a:gd name="T19" fmla="*/ 112 h 113"/>
                    <a:gd name="T20" fmla="*/ 82 w 113"/>
                    <a:gd name="T21" fmla="*/ 112 h 113"/>
                    <a:gd name="T22" fmla="*/ 107 w 113"/>
                    <a:gd name="T23" fmla="*/ 87 h 113"/>
                    <a:gd name="T24" fmla="*/ 107 w 113"/>
                    <a:gd name="T25" fmla="*/ 87 h 113"/>
                    <a:gd name="T26" fmla="*/ 107 w 113"/>
                    <a:gd name="T27" fmla="*/ 38 h 113"/>
                    <a:gd name="T28" fmla="*/ 107 w 113"/>
                    <a:gd name="T29" fmla="*/ 38 h 113"/>
                    <a:gd name="T30" fmla="*/ 74 w 113"/>
                    <a:gd name="T31" fmla="*/ 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3" h="113">
                      <a:moveTo>
                        <a:pt x="74" y="5"/>
                      </a:moveTo>
                      <a:lnTo>
                        <a:pt x="74" y="5"/>
                      </a:lnTo>
                      <a:cubicBezTo>
                        <a:pt x="58" y="0"/>
                        <a:pt x="41" y="0"/>
                        <a:pt x="25" y="5"/>
                      </a:cubicBezTo>
                      <a:lnTo>
                        <a:pt x="25" y="5"/>
                      </a:lnTo>
                      <a:cubicBezTo>
                        <a:pt x="9" y="10"/>
                        <a:pt x="0" y="18"/>
                        <a:pt x="0" y="30"/>
                      </a:cubicBezTo>
                      <a:lnTo>
                        <a:pt x="0" y="30"/>
                      </a:lnTo>
                      <a:cubicBezTo>
                        <a:pt x="0" y="40"/>
                        <a:pt x="6" y="51"/>
                        <a:pt x="17" y="63"/>
                      </a:cubicBezTo>
                      <a:lnTo>
                        <a:pt x="49" y="95"/>
                      </a:lnTo>
                      <a:lnTo>
                        <a:pt x="49" y="95"/>
                      </a:lnTo>
                      <a:cubicBezTo>
                        <a:pt x="61" y="106"/>
                        <a:pt x="71" y="112"/>
                        <a:pt x="82" y="112"/>
                      </a:cubicBezTo>
                      <a:lnTo>
                        <a:pt x="82" y="112"/>
                      </a:lnTo>
                      <a:cubicBezTo>
                        <a:pt x="94" y="112"/>
                        <a:pt x="102" y="103"/>
                        <a:pt x="107" y="87"/>
                      </a:cubicBezTo>
                      <a:lnTo>
                        <a:pt x="107" y="87"/>
                      </a:lnTo>
                      <a:cubicBezTo>
                        <a:pt x="112" y="71"/>
                        <a:pt x="112" y="54"/>
                        <a:pt x="107" y="38"/>
                      </a:cubicBezTo>
                      <a:lnTo>
                        <a:pt x="107" y="38"/>
                      </a:lnTo>
                      <a:cubicBezTo>
                        <a:pt x="102" y="21"/>
                        <a:pt x="91" y="10"/>
                        <a:pt x="74" y="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009F2135-B7A1-044D-90B6-B9B65A5DB04B}"/>
                </a:ext>
              </a:extLst>
            </p:cNvPr>
            <p:cNvGrpSpPr/>
            <p:nvPr/>
          </p:nvGrpSpPr>
          <p:grpSpPr>
            <a:xfrm>
              <a:off x="6429375" y="1380652"/>
              <a:ext cx="1120775" cy="1133475"/>
              <a:chOff x="6429375" y="1858963"/>
              <a:chExt cx="1120775" cy="1133475"/>
            </a:xfrm>
          </p:grpSpPr>
          <p:sp>
            <p:nvSpPr>
              <p:cNvPr id="17" name="Freeform 475">
                <a:extLst>
                  <a:ext uri="{FF2B5EF4-FFF2-40B4-BE49-F238E27FC236}">
                    <a16:creationId xmlns="" xmlns:a16="http://schemas.microsoft.com/office/drawing/2014/main" id="{4C8A1117-B7CF-554A-8545-F6C1C5795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825" y="1858963"/>
                <a:ext cx="271463" cy="141287"/>
              </a:xfrm>
              <a:custGeom>
                <a:avLst/>
                <a:gdLst>
                  <a:gd name="T0" fmla="*/ 50 w 755"/>
                  <a:gd name="T1" fmla="*/ 98 h 392"/>
                  <a:gd name="T2" fmla="*/ 82 w 755"/>
                  <a:gd name="T3" fmla="*/ 131 h 392"/>
                  <a:gd name="T4" fmla="*/ 115 w 755"/>
                  <a:gd name="T5" fmla="*/ 164 h 392"/>
                  <a:gd name="T6" fmla="*/ 148 w 755"/>
                  <a:gd name="T7" fmla="*/ 197 h 392"/>
                  <a:gd name="T8" fmla="*/ 180 w 755"/>
                  <a:gd name="T9" fmla="*/ 230 h 392"/>
                  <a:gd name="T10" fmla="*/ 214 w 755"/>
                  <a:gd name="T11" fmla="*/ 262 h 392"/>
                  <a:gd name="T12" fmla="*/ 246 w 755"/>
                  <a:gd name="T13" fmla="*/ 296 h 392"/>
                  <a:gd name="T14" fmla="*/ 279 w 755"/>
                  <a:gd name="T15" fmla="*/ 328 h 392"/>
                  <a:gd name="T16" fmla="*/ 312 w 755"/>
                  <a:gd name="T17" fmla="*/ 361 h 392"/>
                  <a:gd name="T18" fmla="*/ 312 w 755"/>
                  <a:gd name="T19" fmla="*/ 361 h 392"/>
                  <a:gd name="T20" fmla="*/ 353 w 755"/>
                  <a:gd name="T21" fmla="*/ 385 h 392"/>
                  <a:gd name="T22" fmla="*/ 353 w 755"/>
                  <a:gd name="T23" fmla="*/ 385 h 392"/>
                  <a:gd name="T24" fmla="*/ 402 w 755"/>
                  <a:gd name="T25" fmla="*/ 385 h 392"/>
                  <a:gd name="T26" fmla="*/ 402 w 755"/>
                  <a:gd name="T27" fmla="*/ 385 h 392"/>
                  <a:gd name="T28" fmla="*/ 410 w 755"/>
                  <a:gd name="T29" fmla="*/ 382 h 392"/>
                  <a:gd name="T30" fmla="*/ 410 w 755"/>
                  <a:gd name="T31" fmla="*/ 382 h 392"/>
                  <a:gd name="T32" fmla="*/ 443 w 755"/>
                  <a:gd name="T33" fmla="*/ 361 h 392"/>
                  <a:gd name="T34" fmla="*/ 476 w 755"/>
                  <a:gd name="T35" fmla="*/ 328 h 392"/>
                  <a:gd name="T36" fmla="*/ 574 w 755"/>
                  <a:gd name="T37" fmla="*/ 230 h 392"/>
                  <a:gd name="T38" fmla="*/ 606 w 755"/>
                  <a:gd name="T39" fmla="*/ 197 h 392"/>
                  <a:gd name="T40" fmla="*/ 639 w 755"/>
                  <a:gd name="T41" fmla="*/ 164 h 392"/>
                  <a:gd name="T42" fmla="*/ 737 w 755"/>
                  <a:gd name="T43" fmla="*/ 66 h 392"/>
                  <a:gd name="T44" fmla="*/ 737 w 755"/>
                  <a:gd name="T45" fmla="*/ 66 h 392"/>
                  <a:gd name="T46" fmla="*/ 754 w 755"/>
                  <a:gd name="T47" fmla="*/ 32 h 392"/>
                  <a:gd name="T48" fmla="*/ 754 w 755"/>
                  <a:gd name="T49" fmla="*/ 32 h 392"/>
                  <a:gd name="T50" fmla="*/ 729 w 755"/>
                  <a:gd name="T51" fmla="*/ 9 h 392"/>
                  <a:gd name="T52" fmla="*/ 729 w 755"/>
                  <a:gd name="T53" fmla="*/ 9 h 392"/>
                  <a:gd name="T54" fmla="*/ 672 w 755"/>
                  <a:gd name="T55" fmla="*/ 0 h 392"/>
                  <a:gd name="T56" fmla="*/ 410 w 755"/>
                  <a:gd name="T57" fmla="*/ 0 h 392"/>
                  <a:gd name="T58" fmla="*/ 82 w 755"/>
                  <a:gd name="T59" fmla="*/ 0 h 392"/>
                  <a:gd name="T60" fmla="*/ 82 w 755"/>
                  <a:gd name="T61" fmla="*/ 0 h 392"/>
                  <a:gd name="T62" fmla="*/ 25 w 755"/>
                  <a:gd name="T63" fmla="*/ 9 h 392"/>
                  <a:gd name="T64" fmla="*/ 25 w 755"/>
                  <a:gd name="T65" fmla="*/ 9 h 392"/>
                  <a:gd name="T66" fmla="*/ 0 w 755"/>
                  <a:gd name="T67" fmla="*/ 32 h 392"/>
                  <a:gd name="T68" fmla="*/ 0 w 755"/>
                  <a:gd name="T69" fmla="*/ 32 h 392"/>
                  <a:gd name="T70" fmla="*/ 16 w 755"/>
                  <a:gd name="T71" fmla="*/ 66 h 392"/>
                  <a:gd name="T72" fmla="*/ 50 w 755"/>
                  <a:gd name="T73" fmla="*/ 9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5" h="392">
                    <a:moveTo>
                      <a:pt x="50" y="98"/>
                    </a:move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180" y="230"/>
                    </a:lnTo>
                    <a:lnTo>
                      <a:pt x="214" y="262"/>
                    </a:lnTo>
                    <a:lnTo>
                      <a:pt x="246" y="296"/>
                    </a:lnTo>
                    <a:lnTo>
                      <a:pt x="279" y="328"/>
                    </a:lnTo>
                    <a:lnTo>
                      <a:pt x="312" y="361"/>
                    </a:lnTo>
                    <a:lnTo>
                      <a:pt x="312" y="361"/>
                    </a:lnTo>
                    <a:cubicBezTo>
                      <a:pt x="323" y="372"/>
                      <a:pt x="336" y="380"/>
                      <a:pt x="353" y="385"/>
                    </a:cubicBezTo>
                    <a:lnTo>
                      <a:pt x="353" y="385"/>
                    </a:lnTo>
                    <a:cubicBezTo>
                      <a:pt x="369" y="391"/>
                      <a:pt x="385" y="391"/>
                      <a:pt x="402" y="385"/>
                    </a:cubicBezTo>
                    <a:lnTo>
                      <a:pt x="402" y="385"/>
                    </a:lnTo>
                    <a:cubicBezTo>
                      <a:pt x="404" y="384"/>
                      <a:pt x="408" y="383"/>
                      <a:pt x="410" y="382"/>
                    </a:cubicBezTo>
                    <a:lnTo>
                      <a:pt x="410" y="382"/>
                    </a:lnTo>
                    <a:cubicBezTo>
                      <a:pt x="423" y="377"/>
                      <a:pt x="434" y="370"/>
                      <a:pt x="443" y="361"/>
                    </a:cubicBezTo>
                    <a:lnTo>
                      <a:pt x="476" y="328"/>
                    </a:lnTo>
                    <a:lnTo>
                      <a:pt x="574" y="230"/>
                    </a:lnTo>
                    <a:lnTo>
                      <a:pt x="606" y="197"/>
                    </a:lnTo>
                    <a:lnTo>
                      <a:pt x="639" y="164"/>
                    </a:lnTo>
                    <a:lnTo>
                      <a:pt x="737" y="66"/>
                    </a:lnTo>
                    <a:lnTo>
                      <a:pt x="737" y="66"/>
                    </a:lnTo>
                    <a:cubicBezTo>
                      <a:pt x="749" y="55"/>
                      <a:pt x="754" y="44"/>
                      <a:pt x="754" y="32"/>
                    </a:cubicBezTo>
                    <a:lnTo>
                      <a:pt x="754" y="32"/>
                    </a:lnTo>
                    <a:cubicBezTo>
                      <a:pt x="754" y="22"/>
                      <a:pt x="746" y="14"/>
                      <a:pt x="729" y="9"/>
                    </a:cubicBezTo>
                    <a:lnTo>
                      <a:pt x="729" y="9"/>
                    </a:lnTo>
                    <a:cubicBezTo>
                      <a:pt x="713" y="3"/>
                      <a:pt x="694" y="0"/>
                      <a:pt x="672" y="0"/>
                    </a:cubicBezTo>
                    <a:lnTo>
                      <a:pt x="410" y="0"/>
                    </a:ln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9"/>
                    </a:cubicBezTo>
                    <a:lnTo>
                      <a:pt x="25" y="9"/>
                    </a:lnTo>
                    <a:cubicBezTo>
                      <a:pt x="9" y="14"/>
                      <a:pt x="0" y="22"/>
                      <a:pt x="0" y="32"/>
                    </a:cubicBezTo>
                    <a:lnTo>
                      <a:pt x="0" y="32"/>
                    </a:lnTo>
                    <a:cubicBezTo>
                      <a:pt x="0" y="44"/>
                      <a:pt x="6" y="55"/>
                      <a:pt x="16" y="66"/>
                    </a:cubicBezTo>
                    <a:lnTo>
                      <a:pt x="50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" name="Freeform 477">
                <a:extLst>
                  <a:ext uri="{FF2B5EF4-FFF2-40B4-BE49-F238E27FC236}">
                    <a16:creationId xmlns="" xmlns:a16="http://schemas.microsoft.com/office/drawing/2014/main" id="{FF1EAEB8-043E-0446-9B8D-2E65A2E4A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1950" y="2000250"/>
                <a:ext cx="247650" cy="134938"/>
              </a:xfrm>
              <a:custGeom>
                <a:avLst/>
                <a:gdLst>
                  <a:gd name="T0" fmla="*/ 49 w 689"/>
                  <a:gd name="T1" fmla="*/ 98 h 377"/>
                  <a:gd name="T2" fmla="*/ 147 w 689"/>
                  <a:gd name="T3" fmla="*/ 196 h 377"/>
                  <a:gd name="T4" fmla="*/ 180 w 689"/>
                  <a:gd name="T5" fmla="*/ 229 h 377"/>
                  <a:gd name="T6" fmla="*/ 213 w 689"/>
                  <a:gd name="T7" fmla="*/ 262 h 377"/>
                  <a:gd name="T8" fmla="*/ 311 w 689"/>
                  <a:gd name="T9" fmla="*/ 360 h 377"/>
                  <a:gd name="T10" fmla="*/ 311 w 689"/>
                  <a:gd name="T11" fmla="*/ 360 h 377"/>
                  <a:gd name="T12" fmla="*/ 344 w 689"/>
                  <a:gd name="T13" fmla="*/ 376 h 377"/>
                  <a:gd name="T14" fmla="*/ 344 w 689"/>
                  <a:gd name="T15" fmla="*/ 376 h 377"/>
                  <a:gd name="T16" fmla="*/ 377 w 689"/>
                  <a:gd name="T17" fmla="*/ 360 h 377"/>
                  <a:gd name="T18" fmla="*/ 672 w 689"/>
                  <a:gd name="T19" fmla="*/ 65 h 377"/>
                  <a:gd name="T20" fmla="*/ 672 w 689"/>
                  <a:gd name="T21" fmla="*/ 65 h 377"/>
                  <a:gd name="T22" fmla="*/ 688 w 689"/>
                  <a:gd name="T23" fmla="*/ 32 h 377"/>
                  <a:gd name="T24" fmla="*/ 688 w 689"/>
                  <a:gd name="T25" fmla="*/ 32 h 377"/>
                  <a:gd name="T26" fmla="*/ 664 w 689"/>
                  <a:gd name="T27" fmla="*/ 7 h 377"/>
                  <a:gd name="T28" fmla="*/ 664 w 689"/>
                  <a:gd name="T29" fmla="*/ 7 h 377"/>
                  <a:gd name="T30" fmla="*/ 607 w 689"/>
                  <a:gd name="T31" fmla="*/ 0 h 377"/>
                  <a:gd name="T32" fmla="*/ 82 w 689"/>
                  <a:gd name="T33" fmla="*/ 0 h 377"/>
                  <a:gd name="T34" fmla="*/ 82 w 689"/>
                  <a:gd name="T35" fmla="*/ 0 h 377"/>
                  <a:gd name="T36" fmla="*/ 25 w 689"/>
                  <a:gd name="T37" fmla="*/ 7 h 377"/>
                  <a:gd name="T38" fmla="*/ 25 w 689"/>
                  <a:gd name="T39" fmla="*/ 7 h 377"/>
                  <a:gd name="T40" fmla="*/ 0 w 689"/>
                  <a:gd name="T41" fmla="*/ 32 h 377"/>
                  <a:gd name="T42" fmla="*/ 0 w 689"/>
                  <a:gd name="T43" fmla="*/ 32 h 377"/>
                  <a:gd name="T44" fmla="*/ 16 w 689"/>
                  <a:gd name="T45" fmla="*/ 65 h 377"/>
                  <a:gd name="T46" fmla="*/ 49 w 689"/>
                  <a:gd name="T47" fmla="*/ 9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7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6"/>
                      <a:pt x="344" y="376"/>
                    </a:cubicBezTo>
                    <a:lnTo>
                      <a:pt x="344" y="376"/>
                    </a:lnTo>
                    <a:cubicBezTo>
                      <a:pt x="355" y="376"/>
                      <a:pt x="366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8" y="43"/>
                      <a:pt x="688" y="32"/>
                    </a:cubicBezTo>
                    <a:lnTo>
                      <a:pt x="688" y="32"/>
                    </a:lnTo>
                    <a:cubicBezTo>
                      <a:pt x="688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8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" name="Freeform 478">
                <a:extLst>
                  <a:ext uri="{FF2B5EF4-FFF2-40B4-BE49-F238E27FC236}">
                    <a16:creationId xmlns="" xmlns:a16="http://schemas.microsoft.com/office/drawing/2014/main" id="{D40FD295-85CC-EA4A-986A-C85CC5C68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925" y="2000250"/>
                <a:ext cx="247650" cy="134938"/>
              </a:xfrm>
              <a:custGeom>
                <a:avLst/>
                <a:gdLst>
                  <a:gd name="T0" fmla="*/ 25 w 690"/>
                  <a:gd name="T1" fmla="*/ 7 h 377"/>
                  <a:gd name="T2" fmla="*/ 25 w 690"/>
                  <a:gd name="T3" fmla="*/ 7 h 377"/>
                  <a:gd name="T4" fmla="*/ 0 w 690"/>
                  <a:gd name="T5" fmla="*/ 32 h 377"/>
                  <a:gd name="T6" fmla="*/ 0 w 690"/>
                  <a:gd name="T7" fmla="*/ 32 h 377"/>
                  <a:gd name="T8" fmla="*/ 17 w 690"/>
                  <a:gd name="T9" fmla="*/ 65 h 377"/>
                  <a:gd name="T10" fmla="*/ 50 w 690"/>
                  <a:gd name="T11" fmla="*/ 98 h 377"/>
                  <a:gd name="T12" fmla="*/ 82 w 690"/>
                  <a:gd name="T13" fmla="*/ 131 h 377"/>
                  <a:gd name="T14" fmla="*/ 115 w 690"/>
                  <a:gd name="T15" fmla="*/ 164 h 377"/>
                  <a:gd name="T16" fmla="*/ 213 w 690"/>
                  <a:gd name="T17" fmla="*/ 262 h 377"/>
                  <a:gd name="T18" fmla="*/ 246 w 690"/>
                  <a:gd name="T19" fmla="*/ 295 h 377"/>
                  <a:gd name="T20" fmla="*/ 278 w 690"/>
                  <a:gd name="T21" fmla="*/ 327 h 377"/>
                  <a:gd name="T22" fmla="*/ 311 w 690"/>
                  <a:gd name="T23" fmla="*/ 360 h 377"/>
                  <a:gd name="T24" fmla="*/ 311 w 690"/>
                  <a:gd name="T25" fmla="*/ 360 h 377"/>
                  <a:gd name="T26" fmla="*/ 344 w 690"/>
                  <a:gd name="T27" fmla="*/ 376 h 377"/>
                  <a:gd name="T28" fmla="*/ 344 w 690"/>
                  <a:gd name="T29" fmla="*/ 376 h 377"/>
                  <a:gd name="T30" fmla="*/ 377 w 690"/>
                  <a:gd name="T31" fmla="*/ 360 h 377"/>
                  <a:gd name="T32" fmla="*/ 410 w 690"/>
                  <a:gd name="T33" fmla="*/ 327 h 377"/>
                  <a:gd name="T34" fmla="*/ 442 w 690"/>
                  <a:gd name="T35" fmla="*/ 295 h 377"/>
                  <a:gd name="T36" fmla="*/ 475 w 690"/>
                  <a:gd name="T37" fmla="*/ 262 h 377"/>
                  <a:gd name="T38" fmla="*/ 508 w 690"/>
                  <a:gd name="T39" fmla="*/ 229 h 377"/>
                  <a:gd name="T40" fmla="*/ 541 w 690"/>
                  <a:gd name="T41" fmla="*/ 196 h 377"/>
                  <a:gd name="T42" fmla="*/ 574 w 690"/>
                  <a:gd name="T43" fmla="*/ 164 h 377"/>
                  <a:gd name="T44" fmla="*/ 606 w 690"/>
                  <a:gd name="T45" fmla="*/ 131 h 377"/>
                  <a:gd name="T46" fmla="*/ 639 w 690"/>
                  <a:gd name="T47" fmla="*/ 98 h 377"/>
                  <a:gd name="T48" fmla="*/ 672 w 690"/>
                  <a:gd name="T49" fmla="*/ 65 h 377"/>
                  <a:gd name="T50" fmla="*/ 672 w 690"/>
                  <a:gd name="T51" fmla="*/ 65 h 377"/>
                  <a:gd name="T52" fmla="*/ 689 w 690"/>
                  <a:gd name="T53" fmla="*/ 32 h 377"/>
                  <a:gd name="T54" fmla="*/ 689 w 690"/>
                  <a:gd name="T55" fmla="*/ 32 h 377"/>
                  <a:gd name="T56" fmla="*/ 664 w 690"/>
                  <a:gd name="T57" fmla="*/ 7 h 377"/>
                  <a:gd name="T58" fmla="*/ 664 w 690"/>
                  <a:gd name="T59" fmla="*/ 7 h 377"/>
                  <a:gd name="T60" fmla="*/ 606 w 690"/>
                  <a:gd name="T61" fmla="*/ 0 h 377"/>
                  <a:gd name="T62" fmla="*/ 82 w 690"/>
                  <a:gd name="T63" fmla="*/ 0 h 377"/>
                  <a:gd name="T64" fmla="*/ 82 w 690"/>
                  <a:gd name="T65" fmla="*/ 0 h 377"/>
                  <a:gd name="T66" fmla="*/ 25 w 690"/>
                  <a:gd name="T67" fmla="*/ 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0" h="377">
                    <a:moveTo>
                      <a:pt x="25" y="7"/>
                    </a:moveTo>
                    <a:lnTo>
                      <a:pt x="25" y="7"/>
                    </a:lnTo>
                    <a:cubicBezTo>
                      <a:pt x="8" y="13"/>
                      <a:pt x="0" y="21"/>
                      <a:pt x="0" y="32"/>
                    </a:cubicBezTo>
                    <a:lnTo>
                      <a:pt x="0" y="32"/>
                    </a:lnTo>
                    <a:cubicBezTo>
                      <a:pt x="0" y="43"/>
                      <a:pt x="5" y="54"/>
                      <a:pt x="17" y="65"/>
                    </a:cubicBezTo>
                    <a:lnTo>
                      <a:pt x="50" y="98"/>
                    </a:lnTo>
                    <a:lnTo>
                      <a:pt x="82" y="131"/>
                    </a:lnTo>
                    <a:lnTo>
                      <a:pt x="115" y="164"/>
                    </a:lnTo>
                    <a:lnTo>
                      <a:pt x="213" y="262"/>
                    </a:lnTo>
                    <a:lnTo>
                      <a:pt x="246" y="295"/>
                    </a:lnTo>
                    <a:lnTo>
                      <a:pt x="278" y="327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3" y="371"/>
                      <a:pt x="334" y="376"/>
                      <a:pt x="344" y="376"/>
                    </a:cubicBezTo>
                    <a:lnTo>
                      <a:pt x="344" y="376"/>
                    </a:lnTo>
                    <a:cubicBezTo>
                      <a:pt x="356" y="376"/>
                      <a:pt x="366" y="371"/>
                      <a:pt x="377" y="360"/>
                    </a:cubicBezTo>
                    <a:lnTo>
                      <a:pt x="410" y="327"/>
                    </a:lnTo>
                    <a:lnTo>
                      <a:pt x="442" y="295"/>
                    </a:lnTo>
                    <a:lnTo>
                      <a:pt x="475" y="262"/>
                    </a:lnTo>
                    <a:lnTo>
                      <a:pt x="508" y="229"/>
                    </a:lnTo>
                    <a:lnTo>
                      <a:pt x="541" y="196"/>
                    </a:lnTo>
                    <a:lnTo>
                      <a:pt x="574" y="164"/>
                    </a:lnTo>
                    <a:lnTo>
                      <a:pt x="606" y="131"/>
                    </a:lnTo>
                    <a:lnTo>
                      <a:pt x="639" y="98"/>
                    </a:ln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3" y="54"/>
                      <a:pt x="689" y="43"/>
                      <a:pt x="689" y="32"/>
                    </a:cubicBezTo>
                    <a:lnTo>
                      <a:pt x="689" y="32"/>
                    </a:lnTo>
                    <a:cubicBezTo>
                      <a:pt x="689" y="21"/>
                      <a:pt x="680" y="13"/>
                      <a:pt x="664" y="7"/>
                    </a:cubicBezTo>
                    <a:lnTo>
                      <a:pt x="664" y="7"/>
                    </a:lnTo>
                    <a:cubicBezTo>
                      <a:pt x="647" y="2"/>
                      <a:pt x="629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2"/>
                      <a:pt x="25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" name="Freeform 479">
                <a:extLst>
                  <a:ext uri="{FF2B5EF4-FFF2-40B4-BE49-F238E27FC236}">
                    <a16:creationId xmlns="" xmlns:a16="http://schemas.microsoft.com/office/drawing/2014/main" id="{F0E5BAE8-4157-5F46-ABE1-90D4E253F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7338" y="2073275"/>
                <a:ext cx="706437" cy="706438"/>
              </a:xfrm>
              <a:custGeom>
                <a:avLst/>
                <a:gdLst>
                  <a:gd name="T0" fmla="*/ 1636 w 1962"/>
                  <a:gd name="T1" fmla="*/ 751 h 1962"/>
                  <a:gd name="T2" fmla="*/ 1472 w 1962"/>
                  <a:gd name="T3" fmla="*/ 587 h 1962"/>
                  <a:gd name="T4" fmla="*/ 1308 w 1962"/>
                  <a:gd name="T5" fmla="*/ 423 h 1962"/>
                  <a:gd name="T6" fmla="*/ 1144 w 1962"/>
                  <a:gd name="T7" fmla="*/ 259 h 1962"/>
                  <a:gd name="T8" fmla="*/ 1046 w 1962"/>
                  <a:gd name="T9" fmla="*/ 161 h 1962"/>
                  <a:gd name="T10" fmla="*/ 1005 w 1962"/>
                  <a:gd name="T11" fmla="*/ 136 h 1962"/>
                  <a:gd name="T12" fmla="*/ 956 w 1962"/>
                  <a:gd name="T13" fmla="*/ 136 h 1962"/>
                  <a:gd name="T14" fmla="*/ 161 w 1962"/>
                  <a:gd name="T15" fmla="*/ 915 h 1962"/>
                  <a:gd name="T16" fmla="*/ 136 w 1962"/>
                  <a:gd name="T17" fmla="*/ 1005 h 1962"/>
                  <a:gd name="T18" fmla="*/ 194 w 1962"/>
                  <a:gd name="T19" fmla="*/ 1079 h 1962"/>
                  <a:gd name="T20" fmla="*/ 292 w 1962"/>
                  <a:gd name="T21" fmla="*/ 1178 h 1962"/>
                  <a:gd name="T22" fmla="*/ 390 w 1962"/>
                  <a:gd name="T23" fmla="*/ 1276 h 1962"/>
                  <a:gd name="T24" fmla="*/ 489 w 1962"/>
                  <a:gd name="T25" fmla="*/ 1374 h 1962"/>
                  <a:gd name="T26" fmla="*/ 587 w 1962"/>
                  <a:gd name="T27" fmla="*/ 1472 h 1962"/>
                  <a:gd name="T28" fmla="*/ 685 w 1962"/>
                  <a:gd name="T29" fmla="*/ 1570 h 1962"/>
                  <a:gd name="T30" fmla="*/ 783 w 1962"/>
                  <a:gd name="T31" fmla="*/ 1669 h 1962"/>
                  <a:gd name="T32" fmla="*/ 882 w 1962"/>
                  <a:gd name="T33" fmla="*/ 1768 h 1962"/>
                  <a:gd name="T34" fmla="*/ 956 w 1962"/>
                  <a:gd name="T35" fmla="*/ 1825 h 1962"/>
                  <a:gd name="T36" fmla="*/ 1005 w 1962"/>
                  <a:gd name="T37" fmla="*/ 1825 h 1962"/>
                  <a:gd name="T38" fmla="*/ 1046 w 1962"/>
                  <a:gd name="T39" fmla="*/ 1800 h 1962"/>
                  <a:gd name="T40" fmla="*/ 1144 w 1962"/>
                  <a:gd name="T41" fmla="*/ 1702 h 1962"/>
                  <a:gd name="T42" fmla="*/ 1242 w 1962"/>
                  <a:gd name="T43" fmla="*/ 1604 h 1962"/>
                  <a:gd name="T44" fmla="*/ 1340 w 1962"/>
                  <a:gd name="T45" fmla="*/ 1505 h 1962"/>
                  <a:gd name="T46" fmla="*/ 1439 w 1962"/>
                  <a:gd name="T47" fmla="*/ 1406 h 1962"/>
                  <a:gd name="T48" fmla="*/ 1537 w 1962"/>
                  <a:gd name="T49" fmla="*/ 1309 h 1962"/>
                  <a:gd name="T50" fmla="*/ 1636 w 1962"/>
                  <a:gd name="T51" fmla="*/ 1210 h 1962"/>
                  <a:gd name="T52" fmla="*/ 1734 w 1962"/>
                  <a:gd name="T53" fmla="*/ 1112 h 1962"/>
                  <a:gd name="T54" fmla="*/ 1800 w 1962"/>
                  <a:gd name="T55" fmla="*/ 1047 h 1962"/>
                  <a:gd name="T56" fmla="*/ 1824 w 1962"/>
                  <a:gd name="T57" fmla="*/ 956 h 1962"/>
                  <a:gd name="T58" fmla="*/ 1767 w 1962"/>
                  <a:gd name="T59" fmla="*/ 882 h 1962"/>
                  <a:gd name="T60" fmla="*/ 1865 w 1962"/>
                  <a:gd name="T61" fmla="*/ 850 h 1962"/>
                  <a:gd name="T62" fmla="*/ 1931 w 1962"/>
                  <a:gd name="T63" fmla="*/ 915 h 1962"/>
                  <a:gd name="T64" fmla="*/ 1955 w 1962"/>
                  <a:gd name="T65" fmla="*/ 1005 h 1962"/>
                  <a:gd name="T66" fmla="*/ 1833 w 1962"/>
                  <a:gd name="T67" fmla="*/ 1145 h 1962"/>
                  <a:gd name="T68" fmla="*/ 1668 w 1962"/>
                  <a:gd name="T69" fmla="*/ 1309 h 1962"/>
                  <a:gd name="T70" fmla="*/ 1504 w 1962"/>
                  <a:gd name="T71" fmla="*/ 1472 h 1962"/>
                  <a:gd name="T72" fmla="*/ 1340 w 1962"/>
                  <a:gd name="T73" fmla="*/ 1636 h 1962"/>
                  <a:gd name="T74" fmla="*/ 1177 w 1962"/>
                  <a:gd name="T75" fmla="*/ 1800 h 1962"/>
                  <a:gd name="T76" fmla="*/ 1046 w 1962"/>
                  <a:gd name="T77" fmla="*/ 1931 h 1962"/>
                  <a:gd name="T78" fmla="*/ 1013 w 1962"/>
                  <a:gd name="T79" fmla="*/ 1953 h 1962"/>
                  <a:gd name="T80" fmla="*/ 956 w 1962"/>
                  <a:gd name="T81" fmla="*/ 1956 h 1962"/>
                  <a:gd name="T82" fmla="*/ 30 w 1962"/>
                  <a:gd name="T83" fmla="*/ 1047 h 1962"/>
                  <a:gd name="T84" fmla="*/ 5 w 1962"/>
                  <a:gd name="T85" fmla="*/ 1005 h 1962"/>
                  <a:gd name="T86" fmla="*/ 30 w 1962"/>
                  <a:gd name="T87" fmla="*/ 915 h 1962"/>
                  <a:gd name="T88" fmla="*/ 128 w 1962"/>
                  <a:gd name="T89" fmla="*/ 817 h 1962"/>
                  <a:gd name="T90" fmla="*/ 226 w 1962"/>
                  <a:gd name="T91" fmla="*/ 718 h 1962"/>
                  <a:gd name="T92" fmla="*/ 325 w 1962"/>
                  <a:gd name="T93" fmla="*/ 620 h 1962"/>
                  <a:gd name="T94" fmla="*/ 423 w 1962"/>
                  <a:gd name="T95" fmla="*/ 522 h 1962"/>
                  <a:gd name="T96" fmla="*/ 521 w 1962"/>
                  <a:gd name="T97" fmla="*/ 423 h 1962"/>
                  <a:gd name="T98" fmla="*/ 619 w 1962"/>
                  <a:gd name="T99" fmla="*/ 325 h 1962"/>
                  <a:gd name="T100" fmla="*/ 718 w 1962"/>
                  <a:gd name="T101" fmla="*/ 227 h 1962"/>
                  <a:gd name="T102" fmla="*/ 817 w 1962"/>
                  <a:gd name="T103" fmla="*/ 128 h 1962"/>
                  <a:gd name="T104" fmla="*/ 915 w 1962"/>
                  <a:gd name="T105" fmla="*/ 30 h 1962"/>
                  <a:gd name="T106" fmla="*/ 956 w 1962"/>
                  <a:gd name="T107" fmla="*/ 6 h 1962"/>
                  <a:gd name="T108" fmla="*/ 1013 w 1962"/>
                  <a:gd name="T109" fmla="*/ 9 h 1962"/>
                  <a:gd name="T110" fmla="*/ 1079 w 1962"/>
                  <a:gd name="T111" fmla="*/ 63 h 1962"/>
                  <a:gd name="T112" fmla="*/ 1242 w 1962"/>
                  <a:gd name="T113" fmla="*/ 227 h 1962"/>
                  <a:gd name="T114" fmla="*/ 1406 w 1962"/>
                  <a:gd name="T115" fmla="*/ 390 h 1962"/>
                  <a:gd name="T116" fmla="*/ 1570 w 1962"/>
                  <a:gd name="T117" fmla="*/ 554 h 1962"/>
                  <a:gd name="T118" fmla="*/ 1734 w 1962"/>
                  <a:gd name="T119" fmla="*/ 718 h 1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62" h="1962">
                    <a:moveTo>
                      <a:pt x="1767" y="882"/>
                    </a:moveTo>
                    <a:lnTo>
                      <a:pt x="1668" y="784"/>
                    </a:lnTo>
                    <a:lnTo>
                      <a:pt x="1636" y="751"/>
                    </a:lnTo>
                    <a:lnTo>
                      <a:pt x="1603" y="718"/>
                    </a:lnTo>
                    <a:lnTo>
                      <a:pt x="1504" y="620"/>
                    </a:lnTo>
                    <a:lnTo>
                      <a:pt x="1472" y="587"/>
                    </a:lnTo>
                    <a:lnTo>
                      <a:pt x="1439" y="554"/>
                    </a:lnTo>
                    <a:lnTo>
                      <a:pt x="1340" y="456"/>
                    </a:lnTo>
                    <a:lnTo>
                      <a:pt x="1308" y="423"/>
                    </a:lnTo>
                    <a:lnTo>
                      <a:pt x="1275" y="390"/>
                    </a:lnTo>
                    <a:lnTo>
                      <a:pt x="1177" y="292"/>
                    </a:lnTo>
                    <a:lnTo>
                      <a:pt x="1144" y="259"/>
                    </a:lnTo>
                    <a:lnTo>
                      <a:pt x="1112" y="227"/>
                    </a:lnTo>
                    <a:lnTo>
                      <a:pt x="1046" y="161"/>
                    </a:lnTo>
                    <a:lnTo>
                      <a:pt x="1046" y="161"/>
                    </a:lnTo>
                    <a:cubicBezTo>
                      <a:pt x="1037" y="152"/>
                      <a:pt x="1026" y="145"/>
                      <a:pt x="1013" y="140"/>
                    </a:cubicBezTo>
                    <a:lnTo>
                      <a:pt x="1013" y="140"/>
                    </a:lnTo>
                    <a:cubicBezTo>
                      <a:pt x="1011" y="138"/>
                      <a:pt x="1007" y="137"/>
                      <a:pt x="1005" y="136"/>
                    </a:cubicBezTo>
                    <a:lnTo>
                      <a:pt x="1005" y="136"/>
                    </a:lnTo>
                    <a:cubicBezTo>
                      <a:pt x="988" y="131"/>
                      <a:pt x="972" y="131"/>
                      <a:pt x="956" y="136"/>
                    </a:cubicBezTo>
                    <a:lnTo>
                      <a:pt x="956" y="136"/>
                    </a:lnTo>
                    <a:cubicBezTo>
                      <a:pt x="939" y="142"/>
                      <a:pt x="926" y="150"/>
                      <a:pt x="915" y="161"/>
                    </a:cubicBezTo>
                    <a:lnTo>
                      <a:pt x="161" y="915"/>
                    </a:lnTo>
                    <a:lnTo>
                      <a:pt x="161" y="915"/>
                    </a:lnTo>
                    <a:cubicBezTo>
                      <a:pt x="150" y="926"/>
                      <a:pt x="142" y="939"/>
                      <a:pt x="136" y="956"/>
                    </a:cubicBezTo>
                    <a:lnTo>
                      <a:pt x="136" y="956"/>
                    </a:lnTo>
                    <a:cubicBezTo>
                      <a:pt x="131" y="973"/>
                      <a:pt x="131" y="989"/>
                      <a:pt x="136" y="1005"/>
                    </a:cubicBezTo>
                    <a:lnTo>
                      <a:pt x="136" y="1005"/>
                    </a:lnTo>
                    <a:cubicBezTo>
                      <a:pt x="142" y="1022"/>
                      <a:pt x="150" y="1035"/>
                      <a:pt x="161" y="1047"/>
                    </a:cubicBezTo>
                    <a:lnTo>
                      <a:pt x="194" y="1079"/>
                    </a:lnTo>
                    <a:lnTo>
                      <a:pt x="226" y="1112"/>
                    </a:lnTo>
                    <a:lnTo>
                      <a:pt x="259" y="1145"/>
                    </a:lnTo>
                    <a:lnTo>
                      <a:pt x="292" y="1178"/>
                    </a:lnTo>
                    <a:lnTo>
                      <a:pt x="325" y="1210"/>
                    </a:lnTo>
                    <a:lnTo>
                      <a:pt x="357" y="1243"/>
                    </a:lnTo>
                    <a:lnTo>
                      <a:pt x="390" y="1276"/>
                    </a:lnTo>
                    <a:lnTo>
                      <a:pt x="423" y="1309"/>
                    </a:lnTo>
                    <a:lnTo>
                      <a:pt x="456" y="1341"/>
                    </a:lnTo>
                    <a:lnTo>
                      <a:pt x="489" y="1374"/>
                    </a:lnTo>
                    <a:lnTo>
                      <a:pt x="521" y="1406"/>
                    </a:lnTo>
                    <a:lnTo>
                      <a:pt x="554" y="1440"/>
                    </a:lnTo>
                    <a:lnTo>
                      <a:pt x="587" y="1472"/>
                    </a:lnTo>
                    <a:lnTo>
                      <a:pt x="619" y="1505"/>
                    </a:lnTo>
                    <a:lnTo>
                      <a:pt x="653" y="1538"/>
                    </a:lnTo>
                    <a:lnTo>
                      <a:pt x="685" y="1570"/>
                    </a:lnTo>
                    <a:lnTo>
                      <a:pt x="718" y="1604"/>
                    </a:lnTo>
                    <a:lnTo>
                      <a:pt x="751" y="1636"/>
                    </a:lnTo>
                    <a:lnTo>
                      <a:pt x="783" y="1669"/>
                    </a:lnTo>
                    <a:lnTo>
                      <a:pt x="817" y="1702"/>
                    </a:lnTo>
                    <a:lnTo>
                      <a:pt x="849" y="1734"/>
                    </a:lnTo>
                    <a:lnTo>
                      <a:pt x="882" y="1768"/>
                    </a:lnTo>
                    <a:lnTo>
                      <a:pt x="915" y="1800"/>
                    </a:lnTo>
                    <a:lnTo>
                      <a:pt x="915" y="1800"/>
                    </a:lnTo>
                    <a:cubicBezTo>
                      <a:pt x="926" y="1811"/>
                      <a:pt x="939" y="1819"/>
                      <a:pt x="956" y="1825"/>
                    </a:cubicBezTo>
                    <a:lnTo>
                      <a:pt x="956" y="1825"/>
                    </a:lnTo>
                    <a:cubicBezTo>
                      <a:pt x="972" y="1830"/>
                      <a:pt x="988" y="1830"/>
                      <a:pt x="1005" y="1825"/>
                    </a:cubicBezTo>
                    <a:lnTo>
                      <a:pt x="1005" y="1825"/>
                    </a:lnTo>
                    <a:cubicBezTo>
                      <a:pt x="1007" y="1824"/>
                      <a:pt x="1011" y="1823"/>
                      <a:pt x="1013" y="1822"/>
                    </a:cubicBezTo>
                    <a:lnTo>
                      <a:pt x="1013" y="1822"/>
                    </a:lnTo>
                    <a:cubicBezTo>
                      <a:pt x="1026" y="1817"/>
                      <a:pt x="1037" y="1809"/>
                      <a:pt x="1046" y="1800"/>
                    </a:cubicBezTo>
                    <a:lnTo>
                      <a:pt x="1079" y="1768"/>
                    </a:lnTo>
                    <a:lnTo>
                      <a:pt x="1112" y="1734"/>
                    </a:lnTo>
                    <a:lnTo>
                      <a:pt x="1144" y="1702"/>
                    </a:lnTo>
                    <a:lnTo>
                      <a:pt x="1177" y="1669"/>
                    </a:lnTo>
                    <a:lnTo>
                      <a:pt x="1209" y="1636"/>
                    </a:lnTo>
                    <a:lnTo>
                      <a:pt x="1242" y="1604"/>
                    </a:lnTo>
                    <a:lnTo>
                      <a:pt x="1275" y="1570"/>
                    </a:lnTo>
                    <a:lnTo>
                      <a:pt x="1308" y="1538"/>
                    </a:lnTo>
                    <a:lnTo>
                      <a:pt x="1340" y="1505"/>
                    </a:lnTo>
                    <a:lnTo>
                      <a:pt x="1373" y="1472"/>
                    </a:lnTo>
                    <a:lnTo>
                      <a:pt x="1406" y="1440"/>
                    </a:lnTo>
                    <a:lnTo>
                      <a:pt x="1439" y="1406"/>
                    </a:lnTo>
                    <a:lnTo>
                      <a:pt x="1472" y="1374"/>
                    </a:lnTo>
                    <a:lnTo>
                      <a:pt x="1504" y="1341"/>
                    </a:lnTo>
                    <a:lnTo>
                      <a:pt x="1537" y="1309"/>
                    </a:lnTo>
                    <a:lnTo>
                      <a:pt x="1570" y="1276"/>
                    </a:lnTo>
                    <a:lnTo>
                      <a:pt x="1603" y="1243"/>
                    </a:lnTo>
                    <a:lnTo>
                      <a:pt x="1636" y="1210"/>
                    </a:lnTo>
                    <a:lnTo>
                      <a:pt x="1668" y="1178"/>
                    </a:lnTo>
                    <a:lnTo>
                      <a:pt x="1701" y="1145"/>
                    </a:lnTo>
                    <a:lnTo>
                      <a:pt x="1734" y="1112"/>
                    </a:lnTo>
                    <a:lnTo>
                      <a:pt x="1767" y="1079"/>
                    </a:lnTo>
                    <a:lnTo>
                      <a:pt x="1800" y="1047"/>
                    </a:lnTo>
                    <a:lnTo>
                      <a:pt x="1800" y="1047"/>
                    </a:lnTo>
                    <a:cubicBezTo>
                      <a:pt x="1810" y="1035"/>
                      <a:pt x="1819" y="1022"/>
                      <a:pt x="1824" y="1005"/>
                    </a:cubicBezTo>
                    <a:lnTo>
                      <a:pt x="1824" y="1005"/>
                    </a:lnTo>
                    <a:cubicBezTo>
                      <a:pt x="1830" y="989"/>
                      <a:pt x="1830" y="973"/>
                      <a:pt x="1824" y="956"/>
                    </a:cubicBezTo>
                    <a:lnTo>
                      <a:pt x="1824" y="956"/>
                    </a:lnTo>
                    <a:cubicBezTo>
                      <a:pt x="1819" y="939"/>
                      <a:pt x="1810" y="926"/>
                      <a:pt x="1800" y="915"/>
                    </a:cubicBezTo>
                    <a:lnTo>
                      <a:pt x="1767" y="882"/>
                    </a:lnTo>
                    <a:close/>
                    <a:moveTo>
                      <a:pt x="1734" y="718"/>
                    </a:moveTo>
                    <a:lnTo>
                      <a:pt x="1833" y="817"/>
                    </a:lnTo>
                    <a:lnTo>
                      <a:pt x="1865" y="850"/>
                    </a:lnTo>
                    <a:lnTo>
                      <a:pt x="1898" y="882"/>
                    </a:lnTo>
                    <a:lnTo>
                      <a:pt x="1931" y="915"/>
                    </a:lnTo>
                    <a:lnTo>
                      <a:pt x="1931" y="915"/>
                    </a:lnTo>
                    <a:cubicBezTo>
                      <a:pt x="1941" y="926"/>
                      <a:pt x="1950" y="939"/>
                      <a:pt x="1955" y="956"/>
                    </a:cubicBezTo>
                    <a:lnTo>
                      <a:pt x="1955" y="956"/>
                    </a:lnTo>
                    <a:cubicBezTo>
                      <a:pt x="1961" y="973"/>
                      <a:pt x="1961" y="989"/>
                      <a:pt x="1955" y="1005"/>
                    </a:cubicBezTo>
                    <a:lnTo>
                      <a:pt x="1955" y="1005"/>
                    </a:lnTo>
                    <a:cubicBezTo>
                      <a:pt x="1950" y="1022"/>
                      <a:pt x="1941" y="1035"/>
                      <a:pt x="1931" y="1047"/>
                    </a:cubicBezTo>
                    <a:lnTo>
                      <a:pt x="1833" y="1145"/>
                    </a:lnTo>
                    <a:lnTo>
                      <a:pt x="1800" y="1178"/>
                    </a:lnTo>
                    <a:lnTo>
                      <a:pt x="1767" y="1210"/>
                    </a:lnTo>
                    <a:lnTo>
                      <a:pt x="1668" y="1309"/>
                    </a:lnTo>
                    <a:lnTo>
                      <a:pt x="1636" y="1341"/>
                    </a:lnTo>
                    <a:lnTo>
                      <a:pt x="1603" y="1374"/>
                    </a:lnTo>
                    <a:lnTo>
                      <a:pt x="1504" y="1472"/>
                    </a:lnTo>
                    <a:lnTo>
                      <a:pt x="1472" y="1505"/>
                    </a:lnTo>
                    <a:lnTo>
                      <a:pt x="1439" y="1538"/>
                    </a:lnTo>
                    <a:lnTo>
                      <a:pt x="1340" y="1636"/>
                    </a:lnTo>
                    <a:lnTo>
                      <a:pt x="1308" y="1669"/>
                    </a:lnTo>
                    <a:lnTo>
                      <a:pt x="1275" y="1702"/>
                    </a:lnTo>
                    <a:lnTo>
                      <a:pt x="1177" y="1800"/>
                    </a:lnTo>
                    <a:lnTo>
                      <a:pt x="1144" y="1833"/>
                    </a:lnTo>
                    <a:lnTo>
                      <a:pt x="1112" y="1866"/>
                    </a:lnTo>
                    <a:lnTo>
                      <a:pt x="1046" y="1931"/>
                    </a:lnTo>
                    <a:lnTo>
                      <a:pt x="1046" y="1931"/>
                    </a:lnTo>
                    <a:cubicBezTo>
                      <a:pt x="1037" y="1940"/>
                      <a:pt x="1026" y="1948"/>
                      <a:pt x="1013" y="1953"/>
                    </a:cubicBezTo>
                    <a:lnTo>
                      <a:pt x="1013" y="1953"/>
                    </a:lnTo>
                    <a:cubicBezTo>
                      <a:pt x="1011" y="1954"/>
                      <a:pt x="1007" y="1955"/>
                      <a:pt x="1005" y="1956"/>
                    </a:cubicBezTo>
                    <a:lnTo>
                      <a:pt x="1005" y="1956"/>
                    </a:lnTo>
                    <a:cubicBezTo>
                      <a:pt x="988" y="1961"/>
                      <a:pt x="972" y="1961"/>
                      <a:pt x="956" y="1956"/>
                    </a:cubicBezTo>
                    <a:lnTo>
                      <a:pt x="956" y="1956"/>
                    </a:lnTo>
                    <a:cubicBezTo>
                      <a:pt x="939" y="1950"/>
                      <a:pt x="926" y="1942"/>
                      <a:pt x="915" y="1931"/>
                    </a:cubicBezTo>
                    <a:lnTo>
                      <a:pt x="30" y="1047"/>
                    </a:lnTo>
                    <a:lnTo>
                      <a:pt x="30" y="1047"/>
                    </a:lnTo>
                    <a:cubicBezTo>
                      <a:pt x="19" y="1035"/>
                      <a:pt x="10" y="1022"/>
                      <a:pt x="5" y="1005"/>
                    </a:cubicBezTo>
                    <a:lnTo>
                      <a:pt x="5" y="1005"/>
                    </a:lnTo>
                    <a:cubicBezTo>
                      <a:pt x="0" y="989"/>
                      <a:pt x="0" y="973"/>
                      <a:pt x="5" y="956"/>
                    </a:cubicBezTo>
                    <a:lnTo>
                      <a:pt x="5" y="956"/>
                    </a:lnTo>
                    <a:cubicBezTo>
                      <a:pt x="10" y="939"/>
                      <a:pt x="19" y="926"/>
                      <a:pt x="30" y="915"/>
                    </a:cubicBezTo>
                    <a:lnTo>
                      <a:pt x="62" y="882"/>
                    </a:lnTo>
                    <a:lnTo>
                      <a:pt x="95" y="850"/>
                    </a:lnTo>
                    <a:lnTo>
                      <a:pt x="128" y="817"/>
                    </a:lnTo>
                    <a:lnTo>
                      <a:pt x="161" y="784"/>
                    </a:lnTo>
                    <a:lnTo>
                      <a:pt x="194" y="751"/>
                    </a:lnTo>
                    <a:lnTo>
                      <a:pt x="226" y="718"/>
                    </a:lnTo>
                    <a:lnTo>
                      <a:pt x="259" y="686"/>
                    </a:lnTo>
                    <a:lnTo>
                      <a:pt x="292" y="653"/>
                    </a:lnTo>
                    <a:lnTo>
                      <a:pt x="325" y="620"/>
                    </a:lnTo>
                    <a:lnTo>
                      <a:pt x="357" y="587"/>
                    </a:lnTo>
                    <a:lnTo>
                      <a:pt x="390" y="554"/>
                    </a:lnTo>
                    <a:lnTo>
                      <a:pt x="423" y="522"/>
                    </a:lnTo>
                    <a:lnTo>
                      <a:pt x="456" y="489"/>
                    </a:lnTo>
                    <a:lnTo>
                      <a:pt x="489" y="456"/>
                    </a:lnTo>
                    <a:lnTo>
                      <a:pt x="521" y="423"/>
                    </a:lnTo>
                    <a:lnTo>
                      <a:pt x="554" y="390"/>
                    </a:lnTo>
                    <a:lnTo>
                      <a:pt x="587" y="358"/>
                    </a:lnTo>
                    <a:lnTo>
                      <a:pt x="619" y="325"/>
                    </a:lnTo>
                    <a:lnTo>
                      <a:pt x="653" y="292"/>
                    </a:lnTo>
                    <a:lnTo>
                      <a:pt x="685" y="259"/>
                    </a:lnTo>
                    <a:lnTo>
                      <a:pt x="718" y="227"/>
                    </a:lnTo>
                    <a:lnTo>
                      <a:pt x="751" y="194"/>
                    </a:lnTo>
                    <a:lnTo>
                      <a:pt x="783" y="161"/>
                    </a:lnTo>
                    <a:lnTo>
                      <a:pt x="817" y="128"/>
                    </a:lnTo>
                    <a:lnTo>
                      <a:pt x="849" y="96"/>
                    </a:lnTo>
                    <a:lnTo>
                      <a:pt x="882" y="63"/>
                    </a:lnTo>
                    <a:lnTo>
                      <a:pt x="915" y="30"/>
                    </a:lnTo>
                    <a:lnTo>
                      <a:pt x="915" y="30"/>
                    </a:lnTo>
                    <a:cubicBezTo>
                      <a:pt x="926" y="19"/>
                      <a:pt x="939" y="11"/>
                      <a:pt x="956" y="6"/>
                    </a:cubicBezTo>
                    <a:lnTo>
                      <a:pt x="956" y="6"/>
                    </a:lnTo>
                    <a:cubicBezTo>
                      <a:pt x="972" y="0"/>
                      <a:pt x="988" y="0"/>
                      <a:pt x="1005" y="6"/>
                    </a:cubicBezTo>
                    <a:lnTo>
                      <a:pt x="1005" y="6"/>
                    </a:lnTo>
                    <a:cubicBezTo>
                      <a:pt x="1007" y="6"/>
                      <a:pt x="1011" y="7"/>
                      <a:pt x="1013" y="9"/>
                    </a:cubicBezTo>
                    <a:lnTo>
                      <a:pt x="1013" y="9"/>
                    </a:lnTo>
                    <a:cubicBezTo>
                      <a:pt x="1026" y="14"/>
                      <a:pt x="1037" y="21"/>
                      <a:pt x="1046" y="30"/>
                    </a:cubicBezTo>
                    <a:lnTo>
                      <a:pt x="1079" y="63"/>
                    </a:lnTo>
                    <a:lnTo>
                      <a:pt x="1177" y="161"/>
                    </a:lnTo>
                    <a:lnTo>
                      <a:pt x="1209" y="194"/>
                    </a:lnTo>
                    <a:lnTo>
                      <a:pt x="1242" y="227"/>
                    </a:lnTo>
                    <a:lnTo>
                      <a:pt x="1340" y="325"/>
                    </a:lnTo>
                    <a:lnTo>
                      <a:pt x="1373" y="358"/>
                    </a:lnTo>
                    <a:lnTo>
                      <a:pt x="1406" y="390"/>
                    </a:lnTo>
                    <a:lnTo>
                      <a:pt x="1504" y="489"/>
                    </a:lnTo>
                    <a:lnTo>
                      <a:pt x="1537" y="522"/>
                    </a:lnTo>
                    <a:lnTo>
                      <a:pt x="1570" y="554"/>
                    </a:lnTo>
                    <a:lnTo>
                      <a:pt x="1668" y="653"/>
                    </a:lnTo>
                    <a:lnTo>
                      <a:pt x="1701" y="686"/>
                    </a:lnTo>
                    <a:lnTo>
                      <a:pt x="1734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1" name="Freeform 480">
                <a:extLst>
                  <a:ext uri="{FF2B5EF4-FFF2-40B4-BE49-F238E27FC236}">
                    <a16:creationId xmlns="" xmlns:a16="http://schemas.microsoft.com/office/drawing/2014/main" id="{0EBDAC86-08EF-7246-8351-EBB8DF43E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663" y="2143125"/>
                <a:ext cx="247650" cy="136525"/>
              </a:xfrm>
              <a:custGeom>
                <a:avLst/>
                <a:gdLst>
                  <a:gd name="T0" fmla="*/ 49 w 689"/>
                  <a:gd name="T1" fmla="*/ 98 h 378"/>
                  <a:gd name="T2" fmla="*/ 147 w 689"/>
                  <a:gd name="T3" fmla="*/ 196 h 378"/>
                  <a:gd name="T4" fmla="*/ 180 w 689"/>
                  <a:gd name="T5" fmla="*/ 229 h 378"/>
                  <a:gd name="T6" fmla="*/ 213 w 689"/>
                  <a:gd name="T7" fmla="*/ 262 h 378"/>
                  <a:gd name="T8" fmla="*/ 311 w 689"/>
                  <a:gd name="T9" fmla="*/ 360 h 378"/>
                  <a:gd name="T10" fmla="*/ 311 w 689"/>
                  <a:gd name="T11" fmla="*/ 360 h 378"/>
                  <a:gd name="T12" fmla="*/ 344 w 689"/>
                  <a:gd name="T13" fmla="*/ 377 h 378"/>
                  <a:gd name="T14" fmla="*/ 344 w 689"/>
                  <a:gd name="T15" fmla="*/ 377 h 378"/>
                  <a:gd name="T16" fmla="*/ 377 w 689"/>
                  <a:gd name="T17" fmla="*/ 360 h 378"/>
                  <a:gd name="T18" fmla="*/ 672 w 689"/>
                  <a:gd name="T19" fmla="*/ 65 h 378"/>
                  <a:gd name="T20" fmla="*/ 672 w 689"/>
                  <a:gd name="T21" fmla="*/ 65 h 378"/>
                  <a:gd name="T22" fmla="*/ 688 w 689"/>
                  <a:gd name="T23" fmla="*/ 33 h 378"/>
                  <a:gd name="T24" fmla="*/ 688 w 689"/>
                  <a:gd name="T25" fmla="*/ 33 h 378"/>
                  <a:gd name="T26" fmla="*/ 663 w 689"/>
                  <a:gd name="T27" fmla="*/ 8 h 378"/>
                  <a:gd name="T28" fmla="*/ 663 w 689"/>
                  <a:gd name="T29" fmla="*/ 8 h 378"/>
                  <a:gd name="T30" fmla="*/ 606 w 689"/>
                  <a:gd name="T31" fmla="*/ 0 h 378"/>
                  <a:gd name="T32" fmla="*/ 81 w 689"/>
                  <a:gd name="T33" fmla="*/ 0 h 378"/>
                  <a:gd name="T34" fmla="*/ 81 w 689"/>
                  <a:gd name="T35" fmla="*/ 0 h 378"/>
                  <a:gd name="T36" fmla="*/ 24 w 689"/>
                  <a:gd name="T37" fmla="*/ 8 h 378"/>
                  <a:gd name="T38" fmla="*/ 24 w 689"/>
                  <a:gd name="T39" fmla="*/ 8 h 378"/>
                  <a:gd name="T40" fmla="*/ 0 w 689"/>
                  <a:gd name="T41" fmla="*/ 33 h 378"/>
                  <a:gd name="T42" fmla="*/ 0 w 689"/>
                  <a:gd name="T43" fmla="*/ 33 h 378"/>
                  <a:gd name="T44" fmla="*/ 16 w 689"/>
                  <a:gd name="T45" fmla="*/ 65 h 378"/>
                  <a:gd name="T46" fmla="*/ 49 w 689"/>
                  <a:gd name="T47" fmla="*/ 9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9" h="378">
                    <a:moveTo>
                      <a:pt x="49" y="98"/>
                    </a:moveTo>
                    <a:lnTo>
                      <a:pt x="147" y="196"/>
                    </a:lnTo>
                    <a:lnTo>
                      <a:pt x="180" y="229"/>
                    </a:lnTo>
                    <a:lnTo>
                      <a:pt x="213" y="262"/>
                    </a:lnTo>
                    <a:lnTo>
                      <a:pt x="311" y="360"/>
                    </a:lnTo>
                    <a:lnTo>
                      <a:pt x="311" y="360"/>
                    </a:lnTo>
                    <a:cubicBezTo>
                      <a:pt x="322" y="371"/>
                      <a:pt x="333" y="377"/>
                      <a:pt x="344" y="377"/>
                    </a:cubicBezTo>
                    <a:lnTo>
                      <a:pt x="344" y="377"/>
                    </a:lnTo>
                    <a:cubicBezTo>
                      <a:pt x="355" y="377"/>
                      <a:pt x="365" y="371"/>
                      <a:pt x="377" y="360"/>
                    </a:cubicBezTo>
                    <a:lnTo>
                      <a:pt x="672" y="65"/>
                    </a:lnTo>
                    <a:lnTo>
                      <a:pt x="672" y="65"/>
                    </a:lnTo>
                    <a:cubicBezTo>
                      <a:pt x="682" y="54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2"/>
                      <a:pt x="680" y="14"/>
                      <a:pt x="663" y="8"/>
                    </a:cubicBezTo>
                    <a:lnTo>
                      <a:pt x="663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59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4"/>
                      <a:pt x="16" y="65"/>
                    </a:cubicBezTo>
                    <a:lnTo>
                      <a:pt x="49" y="9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" name="Freeform 481">
                <a:extLst>
                  <a:ext uri="{FF2B5EF4-FFF2-40B4-BE49-F238E27FC236}">
                    <a16:creationId xmlns="" xmlns:a16="http://schemas.microsoft.com/office/drawing/2014/main" id="{CA6439EB-0E79-0147-A651-68FEB9087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213" y="2143125"/>
                <a:ext cx="247650" cy="136525"/>
              </a:xfrm>
              <a:custGeom>
                <a:avLst/>
                <a:gdLst>
                  <a:gd name="T0" fmla="*/ 25 w 690"/>
                  <a:gd name="T1" fmla="*/ 8 h 378"/>
                  <a:gd name="T2" fmla="*/ 25 w 690"/>
                  <a:gd name="T3" fmla="*/ 8 h 378"/>
                  <a:gd name="T4" fmla="*/ 0 w 690"/>
                  <a:gd name="T5" fmla="*/ 33 h 378"/>
                  <a:gd name="T6" fmla="*/ 0 w 690"/>
                  <a:gd name="T7" fmla="*/ 33 h 378"/>
                  <a:gd name="T8" fmla="*/ 17 w 690"/>
                  <a:gd name="T9" fmla="*/ 65 h 378"/>
                  <a:gd name="T10" fmla="*/ 49 w 690"/>
                  <a:gd name="T11" fmla="*/ 98 h 378"/>
                  <a:gd name="T12" fmla="*/ 148 w 690"/>
                  <a:gd name="T13" fmla="*/ 196 h 378"/>
                  <a:gd name="T14" fmla="*/ 181 w 690"/>
                  <a:gd name="T15" fmla="*/ 229 h 378"/>
                  <a:gd name="T16" fmla="*/ 213 w 690"/>
                  <a:gd name="T17" fmla="*/ 262 h 378"/>
                  <a:gd name="T18" fmla="*/ 312 w 690"/>
                  <a:gd name="T19" fmla="*/ 360 h 378"/>
                  <a:gd name="T20" fmla="*/ 312 w 690"/>
                  <a:gd name="T21" fmla="*/ 360 h 378"/>
                  <a:gd name="T22" fmla="*/ 345 w 690"/>
                  <a:gd name="T23" fmla="*/ 377 h 378"/>
                  <a:gd name="T24" fmla="*/ 345 w 690"/>
                  <a:gd name="T25" fmla="*/ 377 h 378"/>
                  <a:gd name="T26" fmla="*/ 378 w 690"/>
                  <a:gd name="T27" fmla="*/ 360 h 378"/>
                  <a:gd name="T28" fmla="*/ 673 w 690"/>
                  <a:gd name="T29" fmla="*/ 65 h 378"/>
                  <a:gd name="T30" fmla="*/ 673 w 690"/>
                  <a:gd name="T31" fmla="*/ 65 h 378"/>
                  <a:gd name="T32" fmla="*/ 689 w 690"/>
                  <a:gd name="T33" fmla="*/ 33 h 378"/>
                  <a:gd name="T34" fmla="*/ 689 w 690"/>
                  <a:gd name="T35" fmla="*/ 33 h 378"/>
                  <a:gd name="T36" fmla="*/ 664 w 690"/>
                  <a:gd name="T37" fmla="*/ 8 h 378"/>
                  <a:gd name="T38" fmla="*/ 664 w 690"/>
                  <a:gd name="T39" fmla="*/ 8 h 378"/>
                  <a:gd name="T40" fmla="*/ 607 w 690"/>
                  <a:gd name="T41" fmla="*/ 0 h 378"/>
                  <a:gd name="T42" fmla="*/ 82 w 690"/>
                  <a:gd name="T43" fmla="*/ 0 h 378"/>
                  <a:gd name="T44" fmla="*/ 82 w 690"/>
                  <a:gd name="T45" fmla="*/ 0 h 378"/>
                  <a:gd name="T46" fmla="*/ 25 w 690"/>
                  <a:gd name="T47" fmla="*/ 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0" h="378">
                    <a:moveTo>
                      <a:pt x="25" y="8"/>
                    </a:moveTo>
                    <a:lnTo>
                      <a:pt x="25" y="8"/>
                    </a:lnTo>
                    <a:cubicBezTo>
                      <a:pt x="9" y="14"/>
                      <a:pt x="0" y="22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6" y="54"/>
                      <a:pt x="17" y="65"/>
                    </a:cubicBezTo>
                    <a:lnTo>
                      <a:pt x="49" y="98"/>
                    </a:lnTo>
                    <a:lnTo>
                      <a:pt x="148" y="196"/>
                    </a:lnTo>
                    <a:lnTo>
                      <a:pt x="181" y="229"/>
                    </a:lnTo>
                    <a:lnTo>
                      <a:pt x="213" y="262"/>
                    </a:lnTo>
                    <a:lnTo>
                      <a:pt x="312" y="360"/>
                    </a:lnTo>
                    <a:lnTo>
                      <a:pt x="312" y="360"/>
                    </a:lnTo>
                    <a:cubicBezTo>
                      <a:pt x="322" y="371"/>
                      <a:pt x="334" y="377"/>
                      <a:pt x="345" y="377"/>
                    </a:cubicBezTo>
                    <a:lnTo>
                      <a:pt x="345" y="377"/>
                    </a:lnTo>
                    <a:cubicBezTo>
                      <a:pt x="355" y="377"/>
                      <a:pt x="367" y="371"/>
                      <a:pt x="378" y="360"/>
                    </a:cubicBezTo>
                    <a:lnTo>
                      <a:pt x="673" y="65"/>
                    </a:lnTo>
                    <a:lnTo>
                      <a:pt x="673" y="65"/>
                    </a:lnTo>
                    <a:cubicBezTo>
                      <a:pt x="684" y="54"/>
                      <a:pt x="689" y="44"/>
                      <a:pt x="689" y="33"/>
                    </a:cubicBezTo>
                    <a:lnTo>
                      <a:pt x="689" y="33"/>
                    </a:lnTo>
                    <a:cubicBezTo>
                      <a:pt x="689" y="22"/>
                      <a:pt x="681" y="14"/>
                      <a:pt x="664" y="8"/>
                    </a:cubicBezTo>
                    <a:lnTo>
                      <a:pt x="664" y="8"/>
                    </a:lnTo>
                    <a:cubicBezTo>
                      <a:pt x="648" y="3"/>
                      <a:pt x="629" y="0"/>
                      <a:pt x="607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1" y="0"/>
                      <a:pt x="41" y="3"/>
                      <a:pt x="25" y="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" name="Freeform 482">
                <a:extLst>
                  <a:ext uri="{FF2B5EF4-FFF2-40B4-BE49-F238E27FC236}">
                    <a16:creationId xmlns="" xmlns:a16="http://schemas.microsoft.com/office/drawing/2014/main" id="{7D67F00D-3209-2F40-9077-685764043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1000" y="2166938"/>
                <a:ext cx="517525" cy="517525"/>
              </a:xfrm>
              <a:custGeom>
                <a:avLst/>
                <a:gdLst>
                  <a:gd name="T0" fmla="*/ 1275 w 1438"/>
                  <a:gd name="T1" fmla="*/ 653 h 1438"/>
                  <a:gd name="T2" fmla="*/ 751 w 1438"/>
                  <a:gd name="T3" fmla="*/ 140 h 1438"/>
                  <a:gd name="T4" fmla="*/ 743 w 1438"/>
                  <a:gd name="T5" fmla="*/ 137 h 1438"/>
                  <a:gd name="T6" fmla="*/ 653 w 1438"/>
                  <a:gd name="T7" fmla="*/ 161 h 1438"/>
                  <a:gd name="T8" fmla="*/ 521 w 1438"/>
                  <a:gd name="T9" fmla="*/ 292 h 1438"/>
                  <a:gd name="T10" fmla="*/ 357 w 1438"/>
                  <a:gd name="T11" fmla="*/ 456 h 1438"/>
                  <a:gd name="T12" fmla="*/ 194 w 1438"/>
                  <a:gd name="T13" fmla="*/ 620 h 1438"/>
                  <a:gd name="T14" fmla="*/ 136 w 1438"/>
                  <a:gd name="T15" fmla="*/ 694 h 1438"/>
                  <a:gd name="T16" fmla="*/ 136 w 1438"/>
                  <a:gd name="T17" fmla="*/ 743 h 1438"/>
                  <a:gd name="T18" fmla="*/ 292 w 1438"/>
                  <a:gd name="T19" fmla="*/ 916 h 1438"/>
                  <a:gd name="T20" fmla="*/ 456 w 1438"/>
                  <a:gd name="T21" fmla="*/ 1079 h 1438"/>
                  <a:gd name="T22" fmla="*/ 620 w 1438"/>
                  <a:gd name="T23" fmla="*/ 1243 h 1438"/>
                  <a:gd name="T24" fmla="*/ 694 w 1438"/>
                  <a:gd name="T25" fmla="*/ 1301 h 1438"/>
                  <a:gd name="T26" fmla="*/ 743 w 1438"/>
                  <a:gd name="T27" fmla="*/ 1301 h 1438"/>
                  <a:gd name="T28" fmla="*/ 784 w 1438"/>
                  <a:gd name="T29" fmla="*/ 1276 h 1438"/>
                  <a:gd name="T30" fmla="*/ 882 w 1438"/>
                  <a:gd name="T31" fmla="*/ 1178 h 1438"/>
                  <a:gd name="T32" fmla="*/ 980 w 1438"/>
                  <a:gd name="T33" fmla="*/ 1079 h 1438"/>
                  <a:gd name="T34" fmla="*/ 1078 w 1438"/>
                  <a:gd name="T35" fmla="*/ 981 h 1438"/>
                  <a:gd name="T36" fmla="*/ 1177 w 1438"/>
                  <a:gd name="T37" fmla="*/ 883 h 1438"/>
                  <a:gd name="T38" fmla="*/ 1275 w 1438"/>
                  <a:gd name="T39" fmla="*/ 785 h 1438"/>
                  <a:gd name="T40" fmla="*/ 1300 w 1438"/>
                  <a:gd name="T41" fmla="*/ 743 h 1438"/>
                  <a:gd name="T42" fmla="*/ 1406 w 1438"/>
                  <a:gd name="T43" fmla="*/ 653 h 1438"/>
                  <a:gd name="T44" fmla="*/ 1431 w 1438"/>
                  <a:gd name="T45" fmla="*/ 743 h 1438"/>
                  <a:gd name="T46" fmla="*/ 784 w 1438"/>
                  <a:gd name="T47" fmla="*/ 1407 h 1438"/>
                  <a:gd name="T48" fmla="*/ 751 w 1438"/>
                  <a:gd name="T49" fmla="*/ 1428 h 1438"/>
                  <a:gd name="T50" fmla="*/ 694 w 1438"/>
                  <a:gd name="T51" fmla="*/ 1432 h 1438"/>
                  <a:gd name="T52" fmla="*/ 587 w 1438"/>
                  <a:gd name="T53" fmla="*/ 1342 h 1438"/>
                  <a:gd name="T54" fmla="*/ 423 w 1438"/>
                  <a:gd name="T55" fmla="*/ 1178 h 1438"/>
                  <a:gd name="T56" fmla="*/ 259 w 1438"/>
                  <a:gd name="T57" fmla="*/ 1014 h 1438"/>
                  <a:gd name="T58" fmla="*/ 95 w 1438"/>
                  <a:gd name="T59" fmla="*/ 850 h 1438"/>
                  <a:gd name="T60" fmla="*/ 30 w 1438"/>
                  <a:gd name="T61" fmla="*/ 785 h 1438"/>
                  <a:gd name="T62" fmla="*/ 5 w 1438"/>
                  <a:gd name="T63" fmla="*/ 694 h 1438"/>
                  <a:gd name="T64" fmla="*/ 63 w 1438"/>
                  <a:gd name="T65" fmla="*/ 620 h 1438"/>
                  <a:gd name="T66" fmla="*/ 161 w 1438"/>
                  <a:gd name="T67" fmla="*/ 522 h 1438"/>
                  <a:gd name="T68" fmla="*/ 259 w 1438"/>
                  <a:gd name="T69" fmla="*/ 424 h 1438"/>
                  <a:gd name="T70" fmla="*/ 357 w 1438"/>
                  <a:gd name="T71" fmla="*/ 325 h 1438"/>
                  <a:gd name="T72" fmla="*/ 456 w 1438"/>
                  <a:gd name="T73" fmla="*/ 227 h 1438"/>
                  <a:gd name="T74" fmla="*/ 555 w 1438"/>
                  <a:gd name="T75" fmla="*/ 128 h 1438"/>
                  <a:gd name="T76" fmla="*/ 653 w 1438"/>
                  <a:gd name="T77" fmla="*/ 30 h 1438"/>
                  <a:gd name="T78" fmla="*/ 694 w 1438"/>
                  <a:gd name="T79" fmla="*/ 6 h 1438"/>
                  <a:gd name="T80" fmla="*/ 751 w 1438"/>
                  <a:gd name="T81" fmla="*/ 8 h 1438"/>
                  <a:gd name="T82" fmla="*/ 817 w 1438"/>
                  <a:gd name="T83" fmla="*/ 63 h 1438"/>
                  <a:gd name="T84" fmla="*/ 915 w 1438"/>
                  <a:gd name="T85" fmla="*/ 161 h 1438"/>
                  <a:gd name="T86" fmla="*/ 1013 w 1438"/>
                  <a:gd name="T87" fmla="*/ 260 h 1438"/>
                  <a:gd name="T88" fmla="*/ 1111 w 1438"/>
                  <a:gd name="T89" fmla="*/ 358 h 1438"/>
                  <a:gd name="T90" fmla="*/ 1210 w 1438"/>
                  <a:gd name="T91" fmla="*/ 456 h 1438"/>
                  <a:gd name="T92" fmla="*/ 1308 w 1438"/>
                  <a:gd name="T93" fmla="*/ 555 h 1438"/>
                  <a:gd name="T94" fmla="*/ 1406 w 1438"/>
                  <a:gd name="T95" fmla="*/ 653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8" h="1438">
                    <a:moveTo>
                      <a:pt x="1300" y="694"/>
                    </a:moveTo>
                    <a:lnTo>
                      <a:pt x="1300" y="694"/>
                    </a:lnTo>
                    <a:cubicBezTo>
                      <a:pt x="1295" y="677"/>
                      <a:pt x="1287" y="664"/>
                      <a:pt x="1275" y="653"/>
                    </a:cubicBezTo>
                    <a:lnTo>
                      <a:pt x="784" y="161"/>
                    </a:lnTo>
                    <a:lnTo>
                      <a:pt x="784" y="161"/>
                    </a:lnTo>
                    <a:cubicBezTo>
                      <a:pt x="775" y="153"/>
                      <a:pt x="764" y="146"/>
                      <a:pt x="751" y="140"/>
                    </a:cubicBezTo>
                    <a:lnTo>
                      <a:pt x="751" y="140"/>
                    </a:lnTo>
                    <a:cubicBezTo>
                      <a:pt x="749" y="139"/>
                      <a:pt x="745" y="138"/>
                      <a:pt x="743" y="137"/>
                    </a:cubicBezTo>
                    <a:lnTo>
                      <a:pt x="743" y="137"/>
                    </a:lnTo>
                    <a:cubicBezTo>
                      <a:pt x="726" y="131"/>
                      <a:pt x="710" y="131"/>
                      <a:pt x="694" y="137"/>
                    </a:cubicBezTo>
                    <a:lnTo>
                      <a:pt x="694" y="137"/>
                    </a:lnTo>
                    <a:cubicBezTo>
                      <a:pt x="677" y="143"/>
                      <a:pt x="664" y="150"/>
                      <a:pt x="653" y="161"/>
                    </a:cubicBezTo>
                    <a:lnTo>
                      <a:pt x="587" y="227"/>
                    </a:lnTo>
                    <a:lnTo>
                      <a:pt x="555" y="260"/>
                    </a:lnTo>
                    <a:lnTo>
                      <a:pt x="521" y="292"/>
                    </a:lnTo>
                    <a:lnTo>
                      <a:pt x="423" y="391"/>
                    </a:lnTo>
                    <a:lnTo>
                      <a:pt x="391" y="424"/>
                    </a:lnTo>
                    <a:lnTo>
                      <a:pt x="357" y="456"/>
                    </a:lnTo>
                    <a:lnTo>
                      <a:pt x="259" y="555"/>
                    </a:lnTo>
                    <a:lnTo>
                      <a:pt x="227" y="588"/>
                    </a:lnTo>
                    <a:lnTo>
                      <a:pt x="194" y="620"/>
                    </a:lnTo>
                    <a:lnTo>
                      <a:pt x="161" y="653"/>
                    </a:lnTo>
                    <a:lnTo>
                      <a:pt x="161" y="653"/>
                    </a:lnTo>
                    <a:cubicBezTo>
                      <a:pt x="150" y="664"/>
                      <a:pt x="142" y="677"/>
                      <a:pt x="136" y="694"/>
                    </a:cubicBezTo>
                    <a:lnTo>
                      <a:pt x="136" y="694"/>
                    </a:lnTo>
                    <a:cubicBezTo>
                      <a:pt x="131" y="711"/>
                      <a:pt x="131" y="727"/>
                      <a:pt x="136" y="743"/>
                    </a:cubicBezTo>
                    <a:lnTo>
                      <a:pt x="136" y="743"/>
                    </a:lnTo>
                    <a:cubicBezTo>
                      <a:pt x="142" y="760"/>
                      <a:pt x="150" y="773"/>
                      <a:pt x="161" y="785"/>
                    </a:cubicBezTo>
                    <a:lnTo>
                      <a:pt x="259" y="883"/>
                    </a:lnTo>
                    <a:lnTo>
                      <a:pt x="292" y="916"/>
                    </a:lnTo>
                    <a:lnTo>
                      <a:pt x="325" y="948"/>
                    </a:lnTo>
                    <a:lnTo>
                      <a:pt x="423" y="1047"/>
                    </a:lnTo>
                    <a:lnTo>
                      <a:pt x="456" y="1079"/>
                    </a:lnTo>
                    <a:lnTo>
                      <a:pt x="489" y="1112"/>
                    </a:lnTo>
                    <a:lnTo>
                      <a:pt x="587" y="1210"/>
                    </a:lnTo>
                    <a:lnTo>
                      <a:pt x="620" y="1243"/>
                    </a:lnTo>
                    <a:lnTo>
                      <a:pt x="653" y="1276"/>
                    </a:lnTo>
                    <a:lnTo>
                      <a:pt x="653" y="1276"/>
                    </a:lnTo>
                    <a:cubicBezTo>
                      <a:pt x="664" y="1287"/>
                      <a:pt x="677" y="1295"/>
                      <a:pt x="694" y="1301"/>
                    </a:cubicBezTo>
                    <a:lnTo>
                      <a:pt x="694" y="1301"/>
                    </a:lnTo>
                    <a:cubicBezTo>
                      <a:pt x="710" y="1306"/>
                      <a:pt x="726" y="1306"/>
                      <a:pt x="743" y="1301"/>
                    </a:cubicBezTo>
                    <a:lnTo>
                      <a:pt x="743" y="1301"/>
                    </a:lnTo>
                    <a:cubicBezTo>
                      <a:pt x="745" y="1300"/>
                      <a:pt x="749" y="1298"/>
                      <a:pt x="751" y="1297"/>
                    </a:cubicBezTo>
                    <a:lnTo>
                      <a:pt x="751" y="1297"/>
                    </a:lnTo>
                    <a:cubicBezTo>
                      <a:pt x="764" y="1292"/>
                      <a:pt x="775" y="1285"/>
                      <a:pt x="784" y="1276"/>
                    </a:cubicBezTo>
                    <a:lnTo>
                      <a:pt x="817" y="1243"/>
                    </a:lnTo>
                    <a:lnTo>
                      <a:pt x="850" y="1210"/>
                    </a:lnTo>
                    <a:lnTo>
                      <a:pt x="882" y="1178"/>
                    </a:lnTo>
                    <a:lnTo>
                      <a:pt x="915" y="1144"/>
                    </a:lnTo>
                    <a:lnTo>
                      <a:pt x="947" y="1112"/>
                    </a:lnTo>
                    <a:lnTo>
                      <a:pt x="980" y="1079"/>
                    </a:lnTo>
                    <a:lnTo>
                      <a:pt x="1013" y="1047"/>
                    </a:lnTo>
                    <a:lnTo>
                      <a:pt x="1046" y="1014"/>
                    </a:lnTo>
                    <a:lnTo>
                      <a:pt x="1078" y="981"/>
                    </a:lnTo>
                    <a:lnTo>
                      <a:pt x="1111" y="948"/>
                    </a:lnTo>
                    <a:lnTo>
                      <a:pt x="1144" y="916"/>
                    </a:lnTo>
                    <a:lnTo>
                      <a:pt x="1177" y="883"/>
                    </a:lnTo>
                    <a:lnTo>
                      <a:pt x="1210" y="850"/>
                    </a:lnTo>
                    <a:lnTo>
                      <a:pt x="1242" y="817"/>
                    </a:lnTo>
                    <a:lnTo>
                      <a:pt x="1275" y="785"/>
                    </a:lnTo>
                    <a:lnTo>
                      <a:pt x="1275" y="785"/>
                    </a:lnTo>
                    <a:cubicBezTo>
                      <a:pt x="1287" y="773"/>
                      <a:pt x="1295" y="760"/>
                      <a:pt x="1300" y="743"/>
                    </a:cubicBezTo>
                    <a:lnTo>
                      <a:pt x="1300" y="743"/>
                    </a:lnTo>
                    <a:cubicBezTo>
                      <a:pt x="1305" y="727"/>
                      <a:pt x="1305" y="711"/>
                      <a:pt x="1300" y="694"/>
                    </a:cubicBezTo>
                    <a:close/>
                    <a:moveTo>
                      <a:pt x="1406" y="653"/>
                    </a:moveTo>
                    <a:lnTo>
                      <a:pt x="1406" y="653"/>
                    </a:lnTo>
                    <a:cubicBezTo>
                      <a:pt x="1418" y="664"/>
                      <a:pt x="1426" y="677"/>
                      <a:pt x="1431" y="694"/>
                    </a:cubicBezTo>
                    <a:lnTo>
                      <a:pt x="1431" y="694"/>
                    </a:lnTo>
                    <a:cubicBezTo>
                      <a:pt x="1437" y="711"/>
                      <a:pt x="1437" y="727"/>
                      <a:pt x="1431" y="743"/>
                    </a:cubicBezTo>
                    <a:lnTo>
                      <a:pt x="1431" y="743"/>
                    </a:lnTo>
                    <a:cubicBezTo>
                      <a:pt x="1426" y="760"/>
                      <a:pt x="1418" y="773"/>
                      <a:pt x="1406" y="785"/>
                    </a:cubicBezTo>
                    <a:lnTo>
                      <a:pt x="784" y="1407"/>
                    </a:lnTo>
                    <a:lnTo>
                      <a:pt x="784" y="1407"/>
                    </a:lnTo>
                    <a:cubicBezTo>
                      <a:pt x="775" y="1416"/>
                      <a:pt x="764" y="1423"/>
                      <a:pt x="751" y="1428"/>
                    </a:cubicBezTo>
                    <a:lnTo>
                      <a:pt x="751" y="1428"/>
                    </a:lnTo>
                    <a:cubicBezTo>
                      <a:pt x="749" y="1429"/>
                      <a:pt x="745" y="1431"/>
                      <a:pt x="743" y="1432"/>
                    </a:cubicBezTo>
                    <a:lnTo>
                      <a:pt x="743" y="1432"/>
                    </a:lnTo>
                    <a:cubicBezTo>
                      <a:pt x="726" y="1437"/>
                      <a:pt x="710" y="1437"/>
                      <a:pt x="694" y="1432"/>
                    </a:cubicBezTo>
                    <a:lnTo>
                      <a:pt x="694" y="1432"/>
                    </a:lnTo>
                    <a:cubicBezTo>
                      <a:pt x="677" y="1426"/>
                      <a:pt x="664" y="1418"/>
                      <a:pt x="653" y="1407"/>
                    </a:cubicBezTo>
                    <a:lnTo>
                      <a:pt x="587" y="1342"/>
                    </a:lnTo>
                    <a:lnTo>
                      <a:pt x="555" y="1308"/>
                    </a:lnTo>
                    <a:lnTo>
                      <a:pt x="521" y="1276"/>
                    </a:lnTo>
                    <a:lnTo>
                      <a:pt x="423" y="1178"/>
                    </a:lnTo>
                    <a:lnTo>
                      <a:pt x="391" y="1144"/>
                    </a:lnTo>
                    <a:lnTo>
                      <a:pt x="357" y="1112"/>
                    </a:lnTo>
                    <a:lnTo>
                      <a:pt x="259" y="1014"/>
                    </a:lnTo>
                    <a:lnTo>
                      <a:pt x="227" y="981"/>
                    </a:lnTo>
                    <a:lnTo>
                      <a:pt x="194" y="948"/>
                    </a:lnTo>
                    <a:lnTo>
                      <a:pt x="95" y="850"/>
                    </a:lnTo>
                    <a:lnTo>
                      <a:pt x="63" y="817"/>
                    </a:lnTo>
                    <a:lnTo>
                      <a:pt x="30" y="785"/>
                    </a:lnTo>
                    <a:lnTo>
                      <a:pt x="30" y="785"/>
                    </a:lnTo>
                    <a:cubicBezTo>
                      <a:pt x="19" y="773"/>
                      <a:pt x="11" y="760"/>
                      <a:pt x="5" y="743"/>
                    </a:cubicBezTo>
                    <a:lnTo>
                      <a:pt x="5" y="743"/>
                    </a:lnTo>
                    <a:cubicBezTo>
                      <a:pt x="0" y="727"/>
                      <a:pt x="0" y="711"/>
                      <a:pt x="5" y="694"/>
                    </a:cubicBezTo>
                    <a:lnTo>
                      <a:pt x="5" y="694"/>
                    </a:lnTo>
                    <a:cubicBezTo>
                      <a:pt x="11" y="677"/>
                      <a:pt x="19" y="664"/>
                      <a:pt x="30" y="653"/>
                    </a:cubicBezTo>
                    <a:lnTo>
                      <a:pt x="63" y="620"/>
                    </a:lnTo>
                    <a:lnTo>
                      <a:pt x="95" y="588"/>
                    </a:lnTo>
                    <a:lnTo>
                      <a:pt x="128" y="555"/>
                    </a:lnTo>
                    <a:lnTo>
                      <a:pt x="161" y="522"/>
                    </a:lnTo>
                    <a:lnTo>
                      <a:pt x="194" y="489"/>
                    </a:lnTo>
                    <a:lnTo>
                      <a:pt x="227" y="456"/>
                    </a:lnTo>
                    <a:lnTo>
                      <a:pt x="259" y="424"/>
                    </a:lnTo>
                    <a:lnTo>
                      <a:pt x="292" y="391"/>
                    </a:lnTo>
                    <a:lnTo>
                      <a:pt x="325" y="358"/>
                    </a:lnTo>
                    <a:lnTo>
                      <a:pt x="357" y="325"/>
                    </a:lnTo>
                    <a:lnTo>
                      <a:pt x="391" y="292"/>
                    </a:lnTo>
                    <a:lnTo>
                      <a:pt x="423" y="260"/>
                    </a:lnTo>
                    <a:lnTo>
                      <a:pt x="456" y="227"/>
                    </a:lnTo>
                    <a:lnTo>
                      <a:pt x="489" y="194"/>
                    </a:lnTo>
                    <a:lnTo>
                      <a:pt x="521" y="161"/>
                    </a:lnTo>
                    <a:lnTo>
                      <a:pt x="555" y="128"/>
                    </a:lnTo>
                    <a:lnTo>
                      <a:pt x="587" y="96"/>
                    </a:lnTo>
                    <a:lnTo>
                      <a:pt x="620" y="63"/>
                    </a:lnTo>
                    <a:lnTo>
                      <a:pt x="653" y="30"/>
                    </a:lnTo>
                    <a:lnTo>
                      <a:pt x="653" y="30"/>
                    </a:lnTo>
                    <a:cubicBezTo>
                      <a:pt x="664" y="19"/>
                      <a:pt x="677" y="11"/>
                      <a:pt x="694" y="6"/>
                    </a:cubicBezTo>
                    <a:lnTo>
                      <a:pt x="694" y="6"/>
                    </a:lnTo>
                    <a:cubicBezTo>
                      <a:pt x="710" y="0"/>
                      <a:pt x="726" y="0"/>
                      <a:pt x="743" y="6"/>
                    </a:cubicBezTo>
                    <a:lnTo>
                      <a:pt x="743" y="6"/>
                    </a:lnTo>
                    <a:cubicBezTo>
                      <a:pt x="745" y="7"/>
                      <a:pt x="749" y="7"/>
                      <a:pt x="751" y="8"/>
                    </a:cubicBezTo>
                    <a:lnTo>
                      <a:pt x="751" y="8"/>
                    </a:lnTo>
                    <a:cubicBezTo>
                      <a:pt x="764" y="14"/>
                      <a:pt x="775" y="22"/>
                      <a:pt x="784" y="30"/>
                    </a:cubicBezTo>
                    <a:lnTo>
                      <a:pt x="817" y="63"/>
                    </a:lnTo>
                    <a:lnTo>
                      <a:pt x="850" y="96"/>
                    </a:lnTo>
                    <a:lnTo>
                      <a:pt x="882" y="128"/>
                    </a:lnTo>
                    <a:lnTo>
                      <a:pt x="915" y="161"/>
                    </a:lnTo>
                    <a:lnTo>
                      <a:pt x="947" y="194"/>
                    </a:lnTo>
                    <a:lnTo>
                      <a:pt x="980" y="227"/>
                    </a:lnTo>
                    <a:lnTo>
                      <a:pt x="1013" y="260"/>
                    </a:lnTo>
                    <a:lnTo>
                      <a:pt x="1046" y="292"/>
                    </a:lnTo>
                    <a:lnTo>
                      <a:pt x="1078" y="325"/>
                    </a:lnTo>
                    <a:lnTo>
                      <a:pt x="1111" y="358"/>
                    </a:lnTo>
                    <a:lnTo>
                      <a:pt x="1144" y="391"/>
                    </a:lnTo>
                    <a:lnTo>
                      <a:pt x="1177" y="424"/>
                    </a:lnTo>
                    <a:lnTo>
                      <a:pt x="1210" y="456"/>
                    </a:lnTo>
                    <a:lnTo>
                      <a:pt x="1242" y="489"/>
                    </a:lnTo>
                    <a:lnTo>
                      <a:pt x="1275" y="522"/>
                    </a:lnTo>
                    <a:lnTo>
                      <a:pt x="1308" y="555"/>
                    </a:lnTo>
                    <a:lnTo>
                      <a:pt x="1341" y="588"/>
                    </a:lnTo>
                    <a:lnTo>
                      <a:pt x="1374" y="620"/>
                    </a:lnTo>
                    <a:lnTo>
                      <a:pt x="1406" y="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" name="Freeform 485">
                <a:extLst>
                  <a:ext uri="{FF2B5EF4-FFF2-40B4-BE49-F238E27FC236}">
                    <a16:creationId xmlns="" xmlns:a16="http://schemas.microsoft.com/office/drawing/2014/main" id="{8E51C08E-1526-D442-B579-8B8FC8B38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6250" y="2260600"/>
                <a:ext cx="328613" cy="328613"/>
              </a:xfrm>
              <a:custGeom>
                <a:avLst/>
                <a:gdLst>
                  <a:gd name="T0" fmla="*/ 776 w 913"/>
                  <a:gd name="T1" fmla="*/ 432 h 914"/>
                  <a:gd name="T2" fmla="*/ 718 w 913"/>
                  <a:gd name="T3" fmla="*/ 358 h 914"/>
                  <a:gd name="T4" fmla="*/ 653 w 913"/>
                  <a:gd name="T5" fmla="*/ 293 h 914"/>
                  <a:gd name="T6" fmla="*/ 522 w 913"/>
                  <a:gd name="T7" fmla="*/ 162 h 914"/>
                  <a:gd name="T8" fmla="*/ 489 w 913"/>
                  <a:gd name="T9" fmla="*/ 140 h 914"/>
                  <a:gd name="T10" fmla="*/ 481 w 913"/>
                  <a:gd name="T11" fmla="*/ 137 h 914"/>
                  <a:gd name="T12" fmla="*/ 432 w 913"/>
                  <a:gd name="T13" fmla="*/ 137 h 914"/>
                  <a:gd name="T14" fmla="*/ 391 w 913"/>
                  <a:gd name="T15" fmla="*/ 162 h 914"/>
                  <a:gd name="T16" fmla="*/ 325 w 913"/>
                  <a:gd name="T17" fmla="*/ 227 h 914"/>
                  <a:gd name="T18" fmla="*/ 259 w 913"/>
                  <a:gd name="T19" fmla="*/ 293 h 914"/>
                  <a:gd name="T20" fmla="*/ 194 w 913"/>
                  <a:gd name="T21" fmla="*/ 358 h 914"/>
                  <a:gd name="T22" fmla="*/ 161 w 913"/>
                  <a:gd name="T23" fmla="*/ 391 h 914"/>
                  <a:gd name="T24" fmla="*/ 136 w 913"/>
                  <a:gd name="T25" fmla="*/ 432 h 914"/>
                  <a:gd name="T26" fmla="*/ 136 w 913"/>
                  <a:gd name="T27" fmla="*/ 481 h 914"/>
                  <a:gd name="T28" fmla="*/ 391 w 913"/>
                  <a:gd name="T29" fmla="*/ 752 h 914"/>
                  <a:gd name="T30" fmla="*/ 432 w 913"/>
                  <a:gd name="T31" fmla="*/ 776 h 914"/>
                  <a:gd name="T32" fmla="*/ 481 w 913"/>
                  <a:gd name="T33" fmla="*/ 776 h 914"/>
                  <a:gd name="T34" fmla="*/ 489 w 913"/>
                  <a:gd name="T35" fmla="*/ 773 h 914"/>
                  <a:gd name="T36" fmla="*/ 522 w 913"/>
                  <a:gd name="T37" fmla="*/ 752 h 914"/>
                  <a:gd name="T38" fmla="*/ 620 w 913"/>
                  <a:gd name="T39" fmla="*/ 654 h 914"/>
                  <a:gd name="T40" fmla="*/ 751 w 913"/>
                  <a:gd name="T41" fmla="*/ 523 h 914"/>
                  <a:gd name="T42" fmla="*/ 776 w 913"/>
                  <a:gd name="T43" fmla="*/ 481 h 914"/>
                  <a:gd name="T44" fmla="*/ 776 w 913"/>
                  <a:gd name="T45" fmla="*/ 432 h 914"/>
                  <a:gd name="T46" fmla="*/ 907 w 913"/>
                  <a:gd name="T47" fmla="*/ 432 h 914"/>
                  <a:gd name="T48" fmla="*/ 907 w 913"/>
                  <a:gd name="T49" fmla="*/ 481 h 914"/>
                  <a:gd name="T50" fmla="*/ 849 w 913"/>
                  <a:gd name="T51" fmla="*/ 555 h 914"/>
                  <a:gd name="T52" fmla="*/ 718 w 913"/>
                  <a:gd name="T53" fmla="*/ 686 h 914"/>
                  <a:gd name="T54" fmla="*/ 653 w 913"/>
                  <a:gd name="T55" fmla="*/ 752 h 914"/>
                  <a:gd name="T56" fmla="*/ 522 w 913"/>
                  <a:gd name="T57" fmla="*/ 882 h 914"/>
                  <a:gd name="T58" fmla="*/ 489 w 913"/>
                  <a:gd name="T59" fmla="*/ 904 h 914"/>
                  <a:gd name="T60" fmla="*/ 481 w 913"/>
                  <a:gd name="T61" fmla="*/ 907 h 914"/>
                  <a:gd name="T62" fmla="*/ 432 w 913"/>
                  <a:gd name="T63" fmla="*/ 907 h 914"/>
                  <a:gd name="T64" fmla="*/ 391 w 913"/>
                  <a:gd name="T65" fmla="*/ 882 h 914"/>
                  <a:gd name="T66" fmla="*/ 325 w 913"/>
                  <a:gd name="T67" fmla="*/ 817 h 914"/>
                  <a:gd name="T68" fmla="*/ 259 w 913"/>
                  <a:gd name="T69" fmla="*/ 752 h 914"/>
                  <a:gd name="T70" fmla="*/ 194 w 913"/>
                  <a:gd name="T71" fmla="*/ 686 h 914"/>
                  <a:gd name="T72" fmla="*/ 129 w 913"/>
                  <a:gd name="T73" fmla="*/ 621 h 914"/>
                  <a:gd name="T74" fmla="*/ 63 w 913"/>
                  <a:gd name="T75" fmla="*/ 555 h 914"/>
                  <a:gd name="T76" fmla="*/ 30 w 913"/>
                  <a:gd name="T77" fmla="*/ 523 h 914"/>
                  <a:gd name="T78" fmla="*/ 5 w 913"/>
                  <a:gd name="T79" fmla="*/ 481 h 914"/>
                  <a:gd name="T80" fmla="*/ 5 w 913"/>
                  <a:gd name="T81" fmla="*/ 432 h 914"/>
                  <a:gd name="T82" fmla="*/ 63 w 913"/>
                  <a:gd name="T83" fmla="*/ 358 h 914"/>
                  <a:gd name="T84" fmla="*/ 194 w 913"/>
                  <a:gd name="T85" fmla="*/ 227 h 914"/>
                  <a:gd name="T86" fmla="*/ 325 w 913"/>
                  <a:gd name="T87" fmla="*/ 96 h 914"/>
                  <a:gd name="T88" fmla="*/ 391 w 913"/>
                  <a:gd name="T89" fmla="*/ 30 h 914"/>
                  <a:gd name="T90" fmla="*/ 432 w 913"/>
                  <a:gd name="T91" fmla="*/ 6 h 914"/>
                  <a:gd name="T92" fmla="*/ 481 w 913"/>
                  <a:gd name="T93" fmla="*/ 6 h 914"/>
                  <a:gd name="T94" fmla="*/ 489 w 913"/>
                  <a:gd name="T95" fmla="*/ 9 h 914"/>
                  <a:gd name="T96" fmla="*/ 522 w 913"/>
                  <a:gd name="T97" fmla="*/ 30 h 914"/>
                  <a:gd name="T98" fmla="*/ 588 w 913"/>
                  <a:gd name="T99" fmla="*/ 96 h 914"/>
                  <a:gd name="T100" fmla="*/ 653 w 913"/>
                  <a:gd name="T101" fmla="*/ 162 h 914"/>
                  <a:gd name="T102" fmla="*/ 718 w 913"/>
                  <a:gd name="T103" fmla="*/ 227 h 914"/>
                  <a:gd name="T104" fmla="*/ 784 w 913"/>
                  <a:gd name="T105" fmla="*/ 293 h 914"/>
                  <a:gd name="T106" fmla="*/ 849 w 913"/>
                  <a:gd name="T107" fmla="*/ 358 h 914"/>
                  <a:gd name="T108" fmla="*/ 882 w 913"/>
                  <a:gd name="T109" fmla="*/ 391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3" h="914">
                    <a:moveTo>
                      <a:pt x="776" y="432"/>
                    </a:moveTo>
                    <a:lnTo>
                      <a:pt x="776" y="432"/>
                    </a:lnTo>
                    <a:cubicBezTo>
                      <a:pt x="770" y="415"/>
                      <a:pt x="762" y="402"/>
                      <a:pt x="751" y="391"/>
                    </a:cubicBezTo>
                    <a:lnTo>
                      <a:pt x="718" y="358"/>
                    </a:lnTo>
                    <a:lnTo>
                      <a:pt x="685" y="326"/>
                    </a:lnTo>
                    <a:lnTo>
                      <a:pt x="653" y="293"/>
                    </a:lnTo>
                    <a:lnTo>
                      <a:pt x="555" y="194"/>
                    </a:lnTo>
                    <a:lnTo>
                      <a:pt x="522" y="162"/>
                    </a:lnTo>
                    <a:lnTo>
                      <a:pt x="522" y="162"/>
                    </a:lnTo>
                    <a:cubicBezTo>
                      <a:pt x="513" y="152"/>
                      <a:pt x="502" y="146"/>
                      <a:pt x="489" y="140"/>
                    </a:cubicBezTo>
                    <a:lnTo>
                      <a:pt x="489" y="140"/>
                    </a:lnTo>
                    <a:cubicBezTo>
                      <a:pt x="487" y="139"/>
                      <a:pt x="483" y="138"/>
                      <a:pt x="481" y="137"/>
                    </a:cubicBezTo>
                    <a:lnTo>
                      <a:pt x="481" y="137"/>
                    </a:lnTo>
                    <a:cubicBezTo>
                      <a:pt x="464" y="132"/>
                      <a:pt x="448" y="132"/>
                      <a:pt x="432" y="137"/>
                    </a:cubicBezTo>
                    <a:lnTo>
                      <a:pt x="432" y="137"/>
                    </a:lnTo>
                    <a:cubicBezTo>
                      <a:pt x="415" y="142"/>
                      <a:pt x="402" y="151"/>
                      <a:pt x="391" y="162"/>
                    </a:cubicBezTo>
                    <a:lnTo>
                      <a:pt x="358" y="194"/>
                    </a:lnTo>
                    <a:lnTo>
                      <a:pt x="325" y="227"/>
                    </a:lnTo>
                    <a:lnTo>
                      <a:pt x="293" y="260"/>
                    </a:lnTo>
                    <a:lnTo>
                      <a:pt x="259" y="293"/>
                    </a:lnTo>
                    <a:lnTo>
                      <a:pt x="227" y="326"/>
                    </a:lnTo>
                    <a:lnTo>
                      <a:pt x="194" y="358"/>
                    </a:lnTo>
                    <a:lnTo>
                      <a:pt x="161" y="391"/>
                    </a:lnTo>
                    <a:lnTo>
                      <a:pt x="161" y="391"/>
                    </a:lnTo>
                    <a:cubicBezTo>
                      <a:pt x="150" y="402"/>
                      <a:pt x="142" y="415"/>
                      <a:pt x="136" y="432"/>
                    </a:cubicBezTo>
                    <a:lnTo>
                      <a:pt x="136" y="432"/>
                    </a:lnTo>
                    <a:cubicBezTo>
                      <a:pt x="131" y="449"/>
                      <a:pt x="131" y="465"/>
                      <a:pt x="136" y="481"/>
                    </a:cubicBezTo>
                    <a:lnTo>
                      <a:pt x="136" y="481"/>
                    </a:lnTo>
                    <a:cubicBezTo>
                      <a:pt x="142" y="498"/>
                      <a:pt x="150" y="511"/>
                      <a:pt x="161" y="523"/>
                    </a:cubicBezTo>
                    <a:lnTo>
                      <a:pt x="391" y="752"/>
                    </a:lnTo>
                    <a:lnTo>
                      <a:pt x="391" y="752"/>
                    </a:lnTo>
                    <a:cubicBezTo>
                      <a:pt x="402" y="763"/>
                      <a:pt x="415" y="771"/>
                      <a:pt x="432" y="776"/>
                    </a:cubicBezTo>
                    <a:lnTo>
                      <a:pt x="432" y="776"/>
                    </a:lnTo>
                    <a:cubicBezTo>
                      <a:pt x="448" y="782"/>
                      <a:pt x="464" y="782"/>
                      <a:pt x="481" y="776"/>
                    </a:cubicBezTo>
                    <a:lnTo>
                      <a:pt x="481" y="776"/>
                    </a:lnTo>
                    <a:cubicBezTo>
                      <a:pt x="483" y="776"/>
                      <a:pt x="487" y="775"/>
                      <a:pt x="489" y="773"/>
                    </a:cubicBezTo>
                    <a:lnTo>
                      <a:pt x="489" y="773"/>
                    </a:lnTo>
                    <a:cubicBezTo>
                      <a:pt x="502" y="768"/>
                      <a:pt x="513" y="761"/>
                      <a:pt x="522" y="752"/>
                    </a:cubicBezTo>
                    <a:lnTo>
                      <a:pt x="588" y="686"/>
                    </a:lnTo>
                    <a:lnTo>
                      <a:pt x="620" y="654"/>
                    </a:lnTo>
                    <a:lnTo>
                      <a:pt x="653" y="621"/>
                    </a:lnTo>
                    <a:lnTo>
                      <a:pt x="751" y="523"/>
                    </a:lnTo>
                    <a:lnTo>
                      <a:pt x="751" y="523"/>
                    </a:lnTo>
                    <a:cubicBezTo>
                      <a:pt x="762" y="511"/>
                      <a:pt x="770" y="498"/>
                      <a:pt x="776" y="481"/>
                    </a:cubicBezTo>
                    <a:lnTo>
                      <a:pt x="776" y="481"/>
                    </a:lnTo>
                    <a:cubicBezTo>
                      <a:pt x="781" y="465"/>
                      <a:pt x="781" y="449"/>
                      <a:pt x="776" y="432"/>
                    </a:cubicBezTo>
                    <a:close/>
                    <a:moveTo>
                      <a:pt x="907" y="432"/>
                    </a:moveTo>
                    <a:lnTo>
                      <a:pt x="907" y="432"/>
                    </a:lnTo>
                    <a:cubicBezTo>
                      <a:pt x="912" y="449"/>
                      <a:pt x="912" y="465"/>
                      <a:pt x="907" y="481"/>
                    </a:cubicBezTo>
                    <a:lnTo>
                      <a:pt x="907" y="481"/>
                    </a:lnTo>
                    <a:cubicBezTo>
                      <a:pt x="902" y="498"/>
                      <a:pt x="894" y="511"/>
                      <a:pt x="882" y="523"/>
                    </a:cubicBezTo>
                    <a:lnTo>
                      <a:pt x="849" y="555"/>
                    </a:lnTo>
                    <a:lnTo>
                      <a:pt x="816" y="588"/>
                    </a:lnTo>
                    <a:lnTo>
                      <a:pt x="718" y="686"/>
                    </a:lnTo>
                    <a:lnTo>
                      <a:pt x="685" y="719"/>
                    </a:lnTo>
                    <a:lnTo>
                      <a:pt x="653" y="752"/>
                    </a:lnTo>
                    <a:lnTo>
                      <a:pt x="555" y="850"/>
                    </a:lnTo>
                    <a:lnTo>
                      <a:pt x="522" y="882"/>
                    </a:lnTo>
                    <a:lnTo>
                      <a:pt x="522" y="882"/>
                    </a:lnTo>
                    <a:cubicBezTo>
                      <a:pt x="513" y="892"/>
                      <a:pt x="502" y="899"/>
                      <a:pt x="489" y="904"/>
                    </a:cubicBezTo>
                    <a:lnTo>
                      <a:pt x="489" y="904"/>
                    </a:lnTo>
                    <a:cubicBezTo>
                      <a:pt x="487" y="906"/>
                      <a:pt x="483" y="907"/>
                      <a:pt x="481" y="907"/>
                    </a:cubicBezTo>
                    <a:lnTo>
                      <a:pt x="481" y="907"/>
                    </a:lnTo>
                    <a:cubicBezTo>
                      <a:pt x="464" y="913"/>
                      <a:pt x="448" y="913"/>
                      <a:pt x="432" y="907"/>
                    </a:cubicBezTo>
                    <a:lnTo>
                      <a:pt x="432" y="907"/>
                    </a:lnTo>
                    <a:cubicBezTo>
                      <a:pt x="415" y="902"/>
                      <a:pt x="402" y="894"/>
                      <a:pt x="391" y="882"/>
                    </a:cubicBezTo>
                    <a:lnTo>
                      <a:pt x="358" y="850"/>
                    </a:lnTo>
                    <a:lnTo>
                      <a:pt x="325" y="817"/>
                    </a:lnTo>
                    <a:lnTo>
                      <a:pt x="293" y="785"/>
                    </a:lnTo>
                    <a:lnTo>
                      <a:pt x="259" y="752"/>
                    </a:lnTo>
                    <a:lnTo>
                      <a:pt x="227" y="719"/>
                    </a:lnTo>
                    <a:lnTo>
                      <a:pt x="194" y="686"/>
                    </a:lnTo>
                    <a:lnTo>
                      <a:pt x="161" y="654"/>
                    </a:lnTo>
                    <a:lnTo>
                      <a:pt x="129" y="621"/>
                    </a:lnTo>
                    <a:lnTo>
                      <a:pt x="95" y="588"/>
                    </a:lnTo>
                    <a:lnTo>
                      <a:pt x="63" y="555"/>
                    </a:lnTo>
                    <a:lnTo>
                      <a:pt x="30" y="523"/>
                    </a:lnTo>
                    <a:lnTo>
                      <a:pt x="30" y="523"/>
                    </a:lnTo>
                    <a:cubicBezTo>
                      <a:pt x="19" y="511"/>
                      <a:pt x="11" y="498"/>
                      <a:pt x="5" y="481"/>
                    </a:cubicBezTo>
                    <a:lnTo>
                      <a:pt x="5" y="481"/>
                    </a:lnTo>
                    <a:cubicBezTo>
                      <a:pt x="0" y="465"/>
                      <a:pt x="0" y="449"/>
                      <a:pt x="5" y="432"/>
                    </a:cubicBezTo>
                    <a:lnTo>
                      <a:pt x="5" y="432"/>
                    </a:lnTo>
                    <a:cubicBezTo>
                      <a:pt x="11" y="415"/>
                      <a:pt x="19" y="402"/>
                      <a:pt x="30" y="391"/>
                    </a:cubicBezTo>
                    <a:lnTo>
                      <a:pt x="63" y="358"/>
                    </a:lnTo>
                    <a:lnTo>
                      <a:pt x="161" y="260"/>
                    </a:lnTo>
                    <a:lnTo>
                      <a:pt x="194" y="227"/>
                    </a:lnTo>
                    <a:lnTo>
                      <a:pt x="227" y="194"/>
                    </a:lnTo>
                    <a:lnTo>
                      <a:pt x="325" y="96"/>
                    </a:lnTo>
                    <a:lnTo>
                      <a:pt x="358" y="63"/>
                    </a:lnTo>
                    <a:lnTo>
                      <a:pt x="391" y="30"/>
                    </a:lnTo>
                    <a:lnTo>
                      <a:pt x="391" y="30"/>
                    </a:lnTo>
                    <a:cubicBezTo>
                      <a:pt x="402" y="20"/>
                      <a:pt x="415" y="11"/>
                      <a:pt x="432" y="6"/>
                    </a:cubicBezTo>
                    <a:lnTo>
                      <a:pt x="432" y="6"/>
                    </a:lnTo>
                    <a:cubicBezTo>
                      <a:pt x="448" y="0"/>
                      <a:pt x="464" y="0"/>
                      <a:pt x="481" y="6"/>
                    </a:cubicBezTo>
                    <a:lnTo>
                      <a:pt x="481" y="6"/>
                    </a:lnTo>
                    <a:cubicBezTo>
                      <a:pt x="483" y="7"/>
                      <a:pt x="487" y="8"/>
                      <a:pt x="489" y="9"/>
                    </a:cubicBezTo>
                    <a:lnTo>
                      <a:pt x="489" y="9"/>
                    </a:lnTo>
                    <a:cubicBezTo>
                      <a:pt x="502" y="15"/>
                      <a:pt x="513" y="21"/>
                      <a:pt x="522" y="30"/>
                    </a:cubicBezTo>
                    <a:lnTo>
                      <a:pt x="555" y="63"/>
                    </a:lnTo>
                    <a:lnTo>
                      <a:pt x="588" y="96"/>
                    </a:lnTo>
                    <a:lnTo>
                      <a:pt x="620" y="129"/>
                    </a:lnTo>
                    <a:lnTo>
                      <a:pt x="653" y="162"/>
                    </a:lnTo>
                    <a:lnTo>
                      <a:pt x="685" y="194"/>
                    </a:lnTo>
                    <a:lnTo>
                      <a:pt x="718" y="227"/>
                    </a:lnTo>
                    <a:lnTo>
                      <a:pt x="751" y="260"/>
                    </a:lnTo>
                    <a:lnTo>
                      <a:pt x="784" y="293"/>
                    </a:lnTo>
                    <a:lnTo>
                      <a:pt x="816" y="326"/>
                    </a:lnTo>
                    <a:lnTo>
                      <a:pt x="849" y="358"/>
                    </a:lnTo>
                    <a:lnTo>
                      <a:pt x="882" y="391"/>
                    </a:lnTo>
                    <a:lnTo>
                      <a:pt x="882" y="391"/>
                    </a:lnTo>
                    <a:cubicBezTo>
                      <a:pt x="894" y="402"/>
                      <a:pt x="902" y="415"/>
                      <a:pt x="907" y="4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" name="Freeform 486">
                <a:extLst>
                  <a:ext uri="{FF2B5EF4-FFF2-40B4-BE49-F238E27FC236}">
                    <a16:creationId xmlns="" xmlns:a16="http://schemas.microsoft.com/office/drawing/2014/main" id="{4C388B3B-B661-2448-A810-B178ECB52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9375" y="2284413"/>
                <a:ext cx="247650" cy="284162"/>
              </a:xfrm>
              <a:custGeom>
                <a:avLst/>
                <a:gdLst>
                  <a:gd name="T0" fmla="*/ 663 w 689"/>
                  <a:gd name="T1" fmla="*/ 778 h 788"/>
                  <a:gd name="T2" fmla="*/ 663 w 689"/>
                  <a:gd name="T3" fmla="*/ 778 h 788"/>
                  <a:gd name="T4" fmla="*/ 688 w 689"/>
                  <a:gd name="T5" fmla="*/ 754 h 788"/>
                  <a:gd name="T6" fmla="*/ 688 w 689"/>
                  <a:gd name="T7" fmla="*/ 754 h 788"/>
                  <a:gd name="T8" fmla="*/ 671 w 689"/>
                  <a:gd name="T9" fmla="*/ 722 h 788"/>
                  <a:gd name="T10" fmla="*/ 638 w 689"/>
                  <a:gd name="T11" fmla="*/ 689 h 788"/>
                  <a:gd name="T12" fmla="*/ 606 w 689"/>
                  <a:gd name="T13" fmla="*/ 656 h 788"/>
                  <a:gd name="T14" fmla="*/ 573 w 689"/>
                  <a:gd name="T15" fmla="*/ 623 h 788"/>
                  <a:gd name="T16" fmla="*/ 540 w 689"/>
                  <a:gd name="T17" fmla="*/ 591 h 788"/>
                  <a:gd name="T18" fmla="*/ 508 w 689"/>
                  <a:gd name="T19" fmla="*/ 558 h 788"/>
                  <a:gd name="T20" fmla="*/ 474 w 689"/>
                  <a:gd name="T21" fmla="*/ 525 h 788"/>
                  <a:gd name="T22" fmla="*/ 442 w 689"/>
                  <a:gd name="T23" fmla="*/ 492 h 788"/>
                  <a:gd name="T24" fmla="*/ 409 w 689"/>
                  <a:gd name="T25" fmla="*/ 460 h 788"/>
                  <a:gd name="T26" fmla="*/ 409 w 689"/>
                  <a:gd name="T27" fmla="*/ 460 h 788"/>
                  <a:gd name="T28" fmla="*/ 384 w 689"/>
                  <a:gd name="T29" fmla="*/ 418 h 788"/>
                  <a:gd name="T30" fmla="*/ 384 w 689"/>
                  <a:gd name="T31" fmla="*/ 418 h 788"/>
                  <a:gd name="T32" fmla="*/ 384 w 689"/>
                  <a:gd name="T33" fmla="*/ 369 h 788"/>
                  <a:gd name="T34" fmla="*/ 384 w 689"/>
                  <a:gd name="T35" fmla="*/ 369 h 788"/>
                  <a:gd name="T36" fmla="*/ 409 w 689"/>
                  <a:gd name="T37" fmla="*/ 328 h 788"/>
                  <a:gd name="T38" fmla="*/ 671 w 689"/>
                  <a:gd name="T39" fmla="*/ 66 h 788"/>
                  <a:gd name="T40" fmla="*/ 671 w 689"/>
                  <a:gd name="T41" fmla="*/ 66 h 788"/>
                  <a:gd name="T42" fmla="*/ 688 w 689"/>
                  <a:gd name="T43" fmla="*/ 33 h 788"/>
                  <a:gd name="T44" fmla="*/ 688 w 689"/>
                  <a:gd name="T45" fmla="*/ 33 h 788"/>
                  <a:gd name="T46" fmla="*/ 663 w 689"/>
                  <a:gd name="T47" fmla="*/ 8 h 788"/>
                  <a:gd name="T48" fmla="*/ 663 w 689"/>
                  <a:gd name="T49" fmla="*/ 8 h 788"/>
                  <a:gd name="T50" fmla="*/ 606 w 689"/>
                  <a:gd name="T51" fmla="*/ 0 h 788"/>
                  <a:gd name="T52" fmla="*/ 81 w 689"/>
                  <a:gd name="T53" fmla="*/ 0 h 788"/>
                  <a:gd name="T54" fmla="*/ 81 w 689"/>
                  <a:gd name="T55" fmla="*/ 0 h 788"/>
                  <a:gd name="T56" fmla="*/ 23 w 689"/>
                  <a:gd name="T57" fmla="*/ 8 h 788"/>
                  <a:gd name="T58" fmla="*/ 23 w 689"/>
                  <a:gd name="T59" fmla="*/ 8 h 788"/>
                  <a:gd name="T60" fmla="*/ 0 w 689"/>
                  <a:gd name="T61" fmla="*/ 33 h 788"/>
                  <a:gd name="T62" fmla="*/ 0 w 689"/>
                  <a:gd name="T63" fmla="*/ 33 h 788"/>
                  <a:gd name="T64" fmla="*/ 16 w 689"/>
                  <a:gd name="T65" fmla="*/ 66 h 788"/>
                  <a:gd name="T66" fmla="*/ 48 w 689"/>
                  <a:gd name="T67" fmla="*/ 99 h 788"/>
                  <a:gd name="T68" fmla="*/ 81 w 689"/>
                  <a:gd name="T69" fmla="*/ 131 h 788"/>
                  <a:gd name="T70" fmla="*/ 114 w 689"/>
                  <a:gd name="T71" fmla="*/ 164 h 788"/>
                  <a:gd name="T72" fmla="*/ 146 w 689"/>
                  <a:gd name="T73" fmla="*/ 197 h 788"/>
                  <a:gd name="T74" fmla="*/ 180 w 689"/>
                  <a:gd name="T75" fmla="*/ 230 h 788"/>
                  <a:gd name="T76" fmla="*/ 212 w 689"/>
                  <a:gd name="T77" fmla="*/ 263 h 788"/>
                  <a:gd name="T78" fmla="*/ 245 w 689"/>
                  <a:gd name="T79" fmla="*/ 296 h 788"/>
                  <a:gd name="T80" fmla="*/ 278 w 689"/>
                  <a:gd name="T81" fmla="*/ 328 h 788"/>
                  <a:gd name="T82" fmla="*/ 278 w 689"/>
                  <a:gd name="T83" fmla="*/ 328 h 788"/>
                  <a:gd name="T84" fmla="*/ 303 w 689"/>
                  <a:gd name="T85" fmla="*/ 369 h 788"/>
                  <a:gd name="T86" fmla="*/ 303 w 689"/>
                  <a:gd name="T87" fmla="*/ 369 h 788"/>
                  <a:gd name="T88" fmla="*/ 303 w 689"/>
                  <a:gd name="T89" fmla="*/ 418 h 788"/>
                  <a:gd name="T90" fmla="*/ 303 w 689"/>
                  <a:gd name="T91" fmla="*/ 418 h 788"/>
                  <a:gd name="T92" fmla="*/ 278 w 689"/>
                  <a:gd name="T93" fmla="*/ 460 h 788"/>
                  <a:gd name="T94" fmla="*/ 16 w 689"/>
                  <a:gd name="T95" fmla="*/ 722 h 788"/>
                  <a:gd name="T96" fmla="*/ 16 w 689"/>
                  <a:gd name="T97" fmla="*/ 722 h 788"/>
                  <a:gd name="T98" fmla="*/ 0 w 689"/>
                  <a:gd name="T99" fmla="*/ 754 h 788"/>
                  <a:gd name="T100" fmla="*/ 0 w 689"/>
                  <a:gd name="T101" fmla="*/ 754 h 788"/>
                  <a:gd name="T102" fmla="*/ 23 w 689"/>
                  <a:gd name="T103" fmla="*/ 778 h 788"/>
                  <a:gd name="T104" fmla="*/ 23 w 689"/>
                  <a:gd name="T105" fmla="*/ 778 h 788"/>
                  <a:gd name="T106" fmla="*/ 81 w 689"/>
                  <a:gd name="T107" fmla="*/ 787 h 788"/>
                  <a:gd name="T108" fmla="*/ 606 w 689"/>
                  <a:gd name="T109" fmla="*/ 787 h 788"/>
                  <a:gd name="T110" fmla="*/ 606 w 689"/>
                  <a:gd name="T111" fmla="*/ 787 h 788"/>
                  <a:gd name="T112" fmla="*/ 663 w 689"/>
                  <a:gd name="T113" fmla="*/ 77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788">
                    <a:moveTo>
                      <a:pt x="663" y="778"/>
                    </a:moveTo>
                    <a:lnTo>
                      <a:pt x="663" y="778"/>
                    </a:lnTo>
                    <a:cubicBezTo>
                      <a:pt x="679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2" y="732"/>
                      <a:pt x="671" y="722"/>
                    </a:cubicBezTo>
                    <a:lnTo>
                      <a:pt x="638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540" y="591"/>
                    </a:lnTo>
                    <a:lnTo>
                      <a:pt x="508" y="558"/>
                    </a:lnTo>
                    <a:lnTo>
                      <a:pt x="474" y="525"/>
                    </a:lnTo>
                    <a:lnTo>
                      <a:pt x="442" y="492"/>
                    </a:lnTo>
                    <a:lnTo>
                      <a:pt x="409" y="460"/>
                    </a:lnTo>
                    <a:lnTo>
                      <a:pt x="409" y="460"/>
                    </a:lnTo>
                    <a:cubicBezTo>
                      <a:pt x="398" y="448"/>
                      <a:pt x="390" y="435"/>
                      <a:pt x="384" y="418"/>
                    </a:cubicBezTo>
                    <a:lnTo>
                      <a:pt x="384" y="418"/>
                    </a:lnTo>
                    <a:cubicBezTo>
                      <a:pt x="379" y="402"/>
                      <a:pt x="379" y="386"/>
                      <a:pt x="384" y="369"/>
                    </a:cubicBezTo>
                    <a:lnTo>
                      <a:pt x="384" y="369"/>
                    </a:lnTo>
                    <a:cubicBezTo>
                      <a:pt x="390" y="352"/>
                      <a:pt x="398" y="339"/>
                      <a:pt x="409" y="328"/>
                    </a:cubicBezTo>
                    <a:lnTo>
                      <a:pt x="671" y="66"/>
                    </a:lnTo>
                    <a:lnTo>
                      <a:pt x="671" y="66"/>
                    </a:lnTo>
                    <a:cubicBezTo>
                      <a:pt x="682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79" y="14"/>
                      <a:pt x="663" y="8"/>
                    </a:cubicBezTo>
                    <a:lnTo>
                      <a:pt x="663" y="8"/>
                    </a:lnTo>
                    <a:cubicBezTo>
                      <a:pt x="647" y="3"/>
                      <a:pt x="627" y="0"/>
                      <a:pt x="606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60" y="0"/>
                      <a:pt x="41" y="3"/>
                      <a:pt x="23" y="8"/>
                    </a:cubicBezTo>
                    <a:lnTo>
                      <a:pt x="23" y="8"/>
                    </a:lnTo>
                    <a:cubicBezTo>
                      <a:pt x="7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48" y="99"/>
                    </a:lnTo>
                    <a:lnTo>
                      <a:pt x="81" y="131"/>
                    </a:lnTo>
                    <a:lnTo>
                      <a:pt x="114" y="164"/>
                    </a:lnTo>
                    <a:lnTo>
                      <a:pt x="146" y="197"/>
                    </a:lnTo>
                    <a:lnTo>
                      <a:pt x="180" y="230"/>
                    </a:lnTo>
                    <a:lnTo>
                      <a:pt x="212" y="263"/>
                    </a:lnTo>
                    <a:lnTo>
                      <a:pt x="245" y="296"/>
                    </a:lnTo>
                    <a:lnTo>
                      <a:pt x="278" y="328"/>
                    </a:lnTo>
                    <a:lnTo>
                      <a:pt x="278" y="328"/>
                    </a:lnTo>
                    <a:cubicBezTo>
                      <a:pt x="288" y="339"/>
                      <a:pt x="297" y="352"/>
                      <a:pt x="303" y="369"/>
                    </a:cubicBezTo>
                    <a:lnTo>
                      <a:pt x="303" y="369"/>
                    </a:lnTo>
                    <a:cubicBezTo>
                      <a:pt x="308" y="386"/>
                      <a:pt x="308" y="402"/>
                      <a:pt x="303" y="418"/>
                    </a:cubicBezTo>
                    <a:lnTo>
                      <a:pt x="303" y="418"/>
                    </a:lnTo>
                    <a:cubicBezTo>
                      <a:pt x="297" y="435"/>
                      <a:pt x="288" y="448"/>
                      <a:pt x="278" y="460"/>
                    </a:cubicBezTo>
                    <a:lnTo>
                      <a:pt x="16" y="722"/>
                    </a:lnTo>
                    <a:lnTo>
                      <a:pt x="16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7" y="773"/>
                      <a:pt x="23" y="778"/>
                    </a:cubicBezTo>
                    <a:lnTo>
                      <a:pt x="23" y="778"/>
                    </a:lnTo>
                    <a:cubicBezTo>
                      <a:pt x="41" y="784"/>
                      <a:pt x="60" y="787"/>
                      <a:pt x="81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7" y="787"/>
                      <a:pt x="647" y="784"/>
                      <a:pt x="663" y="7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" name="Freeform 487">
                <a:extLst>
                  <a:ext uri="{FF2B5EF4-FFF2-40B4-BE49-F238E27FC236}">
                    <a16:creationId xmlns="" xmlns:a16="http://schemas.microsoft.com/office/drawing/2014/main" id="{14A11667-7E79-3C47-A7C4-32C9C86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2500" y="2284413"/>
                <a:ext cx="247650" cy="284162"/>
              </a:xfrm>
              <a:custGeom>
                <a:avLst/>
                <a:gdLst>
                  <a:gd name="T0" fmla="*/ 442 w 689"/>
                  <a:gd name="T1" fmla="*/ 295 h 788"/>
                  <a:gd name="T2" fmla="*/ 508 w 689"/>
                  <a:gd name="T3" fmla="*/ 230 h 788"/>
                  <a:gd name="T4" fmla="*/ 573 w 689"/>
                  <a:gd name="T5" fmla="*/ 164 h 788"/>
                  <a:gd name="T6" fmla="*/ 639 w 689"/>
                  <a:gd name="T7" fmla="*/ 99 h 788"/>
                  <a:gd name="T8" fmla="*/ 672 w 689"/>
                  <a:gd name="T9" fmla="*/ 66 h 788"/>
                  <a:gd name="T10" fmla="*/ 688 w 689"/>
                  <a:gd name="T11" fmla="*/ 33 h 788"/>
                  <a:gd name="T12" fmla="*/ 664 w 689"/>
                  <a:gd name="T13" fmla="*/ 8 h 788"/>
                  <a:gd name="T14" fmla="*/ 82 w 689"/>
                  <a:gd name="T15" fmla="*/ 0 h 788"/>
                  <a:gd name="T16" fmla="*/ 24 w 689"/>
                  <a:gd name="T17" fmla="*/ 8 h 788"/>
                  <a:gd name="T18" fmla="*/ 0 w 689"/>
                  <a:gd name="T19" fmla="*/ 33 h 788"/>
                  <a:gd name="T20" fmla="*/ 16 w 689"/>
                  <a:gd name="T21" fmla="*/ 66 h 788"/>
                  <a:gd name="T22" fmla="*/ 115 w 689"/>
                  <a:gd name="T23" fmla="*/ 164 h 788"/>
                  <a:gd name="T24" fmla="*/ 246 w 689"/>
                  <a:gd name="T25" fmla="*/ 295 h 788"/>
                  <a:gd name="T26" fmla="*/ 279 w 689"/>
                  <a:gd name="T27" fmla="*/ 328 h 788"/>
                  <a:gd name="T28" fmla="*/ 303 w 689"/>
                  <a:gd name="T29" fmla="*/ 369 h 788"/>
                  <a:gd name="T30" fmla="*/ 303 w 689"/>
                  <a:gd name="T31" fmla="*/ 418 h 788"/>
                  <a:gd name="T32" fmla="*/ 246 w 689"/>
                  <a:gd name="T33" fmla="*/ 492 h 788"/>
                  <a:gd name="T34" fmla="*/ 180 w 689"/>
                  <a:gd name="T35" fmla="*/ 558 h 788"/>
                  <a:gd name="T36" fmla="*/ 115 w 689"/>
                  <a:gd name="T37" fmla="*/ 623 h 788"/>
                  <a:gd name="T38" fmla="*/ 49 w 689"/>
                  <a:gd name="T39" fmla="*/ 689 h 788"/>
                  <a:gd name="T40" fmla="*/ 16 w 689"/>
                  <a:gd name="T41" fmla="*/ 722 h 788"/>
                  <a:gd name="T42" fmla="*/ 0 w 689"/>
                  <a:gd name="T43" fmla="*/ 754 h 788"/>
                  <a:gd name="T44" fmla="*/ 24 w 689"/>
                  <a:gd name="T45" fmla="*/ 778 h 788"/>
                  <a:gd name="T46" fmla="*/ 606 w 689"/>
                  <a:gd name="T47" fmla="*/ 787 h 788"/>
                  <a:gd name="T48" fmla="*/ 664 w 689"/>
                  <a:gd name="T49" fmla="*/ 778 h 788"/>
                  <a:gd name="T50" fmla="*/ 688 w 689"/>
                  <a:gd name="T51" fmla="*/ 754 h 788"/>
                  <a:gd name="T52" fmla="*/ 672 w 689"/>
                  <a:gd name="T53" fmla="*/ 722 h 788"/>
                  <a:gd name="T54" fmla="*/ 606 w 689"/>
                  <a:gd name="T55" fmla="*/ 656 h 788"/>
                  <a:gd name="T56" fmla="*/ 475 w 689"/>
                  <a:gd name="T57" fmla="*/ 525 h 788"/>
                  <a:gd name="T58" fmla="*/ 410 w 689"/>
                  <a:gd name="T59" fmla="*/ 460 h 788"/>
                  <a:gd name="T60" fmla="*/ 385 w 689"/>
                  <a:gd name="T61" fmla="*/ 418 h 788"/>
                  <a:gd name="T62" fmla="*/ 385 w 689"/>
                  <a:gd name="T63" fmla="*/ 369 h 788"/>
                  <a:gd name="T64" fmla="*/ 410 w 689"/>
                  <a:gd name="T65" fmla="*/ 32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788">
                    <a:moveTo>
                      <a:pt x="410" y="328"/>
                    </a:moveTo>
                    <a:lnTo>
                      <a:pt x="442" y="295"/>
                    </a:lnTo>
                    <a:lnTo>
                      <a:pt x="475" y="263"/>
                    </a:lnTo>
                    <a:lnTo>
                      <a:pt x="508" y="230"/>
                    </a:lnTo>
                    <a:lnTo>
                      <a:pt x="541" y="197"/>
                    </a:lnTo>
                    <a:lnTo>
                      <a:pt x="573" y="164"/>
                    </a:lnTo>
                    <a:lnTo>
                      <a:pt x="606" y="131"/>
                    </a:lnTo>
                    <a:lnTo>
                      <a:pt x="639" y="99"/>
                    </a:lnTo>
                    <a:lnTo>
                      <a:pt x="672" y="66"/>
                    </a:lnTo>
                    <a:lnTo>
                      <a:pt x="672" y="66"/>
                    </a:lnTo>
                    <a:cubicBezTo>
                      <a:pt x="683" y="55"/>
                      <a:pt x="688" y="44"/>
                      <a:pt x="688" y="33"/>
                    </a:cubicBezTo>
                    <a:lnTo>
                      <a:pt x="688" y="33"/>
                    </a:lnTo>
                    <a:cubicBezTo>
                      <a:pt x="688" y="23"/>
                      <a:pt x="680" y="14"/>
                      <a:pt x="664" y="8"/>
                    </a:cubicBezTo>
                    <a:lnTo>
                      <a:pt x="664" y="8"/>
                    </a:lnTo>
                    <a:cubicBezTo>
                      <a:pt x="647" y="3"/>
                      <a:pt x="628" y="0"/>
                      <a:pt x="606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4" y="8"/>
                    </a:cubicBezTo>
                    <a:lnTo>
                      <a:pt x="24" y="8"/>
                    </a:lnTo>
                    <a:cubicBezTo>
                      <a:pt x="8" y="14"/>
                      <a:pt x="0" y="23"/>
                      <a:pt x="0" y="33"/>
                    </a:cubicBezTo>
                    <a:lnTo>
                      <a:pt x="0" y="33"/>
                    </a:lnTo>
                    <a:cubicBezTo>
                      <a:pt x="0" y="44"/>
                      <a:pt x="5" y="55"/>
                      <a:pt x="16" y="66"/>
                    </a:cubicBezTo>
                    <a:lnTo>
                      <a:pt x="82" y="131"/>
                    </a:lnTo>
                    <a:lnTo>
                      <a:pt x="115" y="164"/>
                    </a:lnTo>
                    <a:lnTo>
                      <a:pt x="148" y="197"/>
                    </a:lnTo>
                    <a:lnTo>
                      <a:pt x="246" y="295"/>
                    </a:lnTo>
                    <a:lnTo>
                      <a:pt x="279" y="328"/>
                    </a:lnTo>
                    <a:lnTo>
                      <a:pt x="279" y="328"/>
                    </a:lnTo>
                    <a:cubicBezTo>
                      <a:pt x="290" y="339"/>
                      <a:pt x="297" y="352"/>
                      <a:pt x="303" y="369"/>
                    </a:cubicBezTo>
                    <a:lnTo>
                      <a:pt x="303" y="369"/>
                    </a:lnTo>
                    <a:cubicBezTo>
                      <a:pt x="308" y="386"/>
                      <a:pt x="308" y="402"/>
                      <a:pt x="303" y="418"/>
                    </a:cubicBezTo>
                    <a:lnTo>
                      <a:pt x="303" y="418"/>
                    </a:lnTo>
                    <a:cubicBezTo>
                      <a:pt x="297" y="435"/>
                      <a:pt x="290" y="448"/>
                      <a:pt x="279" y="460"/>
                    </a:cubicBezTo>
                    <a:lnTo>
                      <a:pt x="246" y="492"/>
                    </a:lnTo>
                    <a:lnTo>
                      <a:pt x="213" y="525"/>
                    </a:lnTo>
                    <a:lnTo>
                      <a:pt x="180" y="558"/>
                    </a:lnTo>
                    <a:lnTo>
                      <a:pt x="148" y="591"/>
                    </a:lnTo>
                    <a:lnTo>
                      <a:pt x="115" y="623"/>
                    </a:lnTo>
                    <a:lnTo>
                      <a:pt x="82" y="656"/>
                    </a:lnTo>
                    <a:lnTo>
                      <a:pt x="49" y="689"/>
                    </a:lnTo>
                    <a:lnTo>
                      <a:pt x="16" y="722"/>
                    </a:lnTo>
                    <a:lnTo>
                      <a:pt x="16" y="722"/>
                    </a:lnTo>
                    <a:cubicBezTo>
                      <a:pt x="5" y="732"/>
                      <a:pt x="0" y="743"/>
                      <a:pt x="0" y="754"/>
                    </a:cubicBezTo>
                    <a:lnTo>
                      <a:pt x="0" y="754"/>
                    </a:lnTo>
                    <a:cubicBezTo>
                      <a:pt x="0" y="765"/>
                      <a:pt x="8" y="773"/>
                      <a:pt x="24" y="778"/>
                    </a:cubicBezTo>
                    <a:lnTo>
                      <a:pt x="24" y="778"/>
                    </a:lnTo>
                    <a:cubicBezTo>
                      <a:pt x="41" y="784"/>
                      <a:pt x="60" y="787"/>
                      <a:pt x="82" y="787"/>
                    </a:cubicBezTo>
                    <a:lnTo>
                      <a:pt x="606" y="787"/>
                    </a:lnTo>
                    <a:lnTo>
                      <a:pt x="606" y="787"/>
                    </a:lnTo>
                    <a:cubicBezTo>
                      <a:pt x="628" y="787"/>
                      <a:pt x="647" y="784"/>
                      <a:pt x="664" y="778"/>
                    </a:cubicBezTo>
                    <a:lnTo>
                      <a:pt x="664" y="778"/>
                    </a:lnTo>
                    <a:cubicBezTo>
                      <a:pt x="680" y="773"/>
                      <a:pt x="688" y="765"/>
                      <a:pt x="688" y="754"/>
                    </a:cubicBezTo>
                    <a:lnTo>
                      <a:pt x="688" y="754"/>
                    </a:lnTo>
                    <a:cubicBezTo>
                      <a:pt x="688" y="743"/>
                      <a:pt x="683" y="732"/>
                      <a:pt x="672" y="722"/>
                    </a:cubicBezTo>
                    <a:lnTo>
                      <a:pt x="639" y="689"/>
                    </a:lnTo>
                    <a:lnTo>
                      <a:pt x="606" y="656"/>
                    </a:lnTo>
                    <a:lnTo>
                      <a:pt x="573" y="623"/>
                    </a:lnTo>
                    <a:lnTo>
                      <a:pt x="475" y="525"/>
                    </a:lnTo>
                    <a:lnTo>
                      <a:pt x="442" y="492"/>
                    </a:lnTo>
                    <a:lnTo>
                      <a:pt x="410" y="460"/>
                    </a:lnTo>
                    <a:lnTo>
                      <a:pt x="410" y="460"/>
                    </a:lnTo>
                    <a:cubicBezTo>
                      <a:pt x="398" y="448"/>
                      <a:pt x="390" y="435"/>
                      <a:pt x="385" y="418"/>
                    </a:cubicBezTo>
                    <a:lnTo>
                      <a:pt x="385" y="418"/>
                    </a:lnTo>
                    <a:cubicBezTo>
                      <a:pt x="380" y="402"/>
                      <a:pt x="380" y="386"/>
                      <a:pt x="385" y="369"/>
                    </a:cubicBezTo>
                    <a:lnTo>
                      <a:pt x="385" y="369"/>
                    </a:lnTo>
                    <a:cubicBezTo>
                      <a:pt x="390" y="352"/>
                      <a:pt x="398" y="339"/>
                      <a:pt x="410" y="32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" name="Freeform 488">
                <a:extLst>
                  <a:ext uri="{FF2B5EF4-FFF2-40B4-BE49-F238E27FC236}">
                    <a16:creationId xmlns="" xmlns:a16="http://schemas.microsoft.com/office/drawing/2014/main" id="{572665CE-4D2D-3D48-8C66-03D9B71BA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100" y="2332038"/>
                <a:ext cx="187325" cy="187325"/>
              </a:xfrm>
              <a:custGeom>
                <a:avLst/>
                <a:gdLst>
                  <a:gd name="T0" fmla="*/ 382 w 519"/>
                  <a:gd name="T1" fmla="*/ 235 h 520"/>
                  <a:gd name="T2" fmla="*/ 325 w 519"/>
                  <a:gd name="T3" fmla="*/ 161 h 520"/>
                  <a:gd name="T4" fmla="*/ 292 w 519"/>
                  <a:gd name="T5" fmla="*/ 140 h 520"/>
                  <a:gd name="T6" fmla="*/ 284 w 519"/>
                  <a:gd name="T7" fmla="*/ 136 h 520"/>
                  <a:gd name="T8" fmla="*/ 235 w 519"/>
                  <a:gd name="T9" fmla="*/ 136 h 520"/>
                  <a:gd name="T10" fmla="*/ 194 w 519"/>
                  <a:gd name="T11" fmla="*/ 161 h 520"/>
                  <a:gd name="T12" fmla="*/ 161 w 519"/>
                  <a:gd name="T13" fmla="*/ 194 h 520"/>
                  <a:gd name="T14" fmla="*/ 136 w 519"/>
                  <a:gd name="T15" fmla="*/ 235 h 520"/>
                  <a:gd name="T16" fmla="*/ 136 w 519"/>
                  <a:gd name="T17" fmla="*/ 284 h 520"/>
                  <a:gd name="T18" fmla="*/ 194 w 519"/>
                  <a:gd name="T19" fmla="*/ 358 h 520"/>
                  <a:gd name="T20" fmla="*/ 235 w 519"/>
                  <a:gd name="T21" fmla="*/ 382 h 520"/>
                  <a:gd name="T22" fmla="*/ 284 w 519"/>
                  <a:gd name="T23" fmla="*/ 382 h 520"/>
                  <a:gd name="T24" fmla="*/ 292 w 519"/>
                  <a:gd name="T25" fmla="*/ 379 h 520"/>
                  <a:gd name="T26" fmla="*/ 325 w 519"/>
                  <a:gd name="T27" fmla="*/ 358 h 520"/>
                  <a:gd name="T28" fmla="*/ 358 w 519"/>
                  <a:gd name="T29" fmla="*/ 326 h 520"/>
                  <a:gd name="T30" fmla="*/ 382 w 519"/>
                  <a:gd name="T31" fmla="*/ 284 h 520"/>
                  <a:gd name="T32" fmla="*/ 513 w 519"/>
                  <a:gd name="T33" fmla="*/ 235 h 520"/>
                  <a:gd name="T34" fmla="*/ 513 w 519"/>
                  <a:gd name="T35" fmla="*/ 284 h 520"/>
                  <a:gd name="T36" fmla="*/ 488 w 519"/>
                  <a:gd name="T37" fmla="*/ 326 h 520"/>
                  <a:gd name="T38" fmla="*/ 423 w 519"/>
                  <a:gd name="T39" fmla="*/ 391 h 520"/>
                  <a:gd name="T40" fmla="*/ 358 w 519"/>
                  <a:gd name="T41" fmla="*/ 457 h 520"/>
                  <a:gd name="T42" fmla="*/ 325 w 519"/>
                  <a:gd name="T43" fmla="*/ 489 h 520"/>
                  <a:gd name="T44" fmla="*/ 292 w 519"/>
                  <a:gd name="T45" fmla="*/ 510 h 520"/>
                  <a:gd name="T46" fmla="*/ 284 w 519"/>
                  <a:gd name="T47" fmla="*/ 514 h 520"/>
                  <a:gd name="T48" fmla="*/ 235 w 519"/>
                  <a:gd name="T49" fmla="*/ 514 h 520"/>
                  <a:gd name="T50" fmla="*/ 161 w 519"/>
                  <a:gd name="T51" fmla="*/ 457 h 520"/>
                  <a:gd name="T52" fmla="*/ 30 w 519"/>
                  <a:gd name="T53" fmla="*/ 326 h 520"/>
                  <a:gd name="T54" fmla="*/ 5 w 519"/>
                  <a:gd name="T55" fmla="*/ 284 h 520"/>
                  <a:gd name="T56" fmla="*/ 5 w 519"/>
                  <a:gd name="T57" fmla="*/ 235 h 520"/>
                  <a:gd name="T58" fmla="*/ 30 w 519"/>
                  <a:gd name="T59" fmla="*/ 194 h 520"/>
                  <a:gd name="T60" fmla="*/ 96 w 519"/>
                  <a:gd name="T61" fmla="*/ 129 h 520"/>
                  <a:gd name="T62" fmla="*/ 194 w 519"/>
                  <a:gd name="T63" fmla="*/ 30 h 520"/>
                  <a:gd name="T64" fmla="*/ 235 w 519"/>
                  <a:gd name="T65" fmla="*/ 6 h 520"/>
                  <a:gd name="T66" fmla="*/ 284 w 519"/>
                  <a:gd name="T67" fmla="*/ 6 h 520"/>
                  <a:gd name="T68" fmla="*/ 292 w 519"/>
                  <a:gd name="T69" fmla="*/ 9 h 520"/>
                  <a:gd name="T70" fmla="*/ 325 w 519"/>
                  <a:gd name="T71" fmla="*/ 30 h 520"/>
                  <a:gd name="T72" fmla="*/ 488 w 519"/>
                  <a:gd name="T73" fmla="*/ 19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19" h="520">
                    <a:moveTo>
                      <a:pt x="382" y="235"/>
                    </a:moveTo>
                    <a:lnTo>
                      <a:pt x="382" y="235"/>
                    </a:lnTo>
                    <a:cubicBezTo>
                      <a:pt x="377" y="218"/>
                      <a:pt x="369" y="205"/>
                      <a:pt x="358" y="194"/>
                    </a:cubicBezTo>
                    <a:lnTo>
                      <a:pt x="325" y="161"/>
                    </a:lnTo>
                    <a:lnTo>
                      <a:pt x="325" y="161"/>
                    </a:lnTo>
                    <a:cubicBezTo>
                      <a:pt x="316" y="152"/>
                      <a:pt x="305" y="145"/>
                      <a:pt x="292" y="140"/>
                    </a:cubicBezTo>
                    <a:lnTo>
                      <a:pt x="292" y="140"/>
                    </a:lnTo>
                    <a:cubicBezTo>
                      <a:pt x="290" y="139"/>
                      <a:pt x="286" y="137"/>
                      <a:pt x="284" y="136"/>
                    </a:cubicBezTo>
                    <a:lnTo>
                      <a:pt x="284" y="136"/>
                    </a:lnTo>
                    <a:cubicBezTo>
                      <a:pt x="267" y="131"/>
                      <a:pt x="251" y="131"/>
                      <a:pt x="235" y="136"/>
                    </a:cubicBezTo>
                    <a:lnTo>
                      <a:pt x="235" y="136"/>
                    </a:lnTo>
                    <a:cubicBezTo>
                      <a:pt x="218" y="142"/>
                      <a:pt x="205" y="151"/>
                      <a:pt x="194" y="161"/>
                    </a:cubicBezTo>
                    <a:lnTo>
                      <a:pt x="161" y="194"/>
                    </a:lnTo>
                    <a:lnTo>
                      <a:pt x="161" y="194"/>
                    </a:lnTo>
                    <a:cubicBezTo>
                      <a:pt x="150" y="205"/>
                      <a:pt x="142" y="218"/>
                      <a:pt x="136" y="235"/>
                    </a:cubicBezTo>
                    <a:lnTo>
                      <a:pt x="136" y="235"/>
                    </a:lnTo>
                    <a:cubicBezTo>
                      <a:pt x="131" y="252"/>
                      <a:pt x="131" y="268"/>
                      <a:pt x="136" y="284"/>
                    </a:cubicBezTo>
                    <a:lnTo>
                      <a:pt x="136" y="284"/>
                    </a:lnTo>
                    <a:cubicBezTo>
                      <a:pt x="142" y="301"/>
                      <a:pt x="150" y="314"/>
                      <a:pt x="161" y="326"/>
                    </a:cubicBezTo>
                    <a:lnTo>
                      <a:pt x="194" y="358"/>
                    </a:lnTo>
                    <a:lnTo>
                      <a:pt x="194" y="358"/>
                    </a:lnTo>
                    <a:cubicBezTo>
                      <a:pt x="205" y="369"/>
                      <a:pt x="218" y="377"/>
                      <a:pt x="235" y="382"/>
                    </a:cubicBezTo>
                    <a:lnTo>
                      <a:pt x="235" y="382"/>
                    </a:lnTo>
                    <a:cubicBezTo>
                      <a:pt x="251" y="388"/>
                      <a:pt x="267" y="388"/>
                      <a:pt x="284" y="382"/>
                    </a:cubicBezTo>
                    <a:lnTo>
                      <a:pt x="284" y="382"/>
                    </a:lnTo>
                    <a:cubicBezTo>
                      <a:pt x="286" y="381"/>
                      <a:pt x="290" y="381"/>
                      <a:pt x="292" y="379"/>
                    </a:cubicBezTo>
                    <a:lnTo>
                      <a:pt x="292" y="379"/>
                    </a:lnTo>
                    <a:cubicBezTo>
                      <a:pt x="305" y="374"/>
                      <a:pt x="316" y="367"/>
                      <a:pt x="325" y="358"/>
                    </a:cubicBezTo>
                    <a:lnTo>
                      <a:pt x="358" y="326"/>
                    </a:lnTo>
                    <a:lnTo>
                      <a:pt x="358" y="326"/>
                    </a:lnTo>
                    <a:cubicBezTo>
                      <a:pt x="369" y="314"/>
                      <a:pt x="377" y="301"/>
                      <a:pt x="382" y="284"/>
                    </a:cubicBezTo>
                    <a:lnTo>
                      <a:pt x="382" y="284"/>
                    </a:lnTo>
                    <a:cubicBezTo>
                      <a:pt x="387" y="268"/>
                      <a:pt x="387" y="252"/>
                      <a:pt x="382" y="235"/>
                    </a:cubicBezTo>
                    <a:close/>
                    <a:moveTo>
                      <a:pt x="513" y="235"/>
                    </a:moveTo>
                    <a:lnTo>
                      <a:pt x="513" y="235"/>
                    </a:lnTo>
                    <a:cubicBezTo>
                      <a:pt x="518" y="252"/>
                      <a:pt x="518" y="268"/>
                      <a:pt x="513" y="284"/>
                    </a:cubicBezTo>
                    <a:lnTo>
                      <a:pt x="513" y="284"/>
                    </a:lnTo>
                    <a:cubicBezTo>
                      <a:pt x="508" y="301"/>
                      <a:pt x="500" y="314"/>
                      <a:pt x="488" y="326"/>
                    </a:cubicBezTo>
                    <a:lnTo>
                      <a:pt x="456" y="358"/>
                    </a:lnTo>
                    <a:lnTo>
                      <a:pt x="423" y="391"/>
                    </a:lnTo>
                    <a:lnTo>
                      <a:pt x="391" y="424"/>
                    </a:lnTo>
                    <a:lnTo>
                      <a:pt x="358" y="457"/>
                    </a:lnTo>
                    <a:lnTo>
                      <a:pt x="325" y="489"/>
                    </a:lnTo>
                    <a:lnTo>
                      <a:pt x="325" y="489"/>
                    </a:lnTo>
                    <a:cubicBezTo>
                      <a:pt x="316" y="498"/>
                      <a:pt x="305" y="505"/>
                      <a:pt x="292" y="510"/>
                    </a:cubicBezTo>
                    <a:lnTo>
                      <a:pt x="292" y="510"/>
                    </a:lnTo>
                    <a:cubicBezTo>
                      <a:pt x="290" y="512"/>
                      <a:pt x="286" y="513"/>
                      <a:pt x="284" y="514"/>
                    </a:cubicBezTo>
                    <a:lnTo>
                      <a:pt x="284" y="514"/>
                    </a:lnTo>
                    <a:cubicBezTo>
                      <a:pt x="267" y="519"/>
                      <a:pt x="251" y="519"/>
                      <a:pt x="235" y="514"/>
                    </a:cubicBezTo>
                    <a:lnTo>
                      <a:pt x="235" y="514"/>
                    </a:lnTo>
                    <a:cubicBezTo>
                      <a:pt x="218" y="508"/>
                      <a:pt x="205" y="500"/>
                      <a:pt x="194" y="489"/>
                    </a:cubicBezTo>
                    <a:lnTo>
                      <a:pt x="161" y="457"/>
                    </a:lnTo>
                    <a:lnTo>
                      <a:pt x="128" y="424"/>
                    </a:lnTo>
                    <a:lnTo>
                      <a:pt x="30" y="326"/>
                    </a:lnTo>
                    <a:lnTo>
                      <a:pt x="30" y="326"/>
                    </a:lnTo>
                    <a:cubicBezTo>
                      <a:pt x="19" y="314"/>
                      <a:pt x="10" y="301"/>
                      <a:pt x="5" y="284"/>
                    </a:cubicBezTo>
                    <a:lnTo>
                      <a:pt x="5" y="284"/>
                    </a:lnTo>
                    <a:cubicBezTo>
                      <a:pt x="0" y="268"/>
                      <a:pt x="0" y="252"/>
                      <a:pt x="5" y="235"/>
                    </a:cubicBezTo>
                    <a:lnTo>
                      <a:pt x="5" y="235"/>
                    </a:lnTo>
                    <a:cubicBezTo>
                      <a:pt x="10" y="218"/>
                      <a:pt x="19" y="205"/>
                      <a:pt x="30" y="194"/>
                    </a:cubicBezTo>
                    <a:lnTo>
                      <a:pt x="62" y="161"/>
                    </a:lnTo>
                    <a:lnTo>
                      <a:pt x="96" y="129"/>
                    </a:lnTo>
                    <a:lnTo>
                      <a:pt x="128" y="96"/>
                    </a:lnTo>
                    <a:lnTo>
                      <a:pt x="194" y="30"/>
                    </a:lnTo>
                    <a:lnTo>
                      <a:pt x="194" y="30"/>
                    </a:lnTo>
                    <a:cubicBezTo>
                      <a:pt x="205" y="20"/>
                      <a:pt x="218" y="11"/>
                      <a:pt x="235" y="6"/>
                    </a:cubicBezTo>
                    <a:lnTo>
                      <a:pt x="235" y="6"/>
                    </a:lnTo>
                    <a:cubicBezTo>
                      <a:pt x="251" y="0"/>
                      <a:pt x="267" y="0"/>
                      <a:pt x="284" y="6"/>
                    </a:cubicBezTo>
                    <a:lnTo>
                      <a:pt x="284" y="6"/>
                    </a:lnTo>
                    <a:cubicBezTo>
                      <a:pt x="286" y="7"/>
                      <a:pt x="290" y="8"/>
                      <a:pt x="292" y="9"/>
                    </a:cubicBezTo>
                    <a:lnTo>
                      <a:pt x="292" y="9"/>
                    </a:lnTo>
                    <a:cubicBezTo>
                      <a:pt x="305" y="14"/>
                      <a:pt x="316" y="21"/>
                      <a:pt x="325" y="30"/>
                    </a:cubicBezTo>
                    <a:lnTo>
                      <a:pt x="488" y="194"/>
                    </a:lnTo>
                    <a:lnTo>
                      <a:pt x="488" y="194"/>
                    </a:lnTo>
                    <a:cubicBezTo>
                      <a:pt x="500" y="205"/>
                      <a:pt x="508" y="218"/>
                      <a:pt x="513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" name="Freeform 491">
                <a:extLst>
                  <a:ext uri="{FF2B5EF4-FFF2-40B4-BE49-F238E27FC236}">
                    <a16:creationId xmlns="" xmlns:a16="http://schemas.microsoft.com/office/drawing/2014/main" id="{7FB671EE-433E-6945-BC32-6CBE04739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7538" y="2403475"/>
                <a:ext cx="46037" cy="46038"/>
              </a:xfrm>
              <a:custGeom>
                <a:avLst/>
                <a:gdLst>
                  <a:gd name="T0" fmla="*/ 96 w 127"/>
                  <a:gd name="T1" fmla="*/ 9 h 127"/>
                  <a:gd name="T2" fmla="*/ 96 w 127"/>
                  <a:gd name="T3" fmla="*/ 9 h 127"/>
                  <a:gd name="T4" fmla="*/ 88 w 127"/>
                  <a:gd name="T5" fmla="*/ 5 h 127"/>
                  <a:gd name="T6" fmla="*/ 88 w 127"/>
                  <a:gd name="T7" fmla="*/ 5 h 127"/>
                  <a:gd name="T8" fmla="*/ 39 w 127"/>
                  <a:gd name="T9" fmla="*/ 5 h 127"/>
                  <a:gd name="T10" fmla="*/ 39 w 127"/>
                  <a:gd name="T11" fmla="*/ 5 h 127"/>
                  <a:gd name="T12" fmla="*/ 6 w 127"/>
                  <a:gd name="T13" fmla="*/ 38 h 127"/>
                  <a:gd name="T14" fmla="*/ 6 w 127"/>
                  <a:gd name="T15" fmla="*/ 38 h 127"/>
                  <a:gd name="T16" fmla="*/ 6 w 127"/>
                  <a:gd name="T17" fmla="*/ 87 h 127"/>
                  <a:gd name="T18" fmla="*/ 6 w 127"/>
                  <a:gd name="T19" fmla="*/ 87 h 127"/>
                  <a:gd name="T20" fmla="*/ 39 w 127"/>
                  <a:gd name="T21" fmla="*/ 120 h 127"/>
                  <a:gd name="T22" fmla="*/ 39 w 127"/>
                  <a:gd name="T23" fmla="*/ 120 h 127"/>
                  <a:gd name="T24" fmla="*/ 88 w 127"/>
                  <a:gd name="T25" fmla="*/ 120 h 127"/>
                  <a:gd name="T26" fmla="*/ 88 w 127"/>
                  <a:gd name="T27" fmla="*/ 120 h 127"/>
                  <a:gd name="T28" fmla="*/ 96 w 127"/>
                  <a:gd name="T29" fmla="*/ 116 h 127"/>
                  <a:gd name="T30" fmla="*/ 96 w 127"/>
                  <a:gd name="T31" fmla="*/ 116 h 127"/>
                  <a:gd name="T32" fmla="*/ 120 w 127"/>
                  <a:gd name="T33" fmla="*/ 87 h 127"/>
                  <a:gd name="T34" fmla="*/ 120 w 127"/>
                  <a:gd name="T35" fmla="*/ 87 h 127"/>
                  <a:gd name="T36" fmla="*/ 120 w 127"/>
                  <a:gd name="T37" fmla="*/ 38 h 127"/>
                  <a:gd name="T38" fmla="*/ 120 w 127"/>
                  <a:gd name="T39" fmla="*/ 38 h 127"/>
                  <a:gd name="T40" fmla="*/ 96 w 127"/>
                  <a:gd name="T41" fmla="*/ 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96" y="9"/>
                    </a:moveTo>
                    <a:lnTo>
                      <a:pt x="96" y="9"/>
                    </a:lnTo>
                    <a:cubicBezTo>
                      <a:pt x="94" y="8"/>
                      <a:pt x="90" y="6"/>
                      <a:pt x="88" y="5"/>
                    </a:cubicBezTo>
                    <a:lnTo>
                      <a:pt x="88" y="5"/>
                    </a:lnTo>
                    <a:cubicBezTo>
                      <a:pt x="71" y="0"/>
                      <a:pt x="55" y="0"/>
                      <a:pt x="39" y="5"/>
                    </a:cubicBezTo>
                    <a:lnTo>
                      <a:pt x="39" y="5"/>
                    </a:lnTo>
                    <a:cubicBezTo>
                      <a:pt x="22" y="10"/>
                      <a:pt x="11" y="21"/>
                      <a:pt x="6" y="38"/>
                    </a:cubicBezTo>
                    <a:lnTo>
                      <a:pt x="6" y="38"/>
                    </a:lnTo>
                    <a:cubicBezTo>
                      <a:pt x="0" y="55"/>
                      <a:pt x="0" y="71"/>
                      <a:pt x="6" y="87"/>
                    </a:cubicBezTo>
                    <a:lnTo>
                      <a:pt x="6" y="87"/>
                    </a:lnTo>
                    <a:cubicBezTo>
                      <a:pt x="11" y="104"/>
                      <a:pt x="22" y="114"/>
                      <a:pt x="39" y="120"/>
                    </a:cubicBezTo>
                    <a:lnTo>
                      <a:pt x="39" y="120"/>
                    </a:lnTo>
                    <a:cubicBezTo>
                      <a:pt x="55" y="126"/>
                      <a:pt x="71" y="126"/>
                      <a:pt x="88" y="120"/>
                    </a:cubicBezTo>
                    <a:lnTo>
                      <a:pt x="88" y="120"/>
                    </a:lnTo>
                    <a:cubicBezTo>
                      <a:pt x="90" y="119"/>
                      <a:pt x="94" y="118"/>
                      <a:pt x="96" y="116"/>
                    </a:cubicBezTo>
                    <a:lnTo>
                      <a:pt x="96" y="116"/>
                    </a:lnTo>
                    <a:cubicBezTo>
                      <a:pt x="108" y="110"/>
                      <a:pt x="116" y="101"/>
                      <a:pt x="120" y="87"/>
                    </a:cubicBezTo>
                    <a:lnTo>
                      <a:pt x="120" y="87"/>
                    </a:lnTo>
                    <a:cubicBezTo>
                      <a:pt x="126" y="71"/>
                      <a:pt x="126" y="55"/>
                      <a:pt x="120" y="38"/>
                    </a:cubicBezTo>
                    <a:lnTo>
                      <a:pt x="120" y="38"/>
                    </a:lnTo>
                    <a:cubicBezTo>
                      <a:pt x="116" y="25"/>
                      <a:pt x="108" y="15"/>
                      <a:pt x="96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" name="Freeform 494">
                <a:extLst>
                  <a:ext uri="{FF2B5EF4-FFF2-40B4-BE49-F238E27FC236}">
                    <a16:creationId xmlns="" xmlns:a16="http://schemas.microsoft.com/office/drawing/2014/main" id="{D4257EA9-C5B5-1240-B729-2EFCD96B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663" y="2573338"/>
                <a:ext cx="247650" cy="136525"/>
              </a:xfrm>
              <a:custGeom>
                <a:avLst/>
                <a:gdLst>
                  <a:gd name="T0" fmla="*/ 663 w 689"/>
                  <a:gd name="T1" fmla="*/ 369 h 379"/>
                  <a:gd name="T2" fmla="*/ 663 w 689"/>
                  <a:gd name="T3" fmla="*/ 369 h 379"/>
                  <a:gd name="T4" fmla="*/ 688 w 689"/>
                  <a:gd name="T5" fmla="*/ 344 h 379"/>
                  <a:gd name="T6" fmla="*/ 688 w 689"/>
                  <a:gd name="T7" fmla="*/ 344 h 379"/>
                  <a:gd name="T8" fmla="*/ 672 w 689"/>
                  <a:gd name="T9" fmla="*/ 312 h 379"/>
                  <a:gd name="T10" fmla="*/ 639 w 689"/>
                  <a:gd name="T11" fmla="*/ 279 h 379"/>
                  <a:gd name="T12" fmla="*/ 606 w 689"/>
                  <a:gd name="T13" fmla="*/ 246 h 379"/>
                  <a:gd name="T14" fmla="*/ 573 w 689"/>
                  <a:gd name="T15" fmla="*/ 214 h 379"/>
                  <a:gd name="T16" fmla="*/ 540 w 689"/>
                  <a:gd name="T17" fmla="*/ 180 h 379"/>
                  <a:gd name="T18" fmla="*/ 508 w 689"/>
                  <a:gd name="T19" fmla="*/ 148 h 379"/>
                  <a:gd name="T20" fmla="*/ 475 w 689"/>
                  <a:gd name="T21" fmla="*/ 115 h 379"/>
                  <a:gd name="T22" fmla="*/ 442 w 689"/>
                  <a:gd name="T23" fmla="*/ 82 h 379"/>
                  <a:gd name="T24" fmla="*/ 409 w 689"/>
                  <a:gd name="T25" fmla="*/ 50 h 379"/>
                  <a:gd name="T26" fmla="*/ 377 w 689"/>
                  <a:gd name="T27" fmla="*/ 16 h 379"/>
                  <a:gd name="T28" fmla="*/ 377 w 689"/>
                  <a:gd name="T29" fmla="*/ 16 h 379"/>
                  <a:gd name="T30" fmla="*/ 344 w 689"/>
                  <a:gd name="T31" fmla="*/ 0 h 379"/>
                  <a:gd name="T32" fmla="*/ 344 w 689"/>
                  <a:gd name="T33" fmla="*/ 0 h 379"/>
                  <a:gd name="T34" fmla="*/ 311 w 689"/>
                  <a:gd name="T35" fmla="*/ 16 h 379"/>
                  <a:gd name="T36" fmla="*/ 278 w 689"/>
                  <a:gd name="T37" fmla="*/ 50 h 379"/>
                  <a:gd name="T38" fmla="*/ 245 w 689"/>
                  <a:gd name="T39" fmla="*/ 82 h 379"/>
                  <a:gd name="T40" fmla="*/ 213 w 689"/>
                  <a:gd name="T41" fmla="*/ 115 h 379"/>
                  <a:gd name="T42" fmla="*/ 180 w 689"/>
                  <a:gd name="T43" fmla="*/ 148 h 379"/>
                  <a:gd name="T44" fmla="*/ 147 w 689"/>
                  <a:gd name="T45" fmla="*/ 180 h 379"/>
                  <a:gd name="T46" fmla="*/ 115 w 689"/>
                  <a:gd name="T47" fmla="*/ 214 h 379"/>
                  <a:gd name="T48" fmla="*/ 81 w 689"/>
                  <a:gd name="T49" fmla="*/ 246 h 379"/>
                  <a:gd name="T50" fmla="*/ 49 w 689"/>
                  <a:gd name="T51" fmla="*/ 279 h 379"/>
                  <a:gd name="T52" fmla="*/ 16 w 689"/>
                  <a:gd name="T53" fmla="*/ 312 h 379"/>
                  <a:gd name="T54" fmla="*/ 16 w 689"/>
                  <a:gd name="T55" fmla="*/ 312 h 379"/>
                  <a:gd name="T56" fmla="*/ 0 w 689"/>
                  <a:gd name="T57" fmla="*/ 344 h 379"/>
                  <a:gd name="T58" fmla="*/ 0 w 689"/>
                  <a:gd name="T59" fmla="*/ 344 h 379"/>
                  <a:gd name="T60" fmla="*/ 24 w 689"/>
                  <a:gd name="T61" fmla="*/ 369 h 379"/>
                  <a:gd name="T62" fmla="*/ 24 w 689"/>
                  <a:gd name="T63" fmla="*/ 369 h 379"/>
                  <a:gd name="T64" fmla="*/ 81 w 689"/>
                  <a:gd name="T65" fmla="*/ 378 h 379"/>
                  <a:gd name="T66" fmla="*/ 606 w 689"/>
                  <a:gd name="T67" fmla="*/ 378 h 379"/>
                  <a:gd name="T68" fmla="*/ 606 w 689"/>
                  <a:gd name="T69" fmla="*/ 378 h 379"/>
                  <a:gd name="T70" fmla="*/ 663 w 689"/>
                  <a:gd name="T71" fmla="*/ 36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9" h="379">
                    <a:moveTo>
                      <a:pt x="663" y="369"/>
                    </a:moveTo>
                    <a:lnTo>
                      <a:pt x="663" y="369"/>
                    </a:lnTo>
                    <a:cubicBezTo>
                      <a:pt x="680" y="364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4"/>
                      <a:pt x="682" y="323"/>
                      <a:pt x="672" y="312"/>
                    </a:cubicBezTo>
                    <a:lnTo>
                      <a:pt x="639" y="279"/>
                    </a:lnTo>
                    <a:lnTo>
                      <a:pt x="606" y="246"/>
                    </a:lnTo>
                    <a:lnTo>
                      <a:pt x="573" y="214"/>
                    </a:lnTo>
                    <a:lnTo>
                      <a:pt x="540" y="180"/>
                    </a:lnTo>
                    <a:lnTo>
                      <a:pt x="508" y="148"/>
                    </a:lnTo>
                    <a:lnTo>
                      <a:pt x="475" y="115"/>
                    </a:lnTo>
                    <a:lnTo>
                      <a:pt x="442" y="82"/>
                    </a:lnTo>
                    <a:lnTo>
                      <a:pt x="409" y="50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5" y="6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6"/>
                      <a:pt x="311" y="16"/>
                    </a:cubicBezTo>
                    <a:lnTo>
                      <a:pt x="278" y="50"/>
                    </a:lnTo>
                    <a:lnTo>
                      <a:pt x="245" y="82"/>
                    </a:lnTo>
                    <a:lnTo>
                      <a:pt x="213" y="115"/>
                    </a:lnTo>
                    <a:lnTo>
                      <a:pt x="180" y="148"/>
                    </a:lnTo>
                    <a:lnTo>
                      <a:pt x="147" y="180"/>
                    </a:lnTo>
                    <a:lnTo>
                      <a:pt x="115" y="214"/>
                    </a:lnTo>
                    <a:lnTo>
                      <a:pt x="81" y="246"/>
                    </a:lnTo>
                    <a:lnTo>
                      <a:pt x="49" y="279"/>
                    </a:lnTo>
                    <a:lnTo>
                      <a:pt x="16" y="312"/>
                    </a:lnTo>
                    <a:lnTo>
                      <a:pt x="16" y="312"/>
                    </a:lnTo>
                    <a:cubicBezTo>
                      <a:pt x="5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4"/>
                      <a:pt x="24" y="369"/>
                    </a:cubicBezTo>
                    <a:lnTo>
                      <a:pt x="24" y="369"/>
                    </a:lnTo>
                    <a:cubicBezTo>
                      <a:pt x="41" y="375"/>
                      <a:pt x="59" y="378"/>
                      <a:pt x="81" y="378"/>
                    </a:cubicBezTo>
                    <a:lnTo>
                      <a:pt x="606" y="378"/>
                    </a:lnTo>
                    <a:lnTo>
                      <a:pt x="606" y="378"/>
                    </a:lnTo>
                    <a:cubicBezTo>
                      <a:pt x="628" y="378"/>
                      <a:pt x="647" y="375"/>
                      <a:pt x="663" y="3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" name="Freeform 495">
                <a:extLst>
                  <a:ext uri="{FF2B5EF4-FFF2-40B4-BE49-F238E27FC236}">
                    <a16:creationId xmlns="" xmlns:a16="http://schemas.microsoft.com/office/drawing/2014/main" id="{5D3D544C-0B19-2D4F-8260-2A55FE542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213" y="2573338"/>
                <a:ext cx="247650" cy="136525"/>
              </a:xfrm>
              <a:custGeom>
                <a:avLst/>
                <a:gdLst>
                  <a:gd name="T0" fmla="*/ 640 w 690"/>
                  <a:gd name="T1" fmla="*/ 279 h 379"/>
                  <a:gd name="T2" fmla="*/ 607 w 690"/>
                  <a:gd name="T3" fmla="*/ 246 h 379"/>
                  <a:gd name="T4" fmla="*/ 574 w 690"/>
                  <a:gd name="T5" fmla="*/ 213 h 379"/>
                  <a:gd name="T6" fmla="*/ 542 w 690"/>
                  <a:gd name="T7" fmla="*/ 180 h 379"/>
                  <a:gd name="T8" fmla="*/ 509 w 690"/>
                  <a:gd name="T9" fmla="*/ 148 h 379"/>
                  <a:gd name="T10" fmla="*/ 476 w 690"/>
                  <a:gd name="T11" fmla="*/ 115 h 379"/>
                  <a:gd name="T12" fmla="*/ 443 w 690"/>
                  <a:gd name="T13" fmla="*/ 82 h 379"/>
                  <a:gd name="T14" fmla="*/ 410 w 690"/>
                  <a:gd name="T15" fmla="*/ 50 h 379"/>
                  <a:gd name="T16" fmla="*/ 378 w 690"/>
                  <a:gd name="T17" fmla="*/ 16 h 379"/>
                  <a:gd name="T18" fmla="*/ 378 w 690"/>
                  <a:gd name="T19" fmla="*/ 16 h 379"/>
                  <a:gd name="T20" fmla="*/ 345 w 690"/>
                  <a:gd name="T21" fmla="*/ 0 h 379"/>
                  <a:gd name="T22" fmla="*/ 345 w 690"/>
                  <a:gd name="T23" fmla="*/ 0 h 379"/>
                  <a:gd name="T24" fmla="*/ 312 w 690"/>
                  <a:gd name="T25" fmla="*/ 16 h 379"/>
                  <a:gd name="T26" fmla="*/ 279 w 690"/>
                  <a:gd name="T27" fmla="*/ 50 h 379"/>
                  <a:gd name="T28" fmla="*/ 246 w 690"/>
                  <a:gd name="T29" fmla="*/ 82 h 379"/>
                  <a:gd name="T30" fmla="*/ 213 w 690"/>
                  <a:gd name="T31" fmla="*/ 115 h 379"/>
                  <a:gd name="T32" fmla="*/ 181 w 690"/>
                  <a:gd name="T33" fmla="*/ 148 h 379"/>
                  <a:gd name="T34" fmla="*/ 148 w 690"/>
                  <a:gd name="T35" fmla="*/ 180 h 379"/>
                  <a:gd name="T36" fmla="*/ 115 w 690"/>
                  <a:gd name="T37" fmla="*/ 213 h 379"/>
                  <a:gd name="T38" fmla="*/ 82 w 690"/>
                  <a:gd name="T39" fmla="*/ 246 h 379"/>
                  <a:gd name="T40" fmla="*/ 49 w 690"/>
                  <a:gd name="T41" fmla="*/ 279 h 379"/>
                  <a:gd name="T42" fmla="*/ 17 w 690"/>
                  <a:gd name="T43" fmla="*/ 312 h 379"/>
                  <a:gd name="T44" fmla="*/ 17 w 690"/>
                  <a:gd name="T45" fmla="*/ 312 h 379"/>
                  <a:gd name="T46" fmla="*/ 0 w 690"/>
                  <a:gd name="T47" fmla="*/ 344 h 379"/>
                  <a:gd name="T48" fmla="*/ 0 w 690"/>
                  <a:gd name="T49" fmla="*/ 344 h 379"/>
                  <a:gd name="T50" fmla="*/ 25 w 690"/>
                  <a:gd name="T51" fmla="*/ 369 h 379"/>
                  <a:gd name="T52" fmla="*/ 25 w 690"/>
                  <a:gd name="T53" fmla="*/ 369 h 379"/>
                  <a:gd name="T54" fmla="*/ 82 w 690"/>
                  <a:gd name="T55" fmla="*/ 378 h 379"/>
                  <a:gd name="T56" fmla="*/ 607 w 690"/>
                  <a:gd name="T57" fmla="*/ 378 h 379"/>
                  <a:gd name="T58" fmla="*/ 607 w 690"/>
                  <a:gd name="T59" fmla="*/ 378 h 379"/>
                  <a:gd name="T60" fmla="*/ 664 w 690"/>
                  <a:gd name="T61" fmla="*/ 369 h 379"/>
                  <a:gd name="T62" fmla="*/ 664 w 690"/>
                  <a:gd name="T63" fmla="*/ 369 h 379"/>
                  <a:gd name="T64" fmla="*/ 689 w 690"/>
                  <a:gd name="T65" fmla="*/ 344 h 379"/>
                  <a:gd name="T66" fmla="*/ 689 w 690"/>
                  <a:gd name="T67" fmla="*/ 344 h 379"/>
                  <a:gd name="T68" fmla="*/ 673 w 690"/>
                  <a:gd name="T69" fmla="*/ 312 h 379"/>
                  <a:gd name="T70" fmla="*/ 640 w 690"/>
                  <a:gd name="T71" fmla="*/ 2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0" h="379">
                    <a:moveTo>
                      <a:pt x="640" y="279"/>
                    </a:moveTo>
                    <a:lnTo>
                      <a:pt x="607" y="246"/>
                    </a:lnTo>
                    <a:lnTo>
                      <a:pt x="574" y="213"/>
                    </a:lnTo>
                    <a:lnTo>
                      <a:pt x="542" y="180"/>
                    </a:lnTo>
                    <a:lnTo>
                      <a:pt x="509" y="148"/>
                    </a:lnTo>
                    <a:lnTo>
                      <a:pt x="476" y="115"/>
                    </a:lnTo>
                    <a:lnTo>
                      <a:pt x="443" y="82"/>
                    </a:lnTo>
                    <a:lnTo>
                      <a:pt x="410" y="50"/>
                    </a:lnTo>
                    <a:lnTo>
                      <a:pt x="378" y="16"/>
                    </a:lnTo>
                    <a:lnTo>
                      <a:pt x="378" y="16"/>
                    </a:lnTo>
                    <a:cubicBezTo>
                      <a:pt x="367" y="6"/>
                      <a:pt x="355" y="0"/>
                      <a:pt x="345" y="0"/>
                    </a:cubicBezTo>
                    <a:lnTo>
                      <a:pt x="345" y="0"/>
                    </a:lnTo>
                    <a:cubicBezTo>
                      <a:pt x="334" y="0"/>
                      <a:pt x="322" y="6"/>
                      <a:pt x="312" y="16"/>
                    </a:cubicBezTo>
                    <a:lnTo>
                      <a:pt x="279" y="50"/>
                    </a:lnTo>
                    <a:lnTo>
                      <a:pt x="246" y="82"/>
                    </a:lnTo>
                    <a:lnTo>
                      <a:pt x="213" y="115"/>
                    </a:lnTo>
                    <a:lnTo>
                      <a:pt x="181" y="148"/>
                    </a:lnTo>
                    <a:lnTo>
                      <a:pt x="148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49" y="279"/>
                    </a:lnTo>
                    <a:lnTo>
                      <a:pt x="17" y="312"/>
                    </a:lnTo>
                    <a:lnTo>
                      <a:pt x="17" y="312"/>
                    </a:lnTo>
                    <a:cubicBezTo>
                      <a:pt x="6" y="323"/>
                      <a:pt x="0" y="334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9" y="364"/>
                      <a:pt x="25" y="369"/>
                    </a:cubicBezTo>
                    <a:lnTo>
                      <a:pt x="25" y="369"/>
                    </a:lnTo>
                    <a:cubicBezTo>
                      <a:pt x="41" y="375"/>
                      <a:pt x="61" y="378"/>
                      <a:pt x="82" y="378"/>
                    </a:cubicBezTo>
                    <a:lnTo>
                      <a:pt x="607" y="378"/>
                    </a:lnTo>
                    <a:lnTo>
                      <a:pt x="607" y="378"/>
                    </a:lnTo>
                    <a:cubicBezTo>
                      <a:pt x="629" y="378"/>
                      <a:pt x="648" y="375"/>
                      <a:pt x="664" y="369"/>
                    </a:cubicBezTo>
                    <a:lnTo>
                      <a:pt x="664" y="369"/>
                    </a:lnTo>
                    <a:cubicBezTo>
                      <a:pt x="681" y="364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4"/>
                      <a:pt x="684" y="323"/>
                      <a:pt x="673" y="312"/>
                    </a:cubicBezTo>
                    <a:lnTo>
                      <a:pt x="640" y="27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" name="Freeform 496">
                <a:extLst>
                  <a:ext uri="{FF2B5EF4-FFF2-40B4-BE49-F238E27FC236}">
                    <a16:creationId xmlns="" xmlns:a16="http://schemas.microsoft.com/office/drawing/2014/main" id="{EAC2E38F-1244-AD4B-91A4-E302DEF65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1950" y="2714625"/>
                <a:ext cx="247650" cy="136525"/>
              </a:xfrm>
              <a:custGeom>
                <a:avLst/>
                <a:gdLst>
                  <a:gd name="T0" fmla="*/ 664 w 689"/>
                  <a:gd name="T1" fmla="*/ 368 h 378"/>
                  <a:gd name="T2" fmla="*/ 664 w 689"/>
                  <a:gd name="T3" fmla="*/ 368 h 378"/>
                  <a:gd name="T4" fmla="*/ 688 w 689"/>
                  <a:gd name="T5" fmla="*/ 344 h 378"/>
                  <a:gd name="T6" fmla="*/ 688 w 689"/>
                  <a:gd name="T7" fmla="*/ 344 h 378"/>
                  <a:gd name="T8" fmla="*/ 672 w 689"/>
                  <a:gd name="T9" fmla="*/ 311 h 378"/>
                  <a:gd name="T10" fmla="*/ 639 w 689"/>
                  <a:gd name="T11" fmla="*/ 278 h 378"/>
                  <a:gd name="T12" fmla="*/ 607 w 689"/>
                  <a:gd name="T13" fmla="*/ 246 h 378"/>
                  <a:gd name="T14" fmla="*/ 573 w 689"/>
                  <a:gd name="T15" fmla="*/ 213 h 378"/>
                  <a:gd name="T16" fmla="*/ 541 w 689"/>
                  <a:gd name="T17" fmla="*/ 180 h 378"/>
                  <a:gd name="T18" fmla="*/ 508 w 689"/>
                  <a:gd name="T19" fmla="*/ 147 h 378"/>
                  <a:gd name="T20" fmla="*/ 475 w 689"/>
                  <a:gd name="T21" fmla="*/ 114 h 378"/>
                  <a:gd name="T22" fmla="*/ 443 w 689"/>
                  <a:gd name="T23" fmla="*/ 82 h 378"/>
                  <a:gd name="T24" fmla="*/ 409 w 689"/>
                  <a:gd name="T25" fmla="*/ 49 h 378"/>
                  <a:gd name="T26" fmla="*/ 377 w 689"/>
                  <a:gd name="T27" fmla="*/ 16 h 378"/>
                  <a:gd name="T28" fmla="*/ 377 w 689"/>
                  <a:gd name="T29" fmla="*/ 16 h 378"/>
                  <a:gd name="T30" fmla="*/ 344 w 689"/>
                  <a:gd name="T31" fmla="*/ 0 h 378"/>
                  <a:gd name="T32" fmla="*/ 344 w 689"/>
                  <a:gd name="T33" fmla="*/ 0 h 378"/>
                  <a:gd name="T34" fmla="*/ 311 w 689"/>
                  <a:gd name="T35" fmla="*/ 16 h 378"/>
                  <a:gd name="T36" fmla="*/ 279 w 689"/>
                  <a:gd name="T37" fmla="*/ 49 h 378"/>
                  <a:gd name="T38" fmla="*/ 246 w 689"/>
                  <a:gd name="T39" fmla="*/ 82 h 378"/>
                  <a:gd name="T40" fmla="*/ 147 w 689"/>
                  <a:gd name="T41" fmla="*/ 180 h 378"/>
                  <a:gd name="T42" fmla="*/ 115 w 689"/>
                  <a:gd name="T43" fmla="*/ 213 h 378"/>
                  <a:gd name="T44" fmla="*/ 82 w 689"/>
                  <a:gd name="T45" fmla="*/ 246 h 378"/>
                  <a:gd name="T46" fmla="*/ 16 w 689"/>
                  <a:gd name="T47" fmla="*/ 311 h 378"/>
                  <a:gd name="T48" fmla="*/ 16 w 689"/>
                  <a:gd name="T49" fmla="*/ 311 h 378"/>
                  <a:gd name="T50" fmla="*/ 0 w 689"/>
                  <a:gd name="T51" fmla="*/ 344 h 378"/>
                  <a:gd name="T52" fmla="*/ 0 w 689"/>
                  <a:gd name="T53" fmla="*/ 344 h 378"/>
                  <a:gd name="T54" fmla="*/ 25 w 689"/>
                  <a:gd name="T55" fmla="*/ 368 h 378"/>
                  <a:gd name="T56" fmla="*/ 25 w 689"/>
                  <a:gd name="T57" fmla="*/ 368 h 378"/>
                  <a:gd name="T58" fmla="*/ 82 w 689"/>
                  <a:gd name="T59" fmla="*/ 377 h 378"/>
                  <a:gd name="T60" fmla="*/ 607 w 689"/>
                  <a:gd name="T61" fmla="*/ 377 h 378"/>
                  <a:gd name="T62" fmla="*/ 607 w 689"/>
                  <a:gd name="T63" fmla="*/ 377 h 378"/>
                  <a:gd name="T64" fmla="*/ 664 w 689"/>
                  <a:gd name="T65" fmla="*/ 36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9" h="378">
                    <a:moveTo>
                      <a:pt x="664" y="368"/>
                    </a:moveTo>
                    <a:lnTo>
                      <a:pt x="664" y="368"/>
                    </a:lnTo>
                    <a:cubicBezTo>
                      <a:pt x="680" y="363"/>
                      <a:pt x="688" y="355"/>
                      <a:pt x="688" y="344"/>
                    </a:cubicBezTo>
                    <a:lnTo>
                      <a:pt x="688" y="344"/>
                    </a:lnTo>
                    <a:cubicBezTo>
                      <a:pt x="688" y="333"/>
                      <a:pt x="683" y="322"/>
                      <a:pt x="672" y="311"/>
                    </a:cubicBezTo>
                    <a:lnTo>
                      <a:pt x="639" y="278"/>
                    </a:lnTo>
                    <a:lnTo>
                      <a:pt x="607" y="246"/>
                    </a:lnTo>
                    <a:lnTo>
                      <a:pt x="573" y="213"/>
                    </a:lnTo>
                    <a:lnTo>
                      <a:pt x="541" y="180"/>
                    </a:lnTo>
                    <a:lnTo>
                      <a:pt x="508" y="147"/>
                    </a:lnTo>
                    <a:lnTo>
                      <a:pt x="475" y="114"/>
                    </a:lnTo>
                    <a:lnTo>
                      <a:pt x="443" y="82"/>
                    </a:lnTo>
                    <a:lnTo>
                      <a:pt x="409" y="49"/>
                    </a:lnTo>
                    <a:lnTo>
                      <a:pt x="377" y="16"/>
                    </a:lnTo>
                    <a:lnTo>
                      <a:pt x="377" y="16"/>
                    </a:lnTo>
                    <a:cubicBezTo>
                      <a:pt x="366" y="5"/>
                      <a:pt x="355" y="0"/>
                      <a:pt x="344" y="0"/>
                    </a:cubicBezTo>
                    <a:lnTo>
                      <a:pt x="344" y="0"/>
                    </a:lnTo>
                    <a:cubicBezTo>
                      <a:pt x="333" y="0"/>
                      <a:pt x="322" y="5"/>
                      <a:pt x="311" y="16"/>
                    </a:cubicBezTo>
                    <a:lnTo>
                      <a:pt x="279" y="49"/>
                    </a:lnTo>
                    <a:lnTo>
                      <a:pt x="246" y="82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16" y="311"/>
                    </a:lnTo>
                    <a:lnTo>
                      <a:pt x="16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7" y="377"/>
                    </a:lnTo>
                    <a:lnTo>
                      <a:pt x="607" y="377"/>
                    </a:lnTo>
                    <a:cubicBezTo>
                      <a:pt x="628" y="377"/>
                      <a:pt x="647" y="374"/>
                      <a:pt x="664" y="3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" name="Freeform 497">
                <a:extLst>
                  <a:ext uri="{FF2B5EF4-FFF2-40B4-BE49-F238E27FC236}">
                    <a16:creationId xmlns="" xmlns:a16="http://schemas.microsoft.com/office/drawing/2014/main" id="{3B141048-48ED-2341-9F73-FB20A68B5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925" y="2714625"/>
                <a:ext cx="247650" cy="136525"/>
              </a:xfrm>
              <a:custGeom>
                <a:avLst/>
                <a:gdLst>
                  <a:gd name="T0" fmla="*/ 377 w 690"/>
                  <a:gd name="T1" fmla="*/ 16 h 378"/>
                  <a:gd name="T2" fmla="*/ 377 w 690"/>
                  <a:gd name="T3" fmla="*/ 16 h 378"/>
                  <a:gd name="T4" fmla="*/ 344 w 690"/>
                  <a:gd name="T5" fmla="*/ 0 h 378"/>
                  <a:gd name="T6" fmla="*/ 344 w 690"/>
                  <a:gd name="T7" fmla="*/ 0 h 378"/>
                  <a:gd name="T8" fmla="*/ 311 w 690"/>
                  <a:gd name="T9" fmla="*/ 16 h 378"/>
                  <a:gd name="T10" fmla="*/ 278 w 690"/>
                  <a:gd name="T11" fmla="*/ 49 h 378"/>
                  <a:gd name="T12" fmla="*/ 246 w 690"/>
                  <a:gd name="T13" fmla="*/ 82 h 378"/>
                  <a:gd name="T14" fmla="*/ 213 w 690"/>
                  <a:gd name="T15" fmla="*/ 114 h 378"/>
                  <a:gd name="T16" fmla="*/ 180 w 690"/>
                  <a:gd name="T17" fmla="*/ 147 h 378"/>
                  <a:gd name="T18" fmla="*/ 147 w 690"/>
                  <a:gd name="T19" fmla="*/ 180 h 378"/>
                  <a:gd name="T20" fmla="*/ 115 w 690"/>
                  <a:gd name="T21" fmla="*/ 213 h 378"/>
                  <a:gd name="T22" fmla="*/ 82 w 690"/>
                  <a:gd name="T23" fmla="*/ 246 h 378"/>
                  <a:gd name="T24" fmla="*/ 50 w 690"/>
                  <a:gd name="T25" fmla="*/ 278 h 378"/>
                  <a:gd name="T26" fmla="*/ 17 w 690"/>
                  <a:gd name="T27" fmla="*/ 311 h 378"/>
                  <a:gd name="T28" fmla="*/ 17 w 690"/>
                  <a:gd name="T29" fmla="*/ 311 h 378"/>
                  <a:gd name="T30" fmla="*/ 0 w 690"/>
                  <a:gd name="T31" fmla="*/ 344 h 378"/>
                  <a:gd name="T32" fmla="*/ 0 w 690"/>
                  <a:gd name="T33" fmla="*/ 344 h 378"/>
                  <a:gd name="T34" fmla="*/ 25 w 690"/>
                  <a:gd name="T35" fmla="*/ 368 h 378"/>
                  <a:gd name="T36" fmla="*/ 25 w 690"/>
                  <a:gd name="T37" fmla="*/ 368 h 378"/>
                  <a:gd name="T38" fmla="*/ 82 w 690"/>
                  <a:gd name="T39" fmla="*/ 377 h 378"/>
                  <a:gd name="T40" fmla="*/ 606 w 690"/>
                  <a:gd name="T41" fmla="*/ 377 h 378"/>
                  <a:gd name="T42" fmla="*/ 606 w 690"/>
                  <a:gd name="T43" fmla="*/ 377 h 378"/>
                  <a:gd name="T44" fmla="*/ 664 w 690"/>
                  <a:gd name="T45" fmla="*/ 368 h 378"/>
                  <a:gd name="T46" fmla="*/ 664 w 690"/>
                  <a:gd name="T47" fmla="*/ 368 h 378"/>
                  <a:gd name="T48" fmla="*/ 689 w 690"/>
                  <a:gd name="T49" fmla="*/ 344 h 378"/>
                  <a:gd name="T50" fmla="*/ 689 w 690"/>
                  <a:gd name="T51" fmla="*/ 344 h 378"/>
                  <a:gd name="T52" fmla="*/ 672 w 690"/>
                  <a:gd name="T53" fmla="*/ 311 h 378"/>
                  <a:gd name="T54" fmla="*/ 377 w 690"/>
                  <a:gd name="T55" fmla="*/ 1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90" h="378">
                    <a:moveTo>
                      <a:pt x="377" y="16"/>
                    </a:moveTo>
                    <a:lnTo>
                      <a:pt x="377" y="16"/>
                    </a:lnTo>
                    <a:cubicBezTo>
                      <a:pt x="366" y="5"/>
                      <a:pt x="356" y="0"/>
                      <a:pt x="344" y="0"/>
                    </a:cubicBezTo>
                    <a:lnTo>
                      <a:pt x="344" y="0"/>
                    </a:lnTo>
                    <a:cubicBezTo>
                      <a:pt x="334" y="0"/>
                      <a:pt x="323" y="5"/>
                      <a:pt x="311" y="16"/>
                    </a:cubicBezTo>
                    <a:lnTo>
                      <a:pt x="278" y="49"/>
                    </a:lnTo>
                    <a:lnTo>
                      <a:pt x="246" y="82"/>
                    </a:lnTo>
                    <a:lnTo>
                      <a:pt x="213" y="114"/>
                    </a:lnTo>
                    <a:lnTo>
                      <a:pt x="180" y="147"/>
                    </a:lnTo>
                    <a:lnTo>
                      <a:pt x="147" y="180"/>
                    </a:lnTo>
                    <a:lnTo>
                      <a:pt x="115" y="213"/>
                    </a:lnTo>
                    <a:lnTo>
                      <a:pt x="82" y="246"/>
                    </a:lnTo>
                    <a:lnTo>
                      <a:pt x="50" y="278"/>
                    </a:lnTo>
                    <a:lnTo>
                      <a:pt x="17" y="311"/>
                    </a:lnTo>
                    <a:lnTo>
                      <a:pt x="17" y="311"/>
                    </a:lnTo>
                    <a:cubicBezTo>
                      <a:pt x="5" y="322"/>
                      <a:pt x="0" y="333"/>
                      <a:pt x="0" y="344"/>
                    </a:cubicBezTo>
                    <a:lnTo>
                      <a:pt x="0" y="344"/>
                    </a:lnTo>
                    <a:cubicBezTo>
                      <a:pt x="0" y="355"/>
                      <a:pt x="8" y="363"/>
                      <a:pt x="25" y="368"/>
                    </a:cubicBezTo>
                    <a:lnTo>
                      <a:pt x="25" y="368"/>
                    </a:lnTo>
                    <a:cubicBezTo>
                      <a:pt x="41" y="374"/>
                      <a:pt x="60" y="377"/>
                      <a:pt x="82" y="377"/>
                    </a:cubicBezTo>
                    <a:lnTo>
                      <a:pt x="606" y="377"/>
                    </a:lnTo>
                    <a:lnTo>
                      <a:pt x="606" y="377"/>
                    </a:lnTo>
                    <a:cubicBezTo>
                      <a:pt x="629" y="377"/>
                      <a:pt x="647" y="374"/>
                      <a:pt x="664" y="368"/>
                    </a:cubicBezTo>
                    <a:lnTo>
                      <a:pt x="664" y="368"/>
                    </a:lnTo>
                    <a:cubicBezTo>
                      <a:pt x="680" y="363"/>
                      <a:pt x="689" y="355"/>
                      <a:pt x="689" y="344"/>
                    </a:cubicBezTo>
                    <a:lnTo>
                      <a:pt x="689" y="344"/>
                    </a:lnTo>
                    <a:cubicBezTo>
                      <a:pt x="689" y="333"/>
                      <a:pt x="683" y="322"/>
                      <a:pt x="672" y="311"/>
                    </a:cubicBezTo>
                    <a:lnTo>
                      <a:pt x="377" y="1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" name="Freeform 498">
                <a:extLst>
                  <a:ext uri="{FF2B5EF4-FFF2-40B4-BE49-F238E27FC236}">
                    <a16:creationId xmlns="" xmlns:a16="http://schemas.microsoft.com/office/drawing/2014/main" id="{3833B643-2CFD-7844-925F-55B11914F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825" y="2851150"/>
                <a:ext cx="271463" cy="141288"/>
              </a:xfrm>
              <a:custGeom>
                <a:avLst/>
                <a:gdLst>
                  <a:gd name="T0" fmla="*/ 705 w 755"/>
                  <a:gd name="T1" fmla="*/ 292 h 391"/>
                  <a:gd name="T2" fmla="*/ 672 w 755"/>
                  <a:gd name="T3" fmla="*/ 259 h 391"/>
                  <a:gd name="T4" fmla="*/ 639 w 755"/>
                  <a:gd name="T5" fmla="*/ 226 h 391"/>
                  <a:gd name="T6" fmla="*/ 606 w 755"/>
                  <a:gd name="T7" fmla="*/ 193 h 391"/>
                  <a:gd name="T8" fmla="*/ 574 w 755"/>
                  <a:gd name="T9" fmla="*/ 161 h 391"/>
                  <a:gd name="T10" fmla="*/ 541 w 755"/>
                  <a:gd name="T11" fmla="*/ 128 h 391"/>
                  <a:gd name="T12" fmla="*/ 509 w 755"/>
                  <a:gd name="T13" fmla="*/ 95 h 391"/>
                  <a:gd name="T14" fmla="*/ 476 w 755"/>
                  <a:gd name="T15" fmla="*/ 62 h 391"/>
                  <a:gd name="T16" fmla="*/ 443 w 755"/>
                  <a:gd name="T17" fmla="*/ 29 h 391"/>
                  <a:gd name="T18" fmla="*/ 443 w 755"/>
                  <a:gd name="T19" fmla="*/ 29 h 391"/>
                  <a:gd name="T20" fmla="*/ 410 w 755"/>
                  <a:gd name="T21" fmla="*/ 8 h 391"/>
                  <a:gd name="T22" fmla="*/ 410 w 755"/>
                  <a:gd name="T23" fmla="*/ 8 h 391"/>
                  <a:gd name="T24" fmla="*/ 402 w 755"/>
                  <a:gd name="T25" fmla="*/ 5 h 391"/>
                  <a:gd name="T26" fmla="*/ 402 w 755"/>
                  <a:gd name="T27" fmla="*/ 5 h 391"/>
                  <a:gd name="T28" fmla="*/ 353 w 755"/>
                  <a:gd name="T29" fmla="*/ 5 h 391"/>
                  <a:gd name="T30" fmla="*/ 353 w 755"/>
                  <a:gd name="T31" fmla="*/ 5 h 391"/>
                  <a:gd name="T32" fmla="*/ 312 w 755"/>
                  <a:gd name="T33" fmla="*/ 29 h 391"/>
                  <a:gd name="T34" fmla="*/ 279 w 755"/>
                  <a:gd name="T35" fmla="*/ 62 h 391"/>
                  <a:gd name="T36" fmla="*/ 246 w 755"/>
                  <a:gd name="T37" fmla="*/ 95 h 391"/>
                  <a:gd name="T38" fmla="*/ 148 w 755"/>
                  <a:gd name="T39" fmla="*/ 193 h 391"/>
                  <a:gd name="T40" fmla="*/ 115 w 755"/>
                  <a:gd name="T41" fmla="*/ 226 h 391"/>
                  <a:gd name="T42" fmla="*/ 82 w 755"/>
                  <a:gd name="T43" fmla="*/ 259 h 391"/>
                  <a:gd name="T44" fmla="*/ 16 w 755"/>
                  <a:gd name="T45" fmla="*/ 325 h 391"/>
                  <a:gd name="T46" fmla="*/ 16 w 755"/>
                  <a:gd name="T47" fmla="*/ 325 h 391"/>
                  <a:gd name="T48" fmla="*/ 0 w 755"/>
                  <a:gd name="T49" fmla="*/ 357 h 391"/>
                  <a:gd name="T50" fmla="*/ 0 w 755"/>
                  <a:gd name="T51" fmla="*/ 357 h 391"/>
                  <a:gd name="T52" fmla="*/ 25 w 755"/>
                  <a:gd name="T53" fmla="*/ 382 h 391"/>
                  <a:gd name="T54" fmla="*/ 25 w 755"/>
                  <a:gd name="T55" fmla="*/ 382 h 391"/>
                  <a:gd name="T56" fmla="*/ 82 w 755"/>
                  <a:gd name="T57" fmla="*/ 390 h 391"/>
                  <a:gd name="T58" fmla="*/ 410 w 755"/>
                  <a:gd name="T59" fmla="*/ 390 h 391"/>
                  <a:gd name="T60" fmla="*/ 672 w 755"/>
                  <a:gd name="T61" fmla="*/ 390 h 391"/>
                  <a:gd name="T62" fmla="*/ 672 w 755"/>
                  <a:gd name="T63" fmla="*/ 390 h 391"/>
                  <a:gd name="T64" fmla="*/ 729 w 755"/>
                  <a:gd name="T65" fmla="*/ 382 h 391"/>
                  <a:gd name="T66" fmla="*/ 729 w 755"/>
                  <a:gd name="T67" fmla="*/ 382 h 391"/>
                  <a:gd name="T68" fmla="*/ 754 w 755"/>
                  <a:gd name="T69" fmla="*/ 357 h 391"/>
                  <a:gd name="T70" fmla="*/ 754 w 755"/>
                  <a:gd name="T71" fmla="*/ 357 h 391"/>
                  <a:gd name="T72" fmla="*/ 737 w 755"/>
                  <a:gd name="T73" fmla="*/ 325 h 391"/>
                  <a:gd name="T74" fmla="*/ 705 w 755"/>
                  <a:gd name="T75" fmla="*/ 29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5" h="391">
                    <a:moveTo>
                      <a:pt x="705" y="292"/>
                    </a:moveTo>
                    <a:lnTo>
                      <a:pt x="672" y="259"/>
                    </a:lnTo>
                    <a:lnTo>
                      <a:pt x="639" y="226"/>
                    </a:lnTo>
                    <a:lnTo>
                      <a:pt x="606" y="193"/>
                    </a:lnTo>
                    <a:lnTo>
                      <a:pt x="574" y="161"/>
                    </a:lnTo>
                    <a:lnTo>
                      <a:pt x="541" y="128"/>
                    </a:lnTo>
                    <a:lnTo>
                      <a:pt x="509" y="95"/>
                    </a:lnTo>
                    <a:lnTo>
                      <a:pt x="476" y="62"/>
                    </a:lnTo>
                    <a:lnTo>
                      <a:pt x="443" y="29"/>
                    </a:lnTo>
                    <a:lnTo>
                      <a:pt x="443" y="29"/>
                    </a:lnTo>
                    <a:cubicBezTo>
                      <a:pt x="434" y="21"/>
                      <a:pt x="423" y="13"/>
                      <a:pt x="410" y="8"/>
                    </a:cubicBezTo>
                    <a:lnTo>
                      <a:pt x="410" y="8"/>
                    </a:lnTo>
                    <a:cubicBezTo>
                      <a:pt x="408" y="7"/>
                      <a:pt x="404" y="6"/>
                      <a:pt x="402" y="5"/>
                    </a:cubicBezTo>
                    <a:lnTo>
                      <a:pt x="402" y="5"/>
                    </a:lnTo>
                    <a:cubicBezTo>
                      <a:pt x="385" y="0"/>
                      <a:pt x="369" y="0"/>
                      <a:pt x="353" y="5"/>
                    </a:cubicBezTo>
                    <a:lnTo>
                      <a:pt x="353" y="5"/>
                    </a:lnTo>
                    <a:cubicBezTo>
                      <a:pt x="336" y="10"/>
                      <a:pt x="323" y="18"/>
                      <a:pt x="312" y="29"/>
                    </a:cubicBezTo>
                    <a:lnTo>
                      <a:pt x="279" y="62"/>
                    </a:lnTo>
                    <a:lnTo>
                      <a:pt x="246" y="95"/>
                    </a:lnTo>
                    <a:lnTo>
                      <a:pt x="148" y="193"/>
                    </a:lnTo>
                    <a:lnTo>
                      <a:pt x="115" y="226"/>
                    </a:lnTo>
                    <a:lnTo>
                      <a:pt x="82" y="259"/>
                    </a:lnTo>
                    <a:lnTo>
                      <a:pt x="16" y="325"/>
                    </a:lnTo>
                    <a:lnTo>
                      <a:pt x="16" y="325"/>
                    </a:lnTo>
                    <a:cubicBezTo>
                      <a:pt x="6" y="335"/>
                      <a:pt x="0" y="347"/>
                      <a:pt x="0" y="357"/>
                    </a:cubicBezTo>
                    <a:lnTo>
                      <a:pt x="0" y="357"/>
                    </a:lnTo>
                    <a:cubicBezTo>
                      <a:pt x="0" y="369"/>
                      <a:pt x="9" y="377"/>
                      <a:pt x="25" y="382"/>
                    </a:cubicBezTo>
                    <a:lnTo>
                      <a:pt x="25" y="382"/>
                    </a:lnTo>
                    <a:cubicBezTo>
                      <a:pt x="41" y="387"/>
                      <a:pt x="60" y="390"/>
                      <a:pt x="82" y="390"/>
                    </a:cubicBezTo>
                    <a:lnTo>
                      <a:pt x="410" y="390"/>
                    </a:lnTo>
                    <a:lnTo>
                      <a:pt x="672" y="390"/>
                    </a:lnTo>
                    <a:lnTo>
                      <a:pt x="672" y="390"/>
                    </a:lnTo>
                    <a:cubicBezTo>
                      <a:pt x="694" y="390"/>
                      <a:pt x="713" y="387"/>
                      <a:pt x="729" y="382"/>
                    </a:cubicBezTo>
                    <a:lnTo>
                      <a:pt x="729" y="382"/>
                    </a:lnTo>
                    <a:cubicBezTo>
                      <a:pt x="746" y="377"/>
                      <a:pt x="754" y="369"/>
                      <a:pt x="754" y="357"/>
                    </a:cubicBezTo>
                    <a:lnTo>
                      <a:pt x="754" y="357"/>
                    </a:lnTo>
                    <a:cubicBezTo>
                      <a:pt x="754" y="347"/>
                      <a:pt x="749" y="335"/>
                      <a:pt x="737" y="325"/>
                    </a:cubicBezTo>
                    <a:lnTo>
                      <a:pt x="705" y="29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98" name="Rectangle 97"/>
          <p:cNvSpPr/>
          <p:nvPr/>
        </p:nvSpPr>
        <p:spPr>
          <a:xfrm>
            <a:off x="1058552" y="148451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Algorithms Used</a:t>
            </a:r>
          </a:p>
        </p:txBody>
      </p:sp>
      <p:sp>
        <p:nvSpPr>
          <p:cNvPr id="99" name="TextBox 3"/>
          <p:cNvSpPr txBox="1"/>
          <p:nvPr/>
        </p:nvSpPr>
        <p:spPr>
          <a:xfrm>
            <a:off x="1058552" y="767836"/>
            <a:ext cx="99916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6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 Classifier:-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or a process that is linked with a random probability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SGD,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few samples are selected randomly instead of the whole data set for each iteration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b="1" u="sng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gd_p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76" y="2772390"/>
            <a:ext cx="3135580" cy="294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gd_pa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79" y="2759216"/>
            <a:ext cx="3122527" cy="29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94179" y="5850902"/>
            <a:ext cx="8468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10:-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Fig 11:- Path taken by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79" y="2772390"/>
            <a:ext cx="3344392" cy="29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285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3036"/>
            <a:ext cx="23471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17" y="23036"/>
            <a:ext cx="3241183" cy="73938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1299" y="676567"/>
            <a:ext cx="693920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Aims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Requirements.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Used.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44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629402" y="3162677"/>
            <a:ext cx="184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800" b="1" spc="150" dirty="0">
              <a:solidFill>
                <a:schemeClr val="accent6"/>
              </a:solidFill>
              <a:latin typeface="Encode Sans SemiBold" pitchFamily="2" charset="77"/>
              <a:ea typeface="Nunito Bold" charset="0"/>
              <a:cs typeface="Nunito Bold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D7A2596-33F4-9449-853D-7B70B0211374}"/>
              </a:ext>
            </a:extLst>
          </p:cNvPr>
          <p:cNvGrpSpPr>
            <a:grpSpLocks noChangeAspect="1"/>
          </p:cNvGrpSpPr>
          <p:nvPr/>
        </p:nvGrpSpPr>
        <p:grpSpPr>
          <a:xfrm>
            <a:off x="11081363" y="0"/>
            <a:ext cx="1133705" cy="6858000"/>
            <a:chOff x="11111999" y="1750090"/>
            <a:chExt cx="1078517" cy="671251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B612FF50-0A60-4D46-88E6-79DD48C9E186}"/>
                </a:ext>
              </a:extLst>
            </p:cNvPr>
            <p:cNvGrpSpPr/>
            <p:nvPr/>
          </p:nvGrpSpPr>
          <p:grpSpPr>
            <a:xfrm rot="5400000">
              <a:off x="9972347" y="2889742"/>
              <a:ext cx="3357822" cy="1078517"/>
              <a:chOff x="4452938" y="6772275"/>
              <a:chExt cx="1700212" cy="546100"/>
            </a:xfrm>
          </p:grpSpPr>
          <p:sp>
            <p:nvSpPr>
              <p:cNvPr id="25" name="Freeform 431">
                <a:extLst>
                  <a:ext uri="{FF2B5EF4-FFF2-40B4-BE49-F238E27FC236}">
                    <a16:creationId xmlns="" xmlns:a16="http://schemas.microsoft.com/office/drawing/2014/main" id="{6B8F1C93-966F-434F-9654-7F1F0C2DC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772275"/>
                <a:ext cx="1700212" cy="244475"/>
              </a:xfrm>
              <a:custGeom>
                <a:avLst/>
                <a:gdLst>
                  <a:gd name="T0" fmla="*/ 3605 w 4721"/>
                  <a:gd name="T1" fmla="*/ 170 h 679"/>
                  <a:gd name="T2" fmla="*/ 3934 w 4721"/>
                  <a:gd name="T3" fmla="*/ 337 h 679"/>
                  <a:gd name="T4" fmla="*/ 4302 w 4721"/>
                  <a:gd name="T5" fmla="*/ 145 h 679"/>
                  <a:gd name="T6" fmla="*/ 4302 w 4721"/>
                  <a:gd name="T7" fmla="*/ 401 h 679"/>
                  <a:gd name="T8" fmla="*/ 4146 w 4721"/>
                  <a:gd name="T9" fmla="*/ 444 h 679"/>
                  <a:gd name="T10" fmla="*/ 4040 w 4721"/>
                  <a:gd name="T11" fmla="*/ 486 h 679"/>
                  <a:gd name="T12" fmla="*/ 3934 w 4721"/>
                  <a:gd name="T13" fmla="*/ 550 h 679"/>
                  <a:gd name="T14" fmla="*/ 3827 w 4721"/>
                  <a:gd name="T15" fmla="*/ 486 h 679"/>
                  <a:gd name="T16" fmla="*/ 3720 w 4721"/>
                  <a:gd name="T17" fmla="*/ 444 h 679"/>
                  <a:gd name="T18" fmla="*/ 3720 w 4721"/>
                  <a:gd name="T19" fmla="*/ 444 h 679"/>
                  <a:gd name="T20" fmla="*/ 3564 w 4721"/>
                  <a:gd name="T21" fmla="*/ 401 h 679"/>
                  <a:gd name="T22" fmla="*/ 3171 w 4721"/>
                  <a:gd name="T23" fmla="*/ 145 h 679"/>
                  <a:gd name="T24" fmla="*/ 2860 w 4721"/>
                  <a:gd name="T25" fmla="*/ 281 h 679"/>
                  <a:gd name="T26" fmla="*/ 3081 w 4721"/>
                  <a:gd name="T27" fmla="*/ 238 h 679"/>
                  <a:gd name="T28" fmla="*/ 3385 w 4721"/>
                  <a:gd name="T29" fmla="*/ 333 h 679"/>
                  <a:gd name="T30" fmla="*/ 1917 w 4721"/>
                  <a:gd name="T31" fmla="*/ 102 h 679"/>
                  <a:gd name="T32" fmla="*/ 2294 w 4721"/>
                  <a:gd name="T33" fmla="*/ 307 h 679"/>
                  <a:gd name="T34" fmla="*/ 2597 w 4721"/>
                  <a:gd name="T35" fmla="*/ 213 h 679"/>
                  <a:gd name="T36" fmla="*/ 2728 w 4721"/>
                  <a:gd name="T37" fmla="*/ 349 h 679"/>
                  <a:gd name="T38" fmla="*/ 2622 w 4721"/>
                  <a:gd name="T39" fmla="*/ 414 h 679"/>
                  <a:gd name="T40" fmla="*/ 2516 w 4721"/>
                  <a:gd name="T41" fmla="*/ 486 h 679"/>
                  <a:gd name="T42" fmla="*/ 2409 w 4721"/>
                  <a:gd name="T43" fmla="*/ 580 h 679"/>
                  <a:gd name="T44" fmla="*/ 2384 w 4721"/>
                  <a:gd name="T45" fmla="*/ 605 h 679"/>
                  <a:gd name="T46" fmla="*/ 2229 w 4721"/>
                  <a:gd name="T47" fmla="*/ 541 h 679"/>
                  <a:gd name="T48" fmla="*/ 2073 w 4721"/>
                  <a:gd name="T49" fmla="*/ 469 h 679"/>
                  <a:gd name="T50" fmla="*/ 1917 w 4721"/>
                  <a:gd name="T51" fmla="*/ 375 h 679"/>
                  <a:gd name="T52" fmla="*/ 1729 w 4721"/>
                  <a:gd name="T53" fmla="*/ 213 h 679"/>
                  <a:gd name="T54" fmla="*/ 1418 w 4721"/>
                  <a:gd name="T55" fmla="*/ 213 h 679"/>
                  <a:gd name="T56" fmla="*/ 1376 w 4721"/>
                  <a:gd name="T57" fmla="*/ 307 h 679"/>
                  <a:gd name="T58" fmla="*/ 1729 w 4721"/>
                  <a:gd name="T59" fmla="*/ 281 h 679"/>
                  <a:gd name="T60" fmla="*/ 1147 w 4721"/>
                  <a:gd name="T61" fmla="*/ 68 h 679"/>
                  <a:gd name="T62" fmla="*/ 590 w 4721"/>
                  <a:gd name="T63" fmla="*/ 238 h 679"/>
                  <a:gd name="T64" fmla="*/ 893 w 4721"/>
                  <a:gd name="T65" fmla="*/ 281 h 679"/>
                  <a:gd name="T66" fmla="*/ 1229 w 4721"/>
                  <a:gd name="T67" fmla="*/ 375 h 679"/>
                  <a:gd name="T68" fmla="*/ 1229 w 4721"/>
                  <a:gd name="T69" fmla="*/ 375 h 679"/>
                  <a:gd name="T70" fmla="*/ 1049 w 4721"/>
                  <a:gd name="T71" fmla="*/ 473 h 679"/>
                  <a:gd name="T72" fmla="*/ 893 w 4721"/>
                  <a:gd name="T73" fmla="*/ 538 h 679"/>
                  <a:gd name="T74" fmla="*/ 737 w 4721"/>
                  <a:gd name="T75" fmla="*/ 580 h 679"/>
                  <a:gd name="T76" fmla="*/ 631 w 4721"/>
                  <a:gd name="T77" fmla="*/ 486 h 679"/>
                  <a:gd name="T78" fmla="*/ 524 w 4721"/>
                  <a:gd name="T79" fmla="*/ 414 h 679"/>
                  <a:gd name="T80" fmla="*/ 417 w 4721"/>
                  <a:gd name="T81" fmla="*/ 349 h 679"/>
                  <a:gd name="T82" fmla="*/ 4409 w 4721"/>
                  <a:gd name="T83" fmla="*/ 307 h 679"/>
                  <a:gd name="T84" fmla="*/ 4695 w 4721"/>
                  <a:gd name="T85" fmla="*/ 213 h 679"/>
                  <a:gd name="T86" fmla="*/ 4433 w 4721"/>
                  <a:gd name="T87" fmla="*/ 418 h 679"/>
                  <a:gd name="T88" fmla="*/ 4040 w 4721"/>
                  <a:gd name="T89" fmla="*/ 623 h 679"/>
                  <a:gd name="T90" fmla="*/ 3737 w 4721"/>
                  <a:gd name="T91" fmla="*/ 580 h 679"/>
                  <a:gd name="T92" fmla="*/ 3343 w 4721"/>
                  <a:gd name="T93" fmla="*/ 375 h 679"/>
                  <a:gd name="T94" fmla="*/ 2991 w 4721"/>
                  <a:gd name="T95" fmla="*/ 349 h 679"/>
                  <a:gd name="T96" fmla="*/ 2597 w 4721"/>
                  <a:gd name="T97" fmla="*/ 555 h 679"/>
                  <a:gd name="T98" fmla="*/ 2294 w 4721"/>
                  <a:gd name="T99" fmla="*/ 648 h 679"/>
                  <a:gd name="T100" fmla="*/ 1901 w 4721"/>
                  <a:gd name="T101" fmla="*/ 444 h 679"/>
                  <a:gd name="T102" fmla="*/ 1573 w 4721"/>
                  <a:gd name="T103" fmla="*/ 277 h 679"/>
                  <a:gd name="T104" fmla="*/ 1204 w 4721"/>
                  <a:gd name="T105" fmla="*/ 469 h 679"/>
                  <a:gd name="T106" fmla="*/ 811 w 4721"/>
                  <a:gd name="T107" fmla="*/ 674 h 679"/>
                  <a:gd name="T108" fmla="*/ 500 w 4721"/>
                  <a:gd name="T109" fmla="*/ 538 h 679"/>
                  <a:gd name="T110" fmla="*/ 106 w 4721"/>
                  <a:gd name="T111" fmla="*/ 333 h 679"/>
                  <a:gd name="T112" fmla="*/ 197 w 4721"/>
                  <a:gd name="T113" fmla="*/ 307 h 679"/>
                  <a:gd name="T114" fmla="*/ 155 w 4721"/>
                  <a:gd name="T115" fmla="*/ 213 h 679"/>
                  <a:gd name="T116" fmla="*/ 4695 w 4721"/>
                  <a:gd name="T117" fmla="*/ 145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21" h="679">
                    <a:moveTo>
                      <a:pt x="4376" y="102"/>
                    </a:moveTo>
                    <a:lnTo>
                      <a:pt x="4376" y="102"/>
                    </a:lnTo>
                    <a:cubicBezTo>
                      <a:pt x="4376" y="91"/>
                      <a:pt x="4368" y="82"/>
                      <a:pt x="4351" y="76"/>
                    </a:cubicBezTo>
                    <a:lnTo>
                      <a:pt x="4351" y="76"/>
                    </a:lnTo>
                    <a:cubicBezTo>
                      <a:pt x="4335" y="71"/>
                      <a:pt x="4316" y="68"/>
                      <a:pt x="4294" y="68"/>
                    </a:cubicBezTo>
                    <a:lnTo>
                      <a:pt x="3573" y="68"/>
                    </a:lnTo>
                    <a:lnTo>
                      <a:pt x="3573" y="68"/>
                    </a:lnTo>
                    <a:cubicBezTo>
                      <a:pt x="3551" y="68"/>
                      <a:pt x="3532" y="71"/>
                      <a:pt x="3516" y="76"/>
                    </a:cubicBezTo>
                    <a:lnTo>
                      <a:pt x="3516" y="76"/>
                    </a:lnTo>
                    <a:cubicBezTo>
                      <a:pt x="3499" y="82"/>
                      <a:pt x="3491" y="91"/>
                      <a:pt x="3491" y="102"/>
                    </a:cubicBezTo>
                    <a:lnTo>
                      <a:pt x="3491" y="102"/>
                    </a:lnTo>
                    <a:cubicBezTo>
                      <a:pt x="3491" y="113"/>
                      <a:pt x="3499" y="122"/>
                      <a:pt x="3516" y="127"/>
                    </a:cubicBezTo>
                    <a:lnTo>
                      <a:pt x="3564" y="145"/>
                    </a:lnTo>
                    <a:lnTo>
                      <a:pt x="3564" y="145"/>
                    </a:lnTo>
                    <a:cubicBezTo>
                      <a:pt x="3580" y="150"/>
                      <a:pt x="3595" y="159"/>
                      <a:pt x="3605" y="170"/>
                    </a:cubicBezTo>
                    <a:lnTo>
                      <a:pt x="3605" y="170"/>
                    </a:lnTo>
                    <a:cubicBezTo>
                      <a:pt x="3617" y="182"/>
                      <a:pt x="3630" y="190"/>
                      <a:pt x="3646" y="196"/>
                    </a:cubicBezTo>
                    <a:lnTo>
                      <a:pt x="3696" y="213"/>
                    </a:lnTo>
                    <a:lnTo>
                      <a:pt x="3696" y="213"/>
                    </a:lnTo>
                    <a:cubicBezTo>
                      <a:pt x="3712" y="218"/>
                      <a:pt x="3726" y="227"/>
                      <a:pt x="3737" y="238"/>
                    </a:cubicBezTo>
                    <a:lnTo>
                      <a:pt x="3737" y="238"/>
                    </a:lnTo>
                    <a:cubicBezTo>
                      <a:pt x="3748" y="250"/>
                      <a:pt x="3761" y="258"/>
                      <a:pt x="3777" y="264"/>
                    </a:cubicBezTo>
                    <a:lnTo>
                      <a:pt x="3827" y="281"/>
                    </a:lnTo>
                    <a:lnTo>
                      <a:pt x="3827" y="281"/>
                    </a:lnTo>
                    <a:cubicBezTo>
                      <a:pt x="3843" y="287"/>
                      <a:pt x="3857" y="296"/>
                      <a:pt x="3867" y="307"/>
                    </a:cubicBezTo>
                    <a:lnTo>
                      <a:pt x="3867" y="307"/>
                    </a:lnTo>
                    <a:cubicBezTo>
                      <a:pt x="3879" y="318"/>
                      <a:pt x="3892" y="327"/>
                      <a:pt x="3908" y="333"/>
                    </a:cubicBezTo>
                    <a:lnTo>
                      <a:pt x="3908" y="333"/>
                    </a:lnTo>
                    <a:cubicBezTo>
                      <a:pt x="3916" y="336"/>
                      <a:pt x="3925" y="337"/>
                      <a:pt x="3934" y="337"/>
                    </a:cubicBezTo>
                    <a:lnTo>
                      <a:pt x="3934" y="337"/>
                    </a:lnTo>
                    <a:cubicBezTo>
                      <a:pt x="3941" y="337"/>
                      <a:pt x="3950" y="336"/>
                      <a:pt x="3958" y="333"/>
                    </a:cubicBezTo>
                    <a:lnTo>
                      <a:pt x="3958" y="333"/>
                    </a:lnTo>
                    <a:cubicBezTo>
                      <a:pt x="3974" y="327"/>
                      <a:pt x="3988" y="318"/>
                      <a:pt x="3999" y="307"/>
                    </a:cubicBezTo>
                    <a:lnTo>
                      <a:pt x="3999" y="307"/>
                    </a:lnTo>
                    <a:cubicBezTo>
                      <a:pt x="4010" y="296"/>
                      <a:pt x="4023" y="287"/>
                      <a:pt x="4040" y="281"/>
                    </a:cubicBezTo>
                    <a:lnTo>
                      <a:pt x="4089" y="264"/>
                    </a:lnTo>
                    <a:lnTo>
                      <a:pt x="4089" y="264"/>
                    </a:lnTo>
                    <a:cubicBezTo>
                      <a:pt x="4106" y="258"/>
                      <a:pt x="4118" y="250"/>
                      <a:pt x="4130" y="238"/>
                    </a:cubicBezTo>
                    <a:lnTo>
                      <a:pt x="4130" y="238"/>
                    </a:lnTo>
                    <a:cubicBezTo>
                      <a:pt x="4141" y="227"/>
                      <a:pt x="4154" y="218"/>
                      <a:pt x="4171" y="213"/>
                    </a:cubicBezTo>
                    <a:lnTo>
                      <a:pt x="4220" y="196"/>
                    </a:lnTo>
                    <a:lnTo>
                      <a:pt x="4220" y="196"/>
                    </a:lnTo>
                    <a:cubicBezTo>
                      <a:pt x="4236" y="190"/>
                      <a:pt x="4250" y="182"/>
                      <a:pt x="4261" y="170"/>
                    </a:cubicBezTo>
                    <a:lnTo>
                      <a:pt x="4261" y="170"/>
                    </a:lnTo>
                    <a:cubicBezTo>
                      <a:pt x="4272" y="159"/>
                      <a:pt x="4285" y="150"/>
                      <a:pt x="4302" y="145"/>
                    </a:cubicBezTo>
                    <a:lnTo>
                      <a:pt x="4351" y="127"/>
                    </a:lnTo>
                    <a:lnTo>
                      <a:pt x="4351" y="127"/>
                    </a:lnTo>
                    <a:cubicBezTo>
                      <a:pt x="4368" y="122"/>
                      <a:pt x="4376" y="113"/>
                      <a:pt x="4376" y="102"/>
                    </a:cubicBezTo>
                    <a:close/>
                    <a:moveTo>
                      <a:pt x="4376" y="375"/>
                    </a:moveTo>
                    <a:lnTo>
                      <a:pt x="4376" y="375"/>
                    </a:lnTo>
                    <a:cubicBezTo>
                      <a:pt x="4376" y="364"/>
                      <a:pt x="4368" y="355"/>
                      <a:pt x="4351" y="349"/>
                    </a:cubicBezTo>
                    <a:lnTo>
                      <a:pt x="4351" y="349"/>
                    </a:lnTo>
                    <a:cubicBezTo>
                      <a:pt x="4343" y="347"/>
                      <a:pt x="4335" y="345"/>
                      <a:pt x="4327" y="345"/>
                    </a:cubicBezTo>
                    <a:lnTo>
                      <a:pt x="4327" y="345"/>
                    </a:lnTo>
                    <a:cubicBezTo>
                      <a:pt x="4318" y="345"/>
                      <a:pt x="4310" y="347"/>
                      <a:pt x="4302" y="349"/>
                    </a:cubicBezTo>
                    <a:lnTo>
                      <a:pt x="4302" y="349"/>
                    </a:lnTo>
                    <a:cubicBezTo>
                      <a:pt x="4285" y="355"/>
                      <a:pt x="4277" y="364"/>
                      <a:pt x="4277" y="375"/>
                    </a:cubicBezTo>
                    <a:lnTo>
                      <a:pt x="4277" y="375"/>
                    </a:lnTo>
                    <a:cubicBezTo>
                      <a:pt x="4277" y="387"/>
                      <a:pt x="4285" y="395"/>
                      <a:pt x="4302" y="401"/>
                    </a:cubicBezTo>
                    <a:lnTo>
                      <a:pt x="4302" y="401"/>
                    </a:lnTo>
                    <a:cubicBezTo>
                      <a:pt x="4310" y="404"/>
                      <a:pt x="4318" y="405"/>
                      <a:pt x="4327" y="405"/>
                    </a:cubicBezTo>
                    <a:lnTo>
                      <a:pt x="4327" y="405"/>
                    </a:lnTo>
                    <a:cubicBezTo>
                      <a:pt x="4335" y="405"/>
                      <a:pt x="4343" y="404"/>
                      <a:pt x="4351" y="401"/>
                    </a:cubicBezTo>
                    <a:lnTo>
                      <a:pt x="4351" y="401"/>
                    </a:lnTo>
                    <a:cubicBezTo>
                      <a:pt x="4368" y="395"/>
                      <a:pt x="4376" y="387"/>
                      <a:pt x="4376" y="375"/>
                    </a:cubicBezTo>
                    <a:close/>
                    <a:moveTo>
                      <a:pt x="4245" y="444"/>
                    </a:moveTo>
                    <a:lnTo>
                      <a:pt x="4245" y="444"/>
                    </a:lnTo>
                    <a:cubicBezTo>
                      <a:pt x="4245" y="432"/>
                      <a:pt x="4236" y="424"/>
                      <a:pt x="4220" y="418"/>
                    </a:cubicBezTo>
                    <a:lnTo>
                      <a:pt x="4220" y="418"/>
                    </a:lnTo>
                    <a:cubicBezTo>
                      <a:pt x="4212" y="415"/>
                      <a:pt x="4204" y="414"/>
                      <a:pt x="4196" y="414"/>
                    </a:cubicBezTo>
                    <a:lnTo>
                      <a:pt x="4196" y="414"/>
                    </a:lnTo>
                    <a:cubicBezTo>
                      <a:pt x="4187" y="414"/>
                      <a:pt x="4179" y="415"/>
                      <a:pt x="4171" y="418"/>
                    </a:cubicBezTo>
                    <a:lnTo>
                      <a:pt x="4171" y="418"/>
                    </a:lnTo>
                    <a:cubicBezTo>
                      <a:pt x="4154" y="424"/>
                      <a:pt x="4146" y="432"/>
                      <a:pt x="4146" y="444"/>
                    </a:cubicBezTo>
                    <a:lnTo>
                      <a:pt x="4146" y="444"/>
                    </a:lnTo>
                    <a:cubicBezTo>
                      <a:pt x="4146" y="455"/>
                      <a:pt x="4154" y="463"/>
                      <a:pt x="4171" y="469"/>
                    </a:cubicBezTo>
                    <a:lnTo>
                      <a:pt x="4171" y="469"/>
                    </a:lnTo>
                    <a:cubicBezTo>
                      <a:pt x="4179" y="472"/>
                      <a:pt x="4187" y="473"/>
                      <a:pt x="4196" y="473"/>
                    </a:cubicBezTo>
                    <a:lnTo>
                      <a:pt x="4196" y="473"/>
                    </a:lnTo>
                    <a:cubicBezTo>
                      <a:pt x="4204" y="473"/>
                      <a:pt x="4212" y="472"/>
                      <a:pt x="4220" y="469"/>
                    </a:cubicBezTo>
                    <a:lnTo>
                      <a:pt x="4220" y="469"/>
                    </a:lnTo>
                    <a:cubicBezTo>
                      <a:pt x="4236" y="463"/>
                      <a:pt x="4245" y="455"/>
                      <a:pt x="4245" y="444"/>
                    </a:cubicBezTo>
                    <a:close/>
                    <a:moveTo>
                      <a:pt x="4113" y="512"/>
                    </a:moveTo>
                    <a:lnTo>
                      <a:pt x="4113" y="512"/>
                    </a:lnTo>
                    <a:cubicBezTo>
                      <a:pt x="4113" y="500"/>
                      <a:pt x="4106" y="492"/>
                      <a:pt x="4089" y="486"/>
                    </a:cubicBezTo>
                    <a:lnTo>
                      <a:pt x="4089" y="486"/>
                    </a:lnTo>
                    <a:cubicBezTo>
                      <a:pt x="4081" y="483"/>
                      <a:pt x="4072" y="482"/>
                      <a:pt x="4065" y="482"/>
                    </a:cubicBezTo>
                    <a:lnTo>
                      <a:pt x="4065" y="482"/>
                    </a:lnTo>
                    <a:cubicBezTo>
                      <a:pt x="4056" y="482"/>
                      <a:pt x="4048" y="483"/>
                      <a:pt x="4040" y="486"/>
                    </a:cubicBezTo>
                    <a:lnTo>
                      <a:pt x="4040" y="486"/>
                    </a:lnTo>
                    <a:cubicBezTo>
                      <a:pt x="4023" y="492"/>
                      <a:pt x="4015" y="500"/>
                      <a:pt x="4015" y="512"/>
                    </a:cubicBezTo>
                    <a:lnTo>
                      <a:pt x="4015" y="512"/>
                    </a:lnTo>
                    <a:cubicBezTo>
                      <a:pt x="4015" y="523"/>
                      <a:pt x="4023" y="531"/>
                      <a:pt x="4040" y="538"/>
                    </a:cubicBezTo>
                    <a:lnTo>
                      <a:pt x="4040" y="538"/>
                    </a:lnTo>
                    <a:cubicBezTo>
                      <a:pt x="4048" y="540"/>
                      <a:pt x="4056" y="541"/>
                      <a:pt x="4065" y="541"/>
                    </a:cubicBezTo>
                    <a:lnTo>
                      <a:pt x="4065" y="541"/>
                    </a:lnTo>
                    <a:cubicBezTo>
                      <a:pt x="4072" y="541"/>
                      <a:pt x="4081" y="540"/>
                      <a:pt x="4089" y="538"/>
                    </a:cubicBezTo>
                    <a:lnTo>
                      <a:pt x="4089" y="538"/>
                    </a:lnTo>
                    <a:cubicBezTo>
                      <a:pt x="4106" y="531"/>
                      <a:pt x="4113" y="523"/>
                      <a:pt x="4113" y="512"/>
                    </a:cubicBezTo>
                    <a:close/>
                    <a:moveTo>
                      <a:pt x="3982" y="580"/>
                    </a:moveTo>
                    <a:lnTo>
                      <a:pt x="3982" y="580"/>
                    </a:lnTo>
                    <a:cubicBezTo>
                      <a:pt x="3982" y="569"/>
                      <a:pt x="3974" y="560"/>
                      <a:pt x="3958" y="555"/>
                    </a:cubicBezTo>
                    <a:lnTo>
                      <a:pt x="3958" y="555"/>
                    </a:lnTo>
                    <a:cubicBezTo>
                      <a:pt x="3950" y="551"/>
                      <a:pt x="3941" y="550"/>
                      <a:pt x="3934" y="550"/>
                    </a:cubicBezTo>
                    <a:lnTo>
                      <a:pt x="3934" y="550"/>
                    </a:lnTo>
                    <a:cubicBezTo>
                      <a:pt x="3925" y="550"/>
                      <a:pt x="3916" y="551"/>
                      <a:pt x="3908" y="555"/>
                    </a:cubicBezTo>
                    <a:lnTo>
                      <a:pt x="3908" y="555"/>
                    </a:lnTo>
                    <a:cubicBezTo>
                      <a:pt x="3892" y="560"/>
                      <a:pt x="3884" y="569"/>
                      <a:pt x="3884" y="580"/>
                    </a:cubicBezTo>
                    <a:lnTo>
                      <a:pt x="3884" y="580"/>
                    </a:lnTo>
                    <a:cubicBezTo>
                      <a:pt x="3884" y="591"/>
                      <a:pt x="3892" y="600"/>
                      <a:pt x="3908" y="605"/>
                    </a:cubicBezTo>
                    <a:lnTo>
                      <a:pt x="3908" y="605"/>
                    </a:lnTo>
                    <a:cubicBezTo>
                      <a:pt x="3916" y="608"/>
                      <a:pt x="3925" y="610"/>
                      <a:pt x="3934" y="610"/>
                    </a:cubicBezTo>
                    <a:lnTo>
                      <a:pt x="3934" y="610"/>
                    </a:lnTo>
                    <a:cubicBezTo>
                      <a:pt x="3941" y="610"/>
                      <a:pt x="3950" y="608"/>
                      <a:pt x="3958" y="605"/>
                    </a:cubicBezTo>
                    <a:lnTo>
                      <a:pt x="3958" y="605"/>
                    </a:lnTo>
                    <a:cubicBezTo>
                      <a:pt x="3974" y="600"/>
                      <a:pt x="3982" y="591"/>
                      <a:pt x="3982" y="580"/>
                    </a:cubicBezTo>
                    <a:close/>
                    <a:moveTo>
                      <a:pt x="3851" y="512"/>
                    </a:moveTo>
                    <a:lnTo>
                      <a:pt x="3851" y="512"/>
                    </a:lnTo>
                    <a:cubicBezTo>
                      <a:pt x="3851" y="500"/>
                      <a:pt x="3843" y="492"/>
                      <a:pt x="3827" y="486"/>
                    </a:cubicBezTo>
                    <a:lnTo>
                      <a:pt x="3827" y="486"/>
                    </a:lnTo>
                    <a:cubicBezTo>
                      <a:pt x="3819" y="483"/>
                      <a:pt x="3810" y="482"/>
                      <a:pt x="3802" y="482"/>
                    </a:cubicBezTo>
                    <a:lnTo>
                      <a:pt x="3802" y="482"/>
                    </a:lnTo>
                    <a:cubicBezTo>
                      <a:pt x="3794" y="482"/>
                      <a:pt x="3786" y="483"/>
                      <a:pt x="3777" y="486"/>
                    </a:cubicBezTo>
                    <a:lnTo>
                      <a:pt x="3777" y="486"/>
                    </a:lnTo>
                    <a:cubicBezTo>
                      <a:pt x="3761" y="492"/>
                      <a:pt x="3753" y="500"/>
                      <a:pt x="3753" y="512"/>
                    </a:cubicBezTo>
                    <a:lnTo>
                      <a:pt x="3753" y="512"/>
                    </a:lnTo>
                    <a:cubicBezTo>
                      <a:pt x="3753" y="523"/>
                      <a:pt x="3761" y="531"/>
                      <a:pt x="3777" y="538"/>
                    </a:cubicBezTo>
                    <a:lnTo>
                      <a:pt x="3777" y="538"/>
                    </a:lnTo>
                    <a:cubicBezTo>
                      <a:pt x="3786" y="540"/>
                      <a:pt x="3794" y="541"/>
                      <a:pt x="3802" y="541"/>
                    </a:cubicBezTo>
                    <a:lnTo>
                      <a:pt x="3802" y="541"/>
                    </a:lnTo>
                    <a:cubicBezTo>
                      <a:pt x="3810" y="541"/>
                      <a:pt x="3819" y="540"/>
                      <a:pt x="3827" y="538"/>
                    </a:cubicBezTo>
                    <a:lnTo>
                      <a:pt x="3827" y="538"/>
                    </a:lnTo>
                    <a:cubicBezTo>
                      <a:pt x="3843" y="531"/>
                      <a:pt x="3851" y="523"/>
                      <a:pt x="3851" y="512"/>
                    </a:cubicBezTo>
                    <a:close/>
                    <a:moveTo>
                      <a:pt x="3720" y="444"/>
                    </a:moveTo>
                    <a:lnTo>
                      <a:pt x="3720" y="444"/>
                    </a:lnTo>
                    <a:cubicBezTo>
                      <a:pt x="3720" y="432"/>
                      <a:pt x="3712" y="424"/>
                      <a:pt x="3696" y="418"/>
                    </a:cubicBezTo>
                    <a:lnTo>
                      <a:pt x="3696" y="418"/>
                    </a:lnTo>
                    <a:cubicBezTo>
                      <a:pt x="3688" y="415"/>
                      <a:pt x="3679" y="414"/>
                      <a:pt x="3671" y="414"/>
                    </a:cubicBezTo>
                    <a:lnTo>
                      <a:pt x="3671" y="414"/>
                    </a:lnTo>
                    <a:cubicBezTo>
                      <a:pt x="3663" y="414"/>
                      <a:pt x="3655" y="415"/>
                      <a:pt x="3646" y="418"/>
                    </a:cubicBezTo>
                    <a:lnTo>
                      <a:pt x="3646" y="418"/>
                    </a:lnTo>
                    <a:cubicBezTo>
                      <a:pt x="3630" y="424"/>
                      <a:pt x="3622" y="432"/>
                      <a:pt x="3622" y="444"/>
                    </a:cubicBezTo>
                    <a:lnTo>
                      <a:pt x="3622" y="444"/>
                    </a:lnTo>
                    <a:cubicBezTo>
                      <a:pt x="3622" y="455"/>
                      <a:pt x="3630" y="463"/>
                      <a:pt x="3646" y="469"/>
                    </a:cubicBezTo>
                    <a:lnTo>
                      <a:pt x="3646" y="469"/>
                    </a:lnTo>
                    <a:cubicBezTo>
                      <a:pt x="3655" y="472"/>
                      <a:pt x="3663" y="473"/>
                      <a:pt x="3671" y="473"/>
                    </a:cubicBezTo>
                    <a:lnTo>
                      <a:pt x="3671" y="473"/>
                    </a:lnTo>
                    <a:cubicBezTo>
                      <a:pt x="3679" y="473"/>
                      <a:pt x="3688" y="472"/>
                      <a:pt x="3696" y="469"/>
                    </a:cubicBezTo>
                    <a:lnTo>
                      <a:pt x="3696" y="469"/>
                    </a:lnTo>
                    <a:cubicBezTo>
                      <a:pt x="3712" y="463"/>
                      <a:pt x="3720" y="455"/>
                      <a:pt x="3720" y="444"/>
                    </a:cubicBezTo>
                    <a:close/>
                    <a:moveTo>
                      <a:pt x="3589" y="375"/>
                    </a:moveTo>
                    <a:lnTo>
                      <a:pt x="3589" y="375"/>
                    </a:lnTo>
                    <a:cubicBezTo>
                      <a:pt x="3589" y="364"/>
                      <a:pt x="3580" y="355"/>
                      <a:pt x="3564" y="349"/>
                    </a:cubicBezTo>
                    <a:lnTo>
                      <a:pt x="3564" y="349"/>
                    </a:lnTo>
                    <a:cubicBezTo>
                      <a:pt x="3556" y="347"/>
                      <a:pt x="3548" y="345"/>
                      <a:pt x="3540" y="345"/>
                    </a:cubicBezTo>
                    <a:lnTo>
                      <a:pt x="3540" y="345"/>
                    </a:lnTo>
                    <a:cubicBezTo>
                      <a:pt x="3532" y="345"/>
                      <a:pt x="3524" y="347"/>
                      <a:pt x="3516" y="349"/>
                    </a:cubicBezTo>
                    <a:lnTo>
                      <a:pt x="3516" y="349"/>
                    </a:lnTo>
                    <a:cubicBezTo>
                      <a:pt x="3499" y="355"/>
                      <a:pt x="3491" y="364"/>
                      <a:pt x="3491" y="375"/>
                    </a:cubicBezTo>
                    <a:lnTo>
                      <a:pt x="3491" y="375"/>
                    </a:lnTo>
                    <a:cubicBezTo>
                      <a:pt x="3491" y="387"/>
                      <a:pt x="3499" y="395"/>
                      <a:pt x="3516" y="401"/>
                    </a:cubicBezTo>
                    <a:lnTo>
                      <a:pt x="3516" y="401"/>
                    </a:lnTo>
                    <a:cubicBezTo>
                      <a:pt x="3524" y="404"/>
                      <a:pt x="3532" y="405"/>
                      <a:pt x="3540" y="405"/>
                    </a:cubicBezTo>
                    <a:lnTo>
                      <a:pt x="3540" y="405"/>
                    </a:lnTo>
                    <a:cubicBezTo>
                      <a:pt x="3548" y="405"/>
                      <a:pt x="3556" y="404"/>
                      <a:pt x="3564" y="401"/>
                    </a:cubicBezTo>
                    <a:lnTo>
                      <a:pt x="3564" y="401"/>
                    </a:lnTo>
                    <a:cubicBezTo>
                      <a:pt x="3580" y="395"/>
                      <a:pt x="3589" y="387"/>
                      <a:pt x="3589" y="375"/>
                    </a:cubicBezTo>
                    <a:close/>
                    <a:moveTo>
                      <a:pt x="3458" y="307"/>
                    </a:moveTo>
                    <a:lnTo>
                      <a:pt x="3458" y="307"/>
                    </a:lnTo>
                    <a:cubicBezTo>
                      <a:pt x="3458" y="296"/>
                      <a:pt x="3449" y="287"/>
                      <a:pt x="3434" y="281"/>
                    </a:cubicBezTo>
                    <a:lnTo>
                      <a:pt x="3385" y="264"/>
                    </a:lnTo>
                    <a:lnTo>
                      <a:pt x="3385" y="264"/>
                    </a:lnTo>
                    <a:cubicBezTo>
                      <a:pt x="3368" y="258"/>
                      <a:pt x="3354" y="250"/>
                      <a:pt x="3343" y="238"/>
                    </a:cubicBezTo>
                    <a:lnTo>
                      <a:pt x="3343" y="238"/>
                    </a:lnTo>
                    <a:cubicBezTo>
                      <a:pt x="3332" y="227"/>
                      <a:pt x="3319" y="218"/>
                      <a:pt x="3302" y="213"/>
                    </a:cubicBezTo>
                    <a:lnTo>
                      <a:pt x="3253" y="196"/>
                    </a:lnTo>
                    <a:lnTo>
                      <a:pt x="3253" y="196"/>
                    </a:lnTo>
                    <a:cubicBezTo>
                      <a:pt x="3236" y="190"/>
                      <a:pt x="3223" y="182"/>
                      <a:pt x="3212" y="170"/>
                    </a:cubicBezTo>
                    <a:lnTo>
                      <a:pt x="3212" y="170"/>
                    </a:lnTo>
                    <a:cubicBezTo>
                      <a:pt x="3201" y="159"/>
                      <a:pt x="3188" y="150"/>
                      <a:pt x="3171" y="145"/>
                    </a:cubicBezTo>
                    <a:lnTo>
                      <a:pt x="3171" y="145"/>
                    </a:lnTo>
                    <a:cubicBezTo>
                      <a:pt x="3163" y="142"/>
                      <a:pt x="3155" y="141"/>
                      <a:pt x="3146" y="141"/>
                    </a:cubicBezTo>
                    <a:lnTo>
                      <a:pt x="3146" y="141"/>
                    </a:lnTo>
                    <a:cubicBezTo>
                      <a:pt x="3138" y="141"/>
                      <a:pt x="3130" y="142"/>
                      <a:pt x="3122" y="145"/>
                    </a:cubicBezTo>
                    <a:lnTo>
                      <a:pt x="3122" y="145"/>
                    </a:lnTo>
                    <a:cubicBezTo>
                      <a:pt x="3105" y="150"/>
                      <a:pt x="3092" y="159"/>
                      <a:pt x="3081" y="170"/>
                    </a:cubicBezTo>
                    <a:lnTo>
                      <a:pt x="3081" y="170"/>
                    </a:lnTo>
                    <a:cubicBezTo>
                      <a:pt x="3070" y="182"/>
                      <a:pt x="3056" y="190"/>
                      <a:pt x="3040" y="196"/>
                    </a:cubicBezTo>
                    <a:lnTo>
                      <a:pt x="2991" y="213"/>
                    </a:lnTo>
                    <a:lnTo>
                      <a:pt x="2991" y="213"/>
                    </a:lnTo>
                    <a:cubicBezTo>
                      <a:pt x="2974" y="218"/>
                      <a:pt x="2961" y="227"/>
                      <a:pt x="2950" y="238"/>
                    </a:cubicBezTo>
                    <a:lnTo>
                      <a:pt x="2950" y="238"/>
                    </a:lnTo>
                    <a:cubicBezTo>
                      <a:pt x="2939" y="250"/>
                      <a:pt x="2925" y="258"/>
                      <a:pt x="2909" y="264"/>
                    </a:cubicBezTo>
                    <a:lnTo>
                      <a:pt x="2860" y="281"/>
                    </a:lnTo>
                    <a:lnTo>
                      <a:pt x="2860" y="281"/>
                    </a:lnTo>
                    <a:cubicBezTo>
                      <a:pt x="2843" y="287"/>
                      <a:pt x="2835" y="296"/>
                      <a:pt x="2835" y="307"/>
                    </a:cubicBezTo>
                    <a:lnTo>
                      <a:pt x="2835" y="307"/>
                    </a:lnTo>
                    <a:cubicBezTo>
                      <a:pt x="2835" y="318"/>
                      <a:pt x="2843" y="327"/>
                      <a:pt x="2860" y="333"/>
                    </a:cubicBezTo>
                    <a:lnTo>
                      <a:pt x="2860" y="333"/>
                    </a:lnTo>
                    <a:cubicBezTo>
                      <a:pt x="2868" y="336"/>
                      <a:pt x="2876" y="337"/>
                      <a:pt x="2884" y="337"/>
                    </a:cubicBezTo>
                    <a:lnTo>
                      <a:pt x="2884" y="337"/>
                    </a:lnTo>
                    <a:cubicBezTo>
                      <a:pt x="2892" y="337"/>
                      <a:pt x="2900" y="336"/>
                      <a:pt x="2909" y="333"/>
                    </a:cubicBezTo>
                    <a:lnTo>
                      <a:pt x="2909" y="333"/>
                    </a:lnTo>
                    <a:cubicBezTo>
                      <a:pt x="2925" y="327"/>
                      <a:pt x="2939" y="318"/>
                      <a:pt x="2950" y="307"/>
                    </a:cubicBezTo>
                    <a:lnTo>
                      <a:pt x="2950" y="307"/>
                    </a:lnTo>
                    <a:cubicBezTo>
                      <a:pt x="2961" y="296"/>
                      <a:pt x="2974" y="287"/>
                      <a:pt x="2991" y="281"/>
                    </a:cubicBezTo>
                    <a:lnTo>
                      <a:pt x="3040" y="264"/>
                    </a:lnTo>
                    <a:lnTo>
                      <a:pt x="3040" y="264"/>
                    </a:lnTo>
                    <a:cubicBezTo>
                      <a:pt x="3056" y="258"/>
                      <a:pt x="3070" y="250"/>
                      <a:pt x="3081" y="238"/>
                    </a:cubicBezTo>
                    <a:lnTo>
                      <a:pt x="3081" y="238"/>
                    </a:lnTo>
                    <a:cubicBezTo>
                      <a:pt x="3092" y="227"/>
                      <a:pt x="3105" y="218"/>
                      <a:pt x="3122" y="213"/>
                    </a:cubicBezTo>
                    <a:lnTo>
                      <a:pt x="3122" y="213"/>
                    </a:lnTo>
                    <a:cubicBezTo>
                      <a:pt x="3130" y="210"/>
                      <a:pt x="3138" y="208"/>
                      <a:pt x="3146" y="208"/>
                    </a:cubicBezTo>
                    <a:lnTo>
                      <a:pt x="3146" y="208"/>
                    </a:lnTo>
                    <a:cubicBezTo>
                      <a:pt x="3155" y="208"/>
                      <a:pt x="3163" y="210"/>
                      <a:pt x="3171" y="213"/>
                    </a:cubicBezTo>
                    <a:lnTo>
                      <a:pt x="3171" y="213"/>
                    </a:lnTo>
                    <a:cubicBezTo>
                      <a:pt x="3188" y="218"/>
                      <a:pt x="3201" y="227"/>
                      <a:pt x="3212" y="238"/>
                    </a:cubicBezTo>
                    <a:lnTo>
                      <a:pt x="3212" y="238"/>
                    </a:lnTo>
                    <a:cubicBezTo>
                      <a:pt x="3223" y="250"/>
                      <a:pt x="3236" y="258"/>
                      <a:pt x="3253" y="264"/>
                    </a:cubicBezTo>
                    <a:lnTo>
                      <a:pt x="3302" y="281"/>
                    </a:lnTo>
                    <a:lnTo>
                      <a:pt x="3302" y="281"/>
                    </a:lnTo>
                    <a:cubicBezTo>
                      <a:pt x="3319" y="287"/>
                      <a:pt x="3332" y="296"/>
                      <a:pt x="3343" y="307"/>
                    </a:cubicBezTo>
                    <a:lnTo>
                      <a:pt x="3343" y="307"/>
                    </a:lnTo>
                    <a:cubicBezTo>
                      <a:pt x="3354" y="318"/>
                      <a:pt x="3368" y="327"/>
                      <a:pt x="3385" y="333"/>
                    </a:cubicBezTo>
                    <a:lnTo>
                      <a:pt x="3385" y="333"/>
                    </a:lnTo>
                    <a:cubicBezTo>
                      <a:pt x="3392" y="336"/>
                      <a:pt x="3400" y="337"/>
                      <a:pt x="3408" y="337"/>
                    </a:cubicBezTo>
                    <a:lnTo>
                      <a:pt x="3408" y="337"/>
                    </a:lnTo>
                    <a:cubicBezTo>
                      <a:pt x="3417" y="337"/>
                      <a:pt x="3425" y="336"/>
                      <a:pt x="3434" y="333"/>
                    </a:cubicBezTo>
                    <a:lnTo>
                      <a:pt x="3434" y="333"/>
                    </a:lnTo>
                    <a:cubicBezTo>
                      <a:pt x="3449" y="327"/>
                      <a:pt x="3458" y="318"/>
                      <a:pt x="3458" y="307"/>
                    </a:cubicBezTo>
                    <a:close/>
                    <a:moveTo>
                      <a:pt x="2802" y="102"/>
                    </a:moveTo>
                    <a:lnTo>
                      <a:pt x="2802" y="102"/>
                    </a:lnTo>
                    <a:cubicBezTo>
                      <a:pt x="2802" y="91"/>
                      <a:pt x="2794" y="82"/>
                      <a:pt x="2778" y="76"/>
                    </a:cubicBezTo>
                    <a:lnTo>
                      <a:pt x="2778" y="76"/>
                    </a:lnTo>
                    <a:cubicBezTo>
                      <a:pt x="2761" y="71"/>
                      <a:pt x="2742" y="68"/>
                      <a:pt x="2721" y="68"/>
                    </a:cubicBezTo>
                    <a:lnTo>
                      <a:pt x="2000" y="68"/>
                    </a:lnTo>
                    <a:lnTo>
                      <a:pt x="2000" y="68"/>
                    </a:lnTo>
                    <a:cubicBezTo>
                      <a:pt x="1977" y="68"/>
                      <a:pt x="1958" y="71"/>
                      <a:pt x="1942" y="76"/>
                    </a:cubicBezTo>
                    <a:lnTo>
                      <a:pt x="1942" y="76"/>
                    </a:lnTo>
                    <a:cubicBezTo>
                      <a:pt x="1926" y="82"/>
                      <a:pt x="1917" y="91"/>
                      <a:pt x="1917" y="102"/>
                    </a:cubicBezTo>
                    <a:lnTo>
                      <a:pt x="1917" y="102"/>
                    </a:lnTo>
                    <a:cubicBezTo>
                      <a:pt x="1917" y="113"/>
                      <a:pt x="1926" y="122"/>
                      <a:pt x="1942" y="127"/>
                    </a:cubicBezTo>
                    <a:lnTo>
                      <a:pt x="1991" y="145"/>
                    </a:lnTo>
                    <a:lnTo>
                      <a:pt x="1991" y="145"/>
                    </a:lnTo>
                    <a:cubicBezTo>
                      <a:pt x="2007" y="150"/>
                      <a:pt x="2021" y="159"/>
                      <a:pt x="2032" y="170"/>
                    </a:cubicBezTo>
                    <a:lnTo>
                      <a:pt x="2032" y="170"/>
                    </a:lnTo>
                    <a:cubicBezTo>
                      <a:pt x="2043" y="182"/>
                      <a:pt x="2057" y="190"/>
                      <a:pt x="2073" y="196"/>
                    </a:cubicBezTo>
                    <a:lnTo>
                      <a:pt x="2122" y="213"/>
                    </a:lnTo>
                    <a:lnTo>
                      <a:pt x="2122" y="213"/>
                    </a:lnTo>
                    <a:cubicBezTo>
                      <a:pt x="2139" y="218"/>
                      <a:pt x="2152" y="227"/>
                      <a:pt x="2163" y="238"/>
                    </a:cubicBezTo>
                    <a:lnTo>
                      <a:pt x="2163" y="238"/>
                    </a:lnTo>
                    <a:cubicBezTo>
                      <a:pt x="2174" y="250"/>
                      <a:pt x="2188" y="258"/>
                      <a:pt x="2204" y="264"/>
                    </a:cubicBezTo>
                    <a:lnTo>
                      <a:pt x="2253" y="281"/>
                    </a:lnTo>
                    <a:lnTo>
                      <a:pt x="2253" y="281"/>
                    </a:lnTo>
                    <a:cubicBezTo>
                      <a:pt x="2270" y="287"/>
                      <a:pt x="2283" y="296"/>
                      <a:pt x="2294" y="307"/>
                    </a:cubicBezTo>
                    <a:lnTo>
                      <a:pt x="2294" y="307"/>
                    </a:lnTo>
                    <a:cubicBezTo>
                      <a:pt x="2305" y="318"/>
                      <a:pt x="2318" y="327"/>
                      <a:pt x="2335" y="333"/>
                    </a:cubicBezTo>
                    <a:lnTo>
                      <a:pt x="2335" y="333"/>
                    </a:lnTo>
                    <a:cubicBezTo>
                      <a:pt x="2343" y="336"/>
                      <a:pt x="2352" y="337"/>
                      <a:pt x="2360" y="337"/>
                    </a:cubicBezTo>
                    <a:lnTo>
                      <a:pt x="2360" y="337"/>
                    </a:lnTo>
                    <a:cubicBezTo>
                      <a:pt x="2368" y="337"/>
                      <a:pt x="2376" y="336"/>
                      <a:pt x="2384" y="333"/>
                    </a:cubicBezTo>
                    <a:lnTo>
                      <a:pt x="2384" y="333"/>
                    </a:lnTo>
                    <a:cubicBezTo>
                      <a:pt x="2401" y="327"/>
                      <a:pt x="2414" y="318"/>
                      <a:pt x="2425" y="307"/>
                    </a:cubicBezTo>
                    <a:lnTo>
                      <a:pt x="2425" y="307"/>
                    </a:lnTo>
                    <a:cubicBezTo>
                      <a:pt x="2436" y="296"/>
                      <a:pt x="2450" y="287"/>
                      <a:pt x="2466" y="281"/>
                    </a:cubicBezTo>
                    <a:lnTo>
                      <a:pt x="2516" y="264"/>
                    </a:lnTo>
                    <a:lnTo>
                      <a:pt x="2516" y="264"/>
                    </a:lnTo>
                    <a:cubicBezTo>
                      <a:pt x="2532" y="258"/>
                      <a:pt x="2545" y="250"/>
                      <a:pt x="2557" y="238"/>
                    </a:cubicBezTo>
                    <a:lnTo>
                      <a:pt x="2557" y="238"/>
                    </a:lnTo>
                    <a:cubicBezTo>
                      <a:pt x="2567" y="227"/>
                      <a:pt x="2581" y="218"/>
                      <a:pt x="2597" y="213"/>
                    </a:cubicBezTo>
                    <a:lnTo>
                      <a:pt x="2647" y="196"/>
                    </a:lnTo>
                    <a:lnTo>
                      <a:pt x="2647" y="196"/>
                    </a:lnTo>
                    <a:cubicBezTo>
                      <a:pt x="2663" y="190"/>
                      <a:pt x="2677" y="182"/>
                      <a:pt x="2687" y="170"/>
                    </a:cubicBezTo>
                    <a:lnTo>
                      <a:pt x="2687" y="170"/>
                    </a:lnTo>
                    <a:cubicBezTo>
                      <a:pt x="2698" y="159"/>
                      <a:pt x="2712" y="150"/>
                      <a:pt x="2728" y="145"/>
                    </a:cubicBezTo>
                    <a:lnTo>
                      <a:pt x="2778" y="127"/>
                    </a:lnTo>
                    <a:lnTo>
                      <a:pt x="2778" y="127"/>
                    </a:lnTo>
                    <a:cubicBezTo>
                      <a:pt x="2794" y="122"/>
                      <a:pt x="2802" y="113"/>
                      <a:pt x="2802" y="102"/>
                    </a:cubicBezTo>
                    <a:close/>
                    <a:moveTo>
                      <a:pt x="2802" y="375"/>
                    </a:moveTo>
                    <a:lnTo>
                      <a:pt x="2802" y="375"/>
                    </a:lnTo>
                    <a:cubicBezTo>
                      <a:pt x="2802" y="364"/>
                      <a:pt x="2794" y="355"/>
                      <a:pt x="2778" y="349"/>
                    </a:cubicBezTo>
                    <a:lnTo>
                      <a:pt x="2778" y="349"/>
                    </a:lnTo>
                    <a:cubicBezTo>
                      <a:pt x="2769" y="347"/>
                      <a:pt x="2761" y="345"/>
                      <a:pt x="2753" y="345"/>
                    </a:cubicBezTo>
                    <a:lnTo>
                      <a:pt x="2753" y="345"/>
                    </a:lnTo>
                    <a:cubicBezTo>
                      <a:pt x="2745" y="345"/>
                      <a:pt x="2737" y="347"/>
                      <a:pt x="2728" y="349"/>
                    </a:cubicBezTo>
                    <a:lnTo>
                      <a:pt x="2728" y="349"/>
                    </a:lnTo>
                    <a:cubicBezTo>
                      <a:pt x="2712" y="355"/>
                      <a:pt x="2704" y="364"/>
                      <a:pt x="2704" y="375"/>
                    </a:cubicBezTo>
                    <a:lnTo>
                      <a:pt x="2704" y="375"/>
                    </a:lnTo>
                    <a:cubicBezTo>
                      <a:pt x="2704" y="387"/>
                      <a:pt x="2712" y="395"/>
                      <a:pt x="2728" y="401"/>
                    </a:cubicBezTo>
                    <a:lnTo>
                      <a:pt x="2728" y="401"/>
                    </a:lnTo>
                    <a:cubicBezTo>
                      <a:pt x="2737" y="404"/>
                      <a:pt x="2745" y="405"/>
                      <a:pt x="2753" y="405"/>
                    </a:cubicBezTo>
                    <a:lnTo>
                      <a:pt x="2753" y="405"/>
                    </a:lnTo>
                    <a:cubicBezTo>
                      <a:pt x="2761" y="405"/>
                      <a:pt x="2769" y="404"/>
                      <a:pt x="2778" y="401"/>
                    </a:cubicBezTo>
                    <a:lnTo>
                      <a:pt x="2778" y="401"/>
                    </a:lnTo>
                    <a:cubicBezTo>
                      <a:pt x="2794" y="395"/>
                      <a:pt x="2802" y="387"/>
                      <a:pt x="2802" y="375"/>
                    </a:cubicBezTo>
                    <a:close/>
                    <a:moveTo>
                      <a:pt x="2671" y="444"/>
                    </a:moveTo>
                    <a:lnTo>
                      <a:pt x="2671" y="444"/>
                    </a:lnTo>
                    <a:cubicBezTo>
                      <a:pt x="2671" y="432"/>
                      <a:pt x="2663" y="424"/>
                      <a:pt x="2647" y="418"/>
                    </a:cubicBezTo>
                    <a:lnTo>
                      <a:pt x="2647" y="418"/>
                    </a:lnTo>
                    <a:cubicBezTo>
                      <a:pt x="2638" y="415"/>
                      <a:pt x="2630" y="414"/>
                      <a:pt x="2622" y="414"/>
                    </a:cubicBezTo>
                    <a:lnTo>
                      <a:pt x="2622" y="414"/>
                    </a:lnTo>
                    <a:cubicBezTo>
                      <a:pt x="2614" y="414"/>
                      <a:pt x="2606" y="415"/>
                      <a:pt x="2597" y="418"/>
                    </a:cubicBezTo>
                    <a:lnTo>
                      <a:pt x="2597" y="418"/>
                    </a:lnTo>
                    <a:cubicBezTo>
                      <a:pt x="2581" y="424"/>
                      <a:pt x="2573" y="432"/>
                      <a:pt x="2573" y="444"/>
                    </a:cubicBezTo>
                    <a:lnTo>
                      <a:pt x="2573" y="444"/>
                    </a:lnTo>
                    <a:cubicBezTo>
                      <a:pt x="2573" y="455"/>
                      <a:pt x="2581" y="463"/>
                      <a:pt x="2597" y="469"/>
                    </a:cubicBezTo>
                    <a:lnTo>
                      <a:pt x="2597" y="469"/>
                    </a:lnTo>
                    <a:cubicBezTo>
                      <a:pt x="2606" y="472"/>
                      <a:pt x="2614" y="473"/>
                      <a:pt x="2622" y="473"/>
                    </a:cubicBezTo>
                    <a:lnTo>
                      <a:pt x="2622" y="473"/>
                    </a:lnTo>
                    <a:cubicBezTo>
                      <a:pt x="2630" y="473"/>
                      <a:pt x="2638" y="472"/>
                      <a:pt x="2647" y="469"/>
                    </a:cubicBezTo>
                    <a:lnTo>
                      <a:pt x="2647" y="469"/>
                    </a:lnTo>
                    <a:cubicBezTo>
                      <a:pt x="2663" y="463"/>
                      <a:pt x="2671" y="455"/>
                      <a:pt x="2671" y="444"/>
                    </a:cubicBezTo>
                    <a:close/>
                    <a:moveTo>
                      <a:pt x="2540" y="512"/>
                    </a:moveTo>
                    <a:lnTo>
                      <a:pt x="2540" y="512"/>
                    </a:lnTo>
                    <a:cubicBezTo>
                      <a:pt x="2540" y="500"/>
                      <a:pt x="2532" y="492"/>
                      <a:pt x="2516" y="486"/>
                    </a:cubicBezTo>
                    <a:lnTo>
                      <a:pt x="2516" y="486"/>
                    </a:lnTo>
                    <a:cubicBezTo>
                      <a:pt x="2507" y="483"/>
                      <a:pt x="2499" y="482"/>
                      <a:pt x="2491" y="482"/>
                    </a:cubicBezTo>
                    <a:lnTo>
                      <a:pt x="2491" y="482"/>
                    </a:lnTo>
                    <a:cubicBezTo>
                      <a:pt x="2483" y="482"/>
                      <a:pt x="2475" y="483"/>
                      <a:pt x="2466" y="486"/>
                    </a:cubicBezTo>
                    <a:lnTo>
                      <a:pt x="2466" y="486"/>
                    </a:lnTo>
                    <a:cubicBezTo>
                      <a:pt x="2450" y="492"/>
                      <a:pt x="2442" y="500"/>
                      <a:pt x="2442" y="512"/>
                    </a:cubicBezTo>
                    <a:lnTo>
                      <a:pt x="2442" y="512"/>
                    </a:lnTo>
                    <a:cubicBezTo>
                      <a:pt x="2442" y="523"/>
                      <a:pt x="2450" y="531"/>
                      <a:pt x="2466" y="538"/>
                    </a:cubicBezTo>
                    <a:lnTo>
                      <a:pt x="2466" y="538"/>
                    </a:lnTo>
                    <a:cubicBezTo>
                      <a:pt x="2475" y="540"/>
                      <a:pt x="2483" y="541"/>
                      <a:pt x="2491" y="541"/>
                    </a:cubicBezTo>
                    <a:lnTo>
                      <a:pt x="2491" y="541"/>
                    </a:lnTo>
                    <a:cubicBezTo>
                      <a:pt x="2499" y="541"/>
                      <a:pt x="2507" y="540"/>
                      <a:pt x="2516" y="538"/>
                    </a:cubicBezTo>
                    <a:lnTo>
                      <a:pt x="2516" y="538"/>
                    </a:lnTo>
                    <a:cubicBezTo>
                      <a:pt x="2532" y="531"/>
                      <a:pt x="2540" y="523"/>
                      <a:pt x="2540" y="512"/>
                    </a:cubicBezTo>
                    <a:close/>
                    <a:moveTo>
                      <a:pt x="2409" y="580"/>
                    </a:moveTo>
                    <a:lnTo>
                      <a:pt x="2409" y="580"/>
                    </a:lnTo>
                    <a:cubicBezTo>
                      <a:pt x="2409" y="569"/>
                      <a:pt x="2401" y="560"/>
                      <a:pt x="2384" y="555"/>
                    </a:cubicBezTo>
                    <a:lnTo>
                      <a:pt x="2384" y="555"/>
                    </a:lnTo>
                    <a:cubicBezTo>
                      <a:pt x="2376" y="551"/>
                      <a:pt x="2368" y="550"/>
                      <a:pt x="2360" y="550"/>
                    </a:cubicBezTo>
                    <a:lnTo>
                      <a:pt x="2360" y="550"/>
                    </a:lnTo>
                    <a:cubicBezTo>
                      <a:pt x="2352" y="550"/>
                      <a:pt x="2343" y="551"/>
                      <a:pt x="2335" y="555"/>
                    </a:cubicBezTo>
                    <a:lnTo>
                      <a:pt x="2335" y="555"/>
                    </a:lnTo>
                    <a:cubicBezTo>
                      <a:pt x="2318" y="560"/>
                      <a:pt x="2311" y="569"/>
                      <a:pt x="2311" y="580"/>
                    </a:cubicBezTo>
                    <a:lnTo>
                      <a:pt x="2311" y="580"/>
                    </a:lnTo>
                    <a:cubicBezTo>
                      <a:pt x="2311" y="591"/>
                      <a:pt x="2318" y="600"/>
                      <a:pt x="2335" y="605"/>
                    </a:cubicBezTo>
                    <a:lnTo>
                      <a:pt x="2335" y="605"/>
                    </a:lnTo>
                    <a:cubicBezTo>
                      <a:pt x="2343" y="608"/>
                      <a:pt x="2352" y="610"/>
                      <a:pt x="2360" y="610"/>
                    </a:cubicBezTo>
                    <a:lnTo>
                      <a:pt x="2360" y="610"/>
                    </a:lnTo>
                    <a:cubicBezTo>
                      <a:pt x="2368" y="610"/>
                      <a:pt x="2376" y="608"/>
                      <a:pt x="2384" y="605"/>
                    </a:cubicBezTo>
                    <a:lnTo>
                      <a:pt x="2384" y="605"/>
                    </a:lnTo>
                    <a:cubicBezTo>
                      <a:pt x="2401" y="600"/>
                      <a:pt x="2409" y="591"/>
                      <a:pt x="2409" y="580"/>
                    </a:cubicBezTo>
                    <a:close/>
                    <a:moveTo>
                      <a:pt x="2278" y="512"/>
                    </a:moveTo>
                    <a:lnTo>
                      <a:pt x="2278" y="512"/>
                    </a:lnTo>
                    <a:cubicBezTo>
                      <a:pt x="2278" y="500"/>
                      <a:pt x="2270" y="492"/>
                      <a:pt x="2253" y="486"/>
                    </a:cubicBezTo>
                    <a:lnTo>
                      <a:pt x="2253" y="486"/>
                    </a:lnTo>
                    <a:cubicBezTo>
                      <a:pt x="2245" y="483"/>
                      <a:pt x="2237" y="482"/>
                      <a:pt x="2229" y="482"/>
                    </a:cubicBezTo>
                    <a:lnTo>
                      <a:pt x="2229" y="482"/>
                    </a:lnTo>
                    <a:cubicBezTo>
                      <a:pt x="2220" y="482"/>
                      <a:pt x="2212" y="483"/>
                      <a:pt x="2204" y="486"/>
                    </a:cubicBezTo>
                    <a:lnTo>
                      <a:pt x="2204" y="486"/>
                    </a:lnTo>
                    <a:cubicBezTo>
                      <a:pt x="2188" y="492"/>
                      <a:pt x="2179" y="500"/>
                      <a:pt x="2179" y="512"/>
                    </a:cubicBezTo>
                    <a:lnTo>
                      <a:pt x="2179" y="512"/>
                    </a:lnTo>
                    <a:cubicBezTo>
                      <a:pt x="2179" y="523"/>
                      <a:pt x="2188" y="531"/>
                      <a:pt x="2204" y="538"/>
                    </a:cubicBezTo>
                    <a:lnTo>
                      <a:pt x="2204" y="538"/>
                    </a:lnTo>
                    <a:cubicBezTo>
                      <a:pt x="2212" y="540"/>
                      <a:pt x="2220" y="541"/>
                      <a:pt x="2229" y="541"/>
                    </a:cubicBezTo>
                    <a:lnTo>
                      <a:pt x="2229" y="541"/>
                    </a:lnTo>
                    <a:cubicBezTo>
                      <a:pt x="2237" y="541"/>
                      <a:pt x="2245" y="540"/>
                      <a:pt x="2253" y="538"/>
                    </a:cubicBezTo>
                    <a:lnTo>
                      <a:pt x="2253" y="538"/>
                    </a:lnTo>
                    <a:cubicBezTo>
                      <a:pt x="2270" y="531"/>
                      <a:pt x="2278" y="523"/>
                      <a:pt x="2278" y="512"/>
                    </a:cubicBezTo>
                    <a:close/>
                    <a:moveTo>
                      <a:pt x="2147" y="444"/>
                    </a:moveTo>
                    <a:lnTo>
                      <a:pt x="2147" y="444"/>
                    </a:lnTo>
                    <a:cubicBezTo>
                      <a:pt x="2147" y="432"/>
                      <a:pt x="2139" y="424"/>
                      <a:pt x="2122" y="418"/>
                    </a:cubicBezTo>
                    <a:lnTo>
                      <a:pt x="2122" y="418"/>
                    </a:lnTo>
                    <a:cubicBezTo>
                      <a:pt x="2114" y="415"/>
                      <a:pt x="2106" y="414"/>
                      <a:pt x="2098" y="414"/>
                    </a:cubicBezTo>
                    <a:lnTo>
                      <a:pt x="2098" y="414"/>
                    </a:lnTo>
                    <a:cubicBezTo>
                      <a:pt x="2089" y="414"/>
                      <a:pt x="2081" y="415"/>
                      <a:pt x="2073" y="418"/>
                    </a:cubicBezTo>
                    <a:lnTo>
                      <a:pt x="2073" y="418"/>
                    </a:lnTo>
                    <a:cubicBezTo>
                      <a:pt x="2057" y="424"/>
                      <a:pt x="2048" y="432"/>
                      <a:pt x="2048" y="444"/>
                    </a:cubicBezTo>
                    <a:lnTo>
                      <a:pt x="2048" y="444"/>
                    </a:lnTo>
                    <a:cubicBezTo>
                      <a:pt x="2048" y="455"/>
                      <a:pt x="2057" y="463"/>
                      <a:pt x="2073" y="469"/>
                    </a:cubicBezTo>
                    <a:lnTo>
                      <a:pt x="2073" y="469"/>
                    </a:lnTo>
                    <a:cubicBezTo>
                      <a:pt x="2081" y="472"/>
                      <a:pt x="2089" y="473"/>
                      <a:pt x="2098" y="473"/>
                    </a:cubicBezTo>
                    <a:lnTo>
                      <a:pt x="2098" y="473"/>
                    </a:lnTo>
                    <a:cubicBezTo>
                      <a:pt x="2106" y="473"/>
                      <a:pt x="2114" y="472"/>
                      <a:pt x="2122" y="469"/>
                    </a:cubicBezTo>
                    <a:lnTo>
                      <a:pt x="2122" y="469"/>
                    </a:lnTo>
                    <a:cubicBezTo>
                      <a:pt x="2139" y="463"/>
                      <a:pt x="2147" y="455"/>
                      <a:pt x="2147" y="444"/>
                    </a:cubicBezTo>
                    <a:close/>
                    <a:moveTo>
                      <a:pt x="2015" y="375"/>
                    </a:moveTo>
                    <a:lnTo>
                      <a:pt x="2015" y="375"/>
                    </a:lnTo>
                    <a:cubicBezTo>
                      <a:pt x="2015" y="364"/>
                      <a:pt x="2007" y="355"/>
                      <a:pt x="1991" y="349"/>
                    </a:cubicBezTo>
                    <a:lnTo>
                      <a:pt x="1991" y="349"/>
                    </a:lnTo>
                    <a:cubicBezTo>
                      <a:pt x="1982" y="347"/>
                      <a:pt x="1975" y="345"/>
                      <a:pt x="1967" y="345"/>
                    </a:cubicBezTo>
                    <a:lnTo>
                      <a:pt x="1967" y="345"/>
                    </a:lnTo>
                    <a:cubicBezTo>
                      <a:pt x="1958" y="345"/>
                      <a:pt x="1950" y="347"/>
                      <a:pt x="1942" y="349"/>
                    </a:cubicBezTo>
                    <a:lnTo>
                      <a:pt x="1942" y="349"/>
                    </a:lnTo>
                    <a:cubicBezTo>
                      <a:pt x="1926" y="355"/>
                      <a:pt x="1917" y="364"/>
                      <a:pt x="1917" y="375"/>
                    </a:cubicBezTo>
                    <a:lnTo>
                      <a:pt x="1917" y="375"/>
                    </a:lnTo>
                    <a:cubicBezTo>
                      <a:pt x="1917" y="387"/>
                      <a:pt x="1926" y="395"/>
                      <a:pt x="1942" y="401"/>
                    </a:cubicBezTo>
                    <a:lnTo>
                      <a:pt x="1942" y="401"/>
                    </a:lnTo>
                    <a:cubicBezTo>
                      <a:pt x="1950" y="404"/>
                      <a:pt x="1958" y="405"/>
                      <a:pt x="1967" y="405"/>
                    </a:cubicBezTo>
                    <a:lnTo>
                      <a:pt x="1967" y="405"/>
                    </a:lnTo>
                    <a:cubicBezTo>
                      <a:pt x="1975" y="405"/>
                      <a:pt x="1982" y="404"/>
                      <a:pt x="1991" y="401"/>
                    </a:cubicBezTo>
                    <a:lnTo>
                      <a:pt x="1991" y="401"/>
                    </a:lnTo>
                    <a:cubicBezTo>
                      <a:pt x="2007" y="395"/>
                      <a:pt x="2015" y="387"/>
                      <a:pt x="2015" y="375"/>
                    </a:cubicBezTo>
                    <a:close/>
                    <a:moveTo>
                      <a:pt x="1885" y="307"/>
                    </a:moveTo>
                    <a:lnTo>
                      <a:pt x="1885" y="307"/>
                    </a:lnTo>
                    <a:cubicBezTo>
                      <a:pt x="1885" y="296"/>
                      <a:pt x="1876" y="287"/>
                      <a:pt x="1860" y="281"/>
                    </a:cubicBezTo>
                    <a:lnTo>
                      <a:pt x="1811" y="264"/>
                    </a:lnTo>
                    <a:lnTo>
                      <a:pt x="1811" y="264"/>
                    </a:lnTo>
                    <a:cubicBezTo>
                      <a:pt x="1795" y="258"/>
                      <a:pt x="1780" y="250"/>
                      <a:pt x="1770" y="238"/>
                    </a:cubicBezTo>
                    <a:lnTo>
                      <a:pt x="1770" y="238"/>
                    </a:lnTo>
                    <a:cubicBezTo>
                      <a:pt x="1759" y="227"/>
                      <a:pt x="1745" y="218"/>
                      <a:pt x="1729" y="213"/>
                    </a:cubicBezTo>
                    <a:lnTo>
                      <a:pt x="1679" y="196"/>
                    </a:lnTo>
                    <a:lnTo>
                      <a:pt x="1679" y="196"/>
                    </a:lnTo>
                    <a:cubicBezTo>
                      <a:pt x="1663" y="190"/>
                      <a:pt x="1649" y="182"/>
                      <a:pt x="1638" y="170"/>
                    </a:cubicBezTo>
                    <a:lnTo>
                      <a:pt x="1638" y="170"/>
                    </a:lnTo>
                    <a:cubicBezTo>
                      <a:pt x="1628" y="159"/>
                      <a:pt x="1614" y="150"/>
                      <a:pt x="1597" y="145"/>
                    </a:cubicBezTo>
                    <a:lnTo>
                      <a:pt x="1597" y="145"/>
                    </a:lnTo>
                    <a:cubicBezTo>
                      <a:pt x="1590" y="142"/>
                      <a:pt x="1582" y="141"/>
                      <a:pt x="1573" y="141"/>
                    </a:cubicBezTo>
                    <a:lnTo>
                      <a:pt x="1573" y="141"/>
                    </a:lnTo>
                    <a:cubicBezTo>
                      <a:pt x="1565" y="141"/>
                      <a:pt x="1557" y="142"/>
                      <a:pt x="1548" y="145"/>
                    </a:cubicBezTo>
                    <a:lnTo>
                      <a:pt x="1548" y="145"/>
                    </a:lnTo>
                    <a:cubicBezTo>
                      <a:pt x="1532" y="150"/>
                      <a:pt x="1519" y="159"/>
                      <a:pt x="1507" y="170"/>
                    </a:cubicBezTo>
                    <a:lnTo>
                      <a:pt x="1507" y="170"/>
                    </a:lnTo>
                    <a:cubicBezTo>
                      <a:pt x="1497" y="182"/>
                      <a:pt x="1483" y="190"/>
                      <a:pt x="1467" y="196"/>
                    </a:cubicBezTo>
                    <a:lnTo>
                      <a:pt x="1418" y="213"/>
                    </a:lnTo>
                    <a:lnTo>
                      <a:pt x="1418" y="213"/>
                    </a:lnTo>
                    <a:cubicBezTo>
                      <a:pt x="1401" y="218"/>
                      <a:pt x="1388" y="227"/>
                      <a:pt x="1376" y="238"/>
                    </a:cubicBezTo>
                    <a:lnTo>
                      <a:pt x="1376" y="238"/>
                    </a:lnTo>
                    <a:cubicBezTo>
                      <a:pt x="1365" y="250"/>
                      <a:pt x="1352" y="258"/>
                      <a:pt x="1335" y="264"/>
                    </a:cubicBezTo>
                    <a:lnTo>
                      <a:pt x="1287" y="281"/>
                    </a:lnTo>
                    <a:lnTo>
                      <a:pt x="1287" y="281"/>
                    </a:lnTo>
                    <a:cubicBezTo>
                      <a:pt x="1270" y="287"/>
                      <a:pt x="1262" y="296"/>
                      <a:pt x="1262" y="307"/>
                    </a:cubicBezTo>
                    <a:lnTo>
                      <a:pt x="1262" y="307"/>
                    </a:lnTo>
                    <a:cubicBezTo>
                      <a:pt x="1262" y="318"/>
                      <a:pt x="1270" y="327"/>
                      <a:pt x="1287" y="333"/>
                    </a:cubicBezTo>
                    <a:lnTo>
                      <a:pt x="1287" y="333"/>
                    </a:lnTo>
                    <a:cubicBezTo>
                      <a:pt x="1295" y="336"/>
                      <a:pt x="1302" y="337"/>
                      <a:pt x="1311" y="337"/>
                    </a:cubicBezTo>
                    <a:lnTo>
                      <a:pt x="1311" y="337"/>
                    </a:lnTo>
                    <a:cubicBezTo>
                      <a:pt x="1319" y="337"/>
                      <a:pt x="1327" y="336"/>
                      <a:pt x="1335" y="333"/>
                    </a:cubicBezTo>
                    <a:lnTo>
                      <a:pt x="1335" y="333"/>
                    </a:lnTo>
                    <a:cubicBezTo>
                      <a:pt x="1352" y="327"/>
                      <a:pt x="1365" y="318"/>
                      <a:pt x="1376" y="307"/>
                    </a:cubicBezTo>
                    <a:lnTo>
                      <a:pt x="1376" y="307"/>
                    </a:lnTo>
                    <a:cubicBezTo>
                      <a:pt x="1388" y="296"/>
                      <a:pt x="1401" y="287"/>
                      <a:pt x="1418" y="281"/>
                    </a:cubicBezTo>
                    <a:lnTo>
                      <a:pt x="1467" y="264"/>
                    </a:lnTo>
                    <a:lnTo>
                      <a:pt x="1467" y="264"/>
                    </a:lnTo>
                    <a:cubicBezTo>
                      <a:pt x="1483" y="258"/>
                      <a:pt x="1497" y="250"/>
                      <a:pt x="1507" y="238"/>
                    </a:cubicBezTo>
                    <a:lnTo>
                      <a:pt x="1507" y="238"/>
                    </a:lnTo>
                    <a:cubicBezTo>
                      <a:pt x="1519" y="227"/>
                      <a:pt x="1532" y="218"/>
                      <a:pt x="1548" y="213"/>
                    </a:cubicBezTo>
                    <a:lnTo>
                      <a:pt x="1548" y="213"/>
                    </a:lnTo>
                    <a:cubicBezTo>
                      <a:pt x="1557" y="210"/>
                      <a:pt x="1565" y="208"/>
                      <a:pt x="1573" y="208"/>
                    </a:cubicBezTo>
                    <a:lnTo>
                      <a:pt x="1573" y="208"/>
                    </a:lnTo>
                    <a:cubicBezTo>
                      <a:pt x="1582" y="208"/>
                      <a:pt x="1590" y="210"/>
                      <a:pt x="1597" y="213"/>
                    </a:cubicBezTo>
                    <a:lnTo>
                      <a:pt x="1597" y="213"/>
                    </a:lnTo>
                    <a:cubicBezTo>
                      <a:pt x="1614" y="218"/>
                      <a:pt x="1628" y="227"/>
                      <a:pt x="1638" y="238"/>
                    </a:cubicBezTo>
                    <a:lnTo>
                      <a:pt x="1638" y="238"/>
                    </a:lnTo>
                    <a:cubicBezTo>
                      <a:pt x="1649" y="250"/>
                      <a:pt x="1663" y="258"/>
                      <a:pt x="1679" y="264"/>
                    </a:cubicBezTo>
                    <a:lnTo>
                      <a:pt x="1729" y="281"/>
                    </a:lnTo>
                    <a:lnTo>
                      <a:pt x="1729" y="281"/>
                    </a:lnTo>
                    <a:cubicBezTo>
                      <a:pt x="1745" y="287"/>
                      <a:pt x="1759" y="296"/>
                      <a:pt x="1770" y="307"/>
                    </a:cubicBezTo>
                    <a:lnTo>
                      <a:pt x="1770" y="307"/>
                    </a:lnTo>
                    <a:cubicBezTo>
                      <a:pt x="1780" y="318"/>
                      <a:pt x="1795" y="327"/>
                      <a:pt x="1811" y="333"/>
                    </a:cubicBezTo>
                    <a:lnTo>
                      <a:pt x="1811" y="333"/>
                    </a:lnTo>
                    <a:cubicBezTo>
                      <a:pt x="1819" y="336"/>
                      <a:pt x="1827" y="337"/>
                      <a:pt x="1835" y="337"/>
                    </a:cubicBezTo>
                    <a:lnTo>
                      <a:pt x="1835" y="337"/>
                    </a:lnTo>
                    <a:cubicBezTo>
                      <a:pt x="1843" y="337"/>
                      <a:pt x="1851" y="336"/>
                      <a:pt x="1860" y="333"/>
                    </a:cubicBezTo>
                    <a:lnTo>
                      <a:pt x="1860" y="333"/>
                    </a:lnTo>
                    <a:cubicBezTo>
                      <a:pt x="1876" y="327"/>
                      <a:pt x="1885" y="318"/>
                      <a:pt x="1885" y="307"/>
                    </a:cubicBezTo>
                    <a:close/>
                    <a:moveTo>
                      <a:pt x="1229" y="102"/>
                    </a:moveTo>
                    <a:lnTo>
                      <a:pt x="1229" y="102"/>
                    </a:lnTo>
                    <a:cubicBezTo>
                      <a:pt x="1229" y="91"/>
                      <a:pt x="1221" y="82"/>
                      <a:pt x="1204" y="76"/>
                    </a:cubicBezTo>
                    <a:lnTo>
                      <a:pt x="1204" y="76"/>
                    </a:lnTo>
                    <a:cubicBezTo>
                      <a:pt x="1188" y="71"/>
                      <a:pt x="1169" y="68"/>
                      <a:pt x="1147" y="68"/>
                    </a:cubicBezTo>
                    <a:lnTo>
                      <a:pt x="426" y="68"/>
                    </a:lnTo>
                    <a:lnTo>
                      <a:pt x="426" y="68"/>
                    </a:lnTo>
                    <a:cubicBezTo>
                      <a:pt x="404" y="68"/>
                      <a:pt x="385" y="71"/>
                      <a:pt x="369" y="76"/>
                    </a:cubicBezTo>
                    <a:lnTo>
                      <a:pt x="369" y="76"/>
                    </a:lnTo>
                    <a:cubicBezTo>
                      <a:pt x="352" y="82"/>
                      <a:pt x="344" y="91"/>
                      <a:pt x="344" y="102"/>
                    </a:cubicBezTo>
                    <a:lnTo>
                      <a:pt x="344" y="102"/>
                    </a:lnTo>
                    <a:cubicBezTo>
                      <a:pt x="344" y="113"/>
                      <a:pt x="352" y="122"/>
                      <a:pt x="369" y="127"/>
                    </a:cubicBezTo>
                    <a:lnTo>
                      <a:pt x="417" y="145"/>
                    </a:lnTo>
                    <a:lnTo>
                      <a:pt x="417" y="145"/>
                    </a:lnTo>
                    <a:cubicBezTo>
                      <a:pt x="434" y="150"/>
                      <a:pt x="448" y="159"/>
                      <a:pt x="459" y="170"/>
                    </a:cubicBezTo>
                    <a:lnTo>
                      <a:pt x="459" y="170"/>
                    </a:lnTo>
                    <a:cubicBezTo>
                      <a:pt x="470" y="182"/>
                      <a:pt x="483" y="190"/>
                      <a:pt x="500" y="196"/>
                    </a:cubicBezTo>
                    <a:lnTo>
                      <a:pt x="549" y="213"/>
                    </a:lnTo>
                    <a:lnTo>
                      <a:pt x="549" y="213"/>
                    </a:lnTo>
                    <a:cubicBezTo>
                      <a:pt x="565" y="218"/>
                      <a:pt x="579" y="227"/>
                      <a:pt x="590" y="238"/>
                    </a:cubicBezTo>
                    <a:lnTo>
                      <a:pt x="590" y="238"/>
                    </a:lnTo>
                    <a:cubicBezTo>
                      <a:pt x="601" y="250"/>
                      <a:pt x="615" y="258"/>
                      <a:pt x="631" y="264"/>
                    </a:cubicBezTo>
                    <a:lnTo>
                      <a:pt x="680" y="281"/>
                    </a:lnTo>
                    <a:lnTo>
                      <a:pt x="680" y="281"/>
                    </a:lnTo>
                    <a:cubicBezTo>
                      <a:pt x="696" y="287"/>
                      <a:pt x="710" y="296"/>
                      <a:pt x="720" y="307"/>
                    </a:cubicBezTo>
                    <a:lnTo>
                      <a:pt x="720" y="307"/>
                    </a:lnTo>
                    <a:cubicBezTo>
                      <a:pt x="732" y="318"/>
                      <a:pt x="746" y="327"/>
                      <a:pt x="762" y="333"/>
                    </a:cubicBezTo>
                    <a:lnTo>
                      <a:pt x="762" y="333"/>
                    </a:lnTo>
                    <a:cubicBezTo>
                      <a:pt x="770" y="336"/>
                      <a:pt x="778" y="337"/>
                      <a:pt x="787" y="337"/>
                    </a:cubicBezTo>
                    <a:lnTo>
                      <a:pt x="787" y="337"/>
                    </a:lnTo>
                    <a:cubicBezTo>
                      <a:pt x="795" y="337"/>
                      <a:pt x="803" y="336"/>
                      <a:pt x="811" y="333"/>
                    </a:cubicBezTo>
                    <a:lnTo>
                      <a:pt x="811" y="333"/>
                    </a:lnTo>
                    <a:cubicBezTo>
                      <a:pt x="827" y="327"/>
                      <a:pt x="841" y="318"/>
                      <a:pt x="852" y="307"/>
                    </a:cubicBezTo>
                    <a:lnTo>
                      <a:pt x="852" y="307"/>
                    </a:lnTo>
                    <a:cubicBezTo>
                      <a:pt x="863" y="296"/>
                      <a:pt x="877" y="287"/>
                      <a:pt x="893" y="281"/>
                    </a:cubicBezTo>
                    <a:lnTo>
                      <a:pt x="942" y="264"/>
                    </a:lnTo>
                    <a:lnTo>
                      <a:pt x="942" y="264"/>
                    </a:lnTo>
                    <a:cubicBezTo>
                      <a:pt x="959" y="258"/>
                      <a:pt x="972" y="250"/>
                      <a:pt x="984" y="238"/>
                    </a:cubicBezTo>
                    <a:lnTo>
                      <a:pt x="984" y="238"/>
                    </a:lnTo>
                    <a:cubicBezTo>
                      <a:pt x="994" y="227"/>
                      <a:pt x="1008" y="218"/>
                      <a:pt x="1024" y="213"/>
                    </a:cubicBezTo>
                    <a:lnTo>
                      <a:pt x="1073" y="196"/>
                    </a:lnTo>
                    <a:lnTo>
                      <a:pt x="1073" y="196"/>
                    </a:lnTo>
                    <a:cubicBezTo>
                      <a:pt x="1089" y="190"/>
                      <a:pt x="1103" y="182"/>
                      <a:pt x="1114" y="170"/>
                    </a:cubicBezTo>
                    <a:lnTo>
                      <a:pt x="1114" y="170"/>
                    </a:lnTo>
                    <a:cubicBezTo>
                      <a:pt x="1125" y="159"/>
                      <a:pt x="1139" y="150"/>
                      <a:pt x="1155" y="145"/>
                    </a:cubicBezTo>
                    <a:lnTo>
                      <a:pt x="1204" y="127"/>
                    </a:lnTo>
                    <a:lnTo>
                      <a:pt x="1204" y="127"/>
                    </a:lnTo>
                    <a:cubicBezTo>
                      <a:pt x="1221" y="122"/>
                      <a:pt x="1229" y="113"/>
                      <a:pt x="1229" y="102"/>
                    </a:cubicBezTo>
                    <a:lnTo>
                      <a:pt x="1229" y="375"/>
                    </a:lnTo>
                    <a:lnTo>
                      <a:pt x="1229" y="375"/>
                    </a:lnTo>
                    <a:cubicBezTo>
                      <a:pt x="1229" y="364"/>
                      <a:pt x="1221" y="355"/>
                      <a:pt x="1204" y="349"/>
                    </a:cubicBezTo>
                    <a:lnTo>
                      <a:pt x="1204" y="349"/>
                    </a:lnTo>
                    <a:cubicBezTo>
                      <a:pt x="1196" y="347"/>
                      <a:pt x="1188" y="345"/>
                      <a:pt x="1180" y="345"/>
                    </a:cubicBezTo>
                    <a:lnTo>
                      <a:pt x="1180" y="345"/>
                    </a:lnTo>
                    <a:cubicBezTo>
                      <a:pt x="1171" y="345"/>
                      <a:pt x="1163" y="347"/>
                      <a:pt x="1155" y="349"/>
                    </a:cubicBezTo>
                    <a:lnTo>
                      <a:pt x="1155" y="349"/>
                    </a:lnTo>
                    <a:cubicBezTo>
                      <a:pt x="1139" y="355"/>
                      <a:pt x="1130" y="364"/>
                      <a:pt x="1130" y="375"/>
                    </a:cubicBezTo>
                    <a:lnTo>
                      <a:pt x="1130" y="375"/>
                    </a:lnTo>
                    <a:cubicBezTo>
                      <a:pt x="1130" y="387"/>
                      <a:pt x="1139" y="395"/>
                      <a:pt x="1155" y="401"/>
                    </a:cubicBezTo>
                    <a:lnTo>
                      <a:pt x="1155" y="401"/>
                    </a:lnTo>
                    <a:cubicBezTo>
                      <a:pt x="1163" y="404"/>
                      <a:pt x="1171" y="405"/>
                      <a:pt x="1180" y="405"/>
                    </a:cubicBezTo>
                    <a:lnTo>
                      <a:pt x="1180" y="405"/>
                    </a:lnTo>
                    <a:cubicBezTo>
                      <a:pt x="1188" y="405"/>
                      <a:pt x="1196" y="404"/>
                      <a:pt x="1204" y="401"/>
                    </a:cubicBezTo>
                    <a:lnTo>
                      <a:pt x="1204" y="401"/>
                    </a:lnTo>
                    <a:cubicBezTo>
                      <a:pt x="1221" y="395"/>
                      <a:pt x="1229" y="387"/>
                      <a:pt x="1229" y="375"/>
                    </a:cubicBezTo>
                    <a:lnTo>
                      <a:pt x="1229" y="102"/>
                    </a:lnTo>
                    <a:close/>
                    <a:moveTo>
                      <a:pt x="1098" y="444"/>
                    </a:moveTo>
                    <a:lnTo>
                      <a:pt x="1098" y="444"/>
                    </a:lnTo>
                    <a:cubicBezTo>
                      <a:pt x="1098" y="432"/>
                      <a:pt x="1089" y="424"/>
                      <a:pt x="1073" y="418"/>
                    </a:cubicBezTo>
                    <a:lnTo>
                      <a:pt x="1073" y="418"/>
                    </a:lnTo>
                    <a:cubicBezTo>
                      <a:pt x="1065" y="415"/>
                      <a:pt x="1057" y="414"/>
                      <a:pt x="1049" y="414"/>
                    </a:cubicBezTo>
                    <a:lnTo>
                      <a:pt x="1049" y="414"/>
                    </a:lnTo>
                    <a:cubicBezTo>
                      <a:pt x="1040" y="414"/>
                      <a:pt x="1032" y="415"/>
                      <a:pt x="1024" y="418"/>
                    </a:cubicBezTo>
                    <a:lnTo>
                      <a:pt x="1024" y="418"/>
                    </a:lnTo>
                    <a:cubicBezTo>
                      <a:pt x="1008" y="424"/>
                      <a:pt x="999" y="432"/>
                      <a:pt x="999" y="444"/>
                    </a:cubicBezTo>
                    <a:lnTo>
                      <a:pt x="999" y="444"/>
                    </a:lnTo>
                    <a:cubicBezTo>
                      <a:pt x="999" y="455"/>
                      <a:pt x="1008" y="463"/>
                      <a:pt x="1024" y="469"/>
                    </a:cubicBezTo>
                    <a:lnTo>
                      <a:pt x="1024" y="469"/>
                    </a:lnTo>
                    <a:cubicBezTo>
                      <a:pt x="1032" y="472"/>
                      <a:pt x="1040" y="473"/>
                      <a:pt x="1049" y="473"/>
                    </a:cubicBezTo>
                    <a:lnTo>
                      <a:pt x="1049" y="473"/>
                    </a:lnTo>
                    <a:cubicBezTo>
                      <a:pt x="1057" y="473"/>
                      <a:pt x="1065" y="472"/>
                      <a:pt x="1073" y="469"/>
                    </a:cubicBezTo>
                    <a:lnTo>
                      <a:pt x="1073" y="469"/>
                    </a:lnTo>
                    <a:cubicBezTo>
                      <a:pt x="1089" y="463"/>
                      <a:pt x="1098" y="455"/>
                      <a:pt x="1098" y="444"/>
                    </a:cubicBezTo>
                    <a:close/>
                    <a:moveTo>
                      <a:pt x="966" y="512"/>
                    </a:moveTo>
                    <a:lnTo>
                      <a:pt x="966" y="512"/>
                    </a:lnTo>
                    <a:cubicBezTo>
                      <a:pt x="966" y="500"/>
                      <a:pt x="959" y="492"/>
                      <a:pt x="942" y="486"/>
                    </a:cubicBezTo>
                    <a:lnTo>
                      <a:pt x="942" y="486"/>
                    </a:lnTo>
                    <a:cubicBezTo>
                      <a:pt x="934" y="483"/>
                      <a:pt x="926" y="482"/>
                      <a:pt x="918" y="482"/>
                    </a:cubicBezTo>
                    <a:lnTo>
                      <a:pt x="918" y="482"/>
                    </a:lnTo>
                    <a:cubicBezTo>
                      <a:pt x="909" y="482"/>
                      <a:pt x="901" y="483"/>
                      <a:pt x="893" y="486"/>
                    </a:cubicBezTo>
                    <a:lnTo>
                      <a:pt x="893" y="486"/>
                    </a:lnTo>
                    <a:cubicBezTo>
                      <a:pt x="877" y="492"/>
                      <a:pt x="868" y="500"/>
                      <a:pt x="868" y="512"/>
                    </a:cubicBezTo>
                    <a:lnTo>
                      <a:pt x="868" y="512"/>
                    </a:lnTo>
                    <a:cubicBezTo>
                      <a:pt x="868" y="523"/>
                      <a:pt x="877" y="531"/>
                      <a:pt x="893" y="538"/>
                    </a:cubicBezTo>
                    <a:lnTo>
                      <a:pt x="893" y="538"/>
                    </a:lnTo>
                    <a:cubicBezTo>
                      <a:pt x="901" y="540"/>
                      <a:pt x="909" y="541"/>
                      <a:pt x="918" y="541"/>
                    </a:cubicBezTo>
                    <a:lnTo>
                      <a:pt x="918" y="541"/>
                    </a:lnTo>
                    <a:cubicBezTo>
                      <a:pt x="926" y="541"/>
                      <a:pt x="934" y="540"/>
                      <a:pt x="942" y="538"/>
                    </a:cubicBezTo>
                    <a:lnTo>
                      <a:pt x="942" y="538"/>
                    </a:lnTo>
                    <a:cubicBezTo>
                      <a:pt x="959" y="531"/>
                      <a:pt x="966" y="523"/>
                      <a:pt x="966" y="512"/>
                    </a:cubicBezTo>
                    <a:close/>
                    <a:moveTo>
                      <a:pt x="835" y="580"/>
                    </a:moveTo>
                    <a:lnTo>
                      <a:pt x="835" y="580"/>
                    </a:lnTo>
                    <a:cubicBezTo>
                      <a:pt x="835" y="569"/>
                      <a:pt x="827" y="560"/>
                      <a:pt x="811" y="555"/>
                    </a:cubicBezTo>
                    <a:lnTo>
                      <a:pt x="811" y="555"/>
                    </a:lnTo>
                    <a:cubicBezTo>
                      <a:pt x="803" y="551"/>
                      <a:pt x="795" y="550"/>
                      <a:pt x="787" y="550"/>
                    </a:cubicBezTo>
                    <a:lnTo>
                      <a:pt x="787" y="550"/>
                    </a:lnTo>
                    <a:cubicBezTo>
                      <a:pt x="778" y="550"/>
                      <a:pt x="770" y="551"/>
                      <a:pt x="762" y="555"/>
                    </a:cubicBezTo>
                    <a:lnTo>
                      <a:pt x="762" y="555"/>
                    </a:lnTo>
                    <a:cubicBezTo>
                      <a:pt x="746" y="560"/>
                      <a:pt x="737" y="569"/>
                      <a:pt x="737" y="580"/>
                    </a:cubicBezTo>
                    <a:lnTo>
                      <a:pt x="737" y="580"/>
                    </a:lnTo>
                    <a:cubicBezTo>
                      <a:pt x="737" y="591"/>
                      <a:pt x="746" y="600"/>
                      <a:pt x="762" y="605"/>
                    </a:cubicBezTo>
                    <a:lnTo>
                      <a:pt x="762" y="605"/>
                    </a:lnTo>
                    <a:cubicBezTo>
                      <a:pt x="770" y="608"/>
                      <a:pt x="778" y="610"/>
                      <a:pt x="787" y="610"/>
                    </a:cubicBezTo>
                    <a:lnTo>
                      <a:pt x="787" y="610"/>
                    </a:lnTo>
                    <a:cubicBezTo>
                      <a:pt x="795" y="610"/>
                      <a:pt x="803" y="608"/>
                      <a:pt x="811" y="605"/>
                    </a:cubicBezTo>
                    <a:lnTo>
                      <a:pt x="811" y="605"/>
                    </a:lnTo>
                    <a:cubicBezTo>
                      <a:pt x="827" y="600"/>
                      <a:pt x="835" y="591"/>
                      <a:pt x="835" y="580"/>
                    </a:cubicBezTo>
                    <a:close/>
                    <a:moveTo>
                      <a:pt x="704" y="512"/>
                    </a:moveTo>
                    <a:lnTo>
                      <a:pt x="704" y="512"/>
                    </a:lnTo>
                    <a:cubicBezTo>
                      <a:pt x="704" y="500"/>
                      <a:pt x="696" y="492"/>
                      <a:pt x="680" y="486"/>
                    </a:cubicBezTo>
                    <a:lnTo>
                      <a:pt x="680" y="486"/>
                    </a:lnTo>
                    <a:cubicBezTo>
                      <a:pt x="672" y="483"/>
                      <a:pt x="663" y="482"/>
                      <a:pt x="655" y="482"/>
                    </a:cubicBezTo>
                    <a:lnTo>
                      <a:pt x="655" y="482"/>
                    </a:lnTo>
                    <a:cubicBezTo>
                      <a:pt x="647" y="482"/>
                      <a:pt x="639" y="483"/>
                      <a:pt x="631" y="486"/>
                    </a:cubicBezTo>
                    <a:lnTo>
                      <a:pt x="631" y="486"/>
                    </a:lnTo>
                    <a:cubicBezTo>
                      <a:pt x="615" y="492"/>
                      <a:pt x="606" y="500"/>
                      <a:pt x="606" y="512"/>
                    </a:cubicBezTo>
                    <a:lnTo>
                      <a:pt x="606" y="512"/>
                    </a:lnTo>
                    <a:cubicBezTo>
                      <a:pt x="606" y="523"/>
                      <a:pt x="615" y="531"/>
                      <a:pt x="631" y="538"/>
                    </a:cubicBezTo>
                    <a:lnTo>
                      <a:pt x="631" y="538"/>
                    </a:lnTo>
                    <a:cubicBezTo>
                      <a:pt x="639" y="540"/>
                      <a:pt x="647" y="541"/>
                      <a:pt x="655" y="541"/>
                    </a:cubicBezTo>
                    <a:lnTo>
                      <a:pt x="655" y="541"/>
                    </a:lnTo>
                    <a:cubicBezTo>
                      <a:pt x="663" y="541"/>
                      <a:pt x="672" y="540"/>
                      <a:pt x="680" y="538"/>
                    </a:cubicBezTo>
                    <a:lnTo>
                      <a:pt x="680" y="538"/>
                    </a:lnTo>
                    <a:cubicBezTo>
                      <a:pt x="696" y="531"/>
                      <a:pt x="704" y="523"/>
                      <a:pt x="704" y="512"/>
                    </a:cubicBezTo>
                    <a:close/>
                    <a:moveTo>
                      <a:pt x="573" y="444"/>
                    </a:moveTo>
                    <a:lnTo>
                      <a:pt x="573" y="444"/>
                    </a:lnTo>
                    <a:cubicBezTo>
                      <a:pt x="573" y="432"/>
                      <a:pt x="565" y="424"/>
                      <a:pt x="549" y="418"/>
                    </a:cubicBezTo>
                    <a:lnTo>
                      <a:pt x="549" y="418"/>
                    </a:lnTo>
                    <a:cubicBezTo>
                      <a:pt x="541" y="415"/>
                      <a:pt x="532" y="414"/>
                      <a:pt x="524" y="414"/>
                    </a:cubicBezTo>
                    <a:lnTo>
                      <a:pt x="524" y="414"/>
                    </a:lnTo>
                    <a:cubicBezTo>
                      <a:pt x="516" y="414"/>
                      <a:pt x="508" y="415"/>
                      <a:pt x="500" y="418"/>
                    </a:cubicBezTo>
                    <a:lnTo>
                      <a:pt x="500" y="418"/>
                    </a:lnTo>
                    <a:cubicBezTo>
                      <a:pt x="483" y="424"/>
                      <a:pt x="475" y="432"/>
                      <a:pt x="475" y="444"/>
                    </a:cubicBezTo>
                    <a:lnTo>
                      <a:pt x="475" y="444"/>
                    </a:lnTo>
                    <a:cubicBezTo>
                      <a:pt x="475" y="455"/>
                      <a:pt x="483" y="463"/>
                      <a:pt x="500" y="469"/>
                    </a:cubicBezTo>
                    <a:lnTo>
                      <a:pt x="500" y="469"/>
                    </a:lnTo>
                    <a:cubicBezTo>
                      <a:pt x="508" y="472"/>
                      <a:pt x="516" y="473"/>
                      <a:pt x="524" y="473"/>
                    </a:cubicBezTo>
                    <a:lnTo>
                      <a:pt x="524" y="473"/>
                    </a:lnTo>
                    <a:cubicBezTo>
                      <a:pt x="532" y="473"/>
                      <a:pt x="541" y="472"/>
                      <a:pt x="549" y="469"/>
                    </a:cubicBezTo>
                    <a:lnTo>
                      <a:pt x="549" y="469"/>
                    </a:lnTo>
                    <a:cubicBezTo>
                      <a:pt x="565" y="463"/>
                      <a:pt x="573" y="455"/>
                      <a:pt x="573" y="444"/>
                    </a:cubicBezTo>
                    <a:close/>
                    <a:moveTo>
                      <a:pt x="442" y="375"/>
                    </a:moveTo>
                    <a:lnTo>
                      <a:pt x="442" y="375"/>
                    </a:lnTo>
                    <a:cubicBezTo>
                      <a:pt x="442" y="364"/>
                      <a:pt x="434" y="355"/>
                      <a:pt x="417" y="349"/>
                    </a:cubicBezTo>
                    <a:lnTo>
                      <a:pt x="417" y="349"/>
                    </a:lnTo>
                    <a:cubicBezTo>
                      <a:pt x="409" y="347"/>
                      <a:pt x="401" y="345"/>
                      <a:pt x="393" y="345"/>
                    </a:cubicBezTo>
                    <a:lnTo>
                      <a:pt x="393" y="345"/>
                    </a:lnTo>
                    <a:cubicBezTo>
                      <a:pt x="385" y="345"/>
                      <a:pt x="377" y="347"/>
                      <a:pt x="369" y="349"/>
                    </a:cubicBezTo>
                    <a:lnTo>
                      <a:pt x="369" y="349"/>
                    </a:lnTo>
                    <a:cubicBezTo>
                      <a:pt x="352" y="355"/>
                      <a:pt x="344" y="364"/>
                      <a:pt x="344" y="375"/>
                    </a:cubicBezTo>
                    <a:lnTo>
                      <a:pt x="344" y="375"/>
                    </a:lnTo>
                    <a:cubicBezTo>
                      <a:pt x="344" y="387"/>
                      <a:pt x="352" y="395"/>
                      <a:pt x="369" y="401"/>
                    </a:cubicBezTo>
                    <a:lnTo>
                      <a:pt x="369" y="401"/>
                    </a:lnTo>
                    <a:cubicBezTo>
                      <a:pt x="377" y="404"/>
                      <a:pt x="385" y="405"/>
                      <a:pt x="393" y="405"/>
                    </a:cubicBezTo>
                    <a:lnTo>
                      <a:pt x="393" y="405"/>
                    </a:lnTo>
                    <a:cubicBezTo>
                      <a:pt x="401" y="405"/>
                      <a:pt x="409" y="404"/>
                      <a:pt x="417" y="401"/>
                    </a:cubicBezTo>
                    <a:lnTo>
                      <a:pt x="417" y="401"/>
                    </a:lnTo>
                    <a:cubicBezTo>
                      <a:pt x="434" y="395"/>
                      <a:pt x="442" y="387"/>
                      <a:pt x="442" y="375"/>
                    </a:cubicBezTo>
                    <a:close/>
                    <a:moveTo>
                      <a:pt x="4409" y="307"/>
                    </a:moveTo>
                    <a:lnTo>
                      <a:pt x="4409" y="307"/>
                    </a:lnTo>
                    <a:cubicBezTo>
                      <a:pt x="4409" y="318"/>
                      <a:pt x="4417" y="327"/>
                      <a:pt x="4433" y="333"/>
                    </a:cubicBezTo>
                    <a:lnTo>
                      <a:pt x="4433" y="333"/>
                    </a:lnTo>
                    <a:cubicBezTo>
                      <a:pt x="4441" y="336"/>
                      <a:pt x="4449" y="337"/>
                      <a:pt x="4458" y="337"/>
                    </a:cubicBezTo>
                    <a:lnTo>
                      <a:pt x="4458" y="337"/>
                    </a:lnTo>
                    <a:cubicBezTo>
                      <a:pt x="4466" y="337"/>
                      <a:pt x="4474" y="336"/>
                      <a:pt x="4482" y="333"/>
                    </a:cubicBezTo>
                    <a:lnTo>
                      <a:pt x="4482" y="333"/>
                    </a:lnTo>
                    <a:cubicBezTo>
                      <a:pt x="4499" y="327"/>
                      <a:pt x="4512" y="318"/>
                      <a:pt x="4523" y="307"/>
                    </a:cubicBezTo>
                    <a:lnTo>
                      <a:pt x="4523" y="307"/>
                    </a:lnTo>
                    <a:cubicBezTo>
                      <a:pt x="4534" y="296"/>
                      <a:pt x="4548" y="287"/>
                      <a:pt x="4564" y="281"/>
                    </a:cubicBezTo>
                    <a:lnTo>
                      <a:pt x="4614" y="264"/>
                    </a:lnTo>
                    <a:lnTo>
                      <a:pt x="4614" y="264"/>
                    </a:lnTo>
                    <a:cubicBezTo>
                      <a:pt x="4630" y="258"/>
                      <a:pt x="4644" y="250"/>
                      <a:pt x="4654" y="238"/>
                    </a:cubicBezTo>
                    <a:lnTo>
                      <a:pt x="4654" y="238"/>
                    </a:lnTo>
                    <a:cubicBezTo>
                      <a:pt x="4665" y="227"/>
                      <a:pt x="4679" y="218"/>
                      <a:pt x="4695" y="213"/>
                    </a:cubicBezTo>
                    <a:lnTo>
                      <a:pt x="4695" y="213"/>
                    </a:lnTo>
                    <a:cubicBezTo>
                      <a:pt x="4703" y="210"/>
                      <a:pt x="4712" y="208"/>
                      <a:pt x="4720" y="208"/>
                    </a:cubicBezTo>
                    <a:lnTo>
                      <a:pt x="4720" y="277"/>
                    </a:lnTo>
                    <a:lnTo>
                      <a:pt x="4720" y="277"/>
                    </a:lnTo>
                    <a:cubicBezTo>
                      <a:pt x="4712" y="277"/>
                      <a:pt x="4703" y="278"/>
                      <a:pt x="4695" y="281"/>
                    </a:cubicBezTo>
                    <a:lnTo>
                      <a:pt x="4695" y="281"/>
                    </a:lnTo>
                    <a:cubicBezTo>
                      <a:pt x="4679" y="287"/>
                      <a:pt x="4665" y="296"/>
                      <a:pt x="4654" y="307"/>
                    </a:cubicBezTo>
                    <a:lnTo>
                      <a:pt x="4654" y="307"/>
                    </a:lnTo>
                    <a:cubicBezTo>
                      <a:pt x="4644" y="318"/>
                      <a:pt x="4630" y="327"/>
                      <a:pt x="4614" y="333"/>
                    </a:cubicBezTo>
                    <a:lnTo>
                      <a:pt x="4564" y="349"/>
                    </a:lnTo>
                    <a:lnTo>
                      <a:pt x="4564" y="349"/>
                    </a:lnTo>
                    <a:cubicBezTo>
                      <a:pt x="4548" y="355"/>
                      <a:pt x="4534" y="364"/>
                      <a:pt x="4523" y="375"/>
                    </a:cubicBezTo>
                    <a:lnTo>
                      <a:pt x="4523" y="375"/>
                    </a:lnTo>
                    <a:cubicBezTo>
                      <a:pt x="4512" y="387"/>
                      <a:pt x="4499" y="395"/>
                      <a:pt x="4482" y="401"/>
                    </a:cubicBezTo>
                    <a:lnTo>
                      <a:pt x="4433" y="418"/>
                    </a:lnTo>
                    <a:lnTo>
                      <a:pt x="4433" y="418"/>
                    </a:lnTo>
                    <a:cubicBezTo>
                      <a:pt x="4417" y="424"/>
                      <a:pt x="4403" y="432"/>
                      <a:pt x="4392" y="444"/>
                    </a:cubicBezTo>
                    <a:lnTo>
                      <a:pt x="4392" y="444"/>
                    </a:lnTo>
                    <a:cubicBezTo>
                      <a:pt x="4381" y="455"/>
                      <a:pt x="4368" y="463"/>
                      <a:pt x="4351" y="469"/>
                    </a:cubicBezTo>
                    <a:lnTo>
                      <a:pt x="4302" y="486"/>
                    </a:lnTo>
                    <a:lnTo>
                      <a:pt x="4302" y="486"/>
                    </a:lnTo>
                    <a:cubicBezTo>
                      <a:pt x="4285" y="492"/>
                      <a:pt x="4272" y="500"/>
                      <a:pt x="4261" y="512"/>
                    </a:cubicBezTo>
                    <a:lnTo>
                      <a:pt x="4261" y="512"/>
                    </a:lnTo>
                    <a:cubicBezTo>
                      <a:pt x="4250" y="523"/>
                      <a:pt x="4236" y="531"/>
                      <a:pt x="4220" y="538"/>
                    </a:cubicBezTo>
                    <a:lnTo>
                      <a:pt x="4171" y="555"/>
                    </a:lnTo>
                    <a:lnTo>
                      <a:pt x="4171" y="555"/>
                    </a:lnTo>
                    <a:cubicBezTo>
                      <a:pt x="4154" y="560"/>
                      <a:pt x="4141" y="569"/>
                      <a:pt x="4130" y="580"/>
                    </a:cubicBezTo>
                    <a:lnTo>
                      <a:pt x="4130" y="580"/>
                    </a:lnTo>
                    <a:cubicBezTo>
                      <a:pt x="4118" y="591"/>
                      <a:pt x="4106" y="600"/>
                      <a:pt x="4089" y="605"/>
                    </a:cubicBezTo>
                    <a:lnTo>
                      <a:pt x="4040" y="623"/>
                    </a:lnTo>
                    <a:lnTo>
                      <a:pt x="4040" y="623"/>
                    </a:lnTo>
                    <a:cubicBezTo>
                      <a:pt x="4023" y="629"/>
                      <a:pt x="4010" y="637"/>
                      <a:pt x="3999" y="648"/>
                    </a:cubicBezTo>
                    <a:lnTo>
                      <a:pt x="3999" y="648"/>
                    </a:lnTo>
                    <a:cubicBezTo>
                      <a:pt x="3988" y="660"/>
                      <a:pt x="3974" y="668"/>
                      <a:pt x="3958" y="674"/>
                    </a:cubicBezTo>
                    <a:lnTo>
                      <a:pt x="3958" y="674"/>
                    </a:lnTo>
                    <a:cubicBezTo>
                      <a:pt x="3950" y="677"/>
                      <a:pt x="3941" y="678"/>
                      <a:pt x="3934" y="678"/>
                    </a:cubicBezTo>
                    <a:lnTo>
                      <a:pt x="3934" y="678"/>
                    </a:lnTo>
                    <a:cubicBezTo>
                      <a:pt x="3925" y="678"/>
                      <a:pt x="3916" y="677"/>
                      <a:pt x="3908" y="674"/>
                    </a:cubicBezTo>
                    <a:lnTo>
                      <a:pt x="3908" y="674"/>
                    </a:lnTo>
                    <a:cubicBezTo>
                      <a:pt x="3892" y="668"/>
                      <a:pt x="3879" y="660"/>
                      <a:pt x="3867" y="648"/>
                    </a:cubicBezTo>
                    <a:lnTo>
                      <a:pt x="3867" y="648"/>
                    </a:lnTo>
                    <a:cubicBezTo>
                      <a:pt x="3857" y="637"/>
                      <a:pt x="3843" y="629"/>
                      <a:pt x="3827" y="623"/>
                    </a:cubicBezTo>
                    <a:lnTo>
                      <a:pt x="3777" y="605"/>
                    </a:lnTo>
                    <a:lnTo>
                      <a:pt x="3777" y="605"/>
                    </a:lnTo>
                    <a:cubicBezTo>
                      <a:pt x="3761" y="600"/>
                      <a:pt x="3748" y="591"/>
                      <a:pt x="3737" y="580"/>
                    </a:cubicBezTo>
                    <a:lnTo>
                      <a:pt x="3737" y="580"/>
                    </a:lnTo>
                    <a:cubicBezTo>
                      <a:pt x="3726" y="569"/>
                      <a:pt x="3712" y="560"/>
                      <a:pt x="3696" y="555"/>
                    </a:cubicBezTo>
                    <a:lnTo>
                      <a:pt x="3646" y="538"/>
                    </a:lnTo>
                    <a:lnTo>
                      <a:pt x="3646" y="538"/>
                    </a:lnTo>
                    <a:cubicBezTo>
                      <a:pt x="3630" y="531"/>
                      <a:pt x="3617" y="523"/>
                      <a:pt x="3605" y="512"/>
                    </a:cubicBezTo>
                    <a:lnTo>
                      <a:pt x="3605" y="512"/>
                    </a:lnTo>
                    <a:cubicBezTo>
                      <a:pt x="3595" y="500"/>
                      <a:pt x="3580" y="492"/>
                      <a:pt x="3564" y="486"/>
                    </a:cubicBezTo>
                    <a:lnTo>
                      <a:pt x="3516" y="469"/>
                    </a:lnTo>
                    <a:lnTo>
                      <a:pt x="3516" y="469"/>
                    </a:lnTo>
                    <a:cubicBezTo>
                      <a:pt x="3499" y="463"/>
                      <a:pt x="3486" y="455"/>
                      <a:pt x="3474" y="444"/>
                    </a:cubicBezTo>
                    <a:lnTo>
                      <a:pt x="3474" y="444"/>
                    </a:lnTo>
                    <a:cubicBezTo>
                      <a:pt x="3463" y="432"/>
                      <a:pt x="3449" y="424"/>
                      <a:pt x="3434" y="418"/>
                    </a:cubicBezTo>
                    <a:lnTo>
                      <a:pt x="3385" y="401"/>
                    </a:lnTo>
                    <a:lnTo>
                      <a:pt x="3385" y="401"/>
                    </a:lnTo>
                    <a:cubicBezTo>
                      <a:pt x="3368" y="395"/>
                      <a:pt x="3354" y="387"/>
                      <a:pt x="3343" y="375"/>
                    </a:cubicBezTo>
                    <a:lnTo>
                      <a:pt x="3343" y="375"/>
                    </a:lnTo>
                    <a:cubicBezTo>
                      <a:pt x="3332" y="364"/>
                      <a:pt x="3319" y="355"/>
                      <a:pt x="3302" y="349"/>
                    </a:cubicBezTo>
                    <a:lnTo>
                      <a:pt x="3253" y="333"/>
                    </a:lnTo>
                    <a:lnTo>
                      <a:pt x="3253" y="333"/>
                    </a:lnTo>
                    <a:cubicBezTo>
                      <a:pt x="3236" y="327"/>
                      <a:pt x="3223" y="318"/>
                      <a:pt x="3212" y="307"/>
                    </a:cubicBezTo>
                    <a:lnTo>
                      <a:pt x="3212" y="307"/>
                    </a:lnTo>
                    <a:cubicBezTo>
                      <a:pt x="3201" y="296"/>
                      <a:pt x="3188" y="287"/>
                      <a:pt x="3171" y="281"/>
                    </a:cubicBezTo>
                    <a:lnTo>
                      <a:pt x="3171" y="281"/>
                    </a:lnTo>
                    <a:cubicBezTo>
                      <a:pt x="3163" y="278"/>
                      <a:pt x="3155" y="277"/>
                      <a:pt x="3146" y="277"/>
                    </a:cubicBezTo>
                    <a:lnTo>
                      <a:pt x="3146" y="277"/>
                    </a:lnTo>
                    <a:cubicBezTo>
                      <a:pt x="3138" y="277"/>
                      <a:pt x="3130" y="278"/>
                      <a:pt x="3122" y="281"/>
                    </a:cubicBezTo>
                    <a:lnTo>
                      <a:pt x="3122" y="281"/>
                    </a:lnTo>
                    <a:cubicBezTo>
                      <a:pt x="3105" y="287"/>
                      <a:pt x="3092" y="296"/>
                      <a:pt x="3081" y="307"/>
                    </a:cubicBezTo>
                    <a:lnTo>
                      <a:pt x="3081" y="307"/>
                    </a:lnTo>
                    <a:cubicBezTo>
                      <a:pt x="3070" y="318"/>
                      <a:pt x="3056" y="327"/>
                      <a:pt x="3040" y="333"/>
                    </a:cubicBezTo>
                    <a:lnTo>
                      <a:pt x="2991" y="349"/>
                    </a:lnTo>
                    <a:lnTo>
                      <a:pt x="2991" y="349"/>
                    </a:lnTo>
                    <a:cubicBezTo>
                      <a:pt x="2974" y="355"/>
                      <a:pt x="2961" y="364"/>
                      <a:pt x="2950" y="375"/>
                    </a:cubicBezTo>
                    <a:lnTo>
                      <a:pt x="2950" y="375"/>
                    </a:lnTo>
                    <a:cubicBezTo>
                      <a:pt x="2939" y="387"/>
                      <a:pt x="2925" y="395"/>
                      <a:pt x="2909" y="401"/>
                    </a:cubicBezTo>
                    <a:lnTo>
                      <a:pt x="2860" y="418"/>
                    </a:lnTo>
                    <a:lnTo>
                      <a:pt x="2860" y="418"/>
                    </a:lnTo>
                    <a:cubicBezTo>
                      <a:pt x="2843" y="424"/>
                      <a:pt x="2829" y="432"/>
                      <a:pt x="2819" y="444"/>
                    </a:cubicBezTo>
                    <a:lnTo>
                      <a:pt x="2819" y="444"/>
                    </a:lnTo>
                    <a:cubicBezTo>
                      <a:pt x="2808" y="455"/>
                      <a:pt x="2794" y="463"/>
                      <a:pt x="2778" y="469"/>
                    </a:cubicBezTo>
                    <a:lnTo>
                      <a:pt x="2728" y="486"/>
                    </a:lnTo>
                    <a:lnTo>
                      <a:pt x="2728" y="486"/>
                    </a:lnTo>
                    <a:cubicBezTo>
                      <a:pt x="2712" y="492"/>
                      <a:pt x="2698" y="500"/>
                      <a:pt x="2687" y="512"/>
                    </a:cubicBezTo>
                    <a:lnTo>
                      <a:pt x="2687" y="512"/>
                    </a:lnTo>
                    <a:cubicBezTo>
                      <a:pt x="2677" y="523"/>
                      <a:pt x="2663" y="531"/>
                      <a:pt x="2647" y="538"/>
                    </a:cubicBezTo>
                    <a:lnTo>
                      <a:pt x="2597" y="555"/>
                    </a:lnTo>
                    <a:lnTo>
                      <a:pt x="2597" y="555"/>
                    </a:lnTo>
                    <a:cubicBezTo>
                      <a:pt x="2581" y="560"/>
                      <a:pt x="2567" y="569"/>
                      <a:pt x="2557" y="580"/>
                    </a:cubicBezTo>
                    <a:lnTo>
                      <a:pt x="2557" y="580"/>
                    </a:lnTo>
                    <a:cubicBezTo>
                      <a:pt x="2545" y="591"/>
                      <a:pt x="2532" y="600"/>
                      <a:pt x="2516" y="605"/>
                    </a:cubicBezTo>
                    <a:lnTo>
                      <a:pt x="2466" y="623"/>
                    </a:lnTo>
                    <a:lnTo>
                      <a:pt x="2466" y="623"/>
                    </a:lnTo>
                    <a:cubicBezTo>
                      <a:pt x="2450" y="629"/>
                      <a:pt x="2436" y="637"/>
                      <a:pt x="2425" y="648"/>
                    </a:cubicBezTo>
                    <a:lnTo>
                      <a:pt x="2425" y="648"/>
                    </a:lnTo>
                    <a:cubicBezTo>
                      <a:pt x="2414" y="660"/>
                      <a:pt x="2401" y="668"/>
                      <a:pt x="2384" y="674"/>
                    </a:cubicBezTo>
                    <a:lnTo>
                      <a:pt x="2384" y="674"/>
                    </a:lnTo>
                    <a:cubicBezTo>
                      <a:pt x="2376" y="677"/>
                      <a:pt x="2368" y="678"/>
                      <a:pt x="2360" y="678"/>
                    </a:cubicBezTo>
                    <a:lnTo>
                      <a:pt x="2360" y="678"/>
                    </a:lnTo>
                    <a:cubicBezTo>
                      <a:pt x="2352" y="678"/>
                      <a:pt x="2343" y="677"/>
                      <a:pt x="2335" y="674"/>
                    </a:cubicBezTo>
                    <a:lnTo>
                      <a:pt x="2335" y="674"/>
                    </a:lnTo>
                    <a:cubicBezTo>
                      <a:pt x="2318" y="668"/>
                      <a:pt x="2305" y="660"/>
                      <a:pt x="2294" y="648"/>
                    </a:cubicBezTo>
                    <a:lnTo>
                      <a:pt x="2294" y="648"/>
                    </a:lnTo>
                    <a:cubicBezTo>
                      <a:pt x="2283" y="637"/>
                      <a:pt x="2270" y="629"/>
                      <a:pt x="2253" y="623"/>
                    </a:cubicBezTo>
                    <a:lnTo>
                      <a:pt x="2204" y="605"/>
                    </a:lnTo>
                    <a:lnTo>
                      <a:pt x="2204" y="605"/>
                    </a:lnTo>
                    <a:cubicBezTo>
                      <a:pt x="2188" y="600"/>
                      <a:pt x="2174" y="591"/>
                      <a:pt x="2163" y="580"/>
                    </a:cubicBezTo>
                    <a:lnTo>
                      <a:pt x="2163" y="580"/>
                    </a:lnTo>
                    <a:cubicBezTo>
                      <a:pt x="2152" y="569"/>
                      <a:pt x="2139" y="560"/>
                      <a:pt x="2122" y="555"/>
                    </a:cubicBezTo>
                    <a:lnTo>
                      <a:pt x="2073" y="538"/>
                    </a:lnTo>
                    <a:lnTo>
                      <a:pt x="2073" y="538"/>
                    </a:lnTo>
                    <a:cubicBezTo>
                      <a:pt x="2057" y="531"/>
                      <a:pt x="2043" y="523"/>
                      <a:pt x="2032" y="512"/>
                    </a:cubicBezTo>
                    <a:lnTo>
                      <a:pt x="2032" y="512"/>
                    </a:lnTo>
                    <a:cubicBezTo>
                      <a:pt x="2021" y="500"/>
                      <a:pt x="2007" y="492"/>
                      <a:pt x="1991" y="486"/>
                    </a:cubicBezTo>
                    <a:lnTo>
                      <a:pt x="1942" y="469"/>
                    </a:lnTo>
                    <a:lnTo>
                      <a:pt x="1942" y="469"/>
                    </a:lnTo>
                    <a:cubicBezTo>
                      <a:pt x="1926" y="463"/>
                      <a:pt x="1912" y="455"/>
                      <a:pt x="1901" y="444"/>
                    </a:cubicBezTo>
                    <a:lnTo>
                      <a:pt x="1901" y="444"/>
                    </a:lnTo>
                    <a:cubicBezTo>
                      <a:pt x="1890" y="432"/>
                      <a:pt x="1876" y="424"/>
                      <a:pt x="1860" y="418"/>
                    </a:cubicBezTo>
                    <a:lnTo>
                      <a:pt x="1811" y="401"/>
                    </a:lnTo>
                    <a:lnTo>
                      <a:pt x="1811" y="401"/>
                    </a:lnTo>
                    <a:cubicBezTo>
                      <a:pt x="1795" y="395"/>
                      <a:pt x="1780" y="387"/>
                      <a:pt x="1770" y="375"/>
                    </a:cubicBezTo>
                    <a:lnTo>
                      <a:pt x="1770" y="375"/>
                    </a:lnTo>
                    <a:cubicBezTo>
                      <a:pt x="1759" y="364"/>
                      <a:pt x="1745" y="355"/>
                      <a:pt x="1729" y="349"/>
                    </a:cubicBezTo>
                    <a:lnTo>
                      <a:pt x="1679" y="333"/>
                    </a:lnTo>
                    <a:lnTo>
                      <a:pt x="1679" y="333"/>
                    </a:lnTo>
                    <a:cubicBezTo>
                      <a:pt x="1663" y="327"/>
                      <a:pt x="1649" y="318"/>
                      <a:pt x="1638" y="307"/>
                    </a:cubicBezTo>
                    <a:lnTo>
                      <a:pt x="1638" y="307"/>
                    </a:lnTo>
                    <a:cubicBezTo>
                      <a:pt x="1628" y="296"/>
                      <a:pt x="1614" y="287"/>
                      <a:pt x="1597" y="281"/>
                    </a:cubicBezTo>
                    <a:lnTo>
                      <a:pt x="1597" y="281"/>
                    </a:lnTo>
                    <a:cubicBezTo>
                      <a:pt x="1590" y="278"/>
                      <a:pt x="1582" y="277"/>
                      <a:pt x="1573" y="277"/>
                    </a:cubicBezTo>
                    <a:lnTo>
                      <a:pt x="1573" y="277"/>
                    </a:lnTo>
                    <a:cubicBezTo>
                      <a:pt x="1565" y="277"/>
                      <a:pt x="1557" y="278"/>
                      <a:pt x="1548" y="281"/>
                    </a:cubicBezTo>
                    <a:lnTo>
                      <a:pt x="1548" y="281"/>
                    </a:lnTo>
                    <a:cubicBezTo>
                      <a:pt x="1532" y="287"/>
                      <a:pt x="1519" y="296"/>
                      <a:pt x="1507" y="307"/>
                    </a:cubicBezTo>
                    <a:lnTo>
                      <a:pt x="1507" y="307"/>
                    </a:lnTo>
                    <a:cubicBezTo>
                      <a:pt x="1497" y="318"/>
                      <a:pt x="1483" y="327"/>
                      <a:pt x="1467" y="333"/>
                    </a:cubicBezTo>
                    <a:lnTo>
                      <a:pt x="1418" y="349"/>
                    </a:lnTo>
                    <a:lnTo>
                      <a:pt x="1418" y="349"/>
                    </a:lnTo>
                    <a:cubicBezTo>
                      <a:pt x="1401" y="355"/>
                      <a:pt x="1388" y="364"/>
                      <a:pt x="1376" y="375"/>
                    </a:cubicBezTo>
                    <a:lnTo>
                      <a:pt x="1376" y="375"/>
                    </a:lnTo>
                    <a:cubicBezTo>
                      <a:pt x="1365" y="387"/>
                      <a:pt x="1352" y="395"/>
                      <a:pt x="1335" y="401"/>
                    </a:cubicBezTo>
                    <a:lnTo>
                      <a:pt x="1287" y="418"/>
                    </a:lnTo>
                    <a:lnTo>
                      <a:pt x="1287" y="418"/>
                    </a:lnTo>
                    <a:cubicBezTo>
                      <a:pt x="1270" y="424"/>
                      <a:pt x="1256" y="432"/>
                      <a:pt x="1245" y="444"/>
                    </a:cubicBezTo>
                    <a:lnTo>
                      <a:pt x="1245" y="444"/>
                    </a:lnTo>
                    <a:cubicBezTo>
                      <a:pt x="1234" y="455"/>
                      <a:pt x="1221" y="463"/>
                      <a:pt x="1204" y="469"/>
                    </a:cubicBezTo>
                    <a:lnTo>
                      <a:pt x="1155" y="486"/>
                    </a:lnTo>
                    <a:lnTo>
                      <a:pt x="1155" y="486"/>
                    </a:lnTo>
                    <a:cubicBezTo>
                      <a:pt x="1139" y="492"/>
                      <a:pt x="1125" y="500"/>
                      <a:pt x="1114" y="512"/>
                    </a:cubicBezTo>
                    <a:lnTo>
                      <a:pt x="1114" y="512"/>
                    </a:lnTo>
                    <a:cubicBezTo>
                      <a:pt x="1103" y="523"/>
                      <a:pt x="1089" y="531"/>
                      <a:pt x="1073" y="538"/>
                    </a:cubicBezTo>
                    <a:lnTo>
                      <a:pt x="1024" y="555"/>
                    </a:lnTo>
                    <a:lnTo>
                      <a:pt x="1024" y="555"/>
                    </a:lnTo>
                    <a:cubicBezTo>
                      <a:pt x="1008" y="560"/>
                      <a:pt x="994" y="569"/>
                      <a:pt x="984" y="580"/>
                    </a:cubicBezTo>
                    <a:lnTo>
                      <a:pt x="984" y="580"/>
                    </a:lnTo>
                    <a:cubicBezTo>
                      <a:pt x="972" y="591"/>
                      <a:pt x="959" y="600"/>
                      <a:pt x="942" y="605"/>
                    </a:cubicBezTo>
                    <a:lnTo>
                      <a:pt x="893" y="623"/>
                    </a:lnTo>
                    <a:lnTo>
                      <a:pt x="893" y="623"/>
                    </a:lnTo>
                    <a:cubicBezTo>
                      <a:pt x="877" y="629"/>
                      <a:pt x="863" y="637"/>
                      <a:pt x="852" y="648"/>
                    </a:cubicBezTo>
                    <a:lnTo>
                      <a:pt x="852" y="648"/>
                    </a:lnTo>
                    <a:cubicBezTo>
                      <a:pt x="841" y="660"/>
                      <a:pt x="827" y="668"/>
                      <a:pt x="811" y="674"/>
                    </a:cubicBezTo>
                    <a:lnTo>
                      <a:pt x="811" y="674"/>
                    </a:lnTo>
                    <a:cubicBezTo>
                      <a:pt x="803" y="677"/>
                      <a:pt x="795" y="678"/>
                      <a:pt x="787" y="678"/>
                    </a:cubicBezTo>
                    <a:lnTo>
                      <a:pt x="787" y="678"/>
                    </a:lnTo>
                    <a:cubicBezTo>
                      <a:pt x="778" y="678"/>
                      <a:pt x="770" y="677"/>
                      <a:pt x="762" y="674"/>
                    </a:cubicBezTo>
                    <a:lnTo>
                      <a:pt x="762" y="674"/>
                    </a:lnTo>
                    <a:cubicBezTo>
                      <a:pt x="746" y="668"/>
                      <a:pt x="732" y="660"/>
                      <a:pt x="720" y="648"/>
                    </a:cubicBezTo>
                    <a:lnTo>
                      <a:pt x="720" y="648"/>
                    </a:lnTo>
                    <a:cubicBezTo>
                      <a:pt x="710" y="637"/>
                      <a:pt x="696" y="629"/>
                      <a:pt x="680" y="623"/>
                    </a:cubicBezTo>
                    <a:lnTo>
                      <a:pt x="631" y="605"/>
                    </a:lnTo>
                    <a:lnTo>
                      <a:pt x="631" y="605"/>
                    </a:lnTo>
                    <a:cubicBezTo>
                      <a:pt x="615" y="600"/>
                      <a:pt x="601" y="591"/>
                      <a:pt x="590" y="580"/>
                    </a:cubicBezTo>
                    <a:lnTo>
                      <a:pt x="590" y="580"/>
                    </a:lnTo>
                    <a:cubicBezTo>
                      <a:pt x="579" y="569"/>
                      <a:pt x="565" y="560"/>
                      <a:pt x="549" y="555"/>
                    </a:cubicBezTo>
                    <a:lnTo>
                      <a:pt x="500" y="538"/>
                    </a:lnTo>
                    <a:lnTo>
                      <a:pt x="500" y="538"/>
                    </a:lnTo>
                    <a:cubicBezTo>
                      <a:pt x="483" y="531"/>
                      <a:pt x="470" y="523"/>
                      <a:pt x="459" y="512"/>
                    </a:cubicBezTo>
                    <a:lnTo>
                      <a:pt x="459" y="512"/>
                    </a:lnTo>
                    <a:cubicBezTo>
                      <a:pt x="448" y="500"/>
                      <a:pt x="434" y="492"/>
                      <a:pt x="417" y="486"/>
                    </a:cubicBezTo>
                    <a:lnTo>
                      <a:pt x="369" y="469"/>
                    </a:lnTo>
                    <a:lnTo>
                      <a:pt x="369" y="469"/>
                    </a:lnTo>
                    <a:cubicBezTo>
                      <a:pt x="352" y="463"/>
                      <a:pt x="339" y="455"/>
                      <a:pt x="328" y="444"/>
                    </a:cubicBezTo>
                    <a:lnTo>
                      <a:pt x="328" y="444"/>
                    </a:lnTo>
                    <a:cubicBezTo>
                      <a:pt x="316" y="432"/>
                      <a:pt x="303" y="424"/>
                      <a:pt x="287" y="418"/>
                    </a:cubicBezTo>
                    <a:lnTo>
                      <a:pt x="238" y="401"/>
                    </a:lnTo>
                    <a:lnTo>
                      <a:pt x="238" y="401"/>
                    </a:lnTo>
                    <a:cubicBezTo>
                      <a:pt x="221" y="395"/>
                      <a:pt x="207" y="387"/>
                      <a:pt x="197" y="375"/>
                    </a:cubicBezTo>
                    <a:lnTo>
                      <a:pt x="197" y="375"/>
                    </a:lnTo>
                    <a:cubicBezTo>
                      <a:pt x="185" y="364"/>
                      <a:pt x="172" y="355"/>
                      <a:pt x="155" y="349"/>
                    </a:cubicBezTo>
                    <a:lnTo>
                      <a:pt x="106" y="333"/>
                    </a:lnTo>
                    <a:lnTo>
                      <a:pt x="106" y="333"/>
                    </a:lnTo>
                    <a:cubicBezTo>
                      <a:pt x="89" y="327"/>
                      <a:pt x="76" y="318"/>
                      <a:pt x="65" y="307"/>
                    </a:cubicBezTo>
                    <a:lnTo>
                      <a:pt x="65" y="307"/>
                    </a:lnTo>
                    <a:cubicBezTo>
                      <a:pt x="54" y="296"/>
                      <a:pt x="41" y="287"/>
                      <a:pt x="24" y="281"/>
                    </a:cubicBezTo>
                    <a:lnTo>
                      <a:pt x="24" y="281"/>
                    </a:lnTo>
                    <a:cubicBezTo>
                      <a:pt x="16" y="278"/>
                      <a:pt x="8" y="277"/>
                      <a:pt x="0" y="277"/>
                    </a:cubicBezTo>
                    <a:lnTo>
                      <a:pt x="0" y="208"/>
                    </a:lnTo>
                    <a:lnTo>
                      <a:pt x="0" y="208"/>
                    </a:lnTo>
                    <a:cubicBezTo>
                      <a:pt x="8" y="208"/>
                      <a:pt x="16" y="210"/>
                      <a:pt x="24" y="213"/>
                    </a:cubicBezTo>
                    <a:lnTo>
                      <a:pt x="24" y="213"/>
                    </a:lnTo>
                    <a:cubicBezTo>
                      <a:pt x="41" y="218"/>
                      <a:pt x="54" y="227"/>
                      <a:pt x="65" y="238"/>
                    </a:cubicBezTo>
                    <a:lnTo>
                      <a:pt x="65" y="238"/>
                    </a:lnTo>
                    <a:cubicBezTo>
                      <a:pt x="76" y="250"/>
                      <a:pt x="89" y="258"/>
                      <a:pt x="106" y="264"/>
                    </a:cubicBezTo>
                    <a:lnTo>
                      <a:pt x="155" y="281"/>
                    </a:lnTo>
                    <a:lnTo>
                      <a:pt x="155" y="281"/>
                    </a:lnTo>
                    <a:cubicBezTo>
                      <a:pt x="172" y="287"/>
                      <a:pt x="185" y="296"/>
                      <a:pt x="197" y="307"/>
                    </a:cubicBezTo>
                    <a:lnTo>
                      <a:pt x="197" y="307"/>
                    </a:lnTo>
                    <a:cubicBezTo>
                      <a:pt x="207" y="318"/>
                      <a:pt x="221" y="327"/>
                      <a:pt x="238" y="333"/>
                    </a:cubicBezTo>
                    <a:lnTo>
                      <a:pt x="238" y="333"/>
                    </a:lnTo>
                    <a:cubicBezTo>
                      <a:pt x="245" y="336"/>
                      <a:pt x="253" y="337"/>
                      <a:pt x="262" y="337"/>
                    </a:cubicBezTo>
                    <a:lnTo>
                      <a:pt x="262" y="337"/>
                    </a:lnTo>
                    <a:cubicBezTo>
                      <a:pt x="270" y="337"/>
                      <a:pt x="278" y="336"/>
                      <a:pt x="287" y="333"/>
                    </a:cubicBezTo>
                    <a:lnTo>
                      <a:pt x="287" y="333"/>
                    </a:lnTo>
                    <a:cubicBezTo>
                      <a:pt x="303" y="327"/>
                      <a:pt x="311" y="318"/>
                      <a:pt x="311" y="307"/>
                    </a:cubicBezTo>
                    <a:lnTo>
                      <a:pt x="311" y="307"/>
                    </a:lnTo>
                    <a:cubicBezTo>
                      <a:pt x="311" y="296"/>
                      <a:pt x="303" y="287"/>
                      <a:pt x="287" y="281"/>
                    </a:cubicBezTo>
                    <a:lnTo>
                      <a:pt x="238" y="264"/>
                    </a:lnTo>
                    <a:lnTo>
                      <a:pt x="238" y="264"/>
                    </a:lnTo>
                    <a:cubicBezTo>
                      <a:pt x="221" y="258"/>
                      <a:pt x="207" y="250"/>
                      <a:pt x="197" y="238"/>
                    </a:cubicBezTo>
                    <a:lnTo>
                      <a:pt x="197" y="238"/>
                    </a:lnTo>
                    <a:cubicBezTo>
                      <a:pt x="185" y="227"/>
                      <a:pt x="172" y="218"/>
                      <a:pt x="155" y="213"/>
                    </a:cubicBezTo>
                    <a:lnTo>
                      <a:pt x="106" y="196"/>
                    </a:lnTo>
                    <a:lnTo>
                      <a:pt x="106" y="196"/>
                    </a:lnTo>
                    <a:cubicBezTo>
                      <a:pt x="89" y="190"/>
                      <a:pt x="76" y="182"/>
                      <a:pt x="65" y="170"/>
                    </a:cubicBezTo>
                    <a:lnTo>
                      <a:pt x="65" y="170"/>
                    </a:lnTo>
                    <a:cubicBezTo>
                      <a:pt x="54" y="159"/>
                      <a:pt x="41" y="150"/>
                      <a:pt x="24" y="145"/>
                    </a:cubicBezTo>
                    <a:lnTo>
                      <a:pt x="24" y="145"/>
                    </a:lnTo>
                    <a:cubicBezTo>
                      <a:pt x="16" y="142"/>
                      <a:pt x="8" y="141"/>
                      <a:pt x="0" y="141"/>
                    </a:cubicBezTo>
                    <a:lnTo>
                      <a:pt x="0" y="0"/>
                    </a:lnTo>
                    <a:lnTo>
                      <a:pt x="1573" y="0"/>
                    </a:lnTo>
                    <a:lnTo>
                      <a:pt x="3146" y="0"/>
                    </a:lnTo>
                    <a:lnTo>
                      <a:pt x="4720" y="0"/>
                    </a:lnTo>
                    <a:lnTo>
                      <a:pt x="4720" y="141"/>
                    </a:lnTo>
                    <a:lnTo>
                      <a:pt x="4720" y="141"/>
                    </a:lnTo>
                    <a:cubicBezTo>
                      <a:pt x="4712" y="141"/>
                      <a:pt x="4703" y="142"/>
                      <a:pt x="4695" y="145"/>
                    </a:cubicBezTo>
                    <a:lnTo>
                      <a:pt x="4695" y="145"/>
                    </a:lnTo>
                    <a:cubicBezTo>
                      <a:pt x="4679" y="150"/>
                      <a:pt x="4665" y="159"/>
                      <a:pt x="4654" y="170"/>
                    </a:cubicBezTo>
                    <a:lnTo>
                      <a:pt x="4654" y="170"/>
                    </a:lnTo>
                    <a:cubicBezTo>
                      <a:pt x="4644" y="182"/>
                      <a:pt x="4630" y="190"/>
                      <a:pt x="4614" y="196"/>
                    </a:cubicBezTo>
                    <a:lnTo>
                      <a:pt x="4564" y="213"/>
                    </a:lnTo>
                    <a:lnTo>
                      <a:pt x="4564" y="213"/>
                    </a:lnTo>
                    <a:cubicBezTo>
                      <a:pt x="4548" y="218"/>
                      <a:pt x="4534" y="227"/>
                      <a:pt x="4523" y="238"/>
                    </a:cubicBezTo>
                    <a:lnTo>
                      <a:pt x="4523" y="238"/>
                    </a:lnTo>
                    <a:cubicBezTo>
                      <a:pt x="4512" y="250"/>
                      <a:pt x="4499" y="258"/>
                      <a:pt x="4482" y="264"/>
                    </a:cubicBezTo>
                    <a:lnTo>
                      <a:pt x="4433" y="281"/>
                    </a:lnTo>
                    <a:lnTo>
                      <a:pt x="4433" y="281"/>
                    </a:lnTo>
                    <a:cubicBezTo>
                      <a:pt x="4417" y="287"/>
                      <a:pt x="4409" y="296"/>
                      <a:pt x="4409" y="3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" name="Freeform 432">
                <a:extLst>
                  <a:ext uri="{FF2B5EF4-FFF2-40B4-BE49-F238E27FC236}">
                    <a16:creationId xmlns="" xmlns:a16="http://schemas.microsoft.com/office/drawing/2014/main" id="{C2F0CE9D-37C2-F946-A56C-47CF510E0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6763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8 w 886"/>
                  <a:gd name="T71" fmla="*/ 196 h 270"/>
                  <a:gd name="T72" fmla="*/ 598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29 w 886"/>
                  <a:gd name="T81" fmla="*/ 128 h 270"/>
                  <a:gd name="T82" fmla="*/ 729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2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4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8" y="196"/>
                    </a:lnTo>
                    <a:lnTo>
                      <a:pt x="598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29" y="128"/>
                    </a:lnTo>
                    <a:lnTo>
                      <a:pt x="729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" name="Freeform 433">
                <a:extLst>
                  <a:ext uri="{FF2B5EF4-FFF2-40B4-BE49-F238E27FC236}">
                    <a16:creationId xmlns="" xmlns:a16="http://schemas.microsoft.com/office/drawing/2014/main" id="{34FE0B7B-A5BA-F743-8CAE-FFBFD1338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3500" y="6797675"/>
                <a:ext cx="319088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1 w 886"/>
                  <a:gd name="T5" fmla="*/ 8 h 270"/>
                  <a:gd name="T6" fmla="*/ 861 w 886"/>
                  <a:gd name="T7" fmla="*/ 8 h 270"/>
                  <a:gd name="T8" fmla="*/ 804 w 886"/>
                  <a:gd name="T9" fmla="*/ 0 h 270"/>
                  <a:gd name="T10" fmla="*/ 83 w 886"/>
                  <a:gd name="T11" fmla="*/ 0 h 270"/>
                  <a:gd name="T12" fmla="*/ 83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4 w 886"/>
                  <a:gd name="T25" fmla="*/ 77 h 270"/>
                  <a:gd name="T26" fmla="*/ 74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1 w 886"/>
                  <a:gd name="T91" fmla="*/ 59 h 270"/>
                  <a:gd name="T92" fmla="*/ 861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1" y="8"/>
                    </a:cubicBezTo>
                    <a:lnTo>
                      <a:pt x="861" y="8"/>
                    </a:lnTo>
                    <a:cubicBezTo>
                      <a:pt x="844" y="3"/>
                      <a:pt x="825" y="0"/>
                      <a:pt x="804" y="0"/>
                    </a:cubicBezTo>
                    <a:lnTo>
                      <a:pt x="83" y="0"/>
                    </a:lnTo>
                    <a:lnTo>
                      <a:pt x="83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9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40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2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6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8" name="Freeform 434">
                <a:extLst>
                  <a:ext uri="{FF2B5EF4-FFF2-40B4-BE49-F238E27FC236}">
                    <a16:creationId xmlns="" xmlns:a16="http://schemas.microsoft.com/office/drawing/2014/main" id="{F11474CA-522B-1443-8773-6D858BE88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0238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4 w 886"/>
                  <a:gd name="T29" fmla="*/ 102 h 270"/>
                  <a:gd name="T30" fmla="*/ 114 w 886"/>
                  <a:gd name="T31" fmla="*/ 102 h 270"/>
                  <a:gd name="T32" fmla="*/ 155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6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6 w 886"/>
                  <a:gd name="T49" fmla="*/ 239 h 270"/>
                  <a:gd name="T50" fmla="*/ 376 w 886"/>
                  <a:gd name="T51" fmla="*/ 239 h 270"/>
                  <a:gd name="T52" fmla="*/ 417 w 886"/>
                  <a:gd name="T53" fmla="*/ 265 h 270"/>
                  <a:gd name="T54" fmla="*/ 417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8 w 886"/>
                  <a:gd name="T71" fmla="*/ 196 h 270"/>
                  <a:gd name="T72" fmla="*/ 598 w 886"/>
                  <a:gd name="T73" fmla="*/ 196 h 270"/>
                  <a:gd name="T74" fmla="*/ 639 w 886"/>
                  <a:gd name="T75" fmla="*/ 170 h 270"/>
                  <a:gd name="T76" fmla="*/ 639 w 886"/>
                  <a:gd name="T77" fmla="*/ 170 h 270"/>
                  <a:gd name="T78" fmla="*/ 680 w 886"/>
                  <a:gd name="T79" fmla="*/ 145 h 270"/>
                  <a:gd name="T80" fmla="*/ 729 w 886"/>
                  <a:gd name="T81" fmla="*/ 128 h 270"/>
                  <a:gd name="T82" fmla="*/ 729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89" y="82"/>
                      <a:pt x="104" y="91"/>
                      <a:pt x="114" y="102"/>
                    </a:cubicBezTo>
                    <a:lnTo>
                      <a:pt x="114" y="102"/>
                    </a:lnTo>
                    <a:cubicBezTo>
                      <a:pt x="126" y="114"/>
                      <a:pt x="139" y="122"/>
                      <a:pt x="155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0" y="190"/>
                      <a:pt x="286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6" y="239"/>
                    </a:cubicBezTo>
                    <a:lnTo>
                      <a:pt x="376" y="239"/>
                    </a:lnTo>
                    <a:cubicBezTo>
                      <a:pt x="388" y="250"/>
                      <a:pt x="401" y="259"/>
                      <a:pt x="417" y="265"/>
                    </a:cubicBezTo>
                    <a:lnTo>
                      <a:pt x="417" y="265"/>
                    </a:lnTo>
                    <a:cubicBezTo>
                      <a:pt x="425" y="268"/>
                      <a:pt x="434" y="269"/>
                      <a:pt x="443" y="269"/>
                    </a:cubicBezTo>
                    <a:lnTo>
                      <a:pt x="443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2" y="219"/>
                      <a:pt x="549" y="213"/>
                    </a:cubicBezTo>
                    <a:lnTo>
                      <a:pt x="598" y="196"/>
                    </a:lnTo>
                    <a:lnTo>
                      <a:pt x="598" y="196"/>
                    </a:lnTo>
                    <a:cubicBezTo>
                      <a:pt x="615" y="190"/>
                      <a:pt x="627" y="182"/>
                      <a:pt x="639" y="170"/>
                    </a:cubicBezTo>
                    <a:lnTo>
                      <a:pt x="639" y="170"/>
                    </a:lnTo>
                    <a:cubicBezTo>
                      <a:pt x="650" y="159"/>
                      <a:pt x="663" y="150"/>
                      <a:pt x="680" y="145"/>
                    </a:cubicBezTo>
                    <a:lnTo>
                      <a:pt x="729" y="128"/>
                    </a:lnTo>
                    <a:lnTo>
                      <a:pt x="729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4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9" name="Freeform 435">
                <a:extLst>
                  <a:ext uri="{FF2B5EF4-FFF2-40B4-BE49-F238E27FC236}">
                    <a16:creationId xmlns="" xmlns:a16="http://schemas.microsoft.com/office/drawing/2014/main" id="{D75DC48B-0E35-1849-84DC-53D9D27D8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7034213"/>
                <a:ext cx="1700212" cy="284162"/>
              </a:xfrm>
              <a:custGeom>
                <a:avLst/>
                <a:gdLst>
                  <a:gd name="T0" fmla="*/ 4097 w 4721"/>
                  <a:gd name="T1" fmla="*/ 197 h 788"/>
                  <a:gd name="T2" fmla="*/ 3933 w 4721"/>
                  <a:gd name="T3" fmla="*/ 131 h 788"/>
                  <a:gd name="T4" fmla="*/ 3736 w 4721"/>
                  <a:gd name="T5" fmla="*/ 197 h 788"/>
                  <a:gd name="T6" fmla="*/ 3605 w 4721"/>
                  <a:gd name="T7" fmla="*/ 197 h 788"/>
                  <a:gd name="T8" fmla="*/ 3475 w 4721"/>
                  <a:gd name="T9" fmla="*/ 197 h 788"/>
                  <a:gd name="T10" fmla="*/ 3147 w 4721"/>
                  <a:gd name="T11" fmla="*/ 525 h 788"/>
                  <a:gd name="T12" fmla="*/ 3163 w 4721"/>
                  <a:gd name="T13" fmla="*/ 639 h 788"/>
                  <a:gd name="T14" fmla="*/ 3393 w 4721"/>
                  <a:gd name="T15" fmla="*/ 639 h 788"/>
                  <a:gd name="T16" fmla="*/ 3540 w 4721"/>
                  <a:gd name="T17" fmla="*/ 558 h 788"/>
                  <a:gd name="T18" fmla="*/ 3671 w 4721"/>
                  <a:gd name="T19" fmla="*/ 623 h 788"/>
                  <a:gd name="T20" fmla="*/ 3081 w 4721"/>
                  <a:gd name="T21" fmla="*/ 327 h 788"/>
                  <a:gd name="T22" fmla="*/ 3180 w 4721"/>
                  <a:gd name="T23" fmla="*/ 197 h 788"/>
                  <a:gd name="T24" fmla="*/ 3016 w 4721"/>
                  <a:gd name="T25" fmla="*/ 131 h 788"/>
                  <a:gd name="T26" fmla="*/ 2753 w 4721"/>
                  <a:gd name="T27" fmla="*/ 262 h 788"/>
                  <a:gd name="T28" fmla="*/ 2458 w 4721"/>
                  <a:gd name="T29" fmla="*/ 590 h 788"/>
                  <a:gd name="T30" fmla="*/ 2622 w 4721"/>
                  <a:gd name="T31" fmla="*/ 655 h 788"/>
                  <a:gd name="T32" fmla="*/ 2819 w 4721"/>
                  <a:gd name="T33" fmla="*/ 590 h 788"/>
                  <a:gd name="T34" fmla="*/ 3081 w 4721"/>
                  <a:gd name="T35" fmla="*/ 327 h 788"/>
                  <a:gd name="T36" fmla="*/ 2524 w 4721"/>
                  <a:gd name="T37" fmla="*/ 197 h 788"/>
                  <a:gd name="T38" fmla="*/ 2360 w 4721"/>
                  <a:gd name="T39" fmla="*/ 131 h 788"/>
                  <a:gd name="T40" fmla="*/ 2163 w 4721"/>
                  <a:gd name="T41" fmla="*/ 197 h 788"/>
                  <a:gd name="T42" fmla="*/ 2032 w 4721"/>
                  <a:gd name="T43" fmla="*/ 197 h 788"/>
                  <a:gd name="T44" fmla="*/ 1901 w 4721"/>
                  <a:gd name="T45" fmla="*/ 197 h 788"/>
                  <a:gd name="T46" fmla="*/ 1638 w 4721"/>
                  <a:gd name="T47" fmla="*/ 459 h 788"/>
                  <a:gd name="T48" fmla="*/ 1541 w 4721"/>
                  <a:gd name="T49" fmla="*/ 590 h 788"/>
                  <a:gd name="T50" fmla="*/ 1705 w 4721"/>
                  <a:gd name="T51" fmla="*/ 655 h 788"/>
                  <a:gd name="T52" fmla="*/ 1901 w 4721"/>
                  <a:gd name="T53" fmla="*/ 590 h 788"/>
                  <a:gd name="T54" fmla="*/ 2032 w 4721"/>
                  <a:gd name="T55" fmla="*/ 590 h 788"/>
                  <a:gd name="T56" fmla="*/ 2229 w 4721"/>
                  <a:gd name="T57" fmla="*/ 525 h 788"/>
                  <a:gd name="T58" fmla="*/ 1245 w 4721"/>
                  <a:gd name="T59" fmla="*/ 590 h 788"/>
                  <a:gd name="T60" fmla="*/ 1606 w 4721"/>
                  <a:gd name="T61" fmla="*/ 197 h 788"/>
                  <a:gd name="T62" fmla="*/ 1442 w 4721"/>
                  <a:gd name="T63" fmla="*/ 131 h 788"/>
                  <a:gd name="T64" fmla="*/ 1180 w 4721"/>
                  <a:gd name="T65" fmla="*/ 262 h 788"/>
                  <a:gd name="T66" fmla="*/ 918 w 4721"/>
                  <a:gd name="T67" fmla="*/ 525 h 788"/>
                  <a:gd name="T68" fmla="*/ 935 w 4721"/>
                  <a:gd name="T69" fmla="*/ 639 h 788"/>
                  <a:gd name="T70" fmla="*/ 1164 w 4721"/>
                  <a:gd name="T71" fmla="*/ 639 h 788"/>
                  <a:gd name="T72" fmla="*/ 0 w 4721"/>
                  <a:gd name="T73" fmla="*/ 787 h 788"/>
                  <a:gd name="T74" fmla="*/ 16 w 4721"/>
                  <a:gd name="T75" fmla="*/ 639 h 788"/>
                  <a:gd name="T76" fmla="*/ 245 w 4721"/>
                  <a:gd name="T77" fmla="*/ 639 h 788"/>
                  <a:gd name="T78" fmla="*/ 393 w 4721"/>
                  <a:gd name="T79" fmla="*/ 558 h 788"/>
                  <a:gd name="T80" fmla="*/ 525 w 4721"/>
                  <a:gd name="T81" fmla="*/ 623 h 788"/>
                  <a:gd name="T82" fmla="*/ 951 w 4721"/>
                  <a:gd name="T83" fmla="*/ 197 h 788"/>
                  <a:gd name="T84" fmla="*/ 787 w 4721"/>
                  <a:gd name="T85" fmla="*/ 131 h 788"/>
                  <a:gd name="T86" fmla="*/ 590 w 4721"/>
                  <a:gd name="T87" fmla="*/ 197 h 788"/>
                  <a:gd name="T88" fmla="*/ 459 w 4721"/>
                  <a:gd name="T89" fmla="*/ 197 h 788"/>
                  <a:gd name="T90" fmla="*/ 328 w 4721"/>
                  <a:gd name="T91" fmla="*/ 197 h 788"/>
                  <a:gd name="T92" fmla="*/ 33 w 4721"/>
                  <a:gd name="T93" fmla="*/ 197 h 788"/>
                  <a:gd name="T94" fmla="*/ 4720 w 4721"/>
                  <a:gd name="T95" fmla="*/ 0 h 788"/>
                  <a:gd name="T96" fmla="*/ 4704 w 4721"/>
                  <a:gd name="T97" fmla="*/ 148 h 788"/>
                  <a:gd name="T98" fmla="*/ 4474 w 4721"/>
                  <a:gd name="T99" fmla="*/ 148 h 788"/>
                  <a:gd name="T100" fmla="*/ 4196 w 4721"/>
                  <a:gd name="T101" fmla="*/ 394 h 788"/>
                  <a:gd name="T102" fmla="*/ 4032 w 4721"/>
                  <a:gd name="T103" fmla="*/ 590 h 788"/>
                  <a:gd name="T104" fmla="*/ 4196 w 4721"/>
                  <a:gd name="T105" fmla="*/ 655 h 788"/>
                  <a:gd name="T106" fmla="*/ 4458 w 4721"/>
                  <a:gd name="T107" fmla="*/ 525 h 788"/>
                  <a:gd name="T108" fmla="*/ 4720 w 4721"/>
                  <a:gd name="T109" fmla="*/ 525 h 788"/>
                  <a:gd name="T110" fmla="*/ 4720 w 4721"/>
                  <a:gd name="T111" fmla="*/ 787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21" h="788">
                    <a:moveTo>
                      <a:pt x="3868" y="459"/>
                    </a:moveTo>
                    <a:lnTo>
                      <a:pt x="4065" y="262"/>
                    </a:lnTo>
                    <a:lnTo>
                      <a:pt x="4065" y="262"/>
                    </a:lnTo>
                    <a:cubicBezTo>
                      <a:pt x="4086" y="240"/>
                      <a:pt x="4097" y="219"/>
                      <a:pt x="4097" y="197"/>
                    </a:cubicBezTo>
                    <a:lnTo>
                      <a:pt x="4097" y="197"/>
                    </a:lnTo>
                    <a:cubicBezTo>
                      <a:pt x="4097" y="175"/>
                      <a:pt x="4081" y="159"/>
                      <a:pt x="4049" y="148"/>
                    </a:cubicBezTo>
                    <a:lnTo>
                      <a:pt x="4049" y="148"/>
                    </a:lnTo>
                    <a:cubicBezTo>
                      <a:pt x="4015" y="137"/>
                      <a:pt x="3977" y="131"/>
                      <a:pt x="3933" y="131"/>
                    </a:cubicBezTo>
                    <a:lnTo>
                      <a:pt x="3933" y="131"/>
                    </a:lnTo>
                    <a:cubicBezTo>
                      <a:pt x="3890" y="131"/>
                      <a:pt x="3851" y="137"/>
                      <a:pt x="3819" y="148"/>
                    </a:cubicBezTo>
                    <a:lnTo>
                      <a:pt x="3819" y="148"/>
                    </a:lnTo>
                    <a:cubicBezTo>
                      <a:pt x="3786" y="159"/>
                      <a:pt x="3759" y="175"/>
                      <a:pt x="3736" y="197"/>
                    </a:cubicBezTo>
                    <a:lnTo>
                      <a:pt x="3736" y="197"/>
                    </a:lnTo>
                    <a:cubicBezTo>
                      <a:pt x="3714" y="219"/>
                      <a:pt x="3693" y="230"/>
                      <a:pt x="3671" y="230"/>
                    </a:cubicBezTo>
                    <a:lnTo>
                      <a:pt x="3671" y="230"/>
                    </a:lnTo>
                    <a:cubicBezTo>
                      <a:pt x="3649" y="230"/>
                      <a:pt x="3628" y="219"/>
                      <a:pt x="3605" y="197"/>
                    </a:cubicBezTo>
                    <a:lnTo>
                      <a:pt x="3605" y="197"/>
                    </a:lnTo>
                    <a:cubicBezTo>
                      <a:pt x="3584" y="175"/>
                      <a:pt x="3562" y="164"/>
                      <a:pt x="3540" y="164"/>
                    </a:cubicBezTo>
                    <a:lnTo>
                      <a:pt x="3540" y="164"/>
                    </a:lnTo>
                    <a:cubicBezTo>
                      <a:pt x="3518" y="164"/>
                      <a:pt x="3497" y="175"/>
                      <a:pt x="3475" y="197"/>
                    </a:cubicBezTo>
                    <a:lnTo>
                      <a:pt x="3408" y="262"/>
                    </a:lnTo>
                    <a:lnTo>
                      <a:pt x="3212" y="459"/>
                    </a:lnTo>
                    <a:lnTo>
                      <a:pt x="3147" y="525"/>
                    </a:lnTo>
                    <a:lnTo>
                      <a:pt x="3147" y="525"/>
                    </a:lnTo>
                    <a:cubicBezTo>
                      <a:pt x="3124" y="546"/>
                      <a:pt x="3114" y="568"/>
                      <a:pt x="3114" y="590"/>
                    </a:cubicBezTo>
                    <a:lnTo>
                      <a:pt x="3114" y="590"/>
                    </a:lnTo>
                    <a:cubicBezTo>
                      <a:pt x="3114" y="612"/>
                      <a:pt x="3130" y="629"/>
                      <a:pt x="3163" y="639"/>
                    </a:cubicBezTo>
                    <a:lnTo>
                      <a:pt x="3163" y="639"/>
                    </a:lnTo>
                    <a:cubicBezTo>
                      <a:pt x="3195" y="650"/>
                      <a:pt x="3234" y="655"/>
                      <a:pt x="3277" y="655"/>
                    </a:cubicBezTo>
                    <a:lnTo>
                      <a:pt x="3277" y="655"/>
                    </a:lnTo>
                    <a:cubicBezTo>
                      <a:pt x="3322" y="655"/>
                      <a:pt x="3359" y="650"/>
                      <a:pt x="3393" y="639"/>
                    </a:cubicBezTo>
                    <a:lnTo>
                      <a:pt x="3393" y="639"/>
                    </a:lnTo>
                    <a:cubicBezTo>
                      <a:pt x="3426" y="629"/>
                      <a:pt x="3453" y="612"/>
                      <a:pt x="3475" y="590"/>
                    </a:cubicBezTo>
                    <a:lnTo>
                      <a:pt x="3475" y="590"/>
                    </a:lnTo>
                    <a:cubicBezTo>
                      <a:pt x="3497" y="568"/>
                      <a:pt x="3518" y="558"/>
                      <a:pt x="3540" y="558"/>
                    </a:cubicBezTo>
                    <a:lnTo>
                      <a:pt x="3540" y="558"/>
                    </a:lnTo>
                    <a:cubicBezTo>
                      <a:pt x="3562" y="558"/>
                      <a:pt x="3584" y="568"/>
                      <a:pt x="3605" y="590"/>
                    </a:cubicBezTo>
                    <a:lnTo>
                      <a:pt x="3605" y="590"/>
                    </a:lnTo>
                    <a:cubicBezTo>
                      <a:pt x="3628" y="612"/>
                      <a:pt x="3649" y="623"/>
                      <a:pt x="3671" y="623"/>
                    </a:cubicBezTo>
                    <a:lnTo>
                      <a:pt x="3671" y="623"/>
                    </a:lnTo>
                    <a:cubicBezTo>
                      <a:pt x="3693" y="623"/>
                      <a:pt x="3714" y="612"/>
                      <a:pt x="3736" y="590"/>
                    </a:cubicBezTo>
                    <a:lnTo>
                      <a:pt x="3803" y="525"/>
                    </a:lnTo>
                    <a:lnTo>
                      <a:pt x="3868" y="459"/>
                    </a:lnTo>
                    <a:close/>
                    <a:moveTo>
                      <a:pt x="3081" y="327"/>
                    </a:moveTo>
                    <a:lnTo>
                      <a:pt x="3147" y="262"/>
                    </a:lnTo>
                    <a:lnTo>
                      <a:pt x="3147" y="262"/>
                    </a:lnTo>
                    <a:cubicBezTo>
                      <a:pt x="3169" y="240"/>
                      <a:pt x="3180" y="219"/>
                      <a:pt x="3180" y="197"/>
                    </a:cubicBezTo>
                    <a:lnTo>
                      <a:pt x="3180" y="197"/>
                    </a:lnTo>
                    <a:cubicBezTo>
                      <a:pt x="3180" y="175"/>
                      <a:pt x="3163" y="159"/>
                      <a:pt x="3130" y="148"/>
                    </a:cubicBezTo>
                    <a:lnTo>
                      <a:pt x="3130" y="148"/>
                    </a:lnTo>
                    <a:cubicBezTo>
                      <a:pt x="3098" y="137"/>
                      <a:pt x="3059" y="131"/>
                      <a:pt x="3016" y="131"/>
                    </a:cubicBezTo>
                    <a:lnTo>
                      <a:pt x="3016" y="131"/>
                    </a:lnTo>
                    <a:cubicBezTo>
                      <a:pt x="2972" y="131"/>
                      <a:pt x="2934" y="137"/>
                      <a:pt x="2901" y="148"/>
                    </a:cubicBezTo>
                    <a:lnTo>
                      <a:pt x="2901" y="148"/>
                    </a:lnTo>
                    <a:cubicBezTo>
                      <a:pt x="2868" y="159"/>
                      <a:pt x="2841" y="175"/>
                      <a:pt x="2819" y="197"/>
                    </a:cubicBezTo>
                    <a:lnTo>
                      <a:pt x="2753" y="262"/>
                    </a:lnTo>
                    <a:lnTo>
                      <a:pt x="2557" y="459"/>
                    </a:lnTo>
                    <a:lnTo>
                      <a:pt x="2492" y="525"/>
                    </a:lnTo>
                    <a:lnTo>
                      <a:pt x="2492" y="525"/>
                    </a:lnTo>
                    <a:cubicBezTo>
                      <a:pt x="2469" y="546"/>
                      <a:pt x="2458" y="568"/>
                      <a:pt x="2458" y="590"/>
                    </a:cubicBezTo>
                    <a:lnTo>
                      <a:pt x="2458" y="590"/>
                    </a:lnTo>
                    <a:cubicBezTo>
                      <a:pt x="2458" y="612"/>
                      <a:pt x="2475" y="629"/>
                      <a:pt x="2507" y="639"/>
                    </a:cubicBezTo>
                    <a:lnTo>
                      <a:pt x="2507" y="639"/>
                    </a:lnTo>
                    <a:cubicBezTo>
                      <a:pt x="2540" y="650"/>
                      <a:pt x="2579" y="655"/>
                      <a:pt x="2622" y="655"/>
                    </a:cubicBezTo>
                    <a:lnTo>
                      <a:pt x="2622" y="655"/>
                    </a:lnTo>
                    <a:cubicBezTo>
                      <a:pt x="2666" y="655"/>
                      <a:pt x="2704" y="650"/>
                      <a:pt x="2737" y="639"/>
                    </a:cubicBezTo>
                    <a:lnTo>
                      <a:pt x="2737" y="639"/>
                    </a:lnTo>
                    <a:cubicBezTo>
                      <a:pt x="2770" y="629"/>
                      <a:pt x="2797" y="612"/>
                      <a:pt x="2819" y="590"/>
                    </a:cubicBezTo>
                    <a:lnTo>
                      <a:pt x="2885" y="525"/>
                    </a:lnTo>
                    <a:lnTo>
                      <a:pt x="2950" y="459"/>
                    </a:lnTo>
                    <a:lnTo>
                      <a:pt x="3016" y="394"/>
                    </a:lnTo>
                    <a:lnTo>
                      <a:pt x="3081" y="327"/>
                    </a:lnTo>
                    <a:close/>
                    <a:moveTo>
                      <a:pt x="2425" y="327"/>
                    </a:moveTo>
                    <a:lnTo>
                      <a:pt x="2492" y="262"/>
                    </a:lnTo>
                    <a:lnTo>
                      <a:pt x="2492" y="262"/>
                    </a:lnTo>
                    <a:cubicBezTo>
                      <a:pt x="2513" y="240"/>
                      <a:pt x="2524" y="219"/>
                      <a:pt x="2524" y="197"/>
                    </a:cubicBezTo>
                    <a:lnTo>
                      <a:pt x="2524" y="197"/>
                    </a:lnTo>
                    <a:cubicBezTo>
                      <a:pt x="2524" y="175"/>
                      <a:pt x="2507" y="159"/>
                      <a:pt x="2475" y="148"/>
                    </a:cubicBezTo>
                    <a:lnTo>
                      <a:pt x="2475" y="148"/>
                    </a:lnTo>
                    <a:cubicBezTo>
                      <a:pt x="2442" y="137"/>
                      <a:pt x="2404" y="131"/>
                      <a:pt x="2360" y="131"/>
                    </a:cubicBezTo>
                    <a:lnTo>
                      <a:pt x="2360" y="131"/>
                    </a:lnTo>
                    <a:cubicBezTo>
                      <a:pt x="2317" y="131"/>
                      <a:pt x="2278" y="137"/>
                      <a:pt x="2246" y="148"/>
                    </a:cubicBezTo>
                    <a:lnTo>
                      <a:pt x="2246" y="148"/>
                    </a:lnTo>
                    <a:cubicBezTo>
                      <a:pt x="2212" y="159"/>
                      <a:pt x="2185" y="175"/>
                      <a:pt x="2163" y="197"/>
                    </a:cubicBezTo>
                    <a:lnTo>
                      <a:pt x="2163" y="197"/>
                    </a:lnTo>
                    <a:cubicBezTo>
                      <a:pt x="2141" y="219"/>
                      <a:pt x="2119" y="230"/>
                      <a:pt x="2098" y="230"/>
                    </a:cubicBezTo>
                    <a:lnTo>
                      <a:pt x="2098" y="230"/>
                    </a:lnTo>
                    <a:cubicBezTo>
                      <a:pt x="2076" y="230"/>
                      <a:pt x="2054" y="219"/>
                      <a:pt x="2032" y="197"/>
                    </a:cubicBezTo>
                    <a:lnTo>
                      <a:pt x="2032" y="197"/>
                    </a:lnTo>
                    <a:cubicBezTo>
                      <a:pt x="2011" y="175"/>
                      <a:pt x="1989" y="164"/>
                      <a:pt x="1966" y="164"/>
                    </a:cubicBezTo>
                    <a:lnTo>
                      <a:pt x="1966" y="164"/>
                    </a:lnTo>
                    <a:cubicBezTo>
                      <a:pt x="1945" y="164"/>
                      <a:pt x="1923" y="175"/>
                      <a:pt x="1901" y="197"/>
                    </a:cubicBezTo>
                    <a:lnTo>
                      <a:pt x="1836" y="262"/>
                    </a:lnTo>
                    <a:lnTo>
                      <a:pt x="1770" y="327"/>
                    </a:lnTo>
                    <a:lnTo>
                      <a:pt x="1705" y="394"/>
                    </a:lnTo>
                    <a:lnTo>
                      <a:pt x="1638" y="459"/>
                    </a:lnTo>
                    <a:lnTo>
                      <a:pt x="1573" y="525"/>
                    </a:lnTo>
                    <a:lnTo>
                      <a:pt x="1573" y="525"/>
                    </a:lnTo>
                    <a:cubicBezTo>
                      <a:pt x="1552" y="546"/>
                      <a:pt x="1541" y="568"/>
                      <a:pt x="1541" y="590"/>
                    </a:cubicBezTo>
                    <a:lnTo>
                      <a:pt x="1541" y="590"/>
                    </a:lnTo>
                    <a:cubicBezTo>
                      <a:pt x="1541" y="612"/>
                      <a:pt x="1557" y="629"/>
                      <a:pt x="1590" y="639"/>
                    </a:cubicBezTo>
                    <a:lnTo>
                      <a:pt x="1590" y="639"/>
                    </a:lnTo>
                    <a:cubicBezTo>
                      <a:pt x="1623" y="650"/>
                      <a:pt x="1661" y="655"/>
                      <a:pt x="1705" y="655"/>
                    </a:cubicBezTo>
                    <a:lnTo>
                      <a:pt x="1705" y="655"/>
                    </a:lnTo>
                    <a:cubicBezTo>
                      <a:pt x="1748" y="655"/>
                      <a:pt x="1786" y="650"/>
                      <a:pt x="1819" y="639"/>
                    </a:cubicBezTo>
                    <a:lnTo>
                      <a:pt x="1819" y="639"/>
                    </a:lnTo>
                    <a:cubicBezTo>
                      <a:pt x="1851" y="629"/>
                      <a:pt x="1879" y="612"/>
                      <a:pt x="1901" y="590"/>
                    </a:cubicBezTo>
                    <a:lnTo>
                      <a:pt x="1901" y="590"/>
                    </a:lnTo>
                    <a:cubicBezTo>
                      <a:pt x="1923" y="568"/>
                      <a:pt x="1945" y="558"/>
                      <a:pt x="1966" y="558"/>
                    </a:cubicBezTo>
                    <a:lnTo>
                      <a:pt x="1966" y="558"/>
                    </a:lnTo>
                    <a:cubicBezTo>
                      <a:pt x="1989" y="558"/>
                      <a:pt x="2011" y="568"/>
                      <a:pt x="2032" y="590"/>
                    </a:cubicBezTo>
                    <a:lnTo>
                      <a:pt x="2032" y="590"/>
                    </a:lnTo>
                    <a:cubicBezTo>
                      <a:pt x="2054" y="612"/>
                      <a:pt x="2076" y="623"/>
                      <a:pt x="2098" y="623"/>
                    </a:cubicBezTo>
                    <a:lnTo>
                      <a:pt x="2098" y="623"/>
                    </a:lnTo>
                    <a:cubicBezTo>
                      <a:pt x="2119" y="623"/>
                      <a:pt x="2141" y="612"/>
                      <a:pt x="2163" y="590"/>
                    </a:cubicBezTo>
                    <a:lnTo>
                      <a:pt x="2229" y="525"/>
                    </a:lnTo>
                    <a:lnTo>
                      <a:pt x="2294" y="459"/>
                    </a:lnTo>
                    <a:lnTo>
                      <a:pt x="2360" y="394"/>
                    </a:lnTo>
                    <a:lnTo>
                      <a:pt x="2425" y="327"/>
                    </a:lnTo>
                    <a:close/>
                    <a:moveTo>
                      <a:pt x="1245" y="590"/>
                    </a:moveTo>
                    <a:lnTo>
                      <a:pt x="1573" y="262"/>
                    </a:lnTo>
                    <a:lnTo>
                      <a:pt x="1573" y="262"/>
                    </a:lnTo>
                    <a:cubicBezTo>
                      <a:pt x="1595" y="240"/>
                      <a:pt x="1606" y="219"/>
                      <a:pt x="1606" y="197"/>
                    </a:cubicBezTo>
                    <a:lnTo>
                      <a:pt x="1606" y="197"/>
                    </a:lnTo>
                    <a:cubicBezTo>
                      <a:pt x="1606" y="175"/>
                      <a:pt x="1590" y="159"/>
                      <a:pt x="1557" y="148"/>
                    </a:cubicBezTo>
                    <a:lnTo>
                      <a:pt x="1557" y="148"/>
                    </a:lnTo>
                    <a:cubicBezTo>
                      <a:pt x="1524" y="137"/>
                      <a:pt x="1486" y="131"/>
                      <a:pt x="1442" y="131"/>
                    </a:cubicBezTo>
                    <a:lnTo>
                      <a:pt x="1442" y="131"/>
                    </a:lnTo>
                    <a:cubicBezTo>
                      <a:pt x="1399" y="131"/>
                      <a:pt x="1360" y="137"/>
                      <a:pt x="1328" y="148"/>
                    </a:cubicBezTo>
                    <a:lnTo>
                      <a:pt x="1328" y="148"/>
                    </a:lnTo>
                    <a:cubicBezTo>
                      <a:pt x="1295" y="159"/>
                      <a:pt x="1267" y="175"/>
                      <a:pt x="1245" y="197"/>
                    </a:cubicBezTo>
                    <a:lnTo>
                      <a:pt x="1180" y="262"/>
                    </a:lnTo>
                    <a:lnTo>
                      <a:pt x="1115" y="327"/>
                    </a:lnTo>
                    <a:lnTo>
                      <a:pt x="1049" y="394"/>
                    </a:lnTo>
                    <a:lnTo>
                      <a:pt x="983" y="459"/>
                    </a:lnTo>
                    <a:lnTo>
                      <a:pt x="918" y="525"/>
                    </a:lnTo>
                    <a:lnTo>
                      <a:pt x="918" y="525"/>
                    </a:lnTo>
                    <a:cubicBezTo>
                      <a:pt x="896" y="546"/>
                      <a:pt x="885" y="568"/>
                      <a:pt x="885" y="590"/>
                    </a:cubicBezTo>
                    <a:lnTo>
                      <a:pt x="885" y="590"/>
                    </a:lnTo>
                    <a:cubicBezTo>
                      <a:pt x="885" y="612"/>
                      <a:pt x="901" y="629"/>
                      <a:pt x="935" y="639"/>
                    </a:cubicBezTo>
                    <a:lnTo>
                      <a:pt x="935" y="639"/>
                    </a:lnTo>
                    <a:cubicBezTo>
                      <a:pt x="967" y="650"/>
                      <a:pt x="1005" y="655"/>
                      <a:pt x="1049" y="655"/>
                    </a:cubicBezTo>
                    <a:lnTo>
                      <a:pt x="1049" y="655"/>
                    </a:lnTo>
                    <a:cubicBezTo>
                      <a:pt x="1093" y="655"/>
                      <a:pt x="1131" y="650"/>
                      <a:pt x="1164" y="639"/>
                    </a:cubicBezTo>
                    <a:lnTo>
                      <a:pt x="1164" y="639"/>
                    </a:lnTo>
                    <a:cubicBezTo>
                      <a:pt x="1196" y="629"/>
                      <a:pt x="1224" y="612"/>
                      <a:pt x="1245" y="590"/>
                    </a:cubicBezTo>
                    <a:close/>
                    <a:moveTo>
                      <a:pt x="4720" y="787"/>
                    </a:moveTo>
                    <a:lnTo>
                      <a:pt x="0" y="787"/>
                    </a:lnTo>
                    <a:lnTo>
                      <a:pt x="0" y="633"/>
                    </a:lnTo>
                    <a:lnTo>
                      <a:pt x="0" y="633"/>
                    </a:lnTo>
                    <a:cubicBezTo>
                      <a:pt x="4" y="635"/>
                      <a:pt x="10" y="637"/>
                      <a:pt x="16" y="639"/>
                    </a:cubicBezTo>
                    <a:lnTo>
                      <a:pt x="16" y="639"/>
                    </a:lnTo>
                    <a:cubicBezTo>
                      <a:pt x="49" y="650"/>
                      <a:pt x="87" y="655"/>
                      <a:pt x="131" y="655"/>
                    </a:cubicBezTo>
                    <a:lnTo>
                      <a:pt x="131" y="655"/>
                    </a:lnTo>
                    <a:cubicBezTo>
                      <a:pt x="175" y="655"/>
                      <a:pt x="213" y="650"/>
                      <a:pt x="245" y="639"/>
                    </a:cubicBezTo>
                    <a:lnTo>
                      <a:pt x="245" y="639"/>
                    </a:lnTo>
                    <a:cubicBezTo>
                      <a:pt x="279" y="629"/>
                      <a:pt x="306" y="612"/>
                      <a:pt x="328" y="590"/>
                    </a:cubicBezTo>
                    <a:lnTo>
                      <a:pt x="328" y="590"/>
                    </a:lnTo>
                    <a:cubicBezTo>
                      <a:pt x="350" y="568"/>
                      <a:pt x="371" y="558"/>
                      <a:pt x="393" y="558"/>
                    </a:cubicBezTo>
                    <a:lnTo>
                      <a:pt x="393" y="558"/>
                    </a:lnTo>
                    <a:cubicBezTo>
                      <a:pt x="415" y="558"/>
                      <a:pt x="437" y="568"/>
                      <a:pt x="459" y="590"/>
                    </a:cubicBezTo>
                    <a:lnTo>
                      <a:pt x="459" y="590"/>
                    </a:lnTo>
                    <a:cubicBezTo>
                      <a:pt x="481" y="612"/>
                      <a:pt x="502" y="623"/>
                      <a:pt x="525" y="623"/>
                    </a:cubicBezTo>
                    <a:lnTo>
                      <a:pt x="525" y="623"/>
                    </a:lnTo>
                    <a:cubicBezTo>
                      <a:pt x="547" y="623"/>
                      <a:pt x="568" y="612"/>
                      <a:pt x="590" y="590"/>
                    </a:cubicBezTo>
                    <a:lnTo>
                      <a:pt x="918" y="262"/>
                    </a:lnTo>
                    <a:lnTo>
                      <a:pt x="918" y="262"/>
                    </a:lnTo>
                    <a:cubicBezTo>
                      <a:pt x="939" y="240"/>
                      <a:pt x="951" y="219"/>
                      <a:pt x="951" y="197"/>
                    </a:cubicBezTo>
                    <a:lnTo>
                      <a:pt x="951" y="197"/>
                    </a:lnTo>
                    <a:cubicBezTo>
                      <a:pt x="951" y="175"/>
                      <a:pt x="935" y="159"/>
                      <a:pt x="901" y="148"/>
                    </a:cubicBezTo>
                    <a:lnTo>
                      <a:pt x="901" y="148"/>
                    </a:lnTo>
                    <a:cubicBezTo>
                      <a:pt x="868" y="137"/>
                      <a:pt x="830" y="131"/>
                      <a:pt x="787" y="131"/>
                    </a:cubicBezTo>
                    <a:lnTo>
                      <a:pt x="787" y="131"/>
                    </a:lnTo>
                    <a:cubicBezTo>
                      <a:pt x="743" y="131"/>
                      <a:pt x="704" y="137"/>
                      <a:pt x="672" y="148"/>
                    </a:cubicBezTo>
                    <a:lnTo>
                      <a:pt x="672" y="148"/>
                    </a:lnTo>
                    <a:cubicBezTo>
                      <a:pt x="639" y="159"/>
                      <a:pt x="612" y="175"/>
                      <a:pt x="590" y="197"/>
                    </a:cubicBezTo>
                    <a:lnTo>
                      <a:pt x="590" y="197"/>
                    </a:lnTo>
                    <a:cubicBezTo>
                      <a:pt x="568" y="219"/>
                      <a:pt x="547" y="230"/>
                      <a:pt x="525" y="230"/>
                    </a:cubicBezTo>
                    <a:lnTo>
                      <a:pt x="525" y="230"/>
                    </a:lnTo>
                    <a:cubicBezTo>
                      <a:pt x="502" y="230"/>
                      <a:pt x="481" y="219"/>
                      <a:pt x="459" y="197"/>
                    </a:cubicBezTo>
                    <a:lnTo>
                      <a:pt x="459" y="197"/>
                    </a:lnTo>
                    <a:cubicBezTo>
                      <a:pt x="437" y="175"/>
                      <a:pt x="415" y="164"/>
                      <a:pt x="393" y="164"/>
                    </a:cubicBezTo>
                    <a:lnTo>
                      <a:pt x="393" y="164"/>
                    </a:lnTo>
                    <a:cubicBezTo>
                      <a:pt x="371" y="164"/>
                      <a:pt x="350" y="175"/>
                      <a:pt x="328" y="197"/>
                    </a:cubicBezTo>
                    <a:lnTo>
                      <a:pt x="0" y="525"/>
                    </a:ln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40"/>
                      <a:pt x="33" y="219"/>
                      <a:pt x="33" y="197"/>
                    </a:cubicBezTo>
                    <a:lnTo>
                      <a:pt x="33" y="197"/>
                    </a:lnTo>
                    <a:cubicBezTo>
                      <a:pt x="33" y="179"/>
                      <a:pt x="22" y="165"/>
                      <a:pt x="0" y="154"/>
                    </a:cubicBezTo>
                    <a:lnTo>
                      <a:pt x="0" y="0"/>
                    </a:lnTo>
                    <a:lnTo>
                      <a:pt x="4720" y="0"/>
                    </a:lnTo>
                    <a:lnTo>
                      <a:pt x="4720" y="154"/>
                    </a:lnTo>
                    <a:lnTo>
                      <a:pt x="4720" y="154"/>
                    </a:lnTo>
                    <a:cubicBezTo>
                      <a:pt x="4715" y="152"/>
                      <a:pt x="4710" y="150"/>
                      <a:pt x="4704" y="148"/>
                    </a:cubicBezTo>
                    <a:lnTo>
                      <a:pt x="4704" y="148"/>
                    </a:lnTo>
                    <a:cubicBezTo>
                      <a:pt x="4671" y="137"/>
                      <a:pt x="4633" y="131"/>
                      <a:pt x="4589" y="131"/>
                    </a:cubicBezTo>
                    <a:lnTo>
                      <a:pt x="4589" y="131"/>
                    </a:lnTo>
                    <a:cubicBezTo>
                      <a:pt x="4545" y="131"/>
                      <a:pt x="4507" y="137"/>
                      <a:pt x="4474" y="148"/>
                    </a:cubicBezTo>
                    <a:lnTo>
                      <a:pt x="4474" y="148"/>
                    </a:lnTo>
                    <a:cubicBezTo>
                      <a:pt x="4441" y="159"/>
                      <a:pt x="4414" y="175"/>
                      <a:pt x="4392" y="197"/>
                    </a:cubicBezTo>
                    <a:lnTo>
                      <a:pt x="4327" y="262"/>
                    </a:lnTo>
                    <a:lnTo>
                      <a:pt x="4261" y="327"/>
                    </a:lnTo>
                    <a:lnTo>
                      <a:pt x="4196" y="394"/>
                    </a:lnTo>
                    <a:lnTo>
                      <a:pt x="4065" y="525"/>
                    </a:lnTo>
                    <a:lnTo>
                      <a:pt x="4065" y="525"/>
                    </a:lnTo>
                    <a:cubicBezTo>
                      <a:pt x="4042" y="546"/>
                      <a:pt x="4032" y="568"/>
                      <a:pt x="4032" y="590"/>
                    </a:cubicBezTo>
                    <a:lnTo>
                      <a:pt x="4032" y="590"/>
                    </a:lnTo>
                    <a:cubicBezTo>
                      <a:pt x="4032" y="612"/>
                      <a:pt x="4049" y="629"/>
                      <a:pt x="4081" y="639"/>
                    </a:cubicBezTo>
                    <a:lnTo>
                      <a:pt x="4081" y="639"/>
                    </a:lnTo>
                    <a:cubicBezTo>
                      <a:pt x="4114" y="650"/>
                      <a:pt x="4152" y="655"/>
                      <a:pt x="4196" y="655"/>
                    </a:cubicBezTo>
                    <a:lnTo>
                      <a:pt x="4196" y="655"/>
                    </a:lnTo>
                    <a:cubicBezTo>
                      <a:pt x="4239" y="655"/>
                      <a:pt x="4278" y="650"/>
                      <a:pt x="4310" y="639"/>
                    </a:cubicBezTo>
                    <a:lnTo>
                      <a:pt x="4310" y="639"/>
                    </a:lnTo>
                    <a:cubicBezTo>
                      <a:pt x="4343" y="629"/>
                      <a:pt x="4370" y="612"/>
                      <a:pt x="4392" y="590"/>
                    </a:cubicBezTo>
                    <a:lnTo>
                      <a:pt x="4458" y="525"/>
                    </a:lnTo>
                    <a:lnTo>
                      <a:pt x="4523" y="459"/>
                    </a:lnTo>
                    <a:lnTo>
                      <a:pt x="4720" y="262"/>
                    </a:lnTo>
                    <a:lnTo>
                      <a:pt x="4720" y="525"/>
                    </a:lnTo>
                    <a:lnTo>
                      <a:pt x="4720" y="525"/>
                    </a:lnTo>
                    <a:cubicBezTo>
                      <a:pt x="4698" y="546"/>
                      <a:pt x="4687" y="568"/>
                      <a:pt x="4687" y="590"/>
                    </a:cubicBezTo>
                    <a:lnTo>
                      <a:pt x="4687" y="590"/>
                    </a:lnTo>
                    <a:cubicBezTo>
                      <a:pt x="4687" y="607"/>
                      <a:pt x="4698" y="622"/>
                      <a:pt x="4720" y="633"/>
                    </a:cubicBezTo>
                    <a:lnTo>
                      <a:pt x="4720" y="78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D338761-6282-6A4F-961A-2B19A3D03AAB}"/>
                </a:ext>
              </a:extLst>
            </p:cNvPr>
            <p:cNvGrpSpPr/>
            <p:nvPr/>
          </p:nvGrpSpPr>
          <p:grpSpPr>
            <a:xfrm rot="5400000">
              <a:off x="9972347" y="6244430"/>
              <a:ext cx="3357822" cy="1078517"/>
              <a:chOff x="6151563" y="6772275"/>
              <a:chExt cx="1700212" cy="546100"/>
            </a:xfrm>
          </p:grpSpPr>
          <p:sp>
            <p:nvSpPr>
              <p:cNvPr id="19" name="Freeform 576">
                <a:extLst>
                  <a:ext uri="{FF2B5EF4-FFF2-40B4-BE49-F238E27FC236}">
                    <a16:creationId xmlns="" xmlns:a16="http://schemas.microsoft.com/office/drawing/2014/main" id="{7DB95B99-B24B-7F43-855A-7C115D375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772275"/>
                <a:ext cx="1700212" cy="244475"/>
              </a:xfrm>
              <a:custGeom>
                <a:avLst/>
                <a:gdLst>
                  <a:gd name="T0" fmla="*/ 3606 w 4721"/>
                  <a:gd name="T1" fmla="*/ 170 h 679"/>
                  <a:gd name="T2" fmla="*/ 3933 w 4721"/>
                  <a:gd name="T3" fmla="*/ 337 h 679"/>
                  <a:gd name="T4" fmla="*/ 4302 w 4721"/>
                  <a:gd name="T5" fmla="*/ 145 h 679"/>
                  <a:gd name="T6" fmla="*/ 4302 w 4721"/>
                  <a:gd name="T7" fmla="*/ 401 h 679"/>
                  <a:gd name="T8" fmla="*/ 4146 w 4721"/>
                  <a:gd name="T9" fmla="*/ 444 h 679"/>
                  <a:gd name="T10" fmla="*/ 4040 w 4721"/>
                  <a:gd name="T11" fmla="*/ 486 h 679"/>
                  <a:gd name="T12" fmla="*/ 3933 w 4721"/>
                  <a:gd name="T13" fmla="*/ 550 h 679"/>
                  <a:gd name="T14" fmla="*/ 3827 w 4721"/>
                  <a:gd name="T15" fmla="*/ 486 h 679"/>
                  <a:gd name="T16" fmla="*/ 3721 w 4721"/>
                  <a:gd name="T17" fmla="*/ 444 h 679"/>
                  <a:gd name="T18" fmla="*/ 3721 w 4721"/>
                  <a:gd name="T19" fmla="*/ 444 h 679"/>
                  <a:gd name="T20" fmla="*/ 3564 w 4721"/>
                  <a:gd name="T21" fmla="*/ 401 h 679"/>
                  <a:gd name="T22" fmla="*/ 3171 w 4721"/>
                  <a:gd name="T23" fmla="*/ 145 h 679"/>
                  <a:gd name="T24" fmla="*/ 2860 w 4721"/>
                  <a:gd name="T25" fmla="*/ 281 h 679"/>
                  <a:gd name="T26" fmla="*/ 3081 w 4721"/>
                  <a:gd name="T27" fmla="*/ 238 h 679"/>
                  <a:gd name="T28" fmla="*/ 3385 w 4721"/>
                  <a:gd name="T29" fmla="*/ 333 h 679"/>
                  <a:gd name="T30" fmla="*/ 1917 w 4721"/>
                  <a:gd name="T31" fmla="*/ 102 h 679"/>
                  <a:gd name="T32" fmla="*/ 2294 w 4721"/>
                  <a:gd name="T33" fmla="*/ 307 h 679"/>
                  <a:gd name="T34" fmla="*/ 2598 w 4721"/>
                  <a:gd name="T35" fmla="*/ 213 h 679"/>
                  <a:gd name="T36" fmla="*/ 2729 w 4721"/>
                  <a:gd name="T37" fmla="*/ 349 h 679"/>
                  <a:gd name="T38" fmla="*/ 2622 w 4721"/>
                  <a:gd name="T39" fmla="*/ 414 h 679"/>
                  <a:gd name="T40" fmla="*/ 2516 w 4721"/>
                  <a:gd name="T41" fmla="*/ 486 h 679"/>
                  <a:gd name="T42" fmla="*/ 2409 w 4721"/>
                  <a:gd name="T43" fmla="*/ 580 h 679"/>
                  <a:gd name="T44" fmla="*/ 2384 w 4721"/>
                  <a:gd name="T45" fmla="*/ 605 h 679"/>
                  <a:gd name="T46" fmla="*/ 2229 w 4721"/>
                  <a:gd name="T47" fmla="*/ 541 h 679"/>
                  <a:gd name="T48" fmla="*/ 2073 w 4721"/>
                  <a:gd name="T49" fmla="*/ 469 h 679"/>
                  <a:gd name="T50" fmla="*/ 1917 w 4721"/>
                  <a:gd name="T51" fmla="*/ 375 h 679"/>
                  <a:gd name="T52" fmla="*/ 1729 w 4721"/>
                  <a:gd name="T53" fmla="*/ 213 h 679"/>
                  <a:gd name="T54" fmla="*/ 1418 w 4721"/>
                  <a:gd name="T55" fmla="*/ 213 h 679"/>
                  <a:gd name="T56" fmla="*/ 1377 w 4721"/>
                  <a:gd name="T57" fmla="*/ 307 h 679"/>
                  <a:gd name="T58" fmla="*/ 1729 w 4721"/>
                  <a:gd name="T59" fmla="*/ 281 h 679"/>
                  <a:gd name="T60" fmla="*/ 1148 w 4721"/>
                  <a:gd name="T61" fmla="*/ 68 h 679"/>
                  <a:gd name="T62" fmla="*/ 590 w 4721"/>
                  <a:gd name="T63" fmla="*/ 238 h 679"/>
                  <a:gd name="T64" fmla="*/ 893 w 4721"/>
                  <a:gd name="T65" fmla="*/ 281 h 679"/>
                  <a:gd name="T66" fmla="*/ 1229 w 4721"/>
                  <a:gd name="T67" fmla="*/ 375 h 679"/>
                  <a:gd name="T68" fmla="*/ 1205 w 4721"/>
                  <a:gd name="T69" fmla="*/ 401 h 679"/>
                  <a:gd name="T70" fmla="*/ 1049 w 4721"/>
                  <a:gd name="T71" fmla="*/ 473 h 679"/>
                  <a:gd name="T72" fmla="*/ 893 w 4721"/>
                  <a:gd name="T73" fmla="*/ 538 h 679"/>
                  <a:gd name="T74" fmla="*/ 738 w 4721"/>
                  <a:gd name="T75" fmla="*/ 580 h 679"/>
                  <a:gd name="T76" fmla="*/ 631 w 4721"/>
                  <a:gd name="T77" fmla="*/ 486 h 679"/>
                  <a:gd name="T78" fmla="*/ 524 w 4721"/>
                  <a:gd name="T79" fmla="*/ 414 h 679"/>
                  <a:gd name="T80" fmla="*/ 418 w 4721"/>
                  <a:gd name="T81" fmla="*/ 349 h 679"/>
                  <a:gd name="T82" fmla="*/ 4409 w 4721"/>
                  <a:gd name="T83" fmla="*/ 307 h 679"/>
                  <a:gd name="T84" fmla="*/ 4696 w 4721"/>
                  <a:gd name="T85" fmla="*/ 213 h 679"/>
                  <a:gd name="T86" fmla="*/ 4434 w 4721"/>
                  <a:gd name="T87" fmla="*/ 418 h 679"/>
                  <a:gd name="T88" fmla="*/ 4040 w 4721"/>
                  <a:gd name="T89" fmla="*/ 623 h 679"/>
                  <a:gd name="T90" fmla="*/ 3737 w 4721"/>
                  <a:gd name="T91" fmla="*/ 580 h 679"/>
                  <a:gd name="T92" fmla="*/ 3344 w 4721"/>
                  <a:gd name="T93" fmla="*/ 375 h 679"/>
                  <a:gd name="T94" fmla="*/ 2990 w 4721"/>
                  <a:gd name="T95" fmla="*/ 349 h 679"/>
                  <a:gd name="T96" fmla="*/ 2598 w 4721"/>
                  <a:gd name="T97" fmla="*/ 555 h 679"/>
                  <a:gd name="T98" fmla="*/ 2294 w 4721"/>
                  <a:gd name="T99" fmla="*/ 648 h 679"/>
                  <a:gd name="T100" fmla="*/ 1901 w 4721"/>
                  <a:gd name="T101" fmla="*/ 444 h 679"/>
                  <a:gd name="T102" fmla="*/ 1573 w 4721"/>
                  <a:gd name="T103" fmla="*/ 277 h 679"/>
                  <a:gd name="T104" fmla="*/ 1205 w 4721"/>
                  <a:gd name="T105" fmla="*/ 469 h 679"/>
                  <a:gd name="T106" fmla="*/ 811 w 4721"/>
                  <a:gd name="T107" fmla="*/ 674 h 679"/>
                  <a:gd name="T108" fmla="*/ 500 w 4721"/>
                  <a:gd name="T109" fmla="*/ 538 h 679"/>
                  <a:gd name="T110" fmla="*/ 106 w 4721"/>
                  <a:gd name="T111" fmla="*/ 333 h 679"/>
                  <a:gd name="T112" fmla="*/ 197 w 4721"/>
                  <a:gd name="T113" fmla="*/ 307 h 679"/>
                  <a:gd name="T114" fmla="*/ 156 w 4721"/>
                  <a:gd name="T115" fmla="*/ 213 h 679"/>
                  <a:gd name="T116" fmla="*/ 4696 w 4721"/>
                  <a:gd name="T117" fmla="*/ 145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21" h="679">
                    <a:moveTo>
                      <a:pt x="4376" y="102"/>
                    </a:moveTo>
                    <a:lnTo>
                      <a:pt x="4376" y="102"/>
                    </a:lnTo>
                    <a:cubicBezTo>
                      <a:pt x="4376" y="91"/>
                      <a:pt x="4368" y="82"/>
                      <a:pt x="4351" y="76"/>
                    </a:cubicBezTo>
                    <a:lnTo>
                      <a:pt x="4351" y="76"/>
                    </a:lnTo>
                    <a:cubicBezTo>
                      <a:pt x="4335" y="71"/>
                      <a:pt x="4316" y="68"/>
                      <a:pt x="4294" y="68"/>
                    </a:cubicBezTo>
                    <a:lnTo>
                      <a:pt x="3573" y="68"/>
                    </a:lnTo>
                    <a:lnTo>
                      <a:pt x="3573" y="68"/>
                    </a:lnTo>
                    <a:cubicBezTo>
                      <a:pt x="3551" y="68"/>
                      <a:pt x="3532" y="71"/>
                      <a:pt x="3516" y="76"/>
                    </a:cubicBezTo>
                    <a:lnTo>
                      <a:pt x="3516" y="76"/>
                    </a:lnTo>
                    <a:cubicBezTo>
                      <a:pt x="3499" y="82"/>
                      <a:pt x="3491" y="91"/>
                      <a:pt x="3491" y="102"/>
                    </a:cubicBezTo>
                    <a:lnTo>
                      <a:pt x="3491" y="102"/>
                    </a:lnTo>
                    <a:cubicBezTo>
                      <a:pt x="3491" y="113"/>
                      <a:pt x="3499" y="122"/>
                      <a:pt x="3516" y="127"/>
                    </a:cubicBezTo>
                    <a:lnTo>
                      <a:pt x="3564" y="145"/>
                    </a:lnTo>
                    <a:lnTo>
                      <a:pt x="3564" y="145"/>
                    </a:lnTo>
                    <a:cubicBezTo>
                      <a:pt x="3581" y="150"/>
                      <a:pt x="3595" y="159"/>
                      <a:pt x="3606" y="170"/>
                    </a:cubicBezTo>
                    <a:lnTo>
                      <a:pt x="3606" y="170"/>
                    </a:lnTo>
                    <a:cubicBezTo>
                      <a:pt x="3617" y="182"/>
                      <a:pt x="3630" y="190"/>
                      <a:pt x="3647" y="196"/>
                    </a:cubicBezTo>
                    <a:lnTo>
                      <a:pt x="3696" y="213"/>
                    </a:lnTo>
                    <a:lnTo>
                      <a:pt x="3696" y="213"/>
                    </a:lnTo>
                    <a:cubicBezTo>
                      <a:pt x="3712" y="218"/>
                      <a:pt x="3726" y="227"/>
                      <a:pt x="3737" y="238"/>
                    </a:cubicBezTo>
                    <a:lnTo>
                      <a:pt x="3737" y="238"/>
                    </a:lnTo>
                    <a:cubicBezTo>
                      <a:pt x="3748" y="250"/>
                      <a:pt x="3762" y="258"/>
                      <a:pt x="3778" y="264"/>
                    </a:cubicBezTo>
                    <a:lnTo>
                      <a:pt x="3827" y="281"/>
                    </a:lnTo>
                    <a:lnTo>
                      <a:pt x="3827" y="281"/>
                    </a:lnTo>
                    <a:cubicBezTo>
                      <a:pt x="3843" y="287"/>
                      <a:pt x="3857" y="296"/>
                      <a:pt x="3868" y="307"/>
                    </a:cubicBezTo>
                    <a:lnTo>
                      <a:pt x="3868" y="307"/>
                    </a:lnTo>
                    <a:cubicBezTo>
                      <a:pt x="3879" y="318"/>
                      <a:pt x="3892" y="327"/>
                      <a:pt x="3909" y="333"/>
                    </a:cubicBezTo>
                    <a:lnTo>
                      <a:pt x="3909" y="333"/>
                    </a:lnTo>
                    <a:cubicBezTo>
                      <a:pt x="3917" y="336"/>
                      <a:pt x="3926" y="337"/>
                      <a:pt x="3933" y="337"/>
                    </a:cubicBezTo>
                    <a:lnTo>
                      <a:pt x="3933" y="337"/>
                    </a:lnTo>
                    <a:cubicBezTo>
                      <a:pt x="3941" y="337"/>
                      <a:pt x="3950" y="336"/>
                      <a:pt x="3958" y="333"/>
                    </a:cubicBezTo>
                    <a:lnTo>
                      <a:pt x="3958" y="333"/>
                    </a:lnTo>
                    <a:cubicBezTo>
                      <a:pt x="3974" y="327"/>
                      <a:pt x="3988" y="318"/>
                      <a:pt x="3999" y="307"/>
                    </a:cubicBezTo>
                    <a:lnTo>
                      <a:pt x="3999" y="307"/>
                    </a:lnTo>
                    <a:cubicBezTo>
                      <a:pt x="4010" y="296"/>
                      <a:pt x="4024" y="287"/>
                      <a:pt x="4040" y="281"/>
                    </a:cubicBezTo>
                    <a:lnTo>
                      <a:pt x="4090" y="264"/>
                    </a:lnTo>
                    <a:lnTo>
                      <a:pt x="4090" y="264"/>
                    </a:lnTo>
                    <a:cubicBezTo>
                      <a:pt x="4106" y="258"/>
                      <a:pt x="4119" y="250"/>
                      <a:pt x="4131" y="238"/>
                    </a:cubicBezTo>
                    <a:lnTo>
                      <a:pt x="4131" y="238"/>
                    </a:lnTo>
                    <a:cubicBezTo>
                      <a:pt x="4141" y="227"/>
                      <a:pt x="4155" y="218"/>
                      <a:pt x="4171" y="213"/>
                    </a:cubicBezTo>
                    <a:lnTo>
                      <a:pt x="4221" y="196"/>
                    </a:lnTo>
                    <a:lnTo>
                      <a:pt x="4221" y="196"/>
                    </a:lnTo>
                    <a:cubicBezTo>
                      <a:pt x="4236" y="190"/>
                      <a:pt x="4250" y="182"/>
                      <a:pt x="4261" y="170"/>
                    </a:cubicBezTo>
                    <a:lnTo>
                      <a:pt x="4261" y="170"/>
                    </a:lnTo>
                    <a:cubicBezTo>
                      <a:pt x="4272" y="159"/>
                      <a:pt x="4286" y="150"/>
                      <a:pt x="4302" y="145"/>
                    </a:cubicBezTo>
                    <a:lnTo>
                      <a:pt x="4351" y="127"/>
                    </a:lnTo>
                    <a:lnTo>
                      <a:pt x="4351" y="127"/>
                    </a:lnTo>
                    <a:cubicBezTo>
                      <a:pt x="4368" y="122"/>
                      <a:pt x="4376" y="113"/>
                      <a:pt x="4376" y="102"/>
                    </a:cubicBezTo>
                    <a:close/>
                    <a:moveTo>
                      <a:pt x="4376" y="375"/>
                    </a:moveTo>
                    <a:lnTo>
                      <a:pt x="4376" y="375"/>
                    </a:lnTo>
                    <a:cubicBezTo>
                      <a:pt x="4376" y="364"/>
                      <a:pt x="4368" y="355"/>
                      <a:pt x="4351" y="349"/>
                    </a:cubicBezTo>
                    <a:lnTo>
                      <a:pt x="4351" y="349"/>
                    </a:lnTo>
                    <a:cubicBezTo>
                      <a:pt x="4343" y="347"/>
                      <a:pt x="4335" y="345"/>
                      <a:pt x="4327" y="345"/>
                    </a:cubicBezTo>
                    <a:lnTo>
                      <a:pt x="4327" y="345"/>
                    </a:lnTo>
                    <a:cubicBezTo>
                      <a:pt x="4318" y="345"/>
                      <a:pt x="4310" y="347"/>
                      <a:pt x="4302" y="349"/>
                    </a:cubicBezTo>
                    <a:lnTo>
                      <a:pt x="4302" y="349"/>
                    </a:lnTo>
                    <a:cubicBezTo>
                      <a:pt x="4286" y="355"/>
                      <a:pt x="4277" y="364"/>
                      <a:pt x="4277" y="375"/>
                    </a:cubicBezTo>
                    <a:lnTo>
                      <a:pt x="4277" y="375"/>
                    </a:lnTo>
                    <a:cubicBezTo>
                      <a:pt x="4277" y="387"/>
                      <a:pt x="4286" y="395"/>
                      <a:pt x="4302" y="401"/>
                    </a:cubicBezTo>
                    <a:lnTo>
                      <a:pt x="4302" y="401"/>
                    </a:lnTo>
                    <a:cubicBezTo>
                      <a:pt x="4310" y="404"/>
                      <a:pt x="4318" y="405"/>
                      <a:pt x="4327" y="405"/>
                    </a:cubicBezTo>
                    <a:lnTo>
                      <a:pt x="4327" y="405"/>
                    </a:lnTo>
                    <a:cubicBezTo>
                      <a:pt x="4335" y="405"/>
                      <a:pt x="4343" y="404"/>
                      <a:pt x="4351" y="401"/>
                    </a:cubicBezTo>
                    <a:lnTo>
                      <a:pt x="4351" y="401"/>
                    </a:lnTo>
                    <a:cubicBezTo>
                      <a:pt x="4368" y="395"/>
                      <a:pt x="4376" y="387"/>
                      <a:pt x="4376" y="375"/>
                    </a:cubicBezTo>
                    <a:close/>
                    <a:moveTo>
                      <a:pt x="4245" y="444"/>
                    </a:moveTo>
                    <a:lnTo>
                      <a:pt x="4245" y="444"/>
                    </a:lnTo>
                    <a:cubicBezTo>
                      <a:pt x="4245" y="432"/>
                      <a:pt x="4236" y="424"/>
                      <a:pt x="4221" y="418"/>
                    </a:cubicBezTo>
                    <a:lnTo>
                      <a:pt x="4221" y="418"/>
                    </a:lnTo>
                    <a:cubicBezTo>
                      <a:pt x="4212" y="415"/>
                      <a:pt x="4204" y="414"/>
                      <a:pt x="4196" y="414"/>
                    </a:cubicBezTo>
                    <a:lnTo>
                      <a:pt x="4196" y="414"/>
                    </a:lnTo>
                    <a:cubicBezTo>
                      <a:pt x="4187" y="414"/>
                      <a:pt x="4179" y="415"/>
                      <a:pt x="4171" y="418"/>
                    </a:cubicBezTo>
                    <a:lnTo>
                      <a:pt x="4171" y="418"/>
                    </a:lnTo>
                    <a:cubicBezTo>
                      <a:pt x="4155" y="424"/>
                      <a:pt x="4146" y="432"/>
                      <a:pt x="4146" y="444"/>
                    </a:cubicBezTo>
                    <a:lnTo>
                      <a:pt x="4146" y="444"/>
                    </a:lnTo>
                    <a:cubicBezTo>
                      <a:pt x="4146" y="455"/>
                      <a:pt x="4155" y="463"/>
                      <a:pt x="4171" y="469"/>
                    </a:cubicBezTo>
                    <a:lnTo>
                      <a:pt x="4171" y="469"/>
                    </a:lnTo>
                    <a:cubicBezTo>
                      <a:pt x="4179" y="472"/>
                      <a:pt x="4187" y="473"/>
                      <a:pt x="4196" y="473"/>
                    </a:cubicBezTo>
                    <a:lnTo>
                      <a:pt x="4196" y="473"/>
                    </a:lnTo>
                    <a:cubicBezTo>
                      <a:pt x="4204" y="473"/>
                      <a:pt x="4212" y="472"/>
                      <a:pt x="4221" y="469"/>
                    </a:cubicBezTo>
                    <a:lnTo>
                      <a:pt x="4221" y="469"/>
                    </a:lnTo>
                    <a:cubicBezTo>
                      <a:pt x="4236" y="463"/>
                      <a:pt x="4245" y="455"/>
                      <a:pt x="4245" y="444"/>
                    </a:cubicBezTo>
                    <a:close/>
                    <a:moveTo>
                      <a:pt x="4113" y="512"/>
                    </a:moveTo>
                    <a:lnTo>
                      <a:pt x="4113" y="512"/>
                    </a:lnTo>
                    <a:cubicBezTo>
                      <a:pt x="4113" y="500"/>
                      <a:pt x="4106" y="492"/>
                      <a:pt x="4090" y="486"/>
                    </a:cubicBezTo>
                    <a:lnTo>
                      <a:pt x="4090" y="486"/>
                    </a:lnTo>
                    <a:cubicBezTo>
                      <a:pt x="4081" y="483"/>
                      <a:pt x="4072" y="482"/>
                      <a:pt x="4064" y="482"/>
                    </a:cubicBezTo>
                    <a:lnTo>
                      <a:pt x="4064" y="482"/>
                    </a:lnTo>
                    <a:cubicBezTo>
                      <a:pt x="4057" y="482"/>
                      <a:pt x="4048" y="483"/>
                      <a:pt x="4040" y="486"/>
                    </a:cubicBezTo>
                    <a:lnTo>
                      <a:pt x="4040" y="486"/>
                    </a:lnTo>
                    <a:cubicBezTo>
                      <a:pt x="4024" y="492"/>
                      <a:pt x="4015" y="500"/>
                      <a:pt x="4015" y="512"/>
                    </a:cubicBezTo>
                    <a:lnTo>
                      <a:pt x="4015" y="512"/>
                    </a:lnTo>
                    <a:cubicBezTo>
                      <a:pt x="4015" y="523"/>
                      <a:pt x="4024" y="531"/>
                      <a:pt x="4040" y="538"/>
                    </a:cubicBezTo>
                    <a:lnTo>
                      <a:pt x="4040" y="538"/>
                    </a:lnTo>
                    <a:cubicBezTo>
                      <a:pt x="4048" y="540"/>
                      <a:pt x="4057" y="541"/>
                      <a:pt x="4064" y="541"/>
                    </a:cubicBezTo>
                    <a:lnTo>
                      <a:pt x="4064" y="541"/>
                    </a:lnTo>
                    <a:cubicBezTo>
                      <a:pt x="4072" y="541"/>
                      <a:pt x="4081" y="540"/>
                      <a:pt x="4090" y="538"/>
                    </a:cubicBezTo>
                    <a:lnTo>
                      <a:pt x="4090" y="538"/>
                    </a:lnTo>
                    <a:cubicBezTo>
                      <a:pt x="4106" y="531"/>
                      <a:pt x="4113" y="523"/>
                      <a:pt x="4113" y="512"/>
                    </a:cubicBezTo>
                    <a:close/>
                    <a:moveTo>
                      <a:pt x="3982" y="580"/>
                    </a:moveTo>
                    <a:lnTo>
                      <a:pt x="3982" y="580"/>
                    </a:lnTo>
                    <a:cubicBezTo>
                      <a:pt x="3982" y="569"/>
                      <a:pt x="3974" y="560"/>
                      <a:pt x="3958" y="555"/>
                    </a:cubicBezTo>
                    <a:lnTo>
                      <a:pt x="3958" y="555"/>
                    </a:lnTo>
                    <a:cubicBezTo>
                      <a:pt x="3950" y="551"/>
                      <a:pt x="3941" y="550"/>
                      <a:pt x="3933" y="550"/>
                    </a:cubicBezTo>
                    <a:lnTo>
                      <a:pt x="3933" y="550"/>
                    </a:lnTo>
                    <a:cubicBezTo>
                      <a:pt x="3926" y="550"/>
                      <a:pt x="3917" y="551"/>
                      <a:pt x="3909" y="555"/>
                    </a:cubicBezTo>
                    <a:lnTo>
                      <a:pt x="3909" y="555"/>
                    </a:lnTo>
                    <a:cubicBezTo>
                      <a:pt x="3892" y="560"/>
                      <a:pt x="3884" y="569"/>
                      <a:pt x="3884" y="580"/>
                    </a:cubicBezTo>
                    <a:lnTo>
                      <a:pt x="3884" y="580"/>
                    </a:lnTo>
                    <a:cubicBezTo>
                      <a:pt x="3884" y="591"/>
                      <a:pt x="3892" y="600"/>
                      <a:pt x="3909" y="605"/>
                    </a:cubicBezTo>
                    <a:lnTo>
                      <a:pt x="3909" y="605"/>
                    </a:lnTo>
                    <a:cubicBezTo>
                      <a:pt x="3917" y="608"/>
                      <a:pt x="3926" y="610"/>
                      <a:pt x="3933" y="610"/>
                    </a:cubicBezTo>
                    <a:lnTo>
                      <a:pt x="3933" y="610"/>
                    </a:lnTo>
                    <a:cubicBezTo>
                      <a:pt x="3941" y="610"/>
                      <a:pt x="3950" y="608"/>
                      <a:pt x="3958" y="605"/>
                    </a:cubicBezTo>
                    <a:lnTo>
                      <a:pt x="3958" y="605"/>
                    </a:lnTo>
                    <a:cubicBezTo>
                      <a:pt x="3974" y="600"/>
                      <a:pt x="3982" y="591"/>
                      <a:pt x="3982" y="580"/>
                    </a:cubicBezTo>
                    <a:close/>
                    <a:moveTo>
                      <a:pt x="3851" y="512"/>
                    </a:moveTo>
                    <a:lnTo>
                      <a:pt x="3851" y="512"/>
                    </a:lnTo>
                    <a:cubicBezTo>
                      <a:pt x="3851" y="500"/>
                      <a:pt x="3843" y="492"/>
                      <a:pt x="3827" y="486"/>
                    </a:cubicBezTo>
                    <a:lnTo>
                      <a:pt x="3827" y="486"/>
                    </a:lnTo>
                    <a:cubicBezTo>
                      <a:pt x="3819" y="483"/>
                      <a:pt x="3810" y="482"/>
                      <a:pt x="3802" y="482"/>
                    </a:cubicBezTo>
                    <a:lnTo>
                      <a:pt x="3802" y="482"/>
                    </a:lnTo>
                    <a:cubicBezTo>
                      <a:pt x="3794" y="482"/>
                      <a:pt x="3786" y="483"/>
                      <a:pt x="3778" y="486"/>
                    </a:cubicBezTo>
                    <a:lnTo>
                      <a:pt x="3778" y="486"/>
                    </a:lnTo>
                    <a:cubicBezTo>
                      <a:pt x="3762" y="492"/>
                      <a:pt x="3753" y="500"/>
                      <a:pt x="3753" y="512"/>
                    </a:cubicBezTo>
                    <a:lnTo>
                      <a:pt x="3753" y="512"/>
                    </a:lnTo>
                    <a:cubicBezTo>
                      <a:pt x="3753" y="523"/>
                      <a:pt x="3762" y="531"/>
                      <a:pt x="3778" y="538"/>
                    </a:cubicBezTo>
                    <a:lnTo>
                      <a:pt x="3778" y="538"/>
                    </a:lnTo>
                    <a:cubicBezTo>
                      <a:pt x="3786" y="540"/>
                      <a:pt x="3794" y="541"/>
                      <a:pt x="3802" y="541"/>
                    </a:cubicBezTo>
                    <a:lnTo>
                      <a:pt x="3802" y="541"/>
                    </a:lnTo>
                    <a:cubicBezTo>
                      <a:pt x="3810" y="541"/>
                      <a:pt x="3819" y="540"/>
                      <a:pt x="3827" y="538"/>
                    </a:cubicBezTo>
                    <a:lnTo>
                      <a:pt x="3827" y="538"/>
                    </a:lnTo>
                    <a:cubicBezTo>
                      <a:pt x="3843" y="531"/>
                      <a:pt x="3851" y="523"/>
                      <a:pt x="3851" y="512"/>
                    </a:cubicBezTo>
                    <a:close/>
                    <a:moveTo>
                      <a:pt x="3721" y="444"/>
                    </a:moveTo>
                    <a:lnTo>
                      <a:pt x="3721" y="444"/>
                    </a:lnTo>
                    <a:cubicBezTo>
                      <a:pt x="3721" y="432"/>
                      <a:pt x="3712" y="424"/>
                      <a:pt x="3696" y="418"/>
                    </a:cubicBezTo>
                    <a:lnTo>
                      <a:pt x="3696" y="418"/>
                    </a:lnTo>
                    <a:cubicBezTo>
                      <a:pt x="3688" y="415"/>
                      <a:pt x="3679" y="414"/>
                      <a:pt x="3671" y="414"/>
                    </a:cubicBezTo>
                    <a:lnTo>
                      <a:pt x="3671" y="414"/>
                    </a:lnTo>
                    <a:cubicBezTo>
                      <a:pt x="3663" y="414"/>
                      <a:pt x="3655" y="415"/>
                      <a:pt x="3647" y="418"/>
                    </a:cubicBezTo>
                    <a:lnTo>
                      <a:pt x="3647" y="418"/>
                    </a:lnTo>
                    <a:cubicBezTo>
                      <a:pt x="3630" y="424"/>
                      <a:pt x="3622" y="432"/>
                      <a:pt x="3622" y="444"/>
                    </a:cubicBezTo>
                    <a:lnTo>
                      <a:pt x="3622" y="444"/>
                    </a:lnTo>
                    <a:cubicBezTo>
                      <a:pt x="3622" y="455"/>
                      <a:pt x="3630" y="463"/>
                      <a:pt x="3647" y="469"/>
                    </a:cubicBezTo>
                    <a:lnTo>
                      <a:pt x="3647" y="469"/>
                    </a:lnTo>
                    <a:cubicBezTo>
                      <a:pt x="3655" y="472"/>
                      <a:pt x="3663" y="473"/>
                      <a:pt x="3671" y="473"/>
                    </a:cubicBezTo>
                    <a:lnTo>
                      <a:pt x="3671" y="473"/>
                    </a:lnTo>
                    <a:cubicBezTo>
                      <a:pt x="3679" y="473"/>
                      <a:pt x="3688" y="472"/>
                      <a:pt x="3696" y="469"/>
                    </a:cubicBezTo>
                    <a:lnTo>
                      <a:pt x="3696" y="469"/>
                    </a:lnTo>
                    <a:cubicBezTo>
                      <a:pt x="3712" y="463"/>
                      <a:pt x="3721" y="455"/>
                      <a:pt x="3721" y="444"/>
                    </a:cubicBezTo>
                    <a:close/>
                    <a:moveTo>
                      <a:pt x="3589" y="375"/>
                    </a:moveTo>
                    <a:lnTo>
                      <a:pt x="3589" y="375"/>
                    </a:lnTo>
                    <a:cubicBezTo>
                      <a:pt x="3589" y="364"/>
                      <a:pt x="3581" y="355"/>
                      <a:pt x="3564" y="349"/>
                    </a:cubicBezTo>
                    <a:lnTo>
                      <a:pt x="3564" y="349"/>
                    </a:lnTo>
                    <a:cubicBezTo>
                      <a:pt x="3556" y="347"/>
                      <a:pt x="3548" y="345"/>
                      <a:pt x="3540" y="345"/>
                    </a:cubicBezTo>
                    <a:lnTo>
                      <a:pt x="3540" y="345"/>
                    </a:lnTo>
                    <a:cubicBezTo>
                      <a:pt x="3532" y="345"/>
                      <a:pt x="3524" y="347"/>
                      <a:pt x="3516" y="349"/>
                    </a:cubicBezTo>
                    <a:lnTo>
                      <a:pt x="3516" y="349"/>
                    </a:lnTo>
                    <a:cubicBezTo>
                      <a:pt x="3499" y="355"/>
                      <a:pt x="3491" y="364"/>
                      <a:pt x="3491" y="375"/>
                    </a:cubicBezTo>
                    <a:lnTo>
                      <a:pt x="3491" y="375"/>
                    </a:lnTo>
                    <a:cubicBezTo>
                      <a:pt x="3491" y="387"/>
                      <a:pt x="3499" y="395"/>
                      <a:pt x="3516" y="401"/>
                    </a:cubicBezTo>
                    <a:lnTo>
                      <a:pt x="3516" y="401"/>
                    </a:lnTo>
                    <a:cubicBezTo>
                      <a:pt x="3524" y="404"/>
                      <a:pt x="3532" y="405"/>
                      <a:pt x="3540" y="405"/>
                    </a:cubicBezTo>
                    <a:lnTo>
                      <a:pt x="3540" y="405"/>
                    </a:lnTo>
                    <a:cubicBezTo>
                      <a:pt x="3548" y="405"/>
                      <a:pt x="3556" y="404"/>
                      <a:pt x="3564" y="401"/>
                    </a:cubicBezTo>
                    <a:lnTo>
                      <a:pt x="3564" y="401"/>
                    </a:lnTo>
                    <a:cubicBezTo>
                      <a:pt x="3581" y="395"/>
                      <a:pt x="3589" y="387"/>
                      <a:pt x="3589" y="375"/>
                    </a:cubicBezTo>
                    <a:close/>
                    <a:moveTo>
                      <a:pt x="3458" y="307"/>
                    </a:moveTo>
                    <a:lnTo>
                      <a:pt x="3458" y="307"/>
                    </a:lnTo>
                    <a:cubicBezTo>
                      <a:pt x="3458" y="296"/>
                      <a:pt x="3450" y="287"/>
                      <a:pt x="3433" y="281"/>
                    </a:cubicBezTo>
                    <a:lnTo>
                      <a:pt x="3385" y="264"/>
                    </a:lnTo>
                    <a:lnTo>
                      <a:pt x="3385" y="264"/>
                    </a:lnTo>
                    <a:cubicBezTo>
                      <a:pt x="3368" y="258"/>
                      <a:pt x="3354" y="250"/>
                      <a:pt x="3344" y="238"/>
                    </a:cubicBezTo>
                    <a:lnTo>
                      <a:pt x="3344" y="238"/>
                    </a:lnTo>
                    <a:cubicBezTo>
                      <a:pt x="3332" y="227"/>
                      <a:pt x="3319" y="218"/>
                      <a:pt x="3302" y="213"/>
                    </a:cubicBezTo>
                    <a:lnTo>
                      <a:pt x="3253" y="196"/>
                    </a:lnTo>
                    <a:lnTo>
                      <a:pt x="3253" y="196"/>
                    </a:lnTo>
                    <a:cubicBezTo>
                      <a:pt x="3237" y="190"/>
                      <a:pt x="3223" y="182"/>
                      <a:pt x="3212" y="170"/>
                    </a:cubicBezTo>
                    <a:lnTo>
                      <a:pt x="3212" y="170"/>
                    </a:lnTo>
                    <a:cubicBezTo>
                      <a:pt x="3201" y="159"/>
                      <a:pt x="3188" y="150"/>
                      <a:pt x="3171" y="145"/>
                    </a:cubicBezTo>
                    <a:lnTo>
                      <a:pt x="3171" y="145"/>
                    </a:lnTo>
                    <a:cubicBezTo>
                      <a:pt x="3163" y="142"/>
                      <a:pt x="3155" y="141"/>
                      <a:pt x="3147" y="141"/>
                    </a:cubicBezTo>
                    <a:lnTo>
                      <a:pt x="3147" y="141"/>
                    </a:lnTo>
                    <a:cubicBezTo>
                      <a:pt x="3139" y="141"/>
                      <a:pt x="3130" y="142"/>
                      <a:pt x="3122" y="145"/>
                    </a:cubicBezTo>
                    <a:lnTo>
                      <a:pt x="3122" y="145"/>
                    </a:lnTo>
                    <a:cubicBezTo>
                      <a:pt x="3106" y="150"/>
                      <a:pt x="3092" y="159"/>
                      <a:pt x="3081" y="170"/>
                    </a:cubicBezTo>
                    <a:lnTo>
                      <a:pt x="3081" y="170"/>
                    </a:lnTo>
                    <a:cubicBezTo>
                      <a:pt x="3070" y="182"/>
                      <a:pt x="3056" y="190"/>
                      <a:pt x="3040" y="196"/>
                    </a:cubicBezTo>
                    <a:lnTo>
                      <a:pt x="2990" y="213"/>
                    </a:lnTo>
                    <a:lnTo>
                      <a:pt x="2990" y="213"/>
                    </a:lnTo>
                    <a:cubicBezTo>
                      <a:pt x="2975" y="218"/>
                      <a:pt x="2961" y="227"/>
                      <a:pt x="2950" y="238"/>
                    </a:cubicBezTo>
                    <a:lnTo>
                      <a:pt x="2950" y="238"/>
                    </a:lnTo>
                    <a:cubicBezTo>
                      <a:pt x="2939" y="250"/>
                      <a:pt x="2926" y="258"/>
                      <a:pt x="2909" y="264"/>
                    </a:cubicBezTo>
                    <a:lnTo>
                      <a:pt x="2860" y="281"/>
                    </a:lnTo>
                    <a:lnTo>
                      <a:pt x="2860" y="281"/>
                    </a:lnTo>
                    <a:cubicBezTo>
                      <a:pt x="2844" y="287"/>
                      <a:pt x="2836" y="296"/>
                      <a:pt x="2836" y="307"/>
                    </a:cubicBezTo>
                    <a:lnTo>
                      <a:pt x="2836" y="307"/>
                    </a:lnTo>
                    <a:cubicBezTo>
                      <a:pt x="2836" y="318"/>
                      <a:pt x="2844" y="327"/>
                      <a:pt x="2860" y="333"/>
                    </a:cubicBezTo>
                    <a:lnTo>
                      <a:pt x="2860" y="333"/>
                    </a:lnTo>
                    <a:cubicBezTo>
                      <a:pt x="2868" y="336"/>
                      <a:pt x="2876" y="337"/>
                      <a:pt x="2884" y="337"/>
                    </a:cubicBezTo>
                    <a:lnTo>
                      <a:pt x="2884" y="337"/>
                    </a:lnTo>
                    <a:cubicBezTo>
                      <a:pt x="2893" y="337"/>
                      <a:pt x="2901" y="336"/>
                      <a:pt x="2909" y="333"/>
                    </a:cubicBezTo>
                    <a:lnTo>
                      <a:pt x="2909" y="333"/>
                    </a:lnTo>
                    <a:cubicBezTo>
                      <a:pt x="2926" y="327"/>
                      <a:pt x="2939" y="318"/>
                      <a:pt x="2950" y="307"/>
                    </a:cubicBezTo>
                    <a:lnTo>
                      <a:pt x="2950" y="307"/>
                    </a:lnTo>
                    <a:cubicBezTo>
                      <a:pt x="2961" y="296"/>
                      <a:pt x="2975" y="287"/>
                      <a:pt x="2990" y="281"/>
                    </a:cubicBezTo>
                    <a:lnTo>
                      <a:pt x="3040" y="264"/>
                    </a:lnTo>
                    <a:lnTo>
                      <a:pt x="3040" y="264"/>
                    </a:lnTo>
                    <a:cubicBezTo>
                      <a:pt x="3056" y="258"/>
                      <a:pt x="3070" y="250"/>
                      <a:pt x="3081" y="238"/>
                    </a:cubicBezTo>
                    <a:lnTo>
                      <a:pt x="3081" y="238"/>
                    </a:lnTo>
                    <a:cubicBezTo>
                      <a:pt x="3092" y="227"/>
                      <a:pt x="3106" y="218"/>
                      <a:pt x="3122" y="213"/>
                    </a:cubicBezTo>
                    <a:lnTo>
                      <a:pt x="3122" y="213"/>
                    </a:lnTo>
                    <a:cubicBezTo>
                      <a:pt x="3130" y="210"/>
                      <a:pt x="3139" y="208"/>
                      <a:pt x="3147" y="208"/>
                    </a:cubicBezTo>
                    <a:lnTo>
                      <a:pt x="3147" y="208"/>
                    </a:lnTo>
                    <a:cubicBezTo>
                      <a:pt x="3155" y="208"/>
                      <a:pt x="3163" y="210"/>
                      <a:pt x="3171" y="213"/>
                    </a:cubicBezTo>
                    <a:lnTo>
                      <a:pt x="3171" y="213"/>
                    </a:lnTo>
                    <a:cubicBezTo>
                      <a:pt x="3188" y="218"/>
                      <a:pt x="3201" y="227"/>
                      <a:pt x="3212" y="238"/>
                    </a:cubicBezTo>
                    <a:lnTo>
                      <a:pt x="3212" y="238"/>
                    </a:lnTo>
                    <a:cubicBezTo>
                      <a:pt x="3223" y="250"/>
                      <a:pt x="3237" y="258"/>
                      <a:pt x="3253" y="264"/>
                    </a:cubicBezTo>
                    <a:lnTo>
                      <a:pt x="3302" y="281"/>
                    </a:lnTo>
                    <a:lnTo>
                      <a:pt x="3302" y="281"/>
                    </a:lnTo>
                    <a:cubicBezTo>
                      <a:pt x="3319" y="287"/>
                      <a:pt x="3332" y="296"/>
                      <a:pt x="3344" y="307"/>
                    </a:cubicBezTo>
                    <a:lnTo>
                      <a:pt x="3344" y="307"/>
                    </a:lnTo>
                    <a:cubicBezTo>
                      <a:pt x="3354" y="318"/>
                      <a:pt x="3368" y="327"/>
                      <a:pt x="3385" y="333"/>
                    </a:cubicBezTo>
                    <a:lnTo>
                      <a:pt x="3385" y="333"/>
                    </a:lnTo>
                    <a:cubicBezTo>
                      <a:pt x="3392" y="336"/>
                      <a:pt x="3401" y="337"/>
                      <a:pt x="3409" y="337"/>
                    </a:cubicBezTo>
                    <a:lnTo>
                      <a:pt x="3409" y="337"/>
                    </a:lnTo>
                    <a:cubicBezTo>
                      <a:pt x="3417" y="337"/>
                      <a:pt x="3425" y="336"/>
                      <a:pt x="3433" y="333"/>
                    </a:cubicBezTo>
                    <a:lnTo>
                      <a:pt x="3433" y="333"/>
                    </a:lnTo>
                    <a:cubicBezTo>
                      <a:pt x="3450" y="327"/>
                      <a:pt x="3458" y="318"/>
                      <a:pt x="3458" y="307"/>
                    </a:cubicBezTo>
                    <a:close/>
                    <a:moveTo>
                      <a:pt x="2803" y="102"/>
                    </a:moveTo>
                    <a:lnTo>
                      <a:pt x="2803" y="102"/>
                    </a:lnTo>
                    <a:cubicBezTo>
                      <a:pt x="2803" y="91"/>
                      <a:pt x="2795" y="82"/>
                      <a:pt x="2778" y="76"/>
                    </a:cubicBezTo>
                    <a:lnTo>
                      <a:pt x="2778" y="76"/>
                    </a:lnTo>
                    <a:cubicBezTo>
                      <a:pt x="2762" y="71"/>
                      <a:pt x="2743" y="68"/>
                      <a:pt x="2721" y="68"/>
                    </a:cubicBezTo>
                    <a:lnTo>
                      <a:pt x="2000" y="68"/>
                    </a:lnTo>
                    <a:lnTo>
                      <a:pt x="2000" y="68"/>
                    </a:lnTo>
                    <a:cubicBezTo>
                      <a:pt x="1977" y="68"/>
                      <a:pt x="1959" y="71"/>
                      <a:pt x="1942" y="76"/>
                    </a:cubicBezTo>
                    <a:lnTo>
                      <a:pt x="1942" y="76"/>
                    </a:lnTo>
                    <a:cubicBezTo>
                      <a:pt x="1926" y="82"/>
                      <a:pt x="1917" y="91"/>
                      <a:pt x="1917" y="102"/>
                    </a:cubicBezTo>
                    <a:lnTo>
                      <a:pt x="1917" y="102"/>
                    </a:lnTo>
                    <a:cubicBezTo>
                      <a:pt x="1917" y="113"/>
                      <a:pt x="1926" y="122"/>
                      <a:pt x="1942" y="127"/>
                    </a:cubicBezTo>
                    <a:lnTo>
                      <a:pt x="1991" y="145"/>
                    </a:lnTo>
                    <a:lnTo>
                      <a:pt x="1991" y="145"/>
                    </a:lnTo>
                    <a:cubicBezTo>
                      <a:pt x="2007" y="150"/>
                      <a:pt x="2021" y="159"/>
                      <a:pt x="2032" y="170"/>
                    </a:cubicBezTo>
                    <a:lnTo>
                      <a:pt x="2032" y="170"/>
                    </a:lnTo>
                    <a:cubicBezTo>
                      <a:pt x="2043" y="182"/>
                      <a:pt x="2057" y="190"/>
                      <a:pt x="2073" y="196"/>
                    </a:cubicBezTo>
                    <a:lnTo>
                      <a:pt x="2123" y="213"/>
                    </a:lnTo>
                    <a:lnTo>
                      <a:pt x="2123" y="213"/>
                    </a:lnTo>
                    <a:cubicBezTo>
                      <a:pt x="2139" y="218"/>
                      <a:pt x="2152" y="227"/>
                      <a:pt x="2164" y="238"/>
                    </a:cubicBezTo>
                    <a:lnTo>
                      <a:pt x="2164" y="238"/>
                    </a:lnTo>
                    <a:cubicBezTo>
                      <a:pt x="2174" y="250"/>
                      <a:pt x="2188" y="258"/>
                      <a:pt x="2204" y="264"/>
                    </a:cubicBezTo>
                    <a:lnTo>
                      <a:pt x="2253" y="281"/>
                    </a:lnTo>
                    <a:lnTo>
                      <a:pt x="2253" y="281"/>
                    </a:lnTo>
                    <a:cubicBezTo>
                      <a:pt x="2270" y="287"/>
                      <a:pt x="2283" y="296"/>
                      <a:pt x="2294" y="307"/>
                    </a:cubicBezTo>
                    <a:lnTo>
                      <a:pt x="2294" y="307"/>
                    </a:lnTo>
                    <a:cubicBezTo>
                      <a:pt x="2306" y="318"/>
                      <a:pt x="2319" y="327"/>
                      <a:pt x="2335" y="333"/>
                    </a:cubicBezTo>
                    <a:lnTo>
                      <a:pt x="2335" y="333"/>
                    </a:lnTo>
                    <a:cubicBezTo>
                      <a:pt x="2343" y="336"/>
                      <a:pt x="2352" y="337"/>
                      <a:pt x="2360" y="337"/>
                    </a:cubicBezTo>
                    <a:lnTo>
                      <a:pt x="2360" y="337"/>
                    </a:lnTo>
                    <a:cubicBezTo>
                      <a:pt x="2368" y="337"/>
                      <a:pt x="2376" y="336"/>
                      <a:pt x="2384" y="333"/>
                    </a:cubicBezTo>
                    <a:lnTo>
                      <a:pt x="2384" y="333"/>
                    </a:lnTo>
                    <a:cubicBezTo>
                      <a:pt x="2401" y="327"/>
                      <a:pt x="2414" y="318"/>
                      <a:pt x="2426" y="307"/>
                    </a:cubicBezTo>
                    <a:lnTo>
                      <a:pt x="2426" y="307"/>
                    </a:lnTo>
                    <a:cubicBezTo>
                      <a:pt x="2437" y="296"/>
                      <a:pt x="2450" y="287"/>
                      <a:pt x="2467" y="281"/>
                    </a:cubicBezTo>
                    <a:lnTo>
                      <a:pt x="2516" y="264"/>
                    </a:lnTo>
                    <a:lnTo>
                      <a:pt x="2516" y="264"/>
                    </a:lnTo>
                    <a:cubicBezTo>
                      <a:pt x="2533" y="258"/>
                      <a:pt x="2545" y="250"/>
                      <a:pt x="2557" y="238"/>
                    </a:cubicBezTo>
                    <a:lnTo>
                      <a:pt x="2557" y="238"/>
                    </a:lnTo>
                    <a:cubicBezTo>
                      <a:pt x="2568" y="227"/>
                      <a:pt x="2581" y="218"/>
                      <a:pt x="2598" y="213"/>
                    </a:cubicBezTo>
                    <a:lnTo>
                      <a:pt x="2647" y="196"/>
                    </a:lnTo>
                    <a:lnTo>
                      <a:pt x="2647" y="196"/>
                    </a:lnTo>
                    <a:cubicBezTo>
                      <a:pt x="2663" y="190"/>
                      <a:pt x="2677" y="182"/>
                      <a:pt x="2687" y="170"/>
                    </a:cubicBezTo>
                    <a:lnTo>
                      <a:pt x="2687" y="170"/>
                    </a:lnTo>
                    <a:cubicBezTo>
                      <a:pt x="2699" y="159"/>
                      <a:pt x="2712" y="150"/>
                      <a:pt x="2729" y="145"/>
                    </a:cubicBezTo>
                    <a:lnTo>
                      <a:pt x="2778" y="127"/>
                    </a:lnTo>
                    <a:lnTo>
                      <a:pt x="2778" y="127"/>
                    </a:lnTo>
                    <a:cubicBezTo>
                      <a:pt x="2795" y="122"/>
                      <a:pt x="2803" y="113"/>
                      <a:pt x="2803" y="102"/>
                    </a:cubicBezTo>
                    <a:close/>
                    <a:moveTo>
                      <a:pt x="2803" y="375"/>
                    </a:moveTo>
                    <a:lnTo>
                      <a:pt x="2803" y="375"/>
                    </a:lnTo>
                    <a:cubicBezTo>
                      <a:pt x="2803" y="364"/>
                      <a:pt x="2795" y="355"/>
                      <a:pt x="2778" y="349"/>
                    </a:cubicBezTo>
                    <a:lnTo>
                      <a:pt x="2778" y="349"/>
                    </a:lnTo>
                    <a:cubicBezTo>
                      <a:pt x="2770" y="347"/>
                      <a:pt x="2762" y="345"/>
                      <a:pt x="2753" y="345"/>
                    </a:cubicBezTo>
                    <a:lnTo>
                      <a:pt x="2753" y="345"/>
                    </a:lnTo>
                    <a:cubicBezTo>
                      <a:pt x="2745" y="345"/>
                      <a:pt x="2737" y="347"/>
                      <a:pt x="2729" y="349"/>
                    </a:cubicBezTo>
                    <a:lnTo>
                      <a:pt x="2729" y="349"/>
                    </a:lnTo>
                    <a:cubicBezTo>
                      <a:pt x="2712" y="355"/>
                      <a:pt x="2704" y="364"/>
                      <a:pt x="2704" y="375"/>
                    </a:cubicBezTo>
                    <a:lnTo>
                      <a:pt x="2704" y="375"/>
                    </a:lnTo>
                    <a:cubicBezTo>
                      <a:pt x="2704" y="387"/>
                      <a:pt x="2712" y="395"/>
                      <a:pt x="2729" y="401"/>
                    </a:cubicBezTo>
                    <a:lnTo>
                      <a:pt x="2729" y="401"/>
                    </a:lnTo>
                    <a:cubicBezTo>
                      <a:pt x="2737" y="404"/>
                      <a:pt x="2745" y="405"/>
                      <a:pt x="2753" y="405"/>
                    </a:cubicBezTo>
                    <a:lnTo>
                      <a:pt x="2753" y="405"/>
                    </a:lnTo>
                    <a:cubicBezTo>
                      <a:pt x="2762" y="405"/>
                      <a:pt x="2770" y="404"/>
                      <a:pt x="2778" y="401"/>
                    </a:cubicBezTo>
                    <a:lnTo>
                      <a:pt x="2778" y="401"/>
                    </a:lnTo>
                    <a:cubicBezTo>
                      <a:pt x="2795" y="395"/>
                      <a:pt x="2803" y="387"/>
                      <a:pt x="2803" y="375"/>
                    </a:cubicBezTo>
                    <a:close/>
                    <a:moveTo>
                      <a:pt x="2672" y="444"/>
                    </a:moveTo>
                    <a:lnTo>
                      <a:pt x="2672" y="444"/>
                    </a:lnTo>
                    <a:cubicBezTo>
                      <a:pt x="2672" y="432"/>
                      <a:pt x="2663" y="424"/>
                      <a:pt x="2647" y="418"/>
                    </a:cubicBezTo>
                    <a:lnTo>
                      <a:pt x="2647" y="418"/>
                    </a:lnTo>
                    <a:cubicBezTo>
                      <a:pt x="2639" y="415"/>
                      <a:pt x="2631" y="414"/>
                      <a:pt x="2622" y="414"/>
                    </a:cubicBezTo>
                    <a:lnTo>
                      <a:pt x="2622" y="414"/>
                    </a:lnTo>
                    <a:cubicBezTo>
                      <a:pt x="2614" y="414"/>
                      <a:pt x="2606" y="415"/>
                      <a:pt x="2598" y="418"/>
                    </a:cubicBezTo>
                    <a:lnTo>
                      <a:pt x="2598" y="418"/>
                    </a:lnTo>
                    <a:cubicBezTo>
                      <a:pt x="2581" y="424"/>
                      <a:pt x="2573" y="432"/>
                      <a:pt x="2573" y="444"/>
                    </a:cubicBezTo>
                    <a:lnTo>
                      <a:pt x="2573" y="444"/>
                    </a:lnTo>
                    <a:cubicBezTo>
                      <a:pt x="2573" y="455"/>
                      <a:pt x="2581" y="463"/>
                      <a:pt x="2598" y="469"/>
                    </a:cubicBezTo>
                    <a:lnTo>
                      <a:pt x="2598" y="469"/>
                    </a:lnTo>
                    <a:cubicBezTo>
                      <a:pt x="2606" y="472"/>
                      <a:pt x="2614" y="473"/>
                      <a:pt x="2622" y="473"/>
                    </a:cubicBezTo>
                    <a:lnTo>
                      <a:pt x="2622" y="473"/>
                    </a:lnTo>
                    <a:cubicBezTo>
                      <a:pt x="2631" y="473"/>
                      <a:pt x="2639" y="472"/>
                      <a:pt x="2647" y="469"/>
                    </a:cubicBezTo>
                    <a:lnTo>
                      <a:pt x="2647" y="469"/>
                    </a:lnTo>
                    <a:cubicBezTo>
                      <a:pt x="2663" y="463"/>
                      <a:pt x="2672" y="455"/>
                      <a:pt x="2672" y="444"/>
                    </a:cubicBezTo>
                    <a:close/>
                    <a:moveTo>
                      <a:pt x="2540" y="512"/>
                    </a:moveTo>
                    <a:lnTo>
                      <a:pt x="2540" y="512"/>
                    </a:lnTo>
                    <a:cubicBezTo>
                      <a:pt x="2540" y="500"/>
                      <a:pt x="2533" y="492"/>
                      <a:pt x="2516" y="486"/>
                    </a:cubicBezTo>
                    <a:lnTo>
                      <a:pt x="2516" y="486"/>
                    </a:lnTo>
                    <a:cubicBezTo>
                      <a:pt x="2508" y="483"/>
                      <a:pt x="2499" y="482"/>
                      <a:pt x="2491" y="482"/>
                    </a:cubicBezTo>
                    <a:lnTo>
                      <a:pt x="2491" y="482"/>
                    </a:lnTo>
                    <a:cubicBezTo>
                      <a:pt x="2483" y="482"/>
                      <a:pt x="2475" y="483"/>
                      <a:pt x="2467" y="486"/>
                    </a:cubicBezTo>
                    <a:lnTo>
                      <a:pt x="2467" y="486"/>
                    </a:lnTo>
                    <a:cubicBezTo>
                      <a:pt x="2450" y="492"/>
                      <a:pt x="2442" y="500"/>
                      <a:pt x="2442" y="512"/>
                    </a:cubicBezTo>
                    <a:lnTo>
                      <a:pt x="2442" y="512"/>
                    </a:lnTo>
                    <a:cubicBezTo>
                      <a:pt x="2442" y="523"/>
                      <a:pt x="2450" y="531"/>
                      <a:pt x="2467" y="538"/>
                    </a:cubicBezTo>
                    <a:lnTo>
                      <a:pt x="2467" y="538"/>
                    </a:lnTo>
                    <a:cubicBezTo>
                      <a:pt x="2475" y="540"/>
                      <a:pt x="2483" y="541"/>
                      <a:pt x="2491" y="541"/>
                    </a:cubicBezTo>
                    <a:lnTo>
                      <a:pt x="2491" y="541"/>
                    </a:lnTo>
                    <a:cubicBezTo>
                      <a:pt x="2499" y="541"/>
                      <a:pt x="2508" y="540"/>
                      <a:pt x="2516" y="538"/>
                    </a:cubicBezTo>
                    <a:lnTo>
                      <a:pt x="2516" y="538"/>
                    </a:lnTo>
                    <a:cubicBezTo>
                      <a:pt x="2533" y="531"/>
                      <a:pt x="2540" y="523"/>
                      <a:pt x="2540" y="512"/>
                    </a:cubicBezTo>
                    <a:close/>
                    <a:moveTo>
                      <a:pt x="2409" y="580"/>
                    </a:moveTo>
                    <a:lnTo>
                      <a:pt x="2409" y="580"/>
                    </a:lnTo>
                    <a:cubicBezTo>
                      <a:pt x="2409" y="569"/>
                      <a:pt x="2401" y="560"/>
                      <a:pt x="2384" y="555"/>
                    </a:cubicBezTo>
                    <a:lnTo>
                      <a:pt x="2384" y="555"/>
                    </a:lnTo>
                    <a:cubicBezTo>
                      <a:pt x="2376" y="551"/>
                      <a:pt x="2368" y="550"/>
                      <a:pt x="2360" y="550"/>
                    </a:cubicBezTo>
                    <a:lnTo>
                      <a:pt x="2360" y="550"/>
                    </a:lnTo>
                    <a:cubicBezTo>
                      <a:pt x="2352" y="550"/>
                      <a:pt x="2343" y="551"/>
                      <a:pt x="2335" y="555"/>
                    </a:cubicBezTo>
                    <a:lnTo>
                      <a:pt x="2335" y="555"/>
                    </a:lnTo>
                    <a:cubicBezTo>
                      <a:pt x="2319" y="560"/>
                      <a:pt x="2311" y="569"/>
                      <a:pt x="2311" y="580"/>
                    </a:cubicBezTo>
                    <a:lnTo>
                      <a:pt x="2311" y="580"/>
                    </a:lnTo>
                    <a:cubicBezTo>
                      <a:pt x="2311" y="591"/>
                      <a:pt x="2319" y="600"/>
                      <a:pt x="2335" y="605"/>
                    </a:cubicBezTo>
                    <a:lnTo>
                      <a:pt x="2335" y="605"/>
                    </a:lnTo>
                    <a:cubicBezTo>
                      <a:pt x="2343" y="608"/>
                      <a:pt x="2352" y="610"/>
                      <a:pt x="2360" y="610"/>
                    </a:cubicBezTo>
                    <a:lnTo>
                      <a:pt x="2360" y="610"/>
                    </a:lnTo>
                    <a:cubicBezTo>
                      <a:pt x="2368" y="610"/>
                      <a:pt x="2376" y="608"/>
                      <a:pt x="2384" y="605"/>
                    </a:cubicBezTo>
                    <a:lnTo>
                      <a:pt x="2384" y="605"/>
                    </a:lnTo>
                    <a:cubicBezTo>
                      <a:pt x="2401" y="600"/>
                      <a:pt x="2409" y="591"/>
                      <a:pt x="2409" y="580"/>
                    </a:cubicBezTo>
                    <a:close/>
                    <a:moveTo>
                      <a:pt x="2278" y="512"/>
                    </a:moveTo>
                    <a:lnTo>
                      <a:pt x="2278" y="512"/>
                    </a:lnTo>
                    <a:cubicBezTo>
                      <a:pt x="2278" y="500"/>
                      <a:pt x="2270" y="492"/>
                      <a:pt x="2253" y="486"/>
                    </a:cubicBezTo>
                    <a:lnTo>
                      <a:pt x="2253" y="486"/>
                    </a:lnTo>
                    <a:cubicBezTo>
                      <a:pt x="2245" y="483"/>
                      <a:pt x="2237" y="482"/>
                      <a:pt x="2229" y="482"/>
                    </a:cubicBezTo>
                    <a:lnTo>
                      <a:pt x="2229" y="482"/>
                    </a:lnTo>
                    <a:cubicBezTo>
                      <a:pt x="2221" y="482"/>
                      <a:pt x="2212" y="483"/>
                      <a:pt x="2204" y="486"/>
                    </a:cubicBezTo>
                    <a:lnTo>
                      <a:pt x="2204" y="486"/>
                    </a:lnTo>
                    <a:cubicBezTo>
                      <a:pt x="2188" y="492"/>
                      <a:pt x="2179" y="500"/>
                      <a:pt x="2179" y="512"/>
                    </a:cubicBezTo>
                    <a:lnTo>
                      <a:pt x="2179" y="512"/>
                    </a:lnTo>
                    <a:cubicBezTo>
                      <a:pt x="2179" y="523"/>
                      <a:pt x="2188" y="531"/>
                      <a:pt x="2204" y="538"/>
                    </a:cubicBezTo>
                    <a:lnTo>
                      <a:pt x="2204" y="538"/>
                    </a:lnTo>
                    <a:cubicBezTo>
                      <a:pt x="2212" y="540"/>
                      <a:pt x="2221" y="541"/>
                      <a:pt x="2229" y="541"/>
                    </a:cubicBezTo>
                    <a:lnTo>
                      <a:pt x="2229" y="541"/>
                    </a:lnTo>
                    <a:cubicBezTo>
                      <a:pt x="2237" y="541"/>
                      <a:pt x="2245" y="540"/>
                      <a:pt x="2253" y="538"/>
                    </a:cubicBezTo>
                    <a:lnTo>
                      <a:pt x="2253" y="538"/>
                    </a:lnTo>
                    <a:cubicBezTo>
                      <a:pt x="2270" y="531"/>
                      <a:pt x="2278" y="523"/>
                      <a:pt x="2278" y="512"/>
                    </a:cubicBezTo>
                    <a:close/>
                    <a:moveTo>
                      <a:pt x="2147" y="444"/>
                    </a:moveTo>
                    <a:lnTo>
                      <a:pt x="2147" y="444"/>
                    </a:lnTo>
                    <a:cubicBezTo>
                      <a:pt x="2147" y="432"/>
                      <a:pt x="2139" y="424"/>
                      <a:pt x="2123" y="418"/>
                    </a:cubicBezTo>
                    <a:lnTo>
                      <a:pt x="2123" y="418"/>
                    </a:lnTo>
                    <a:cubicBezTo>
                      <a:pt x="2114" y="415"/>
                      <a:pt x="2106" y="414"/>
                      <a:pt x="2098" y="414"/>
                    </a:cubicBezTo>
                    <a:lnTo>
                      <a:pt x="2098" y="414"/>
                    </a:lnTo>
                    <a:cubicBezTo>
                      <a:pt x="2090" y="414"/>
                      <a:pt x="2081" y="415"/>
                      <a:pt x="2073" y="418"/>
                    </a:cubicBezTo>
                    <a:lnTo>
                      <a:pt x="2073" y="418"/>
                    </a:lnTo>
                    <a:cubicBezTo>
                      <a:pt x="2057" y="424"/>
                      <a:pt x="2048" y="432"/>
                      <a:pt x="2048" y="444"/>
                    </a:cubicBezTo>
                    <a:lnTo>
                      <a:pt x="2048" y="444"/>
                    </a:lnTo>
                    <a:cubicBezTo>
                      <a:pt x="2048" y="455"/>
                      <a:pt x="2057" y="463"/>
                      <a:pt x="2073" y="469"/>
                    </a:cubicBezTo>
                    <a:lnTo>
                      <a:pt x="2073" y="469"/>
                    </a:lnTo>
                    <a:cubicBezTo>
                      <a:pt x="2081" y="472"/>
                      <a:pt x="2090" y="473"/>
                      <a:pt x="2098" y="473"/>
                    </a:cubicBezTo>
                    <a:lnTo>
                      <a:pt x="2098" y="473"/>
                    </a:lnTo>
                    <a:cubicBezTo>
                      <a:pt x="2106" y="473"/>
                      <a:pt x="2114" y="472"/>
                      <a:pt x="2123" y="469"/>
                    </a:cubicBezTo>
                    <a:lnTo>
                      <a:pt x="2123" y="469"/>
                    </a:lnTo>
                    <a:cubicBezTo>
                      <a:pt x="2139" y="463"/>
                      <a:pt x="2147" y="455"/>
                      <a:pt x="2147" y="444"/>
                    </a:cubicBezTo>
                    <a:close/>
                    <a:moveTo>
                      <a:pt x="2016" y="375"/>
                    </a:moveTo>
                    <a:lnTo>
                      <a:pt x="2016" y="375"/>
                    </a:lnTo>
                    <a:cubicBezTo>
                      <a:pt x="2016" y="364"/>
                      <a:pt x="2007" y="355"/>
                      <a:pt x="1991" y="349"/>
                    </a:cubicBezTo>
                    <a:lnTo>
                      <a:pt x="1991" y="349"/>
                    </a:lnTo>
                    <a:cubicBezTo>
                      <a:pt x="1983" y="347"/>
                      <a:pt x="1975" y="345"/>
                      <a:pt x="1967" y="345"/>
                    </a:cubicBezTo>
                    <a:lnTo>
                      <a:pt x="1967" y="345"/>
                    </a:lnTo>
                    <a:cubicBezTo>
                      <a:pt x="1959" y="345"/>
                      <a:pt x="1950" y="347"/>
                      <a:pt x="1942" y="349"/>
                    </a:cubicBezTo>
                    <a:lnTo>
                      <a:pt x="1942" y="349"/>
                    </a:lnTo>
                    <a:cubicBezTo>
                      <a:pt x="1926" y="355"/>
                      <a:pt x="1917" y="364"/>
                      <a:pt x="1917" y="375"/>
                    </a:cubicBezTo>
                    <a:lnTo>
                      <a:pt x="1917" y="375"/>
                    </a:lnTo>
                    <a:cubicBezTo>
                      <a:pt x="1917" y="387"/>
                      <a:pt x="1926" y="395"/>
                      <a:pt x="1942" y="401"/>
                    </a:cubicBezTo>
                    <a:lnTo>
                      <a:pt x="1942" y="401"/>
                    </a:lnTo>
                    <a:cubicBezTo>
                      <a:pt x="1950" y="404"/>
                      <a:pt x="1959" y="405"/>
                      <a:pt x="1967" y="405"/>
                    </a:cubicBezTo>
                    <a:lnTo>
                      <a:pt x="1967" y="405"/>
                    </a:lnTo>
                    <a:cubicBezTo>
                      <a:pt x="1975" y="405"/>
                      <a:pt x="1983" y="404"/>
                      <a:pt x="1991" y="401"/>
                    </a:cubicBezTo>
                    <a:lnTo>
                      <a:pt x="1991" y="401"/>
                    </a:lnTo>
                    <a:cubicBezTo>
                      <a:pt x="2007" y="395"/>
                      <a:pt x="2016" y="387"/>
                      <a:pt x="2016" y="375"/>
                    </a:cubicBezTo>
                    <a:close/>
                    <a:moveTo>
                      <a:pt x="1885" y="307"/>
                    </a:moveTo>
                    <a:lnTo>
                      <a:pt x="1885" y="307"/>
                    </a:lnTo>
                    <a:cubicBezTo>
                      <a:pt x="1885" y="296"/>
                      <a:pt x="1876" y="287"/>
                      <a:pt x="1860" y="281"/>
                    </a:cubicBezTo>
                    <a:lnTo>
                      <a:pt x="1811" y="264"/>
                    </a:lnTo>
                    <a:lnTo>
                      <a:pt x="1811" y="264"/>
                    </a:lnTo>
                    <a:cubicBezTo>
                      <a:pt x="1795" y="258"/>
                      <a:pt x="1781" y="250"/>
                      <a:pt x="1770" y="238"/>
                    </a:cubicBezTo>
                    <a:lnTo>
                      <a:pt x="1770" y="238"/>
                    </a:lnTo>
                    <a:cubicBezTo>
                      <a:pt x="1759" y="227"/>
                      <a:pt x="1745" y="218"/>
                      <a:pt x="1729" y="213"/>
                    </a:cubicBezTo>
                    <a:lnTo>
                      <a:pt x="1680" y="196"/>
                    </a:lnTo>
                    <a:lnTo>
                      <a:pt x="1680" y="196"/>
                    </a:lnTo>
                    <a:cubicBezTo>
                      <a:pt x="1663" y="190"/>
                      <a:pt x="1650" y="182"/>
                      <a:pt x="1639" y="170"/>
                    </a:cubicBezTo>
                    <a:lnTo>
                      <a:pt x="1639" y="170"/>
                    </a:lnTo>
                    <a:cubicBezTo>
                      <a:pt x="1628" y="159"/>
                      <a:pt x="1614" y="150"/>
                      <a:pt x="1598" y="145"/>
                    </a:cubicBezTo>
                    <a:lnTo>
                      <a:pt x="1598" y="145"/>
                    </a:lnTo>
                    <a:cubicBezTo>
                      <a:pt x="1590" y="142"/>
                      <a:pt x="1582" y="141"/>
                      <a:pt x="1573" y="141"/>
                    </a:cubicBezTo>
                    <a:lnTo>
                      <a:pt x="1573" y="141"/>
                    </a:lnTo>
                    <a:cubicBezTo>
                      <a:pt x="1565" y="141"/>
                      <a:pt x="1557" y="142"/>
                      <a:pt x="1549" y="145"/>
                    </a:cubicBezTo>
                    <a:lnTo>
                      <a:pt x="1549" y="145"/>
                    </a:lnTo>
                    <a:cubicBezTo>
                      <a:pt x="1532" y="150"/>
                      <a:pt x="1519" y="159"/>
                      <a:pt x="1508" y="170"/>
                    </a:cubicBezTo>
                    <a:lnTo>
                      <a:pt x="1508" y="170"/>
                    </a:lnTo>
                    <a:cubicBezTo>
                      <a:pt x="1497" y="182"/>
                      <a:pt x="1483" y="190"/>
                      <a:pt x="1467" y="196"/>
                    </a:cubicBezTo>
                    <a:lnTo>
                      <a:pt x="1418" y="213"/>
                    </a:lnTo>
                    <a:lnTo>
                      <a:pt x="1418" y="213"/>
                    </a:lnTo>
                    <a:cubicBezTo>
                      <a:pt x="1401" y="218"/>
                      <a:pt x="1388" y="227"/>
                      <a:pt x="1377" y="238"/>
                    </a:cubicBezTo>
                    <a:lnTo>
                      <a:pt x="1377" y="238"/>
                    </a:lnTo>
                    <a:cubicBezTo>
                      <a:pt x="1366" y="250"/>
                      <a:pt x="1352" y="258"/>
                      <a:pt x="1336" y="264"/>
                    </a:cubicBezTo>
                    <a:lnTo>
                      <a:pt x="1287" y="281"/>
                    </a:lnTo>
                    <a:lnTo>
                      <a:pt x="1287" y="281"/>
                    </a:lnTo>
                    <a:cubicBezTo>
                      <a:pt x="1270" y="287"/>
                      <a:pt x="1262" y="296"/>
                      <a:pt x="1262" y="307"/>
                    </a:cubicBezTo>
                    <a:lnTo>
                      <a:pt x="1262" y="307"/>
                    </a:lnTo>
                    <a:cubicBezTo>
                      <a:pt x="1262" y="318"/>
                      <a:pt x="1270" y="327"/>
                      <a:pt x="1287" y="333"/>
                    </a:cubicBezTo>
                    <a:lnTo>
                      <a:pt x="1287" y="333"/>
                    </a:lnTo>
                    <a:cubicBezTo>
                      <a:pt x="1295" y="336"/>
                      <a:pt x="1303" y="337"/>
                      <a:pt x="1311" y="337"/>
                    </a:cubicBezTo>
                    <a:lnTo>
                      <a:pt x="1311" y="337"/>
                    </a:lnTo>
                    <a:cubicBezTo>
                      <a:pt x="1319" y="337"/>
                      <a:pt x="1327" y="336"/>
                      <a:pt x="1336" y="333"/>
                    </a:cubicBezTo>
                    <a:lnTo>
                      <a:pt x="1336" y="333"/>
                    </a:lnTo>
                    <a:cubicBezTo>
                      <a:pt x="1352" y="327"/>
                      <a:pt x="1366" y="318"/>
                      <a:pt x="1377" y="307"/>
                    </a:cubicBezTo>
                    <a:lnTo>
                      <a:pt x="1377" y="307"/>
                    </a:lnTo>
                    <a:cubicBezTo>
                      <a:pt x="1388" y="296"/>
                      <a:pt x="1401" y="287"/>
                      <a:pt x="1418" y="281"/>
                    </a:cubicBezTo>
                    <a:lnTo>
                      <a:pt x="1467" y="264"/>
                    </a:lnTo>
                    <a:lnTo>
                      <a:pt x="1467" y="264"/>
                    </a:lnTo>
                    <a:cubicBezTo>
                      <a:pt x="1483" y="258"/>
                      <a:pt x="1497" y="250"/>
                      <a:pt x="1508" y="238"/>
                    </a:cubicBezTo>
                    <a:lnTo>
                      <a:pt x="1508" y="238"/>
                    </a:lnTo>
                    <a:cubicBezTo>
                      <a:pt x="1519" y="227"/>
                      <a:pt x="1532" y="218"/>
                      <a:pt x="1549" y="213"/>
                    </a:cubicBezTo>
                    <a:lnTo>
                      <a:pt x="1549" y="213"/>
                    </a:lnTo>
                    <a:cubicBezTo>
                      <a:pt x="1557" y="210"/>
                      <a:pt x="1565" y="208"/>
                      <a:pt x="1573" y="208"/>
                    </a:cubicBezTo>
                    <a:lnTo>
                      <a:pt x="1573" y="208"/>
                    </a:lnTo>
                    <a:cubicBezTo>
                      <a:pt x="1582" y="208"/>
                      <a:pt x="1590" y="210"/>
                      <a:pt x="1598" y="213"/>
                    </a:cubicBezTo>
                    <a:lnTo>
                      <a:pt x="1598" y="213"/>
                    </a:lnTo>
                    <a:cubicBezTo>
                      <a:pt x="1614" y="218"/>
                      <a:pt x="1628" y="227"/>
                      <a:pt x="1639" y="238"/>
                    </a:cubicBezTo>
                    <a:lnTo>
                      <a:pt x="1639" y="238"/>
                    </a:lnTo>
                    <a:cubicBezTo>
                      <a:pt x="1650" y="250"/>
                      <a:pt x="1663" y="258"/>
                      <a:pt x="1680" y="264"/>
                    </a:cubicBezTo>
                    <a:lnTo>
                      <a:pt x="1729" y="281"/>
                    </a:lnTo>
                    <a:lnTo>
                      <a:pt x="1729" y="281"/>
                    </a:lnTo>
                    <a:cubicBezTo>
                      <a:pt x="1745" y="287"/>
                      <a:pt x="1759" y="296"/>
                      <a:pt x="1770" y="307"/>
                    </a:cubicBezTo>
                    <a:lnTo>
                      <a:pt x="1770" y="307"/>
                    </a:lnTo>
                    <a:cubicBezTo>
                      <a:pt x="1781" y="318"/>
                      <a:pt x="1795" y="327"/>
                      <a:pt x="1811" y="333"/>
                    </a:cubicBezTo>
                    <a:lnTo>
                      <a:pt x="1811" y="333"/>
                    </a:lnTo>
                    <a:cubicBezTo>
                      <a:pt x="1819" y="336"/>
                      <a:pt x="1827" y="337"/>
                      <a:pt x="1835" y="337"/>
                    </a:cubicBezTo>
                    <a:lnTo>
                      <a:pt x="1835" y="337"/>
                    </a:lnTo>
                    <a:cubicBezTo>
                      <a:pt x="1844" y="337"/>
                      <a:pt x="1852" y="336"/>
                      <a:pt x="1860" y="333"/>
                    </a:cubicBezTo>
                    <a:lnTo>
                      <a:pt x="1860" y="333"/>
                    </a:lnTo>
                    <a:cubicBezTo>
                      <a:pt x="1876" y="327"/>
                      <a:pt x="1885" y="318"/>
                      <a:pt x="1885" y="307"/>
                    </a:cubicBezTo>
                    <a:lnTo>
                      <a:pt x="1229" y="102"/>
                    </a:lnTo>
                    <a:lnTo>
                      <a:pt x="1229" y="102"/>
                    </a:lnTo>
                    <a:cubicBezTo>
                      <a:pt x="1229" y="91"/>
                      <a:pt x="1221" y="82"/>
                      <a:pt x="1205" y="76"/>
                    </a:cubicBezTo>
                    <a:lnTo>
                      <a:pt x="1205" y="76"/>
                    </a:lnTo>
                    <a:cubicBezTo>
                      <a:pt x="1188" y="71"/>
                      <a:pt x="1169" y="68"/>
                      <a:pt x="1148" y="68"/>
                    </a:cubicBezTo>
                    <a:lnTo>
                      <a:pt x="426" y="68"/>
                    </a:lnTo>
                    <a:lnTo>
                      <a:pt x="426" y="68"/>
                    </a:lnTo>
                    <a:cubicBezTo>
                      <a:pt x="404" y="68"/>
                      <a:pt x="385" y="71"/>
                      <a:pt x="369" y="76"/>
                    </a:cubicBezTo>
                    <a:lnTo>
                      <a:pt x="369" y="76"/>
                    </a:lnTo>
                    <a:cubicBezTo>
                      <a:pt x="352" y="82"/>
                      <a:pt x="344" y="91"/>
                      <a:pt x="344" y="102"/>
                    </a:cubicBezTo>
                    <a:lnTo>
                      <a:pt x="344" y="102"/>
                    </a:lnTo>
                    <a:cubicBezTo>
                      <a:pt x="344" y="113"/>
                      <a:pt x="352" y="122"/>
                      <a:pt x="369" y="127"/>
                    </a:cubicBezTo>
                    <a:lnTo>
                      <a:pt x="418" y="145"/>
                    </a:lnTo>
                    <a:lnTo>
                      <a:pt x="418" y="145"/>
                    </a:lnTo>
                    <a:cubicBezTo>
                      <a:pt x="434" y="150"/>
                      <a:pt x="448" y="159"/>
                      <a:pt x="459" y="170"/>
                    </a:cubicBezTo>
                    <a:lnTo>
                      <a:pt x="459" y="170"/>
                    </a:lnTo>
                    <a:cubicBezTo>
                      <a:pt x="470" y="182"/>
                      <a:pt x="483" y="190"/>
                      <a:pt x="500" y="196"/>
                    </a:cubicBezTo>
                    <a:lnTo>
                      <a:pt x="549" y="213"/>
                    </a:lnTo>
                    <a:lnTo>
                      <a:pt x="549" y="213"/>
                    </a:lnTo>
                    <a:cubicBezTo>
                      <a:pt x="566" y="218"/>
                      <a:pt x="579" y="227"/>
                      <a:pt x="590" y="238"/>
                    </a:cubicBezTo>
                    <a:lnTo>
                      <a:pt x="590" y="238"/>
                    </a:lnTo>
                    <a:cubicBezTo>
                      <a:pt x="601" y="250"/>
                      <a:pt x="615" y="258"/>
                      <a:pt x="631" y="264"/>
                    </a:cubicBezTo>
                    <a:lnTo>
                      <a:pt x="680" y="281"/>
                    </a:lnTo>
                    <a:lnTo>
                      <a:pt x="680" y="281"/>
                    </a:lnTo>
                    <a:cubicBezTo>
                      <a:pt x="697" y="287"/>
                      <a:pt x="710" y="296"/>
                      <a:pt x="721" y="307"/>
                    </a:cubicBezTo>
                    <a:lnTo>
                      <a:pt x="721" y="307"/>
                    </a:lnTo>
                    <a:cubicBezTo>
                      <a:pt x="732" y="318"/>
                      <a:pt x="745" y="327"/>
                      <a:pt x="762" y="333"/>
                    </a:cubicBezTo>
                    <a:lnTo>
                      <a:pt x="762" y="333"/>
                    </a:lnTo>
                    <a:cubicBezTo>
                      <a:pt x="770" y="336"/>
                      <a:pt x="779" y="337"/>
                      <a:pt x="787" y="337"/>
                    </a:cubicBezTo>
                    <a:lnTo>
                      <a:pt x="787" y="337"/>
                    </a:lnTo>
                    <a:cubicBezTo>
                      <a:pt x="794" y="337"/>
                      <a:pt x="803" y="336"/>
                      <a:pt x="811" y="333"/>
                    </a:cubicBezTo>
                    <a:lnTo>
                      <a:pt x="811" y="333"/>
                    </a:lnTo>
                    <a:cubicBezTo>
                      <a:pt x="828" y="327"/>
                      <a:pt x="841" y="318"/>
                      <a:pt x="852" y="307"/>
                    </a:cubicBezTo>
                    <a:lnTo>
                      <a:pt x="852" y="307"/>
                    </a:lnTo>
                    <a:cubicBezTo>
                      <a:pt x="863" y="296"/>
                      <a:pt x="877" y="287"/>
                      <a:pt x="893" y="281"/>
                    </a:cubicBezTo>
                    <a:lnTo>
                      <a:pt x="943" y="264"/>
                    </a:lnTo>
                    <a:lnTo>
                      <a:pt x="943" y="264"/>
                    </a:lnTo>
                    <a:cubicBezTo>
                      <a:pt x="959" y="258"/>
                      <a:pt x="972" y="250"/>
                      <a:pt x="984" y="238"/>
                    </a:cubicBezTo>
                    <a:lnTo>
                      <a:pt x="984" y="238"/>
                    </a:lnTo>
                    <a:cubicBezTo>
                      <a:pt x="994" y="227"/>
                      <a:pt x="1008" y="218"/>
                      <a:pt x="1024" y="213"/>
                    </a:cubicBezTo>
                    <a:lnTo>
                      <a:pt x="1074" y="196"/>
                    </a:lnTo>
                    <a:lnTo>
                      <a:pt x="1074" y="196"/>
                    </a:lnTo>
                    <a:cubicBezTo>
                      <a:pt x="1089" y="190"/>
                      <a:pt x="1104" y="182"/>
                      <a:pt x="1114" y="170"/>
                    </a:cubicBezTo>
                    <a:lnTo>
                      <a:pt x="1114" y="170"/>
                    </a:lnTo>
                    <a:cubicBezTo>
                      <a:pt x="1125" y="159"/>
                      <a:pt x="1139" y="150"/>
                      <a:pt x="1155" y="145"/>
                    </a:cubicBezTo>
                    <a:lnTo>
                      <a:pt x="1205" y="127"/>
                    </a:lnTo>
                    <a:lnTo>
                      <a:pt x="1205" y="127"/>
                    </a:lnTo>
                    <a:cubicBezTo>
                      <a:pt x="1221" y="122"/>
                      <a:pt x="1229" y="113"/>
                      <a:pt x="1229" y="102"/>
                    </a:cubicBezTo>
                    <a:lnTo>
                      <a:pt x="1885" y="307"/>
                    </a:lnTo>
                    <a:close/>
                    <a:moveTo>
                      <a:pt x="1229" y="375"/>
                    </a:moveTo>
                    <a:lnTo>
                      <a:pt x="1229" y="375"/>
                    </a:lnTo>
                    <a:cubicBezTo>
                      <a:pt x="1229" y="364"/>
                      <a:pt x="1221" y="355"/>
                      <a:pt x="1205" y="349"/>
                    </a:cubicBezTo>
                    <a:lnTo>
                      <a:pt x="1205" y="349"/>
                    </a:lnTo>
                    <a:cubicBezTo>
                      <a:pt x="1196" y="347"/>
                      <a:pt x="1188" y="345"/>
                      <a:pt x="1180" y="345"/>
                    </a:cubicBezTo>
                    <a:lnTo>
                      <a:pt x="1180" y="345"/>
                    </a:lnTo>
                    <a:cubicBezTo>
                      <a:pt x="1172" y="345"/>
                      <a:pt x="1164" y="347"/>
                      <a:pt x="1155" y="349"/>
                    </a:cubicBezTo>
                    <a:lnTo>
                      <a:pt x="1155" y="349"/>
                    </a:lnTo>
                    <a:cubicBezTo>
                      <a:pt x="1139" y="355"/>
                      <a:pt x="1131" y="364"/>
                      <a:pt x="1131" y="375"/>
                    </a:cubicBezTo>
                    <a:lnTo>
                      <a:pt x="1131" y="375"/>
                    </a:lnTo>
                    <a:cubicBezTo>
                      <a:pt x="1131" y="387"/>
                      <a:pt x="1139" y="395"/>
                      <a:pt x="1155" y="401"/>
                    </a:cubicBezTo>
                    <a:lnTo>
                      <a:pt x="1155" y="401"/>
                    </a:lnTo>
                    <a:cubicBezTo>
                      <a:pt x="1164" y="404"/>
                      <a:pt x="1172" y="405"/>
                      <a:pt x="1180" y="405"/>
                    </a:cubicBezTo>
                    <a:lnTo>
                      <a:pt x="1180" y="405"/>
                    </a:lnTo>
                    <a:cubicBezTo>
                      <a:pt x="1188" y="405"/>
                      <a:pt x="1196" y="404"/>
                      <a:pt x="1205" y="401"/>
                    </a:cubicBezTo>
                    <a:lnTo>
                      <a:pt x="1205" y="401"/>
                    </a:lnTo>
                    <a:cubicBezTo>
                      <a:pt x="1221" y="395"/>
                      <a:pt x="1229" y="387"/>
                      <a:pt x="1229" y="375"/>
                    </a:cubicBezTo>
                    <a:close/>
                    <a:moveTo>
                      <a:pt x="1098" y="444"/>
                    </a:moveTo>
                    <a:lnTo>
                      <a:pt x="1098" y="444"/>
                    </a:lnTo>
                    <a:cubicBezTo>
                      <a:pt x="1098" y="432"/>
                      <a:pt x="1089" y="424"/>
                      <a:pt x="1074" y="418"/>
                    </a:cubicBezTo>
                    <a:lnTo>
                      <a:pt x="1074" y="418"/>
                    </a:lnTo>
                    <a:cubicBezTo>
                      <a:pt x="1065" y="415"/>
                      <a:pt x="1057" y="414"/>
                      <a:pt x="1049" y="414"/>
                    </a:cubicBezTo>
                    <a:lnTo>
                      <a:pt x="1049" y="414"/>
                    </a:lnTo>
                    <a:cubicBezTo>
                      <a:pt x="1041" y="414"/>
                      <a:pt x="1033" y="415"/>
                      <a:pt x="1024" y="418"/>
                    </a:cubicBezTo>
                    <a:lnTo>
                      <a:pt x="1024" y="418"/>
                    </a:lnTo>
                    <a:cubicBezTo>
                      <a:pt x="1008" y="424"/>
                      <a:pt x="1000" y="432"/>
                      <a:pt x="1000" y="444"/>
                    </a:cubicBezTo>
                    <a:lnTo>
                      <a:pt x="1000" y="444"/>
                    </a:lnTo>
                    <a:cubicBezTo>
                      <a:pt x="1000" y="455"/>
                      <a:pt x="1008" y="463"/>
                      <a:pt x="1024" y="469"/>
                    </a:cubicBezTo>
                    <a:lnTo>
                      <a:pt x="1024" y="469"/>
                    </a:lnTo>
                    <a:cubicBezTo>
                      <a:pt x="1033" y="472"/>
                      <a:pt x="1041" y="473"/>
                      <a:pt x="1049" y="473"/>
                    </a:cubicBezTo>
                    <a:lnTo>
                      <a:pt x="1049" y="473"/>
                    </a:lnTo>
                    <a:cubicBezTo>
                      <a:pt x="1057" y="473"/>
                      <a:pt x="1065" y="472"/>
                      <a:pt x="1074" y="469"/>
                    </a:cubicBezTo>
                    <a:lnTo>
                      <a:pt x="1074" y="469"/>
                    </a:lnTo>
                    <a:cubicBezTo>
                      <a:pt x="1089" y="463"/>
                      <a:pt x="1098" y="455"/>
                      <a:pt x="1098" y="444"/>
                    </a:cubicBezTo>
                    <a:close/>
                    <a:moveTo>
                      <a:pt x="967" y="512"/>
                    </a:moveTo>
                    <a:lnTo>
                      <a:pt x="967" y="512"/>
                    </a:lnTo>
                    <a:cubicBezTo>
                      <a:pt x="967" y="500"/>
                      <a:pt x="959" y="492"/>
                      <a:pt x="943" y="486"/>
                    </a:cubicBezTo>
                    <a:lnTo>
                      <a:pt x="943" y="486"/>
                    </a:lnTo>
                    <a:cubicBezTo>
                      <a:pt x="934" y="483"/>
                      <a:pt x="925" y="482"/>
                      <a:pt x="918" y="482"/>
                    </a:cubicBezTo>
                    <a:lnTo>
                      <a:pt x="918" y="482"/>
                    </a:lnTo>
                    <a:cubicBezTo>
                      <a:pt x="910" y="482"/>
                      <a:pt x="902" y="483"/>
                      <a:pt x="893" y="486"/>
                    </a:cubicBezTo>
                    <a:lnTo>
                      <a:pt x="893" y="486"/>
                    </a:lnTo>
                    <a:cubicBezTo>
                      <a:pt x="877" y="492"/>
                      <a:pt x="869" y="500"/>
                      <a:pt x="869" y="512"/>
                    </a:cubicBezTo>
                    <a:lnTo>
                      <a:pt x="869" y="512"/>
                    </a:lnTo>
                    <a:cubicBezTo>
                      <a:pt x="869" y="523"/>
                      <a:pt x="877" y="531"/>
                      <a:pt x="893" y="538"/>
                    </a:cubicBezTo>
                    <a:lnTo>
                      <a:pt x="893" y="538"/>
                    </a:lnTo>
                    <a:cubicBezTo>
                      <a:pt x="902" y="540"/>
                      <a:pt x="910" y="541"/>
                      <a:pt x="918" y="541"/>
                    </a:cubicBezTo>
                    <a:lnTo>
                      <a:pt x="918" y="541"/>
                    </a:lnTo>
                    <a:cubicBezTo>
                      <a:pt x="925" y="541"/>
                      <a:pt x="934" y="540"/>
                      <a:pt x="943" y="538"/>
                    </a:cubicBezTo>
                    <a:lnTo>
                      <a:pt x="943" y="538"/>
                    </a:lnTo>
                    <a:cubicBezTo>
                      <a:pt x="959" y="531"/>
                      <a:pt x="967" y="523"/>
                      <a:pt x="967" y="512"/>
                    </a:cubicBezTo>
                    <a:close/>
                    <a:moveTo>
                      <a:pt x="836" y="580"/>
                    </a:moveTo>
                    <a:lnTo>
                      <a:pt x="836" y="580"/>
                    </a:lnTo>
                    <a:cubicBezTo>
                      <a:pt x="836" y="569"/>
                      <a:pt x="828" y="560"/>
                      <a:pt x="811" y="555"/>
                    </a:cubicBezTo>
                    <a:lnTo>
                      <a:pt x="811" y="555"/>
                    </a:lnTo>
                    <a:cubicBezTo>
                      <a:pt x="803" y="551"/>
                      <a:pt x="794" y="550"/>
                      <a:pt x="787" y="550"/>
                    </a:cubicBezTo>
                    <a:lnTo>
                      <a:pt x="787" y="550"/>
                    </a:lnTo>
                    <a:cubicBezTo>
                      <a:pt x="779" y="550"/>
                      <a:pt x="770" y="551"/>
                      <a:pt x="762" y="555"/>
                    </a:cubicBezTo>
                    <a:lnTo>
                      <a:pt x="762" y="555"/>
                    </a:lnTo>
                    <a:cubicBezTo>
                      <a:pt x="745" y="560"/>
                      <a:pt x="738" y="569"/>
                      <a:pt x="738" y="580"/>
                    </a:cubicBezTo>
                    <a:lnTo>
                      <a:pt x="738" y="580"/>
                    </a:lnTo>
                    <a:cubicBezTo>
                      <a:pt x="738" y="591"/>
                      <a:pt x="745" y="600"/>
                      <a:pt x="762" y="605"/>
                    </a:cubicBezTo>
                    <a:lnTo>
                      <a:pt x="762" y="605"/>
                    </a:lnTo>
                    <a:cubicBezTo>
                      <a:pt x="770" y="608"/>
                      <a:pt x="779" y="610"/>
                      <a:pt x="787" y="610"/>
                    </a:cubicBezTo>
                    <a:lnTo>
                      <a:pt x="787" y="610"/>
                    </a:lnTo>
                    <a:cubicBezTo>
                      <a:pt x="794" y="610"/>
                      <a:pt x="803" y="608"/>
                      <a:pt x="811" y="605"/>
                    </a:cubicBezTo>
                    <a:lnTo>
                      <a:pt x="811" y="605"/>
                    </a:lnTo>
                    <a:cubicBezTo>
                      <a:pt x="828" y="600"/>
                      <a:pt x="836" y="591"/>
                      <a:pt x="836" y="580"/>
                    </a:cubicBezTo>
                    <a:close/>
                    <a:moveTo>
                      <a:pt x="705" y="512"/>
                    </a:moveTo>
                    <a:lnTo>
                      <a:pt x="705" y="512"/>
                    </a:lnTo>
                    <a:cubicBezTo>
                      <a:pt x="705" y="500"/>
                      <a:pt x="697" y="492"/>
                      <a:pt x="680" y="486"/>
                    </a:cubicBezTo>
                    <a:lnTo>
                      <a:pt x="680" y="486"/>
                    </a:lnTo>
                    <a:cubicBezTo>
                      <a:pt x="672" y="483"/>
                      <a:pt x="664" y="482"/>
                      <a:pt x="655" y="482"/>
                    </a:cubicBezTo>
                    <a:lnTo>
                      <a:pt x="655" y="482"/>
                    </a:lnTo>
                    <a:cubicBezTo>
                      <a:pt x="647" y="482"/>
                      <a:pt x="639" y="483"/>
                      <a:pt x="631" y="486"/>
                    </a:cubicBezTo>
                    <a:lnTo>
                      <a:pt x="631" y="486"/>
                    </a:lnTo>
                    <a:cubicBezTo>
                      <a:pt x="615" y="492"/>
                      <a:pt x="606" y="500"/>
                      <a:pt x="606" y="512"/>
                    </a:cubicBezTo>
                    <a:lnTo>
                      <a:pt x="606" y="512"/>
                    </a:lnTo>
                    <a:cubicBezTo>
                      <a:pt x="606" y="523"/>
                      <a:pt x="615" y="531"/>
                      <a:pt x="631" y="538"/>
                    </a:cubicBezTo>
                    <a:lnTo>
                      <a:pt x="631" y="538"/>
                    </a:lnTo>
                    <a:cubicBezTo>
                      <a:pt x="639" y="540"/>
                      <a:pt x="647" y="541"/>
                      <a:pt x="655" y="541"/>
                    </a:cubicBezTo>
                    <a:lnTo>
                      <a:pt x="655" y="541"/>
                    </a:lnTo>
                    <a:cubicBezTo>
                      <a:pt x="664" y="541"/>
                      <a:pt x="672" y="540"/>
                      <a:pt x="680" y="538"/>
                    </a:cubicBezTo>
                    <a:lnTo>
                      <a:pt x="680" y="538"/>
                    </a:lnTo>
                    <a:cubicBezTo>
                      <a:pt x="697" y="531"/>
                      <a:pt x="705" y="523"/>
                      <a:pt x="705" y="512"/>
                    </a:cubicBezTo>
                    <a:close/>
                    <a:moveTo>
                      <a:pt x="574" y="444"/>
                    </a:moveTo>
                    <a:lnTo>
                      <a:pt x="574" y="444"/>
                    </a:lnTo>
                    <a:cubicBezTo>
                      <a:pt x="574" y="432"/>
                      <a:pt x="566" y="424"/>
                      <a:pt x="549" y="418"/>
                    </a:cubicBezTo>
                    <a:lnTo>
                      <a:pt x="549" y="418"/>
                    </a:lnTo>
                    <a:cubicBezTo>
                      <a:pt x="541" y="415"/>
                      <a:pt x="533" y="414"/>
                      <a:pt x="524" y="414"/>
                    </a:cubicBezTo>
                    <a:lnTo>
                      <a:pt x="524" y="414"/>
                    </a:lnTo>
                    <a:cubicBezTo>
                      <a:pt x="516" y="414"/>
                      <a:pt x="508" y="415"/>
                      <a:pt x="500" y="418"/>
                    </a:cubicBezTo>
                    <a:lnTo>
                      <a:pt x="500" y="418"/>
                    </a:lnTo>
                    <a:cubicBezTo>
                      <a:pt x="483" y="424"/>
                      <a:pt x="475" y="432"/>
                      <a:pt x="475" y="444"/>
                    </a:cubicBezTo>
                    <a:lnTo>
                      <a:pt x="475" y="444"/>
                    </a:lnTo>
                    <a:cubicBezTo>
                      <a:pt x="475" y="455"/>
                      <a:pt x="483" y="463"/>
                      <a:pt x="500" y="469"/>
                    </a:cubicBezTo>
                    <a:lnTo>
                      <a:pt x="500" y="469"/>
                    </a:lnTo>
                    <a:cubicBezTo>
                      <a:pt x="508" y="472"/>
                      <a:pt x="516" y="473"/>
                      <a:pt x="524" y="473"/>
                    </a:cubicBezTo>
                    <a:lnTo>
                      <a:pt x="524" y="473"/>
                    </a:lnTo>
                    <a:cubicBezTo>
                      <a:pt x="533" y="473"/>
                      <a:pt x="541" y="472"/>
                      <a:pt x="549" y="469"/>
                    </a:cubicBezTo>
                    <a:lnTo>
                      <a:pt x="549" y="469"/>
                    </a:lnTo>
                    <a:cubicBezTo>
                      <a:pt x="566" y="463"/>
                      <a:pt x="574" y="455"/>
                      <a:pt x="574" y="444"/>
                    </a:cubicBezTo>
                    <a:close/>
                    <a:moveTo>
                      <a:pt x="442" y="375"/>
                    </a:moveTo>
                    <a:lnTo>
                      <a:pt x="442" y="375"/>
                    </a:lnTo>
                    <a:cubicBezTo>
                      <a:pt x="442" y="364"/>
                      <a:pt x="434" y="355"/>
                      <a:pt x="418" y="349"/>
                    </a:cubicBezTo>
                    <a:lnTo>
                      <a:pt x="418" y="349"/>
                    </a:lnTo>
                    <a:cubicBezTo>
                      <a:pt x="409" y="347"/>
                      <a:pt x="402" y="345"/>
                      <a:pt x="394" y="345"/>
                    </a:cubicBezTo>
                    <a:lnTo>
                      <a:pt x="394" y="345"/>
                    </a:lnTo>
                    <a:cubicBezTo>
                      <a:pt x="385" y="345"/>
                      <a:pt x="377" y="347"/>
                      <a:pt x="369" y="349"/>
                    </a:cubicBezTo>
                    <a:lnTo>
                      <a:pt x="369" y="349"/>
                    </a:lnTo>
                    <a:cubicBezTo>
                      <a:pt x="352" y="355"/>
                      <a:pt x="344" y="364"/>
                      <a:pt x="344" y="375"/>
                    </a:cubicBezTo>
                    <a:lnTo>
                      <a:pt x="344" y="375"/>
                    </a:lnTo>
                    <a:cubicBezTo>
                      <a:pt x="344" y="387"/>
                      <a:pt x="352" y="395"/>
                      <a:pt x="369" y="401"/>
                    </a:cubicBezTo>
                    <a:lnTo>
                      <a:pt x="369" y="401"/>
                    </a:lnTo>
                    <a:cubicBezTo>
                      <a:pt x="377" y="404"/>
                      <a:pt x="385" y="405"/>
                      <a:pt x="394" y="405"/>
                    </a:cubicBezTo>
                    <a:lnTo>
                      <a:pt x="394" y="405"/>
                    </a:lnTo>
                    <a:cubicBezTo>
                      <a:pt x="402" y="405"/>
                      <a:pt x="409" y="404"/>
                      <a:pt x="418" y="401"/>
                    </a:cubicBezTo>
                    <a:lnTo>
                      <a:pt x="418" y="401"/>
                    </a:lnTo>
                    <a:cubicBezTo>
                      <a:pt x="434" y="395"/>
                      <a:pt x="442" y="387"/>
                      <a:pt x="442" y="375"/>
                    </a:cubicBezTo>
                    <a:close/>
                    <a:moveTo>
                      <a:pt x="4409" y="307"/>
                    </a:moveTo>
                    <a:lnTo>
                      <a:pt x="4409" y="307"/>
                    </a:lnTo>
                    <a:cubicBezTo>
                      <a:pt x="4409" y="318"/>
                      <a:pt x="4417" y="327"/>
                      <a:pt x="4434" y="333"/>
                    </a:cubicBezTo>
                    <a:lnTo>
                      <a:pt x="4434" y="333"/>
                    </a:lnTo>
                    <a:cubicBezTo>
                      <a:pt x="4442" y="336"/>
                      <a:pt x="4449" y="337"/>
                      <a:pt x="4458" y="337"/>
                    </a:cubicBezTo>
                    <a:lnTo>
                      <a:pt x="4458" y="337"/>
                    </a:lnTo>
                    <a:cubicBezTo>
                      <a:pt x="4466" y="337"/>
                      <a:pt x="4474" y="336"/>
                      <a:pt x="4482" y="333"/>
                    </a:cubicBezTo>
                    <a:lnTo>
                      <a:pt x="4482" y="333"/>
                    </a:lnTo>
                    <a:cubicBezTo>
                      <a:pt x="4499" y="327"/>
                      <a:pt x="4512" y="318"/>
                      <a:pt x="4524" y="307"/>
                    </a:cubicBezTo>
                    <a:lnTo>
                      <a:pt x="4524" y="307"/>
                    </a:lnTo>
                    <a:cubicBezTo>
                      <a:pt x="4535" y="296"/>
                      <a:pt x="4548" y="287"/>
                      <a:pt x="4565" y="281"/>
                    </a:cubicBezTo>
                    <a:lnTo>
                      <a:pt x="4614" y="264"/>
                    </a:lnTo>
                    <a:lnTo>
                      <a:pt x="4614" y="264"/>
                    </a:lnTo>
                    <a:cubicBezTo>
                      <a:pt x="4630" y="258"/>
                      <a:pt x="4644" y="250"/>
                      <a:pt x="4654" y="238"/>
                    </a:cubicBezTo>
                    <a:lnTo>
                      <a:pt x="4654" y="238"/>
                    </a:lnTo>
                    <a:cubicBezTo>
                      <a:pt x="4666" y="227"/>
                      <a:pt x="4679" y="218"/>
                      <a:pt x="4696" y="213"/>
                    </a:cubicBezTo>
                    <a:lnTo>
                      <a:pt x="4696" y="213"/>
                    </a:lnTo>
                    <a:cubicBezTo>
                      <a:pt x="4704" y="210"/>
                      <a:pt x="4712" y="208"/>
                      <a:pt x="4720" y="208"/>
                    </a:cubicBezTo>
                    <a:lnTo>
                      <a:pt x="4720" y="277"/>
                    </a:lnTo>
                    <a:lnTo>
                      <a:pt x="4720" y="277"/>
                    </a:lnTo>
                    <a:cubicBezTo>
                      <a:pt x="4712" y="277"/>
                      <a:pt x="4704" y="278"/>
                      <a:pt x="4696" y="281"/>
                    </a:cubicBezTo>
                    <a:lnTo>
                      <a:pt x="4696" y="281"/>
                    </a:lnTo>
                    <a:cubicBezTo>
                      <a:pt x="4679" y="287"/>
                      <a:pt x="4666" y="296"/>
                      <a:pt x="4654" y="307"/>
                    </a:cubicBezTo>
                    <a:lnTo>
                      <a:pt x="4654" y="307"/>
                    </a:lnTo>
                    <a:cubicBezTo>
                      <a:pt x="4644" y="318"/>
                      <a:pt x="4630" y="327"/>
                      <a:pt x="4614" y="333"/>
                    </a:cubicBezTo>
                    <a:lnTo>
                      <a:pt x="4565" y="349"/>
                    </a:lnTo>
                    <a:lnTo>
                      <a:pt x="4565" y="349"/>
                    </a:lnTo>
                    <a:cubicBezTo>
                      <a:pt x="4548" y="355"/>
                      <a:pt x="4535" y="364"/>
                      <a:pt x="4524" y="375"/>
                    </a:cubicBezTo>
                    <a:lnTo>
                      <a:pt x="4524" y="375"/>
                    </a:lnTo>
                    <a:cubicBezTo>
                      <a:pt x="4512" y="387"/>
                      <a:pt x="4499" y="395"/>
                      <a:pt x="4482" y="401"/>
                    </a:cubicBezTo>
                    <a:lnTo>
                      <a:pt x="4434" y="418"/>
                    </a:lnTo>
                    <a:lnTo>
                      <a:pt x="4434" y="418"/>
                    </a:lnTo>
                    <a:cubicBezTo>
                      <a:pt x="4417" y="424"/>
                      <a:pt x="4403" y="432"/>
                      <a:pt x="4393" y="444"/>
                    </a:cubicBezTo>
                    <a:lnTo>
                      <a:pt x="4393" y="444"/>
                    </a:lnTo>
                    <a:cubicBezTo>
                      <a:pt x="4381" y="455"/>
                      <a:pt x="4368" y="463"/>
                      <a:pt x="4351" y="469"/>
                    </a:cubicBezTo>
                    <a:lnTo>
                      <a:pt x="4302" y="486"/>
                    </a:lnTo>
                    <a:lnTo>
                      <a:pt x="4302" y="486"/>
                    </a:lnTo>
                    <a:cubicBezTo>
                      <a:pt x="4286" y="492"/>
                      <a:pt x="4272" y="500"/>
                      <a:pt x="4261" y="512"/>
                    </a:cubicBezTo>
                    <a:lnTo>
                      <a:pt x="4261" y="512"/>
                    </a:lnTo>
                    <a:cubicBezTo>
                      <a:pt x="4250" y="523"/>
                      <a:pt x="4236" y="531"/>
                      <a:pt x="4221" y="538"/>
                    </a:cubicBezTo>
                    <a:lnTo>
                      <a:pt x="4171" y="555"/>
                    </a:lnTo>
                    <a:lnTo>
                      <a:pt x="4171" y="555"/>
                    </a:lnTo>
                    <a:cubicBezTo>
                      <a:pt x="4155" y="560"/>
                      <a:pt x="4141" y="569"/>
                      <a:pt x="4131" y="580"/>
                    </a:cubicBezTo>
                    <a:lnTo>
                      <a:pt x="4131" y="580"/>
                    </a:lnTo>
                    <a:cubicBezTo>
                      <a:pt x="4119" y="591"/>
                      <a:pt x="4106" y="600"/>
                      <a:pt x="4090" y="605"/>
                    </a:cubicBezTo>
                    <a:lnTo>
                      <a:pt x="4040" y="623"/>
                    </a:lnTo>
                    <a:lnTo>
                      <a:pt x="4040" y="623"/>
                    </a:lnTo>
                    <a:cubicBezTo>
                      <a:pt x="4024" y="629"/>
                      <a:pt x="4010" y="637"/>
                      <a:pt x="3999" y="648"/>
                    </a:cubicBezTo>
                    <a:lnTo>
                      <a:pt x="3999" y="648"/>
                    </a:lnTo>
                    <a:cubicBezTo>
                      <a:pt x="3988" y="660"/>
                      <a:pt x="3974" y="668"/>
                      <a:pt x="3958" y="674"/>
                    </a:cubicBezTo>
                    <a:lnTo>
                      <a:pt x="3958" y="674"/>
                    </a:lnTo>
                    <a:cubicBezTo>
                      <a:pt x="3950" y="677"/>
                      <a:pt x="3941" y="678"/>
                      <a:pt x="3933" y="678"/>
                    </a:cubicBezTo>
                    <a:lnTo>
                      <a:pt x="3933" y="678"/>
                    </a:lnTo>
                    <a:cubicBezTo>
                      <a:pt x="3926" y="678"/>
                      <a:pt x="3917" y="677"/>
                      <a:pt x="3909" y="674"/>
                    </a:cubicBezTo>
                    <a:lnTo>
                      <a:pt x="3909" y="674"/>
                    </a:lnTo>
                    <a:cubicBezTo>
                      <a:pt x="3892" y="668"/>
                      <a:pt x="3879" y="660"/>
                      <a:pt x="3868" y="648"/>
                    </a:cubicBezTo>
                    <a:lnTo>
                      <a:pt x="3868" y="648"/>
                    </a:lnTo>
                    <a:cubicBezTo>
                      <a:pt x="3857" y="637"/>
                      <a:pt x="3843" y="629"/>
                      <a:pt x="3827" y="623"/>
                    </a:cubicBezTo>
                    <a:lnTo>
                      <a:pt x="3778" y="605"/>
                    </a:lnTo>
                    <a:lnTo>
                      <a:pt x="3778" y="605"/>
                    </a:lnTo>
                    <a:cubicBezTo>
                      <a:pt x="3762" y="600"/>
                      <a:pt x="3748" y="591"/>
                      <a:pt x="3737" y="580"/>
                    </a:cubicBezTo>
                    <a:lnTo>
                      <a:pt x="3737" y="580"/>
                    </a:lnTo>
                    <a:cubicBezTo>
                      <a:pt x="3726" y="569"/>
                      <a:pt x="3712" y="560"/>
                      <a:pt x="3696" y="555"/>
                    </a:cubicBezTo>
                    <a:lnTo>
                      <a:pt x="3647" y="538"/>
                    </a:lnTo>
                    <a:lnTo>
                      <a:pt x="3647" y="538"/>
                    </a:lnTo>
                    <a:cubicBezTo>
                      <a:pt x="3630" y="531"/>
                      <a:pt x="3617" y="523"/>
                      <a:pt x="3606" y="512"/>
                    </a:cubicBezTo>
                    <a:lnTo>
                      <a:pt x="3606" y="512"/>
                    </a:lnTo>
                    <a:cubicBezTo>
                      <a:pt x="3595" y="500"/>
                      <a:pt x="3581" y="492"/>
                      <a:pt x="3564" y="486"/>
                    </a:cubicBezTo>
                    <a:lnTo>
                      <a:pt x="3516" y="469"/>
                    </a:lnTo>
                    <a:lnTo>
                      <a:pt x="3516" y="469"/>
                    </a:lnTo>
                    <a:cubicBezTo>
                      <a:pt x="3499" y="463"/>
                      <a:pt x="3486" y="455"/>
                      <a:pt x="3475" y="444"/>
                    </a:cubicBezTo>
                    <a:lnTo>
                      <a:pt x="3475" y="444"/>
                    </a:lnTo>
                    <a:cubicBezTo>
                      <a:pt x="3463" y="432"/>
                      <a:pt x="3450" y="424"/>
                      <a:pt x="3433" y="418"/>
                    </a:cubicBezTo>
                    <a:lnTo>
                      <a:pt x="3385" y="401"/>
                    </a:lnTo>
                    <a:lnTo>
                      <a:pt x="3385" y="401"/>
                    </a:lnTo>
                    <a:cubicBezTo>
                      <a:pt x="3368" y="395"/>
                      <a:pt x="3354" y="387"/>
                      <a:pt x="3344" y="375"/>
                    </a:cubicBezTo>
                    <a:lnTo>
                      <a:pt x="3344" y="375"/>
                    </a:lnTo>
                    <a:cubicBezTo>
                      <a:pt x="3332" y="364"/>
                      <a:pt x="3319" y="355"/>
                      <a:pt x="3302" y="349"/>
                    </a:cubicBezTo>
                    <a:lnTo>
                      <a:pt x="3253" y="333"/>
                    </a:lnTo>
                    <a:lnTo>
                      <a:pt x="3253" y="333"/>
                    </a:lnTo>
                    <a:cubicBezTo>
                      <a:pt x="3237" y="327"/>
                      <a:pt x="3223" y="318"/>
                      <a:pt x="3212" y="307"/>
                    </a:cubicBezTo>
                    <a:lnTo>
                      <a:pt x="3212" y="307"/>
                    </a:lnTo>
                    <a:cubicBezTo>
                      <a:pt x="3201" y="296"/>
                      <a:pt x="3188" y="287"/>
                      <a:pt x="3171" y="281"/>
                    </a:cubicBezTo>
                    <a:lnTo>
                      <a:pt x="3171" y="281"/>
                    </a:lnTo>
                    <a:cubicBezTo>
                      <a:pt x="3163" y="278"/>
                      <a:pt x="3155" y="277"/>
                      <a:pt x="3147" y="277"/>
                    </a:cubicBezTo>
                    <a:lnTo>
                      <a:pt x="3147" y="277"/>
                    </a:lnTo>
                    <a:cubicBezTo>
                      <a:pt x="3139" y="277"/>
                      <a:pt x="3130" y="278"/>
                      <a:pt x="3122" y="281"/>
                    </a:cubicBezTo>
                    <a:lnTo>
                      <a:pt x="3122" y="281"/>
                    </a:lnTo>
                    <a:cubicBezTo>
                      <a:pt x="3106" y="287"/>
                      <a:pt x="3092" y="296"/>
                      <a:pt x="3081" y="307"/>
                    </a:cubicBezTo>
                    <a:lnTo>
                      <a:pt x="3081" y="307"/>
                    </a:lnTo>
                    <a:cubicBezTo>
                      <a:pt x="3070" y="318"/>
                      <a:pt x="3056" y="327"/>
                      <a:pt x="3040" y="333"/>
                    </a:cubicBezTo>
                    <a:lnTo>
                      <a:pt x="2990" y="349"/>
                    </a:lnTo>
                    <a:lnTo>
                      <a:pt x="2990" y="349"/>
                    </a:lnTo>
                    <a:cubicBezTo>
                      <a:pt x="2975" y="355"/>
                      <a:pt x="2961" y="364"/>
                      <a:pt x="2950" y="375"/>
                    </a:cubicBezTo>
                    <a:lnTo>
                      <a:pt x="2950" y="375"/>
                    </a:lnTo>
                    <a:cubicBezTo>
                      <a:pt x="2939" y="387"/>
                      <a:pt x="2926" y="395"/>
                      <a:pt x="2909" y="401"/>
                    </a:cubicBezTo>
                    <a:lnTo>
                      <a:pt x="2860" y="418"/>
                    </a:lnTo>
                    <a:lnTo>
                      <a:pt x="2860" y="418"/>
                    </a:lnTo>
                    <a:cubicBezTo>
                      <a:pt x="2844" y="424"/>
                      <a:pt x="2830" y="432"/>
                      <a:pt x="2819" y="444"/>
                    </a:cubicBezTo>
                    <a:lnTo>
                      <a:pt x="2819" y="444"/>
                    </a:lnTo>
                    <a:cubicBezTo>
                      <a:pt x="2808" y="455"/>
                      <a:pt x="2795" y="463"/>
                      <a:pt x="2778" y="469"/>
                    </a:cubicBezTo>
                    <a:lnTo>
                      <a:pt x="2729" y="486"/>
                    </a:lnTo>
                    <a:lnTo>
                      <a:pt x="2729" y="486"/>
                    </a:lnTo>
                    <a:cubicBezTo>
                      <a:pt x="2712" y="492"/>
                      <a:pt x="2699" y="500"/>
                      <a:pt x="2687" y="512"/>
                    </a:cubicBezTo>
                    <a:lnTo>
                      <a:pt x="2687" y="512"/>
                    </a:lnTo>
                    <a:cubicBezTo>
                      <a:pt x="2677" y="523"/>
                      <a:pt x="2663" y="531"/>
                      <a:pt x="2647" y="538"/>
                    </a:cubicBezTo>
                    <a:lnTo>
                      <a:pt x="2598" y="555"/>
                    </a:lnTo>
                    <a:lnTo>
                      <a:pt x="2598" y="555"/>
                    </a:lnTo>
                    <a:cubicBezTo>
                      <a:pt x="2581" y="560"/>
                      <a:pt x="2568" y="569"/>
                      <a:pt x="2557" y="580"/>
                    </a:cubicBezTo>
                    <a:lnTo>
                      <a:pt x="2557" y="580"/>
                    </a:lnTo>
                    <a:cubicBezTo>
                      <a:pt x="2545" y="591"/>
                      <a:pt x="2533" y="600"/>
                      <a:pt x="2516" y="605"/>
                    </a:cubicBezTo>
                    <a:lnTo>
                      <a:pt x="2467" y="623"/>
                    </a:lnTo>
                    <a:lnTo>
                      <a:pt x="2467" y="623"/>
                    </a:lnTo>
                    <a:cubicBezTo>
                      <a:pt x="2450" y="629"/>
                      <a:pt x="2437" y="637"/>
                      <a:pt x="2426" y="648"/>
                    </a:cubicBezTo>
                    <a:lnTo>
                      <a:pt x="2426" y="648"/>
                    </a:lnTo>
                    <a:cubicBezTo>
                      <a:pt x="2414" y="660"/>
                      <a:pt x="2401" y="668"/>
                      <a:pt x="2384" y="674"/>
                    </a:cubicBezTo>
                    <a:lnTo>
                      <a:pt x="2384" y="674"/>
                    </a:lnTo>
                    <a:cubicBezTo>
                      <a:pt x="2376" y="677"/>
                      <a:pt x="2368" y="678"/>
                      <a:pt x="2360" y="678"/>
                    </a:cubicBezTo>
                    <a:lnTo>
                      <a:pt x="2360" y="678"/>
                    </a:lnTo>
                    <a:cubicBezTo>
                      <a:pt x="2352" y="678"/>
                      <a:pt x="2343" y="677"/>
                      <a:pt x="2335" y="674"/>
                    </a:cubicBezTo>
                    <a:lnTo>
                      <a:pt x="2335" y="674"/>
                    </a:lnTo>
                    <a:cubicBezTo>
                      <a:pt x="2319" y="668"/>
                      <a:pt x="2306" y="660"/>
                      <a:pt x="2294" y="648"/>
                    </a:cubicBezTo>
                    <a:lnTo>
                      <a:pt x="2294" y="648"/>
                    </a:lnTo>
                    <a:cubicBezTo>
                      <a:pt x="2283" y="637"/>
                      <a:pt x="2270" y="629"/>
                      <a:pt x="2253" y="623"/>
                    </a:cubicBezTo>
                    <a:lnTo>
                      <a:pt x="2204" y="605"/>
                    </a:lnTo>
                    <a:lnTo>
                      <a:pt x="2204" y="605"/>
                    </a:lnTo>
                    <a:cubicBezTo>
                      <a:pt x="2188" y="600"/>
                      <a:pt x="2174" y="591"/>
                      <a:pt x="2164" y="580"/>
                    </a:cubicBezTo>
                    <a:lnTo>
                      <a:pt x="2164" y="580"/>
                    </a:lnTo>
                    <a:cubicBezTo>
                      <a:pt x="2152" y="569"/>
                      <a:pt x="2139" y="560"/>
                      <a:pt x="2123" y="555"/>
                    </a:cubicBezTo>
                    <a:lnTo>
                      <a:pt x="2073" y="538"/>
                    </a:lnTo>
                    <a:lnTo>
                      <a:pt x="2073" y="538"/>
                    </a:lnTo>
                    <a:cubicBezTo>
                      <a:pt x="2057" y="531"/>
                      <a:pt x="2043" y="523"/>
                      <a:pt x="2032" y="512"/>
                    </a:cubicBezTo>
                    <a:lnTo>
                      <a:pt x="2032" y="512"/>
                    </a:lnTo>
                    <a:cubicBezTo>
                      <a:pt x="2021" y="500"/>
                      <a:pt x="2007" y="492"/>
                      <a:pt x="1991" y="486"/>
                    </a:cubicBezTo>
                    <a:lnTo>
                      <a:pt x="1942" y="469"/>
                    </a:lnTo>
                    <a:lnTo>
                      <a:pt x="1942" y="469"/>
                    </a:lnTo>
                    <a:cubicBezTo>
                      <a:pt x="1926" y="463"/>
                      <a:pt x="1912" y="455"/>
                      <a:pt x="1901" y="444"/>
                    </a:cubicBezTo>
                    <a:lnTo>
                      <a:pt x="1901" y="444"/>
                    </a:lnTo>
                    <a:cubicBezTo>
                      <a:pt x="1890" y="432"/>
                      <a:pt x="1876" y="424"/>
                      <a:pt x="1860" y="418"/>
                    </a:cubicBezTo>
                    <a:lnTo>
                      <a:pt x="1811" y="401"/>
                    </a:lnTo>
                    <a:lnTo>
                      <a:pt x="1811" y="401"/>
                    </a:lnTo>
                    <a:cubicBezTo>
                      <a:pt x="1795" y="395"/>
                      <a:pt x="1781" y="387"/>
                      <a:pt x="1770" y="375"/>
                    </a:cubicBezTo>
                    <a:lnTo>
                      <a:pt x="1770" y="375"/>
                    </a:lnTo>
                    <a:cubicBezTo>
                      <a:pt x="1759" y="364"/>
                      <a:pt x="1745" y="355"/>
                      <a:pt x="1729" y="349"/>
                    </a:cubicBezTo>
                    <a:lnTo>
                      <a:pt x="1680" y="333"/>
                    </a:lnTo>
                    <a:lnTo>
                      <a:pt x="1680" y="333"/>
                    </a:lnTo>
                    <a:cubicBezTo>
                      <a:pt x="1663" y="327"/>
                      <a:pt x="1650" y="318"/>
                      <a:pt x="1639" y="307"/>
                    </a:cubicBezTo>
                    <a:lnTo>
                      <a:pt x="1639" y="307"/>
                    </a:lnTo>
                    <a:cubicBezTo>
                      <a:pt x="1628" y="296"/>
                      <a:pt x="1614" y="287"/>
                      <a:pt x="1598" y="281"/>
                    </a:cubicBezTo>
                    <a:lnTo>
                      <a:pt x="1598" y="281"/>
                    </a:lnTo>
                    <a:cubicBezTo>
                      <a:pt x="1590" y="278"/>
                      <a:pt x="1582" y="277"/>
                      <a:pt x="1573" y="277"/>
                    </a:cubicBezTo>
                    <a:lnTo>
                      <a:pt x="1573" y="277"/>
                    </a:lnTo>
                    <a:cubicBezTo>
                      <a:pt x="1565" y="277"/>
                      <a:pt x="1557" y="278"/>
                      <a:pt x="1549" y="281"/>
                    </a:cubicBezTo>
                    <a:lnTo>
                      <a:pt x="1549" y="281"/>
                    </a:lnTo>
                    <a:cubicBezTo>
                      <a:pt x="1532" y="287"/>
                      <a:pt x="1519" y="296"/>
                      <a:pt x="1508" y="307"/>
                    </a:cubicBezTo>
                    <a:lnTo>
                      <a:pt x="1508" y="307"/>
                    </a:lnTo>
                    <a:cubicBezTo>
                      <a:pt x="1497" y="318"/>
                      <a:pt x="1483" y="327"/>
                      <a:pt x="1467" y="333"/>
                    </a:cubicBezTo>
                    <a:lnTo>
                      <a:pt x="1418" y="349"/>
                    </a:lnTo>
                    <a:lnTo>
                      <a:pt x="1418" y="349"/>
                    </a:lnTo>
                    <a:cubicBezTo>
                      <a:pt x="1401" y="355"/>
                      <a:pt x="1388" y="364"/>
                      <a:pt x="1377" y="375"/>
                    </a:cubicBezTo>
                    <a:lnTo>
                      <a:pt x="1377" y="375"/>
                    </a:lnTo>
                    <a:cubicBezTo>
                      <a:pt x="1366" y="387"/>
                      <a:pt x="1352" y="395"/>
                      <a:pt x="1336" y="401"/>
                    </a:cubicBezTo>
                    <a:lnTo>
                      <a:pt x="1287" y="418"/>
                    </a:lnTo>
                    <a:lnTo>
                      <a:pt x="1287" y="418"/>
                    </a:lnTo>
                    <a:cubicBezTo>
                      <a:pt x="1270" y="424"/>
                      <a:pt x="1256" y="432"/>
                      <a:pt x="1246" y="444"/>
                    </a:cubicBezTo>
                    <a:lnTo>
                      <a:pt x="1246" y="444"/>
                    </a:lnTo>
                    <a:cubicBezTo>
                      <a:pt x="1235" y="455"/>
                      <a:pt x="1221" y="463"/>
                      <a:pt x="1205" y="469"/>
                    </a:cubicBezTo>
                    <a:lnTo>
                      <a:pt x="1155" y="486"/>
                    </a:lnTo>
                    <a:lnTo>
                      <a:pt x="1155" y="486"/>
                    </a:lnTo>
                    <a:cubicBezTo>
                      <a:pt x="1139" y="492"/>
                      <a:pt x="1125" y="500"/>
                      <a:pt x="1114" y="512"/>
                    </a:cubicBezTo>
                    <a:lnTo>
                      <a:pt x="1114" y="512"/>
                    </a:lnTo>
                    <a:cubicBezTo>
                      <a:pt x="1104" y="523"/>
                      <a:pt x="1089" y="531"/>
                      <a:pt x="1074" y="538"/>
                    </a:cubicBezTo>
                    <a:lnTo>
                      <a:pt x="1024" y="555"/>
                    </a:lnTo>
                    <a:lnTo>
                      <a:pt x="1024" y="555"/>
                    </a:lnTo>
                    <a:cubicBezTo>
                      <a:pt x="1008" y="560"/>
                      <a:pt x="994" y="569"/>
                      <a:pt x="984" y="580"/>
                    </a:cubicBezTo>
                    <a:lnTo>
                      <a:pt x="984" y="580"/>
                    </a:lnTo>
                    <a:cubicBezTo>
                      <a:pt x="972" y="591"/>
                      <a:pt x="959" y="600"/>
                      <a:pt x="943" y="605"/>
                    </a:cubicBezTo>
                    <a:lnTo>
                      <a:pt x="893" y="623"/>
                    </a:lnTo>
                    <a:lnTo>
                      <a:pt x="893" y="623"/>
                    </a:lnTo>
                    <a:cubicBezTo>
                      <a:pt x="877" y="629"/>
                      <a:pt x="863" y="637"/>
                      <a:pt x="852" y="648"/>
                    </a:cubicBezTo>
                    <a:lnTo>
                      <a:pt x="852" y="648"/>
                    </a:lnTo>
                    <a:cubicBezTo>
                      <a:pt x="841" y="660"/>
                      <a:pt x="828" y="668"/>
                      <a:pt x="811" y="674"/>
                    </a:cubicBezTo>
                    <a:lnTo>
                      <a:pt x="811" y="674"/>
                    </a:lnTo>
                    <a:cubicBezTo>
                      <a:pt x="803" y="677"/>
                      <a:pt x="794" y="678"/>
                      <a:pt x="787" y="678"/>
                    </a:cubicBezTo>
                    <a:lnTo>
                      <a:pt x="787" y="678"/>
                    </a:lnTo>
                    <a:cubicBezTo>
                      <a:pt x="779" y="678"/>
                      <a:pt x="770" y="677"/>
                      <a:pt x="762" y="674"/>
                    </a:cubicBezTo>
                    <a:lnTo>
                      <a:pt x="762" y="674"/>
                    </a:lnTo>
                    <a:cubicBezTo>
                      <a:pt x="745" y="668"/>
                      <a:pt x="732" y="660"/>
                      <a:pt x="721" y="648"/>
                    </a:cubicBezTo>
                    <a:lnTo>
                      <a:pt x="721" y="648"/>
                    </a:lnTo>
                    <a:cubicBezTo>
                      <a:pt x="710" y="637"/>
                      <a:pt x="697" y="629"/>
                      <a:pt x="680" y="623"/>
                    </a:cubicBezTo>
                    <a:lnTo>
                      <a:pt x="631" y="605"/>
                    </a:lnTo>
                    <a:lnTo>
                      <a:pt x="631" y="605"/>
                    </a:lnTo>
                    <a:cubicBezTo>
                      <a:pt x="615" y="600"/>
                      <a:pt x="601" y="591"/>
                      <a:pt x="590" y="580"/>
                    </a:cubicBezTo>
                    <a:lnTo>
                      <a:pt x="590" y="580"/>
                    </a:lnTo>
                    <a:cubicBezTo>
                      <a:pt x="579" y="569"/>
                      <a:pt x="566" y="560"/>
                      <a:pt x="549" y="555"/>
                    </a:cubicBezTo>
                    <a:lnTo>
                      <a:pt x="500" y="538"/>
                    </a:lnTo>
                    <a:lnTo>
                      <a:pt x="500" y="538"/>
                    </a:lnTo>
                    <a:cubicBezTo>
                      <a:pt x="483" y="531"/>
                      <a:pt x="470" y="523"/>
                      <a:pt x="459" y="512"/>
                    </a:cubicBezTo>
                    <a:lnTo>
                      <a:pt x="459" y="512"/>
                    </a:lnTo>
                    <a:cubicBezTo>
                      <a:pt x="448" y="500"/>
                      <a:pt x="434" y="492"/>
                      <a:pt x="418" y="486"/>
                    </a:cubicBezTo>
                    <a:lnTo>
                      <a:pt x="369" y="469"/>
                    </a:lnTo>
                    <a:lnTo>
                      <a:pt x="369" y="469"/>
                    </a:lnTo>
                    <a:cubicBezTo>
                      <a:pt x="352" y="463"/>
                      <a:pt x="339" y="455"/>
                      <a:pt x="328" y="444"/>
                    </a:cubicBezTo>
                    <a:lnTo>
                      <a:pt x="328" y="444"/>
                    </a:lnTo>
                    <a:cubicBezTo>
                      <a:pt x="317" y="432"/>
                      <a:pt x="303" y="424"/>
                      <a:pt x="287" y="418"/>
                    </a:cubicBezTo>
                    <a:lnTo>
                      <a:pt x="238" y="401"/>
                    </a:lnTo>
                    <a:lnTo>
                      <a:pt x="238" y="401"/>
                    </a:lnTo>
                    <a:cubicBezTo>
                      <a:pt x="221" y="395"/>
                      <a:pt x="207" y="387"/>
                      <a:pt x="197" y="375"/>
                    </a:cubicBezTo>
                    <a:lnTo>
                      <a:pt x="197" y="375"/>
                    </a:lnTo>
                    <a:cubicBezTo>
                      <a:pt x="186" y="364"/>
                      <a:pt x="172" y="355"/>
                      <a:pt x="156" y="349"/>
                    </a:cubicBezTo>
                    <a:lnTo>
                      <a:pt x="106" y="333"/>
                    </a:lnTo>
                    <a:lnTo>
                      <a:pt x="106" y="333"/>
                    </a:lnTo>
                    <a:cubicBezTo>
                      <a:pt x="90" y="327"/>
                      <a:pt x="76" y="318"/>
                      <a:pt x="65" y="307"/>
                    </a:cubicBezTo>
                    <a:lnTo>
                      <a:pt x="65" y="307"/>
                    </a:lnTo>
                    <a:cubicBezTo>
                      <a:pt x="55" y="296"/>
                      <a:pt x="41" y="287"/>
                      <a:pt x="24" y="281"/>
                    </a:cubicBezTo>
                    <a:lnTo>
                      <a:pt x="24" y="281"/>
                    </a:lnTo>
                    <a:cubicBezTo>
                      <a:pt x="16" y="278"/>
                      <a:pt x="8" y="277"/>
                      <a:pt x="0" y="277"/>
                    </a:cubicBezTo>
                    <a:lnTo>
                      <a:pt x="0" y="208"/>
                    </a:lnTo>
                    <a:lnTo>
                      <a:pt x="0" y="208"/>
                    </a:lnTo>
                    <a:cubicBezTo>
                      <a:pt x="8" y="208"/>
                      <a:pt x="16" y="210"/>
                      <a:pt x="24" y="213"/>
                    </a:cubicBezTo>
                    <a:lnTo>
                      <a:pt x="24" y="213"/>
                    </a:lnTo>
                    <a:cubicBezTo>
                      <a:pt x="41" y="218"/>
                      <a:pt x="55" y="227"/>
                      <a:pt x="65" y="238"/>
                    </a:cubicBezTo>
                    <a:lnTo>
                      <a:pt x="65" y="238"/>
                    </a:lnTo>
                    <a:cubicBezTo>
                      <a:pt x="76" y="250"/>
                      <a:pt x="90" y="258"/>
                      <a:pt x="106" y="264"/>
                    </a:cubicBezTo>
                    <a:lnTo>
                      <a:pt x="156" y="281"/>
                    </a:lnTo>
                    <a:lnTo>
                      <a:pt x="156" y="281"/>
                    </a:lnTo>
                    <a:cubicBezTo>
                      <a:pt x="172" y="287"/>
                      <a:pt x="186" y="296"/>
                      <a:pt x="197" y="307"/>
                    </a:cubicBezTo>
                    <a:lnTo>
                      <a:pt x="197" y="307"/>
                    </a:lnTo>
                    <a:cubicBezTo>
                      <a:pt x="207" y="318"/>
                      <a:pt x="221" y="327"/>
                      <a:pt x="238" y="333"/>
                    </a:cubicBezTo>
                    <a:lnTo>
                      <a:pt x="238" y="333"/>
                    </a:lnTo>
                    <a:cubicBezTo>
                      <a:pt x="245" y="336"/>
                      <a:pt x="254" y="337"/>
                      <a:pt x="262" y="337"/>
                    </a:cubicBezTo>
                    <a:lnTo>
                      <a:pt x="262" y="337"/>
                    </a:lnTo>
                    <a:cubicBezTo>
                      <a:pt x="270" y="337"/>
                      <a:pt x="278" y="336"/>
                      <a:pt x="287" y="333"/>
                    </a:cubicBezTo>
                    <a:lnTo>
                      <a:pt x="287" y="333"/>
                    </a:lnTo>
                    <a:cubicBezTo>
                      <a:pt x="303" y="327"/>
                      <a:pt x="311" y="318"/>
                      <a:pt x="311" y="307"/>
                    </a:cubicBezTo>
                    <a:lnTo>
                      <a:pt x="311" y="307"/>
                    </a:lnTo>
                    <a:cubicBezTo>
                      <a:pt x="311" y="296"/>
                      <a:pt x="303" y="287"/>
                      <a:pt x="287" y="281"/>
                    </a:cubicBezTo>
                    <a:lnTo>
                      <a:pt x="238" y="264"/>
                    </a:lnTo>
                    <a:lnTo>
                      <a:pt x="238" y="264"/>
                    </a:lnTo>
                    <a:cubicBezTo>
                      <a:pt x="221" y="258"/>
                      <a:pt x="207" y="250"/>
                      <a:pt x="197" y="238"/>
                    </a:cubicBezTo>
                    <a:lnTo>
                      <a:pt x="197" y="238"/>
                    </a:lnTo>
                    <a:cubicBezTo>
                      <a:pt x="186" y="227"/>
                      <a:pt x="172" y="218"/>
                      <a:pt x="156" y="213"/>
                    </a:cubicBezTo>
                    <a:lnTo>
                      <a:pt x="106" y="196"/>
                    </a:lnTo>
                    <a:lnTo>
                      <a:pt x="106" y="196"/>
                    </a:lnTo>
                    <a:cubicBezTo>
                      <a:pt x="90" y="190"/>
                      <a:pt x="76" y="182"/>
                      <a:pt x="65" y="170"/>
                    </a:cubicBezTo>
                    <a:lnTo>
                      <a:pt x="65" y="170"/>
                    </a:lnTo>
                    <a:cubicBezTo>
                      <a:pt x="55" y="159"/>
                      <a:pt x="41" y="150"/>
                      <a:pt x="24" y="145"/>
                    </a:cubicBezTo>
                    <a:lnTo>
                      <a:pt x="24" y="145"/>
                    </a:lnTo>
                    <a:cubicBezTo>
                      <a:pt x="16" y="142"/>
                      <a:pt x="8" y="141"/>
                      <a:pt x="0" y="141"/>
                    </a:cubicBezTo>
                    <a:lnTo>
                      <a:pt x="0" y="0"/>
                    </a:lnTo>
                    <a:lnTo>
                      <a:pt x="1573" y="0"/>
                    </a:lnTo>
                    <a:lnTo>
                      <a:pt x="3147" y="0"/>
                    </a:lnTo>
                    <a:lnTo>
                      <a:pt x="4720" y="0"/>
                    </a:lnTo>
                    <a:lnTo>
                      <a:pt x="4720" y="141"/>
                    </a:lnTo>
                    <a:lnTo>
                      <a:pt x="4720" y="141"/>
                    </a:lnTo>
                    <a:cubicBezTo>
                      <a:pt x="4712" y="141"/>
                      <a:pt x="4704" y="142"/>
                      <a:pt x="4696" y="145"/>
                    </a:cubicBezTo>
                    <a:lnTo>
                      <a:pt x="4696" y="145"/>
                    </a:lnTo>
                    <a:cubicBezTo>
                      <a:pt x="4679" y="150"/>
                      <a:pt x="4666" y="159"/>
                      <a:pt x="4654" y="170"/>
                    </a:cubicBezTo>
                    <a:lnTo>
                      <a:pt x="4654" y="170"/>
                    </a:lnTo>
                    <a:cubicBezTo>
                      <a:pt x="4644" y="182"/>
                      <a:pt x="4630" y="190"/>
                      <a:pt x="4614" y="196"/>
                    </a:cubicBezTo>
                    <a:lnTo>
                      <a:pt x="4565" y="213"/>
                    </a:lnTo>
                    <a:lnTo>
                      <a:pt x="4565" y="213"/>
                    </a:lnTo>
                    <a:cubicBezTo>
                      <a:pt x="4548" y="218"/>
                      <a:pt x="4535" y="227"/>
                      <a:pt x="4524" y="238"/>
                    </a:cubicBezTo>
                    <a:lnTo>
                      <a:pt x="4524" y="238"/>
                    </a:lnTo>
                    <a:cubicBezTo>
                      <a:pt x="4512" y="250"/>
                      <a:pt x="4499" y="258"/>
                      <a:pt x="4482" y="264"/>
                    </a:cubicBezTo>
                    <a:lnTo>
                      <a:pt x="4434" y="281"/>
                    </a:lnTo>
                    <a:lnTo>
                      <a:pt x="4434" y="281"/>
                    </a:lnTo>
                    <a:cubicBezTo>
                      <a:pt x="4417" y="287"/>
                      <a:pt x="4409" y="296"/>
                      <a:pt x="4409" y="3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" name="Freeform 577">
                <a:extLst>
                  <a:ext uri="{FF2B5EF4-FFF2-40B4-BE49-F238E27FC236}">
                    <a16:creationId xmlns="" xmlns:a16="http://schemas.microsoft.com/office/drawing/2014/main" id="{D38306A1-62A7-D145-BE90-F020B389B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88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1 w 886"/>
                  <a:gd name="T5" fmla="*/ 8 h 270"/>
                  <a:gd name="T6" fmla="*/ 861 w 886"/>
                  <a:gd name="T7" fmla="*/ 8 h 270"/>
                  <a:gd name="T8" fmla="*/ 804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4 w 886"/>
                  <a:gd name="T25" fmla="*/ 77 h 270"/>
                  <a:gd name="T26" fmla="*/ 74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1 w 886"/>
                  <a:gd name="T91" fmla="*/ 59 h 270"/>
                  <a:gd name="T92" fmla="*/ 861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1" y="8"/>
                    </a:cubicBezTo>
                    <a:lnTo>
                      <a:pt x="861" y="8"/>
                    </a:lnTo>
                    <a:cubicBezTo>
                      <a:pt x="844" y="3"/>
                      <a:pt x="825" y="0"/>
                      <a:pt x="804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2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5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2" name="Freeform 578">
                <a:extLst>
                  <a:ext uri="{FF2B5EF4-FFF2-40B4-BE49-F238E27FC236}">
                    <a16:creationId xmlns="" xmlns:a16="http://schemas.microsoft.com/office/drawing/2014/main" id="{024C594E-A92D-A146-9D9C-9883032CC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125" y="6797675"/>
                <a:ext cx="319088" cy="96838"/>
              </a:xfrm>
              <a:custGeom>
                <a:avLst/>
                <a:gdLst>
                  <a:gd name="T0" fmla="*/ 886 w 887"/>
                  <a:gd name="T1" fmla="*/ 34 h 270"/>
                  <a:gd name="T2" fmla="*/ 886 w 887"/>
                  <a:gd name="T3" fmla="*/ 34 h 270"/>
                  <a:gd name="T4" fmla="*/ 861 w 887"/>
                  <a:gd name="T5" fmla="*/ 8 h 270"/>
                  <a:gd name="T6" fmla="*/ 861 w 887"/>
                  <a:gd name="T7" fmla="*/ 8 h 270"/>
                  <a:gd name="T8" fmla="*/ 804 w 887"/>
                  <a:gd name="T9" fmla="*/ 0 h 270"/>
                  <a:gd name="T10" fmla="*/ 83 w 887"/>
                  <a:gd name="T11" fmla="*/ 0 h 270"/>
                  <a:gd name="T12" fmla="*/ 83 w 887"/>
                  <a:gd name="T13" fmla="*/ 0 h 270"/>
                  <a:gd name="T14" fmla="*/ 25 w 887"/>
                  <a:gd name="T15" fmla="*/ 8 h 270"/>
                  <a:gd name="T16" fmla="*/ 25 w 887"/>
                  <a:gd name="T17" fmla="*/ 8 h 270"/>
                  <a:gd name="T18" fmla="*/ 0 w 887"/>
                  <a:gd name="T19" fmla="*/ 34 h 270"/>
                  <a:gd name="T20" fmla="*/ 0 w 887"/>
                  <a:gd name="T21" fmla="*/ 34 h 270"/>
                  <a:gd name="T22" fmla="*/ 25 w 887"/>
                  <a:gd name="T23" fmla="*/ 59 h 270"/>
                  <a:gd name="T24" fmla="*/ 74 w 887"/>
                  <a:gd name="T25" fmla="*/ 77 h 270"/>
                  <a:gd name="T26" fmla="*/ 74 w 887"/>
                  <a:gd name="T27" fmla="*/ 77 h 270"/>
                  <a:gd name="T28" fmla="*/ 115 w 887"/>
                  <a:gd name="T29" fmla="*/ 102 h 270"/>
                  <a:gd name="T30" fmla="*/ 115 w 887"/>
                  <a:gd name="T31" fmla="*/ 102 h 270"/>
                  <a:gd name="T32" fmla="*/ 156 w 887"/>
                  <a:gd name="T33" fmla="*/ 128 h 270"/>
                  <a:gd name="T34" fmla="*/ 206 w 887"/>
                  <a:gd name="T35" fmla="*/ 145 h 270"/>
                  <a:gd name="T36" fmla="*/ 206 w 887"/>
                  <a:gd name="T37" fmla="*/ 145 h 270"/>
                  <a:gd name="T38" fmla="*/ 247 w 887"/>
                  <a:gd name="T39" fmla="*/ 170 h 270"/>
                  <a:gd name="T40" fmla="*/ 247 w 887"/>
                  <a:gd name="T41" fmla="*/ 170 h 270"/>
                  <a:gd name="T42" fmla="*/ 287 w 887"/>
                  <a:gd name="T43" fmla="*/ 196 h 270"/>
                  <a:gd name="T44" fmla="*/ 336 w 887"/>
                  <a:gd name="T45" fmla="*/ 213 h 270"/>
                  <a:gd name="T46" fmla="*/ 336 w 887"/>
                  <a:gd name="T47" fmla="*/ 213 h 270"/>
                  <a:gd name="T48" fmla="*/ 377 w 887"/>
                  <a:gd name="T49" fmla="*/ 239 h 270"/>
                  <a:gd name="T50" fmla="*/ 377 w 887"/>
                  <a:gd name="T51" fmla="*/ 239 h 270"/>
                  <a:gd name="T52" fmla="*/ 418 w 887"/>
                  <a:gd name="T53" fmla="*/ 265 h 270"/>
                  <a:gd name="T54" fmla="*/ 418 w 887"/>
                  <a:gd name="T55" fmla="*/ 265 h 270"/>
                  <a:gd name="T56" fmla="*/ 443 w 887"/>
                  <a:gd name="T57" fmla="*/ 269 h 270"/>
                  <a:gd name="T58" fmla="*/ 443 w 887"/>
                  <a:gd name="T59" fmla="*/ 269 h 270"/>
                  <a:gd name="T60" fmla="*/ 467 w 887"/>
                  <a:gd name="T61" fmla="*/ 265 h 270"/>
                  <a:gd name="T62" fmla="*/ 467 w 887"/>
                  <a:gd name="T63" fmla="*/ 265 h 270"/>
                  <a:gd name="T64" fmla="*/ 509 w 887"/>
                  <a:gd name="T65" fmla="*/ 239 h 270"/>
                  <a:gd name="T66" fmla="*/ 509 w 887"/>
                  <a:gd name="T67" fmla="*/ 239 h 270"/>
                  <a:gd name="T68" fmla="*/ 550 w 887"/>
                  <a:gd name="T69" fmla="*/ 213 h 270"/>
                  <a:gd name="T70" fmla="*/ 599 w 887"/>
                  <a:gd name="T71" fmla="*/ 196 h 270"/>
                  <a:gd name="T72" fmla="*/ 599 w 887"/>
                  <a:gd name="T73" fmla="*/ 196 h 270"/>
                  <a:gd name="T74" fmla="*/ 640 w 887"/>
                  <a:gd name="T75" fmla="*/ 170 h 270"/>
                  <a:gd name="T76" fmla="*/ 640 w 887"/>
                  <a:gd name="T77" fmla="*/ 170 h 270"/>
                  <a:gd name="T78" fmla="*/ 681 w 887"/>
                  <a:gd name="T79" fmla="*/ 145 h 270"/>
                  <a:gd name="T80" fmla="*/ 730 w 887"/>
                  <a:gd name="T81" fmla="*/ 128 h 270"/>
                  <a:gd name="T82" fmla="*/ 730 w 887"/>
                  <a:gd name="T83" fmla="*/ 128 h 270"/>
                  <a:gd name="T84" fmla="*/ 770 w 887"/>
                  <a:gd name="T85" fmla="*/ 102 h 270"/>
                  <a:gd name="T86" fmla="*/ 770 w 887"/>
                  <a:gd name="T87" fmla="*/ 102 h 270"/>
                  <a:gd name="T88" fmla="*/ 812 w 887"/>
                  <a:gd name="T89" fmla="*/ 77 h 270"/>
                  <a:gd name="T90" fmla="*/ 861 w 887"/>
                  <a:gd name="T91" fmla="*/ 59 h 270"/>
                  <a:gd name="T92" fmla="*/ 861 w 887"/>
                  <a:gd name="T93" fmla="*/ 59 h 270"/>
                  <a:gd name="T94" fmla="*/ 886 w 887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7" h="270">
                    <a:moveTo>
                      <a:pt x="886" y="34"/>
                    </a:moveTo>
                    <a:lnTo>
                      <a:pt x="886" y="34"/>
                    </a:lnTo>
                    <a:cubicBezTo>
                      <a:pt x="886" y="23"/>
                      <a:pt x="878" y="14"/>
                      <a:pt x="861" y="8"/>
                    </a:cubicBezTo>
                    <a:lnTo>
                      <a:pt x="861" y="8"/>
                    </a:lnTo>
                    <a:cubicBezTo>
                      <a:pt x="845" y="3"/>
                      <a:pt x="826" y="0"/>
                      <a:pt x="804" y="0"/>
                    </a:cubicBezTo>
                    <a:lnTo>
                      <a:pt x="83" y="0"/>
                    </a:lnTo>
                    <a:lnTo>
                      <a:pt x="83" y="0"/>
                    </a:lnTo>
                    <a:cubicBezTo>
                      <a:pt x="60" y="0"/>
                      <a:pt x="42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9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40" y="122"/>
                      <a:pt x="156" y="128"/>
                    </a:cubicBezTo>
                    <a:lnTo>
                      <a:pt x="206" y="145"/>
                    </a:lnTo>
                    <a:lnTo>
                      <a:pt x="206" y="145"/>
                    </a:lnTo>
                    <a:cubicBezTo>
                      <a:pt x="222" y="150"/>
                      <a:pt x="235" y="159"/>
                      <a:pt x="247" y="170"/>
                    </a:cubicBezTo>
                    <a:lnTo>
                      <a:pt x="247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9" y="250"/>
                      <a:pt x="402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9" y="239"/>
                    </a:cubicBezTo>
                    <a:lnTo>
                      <a:pt x="509" y="239"/>
                    </a:lnTo>
                    <a:cubicBezTo>
                      <a:pt x="520" y="228"/>
                      <a:pt x="533" y="219"/>
                      <a:pt x="550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6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1" y="159"/>
                      <a:pt x="664" y="150"/>
                      <a:pt x="681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6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2" y="91"/>
                      <a:pt x="795" y="82"/>
                      <a:pt x="812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8" y="54"/>
                      <a:pt x="886" y="45"/>
                      <a:pt x="886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3" name="Freeform 579">
                <a:extLst>
                  <a:ext uri="{FF2B5EF4-FFF2-40B4-BE49-F238E27FC236}">
                    <a16:creationId xmlns="" xmlns:a16="http://schemas.microsoft.com/office/drawing/2014/main" id="{8C815E25-5052-6E41-A0EC-647894FE3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8863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2 w 886"/>
                  <a:gd name="T57" fmla="*/ 269 h 270"/>
                  <a:gd name="T58" fmla="*/ 442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2" y="269"/>
                    </a:cubicBezTo>
                    <a:lnTo>
                      <a:pt x="442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Freeform 580">
                <a:extLst>
                  <a:ext uri="{FF2B5EF4-FFF2-40B4-BE49-F238E27FC236}">
                    <a16:creationId xmlns="" xmlns:a16="http://schemas.microsoft.com/office/drawing/2014/main" id="{8E1053AF-02FA-9E42-99CF-F220D399F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7034213"/>
                <a:ext cx="1700212" cy="284162"/>
              </a:xfrm>
              <a:custGeom>
                <a:avLst/>
                <a:gdLst>
                  <a:gd name="T0" fmla="*/ 4097 w 4721"/>
                  <a:gd name="T1" fmla="*/ 197 h 788"/>
                  <a:gd name="T2" fmla="*/ 3933 w 4721"/>
                  <a:gd name="T3" fmla="*/ 131 h 788"/>
                  <a:gd name="T4" fmla="*/ 3737 w 4721"/>
                  <a:gd name="T5" fmla="*/ 197 h 788"/>
                  <a:gd name="T6" fmla="*/ 3606 w 4721"/>
                  <a:gd name="T7" fmla="*/ 197 h 788"/>
                  <a:gd name="T8" fmla="*/ 3475 w 4721"/>
                  <a:gd name="T9" fmla="*/ 197 h 788"/>
                  <a:gd name="T10" fmla="*/ 3148 w 4721"/>
                  <a:gd name="T11" fmla="*/ 525 h 788"/>
                  <a:gd name="T12" fmla="*/ 3163 w 4721"/>
                  <a:gd name="T13" fmla="*/ 639 h 788"/>
                  <a:gd name="T14" fmla="*/ 3393 w 4721"/>
                  <a:gd name="T15" fmla="*/ 639 h 788"/>
                  <a:gd name="T16" fmla="*/ 3540 w 4721"/>
                  <a:gd name="T17" fmla="*/ 558 h 788"/>
                  <a:gd name="T18" fmla="*/ 3671 w 4721"/>
                  <a:gd name="T19" fmla="*/ 623 h 788"/>
                  <a:gd name="T20" fmla="*/ 3081 w 4721"/>
                  <a:gd name="T21" fmla="*/ 327 h 788"/>
                  <a:gd name="T22" fmla="*/ 3180 w 4721"/>
                  <a:gd name="T23" fmla="*/ 197 h 788"/>
                  <a:gd name="T24" fmla="*/ 3016 w 4721"/>
                  <a:gd name="T25" fmla="*/ 131 h 788"/>
                  <a:gd name="T26" fmla="*/ 2753 w 4721"/>
                  <a:gd name="T27" fmla="*/ 262 h 788"/>
                  <a:gd name="T28" fmla="*/ 2459 w 4721"/>
                  <a:gd name="T29" fmla="*/ 590 h 788"/>
                  <a:gd name="T30" fmla="*/ 2622 w 4721"/>
                  <a:gd name="T31" fmla="*/ 655 h 788"/>
                  <a:gd name="T32" fmla="*/ 2820 w 4721"/>
                  <a:gd name="T33" fmla="*/ 590 h 788"/>
                  <a:gd name="T34" fmla="*/ 3081 w 4721"/>
                  <a:gd name="T35" fmla="*/ 327 h 788"/>
                  <a:gd name="T36" fmla="*/ 2524 w 4721"/>
                  <a:gd name="T37" fmla="*/ 197 h 788"/>
                  <a:gd name="T38" fmla="*/ 2360 w 4721"/>
                  <a:gd name="T39" fmla="*/ 131 h 788"/>
                  <a:gd name="T40" fmla="*/ 2164 w 4721"/>
                  <a:gd name="T41" fmla="*/ 197 h 788"/>
                  <a:gd name="T42" fmla="*/ 2033 w 4721"/>
                  <a:gd name="T43" fmla="*/ 197 h 788"/>
                  <a:gd name="T44" fmla="*/ 1901 w 4721"/>
                  <a:gd name="T45" fmla="*/ 197 h 788"/>
                  <a:gd name="T46" fmla="*/ 1639 w 4721"/>
                  <a:gd name="T47" fmla="*/ 459 h 788"/>
                  <a:gd name="T48" fmla="*/ 1541 w 4721"/>
                  <a:gd name="T49" fmla="*/ 590 h 788"/>
                  <a:gd name="T50" fmla="*/ 1705 w 4721"/>
                  <a:gd name="T51" fmla="*/ 655 h 788"/>
                  <a:gd name="T52" fmla="*/ 1901 w 4721"/>
                  <a:gd name="T53" fmla="*/ 590 h 788"/>
                  <a:gd name="T54" fmla="*/ 2033 w 4721"/>
                  <a:gd name="T55" fmla="*/ 590 h 788"/>
                  <a:gd name="T56" fmla="*/ 2229 w 4721"/>
                  <a:gd name="T57" fmla="*/ 525 h 788"/>
                  <a:gd name="T58" fmla="*/ 1246 w 4721"/>
                  <a:gd name="T59" fmla="*/ 590 h 788"/>
                  <a:gd name="T60" fmla="*/ 1606 w 4721"/>
                  <a:gd name="T61" fmla="*/ 197 h 788"/>
                  <a:gd name="T62" fmla="*/ 1442 w 4721"/>
                  <a:gd name="T63" fmla="*/ 131 h 788"/>
                  <a:gd name="T64" fmla="*/ 1180 w 4721"/>
                  <a:gd name="T65" fmla="*/ 262 h 788"/>
                  <a:gd name="T66" fmla="*/ 918 w 4721"/>
                  <a:gd name="T67" fmla="*/ 525 h 788"/>
                  <a:gd name="T68" fmla="*/ 935 w 4721"/>
                  <a:gd name="T69" fmla="*/ 639 h 788"/>
                  <a:gd name="T70" fmla="*/ 1164 w 4721"/>
                  <a:gd name="T71" fmla="*/ 639 h 788"/>
                  <a:gd name="T72" fmla="*/ 0 w 4721"/>
                  <a:gd name="T73" fmla="*/ 787 h 788"/>
                  <a:gd name="T74" fmla="*/ 16 w 4721"/>
                  <a:gd name="T75" fmla="*/ 639 h 788"/>
                  <a:gd name="T76" fmla="*/ 245 w 4721"/>
                  <a:gd name="T77" fmla="*/ 639 h 788"/>
                  <a:gd name="T78" fmla="*/ 394 w 4721"/>
                  <a:gd name="T79" fmla="*/ 558 h 788"/>
                  <a:gd name="T80" fmla="*/ 525 w 4721"/>
                  <a:gd name="T81" fmla="*/ 623 h 788"/>
                  <a:gd name="T82" fmla="*/ 951 w 4721"/>
                  <a:gd name="T83" fmla="*/ 197 h 788"/>
                  <a:gd name="T84" fmla="*/ 787 w 4721"/>
                  <a:gd name="T85" fmla="*/ 131 h 788"/>
                  <a:gd name="T86" fmla="*/ 590 w 4721"/>
                  <a:gd name="T87" fmla="*/ 197 h 788"/>
                  <a:gd name="T88" fmla="*/ 459 w 4721"/>
                  <a:gd name="T89" fmla="*/ 197 h 788"/>
                  <a:gd name="T90" fmla="*/ 328 w 4721"/>
                  <a:gd name="T91" fmla="*/ 197 h 788"/>
                  <a:gd name="T92" fmla="*/ 33 w 4721"/>
                  <a:gd name="T93" fmla="*/ 197 h 788"/>
                  <a:gd name="T94" fmla="*/ 4720 w 4721"/>
                  <a:gd name="T95" fmla="*/ 0 h 788"/>
                  <a:gd name="T96" fmla="*/ 4704 w 4721"/>
                  <a:gd name="T97" fmla="*/ 148 h 788"/>
                  <a:gd name="T98" fmla="*/ 4474 w 4721"/>
                  <a:gd name="T99" fmla="*/ 148 h 788"/>
                  <a:gd name="T100" fmla="*/ 4196 w 4721"/>
                  <a:gd name="T101" fmla="*/ 394 h 788"/>
                  <a:gd name="T102" fmla="*/ 4032 w 4721"/>
                  <a:gd name="T103" fmla="*/ 590 h 788"/>
                  <a:gd name="T104" fmla="*/ 4196 w 4721"/>
                  <a:gd name="T105" fmla="*/ 655 h 788"/>
                  <a:gd name="T106" fmla="*/ 4458 w 4721"/>
                  <a:gd name="T107" fmla="*/ 525 h 788"/>
                  <a:gd name="T108" fmla="*/ 4720 w 4721"/>
                  <a:gd name="T109" fmla="*/ 525 h 788"/>
                  <a:gd name="T110" fmla="*/ 4720 w 4721"/>
                  <a:gd name="T111" fmla="*/ 787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21" h="788">
                    <a:moveTo>
                      <a:pt x="3868" y="459"/>
                    </a:moveTo>
                    <a:lnTo>
                      <a:pt x="4065" y="262"/>
                    </a:lnTo>
                    <a:lnTo>
                      <a:pt x="4065" y="262"/>
                    </a:lnTo>
                    <a:cubicBezTo>
                      <a:pt x="4086" y="240"/>
                      <a:pt x="4097" y="219"/>
                      <a:pt x="4097" y="197"/>
                    </a:cubicBezTo>
                    <a:lnTo>
                      <a:pt x="4097" y="197"/>
                    </a:lnTo>
                    <a:cubicBezTo>
                      <a:pt x="4097" y="175"/>
                      <a:pt x="4081" y="159"/>
                      <a:pt x="4048" y="148"/>
                    </a:cubicBezTo>
                    <a:lnTo>
                      <a:pt x="4048" y="148"/>
                    </a:lnTo>
                    <a:cubicBezTo>
                      <a:pt x="4015" y="137"/>
                      <a:pt x="3977" y="131"/>
                      <a:pt x="3933" y="131"/>
                    </a:cubicBezTo>
                    <a:lnTo>
                      <a:pt x="3933" y="131"/>
                    </a:lnTo>
                    <a:cubicBezTo>
                      <a:pt x="3890" y="131"/>
                      <a:pt x="3851" y="137"/>
                      <a:pt x="3819" y="148"/>
                    </a:cubicBezTo>
                    <a:lnTo>
                      <a:pt x="3819" y="148"/>
                    </a:lnTo>
                    <a:cubicBezTo>
                      <a:pt x="3786" y="159"/>
                      <a:pt x="3759" y="175"/>
                      <a:pt x="3737" y="197"/>
                    </a:cubicBezTo>
                    <a:lnTo>
                      <a:pt x="3737" y="197"/>
                    </a:lnTo>
                    <a:cubicBezTo>
                      <a:pt x="3715" y="219"/>
                      <a:pt x="3693" y="230"/>
                      <a:pt x="3671" y="230"/>
                    </a:cubicBezTo>
                    <a:lnTo>
                      <a:pt x="3671" y="230"/>
                    </a:lnTo>
                    <a:cubicBezTo>
                      <a:pt x="3649" y="230"/>
                      <a:pt x="3628" y="219"/>
                      <a:pt x="3606" y="197"/>
                    </a:cubicBezTo>
                    <a:lnTo>
                      <a:pt x="3606" y="197"/>
                    </a:lnTo>
                    <a:cubicBezTo>
                      <a:pt x="3584" y="175"/>
                      <a:pt x="3562" y="164"/>
                      <a:pt x="3540" y="164"/>
                    </a:cubicBezTo>
                    <a:lnTo>
                      <a:pt x="3540" y="164"/>
                    </a:lnTo>
                    <a:cubicBezTo>
                      <a:pt x="3518" y="164"/>
                      <a:pt x="3497" y="175"/>
                      <a:pt x="3475" y="197"/>
                    </a:cubicBezTo>
                    <a:lnTo>
                      <a:pt x="3409" y="262"/>
                    </a:lnTo>
                    <a:lnTo>
                      <a:pt x="3213" y="459"/>
                    </a:lnTo>
                    <a:lnTo>
                      <a:pt x="3148" y="525"/>
                    </a:lnTo>
                    <a:lnTo>
                      <a:pt x="3148" y="525"/>
                    </a:lnTo>
                    <a:cubicBezTo>
                      <a:pt x="3124" y="546"/>
                      <a:pt x="3114" y="568"/>
                      <a:pt x="3114" y="590"/>
                    </a:cubicBezTo>
                    <a:lnTo>
                      <a:pt x="3114" y="590"/>
                    </a:lnTo>
                    <a:cubicBezTo>
                      <a:pt x="3114" y="612"/>
                      <a:pt x="3130" y="629"/>
                      <a:pt x="3163" y="639"/>
                    </a:cubicBezTo>
                    <a:lnTo>
                      <a:pt x="3163" y="639"/>
                    </a:lnTo>
                    <a:cubicBezTo>
                      <a:pt x="3196" y="650"/>
                      <a:pt x="3234" y="655"/>
                      <a:pt x="3278" y="655"/>
                    </a:cubicBezTo>
                    <a:lnTo>
                      <a:pt x="3278" y="655"/>
                    </a:lnTo>
                    <a:cubicBezTo>
                      <a:pt x="3322" y="655"/>
                      <a:pt x="3360" y="650"/>
                      <a:pt x="3393" y="639"/>
                    </a:cubicBezTo>
                    <a:lnTo>
                      <a:pt x="3393" y="639"/>
                    </a:lnTo>
                    <a:cubicBezTo>
                      <a:pt x="3426" y="629"/>
                      <a:pt x="3453" y="612"/>
                      <a:pt x="3475" y="590"/>
                    </a:cubicBezTo>
                    <a:lnTo>
                      <a:pt x="3475" y="590"/>
                    </a:lnTo>
                    <a:cubicBezTo>
                      <a:pt x="3497" y="568"/>
                      <a:pt x="3518" y="558"/>
                      <a:pt x="3540" y="558"/>
                    </a:cubicBezTo>
                    <a:lnTo>
                      <a:pt x="3540" y="558"/>
                    </a:lnTo>
                    <a:cubicBezTo>
                      <a:pt x="3562" y="558"/>
                      <a:pt x="3584" y="568"/>
                      <a:pt x="3606" y="590"/>
                    </a:cubicBezTo>
                    <a:lnTo>
                      <a:pt x="3606" y="590"/>
                    </a:lnTo>
                    <a:cubicBezTo>
                      <a:pt x="3628" y="612"/>
                      <a:pt x="3649" y="623"/>
                      <a:pt x="3671" y="623"/>
                    </a:cubicBezTo>
                    <a:lnTo>
                      <a:pt x="3671" y="623"/>
                    </a:lnTo>
                    <a:cubicBezTo>
                      <a:pt x="3693" y="623"/>
                      <a:pt x="3715" y="612"/>
                      <a:pt x="3737" y="590"/>
                    </a:cubicBezTo>
                    <a:lnTo>
                      <a:pt x="3803" y="525"/>
                    </a:lnTo>
                    <a:lnTo>
                      <a:pt x="3868" y="459"/>
                    </a:lnTo>
                    <a:close/>
                    <a:moveTo>
                      <a:pt x="3081" y="327"/>
                    </a:moveTo>
                    <a:lnTo>
                      <a:pt x="3148" y="262"/>
                    </a:lnTo>
                    <a:lnTo>
                      <a:pt x="3148" y="262"/>
                    </a:lnTo>
                    <a:cubicBezTo>
                      <a:pt x="3169" y="240"/>
                      <a:pt x="3180" y="219"/>
                      <a:pt x="3180" y="197"/>
                    </a:cubicBezTo>
                    <a:lnTo>
                      <a:pt x="3180" y="197"/>
                    </a:lnTo>
                    <a:cubicBezTo>
                      <a:pt x="3180" y="175"/>
                      <a:pt x="3163" y="159"/>
                      <a:pt x="3130" y="148"/>
                    </a:cubicBezTo>
                    <a:lnTo>
                      <a:pt x="3130" y="148"/>
                    </a:lnTo>
                    <a:cubicBezTo>
                      <a:pt x="3098" y="137"/>
                      <a:pt x="3059" y="131"/>
                      <a:pt x="3016" y="131"/>
                    </a:cubicBezTo>
                    <a:lnTo>
                      <a:pt x="3016" y="131"/>
                    </a:lnTo>
                    <a:cubicBezTo>
                      <a:pt x="2972" y="131"/>
                      <a:pt x="2934" y="137"/>
                      <a:pt x="2901" y="148"/>
                    </a:cubicBezTo>
                    <a:lnTo>
                      <a:pt x="2901" y="148"/>
                    </a:lnTo>
                    <a:cubicBezTo>
                      <a:pt x="2868" y="159"/>
                      <a:pt x="2841" y="175"/>
                      <a:pt x="2820" y="197"/>
                    </a:cubicBezTo>
                    <a:lnTo>
                      <a:pt x="2753" y="262"/>
                    </a:lnTo>
                    <a:lnTo>
                      <a:pt x="2557" y="459"/>
                    </a:lnTo>
                    <a:lnTo>
                      <a:pt x="2492" y="525"/>
                    </a:lnTo>
                    <a:lnTo>
                      <a:pt x="2492" y="525"/>
                    </a:lnTo>
                    <a:cubicBezTo>
                      <a:pt x="2469" y="546"/>
                      <a:pt x="2459" y="568"/>
                      <a:pt x="2459" y="590"/>
                    </a:cubicBezTo>
                    <a:lnTo>
                      <a:pt x="2459" y="590"/>
                    </a:lnTo>
                    <a:cubicBezTo>
                      <a:pt x="2459" y="612"/>
                      <a:pt x="2475" y="629"/>
                      <a:pt x="2508" y="639"/>
                    </a:cubicBezTo>
                    <a:lnTo>
                      <a:pt x="2508" y="639"/>
                    </a:lnTo>
                    <a:cubicBezTo>
                      <a:pt x="2540" y="650"/>
                      <a:pt x="2579" y="655"/>
                      <a:pt x="2622" y="655"/>
                    </a:cubicBezTo>
                    <a:lnTo>
                      <a:pt x="2622" y="655"/>
                    </a:lnTo>
                    <a:cubicBezTo>
                      <a:pt x="2666" y="655"/>
                      <a:pt x="2704" y="650"/>
                      <a:pt x="2737" y="639"/>
                    </a:cubicBezTo>
                    <a:lnTo>
                      <a:pt x="2737" y="639"/>
                    </a:lnTo>
                    <a:cubicBezTo>
                      <a:pt x="2770" y="629"/>
                      <a:pt x="2797" y="612"/>
                      <a:pt x="2820" y="590"/>
                    </a:cubicBezTo>
                    <a:lnTo>
                      <a:pt x="2885" y="525"/>
                    </a:lnTo>
                    <a:lnTo>
                      <a:pt x="2950" y="459"/>
                    </a:lnTo>
                    <a:lnTo>
                      <a:pt x="3016" y="394"/>
                    </a:lnTo>
                    <a:lnTo>
                      <a:pt x="3081" y="327"/>
                    </a:lnTo>
                    <a:close/>
                    <a:moveTo>
                      <a:pt x="2426" y="327"/>
                    </a:moveTo>
                    <a:lnTo>
                      <a:pt x="2492" y="262"/>
                    </a:lnTo>
                    <a:lnTo>
                      <a:pt x="2492" y="262"/>
                    </a:lnTo>
                    <a:cubicBezTo>
                      <a:pt x="2513" y="240"/>
                      <a:pt x="2524" y="219"/>
                      <a:pt x="2524" y="197"/>
                    </a:cubicBezTo>
                    <a:lnTo>
                      <a:pt x="2524" y="197"/>
                    </a:lnTo>
                    <a:cubicBezTo>
                      <a:pt x="2524" y="175"/>
                      <a:pt x="2508" y="159"/>
                      <a:pt x="2475" y="148"/>
                    </a:cubicBezTo>
                    <a:lnTo>
                      <a:pt x="2475" y="148"/>
                    </a:lnTo>
                    <a:cubicBezTo>
                      <a:pt x="2443" y="137"/>
                      <a:pt x="2404" y="131"/>
                      <a:pt x="2360" y="131"/>
                    </a:cubicBezTo>
                    <a:lnTo>
                      <a:pt x="2360" y="131"/>
                    </a:lnTo>
                    <a:cubicBezTo>
                      <a:pt x="2317" y="131"/>
                      <a:pt x="2278" y="137"/>
                      <a:pt x="2246" y="148"/>
                    </a:cubicBezTo>
                    <a:lnTo>
                      <a:pt x="2246" y="148"/>
                    </a:lnTo>
                    <a:cubicBezTo>
                      <a:pt x="2212" y="159"/>
                      <a:pt x="2185" y="175"/>
                      <a:pt x="2164" y="197"/>
                    </a:cubicBezTo>
                    <a:lnTo>
                      <a:pt x="2164" y="197"/>
                    </a:lnTo>
                    <a:cubicBezTo>
                      <a:pt x="2141" y="219"/>
                      <a:pt x="2120" y="230"/>
                      <a:pt x="2098" y="230"/>
                    </a:cubicBezTo>
                    <a:lnTo>
                      <a:pt x="2098" y="230"/>
                    </a:lnTo>
                    <a:cubicBezTo>
                      <a:pt x="2076" y="230"/>
                      <a:pt x="2055" y="219"/>
                      <a:pt x="2033" y="197"/>
                    </a:cubicBezTo>
                    <a:lnTo>
                      <a:pt x="2033" y="197"/>
                    </a:lnTo>
                    <a:cubicBezTo>
                      <a:pt x="2011" y="175"/>
                      <a:pt x="1989" y="164"/>
                      <a:pt x="1966" y="164"/>
                    </a:cubicBezTo>
                    <a:lnTo>
                      <a:pt x="1966" y="164"/>
                    </a:lnTo>
                    <a:cubicBezTo>
                      <a:pt x="1945" y="164"/>
                      <a:pt x="1923" y="175"/>
                      <a:pt x="1901" y="197"/>
                    </a:cubicBezTo>
                    <a:lnTo>
                      <a:pt x="1836" y="262"/>
                    </a:lnTo>
                    <a:lnTo>
                      <a:pt x="1770" y="327"/>
                    </a:lnTo>
                    <a:lnTo>
                      <a:pt x="1705" y="394"/>
                    </a:lnTo>
                    <a:lnTo>
                      <a:pt x="1639" y="459"/>
                    </a:lnTo>
                    <a:lnTo>
                      <a:pt x="1573" y="525"/>
                    </a:lnTo>
                    <a:lnTo>
                      <a:pt x="1573" y="525"/>
                    </a:lnTo>
                    <a:cubicBezTo>
                      <a:pt x="1552" y="546"/>
                      <a:pt x="1541" y="568"/>
                      <a:pt x="1541" y="590"/>
                    </a:cubicBezTo>
                    <a:lnTo>
                      <a:pt x="1541" y="590"/>
                    </a:lnTo>
                    <a:cubicBezTo>
                      <a:pt x="1541" y="612"/>
                      <a:pt x="1557" y="629"/>
                      <a:pt x="1590" y="639"/>
                    </a:cubicBezTo>
                    <a:lnTo>
                      <a:pt x="1590" y="639"/>
                    </a:lnTo>
                    <a:cubicBezTo>
                      <a:pt x="1623" y="650"/>
                      <a:pt x="1662" y="655"/>
                      <a:pt x="1705" y="655"/>
                    </a:cubicBezTo>
                    <a:lnTo>
                      <a:pt x="1705" y="655"/>
                    </a:lnTo>
                    <a:cubicBezTo>
                      <a:pt x="1748" y="655"/>
                      <a:pt x="1786" y="650"/>
                      <a:pt x="1819" y="639"/>
                    </a:cubicBezTo>
                    <a:lnTo>
                      <a:pt x="1819" y="639"/>
                    </a:lnTo>
                    <a:cubicBezTo>
                      <a:pt x="1852" y="629"/>
                      <a:pt x="1879" y="612"/>
                      <a:pt x="1901" y="590"/>
                    </a:cubicBezTo>
                    <a:lnTo>
                      <a:pt x="1901" y="590"/>
                    </a:lnTo>
                    <a:cubicBezTo>
                      <a:pt x="1923" y="568"/>
                      <a:pt x="1945" y="558"/>
                      <a:pt x="1966" y="558"/>
                    </a:cubicBezTo>
                    <a:lnTo>
                      <a:pt x="1966" y="558"/>
                    </a:lnTo>
                    <a:cubicBezTo>
                      <a:pt x="1989" y="558"/>
                      <a:pt x="2011" y="568"/>
                      <a:pt x="2033" y="590"/>
                    </a:cubicBezTo>
                    <a:lnTo>
                      <a:pt x="2033" y="590"/>
                    </a:lnTo>
                    <a:cubicBezTo>
                      <a:pt x="2055" y="612"/>
                      <a:pt x="2076" y="623"/>
                      <a:pt x="2098" y="623"/>
                    </a:cubicBezTo>
                    <a:lnTo>
                      <a:pt x="2098" y="623"/>
                    </a:lnTo>
                    <a:cubicBezTo>
                      <a:pt x="2120" y="623"/>
                      <a:pt x="2141" y="612"/>
                      <a:pt x="2164" y="590"/>
                    </a:cubicBezTo>
                    <a:lnTo>
                      <a:pt x="2229" y="525"/>
                    </a:lnTo>
                    <a:lnTo>
                      <a:pt x="2295" y="459"/>
                    </a:lnTo>
                    <a:lnTo>
                      <a:pt x="2360" y="394"/>
                    </a:lnTo>
                    <a:lnTo>
                      <a:pt x="2426" y="327"/>
                    </a:lnTo>
                    <a:close/>
                    <a:moveTo>
                      <a:pt x="1246" y="590"/>
                    </a:moveTo>
                    <a:lnTo>
                      <a:pt x="1573" y="262"/>
                    </a:lnTo>
                    <a:lnTo>
                      <a:pt x="1573" y="262"/>
                    </a:lnTo>
                    <a:cubicBezTo>
                      <a:pt x="1595" y="240"/>
                      <a:pt x="1606" y="219"/>
                      <a:pt x="1606" y="197"/>
                    </a:cubicBezTo>
                    <a:lnTo>
                      <a:pt x="1606" y="197"/>
                    </a:lnTo>
                    <a:cubicBezTo>
                      <a:pt x="1606" y="175"/>
                      <a:pt x="1590" y="159"/>
                      <a:pt x="1557" y="148"/>
                    </a:cubicBezTo>
                    <a:lnTo>
                      <a:pt x="1557" y="148"/>
                    </a:lnTo>
                    <a:cubicBezTo>
                      <a:pt x="1524" y="137"/>
                      <a:pt x="1486" y="131"/>
                      <a:pt x="1442" y="131"/>
                    </a:cubicBezTo>
                    <a:lnTo>
                      <a:pt x="1442" y="131"/>
                    </a:lnTo>
                    <a:cubicBezTo>
                      <a:pt x="1399" y="131"/>
                      <a:pt x="1360" y="137"/>
                      <a:pt x="1328" y="148"/>
                    </a:cubicBezTo>
                    <a:lnTo>
                      <a:pt x="1328" y="148"/>
                    </a:lnTo>
                    <a:cubicBezTo>
                      <a:pt x="1295" y="159"/>
                      <a:pt x="1267" y="175"/>
                      <a:pt x="1246" y="197"/>
                    </a:cubicBezTo>
                    <a:lnTo>
                      <a:pt x="1180" y="262"/>
                    </a:lnTo>
                    <a:lnTo>
                      <a:pt x="1115" y="327"/>
                    </a:lnTo>
                    <a:lnTo>
                      <a:pt x="1049" y="394"/>
                    </a:lnTo>
                    <a:lnTo>
                      <a:pt x="983" y="459"/>
                    </a:lnTo>
                    <a:lnTo>
                      <a:pt x="918" y="525"/>
                    </a:lnTo>
                    <a:lnTo>
                      <a:pt x="918" y="525"/>
                    </a:lnTo>
                    <a:cubicBezTo>
                      <a:pt x="896" y="546"/>
                      <a:pt x="886" y="568"/>
                      <a:pt x="886" y="590"/>
                    </a:cubicBezTo>
                    <a:lnTo>
                      <a:pt x="886" y="590"/>
                    </a:lnTo>
                    <a:cubicBezTo>
                      <a:pt x="886" y="612"/>
                      <a:pt x="902" y="629"/>
                      <a:pt x="935" y="639"/>
                    </a:cubicBezTo>
                    <a:lnTo>
                      <a:pt x="935" y="639"/>
                    </a:lnTo>
                    <a:cubicBezTo>
                      <a:pt x="967" y="650"/>
                      <a:pt x="1005" y="655"/>
                      <a:pt x="1049" y="655"/>
                    </a:cubicBezTo>
                    <a:lnTo>
                      <a:pt x="1049" y="655"/>
                    </a:lnTo>
                    <a:cubicBezTo>
                      <a:pt x="1093" y="655"/>
                      <a:pt x="1131" y="650"/>
                      <a:pt x="1164" y="639"/>
                    </a:cubicBezTo>
                    <a:lnTo>
                      <a:pt x="1164" y="639"/>
                    </a:lnTo>
                    <a:cubicBezTo>
                      <a:pt x="1196" y="629"/>
                      <a:pt x="1224" y="612"/>
                      <a:pt x="1246" y="590"/>
                    </a:cubicBezTo>
                    <a:close/>
                    <a:moveTo>
                      <a:pt x="4720" y="787"/>
                    </a:moveTo>
                    <a:lnTo>
                      <a:pt x="0" y="787"/>
                    </a:lnTo>
                    <a:lnTo>
                      <a:pt x="0" y="633"/>
                    </a:lnTo>
                    <a:lnTo>
                      <a:pt x="0" y="633"/>
                    </a:lnTo>
                    <a:cubicBezTo>
                      <a:pt x="5" y="635"/>
                      <a:pt x="11" y="637"/>
                      <a:pt x="16" y="639"/>
                    </a:cubicBezTo>
                    <a:lnTo>
                      <a:pt x="16" y="639"/>
                    </a:lnTo>
                    <a:cubicBezTo>
                      <a:pt x="49" y="650"/>
                      <a:pt x="87" y="655"/>
                      <a:pt x="131" y="655"/>
                    </a:cubicBezTo>
                    <a:lnTo>
                      <a:pt x="131" y="655"/>
                    </a:lnTo>
                    <a:cubicBezTo>
                      <a:pt x="175" y="655"/>
                      <a:pt x="213" y="650"/>
                      <a:pt x="245" y="639"/>
                    </a:cubicBezTo>
                    <a:lnTo>
                      <a:pt x="245" y="639"/>
                    </a:lnTo>
                    <a:cubicBezTo>
                      <a:pt x="279" y="629"/>
                      <a:pt x="306" y="612"/>
                      <a:pt x="328" y="590"/>
                    </a:cubicBezTo>
                    <a:lnTo>
                      <a:pt x="328" y="590"/>
                    </a:lnTo>
                    <a:cubicBezTo>
                      <a:pt x="350" y="568"/>
                      <a:pt x="372" y="558"/>
                      <a:pt x="394" y="558"/>
                    </a:cubicBezTo>
                    <a:lnTo>
                      <a:pt x="394" y="558"/>
                    </a:lnTo>
                    <a:cubicBezTo>
                      <a:pt x="415" y="558"/>
                      <a:pt x="437" y="568"/>
                      <a:pt x="459" y="590"/>
                    </a:cubicBezTo>
                    <a:lnTo>
                      <a:pt x="459" y="590"/>
                    </a:lnTo>
                    <a:cubicBezTo>
                      <a:pt x="481" y="612"/>
                      <a:pt x="503" y="623"/>
                      <a:pt x="525" y="623"/>
                    </a:cubicBezTo>
                    <a:lnTo>
                      <a:pt x="525" y="623"/>
                    </a:lnTo>
                    <a:cubicBezTo>
                      <a:pt x="547" y="623"/>
                      <a:pt x="569" y="612"/>
                      <a:pt x="590" y="590"/>
                    </a:cubicBezTo>
                    <a:lnTo>
                      <a:pt x="918" y="262"/>
                    </a:lnTo>
                    <a:lnTo>
                      <a:pt x="918" y="262"/>
                    </a:lnTo>
                    <a:cubicBezTo>
                      <a:pt x="940" y="240"/>
                      <a:pt x="951" y="219"/>
                      <a:pt x="951" y="197"/>
                    </a:cubicBezTo>
                    <a:lnTo>
                      <a:pt x="951" y="197"/>
                    </a:lnTo>
                    <a:cubicBezTo>
                      <a:pt x="951" y="175"/>
                      <a:pt x="935" y="159"/>
                      <a:pt x="902" y="148"/>
                    </a:cubicBezTo>
                    <a:lnTo>
                      <a:pt x="902" y="148"/>
                    </a:lnTo>
                    <a:cubicBezTo>
                      <a:pt x="869" y="137"/>
                      <a:pt x="831" y="131"/>
                      <a:pt x="787" y="131"/>
                    </a:cubicBezTo>
                    <a:lnTo>
                      <a:pt x="787" y="131"/>
                    </a:lnTo>
                    <a:cubicBezTo>
                      <a:pt x="743" y="131"/>
                      <a:pt x="705" y="137"/>
                      <a:pt x="672" y="148"/>
                    </a:cubicBezTo>
                    <a:lnTo>
                      <a:pt x="672" y="148"/>
                    </a:lnTo>
                    <a:cubicBezTo>
                      <a:pt x="640" y="159"/>
                      <a:pt x="612" y="175"/>
                      <a:pt x="590" y="197"/>
                    </a:cubicBezTo>
                    <a:lnTo>
                      <a:pt x="590" y="197"/>
                    </a:lnTo>
                    <a:cubicBezTo>
                      <a:pt x="569" y="219"/>
                      <a:pt x="547" y="230"/>
                      <a:pt x="525" y="230"/>
                    </a:cubicBezTo>
                    <a:lnTo>
                      <a:pt x="525" y="230"/>
                    </a:lnTo>
                    <a:cubicBezTo>
                      <a:pt x="503" y="230"/>
                      <a:pt x="481" y="219"/>
                      <a:pt x="459" y="197"/>
                    </a:cubicBezTo>
                    <a:lnTo>
                      <a:pt x="459" y="197"/>
                    </a:lnTo>
                    <a:cubicBezTo>
                      <a:pt x="437" y="175"/>
                      <a:pt x="415" y="164"/>
                      <a:pt x="394" y="164"/>
                    </a:cubicBezTo>
                    <a:lnTo>
                      <a:pt x="394" y="164"/>
                    </a:lnTo>
                    <a:cubicBezTo>
                      <a:pt x="372" y="164"/>
                      <a:pt x="350" y="175"/>
                      <a:pt x="328" y="197"/>
                    </a:cubicBezTo>
                    <a:lnTo>
                      <a:pt x="0" y="525"/>
                    </a:ln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40"/>
                      <a:pt x="33" y="219"/>
                      <a:pt x="33" y="197"/>
                    </a:cubicBezTo>
                    <a:lnTo>
                      <a:pt x="33" y="197"/>
                    </a:lnTo>
                    <a:cubicBezTo>
                      <a:pt x="33" y="179"/>
                      <a:pt x="22" y="165"/>
                      <a:pt x="0" y="154"/>
                    </a:cubicBezTo>
                    <a:lnTo>
                      <a:pt x="0" y="0"/>
                    </a:lnTo>
                    <a:lnTo>
                      <a:pt x="4720" y="0"/>
                    </a:lnTo>
                    <a:lnTo>
                      <a:pt x="4720" y="154"/>
                    </a:lnTo>
                    <a:lnTo>
                      <a:pt x="4720" y="154"/>
                    </a:lnTo>
                    <a:cubicBezTo>
                      <a:pt x="4716" y="152"/>
                      <a:pt x="4710" y="150"/>
                      <a:pt x="4704" y="148"/>
                    </a:cubicBezTo>
                    <a:lnTo>
                      <a:pt x="4704" y="148"/>
                    </a:lnTo>
                    <a:cubicBezTo>
                      <a:pt x="4671" y="137"/>
                      <a:pt x="4633" y="131"/>
                      <a:pt x="4589" y="131"/>
                    </a:cubicBezTo>
                    <a:lnTo>
                      <a:pt x="4589" y="131"/>
                    </a:lnTo>
                    <a:cubicBezTo>
                      <a:pt x="4545" y="131"/>
                      <a:pt x="4507" y="137"/>
                      <a:pt x="4474" y="148"/>
                    </a:cubicBezTo>
                    <a:lnTo>
                      <a:pt x="4474" y="148"/>
                    </a:lnTo>
                    <a:cubicBezTo>
                      <a:pt x="4442" y="159"/>
                      <a:pt x="4414" y="175"/>
                      <a:pt x="4393" y="197"/>
                    </a:cubicBezTo>
                    <a:lnTo>
                      <a:pt x="4327" y="262"/>
                    </a:lnTo>
                    <a:lnTo>
                      <a:pt x="4261" y="327"/>
                    </a:lnTo>
                    <a:lnTo>
                      <a:pt x="4196" y="394"/>
                    </a:lnTo>
                    <a:lnTo>
                      <a:pt x="4065" y="525"/>
                    </a:lnTo>
                    <a:lnTo>
                      <a:pt x="4065" y="525"/>
                    </a:lnTo>
                    <a:cubicBezTo>
                      <a:pt x="4042" y="546"/>
                      <a:pt x="4032" y="568"/>
                      <a:pt x="4032" y="590"/>
                    </a:cubicBezTo>
                    <a:lnTo>
                      <a:pt x="4032" y="590"/>
                    </a:lnTo>
                    <a:cubicBezTo>
                      <a:pt x="4032" y="612"/>
                      <a:pt x="4048" y="629"/>
                      <a:pt x="4081" y="639"/>
                    </a:cubicBezTo>
                    <a:lnTo>
                      <a:pt x="4081" y="639"/>
                    </a:lnTo>
                    <a:cubicBezTo>
                      <a:pt x="4114" y="650"/>
                      <a:pt x="4152" y="655"/>
                      <a:pt x="4196" y="655"/>
                    </a:cubicBezTo>
                    <a:lnTo>
                      <a:pt x="4196" y="655"/>
                    </a:lnTo>
                    <a:cubicBezTo>
                      <a:pt x="4239" y="655"/>
                      <a:pt x="4278" y="650"/>
                      <a:pt x="4310" y="639"/>
                    </a:cubicBezTo>
                    <a:lnTo>
                      <a:pt x="4310" y="639"/>
                    </a:lnTo>
                    <a:cubicBezTo>
                      <a:pt x="4343" y="629"/>
                      <a:pt x="4371" y="612"/>
                      <a:pt x="4393" y="590"/>
                    </a:cubicBezTo>
                    <a:lnTo>
                      <a:pt x="4458" y="525"/>
                    </a:lnTo>
                    <a:lnTo>
                      <a:pt x="4524" y="459"/>
                    </a:lnTo>
                    <a:lnTo>
                      <a:pt x="4720" y="262"/>
                    </a:lnTo>
                    <a:lnTo>
                      <a:pt x="4720" y="525"/>
                    </a:lnTo>
                    <a:lnTo>
                      <a:pt x="4720" y="525"/>
                    </a:lnTo>
                    <a:cubicBezTo>
                      <a:pt x="4699" y="546"/>
                      <a:pt x="4687" y="568"/>
                      <a:pt x="4687" y="590"/>
                    </a:cubicBezTo>
                    <a:lnTo>
                      <a:pt x="4687" y="590"/>
                    </a:lnTo>
                    <a:cubicBezTo>
                      <a:pt x="4687" y="607"/>
                      <a:pt x="4699" y="622"/>
                      <a:pt x="4720" y="633"/>
                    </a:cubicBezTo>
                    <a:lnTo>
                      <a:pt x="4720" y="78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16" name="Rectangle 15"/>
          <p:cNvSpPr/>
          <p:nvPr/>
        </p:nvSpPr>
        <p:spPr>
          <a:xfrm>
            <a:off x="353164" y="134901"/>
            <a:ext cx="1782860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Results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3124" y="632075"/>
            <a:ext cx="3107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to Speech:-</a:t>
            </a:r>
            <a:endParaRPr lang="en-IN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3" y="1155295"/>
            <a:ext cx="4547191" cy="2202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60" y="1177798"/>
            <a:ext cx="5215399" cy="2181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3" y="3962637"/>
            <a:ext cx="4547190" cy="2372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09" y="3977386"/>
            <a:ext cx="5164549" cy="2361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3124" y="3378121"/>
            <a:ext cx="10295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Fig 12:- Text to Speech GUI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13:- Text to Speech output page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4013" y="6475986"/>
            <a:ext cx="9890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14:-  Line Graph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15:- Cloud Text to Speech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8173CC6-FF18-F442-B9F8-97FD76361345}"/>
              </a:ext>
            </a:extLst>
          </p:cNvPr>
          <p:cNvGrpSpPr>
            <a:grpSpLocks noChangeAspect="1"/>
          </p:cNvGrpSpPr>
          <p:nvPr/>
        </p:nvGrpSpPr>
        <p:grpSpPr>
          <a:xfrm>
            <a:off x="11058295" y="-99000"/>
            <a:ext cx="1133705" cy="7056000"/>
            <a:chOff x="11111999" y="1750090"/>
            <a:chExt cx="1078517" cy="6712510"/>
          </a:xfrm>
        </p:grpSpPr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B2C25B74-359C-2D42-A9A9-7FE356AB537B}"/>
                </a:ext>
              </a:extLst>
            </p:cNvPr>
            <p:cNvGrpSpPr/>
            <p:nvPr/>
          </p:nvGrpSpPr>
          <p:grpSpPr>
            <a:xfrm rot="5400000">
              <a:off x="9972347" y="2889742"/>
              <a:ext cx="3357822" cy="1078517"/>
              <a:chOff x="4452938" y="6772275"/>
              <a:chExt cx="1700212" cy="546100"/>
            </a:xfrm>
          </p:grpSpPr>
          <p:sp>
            <p:nvSpPr>
              <p:cNvPr id="53" name="Freeform 431">
                <a:extLst>
                  <a:ext uri="{FF2B5EF4-FFF2-40B4-BE49-F238E27FC236}">
                    <a16:creationId xmlns="" xmlns:a16="http://schemas.microsoft.com/office/drawing/2014/main" id="{1D87AE53-4745-FD42-AB86-E8F47E58C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772275"/>
                <a:ext cx="1700212" cy="244475"/>
              </a:xfrm>
              <a:custGeom>
                <a:avLst/>
                <a:gdLst>
                  <a:gd name="T0" fmla="*/ 3605 w 4721"/>
                  <a:gd name="T1" fmla="*/ 170 h 679"/>
                  <a:gd name="T2" fmla="*/ 3934 w 4721"/>
                  <a:gd name="T3" fmla="*/ 337 h 679"/>
                  <a:gd name="T4" fmla="*/ 4302 w 4721"/>
                  <a:gd name="T5" fmla="*/ 145 h 679"/>
                  <a:gd name="T6" fmla="*/ 4302 w 4721"/>
                  <a:gd name="T7" fmla="*/ 401 h 679"/>
                  <a:gd name="T8" fmla="*/ 4146 w 4721"/>
                  <a:gd name="T9" fmla="*/ 444 h 679"/>
                  <a:gd name="T10" fmla="*/ 4040 w 4721"/>
                  <a:gd name="T11" fmla="*/ 486 h 679"/>
                  <a:gd name="T12" fmla="*/ 3934 w 4721"/>
                  <a:gd name="T13" fmla="*/ 550 h 679"/>
                  <a:gd name="T14" fmla="*/ 3827 w 4721"/>
                  <a:gd name="T15" fmla="*/ 486 h 679"/>
                  <a:gd name="T16" fmla="*/ 3720 w 4721"/>
                  <a:gd name="T17" fmla="*/ 444 h 679"/>
                  <a:gd name="T18" fmla="*/ 3720 w 4721"/>
                  <a:gd name="T19" fmla="*/ 444 h 679"/>
                  <a:gd name="T20" fmla="*/ 3564 w 4721"/>
                  <a:gd name="T21" fmla="*/ 401 h 679"/>
                  <a:gd name="T22" fmla="*/ 3171 w 4721"/>
                  <a:gd name="T23" fmla="*/ 145 h 679"/>
                  <a:gd name="T24" fmla="*/ 2860 w 4721"/>
                  <a:gd name="T25" fmla="*/ 281 h 679"/>
                  <a:gd name="T26" fmla="*/ 3081 w 4721"/>
                  <a:gd name="T27" fmla="*/ 238 h 679"/>
                  <a:gd name="T28" fmla="*/ 3385 w 4721"/>
                  <a:gd name="T29" fmla="*/ 333 h 679"/>
                  <a:gd name="T30" fmla="*/ 1917 w 4721"/>
                  <a:gd name="T31" fmla="*/ 102 h 679"/>
                  <a:gd name="T32" fmla="*/ 2294 w 4721"/>
                  <a:gd name="T33" fmla="*/ 307 h 679"/>
                  <a:gd name="T34" fmla="*/ 2597 w 4721"/>
                  <a:gd name="T35" fmla="*/ 213 h 679"/>
                  <a:gd name="T36" fmla="*/ 2728 w 4721"/>
                  <a:gd name="T37" fmla="*/ 349 h 679"/>
                  <a:gd name="T38" fmla="*/ 2622 w 4721"/>
                  <a:gd name="T39" fmla="*/ 414 h 679"/>
                  <a:gd name="T40" fmla="*/ 2516 w 4721"/>
                  <a:gd name="T41" fmla="*/ 486 h 679"/>
                  <a:gd name="T42" fmla="*/ 2409 w 4721"/>
                  <a:gd name="T43" fmla="*/ 580 h 679"/>
                  <a:gd name="T44" fmla="*/ 2384 w 4721"/>
                  <a:gd name="T45" fmla="*/ 605 h 679"/>
                  <a:gd name="T46" fmla="*/ 2229 w 4721"/>
                  <a:gd name="T47" fmla="*/ 541 h 679"/>
                  <a:gd name="T48" fmla="*/ 2073 w 4721"/>
                  <a:gd name="T49" fmla="*/ 469 h 679"/>
                  <a:gd name="T50" fmla="*/ 1917 w 4721"/>
                  <a:gd name="T51" fmla="*/ 375 h 679"/>
                  <a:gd name="T52" fmla="*/ 1729 w 4721"/>
                  <a:gd name="T53" fmla="*/ 213 h 679"/>
                  <a:gd name="T54" fmla="*/ 1418 w 4721"/>
                  <a:gd name="T55" fmla="*/ 213 h 679"/>
                  <a:gd name="T56" fmla="*/ 1376 w 4721"/>
                  <a:gd name="T57" fmla="*/ 307 h 679"/>
                  <a:gd name="T58" fmla="*/ 1729 w 4721"/>
                  <a:gd name="T59" fmla="*/ 281 h 679"/>
                  <a:gd name="T60" fmla="*/ 1147 w 4721"/>
                  <a:gd name="T61" fmla="*/ 68 h 679"/>
                  <a:gd name="T62" fmla="*/ 590 w 4721"/>
                  <a:gd name="T63" fmla="*/ 238 h 679"/>
                  <a:gd name="T64" fmla="*/ 893 w 4721"/>
                  <a:gd name="T65" fmla="*/ 281 h 679"/>
                  <a:gd name="T66" fmla="*/ 1229 w 4721"/>
                  <a:gd name="T67" fmla="*/ 375 h 679"/>
                  <a:gd name="T68" fmla="*/ 1229 w 4721"/>
                  <a:gd name="T69" fmla="*/ 375 h 679"/>
                  <a:gd name="T70" fmla="*/ 1049 w 4721"/>
                  <a:gd name="T71" fmla="*/ 473 h 679"/>
                  <a:gd name="T72" fmla="*/ 893 w 4721"/>
                  <a:gd name="T73" fmla="*/ 538 h 679"/>
                  <a:gd name="T74" fmla="*/ 737 w 4721"/>
                  <a:gd name="T75" fmla="*/ 580 h 679"/>
                  <a:gd name="T76" fmla="*/ 631 w 4721"/>
                  <a:gd name="T77" fmla="*/ 486 h 679"/>
                  <a:gd name="T78" fmla="*/ 524 w 4721"/>
                  <a:gd name="T79" fmla="*/ 414 h 679"/>
                  <a:gd name="T80" fmla="*/ 417 w 4721"/>
                  <a:gd name="T81" fmla="*/ 349 h 679"/>
                  <a:gd name="T82" fmla="*/ 4409 w 4721"/>
                  <a:gd name="T83" fmla="*/ 307 h 679"/>
                  <a:gd name="T84" fmla="*/ 4695 w 4721"/>
                  <a:gd name="T85" fmla="*/ 213 h 679"/>
                  <a:gd name="T86" fmla="*/ 4433 w 4721"/>
                  <a:gd name="T87" fmla="*/ 418 h 679"/>
                  <a:gd name="T88" fmla="*/ 4040 w 4721"/>
                  <a:gd name="T89" fmla="*/ 623 h 679"/>
                  <a:gd name="T90" fmla="*/ 3737 w 4721"/>
                  <a:gd name="T91" fmla="*/ 580 h 679"/>
                  <a:gd name="T92" fmla="*/ 3343 w 4721"/>
                  <a:gd name="T93" fmla="*/ 375 h 679"/>
                  <a:gd name="T94" fmla="*/ 2991 w 4721"/>
                  <a:gd name="T95" fmla="*/ 349 h 679"/>
                  <a:gd name="T96" fmla="*/ 2597 w 4721"/>
                  <a:gd name="T97" fmla="*/ 555 h 679"/>
                  <a:gd name="T98" fmla="*/ 2294 w 4721"/>
                  <a:gd name="T99" fmla="*/ 648 h 679"/>
                  <a:gd name="T100" fmla="*/ 1901 w 4721"/>
                  <a:gd name="T101" fmla="*/ 444 h 679"/>
                  <a:gd name="T102" fmla="*/ 1573 w 4721"/>
                  <a:gd name="T103" fmla="*/ 277 h 679"/>
                  <a:gd name="T104" fmla="*/ 1204 w 4721"/>
                  <a:gd name="T105" fmla="*/ 469 h 679"/>
                  <a:gd name="T106" fmla="*/ 811 w 4721"/>
                  <a:gd name="T107" fmla="*/ 674 h 679"/>
                  <a:gd name="T108" fmla="*/ 500 w 4721"/>
                  <a:gd name="T109" fmla="*/ 538 h 679"/>
                  <a:gd name="T110" fmla="*/ 106 w 4721"/>
                  <a:gd name="T111" fmla="*/ 333 h 679"/>
                  <a:gd name="T112" fmla="*/ 197 w 4721"/>
                  <a:gd name="T113" fmla="*/ 307 h 679"/>
                  <a:gd name="T114" fmla="*/ 155 w 4721"/>
                  <a:gd name="T115" fmla="*/ 213 h 679"/>
                  <a:gd name="T116" fmla="*/ 4695 w 4721"/>
                  <a:gd name="T117" fmla="*/ 145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21" h="679">
                    <a:moveTo>
                      <a:pt x="4376" y="102"/>
                    </a:moveTo>
                    <a:lnTo>
                      <a:pt x="4376" y="102"/>
                    </a:lnTo>
                    <a:cubicBezTo>
                      <a:pt x="4376" y="91"/>
                      <a:pt x="4368" y="82"/>
                      <a:pt x="4351" y="76"/>
                    </a:cubicBezTo>
                    <a:lnTo>
                      <a:pt x="4351" y="76"/>
                    </a:lnTo>
                    <a:cubicBezTo>
                      <a:pt x="4335" y="71"/>
                      <a:pt x="4316" y="68"/>
                      <a:pt x="4294" y="68"/>
                    </a:cubicBezTo>
                    <a:lnTo>
                      <a:pt x="3573" y="68"/>
                    </a:lnTo>
                    <a:lnTo>
                      <a:pt x="3573" y="68"/>
                    </a:lnTo>
                    <a:cubicBezTo>
                      <a:pt x="3551" y="68"/>
                      <a:pt x="3532" y="71"/>
                      <a:pt x="3516" y="76"/>
                    </a:cubicBezTo>
                    <a:lnTo>
                      <a:pt x="3516" y="76"/>
                    </a:lnTo>
                    <a:cubicBezTo>
                      <a:pt x="3499" y="82"/>
                      <a:pt x="3491" y="91"/>
                      <a:pt x="3491" y="102"/>
                    </a:cubicBezTo>
                    <a:lnTo>
                      <a:pt x="3491" y="102"/>
                    </a:lnTo>
                    <a:cubicBezTo>
                      <a:pt x="3491" y="113"/>
                      <a:pt x="3499" y="122"/>
                      <a:pt x="3516" y="127"/>
                    </a:cubicBezTo>
                    <a:lnTo>
                      <a:pt x="3564" y="145"/>
                    </a:lnTo>
                    <a:lnTo>
                      <a:pt x="3564" y="145"/>
                    </a:lnTo>
                    <a:cubicBezTo>
                      <a:pt x="3580" y="150"/>
                      <a:pt x="3595" y="159"/>
                      <a:pt x="3605" y="170"/>
                    </a:cubicBezTo>
                    <a:lnTo>
                      <a:pt x="3605" y="170"/>
                    </a:lnTo>
                    <a:cubicBezTo>
                      <a:pt x="3617" y="182"/>
                      <a:pt x="3630" y="190"/>
                      <a:pt x="3646" y="196"/>
                    </a:cubicBezTo>
                    <a:lnTo>
                      <a:pt x="3696" y="213"/>
                    </a:lnTo>
                    <a:lnTo>
                      <a:pt x="3696" y="213"/>
                    </a:lnTo>
                    <a:cubicBezTo>
                      <a:pt x="3712" y="218"/>
                      <a:pt x="3726" y="227"/>
                      <a:pt x="3737" y="238"/>
                    </a:cubicBezTo>
                    <a:lnTo>
                      <a:pt x="3737" y="238"/>
                    </a:lnTo>
                    <a:cubicBezTo>
                      <a:pt x="3748" y="250"/>
                      <a:pt x="3761" y="258"/>
                      <a:pt x="3777" y="264"/>
                    </a:cubicBezTo>
                    <a:lnTo>
                      <a:pt x="3827" y="281"/>
                    </a:lnTo>
                    <a:lnTo>
                      <a:pt x="3827" y="281"/>
                    </a:lnTo>
                    <a:cubicBezTo>
                      <a:pt x="3843" y="287"/>
                      <a:pt x="3857" y="296"/>
                      <a:pt x="3867" y="307"/>
                    </a:cubicBezTo>
                    <a:lnTo>
                      <a:pt x="3867" y="307"/>
                    </a:lnTo>
                    <a:cubicBezTo>
                      <a:pt x="3879" y="318"/>
                      <a:pt x="3892" y="327"/>
                      <a:pt x="3908" y="333"/>
                    </a:cubicBezTo>
                    <a:lnTo>
                      <a:pt x="3908" y="333"/>
                    </a:lnTo>
                    <a:cubicBezTo>
                      <a:pt x="3916" y="336"/>
                      <a:pt x="3925" y="337"/>
                      <a:pt x="3934" y="337"/>
                    </a:cubicBezTo>
                    <a:lnTo>
                      <a:pt x="3934" y="337"/>
                    </a:lnTo>
                    <a:cubicBezTo>
                      <a:pt x="3941" y="337"/>
                      <a:pt x="3950" y="336"/>
                      <a:pt x="3958" y="333"/>
                    </a:cubicBezTo>
                    <a:lnTo>
                      <a:pt x="3958" y="333"/>
                    </a:lnTo>
                    <a:cubicBezTo>
                      <a:pt x="3974" y="327"/>
                      <a:pt x="3988" y="318"/>
                      <a:pt x="3999" y="307"/>
                    </a:cubicBezTo>
                    <a:lnTo>
                      <a:pt x="3999" y="307"/>
                    </a:lnTo>
                    <a:cubicBezTo>
                      <a:pt x="4010" y="296"/>
                      <a:pt x="4023" y="287"/>
                      <a:pt x="4040" y="281"/>
                    </a:cubicBezTo>
                    <a:lnTo>
                      <a:pt x="4089" y="264"/>
                    </a:lnTo>
                    <a:lnTo>
                      <a:pt x="4089" y="264"/>
                    </a:lnTo>
                    <a:cubicBezTo>
                      <a:pt x="4106" y="258"/>
                      <a:pt x="4118" y="250"/>
                      <a:pt x="4130" y="238"/>
                    </a:cubicBezTo>
                    <a:lnTo>
                      <a:pt x="4130" y="238"/>
                    </a:lnTo>
                    <a:cubicBezTo>
                      <a:pt x="4141" y="227"/>
                      <a:pt x="4154" y="218"/>
                      <a:pt x="4171" y="213"/>
                    </a:cubicBezTo>
                    <a:lnTo>
                      <a:pt x="4220" y="196"/>
                    </a:lnTo>
                    <a:lnTo>
                      <a:pt x="4220" y="196"/>
                    </a:lnTo>
                    <a:cubicBezTo>
                      <a:pt x="4236" y="190"/>
                      <a:pt x="4250" y="182"/>
                      <a:pt x="4261" y="170"/>
                    </a:cubicBezTo>
                    <a:lnTo>
                      <a:pt x="4261" y="170"/>
                    </a:lnTo>
                    <a:cubicBezTo>
                      <a:pt x="4272" y="159"/>
                      <a:pt x="4285" y="150"/>
                      <a:pt x="4302" y="145"/>
                    </a:cubicBezTo>
                    <a:lnTo>
                      <a:pt x="4351" y="127"/>
                    </a:lnTo>
                    <a:lnTo>
                      <a:pt x="4351" y="127"/>
                    </a:lnTo>
                    <a:cubicBezTo>
                      <a:pt x="4368" y="122"/>
                      <a:pt x="4376" y="113"/>
                      <a:pt x="4376" y="102"/>
                    </a:cubicBezTo>
                    <a:close/>
                    <a:moveTo>
                      <a:pt x="4376" y="375"/>
                    </a:moveTo>
                    <a:lnTo>
                      <a:pt x="4376" y="375"/>
                    </a:lnTo>
                    <a:cubicBezTo>
                      <a:pt x="4376" y="364"/>
                      <a:pt x="4368" y="355"/>
                      <a:pt x="4351" y="349"/>
                    </a:cubicBezTo>
                    <a:lnTo>
                      <a:pt x="4351" y="349"/>
                    </a:lnTo>
                    <a:cubicBezTo>
                      <a:pt x="4343" y="347"/>
                      <a:pt x="4335" y="345"/>
                      <a:pt x="4327" y="345"/>
                    </a:cubicBezTo>
                    <a:lnTo>
                      <a:pt x="4327" y="345"/>
                    </a:lnTo>
                    <a:cubicBezTo>
                      <a:pt x="4318" y="345"/>
                      <a:pt x="4310" y="347"/>
                      <a:pt x="4302" y="349"/>
                    </a:cubicBezTo>
                    <a:lnTo>
                      <a:pt x="4302" y="349"/>
                    </a:lnTo>
                    <a:cubicBezTo>
                      <a:pt x="4285" y="355"/>
                      <a:pt x="4277" y="364"/>
                      <a:pt x="4277" y="375"/>
                    </a:cubicBezTo>
                    <a:lnTo>
                      <a:pt x="4277" y="375"/>
                    </a:lnTo>
                    <a:cubicBezTo>
                      <a:pt x="4277" y="387"/>
                      <a:pt x="4285" y="395"/>
                      <a:pt x="4302" y="401"/>
                    </a:cubicBezTo>
                    <a:lnTo>
                      <a:pt x="4302" y="401"/>
                    </a:lnTo>
                    <a:cubicBezTo>
                      <a:pt x="4310" y="404"/>
                      <a:pt x="4318" y="405"/>
                      <a:pt x="4327" y="405"/>
                    </a:cubicBezTo>
                    <a:lnTo>
                      <a:pt x="4327" y="405"/>
                    </a:lnTo>
                    <a:cubicBezTo>
                      <a:pt x="4335" y="405"/>
                      <a:pt x="4343" y="404"/>
                      <a:pt x="4351" y="401"/>
                    </a:cubicBezTo>
                    <a:lnTo>
                      <a:pt x="4351" y="401"/>
                    </a:lnTo>
                    <a:cubicBezTo>
                      <a:pt x="4368" y="395"/>
                      <a:pt x="4376" y="387"/>
                      <a:pt x="4376" y="375"/>
                    </a:cubicBezTo>
                    <a:close/>
                    <a:moveTo>
                      <a:pt x="4245" y="444"/>
                    </a:moveTo>
                    <a:lnTo>
                      <a:pt x="4245" y="444"/>
                    </a:lnTo>
                    <a:cubicBezTo>
                      <a:pt x="4245" y="432"/>
                      <a:pt x="4236" y="424"/>
                      <a:pt x="4220" y="418"/>
                    </a:cubicBezTo>
                    <a:lnTo>
                      <a:pt x="4220" y="418"/>
                    </a:lnTo>
                    <a:cubicBezTo>
                      <a:pt x="4212" y="415"/>
                      <a:pt x="4204" y="414"/>
                      <a:pt x="4196" y="414"/>
                    </a:cubicBezTo>
                    <a:lnTo>
                      <a:pt x="4196" y="414"/>
                    </a:lnTo>
                    <a:cubicBezTo>
                      <a:pt x="4187" y="414"/>
                      <a:pt x="4179" y="415"/>
                      <a:pt x="4171" y="418"/>
                    </a:cubicBezTo>
                    <a:lnTo>
                      <a:pt x="4171" y="418"/>
                    </a:lnTo>
                    <a:cubicBezTo>
                      <a:pt x="4154" y="424"/>
                      <a:pt x="4146" y="432"/>
                      <a:pt x="4146" y="444"/>
                    </a:cubicBezTo>
                    <a:lnTo>
                      <a:pt x="4146" y="444"/>
                    </a:lnTo>
                    <a:cubicBezTo>
                      <a:pt x="4146" y="455"/>
                      <a:pt x="4154" y="463"/>
                      <a:pt x="4171" y="469"/>
                    </a:cubicBezTo>
                    <a:lnTo>
                      <a:pt x="4171" y="469"/>
                    </a:lnTo>
                    <a:cubicBezTo>
                      <a:pt x="4179" y="472"/>
                      <a:pt x="4187" y="473"/>
                      <a:pt x="4196" y="473"/>
                    </a:cubicBezTo>
                    <a:lnTo>
                      <a:pt x="4196" y="473"/>
                    </a:lnTo>
                    <a:cubicBezTo>
                      <a:pt x="4204" y="473"/>
                      <a:pt x="4212" y="472"/>
                      <a:pt x="4220" y="469"/>
                    </a:cubicBezTo>
                    <a:lnTo>
                      <a:pt x="4220" y="469"/>
                    </a:lnTo>
                    <a:cubicBezTo>
                      <a:pt x="4236" y="463"/>
                      <a:pt x="4245" y="455"/>
                      <a:pt x="4245" y="444"/>
                    </a:cubicBezTo>
                    <a:close/>
                    <a:moveTo>
                      <a:pt x="4113" y="512"/>
                    </a:moveTo>
                    <a:lnTo>
                      <a:pt x="4113" y="512"/>
                    </a:lnTo>
                    <a:cubicBezTo>
                      <a:pt x="4113" y="500"/>
                      <a:pt x="4106" y="492"/>
                      <a:pt x="4089" y="486"/>
                    </a:cubicBezTo>
                    <a:lnTo>
                      <a:pt x="4089" y="486"/>
                    </a:lnTo>
                    <a:cubicBezTo>
                      <a:pt x="4081" y="483"/>
                      <a:pt x="4072" y="482"/>
                      <a:pt x="4065" y="482"/>
                    </a:cubicBezTo>
                    <a:lnTo>
                      <a:pt x="4065" y="482"/>
                    </a:lnTo>
                    <a:cubicBezTo>
                      <a:pt x="4056" y="482"/>
                      <a:pt x="4048" y="483"/>
                      <a:pt x="4040" y="486"/>
                    </a:cubicBezTo>
                    <a:lnTo>
                      <a:pt x="4040" y="486"/>
                    </a:lnTo>
                    <a:cubicBezTo>
                      <a:pt x="4023" y="492"/>
                      <a:pt x="4015" y="500"/>
                      <a:pt x="4015" y="512"/>
                    </a:cubicBezTo>
                    <a:lnTo>
                      <a:pt x="4015" y="512"/>
                    </a:lnTo>
                    <a:cubicBezTo>
                      <a:pt x="4015" y="523"/>
                      <a:pt x="4023" y="531"/>
                      <a:pt x="4040" y="538"/>
                    </a:cubicBezTo>
                    <a:lnTo>
                      <a:pt x="4040" y="538"/>
                    </a:lnTo>
                    <a:cubicBezTo>
                      <a:pt x="4048" y="540"/>
                      <a:pt x="4056" y="541"/>
                      <a:pt x="4065" y="541"/>
                    </a:cubicBezTo>
                    <a:lnTo>
                      <a:pt x="4065" y="541"/>
                    </a:lnTo>
                    <a:cubicBezTo>
                      <a:pt x="4072" y="541"/>
                      <a:pt x="4081" y="540"/>
                      <a:pt x="4089" y="538"/>
                    </a:cubicBezTo>
                    <a:lnTo>
                      <a:pt x="4089" y="538"/>
                    </a:lnTo>
                    <a:cubicBezTo>
                      <a:pt x="4106" y="531"/>
                      <a:pt x="4113" y="523"/>
                      <a:pt x="4113" y="512"/>
                    </a:cubicBezTo>
                    <a:close/>
                    <a:moveTo>
                      <a:pt x="3982" y="580"/>
                    </a:moveTo>
                    <a:lnTo>
                      <a:pt x="3982" y="580"/>
                    </a:lnTo>
                    <a:cubicBezTo>
                      <a:pt x="3982" y="569"/>
                      <a:pt x="3974" y="560"/>
                      <a:pt x="3958" y="555"/>
                    </a:cubicBezTo>
                    <a:lnTo>
                      <a:pt x="3958" y="555"/>
                    </a:lnTo>
                    <a:cubicBezTo>
                      <a:pt x="3950" y="551"/>
                      <a:pt x="3941" y="550"/>
                      <a:pt x="3934" y="550"/>
                    </a:cubicBezTo>
                    <a:lnTo>
                      <a:pt x="3934" y="550"/>
                    </a:lnTo>
                    <a:cubicBezTo>
                      <a:pt x="3925" y="550"/>
                      <a:pt x="3916" y="551"/>
                      <a:pt x="3908" y="555"/>
                    </a:cubicBezTo>
                    <a:lnTo>
                      <a:pt x="3908" y="555"/>
                    </a:lnTo>
                    <a:cubicBezTo>
                      <a:pt x="3892" y="560"/>
                      <a:pt x="3884" y="569"/>
                      <a:pt x="3884" y="580"/>
                    </a:cubicBezTo>
                    <a:lnTo>
                      <a:pt x="3884" y="580"/>
                    </a:lnTo>
                    <a:cubicBezTo>
                      <a:pt x="3884" y="591"/>
                      <a:pt x="3892" y="600"/>
                      <a:pt x="3908" y="605"/>
                    </a:cubicBezTo>
                    <a:lnTo>
                      <a:pt x="3908" y="605"/>
                    </a:lnTo>
                    <a:cubicBezTo>
                      <a:pt x="3916" y="608"/>
                      <a:pt x="3925" y="610"/>
                      <a:pt x="3934" y="610"/>
                    </a:cubicBezTo>
                    <a:lnTo>
                      <a:pt x="3934" y="610"/>
                    </a:lnTo>
                    <a:cubicBezTo>
                      <a:pt x="3941" y="610"/>
                      <a:pt x="3950" y="608"/>
                      <a:pt x="3958" y="605"/>
                    </a:cubicBezTo>
                    <a:lnTo>
                      <a:pt x="3958" y="605"/>
                    </a:lnTo>
                    <a:cubicBezTo>
                      <a:pt x="3974" y="600"/>
                      <a:pt x="3982" y="591"/>
                      <a:pt x="3982" y="580"/>
                    </a:cubicBezTo>
                    <a:close/>
                    <a:moveTo>
                      <a:pt x="3851" y="512"/>
                    </a:moveTo>
                    <a:lnTo>
                      <a:pt x="3851" y="512"/>
                    </a:lnTo>
                    <a:cubicBezTo>
                      <a:pt x="3851" y="500"/>
                      <a:pt x="3843" y="492"/>
                      <a:pt x="3827" y="486"/>
                    </a:cubicBezTo>
                    <a:lnTo>
                      <a:pt x="3827" y="486"/>
                    </a:lnTo>
                    <a:cubicBezTo>
                      <a:pt x="3819" y="483"/>
                      <a:pt x="3810" y="482"/>
                      <a:pt x="3802" y="482"/>
                    </a:cubicBezTo>
                    <a:lnTo>
                      <a:pt x="3802" y="482"/>
                    </a:lnTo>
                    <a:cubicBezTo>
                      <a:pt x="3794" y="482"/>
                      <a:pt x="3786" y="483"/>
                      <a:pt x="3777" y="486"/>
                    </a:cubicBezTo>
                    <a:lnTo>
                      <a:pt x="3777" y="486"/>
                    </a:lnTo>
                    <a:cubicBezTo>
                      <a:pt x="3761" y="492"/>
                      <a:pt x="3753" y="500"/>
                      <a:pt x="3753" y="512"/>
                    </a:cubicBezTo>
                    <a:lnTo>
                      <a:pt x="3753" y="512"/>
                    </a:lnTo>
                    <a:cubicBezTo>
                      <a:pt x="3753" y="523"/>
                      <a:pt x="3761" y="531"/>
                      <a:pt x="3777" y="538"/>
                    </a:cubicBezTo>
                    <a:lnTo>
                      <a:pt x="3777" y="538"/>
                    </a:lnTo>
                    <a:cubicBezTo>
                      <a:pt x="3786" y="540"/>
                      <a:pt x="3794" y="541"/>
                      <a:pt x="3802" y="541"/>
                    </a:cubicBezTo>
                    <a:lnTo>
                      <a:pt x="3802" y="541"/>
                    </a:lnTo>
                    <a:cubicBezTo>
                      <a:pt x="3810" y="541"/>
                      <a:pt x="3819" y="540"/>
                      <a:pt x="3827" y="538"/>
                    </a:cubicBezTo>
                    <a:lnTo>
                      <a:pt x="3827" y="538"/>
                    </a:lnTo>
                    <a:cubicBezTo>
                      <a:pt x="3843" y="531"/>
                      <a:pt x="3851" y="523"/>
                      <a:pt x="3851" y="512"/>
                    </a:cubicBezTo>
                    <a:close/>
                    <a:moveTo>
                      <a:pt x="3720" y="444"/>
                    </a:moveTo>
                    <a:lnTo>
                      <a:pt x="3720" y="444"/>
                    </a:lnTo>
                    <a:cubicBezTo>
                      <a:pt x="3720" y="432"/>
                      <a:pt x="3712" y="424"/>
                      <a:pt x="3696" y="418"/>
                    </a:cubicBezTo>
                    <a:lnTo>
                      <a:pt x="3696" y="418"/>
                    </a:lnTo>
                    <a:cubicBezTo>
                      <a:pt x="3688" y="415"/>
                      <a:pt x="3679" y="414"/>
                      <a:pt x="3671" y="414"/>
                    </a:cubicBezTo>
                    <a:lnTo>
                      <a:pt x="3671" y="414"/>
                    </a:lnTo>
                    <a:cubicBezTo>
                      <a:pt x="3663" y="414"/>
                      <a:pt x="3655" y="415"/>
                      <a:pt x="3646" y="418"/>
                    </a:cubicBezTo>
                    <a:lnTo>
                      <a:pt x="3646" y="418"/>
                    </a:lnTo>
                    <a:cubicBezTo>
                      <a:pt x="3630" y="424"/>
                      <a:pt x="3622" y="432"/>
                      <a:pt x="3622" y="444"/>
                    </a:cubicBezTo>
                    <a:lnTo>
                      <a:pt x="3622" y="444"/>
                    </a:lnTo>
                    <a:cubicBezTo>
                      <a:pt x="3622" y="455"/>
                      <a:pt x="3630" y="463"/>
                      <a:pt x="3646" y="469"/>
                    </a:cubicBezTo>
                    <a:lnTo>
                      <a:pt x="3646" y="469"/>
                    </a:lnTo>
                    <a:cubicBezTo>
                      <a:pt x="3655" y="472"/>
                      <a:pt x="3663" y="473"/>
                      <a:pt x="3671" y="473"/>
                    </a:cubicBezTo>
                    <a:lnTo>
                      <a:pt x="3671" y="473"/>
                    </a:lnTo>
                    <a:cubicBezTo>
                      <a:pt x="3679" y="473"/>
                      <a:pt x="3688" y="472"/>
                      <a:pt x="3696" y="469"/>
                    </a:cubicBezTo>
                    <a:lnTo>
                      <a:pt x="3696" y="469"/>
                    </a:lnTo>
                    <a:cubicBezTo>
                      <a:pt x="3712" y="463"/>
                      <a:pt x="3720" y="455"/>
                      <a:pt x="3720" y="444"/>
                    </a:cubicBezTo>
                    <a:close/>
                    <a:moveTo>
                      <a:pt x="3589" y="375"/>
                    </a:moveTo>
                    <a:lnTo>
                      <a:pt x="3589" y="375"/>
                    </a:lnTo>
                    <a:cubicBezTo>
                      <a:pt x="3589" y="364"/>
                      <a:pt x="3580" y="355"/>
                      <a:pt x="3564" y="349"/>
                    </a:cubicBezTo>
                    <a:lnTo>
                      <a:pt x="3564" y="349"/>
                    </a:lnTo>
                    <a:cubicBezTo>
                      <a:pt x="3556" y="347"/>
                      <a:pt x="3548" y="345"/>
                      <a:pt x="3540" y="345"/>
                    </a:cubicBezTo>
                    <a:lnTo>
                      <a:pt x="3540" y="345"/>
                    </a:lnTo>
                    <a:cubicBezTo>
                      <a:pt x="3532" y="345"/>
                      <a:pt x="3524" y="347"/>
                      <a:pt x="3516" y="349"/>
                    </a:cubicBezTo>
                    <a:lnTo>
                      <a:pt x="3516" y="349"/>
                    </a:lnTo>
                    <a:cubicBezTo>
                      <a:pt x="3499" y="355"/>
                      <a:pt x="3491" y="364"/>
                      <a:pt x="3491" y="375"/>
                    </a:cubicBezTo>
                    <a:lnTo>
                      <a:pt x="3491" y="375"/>
                    </a:lnTo>
                    <a:cubicBezTo>
                      <a:pt x="3491" y="387"/>
                      <a:pt x="3499" y="395"/>
                      <a:pt x="3516" y="401"/>
                    </a:cubicBezTo>
                    <a:lnTo>
                      <a:pt x="3516" y="401"/>
                    </a:lnTo>
                    <a:cubicBezTo>
                      <a:pt x="3524" y="404"/>
                      <a:pt x="3532" y="405"/>
                      <a:pt x="3540" y="405"/>
                    </a:cubicBezTo>
                    <a:lnTo>
                      <a:pt x="3540" y="405"/>
                    </a:lnTo>
                    <a:cubicBezTo>
                      <a:pt x="3548" y="405"/>
                      <a:pt x="3556" y="404"/>
                      <a:pt x="3564" y="401"/>
                    </a:cubicBezTo>
                    <a:lnTo>
                      <a:pt x="3564" y="401"/>
                    </a:lnTo>
                    <a:cubicBezTo>
                      <a:pt x="3580" y="395"/>
                      <a:pt x="3589" y="387"/>
                      <a:pt x="3589" y="375"/>
                    </a:cubicBezTo>
                    <a:close/>
                    <a:moveTo>
                      <a:pt x="3458" y="307"/>
                    </a:moveTo>
                    <a:lnTo>
                      <a:pt x="3458" y="307"/>
                    </a:lnTo>
                    <a:cubicBezTo>
                      <a:pt x="3458" y="296"/>
                      <a:pt x="3449" y="287"/>
                      <a:pt x="3434" y="281"/>
                    </a:cubicBezTo>
                    <a:lnTo>
                      <a:pt x="3385" y="264"/>
                    </a:lnTo>
                    <a:lnTo>
                      <a:pt x="3385" y="264"/>
                    </a:lnTo>
                    <a:cubicBezTo>
                      <a:pt x="3368" y="258"/>
                      <a:pt x="3354" y="250"/>
                      <a:pt x="3343" y="238"/>
                    </a:cubicBezTo>
                    <a:lnTo>
                      <a:pt x="3343" y="238"/>
                    </a:lnTo>
                    <a:cubicBezTo>
                      <a:pt x="3332" y="227"/>
                      <a:pt x="3319" y="218"/>
                      <a:pt x="3302" y="213"/>
                    </a:cubicBezTo>
                    <a:lnTo>
                      <a:pt x="3253" y="196"/>
                    </a:lnTo>
                    <a:lnTo>
                      <a:pt x="3253" y="196"/>
                    </a:lnTo>
                    <a:cubicBezTo>
                      <a:pt x="3236" y="190"/>
                      <a:pt x="3223" y="182"/>
                      <a:pt x="3212" y="170"/>
                    </a:cubicBezTo>
                    <a:lnTo>
                      <a:pt x="3212" y="170"/>
                    </a:lnTo>
                    <a:cubicBezTo>
                      <a:pt x="3201" y="159"/>
                      <a:pt x="3188" y="150"/>
                      <a:pt x="3171" y="145"/>
                    </a:cubicBezTo>
                    <a:lnTo>
                      <a:pt x="3171" y="145"/>
                    </a:lnTo>
                    <a:cubicBezTo>
                      <a:pt x="3163" y="142"/>
                      <a:pt x="3155" y="141"/>
                      <a:pt x="3146" y="141"/>
                    </a:cubicBezTo>
                    <a:lnTo>
                      <a:pt x="3146" y="141"/>
                    </a:lnTo>
                    <a:cubicBezTo>
                      <a:pt x="3138" y="141"/>
                      <a:pt x="3130" y="142"/>
                      <a:pt x="3122" y="145"/>
                    </a:cubicBezTo>
                    <a:lnTo>
                      <a:pt x="3122" y="145"/>
                    </a:lnTo>
                    <a:cubicBezTo>
                      <a:pt x="3105" y="150"/>
                      <a:pt x="3092" y="159"/>
                      <a:pt x="3081" y="170"/>
                    </a:cubicBezTo>
                    <a:lnTo>
                      <a:pt x="3081" y="170"/>
                    </a:lnTo>
                    <a:cubicBezTo>
                      <a:pt x="3070" y="182"/>
                      <a:pt x="3056" y="190"/>
                      <a:pt x="3040" y="196"/>
                    </a:cubicBezTo>
                    <a:lnTo>
                      <a:pt x="2991" y="213"/>
                    </a:lnTo>
                    <a:lnTo>
                      <a:pt x="2991" y="213"/>
                    </a:lnTo>
                    <a:cubicBezTo>
                      <a:pt x="2974" y="218"/>
                      <a:pt x="2961" y="227"/>
                      <a:pt x="2950" y="238"/>
                    </a:cubicBezTo>
                    <a:lnTo>
                      <a:pt x="2950" y="238"/>
                    </a:lnTo>
                    <a:cubicBezTo>
                      <a:pt x="2939" y="250"/>
                      <a:pt x="2925" y="258"/>
                      <a:pt x="2909" y="264"/>
                    </a:cubicBezTo>
                    <a:lnTo>
                      <a:pt x="2860" y="281"/>
                    </a:lnTo>
                    <a:lnTo>
                      <a:pt x="2860" y="281"/>
                    </a:lnTo>
                    <a:cubicBezTo>
                      <a:pt x="2843" y="287"/>
                      <a:pt x="2835" y="296"/>
                      <a:pt x="2835" y="307"/>
                    </a:cubicBezTo>
                    <a:lnTo>
                      <a:pt x="2835" y="307"/>
                    </a:lnTo>
                    <a:cubicBezTo>
                      <a:pt x="2835" y="318"/>
                      <a:pt x="2843" y="327"/>
                      <a:pt x="2860" y="333"/>
                    </a:cubicBezTo>
                    <a:lnTo>
                      <a:pt x="2860" y="333"/>
                    </a:lnTo>
                    <a:cubicBezTo>
                      <a:pt x="2868" y="336"/>
                      <a:pt x="2876" y="337"/>
                      <a:pt x="2884" y="337"/>
                    </a:cubicBezTo>
                    <a:lnTo>
                      <a:pt x="2884" y="337"/>
                    </a:lnTo>
                    <a:cubicBezTo>
                      <a:pt x="2892" y="337"/>
                      <a:pt x="2900" y="336"/>
                      <a:pt x="2909" y="333"/>
                    </a:cubicBezTo>
                    <a:lnTo>
                      <a:pt x="2909" y="333"/>
                    </a:lnTo>
                    <a:cubicBezTo>
                      <a:pt x="2925" y="327"/>
                      <a:pt x="2939" y="318"/>
                      <a:pt x="2950" y="307"/>
                    </a:cubicBezTo>
                    <a:lnTo>
                      <a:pt x="2950" y="307"/>
                    </a:lnTo>
                    <a:cubicBezTo>
                      <a:pt x="2961" y="296"/>
                      <a:pt x="2974" y="287"/>
                      <a:pt x="2991" y="281"/>
                    </a:cubicBezTo>
                    <a:lnTo>
                      <a:pt x="3040" y="264"/>
                    </a:lnTo>
                    <a:lnTo>
                      <a:pt x="3040" y="264"/>
                    </a:lnTo>
                    <a:cubicBezTo>
                      <a:pt x="3056" y="258"/>
                      <a:pt x="3070" y="250"/>
                      <a:pt x="3081" y="238"/>
                    </a:cubicBezTo>
                    <a:lnTo>
                      <a:pt x="3081" y="238"/>
                    </a:lnTo>
                    <a:cubicBezTo>
                      <a:pt x="3092" y="227"/>
                      <a:pt x="3105" y="218"/>
                      <a:pt x="3122" y="213"/>
                    </a:cubicBezTo>
                    <a:lnTo>
                      <a:pt x="3122" y="213"/>
                    </a:lnTo>
                    <a:cubicBezTo>
                      <a:pt x="3130" y="210"/>
                      <a:pt x="3138" y="208"/>
                      <a:pt x="3146" y="208"/>
                    </a:cubicBezTo>
                    <a:lnTo>
                      <a:pt x="3146" y="208"/>
                    </a:lnTo>
                    <a:cubicBezTo>
                      <a:pt x="3155" y="208"/>
                      <a:pt x="3163" y="210"/>
                      <a:pt x="3171" y="213"/>
                    </a:cubicBezTo>
                    <a:lnTo>
                      <a:pt x="3171" y="213"/>
                    </a:lnTo>
                    <a:cubicBezTo>
                      <a:pt x="3188" y="218"/>
                      <a:pt x="3201" y="227"/>
                      <a:pt x="3212" y="238"/>
                    </a:cubicBezTo>
                    <a:lnTo>
                      <a:pt x="3212" y="238"/>
                    </a:lnTo>
                    <a:cubicBezTo>
                      <a:pt x="3223" y="250"/>
                      <a:pt x="3236" y="258"/>
                      <a:pt x="3253" y="264"/>
                    </a:cubicBezTo>
                    <a:lnTo>
                      <a:pt x="3302" y="281"/>
                    </a:lnTo>
                    <a:lnTo>
                      <a:pt x="3302" y="281"/>
                    </a:lnTo>
                    <a:cubicBezTo>
                      <a:pt x="3319" y="287"/>
                      <a:pt x="3332" y="296"/>
                      <a:pt x="3343" y="307"/>
                    </a:cubicBezTo>
                    <a:lnTo>
                      <a:pt x="3343" y="307"/>
                    </a:lnTo>
                    <a:cubicBezTo>
                      <a:pt x="3354" y="318"/>
                      <a:pt x="3368" y="327"/>
                      <a:pt x="3385" y="333"/>
                    </a:cubicBezTo>
                    <a:lnTo>
                      <a:pt x="3385" y="333"/>
                    </a:lnTo>
                    <a:cubicBezTo>
                      <a:pt x="3392" y="336"/>
                      <a:pt x="3400" y="337"/>
                      <a:pt x="3408" y="337"/>
                    </a:cubicBezTo>
                    <a:lnTo>
                      <a:pt x="3408" y="337"/>
                    </a:lnTo>
                    <a:cubicBezTo>
                      <a:pt x="3417" y="337"/>
                      <a:pt x="3425" y="336"/>
                      <a:pt x="3434" y="333"/>
                    </a:cubicBezTo>
                    <a:lnTo>
                      <a:pt x="3434" y="333"/>
                    </a:lnTo>
                    <a:cubicBezTo>
                      <a:pt x="3449" y="327"/>
                      <a:pt x="3458" y="318"/>
                      <a:pt x="3458" y="307"/>
                    </a:cubicBezTo>
                    <a:close/>
                    <a:moveTo>
                      <a:pt x="2802" y="102"/>
                    </a:moveTo>
                    <a:lnTo>
                      <a:pt x="2802" y="102"/>
                    </a:lnTo>
                    <a:cubicBezTo>
                      <a:pt x="2802" y="91"/>
                      <a:pt x="2794" y="82"/>
                      <a:pt x="2778" y="76"/>
                    </a:cubicBezTo>
                    <a:lnTo>
                      <a:pt x="2778" y="76"/>
                    </a:lnTo>
                    <a:cubicBezTo>
                      <a:pt x="2761" y="71"/>
                      <a:pt x="2742" y="68"/>
                      <a:pt x="2721" y="68"/>
                    </a:cubicBezTo>
                    <a:lnTo>
                      <a:pt x="2000" y="68"/>
                    </a:lnTo>
                    <a:lnTo>
                      <a:pt x="2000" y="68"/>
                    </a:lnTo>
                    <a:cubicBezTo>
                      <a:pt x="1977" y="68"/>
                      <a:pt x="1958" y="71"/>
                      <a:pt x="1942" y="76"/>
                    </a:cubicBezTo>
                    <a:lnTo>
                      <a:pt x="1942" y="76"/>
                    </a:lnTo>
                    <a:cubicBezTo>
                      <a:pt x="1926" y="82"/>
                      <a:pt x="1917" y="91"/>
                      <a:pt x="1917" y="102"/>
                    </a:cubicBezTo>
                    <a:lnTo>
                      <a:pt x="1917" y="102"/>
                    </a:lnTo>
                    <a:cubicBezTo>
                      <a:pt x="1917" y="113"/>
                      <a:pt x="1926" y="122"/>
                      <a:pt x="1942" y="127"/>
                    </a:cubicBezTo>
                    <a:lnTo>
                      <a:pt x="1991" y="145"/>
                    </a:lnTo>
                    <a:lnTo>
                      <a:pt x="1991" y="145"/>
                    </a:lnTo>
                    <a:cubicBezTo>
                      <a:pt x="2007" y="150"/>
                      <a:pt x="2021" y="159"/>
                      <a:pt x="2032" y="170"/>
                    </a:cubicBezTo>
                    <a:lnTo>
                      <a:pt x="2032" y="170"/>
                    </a:lnTo>
                    <a:cubicBezTo>
                      <a:pt x="2043" y="182"/>
                      <a:pt x="2057" y="190"/>
                      <a:pt x="2073" y="196"/>
                    </a:cubicBezTo>
                    <a:lnTo>
                      <a:pt x="2122" y="213"/>
                    </a:lnTo>
                    <a:lnTo>
                      <a:pt x="2122" y="213"/>
                    </a:lnTo>
                    <a:cubicBezTo>
                      <a:pt x="2139" y="218"/>
                      <a:pt x="2152" y="227"/>
                      <a:pt x="2163" y="238"/>
                    </a:cubicBezTo>
                    <a:lnTo>
                      <a:pt x="2163" y="238"/>
                    </a:lnTo>
                    <a:cubicBezTo>
                      <a:pt x="2174" y="250"/>
                      <a:pt x="2188" y="258"/>
                      <a:pt x="2204" y="264"/>
                    </a:cubicBezTo>
                    <a:lnTo>
                      <a:pt x="2253" y="281"/>
                    </a:lnTo>
                    <a:lnTo>
                      <a:pt x="2253" y="281"/>
                    </a:lnTo>
                    <a:cubicBezTo>
                      <a:pt x="2270" y="287"/>
                      <a:pt x="2283" y="296"/>
                      <a:pt x="2294" y="307"/>
                    </a:cubicBezTo>
                    <a:lnTo>
                      <a:pt x="2294" y="307"/>
                    </a:lnTo>
                    <a:cubicBezTo>
                      <a:pt x="2305" y="318"/>
                      <a:pt x="2318" y="327"/>
                      <a:pt x="2335" y="333"/>
                    </a:cubicBezTo>
                    <a:lnTo>
                      <a:pt x="2335" y="333"/>
                    </a:lnTo>
                    <a:cubicBezTo>
                      <a:pt x="2343" y="336"/>
                      <a:pt x="2352" y="337"/>
                      <a:pt x="2360" y="337"/>
                    </a:cubicBezTo>
                    <a:lnTo>
                      <a:pt x="2360" y="337"/>
                    </a:lnTo>
                    <a:cubicBezTo>
                      <a:pt x="2368" y="337"/>
                      <a:pt x="2376" y="336"/>
                      <a:pt x="2384" y="333"/>
                    </a:cubicBezTo>
                    <a:lnTo>
                      <a:pt x="2384" y="333"/>
                    </a:lnTo>
                    <a:cubicBezTo>
                      <a:pt x="2401" y="327"/>
                      <a:pt x="2414" y="318"/>
                      <a:pt x="2425" y="307"/>
                    </a:cubicBezTo>
                    <a:lnTo>
                      <a:pt x="2425" y="307"/>
                    </a:lnTo>
                    <a:cubicBezTo>
                      <a:pt x="2436" y="296"/>
                      <a:pt x="2450" y="287"/>
                      <a:pt x="2466" y="281"/>
                    </a:cubicBezTo>
                    <a:lnTo>
                      <a:pt x="2516" y="264"/>
                    </a:lnTo>
                    <a:lnTo>
                      <a:pt x="2516" y="264"/>
                    </a:lnTo>
                    <a:cubicBezTo>
                      <a:pt x="2532" y="258"/>
                      <a:pt x="2545" y="250"/>
                      <a:pt x="2557" y="238"/>
                    </a:cubicBezTo>
                    <a:lnTo>
                      <a:pt x="2557" y="238"/>
                    </a:lnTo>
                    <a:cubicBezTo>
                      <a:pt x="2567" y="227"/>
                      <a:pt x="2581" y="218"/>
                      <a:pt x="2597" y="213"/>
                    </a:cubicBezTo>
                    <a:lnTo>
                      <a:pt x="2647" y="196"/>
                    </a:lnTo>
                    <a:lnTo>
                      <a:pt x="2647" y="196"/>
                    </a:lnTo>
                    <a:cubicBezTo>
                      <a:pt x="2663" y="190"/>
                      <a:pt x="2677" y="182"/>
                      <a:pt x="2687" y="170"/>
                    </a:cubicBezTo>
                    <a:lnTo>
                      <a:pt x="2687" y="170"/>
                    </a:lnTo>
                    <a:cubicBezTo>
                      <a:pt x="2698" y="159"/>
                      <a:pt x="2712" y="150"/>
                      <a:pt x="2728" y="145"/>
                    </a:cubicBezTo>
                    <a:lnTo>
                      <a:pt x="2778" y="127"/>
                    </a:lnTo>
                    <a:lnTo>
                      <a:pt x="2778" y="127"/>
                    </a:lnTo>
                    <a:cubicBezTo>
                      <a:pt x="2794" y="122"/>
                      <a:pt x="2802" y="113"/>
                      <a:pt x="2802" y="102"/>
                    </a:cubicBezTo>
                    <a:close/>
                    <a:moveTo>
                      <a:pt x="2802" y="375"/>
                    </a:moveTo>
                    <a:lnTo>
                      <a:pt x="2802" y="375"/>
                    </a:lnTo>
                    <a:cubicBezTo>
                      <a:pt x="2802" y="364"/>
                      <a:pt x="2794" y="355"/>
                      <a:pt x="2778" y="349"/>
                    </a:cubicBezTo>
                    <a:lnTo>
                      <a:pt x="2778" y="349"/>
                    </a:lnTo>
                    <a:cubicBezTo>
                      <a:pt x="2769" y="347"/>
                      <a:pt x="2761" y="345"/>
                      <a:pt x="2753" y="345"/>
                    </a:cubicBezTo>
                    <a:lnTo>
                      <a:pt x="2753" y="345"/>
                    </a:lnTo>
                    <a:cubicBezTo>
                      <a:pt x="2745" y="345"/>
                      <a:pt x="2737" y="347"/>
                      <a:pt x="2728" y="349"/>
                    </a:cubicBezTo>
                    <a:lnTo>
                      <a:pt x="2728" y="349"/>
                    </a:lnTo>
                    <a:cubicBezTo>
                      <a:pt x="2712" y="355"/>
                      <a:pt x="2704" y="364"/>
                      <a:pt x="2704" y="375"/>
                    </a:cubicBezTo>
                    <a:lnTo>
                      <a:pt x="2704" y="375"/>
                    </a:lnTo>
                    <a:cubicBezTo>
                      <a:pt x="2704" y="387"/>
                      <a:pt x="2712" y="395"/>
                      <a:pt x="2728" y="401"/>
                    </a:cubicBezTo>
                    <a:lnTo>
                      <a:pt x="2728" y="401"/>
                    </a:lnTo>
                    <a:cubicBezTo>
                      <a:pt x="2737" y="404"/>
                      <a:pt x="2745" y="405"/>
                      <a:pt x="2753" y="405"/>
                    </a:cubicBezTo>
                    <a:lnTo>
                      <a:pt x="2753" y="405"/>
                    </a:lnTo>
                    <a:cubicBezTo>
                      <a:pt x="2761" y="405"/>
                      <a:pt x="2769" y="404"/>
                      <a:pt x="2778" y="401"/>
                    </a:cubicBezTo>
                    <a:lnTo>
                      <a:pt x="2778" y="401"/>
                    </a:lnTo>
                    <a:cubicBezTo>
                      <a:pt x="2794" y="395"/>
                      <a:pt x="2802" y="387"/>
                      <a:pt x="2802" y="375"/>
                    </a:cubicBezTo>
                    <a:close/>
                    <a:moveTo>
                      <a:pt x="2671" y="444"/>
                    </a:moveTo>
                    <a:lnTo>
                      <a:pt x="2671" y="444"/>
                    </a:lnTo>
                    <a:cubicBezTo>
                      <a:pt x="2671" y="432"/>
                      <a:pt x="2663" y="424"/>
                      <a:pt x="2647" y="418"/>
                    </a:cubicBezTo>
                    <a:lnTo>
                      <a:pt x="2647" y="418"/>
                    </a:lnTo>
                    <a:cubicBezTo>
                      <a:pt x="2638" y="415"/>
                      <a:pt x="2630" y="414"/>
                      <a:pt x="2622" y="414"/>
                    </a:cubicBezTo>
                    <a:lnTo>
                      <a:pt x="2622" y="414"/>
                    </a:lnTo>
                    <a:cubicBezTo>
                      <a:pt x="2614" y="414"/>
                      <a:pt x="2606" y="415"/>
                      <a:pt x="2597" y="418"/>
                    </a:cubicBezTo>
                    <a:lnTo>
                      <a:pt x="2597" y="418"/>
                    </a:lnTo>
                    <a:cubicBezTo>
                      <a:pt x="2581" y="424"/>
                      <a:pt x="2573" y="432"/>
                      <a:pt x="2573" y="444"/>
                    </a:cubicBezTo>
                    <a:lnTo>
                      <a:pt x="2573" y="444"/>
                    </a:lnTo>
                    <a:cubicBezTo>
                      <a:pt x="2573" y="455"/>
                      <a:pt x="2581" y="463"/>
                      <a:pt x="2597" y="469"/>
                    </a:cubicBezTo>
                    <a:lnTo>
                      <a:pt x="2597" y="469"/>
                    </a:lnTo>
                    <a:cubicBezTo>
                      <a:pt x="2606" y="472"/>
                      <a:pt x="2614" y="473"/>
                      <a:pt x="2622" y="473"/>
                    </a:cubicBezTo>
                    <a:lnTo>
                      <a:pt x="2622" y="473"/>
                    </a:lnTo>
                    <a:cubicBezTo>
                      <a:pt x="2630" y="473"/>
                      <a:pt x="2638" y="472"/>
                      <a:pt x="2647" y="469"/>
                    </a:cubicBezTo>
                    <a:lnTo>
                      <a:pt x="2647" y="469"/>
                    </a:lnTo>
                    <a:cubicBezTo>
                      <a:pt x="2663" y="463"/>
                      <a:pt x="2671" y="455"/>
                      <a:pt x="2671" y="444"/>
                    </a:cubicBezTo>
                    <a:close/>
                    <a:moveTo>
                      <a:pt x="2540" y="512"/>
                    </a:moveTo>
                    <a:lnTo>
                      <a:pt x="2540" y="512"/>
                    </a:lnTo>
                    <a:cubicBezTo>
                      <a:pt x="2540" y="500"/>
                      <a:pt x="2532" y="492"/>
                      <a:pt x="2516" y="486"/>
                    </a:cubicBezTo>
                    <a:lnTo>
                      <a:pt x="2516" y="486"/>
                    </a:lnTo>
                    <a:cubicBezTo>
                      <a:pt x="2507" y="483"/>
                      <a:pt x="2499" y="482"/>
                      <a:pt x="2491" y="482"/>
                    </a:cubicBezTo>
                    <a:lnTo>
                      <a:pt x="2491" y="482"/>
                    </a:lnTo>
                    <a:cubicBezTo>
                      <a:pt x="2483" y="482"/>
                      <a:pt x="2475" y="483"/>
                      <a:pt x="2466" y="486"/>
                    </a:cubicBezTo>
                    <a:lnTo>
                      <a:pt x="2466" y="486"/>
                    </a:lnTo>
                    <a:cubicBezTo>
                      <a:pt x="2450" y="492"/>
                      <a:pt x="2442" y="500"/>
                      <a:pt x="2442" y="512"/>
                    </a:cubicBezTo>
                    <a:lnTo>
                      <a:pt x="2442" y="512"/>
                    </a:lnTo>
                    <a:cubicBezTo>
                      <a:pt x="2442" y="523"/>
                      <a:pt x="2450" y="531"/>
                      <a:pt x="2466" y="538"/>
                    </a:cubicBezTo>
                    <a:lnTo>
                      <a:pt x="2466" y="538"/>
                    </a:lnTo>
                    <a:cubicBezTo>
                      <a:pt x="2475" y="540"/>
                      <a:pt x="2483" y="541"/>
                      <a:pt x="2491" y="541"/>
                    </a:cubicBezTo>
                    <a:lnTo>
                      <a:pt x="2491" y="541"/>
                    </a:lnTo>
                    <a:cubicBezTo>
                      <a:pt x="2499" y="541"/>
                      <a:pt x="2507" y="540"/>
                      <a:pt x="2516" y="538"/>
                    </a:cubicBezTo>
                    <a:lnTo>
                      <a:pt x="2516" y="538"/>
                    </a:lnTo>
                    <a:cubicBezTo>
                      <a:pt x="2532" y="531"/>
                      <a:pt x="2540" y="523"/>
                      <a:pt x="2540" y="512"/>
                    </a:cubicBezTo>
                    <a:close/>
                    <a:moveTo>
                      <a:pt x="2409" y="580"/>
                    </a:moveTo>
                    <a:lnTo>
                      <a:pt x="2409" y="580"/>
                    </a:lnTo>
                    <a:cubicBezTo>
                      <a:pt x="2409" y="569"/>
                      <a:pt x="2401" y="560"/>
                      <a:pt x="2384" y="555"/>
                    </a:cubicBezTo>
                    <a:lnTo>
                      <a:pt x="2384" y="555"/>
                    </a:lnTo>
                    <a:cubicBezTo>
                      <a:pt x="2376" y="551"/>
                      <a:pt x="2368" y="550"/>
                      <a:pt x="2360" y="550"/>
                    </a:cubicBezTo>
                    <a:lnTo>
                      <a:pt x="2360" y="550"/>
                    </a:lnTo>
                    <a:cubicBezTo>
                      <a:pt x="2352" y="550"/>
                      <a:pt x="2343" y="551"/>
                      <a:pt x="2335" y="555"/>
                    </a:cubicBezTo>
                    <a:lnTo>
                      <a:pt x="2335" y="555"/>
                    </a:lnTo>
                    <a:cubicBezTo>
                      <a:pt x="2318" y="560"/>
                      <a:pt x="2311" y="569"/>
                      <a:pt x="2311" y="580"/>
                    </a:cubicBezTo>
                    <a:lnTo>
                      <a:pt x="2311" y="580"/>
                    </a:lnTo>
                    <a:cubicBezTo>
                      <a:pt x="2311" y="591"/>
                      <a:pt x="2318" y="600"/>
                      <a:pt x="2335" y="605"/>
                    </a:cubicBezTo>
                    <a:lnTo>
                      <a:pt x="2335" y="605"/>
                    </a:lnTo>
                    <a:cubicBezTo>
                      <a:pt x="2343" y="608"/>
                      <a:pt x="2352" y="610"/>
                      <a:pt x="2360" y="610"/>
                    </a:cubicBezTo>
                    <a:lnTo>
                      <a:pt x="2360" y="610"/>
                    </a:lnTo>
                    <a:cubicBezTo>
                      <a:pt x="2368" y="610"/>
                      <a:pt x="2376" y="608"/>
                      <a:pt x="2384" y="605"/>
                    </a:cubicBezTo>
                    <a:lnTo>
                      <a:pt x="2384" y="605"/>
                    </a:lnTo>
                    <a:cubicBezTo>
                      <a:pt x="2401" y="600"/>
                      <a:pt x="2409" y="591"/>
                      <a:pt x="2409" y="580"/>
                    </a:cubicBezTo>
                    <a:close/>
                    <a:moveTo>
                      <a:pt x="2278" y="512"/>
                    </a:moveTo>
                    <a:lnTo>
                      <a:pt x="2278" y="512"/>
                    </a:lnTo>
                    <a:cubicBezTo>
                      <a:pt x="2278" y="500"/>
                      <a:pt x="2270" y="492"/>
                      <a:pt x="2253" y="486"/>
                    </a:cubicBezTo>
                    <a:lnTo>
                      <a:pt x="2253" y="486"/>
                    </a:lnTo>
                    <a:cubicBezTo>
                      <a:pt x="2245" y="483"/>
                      <a:pt x="2237" y="482"/>
                      <a:pt x="2229" y="482"/>
                    </a:cubicBezTo>
                    <a:lnTo>
                      <a:pt x="2229" y="482"/>
                    </a:lnTo>
                    <a:cubicBezTo>
                      <a:pt x="2220" y="482"/>
                      <a:pt x="2212" y="483"/>
                      <a:pt x="2204" y="486"/>
                    </a:cubicBezTo>
                    <a:lnTo>
                      <a:pt x="2204" y="486"/>
                    </a:lnTo>
                    <a:cubicBezTo>
                      <a:pt x="2188" y="492"/>
                      <a:pt x="2179" y="500"/>
                      <a:pt x="2179" y="512"/>
                    </a:cubicBezTo>
                    <a:lnTo>
                      <a:pt x="2179" y="512"/>
                    </a:lnTo>
                    <a:cubicBezTo>
                      <a:pt x="2179" y="523"/>
                      <a:pt x="2188" y="531"/>
                      <a:pt x="2204" y="538"/>
                    </a:cubicBezTo>
                    <a:lnTo>
                      <a:pt x="2204" y="538"/>
                    </a:lnTo>
                    <a:cubicBezTo>
                      <a:pt x="2212" y="540"/>
                      <a:pt x="2220" y="541"/>
                      <a:pt x="2229" y="541"/>
                    </a:cubicBezTo>
                    <a:lnTo>
                      <a:pt x="2229" y="541"/>
                    </a:lnTo>
                    <a:cubicBezTo>
                      <a:pt x="2237" y="541"/>
                      <a:pt x="2245" y="540"/>
                      <a:pt x="2253" y="538"/>
                    </a:cubicBezTo>
                    <a:lnTo>
                      <a:pt x="2253" y="538"/>
                    </a:lnTo>
                    <a:cubicBezTo>
                      <a:pt x="2270" y="531"/>
                      <a:pt x="2278" y="523"/>
                      <a:pt x="2278" y="512"/>
                    </a:cubicBezTo>
                    <a:close/>
                    <a:moveTo>
                      <a:pt x="2147" y="444"/>
                    </a:moveTo>
                    <a:lnTo>
                      <a:pt x="2147" y="444"/>
                    </a:lnTo>
                    <a:cubicBezTo>
                      <a:pt x="2147" y="432"/>
                      <a:pt x="2139" y="424"/>
                      <a:pt x="2122" y="418"/>
                    </a:cubicBezTo>
                    <a:lnTo>
                      <a:pt x="2122" y="418"/>
                    </a:lnTo>
                    <a:cubicBezTo>
                      <a:pt x="2114" y="415"/>
                      <a:pt x="2106" y="414"/>
                      <a:pt x="2098" y="414"/>
                    </a:cubicBezTo>
                    <a:lnTo>
                      <a:pt x="2098" y="414"/>
                    </a:lnTo>
                    <a:cubicBezTo>
                      <a:pt x="2089" y="414"/>
                      <a:pt x="2081" y="415"/>
                      <a:pt x="2073" y="418"/>
                    </a:cubicBezTo>
                    <a:lnTo>
                      <a:pt x="2073" y="418"/>
                    </a:lnTo>
                    <a:cubicBezTo>
                      <a:pt x="2057" y="424"/>
                      <a:pt x="2048" y="432"/>
                      <a:pt x="2048" y="444"/>
                    </a:cubicBezTo>
                    <a:lnTo>
                      <a:pt x="2048" y="444"/>
                    </a:lnTo>
                    <a:cubicBezTo>
                      <a:pt x="2048" y="455"/>
                      <a:pt x="2057" y="463"/>
                      <a:pt x="2073" y="469"/>
                    </a:cubicBezTo>
                    <a:lnTo>
                      <a:pt x="2073" y="469"/>
                    </a:lnTo>
                    <a:cubicBezTo>
                      <a:pt x="2081" y="472"/>
                      <a:pt x="2089" y="473"/>
                      <a:pt x="2098" y="473"/>
                    </a:cubicBezTo>
                    <a:lnTo>
                      <a:pt x="2098" y="473"/>
                    </a:lnTo>
                    <a:cubicBezTo>
                      <a:pt x="2106" y="473"/>
                      <a:pt x="2114" y="472"/>
                      <a:pt x="2122" y="469"/>
                    </a:cubicBezTo>
                    <a:lnTo>
                      <a:pt x="2122" y="469"/>
                    </a:lnTo>
                    <a:cubicBezTo>
                      <a:pt x="2139" y="463"/>
                      <a:pt x="2147" y="455"/>
                      <a:pt x="2147" y="444"/>
                    </a:cubicBezTo>
                    <a:close/>
                    <a:moveTo>
                      <a:pt x="2015" y="375"/>
                    </a:moveTo>
                    <a:lnTo>
                      <a:pt x="2015" y="375"/>
                    </a:lnTo>
                    <a:cubicBezTo>
                      <a:pt x="2015" y="364"/>
                      <a:pt x="2007" y="355"/>
                      <a:pt x="1991" y="349"/>
                    </a:cubicBezTo>
                    <a:lnTo>
                      <a:pt x="1991" y="349"/>
                    </a:lnTo>
                    <a:cubicBezTo>
                      <a:pt x="1982" y="347"/>
                      <a:pt x="1975" y="345"/>
                      <a:pt x="1967" y="345"/>
                    </a:cubicBezTo>
                    <a:lnTo>
                      <a:pt x="1967" y="345"/>
                    </a:lnTo>
                    <a:cubicBezTo>
                      <a:pt x="1958" y="345"/>
                      <a:pt x="1950" y="347"/>
                      <a:pt x="1942" y="349"/>
                    </a:cubicBezTo>
                    <a:lnTo>
                      <a:pt x="1942" y="349"/>
                    </a:lnTo>
                    <a:cubicBezTo>
                      <a:pt x="1926" y="355"/>
                      <a:pt x="1917" y="364"/>
                      <a:pt x="1917" y="375"/>
                    </a:cubicBezTo>
                    <a:lnTo>
                      <a:pt x="1917" y="375"/>
                    </a:lnTo>
                    <a:cubicBezTo>
                      <a:pt x="1917" y="387"/>
                      <a:pt x="1926" y="395"/>
                      <a:pt x="1942" y="401"/>
                    </a:cubicBezTo>
                    <a:lnTo>
                      <a:pt x="1942" y="401"/>
                    </a:lnTo>
                    <a:cubicBezTo>
                      <a:pt x="1950" y="404"/>
                      <a:pt x="1958" y="405"/>
                      <a:pt x="1967" y="405"/>
                    </a:cubicBezTo>
                    <a:lnTo>
                      <a:pt x="1967" y="405"/>
                    </a:lnTo>
                    <a:cubicBezTo>
                      <a:pt x="1975" y="405"/>
                      <a:pt x="1982" y="404"/>
                      <a:pt x="1991" y="401"/>
                    </a:cubicBezTo>
                    <a:lnTo>
                      <a:pt x="1991" y="401"/>
                    </a:lnTo>
                    <a:cubicBezTo>
                      <a:pt x="2007" y="395"/>
                      <a:pt x="2015" y="387"/>
                      <a:pt x="2015" y="375"/>
                    </a:cubicBezTo>
                    <a:close/>
                    <a:moveTo>
                      <a:pt x="1885" y="307"/>
                    </a:moveTo>
                    <a:lnTo>
                      <a:pt x="1885" y="307"/>
                    </a:lnTo>
                    <a:cubicBezTo>
                      <a:pt x="1885" y="296"/>
                      <a:pt x="1876" y="287"/>
                      <a:pt x="1860" y="281"/>
                    </a:cubicBezTo>
                    <a:lnTo>
                      <a:pt x="1811" y="264"/>
                    </a:lnTo>
                    <a:lnTo>
                      <a:pt x="1811" y="264"/>
                    </a:lnTo>
                    <a:cubicBezTo>
                      <a:pt x="1795" y="258"/>
                      <a:pt x="1780" y="250"/>
                      <a:pt x="1770" y="238"/>
                    </a:cubicBezTo>
                    <a:lnTo>
                      <a:pt x="1770" y="238"/>
                    </a:lnTo>
                    <a:cubicBezTo>
                      <a:pt x="1759" y="227"/>
                      <a:pt x="1745" y="218"/>
                      <a:pt x="1729" y="213"/>
                    </a:cubicBezTo>
                    <a:lnTo>
                      <a:pt x="1679" y="196"/>
                    </a:lnTo>
                    <a:lnTo>
                      <a:pt x="1679" y="196"/>
                    </a:lnTo>
                    <a:cubicBezTo>
                      <a:pt x="1663" y="190"/>
                      <a:pt x="1649" y="182"/>
                      <a:pt x="1638" y="170"/>
                    </a:cubicBezTo>
                    <a:lnTo>
                      <a:pt x="1638" y="170"/>
                    </a:lnTo>
                    <a:cubicBezTo>
                      <a:pt x="1628" y="159"/>
                      <a:pt x="1614" y="150"/>
                      <a:pt x="1597" y="145"/>
                    </a:cubicBezTo>
                    <a:lnTo>
                      <a:pt x="1597" y="145"/>
                    </a:lnTo>
                    <a:cubicBezTo>
                      <a:pt x="1590" y="142"/>
                      <a:pt x="1582" y="141"/>
                      <a:pt x="1573" y="141"/>
                    </a:cubicBezTo>
                    <a:lnTo>
                      <a:pt x="1573" y="141"/>
                    </a:lnTo>
                    <a:cubicBezTo>
                      <a:pt x="1565" y="141"/>
                      <a:pt x="1557" y="142"/>
                      <a:pt x="1548" y="145"/>
                    </a:cubicBezTo>
                    <a:lnTo>
                      <a:pt x="1548" y="145"/>
                    </a:lnTo>
                    <a:cubicBezTo>
                      <a:pt x="1532" y="150"/>
                      <a:pt x="1519" y="159"/>
                      <a:pt x="1507" y="170"/>
                    </a:cubicBezTo>
                    <a:lnTo>
                      <a:pt x="1507" y="170"/>
                    </a:lnTo>
                    <a:cubicBezTo>
                      <a:pt x="1497" y="182"/>
                      <a:pt x="1483" y="190"/>
                      <a:pt x="1467" y="196"/>
                    </a:cubicBezTo>
                    <a:lnTo>
                      <a:pt x="1418" y="213"/>
                    </a:lnTo>
                    <a:lnTo>
                      <a:pt x="1418" y="213"/>
                    </a:lnTo>
                    <a:cubicBezTo>
                      <a:pt x="1401" y="218"/>
                      <a:pt x="1388" y="227"/>
                      <a:pt x="1376" y="238"/>
                    </a:cubicBezTo>
                    <a:lnTo>
                      <a:pt x="1376" y="238"/>
                    </a:lnTo>
                    <a:cubicBezTo>
                      <a:pt x="1365" y="250"/>
                      <a:pt x="1352" y="258"/>
                      <a:pt x="1335" y="264"/>
                    </a:cubicBezTo>
                    <a:lnTo>
                      <a:pt x="1287" y="281"/>
                    </a:lnTo>
                    <a:lnTo>
                      <a:pt x="1287" y="281"/>
                    </a:lnTo>
                    <a:cubicBezTo>
                      <a:pt x="1270" y="287"/>
                      <a:pt x="1262" y="296"/>
                      <a:pt x="1262" y="307"/>
                    </a:cubicBezTo>
                    <a:lnTo>
                      <a:pt x="1262" y="307"/>
                    </a:lnTo>
                    <a:cubicBezTo>
                      <a:pt x="1262" y="318"/>
                      <a:pt x="1270" y="327"/>
                      <a:pt x="1287" y="333"/>
                    </a:cubicBezTo>
                    <a:lnTo>
                      <a:pt x="1287" y="333"/>
                    </a:lnTo>
                    <a:cubicBezTo>
                      <a:pt x="1295" y="336"/>
                      <a:pt x="1302" y="337"/>
                      <a:pt x="1311" y="337"/>
                    </a:cubicBezTo>
                    <a:lnTo>
                      <a:pt x="1311" y="337"/>
                    </a:lnTo>
                    <a:cubicBezTo>
                      <a:pt x="1319" y="337"/>
                      <a:pt x="1327" y="336"/>
                      <a:pt x="1335" y="333"/>
                    </a:cubicBezTo>
                    <a:lnTo>
                      <a:pt x="1335" y="333"/>
                    </a:lnTo>
                    <a:cubicBezTo>
                      <a:pt x="1352" y="327"/>
                      <a:pt x="1365" y="318"/>
                      <a:pt x="1376" y="307"/>
                    </a:cubicBezTo>
                    <a:lnTo>
                      <a:pt x="1376" y="307"/>
                    </a:lnTo>
                    <a:cubicBezTo>
                      <a:pt x="1388" y="296"/>
                      <a:pt x="1401" y="287"/>
                      <a:pt x="1418" y="281"/>
                    </a:cubicBezTo>
                    <a:lnTo>
                      <a:pt x="1467" y="264"/>
                    </a:lnTo>
                    <a:lnTo>
                      <a:pt x="1467" y="264"/>
                    </a:lnTo>
                    <a:cubicBezTo>
                      <a:pt x="1483" y="258"/>
                      <a:pt x="1497" y="250"/>
                      <a:pt x="1507" y="238"/>
                    </a:cubicBezTo>
                    <a:lnTo>
                      <a:pt x="1507" y="238"/>
                    </a:lnTo>
                    <a:cubicBezTo>
                      <a:pt x="1519" y="227"/>
                      <a:pt x="1532" y="218"/>
                      <a:pt x="1548" y="213"/>
                    </a:cubicBezTo>
                    <a:lnTo>
                      <a:pt x="1548" y="213"/>
                    </a:lnTo>
                    <a:cubicBezTo>
                      <a:pt x="1557" y="210"/>
                      <a:pt x="1565" y="208"/>
                      <a:pt x="1573" y="208"/>
                    </a:cubicBezTo>
                    <a:lnTo>
                      <a:pt x="1573" y="208"/>
                    </a:lnTo>
                    <a:cubicBezTo>
                      <a:pt x="1582" y="208"/>
                      <a:pt x="1590" y="210"/>
                      <a:pt x="1597" y="213"/>
                    </a:cubicBezTo>
                    <a:lnTo>
                      <a:pt x="1597" y="213"/>
                    </a:lnTo>
                    <a:cubicBezTo>
                      <a:pt x="1614" y="218"/>
                      <a:pt x="1628" y="227"/>
                      <a:pt x="1638" y="238"/>
                    </a:cubicBezTo>
                    <a:lnTo>
                      <a:pt x="1638" y="238"/>
                    </a:lnTo>
                    <a:cubicBezTo>
                      <a:pt x="1649" y="250"/>
                      <a:pt x="1663" y="258"/>
                      <a:pt x="1679" y="264"/>
                    </a:cubicBezTo>
                    <a:lnTo>
                      <a:pt x="1729" y="281"/>
                    </a:lnTo>
                    <a:lnTo>
                      <a:pt x="1729" y="281"/>
                    </a:lnTo>
                    <a:cubicBezTo>
                      <a:pt x="1745" y="287"/>
                      <a:pt x="1759" y="296"/>
                      <a:pt x="1770" y="307"/>
                    </a:cubicBezTo>
                    <a:lnTo>
                      <a:pt x="1770" y="307"/>
                    </a:lnTo>
                    <a:cubicBezTo>
                      <a:pt x="1780" y="318"/>
                      <a:pt x="1795" y="327"/>
                      <a:pt x="1811" y="333"/>
                    </a:cubicBezTo>
                    <a:lnTo>
                      <a:pt x="1811" y="333"/>
                    </a:lnTo>
                    <a:cubicBezTo>
                      <a:pt x="1819" y="336"/>
                      <a:pt x="1827" y="337"/>
                      <a:pt x="1835" y="337"/>
                    </a:cubicBezTo>
                    <a:lnTo>
                      <a:pt x="1835" y="337"/>
                    </a:lnTo>
                    <a:cubicBezTo>
                      <a:pt x="1843" y="337"/>
                      <a:pt x="1851" y="336"/>
                      <a:pt x="1860" y="333"/>
                    </a:cubicBezTo>
                    <a:lnTo>
                      <a:pt x="1860" y="333"/>
                    </a:lnTo>
                    <a:cubicBezTo>
                      <a:pt x="1876" y="327"/>
                      <a:pt x="1885" y="318"/>
                      <a:pt x="1885" y="307"/>
                    </a:cubicBezTo>
                    <a:close/>
                    <a:moveTo>
                      <a:pt x="1229" y="102"/>
                    </a:moveTo>
                    <a:lnTo>
                      <a:pt x="1229" y="102"/>
                    </a:lnTo>
                    <a:cubicBezTo>
                      <a:pt x="1229" y="91"/>
                      <a:pt x="1221" y="82"/>
                      <a:pt x="1204" y="76"/>
                    </a:cubicBezTo>
                    <a:lnTo>
                      <a:pt x="1204" y="76"/>
                    </a:lnTo>
                    <a:cubicBezTo>
                      <a:pt x="1188" y="71"/>
                      <a:pt x="1169" y="68"/>
                      <a:pt x="1147" y="68"/>
                    </a:cubicBezTo>
                    <a:lnTo>
                      <a:pt x="426" y="68"/>
                    </a:lnTo>
                    <a:lnTo>
                      <a:pt x="426" y="68"/>
                    </a:lnTo>
                    <a:cubicBezTo>
                      <a:pt x="404" y="68"/>
                      <a:pt x="385" y="71"/>
                      <a:pt x="369" y="76"/>
                    </a:cubicBezTo>
                    <a:lnTo>
                      <a:pt x="369" y="76"/>
                    </a:lnTo>
                    <a:cubicBezTo>
                      <a:pt x="352" y="82"/>
                      <a:pt x="344" y="91"/>
                      <a:pt x="344" y="102"/>
                    </a:cubicBezTo>
                    <a:lnTo>
                      <a:pt x="344" y="102"/>
                    </a:lnTo>
                    <a:cubicBezTo>
                      <a:pt x="344" y="113"/>
                      <a:pt x="352" y="122"/>
                      <a:pt x="369" y="127"/>
                    </a:cubicBezTo>
                    <a:lnTo>
                      <a:pt x="417" y="145"/>
                    </a:lnTo>
                    <a:lnTo>
                      <a:pt x="417" y="145"/>
                    </a:lnTo>
                    <a:cubicBezTo>
                      <a:pt x="434" y="150"/>
                      <a:pt x="448" y="159"/>
                      <a:pt x="459" y="170"/>
                    </a:cubicBezTo>
                    <a:lnTo>
                      <a:pt x="459" y="170"/>
                    </a:lnTo>
                    <a:cubicBezTo>
                      <a:pt x="470" y="182"/>
                      <a:pt x="483" y="190"/>
                      <a:pt x="500" y="196"/>
                    </a:cubicBezTo>
                    <a:lnTo>
                      <a:pt x="549" y="213"/>
                    </a:lnTo>
                    <a:lnTo>
                      <a:pt x="549" y="213"/>
                    </a:lnTo>
                    <a:cubicBezTo>
                      <a:pt x="565" y="218"/>
                      <a:pt x="579" y="227"/>
                      <a:pt x="590" y="238"/>
                    </a:cubicBezTo>
                    <a:lnTo>
                      <a:pt x="590" y="238"/>
                    </a:lnTo>
                    <a:cubicBezTo>
                      <a:pt x="601" y="250"/>
                      <a:pt x="615" y="258"/>
                      <a:pt x="631" y="264"/>
                    </a:cubicBezTo>
                    <a:lnTo>
                      <a:pt x="680" y="281"/>
                    </a:lnTo>
                    <a:lnTo>
                      <a:pt x="680" y="281"/>
                    </a:lnTo>
                    <a:cubicBezTo>
                      <a:pt x="696" y="287"/>
                      <a:pt x="710" y="296"/>
                      <a:pt x="720" y="307"/>
                    </a:cubicBezTo>
                    <a:lnTo>
                      <a:pt x="720" y="307"/>
                    </a:lnTo>
                    <a:cubicBezTo>
                      <a:pt x="732" y="318"/>
                      <a:pt x="746" y="327"/>
                      <a:pt x="762" y="333"/>
                    </a:cubicBezTo>
                    <a:lnTo>
                      <a:pt x="762" y="333"/>
                    </a:lnTo>
                    <a:cubicBezTo>
                      <a:pt x="770" y="336"/>
                      <a:pt x="778" y="337"/>
                      <a:pt x="787" y="337"/>
                    </a:cubicBezTo>
                    <a:lnTo>
                      <a:pt x="787" y="337"/>
                    </a:lnTo>
                    <a:cubicBezTo>
                      <a:pt x="795" y="337"/>
                      <a:pt x="803" y="336"/>
                      <a:pt x="811" y="333"/>
                    </a:cubicBezTo>
                    <a:lnTo>
                      <a:pt x="811" y="333"/>
                    </a:lnTo>
                    <a:cubicBezTo>
                      <a:pt x="827" y="327"/>
                      <a:pt x="841" y="318"/>
                      <a:pt x="852" y="307"/>
                    </a:cubicBezTo>
                    <a:lnTo>
                      <a:pt x="852" y="307"/>
                    </a:lnTo>
                    <a:cubicBezTo>
                      <a:pt x="863" y="296"/>
                      <a:pt x="877" y="287"/>
                      <a:pt x="893" y="281"/>
                    </a:cubicBezTo>
                    <a:lnTo>
                      <a:pt x="942" y="264"/>
                    </a:lnTo>
                    <a:lnTo>
                      <a:pt x="942" y="264"/>
                    </a:lnTo>
                    <a:cubicBezTo>
                      <a:pt x="959" y="258"/>
                      <a:pt x="972" y="250"/>
                      <a:pt x="984" y="238"/>
                    </a:cubicBezTo>
                    <a:lnTo>
                      <a:pt x="984" y="238"/>
                    </a:lnTo>
                    <a:cubicBezTo>
                      <a:pt x="994" y="227"/>
                      <a:pt x="1008" y="218"/>
                      <a:pt x="1024" y="213"/>
                    </a:cubicBezTo>
                    <a:lnTo>
                      <a:pt x="1073" y="196"/>
                    </a:lnTo>
                    <a:lnTo>
                      <a:pt x="1073" y="196"/>
                    </a:lnTo>
                    <a:cubicBezTo>
                      <a:pt x="1089" y="190"/>
                      <a:pt x="1103" y="182"/>
                      <a:pt x="1114" y="170"/>
                    </a:cubicBezTo>
                    <a:lnTo>
                      <a:pt x="1114" y="170"/>
                    </a:lnTo>
                    <a:cubicBezTo>
                      <a:pt x="1125" y="159"/>
                      <a:pt x="1139" y="150"/>
                      <a:pt x="1155" y="145"/>
                    </a:cubicBezTo>
                    <a:lnTo>
                      <a:pt x="1204" y="127"/>
                    </a:lnTo>
                    <a:lnTo>
                      <a:pt x="1204" y="127"/>
                    </a:lnTo>
                    <a:cubicBezTo>
                      <a:pt x="1221" y="122"/>
                      <a:pt x="1229" y="113"/>
                      <a:pt x="1229" y="102"/>
                    </a:cubicBezTo>
                    <a:lnTo>
                      <a:pt x="1229" y="375"/>
                    </a:lnTo>
                    <a:lnTo>
                      <a:pt x="1229" y="375"/>
                    </a:lnTo>
                    <a:cubicBezTo>
                      <a:pt x="1229" y="364"/>
                      <a:pt x="1221" y="355"/>
                      <a:pt x="1204" y="349"/>
                    </a:cubicBezTo>
                    <a:lnTo>
                      <a:pt x="1204" y="349"/>
                    </a:lnTo>
                    <a:cubicBezTo>
                      <a:pt x="1196" y="347"/>
                      <a:pt x="1188" y="345"/>
                      <a:pt x="1180" y="345"/>
                    </a:cubicBezTo>
                    <a:lnTo>
                      <a:pt x="1180" y="345"/>
                    </a:lnTo>
                    <a:cubicBezTo>
                      <a:pt x="1171" y="345"/>
                      <a:pt x="1163" y="347"/>
                      <a:pt x="1155" y="349"/>
                    </a:cubicBezTo>
                    <a:lnTo>
                      <a:pt x="1155" y="349"/>
                    </a:lnTo>
                    <a:cubicBezTo>
                      <a:pt x="1139" y="355"/>
                      <a:pt x="1130" y="364"/>
                      <a:pt x="1130" y="375"/>
                    </a:cubicBezTo>
                    <a:lnTo>
                      <a:pt x="1130" y="375"/>
                    </a:lnTo>
                    <a:cubicBezTo>
                      <a:pt x="1130" y="387"/>
                      <a:pt x="1139" y="395"/>
                      <a:pt x="1155" y="401"/>
                    </a:cubicBezTo>
                    <a:lnTo>
                      <a:pt x="1155" y="401"/>
                    </a:lnTo>
                    <a:cubicBezTo>
                      <a:pt x="1163" y="404"/>
                      <a:pt x="1171" y="405"/>
                      <a:pt x="1180" y="405"/>
                    </a:cubicBezTo>
                    <a:lnTo>
                      <a:pt x="1180" y="405"/>
                    </a:lnTo>
                    <a:cubicBezTo>
                      <a:pt x="1188" y="405"/>
                      <a:pt x="1196" y="404"/>
                      <a:pt x="1204" y="401"/>
                    </a:cubicBezTo>
                    <a:lnTo>
                      <a:pt x="1204" y="401"/>
                    </a:lnTo>
                    <a:cubicBezTo>
                      <a:pt x="1221" y="395"/>
                      <a:pt x="1229" y="387"/>
                      <a:pt x="1229" y="375"/>
                    </a:cubicBezTo>
                    <a:lnTo>
                      <a:pt x="1229" y="102"/>
                    </a:lnTo>
                    <a:close/>
                    <a:moveTo>
                      <a:pt x="1098" y="444"/>
                    </a:moveTo>
                    <a:lnTo>
                      <a:pt x="1098" y="444"/>
                    </a:lnTo>
                    <a:cubicBezTo>
                      <a:pt x="1098" y="432"/>
                      <a:pt x="1089" y="424"/>
                      <a:pt x="1073" y="418"/>
                    </a:cubicBezTo>
                    <a:lnTo>
                      <a:pt x="1073" y="418"/>
                    </a:lnTo>
                    <a:cubicBezTo>
                      <a:pt x="1065" y="415"/>
                      <a:pt x="1057" y="414"/>
                      <a:pt x="1049" y="414"/>
                    </a:cubicBezTo>
                    <a:lnTo>
                      <a:pt x="1049" y="414"/>
                    </a:lnTo>
                    <a:cubicBezTo>
                      <a:pt x="1040" y="414"/>
                      <a:pt x="1032" y="415"/>
                      <a:pt x="1024" y="418"/>
                    </a:cubicBezTo>
                    <a:lnTo>
                      <a:pt x="1024" y="418"/>
                    </a:lnTo>
                    <a:cubicBezTo>
                      <a:pt x="1008" y="424"/>
                      <a:pt x="999" y="432"/>
                      <a:pt x="999" y="444"/>
                    </a:cubicBezTo>
                    <a:lnTo>
                      <a:pt x="999" y="444"/>
                    </a:lnTo>
                    <a:cubicBezTo>
                      <a:pt x="999" y="455"/>
                      <a:pt x="1008" y="463"/>
                      <a:pt x="1024" y="469"/>
                    </a:cubicBezTo>
                    <a:lnTo>
                      <a:pt x="1024" y="469"/>
                    </a:lnTo>
                    <a:cubicBezTo>
                      <a:pt x="1032" y="472"/>
                      <a:pt x="1040" y="473"/>
                      <a:pt x="1049" y="473"/>
                    </a:cubicBezTo>
                    <a:lnTo>
                      <a:pt x="1049" y="473"/>
                    </a:lnTo>
                    <a:cubicBezTo>
                      <a:pt x="1057" y="473"/>
                      <a:pt x="1065" y="472"/>
                      <a:pt x="1073" y="469"/>
                    </a:cubicBezTo>
                    <a:lnTo>
                      <a:pt x="1073" y="469"/>
                    </a:lnTo>
                    <a:cubicBezTo>
                      <a:pt x="1089" y="463"/>
                      <a:pt x="1098" y="455"/>
                      <a:pt x="1098" y="444"/>
                    </a:cubicBezTo>
                    <a:close/>
                    <a:moveTo>
                      <a:pt x="966" y="512"/>
                    </a:moveTo>
                    <a:lnTo>
                      <a:pt x="966" y="512"/>
                    </a:lnTo>
                    <a:cubicBezTo>
                      <a:pt x="966" y="500"/>
                      <a:pt x="959" y="492"/>
                      <a:pt x="942" y="486"/>
                    </a:cubicBezTo>
                    <a:lnTo>
                      <a:pt x="942" y="486"/>
                    </a:lnTo>
                    <a:cubicBezTo>
                      <a:pt x="934" y="483"/>
                      <a:pt x="926" y="482"/>
                      <a:pt x="918" y="482"/>
                    </a:cubicBezTo>
                    <a:lnTo>
                      <a:pt x="918" y="482"/>
                    </a:lnTo>
                    <a:cubicBezTo>
                      <a:pt x="909" y="482"/>
                      <a:pt x="901" y="483"/>
                      <a:pt x="893" y="486"/>
                    </a:cubicBezTo>
                    <a:lnTo>
                      <a:pt x="893" y="486"/>
                    </a:lnTo>
                    <a:cubicBezTo>
                      <a:pt x="877" y="492"/>
                      <a:pt x="868" y="500"/>
                      <a:pt x="868" y="512"/>
                    </a:cubicBezTo>
                    <a:lnTo>
                      <a:pt x="868" y="512"/>
                    </a:lnTo>
                    <a:cubicBezTo>
                      <a:pt x="868" y="523"/>
                      <a:pt x="877" y="531"/>
                      <a:pt x="893" y="538"/>
                    </a:cubicBezTo>
                    <a:lnTo>
                      <a:pt x="893" y="538"/>
                    </a:lnTo>
                    <a:cubicBezTo>
                      <a:pt x="901" y="540"/>
                      <a:pt x="909" y="541"/>
                      <a:pt x="918" y="541"/>
                    </a:cubicBezTo>
                    <a:lnTo>
                      <a:pt x="918" y="541"/>
                    </a:lnTo>
                    <a:cubicBezTo>
                      <a:pt x="926" y="541"/>
                      <a:pt x="934" y="540"/>
                      <a:pt x="942" y="538"/>
                    </a:cubicBezTo>
                    <a:lnTo>
                      <a:pt x="942" y="538"/>
                    </a:lnTo>
                    <a:cubicBezTo>
                      <a:pt x="959" y="531"/>
                      <a:pt x="966" y="523"/>
                      <a:pt x="966" y="512"/>
                    </a:cubicBezTo>
                    <a:close/>
                    <a:moveTo>
                      <a:pt x="835" y="580"/>
                    </a:moveTo>
                    <a:lnTo>
                      <a:pt x="835" y="580"/>
                    </a:lnTo>
                    <a:cubicBezTo>
                      <a:pt x="835" y="569"/>
                      <a:pt x="827" y="560"/>
                      <a:pt x="811" y="555"/>
                    </a:cubicBezTo>
                    <a:lnTo>
                      <a:pt x="811" y="555"/>
                    </a:lnTo>
                    <a:cubicBezTo>
                      <a:pt x="803" y="551"/>
                      <a:pt x="795" y="550"/>
                      <a:pt x="787" y="550"/>
                    </a:cubicBezTo>
                    <a:lnTo>
                      <a:pt x="787" y="550"/>
                    </a:lnTo>
                    <a:cubicBezTo>
                      <a:pt x="778" y="550"/>
                      <a:pt x="770" y="551"/>
                      <a:pt x="762" y="555"/>
                    </a:cubicBezTo>
                    <a:lnTo>
                      <a:pt x="762" y="555"/>
                    </a:lnTo>
                    <a:cubicBezTo>
                      <a:pt x="746" y="560"/>
                      <a:pt x="737" y="569"/>
                      <a:pt x="737" y="580"/>
                    </a:cubicBezTo>
                    <a:lnTo>
                      <a:pt x="737" y="580"/>
                    </a:lnTo>
                    <a:cubicBezTo>
                      <a:pt x="737" y="591"/>
                      <a:pt x="746" y="600"/>
                      <a:pt x="762" y="605"/>
                    </a:cubicBezTo>
                    <a:lnTo>
                      <a:pt x="762" y="605"/>
                    </a:lnTo>
                    <a:cubicBezTo>
                      <a:pt x="770" y="608"/>
                      <a:pt x="778" y="610"/>
                      <a:pt x="787" y="610"/>
                    </a:cubicBezTo>
                    <a:lnTo>
                      <a:pt x="787" y="610"/>
                    </a:lnTo>
                    <a:cubicBezTo>
                      <a:pt x="795" y="610"/>
                      <a:pt x="803" y="608"/>
                      <a:pt x="811" y="605"/>
                    </a:cubicBezTo>
                    <a:lnTo>
                      <a:pt x="811" y="605"/>
                    </a:lnTo>
                    <a:cubicBezTo>
                      <a:pt x="827" y="600"/>
                      <a:pt x="835" y="591"/>
                      <a:pt x="835" y="580"/>
                    </a:cubicBezTo>
                    <a:close/>
                    <a:moveTo>
                      <a:pt x="704" y="512"/>
                    </a:moveTo>
                    <a:lnTo>
                      <a:pt x="704" y="512"/>
                    </a:lnTo>
                    <a:cubicBezTo>
                      <a:pt x="704" y="500"/>
                      <a:pt x="696" y="492"/>
                      <a:pt x="680" y="486"/>
                    </a:cubicBezTo>
                    <a:lnTo>
                      <a:pt x="680" y="486"/>
                    </a:lnTo>
                    <a:cubicBezTo>
                      <a:pt x="672" y="483"/>
                      <a:pt x="663" y="482"/>
                      <a:pt x="655" y="482"/>
                    </a:cubicBezTo>
                    <a:lnTo>
                      <a:pt x="655" y="482"/>
                    </a:lnTo>
                    <a:cubicBezTo>
                      <a:pt x="647" y="482"/>
                      <a:pt x="639" y="483"/>
                      <a:pt x="631" y="486"/>
                    </a:cubicBezTo>
                    <a:lnTo>
                      <a:pt x="631" y="486"/>
                    </a:lnTo>
                    <a:cubicBezTo>
                      <a:pt x="615" y="492"/>
                      <a:pt x="606" y="500"/>
                      <a:pt x="606" y="512"/>
                    </a:cubicBezTo>
                    <a:lnTo>
                      <a:pt x="606" y="512"/>
                    </a:lnTo>
                    <a:cubicBezTo>
                      <a:pt x="606" y="523"/>
                      <a:pt x="615" y="531"/>
                      <a:pt x="631" y="538"/>
                    </a:cubicBezTo>
                    <a:lnTo>
                      <a:pt x="631" y="538"/>
                    </a:lnTo>
                    <a:cubicBezTo>
                      <a:pt x="639" y="540"/>
                      <a:pt x="647" y="541"/>
                      <a:pt x="655" y="541"/>
                    </a:cubicBezTo>
                    <a:lnTo>
                      <a:pt x="655" y="541"/>
                    </a:lnTo>
                    <a:cubicBezTo>
                      <a:pt x="663" y="541"/>
                      <a:pt x="672" y="540"/>
                      <a:pt x="680" y="538"/>
                    </a:cubicBezTo>
                    <a:lnTo>
                      <a:pt x="680" y="538"/>
                    </a:lnTo>
                    <a:cubicBezTo>
                      <a:pt x="696" y="531"/>
                      <a:pt x="704" y="523"/>
                      <a:pt x="704" y="512"/>
                    </a:cubicBezTo>
                    <a:close/>
                    <a:moveTo>
                      <a:pt x="573" y="444"/>
                    </a:moveTo>
                    <a:lnTo>
                      <a:pt x="573" y="444"/>
                    </a:lnTo>
                    <a:cubicBezTo>
                      <a:pt x="573" y="432"/>
                      <a:pt x="565" y="424"/>
                      <a:pt x="549" y="418"/>
                    </a:cubicBezTo>
                    <a:lnTo>
                      <a:pt x="549" y="418"/>
                    </a:lnTo>
                    <a:cubicBezTo>
                      <a:pt x="541" y="415"/>
                      <a:pt x="532" y="414"/>
                      <a:pt x="524" y="414"/>
                    </a:cubicBezTo>
                    <a:lnTo>
                      <a:pt x="524" y="414"/>
                    </a:lnTo>
                    <a:cubicBezTo>
                      <a:pt x="516" y="414"/>
                      <a:pt x="508" y="415"/>
                      <a:pt x="500" y="418"/>
                    </a:cubicBezTo>
                    <a:lnTo>
                      <a:pt x="500" y="418"/>
                    </a:lnTo>
                    <a:cubicBezTo>
                      <a:pt x="483" y="424"/>
                      <a:pt x="475" y="432"/>
                      <a:pt x="475" y="444"/>
                    </a:cubicBezTo>
                    <a:lnTo>
                      <a:pt x="475" y="444"/>
                    </a:lnTo>
                    <a:cubicBezTo>
                      <a:pt x="475" y="455"/>
                      <a:pt x="483" y="463"/>
                      <a:pt x="500" y="469"/>
                    </a:cubicBezTo>
                    <a:lnTo>
                      <a:pt x="500" y="469"/>
                    </a:lnTo>
                    <a:cubicBezTo>
                      <a:pt x="508" y="472"/>
                      <a:pt x="516" y="473"/>
                      <a:pt x="524" y="473"/>
                    </a:cubicBezTo>
                    <a:lnTo>
                      <a:pt x="524" y="473"/>
                    </a:lnTo>
                    <a:cubicBezTo>
                      <a:pt x="532" y="473"/>
                      <a:pt x="541" y="472"/>
                      <a:pt x="549" y="469"/>
                    </a:cubicBezTo>
                    <a:lnTo>
                      <a:pt x="549" y="469"/>
                    </a:lnTo>
                    <a:cubicBezTo>
                      <a:pt x="565" y="463"/>
                      <a:pt x="573" y="455"/>
                      <a:pt x="573" y="444"/>
                    </a:cubicBezTo>
                    <a:close/>
                    <a:moveTo>
                      <a:pt x="442" y="375"/>
                    </a:moveTo>
                    <a:lnTo>
                      <a:pt x="442" y="375"/>
                    </a:lnTo>
                    <a:cubicBezTo>
                      <a:pt x="442" y="364"/>
                      <a:pt x="434" y="355"/>
                      <a:pt x="417" y="349"/>
                    </a:cubicBezTo>
                    <a:lnTo>
                      <a:pt x="417" y="349"/>
                    </a:lnTo>
                    <a:cubicBezTo>
                      <a:pt x="409" y="347"/>
                      <a:pt x="401" y="345"/>
                      <a:pt x="393" y="345"/>
                    </a:cubicBezTo>
                    <a:lnTo>
                      <a:pt x="393" y="345"/>
                    </a:lnTo>
                    <a:cubicBezTo>
                      <a:pt x="385" y="345"/>
                      <a:pt x="377" y="347"/>
                      <a:pt x="369" y="349"/>
                    </a:cubicBezTo>
                    <a:lnTo>
                      <a:pt x="369" y="349"/>
                    </a:lnTo>
                    <a:cubicBezTo>
                      <a:pt x="352" y="355"/>
                      <a:pt x="344" y="364"/>
                      <a:pt x="344" y="375"/>
                    </a:cubicBezTo>
                    <a:lnTo>
                      <a:pt x="344" y="375"/>
                    </a:lnTo>
                    <a:cubicBezTo>
                      <a:pt x="344" y="387"/>
                      <a:pt x="352" y="395"/>
                      <a:pt x="369" y="401"/>
                    </a:cubicBezTo>
                    <a:lnTo>
                      <a:pt x="369" y="401"/>
                    </a:lnTo>
                    <a:cubicBezTo>
                      <a:pt x="377" y="404"/>
                      <a:pt x="385" y="405"/>
                      <a:pt x="393" y="405"/>
                    </a:cubicBezTo>
                    <a:lnTo>
                      <a:pt x="393" y="405"/>
                    </a:lnTo>
                    <a:cubicBezTo>
                      <a:pt x="401" y="405"/>
                      <a:pt x="409" y="404"/>
                      <a:pt x="417" y="401"/>
                    </a:cubicBezTo>
                    <a:lnTo>
                      <a:pt x="417" y="401"/>
                    </a:lnTo>
                    <a:cubicBezTo>
                      <a:pt x="434" y="395"/>
                      <a:pt x="442" y="387"/>
                      <a:pt x="442" y="375"/>
                    </a:cubicBezTo>
                    <a:close/>
                    <a:moveTo>
                      <a:pt x="4409" y="307"/>
                    </a:moveTo>
                    <a:lnTo>
                      <a:pt x="4409" y="307"/>
                    </a:lnTo>
                    <a:cubicBezTo>
                      <a:pt x="4409" y="318"/>
                      <a:pt x="4417" y="327"/>
                      <a:pt x="4433" y="333"/>
                    </a:cubicBezTo>
                    <a:lnTo>
                      <a:pt x="4433" y="333"/>
                    </a:lnTo>
                    <a:cubicBezTo>
                      <a:pt x="4441" y="336"/>
                      <a:pt x="4449" y="337"/>
                      <a:pt x="4458" y="337"/>
                    </a:cubicBezTo>
                    <a:lnTo>
                      <a:pt x="4458" y="337"/>
                    </a:lnTo>
                    <a:cubicBezTo>
                      <a:pt x="4466" y="337"/>
                      <a:pt x="4474" y="336"/>
                      <a:pt x="4482" y="333"/>
                    </a:cubicBezTo>
                    <a:lnTo>
                      <a:pt x="4482" y="333"/>
                    </a:lnTo>
                    <a:cubicBezTo>
                      <a:pt x="4499" y="327"/>
                      <a:pt x="4512" y="318"/>
                      <a:pt x="4523" y="307"/>
                    </a:cubicBezTo>
                    <a:lnTo>
                      <a:pt x="4523" y="307"/>
                    </a:lnTo>
                    <a:cubicBezTo>
                      <a:pt x="4534" y="296"/>
                      <a:pt x="4548" y="287"/>
                      <a:pt x="4564" y="281"/>
                    </a:cubicBezTo>
                    <a:lnTo>
                      <a:pt x="4614" y="264"/>
                    </a:lnTo>
                    <a:lnTo>
                      <a:pt x="4614" y="264"/>
                    </a:lnTo>
                    <a:cubicBezTo>
                      <a:pt x="4630" y="258"/>
                      <a:pt x="4644" y="250"/>
                      <a:pt x="4654" y="238"/>
                    </a:cubicBezTo>
                    <a:lnTo>
                      <a:pt x="4654" y="238"/>
                    </a:lnTo>
                    <a:cubicBezTo>
                      <a:pt x="4665" y="227"/>
                      <a:pt x="4679" y="218"/>
                      <a:pt x="4695" y="213"/>
                    </a:cubicBezTo>
                    <a:lnTo>
                      <a:pt x="4695" y="213"/>
                    </a:lnTo>
                    <a:cubicBezTo>
                      <a:pt x="4703" y="210"/>
                      <a:pt x="4712" y="208"/>
                      <a:pt x="4720" y="208"/>
                    </a:cubicBezTo>
                    <a:lnTo>
                      <a:pt x="4720" y="277"/>
                    </a:lnTo>
                    <a:lnTo>
                      <a:pt x="4720" y="277"/>
                    </a:lnTo>
                    <a:cubicBezTo>
                      <a:pt x="4712" y="277"/>
                      <a:pt x="4703" y="278"/>
                      <a:pt x="4695" y="281"/>
                    </a:cubicBezTo>
                    <a:lnTo>
                      <a:pt x="4695" y="281"/>
                    </a:lnTo>
                    <a:cubicBezTo>
                      <a:pt x="4679" y="287"/>
                      <a:pt x="4665" y="296"/>
                      <a:pt x="4654" y="307"/>
                    </a:cubicBezTo>
                    <a:lnTo>
                      <a:pt x="4654" y="307"/>
                    </a:lnTo>
                    <a:cubicBezTo>
                      <a:pt x="4644" y="318"/>
                      <a:pt x="4630" y="327"/>
                      <a:pt x="4614" y="333"/>
                    </a:cubicBezTo>
                    <a:lnTo>
                      <a:pt x="4564" y="349"/>
                    </a:lnTo>
                    <a:lnTo>
                      <a:pt x="4564" y="349"/>
                    </a:lnTo>
                    <a:cubicBezTo>
                      <a:pt x="4548" y="355"/>
                      <a:pt x="4534" y="364"/>
                      <a:pt x="4523" y="375"/>
                    </a:cubicBezTo>
                    <a:lnTo>
                      <a:pt x="4523" y="375"/>
                    </a:lnTo>
                    <a:cubicBezTo>
                      <a:pt x="4512" y="387"/>
                      <a:pt x="4499" y="395"/>
                      <a:pt x="4482" y="401"/>
                    </a:cubicBezTo>
                    <a:lnTo>
                      <a:pt x="4433" y="418"/>
                    </a:lnTo>
                    <a:lnTo>
                      <a:pt x="4433" y="418"/>
                    </a:lnTo>
                    <a:cubicBezTo>
                      <a:pt x="4417" y="424"/>
                      <a:pt x="4403" y="432"/>
                      <a:pt x="4392" y="444"/>
                    </a:cubicBezTo>
                    <a:lnTo>
                      <a:pt x="4392" y="444"/>
                    </a:lnTo>
                    <a:cubicBezTo>
                      <a:pt x="4381" y="455"/>
                      <a:pt x="4368" y="463"/>
                      <a:pt x="4351" y="469"/>
                    </a:cubicBezTo>
                    <a:lnTo>
                      <a:pt x="4302" y="486"/>
                    </a:lnTo>
                    <a:lnTo>
                      <a:pt x="4302" y="486"/>
                    </a:lnTo>
                    <a:cubicBezTo>
                      <a:pt x="4285" y="492"/>
                      <a:pt x="4272" y="500"/>
                      <a:pt x="4261" y="512"/>
                    </a:cubicBezTo>
                    <a:lnTo>
                      <a:pt x="4261" y="512"/>
                    </a:lnTo>
                    <a:cubicBezTo>
                      <a:pt x="4250" y="523"/>
                      <a:pt x="4236" y="531"/>
                      <a:pt x="4220" y="538"/>
                    </a:cubicBezTo>
                    <a:lnTo>
                      <a:pt x="4171" y="555"/>
                    </a:lnTo>
                    <a:lnTo>
                      <a:pt x="4171" y="555"/>
                    </a:lnTo>
                    <a:cubicBezTo>
                      <a:pt x="4154" y="560"/>
                      <a:pt x="4141" y="569"/>
                      <a:pt x="4130" y="580"/>
                    </a:cubicBezTo>
                    <a:lnTo>
                      <a:pt x="4130" y="580"/>
                    </a:lnTo>
                    <a:cubicBezTo>
                      <a:pt x="4118" y="591"/>
                      <a:pt x="4106" y="600"/>
                      <a:pt x="4089" y="605"/>
                    </a:cubicBezTo>
                    <a:lnTo>
                      <a:pt x="4040" y="623"/>
                    </a:lnTo>
                    <a:lnTo>
                      <a:pt x="4040" y="623"/>
                    </a:lnTo>
                    <a:cubicBezTo>
                      <a:pt x="4023" y="629"/>
                      <a:pt x="4010" y="637"/>
                      <a:pt x="3999" y="648"/>
                    </a:cubicBezTo>
                    <a:lnTo>
                      <a:pt x="3999" y="648"/>
                    </a:lnTo>
                    <a:cubicBezTo>
                      <a:pt x="3988" y="660"/>
                      <a:pt x="3974" y="668"/>
                      <a:pt x="3958" y="674"/>
                    </a:cubicBezTo>
                    <a:lnTo>
                      <a:pt x="3958" y="674"/>
                    </a:lnTo>
                    <a:cubicBezTo>
                      <a:pt x="3950" y="677"/>
                      <a:pt x="3941" y="678"/>
                      <a:pt x="3934" y="678"/>
                    </a:cubicBezTo>
                    <a:lnTo>
                      <a:pt x="3934" y="678"/>
                    </a:lnTo>
                    <a:cubicBezTo>
                      <a:pt x="3925" y="678"/>
                      <a:pt x="3916" y="677"/>
                      <a:pt x="3908" y="674"/>
                    </a:cubicBezTo>
                    <a:lnTo>
                      <a:pt x="3908" y="674"/>
                    </a:lnTo>
                    <a:cubicBezTo>
                      <a:pt x="3892" y="668"/>
                      <a:pt x="3879" y="660"/>
                      <a:pt x="3867" y="648"/>
                    </a:cubicBezTo>
                    <a:lnTo>
                      <a:pt x="3867" y="648"/>
                    </a:lnTo>
                    <a:cubicBezTo>
                      <a:pt x="3857" y="637"/>
                      <a:pt x="3843" y="629"/>
                      <a:pt x="3827" y="623"/>
                    </a:cubicBezTo>
                    <a:lnTo>
                      <a:pt x="3777" y="605"/>
                    </a:lnTo>
                    <a:lnTo>
                      <a:pt x="3777" y="605"/>
                    </a:lnTo>
                    <a:cubicBezTo>
                      <a:pt x="3761" y="600"/>
                      <a:pt x="3748" y="591"/>
                      <a:pt x="3737" y="580"/>
                    </a:cubicBezTo>
                    <a:lnTo>
                      <a:pt x="3737" y="580"/>
                    </a:lnTo>
                    <a:cubicBezTo>
                      <a:pt x="3726" y="569"/>
                      <a:pt x="3712" y="560"/>
                      <a:pt x="3696" y="555"/>
                    </a:cubicBezTo>
                    <a:lnTo>
                      <a:pt x="3646" y="538"/>
                    </a:lnTo>
                    <a:lnTo>
                      <a:pt x="3646" y="538"/>
                    </a:lnTo>
                    <a:cubicBezTo>
                      <a:pt x="3630" y="531"/>
                      <a:pt x="3617" y="523"/>
                      <a:pt x="3605" y="512"/>
                    </a:cubicBezTo>
                    <a:lnTo>
                      <a:pt x="3605" y="512"/>
                    </a:lnTo>
                    <a:cubicBezTo>
                      <a:pt x="3595" y="500"/>
                      <a:pt x="3580" y="492"/>
                      <a:pt x="3564" y="486"/>
                    </a:cubicBezTo>
                    <a:lnTo>
                      <a:pt x="3516" y="469"/>
                    </a:lnTo>
                    <a:lnTo>
                      <a:pt x="3516" y="469"/>
                    </a:lnTo>
                    <a:cubicBezTo>
                      <a:pt x="3499" y="463"/>
                      <a:pt x="3486" y="455"/>
                      <a:pt x="3474" y="444"/>
                    </a:cubicBezTo>
                    <a:lnTo>
                      <a:pt x="3474" y="444"/>
                    </a:lnTo>
                    <a:cubicBezTo>
                      <a:pt x="3463" y="432"/>
                      <a:pt x="3449" y="424"/>
                      <a:pt x="3434" y="418"/>
                    </a:cubicBezTo>
                    <a:lnTo>
                      <a:pt x="3385" y="401"/>
                    </a:lnTo>
                    <a:lnTo>
                      <a:pt x="3385" y="401"/>
                    </a:lnTo>
                    <a:cubicBezTo>
                      <a:pt x="3368" y="395"/>
                      <a:pt x="3354" y="387"/>
                      <a:pt x="3343" y="375"/>
                    </a:cubicBezTo>
                    <a:lnTo>
                      <a:pt x="3343" y="375"/>
                    </a:lnTo>
                    <a:cubicBezTo>
                      <a:pt x="3332" y="364"/>
                      <a:pt x="3319" y="355"/>
                      <a:pt x="3302" y="349"/>
                    </a:cubicBezTo>
                    <a:lnTo>
                      <a:pt x="3253" y="333"/>
                    </a:lnTo>
                    <a:lnTo>
                      <a:pt x="3253" y="333"/>
                    </a:lnTo>
                    <a:cubicBezTo>
                      <a:pt x="3236" y="327"/>
                      <a:pt x="3223" y="318"/>
                      <a:pt x="3212" y="307"/>
                    </a:cubicBezTo>
                    <a:lnTo>
                      <a:pt x="3212" y="307"/>
                    </a:lnTo>
                    <a:cubicBezTo>
                      <a:pt x="3201" y="296"/>
                      <a:pt x="3188" y="287"/>
                      <a:pt x="3171" y="281"/>
                    </a:cubicBezTo>
                    <a:lnTo>
                      <a:pt x="3171" y="281"/>
                    </a:lnTo>
                    <a:cubicBezTo>
                      <a:pt x="3163" y="278"/>
                      <a:pt x="3155" y="277"/>
                      <a:pt x="3146" y="277"/>
                    </a:cubicBezTo>
                    <a:lnTo>
                      <a:pt x="3146" y="277"/>
                    </a:lnTo>
                    <a:cubicBezTo>
                      <a:pt x="3138" y="277"/>
                      <a:pt x="3130" y="278"/>
                      <a:pt x="3122" y="281"/>
                    </a:cubicBezTo>
                    <a:lnTo>
                      <a:pt x="3122" y="281"/>
                    </a:lnTo>
                    <a:cubicBezTo>
                      <a:pt x="3105" y="287"/>
                      <a:pt x="3092" y="296"/>
                      <a:pt x="3081" y="307"/>
                    </a:cubicBezTo>
                    <a:lnTo>
                      <a:pt x="3081" y="307"/>
                    </a:lnTo>
                    <a:cubicBezTo>
                      <a:pt x="3070" y="318"/>
                      <a:pt x="3056" y="327"/>
                      <a:pt x="3040" y="333"/>
                    </a:cubicBezTo>
                    <a:lnTo>
                      <a:pt x="2991" y="349"/>
                    </a:lnTo>
                    <a:lnTo>
                      <a:pt x="2991" y="349"/>
                    </a:lnTo>
                    <a:cubicBezTo>
                      <a:pt x="2974" y="355"/>
                      <a:pt x="2961" y="364"/>
                      <a:pt x="2950" y="375"/>
                    </a:cubicBezTo>
                    <a:lnTo>
                      <a:pt x="2950" y="375"/>
                    </a:lnTo>
                    <a:cubicBezTo>
                      <a:pt x="2939" y="387"/>
                      <a:pt x="2925" y="395"/>
                      <a:pt x="2909" y="401"/>
                    </a:cubicBezTo>
                    <a:lnTo>
                      <a:pt x="2860" y="418"/>
                    </a:lnTo>
                    <a:lnTo>
                      <a:pt x="2860" y="418"/>
                    </a:lnTo>
                    <a:cubicBezTo>
                      <a:pt x="2843" y="424"/>
                      <a:pt x="2829" y="432"/>
                      <a:pt x="2819" y="444"/>
                    </a:cubicBezTo>
                    <a:lnTo>
                      <a:pt x="2819" y="444"/>
                    </a:lnTo>
                    <a:cubicBezTo>
                      <a:pt x="2808" y="455"/>
                      <a:pt x="2794" y="463"/>
                      <a:pt x="2778" y="469"/>
                    </a:cubicBezTo>
                    <a:lnTo>
                      <a:pt x="2728" y="486"/>
                    </a:lnTo>
                    <a:lnTo>
                      <a:pt x="2728" y="486"/>
                    </a:lnTo>
                    <a:cubicBezTo>
                      <a:pt x="2712" y="492"/>
                      <a:pt x="2698" y="500"/>
                      <a:pt x="2687" y="512"/>
                    </a:cubicBezTo>
                    <a:lnTo>
                      <a:pt x="2687" y="512"/>
                    </a:lnTo>
                    <a:cubicBezTo>
                      <a:pt x="2677" y="523"/>
                      <a:pt x="2663" y="531"/>
                      <a:pt x="2647" y="538"/>
                    </a:cubicBezTo>
                    <a:lnTo>
                      <a:pt x="2597" y="555"/>
                    </a:lnTo>
                    <a:lnTo>
                      <a:pt x="2597" y="555"/>
                    </a:lnTo>
                    <a:cubicBezTo>
                      <a:pt x="2581" y="560"/>
                      <a:pt x="2567" y="569"/>
                      <a:pt x="2557" y="580"/>
                    </a:cubicBezTo>
                    <a:lnTo>
                      <a:pt x="2557" y="580"/>
                    </a:lnTo>
                    <a:cubicBezTo>
                      <a:pt x="2545" y="591"/>
                      <a:pt x="2532" y="600"/>
                      <a:pt x="2516" y="605"/>
                    </a:cubicBezTo>
                    <a:lnTo>
                      <a:pt x="2466" y="623"/>
                    </a:lnTo>
                    <a:lnTo>
                      <a:pt x="2466" y="623"/>
                    </a:lnTo>
                    <a:cubicBezTo>
                      <a:pt x="2450" y="629"/>
                      <a:pt x="2436" y="637"/>
                      <a:pt x="2425" y="648"/>
                    </a:cubicBezTo>
                    <a:lnTo>
                      <a:pt x="2425" y="648"/>
                    </a:lnTo>
                    <a:cubicBezTo>
                      <a:pt x="2414" y="660"/>
                      <a:pt x="2401" y="668"/>
                      <a:pt x="2384" y="674"/>
                    </a:cubicBezTo>
                    <a:lnTo>
                      <a:pt x="2384" y="674"/>
                    </a:lnTo>
                    <a:cubicBezTo>
                      <a:pt x="2376" y="677"/>
                      <a:pt x="2368" y="678"/>
                      <a:pt x="2360" y="678"/>
                    </a:cubicBezTo>
                    <a:lnTo>
                      <a:pt x="2360" y="678"/>
                    </a:lnTo>
                    <a:cubicBezTo>
                      <a:pt x="2352" y="678"/>
                      <a:pt x="2343" y="677"/>
                      <a:pt x="2335" y="674"/>
                    </a:cubicBezTo>
                    <a:lnTo>
                      <a:pt x="2335" y="674"/>
                    </a:lnTo>
                    <a:cubicBezTo>
                      <a:pt x="2318" y="668"/>
                      <a:pt x="2305" y="660"/>
                      <a:pt x="2294" y="648"/>
                    </a:cubicBezTo>
                    <a:lnTo>
                      <a:pt x="2294" y="648"/>
                    </a:lnTo>
                    <a:cubicBezTo>
                      <a:pt x="2283" y="637"/>
                      <a:pt x="2270" y="629"/>
                      <a:pt x="2253" y="623"/>
                    </a:cubicBezTo>
                    <a:lnTo>
                      <a:pt x="2204" y="605"/>
                    </a:lnTo>
                    <a:lnTo>
                      <a:pt x="2204" y="605"/>
                    </a:lnTo>
                    <a:cubicBezTo>
                      <a:pt x="2188" y="600"/>
                      <a:pt x="2174" y="591"/>
                      <a:pt x="2163" y="580"/>
                    </a:cubicBezTo>
                    <a:lnTo>
                      <a:pt x="2163" y="580"/>
                    </a:lnTo>
                    <a:cubicBezTo>
                      <a:pt x="2152" y="569"/>
                      <a:pt x="2139" y="560"/>
                      <a:pt x="2122" y="555"/>
                    </a:cubicBezTo>
                    <a:lnTo>
                      <a:pt x="2073" y="538"/>
                    </a:lnTo>
                    <a:lnTo>
                      <a:pt x="2073" y="538"/>
                    </a:lnTo>
                    <a:cubicBezTo>
                      <a:pt x="2057" y="531"/>
                      <a:pt x="2043" y="523"/>
                      <a:pt x="2032" y="512"/>
                    </a:cubicBezTo>
                    <a:lnTo>
                      <a:pt x="2032" y="512"/>
                    </a:lnTo>
                    <a:cubicBezTo>
                      <a:pt x="2021" y="500"/>
                      <a:pt x="2007" y="492"/>
                      <a:pt x="1991" y="486"/>
                    </a:cubicBezTo>
                    <a:lnTo>
                      <a:pt x="1942" y="469"/>
                    </a:lnTo>
                    <a:lnTo>
                      <a:pt x="1942" y="469"/>
                    </a:lnTo>
                    <a:cubicBezTo>
                      <a:pt x="1926" y="463"/>
                      <a:pt x="1912" y="455"/>
                      <a:pt x="1901" y="444"/>
                    </a:cubicBezTo>
                    <a:lnTo>
                      <a:pt x="1901" y="444"/>
                    </a:lnTo>
                    <a:cubicBezTo>
                      <a:pt x="1890" y="432"/>
                      <a:pt x="1876" y="424"/>
                      <a:pt x="1860" y="418"/>
                    </a:cubicBezTo>
                    <a:lnTo>
                      <a:pt x="1811" y="401"/>
                    </a:lnTo>
                    <a:lnTo>
                      <a:pt x="1811" y="401"/>
                    </a:lnTo>
                    <a:cubicBezTo>
                      <a:pt x="1795" y="395"/>
                      <a:pt x="1780" y="387"/>
                      <a:pt x="1770" y="375"/>
                    </a:cubicBezTo>
                    <a:lnTo>
                      <a:pt x="1770" y="375"/>
                    </a:lnTo>
                    <a:cubicBezTo>
                      <a:pt x="1759" y="364"/>
                      <a:pt x="1745" y="355"/>
                      <a:pt x="1729" y="349"/>
                    </a:cubicBezTo>
                    <a:lnTo>
                      <a:pt x="1679" y="333"/>
                    </a:lnTo>
                    <a:lnTo>
                      <a:pt x="1679" y="333"/>
                    </a:lnTo>
                    <a:cubicBezTo>
                      <a:pt x="1663" y="327"/>
                      <a:pt x="1649" y="318"/>
                      <a:pt x="1638" y="307"/>
                    </a:cubicBezTo>
                    <a:lnTo>
                      <a:pt x="1638" y="307"/>
                    </a:lnTo>
                    <a:cubicBezTo>
                      <a:pt x="1628" y="296"/>
                      <a:pt x="1614" y="287"/>
                      <a:pt x="1597" y="281"/>
                    </a:cubicBezTo>
                    <a:lnTo>
                      <a:pt x="1597" y="281"/>
                    </a:lnTo>
                    <a:cubicBezTo>
                      <a:pt x="1590" y="278"/>
                      <a:pt x="1582" y="277"/>
                      <a:pt x="1573" y="277"/>
                    </a:cubicBezTo>
                    <a:lnTo>
                      <a:pt x="1573" y="277"/>
                    </a:lnTo>
                    <a:cubicBezTo>
                      <a:pt x="1565" y="277"/>
                      <a:pt x="1557" y="278"/>
                      <a:pt x="1548" y="281"/>
                    </a:cubicBezTo>
                    <a:lnTo>
                      <a:pt x="1548" y="281"/>
                    </a:lnTo>
                    <a:cubicBezTo>
                      <a:pt x="1532" y="287"/>
                      <a:pt x="1519" y="296"/>
                      <a:pt x="1507" y="307"/>
                    </a:cubicBezTo>
                    <a:lnTo>
                      <a:pt x="1507" y="307"/>
                    </a:lnTo>
                    <a:cubicBezTo>
                      <a:pt x="1497" y="318"/>
                      <a:pt x="1483" y="327"/>
                      <a:pt x="1467" y="333"/>
                    </a:cubicBezTo>
                    <a:lnTo>
                      <a:pt x="1418" y="349"/>
                    </a:lnTo>
                    <a:lnTo>
                      <a:pt x="1418" y="349"/>
                    </a:lnTo>
                    <a:cubicBezTo>
                      <a:pt x="1401" y="355"/>
                      <a:pt x="1388" y="364"/>
                      <a:pt x="1376" y="375"/>
                    </a:cubicBezTo>
                    <a:lnTo>
                      <a:pt x="1376" y="375"/>
                    </a:lnTo>
                    <a:cubicBezTo>
                      <a:pt x="1365" y="387"/>
                      <a:pt x="1352" y="395"/>
                      <a:pt x="1335" y="401"/>
                    </a:cubicBezTo>
                    <a:lnTo>
                      <a:pt x="1287" y="418"/>
                    </a:lnTo>
                    <a:lnTo>
                      <a:pt x="1287" y="418"/>
                    </a:lnTo>
                    <a:cubicBezTo>
                      <a:pt x="1270" y="424"/>
                      <a:pt x="1256" y="432"/>
                      <a:pt x="1245" y="444"/>
                    </a:cubicBezTo>
                    <a:lnTo>
                      <a:pt x="1245" y="444"/>
                    </a:lnTo>
                    <a:cubicBezTo>
                      <a:pt x="1234" y="455"/>
                      <a:pt x="1221" y="463"/>
                      <a:pt x="1204" y="469"/>
                    </a:cubicBezTo>
                    <a:lnTo>
                      <a:pt x="1155" y="486"/>
                    </a:lnTo>
                    <a:lnTo>
                      <a:pt x="1155" y="486"/>
                    </a:lnTo>
                    <a:cubicBezTo>
                      <a:pt x="1139" y="492"/>
                      <a:pt x="1125" y="500"/>
                      <a:pt x="1114" y="512"/>
                    </a:cubicBezTo>
                    <a:lnTo>
                      <a:pt x="1114" y="512"/>
                    </a:lnTo>
                    <a:cubicBezTo>
                      <a:pt x="1103" y="523"/>
                      <a:pt x="1089" y="531"/>
                      <a:pt x="1073" y="538"/>
                    </a:cubicBezTo>
                    <a:lnTo>
                      <a:pt x="1024" y="555"/>
                    </a:lnTo>
                    <a:lnTo>
                      <a:pt x="1024" y="555"/>
                    </a:lnTo>
                    <a:cubicBezTo>
                      <a:pt x="1008" y="560"/>
                      <a:pt x="994" y="569"/>
                      <a:pt x="984" y="580"/>
                    </a:cubicBezTo>
                    <a:lnTo>
                      <a:pt x="984" y="580"/>
                    </a:lnTo>
                    <a:cubicBezTo>
                      <a:pt x="972" y="591"/>
                      <a:pt x="959" y="600"/>
                      <a:pt x="942" y="605"/>
                    </a:cubicBezTo>
                    <a:lnTo>
                      <a:pt x="893" y="623"/>
                    </a:lnTo>
                    <a:lnTo>
                      <a:pt x="893" y="623"/>
                    </a:lnTo>
                    <a:cubicBezTo>
                      <a:pt x="877" y="629"/>
                      <a:pt x="863" y="637"/>
                      <a:pt x="852" y="648"/>
                    </a:cubicBezTo>
                    <a:lnTo>
                      <a:pt x="852" y="648"/>
                    </a:lnTo>
                    <a:cubicBezTo>
                      <a:pt x="841" y="660"/>
                      <a:pt x="827" y="668"/>
                      <a:pt x="811" y="674"/>
                    </a:cubicBezTo>
                    <a:lnTo>
                      <a:pt x="811" y="674"/>
                    </a:lnTo>
                    <a:cubicBezTo>
                      <a:pt x="803" y="677"/>
                      <a:pt x="795" y="678"/>
                      <a:pt x="787" y="678"/>
                    </a:cubicBezTo>
                    <a:lnTo>
                      <a:pt x="787" y="678"/>
                    </a:lnTo>
                    <a:cubicBezTo>
                      <a:pt x="778" y="678"/>
                      <a:pt x="770" y="677"/>
                      <a:pt x="762" y="674"/>
                    </a:cubicBezTo>
                    <a:lnTo>
                      <a:pt x="762" y="674"/>
                    </a:lnTo>
                    <a:cubicBezTo>
                      <a:pt x="746" y="668"/>
                      <a:pt x="732" y="660"/>
                      <a:pt x="720" y="648"/>
                    </a:cubicBezTo>
                    <a:lnTo>
                      <a:pt x="720" y="648"/>
                    </a:lnTo>
                    <a:cubicBezTo>
                      <a:pt x="710" y="637"/>
                      <a:pt x="696" y="629"/>
                      <a:pt x="680" y="623"/>
                    </a:cubicBezTo>
                    <a:lnTo>
                      <a:pt x="631" y="605"/>
                    </a:lnTo>
                    <a:lnTo>
                      <a:pt x="631" y="605"/>
                    </a:lnTo>
                    <a:cubicBezTo>
                      <a:pt x="615" y="600"/>
                      <a:pt x="601" y="591"/>
                      <a:pt x="590" y="580"/>
                    </a:cubicBezTo>
                    <a:lnTo>
                      <a:pt x="590" y="580"/>
                    </a:lnTo>
                    <a:cubicBezTo>
                      <a:pt x="579" y="569"/>
                      <a:pt x="565" y="560"/>
                      <a:pt x="549" y="555"/>
                    </a:cubicBezTo>
                    <a:lnTo>
                      <a:pt x="500" y="538"/>
                    </a:lnTo>
                    <a:lnTo>
                      <a:pt x="500" y="538"/>
                    </a:lnTo>
                    <a:cubicBezTo>
                      <a:pt x="483" y="531"/>
                      <a:pt x="470" y="523"/>
                      <a:pt x="459" y="512"/>
                    </a:cubicBezTo>
                    <a:lnTo>
                      <a:pt x="459" y="512"/>
                    </a:lnTo>
                    <a:cubicBezTo>
                      <a:pt x="448" y="500"/>
                      <a:pt x="434" y="492"/>
                      <a:pt x="417" y="486"/>
                    </a:cubicBezTo>
                    <a:lnTo>
                      <a:pt x="369" y="469"/>
                    </a:lnTo>
                    <a:lnTo>
                      <a:pt x="369" y="469"/>
                    </a:lnTo>
                    <a:cubicBezTo>
                      <a:pt x="352" y="463"/>
                      <a:pt x="339" y="455"/>
                      <a:pt x="328" y="444"/>
                    </a:cubicBezTo>
                    <a:lnTo>
                      <a:pt x="328" y="444"/>
                    </a:lnTo>
                    <a:cubicBezTo>
                      <a:pt x="316" y="432"/>
                      <a:pt x="303" y="424"/>
                      <a:pt x="287" y="418"/>
                    </a:cubicBezTo>
                    <a:lnTo>
                      <a:pt x="238" y="401"/>
                    </a:lnTo>
                    <a:lnTo>
                      <a:pt x="238" y="401"/>
                    </a:lnTo>
                    <a:cubicBezTo>
                      <a:pt x="221" y="395"/>
                      <a:pt x="207" y="387"/>
                      <a:pt x="197" y="375"/>
                    </a:cubicBezTo>
                    <a:lnTo>
                      <a:pt x="197" y="375"/>
                    </a:lnTo>
                    <a:cubicBezTo>
                      <a:pt x="185" y="364"/>
                      <a:pt x="172" y="355"/>
                      <a:pt x="155" y="349"/>
                    </a:cubicBezTo>
                    <a:lnTo>
                      <a:pt x="106" y="333"/>
                    </a:lnTo>
                    <a:lnTo>
                      <a:pt x="106" y="333"/>
                    </a:lnTo>
                    <a:cubicBezTo>
                      <a:pt x="89" y="327"/>
                      <a:pt x="76" y="318"/>
                      <a:pt x="65" y="307"/>
                    </a:cubicBezTo>
                    <a:lnTo>
                      <a:pt x="65" y="307"/>
                    </a:lnTo>
                    <a:cubicBezTo>
                      <a:pt x="54" y="296"/>
                      <a:pt x="41" y="287"/>
                      <a:pt x="24" y="281"/>
                    </a:cubicBezTo>
                    <a:lnTo>
                      <a:pt x="24" y="281"/>
                    </a:lnTo>
                    <a:cubicBezTo>
                      <a:pt x="16" y="278"/>
                      <a:pt x="8" y="277"/>
                      <a:pt x="0" y="277"/>
                    </a:cubicBezTo>
                    <a:lnTo>
                      <a:pt x="0" y="208"/>
                    </a:lnTo>
                    <a:lnTo>
                      <a:pt x="0" y="208"/>
                    </a:lnTo>
                    <a:cubicBezTo>
                      <a:pt x="8" y="208"/>
                      <a:pt x="16" y="210"/>
                      <a:pt x="24" y="213"/>
                    </a:cubicBezTo>
                    <a:lnTo>
                      <a:pt x="24" y="213"/>
                    </a:lnTo>
                    <a:cubicBezTo>
                      <a:pt x="41" y="218"/>
                      <a:pt x="54" y="227"/>
                      <a:pt x="65" y="238"/>
                    </a:cubicBezTo>
                    <a:lnTo>
                      <a:pt x="65" y="238"/>
                    </a:lnTo>
                    <a:cubicBezTo>
                      <a:pt x="76" y="250"/>
                      <a:pt x="89" y="258"/>
                      <a:pt x="106" y="264"/>
                    </a:cubicBezTo>
                    <a:lnTo>
                      <a:pt x="155" y="281"/>
                    </a:lnTo>
                    <a:lnTo>
                      <a:pt x="155" y="281"/>
                    </a:lnTo>
                    <a:cubicBezTo>
                      <a:pt x="172" y="287"/>
                      <a:pt x="185" y="296"/>
                      <a:pt x="197" y="307"/>
                    </a:cubicBezTo>
                    <a:lnTo>
                      <a:pt x="197" y="307"/>
                    </a:lnTo>
                    <a:cubicBezTo>
                      <a:pt x="207" y="318"/>
                      <a:pt x="221" y="327"/>
                      <a:pt x="238" y="333"/>
                    </a:cubicBezTo>
                    <a:lnTo>
                      <a:pt x="238" y="333"/>
                    </a:lnTo>
                    <a:cubicBezTo>
                      <a:pt x="245" y="336"/>
                      <a:pt x="253" y="337"/>
                      <a:pt x="262" y="337"/>
                    </a:cubicBezTo>
                    <a:lnTo>
                      <a:pt x="262" y="337"/>
                    </a:lnTo>
                    <a:cubicBezTo>
                      <a:pt x="270" y="337"/>
                      <a:pt x="278" y="336"/>
                      <a:pt x="287" y="333"/>
                    </a:cubicBezTo>
                    <a:lnTo>
                      <a:pt x="287" y="333"/>
                    </a:lnTo>
                    <a:cubicBezTo>
                      <a:pt x="303" y="327"/>
                      <a:pt x="311" y="318"/>
                      <a:pt x="311" y="307"/>
                    </a:cubicBezTo>
                    <a:lnTo>
                      <a:pt x="311" y="307"/>
                    </a:lnTo>
                    <a:cubicBezTo>
                      <a:pt x="311" y="296"/>
                      <a:pt x="303" y="287"/>
                      <a:pt x="287" y="281"/>
                    </a:cubicBezTo>
                    <a:lnTo>
                      <a:pt x="238" y="264"/>
                    </a:lnTo>
                    <a:lnTo>
                      <a:pt x="238" y="264"/>
                    </a:lnTo>
                    <a:cubicBezTo>
                      <a:pt x="221" y="258"/>
                      <a:pt x="207" y="250"/>
                      <a:pt x="197" y="238"/>
                    </a:cubicBezTo>
                    <a:lnTo>
                      <a:pt x="197" y="238"/>
                    </a:lnTo>
                    <a:cubicBezTo>
                      <a:pt x="185" y="227"/>
                      <a:pt x="172" y="218"/>
                      <a:pt x="155" y="213"/>
                    </a:cubicBezTo>
                    <a:lnTo>
                      <a:pt x="106" y="196"/>
                    </a:lnTo>
                    <a:lnTo>
                      <a:pt x="106" y="196"/>
                    </a:lnTo>
                    <a:cubicBezTo>
                      <a:pt x="89" y="190"/>
                      <a:pt x="76" y="182"/>
                      <a:pt x="65" y="170"/>
                    </a:cubicBezTo>
                    <a:lnTo>
                      <a:pt x="65" y="170"/>
                    </a:lnTo>
                    <a:cubicBezTo>
                      <a:pt x="54" y="159"/>
                      <a:pt x="41" y="150"/>
                      <a:pt x="24" y="145"/>
                    </a:cubicBezTo>
                    <a:lnTo>
                      <a:pt x="24" y="145"/>
                    </a:lnTo>
                    <a:cubicBezTo>
                      <a:pt x="16" y="142"/>
                      <a:pt x="8" y="141"/>
                      <a:pt x="0" y="141"/>
                    </a:cubicBezTo>
                    <a:lnTo>
                      <a:pt x="0" y="0"/>
                    </a:lnTo>
                    <a:lnTo>
                      <a:pt x="1573" y="0"/>
                    </a:lnTo>
                    <a:lnTo>
                      <a:pt x="3146" y="0"/>
                    </a:lnTo>
                    <a:lnTo>
                      <a:pt x="4720" y="0"/>
                    </a:lnTo>
                    <a:lnTo>
                      <a:pt x="4720" y="141"/>
                    </a:lnTo>
                    <a:lnTo>
                      <a:pt x="4720" y="141"/>
                    </a:lnTo>
                    <a:cubicBezTo>
                      <a:pt x="4712" y="141"/>
                      <a:pt x="4703" y="142"/>
                      <a:pt x="4695" y="145"/>
                    </a:cubicBezTo>
                    <a:lnTo>
                      <a:pt x="4695" y="145"/>
                    </a:lnTo>
                    <a:cubicBezTo>
                      <a:pt x="4679" y="150"/>
                      <a:pt x="4665" y="159"/>
                      <a:pt x="4654" y="170"/>
                    </a:cubicBezTo>
                    <a:lnTo>
                      <a:pt x="4654" y="170"/>
                    </a:lnTo>
                    <a:cubicBezTo>
                      <a:pt x="4644" y="182"/>
                      <a:pt x="4630" y="190"/>
                      <a:pt x="4614" y="196"/>
                    </a:cubicBezTo>
                    <a:lnTo>
                      <a:pt x="4564" y="213"/>
                    </a:lnTo>
                    <a:lnTo>
                      <a:pt x="4564" y="213"/>
                    </a:lnTo>
                    <a:cubicBezTo>
                      <a:pt x="4548" y="218"/>
                      <a:pt x="4534" y="227"/>
                      <a:pt x="4523" y="238"/>
                    </a:cubicBezTo>
                    <a:lnTo>
                      <a:pt x="4523" y="238"/>
                    </a:lnTo>
                    <a:cubicBezTo>
                      <a:pt x="4512" y="250"/>
                      <a:pt x="4499" y="258"/>
                      <a:pt x="4482" y="264"/>
                    </a:cubicBezTo>
                    <a:lnTo>
                      <a:pt x="4433" y="281"/>
                    </a:lnTo>
                    <a:lnTo>
                      <a:pt x="4433" y="281"/>
                    </a:lnTo>
                    <a:cubicBezTo>
                      <a:pt x="4417" y="287"/>
                      <a:pt x="4409" y="296"/>
                      <a:pt x="4409" y="3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" name="Freeform 432">
                <a:extLst>
                  <a:ext uri="{FF2B5EF4-FFF2-40B4-BE49-F238E27FC236}">
                    <a16:creationId xmlns="" xmlns:a16="http://schemas.microsoft.com/office/drawing/2014/main" id="{48084F3F-6467-994A-B360-4F3795711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6763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8 w 886"/>
                  <a:gd name="T71" fmla="*/ 196 h 270"/>
                  <a:gd name="T72" fmla="*/ 598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29 w 886"/>
                  <a:gd name="T81" fmla="*/ 128 h 270"/>
                  <a:gd name="T82" fmla="*/ 729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2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4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8" y="196"/>
                    </a:lnTo>
                    <a:lnTo>
                      <a:pt x="598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29" y="128"/>
                    </a:lnTo>
                    <a:lnTo>
                      <a:pt x="729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5" name="Freeform 433">
                <a:extLst>
                  <a:ext uri="{FF2B5EF4-FFF2-40B4-BE49-F238E27FC236}">
                    <a16:creationId xmlns="" xmlns:a16="http://schemas.microsoft.com/office/drawing/2014/main" id="{0BC677BD-C823-3547-BE5C-A5560E6EF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3500" y="6797675"/>
                <a:ext cx="319088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1 w 886"/>
                  <a:gd name="T5" fmla="*/ 8 h 270"/>
                  <a:gd name="T6" fmla="*/ 861 w 886"/>
                  <a:gd name="T7" fmla="*/ 8 h 270"/>
                  <a:gd name="T8" fmla="*/ 804 w 886"/>
                  <a:gd name="T9" fmla="*/ 0 h 270"/>
                  <a:gd name="T10" fmla="*/ 83 w 886"/>
                  <a:gd name="T11" fmla="*/ 0 h 270"/>
                  <a:gd name="T12" fmla="*/ 83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4 w 886"/>
                  <a:gd name="T25" fmla="*/ 77 h 270"/>
                  <a:gd name="T26" fmla="*/ 74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1 w 886"/>
                  <a:gd name="T91" fmla="*/ 59 h 270"/>
                  <a:gd name="T92" fmla="*/ 861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1" y="8"/>
                    </a:cubicBezTo>
                    <a:lnTo>
                      <a:pt x="861" y="8"/>
                    </a:lnTo>
                    <a:cubicBezTo>
                      <a:pt x="844" y="3"/>
                      <a:pt x="825" y="0"/>
                      <a:pt x="804" y="0"/>
                    </a:cubicBezTo>
                    <a:lnTo>
                      <a:pt x="83" y="0"/>
                    </a:lnTo>
                    <a:lnTo>
                      <a:pt x="83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9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40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2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6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6" name="Freeform 434">
                <a:extLst>
                  <a:ext uri="{FF2B5EF4-FFF2-40B4-BE49-F238E27FC236}">
                    <a16:creationId xmlns="" xmlns:a16="http://schemas.microsoft.com/office/drawing/2014/main" id="{5DCCB560-485F-7548-AD6F-13433C3A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0238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4 w 886"/>
                  <a:gd name="T29" fmla="*/ 102 h 270"/>
                  <a:gd name="T30" fmla="*/ 114 w 886"/>
                  <a:gd name="T31" fmla="*/ 102 h 270"/>
                  <a:gd name="T32" fmla="*/ 155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6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6 w 886"/>
                  <a:gd name="T49" fmla="*/ 239 h 270"/>
                  <a:gd name="T50" fmla="*/ 376 w 886"/>
                  <a:gd name="T51" fmla="*/ 239 h 270"/>
                  <a:gd name="T52" fmla="*/ 417 w 886"/>
                  <a:gd name="T53" fmla="*/ 265 h 270"/>
                  <a:gd name="T54" fmla="*/ 417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8 w 886"/>
                  <a:gd name="T71" fmla="*/ 196 h 270"/>
                  <a:gd name="T72" fmla="*/ 598 w 886"/>
                  <a:gd name="T73" fmla="*/ 196 h 270"/>
                  <a:gd name="T74" fmla="*/ 639 w 886"/>
                  <a:gd name="T75" fmla="*/ 170 h 270"/>
                  <a:gd name="T76" fmla="*/ 639 w 886"/>
                  <a:gd name="T77" fmla="*/ 170 h 270"/>
                  <a:gd name="T78" fmla="*/ 680 w 886"/>
                  <a:gd name="T79" fmla="*/ 145 h 270"/>
                  <a:gd name="T80" fmla="*/ 729 w 886"/>
                  <a:gd name="T81" fmla="*/ 128 h 270"/>
                  <a:gd name="T82" fmla="*/ 729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89" y="82"/>
                      <a:pt x="104" y="91"/>
                      <a:pt x="114" y="102"/>
                    </a:cubicBezTo>
                    <a:lnTo>
                      <a:pt x="114" y="102"/>
                    </a:lnTo>
                    <a:cubicBezTo>
                      <a:pt x="126" y="114"/>
                      <a:pt x="139" y="122"/>
                      <a:pt x="155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0" y="190"/>
                      <a:pt x="286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6" y="239"/>
                    </a:cubicBezTo>
                    <a:lnTo>
                      <a:pt x="376" y="239"/>
                    </a:lnTo>
                    <a:cubicBezTo>
                      <a:pt x="388" y="250"/>
                      <a:pt x="401" y="259"/>
                      <a:pt x="417" y="265"/>
                    </a:cubicBezTo>
                    <a:lnTo>
                      <a:pt x="417" y="265"/>
                    </a:lnTo>
                    <a:cubicBezTo>
                      <a:pt x="425" y="268"/>
                      <a:pt x="434" y="269"/>
                      <a:pt x="443" y="269"/>
                    </a:cubicBezTo>
                    <a:lnTo>
                      <a:pt x="443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2" y="219"/>
                      <a:pt x="549" y="213"/>
                    </a:cubicBezTo>
                    <a:lnTo>
                      <a:pt x="598" y="196"/>
                    </a:lnTo>
                    <a:lnTo>
                      <a:pt x="598" y="196"/>
                    </a:lnTo>
                    <a:cubicBezTo>
                      <a:pt x="615" y="190"/>
                      <a:pt x="627" y="182"/>
                      <a:pt x="639" y="170"/>
                    </a:cubicBezTo>
                    <a:lnTo>
                      <a:pt x="639" y="170"/>
                    </a:lnTo>
                    <a:cubicBezTo>
                      <a:pt x="650" y="159"/>
                      <a:pt x="663" y="150"/>
                      <a:pt x="680" y="145"/>
                    </a:cubicBezTo>
                    <a:lnTo>
                      <a:pt x="729" y="128"/>
                    </a:lnTo>
                    <a:lnTo>
                      <a:pt x="729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4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7" name="Freeform 435">
                <a:extLst>
                  <a:ext uri="{FF2B5EF4-FFF2-40B4-BE49-F238E27FC236}">
                    <a16:creationId xmlns="" xmlns:a16="http://schemas.microsoft.com/office/drawing/2014/main" id="{273D682E-DAF7-BD4A-A4EE-16EA3228E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7034213"/>
                <a:ext cx="1700212" cy="284162"/>
              </a:xfrm>
              <a:custGeom>
                <a:avLst/>
                <a:gdLst>
                  <a:gd name="T0" fmla="*/ 4097 w 4721"/>
                  <a:gd name="T1" fmla="*/ 197 h 788"/>
                  <a:gd name="T2" fmla="*/ 3933 w 4721"/>
                  <a:gd name="T3" fmla="*/ 131 h 788"/>
                  <a:gd name="T4" fmla="*/ 3736 w 4721"/>
                  <a:gd name="T5" fmla="*/ 197 h 788"/>
                  <a:gd name="T6" fmla="*/ 3605 w 4721"/>
                  <a:gd name="T7" fmla="*/ 197 h 788"/>
                  <a:gd name="T8" fmla="*/ 3475 w 4721"/>
                  <a:gd name="T9" fmla="*/ 197 h 788"/>
                  <a:gd name="T10" fmla="*/ 3147 w 4721"/>
                  <a:gd name="T11" fmla="*/ 525 h 788"/>
                  <a:gd name="T12" fmla="*/ 3163 w 4721"/>
                  <a:gd name="T13" fmla="*/ 639 h 788"/>
                  <a:gd name="T14" fmla="*/ 3393 w 4721"/>
                  <a:gd name="T15" fmla="*/ 639 h 788"/>
                  <a:gd name="T16" fmla="*/ 3540 w 4721"/>
                  <a:gd name="T17" fmla="*/ 558 h 788"/>
                  <a:gd name="T18" fmla="*/ 3671 w 4721"/>
                  <a:gd name="T19" fmla="*/ 623 h 788"/>
                  <a:gd name="T20" fmla="*/ 3081 w 4721"/>
                  <a:gd name="T21" fmla="*/ 327 h 788"/>
                  <a:gd name="T22" fmla="*/ 3180 w 4721"/>
                  <a:gd name="T23" fmla="*/ 197 h 788"/>
                  <a:gd name="T24" fmla="*/ 3016 w 4721"/>
                  <a:gd name="T25" fmla="*/ 131 h 788"/>
                  <a:gd name="T26" fmla="*/ 2753 w 4721"/>
                  <a:gd name="T27" fmla="*/ 262 h 788"/>
                  <a:gd name="T28" fmla="*/ 2458 w 4721"/>
                  <a:gd name="T29" fmla="*/ 590 h 788"/>
                  <a:gd name="T30" fmla="*/ 2622 w 4721"/>
                  <a:gd name="T31" fmla="*/ 655 h 788"/>
                  <a:gd name="T32" fmla="*/ 2819 w 4721"/>
                  <a:gd name="T33" fmla="*/ 590 h 788"/>
                  <a:gd name="T34" fmla="*/ 3081 w 4721"/>
                  <a:gd name="T35" fmla="*/ 327 h 788"/>
                  <a:gd name="T36" fmla="*/ 2524 w 4721"/>
                  <a:gd name="T37" fmla="*/ 197 h 788"/>
                  <a:gd name="T38" fmla="*/ 2360 w 4721"/>
                  <a:gd name="T39" fmla="*/ 131 h 788"/>
                  <a:gd name="T40" fmla="*/ 2163 w 4721"/>
                  <a:gd name="T41" fmla="*/ 197 h 788"/>
                  <a:gd name="T42" fmla="*/ 2032 w 4721"/>
                  <a:gd name="T43" fmla="*/ 197 h 788"/>
                  <a:gd name="T44" fmla="*/ 1901 w 4721"/>
                  <a:gd name="T45" fmla="*/ 197 h 788"/>
                  <a:gd name="T46" fmla="*/ 1638 w 4721"/>
                  <a:gd name="T47" fmla="*/ 459 h 788"/>
                  <a:gd name="T48" fmla="*/ 1541 w 4721"/>
                  <a:gd name="T49" fmla="*/ 590 h 788"/>
                  <a:gd name="T50" fmla="*/ 1705 w 4721"/>
                  <a:gd name="T51" fmla="*/ 655 h 788"/>
                  <a:gd name="T52" fmla="*/ 1901 w 4721"/>
                  <a:gd name="T53" fmla="*/ 590 h 788"/>
                  <a:gd name="T54" fmla="*/ 2032 w 4721"/>
                  <a:gd name="T55" fmla="*/ 590 h 788"/>
                  <a:gd name="T56" fmla="*/ 2229 w 4721"/>
                  <a:gd name="T57" fmla="*/ 525 h 788"/>
                  <a:gd name="T58" fmla="*/ 1245 w 4721"/>
                  <a:gd name="T59" fmla="*/ 590 h 788"/>
                  <a:gd name="T60" fmla="*/ 1606 w 4721"/>
                  <a:gd name="T61" fmla="*/ 197 h 788"/>
                  <a:gd name="T62" fmla="*/ 1442 w 4721"/>
                  <a:gd name="T63" fmla="*/ 131 h 788"/>
                  <a:gd name="T64" fmla="*/ 1180 w 4721"/>
                  <a:gd name="T65" fmla="*/ 262 h 788"/>
                  <a:gd name="T66" fmla="*/ 918 w 4721"/>
                  <a:gd name="T67" fmla="*/ 525 h 788"/>
                  <a:gd name="T68" fmla="*/ 935 w 4721"/>
                  <a:gd name="T69" fmla="*/ 639 h 788"/>
                  <a:gd name="T70" fmla="*/ 1164 w 4721"/>
                  <a:gd name="T71" fmla="*/ 639 h 788"/>
                  <a:gd name="T72" fmla="*/ 0 w 4721"/>
                  <a:gd name="T73" fmla="*/ 787 h 788"/>
                  <a:gd name="T74" fmla="*/ 16 w 4721"/>
                  <a:gd name="T75" fmla="*/ 639 h 788"/>
                  <a:gd name="T76" fmla="*/ 245 w 4721"/>
                  <a:gd name="T77" fmla="*/ 639 h 788"/>
                  <a:gd name="T78" fmla="*/ 393 w 4721"/>
                  <a:gd name="T79" fmla="*/ 558 h 788"/>
                  <a:gd name="T80" fmla="*/ 525 w 4721"/>
                  <a:gd name="T81" fmla="*/ 623 h 788"/>
                  <a:gd name="T82" fmla="*/ 951 w 4721"/>
                  <a:gd name="T83" fmla="*/ 197 h 788"/>
                  <a:gd name="T84" fmla="*/ 787 w 4721"/>
                  <a:gd name="T85" fmla="*/ 131 h 788"/>
                  <a:gd name="T86" fmla="*/ 590 w 4721"/>
                  <a:gd name="T87" fmla="*/ 197 h 788"/>
                  <a:gd name="T88" fmla="*/ 459 w 4721"/>
                  <a:gd name="T89" fmla="*/ 197 h 788"/>
                  <a:gd name="T90" fmla="*/ 328 w 4721"/>
                  <a:gd name="T91" fmla="*/ 197 h 788"/>
                  <a:gd name="T92" fmla="*/ 33 w 4721"/>
                  <a:gd name="T93" fmla="*/ 197 h 788"/>
                  <a:gd name="T94" fmla="*/ 4720 w 4721"/>
                  <a:gd name="T95" fmla="*/ 0 h 788"/>
                  <a:gd name="T96" fmla="*/ 4704 w 4721"/>
                  <a:gd name="T97" fmla="*/ 148 h 788"/>
                  <a:gd name="T98" fmla="*/ 4474 w 4721"/>
                  <a:gd name="T99" fmla="*/ 148 h 788"/>
                  <a:gd name="T100" fmla="*/ 4196 w 4721"/>
                  <a:gd name="T101" fmla="*/ 394 h 788"/>
                  <a:gd name="T102" fmla="*/ 4032 w 4721"/>
                  <a:gd name="T103" fmla="*/ 590 h 788"/>
                  <a:gd name="T104" fmla="*/ 4196 w 4721"/>
                  <a:gd name="T105" fmla="*/ 655 h 788"/>
                  <a:gd name="T106" fmla="*/ 4458 w 4721"/>
                  <a:gd name="T107" fmla="*/ 525 h 788"/>
                  <a:gd name="T108" fmla="*/ 4720 w 4721"/>
                  <a:gd name="T109" fmla="*/ 525 h 788"/>
                  <a:gd name="T110" fmla="*/ 4720 w 4721"/>
                  <a:gd name="T111" fmla="*/ 787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21" h="788">
                    <a:moveTo>
                      <a:pt x="3868" y="459"/>
                    </a:moveTo>
                    <a:lnTo>
                      <a:pt x="4065" y="262"/>
                    </a:lnTo>
                    <a:lnTo>
                      <a:pt x="4065" y="262"/>
                    </a:lnTo>
                    <a:cubicBezTo>
                      <a:pt x="4086" y="240"/>
                      <a:pt x="4097" y="219"/>
                      <a:pt x="4097" y="197"/>
                    </a:cubicBezTo>
                    <a:lnTo>
                      <a:pt x="4097" y="197"/>
                    </a:lnTo>
                    <a:cubicBezTo>
                      <a:pt x="4097" y="175"/>
                      <a:pt x="4081" y="159"/>
                      <a:pt x="4049" y="148"/>
                    </a:cubicBezTo>
                    <a:lnTo>
                      <a:pt x="4049" y="148"/>
                    </a:lnTo>
                    <a:cubicBezTo>
                      <a:pt x="4015" y="137"/>
                      <a:pt x="3977" y="131"/>
                      <a:pt x="3933" y="131"/>
                    </a:cubicBezTo>
                    <a:lnTo>
                      <a:pt x="3933" y="131"/>
                    </a:lnTo>
                    <a:cubicBezTo>
                      <a:pt x="3890" y="131"/>
                      <a:pt x="3851" y="137"/>
                      <a:pt x="3819" y="148"/>
                    </a:cubicBezTo>
                    <a:lnTo>
                      <a:pt x="3819" y="148"/>
                    </a:lnTo>
                    <a:cubicBezTo>
                      <a:pt x="3786" y="159"/>
                      <a:pt x="3759" y="175"/>
                      <a:pt x="3736" y="197"/>
                    </a:cubicBezTo>
                    <a:lnTo>
                      <a:pt x="3736" y="197"/>
                    </a:lnTo>
                    <a:cubicBezTo>
                      <a:pt x="3714" y="219"/>
                      <a:pt x="3693" y="230"/>
                      <a:pt x="3671" y="230"/>
                    </a:cubicBezTo>
                    <a:lnTo>
                      <a:pt x="3671" y="230"/>
                    </a:lnTo>
                    <a:cubicBezTo>
                      <a:pt x="3649" y="230"/>
                      <a:pt x="3628" y="219"/>
                      <a:pt x="3605" y="197"/>
                    </a:cubicBezTo>
                    <a:lnTo>
                      <a:pt x="3605" y="197"/>
                    </a:lnTo>
                    <a:cubicBezTo>
                      <a:pt x="3584" y="175"/>
                      <a:pt x="3562" y="164"/>
                      <a:pt x="3540" y="164"/>
                    </a:cubicBezTo>
                    <a:lnTo>
                      <a:pt x="3540" y="164"/>
                    </a:lnTo>
                    <a:cubicBezTo>
                      <a:pt x="3518" y="164"/>
                      <a:pt x="3497" y="175"/>
                      <a:pt x="3475" y="197"/>
                    </a:cubicBezTo>
                    <a:lnTo>
                      <a:pt x="3408" y="262"/>
                    </a:lnTo>
                    <a:lnTo>
                      <a:pt x="3212" y="459"/>
                    </a:lnTo>
                    <a:lnTo>
                      <a:pt x="3147" y="525"/>
                    </a:lnTo>
                    <a:lnTo>
                      <a:pt x="3147" y="525"/>
                    </a:lnTo>
                    <a:cubicBezTo>
                      <a:pt x="3124" y="546"/>
                      <a:pt x="3114" y="568"/>
                      <a:pt x="3114" y="590"/>
                    </a:cubicBezTo>
                    <a:lnTo>
                      <a:pt x="3114" y="590"/>
                    </a:lnTo>
                    <a:cubicBezTo>
                      <a:pt x="3114" y="612"/>
                      <a:pt x="3130" y="629"/>
                      <a:pt x="3163" y="639"/>
                    </a:cubicBezTo>
                    <a:lnTo>
                      <a:pt x="3163" y="639"/>
                    </a:lnTo>
                    <a:cubicBezTo>
                      <a:pt x="3195" y="650"/>
                      <a:pt x="3234" y="655"/>
                      <a:pt x="3277" y="655"/>
                    </a:cubicBezTo>
                    <a:lnTo>
                      <a:pt x="3277" y="655"/>
                    </a:lnTo>
                    <a:cubicBezTo>
                      <a:pt x="3322" y="655"/>
                      <a:pt x="3359" y="650"/>
                      <a:pt x="3393" y="639"/>
                    </a:cubicBezTo>
                    <a:lnTo>
                      <a:pt x="3393" y="639"/>
                    </a:lnTo>
                    <a:cubicBezTo>
                      <a:pt x="3426" y="629"/>
                      <a:pt x="3453" y="612"/>
                      <a:pt x="3475" y="590"/>
                    </a:cubicBezTo>
                    <a:lnTo>
                      <a:pt x="3475" y="590"/>
                    </a:lnTo>
                    <a:cubicBezTo>
                      <a:pt x="3497" y="568"/>
                      <a:pt x="3518" y="558"/>
                      <a:pt x="3540" y="558"/>
                    </a:cubicBezTo>
                    <a:lnTo>
                      <a:pt x="3540" y="558"/>
                    </a:lnTo>
                    <a:cubicBezTo>
                      <a:pt x="3562" y="558"/>
                      <a:pt x="3584" y="568"/>
                      <a:pt x="3605" y="590"/>
                    </a:cubicBezTo>
                    <a:lnTo>
                      <a:pt x="3605" y="590"/>
                    </a:lnTo>
                    <a:cubicBezTo>
                      <a:pt x="3628" y="612"/>
                      <a:pt x="3649" y="623"/>
                      <a:pt x="3671" y="623"/>
                    </a:cubicBezTo>
                    <a:lnTo>
                      <a:pt x="3671" y="623"/>
                    </a:lnTo>
                    <a:cubicBezTo>
                      <a:pt x="3693" y="623"/>
                      <a:pt x="3714" y="612"/>
                      <a:pt x="3736" y="590"/>
                    </a:cubicBezTo>
                    <a:lnTo>
                      <a:pt x="3803" y="525"/>
                    </a:lnTo>
                    <a:lnTo>
                      <a:pt x="3868" y="459"/>
                    </a:lnTo>
                    <a:close/>
                    <a:moveTo>
                      <a:pt x="3081" y="327"/>
                    </a:moveTo>
                    <a:lnTo>
                      <a:pt x="3147" y="262"/>
                    </a:lnTo>
                    <a:lnTo>
                      <a:pt x="3147" y="262"/>
                    </a:lnTo>
                    <a:cubicBezTo>
                      <a:pt x="3169" y="240"/>
                      <a:pt x="3180" y="219"/>
                      <a:pt x="3180" y="197"/>
                    </a:cubicBezTo>
                    <a:lnTo>
                      <a:pt x="3180" y="197"/>
                    </a:lnTo>
                    <a:cubicBezTo>
                      <a:pt x="3180" y="175"/>
                      <a:pt x="3163" y="159"/>
                      <a:pt x="3130" y="148"/>
                    </a:cubicBezTo>
                    <a:lnTo>
                      <a:pt x="3130" y="148"/>
                    </a:lnTo>
                    <a:cubicBezTo>
                      <a:pt x="3098" y="137"/>
                      <a:pt x="3059" y="131"/>
                      <a:pt x="3016" y="131"/>
                    </a:cubicBezTo>
                    <a:lnTo>
                      <a:pt x="3016" y="131"/>
                    </a:lnTo>
                    <a:cubicBezTo>
                      <a:pt x="2972" y="131"/>
                      <a:pt x="2934" y="137"/>
                      <a:pt x="2901" y="148"/>
                    </a:cubicBezTo>
                    <a:lnTo>
                      <a:pt x="2901" y="148"/>
                    </a:lnTo>
                    <a:cubicBezTo>
                      <a:pt x="2868" y="159"/>
                      <a:pt x="2841" y="175"/>
                      <a:pt x="2819" y="197"/>
                    </a:cubicBezTo>
                    <a:lnTo>
                      <a:pt x="2753" y="262"/>
                    </a:lnTo>
                    <a:lnTo>
                      <a:pt x="2557" y="459"/>
                    </a:lnTo>
                    <a:lnTo>
                      <a:pt x="2492" y="525"/>
                    </a:lnTo>
                    <a:lnTo>
                      <a:pt x="2492" y="525"/>
                    </a:lnTo>
                    <a:cubicBezTo>
                      <a:pt x="2469" y="546"/>
                      <a:pt x="2458" y="568"/>
                      <a:pt x="2458" y="590"/>
                    </a:cubicBezTo>
                    <a:lnTo>
                      <a:pt x="2458" y="590"/>
                    </a:lnTo>
                    <a:cubicBezTo>
                      <a:pt x="2458" y="612"/>
                      <a:pt x="2475" y="629"/>
                      <a:pt x="2507" y="639"/>
                    </a:cubicBezTo>
                    <a:lnTo>
                      <a:pt x="2507" y="639"/>
                    </a:lnTo>
                    <a:cubicBezTo>
                      <a:pt x="2540" y="650"/>
                      <a:pt x="2579" y="655"/>
                      <a:pt x="2622" y="655"/>
                    </a:cubicBezTo>
                    <a:lnTo>
                      <a:pt x="2622" y="655"/>
                    </a:lnTo>
                    <a:cubicBezTo>
                      <a:pt x="2666" y="655"/>
                      <a:pt x="2704" y="650"/>
                      <a:pt x="2737" y="639"/>
                    </a:cubicBezTo>
                    <a:lnTo>
                      <a:pt x="2737" y="639"/>
                    </a:lnTo>
                    <a:cubicBezTo>
                      <a:pt x="2770" y="629"/>
                      <a:pt x="2797" y="612"/>
                      <a:pt x="2819" y="590"/>
                    </a:cubicBezTo>
                    <a:lnTo>
                      <a:pt x="2885" y="525"/>
                    </a:lnTo>
                    <a:lnTo>
                      <a:pt x="2950" y="459"/>
                    </a:lnTo>
                    <a:lnTo>
                      <a:pt x="3016" y="394"/>
                    </a:lnTo>
                    <a:lnTo>
                      <a:pt x="3081" y="327"/>
                    </a:lnTo>
                    <a:close/>
                    <a:moveTo>
                      <a:pt x="2425" y="327"/>
                    </a:moveTo>
                    <a:lnTo>
                      <a:pt x="2492" y="262"/>
                    </a:lnTo>
                    <a:lnTo>
                      <a:pt x="2492" y="262"/>
                    </a:lnTo>
                    <a:cubicBezTo>
                      <a:pt x="2513" y="240"/>
                      <a:pt x="2524" y="219"/>
                      <a:pt x="2524" y="197"/>
                    </a:cubicBezTo>
                    <a:lnTo>
                      <a:pt x="2524" y="197"/>
                    </a:lnTo>
                    <a:cubicBezTo>
                      <a:pt x="2524" y="175"/>
                      <a:pt x="2507" y="159"/>
                      <a:pt x="2475" y="148"/>
                    </a:cubicBezTo>
                    <a:lnTo>
                      <a:pt x="2475" y="148"/>
                    </a:lnTo>
                    <a:cubicBezTo>
                      <a:pt x="2442" y="137"/>
                      <a:pt x="2404" y="131"/>
                      <a:pt x="2360" y="131"/>
                    </a:cubicBezTo>
                    <a:lnTo>
                      <a:pt x="2360" y="131"/>
                    </a:lnTo>
                    <a:cubicBezTo>
                      <a:pt x="2317" y="131"/>
                      <a:pt x="2278" y="137"/>
                      <a:pt x="2246" y="148"/>
                    </a:cubicBezTo>
                    <a:lnTo>
                      <a:pt x="2246" y="148"/>
                    </a:lnTo>
                    <a:cubicBezTo>
                      <a:pt x="2212" y="159"/>
                      <a:pt x="2185" y="175"/>
                      <a:pt x="2163" y="197"/>
                    </a:cubicBezTo>
                    <a:lnTo>
                      <a:pt x="2163" y="197"/>
                    </a:lnTo>
                    <a:cubicBezTo>
                      <a:pt x="2141" y="219"/>
                      <a:pt x="2119" y="230"/>
                      <a:pt x="2098" y="230"/>
                    </a:cubicBezTo>
                    <a:lnTo>
                      <a:pt x="2098" y="230"/>
                    </a:lnTo>
                    <a:cubicBezTo>
                      <a:pt x="2076" y="230"/>
                      <a:pt x="2054" y="219"/>
                      <a:pt x="2032" y="197"/>
                    </a:cubicBezTo>
                    <a:lnTo>
                      <a:pt x="2032" y="197"/>
                    </a:lnTo>
                    <a:cubicBezTo>
                      <a:pt x="2011" y="175"/>
                      <a:pt x="1989" y="164"/>
                      <a:pt x="1966" y="164"/>
                    </a:cubicBezTo>
                    <a:lnTo>
                      <a:pt x="1966" y="164"/>
                    </a:lnTo>
                    <a:cubicBezTo>
                      <a:pt x="1945" y="164"/>
                      <a:pt x="1923" y="175"/>
                      <a:pt x="1901" y="197"/>
                    </a:cubicBezTo>
                    <a:lnTo>
                      <a:pt x="1836" y="262"/>
                    </a:lnTo>
                    <a:lnTo>
                      <a:pt x="1770" y="327"/>
                    </a:lnTo>
                    <a:lnTo>
                      <a:pt x="1705" y="394"/>
                    </a:lnTo>
                    <a:lnTo>
                      <a:pt x="1638" y="459"/>
                    </a:lnTo>
                    <a:lnTo>
                      <a:pt x="1573" y="525"/>
                    </a:lnTo>
                    <a:lnTo>
                      <a:pt x="1573" y="525"/>
                    </a:lnTo>
                    <a:cubicBezTo>
                      <a:pt x="1552" y="546"/>
                      <a:pt x="1541" y="568"/>
                      <a:pt x="1541" y="590"/>
                    </a:cubicBezTo>
                    <a:lnTo>
                      <a:pt x="1541" y="590"/>
                    </a:lnTo>
                    <a:cubicBezTo>
                      <a:pt x="1541" y="612"/>
                      <a:pt x="1557" y="629"/>
                      <a:pt x="1590" y="639"/>
                    </a:cubicBezTo>
                    <a:lnTo>
                      <a:pt x="1590" y="639"/>
                    </a:lnTo>
                    <a:cubicBezTo>
                      <a:pt x="1623" y="650"/>
                      <a:pt x="1661" y="655"/>
                      <a:pt x="1705" y="655"/>
                    </a:cubicBezTo>
                    <a:lnTo>
                      <a:pt x="1705" y="655"/>
                    </a:lnTo>
                    <a:cubicBezTo>
                      <a:pt x="1748" y="655"/>
                      <a:pt x="1786" y="650"/>
                      <a:pt x="1819" y="639"/>
                    </a:cubicBezTo>
                    <a:lnTo>
                      <a:pt x="1819" y="639"/>
                    </a:lnTo>
                    <a:cubicBezTo>
                      <a:pt x="1851" y="629"/>
                      <a:pt x="1879" y="612"/>
                      <a:pt x="1901" y="590"/>
                    </a:cubicBezTo>
                    <a:lnTo>
                      <a:pt x="1901" y="590"/>
                    </a:lnTo>
                    <a:cubicBezTo>
                      <a:pt x="1923" y="568"/>
                      <a:pt x="1945" y="558"/>
                      <a:pt x="1966" y="558"/>
                    </a:cubicBezTo>
                    <a:lnTo>
                      <a:pt x="1966" y="558"/>
                    </a:lnTo>
                    <a:cubicBezTo>
                      <a:pt x="1989" y="558"/>
                      <a:pt x="2011" y="568"/>
                      <a:pt x="2032" y="590"/>
                    </a:cubicBezTo>
                    <a:lnTo>
                      <a:pt x="2032" y="590"/>
                    </a:lnTo>
                    <a:cubicBezTo>
                      <a:pt x="2054" y="612"/>
                      <a:pt x="2076" y="623"/>
                      <a:pt x="2098" y="623"/>
                    </a:cubicBezTo>
                    <a:lnTo>
                      <a:pt x="2098" y="623"/>
                    </a:lnTo>
                    <a:cubicBezTo>
                      <a:pt x="2119" y="623"/>
                      <a:pt x="2141" y="612"/>
                      <a:pt x="2163" y="590"/>
                    </a:cubicBezTo>
                    <a:lnTo>
                      <a:pt x="2229" y="525"/>
                    </a:lnTo>
                    <a:lnTo>
                      <a:pt x="2294" y="459"/>
                    </a:lnTo>
                    <a:lnTo>
                      <a:pt x="2360" y="394"/>
                    </a:lnTo>
                    <a:lnTo>
                      <a:pt x="2425" y="327"/>
                    </a:lnTo>
                    <a:close/>
                    <a:moveTo>
                      <a:pt x="1245" y="590"/>
                    </a:moveTo>
                    <a:lnTo>
                      <a:pt x="1573" y="262"/>
                    </a:lnTo>
                    <a:lnTo>
                      <a:pt x="1573" y="262"/>
                    </a:lnTo>
                    <a:cubicBezTo>
                      <a:pt x="1595" y="240"/>
                      <a:pt x="1606" y="219"/>
                      <a:pt x="1606" y="197"/>
                    </a:cubicBezTo>
                    <a:lnTo>
                      <a:pt x="1606" y="197"/>
                    </a:lnTo>
                    <a:cubicBezTo>
                      <a:pt x="1606" y="175"/>
                      <a:pt x="1590" y="159"/>
                      <a:pt x="1557" y="148"/>
                    </a:cubicBezTo>
                    <a:lnTo>
                      <a:pt x="1557" y="148"/>
                    </a:lnTo>
                    <a:cubicBezTo>
                      <a:pt x="1524" y="137"/>
                      <a:pt x="1486" y="131"/>
                      <a:pt x="1442" y="131"/>
                    </a:cubicBezTo>
                    <a:lnTo>
                      <a:pt x="1442" y="131"/>
                    </a:lnTo>
                    <a:cubicBezTo>
                      <a:pt x="1399" y="131"/>
                      <a:pt x="1360" y="137"/>
                      <a:pt x="1328" y="148"/>
                    </a:cubicBezTo>
                    <a:lnTo>
                      <a:pt x="1328" y="148"/>
                    </a:lnTo>
                    <a:cubicBezTo>
                      <a:pt x="1295" y="159"/>
                      <a:pt x="1267" y="175"/>
                      <a:pt x="1245" y="197"/>
                    </a:cubicBezTo>
                    <a:lnTo>
                      <a:pt x="1180" y="262"/>
                    </a:lnTo>
                    <a:lnTo>
                      <a:pt x="1115" y="327"/>
                    </a:lnTo>
                    <a:lnTo>
                      <a:pt x="1049" y="394"/>
                    </a:lnTo>
                    <a:lnTo>
                      <a:pt x="983" y="459"/>
                    </a:lnTo>
                    <a:lnTo>
                      <a:pt x="918" y="525"/>
                    </a:lnTo>
                    <a:lnTo>
                      <a:pt x="918" y="525"/>
                    </a:lnTo>
                    <a:cubicBezTo>
                      <a:pt x="896" y="546"/>
                      <a:pt x="885" y="568"/>
                      <a:pt x="885" y="590"/>
                    </a:cubicBezTo>
                    <a:lnTo>
                      <a:pt x="885" y="590"/>
                    </a:lnTo>
                    <a:cubicBezTo>
                      <a:pt x="885" y="612"/>
                      <a:pt x="901" y="629"/>
                      <a:pt x="935" y="639"/>
                    </a:cubicBezTo>
                    <a:lnTo>
                      <a:pt x="935" y="639"/>
                    </a:lnTo>
                    <a:cubicBezTo>
                      <a:pt x="967" y="650"/>
                      <a:pt x="1005" y="655"/>
                      <a:pt x="1049" y="655"/>
                    </a:cubicBezTo>
                    <a:lnTo>
                      <a:pt x="1049" y="655"/>
                    </a:lnTo>
                    <a:cubicBezTo>
                      <a:pt x="1093" y="655"/>
                      <a:pt x="1131" y="650"/>
                      <a:pt x="1164" y="639"/>
                    </a:cubicBezTo>
                    <a:lnTo>
                      <a:pt x="1164" y="639"/>
                    </a:lnTo>
                    <a:cubicBezTo>
                      <a:pt x="1196" y="629"/>
                      <a:pt x="1224" y="612"/>
                      <a:pt x="1245" y="590"/>
                    </a:cubicBezTo>
                    <a:close/>
                    <a:moveTo>
                      <a:pt x="4720" y="787"/>
                    </a:moveTo>
                    <a:lnTo>
                      <a:pt x="0" y="787"/>
                    </a:lnTo>
                    <a:lnTo>
                      <a:pt x="0" y="633"/>
                    </a:lnTo>
                    <a:lnTo>
                      <a:pt x="0" y="633"/>
                    </a:lnTo>
                    <a:cubicBezTo>
                      <a:pt x="4" y="635"/>
                      <a:pt x="10" y="637"/>
                      <a:pt x="16" y="639"/>
                    </a:cubicBezTo>
                    <a:lnTo>
                      <a:pt x="16" y="639"/>
                    </a:lnTo>
                    <a:cubicBezTo>
                      <a:pt x="49" y="650"/>
                      <a:pt x="87" y="655"/>
                      <a:pt x="131" y="655"/>
                    </a:cubicBezTo>
                    <a:lnTo>
                      <a:pt x="131" y="655"/>
                    </a:lnTo>
                    <a:cubicBezTo>
                      <a:pt x="175" y="655"/>
                      <a:pt x="213" y="650"/>
                      <a:pt x="245" y="639"/>
                    </a:cubicBezTo>
                    <a:lnTo>
                      <a:pt x="245" y="639"/>
                    </a:lnTo>
                    <a:cubicBezTo>
                      <a:pt x="279" y="629"/>
                      <a:pt x="306" y="612"/>
                      <a:pt x="328" y="590"/>
                    </a:cubicBezTo>
                    <a:lnTo>
                      <a:pt x="328" y="590"/>
                    </a:lnTo>
                    <a:cubicBezTo>
                      <a:pt x="350" y="568"/>
                      <a:pt x="371" y="558"/>
                      <a:pt x="393" y="558"/>
                    </a:cubicBezTo>
                    <a:lnTo>
                      <a:pt x="393" y="558"/>
                    </a:lnTo>
                    <a:cubicBezTo>
                      <a:pt x="415" y="558"/>
                      <a:pt x="437" y="568"/>
                      <a:pt x="459" y="590"/>
                    </a:cubicBezTo>
                    <a:lnTo>
                      <a:pt x="459" y="590"/>
                    </a:lnTo>
                    <a:cubicBezTo>
                      <a:pt x="481" y="612"/>
                      <a:pt x="502" y="623"/>
                      <a:pt x="525" y="623"/>
                    </a:cubicBezTo>
                    <a:lnTo>
                      <a:pt x="525" y="623"/>
                    </a:lnTo>
                    <a:cubicBezTo>
                      <a:pt x="547" y="623"/>
                      <a:pt x="568" y="612"/>
                      <a:pt x="590" y="590"/>
                    </a:cubicBezTo>
                    <a:lnTo>
                      <a:pt x="918" y="262"/>
                    </a:lnTo>
                    <a:lnTo>
                      <a:pt x="918" y="262"/>
                    </a:lnTo>
                    <a:cubicBezTo>
                      <a:pt x="939" y="240"/>
                      <a:pt x="951" y="219"/>
                      <a:pt x="951" y="197"/>
                    </a:cubicBezTo>
                    <a:lnTo>
                      <a:pt x="951" y="197"/>
                    </a:lnTo>
                    <a:cubicBezTo>
                      <a:pt x="951" y="175"/>
                      <a:pt x="935" y="159"/>
                      <a:pt x="901" y="148"/>
                    </a:cubicBezTo>
                    <a:lnTo>
                      <a:pt x="901" y="148"/>
                    </a:lnTo>
                    <a:cubicBezTo>
                      <a:pt x="868" y="137"/>
                      <a:pt x="830" y="131"/>
                      <a:pt x="787" y="131"/>
                    </a:cubicBezTo>
                    <a:lnTo>
                      <a:pt x="787" y="131"/>
                    </a:lnTo>
                    <a:cubicBezTo>
                      <a:pt x="743" y="131"/>
                      <a:pt x="704" y="137"/>
                      <a:pt x="672" y="148"/>
                    </a:cubicBezTo>
                    <a:lnTo>
                      <a:pt x="672" y="148"/>
                    </a:lnTo>
                    <a:cubicBezTo>
                      <a:pt x="639" y="159"/>
                      <a:pt x="612" y="175"/>
                      <a:pt x="590" y="197"/>
                    </a:cubicBezTo>
                    <a:lnTo>
                      <a:pt x="590" y="197"/>
                    </a:lnTo>
                    <a:cubicBezTo>
                      <a:pt x="568" y="219"/>
                      <a:pt x="547" y="230"/>
                      <a:pt x="525" y="230"/>
                    </a:cubicBezTo>
                    <a:lnTo>
                      <a:pt x="525" y="230"/>
                    </a:lnTo>
                    <a:cubicBezTo>
                      <a:pt x="502" y="230"/>
                      <a:pt x="481" y="219"/>
                      <a:pt x="459" y="197"/>
                    </a:cubicBezTo>
                    <a:lnTo>
                      <a:pt x="459" y="197"/>
                    </a:lnTo>
                    <a:cubicBezTo>
                      <a:pt x="437" y="175"/>
                      <a:pt x="415" y="164"/>
                      <a:pt x="393" y="164"/>
                    </a:cubicBezTo>
                    <a:lnTo>
                      <a:pt x="393" y="164"/>
                    </a:lnTo>
                    <a:cubicBezTo>
                      <a:pt x="371" y="164"/>
                      <a:pt x="350" y="175"/>
                      <a:pt x="328" y="197"/>
                    </a:cubicBezTo>
                    <a:lnTo>
                      <a:pt x="0" y="525"/>
                    </a:ln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40"/>
                      <a:pt x="33" y="219"/>
                      <a:pt x="33" y="197"/>
                    </a:cubicBezTo>
                    <a:lnTo>
                      <a:pt x="33" y="197"/>
                    </a:lnTo>
                    <a:cubicBezTo>
                      <a:pt x="33" y="179"/>
                      <a:pt x="22" y="165"/>
                      <a:pt x="0" y="154"/>
                    </a:cubicBezTo>
                    <a:lnTo>
                      <a:pt x="0" y="0"/>
                    </a:lnTo>
                    <a:lnTo>
                      <a:pt x="4720" y="0"/>
                    </a:lnTo>
                    <a:lnTo>
                      <a:pt x="4720" y="154"/>
                    </a:lnTo>
                    <a:lnTo>
                      <a:pt x="4720" y="154"/>
                    </a:lnTo>
                    <a:cubicBezTo>
                      <a:pt x="4715" y="152"/>
                      <a:pt x="4710" y="150"/>
                      <a:pt x="4704" y="148"/>
                    </a:cubicBezTo>
                    <a:lnTo>
                      <a:pt x="4704" y="148"/>
                    </a:lnTo>
                    <a:cubicBezTo>
                      <a:pt x="4671" y="137"/>
                      <a:pt x="4633" y="131"/>
                      <a:pt x="4589" y="131"/>
                    </a:cubicBezTo>
                    <a:lnTo>
                      <a:pt x="4589" y="131"/>
                    </a:lnTo>
                    <a:cubicBezTo>
                      <a:pt x="4545" y="131"/>
                      <a:pt x="4507" y="137"/>
                      <a:pt x="4474" y="148"/>
                    </a:cubicBezTo>
                    <a:lnTo>
                      <a:pt x="4474" y="148"/>
                    </a:lnTo>
                    <a:cubicBezTo>
                      <a:pt x="4441" y="159"/>
                      <a:pt x="4414" y="175"/>
                      <a:pt x="4392" y="197"/>
                    </a:cubicBezTo>
                    <a:lnTo>
                      <a:pt x="4327" y="262"/>
                    </a:lnTo>
                    <a:lnTo>
                      <a:pt x="4261" y="327"/>
                    </a:lnTo>
                    <a:lnTo>
                      <a:pt x="4196" y="394"/>
                    </a:lnTo>
                    <a:lnTo>
                      <a:pt x="4065" y="525"/>
                    </a:lnTo>
                    <a:lnTo>
                      <a:pt x="4065" y="525"/>
                    </a:lnTo>
                    <a:cubicBezTo>
                      <a:pt x="4042" y="546"/>
                      <a:pt x="4032" y="568"/>
                      <a:pt x="4032" y="590"/>
                    </a:cubicBezTo>
                    <a:lnTo>
                      <a:pt x="4032" y="590"/>
                    </a:lnTo>
                    <a:cubicBezTo>
                      <a:pt x="4032" y="612"/>
                      <a:pt x="4049" y="629"/>
                      <a:pt x="4081" y="639"/>
                    </a:cubicBezTo>
                    <a:lnTo>
                      <a:pt x="4081" y="639"/>
                    </a:lnTo>
                    <a:cubicBezTo>
                      <a:pt x="4114" y="650"/>
                      <a:pt x="4152" y="655"/>
                      <a:pt x="4196" y="655"/>
                    </a:cubicBezTo>
                    <a:lnTo>
                      <a:pt x="4196" y="655"/>
                    </a:lnTo>
                    <a:cubicBezTo>
                      <a:pt x="4239" y="655"/>
                      <a:pt x="4278" y="650"/>
                      <a:pt x="4310" y="639"/>
                    </a:cubicBezTo>
                    <a:lnTo>
                      <a:pt x="4310" y="639"/>
                    </a:lnTo>
                    <a:cubicBezTo>
                      <a:pt x="4343" y="629"/>
                      <a:pt x="4370" y="612"/>
                      <a:pt x="4392" y="590"/>
                    </a:cubicBezTo>
                    <a:lnTo>
                      <a:pt x="4458" y="525"/>
                    </a:lnTo>
                    <a:lnTo>
                      <a:pt x="4523" y="459"/>
                    </a:lnTo>
                    <a:lnTo>
                      <a:pt x="4720" y="262"/>
                    </a:lnTo>
                    <a:lnTo>
                      <a:pt x="4720" y="525"/>
                    </a:lnTo>
                    <a:lnTo>
                      <a:pt x="4720" y="525"/>
                    </a:lnTo>
                    <a:cubicBezTo>
                      <a:pt x="4698" y="546"/>
                      <a:pt x="4687" y="568"/>
                      <a:pt x="4687" y="590"/>
                    </a:cubicBezTo>
                    <a:lnTo>
                      <a:pt x="4687" y="590"/>
                    </a:lnTo>
                    <a:cubicBezTo>
                      <a:pt x="4687" y="607"/>
                      <a:pt x="4698" y="622"/>
                      <a:pt x="4720" y="633"/>
                    </a:cubicBezTo>
                    <a:lnTo>
                      <a:pt x="4720" y="78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01BA22CB-A529-DC42-A0BE-91986C31C271}"/>
                </a:ext>
              </a:extLst>
            </p:cNvPr>
            <p:cNvGrpSpPr/>
            <p:nvPr/>
          </p:nvGrpSpPr>
          <p:grpSpPr>
            <a:xfrm rot="5400000">
              <a:off x="9972347" y="6244430"/>
              <a:ext cx="3357822" cy="1078517"/>
              <a:chOff x="6151563" y="6772275"/>
              <a:chExt cx="1700212" cy="546100"/>
            </a:xfrm>
          </p:grpSpPr>
          <p:sp>
            <p:nvSpPr>
              <p:cNvPr id="39" name="Freeform 576">
                <a:extLst>
                  <a:ext uri="{FF2B5EF4-FFF2-40B4-BE49-F238E27FC236}">
                    <a16:creationId xmlns="" xmlns:a16="http://schemas.microsoft.com/office/drawing/2014/main" id="{543360E0-44D3-694E-B8E1-009CED02C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772275"/>
                <a:ext cx="1700212" cy="244475"/>
              </a:xfrm>
              <a:custGeom>
                <a:avLst/>
                <a:gdLst>
                  <a:gd name="T0" fmla="*/ 3606 w 4721"/>
                  <a:gd name="T1" fmla="*/ 170 h 679"/>
                  <a:gd name="T2" fmla="*/ 3933 w 4721"/>
                  <a:gd name="T3" fmla="*/ 337 h 679"/>
                  <a:gd name="T4" fmla="*/ 4302 w 4721"/>
                  <a:gd name="T5" fmla="*/ 145 h 679"/>
                  <a:gd name="T6" fmla="*/ 4302 w 4721"/>
                  <a:gd name="T7" fmla="*/ 401 h 679"/>
                  <a:gd name="T8" fmla="*/ 4146 w 4721"/>
                  <a:gd name="T9" fmla="*/ 444 h 679"/>
                  <a:gd name="T10" fmla="*/ 4040 w 4721"/>
                  <a:gd name="T11" fmla="*/ 486 h 679"/>
                  <a:gd name="T12" fmla="*/ 3933 w 4721"/>
                  <a:gd name="T13" fmla="*/ 550 h 679"/>
                  <a:gd name="T14" fmla="*/ 3827 w 4721"/>
                  <a:gd name="T15" fmla="*/ 486 h 679"/>
                  <a:gd name="T16" fmla="*/ 3721 w 4721"/>
                  <a:gd name="T17" fmla="*/ 444 h 679"/>
                  <a:gd name="T18" fmla="*/ 3721 w 4721"/>
                  <a:gd name="T19" fmla="*/ 444 h 679"/>
                  <a:gd name="T20" fmla="*/ 3564 w 4721"/>
                  <a:gd name="T21" fmla="*/ 401 h 679"/>
                  <a:gd name="T22" fmla="*/ 3171 w 4721"/>
                  <a:gd name="T23" fmla="*/ 145 h 679"/>
                  <a:gd name="T24" fmla="*/ 2860 w 4721"/>
                  <a:gd name="T25" fmla="*/ 281 h 679"/>
                  <a:gd name="T26" fmla="*/ 3081 w 4721"/>
                  <a:gd name="T27" fmla="*/ 238 h 679"/>
                  <a:gd name="T28" fmla="*/ 3385 w 4721"/>
                  <a:gd name="T29" fmla="*/ 333 h 679"/>
                  <a:gd name="T30" fmla="*/ 1917 w 4721"/>
                  <a:gd name="T31" fmla="*/ 102 h 679"/>
                  <a:gd name="T32" fmla="*/ 2294 w 4721"/>
                  <a:gd name="T33" fmla="*/ 307 h 679"/>
                  <a:gd name="T34" fmla="*/ 2598 w 4721"/>
                  <a:gd name="T35" fmla="*/ 213 h 679"/>
                  <a:gd name="T36" fmla="*/ 2729 w 4721"/>
                  <a:gd name="T37" fmla="*/ 349 h 679"/>
                  <a:gd name="T38" fmla="*/ 2622 w 4721"/>
                  <a:gd name="T39" fmla="*/ 414 h 679"/>
                  <a:gd name="T40" fmla="*/ 2516 w 4721"/>
                  <a:gd name="T41" fmla="*/ 486 h 679"/>
                  <a:gd name="T42" fmla="*/ 2409 w 4721"/>
                  <a:gd name="T43" fmla="*/ 580 h 679"/>
                  <a:gd name="T44" fmla="*/ 2384 w 4721"/>
                  <a:gd name="T45" fmla="*/ 605 h 679"/>
                  <a:gd name="T46" fmla="*/ 2229 w 4721"/>
                  <a:gd name="T47" fmla="*/ 541 h 679"/>
                  <a:gd name="T48" fmla="*/ 2073 w 4721"/>
                  <a:gd name="T49" fmla="*/ 469 h 679"/>
                  <a:gd name="T50" fmla="*/ 1917 w 4721"/>
                  <a:gd name="T51" fmla="*/ 375 h 679"/>
                  <a:gd name="T52" fmla="*/ 1729 w 4721"/>
                  <a:gd name="T53" fmla="*/ 213 h 679"/>
                  <a:gd name="T54" fmla="*/ 1418 w 4721"/>
                  <a:gd name="T55" fmla="*/ 213 h 679"/>
                  <a:gd name="T56" fmla="*/ 1377 w 4721"/>
                  <a:gd name="T57" fmla="*/ 307 h 679"/>
                  <a:gd name="T58" fmla="*/ 1729 w 4721"/>
                  <a:gd name="T59" fmla="*/ 281 h 679"/>
                  <a:gd name="T60" fmla="*/ 1148 w 4721"/>
                  <a:gd name="T61" fmla="*/ 68 h 679"/>
                  <a:gd name="T62" fmla="*/ 590 w 4721"/>
                  <a:gd name="T63" fmla="*/ 238 h 679"/>
                  <a:gd name="T64" fmla="*/ 893 w 4721"/>
                  <a:gd name="T65" fmla="*/ 281 h 679"/>
                  <a:gd name="T66" fmla="*/ 1229 w 4721"/>
                  <a:gd name="T67" fmla="*/ 375 h 679"/>
                  <a:gd name="T68" fmla="*/ 1205 w 4721"/>
                  <a:gd name="T69" fmla="*/ 401 h 679"/>
                  <a:gd name="T70" fmla="*/ 1049 w 4721"/>
                  <a:gd name="T71" fmla="*/ 473 h 679"/>
                  <a:gd name="T72" fmla="*/ 893 w 4721"/>
                  <a:gd name="T73" fmla="*/ 538 h 679"/>
                  <a:gd name="T74" fmla="*/ 738 w 4721"/>
                  <a:gd name="T75" fmla="*/ 580 h 679"/>
                  <a:gd name="T76" fmla="*/ 631 w 4721"/>
                  <a:gd name="T77" fmla="*/ 486 h 679"/>
                  <a:gd name="T78" fmla="*/ 524 w 4721"/>
                  <a:gd name="T79" fmla="*/ 414 h 679"/>
                  <a:gd name="T80" fmla="*/ 418 w 4721"/>
                  <a:gd name="T81" fmla="*/ 349 h 679"/>
                  <a:gd name="T82" fmla="*/ 4409 w 4721"/>
                  <a:gd name="T83" fmla="*/ 307 h 679"/>
                  <a:gd name="T84" fmla="*/ 4696 w 4721"/>
                  <a:gd name="T85" fmla="*/ 213 h 679"/>
                  <a:gd name="T86" fmla="*/ 4434 w 4721"/>
                  <a:gd name="T87" fmla="*/ 418 h 679"/>
                  <a:gd name="T88" fmla="*/ 4040 w 4721"/>
                  <a:gd name="T89" fmla="*/ 623 h 679"/>
                  <a:gd name="T90" fmla="*/ 3737 w 4721"/>
                  <a:gd name="T91" fmla="*/ 580 h 679"/>
                  <a:gd name="T92" fmla="*/ 3344 w 4721"/>
                  <a:gd name="T93" fmla="*/ 375 h 679"/>
                  <a:gd name="T94" fmla="*/ 2990 w 4721"/>
                  <a:gd name="T95" fmla="*/ 349 h 679"/>
                  <a:gd name="T96" fmla="*/ 2598 w 4721"/>
                  <a:gd name="T97" fmla="*/ 555 h 679"/>
                  <a:gd name="T98" fmla="*/ 2294 w 4721"/>
                  <a:gd name="T99" fmla="*/ 648 h 679"/>
                  <a:gd name="T100" fmla="*/ 1901 w 4721"/>
                  <a:gd name="T101" fmla="*/ 444 h 679"/>
                  <a:gd name="T102" fmla="*/ 1573 w 4721"/>
                  <a:gd name="T103" fmla="*/ 277 h 679"/>
                  <a:gd name="T104" fmla="*/ 1205 w 4721"/>
                  <a:gd name="T105" fmla="*/ 469 h 679"/>
                  <a:gd name="T106" fmla="*/ 811 w 4721"/>
                  <a:gd name="T107" fmla="*/ 674 h 679"/>
                  <a:gd name="T108" fmla="*/ 500 w 4721"/>
                  <a:gd name="T109" fmla="*/ 538 h 679"/>
                  <a:gd name="T110" fmla="*/ 106 w 4721"/>
                  <a:gd name="T111" fmla="*/ 333 h 679"/>
                  <a:gd name="T112" fmla="*/ 197 w 4721"/>
                  <a:gd name="T113" fmla="*/ 307 h 679"/>
                  <a:gd name="T114" fmla="*/ 156 w 4721"/>
                  <a:gd name="T115" fmla="*/ 213 h 679"/>
                  <a:gd name="T116" fmla="*/ 4696 w 4721"/>
                  <a:gd name="T117" fmla="*/ 145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21" h="679">
                    <a:moveTo>
                      <a:pt x="4376" y="102"/>
                    </a:moveTo>
                    <a:lnTo>
                      <a:pt x="4376" y="102"/>
                    </a:lnTo>
                    <a:cubicBezTo>
                      <a:pt x="4376" y="91"/>
                      <a:pt x="4368" y="82"/>
                      <a:pt x="4351" y="76"/>
                    </a:cubicBezTo>
                    <a:lnTo>
                      <a:pt x="4351" y="76"/>
                    </a:lnTo>
                    <a:cubicBezTo>
                      <a:pt x="4335" y="71"/>
                      <a:pt x="4316" y="68"/>
                      <a:pt x="4294" y="68"/>
                    </a:cubicBezTo>
                    <a:lnTo>
                      <a:pt x="3573" y="68"/>
                    </a:lnTo>
                    <a:lnTo>
                      <a:pt x="3573" y="68"/>
                    </a:lnTo>
                    <a:cubicBezTo>
                      <a:pt x="3551" y="68"/>
                      <a:pt x="3532" y="71"/>
                      <a:pt x="3516" y="76"/>
                    </a:cubicBezTo>
                    <a:lnTo>
                      <a:pt x="3516" y="76"/>
                    </a:lnTo>
                    <a:cubicBezTo>
                      <a:pt x="3499" y="82"/>
                      <a:pt x="3491" y="91"/>
                      <a:pt x="3491" y="102"/>
                    </a:cubicBezTo>
                    <a:lnTo>
                      <a:pt x="3491" y="102"/>
                    </a:lnTo>
                    <a:cubicBezTo>
                      <a:pt x="3491" y="113"/>
                      <a:pt x="3499" y="122"/>
                      <a:pt x="3516" y="127"/>
                    </a:cubicBezTo>
                    <a:lnTo>
                      <a:pt x="3564" y="145"/>
                    </a:lnTo>
                    <a:lnTo>
                      <a:pt x="3564" y="145"/>
                    </a:lnTo>
                    <a:cubicBezTo>
                      <a:pt x="3581" y="150"/>
                      <a:pt x="3595" y="159"/>
                      <a:pt x="3606" y="170"/>
                    </a:cubicBezTo>
                    <a:lnTo>
                      <a:pt x="3606" y="170"/>
                    </a:lnTo>
                    <a:cubicBezTo>
                      <a:pt x="3617" y="182"/>
                      <a:pt x="3630" y="190"/>
                      <a:pt x="3647" y="196"/>
                    </a:cubicBezTo>
                    <a:lnTo>
                      <a:pt x="3696" y="213"/>
                    </a:lnTo>
                    <a:lnTo>
                      <a:pt x="3696" y="213"/>
                    </a:lnTo>
                    <a:cubicBezTo>
                      <a:pt x="3712" y="218"/>
                      <a:pt x="3726" y="227"/>
                      <a:pt x="3737" y="238"/>
                    </a:cubicBezTo>
                    <a:lnTo>
                      <a:pt x="3737" y="238"/>
                    </a:lnTo>
                    <a:cubicBezTo>
                      <a:pt x="3748" y="250"/>
                      <a:pt x="3762" y="258"/>
                      <a:pt x="3778" y="264"/>
                    </a:cubicBezTo>
                    <a:lnTo>
                      <a:pt x="3827" y="281"/>
                    </a:lnTo>
                    <a:lnTo>
                      <a:pt x="3827" y="281"/>
                    </a:lnTo>
                    <a:cubicBezTo>
                      <a:pt x="3843" y="287"/>
                      <a:pt x="3857" y="296"/>
                      <a:pt x="3868" y="307"/>
                    </a:cubicBezTo>
                    <a:lnTo>
                      <a:pt x="3868" y="307"/>
                    </a:lnTo>
                    <a:cubicBezTo>
                      <a:pt x="3879" y="318"/>
                      <a:pt x="3892" y="327"/>
                      <a:pt x="3909" y="333"/>
                    </a:cubicBezTo>
                    <a:lnTo>
                      <a:pt x="3909" y="333"/>
                    </a:lnTo>
                    <a:cubicBezTo>
                      <a:pt x="3917" y="336"/>
                      <a:pt x="3926" y="337"/>
                      <a:pt x="3933" y="337"/>
                    </a:cubicBezTo>
                    <a:lnTo>
                      <a:pt x="3933" y="337"/>
                    </a:lnTo>
                    <a:cubicBezTo>
                      <a:pt x="3941" y="337"/>
                      <a:pt x="3950" y="336"/>
                      <a:pt x="3958" y="333"/>
                    </a:cubicBezTo>
                    <a:lnTo>
                      <a:pt x="3958" y="333"/>
                    </a:lnTo>
                    <a:cubicBezTo>
                      <a:pt x="3974" y="327"/>
                      <a:pt x="3988" y="318"/>
                      <a:pt x="3999" y="307"/>
                    </a:cubicBezTo>
                    <a:lnTo>
                      <a:pt x="3999" y="307"/>
                    </a:lnTo>
                    <a:cubicBezTo>
                      <a:pt x="4010" y="296"/>
                      <a:pt x="4024" y="287"/>
                      <a:pt x="4040" y="281"/>
                    </a:cubicBezTo>
                    <a:lnTo>
                      <a:pt x="4090" y="264"/>
                    </a:lnTo>
                    <a:lnTo>
                      <a:pt x="4090" y="264"/>
                    </a:lnTo>
                    <a:cubicBezTo>
                      <a:pt x="4106" y="258"/>
                      <a:pt x="4119" y="250"/>
                      <a:pt x="4131" y="238"/>
                    </a:cubicBezTo>
                    <a:lnTo>
                      <a:pt x="4131" y="238"/>
                    </a:lnTo>
                    <a:cubicBezTo>
                      <a:pt x="4141" y="227"/>
                      <a:pt x="4155" y="218"/>
                      <a:pt x="4171" y="213"/>
                    </a:cubicBezTo>
                    <a:lnTo>
                      <a:pt x="4221" y="196"/>
                    </a:lnTo>
                    <a:lnTo>
                      <a:pt x="4221" y="196"/>
                    </a:lnTo>
                    <a:cubicBezTo>
                      <a:pt x="4236" y="190"/>
                      <a:pt x="4250" y="182"/>
                      <a:pt x="4261" y="170"/>
                    </a:cubicBezTo>
                    <a:lnTo>
                      <a:pt x="4261" y="170"/>
                    </a:lnTo>
                    <a:cubicBezTo>
                      <a:pt x="4272" y="159"/>
                      <a:pt x="4286" y="150"/>
                      <a:pt x="4302" y="145"/>
                    </a:cubicBezTo>
                    <a:lnTo>
                      <a:pt x="4351" y="127"/>
                    </a:lnTo>
                    <a:lnTo>
                      <a:pt x="4351" y="127"/>
                    </a:lnTo>
                    <a:cubicBezTo>
                      <a:pt x="4368" y="122"/>
                      <a:pt x="4376" y="113"/>
                      <a:pt x="4376" y="102"/>
                    </a:cubicBezTo>
                    <a:close/>
                    <a:moveTo>
                      <a:pt x="4376" y="375"/>
                    </a:moveTo>
                    <a:lnTo>
                      <a:pt x="4376" y="375"/>
                    </a:lnTo>
                    <a:cubicBezTo>
                      <a:pt x="4376" y="364"/>
                      <a:pt x="4368" y="355"/>
                      <a:pt x="4351" y="349"/>
                    </a:cubicBezTo>
                    <a:lnTo>
                      <a:pt x="4351" y="349"/>
                    </a:lnTo>
                    <a:cubicBezTo>
                      <a:pt x="4343" y="347"/>
                      <a:pt x="4335" y="345"/>
                      <a:pt x="4327" y="345"/>
                    </a:cubicBezTo>
                    <a:lnTo>
                      <a:pt x="4327" y="345"/>
                    </a:lnTo>
                    <a:cubicBezTo>
                      <a:pt x="4318" y="345"/>
                      <a:pt x="4310" y="347"/>
                      <a:pt x="4302" y="349"/>
                    </a:cubicBezTo>
                    <a:lnTo>
                      <a:pt x="4302" y="349"/>
                    </a:lnTo>
                    <a:cubicBezTo>
                      <a:pt x="4286" y="355"/>
                      <a:pt x="4277" y="364"/>
                      <a:pt x="4277" y="375"/>
                    </a:cubicBezTo>
                    <a:lnTo>
                      <a:pt x="4277" y="375"/>
                    </a:lnTo>
                    <a:cubicBezTo>
                      <a:pt x="4277" y="387"/>
                      <a:pt x="4286" y="395"/>
                      <a:pt x="4302" y="401"/>
                    </a:cubicBezTo>
                    <a:lnTo>
                      <a:pt x="4302" y="401"/>
                    </a:lnTo>
                    <a:cubicBezTo>
                      <a:pt x="4310" y="404"/>
                      <a:pt x="4318" y="405"/>
                      <a:pt x="4327" y="405"/>
                    </a:cubicBezTo>
                    <a:lnTo>
                      <a:pt x="4327" y="405"/>
                    </a:lnTo>
                    <a:cubicBezTo>
                      <a:pt x="4335" y="405"/>
                      <a:pt x="4343" y="404"/>
                      <a:pt x="4351" y="401"/>
                    </a:cubicBezTo>
                    <a:lnTo>
                      <a:pt x="4351" y="401"/>
                    </a:lnTo>
                    <a:cubicBezTo>
                      <a:pt x="4368" y="395"/>
                      <a:pt x="4376" y="387"/>
                      <a:pt x="4376" y="375"/>
                    </a:cubicBezTo>
                    <a:close/>
                    <a:moveTo>
                      <a:pt x="4245" y="444"/>
                    </a:moveTo>
                    <a:lnTo>
                      <a:pt x="4245" y="444"/>
                    </a:lnTo>
                    <a:cubicBezTo>
                      <a:pt x="4245" y="432"/>
                      <a:pt x="4236" y="424"/>
                      <a:pt x="4221" y="418"/>
                    </a:cubicBezTo>
                    <a:lnTo>
                      <a:pt x="4221" y="418"/>
                    </a:lnTo>
                    <a:cubicBezTo>
                      <a:pt x="4212" y="415"/>
                      <a:pt x="4204" y="414"/>
                      <a:pt x="4196" y="414"/>
                    </a:cubicBezTo>
                    <a:lnTo>
                      <a:pt x="4196" y="414"/>
                    </a:lnTo>
                    <a:cubicBezTo>
                      <a:pt x="4187" y="414"/>
                      <a:pt x="4179" y="415"/>
                      <a:pt x="4171" y="418"/>
                    </a:cubicBezTo>
                    <a:lnTo>
                      <a:pt x="4171" y="418"/>
                    </a:lnTo>
                    <a:cubicBezTo>
                      <a:pt x="4155" y="424"/>
                      <a:pt x="4146" y="432"/>
                      <a:pt x="4146" y="444"/>
                    </a:cubicBezTo>
                    <a:lnTo>
                      <a:pt x="4146" y="444"/>
                    </a:lnTo>
                    <a:cubicBezTo>
                      <a:pt x="4146" y="455"/>
                      <a:pt x="4155" y="463"/>
                      <a:pt x="4171" y="469"/>
                    </a:cubicBezTo>
                    <a:lnTo>
                      <a:pt x="4171" y="469"/>
                    </a:lnTo>
                    <a:cubicBezTo>
                      <a:pt x="4179" y="472"/>
                      <a:pt x="4187" y="473"/>
                      <a:pt x="4196" y="473"/>
                    </a:cubicBezTo>
                    <a:lnTo>
                      <a:pt x="4196" y="473"/>
                    </a:lnTo>
                    <a:cubicBezTo>
                      <a:pt x="4204" y="473"/>
                      <a:pt x="4212" y="472"/>
                      <a:pt x="4221" y="469"/>
                    </a:cubicBezTo>
                    <a:lnTo>
                      <a:pt x="4221" y="469"/>
                    </a:lnTo>
                    <a:cubicBezTo>
                      <a:pt x="4236" y="463"/>
                      <a:pt x="4245" y="455"/>
                      <a:pt x="4245" y="444"/>
                    </a:cubicBezTo>
                    <a:close/>
                    <a:moveTo>
                      <a:pt x="4113" y="512"/>
                    </a:moveTo>
                    <a:lnTo>
                      <a:pt x="4113" y="512"/>
                    </a:lnTo>
                    <a:cubicBezTo>
                      <a:pt x="4113" y="500"/>
                      <a:pt x="4106" y="492"/>
                      <a:pt x="4090" y="486"/>
                    </a:cubicBezTo>
                    <a:lnTo>
                      <a:pt x="4090" y="486"/>
                    </a:lnTo>
                    <a:cubicBezTo>
                      <a:pt x="4081" y="483"/>
                      <a:pt x="4072" y="482"/>
                      <a:pt x="4064" y="482"/>
                    </a:cubicBezTo>
                    <a:lnTo>
                      <a:pt x="4064" y="482"/>
                    </a:lnTo>
                    <a:cubicBezTo>
                      <a:pt x="4057" y="482"/>
                      <a:pt x="4048" y="483"/>
                      <a:pt x="4040" y="486"/>
                    </a:cubicBezTo>
                    <a:lnTo>
                      <a:pt x="4040" y="486"/>
                    </a:lnTo>
                    <a:cubicBezTo>
                      <a:pt x="4024" y="492"/>
                      <a:pt x="4015" y="500"/>
                      <a:pt x="4015" y="512"/>
                    </a:cubicBezTo>
                    <a:lnTo>
                      <a:pt x="4015" y="512"/>
                    </a:lnTo>
                    <a:cubicBezTo>
                      <a:pt x="4015" y="523"/>
                      <a:pt x="4024" y="531"/>
                      <a:pt x="4040" y="538"/>
                    </a:cubicBezTo>
                    <a:lnTo>
                      <a:pt x="4040" y="538"/>
                    </a:lnTo>
                    <a:cubicBezTo>
                      <a:pt x="4048" y="540"/>
                      <a:pt x="4057" y="541"/>
                      <a:pt x="4064" y="541"/>
                    </a:cubicBezTo>
                    <a:lnTo>
                      <a:pt x="4064" y="541"/>
                    </a:lnTo>
                    <a:cubicBezTo>
                      <a:pt x="4072" y="541"/>
                      <a:pt x="4081" y="540"/>
                      <a:pt x="4090" y="538"/>
                    </a:cubicBezTo>
                    <a:lnTo>
                      <a:pt x="4090" y="538"/>
                    </a:lnTo>
                    <a:cubicBezTo>
                      <a:pt x="4106" y="531"/>
                      <a:pt x="4113" y="523"/>
                      <a:pt x="4113" y="512"/>
                    </a:cubicBezTo>
                    <a:close/>
                    <a:moveTo>
                      <a:pt x="3982" y="580"/>
                    </a:moveTo>
                    <a:lnTo>
                      <a:pt x="3982" y="580"/>
                    </a:lnTo>
                    <a:cubicBezTo>
                      <a:pt x="3982" y="569"/>
                      <a:pt x="3974" y="560"/>
                      <a:pt x="3958" y="555"/>
                    </a:cubicBezTo>
                    <a:lnTo>
                      <a:pt x="3958" y="555"/>
                    </a:lnTo>
                    <a:cubicBezTo>
                      <a:pt x="3950" y="551"/>
                      <a:pt x="3941" y="550"/>
                      <a:pt x="3933" y="550"/>
                    </a:cubicBezTo>
                    <a:lnTo>
                      <a:pt x="3933" y="550"/>
                    </a:lnTo>
                    <a:cubicBezTo>
                      <a:pt x="3926" y="550"/>
                      <a:pt x="3917" y="551"/>
                      <a:pt x="3909" y="555"/>
                    </a:cubicBezTo>
                    <a:lnTo>
                      <a:pt x="3909" y="555"/>
                    </a:lnTo>
                    <a:cubicBezTo>
                      <a:pt x="3892" y="560"/>
                      <a:pt x="3884" y="569"/>
                      <a:pt x="3884" y="580"/>
                    </a:cubicBezTo>
                    <a:lnTo>
                      <a:pt x="3884" y="580"/>
                    </a:lnTo>
                    <a:cubicBezTo>
                      <a:pt x="3884" y="591"/>
                      <a:pt x="3892" y="600"/>
                      <a:pt x="3909" y="605"/>
                    </a:cubicBezTo>
                    <a:lnTo>
                      <a:pt x="3909" y="605"/>
                    </a:lnTo>
                    <a:cubicBezTo>
                      <a:pt x="3917" y="608"/>
                      <a:pt x="3926" y="610"/>
                      <a:pt x="3933" y="610"/>
                    </a:cubicBezTo>
                    <a:lnTo>
                      <a:pt x="3933" y="610"/>
                    </a:lnTo>
                    <a:cubicBezTo>
                      <a:pt x="3941" y="610"/>
                      <a:pt x="3950" y="608"/>
                      <a:pt x="3958" y="605"/>
                    </a:cubicBezTo>
                    <a:lnTo>
                      <a:pt x="3958" y="605"/>
                    </a:lnTo>
                    <a:cubicBezTo>
                      <a:pt x="3974" y="600"/>
                      <a:pt x="3982" y="591"/>
                      <a:pt x="3982" y="580"/>
                    </a:cubicBezTo>
                    <a:close/>
                    <a:moveTo>
                      <a:pt x="3851" y="512"/>
                    </a:moveTo>
                    <a:lnTo>
                      <a:pt x="3851" y="512"/>
                    </a:lnTo>
                    <a:cubicBezTo>
                      <a:pt x="3851" y="500"/>
                      <a:pt x="3843" y="492"/>
                      <a:pt x="3827" y="486"/>
                    </a:cubicBezTo>
                    <a:lnTo>
                      <a:pt x="3827" y="486"/>
                    </a:lnTo>
                    <a:cubicBezTo>
                      <a:pt x="3819" y="483"/>
                      <a:pt x="3810" y="482"/>
                      <a:pt x="3802" y="482"/>
                    </a:cubicBezTo>
                    <a:lnTo>
                      <a:pt x="3802" y="482"/>
                    </a:lnTo>
                    <a:cubicBezTo>
                      <a:pt x="3794" y="482"/>
                      <a:pt x="3786" y="483"/>
                      <a:pt x="3778" y="486"/>
                    </a:cubicBezTo>
                    <a:lnTo>
                      <a:pt x="3778" y="486"/>
                    </a:lnTo>
                    <a:cubicBezTo>
                      <a:pt x="3762" y="492"/>
                      <a:pt x="3753" y="500"/>
                      <a:pt x="3753" y="512"/>
                    </a:cubicBezTo>
                    <a:lnTo>
                      <a:pt x="3753" y="512"/>
                    </a:lnTo>
                    <a:cubicBezTo>
                      <a:pt x="3753" y="523"/>
                      <a:pt x="3762" y="531"/>
                      <a:pt x="3778" y="538"/>
                    </a:cubicBezTo>
                    <a:lnTo>
                      <a:pt x="3778" y="538"/>
                    </a:lnTo>
                    <a:cubicBezTo>
                      <a:pt x="3786" y="540"/>
                      <a:pt x="3794" y="541"/>
                      <a:pt x="3802" y="541"/>
                    </a:cubicBezTo>
                    <a:lnTo>
                      <a:pt x="3802" y="541"/>
                    </a:lnTo>
                    <a:cubicBezTo>
                      <a:pt x="3810" y="541"/>
                      <a:pt x="3819" y="540"/>
                      <a:pt x="3827" y="538"/>
                    </a:cubicBezTo>
                    <a:lnTo>
                      <a:pt x="3827" y="538"/>
                    </a:lnTo>
                    <a:cubicBezTo>
                      <a:pt x="3843" y="531"/>
                      <a:pt x="3851" y="523"/>
                      <a:pt x="3851" y="512"/>
                    </a:cubicBezTo>
                    <a:close/>
                    <a:moveTo>
                      <a:pt x="3721" y="444"/>
                    </a:moveTo>
                    <a:lnTo>
                      <a:pt x="3721" y="444"/>
                    </a:lnTo>
                    <a:cubicBezTo>
                      <a:pt x="3721" y="432"/>
                      <a:pt x="3712" y="424"/>
                      <a:pt x="3696" y="418"/>
                    </a:cubicBezTo>
                    <a:lnTo>
                      <a:pt x="3696" y="418"/>
                    </a:lnTo>
                    <a:cubicBezTo>
                      <a:pt x="3688" y="415"/>
                      <a:pt x="3679" y="414"/>
                      <a:pt x="3671" y="414"/>
                    </a:cubicBezTo>
                    <a:lnTo>
                      <a:pt x="3671" y="414"/>
                    </a:lnTo>
                    <a:cubicBezTo>
                      <a:pt x="3663" y="414"/>
                      <a:pt x="3655" y="415"/>
                      <a:pt x="3647" y="418"/>
                    </a:cubicBezTo>
                    <a:lnTo>
                      <a:pt x="3647" y="418"/>
                    </a:lnTo>
                    <a:cubicBezTo>
                      <a:pt x="3630" y="424"/>
                      <a:pt x="3622" y="432"/>
                      <a:pt x="3622" y="444"/>
                    </a:cubicBezTo>
                    <a:lnTo>
                      <a:pt x="3622" y="444"/>
                    </a:lnTo>
                    <a:cubicBezTo>
                      <a:pt x="3622" y="455"/>
                      <a:pt x="3630" y="463"/>
                      <a:pt x="3647" y="469"/>
                    </a:cubicBezTo>
                    <a:lnTo>
                      <a:pt x="3647" y="469"/>
                    </a:lnTo>
                    <a:cubicBezTo>
                      <a:pt x="3655" y="472"/>
                      <a:pt x="3663" y="473"/>
                      <a:pt x="3671" y="473"/>
                    </a:cubicBezTo>
                    <a:lnTo>
                      <a:pt x="3671" y="473"/>
                    </a:lnTo>
                    <a:cubicBezTo>
                      <a:pt x="3679" y="473"/>
                      <a:pt x="3688" y="472"/>
                      <a:pt x="3696" y="469"/>
                    </a:cubicBezTo>
                    <a:lnTo>
                      <a:pt x="3696" y="469"/>
                    </a:lnTo>
                    <a:cubicBezTo>
                      <a:pt x="3712" y="463"/>
                      <a:pt x="3721" y="455"/>
                      <a:pt x="3721" y="444"/>
                    </a:cubicBezTo>
                    <a:close/>
                    <a:moveTo>
                      <a:pt x="3589" y="375"/>
                    </a:moveTo>
                    <a:lnTo>
                      <a:pt x="3589" y="375"/>
                    </a:lnTo>
                    <a:cubicBezTo>
                      <a:pt x="3589" y="364"/>
                      <a:pt x="3581" y="355"/>
                      <a:pt x="3564" y="349"/>
                    </a:cubicBezTo>
                    <a:lnTo>
                      <a:pt x="3564" y="349"/>
                    </a:lnTo>
                    <a:cubicBezTo>
                      <a:pt x="3556" y="347"/>
                      <a:pt x="3548" y="345"/>
                      <a:pt x="3540" y="345"/>
                    </a:cubicBezTo>
                    <a:lnTo>
                      <a:pt x="3540" y="345"/>
                    </a:lnTo>
                    <a:cubicBezTo>
                      <a:pt x="3532" y="345"/>
                      <a:pt x="3524" y="347"/>
                      <a:pt x="3516" y="349"/>
                    </a:cubicBezTo>
                    <a:lnTo>
                      <a:pt x="3516" y="349"/>
                    </a:lnTo>
                    <a:cubicBezTo>
                      <a:pt x="3499" y="355"/>
                      <a:pt x="3491" y="364"/>
                      <a:pt x="3491" y="375"/>
                    </a:cubicBezTo>
                    <a:lnTo>
                      <a:pt x="3491" y="375"/>
                    </a:lnTo>
                    <a:cubicBezTo>
                      <a:pt x="3491" y="387"/>
                      <a:pt x="3499" y="395"/>
                      <a:pt x="3516" y="401"/>
                    </a:cubicBezTo>
                    <a:lnTo>
                      <a:pt x="3516" y="401"/>
                    </a:lnTo>
                    <a:cubicBezTo>
                      <a:pt x="3524" y="404"/>
                      <a:pt x="3532" y="405"/>
                      <a:pt x="3540" y="405"/>
                    </a:cubicBezTo>
                    <a:lnTo>
                      <a:pt x="3540" y="405"/>
                    </a:lnTo>
                    <a:cubicBezTo>
                      <a:pt x="3548" y="405"/>
                      <a:pt x="3556" y="404"/>
                      <a:pt x="3564" y="401"/>
                    </a:cubicBezTo>
                    <a:lnTo>
                      <a:pt x="3564" y="401"/>
                    </a:lnTo>
                    <a:cubicBezTo>
                      <a:pt x="3581" y="395"/>
                      <a:pt x="3589" y="387"/>
                      <a:pt x="3589" y="375"/>
                    </a:cubicBezTo>
                    <a:close/>
                    <a:moveTo>
                      <a:pt x="3458" y="307"/>
                    </a:moveTo>
                    <a:lnTo>
                      <a:pt x="3458" y="307"/>
                    </a:lnTo>
                    <a:cubicBezTo>
                      <a:pt x="3458" y="296"/>
                      <a:pt x="3450" y="287"/>
                      <a:pt x="3433" y="281"/>
                    </a:cubicBezTo>
                    <a:lnTo>
                      <a:pt x="3385" y="264"/>
                    </a:lnTo>
                    <a:lnTo>
                      <a:pt x="3385" y="264"/>
                    </a:lnTo>
                    <a:cubicBezTo>
                      <a:pt x="3368" y="258"/>
                      <a:pt x="3354" y="250"/>
                      <a:pt x="3344" y="238"/>
                    </a:cubicBezTo>
                    <a:lnTo>
                      <a:pt x="3344" y="238"/>
                    </a:lnTo>
                    <a:cubicBezTo>
                      <a:pt x="3332" y="227"/>
                      <a:pt x="3319" y="218"/>
                      <a:pt x="3302" y="213"/>
                    </a:cubicBezTo>
                    <a:lnTo>
                      <a:pt x="3253" y="196"/>
                    </a:lnTo>
                    <a:lnTo>
                      <a:pt x="3253" y="196"/>
                    </a:lnTo>
                    <a:cubicBezTo>
                      <a:pt x="3237" y="190"/>
                      <a:pt x="3223" y="182"/>
                      <a:pt x="3212" y="170"/>
                    </a:cubicBezTo>
                    <a:lnTo>
                      <a:pt x="3212" y="170"/>
                    </a:lnTo>
                    <a:cubicBezTo>
                      <a:pt x="3201" y="159"/>
                      <a:pt x="3188" y="150"/>
                      <a:pt x="3171" y="145"/>
                    </a:cubicBezTo>
                    <a:lnTo>
                      <a:pt x="3171" y="145"/>
                    </a:lnTo>
                    <a:cubicBezTo>
                      <a:pt x="3163" y="142"/>
                      <a:pt x="3155" y="141"/>
                      <a:pt x="3147" y="141"/>
                    </a:cubicBezTo>
                    <a:lnTo>
                      <a:pt x="3147" y="141"/>
                    </a:lnTo>
                    <a:cubicBezTo>
                      <a:pt x="3139" y="141"/>
                      <a:pt x="3130" y="142"/>
                      <a:pt x="3122" y="145"/>
                    </a:cubicBezTo>
                    <a:lnTo>
                      <a:pt x="3122" y="145"/>
                    </a:lnTo>
                    <a:cubicBezTo>
                      <a:pt x="3106" y="150"/>
                      <a:pt x="3092" y="159"/>
                      <a:pt x="3081" y="170"/>
                    </a:cubicBezTo>
                    <a:lnTo>
                      <a:pt x="3081" y="170"/>
                    </a:lnTo>
                    <a:cubicBezTo>
                      <a:pt x="3070" y="182"/>
                      <a:pt x="3056" y="190"/>
                      <a:pt x="3040" y="196"/>
                    </a:cubicBezTo>
                    <a:lnTo>
                      <a:pt x="2990" y="213"/>
                    </a:lnTo>
                    <a:lnTo>
                      <a:pt x="2990" y="213"/>
                    </a:lnTo>
                    <a:cubicBezTo>
                      <a:pt x="2975" y="218"/>
                      <a:pt x="2961" y="227"/>
                      <a:pt x="2950" y="238"/>
                    </a:cubicBezTo>
                    <a:lnTo>
                      <a:pt x="2950" y="238"/>
                    </a:lnTo>
                    <a:cubicBezTo>
                      <a:pt x="2939" y="250"/>
                      <a:pt x="2926" y="258"/>
                      <a:pt x="2909" y="264"/>
                    </a:cubicBezTo>
                    <a:lnTo>
                      <a:pt x="2860" y="281"/>
                    </a:lnTo>
                    <a:lnTo>
                      <a:pt x="2860" y="281"/>
                    </a:lnTo>
                    <a:cubicBezTo>
                      <a:pt x="2844" y="287"/>
                      <a:pt x="2836" y="296"/>
                      <a:pt x="2836" y="307"/>
                    </a:cubicBezTo>
                    <a:lnTo>
                      <a:pt x="2836" y="307"/>
                    </a:lnTo>
                    <a:cubicBezTo>
                      <a:pt x="2836" y="318"/>
                      <a:pt x="2844" y="327"/>
                      <a:pt x="2860" y="333"/>
                    </a:cubicBezTo>
                    <a:lnTo>
                      <a:pt x="2860" y="333"/>
                    </a:lnTo>
                    <a:cubicBezTo>
                      <a:pt x="2868" y="336"/>
                      <a:pt x="2876" y="337"/>
                      <a:pt x="2884" y="337"/>
                    </a:cubicBezTo>
                    <a:lnTo>
                      <a:pt x="2884" y="337"/>
                    </a:lnTo>
                    <a:cubicBezTo>
                      <a:pt x="2893" y="337"/>
                      <a:pt x="2901" y="336"/>
                      <a:pt x="2909" y="333"/>
                    </a:cubicBezTo>
                    <a:lnTo>
                      <a:pt x="2909" y="333"/>
                    </a:lnTo>
                    <a:cubicBezTo>
                      <a:pt x="2926" y="327"/>
                      <a:pt x="2939" y="318"/>
                      <a:pt x="2950" y="307"/>
                    </a:cubicBezTo>
                    <a:lnTo>
                      <a:pt x="2950" y="307"/>
                    </a:lnTo>
                    <a:cubicBezTo>
                      <a:pt x="2961" y="296"/>
                      <a:pt x="2975" y="287"/>
                      <a:pt x="2990" y="281"/>
                    </a:cubicBezTo>
                    <a:lnTo>
                      <a:pt x="3040" y="264"/>
                    </a:lnTo>
                    <a:lnTo>
                      <a:pt x="3040" y="264"/>
                    </a:lnTo>
                    <a:cubicBezTo>
                      <a:pt x="3056" y="258"/>
                      <a:pt x="3070" y="250"/>
                      <a:pt x="3081" y="238"/>
                    </a:cubicBezTo>
                    <a:lnTo>
                      <a:pt x="3081" y="238"/>
                    </a:lnTo>
                    <a:cubicBezTo>
                      <a:pt x="3092" y="227"/>
                      <a:pt x="3106" y="218"/>
                      <a:pt x="3122" y="213"/>
                    </a:cubicBezTo>
                    <a:lnTo>
                      <a:pt x="3122" y="213"/>
                    </a:lnTo>
                    <a:cubicBezTo>
                      <a:pt x="3130" y="210"/>
                      <a:pt x="3139" y="208"/>
                      <a:pt x="3147" y="208"/>
                    </a:cubicBezTo>
                    <a:lnTo>
                      <a:pt x="3147" y="208"/>
                    </a:lnTo>
                    <a:cubicBezTo>
                      <a:pt x="3155" y="208"/>
                      <a:pt x="3163" y="210"/>
                      <a:pt x="3171" y="213"/>
                    </a:cubicBezTo>
                    <a:lnTo>
                      <a:pt x="3171" y="213"/>
                    </a:lnTo>
                    <a:cubicBezTo>
                      <a:pt x="3188" y="218"/>
                      <a:pt x="3201" y="227"/>
                      <a:pt x="3212" y="238"/>
                    </a:cubicBezTo>
                    <a:lnTo>
                      <a:pt x="3212" y="238"/>
                    </a:lnTo>
                    <a:cubicBezTo>
                      <a:pt x="3223" y="250"/>
                      <a:pt x="3237" y="258"/>
                      <a:pt x="3253" y="264"/>
                    </a:cubicBezTo>
                    <a:lnTo>
                      <a:pt x="3302" y="281"/>
                    </a:lnTo>
                    <a:lnTo>
                      <a:pt x="3302" y="281"/>
                    </a:lnTo>
                    <a:cubicBezTo>
                      <a:pt x="3319" y="287"/>
                      <a:pt x="3332" y="296"/>
                      <a:pt x="3344" y="307"/>
                    </a:cubicBezTo>
                    <a:lnTo>
                      <a:pt x="3344" y="307"/>
                    </a:lnTo>
                    <a:cubicBezTo>
                      <a:pt x="3354" y="318"/>
                      <a:pt x="3368" y="327"/>
                      <a:pt x="3385" y="333"/>
                    </a:cubicBezTo>
                    <a:lnTo>
                      <a:pt x="3385" y="333"/>
                    </a:lnTo>
                    <a:cubicBezTo>
                      <a:pt x="3392" y="336"/>
                      <a:pt x="3401" y="337"/>
                      <a:pt x="3409" y="337"/>
                    </a:cubicBezTo>
                    <a:lnTo>
                      <a:pt x="3409" y="337"/>
                    </a:lnTo>
                    <a:cubicBezTo>
                      <a:pt x="3417" y="337"/>
                      <a:pt x="3425" y="336"/>
                      <a:pt x="3433" y="333"/>
                    </a:cubicBezTo>
                    <a:lnTo>
                      <a:pt x="3433" y="333"/>
                    </a:lnTo>
                    <a:cubicBezTo>
                      <a:pt x="3450" y="327"/>
                      <a:pt x="3458" y="318"/>
                      <a:pt x="3458" y="307"/>
                    </a:cubicBezTo>
                    <a:close/>
                    <a:moveTo>
                      <a:pt x="2803" y="102"/>
                    </a:moveTo>
                    <a:lnTo>
                      <a:pt x="2803" y="102"/>
                    </a:lnTo>
                    <a:cubicBezTo>
                      <a:pt x="2803" y="91"/>
                      <a:pt x="2795" y="82"/>
                      <a:pt x="2778" y="76"/>
                    </a:cubicBezTo>
                    <a:lnTo>
                      <a:pt x="2778" y="76"/>
                    </a:lnTo>
                    <a:cubicBezTo>
                      <a:pt x="2762" y="71"/>
                      <a:pt x="2743" y="68"/>
                      <a:pt x="2721" y="68"/>
                    </a:cubicBezTo>
                    <a:lnTo>
                      <a:pt x="2000" y="68"/>
                    </a:lnTo>
                    <a:lnTo>
                      <a:pt x="2000" y="68"/>
                    </a:lnTo>
                    <a:cubicBezTo>
                      <a:pt x="1977" y="68"/>
                      <a:pt x="1959" y="71"/>
                      <a:pt x="1942" y="76"/>
                    </a:cubicBezTo>
                    <a:lnTo>
                      <a:pt x="1942" y="76"/>
                    </a:lnTo>
                    <a:cubicBezTo>
                      <a:pt x="1926" y="82"/>
                      <a:pt x="1917" y="91"/>
                      <a:pt x="1917" y="102"/>
                    </a:cubicBezTo>
                    <a:lnTo>
                      <a:pt x="1917" y="102"/>
                    </a:lnTo>
                    <a:cubicBezTo>
                      <a:pt x="1917" y="113"/>
                      <a:pt x="1926" y="122"/>
                      <a:pt x="1942" y="127"/>
                    </a:cubicBezTo>
                    <a:lnTo>
                      <a:pt x="1991" y="145"/>
                    </a:lnTo>
                    <a:lnTo>
                      <a:pt x="1991" y="145"/>
                    </a:lnTo>
                    <a:cubicBezTo>
                      <a:pt x="2007" y="150"/>
                      <a:pt x="2021" y="159"/>
                      <a:pt x="2032" y="170"/>
                    </a:cubicBezTo>
                    <a:lnTo>
                      <a:pt x="2032" y="170"/>
                    </a:lnTo>
                    <a:cubicBezTo>
                      <a:pt x="2043" y="182"/>
                      <a:pt x="2057" y="190"/>
                      <a:pt x="2073" y="196"/>
                    </a:cubicBezTo>
                    <a:lnTo>
                      <a:pt x="2123" y="213"/>
                    </a:lnTo>
                    <a:lnTo>
                      <a:pt x="2123" y="213"/>
                    </a:lnTo>
                    <a:cubicBezTo>
                      <a:pt x="2139" y="218"/>
                      <a:pt x="2152" y="227"/>
                      <a:pt x="2164" y="238"/>
                    </a:cubicBezTo>
                    <a:lnTo>
                      <a:pt x="2164" y="238"/>
                    </a:lnTo>
                    <a:cubicBezTo>
                      <a:pt x="2174" y="250"/>
                      <a:pt x="2188" y="258"/>
                      <a:pt x="2204" y="264"/>
                    </a:cubicBezTo>
                    <a:lnTo>
                      <a:pt x="2253" y="281"/>
                    </a:lnTo>
                    <a:lnTo>
                      <a:pt x="2253" y="281"/>
                    </a:lnTo>
                    <a:cubicBezTo>
                      <a:pt x="2270" y="287"/>
                      <a:pt x="2283" y="296"/>
                      <a:pt x="2294" y="307"/>
                    </a:cubicBezTo>
                    <a:lnTo>
                      <a:pt x="2294" y="307"/>
                    </a:lnTo>
                    <a:cubicBezTo>
                      <a:pt x="2306" y="318"/>
                      <a:pt x="2319" y="327"/>
                      <a:pt x="2335" y="333"/>
                    </a:cubicBezTo>
                    <a:lnTo>
                      <a:pt x="2335" y="333"/>
                    </a:lnTo>
                    <a:cubicBezTo>
                      <a:pt x="2343" y="336"/>
                      <a:pt x="2352" y="337"/>
                      <a:pt x="2360" y="337"/>
                    </a:cubicBezTo>
                    <a:lnTo>
                      <a:pt x="2360" y="337"/>
                    </a:lnTo>
                    <a:cubicBezTo>
                      <a:pt x="2368" y="337"/>
                      <a:pt x="2376" y="336"/>
                      <a:pt x="2384" y="333"/>
                    </a:cubicBezTo>
                    <a:lnTo>
                      <a:pt x="2384" y="333"/>
                    </a:lnTo>
                    <a:cubicBezTo>
                      <a:pt x="2401" y="327"/>
                      <a:pt x="2414" y="318"/>
                      <a:pt x="2426" y="307"/>
                    </a:cubicBezTo>
                    <a:lnTo>
                      <a:pt x="2426" y="307"/>
                    </a:lnTo>
                    <a:cubicBezTo>
                      <a:pt x="2437" y="296"/>
                      <a:pt x="2450" y="287"/>
                      <a:pt x="2467" y="281"/>
                    </a:cubicBezTo>
                    <a:lnTo>
                      <a:pt x="2516" y="264"/>
                    </a:lnTo>
                    <a:lnTo>
                      <a:pt x="2516" y="264"/>
                    </a:lnTo>
                    <a:cubicBezTo>
                      <a:pt x="2533" y="258"/>
                      <a:pt x="2545" y="250"/>
                      <a:pt x="2557" y="238"/>
                    </a:cubicBezTo>
                    <a:lnTo>
                      <a:pt x="2557" y="238"/>
                    </a:lnTo>
                    <a:cubicBezTo>
                      <a:pt x="2568" y="227"/>
                      <a:pt x="2581" y="218"/>
                      <a:pt x="2598" y="213"/>
                    </a:cubicBezTo>
                    <a:lnTo>
                      <a:pt x="2647" y="196"/>
                    </a:lnTo>
                    <a:lnTo>
                      <a:pt x="2647" y="196"/>
                    </a:lnTo>
                    <a:cubicBezTo>
                      <a:pt x="2663" y="190"/>
                      <a:pt x="2677" y="182"/>
                      <a:pt x="2687" y="170"/>
                    </a:cubicBezTo>
                    <a:lnTo>
                      <a:pt x="2687" y="170"/>
                    </a:lnTo>
                    <a:cubicBezTo>
                      <a:pt x="2699" y="159"/>
                      <a:pt x="2712" y="150"/>
                      <a:pt x="2729" y="145"/>
                    </a:cubicBezTo>
                    <a:lnTo>
                      <a:pt x="2778" y="127"/>
                    </a:lnTo>
                    <a:lnTo>
                      <a:pt x="2778" y="127"/>
                    </a:lnTo>
                    <a:cubicBezTo>
                      <a:pt x="2795" y="122"/>
                      <a:pt x="2803" y="113"/>
                      <a:pt x="2803" y="102"/>
                    </a:cubicBezTo>
                    <a:close/>
                    <a:moveTo>
                      <a:pt x="2803" y="375"/>
                    </a:moveTo>
                    <a:lnTo>
                      <a:pt x="2803" y="375"/>
                    </a:lnTo>
                    <a:cubicBezTo>
                      <a:pt x="2803" y="364"/>
                      <a:pt x="2795" y="355"/>
                      <a:pt x="2778" y="349"/>
                    </a:cubicBezTo>
                    <a:lnTo>
                      <a:pt x="2778" y="349"/>
                    </a:lnTo>
                    <a:cubicBezTo>
                      <a:pt x="2770" y="347"/>
                      <a:pt x="2762" y="345"/>
                      <a:pt x="2753" y="345"/>
                    </a:cubicBezTo>
                    <a:lnTo>
                      <a:pt x="2753" y="345"/>
                    </a:lnTo>
                    <a:cubicBezTo>
                      <a:pt x="2745" y="345"/>
                      <a:pt x="2737" y="347"/>
                      <a:pt x="2729" y="349"/>
                    </a:cubicBezTo>
                    <a:lnTo>
                      <a:pt x="2729" y="349"/>
                    </a:lnTo>
                    <a:cubicBezTo>
                      <a:pt x="2712" y="355"/>
                      <a:pt x="2704" y="364"/>
                      <a:pt x="2704" y="375"/>
                    </a:cubicBezTo>
                    <a:lnTo>
                      <a:pt x="2704" y="375"/>
                    </a:lnTo>
                    <a:cubicBezTo>
                      <a:pt x="2704" y="387"/>
                      <a:pt x="2712" y="395"/>
                      <a:pt x="2729" y="401"/>
                    </a:cubicBezTo>
                    <a:lnTo>
                      <a:pt x="2729" y="401"/>
                    </a:lnTo>
                    <a:cubicBezTo>
                      <a:pt x="2737" y="404"/>
                      <a:pt x="2745" y="405"/>
                      <a:pt x="2753" y="405"/>
                    </a:cubicBezTo>
                    <a:lnTo>
                      <a:pt x="2753" y="405"/>
                    </a:lnTo>
                    <a:cubicBezTo>
                      <a:pt x="2762" y="405"/>
                      <a:pt x="2770" y="404"/>
                      <a:pt x="2778" y="401"/>
                    </a:cubicBezTo>
                    <a:lnTo>
                      <a:pt x="2778" y="401"/>
                    </a:lnTo>
                    <a:cubicBezTo>
                      <a:pt x="2795" y="395"/>
                      <a:pt x="2803" y="387"/>
                      <a:pt x="2803" y="375"/>
                    </a:cubicBezTo>
                    <a:close/>
                    <a:moveTo>
                      <a:pt x="2672" y="444"/>
                    </a:moveTo>
                    <a:lnTo>
                      <a:pt x="2672" y="444"/>
                    </a:lnTo>
                    <a:cubicBezTo>
                      <a:pt x="2672" y="432"/>
                      <a:pt x="2663" y="424"/>
                      <a:pt x="2647" y="418"/>
                    </a:cubicBezTo>
                    <a:lnTo>
                      <a:pt x="2647" y="418"/>
                    </a:lnTo>
                    <a:cubicBezTo>
                      <a:pt x="2639" y="415"/>
                      <a:pt x="2631" y="414"/>
                      <a:pt x="2622" y="414"/>
                    </a:cubicBezTo>
                    <a:lnTo>
                      <a:pt x="2622" y="414"/>
                    </a:lnTo>
                    <a:cubicBezTo>
                      <a:pt x="2614" y="414"/>
                      <a:pt x="2606" y="415"/>
                      <a:pt x="2598" y="418"/>
                    </a:cubicBezTo>
                    <a:lnTo>
                      <a:pt x="2598" y="418"/>
                    </a:lnTo>
                    <a:cubicBezTo>
                      <a:pt x="2581" y="424"/>
                      <a:pt x="2573" y="432"/>
                      <a:pt x="2573" y="444"/>
                    </a:cubicBezTo>
                    <a:lnTo>
                      <a:pt x="2573" y="444"/>
                    </a:lnTo>
                    <a:cubicBezTo>
                      <a:pt x="2573" y="455"/>
                      <a:pt x="2581" y="463"/>
                      <a:pt x="2598" y="469"/>
                    </a:cubicBezTo>
                    <a:lnTo>
                      <a:pt x="2598" y="469"/>
                    </a:lnTo>
                    <a:cubicBezTo>
                      <a:pt x="2606" y="472"/>
                      <a:pt x="2614" y="473"/>
                      <a:pt x="2622" y="473"/>
                    </a:cubicBezTo>
                    <a:lnTo>
                      <a:pt x="2622" y="473"/>
                    </a:lnTo>
                    <a:cubicBezTo>
                      <a:pt x="2631" y="473"/>
                      <a:pt x="2639" y="472"/>
                      <a:pt x="2647" y="469"/>
                    </a:cubicBezTo>
                    <a:lnTo>
                      <a:pt x="2647" y="469"/>
                    </a:lnTo>
                    <a:cubicBezTo>
                      <a:pt x="2663" y="463"/>
                      <a:pt x="2672" y="455"/>
                      <a:pt x="2672" y="444"/>
                    </a:cubicBezTo>
                    <a:close/>
                    <a:moveTo>
                      <a:pt x="2540" y="512"/>
                    </a:moveTo>
                    <a:lnTo>
                      <a:pt x="2540" y="512"/>
                    </a:lnTo>
                    <a:cubicBezTo>
                      <a:pt x="2540" y="500"/>
                      <a:pt x="2533" y="492"/>
                      <a:pt x="2516" y="486"/>
                    </a:cubicBezTo>
                    <a:lnTo>
                      <a:pt x="2516" y="486"/>
                    </a:lnTo>
                    <a:cubicBezTo>
                      <a:pt x="2508" y="483"/>
                      <a:pt x="2499" y="482"/>
                      <a:pt x="2491" y="482"/>
                    </a:cubicBezTo>
                    <a:lnTo>
                      <a:pt x="2491" y="482"/>
                    </a:lnTo>
                    <a:cubicBezTo>
                      <a:pt x="2483" y="482"/>
                      <a:pt x="2475" y="483"/>
                      <a:pt x="2467" y="486"/>
                    </a:cubicBezTo>
                    <a:lnTo>
                      <a:pt x="2467" y="486"/>
                    </a:lnTo>
                    <a:cubicBezTo>
                      <a:pt x="2450" y="492"/>
                      <a:pt x="2442" y="500"/>
                      <a:pt x="2442" y="512"/>
                    </a:cubicBezTo>
                    <a:lnTo>
                      <a:pt x="2442" y="512"/>
                    </a:lnTo>
                    <a:cubicBezTo>
                      <a:pt x="2442" y="523"/>
                      <a:pt x="2450" y="531"/>
                      <a:pt x="2467" y="538"/>
                    </a:cubicBezTo>
                    <a:lnTo>
                      <a:pt x="2467" y="538"/>
                    </a:lnTo>
                    <a:cubicBezTo>
                      <a:pt x="2475" y="540"/>
                      <a:pt x="2483" y="541"/>
                      <a:pt x="2491" y="541"/>
                    </a:cubicBezTo>
                    <a:lnTo>
                      <a:pt x="2491" y="541"/>
                    </a:lnTo>
                    <a:cubicBezTo>
                      <a:pt x="2499" y="541"/>
                      <a:pt x="2508" y="540"/>
                      <a:pt x="2516" y="538"/>
                    </a:cubicBezTo>
                    <a:lnTo>
                      <a:pt x="2516" y="538"/>
                    </a:lnTo>
                    <a:cubicBezTo>
                      <a:pt x="2533" y="531"/>
                      <a:pt x="2540" y="523"/>
                      <a:pt x="2540" y="512"/>
                    </a:cubicBezTo>
                    <a:close/>
                    <a:moveTo>
                      <a:pt x="2409" y="580"/>
                    </a:moveTo>
                    <a:lnTo>
                      <a:pt x="2409" y="580"/>
                    </a:lnTo>
                    <a:cubicBezTo>
                      <a:pt x="2409" y="569"/>
                      <a:pt x="2401" y="560"/>
                      <a:pt x="2384" y="555"/>
                    </a:cubicBezTo>
                    <a:lnTo>
                      <a:pt x="2384" y="555"/>
                    </a:lnTo>
                    <a:cubicBezTo>
                      <a:pt x="2376" y="551"/>
                      <a:pt x="2368" y="550"/>
                      <a:pt x="2360" y="550"/>
                    </a:cubicBezTo>
                    <a:lnTo>
                      <a:pt x="2360" y="550"/>
                    </a:lnTo>
                    <a:cubicBezTo>
                      <a:pt x="2352" y="550"/>
                      <a:pt x="2343" y="551"/>
                      <a:pt x="2335" y="555"/>
                    </a:cubicBezTo>
                    <a:lnTo>
                      <a:pt x="2335" y="555"/>
                    </a:lnTo>
                    <a:cubicBezTo>
                      <a:pt x="2319" y="560"/>
                      <a:pt x="2311" y="569"/>
                      <a:pt x="2311" y="580"/>
                    </a:cubicBezTo>
                    <a:lnTo>
                      <a:pt x="2311" y="580"/>
                    </a:lnTo>
                    <a:cubicBezTo>
                      <a:pt x="2311" y="591"/>
                      <a:pt x="2319" y="600"/>
                      <a:pt x="2335" y="605"/>
                    </a:cubicBezTo>
                    <a:lnTo>
                      <a:pt x="2335" y="605"/>
                    </a:lnTo>
                    <a:cubicBezTo>
                      <a:pt x="2343" y="608"/>
                      <a:pt x="2352" y="610"/>
                      <a:pt x="2360" y="610"/>
                    </a:cubicBezTo>
                    <a:lnTo>
                      <a:pt x="2360" y="610"/>
                    </a:lnTo>
                    <a:cubicBezTo>
                      <a:pt x="2368" y="610"/>
                      <a:pt x="2376" y="608"/>
                      <a:pt x="2384" y="605"/>
                    </a:cubicBezTo>
                    <a:lnTo>
                      <a:pt x="2384" y="605"/>
                    </a:lnTo>
                    <a:cubicBezTo>
                      <a:pt x="2401" y="600"/>
                      <a:pt x="2409" y="591"/>
                      <a:pt x="2409" y="580"/>
                    </a:cubicBezTo>
                    <a:close/>
                    <a:moveTo>
                      <a:pt x="2278" y="512"/>
                    </a:moveTo>
                    <a:lnTo>
                      <a:pt x="2278" y="512"/>
                    </a:lnTo>
                    <a:cubicBezTo>
                      <a:pt x="2278" y="500"/>
                      <a:pt x="2270" y="492"/>
                      <a:pt x="2253" y="486"/>
                    </a:cubicBezTo>
                    <a:lnTo>
                      <a:pt x="2253" y="486"/>
                    </a:lnTo>
                    <a:cubicBezTo>
                      <a:pt x="2245" y="483"/>
                      <a:pt x="2237" y="482"/>
                      <a:pt x="2229" y="482"/>
                    </a:cubicBezTo>
                    <a:lnTo>
                      <a:pt x="2229" y="482"/>
                    </a:lnTo>
                    <a:cubicBezTo>
                      <a:pt x="2221" y="482"/>
                      <a:pt x="2212" y="483"/>
                      <a:pt x="2204" y="486"/>
                    </a:cubicBezTo>
                    <a:lnTo>
                      <a:pt x="2204" y="486"/>
                    </a:lnTo>
                    <a:cubicBezTo>
                      <a:pt x="2188" y="492"/>
                      <a:pt x="2179" y="500"/>
                      <a:pt x="2179" y="512"/>
                    </a:cubicBezTo>
                    <a:lnTo>
                      <a:pt x="2179" y="512"/>
                    </a:lnTo>
                    <a:cubicBezTo>
                      <a:pt x="2179" y="523"/>
                      <a:pt x="2188" y="531"/>
                      <a:pt x="2204" y="538"/>
                    </a:cubicBezTo>
                    <a:lnTo>
                      <a:pt x="2204" y="538"/>
                    </a:lnTo>
                    <a:cubicBezTo>
                      <a:pt x="2212" y="540"/>
                      <a:pt x="2221" y="541"/>
                      <a:pt x="2229" y="541"/>
                    </a:cubicBezTo>
                    <a:lnTo>
                      <a:pt x="2229" y="541"/>
                    </a:lnTo>
                    <a:cubicBezTo>
                      <a:pt x="2237" y="541"/>
                      <a:pt x="2245" y="540"/>
                      <a:pt x="2253" y="538"/>
                    </a:cubicBezTo>
                    <a:lnTo>
                      <a:pt x="2253" y="538"/>
                    </a:lnTo>
                    <a:cubicBezTo>
                      <a:pt x="2270" y="531"/>
                      <a:pt x="2278" y="523"/>
                      <a:pt x="2278" y="512"/>
                    </a:cubicBezTo>
                    <a:close/>
                    <a:moveTo>
                      <a:pt x="2147" y="444"/>
                    </a:moveTo>
                    <a:lnTo>
                      <a:pt x="2147" y="444"/>
                    </a:lnTo>
                    <a:cubicBezTo>
                      <a:pt x="2147" y="432"/>
                      <a:pt x="2139" y="424"/>
                      <a:pt x="2123" y="418"/>
                    </a:cubicBezTo>
                    <a:lnTo>
                      <a:pt x="2123" y="418"/>
                    </a:lnTo>
                    <a:cubicBezTo>
                      <a:pt x="2114" y="415"/>
                      <a:pt x="2106" y="414"/>
                      <a:pt x="2098" y="414"/>
                    </a:cubicBezTo>
                    <a:lnTo>
                      <a:pt x="2098" y="414"/>
                    </a:lnTo>
                    <a:cubicBezTo>
                      <a:pt x="2090" y="414"/>
                      <a:pt x="2081" y="415"/>
                      <a:pt x="2073" y="418"/>
                    </a:cubicBezTo>
                    <a:lnTo>
                      <a:pt x="2073" y="418"/>
                    </a:lnTo>
                    <a:cubicBezTo>
                      <a:pt x="2057" y="424"/>
                      <a:pt x="2048" y="432"/>
                      <a:pt x="2048" y="444"/>
                    </a:cubicBezTo>
                    <a:lnTo>
                      <a:pt x="2048" y="444"/>
                    </a:lnTo>
                    <a:cubicBezTo>
                      <a:pt x="2048" y="455"/>
                      <a:pt x="2057" y="463"/>
                      <a:pt x="2073" y="469"/>
                    </a:cubicBezTo>
                    <a:lnTo>
                      <a:pt x="2073" y="469"/>
                    </a:lnTo>
                    <a:cubicBezTo>
                      <a:pt x="2081" y="472"/>
                      <a:pt x="2090" y="473"/>
                      <a:pt x="2098" y="473"/>
                    </a:cubicBezTo>
                    <a:lnTo>
                      <a:pt x="2098" y="473"/>
                    </a:lnTo>
                    <a:cubicBezTo>
                      <a:pt x="2106" y="473"/>
                      <a:pt x="2114" y="472"/>
                      <a:pt x="2123" y="469"/>
                    </a:cubicBezTo>
                    <a:lnTo>
                      <a:pt x="2123" y="469"/>
                    </a:lnTo>
                    <a:cubicBezTo>
                      <a:pt x="2139" y="463"/>
                      <a:pt x="2147" y="455"/>
                      <a:pt x="2147" y="444"/>
                    </a:cubicBezTo>
                    <a:close/>
                    <a:moveTo>
                      <a:pt x="2016" y="375"/>
                    </a:moveTo>
                    <a:lnTo>
                      <a:pt x="2016" y="375"/>
                    </a:lnTo>
                    <a:cubicBezTo>
                      <a:pt x="2016" y="364"/>
                      <a:pt x="2007" y="355"/>
                      <a:pt x="1991" y="349"/>
                    </a:cubicBezTo>
                    <a:lnTo>
                      <a:pt x="1991" y="349"/>
                    </a:lnTo>
                    <a:cubicBezTo>
                      <a:pt x="1983" y="347"/>
                      <a:pt x="1975" y="345"/>
                      <a:pt x="1967" y="345"/>
                    </a:cubicBezTo>
                    <a:lnTo>
                      <a:pt x="1967" y="345"/>
                    </a:lnTo>
                    <a:cubicBezTo>
                      <a:pt x="1959" y="345"/>
                      <a:pt x="1950" y="347"/>
                      <a:pt x="1942" y="349"/>
                    </a:cubicBezTo>
                    <a:lnTo>
                      <a:pt x="1942" y="349"/>
                    </a:lnTo>
                    <a:cubicBezTo>
                      <a:pt x="1926" y="355"/>
                      <a:pt x="1917" y="364"/>
                      <a:pt x="1917" y="375"/>
                    </a:cubicBezTo>
                    <a:lnTo>
                      <a:pt x="1917" y="375"/>
                    </a:lnTo>
                    <a:cubicBezTo>
                      <a:pt x="1917" y="387"/>
                      <a:pt x="1926" y="395"/>
                      <a:pt x="1942" y="401"/>
                    </a:cubicBezTo>
                    <a:lnTo>
                      <a:pt x="1942" y="401"/>
                    </a:lnTo>
                    <a:cubicBezTo>
                      <a:pt x="1950" y="404"/>
                      <a:pt x="1959" y="405"/>
                      <a:pt x="1967" y="405"/>
                    </a:cubicBezTo>
                    <a:lnTo>
                      <a:pt x="1967" y="405"/>
                    </a:lnTo>
                    <a:cubicBezTo>
                      <a:pt x="1975" y="405"/>
                      <a:pt x="1983" y="404"/>
                      <a:pt x="1991" y="401"/>
                    </a:cubicBezTo>
                    <a:lnTo>
                      <a:pt x="1991" y="401"/>
                    </a:lnTo>
                    <a:cubicBezTo>
                      <a:pt x="2007" y="395"/>
                      <a:pt x="2016" y="387"/>
                      <a:pt x="2016" y="375"/>
                    </a:cubicBezTo>
                    <a:close/>
                    <a:moveTo>
                      <a:pt x="1885" y="307"/>
                    </a:moveTo>
                    <a:lnTo>
                      <a:pt x="1885" y="307"/>
                    </a:lnTo>
                    <a:cubicBezTo>
                      <a:pt x="1885" y="296"/>
                      <a:pt x="1876" y="287"/>
                      <a:pt x="1860" y="281"/>
                    </a:cubicBezTo>
                    <a:lnTo>
                      <a:pt x="1811" y="264"/>
                    </a:lnTo>
                    <a:lnTo>
                      <a:pt x="1811" y="264"/>
                    </a:lnTo>
                    <a:cubicBezTo>
                      <a:pt x="1795" y="258"/>
                      <a:pt x="1781" y="250"/>
                      <a:pt x="1770" y="238"/>
                    </a:cubicBezTo>
                    <a:lnTo>
                      <a:pt x="1770" y="238"/>
                    </a:lnTo>
                    <a:cubicBezTo>
                      <a:pt x="1759" y="227"/>
                      <a:pt x="1745" y="218"/>
                      <a:pt x="1729" y="213"/>
                    </a:cubicBezTo>
                    <a:lnTo>
                      <a:pt x="1680" y="196"/>
                    </a:lnTo>
                    <a:lnTo>
                      <a:pt x="1680" y="196"/>
                    </a:lnTo>
                    <a:cubicBezTo>
                      <a:pt x="1663" y="190"/>
                      <a:pt x="1650" y="182"/>
                      <a:pt x="1639" y="170"/>
                    </a:cubicBezTo>
                    <a:lnTo>
                      <a:pt x="1639" y="170"/>
                    </a:lnTo>
                    <a:cubicBezTo>
                      <a:pt x="1628" y="159"/>
                      <a:pt x="1614" y="150"/>
                      <a:pt x="1598" y="145"/>
                    </a:cubicBezTo>
                    <a:lnTo>
                      <a:pt x="1598" y="145"/>
                    </a:lnTo>
                    <a:cubicBezTo>
                      <a:pt x="1590" y="142"/>
                      <a:pt x="1582" y="141"/>
                      <a:pt x="1573" y="141"/>
                    </a:cubicBezTo>
                    <a:lnTo>
                      <a:pt x="1573" y="141"/>
                    </a:lnTo>
                    <a:cubicBezTo>
                      <a:pt x="1565" y="141"/>
                      <a:pt x="1557" y="142"/>
                      <a:pt x="1549" y="145"/>
                    </a:cubicBezTo>
                    <a:lnTo>
                      <a:pt x="1549" y="145"/>
                    </a:lnTo>
                    <a:cubicBezTo>
                      <a:pt x="1532" y="150"/>
                      <a:pt x="1519" y="159"/>
                      <a:pt x="1508" y="170"/>
                    </a:cubicBezTo>
                    <a:lnTo>
                      <a:pt x="1508" y="170"/>
                    </a:lnTo>
                    <a:cubicBezTo>
                      <a:pt x="1497" y="182"/>
                      <a:pt x="1483" y="190"/>
                      <a:pt x="1467" y="196"/>
                    </a:cubicBezTo>
                    <a:lnTo>
                      <a:pt x="1418" y="213"/>
                    </a:lnTo>
                    <a:lnTo>
                      <a:pt x="1418" y="213"/>
                    </a:lnTo>
                    <a:cubicBezTo>
                      <a:pt x="1401" y="218"/>
                      <a:pt x="1388" y="227"/>
                      <a:pt x="1377" y="238"/>
                    </a:cubicBezTo>
                    <a:lnTo>
                      <a:pt x="1377" y="238"/>
                    </a:lnTo>
                    <a:cubicBezTo>
                      <a:pt x="1366" y="250"/>
                      <a:pt x="1352" y="258"/>
                      <a:pt x="1336" y="264"/>
                    </a:cubicBezTo>
                    <a:lnTo>
                      <a:pt x="1287" y="281"/>
                    </a:lnTo>
                    <a:lnTo>
                      <a:pt x="1287" y="281"/>
                    </a:lnTo>
                    <a:cubicBezTo>
                      <a:pt x="1270" y="287"/>
                      <a:pt x="1262" y="296"/>
                      <a:pt x="1262" y="307"/>
                    </a:cubicBezTo>
                    <a:lnTo>
                      <a:pt x="1262" y="307"/>
                    </a:lnTo>
                    <a:cubicBezTo>
                      <a:pt x="1262" y="318"/>
                      <a:pt x="1270" y="327"/>
                      <a:pt x="1287" y="333"/>
                    </a:cubicBezTo>
                    <a:lnTo>
                      <a:pt x="1287" y="333"/>
                    </a:lnTo>
                    <a:cubicBezTo>
                      <a:pt x="1295" y="336"/>
                      <a:pt x="1303" y="337"/>
                      <a:pt x="1311" y="337"/>
                    </a:cubicBezTo>
                    <a:lnTo>
                      <a:pt x="1311" y="337"/>
                    </a:lnTo>
                    <a:cubicBezTo>
                      <a:pt x="1319" y="337"/>
                      <a:pt x="1327" y="336"/>
                      <a:pt x="1336" y="333"/>
                    </a:cubicBezTo>
                    <a:lnTo>
                      <a:pt x="1336" y="333"/>
                    </a:lnTo>
                    <a:cubicBezTo>
                      <a:pt x="1352" y="327"/>
                      <a:pt x="1366" y="318"/>
                      <a:pt x="1377" y="307"/>
                    </a:cubicBezTo>
                    <a:lnTo>
                      <a:pt x="1377" y="307"/>
                    </a:lnTo>
                    <a:cubicBezTo>
                      <a:pt x="1388" y="296"/>
                      <a:pt x="1401" y="287"/>
                      <a:pt x="1418" y="281"/>
                    </a:cubicBezTo>
                    <a:lnTo>
                      <a:pt x="1467" y="264"/>
                    </a:lnTo>
                    <a:lnTo>
                      <a:pt x="1467" y="264"/>
                    </a:lnTo>
                    <a:cubicBezTo>
                      <a:pt x="1483" y="258"/>
                      <a:pt x="1497" y="250"/>
                      <a:pt x="1508" y="238"/>
                    </a:cubicBezTo>
                    <a:lnTo>
                      <a:pt x="1508" y="238"/>
                    </a:lnTo>
                    <a:cubicBezTo>
                      <a:pt x="1519" y="227"/>
                      <a:pt x="1532" y="218"/>
                      <a:pt x="1549" y="213"/>
                    </a:cubicBezTo>
                    <a:lnTo>
                      <a:pt x="1549" y="213"/>
                    </a:lnTo>
                    <a:cubicBezTo>
                      <a:pt x="1557" y="210"/>
                      <a:pt x="1565" y="208"/>
                      <a:pt x="1573" y="208"/>
                    </a:cubicBezTo>
                    <a:lnTo>
                      <a:pt x="1573" y="208"/>
                    </a:lnTo>
                    <a:cubicBezTo>
                      <a:pt x="1582" y="208"/>
                      <a:pt x="1590" y="210"/>
                      <a:pt x="1598" y="213"/>
                    </a:cubicBezTo>
                    <a:lnTo>
                      <a:pt x="1598" y="213"/>
                    </a:lnTo>
                    <a:cubicBezTo>
                      <a:pt x="1614" y="218"/>
                      <a:pt x="1628" y="227"/>
                      <a:pt x="1639" y="238"/>
                    </a:cubicBezTo>
                    <a:lnTo>
                      <a:pt x="1639" y="238"/>
                    </a:lnTo>
                    <a:cubicBezTo>
                      <a:pt x="1650" y="250"/>
                      <a:pt x="1663" y="258"/>
                      <a:pt x="1680" y="264"/>
                    </a:cubicBezTo>
                    <a:lnTo>
                      <a:pt x="1729" y="281"/>
                    </a:lnTo>
                    <a:lnTo>
                      <a:pt x="1729" y="281"/>
                    </a:lnTo>
                    <a:cubicBezTo>
                      <a:pt x="1745" y="287"/>
                      <a:pt x="1759" y="296"/>
                      <a:pt x="1770" y="307"/>
                    </a:cubicBezTo>
                    <a:lnTo>
                      <a:pt x="1770" y="307"/>
                    </a:lnTo>
                    <a:cubicBezTo>
                      <a:pt x="1781" y="318"/>
                      <a:pt x="1795" y="327"/>
                      <a:pt x="1811" y="333"/>
                    </a:cubicBezTo>
                    <a:lnTo>
                      <a:pt x="1811" y="333"/>
                    </a:lnTo>
                    <a:cubicBezTo>
                      <a:pt x="1819" y="336"/>
                      <a:pt x="1827" y="337"/>
                      <a:pt x="1835" y="337"/>
                    </a:cubicBezTo>
                    <a:lnTo>
                      <a:pt x="1835" y="337"/>
                    </a:lnTo>
                    <a:cubicBezTo>
                      <a:pt x="1844" y="337"/>
                      <a:pt x="1852" y="336"/>
                      <a:pt x="1860" y="333"/>
                    </a:cubicBezTo>
                    <a:lnTo>
                      <a:pt x="1860" y="333"/>
                    </a:lnTo>
                    <a:cubicBezTo>
                      <a:pt x="1876" y="327"/>
                      <a:pt x="1885" y="318"/>
                      <a:pt x="1885" y="307"/>
                    </a:cubicBezTo>
                    <a:lnTo>
                      <a:pt x="1229" y="102"/>
                    </a:lnTo>
                    <a:lnTo>
                      <a:pt x="1229" y="102"/>
                    </a:lnTo>
                    <a:cubicBezTo>
                      <a:pt x="1229" y="91"/>
                      <a:pt x="1221" y="82"/>
                      <a:pt x="1205" y="76"/>
                    </a:cubicBezTo>
                    <a:lnTo>
                      <a:pt x="1205" y="76"/>
                    </a:lnTo>
                    <a:cubicBezTo>
                      <a:pt x="1188" y="71"/>
                      <a:pt x="1169" y="68"/>
                      <a:pt x="1148" y="68"/>
                    </a:cubicBezTo>
                    <a:lnTo>
                      <a:pt x="426" y="68"/>
                    </a:lnTo>
                    <a:lnTo>
                      <a:pt x="426" y="68"/>
                    </a:lnTo>
                    <a:cubicBezTo>
                      <a:pt x="404" y="68"/>
                      <a:pt x="385" y="71"/>
                      <a:pt x="369" y="76"/>
                    </a:cubicBezTo>
                    <a:lnTo>
                      <a:pt x="369" y="76"/>
                    </a:lnTo>
                    <a:cubicBezTo>
                      <a:pt x="352" y="82"/>
                      <a:pt x="344" y="91"/>
                      <a:pt x="344" y="102"/>
                    </a:cubicBezTo>
                    <a:lnTo>
                      <a:pt x="344" y="102"/>
                    </a:lnTo>
                    <a:cubicBezTo>
                      <a:pt x="344" y="113"/>
                      <a:pt x="352" y="122"/>
                      <a:pt x="369" y="127"/>
                    </a:cubicBezTo>
                    <a:lnTo>
                      <a:pt x="418" y="145"/>
                    </a:lnTo>
                    <a:lnTo>
                      <a:pt x="418" y="145"/>
                    </a:lnTo>
                    <a:cubicBezTo>
                      <a:pt x="434" y="150"/>
                      <a:pt x="448" y="159"/>
                      <a:pt x="459" y="170"/>
                    </a:cubicBezTo>
                    <a:lnTo>
                      <a:pt x="459" y="170"/>
                    </a:lnTo>
                    <a:cubicBezTo>
                      <a:pt x="470" y="182"/>
                      <a:pt x="483" y="190"/>
                      <a:pt x="500" y="196"/>
                    </a:cubicBezTo>
                    <a:lnTo>
                      <a:pt x="549" y="213"/>
                    </a:lnTo>
                    <a:lnTo>
                      <a:pt x="549" y="213"/>
                    </a:lnTo>
                    <a:cubicBezTo>
                      <a:pt x="566" y="218"/>
                      <a:pt x="579" y="227"/>
                      <a:pt x="590" y="238"/>
                    </a:cubicBezTo>
                    <a:lnTo>
                      <a:pt x="590" y="238"/>
                    </a:lnTo>
                    <a:cubicBezTo>
                      <a:pt x="601" y="250"/>
                      <a:pt x="615" y="258"/>
                      <a:pt x="631" y="264"/>
                    </a:cubicBezTo>
                    <a:lnTo>
                      <a:pt x="680" y="281"/>
                    </a:lnTo>
                    <a:lnTo>
                      <a:pt x="680" y="281"/>
                    </a:lnTo>
                    <a:cubicBezTo>
                      <a:pt x="697" y="287"/>
                      <a:pt x="710" y="296"/>
                      <a:pt x="721" y="307"/>
                    </a:cubicBezTo>
                    <a:lnTo>
                      <a:pt x="721" y="307"/>
                    </a:lnTo>
                    <a:cubicBezTo>
                      <a:pt x="732" y="318"/>
                      <a:pt x="745" y="327"/>
                      <a:pt x="762" y="333"/>
                    </a:cubicBezTo>
                    <a:lnTo>
                      <a:pt x="762" y="333"/>
                    </a:lnTo>
                    <a:cubicBezTo>
                      <a:pt x="770" y="336"/>
                      <a:pt x="779" y="337"/>
                      <a:pt x="787" y="337"/>
                    </a:cubicBezTo>
                    <a:lnTo>
                      <a:pt x="787" y="337"/>
                    </a:lnTo>
                    <a:cubicBezTo>
                      <a:pt x="794" y="337"/>
                      <a:pt x="803" y="336"/>
                      <a:pt x="811" y="333"/>
                    </a:cubicBezTo>
                    <a:lnTo>
                      <a:pt x="811" y="333"/>
                    </a:lnTo>
                    <a:cubicBezTo>
                      <a:pt x="828" y="327"/>
                      <a:pt x="841" y="318"/>
                      <a:pt x="852" y="307"/>
                    </a:cubicBezTo>
                    <a:lnTo>
                      <a:pt x="852" y="307"/>
                    </a:lnTo>
                    <a:cubicBezTo>
                      <a:pt x="863" y="296"/>
                      <a:pt x="877" y="287"/>
                      <a:pt x="893" y="281"/>
                    </a:cubicBezTo>
                    <a:lnTo>
                      <a:pt x="943" y="264"/>
                    </a:lnTo>
                    <a:lnTo>
                      <a:pt x="943" y="264"/>
                    </a:lnTo>
                    <a:cubicBezTo>
                      <a:pt x="959" y="258"/>
                      <a:pt x="972" y="250"/>
                      <a:pt x="984" y="238"/>
                    </a:cubicBezTo>
                    <a:lnTo>
                      <a:pt x="984" y="238"/>
                    </a:lnTo>
                    <a:cubicBezTo>
                      <a:pt x="994" y="227"/>
                      <a:pt x="1008" y="218"/>
                      <a:pt x="1024" y="213"/>
                    </a:cubicBezTo>
                    <a:lnTo>
                      <a:pt x="1074" y="196"/>
                    </a:lnTo>
                    <a:lnTo>
                      <a:pt x="1074" y="196"/>
                    </a:lnTo>
                    <a:cubicBezTo>
                      <a:pt x="1089" y="190"/>
                      <a:pt x="1104" y="182"/>
                      <a:pt x="1114" y="170"/>
                    </a:cubicBezTo>
                    <a:lnTo>
                      <a:pt x="1114" y="170"/>
                    </a:lnTo>
                    <a:cubicBezTo>
                      <a:pt x="1125" y="159"/>
                      <a:pt x="1139" y="150"/>
                      <a:pt x="1155" y="145"/>
                    </a:cubicBezTo>
                    <a:lnTo>
                      <a:pt x="1205" y="127"/>
                    </a:lnTo>
                    <a:lnTo>
                      <a:pt x="1205" y="127"/>
                    </a:lnTo>
                    <a:cubicBezTo>
                      <a:pt x="1221" y="122"/>
                      <a:pt x="1229" y="113"/>
                      <a:pt x="1229" y="102"/>
                    </a:cubicBezTo>
                    <a:lnTo>
                      <a:pt x="1885" y="307"/>
                    </a:lnTo>
                    <a:close/>
                    <a:moveTo>
                      <a:pt x="1229" y="375"/>
                    </a:moveTo>
                    <a:lnTo>
                      <a:pt x="1229" y="375"/>
                    </a:lnTo>
                    <a:cubicBezTo>
                      <a:pt x="1229" y="364"/>
                      <a:pt x="1221" y="355"/>
                      <a:pt x="1205" y="349"/>
                    </a:cubicBezTo>
                    <a:lnTo>
                      <a:pt x="1205" y="349"/>
                    </a:lnTo>
                    <a:cubicBezTo>
                      <a:pt x="1196" y="347"/>
                      <a:pt x="1188" y="345"/>
                      <a:pt x="1180" y="345"/>
                    </a:cubicBezTo>
                    <a:lnTo>
                      <a:pt x="1180" y="345"/>
                    </a:lnTo>
                    <a:cubicBezTo>
                      <a:pt x="1172" y="345"/>
                      <a:pt x="1164" y="347"/>
                      <a:pt x="1155" y="349"/>
                    </a:cubicBezTo>
                    <a:lnTo>
                      <a:pt x="1155" y="349"/>
                    </a:lnTo>
                    <a:cubicBezTo>
                      <a:pt x="1139" y="355"/>
                      <a:pt x="1131" y="364"/>
                      <a:pt x="1131" y="375"/>
                    </a:cubicBezTo>
                    <a:lnTo>
                      <a:pt x="1131" y="375"/>
                    </a:lnTo>
                    <a:cubicBezTo>
                      <a:pt x="1131" y="387"/>
                      <a:pt x="1139" y="395"/>
                      <a:pt x="1155" y="401"/>
                    </a:cubicBezTo>
                    <a:lnTo>
                      <a:pt x="1155" y="401"/>
                    </a:lnTo>
                    <a:cubicBezTo>
                      <a:pt x="1164" y="404"/>
                      <a:pt x="1172" y="405"/>
                      <a:pt x="1180" y="405"/>
                    </a:cubicBezTo>
                    <a:lnTo>
                      <a:pt x="1180" y="405"/>
                    </a:lnTo>
                    <a:cubicBezTo>
                      <a:pt x="1188" y="405"/>
                      <a:pt x="1196" y="404"/>
                      <a:pt x="1205" y="401"/>
                    </a:cubicBezTo>
                    <a:lnTo>
                      <a:pt x="1205" y="401"/>
                    </a:lnTo>
                    <a:cubicBezTo>
                      <a:pt x="1221" y="395"/>
                      <a:pt x="1229" y="387"/>
                      <a:pt x="1229" y="375"/>
                    </a:cubicBezTo>
                    <a:close/>
                    <a:moveTo>
                      <a:pt x="1098" y="444"/>
                    </a:moveTo>
                    <a:lnTo>
                      <a:pt x="1098" y="444"/>
                    </a:lnTo>
                    <a:cubicBezTo>
                      <a:pt x="1098" y="432"/>
                      <a:pt x="1089" y="424"/>
                      <a:pt x="1074" y="418"/>
                    </a:cubicBezTo>
                    <a:lnTo>
                      <a:pt x="1074" y="418"/>
                    </a:lnTo>
                    <a:cubicBezTo>
                      <a:pt x="1065" y="415"/>
                      <a:pt x="1057" y="414"/>
                      <a:pt x="1049" y="414"/>
                    </a:cubicBezTo>
                    <a:lnTo>
                      <a:pt x="1049" y="414"/>
                    </a:lnTo>
                    <a:cubicBezTo>
                      <a:pt x="1041" y="414"/>
                      <a:pt x="1033" y="415"/>
                      <a:pt x="1024" y="418"/>
                    </a:cubicBezTo>
                    <a:lnTo>
                      <a:pt x="1024" y="418"/>
                    </a:lnTo>
                    <a:cubicBezTo>
                      <a:pt x="1008" y="424"/>
                      <a:pt x="1000" y="432"/>
                      <a:pt x="1000" y="444"/>
                    </a:cubicBezTo>
                    <a:lnTo>
                      <a:pt x="1000" y="444"/>
                    </a:lnTo>
                    <a:cubicBezTo>
                      <a:pt x="1000" y="455"/>
                      <a:pt x="1008" y="463"/>
                      <a:pt x="1024" y="469"/>
                    </a:cubicBezTo>
                    <a:lnTo>
                      <a:pt x="1024" y="469"/>
                    </a:lnTo>
                    <a:cubicBezTo>
                      <a:pt x="1033" y="472"/>
                      <a:pt x="1041" y="473"/>
                      <a:pt x="1049" y="473"/>
                    </a:cubicBezTo>
                    <a:lnTo>
                      <a:pt x="1049" y="473"/>
                    </a:lnTo>
                    <a:cubicBezTo>
                      <a:pt x="1057" y="473"/>
                      <a:pt x="1065" y="472"/>
                      <a:pt x="1074" y="469"/>
                    </a:cubicBezTo>
                    <a:lnTo>
                      <a:pt x="1074" y="469"/>
                    </a:lnTo>
                    <a:cubicBezTo>
                      <a:pt x="1089" y="463"/>
                      <a:pt x="1098" y="455"/>
                      <a:pt x="1098" y="444"/>
                    </a:cubicBezTo>
                    <a:close/>
                    <a:moveTo>
                      <a:pt x="967" y="512"/>
                    </a:moveTo>
                    <a:lnTo>
                      <a:pt x="967" y="512"/>
                    </a:lnTo>
                    <a:cubicBezTo>
                      <a:pt x="967" y="500"/>
                      <a:pt x="959" y="492"/>
                      <a:pt x="943" y="486"/>
                    </a:cubicBezTo>
                    <a:lnTo>
                      <a:pt x="943" y="486"/>
                    </a:lnTo>
                    <a:cubicBezTo>
                      <a:pt x="934" y="483"/>
                      <a:pt x="925" y="482"/>
                      <a:pt x="918" y="482"/>
                    </a:cubicBezTo>
                    <a:lnTo>
                      <a:pt x="918" y="482"/>
                    </a:lnTo>
                    <a:cubicBezTo>
                      <a:pt x="910" y="482"/>
                      <a:pt x="902" y="483"/>
                      <a:pt x="893" y="486"/>
                    </a:cubicBezTo>
                    <a:lnTo>
                      <a:pt x="893" y="486"/>
                    </a:lnTo>
                    <a:cubicBezTo>
                      <a:pt x="877" y="492"/>
                      <a:pt x="869" y="500"/>
                      <a:pt x="869" y="512"/>
                    </a:cubicBezTo>
                    <a:lnTo>
                      <a:pt x="869" y="512"/>
                    </a:lnTo>
                    <a:cubicBezTo>
                      <a:pt x="869" y="523"/>
                      <a:pt x="877" y="531"/>
                      <a:pt x="893" y="538"/>
                    </a:cubicBezTo>
                    <a:lnTo>
                      <a:pt x="893" y="538"/>
                    </a:lnTo>
                    <a:cubicBezTo>
                      <a:pt x="902" y="540"/>
                      <a:pt x="910" y="541"/>
                      <a:pt x="918" y="541"/>
                    </a:cubicBezTo>
                    <a:lnTo>
                      <a:pt x="918" y="541"/>
                    </a:lnTo>
                    <a:cubicBezTo>
                      <a:pt x="925" y="541"/>
                      <a:pt x="934" y="540"/>
                      <a:pt x="943" y="538"/>
                    </a:cubicBezTo>
                    <a:lnTo>
                      <a:pt x="943" y="538"/>
                    </a:lnTo>
                    <a:cubicBezTo>
                      <a:pt x="959" y="531"/>
                      <a:pt x="967" y="523"/>
                      <a:pt x="967" y="512"/>
                    </a:cubicBezTo>
                    <a:close/>
                    <a:moveTo>
                      <a:pt x="836" y="580"/>
                    </a:moveTo>
                    <a:lnTo>
                      <a:pt x="836" y="580"/>
                    </a:lnTo>
                    <a:cubicBezTo>
                      <a:pt x="836" y="569"/>
                      <a:pt x="828" y="560"/>
                      <a:pt x="811" y="555"/>
                    </a:cubicBezTo>
                    <a:lnTo>
                      <a:pt x="811" y="555"/>
                    </a:lnTo>
                    <a:cubicBezTo>
                      <a:pt x="803" y="551"/>
                      <a:pt x="794" y="550"/>
                      <a:pt x="787" y="550"/>
                    </a:cubicBezTo>
                    <a:lnTo>
                      <a:pt x="787" y="550"/>
                    </a:lnTo>
                    <a:cubicBezTo>
                      <a:pt x="779" y="550"/>
                      <a:pt x="770" y="551"/>
                      <a:pt x="762" y="555"/>
                    </a:cubicBezTo>
                    <a:lnTo>
                      <a:pt x="762" y="555"/>
                    </a:lnTo>
                    <a:cubicBezTo>
                      <a:pt x="745" y="560"/>
                      <a:pt x="738" y="569"/>
                      <a:pt x="738" y="580"/>
                    </a:cubicBezTo>
                    <a:lnTo>
                      <a:pt x="738" y="580"/>
                    </a:lnTo>
                    <a:cubicBezTo>
                      <a:pt x="738" y="591"/>
                      <a:pt x="745" y="600"/>
                      <a:pt x="762" y="605"/>
                    </a:cubicBezTo>
                    <a:lnTo>
                      <a:pt x="762" y="605"/>
                    </a:lnTo>
                    <a:cubicBezTo>
                      <a:pt x="770" y="608"/>
                      <a:pt x="779" y="610"/>
                      <a:pt x="787" y="610"/>
                    </a:cubicBezTo>
                    <a:lnTo>
                      <a:pt x="787" y="610"/>
                    </a:lnTo>
                    <a:cubicBezTo>
                      <a:pt x="794" y="610"/>
                      <a:pt x="803" y="608"/>
                      <a:pt x="811" y="605"/>
                    </a:cubicBezTo>
                    <a:lnTo>
                      <a:pt x="811" y="605"/>
                    </a:lnTo>
                    <a:cubicBezTo>
                      <a:pt x="828" y="600"/>
                      <a:pt x="836" y="591"/>
                      <a:pt x="836" y="580"/>
                    </a:cubicBezTo>
                    <a:close/>
                    <a:moveTo>
                      <a:pt x="705" y="512"/>
                    </a:moveTo>
                    <a:lnTo>
                      <a:pt x="705" y="512"/>
                    </a:lnTo>
                    <a:cubicBezTo>
                      <a:pt x="705" y="500"/>
                      <a:pt x="697" y="492"/>
                      <a:pt x="680" y="486"/>
                    </a:cubicBezTo>
                    <a:lnTo>
                      <a:pt x="680" y="486"/>
                    </a:lnTo>
                    <a:cubicBezTo>
                      <a:pt x="672" y="483"/>
                      <a:pt x="664" y="482"/>
                      <a:pt x="655" y="482"/>
                    </a:cubicBezTo>
                    <a:lnTo>
                      <a:pt x="655" y="482"/>
                    </a:lnTo>
                    <a:cubicBezTo>
                      <a:pt x="647" y="482"/>
                      <a:pt x="639" y="483"/>
                      <a:pt x="631" y="486"/>
                    </a:cubicBezTo>
                    <a:lnTo>
                      <a:pt x="631" y="486"/>
                    </a:lnTo>
                    <a:cubicBezTo>
                      <a:pt x="615" y="492"/>
                      <a:pt x="606" y="500"/>
                      <a:pt x="606" y="512"/>
                    </a:cubicBezTo>
                    <a:lnTo>
                      <a:pt x="606" y="512"/>
                    </a:lnTo>
                    <a:cubicBezTo>
                      <a:pt x="606" y="523"/>
                      <a:pt x="615" y="531"/>
                      <a:pt x="631" y="538"/>
                    </a:cubicBezTo>
                    <a:lnTo>
                      <a:pt x="631" y="538"/>
                    </a:lnTo>
                    <a:cubicBezTo>
                      <a:pt x="639" y="540"/>
                      <a:pt x="647" y="541"/>
                      <a:pt x="655" y="541"/>
                    </a:cubicBezTo>
                    <a:lnTo>
                      <a:pt x="655" y="541"/>
                    </a:lnTo>
                    <a:cubicBezTo>
                      <a:pt x="664" y="541"/>
                      <a:pt x="672" y="540"/>
                      <a:pt x="680" y="538"/>
                    </a:cubicBezTo>
                    <a:lnTo>
                      <a:pt x="680" y="538"/>
                    </a:lnTo>
                    <a:cubicBezTo>
                      <a:pt x="697" y="531"/>
                      <a:pt x="705" y="523"/>
                      <a:pt x="705" y="512"/>
                    </a:cubicBezTo>
                    <a:close/>
                    <a:moveTo>
                      <a:pt x="574" y="444"/>
                    </a:moveTo>
                    <a:lnTo>
                      <a:pt x="574" y="444"/>
                    </a:lnTo>
                    <a:cubicBezTo>
                      <a:pt x="574" y="432"/>
                      <a:pt x="566" y="424"/>
                      <a:pt x="549" y="418"/>
                    </a:cubicBezTo>
                    <a:lnTo>
                      <a:pt x="549" y="418"/>
                    </a:lnTo>
                    <a:cubicBezTo>
                      <a:pt x="541" y="415"/>
                      <a:pt x="533" y="414"/>
                      <a:pt x="524" y="414"/>
                    </a:cubicBezTo>
                    <a:lnTo>
                      <a:pt x="524" y="414"/>
                    </a:lnTo>
                    <a:cubicBezTo>
                      <a:pt x="516" y="414"/>
                      <a:pt x="508" y="415"/>
                      <a:pt x="500" y="418"/>
                    </a:cubicBezTo>
                    <a:lnTo>
                      <a:pt x="500" y="418"/>
                    </a:lnTo>
                    <a:cubicBezTo>
                      <a:pt x="483" y="424"/>
                      <a:pt x="475" y="432"/>
                      <a:pt x="475" y="444"/>
                    </a:cubicBezTo>
                    <a:lnTo>
                      <a:pt x="475" y="444"/>
                    </a:lnTo>
                    <a:cubicBezTo>
                      <a:pt x="475" y="455"/>
                      <a:pt x="483" y="463"/>
                      <a:pt x="500" y="469"/>
                    </a:cubicBezTo>
                    <a:lnTo>
                      <a:pt x="500" y="469"/>
                    </a:lnTo>
                    <a:cubicBezTo>
                      <a:pt x="508" y="472"/>
                      <a:pt x="516" y="473"/>
                      <a:pt x="524" y="473"/>
                    </a:cubicBezTo>
                    <a:lnTo>
                      <a:pt x="524" y="473"/>
                    </a:lnTo>
                    <a:cubicBezTo>
                      <a:pt x="533" y="473"/>
                      <a:pt x="541" y="472"/>
                      <a:pt x="549" y="469"/>
                    </a:cubicBezTo>
                    <a:lnTo>
                      <a:pt x="549" y="469"/>
                    </a:lnTo>
                    <a:cubicBezTo>
                      <a:pt x="566" y="463"/>
                      <a:pt x="574" y="455"/>
                      <a:pt x="574" y="444"/>
                    </a:cubicBezTo>
                    <a:close/>
                    <a:moveTo>
                      <a:pt x="442" y="375"/>
                    </a:moveTo>
                    <a:lnTo>
                      <a:pt x="442" y="375"/>
                    </a:lnTo>
                    <a:cubicBezTo>
                      <a:pt x="442" y="364"/>
                      <a:pt x="434" y="355"/>
                      <a:pt x="418" y="349"/>
                    </a:cubicBezTo>
                    <a:lnTo>
                      <a:pt x="418" y="349"/>
                    </a:lnTo>
                    <a:cubicBezTo>
                      <a:pt x="409" y="347"/>
                      <a:pt x="402" y="345"/>
                      <a:pt x="394" y="345"/>
                    </a:cubicBezTo>
                    <a:lnTo>
                      <a:pt x="394" y="345"/>
                    </a:lnTo>
                    <a:cubicBezTo>
                      <a:pt x="385" y="345"/>
                      <a:pt x="377" y="347"/>
                      <a:pt x="369" y="349"/>
                    </a:cubicBezTo>
                    <a:lnTo>
                      <a:pt x="369" y="349"/>
                    </a:lnTo>
                    <a:cubicBezTo>
                      <a:pt x="352" y="355"/>
                      <a:pt x="344" y="364"/>
                      <a:pt x="344" y="375"/>
                    </a:cubicBezTo>
                    <a:lnTo>
                      <a:pt x="344" y="375"/>
                    </a:lnTo>
                    <a:cubicBezTo>
                      <a:pt x="344" y="387"/>
                      <a:pt x="352" y="395"/>
                      <a:pt x="369" y="401"/>
                    </a:cubicBezTo>
                    <a:lnTo>
                      <a:pt x="369" y="401"/>
                    </a:lnTo>
                    <a:cubicBezTo>
                      <a:pt x="377" y="404"/>
                      <a:pt x="385" y="405"/>
                      <a:pt x="394" y="405"/>
                    </a:cubicBezTo>
                    <a:lnTo>
                      <a:pt x="394" y="405"/>
                    </a:lnTo>
                    <a:cubicBezTo>
                      <a:pt x="402" y="405"/>
                      <a:pt x="409" y="404"/>
                      <a:pt x="418" y="401"/>
                    </a:cubicBezTo>
                    <a:lnTo>
                      <a:pt x="418" y="401"/>
                    </a:lnTo>
                    <a:cubicBezTo>
                      <a:pt x="434" y="395"/>
                      <a:pt x="442" y="387"/>
                      <a:pt x="442" y="375"/>
                    </a:cubicBezTo>
                    <a:close/>
                    <a:moveTo>
                      <a:pt x="4409" y="307"/>
                    </a:moveTo>
                    <a:lnTo>
                      <a:pt x="4409" y="307"/>
                    </a:lnTo>
                    <a:cubicBezTo>
                      <a:pt x="4409" y="318"/>
                      <a:pt x="4417" y="327"/>
                      <a:pt x="4434" y="333"/>
                    </a:cubicBezTo>
                    <a:lnTo>
                      <a:pt x="4434" y="333"/>
                    </a:lnTo>
                    <a:cubicBezTo>
                      <a:pt x="4442" y="336"/>
                      <a:pt x="4449" y="337"/>
                      <a:pt x="4458" y="337"/>
                    </a:cubicBezTo>
                    <a:lnTo>
                      <a:pt x="4458" y="337"/>
                    </a:lnTo>
                    <a:cubicBezTo>
                      <a:pt x="4466" y="337"/>
                      <a:pt x="4474" y="336"/>
                      <a:pt x="4482" y="333"/>
                    </a:cubicBezTo>
                    <a:lnTo>
                      <a:pt x="4482" y="333"/>
                    </a:lnTo>
                    <a:cubicBezTo>
                      <a:pt x="4499" y="327"/>
                      <a:pt x="4512" y="318"/>
                      <a:pt x="4524" y="307"/>
                    </a:cubicBezTo>
                    <a:lnTo>
                      <a:pt x="4524" y="307"/>
                    </a:lnTo>
                    <a:cubicBezTo>
                      <a:pt x="4535" y="296"/>
                      <a:pt x="4548" y="287"/>
                      <a:pt x="4565" y="281"/>
                    </a:cubicBezTo>
                    <a:lnTo>
                      <a:pt x="4614" y="264"/>
                    </a:lnTo>
                    <a:lnTo>
                      <a:pt x="4614" y="264"/>
                    </a:lnTo>
                    <a:cubicBezTo>
                      <a:pt x="4630" y="258"/>
                      <a:pt x="4644" y="250"/>
                      <a:pt x="4654" y="238"/>
                    </a:cubicBezTo>
                    <a:lnTo>
                      <a:pt x="4654" y="238"/>
                    </a:lnTo>
                    <a:cubicBezTo>
                      <a:pt x="4666" y="227"/>
                      <a:pt x="4679" y="218"/>
                      <a:pt x="4696" y="213"/>
                    </a:cubicBezTo>
                    <a:lnTo>
                      <a:pt x="4696" y="213"/>
                    </a:lnTo>
                    <a:cubicBezTo>
                      <a:pt x="4704" y="210"/>
                      <a:pt x="4712" y="208"/>
                      <a:pt x="4720" y="208"/>
                    </a:cubicBezTo>
                    <a:lnTo>
                      <a:pt x="4720" y="277"/>
                    </a:lnTo>
                    <a:lnTo>
                      <a:pt x="4720" y="277"/>
                    </a:lnTo>
                    <a:cubicBezTo>
                      <a:pt x="4712" y="277"/>
                      <a:pt x="4704" y="278"/>
                      <a:pt x="4696" y="281"/>
                    </a:cubicBezTo>
                    <a:lnTo>
                      <a:pt x="4696" y="281"/>
                    </a:lnTo>
                    <a:cubicBezTo>
                      <a:pt x="4679" y="287"/>
                      <a:pt x="4666" y="296"/>
                      <a:pt x="4654" y="307"/>
                    </a:cubicBezTo>
                    <a:lnTo>
                      <a:pt x="4654" y="307"/>
                    </a:lnTo>
                    <a:cubicBezTo>
                      <a:pt x="4644" y="318"/>
                      <a:pt x="4630" y="327"/>
                      <a:pt x="4614" y="333"/>
                    </a:cubicBezTo>
                    <a:lnTo>
                      <a:pt x="4565" y="349"/>
                    </a:lnTo>
                    <a:lnTo>
                      <a:pt x="4565" y="349"/>
                    </a:lnTo>
                    <a:cubicBezTo>
                      <a:pt x="4548" y="355"/>
                      <a:pt x="4535" y="364"/>
                      <a:pt x="4524" y="375"/>
                    </a:cubicBezTo>
                    <a:lnTo>
                      <a:pt x="4524" y="375"/>
                    </a:lnTo>
                    <a:cubicBezTo>
                      <a:pt x="4512" y="387"/>
                      <a:pt x="4499" y="395"/>
                      <a:pt x="4482" y="401"/>
                    </a:cubicBezTo>
                    <a:lnTo>
                      <a:pt x="4434" y="418"/>
                    </a:lnTo>
                    <a:lnTo>
                      <a:pt x="4434" y="418"/>
                    </a:lnTo>
                    <a:cubicBezTo>
                      <a:pt x="4417" y="424"/>
                      <a:pt x="4403" y="432"/>
                      <a:pt x="4393" y="444"/>
                    </a:cubicBezTo>
                    <a:lnTo>
                      <a:pt x="4393" y="444"/>
                    </a:lnTo>
                    <a:cubicBezTo>
                      <a:pt x="4381" y="455"/>
                      <a:pt x="4368" y="463"/>
                      <a:pt x="4351" y="469"/>
                    </a:cubicBezTo>
                    <a:lnTo>
                      <a:pt x="4302" y="486"/>
                    </a:lnTo>
                    <a:lnTo>
                      <a:pt x="4302" y="486"/>
                    </a:lnTo>
                    <a:cubicBezTo>
                      <a:pt x="4286" y="492"/>
                      <a:pt x="4272" y="500"/>
                      <a:pt x="4261" y="512"/>
                    </a:cubicBezTo>
                    <a:lnTo>
                      <a:pt x="4261" y="512"/>
                    </a:lnTo>
                    <a:cubicBezTo>
                      <a:pt x="4250" y="523"/>
                      <a:pt x="4236" y="531"/>
                      <a:pt x="4221" y="538"/>
                    </a:cubicBezTo>
                    <a:lnTo>
                      <a:pt x="4171" y="555"/>
                    </a:lnTo>
                    <a:lnTo>
                      <a:pt x="4171" y="555"/>
                    </a:lnTo>
                    <a:cubicBezTo>
                      <a:pt x="4155" y="560"/>
                      <a:pt x="4141" y="569"/>
                      <a:pt x="4131" y="580"/>
                    </a:cubicBezTo>
                    <a:lnTo>
                      <a:pt x="4131" y="580"/>
                    </a:lnTo>
                    <a:cubicBezTo>
                      <a:pt x="4119" y="591"/>
                      <a:pt x="4106" y="600"/>
                      <a:pt x="4090" y="605"/>
                    </a:cubicBezTo>
                    <a:lnTo>
                      <a:pt x="4040" y="623"/>
                    </a:lnTo>
                    <a:lnTo>
                      <a:pt x="4040" y="623"/>
                    </a:lnTo>
                    <a:cubicBezTo>
                      <a:pt x="4024" y="629"/>
                      <a:pt x="4010" y="637"/>
                      <a:pt x="3999" y="648"/>
                    </a:cubicBezTo>
                    <a:lnTo>
                      <a:pt x="3999" y="648"/>
                    </a:lnTo>
                    <a:cubicBezTo>
                      <a:pt x="3988" y="660"/>
                      <a:pt x="3974" y="668"/>
                      <a:pt x="3958" y="674"/>
                    </a:cubicBezTo>
                    <a:lnTo>
                      <a:pt x="3958" y="674"/>
                    </a:lnTo>
                    <a:cubicBezTo>
                      <a:pt x="3950" y="677"/>
                      <a:pt x="3941" y="678"/>
                      <a:pt x="3933" y="678"/>
                    </a:cubicBezTo>
                    <a:lnTo>
                      <a:pt x="3933" y="678"/>
                    </a:lnTo>
                    <a:cubicBezTo>
                      <a:pt x="3926" y="678"/>
                      <a:pt x="3917" y="677"/>
                      <a:pt x="3909" y="674"/>
                    </a:cubicBezTo>
                    <a:lnTo>
                      <a:pt x="3909" y="674"/>
                    </a:lnTo>
                    <a:cubicBezTo>
                      <a:pt x="3892" y="668"/>
                      <a:pt x="3879" y="660"/>
                      <a:pt x="3868" y="648"/>
                    </a:cubicBezTo>
                    <a:lnTo>
                      <a:pt x="3868" y="648"/>
                    </a:lnTo>
                    <a:cubicBezTo>
                      <a:pt x="3857" y="637"/>
                      <a:pt x="3843" y="629"/>
                      <a:pt x="3827" y="623"/>
                    </a:cubicBezTo>
                    <a:lnTo>
                      <a:pt x="3778" y="605"/>
                    </a:lnTo>
                    <a:lnTo>
                      <a:pt x="3778" y="605"/>
                    </a:lnTo>
                    <a:cubicBezTo>
                      <a:pt x="3762" y="600"/>
                      <a:pt x="3748" y="591"/>
                      <a:pt x="3737" y="580"/>
                    </a:cubicBezTo>
                    <a:lnTo>
                      <a:pt x="3737" y="580"/>
                    </a:lnTo>
                    <a:cubicBezTo>
                      <a:pt x="3726" y="569"/>
                      <a:pt x="3712" y="560"/>
                      <a:pt x="3696" y="555"/>
                    </a:cubicBezTo>
                    <a:lnTo>
                      <a:pt x="3647" y="538"/>
                    </a:lnTo>
                    <a:lnTo>
                      <a:pt x="3647" y="538"/>
                    </a:lnTo>
                    <a:cubicBezTo>
                      <a:pt x="3630" y="531"/>
                      <a:pt x="3617" y="523"/>
                      <a:pt x="3606" y="512"/>
                    </a:cubicBezTo>
                    <a:lnTo>
                      <a:pt x="3606" y="512"/>
                    </a:lnTo>
                    <a:cubicBezTo>
                      <a:pt x="3595" y="500"/>
                      <a:pt x="3581" y="492"/>
                      <a:pt x="3564" y="486"/>
                    </a:cubicBezTo>
                    <a:lnTo>
                      <a:pt x="3516" y="469"/>
                    </a:lnTo>
                    <a:lnTo>
                      <a:pt x="3516" y="469"/>
                    </a:lnTo>
                    <a:cubicBezTo>
                      <a:pt x="3499" y="463"/>
                      <a:pt x="3486" y="455"/>
                      <a:pt x="3475" y="444"/>
                    </a:cubicBezTo>
                    <a:lnTo>
                      <a:pt x="3475" y="444"/>
                    </a:lnTo>
                    <a:cubicBezTo>
                      <a:pt x="3463" y="432"/>
                      <a:pt x="3450" y="424"/>
                      <a:pt x="3433" y="418"/>
                    </a:cubicBezTo>
                    <a:lnTo>
                      <a:pt x="3385" y="401"/>
                    </a:lnTo>
                    <a:lnTo>
                      <a:pt x="3385" y="401"/>
                    </a:lnTo>
                    <a:cubicBezTo>
                      <a:pt x="3368" y="395"/>
                      <a:pt x="3354" y="387"/>
                      <a:pt x="3344" y="375"/>
                    </a:cubicBezTo>
                    <a:lnTo>
                      <a:pt x="3344" y="375"/>
                    </a:lnTo>
                    <a:cubicBezTo>
                      <a:pt x="3332" y="364"/>
                      <a:pt x="3319" y="355"/>
                      <a:pt x="3302" y="349"/>
                    </a:cubicBezTo>
                    <a:lnTo>
                      <a:pt x="3253" y="333"/>
                    </a:lnTo>
                    <a:lnTo>
                      <a:pt x="3253" y="333"/>
                    </a:lnTo>
                    <a:cubicBezTo>
                      <a:pt x="3237" y="327"/>
                      <a:pt x="3223" y="318"/>
                      <a:pt x="3212" y="307"/>
                    </a:cubicBezTo>
                    <a:lnTo>
                      <a:pt x="3212" y="307"/>
                    </a:lnTo>
                    <a:cubicBezTo>
                      <a:pt x="3201" y="296"/>
                      <a:pt x="3188" y="287"/>
                      <a:pt x="3171" y="281"/>
                    </a:cubicBezTo>
                    <a:lnTo>
                      <a:pt x="3171" y="281"/>
                    </a:lnTo>
                    <a:cubicBezTo>
                      <a:pt x="3163" y="278"/>
                      <a:pt x="3155" y="277"/>
                      <a:pt x="3147" y="277"/>
                    </a:cubicBezTo>
                    <a:lnTo>
                      <a:pt x="3147" y="277"/>
                    </a:lnTo>
                    <a:cubicBezTo>
                      <a:pt x="3139" y="277"/>
                      <a:pt x="3130" y="278"/>
                      <a:pt x="3122" y="281"/>
                    </a:cubicBezTo>
                    <a:lnTo>
                      <a:pt x="3122" y="281"/>
                    </a:lnTo>
                    <a:cubicBezTo>
                      <a:pt x="3106" y="287"/>
                      <a:pt x="3092" y="296"/>
                      <a:pt x="3081" y="307"/>
                    </a:cubicBezTo>
                    <a:lnTo>
                      <a:pt x="3081" y="307"/>
                    </a:lnTo>
                    <a:cubicBezTo>
                      <a:pt x="3070" y="318"/>
                      <a:pt x="3056" y="327"/>
                      <a:pt x="3040" y="333"/>
                    </a:cubicBezTo>
                    <a:lnTo>
                      <a:pt x="2990" y="349"/>
                    </a:lnTo>
                    <a:lnTo>
                      <a:pt x="2990" y="349"/>
                    </a:lnTo>
                    <a:cubicBezTo>
                      <a:pt x="2975" y="355"/>
                      <a:pt x="2961" y="364"/>
                      <a:pt x="2950" y="375"/>
                    </a:cubicBezTo>
                    <a:lnTo>
                      <a:pt x="2950" y="375"/>
                    </a:lnTo>
                    <a:cubicBezTo>
                      <a:pt x="2939" y="387"/>
                      <a:pt x="2926" y="395"/>
                      <a:pt x="2909" y="401"/>
                    </a:cubicBezTo>
                    <a:lnTo>
                      <a:pt x="2860" y="418"/>
                    </a:lnTo>
                    <a:lnTo>
                      <a:pt x="2860" y="418"/>
                    </a:lnTo>
                    <a:cubicBezTo>
                      <a:pt x="2844" y="424"/>
                      <a:pt x="2830" y="432"/>
                      <a:pt x="2819" y="444"/>
                    </a:cubicBezTo>
                    <a:lnTo>
                      <a:pt x="2819" y="444"/>
                    </a:lnTo>
                    <a:cubicBezTo>
                      <a:pt x="2808" y="455"/>
                      <a:pt x="2795" y="463"/>
                      <a:pt x="2778" y="469"/>
                    </a:cubicBezTo>
                    <a:lnTo>
                      <a:pt x="2729" y="486"/>
                    </a:lnTo>
                    <a:lnTo>
                      <a:pt x="2729" y="486"/>
                    </a:lnTo>
                    <a:cubicBezTo>
                      <a:pt x="2712" y="492"/>
                      <a:pt x="2699" y="500"/>
                      <a:pt x="2687" y="512"/>
                    </a:cubicBezTo>
                    <a:lnTo>
                      <a:pt x="2687" y="512"/>
                    </a:lnTo>
                    <a:cubicBezTo>
                      <a:pt x="2677" y="523"/>
                      <a:pt x="2663" y="531"/>
                      <a:pt x="2647" y="538"/>
                    </a:cubicBezTo>
                    <a:lnTo>
                      <a:pt x="2598" y="555"/>
                    </a:lnTo>
                    <a:lnTo>
                      <a:pt x="2598" y="555"/>
                    </a:lnTo>
                    <a:cubicBezTo>
                      <a:pt x="2581" y="560"/>
                      <a:pt x="2568" y="569"/>
                      <a:pt x="2557" y="580"/>
                    </a:cubicBezTo>
                    <a:lnTo>
                      <a:pt x="2557" y="580"/>
                    </a:lnTo>
                    <a:cubicBezTo>
                      <a:pt x="2545" y="591"/>
                      <a:pt x="2533" y="600"/>
                      <a:pt x="2516" y="605"/>
                    </a:cubicBezTo>
                    <a:lnTo>
                      <a:pt x="2467" y="623"/>
                    </a:lnTo>
                    <a:lnTo>
                      <a:pt x="2467" y="623"/>
                    </a:lnTo>
                    <a:cubicBezTo>
                      <a:pt x="2450" y="629"/>
                      <a:pt x="2437" y="637"/>
                      <a:pt x="2426" y="648"/>
                    </a:cubicBezTo>
                    <a:lnTo>
                      <a:pt x="2426" y="648"/>
                    </a:lnTo>
                    <a:cubicBezTo>
                      <a:pt x="2414" y="660"/>
                      <a:pt x="2401" y="668"/>
                      <a:pt x="2384" y="674"/>
                    </a:cubicBezTo>
                    <a:lnTo>
                      <a:pt x="2384" y="674"/>
                    </a:lnTo>
                    <a:cubicBezTo>
                      <a:pt x="2376" y="677"/>
                      <a:pt x="2368" y="678"/>
                      <a:pt x="2360" y="678"/>
                    </a:cubicBezTo>
                    <a:lnTo>
                      <a:pt x="2360" y="678"/>
                    </a:lnTo>
                    <a:cubicBezTo>
                      <a:pt x="2352" y="678"/>
                      <a:pt x="2343" y="677"/>
                      <a:pt x="2335" y="674"/>
                    </a:cubicBezTo>
                    <a:lnTo>
                      <a:pt x="2335" y="674"/>
                    </a:lnTo>
                    <a:cubicBezTo>
                      <a:pt x="2319" y="668"/>
                      <a:pt x="2306" y="660"/>
                      <a:pt x="2294" y="648"/>
                    </a:cubicBezTo>
                    <a:lnTo>
                      <a:pt x="2294" y="648"/>
                    </a:lnTo>
                    <a:cubicBezTo>
                      <a:pt x="2283" y="637"/>
                      <a:pt x="2270" y="629"/>
                      <a:pt x="2253" y="623"/>
                    </a:cubicBezTo>
                    <a:lnTo>
                      <a:pt x="2204" y="605"/>
                    </a:lnTo>
                    <a:lnTo>
                      <a:pt x="2204" y="605"/>
                    </a:lnTo>
                    <a:cubicBezTo>
                      <a:pt x="2188" y="600"/>
                      <a:pt x="2174" y="591"/>
                      <a:pt x="2164" y="580"/>
                    </a:cubicBezTo>
                    <a:lnTo>
                      <a:pt x="2164" y="580"/>
                    </a:lnTo>
                    <a:cubicBezTo>
                      <a:pt x="2152" y="569"/>
                      <a:pt x="2139" y="560"/>
                      <a:pt x="2123" y="555"/>
                    </a:cubicBezTo>
                    <a:lnTo>
                      <a:pt x="2073" y="538"/>
                    </a:lnTo>
                    <a:lnTo>
                      <a:pt x="2073" y="538"/>
                    </a:lnTo>
                    <a:cubicBezTo>
                      <a:pt x="2057" y="531"/>
                      <a:pt x="2043" y="523"/>
                      <a:pt x="2032" y="512"/>
                    </a:cubicBezTo>
                    <a:lnTo>
                      <a:pt x="2032" y="512"/>
                    </a:lnTo>
                    <a:cubicBezTo>
                      <a:pt x="2021" y="500"/>
                      <a:pt x="2007" y="492"/>
                      <a:pt x="1991" y="486"/>
                    </a:cubicBezTo>
                    <a:lnTo>
                      <a:pt x="1942" y="469"/>
                    </a:lnTo>
                    <a:lnTo>
                      <a:pt x="1942" y="469"/>
                    </a:lnTo>
                    <a:cubicBezTo>
                      <a:pt x="1926" y="463"/>
                      <a:pt x="1912" y="455"/>
                      <a:pt x="1901" y="444"/>
                    </a:cubicBezTo>
                    <a:lnTo>
                      <a:pt x="1901" y="444"/>
                    </a:lnTo>
                    <a:cubicBezTo>
                      <a:pt x="1890" y="432"/>
                      <a:pt x="1876" y="424"/>
                      <a:pt x="1860" y="418"/>
                    </a:cubicBezTo>
                    <a:lnTo>
                      <a:pt x="1811" y="401"/>
                    </a:lnTo>
                    <a:lnTo>
                      <a:pt x="1811" y="401"/>
                    </a:lnTo>
                    <a:cubicBezTo>
                      <a:pt x="1795" y="395"/>
                      <a:pt x="1781" y="387"/>
                      <a:pt x="1770" y="375"/>
                    </a:cubicBezTo>
                    <a:lnTo>
                      <a:pt x="1770" y="375"/>
                    </a:lnTo>
                    <a:cubicBezTo>
                      <a:pt x="1759" y="364"/>
                      <a:pt x="1745" y="355"/>
                      <a:pt x="1729" y="349"/>
                    </a:cubicBezTo>
                    <a:lnTo>
                      <a:pt x="1680" y="333"/>
                    </a:lnTo>
                    <a:lnTo>
                      <a:pt x="1680" y="333"/>
                    </a:lnTo>
                    <a:cubicBezTo>
                      <a:pt x="1663" y="327"/>
                      <a:pt x="1650" y="318"/>
                      <a:pt x="1639" y="307"/>
                    </a:cubicBezTo>
                    <a:lnTo>
                      <a:pt x="1639" y="307"/>
                    </a:lnTo>
                    <a:cubicBezTo>
                      <a:pt x="1628" y="296"/>
                      <a:pt x="1614" y="287"/>
                      <a:pt x="1598" y="281"/>
                    </a:cubicBezTo>
                    <a:lnTo>
                      <a:pt x="1598" y="281"/>
                    </a:lnTo>
                    <a:cubicBezTo>
                      <a:pt x="1590" y="278"/>
                      <a:pt x="1582" y="277"/>
                      <a:pt x="1573" y="277"/>
                    </a:cubicBezTo>
                    <a:lnTo>
                      <a:pt x="1573" y="277"/>
                    </a:lnTo>
                    <a:cubicBezTo>
                      <a:pt x="1565" y="277"/>
                      <a:pt x="1557" y="278"/>
                      <a:pt x="1549" y="281"/>
                    </a:cubicBezTo>
                    <a:lnTo>
                      <a:pt x="1549" y="281"/>
                    </a:lnTo>
                    <a:cubicBezTo>
                      <a:pt x="1532" y="287"/>
                      <a:pt x="1519" y="296"/>
                      <a:pt x="1508" y="307"/>
                    </a:cubicBezTo>
                    <a:lnTo>
                      <a:pt x="1508" y="307"/>
                    </a:lnTo>
                    <a:cubicBezTo>
                      <a:pt x="1497" y="318"/>
                      <a:pt x="1483" y="327"/>
                      <a:pt x="1467" y="333"/>
                    </a:cubicBezTo>
                    <a:lnTo>
                      <a:pt x="1418" y="349"/>
                    </a:lnTo>
                    <a:lnTo>
                      <a:pt x="1418" y="349"/>
                    </a:lnTo>
                    <a:cubicBezTo>
                      <a:pt x="1401" y="355"/>
                      <a:pt x="1388" y="364"/>
                      <a:pt x="1377" y="375"/>
                    </a:cubicBezTo>
                    <a:lnTo>
                      <a:pt x="1377" y="375"/>
                    </a:lnTo>
                    <a:cubicBezTo>
                      <a:pt x="1366" y="387"/>
                      <a:pt x="1352" y="395"/>
                      <a:pt x="1336" y="401"/>
                    </a:cubicBezTo>
                    <a:lnTo>
                      <a:pt x="1287" y="418"/>
                    </a:lnTo>
                    <a:lnTo>
                      <a:pt x="1287" y="418"/>
                    </a:lnTo>
                    <a:cubicBezTo>
                      <a:pt x="1270" y="424"/>
                      <a:pt x="1256" y="432"/>
                      <a:pt x="1246" y="444"/>
                    </a:cubicBezTo>
                    <a:lnTo>
                      <a:pt x="1246" y="444"/>
                    </a:lnTo>
                    <a:cubicBezTo>
                      <a:pt x="1235" y="455"/>
                      <a:pt x="1221" y="463"/>
                      <a:pt x="1205" y="469"/>
                    </a:cubicBezTo>
                    <a:lnTo>
                      <a:pt x="1155" y="486"/>
                    </a:lnTo>
                    <a:lnTo>
                      <a:pt x="1155" y="486"/>
                    </a:lnTo>
                    <a:cubicBezTo>
                      <a:pt x="1139" y="492"/>
                      <a:pt x="1125" y="500"/>
                      <a:pt x="1114" y="512"/>
                    </a:cubicBezTo>
                    <a:lnTo>
                      <a:pt x="1114" y="512"/>
                    </a:lnTo>
                    <a:cubicBezTo>
                      <a:pt x="1104" y="523"/>
                      <a:pt x="1089" y="531"/>
                      <a:pt x="1074" y="538"/>
                    </a:cubicBezTo>
                    <a:lnTo>
                      <a:pt x="1024" y="555"/>
                    </a:lnTo>
                    <a:lnTo>
                      <a:pt x="1024" y="555"/>
                    </a:lnTo>
                    <a:cubicBezTo>
                      <a:pt x="1008" y="560"/>
                      <a:pt x="994" y="569"/>
                      <a:pt x="984" y="580"/>
                    </a:cubicBezTo>
                    <a:lnTo>
                      <a:pt x="984" y="580"/>
                    </a:lnTo>
                    <a:cubicBezTo>
                      <a:pt x="972" y="591"/>
                      <a:pt x="959" y="600"/>
                      <a:pt x="943" y="605"/>
                    </a:cubicBezTo>
                    <a:lnTo>
                      <a:pt x="893" y="623"/>
                    </a:lnTo>
                    <a:lnTo>
                      <a:pt x="893" y="623"/>
                    </a:lnTo>
                    <a:cubicBezTo>
                      <a:pt x="877" y="629"/>
                      <a:pt x="863" y="637"/>
                      <a:pt x="852" y="648"/>
                    </a:cubicBezTo>
                    <a:lnTo>
                      <a:pt x="852" y="648"/>
                    </a:lnTo>
                    <a:cubicBezTo>
                      <a:pt x="841" y="660"/>
                      <a:pt x="828" y="668"/>
                      <a:pt x="811" y="674"/>
                    </a:cubicBezTo>
                    <a:lnTo>
                      <a:pt x="811" y="674"/>
                    </a:lnTo>
                    <a:cubicBezTo>
                      <a:pt x="803" y="677"/>
                      <a:pt x="794" y="678"/>
                      <a:pt x="787" y="678"/>
                    </a:cubicBezTo>
                    <a:lnTo>
                      <a:pt x="787" y="678"/>
                    </a:lnTo>
                    <a:cubicBezTo>
                      <a:pt x="779" y="678"/>
                      <a:pt x="770" y="677"/>
                      <a:pt x="762" y="674"/>
                    </a:cubicBezTo>
                    <a:lnTo>
                      <a:pt x="762" y="674"/>
                    </a:lnTo>
                    <a:cubicBezTo>
                      <a:pt x="745" y="668"/>
                      <a:pt x="732" y="660"/>
                      <a:pt x="721" y="648"/>
                    </a:cubicBezTo>
                    <a:lnTo>
                      <a:pt x="721" y="648"/>
                    </a:lnTo>
                    <a:cubicBezTo>
                      <a:pt x="710" y="637"/>
                      <a:pt x="697" y="629"/>
                      <a:pt x="680" y="623"/>
                    </a:cubicBezTo>
                    <a:lnTo>
                      <a:pt x="631" y="605"/>
                    </a:lnTo>
                    <a:lnTo>
                      <a:pt x="631" y="605"/>
                    </a:lnTo>
                    <a:cubicBezTo>
                      <a:pt x="615" y="600"/>
                      <a:pt x="601" y="591"/>
                      <a:pt x="590" y="580"/>
                    </a:cubicBezTo>
                    <a:lnTo>
                      <a:pt x="590" y="580"/>
                    </a:lnTo>
                    <a:cubicBezTo>
                      <a:pt x="579" y="569"/>
                      <a:pt x="566" y="560"/>
                      <a:pt x="549" y="555"/>
                    </a:cubicBezTo>
                    <a:lnTo>
                      <a:pt x="500" y="538"/>
                    </a:lnTo>
                    <a:lnTo>
                      <a:pt x="500" y="538"/>
                    </a:lnTo>
                    <a:cubicBezTo>
                      <a:pt x="483" y="531"/>
                      <a:pt x="470" y="523"/>
                      <a:pt x="459" y="512"/>
                    </a:cubicBezTo>
                    <a:lnTo>
                      <a:pt x="459" y="512"/>
                    </a:lnTo>
                    <a:cubicBezTo>
                      <a:pt x="448" y="500"/>
                      <a:pt x="434" y="492"/>
                      <a:pt x="418" y="486"/>
                    </a:cubicBezTo>
                    <a:lnTo>
                      <a:pt x="369" y="469"/>
                    </a:lnTo>
                    <a:lnTo>
                      <a:pt x="369" y="469"/>
                    </a:lnTo>
                    <a:cubicBezTo>
                      <a:pt x="352" y="463"/>
                      <a:pt x="339" y="455"/>
                      <a:pt x="328" y="444"/>
                    </a:cubicBezTo>
                    <a:lnTo>
                      <a:pt x="328" y="444"/>
                    </a:lnTo>
                    <a:cubicBezTo>
                      <a:pt x="317" y="432"/>
                      <a:pt x="303" y="424"/>
                      <a:pt x="287" y="418"/>
                    </a:cubicBezTo>
                    <a:lnTo>
                      <a:pt x="238" y="401"/>
                    </a:lnTo>
                    <a:lnTo>
                      <a:pt x="238" y="401"/>
                    </a:lnTo>
                    <a:cubicBezTo>
                      <a:pt x="221" y="395"/>
                      <a:pt x="207" y="387"/>
                      <a:pt x="197" y="375"/>
                    </a:cubicBezTo>
                    <a:lnTo>
                      <a:pt x="197" y="375"/>
                    </a:lnTo>
                    <a:cubicBezTo>
                      <a:pt x="186" y="364"/>
                      <a:pt x="172" y="355"/>
                      <a:pt x="156" y="349"/>
                    </a:cubicBezTo>
                    <a:lnTo>
                      <a:pt x="106" y="333"/>
                    </a:lnTo>
                    <a:lnTo>
                      <a:pt x="106" y="333"/>
                    </a:lnTo>
                    <a:cubicBezTo>
                      <a:pt x="90" y="327"/>
                      <a:pt x="76" y="318"/>
                      <a:pt x="65" y="307"/>
                    </a:cubicBezTo>
                    <a:lnTo>
                      <a:pt x="65" y="307"/>
                    </a:lnTo>
                    <a:cubicBezTo>
                      <a:pt x="55" y="296"/>
                      <a:pt x="41" y="287"/>
                      <a:pt x="24" y="281"/>
                    </a:cubicBezTo>
                    <a:lnTo>
                      <a:pt x="24" y="281"/>
                    </a:lnTo>
                    <a:cubicBezTo>
                      <a:pt x="16" y="278"/>
                      <a:pt x="8" y="277"/>
                      <a:pt x="0" y="277"/>
                    </a:cubicBezTo>
                    <a:lnTo>
                      <a:pt x="0" y="208"/>
                    </a:lnTo>
                    <a:lnTo>
                      <a:pt x="0" y="208"/>
                    </a:lnTo>
                    <a:cubicBezTo>
                      <a:pt x="8" y="208"/>
                      <a:pt x="16" y="210"/>
                      <a:pt x="24" y="213"/>
                    </a:cubicBezTo>
                    <a:lnTo>
                      <a:pt x="24" y="213"/>
                    </a:lnTo>
                    <a:cubicBezTo>
                      <a:pt x="41" y="218"/>
                      <a:pt x="55" y="227"/>
                      <a:pt x="65" y="238"/>
                    </a:cubicBezTo>
                    <a:lnTo>
                      <a:pt x="65" y="238"/>
                    </a:lnTo>
                    <a:cubicBezTo>
                      <a:pt x="76" y="250"/>
                      <a:pt x="90" y="258"/>
                      <a:pt x="106" y="264"/>
                    </a:cubicBezTo>
                    <a:lnTo>
                      <a:pt x="156" y="281"/>
                    </a:lnTo>
                    <a:lnTo>
                      <a:pt x="156" y="281"/>
                    </a:lnTo>
                    <a:cubicBezTo>
                      <a:pt x="172" y="287"/>
                      <a:pt x="186" y="296"/>
                      <a:pt x="197" y="307"/>
                    </a:cubicBezTo>
                    <a:lnTo>
                      <a:pt x="197" y="307"/>
                    </a:lnTo>
                    <a:cubicBezTo>
                      <a:pt x="207" y="318"/>
                      <a:pt x="221" y="327"/>
                      <a:pt x="238" y="333"/>
                    </a:cubicBezTo>
                    <a:lnTo>
                      <a:pt x="238" y="333"/>
                    </a:lnTo>
                    <a:cubicBezTo>
                      <a:pt x="245" y="336"/>
                      <a:pt x="254" y="337"/>
                      <a:pt x="262" y="337"/>
                    </a:cubicBezTo>
                    <a:lnTo>
                      <a:pt x="262" y="337"/>
                    </a:lnTo>
                    <a:cubicBezTo>
                      <a:pt x="270" y="337"/>
                      <a:pt x="278" y="336"/>
                      <a:pt x="287" y="333"/>
                    </a:cubicBezTo>
                    <a:lnTo>
                      <a:pt x="287" y="333"/>
                    </a:lnTo>
                    <a:cubicBezTo>
                      <a:pt x="303" y="327"/>
                      <a:pt x="311" y="318"/>
                      <a:pt x="311" y="307"/>
                    </a:cubicBezTo>
                    <a:lnTo>
                      <a:pt x="311" y="307"/>
                    </a:lnTo>
                    <a:cubicBezTo>
                      <a:pt x="311" y="296"/>
                      <a:pt x="303" y="287"/>
                      <a:pt x="287" y="281"/>
                    </a:cubicBezTo>
                    <a:lnTo>
                      <a:pt x="238" y="264"/>
                    </a:lnTo>
                    <a:lnTo>
                      <a:pt x="238" y="264"/>
                    </a:lnTo>
                    <a:cubicBezTo>
                      <a:pt x="221" y="258"/>
                      <a:pt x="207" y="250"/>
                      <a:pt x="197" y="238"/>
                    </a:cubicBezTo>
                    <a:lnTo>
                      <a:pt x="197" y="238"/>
                    </a:lnTo>
                    <a:cubicBezTo>
                      <a:pt x="186" y="227"/>
                      <a:pt x="172" y="218"/>
                      <a:pt x="156" y="213"/>
                    </a:cubicBezTo>
                    <a:lnTo>
                      <a:pt x="106" y="196"/>
                    </a:lnTo>
                    <a:lnTo>
                      <a:pt x="106" y="196"/>
                    </a:lnTo>
                    <a:cubicBezTo>
                      <a:pt x="90" y="190"/>
                      <a:pt x="76" y="182"/>
                      <a:pt x="65" y="170"/>
                    </a:cubicBezTo>
                    <a:lnTo>
                      <a:pt x="65" y="170"/>
                    </a:lnTo>
                    <a:cubicBezTo>
                      <a:pt x="55" y="159"/>
                      <a:pt x="41" y="150"/>
                      <a:pt x="24" y="145"/>
                    </a:cubicBezTo>
                    <a:lnTo>
                      <a:pt x="24" y="145"/>
                    </a:lnTo>
                    <a:cubicBezTo>
                      <a:pt x="16" y="142"/>
                      <a:pt x="8" y="141"/>
                      <a:pt x="0" y="141"/>
                    </a:cubicBezTo>
                    <a:lnTo>
                      <a:pt x="0" y="0"/>
                    </a:lnTo>
                    <a:lnTo>
                      <a:pt x="1573" y="0"/>
                    </a:lnTo>
                    <a:lnTo>
                      <a:pt x="3147" y="0"/>
                    </a:lnTo>
                    <a:lnTo>
                      <a:pt x="4720" y="0"/>
                    </a:lnTo>
                    <a:lnTo>
                      <a:pt x="4720" y="141"/>
                    </a:lnTo>
                    <a:lnTo>
                      <a:pt x="4720" y="141"/>
                    </a:lnTo>
                    <a:cubicBezTo>
                      <a:pt x="4712" y="141"/>
                      <a:pt x="4704" y="142"/>
                      <a:pt x="4696" y="145"/>
                    </a:cubicBezTo>
                    <a:lnTo>
                      <a:pt x="4696" y="145"/>
                    </a:lnTo>
                    <a:cubicBezTo>
                      <a:pt x="4679" y="150"/>
                      <a:pt x="4666" y="159"/>
                      <a:pt x="4654" y="170"/>
                    </a:cubicBezTo>
                    <a:lnTo>
                      <a:pt x="4654" y="170"/>
                    </a:lnTo>
                    <a:cubicBezTo>
                      <a:pt x="4644" y="182"/>
                      <a:pt x="4630" y="190"/>
                      <a:pt x="4614" y="196"/>
                    </a:cubicBezTo>
                    <a:lnTo>
                      <a:pt x="4565" y="213"/>
                    </a:lnTo>
                    <a:lnTo>
                      <a:pt x="4565" y="213"/>
                    </a:lnTo>
                    <a:cubicBezTo>
                      <a:pt x="4548" y="218"/>
                      <a:pt x="4535" y="227"/>
                      <a:pt x="4524" y="238"/>
                    </a:cubicBezTo>
                    <a:lnTo>
                      <a:pt x="4524" y="238"/>
                    </a:lnTo>
                    <a:cubicBezTo>
                      <a:pt x="4512" y="250"/>
                      <a:pt x="4499" y="258"/>
                      <a:pt x="4482" y="264"/>
                    </a:cubicBezTo>
                    <a:lnTo>
                      <a:pt x="4434" y="281"/>
                    </a:lnTo>
                    <a:lnTo>
                      <a:pt x="4434" y="281"/>
                    </a:lnTo>
                    <a:cubicBezTo>
                      <a:pt x="4417" y="287"/>
                      <a:pt x="4409" y="296"/>
                      <a:pt x="4409" y="3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" name="Freeform 577">
                <a:extLst>
                  <a:ext uri="{FF2B5EF4-FFF2-40B4-BE49-F238E27FC236}">
                    <a16:creationId xmlns="" xmlns:a16="http://schemas.microsoft.com/office/drawing/2014/main" id="{1E6F55D3-9B90-5542-97C3-64D6649F2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88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1 w 886"/>
                  <a:gd name="T5" fmla="*/ 8 h 270"/>
                  <a:gd name="T6" fmla="*/ 861 w 886"/>
                  <a:gd name="T7" fmla="*/ 8 h 270"/>
                  <a:gd name="T8" fmla="*/ 804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4 w 886"/>
                  <a:gd name="T25" fmla="*/ 77 h 270"/>
                  <a:gd name="T26" fmla="*/ 74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1 w 886"/>
                  <a:gd name="T91" fmla="*/ 59 h 270"/>
                  <a:gd name="T92" fmla="*/ 861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1" y="8"/>
                    </a:cubicBezTo>
                    <a:lnTo>
                      <a:pt x="861" y="8"/>
                    </a:lnTo>
                    <a:cubicBezTo>
                      <a:pt x="844" y="3"/>
                      <a:pt x="825" y="0"/>
                      <a:pt x="804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2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5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1" name="Freeform 578">
                <a:extLst>
                  <a:ext uri="{FF2B5EF4-FFF2-40B4-BE49-F238E27FC236}">
                    <a16:creationId xmlns="" xmlns:a16="http://schemas.microsoft.com/office/drawing/2014/main" id="{8011247F-C3E8-3148-93C5-7D482D45A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125" y="6797675"/>
                <a:ext cx="319088" cy="96838"/>
              </a:xfrm>
              <a:custGeom>
                <a:avLst/>
                <a:gdLst>
                  <a:gd name="T0" fmla="*/ 886 w 887"/>
                  <a:gd name="T1" fmla="*/ 34 h 270"/>
                  <a:gd name="T2" fmla="*/ 886 w 887"/>
                  <a:gd name="T3" fmla="*/ 34 h 270"/>
                  <a:gd name="T4" fmla="*/ 861 w 887"/>
                  <a:gd name="T5" fmla="*/ 8 h 270"/>
                  <a:gd name="T6" fmla="*/ 861 w 887"/>
                  <a:gd name="T7" fmla="*/ 8 h 270"/>
                  <a:gd name="T8" fmla="*/ 804 w 887"/>
                  <a:gd name="T9" fmla="*/ 0 h 270"/>
                  <a:gd name="T10" fmla="*/ 83 w 887"/>
                  <a:gd name="T11" fmla="*/ 0 h 270"/>
                  <a:gd name="T12" fmla="*/ 83 w 887"/>
                  <a:gd name="T13" fmla="*/ 0 h 270"/>
                  <a:gd name="T14" fmla="*/ 25 w 887"/>
                  <a:gd name="T15" fmla="*/ 8 h 270"/>
                  <a:gd name="T16" fmla="*/ 25 w 887"/>
                  <a:gd name="T17" fmla="*/ 8 h 270"/>
                  <a:gd name="T18" fmla="*/ 0 w 887"/>
                  <a:gd name="T19" fmla="*/ 34 h 270"/>
                  <a:gd name="T20" fmla="*/ 0 w 887"/>
                  <a:gd name="T21" fmla="*/ 34 h 270"/>
                  <a:gd name="T22" fmla="*/ 25 w 887"/>
                  <a:gd name="T23" fmla="*/ 59 h 270"/>
                  <a:gd name="T24" fmla="*/ 74 w 887"/>
                  <a:gd name="T25" fmla="*/ 77 h 270"/>
                  <a:gd name="T26" fmla="*/ 74 w 887"/>
                  <a:gd name="T27" fmla="*/ 77 h 270"/>
                  <a:gd name="T28" fmla="*/ 115 w 887"/>
                  <a:gd name="T29" fmla="*/ 102 h 270"/>
                  <a:gd name="T30" fmla="*/ 115 w 887"/>
                  <a:gd name="T31" fmla="*/ 102 h 270"/>
                  <a:gd name="T32" fmla="*/ 156 w 887"/>
                  <a:gd name="T33" fmla="*/ 128 h 270"/>
                  <a:gd name="T34" fmla="*/ 206 w 887"/>
                  <a:gd name="T35" fmla="*/ 145 h 270"/>
                  <a:gd name="T36" fmla="*/ 206 w 887"/>
                  <a:gd name="T37" fmla="*/ 145 h 270"/>
                  <a:gd name="T38" fmla="*/ 247 w 887"/>
                  <a:gd name="T39" fmla="*/ 170 h 270"/>
                  <a:gd name="T40" fmla="*/ 247 w 887"/>
                  <a:gd name="T41" fmla="*/ 170 h 270"/>
                  <a:gd name="T42" fmla="*/ 287 w 887"/>
                  <a:gd name="T43" fmla="*/ 196 h 270"/>
                  <a:gd name="T44" fmla="*/ 336 w 887"/>
                  <a:gd name="T45" fmla="*/ 213 h 270"/>
                  <a:gd name="T46" fmla="*/ 336 w 887"/>
                  <a:gd name="T47" fmla="*/ 213 h 270"/>
                  <a:gd name="T48" fmla="*/ 377 w 887"/>
                  <a:gd name="T49" fmla="*/ 239 h 270"/>
                  <a:gd name="T50" fmla="*/ 377 w 887"/>
                  <a:gd name="T51" fmla="*/ 239 h 270"/>
                  <a:gd name="T52" fmla="*/ 418 w 887"/>
                  <a:gd name="T53" fmla="*/ 265 h 270"/>
                  <a:gd name="T54" fmla="*/ 418 w 887"/>
                  <a:gd name="T55" fmla="*/ 265 h 270"/>
                  <a:gd name="T56" fmla="*/ 443 w 887"/>
                  <a:gd name="T57" fmla="*/ 269 h 270"/>
                  <a:gd name="T58" fmla="*/ 443 w 887"/>
                  <a:gd name="T59" fmla="*/ 269 h 270"/>
                  <a:gd name="T60" fmla="*/ 467 w 887"/>
                  <a:gd name="T61" fmla="*/ 265 h 270"/>
                  <a:gd name="T62" fmla="*/ 467 w 887"/>
                  <a:gd name="T63" fmla="*/ 265 h 270"/>
                  <a:gd name="T64" fmla="*/ 509 w 887"/>
                  <a:gd name="T65" fmla="*/ 239 h 270"/>
                  <a:gd name="T66" fmla="*/ 509 w 887"/>
                  <a:gd name="T67" fmla="*/ 239 h 270"/>
                  <a:gd name="T68" fmla="*/ 550 w 887"/>
                  <a:gd name="T69" fmla="*/ 213 h 270"/>
                  <a:gd name="T70" fmla="*/ 599 w 887"/>
                  <a:gd name="T71" fmla="*/ 196 h 270"/>
                  <a:gd name="T72" fmla="*/ 599 w 887"/>
                  <a:gd name="T73" fmla="*/ 196 h 270"/>
                  <a:gd name="T74" fmla="*/ 640 w 887"/>
                  <a:gd name="T75" fmla="*/ 170 h 270"/>
                  <a:gd name="T76" fmla="*/ 640 w 887"/>
                  <a:gd name="T77" fmla="*/ 170 h 270"/>
                  <a:gd name="T78" fmla="*/ 681 w 887"/>
                  <a:gd name="T79" fmla="*/ 145 h 270"/>
                  <a:gd name="T80" fmla="*/ 730 w 887"/>
                  <a:gd name="T81" fmla="*/ 128 h 270"/>
                  <a:gd name="T82" fmla="*/ 730 w 887"/>
                  <a:gd name="T83" fmla="*/ 128 h 270"/>
                  <a:gd name="T84" fmla="*/ 770 w 887"/>
                  <a:gd name="T85" fmla="*/ 102 h 270"/>
                  <a:gd name="T86" fmla="*/ 770 w 887"/>
                  <a:gd name="T87" fmla="*/ 102 h 270"/>
                  <a:gd name="T88" fmla="*/ 812 w 887"/>
                  <a:gd name="T89" fmla="*/ 77 h 270"/>
                  <a:gd name="T90" fmla="*/ 861 w 887"/>
                  <a:gd name="T91" fmla="*/ 59 h 270"/>
                  <a:gd name="T92" fmla="*/ 861 w 887"/>
                  <a:gd name="T93" fmla="*/ 59 h 270"/>
                  <a:gd name="T94" fmla="*/ 886 w 887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7" h="270">
                    <a:moveTo>
                      <a:pt x="886" y="34"/>
                    </a:moveTo>
                    <a:lnTo>
                      <a:pt x="886" y="34"/>
                    </a:lnTo>
                    <a:cubicBezTo>
                      <a:pt x="886" y="23"/>
                      <a:pt x="878" y="14"/>
                      <a:pt x="861" y="8"/>
                    </a:cubicBezTo>
                    <a:lnTo>
                      <a:pt x="861" y="8"/>
                    </a:lnTo>
                    <a:cubicBezTo>
                      <a:pt x="845" y="3"/>
                      <a:pt x="826" y="0"/>
                      <a:pt x="804" y="0"/>
                    </a:cubicBezTo>
                    <a:lnTo>
                      <a:pt x="83" y="0"/>
                    </a:lnTo>
                    <a:lnTo>
                      <a:pt x="83" y="0"/>
                    </a:lnTo>
                    <a:cubicBezTo>
                      <a:pt x="60" y="0"/>
                      <a:pt x="42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9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40" y="122"/>
                      <a:pt x="156" y="128"/>
                    </a:cubicBezTo>
                    <a:lnTo>
                      <a:pt x="206" y="145"/>
                    </a:lnTo>
                    <a:lnTo>
                      <a:pt x="206" y="145"/>
                    </a:lnTo>
                    <a:cubicBezTo>
                      <a:pt x="222" y="150"/>
                      <a:pt x="235" y="159"/>
                      <a:pt x="247" y="170"/>
                    </a:cubicBezTo>
                    <a:lnTo>
                      <a:pt x="247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9" y="250"/>
                      <a:pt x="402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9" y="239"/>
                    </a:cubicBezTo>
                    <a:lnTo>
                      <a:pt x="509" y="239"/>
                    </a:lnTo>
                    <a:cubicBezTo>
                      <a:pt x="520" y="228"/>
                      <a:pt x="533" y="219"/>
                      <a:pt x="550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6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1" y="159"/>
                      <a:pt x="664" y="150"/>
                      <a:pt x="681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6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2" y="91"/>
                      <a:pt x="795" y="82"/>
                      <a:pt x="812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8" y="54"/>
                      <a:pt x="886" y="45"/>
                      <a:pt x="886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Freeform 579">
                <a:extLst>
                  <a:ext uri="{FF2B5EF4-FFF2-40B4-BE49-F238E27FC236}">
                    <a16:creationId xmlns="" xmlns:a16="http://schemas.microsoft.com/office/drawing/2014/main" id="{CCD63693-17C6-904B-9361-0D719F026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8863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2 w 886"/>
                  <a:gd name="T57" fmla="*/ 269 h 270"/>
                  <a:gd name="T58" fmla="*/ 442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2" y="269"/>
                    </a:cubicBezTo>
                    <a:lnTo>
                      <a:pt x="442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7" name="Freeform 580">
                <a:extLst>
                  <a:ext uri="{FF2B5EF4-FFF2-40B4-BE49-F238E27FC236}">
                    <a16:creationId xmlns="" xmlns:a16="http://schemas.microsoft.com/office/drawing/2014/main" id="{AEE103A2-49BA-294D-96FA-E33E0A529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7034213"/>
                <a:ext cx="1700212" cy="284162"/>
              </a:xfrm>
              <a:custGeom>
                <a:avLst/>
                <a:gdLst>
                  <a:gd name="T0" fmla="*/ 4097 w 4721"/>
                  <a:gd name="T1" fmla="*/ 197 h 788"/>
                  <a:gd name="T2" fmla="*/ 3933 w 4721"/>
                  <a:gd name="T3" fmla="*/ 131 h 788"/>
                  <a:gd name="T4" fmla="*/ 3737 w 4721"/>
                  <a:gd name="T5" fmla="*/ 197 h 788"/>
                  <a:gd name="T6" fmla="*/ 3606 w 4721"/>
                  <a:gd name="T7" fmla="*/ 197 h 788"/>
                  <a:gd name="T8" fmla="*/ 3475 w 4721"/>
                  <a:gd name="T9" fmla="*/ 197 h 788"/>
                  <a:gd name="T10" fmla="*/ 3148 w 4721"/>
                  <a:gd name="T11" fmla="*/ 525 h 788"/>
                  <a:gd name="T12" fmla="*/ 3163 w 4721"/>
                  <a:gd name="T13" fmla="*/ 639 h 788"/>
                  <a:gd name="T14" fmla="*/ 3393 w 4721"/>
                  <a:gd name="T15" fmla="*/ 639 h 788"/>
                  <a:gd name="T16" fmla="*/ 3540 w 4721"/>
                  <a:gd name="T17" fmla="*/ 558 h 788"/>
                  <a:gd name="T18" fmla="*/ 3671 w 4721"/>
                  <a:gd name="T19" fmla="*/ 623 h 788"/>
                  <a:gd name="T20" fmla="*/ 3081 w 4721"/>
                  <a:gd name="T21" fmla="*/ 327 h 788"/>
                  <a:gd name="T22" fmla="*/ 3180 w 4721"/>
                  <a:gd name="T23" fmla="*/ 197 h 788"/>
                  <a:gd name="T24" fmla="*/ 3016 w 4721"/>
                  <a:gd name="T25" fmla="*/ 131 h 788"/>
                  <a:gd name="T26" fmla="*/ 2753 w 4721"/>
                  <a:gd name="T27" fmla="*/ 262 h 788"/>
                  <a:gd name="T28" fmla="*/ 2459 w 4721"/>
                  <a:gd name="T29" fmla="*/ 590 h 788"/>
                  <a:gd name="T30" fmla="*/ 2622 w 4721"/>
                  <a:gd name="T31" fmla="*/ 655 h 788"/>
                  <a:gd name="T32" fmla="*/ 2820 w 4721"/>
                  <a:gd name="T33" fmla="*/ 590 h 788"/>
                  <a:gd name="T34" fmla="*/ 3081 w 4721"/>
                  <a:gd name="T35" fmla="*/ 327 h 788"/>
                  <a:gd name="T36" fmla="*/ 2524 w 4721"/>
                  <a:gd name="T37" fmla="*/ 197 h 788"/>
                  <a:gd name="T38" fmla="*/ 2360 w 4721"/>
                  <a:gd name="T39" fmla="*/ 131 h 788"/>
                  <a:gd name="T40" fmla="*/ 2164 w 4721"/>
                  <a:gd name="T41" fmla="*/ 197 h 788"/>
                  <a:gd name="T42" fmla="*/ 2033 w 4721"/>
                  <a:gd name="T43" fmla="*/ 197 h 788"/>
                  <a:gd name="T44" fmla="*/ 1901 w 4721"/>
                  <a:gd name="T45" fmla="*/ 197 h 788"/>
                  <a:gd name="T46" fmla="*/ 1639 w 4721"/>
                  <a:gd name="T47" fmla="*/ 459 h 788"/>
                  <a:gd name="T48" fmla="*/ 1541 w 4721"/>
                  <a:gd name="T49" fmla="*/ 590 h 788"/>
                  <a:gd name="T50" fmla="*/ 1705 w 4721"/>
                  <a:gd name="T51" fmla="*/ 655 h 788"/>
                  <a:gd name="T52" fmla="*/ 1901 w 4721"/>
                  <a:gd name="T53" fmla="*/ 590 h 788"/>
                  <a:gd name="T54" fmla="*/ 2033 w 4721"/>
                  <a:gd name="T55" fmla="*/ 590 h 788"/>
                  <a:gd name="T56" fmla="*/ 2229 w 4721"/>
                  <a:gd name="T57" fmla="*/ 525 h 788"/>
                  <a:gd name="T58" fmla="*/ 1246 w 4721"/>
                  <a:gd name="T59" fmla="*/ 590 h 788"/>
                  <a:gd name="T60" fmla="*/ 1606 w 4721"/>
                  <a:gd name="T61" fmla="*/ 197 h 788"/>
                  <a:gd name="T62" fmla="*/ 1442 w 4721"/>
                  <a:gd name="T63" fmla="*/ 131 h 788"/>
                  <a:gd name="T64" fmla="*/ 1180 w 4721"/>
                  <a:gd name="T65" fmla="*/ 262 h 788"/>
                  <a:gd name="T66" fmla="*/ 918 w 4721"/>
                  <a:gd name="T67" fmla="*/ 525 h 788"/>
                  <a:gd name="T68" fmla="*/ 935 w 4721"/>
                  <a:gd name="T69" fmla="*/ 639 h 788"/>
                  <a:gd name="T70" fmla="*/ 1164 w 4721"/>
                  <a:gd name="T71" fmla="*/ 639 h 788"/>
                  <a:gd name="T72" fmla="*/ 0 w 4721"/>
                  <a:gd name="T73" fmla="*/ 787 h 788"/>
                  <a:gd name="T74" fmla="*/ 16 w 4721"/>
                  <a:gd name="T75" fmla="*/ 639 h 788"/>
                  <a:gd name="T76" fmla="*/ 245 w 4721"/>
                  <a:gd name="T77" fmla="*/ 639 h 788"/>
                  <a:gd name="T78" fmla="*/ 394 w 4721"/>
                  <a:gd name="T79" fmla="*/ 558 h 788"/>
                  <a:gd name="T80" fmla="*/ 525 w 4721"/>
                  <a:gd name="T81" fmla="*/ 623 h 788"/>
                  <a:gd name="T82" fmla="*/ 951 w 4721"/>
                  <a:gd name="T83" fmla="*/ 197 h 788"/>
                  <a:gd name="T84" fmla="*/ 787 w 4721"/>
                  <a:gd name="T85" fmla="*/ 131 h 788"/>
                  <a:gd name="T86" fmla="*/ 590 w 4721"/>
                  <a:gd name="T87" fmla="*/ 197 h 788"/>
                  <a:gd name="T88" fmla="*/ 459 w 4721"/>
                  <a:gd name="T89" fmla="*/ 197 h 788"/>
                  <a:gd name="T90" fmla="*/ 328 w 4721"/>
                  <a:gd name="T91" fmla="*/ 197 h 788"/>
                  <a:gd name="T92" fmla="*/ 33 w 4721"/>
                  <a:gd name="T93" fmla="*/ 197 h 788"/>
                  <a:gd name="T94" fmla="*/ 4720 w 4721"/>
                  <a:gd name="T95" fmla="*/ 0 h 788"/>
                  <a:gd name="T96" fmla="*/ 4704 w 4721"/>
                  <a:gd name="T97" fmla="*/ 148 h 788"/>
                  <a:gd name="T98" fmla="*/ 4474 w 4721"/>
                  <a:gd name="T99" fmla="*/ 148 h 788"/>
                  <a:gd name="T100" fmla="*/ 4196 w 4721"/>
                  <a:gd name="T101" fmla="*/ 394 h 788"/>
                  <a:gd name="T102" fmla="*/ 4032 w 4721"/>
                  <a:gd name="T103" fmla="*/ 590 h 788"/>
                  <a:gd name="T104" fmla="*/ 4196 w 4721"/>
                  <a:gd name="T105" fmla="*/ 655 h 788"/>
                  <a:gd name="T106" fmla="*/ 4458 w 4721"/>
                  <a:gd name="T107" fmla="*/ 525 h 788"/>
                  <a:gd name="T108" fmla="*/ 4720 w 4721"/>
                  <a:gd name="T109" fmla="*/ 525 h 788"/>
                  <a:gd name="T110" fmla="*/ 4720 w 4721"/>
                  <a:gd name="T111" fmla="*/ 787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21" h="788">
                    <a:moveTo>
                      <a:pt x="3868" y="459"/>
                    </a:moveTo>
                    <a:lnTo>
                      <a:pt x="4065" y="262"/>
                    </a:lnTo>
                    <a:lnTo>
                      <a:pt x="4065" y="262"/>
                    </a:lnTo>
                    <a:cubicBezTo>
                      <a:pt x="4086" y="240"/>
                      <a:pt x="4097" y="219"/>
                      <a:pt x="4097" y="197"/>
                    </a:cubicBezTo>
                    <a:lnTo>
                      <a:pt x="4097" y="197"/>
                    </a:lnTo>
                    <a:cubicBezTo>
                      <a:pt x="4097" y="175"/>
                      <a:pt x="4081" y="159"/>
                      <a:pt x="4048" y="148"/>
                    </a:cubicBezTo>
                    <a:lnTo>
                      <a:pt x="4048" y="148"/>
                    </a:lnTo>
                    <a:cubicBezTo>
                      <a:pt x="4015" y="137"/>
                      <a:pt x="3977" y="131"/>
                      <a:pt x="3933" y="131"/>
                    </a:cubicBezTo>
                    <a:lnTo>
                      <a:pt x="3933" y="131"/>
                    </a:lnTo>
                    <a:cubicBezTo>
                      <a:pt x="3890" y="131"/>
                      <a:pt x="3851" y="137"/>
                      <a:pt x="3819" y="148"/>
                    </a:cubicBezTo>
                    <a:lnTo>
                      <a:pt x="3819" y="148"/>
                    </a:lnTo>
                    <a:cubicBezTo>
                      <a:pt x="3786" y="159"/>
                      <a:pt x="3759" y="175"/>
                      <a:pt x="3737" y="197"/>
                    </a:cubicBezTo>
                    <a:lnTo>
                      <a:pt x="3737" y="197"/>
                    </a:lnTo>
                    <a:cubicBezTo>
                      <a:pt x="3715" y="219"/>
                      <a:pt x="3693" y="230"/>
                      <a:pt x="3671" y="230"/>
                    </a:cubicBezTo>
                    <a:lnTo>
                      <a:pt x="3671" y="230"/>
                    </a:lnTo>
                    <a:cubicBezTo>
                      <a:pt x="3649" y="230"/>
                      <a:pt x="3628" y="219"/>
                      <a:pt x="3606" y="197"/>
                    </a:cubicBezTo>
                    <a:lnTo>
                      <a:pt x="3606" y="197"/>
                    </a:lnTo>
                    <a:cubicBezTo>
                      <a:pt x="3584" y="175"/>
                      <a:pt x="3562" y="164"/>
                      <a:pt x="3540" y="164"/>
                    </a:cubicBezTo>
                    <a:lnTo>
                      <a:pt x="3540" y="164"/>
                    </a:lnTo>
                    <a:cubicBezTo>
                      <a:pt x="3518" y="164"/>
                      <a:pt x="3497" y="175"/>
                      <a:pt x="3475" y="197"/>
                    </a:cubicBezTo>
                    <a:lnTo>
                      <a:pt x="3409" y="262"/>
                    </a:lnTo>
                    <a:lnTo>
                      <a:pt x="3213" y="459"/>
                    </a:lnTo>
                    <a:lnTo>
                      <a:pt x="3148" y="525"/>
                    </a:lnTo>
                    <a:lnTo>
                      <a:pt x="3148" y="525"/>
                    </a:lnTo>
                    <a:cubicBezTo>
                      <a:pt x="3124" y="546"/>
                      <a:pt x="3114" y="568"/>
                      <a:pt x="3114" y="590"/>
                    </a:cubicBezTo>
                    <a:lnTo>
                      <a:pt x="3114" y="590"/>
                    </a:lnTo>
                    <a:cubicBezTo>
                      <a:pt x="3114" y="612"/>
                      <a:pt x="3130" y="629"/>
                      <a:pt x="3163" y="639"/>
                    </a:cubicBezTo>
                    <a:lnTo>
                      <a:pt x="3163" y="639"/>
                    </a:lnTo>
                    <a:cubicBezTo>
                      <a:pt x="3196" y="650"/>
                      <a:pt x="3234" y="655"/>
                      <a:pt x="3278" y="655"/>
                    </a:cubicBezTo>
                    <a:lnTo>
                      <a:pt x="3278" y="655"/>
                    </a:lnTo>
                    <a:cubicBezTo>
                      <a:pt x="3322" y="655"/>
                      <a:pt x="3360" y="650"/>
                      <a:pt x="3393" y="639"/>
                    </a:cubicBezTo>
                    <a:lnTo>
                      <a:pt x="3393" y="639"/>
                    </a:lnTo>
                    <a:cubicBezTo>
                      <a:pt x="3426" y="629"/>
                      <a:pt x="3453" y="612"/>
                      <a:pt x="3475" y="590"/>
                    </a:cubicBezTo>
                    <a:lnTo>
                      <a:pt x="3475" y="590"/>
                    </a:lnTo>
                    <a:cubicBezTo>
                      <a:pt x="3497" y="568"/>
                      <a:pt x="3518" y="558"/>
                      <a:pt x="3540" y="558"/>
                    </a:cubicBezTo>
                    <a:lnTo>
                      <a:pt x="3540" y="558"/>
                    </a:lnTo>
                    <a:cubicBezTo>
                      <a:pt x="3562" y="558"/>
                      <a:pt x="3584" y="568"/>
                      <a:pt x="3606" y="590"/>
                    </a:cubicBezTo>
                    <a:lnTo>
                      <a:pt x="3606" y="590"/>
                    </a:lnTo>
                    <a:cubicBezTo>
                      <a:pt x="3628" y="612"/>
                      <a:pt x="3649" y="623"/>
                      <a:pt x="3671" y="623"/>
                    </a:cubicBezTo>
                    <a:lnTo>
                      <a:pt x="3671" y="623"/>
                    </a:lnTo>
                    <a:cubicBezTo>
                      <a:pt x="3693" y="623"/>
                      <a:pt x="3715" y="612"/>
                      <a:pt x="3737" y="590"/>
                    </a:cubicBezTo>
                    <a:lnTo>
                      <a:pt x="3803" y="525"/>
                    </a:lnTo>
                    <a:lnTo>
                      <a:pt x="3868" y="459"/>
                    </a:lnTo>
                    <a:close/>
                    <a:moveTo>
                      <a:pt x="3081" y="327"/>
                    </a:moveTo>
                    <a:lnTo>
                      <a:pt x="3148" y="262"/>
                    </a:lnTo>
                    <a:lnTo>
                      <a:pt x="3148" y="262"/>
                    </a:lnTo>
                    <a:cubicBezTo>
                      <a:pt x="3169" y="240"/>
                      <a:pt x="3180" y="219"/>
                      <a:pt x="3180" y="197"/>
                    </a:cubicBezTo>
                    <a:lnTo>
                      <a:pt x="3180" y="197"/>
                    </a:lnTo>
                    <a:cubicBezTo>
                      <a:pt x="3180" y="175"/>
                      <a:pt x="3163" y="159"/>
                      <a:pt x="3130" y="148"/>
                    </a:cubicBezTo>
                    <a:lnTo>
                      <a:pt x="3130" y="148"/>
                    </a:lnTo>
                    <a:cubicBezTo>
                      <a:pt x="3098" y="137"/>
                      <a:pt x="3059" y="131"/>
                      <a:pt x="3016" y="131"/>
                    </a:cubicBezTo>
                    <a:lnTo>
                      <a:pt x="3016" y="131"/>
                    </a:lnTo>
                    <a:cubicBezTo>
                      <a:pt x="2972" y="131"/>
                      <a:pt x="2934" y="137"/>
                      <a:pt x="2901" y="148"/>
                    </a:cubicBezTo>
                    <a:lnTo>
                      <a:pt x="2901" y="148"/>
                    </a:lnTo>
                    <a:cubicBezTo>
                      <a:pt x="2868" y="159"/>
                      <a:pt x="2841" y="175"/>
                      <a:pt x="2820" y="197"/>
                    </a:cubicBezTo>
                    <a:lnTo>
                      <a:pt x="2753" y="262"/>
                    </a:lnTo>
                    <a:lnTo>
                      <a:pt x="2557" y="459"/>
                    </a:lnTo>
                    <a:lnTo>
                      <a:pt x="2492" y="525"/>
                    </a:lnTo>
                    <a:lnTo>
                      <a:pt x="2492" y="525"/>
                    </a:lnTo>
                    <a:cubicBezTo>
                      <a:pt x="2469" y="546"/>
                      <a:pt x="2459" y="568"/>
                      <a:pt x="2459" y="590"/>
                    </a:cubicBezTo>
                    <a:lnTo>
                      <a:pt x="2459" y="590"/>
                    </a:lnTo>
                    <a:cubicBezTo>
                      <a:pt x="2459" y="612"/>
                      <a:pt x="2475" y="629"/>
                      <a:pt x="2508" y="639"/>
                    </a:cubicBezTo>
                    <a:lnTo>
                      <a:pt x="2508" y="639"/>
                    </a:lnTo>
                    <a:cubicBezTo>
                      <a:pt x="2540" y="650"/>
                      <a:pt x="2579" y="655"/>
                      <a:pt x="2622" y="655"/>
                    </a:cubicBezTo>
                    <a:lnTo>
                      <a:pt x="2622" y="655"/>
                    </a:lnTo>
                    <a:cubicBezTo>
                      <a:pt x="2666" y="655"/>
                      <a:pt x="2704" y="650"/>
                      <a:pt x="2737" y="639"/>
                    </a:cubicBezTo>
                    <a:lnTo>
                      <a:pt x="2737" y="639"/>
                    </a:lnTo>
                    <a:cubicBezTo>
                      <a:pt x="2770" y="629"/>
                      <a:pt x="2797" y="612"/>
                      <a:pt x="2820" y="590"/>
                    </a:cubicBezTo>
                    <a:lnTo>
                      <a:pt x="2885" y="525"/>
                    </a:lnTo>
                    <a:lnTo>
                      <a:pt x="2950" y="459"/>
                    </a:lnTo>
                    <a:lnTo>
                      <a:pt x="3016" y="394"/>
                    </a:lnTo>
                    <a:lnTo>
                      <a:pt x="3081" y="327"/>
                    </a:lnTo>
                    <a:close/>
                    <a:moveTo>
                      <a:pt x="2426" y="327"/>
                    </a:moveTo>
                    <a:lnTo>
                      <a:pt x="2492" y="262"/>
                    </a:lnTo>
                    <a:lnTo>
                      <a:pt x="2492" y="262"/>
                    </a:lnTo>
                    <a:cubicBezTo>
                      <a:pt x="2513" y="240"/>
                      <a:pt x="2524" y="219"/>
                      <a:pt x="2524" y="197"/>
                    </a:cubicBezTo>
                    <a:lnTo>
                      <a:pt x="2524" y="197"/>
                    </a:lnTo>
                    <a:cubicBezTo>
                      <a:pt x="2524" y="175"/>
                      <a:pt x="2508" y="159"/>
                      <a:pt x="2475" y="148"/>
                    </a:cubicBezTo>
                    <a:lnTo>
                      <a:pt x="2475" y="148"/>
                    </a:lnTo>
                    <a:cubicBezTo>
                      <a:pt x="2443" y="137"/>
                      <a:pt x="2404" y="131"/>
                      <a:pt x="2360" y="131"/>
                    </a:cubicBezTo>
                    <a:lnTo>
                      <a:pt x="2360" y="131"/>
                    </a:lnTo>
                    <a:cubicBezTo>
                      <a:pt x="2317" y="131"/>
                      <a:pt x="2278" y="137"/>
                      <a:pt x="2246" y="148"/>
                    </a:cubicBezTo>
                    <a:lnTo>
                      <a:pt x="2246" y="148"/>
                    </a:lnTo>
                    <a:cubicBezTo>
                      <a:pt x="2212" y="159"/>
                      <a:pt x="2185" y="175"/>
                      <a:pt x="2164" y="197"/>
                    </a:cubicBezTo>
                    <a:lnTo>
                      <a:pt x="2164" y="197"/>
                    </a:lnTo>
                    <a:cubicBezTo>
                      <a:pt x="2141" y="219"/>
                      <a:pt x="2120" y="230"/>
                      <a:pt x="2098" y="230"/>
                    </a:cubicBezTo>
                    <a:lnTo>
                      <a:pt x="2098" y="230"/>
                    </a:lnTo>
                    <a:cubicBezTo>
                      <a:pt x="2076" y="230"/>
                      <a:pt x="2055" y="219"/>
                      <a:pt x="2033" y="197"/>
                    </a:cubicBezTo>
                    <a:lnTo>
                      <a:pt x="2033" y="197"/>
                    </a:lnTo>
                    <a:cubicBezTo>
                      <a:pt x="2011" y="175"/>
                      <a:pt x="1989" y="164"/>
                      <a:pt x="1966" y="164"/>
                    </a:cubicBezTo>
                    <a:lnTo>
                      <a:pt x="1966" y="164"/>
                    </a:lnTo>
                    <a:cubicBezTo>
                      <a:pt x="1945" y="164"/>
                      <a:pt x="1923" y="175"/>
                      <a:pt x="1901" y="197"/>
                    </a:cubicBezTo>
                    <a:lnTo>
                      <a:pt x="1836" y="262"/>
                    </a:lnTo>
                    <a:lnTo>
                      <a:pt x="1770" y="327"/>
                    </a:lnTo>
                    <a:lnTo>
                      <a:pt x="1705" y="394"/>
                    </a:lnTo>
                    <a:lnTo>
                      <a:pt x="1639" y="459"/>
                    </a:lnTo>
                    <a:lnTo>
                      <a:pt x="1573" y="525"/>
                    </a:lnTo>
                    <a:lnTo>
                      <a:pt x="1573" y="525"/>
                    </a:lnTo>
                    <a:cubicBezTo>
                      <a:pt x="1552" y="546"/>
                      <a:pt x="1541" y="568"/>
                      <a:pt x="1541" y="590"/>
                    </a:cubicBezTo>
                    <a:lnTo>
                      <a:pt x="1541" y="590"/>
                    </a:lnTo>
                    <a:cubicBezTo>
                      <a:pt x="1541" y="612"/>
                      <a:pt x="1557" y="629"/>
                      <a:pt x="1590" y="639"/>
                    </a:cubicBezTo>
                    <a:lnTo>
                      <a:pt x="1590" y="639"/>
                    </a:lnTo>
                    <a:cubicBezTo>
                      <a:pt x="1623" y="650"/>
                      <a:pt x="1662" y="655"/>
                      <a:pt x="1705" y="655"/>
                    </a:cubicBezTo>
                    <a:lnTo>
                      <a:pt x="1705" y="655"/>
                    </a:lnTo>
                    <a:cubicBezTo>
                      <a:pt x="1748" y="655"/>
                      <a:pt x="1786" y="650"/>
                      <a:pt x="1819" y="639"/>
                    </a:cubicBezTo>
                    <a:lnTo>
                      <a:pt x="1819" y="639"/>
                    </a:lnTo>
                    <a:cubicBezTo>
                      <a:pt x="1852" y="629"/>
                      <a:pt x="1879" y="612"/>
                      <a:pt x="1901" y="590"/>
                    </a:cubicBezTo>
                    <a:lnTo>
                      <a:pt x="1901" y="590"/>
                    </a:lnTo>
                    <a:cubicBezTo>
                      <a:pt x="1923" y="568"/>
                      <a:pt x="1945" y="558"/>
                      <a:pt x="1966" y="558"/>
                    </a:cubicBezTo>
                    <a:lnTo>
                      <a:pt x="1966" y="558"/>
                    </a:lnTo>
                    <a:cubicBezTo>
                      <a:pt x="1989" y="558"/>
                      <a:pt x="2011" y="568"/>
                      <a:pt x="2033" y="590"/>
                    </a:cubicBezTo>
                    <a:lnTo>
                      <a:pt x="2033" y="590"/>
                    </a:lnTo>
                    <a:cubicBezTo>
                      <a:pt x="2055" y="612"/>
                      <a:pt x="2076" y="623"/>
                      <a:pt x="2098" y="623"/>
                    </a:cubicBezTo>
                    <a:lnTo>
                      <a:pt x="2098" y="623"/>
                    </a:lnTo>
                    <a:cubicBezTo>
                      <a:pt x="2120" y="623"/>
                      <a:pt x="2141" y="612"/>
                      <a:pt x="2164" y="590"/>
                    </a:cubicBezTo>
                    <a:lnTo>
                      <a:pt x="2229" y="525"/>
                    </a:lnTo>
                    <a:lnTo>
                      <a:pt x="2295" y="459"/>
                    </a:lnTo>
                    <a:lnTo>
                      <a:pt x="2360" y="394"/>
                    </a:lnTo>
                    <a:lnTo>
                      <a:pt x="2426" y="327"/>
                    </a:lnTo>
                    <a:close/>
                    <a:moveTo>
                      <a:pt x="1246" y="590"/>
                    </a:moveTo>
                    <a:lnTo>
                      <a:pt x="1573" y="262"/>
                    </a:lnTo>
                    <a:lnTo>
                      <a:pt x="1573" y="262"/>
                    </a:lnTo>
                    <a:cubicBezTo>
                      <a:pt x="1595" y="240"/>
                      <a:pt x="1606" y="219"/>
                      <a:pt x="1606" y="197"/>
                    </a:cubicBezTo>
                    <a:lnTo>
                      <a:pt x="1606" y="197"/>
                    </a:lnTo>
                    <a:cubicBezTo>
                      <a:pt x="1606" y="175"/>
                      <a:pt x="1590" y="159"/>
                      <a:pt x="1557" y="148"/>
                    </a:cubicBezTo>
                    <a:lnTo>
                      <a:pt x="1557" y="148"/>
                    </a:lnTo>
                    <a:cubicBezTo>
                      <a:pt x="1524" y="137"/>
                      <a:pt x="1486" y="131"/>
                      <a:pt x="1442" y="131"/>
                    </a:cubicBezTo>
                    <a:lnTo>
                      <a:pt x="1442" y="131"/>
                    </a:lnTo>
                    <a:cubicBezTo>
                      <a:pt x="1399" y="131"/>
                      <a:pt x="1360" y="137"/>
                      <a:pt x="1328" y="148"/>
                    </a:cubicBezTo>
                    <a:lnTo>
                      <a:pt x="1328" y="148"/>
                    </a:lnTo>
                    <a:cubicBezTo>
                      <a:pt x="1295" y="159"/>
                      <a:pt x="1267" y="175"/>
                      <a:pt x="1246" y="197"/>
                    </a:cubicBezTo>
                    <a:lnTo>
                      <a:pt x="1180" y="262"/>
                    </a:lnTo>
                    <a:lnTo>
                      <a:pt x="1115" y="327"/>
                    </a:lnTo>
                    <a:lnTo>
                      <a:pt x="1049" y="394"/>
                    </a:lnTo>
                    <a:lnTo>
                      <a:pt x="983" y="459"/>
                    </a:lnTo>
                    <a:lnTo>
                      <a:pt x="918" y="525"/>
                    </a:lnTo>
                    <a:lnTo>
                      <a:pt x="918" y="525"/>
                    </a:lnTo>
                    <a:cubicBezTo>
                      <a:pt x="896" y="546"/>
                      <a:pt x="886" y="568"/>
                      <a:pt x="886" y="590"/>
                    </a:cubicBezTo>
                    <a:lnTo>
                      <a:pt x="886" y="590"/>
                    </a:lnTo>
                    <a:cubicBezTo>
                      <a:pt x="886" y="612"/>
                      <a:pt x="902" y="629"/>
                      <a:pt x="935" y="639"/>
                    </a:cubicBezTo>
                    <a:lnTo>
                      <a:pt x="935" y="639"/>
                    </a:lnTo>
                    <a:cubicBezTo>
                      <a:pt x="967" y="650"/>
                      <a:pt x="1005" y="655"/>
                      <a:pt x="1049" y="655"/>
                    </a:cubicBezTo>
                    <a:lnTo>
                      <a:pt x="1049" y="655"/>
                    </a:lnTo>
                    <a:cubicBezTo>
                      <a:pt x="1093" y="655"/>
                      <a:pt x="1131" y="650"/>
                      <a:pt x="1164" y="639"/>
                    </a:cubicBezTo>
                    <a:lnTo>
                      <a:pt x="1164" y="639"/>
                    </a:lnTo>
                    <a:cubicBezTo>
                      <a:pt x="1196" y="629"/>
                      <a:pt x="1224" y="612"/>
                      <a:pt x="1246" y="590"/>
                    </a:cubicBezTo>
                    <a:close/>
                    <a:moveTo>
                      <a:pt x="4720" y="787"/>
                    </a:moveTo>
                    <a:lnTo>
                      <a:pt x="0" y="787"/>
                    </a:lnTo>
                    <a:lnTo>
                      <a:pt x="0" y="633"/>
                    </a:lnTo>
                    <a:lnTo>
                      <a:pt x="0" y="633"/>
                    </a:lnTo>
                    <a:cubicBezTo>
                      <a:pt x="5" y="635"/>
                      <a:pt x="11" y="637"/>
                      <a:pt x="16" y="639"/>
                    </a:cubicBezTo>
                    <a:lnTo>
                      <a:pt x="16" y="639"/>
                    </a:lnTo>
                    <a:cubicBezTo>
                      <a:pt x="49" y="650"/>
                      <a:pt x="87" y="655"/>
                      <a:pt x="131" y="655"/>
                    </a:cubicBezTo>
                    <a:lnTo>
                      <a:pt x="131" y="655"/>
                    </a:lnTo>
                    <a:cubicBezTo>
                      <a:pt x="175" y="655"/>
                      <a:pt x="213" y="650"/>
                      <a:pt x="245" y="639"/>
                    </a:cubicBezTo>
                    <a:lnTo>
                      <a:pt x="245" y="639"/>
                    </a:lnTo>
                    <a:cubicBezTo>
                      <a:pt x="279" y="629"/>
                      <a:pt x="306" y="612"/>
                      <a:pt x="328" y="590"/>
                    </a:cubicBezTo>
                    <a:lnTo>
                      <a:pt x="328" y="590"/>
                    </a:lnTo>
                    <a:cubicBezTo>
                      <a:pt x="350" y="568"/>
                      <a:pt x="372" y="558"/>
                      <a:pt x="394" y="558"/>
                    </a:cubicBezTo>
                    <a:lnTo>
                      <a:pt x="394" y="558"/>
                    </a:lnTo>
                    <a:cubicBezTo>
                      <a:pt x="415" y="558"/>
                      <a:pt x="437" y="568"/>
                      <a:pt x="459" y="590"/>
                    </a:cubicBezTo>
                    <a:lnTo>
                      <a:pt x="459" y="590"/>
                    </a:lnTo>
                    <a:cubicBezTo>
                      <a:pt x="481" y="612"/>
                      <a:pt x="503" y="623"/>
                      <a:pt x="525" y="623"/>
                    </a:cubicBezTo>
                    <a:lnTo>
                      <a:pt x="525" y="623"/>
                    </a:lnTo>
                    <a:cubicBezTo>
                      <a:pt x="547" y="623"/>
                      <a:pt x="569" y="612"/>
                      <a:pt x="590" y="590"/>
                    </a:cubicBezTo>
                    <a:lnTo>
                      <a:pt x="918" y="262"/>
                    </a:lnTo>
                    <a:lnTo>
                      <a:pt x="918" y="262"/>
                    </a:lnTo>
                    <a:cubicBezTo>
                      <a:pt x="940" y="240"/>
                      <a:pt x="951" y="219"/>
                      <a:pt x="951" y="197"/>
                    </a:cubicBezTo>
                    <a:lnTo>
                      <a:pt x="951" y="197"/>
                    </a:lnTo>
                    <a:cubicBezTo>
                      <a:pt x="951" y="175"/>
                      <a:pt x="935" y="159"/>
                      <a:pt x="902" y="148"/>
                    </a:cubicBezTo>
                    <a:lnTo>
                      <a:pt x="902" y="148"/>
                    </a:lnTo>
                    <a:cubicBezTo>
                      <a:pt x="869" y="137"/>
                      <a:pt x="831" y="131"/>
                      <a:pt x="787" y="131"/>
                    </a:cubicBezTo>
                    <a:lnTo>
                      <a:pt x="787" y="131"/>
                    </a:lnTo>
                    <a:cubicBezTo>
                      <a:pt x="743" y="131"/>
                      <a:pt x="705" y="137"/>
                      <a:pt x="672" y="148"/>
                    </a:cubicBezTo>
                    <a:lnTo>
                      <a:pt x="672" y="148"/>
                    </a:lnTo>
                    <a:cubicBezTo>
                      <a:pt x="640" y="159"/>
                      <a:pt x="612" y="175"/>
                      <a:pt x="590" y="197"/>
                    </a:cubicBezTo>
                    <a:lnTo>
                      <a:pt x="590" y="197"/>
                    </a:lnTo>
                    <a:cubicBezTo>
                      <a:pt x="569" y="219"/>
                      <a:pt x="547" y="230"/>
                      <a:pt x="525" y="230"/>
                    </a:cubicBezTo>
                    <a:lnTo>
                      <a:pt x="525" y="230"/>
                    </a:lnTo>
                    <a:cubicBezTo>
                      <a:pt x="503" y="230"/>
                      <a:pt x="481" y="219"/>
                      <a:pt x="459" y="197"/>
                    </a:cubicBezTo>
                    <a:lnTo>
                      <a:pt x="459" y="197"/>
                    </a:lnTo>
                    <a:cubicBezTo>
                      <a:pt x="437" y="175"/>
                      <a:pt x="415" y="164"/>
                      <a:pt x="394" y="164"/>
                    </a:cubicBezTo>
                    <a:lnTo>
                      <a:pt x="394" y="164"/>
                    </a:lnTo>
                    <a:cubicBezTo>
                      <a:pt x="372" y="164"/>
                      <a:pt x="350" y="175"/>
                      <a:pt x="328" y="197"/>
                    </a:cubicBezTo>
                    <a:lnTo>
                      <a:pt x="0" y="525"/>
                    </a:ln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40"/>
                      <a:pt x="33" y="219"/>
                      <a:pt x="33" y="197"/>
                    </a:cubicBezTo>
                    <a:lnTo>
                      <a:pt x="33" y="197"/>
                    </a:lnTo>
                    <a:cubicBezTo>
                      <a:pt x="33" y="179"/>
                      <a:pt x="22" y="165"/>
                      <a:pt x="0" y="154"/>
                    </a:cubicBezTo>
                    <a:lnTo>
                      <a:pt x="0" y="0"/>
                    </a:lnTo>
                    <a:lnTo>
                      <a:pt x="4720" y="0"/>
                    </a:lnTo>
                    <a:lnTo>
                      <a:pt x="4720" y="154"/>
                    </a:lnTo>
                    <a:lnTo>
                      <a:pt x="4720" y="154"/>
                    </a:lnTo>
                    <a:cubicBezTo>
                      <a:pt x="4716" y="152"/>
                      <a:pt x="4710" y="150"/>
                      <a:pt x="4704" y="148"/>
                    </a:cubicBezTo>
                    <a:lnTo>
                      <a:pt x="4704" y="148"/>
                    </a:lnTo>
                    <a:cubicBezTo>
                      <a:pt x="4671" y="137"/>
                      <a:pt x="4633" y="131"/>
                      <a:pt x="4589" y="131"/>
                    </a:cubicBezTo>
                    <a:lnTo>
                      <a:pt x="4589" y="131"/>
                    </a:lnTo>
                    <a:cubicBezTo>
                      <a:pt x="4545" y="131"/>
                      <a:pt x="4507" y="137"/>
                      <a:pt x="4474" y="148"/>
                    </a:cubicBezTo>
                    <a:lnTo>
                      <a:pt x="4474" y="148"/>
                    </a:lnTo>
                    <a:cubicBezTo>
                      <a:pt x="4442" y="159"/>
                      <a:pt x="4414" y="175"/>
                      <a:pt x="4393" y="197"/>
                    </a:cubicBezTo>
                    <a:lnTo>
                      <a:pt x="4327" y="262"/>
                    </a:lnTo>
                    <a:lnTo>
                      <a:pt x="4261" y="327"/>
                    </a:lnTo>
                    <a:lnTo>
                      <a:pt x="4196" y="394"/>
                    </a:lnTo>
                    <a:lnTo>
                      <a:pt x="4065" y="525"/>
                    </a:lnTo>
                    <a:lnTo>
                      <a:pt x="4065" y="525"/>
                    </a:lnTo>
                    <a:cubicBezTo>
                      <a:pt x="4042" y="546"/>
                      <a:pt x="4032" y="568"/>
                      <a:pt x="4032" y="590"/>
                    </a:cubicBezTo>
                    <a:lnTo>
                      <a:pt x="4032" y="590"/>
                    </a:lnTo>
                    <a:cubicBezTo>
                      <a:pt x="4032" y="612"/>
                      <a:pt x="4048" y="629"/>
                      <a:pt x="4081" y="639"/>
                    </a:cubicBezTo>
                    <a:lnTo>
                      <a:pt x="4081" y="639"/>
                    </a:lnTo>
                    <a:cubicBezTo>
                      <a:pt x="4114" y="650"/>
                      <a:pt x="4152" y="655"/>
                      <a:pt x="4196" y="655"/>
                    </a:cubicBezTo>
                    <a:lnTo>
                      <a:pt x="4196" y="655"/>
                    </a:lnTo>
                    <a:cubicBezTo>
                      <a:pt x="4239" y="655"/>
                      <a:pt x="4278" y="650"/>
                      <a:pt x="4310" y="639"/>
                    </a:cubicBezTo>
                    <a:lnTo>
                      <a:pt x="4310" y="639"/>
                    </a:lnTo>
                    <a:cubicBezTo>
                      <a:pt x="4343" y="629"/>
                      <a:pt x="4371" y="612"/>
                      <a:pt x="4393" y="590"/>
                    </a:cubicBezTo>
                    <a:lnTo>
                      <a:pt x="4458" y="525"/>
                    </a:lnTo>
                    <a:lnTo>
                      <a:pt x="4524" y="459"/>
                    </a:lnTo>
                    <a:lnTo>
                      <a:pt x="4720" y="262"/>
                    </a:lnTo>
                    <a:lnTo>
                      <a:pt x="4720" y="525"/>
                    </a:lnTo>
                    <a:lnTo>
                      <a:pt x="4720" y="525"/>
                    </a:lnTo>
                    <a:cubicBezTo>
                      <a:pt x="4699" y="546"/>
                      <a:pt x="4687" y="568"/>
                      <a:pt x="4687" y="590"/>
                    </a:cubicBezTo>
                    <a:lnTo>
                      <a:pt x="4687" y="590"/>
                    </a:lnTo>
                    <a:cubicBezTo>
                      <a:pt x="4687" y="607"/>
                      <a:pt x="4699" y="622"/>
                      <a:pt x="4720" y="633"/>
                    </a:cubicBezTo>
                    <a:lnTo>
                      <a:pt x="4720" y="78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15" name="Rectangle 14"/>
          <p:cNvSpPr/>
          <p:nvPr/>
        </p:nvSpPr>
        <p:spPr>
          <a:xfrm>
            <a:off x="353164" y="134901"/>
            <a:ext cx="1782860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Results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3124" y="632075"/>
            <a:ext cx="4974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to Speech Application:-</a:t>
            </a:r>
            <a:endParaRPr lang="en-IN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1" y="1810484"/>
            <a:ext cx="4983722" cy="37129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11" y="1827960"/>
            <a:ext cx="5240148" cy="37129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3181" y="5855413"/>
            <a:ext cx="10425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Fig 16:- Parts of Speech Tagging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Fig 17:-  Output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</a:p>
        </p:txBody>
      </p:sp>
    </p:spTree>
    <p:extLst>
      <p:ext uri="{BB962C8B-B14F-4D97-AF65-F5344CB8AC3E}">
        <p14:creationId xmlns:p14="http://schemas.microsoft.com/office/powerpoint/2010/main" val="1949891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005564" y="4085140"/>
            <a:ext cx="18173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867" dirty="0">
              <a:solidFill>
                <a:schemeClr val="bg1"/>
              </a:solidFill>
              <a:latin typeface="Encode Sans Medium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3102" y="3384976"/>
            <a:ext cx="181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bg1"/>
              </a:solidFill>
              <a:latin typeface="Encode Sans SemiBold" pitchFamily="2" charset="77"/>
              <a:ea typeface="Nunito Bold" charset="0"/>
              <a:cs typeface="Nunito 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32133" y="2847183"/>
            <a:ext cx="1817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867" dirty="0">
              <a:solidFill>
                <a:schemeClr val="bg1"/>
              </a:solidFill>
              <a:latin typeface="Encode Sans Medium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58721" y="2158238"/>
            <a:ext cx="18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bg1"/>
              </a:solidFill>
              <a:latin typeface="Encode Sans SemiBold" pitchFamily="2" charset="77"/>
              <a:ea typeface="Nunito Bold" charset="0"/>
              <a:cs typeface="Nunito Bold" charset="0"/>
            </a:endParaRPr>
          </a:p>
        </p:txBody>
      </p:sp>
      <p:grpSp>
        <p:nvGrpSpPr>
          <p:cNvPr id="527" name="Group 526">
            <a:extLst>
              <a:ext uri="{FF2B5EF4-FFF2-40B4-BE49-F238E27FC236}">
                <a16:creationId xmlns="" xmlns:a16="http://schemas.microsoft.com/office/drawing/2014/main" id="{17DE7F53-8EEC-9448-A148-02952CEC4F60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-2" y="5542677"/>
            <a:ext cx="12192001" cy="1315321"/>
            <a:chOff x="1054100" y="3525364"/>
            <a:chExt cx="6797675" cy="709613"/>
          </a:xfrm>
        </p:grpSpPr>
        <p:grpSp>
          <p:nvGrpSpPr>
            <p:cNvPr id="528" name="Group 527">
              <a:extLst>
                <a:ext uri="{FF2B5EF4-FFF2-40B4-BE49-F238E27FC236}">
                  <a16:creationId xmlns="" xmlns:a16="http://schemas.microsoft.com/office/drawing/2014/main" id="{710769F1-DCC8-9B4B-85BF-1FB499B5EDF8}"/>
                </a:ext>
              </a:extLst>
            </p:cNvPr>
            <p:cNvGrpSpPr/>
            <p:nvPr/>
          </p:nvGrpSpPr>
          <p:grpSpPr>
            <a:xfrm>
              <a:off x="1054100" y="3525364"/>
              <a:ext cx="1700213" cy="709613"/>
              <a:chOff x="1054100" y="4003675"/>
              <a:chExt cx="1700213" cy="709613"/>
            </a:xfrm>
          </p:grpSpPr>
          <p:sp>
            <p:nvSpPr>
              <p:cNvPr id="553" name="Freeform 32">
                <a:extLst>
                  <a:ext uri="{FF2B5EF4-FFF2-40B4-BE49-F238E27FC236}">
                    <a16:creationId xmlns="" xmlns:a16="http://schemas.microsoft.com/office/drawing/2014/main" id="{22FBC983-DDBA-FA43-ABEF-3123EA3BA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98950"/>
                <a:ext cx="1700213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30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7 w 4721"/>
                  <a:gd name="T65" fmla="*/ 951 h 1149"/>
                  <a:gd name="T66" fmla="*/ 344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30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1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9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7" y="886"/>
                    </a:cubicBezTo>
                    <a:lnTo>
                      <a:pt x="1967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7" y="1016"/>
                    </a:cubicBezTo>
                    <a:lnTo>
                      <a:pt x="1967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4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4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4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30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54" name="Freeform 33">
                <a:extLst>
                  <a:ext uri="{FF2B5EF4-FFF2-40B4-BE49-F238E27FC236}">
                    <a16:creationId xmlns="" xmlns:a16="http://schemas.microsoft.com/office/drawing/2014/main" id="{A46A00FC-0DBF-6F48-B925-8C601C0F9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171950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2 w 4721"/>
                  <a:gd name="T15" fmla="*/ 295 h 847"/>
                  <a:gd name="T16" fmla="*/ 983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5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3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6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4">
                <a:extLst>
                  <a:ext uri="{FF2B5EF4-FFF2-40B4-BE49-F238E27FC236}">
                    <a16:creationId xmlns="" xmlns:a16="http://schemas.microsoft.com/office/drawing/2014/main" id="{03BD9D36-46A1-2B4B-97C8-1884E4B1C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33863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2 w 4721"/>
                  <a:gd name="T15" fmla="*/ 296 h 847"/>
                  <a:gd name="T16" fmla="*/ 983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5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3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6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8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5">
                <a:extLst>
                  <a:ext uri="{FF2B5EF4-FFF2-40B4-BE49-F238E27FC236}">
                    <a16:creationId xmlns="" xmlns:a16="http://schemas.microsoft.com/office/drawing/2014/main" id="{7A641F43-56E1-9744-8D6E-7E12D865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9038" y="4440238"/>
                <a:ext cx="212725" cy="212725"/>
              </a:xfrm>
              <a:custGeom>
                <a:avLst/>
                <a:gdLst>
                  <a:gd name="T0" fmla="*/ 263 w 591"/>
                  <a:gd name="T1" fmla="*/ 294 h 591"/>
                  <a:gd name="T2" fmla="*/ 263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3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9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9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6">
                <a:extLst>
                  <a:ext uri="{FF2B5EF4-FFF2-40B4-BE49-F238E27FC236}">
                    <a16:creationId xmlns="" xmlns:a16="http://schemas.microsoft.com/office/drawing/2014/main" id="{73D2C075-75B5-D043-9006-ECBB4B8FA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300" y="4440238"/>
                <a:ext cx="212725" cy="212725"/>
              </a:xfrm>
              <a:custGeom>
                <a:avLst/>
                <a:gdLst>
                  <a:gd name="T0" fmla="*/ 262 w 590"/>
                  <a:gd name="T1" fmla="*/ 294 h 591"/>
                  <a:gd name="T2" fmla="*/ 262 w 590"/>
                  <a:gd name="T3" fmla="*/ 294 h 591"/>
                  <a:gd name="T4" fmla="*/ 295 w 590"/>
                  <a:gd name="T5" fmla="*/ 328 h 591"/>
                  <a:gd name="T6" fmla="*/ 295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5 w 590"/>
                  <a:gd name="T13" fmla="*/ 262 h 591"/>
                  <a:gd name="T14" fmla="*/ 295 w 590"/>
                  <a:gd name="T15" fmla="*/ 262 h 591"/>
                  <a:gd name="T16" fmla="*/ 262 w 590"/>
                  <a:gd name="T17" fmla="*/ 294 h 591"/>
                  <a:gd name="T18" fmla="*/ 229 w 590"/>
                  <a:gd name="T19" fmla="*/ 557 h 591"/>
                  <a:gd name="T20" fmla="*/ 33 w 590"/>
                  <a:gd name="T21" fmla="*/ 361 h 591"/>
                  <a:gd name="T22" fmla="*/ 33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3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5 w 590"/>
                  <a:gd name="T35" fmla="*/ 0 h 591"/>
                  <a:gd name="T36" fmla="*/ 295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5 w 590"/>
                  <a:gd name="T55" fmla="*/ 590 h 591"/>
                  <a:gd name="T56" fmla="*/ 295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29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7">
                <a:extLst>
                  <a:ext uri="{FF2B5EF4-FFF2-40B4-BE49-F238E27FC236}">
                    <a16:creationId xmlns="" xmlns:a16="http://schemas.microsoft.com/office/drawing/2014/main" id="{B8139BBD-AF11-3346-B16C-8F9803315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563" y="4440238"/>
                <a:ext cx="212725" cy="212725"/>
              </a:xfrm>
              <a:custGeom>
                <a:avLst/>
                <a:gdLst>
                  <a:gd name="T0" fmla="*/ 328 w 592"/>
                  <a:gd name="T1" fmla="*/ 294 h 591"/>
                  <a:gd name="T2" fmla="*/ 328 w 592"/>
                  <a:gd name="T3" fmla="*/ 294 h 591"/>
                  <a:gd name="T4" fmla="*/ 296 w 592"/>
                  <a:gd name="T5" fmla="*/ 262 h 591"/>
                  <a:gd name="T6" fmla="*/ 296 w 592"/>
                  <a:gd name="T7" fmla="*/ 262 h 591"/>
                  <a:gd name="T8" fmla="*/ 263 w 592"/>
                  <a:gd name="T9" fmla="*/ 294 h 591"/>
                  <a:gd name="T10" fmla="*/ 263 w 592"/>
                  <a:gd name="T11" fmla="*/ 294 h 591"/>
                  <a:gd name="T12" fmla="*/ 296 w 592"/>
                  <a:gd name="T13" fmla="*/ 328 h 591"/>
                  <a:gd name="T14" fmla="*/ 296 w 592"/>
                  <a:gd name="T15" fmla="*/ 328 h 591"/>
                  <a:gd name="T16" fmla="*/ 328 w 592"/>
                  <a:gd name="T17" fmla="*/ 294 h 591"/>
                  <a:gd name="T18" fmla="*/ 492 w 592"/>
                  <a:gd name="T19" fmla="*/ 164 h 591"/>
                  <a:gd name="T20" fmla="*/ 557 w 592"/>
                  <a:gd name="T21" fmla="*/ 229 h 591"/>
                  <a:gd name="T22" fmla="*/ 557 w 592"/>
                  <a:gd name="T23" fmla="*/ 229 h 591"/>
                  <a:gd name="T24" fmla="*/ 591 w 592"/>
                  <a:gd name="T25" fmla="*/ 294 h 591"/>
                  <a:gd name="T26" fmla="*/ 591 w 592"/>
                  <a:gd name="T27" fmla="*/ 294 h 591"/>
                  <a:gd name="T28" fmla="*/ 557 w 592"/>
                  <a:gd name="T29" fmla="*/ 361 h 591"/>
                  <a:gd name="T30" fmla="*/ 492 w 592"/>
                  <a:gd name="T31" fmla="*/ 426 h 591"/>
                  <a:gd name="T32" fmla="*/ 427 w 592"/>
                  <a:gd name="T33" fmla="*/ 492 h 591"/>
                  <a:gd name="T34" fmla="*/ 361 w 592"/>
                  <a:gd name="T35" fmla="*/ 557 h 591"/>
                  <a:gd name="T36" fmla="*/ 361 w 592"/>
                  <a:gd name="T37" fmla="*/ 557 h 591"/>
                  <a:gd name="T38" fmla="*/ 296 w 592"/>
                  <a:gd name="T39" fmla="*/ 590 h 591"/>
                  <a:gd name="T40" fmla="*/ 296 w 592"/>
                  <a:gd name="T41" fmla="*/ 590 h 591"/>
                  <a:gd name="T42" fmla="*/ 229 w 592"/>
                  <a:gd name="T43" fmla="*/ 557 h 591"/>
                  <a:gd name="T44" fmla="*/ 164 w 592"/>
                  <a:gd name="T45" fmla="*/ 492 h 591"/>
                  <a:gd name="T46" fmla="*/ 99 w 592"/>
                  <a:gd name="T47" fmla="*/ 426 h 591"/>
                  <a:gd name="T48" fmla="*/ 33 w 592"/>
                  <a:gd name="T49" fmla="*/ 361 h 591"/>
                  <a:gd name="T50" fmla="*/ 33 w 592"/>
                  <a:gd name="T51" fmla="*/ 361 h 591"/>
                  <a:gd name="T52" fmla="*/ 0 w 592"/>
                  <a:gd name="T53" fmla="*/ 294 h 591"/>
                  <a:gd name="T54" fmla="*/ 0 w 592"/>
                  <a:gd name="T55" fmla="*/ 294 h 591"/>
                  <a:gd name="T56" fmla="*/ 33 w 592"/>
                  <a:gd name="T57" fmla="*/ 229 h 591"/>
                  <a:gd name="T58" fmla="*/ 99 w 592"/>
                  <a:gd name="T59" fmla="*/ 164 h 591"/>
                  <a:gd name="T60" fmla="*/ 164 w 592"/>
                  <a:gd name="T61" fmla="*/ 98 h 591"/>
                  <a:gd name="T62" fmla="*/ 229 w 592"/>
                  <a:gd name="T63" fmla="*/ 33 h 591"/>
                  <a:gd name="T64" fmla="*/ 229 w 592"/>
                  <a:gd name="T65" fmla="*/ 33 h 591"/>
                  <a:gd name="T66" fmla="*/ 296 w 592"/>
                  <a:gd name="T67" fmla="*/ 0 h 591"/>
                  <a:gd name="T68" fmla="*/ 296 w 592"/>
                  <a:gd name="T69" fmla="*/ 0 h 591"/>
                  <a:gd name="T70" fmla="*/ 361 w 592"/>
                  <a:gd name="T71" fmla="*/ 33 h 591"/>
                  <a:gd name="T72" fmla="*/ 427 w 592"/>
                  <a:gd name="T73" fmla="*/ 98 h 591"/>
                  <a:gd name="T74" fmla="*/ 492 w 592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8" y="262"/>
                      <a:pt x="296" y="262"/>
                    </a:cubicBezTo>
                    <a:lnTo>
                      <a:pt x="296" y="262"/>
                    </a:lnTo>
                    <a:cubicBezTo>
                      <a:pt x="274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4" y="328"/>
                      <a:pt x="296" y="328"/>
                    </a:cubicBezTo>
                    <a:lnTo>
                      <a:pt x="296" y="328"/>
                    </a:lnTo>
                    <a:cubicBezTo>
                      <a:pt x="318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7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6" y="590"/>
                    </a:cubicBezTo>
                    <a:lnTo>
                      <a:pt x="296" y="590"/>
                    </a:lnTo>
                    <a:cubicBezTo>
                      <a:pt x="274" y="590"/>
                      <a:pt x="252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2" y="11"/>
                      <a:pt x="274" y="0"/>
                      <a:pt x="296" y="0"/>
                    </a:cubicBezTo>
                    <a:lnTo>
                      <a:pt x="296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427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38">
                <a:extLst>
                  <a:ext uri="{FF2B5EF4-FFF2-40B4-BE49-F238E27FC236}">
                    <a16:creationId xmlns="" xmlns:a16="http://schemas.microsoft.com/office/drawing/2014/main" id="{081F25A5-AFA0-774F-B972-D8029BD4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003675"/>
                <a:ext cx="1700213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2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1 w 4721"/>
                  <a:gd name="T63" fmla="*/ 49 h 1148"/>
                  <a:gd name="T64" fmla="*/ 1214 w 4721"/>
                  <a:gd name="T65" fmla="*/ 197 h 1148"/>
                  <a:gd name="T66" fmla="*/ 1147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3" y="82"/>
                      <a:pt x="1158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9" y="82"/>
                      <a:pt x="4306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29" name="Group 528">
              <a:extLst>
                <a:ext uri="{FF2B5EF4-FFF2-40B4-BE49-F238E27FC236}">
                  <a16:creationId xmlns="" xmlns:a16="http://schemas.microsoft.com/office/drawing/2014/main" id="{67ECA6AC-9C54-1243-896A-8C57649AC5BA}"/>
                </a:ext>
              </a:extLst>
            </p:cNvPr>
            <p:cNvGrpSpPr/>
            <p:nvPr/>
          </p:nvGrpSpPr>
          <p:grpSpPr>
            <a:xfrm>
              <a:off x="2754313" y="3525364"/>
              <a:ext cx="1700212" cy="709613"/>
              <a:chOff x="2754313" y="4003675"/>
              <a:chExt cx="1700212" cy="709613"/>
            </a:xfrm>
          </p:grpSpPr>
          <p:sp>
            <p:nvSpPr>
              <p:cNvPr id="546" name="Freeform 177">
                <a:extLst>
                  <a:ext uri="{FF2B5EF4-FFF2-40B4-BE49-F238E27FC236}">
                    <a16:creationId xmlns="" xmlns:a16="http://schemas.microsoft.com/office/drawing/2014/main" id="{FEF3998F-70FE-C646-82EC-329A7B246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9 w 4721"/>
                  <a:gd name="T15" fmla="*/ 361 h 1149"/>
                  <a:gd name="T16" fmla="*/ 4196 w 4721"/>
                  <a:gd name="T17" fmla="*/ 132 h 1149"/>
                  <a:gd name="T18" fmla="*/ 3934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29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6 w 4721"/>
                  <a:gd name="T51" fmla="*/ 1016 h 1149"/>
                  <a:gd name="T52" fmla="*/ 1706 w 4721"/>
                  <a:gd name="T53" fmla="*/ 886 h 1149"/>
                  <a:gd name="T54" fmla="*/ 1115 w 4721"/>
                  <a:gd name="T55" fmla="*/ 165 h 1149"/>
                  <a:gd name="T56" fmla="*/ 984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2 w 4721"/>
                  <a:gd name="T63" fmla="*/ 820 h 1149"/>
                  <a:gd name="T64" fmla="*/ 427 w 4721"/>
                  <a:gd name="T65" fmla="*/ 951 h 1149"/>
                  <a:gd name="T66" fmla="*/ 345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1 w 4721"/>
                  <a:gd name="T79" fmla="*/ 427 h 1149"/>
                  <a:gd name="T80" fmla="*/ 984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2" y="919"/>
                      <a:pt x="3409" y="919"/>
                    </a:cubicBezTo>
                    <a:lnTo>
                      <a:pt x="3409" y="919"/>
                    </a:lnTo>
                    <a:cubicBezTo>
                      <a:pt x="3388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8" y="984"/>
                      <a:pt x="3409" y="984"/>
                    </a:cubicBezTo>
                    <a:lnTo>
                      <a:pt x="3409" y="984"/>
                    </a:lnTo>
                    <a:cubicBezTo>
                      <a:pt x="3432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9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4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3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3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3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6" y="1148"/>
                      <a:pt x="3339" y="1132"/>
                      <a:pt x="3328" y="1098"/>
                    </a:cubicBezTo>
                    <a:lnTo>
                      <a:pt x="3328" y="1098"/>
                    </a:lnTo>
                    <a:cubicBezTo>
                      <a:pt x="3317" y="1065"/>
                      <a:pt x="3301" y="1039"/>
                      <a:pt x="3278" y="1016"/>
                    </a:cubicBezTo>
                    <a:lnTo>
                      <a:pt x="3278" y="1016"/>
                    </a:lnTo>
                    <a:cubicBezTo>
                      <a:pt x="3257" y="995"/>
                      <a:pt x="3246" y="973"/>
                      <a:pt x="3246" y="951"/>
                    </a:cubicBezTo>
                    <a:lnTo>
                      <a:pt x="3246" y="951"/>
                    </a:lnTo>
                    <a:cubicBezTo>
                      <a:pt x="3246" y="929"/>
                      <a:pt x="3257" y="908"/>
                      <a:pt x="3278" y="886"/>
                    </a:cubicBezTo>
                    <a:lnTo>
                      <a:pt x="3278" y="886"/>
                    </a:lnTo>
                    <a:cubicBezTo>
                      <a:pt x="3301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1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2"/>
                    </a:lnTo>
                    <a:lnTo>
                      <a:pt x="2951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5"/>
                    </a:lnTo>
                    <a:lnTo>
                      <a:pt x="2689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8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6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6" y="863"/>
                      <a:pt x="1967" y="886"/>
                    </a:cubicBezTo>
                    <a:lnTo>
                      <a:pt x="1967" y="886"/>
                    </a:lnTo>
                    <a:cubicBezTo>
                      <a:pt x="1990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90" y="995"/>
                      <a:pt x="1967" y="1016"/>
                    </a:cubicBezTo>
                    <a:lnTo>
                      <a:pt x="1967" y="1016"/>
                    </a:lnTo>
                    <a:cubicBezTo>
                      <a:pt x="1946" y="1039"/>
                      <a:pt x="1929" y="1065"/>
                      <a:pt x="1919" y="1098"/>
                    </a:cubicBezTo>
                    <a:lnTo>
                      <a:pt x="1919" y="1098"/>
                    </a:lnTo>
                    <a:cubicBezTo>
                      <a:pt x="1908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5" y="1098"/>
                    </a:cubicBezTo>
                    <a:lnTo>
                      <a:pt x="1755" y="1098"/>
                    </a:lnTo>
                    <a:cubicBezTo>
                      <a:pt x="1744" y="1065"/>
                      <a:pt x="1727" y="1039"/>
                      <a:pt x="1706" y="1016"/>
                    </a:cubicBezTo>
                    <a:lnTo>
                      <a:pt x="1706" y="1016"/>
                    </a:lnTo>
                    <a:cubicBezTo>
                      <a:pt x="1684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4" y="908"/>
                      <a:pt x="1706" y="886"/>
                    </a:cubicBezTo>
                    <a:lnTo>
                      <a:pt x="1706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6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4" y="165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2" y="798"/>
                      <a:pt x="362" y="820"/>
                    </a:cubicBezTo>
                    <a:lnTo>
                      <a:pt x="362" y="820"/>
                    </a:lnTo>
                    <a:cubicBezTo>
                      <a:pt x="362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5" y="1098"/>
                    </a:cubicBezTo>
                    <a:lnTo>
                      <a:pt x="345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20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9" y="99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1"/>
                    </a:lnTo>
                    <a:lnTo>
                      <a:pt x="3082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47" name="Freeform 178">
                <a:extLst>
                  <a:ext uri="{FF2B5EF4-FFF2-40B4-BE49-F238E27FC236}">
                    <a16:creationId xmlns="" xmlns:a16="http://schemas.microsoft.com/office/drawing/2014/main" id="{6CC3550E-BA29-E444-BD00-7F7D34E09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171950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1 w 4721"/>
                  <a:gd name="T13" fmla="*/ 426 h 847"/>
                  <a:gd name="T14" fmla="*/ 722 w 4721"/>
                  <a:gd name="T15" fmla="*/ 295 h 847"/>
                  <a:gd name="T16" fmla="*/ 984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6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8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9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4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2 w 4721"/>
                  <a:gd name="T87" fmla="*/ 558 h 847"/>
                  <a:gd name="T88" fmla="*/ 2951 w 4721"/>
                  <a:gd name="T89" fmla="*/ 426 h 847"/>
                  <a:gd name="T90" fmla="*/ 2820 w 4721"/>
                  <a:gd name="T91" fmla="*/ 295 h 847"/>
                  <a:gd name="T92" fmla="*/ 2689 w 4721"/>
                  <a:gd name="T93" fmla="*/ 164 h 847"/>
                  <a:gd name="T94" fmla="*/ 2623 w 4721"/>
                  <a:gd name="T95" fmla="*/ 131 h 847"/>
                  <a:gd name="T96" fmla="*/ 2558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9 w 4721"/>
                  <a:gd name="T111" fmla="*/ 230 h 847"/>
                  <a:gd name="T112" fmla="*/ 788 w 4721"/>
                  <a:gd name="T113" fmla="*/ 360 h 847"/>
                  <a:gd name="T114" fmla="*/ 656 w 4721"/>
                  <a:gd name="T115" fmla="*/ 491 h 847"/>
                  <a:gd name="T116" fmla="*/ 526 w 4721"/>
                  <a:gd name="T117" fmla="*/ 623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9" y="98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0"/>
                    </a:lnTo>
                    <a:lnTo>
                      <a:pt x="3082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9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5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4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1"/>
                    </a:lnTo>
                    <a:lnTo>
                      <a:pt x="2951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8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4" y="164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179">
                <a:extLst>
                  <a:ext uri="{FF2B5EF4-FFF2-40B4-BE49-F238E27FC236}">
                    <a16:creationId xmlns="" xmlns:a16="http://schemas.microsoft.com/office/drawing/2014/main" id="{4D2EBAC4-906F-3A40-9800-425537537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33863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1 w 4721"/>
                  <a:gd name="T13" fmla="*/ 428 h 847"/>
                  <a:gd name="T14" fmla="*/ 722 w 4721"/>
                  <a:gd name="T15" fmla="*/ 296 h 847"/>
                  <a:gd name="T16" fmla="*/ 984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6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8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9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4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2 w 4721"/>
                  <a:gd name="T87" fmla="*/ 558 h 847"/>
                  <a:gd name="T88" fmla="*/ 2951 w 4721"/>
                  <a:gd name="T89" fmla="*/ 428 h 847"/>
                  <a:gd name="T90" fmla="*/ 2820 w 4721"/>
                  <a:gd name="T91" fmla="*/ 296 h 847"/>
                  <a:gd name="T92" fmla="*/ 2689 w 4721"/>
                  <a:gd name="T93" fmla="*/ 164 h 847"/>
                  <a:gd name="T94" fmla="*/ 2623 w 4721"/>
                  <a:gd name="T95" fmla="*/ 132 h 847"/>
                  <a:gd name="T96" fmla="*/ 2558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9 w 4721"/>
                  <a:gd name="T111" fmla="*/ 231 h 847"/>
                  <a:gd name="T112" fmla="*/ 788 w 4721"/>
                  <a:gd name="T113" fmla="*/ 361 h 847"/>
                  <a:gd name="T114" fmla="*/ 656 w 4721"/>
                  <a:gd name="T115" fmla="*/ 493 h 847"/>
                  <a:gd name="T116" fmla="*/ 526 w 4721"/>
                  <a:gd name="T117" fmla="*/ 624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1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9" y="99"/>
                    </a:lnTo>
                    <a:lnTo>
                      <a:pt x="984" y="34"/>
                    </a:lnTo>
                    <a:lnTo>
                      <a:pt x="984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6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8" y="34"/>
                    </a:lnTo>
                    <a:lnTo>
                      <a:pt x="2558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9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1" y="296"/>
                    </a:lnTo>
                    <a:lnTo>
                      <a:pt x="3016" y="361"/>
                    </a:lnTo>
                    <a:lnTo>
                      <a:pt x="3082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9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4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2" y="558"/>
                    </a:lnTo>
                    <a:lnTo>
                      <a:pt x="3016" y="493"/>
                    </a:lnTo>
                    <a:lnTo>
                      <a:pt x="2951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8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4" y="164"/>
                    </a:cubicBezTo>
                    <a:lnTo>
                      <a:pt x="919" y="231"/>
                    </a:lnTo>
                    <a:lnTo>
                      <a:pt x="853" y="296"/>
                    </a:lnTo>
                    <a:lnTo>
                      <a:pt x="788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1" y="558"/>
                    </a:lnTo>
                    <a:lnTo>
                      <a:pt x="526" y="624"/>
                    </a:lnTo>
                    <a:lnTo>
                      <a:pt x="459" y="689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180">
                <a:extLst>
                  <a:ext uri="{FF2B5EF4-FFF2-40B4-BE49-F238E27FC236}">
                    <a16:creationId xmlns="" xmlns:a16="http://schemas.microsoft.com/office/drawing/2014/main" id="{6F8D2E66-4075-2447-8F45-6ACE4A925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7663" y="4440238"/>
                <a:ext cx="212725" cy="212725"/>
              </a:xfrm>
              <a:custGeom>
                <a:avLst/>
                <a:gdLst>
                  <a:gd name="T0" fmla="*/ 263 w 592"/>
                  <a:gd name="T1" fmla="*/ 294 h 591"/>
                  <a:gd name="T2" fmla="*/ 263 w 592"/>
                  <a:gd name="T3" fmla="*/ 294 h 591"/>
                  <a:gd name="T4" fmla="*/ 295 w 592"/>
                  <a:gd name="T5" fmla="*/ 328 h 591"/>
                  <a:gd name="T6" fmla="*/ 295 w 592"/>
                  <a:gd name="T7" fmla="*/ 328 h 591"/>
                  <a:gd name="T8" fmla="*/ 328 w 592"/>
                  <a:gd name="T9" fmla="*/ 294 h 591"/>
                  <a:gd name="T10" fmla="*/ 328 w 592"/>
                  <a:gd name="T11" fmla="*/ 294 h 591"/>
                  <a:gd name="T12" fmla="*/ 295 w 592"/>
                  <a:gd name="T13" fmla="*/ 262 h 591"/>
                  <a:gd name="T14" fmla="*/ 295 w 592"/>
                  <a:gd name="T15" fmla="*/ 262 h 591"/>
                  <a:gd name="T16" fmla="*/ 263 w 592"/>
                  <a:gd name="T17" fmla="*/ 294 h 591"/>
                  <a:gd name="T18" fmla="*/ 33 w 592"/>
                  <a:gd name="T19" fmla="*/ 361 h 591"/>
                  <a:gd name="T20" fmla="*/ 33 w 592"/>
                  <a:gd name="T21" fmla="*/ 361 h 591"/>
                  <a:gd name="T22" fmla="*/ 0 w 592"/>
                  <a:gd name="T23" fmla="*/ 294 h 591"/>
                  <a:gd name="T24" fmla="*/ 0 w 592"/>
                  <a:gd name="T25" fmla="*/ 294 h 591"/>
                  <a:gd name="T26" fmla="*/ 33 w 592"/>
                  <a:gd name="T27" fmla="*/ 229 h 591"/>
                  <a:gd name="T28" fmla="*/ 99 w 592"/>
                  <a:gd name="T29" fmla="*/ 164 h 591"/>
                  <a:gd name="T30" fmla="*/ 164 w 592"/>
                  <a:gd name="T31" fmla="*/ 98 h 591"/>
                  <a:gd name="T32" fmla="*/ 230 w 592"/>
                  <a:gd name="T33" fmla="*/ 33 h 591"/>
                  <a:gd name="T34" fmla="*/ 230 w 592"/>
                  <a:gd name="T35" fmla="*/ 33 h 591"/>
                  <a:gd name="T36" fmla="*/ 295 w 592"/>
                  <a:gd name="T37" fmla="*/ 0 h 591"/>
                  <a:gd name="T38" fmla="*/ 295 w 592"/>
                  <a:gd name="T39" fmla="*/ 0 h 591"/>
                  <a:gd name="T40" fmla="*/ 360 w 592"/>
                  <a:gd name="T41" fmla="*/ 33 h 591"/>
                  <a:gd name="T42" fmla="*/ 427 w 592"/>
                  <a:gd name="T43" fmla="*/ 98 h 591"/>
                  <a:gd name="T44" fmla="*/ 492 w 592"/>
                  <a:gd name="T45" fmla="*/ 164 h 591"/>
                  <a:gd name="T46" fmla="*/ 558 w 592"/>
                  <a:gd name="T47" fmla="*/ 229 h 591"/>
                  <a:gd name="T48" fmla="*/ 558 w 592"/>
                  <a:gd name="T49" fmla="*/ 229 h 591"/>
                  <a:gd name="T50" fmla="*/ 591 w 592"/>
                  <a:gd name="T51" fmla="*/ 294 h 591"/>
                  <a:gd name="T52" fmla="*/ 591 w 592"/>
                  <a:gd name="T53" fmla="*/ 294 h 591"/>
                  <a:gd name="T54" fmla="*/ 558 w 592"/>
                  <a:gd name="T55" fmla="*/ 361 h 591"/>
                  <a:gd name="T56" fmla="*/ 492 w 592"/>
                  <a:gd name="T57" fmla="*/ 426 h 591"/>
                  <a:gd name="T58" fmla="*/ 427 w 592"/>
                  <a:gd name="T59" fmla="*/ 492 h 591"/>
                  <a:gd name="T60" fmla="*/ 360 w 592"/>
                  <a:gd name="T61" fmla="*/ 557 h 591"/>
                  <a:gd name="T62" fmla="*/ 360 w 592"/>
                  <a:gd name="T63" fmla="*/ 557 h 591"/>
                  <a:gd name="T64" fmla="*/ 295 w 592"/>
                  <a:gd name="T65" fmla="*/ 590 h 591"/>
                  <a:gd name="T66" fmla="*/ 295 w 592"/>
                  <a:gd name="T67" fmla="*/ 590 h 591"/>
                  <a:gd name="T68" fmla="*/ 230 w 592"/>
                  <a:gd name="T69" fmla="*/ 557 h 591"/>
                  <a:gd name="T70" fmla="*/ 164 w 592"/>
                  <a:gd name="T71" fmla="*/ 492 h 591"/>
                  <a:gd name="T72" fmla="*/ 99 w 592"/>
                  <a:gd name="T73" fmla="*/ 426 h 591"/>
                  <a:gd name="T74" fmla="*/ 33 w 592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4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4" y="262"/>
                      <a:pt x="263" y="273"/>
                      <a:pt x="263" y="294"/>
                    </a:cubicBezTo>
                    <a:close/>
                    <a:moveTo>
                      <a:pt x="33" y="361"/>
                    </a:move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4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7" y="98"/>
                    </a:lnTo>
                    <a:lnTo>
                      <a:pt x="492" y="164"/>
                    </a:ln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8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4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181">
                <a:extLst>
                  <a:ext uri="{FF2B5EF4-FFF2-40B4-BE49-F238E27FC236}">
                    <a16:creationId xmlns="" xmlns:a16="http://schemas.microsoft.com/office/drawing/2014/main" id="{5428AE06-251E-A84B-813A-3EB100098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2513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7 w 591"/>
                  <a:gd name="T41" fmla="*/ 229 h 591"/>
                  <a:gd name="T42" fmla="*/ 557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7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182">
                <a:extLst>
                  <a:ext uri="{FF2B5EF4-FFF2-40B4-BE49-F238E27FC236}">
                    <a16:creationId xmlns="" xmlns:a16="http://schemas.microsoft.com/office/drawing/2014/main" id="{52D69E34-1DA8-1E44-8533-7D6B2DBF5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5775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6 w 591"/>
                  <a:gd name="T21" fmla="*/ 229 h 591"/>
                  <a:gd name="T22" fmla="*/ 556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6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0 w 591"/>
                  <a:gd name="T35" fmla="*/ 557 h 591"/>
                  <a:gd name="T36" fmla="*/ 360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8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8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0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6" y="229"/>
                    </a:lnTo>
                    <a:lnTo>
                      <a:pt x="556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6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183">
                <a:extLst>
                  <a:ext uri="{FF2B5EF4-FFF2-40B4-BE49-F238E27FC236}">
                    <a16:creationId xmlns="" xmlns:a16="http://schemas.microsoft.com/office/drawing/2014/main" id="{23BF6AE4-F257-E34C-A86F-20BC5F8BC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8 w 4721"/>
                  <a:gd name="T17" fmla="*/ 524 h 1148"/>
                  <a:gd name="T18" fmla="*/ 4196 w 4721"/>
                  <a:gd name="T19" fmla="*/ 426 h 1148"/>
                  <a:gd name="T20" fmla="*/ 3934 w 4721"/>
                  <a:gd name="T21" fmla="*/ 655 h 1148"/>
                  <a:gd name="T22" fmla="*/ 3672 w 4721"/>
                  <a:gd name="T23" fmla="*/ 918 h 1148"/>
                  <a:gd name="T24" fmla="*/ 3476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4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6 w 4721"/>
                  <a:gd name="T53" fmla="*/ 787 h 1148"/>
                  <a:gd name="T54" fmla="*/ 788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2 w 4721"/>
                  <a:gd name="T63" fmla="*/ 49 h 1148"/>
                  <a:gd name="T64" fmla="*/ 1214 w 4721"/>
                  <a:gd name="T65" fmla="*/ 197 h 1148"/>
                  <a:gd name="T66" fmla="*/ 1148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8 w 4721"/>
                  <a:gd name="T103" fmla="*/ 131 h 1148"/>
                  <a:gd name="T104" fmla="*/ 4328 w 4721"/>
                  <a:gd name="T105" fmla="*/ 262 h 1148"/>
                  <a:gd name="T106" fmla="*/ 4328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5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5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6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9" y="655"/>
                    </a:lnTo>
                    <a:lnTo>
                      <a:pt x="4393" y="590"/>
                    </a:lnTo>
                    <a:lnTo>
                      <a:pt x="4328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5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4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6" y="1114"/>
                    </a:lnTo>
                    <a:lnTo>
                      <a:pt x="3476" y="1114"/>
                    </a:lnTo>
                    <a:cubicBezTo>
                      <a:pt x="3453" y="1136"/>
                      <a:pt x="3432" y="1147"/>
                      <a:pt x="3409" y="1147"/>
                    </a:cubicBezTo>
                    <a:lnTo>
                      <a:pt x="3409" y="1147"/>
                    </a:lnTo>
                    <a:cubicBezTo>
                      <a:pt x="3388" y="1147"/>
                      <a:pt x="3366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1" y="722"/>
                    </a:lnTo>
                    <a:lnTo>
                      <a:pt x="2885" y="655"/>
                    </a:lnTo>
                    <a:lnTo>
                      <a:pt x="2689" y="459"/>
                    </a:lnTo>
                    <a:lnTo>
                      <a:pt x="2689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8" y="459"/>
                    </a:cubicBezTo>
                    <a:lnTo>
                      <a:pt x="1902" y="1114"/>
                    </a:lnTo>
                    <a:lnTo>
                      <a:pt x="1902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4" y="459"/>
                    </a:cubicBezTo>
                    <a:lnTo>
                      <a:pt x="919" y="524"/>
                    </a:lnTo>
                    <a:lnTo>
                      <a:pt x="853" y="590"/>
                    </a:lnTo>
                    <a:lnTo>
                      <a:pt x="788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1" y="852"/>
                    </a:lnTo>
                    <a:lnTo>
                      <a:pt x="526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20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20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6" y="787"/>
                    </a:lnTo>
                    <a:lnTo>
                      <a:pt x="591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8" y="524"/>
                    </a:lnTo>
                    <a:lnTo>
                      <a:pt x="853" y="459"/>
                    </a:lnTo>
                    <a:lnTo>
                      <a:pt x="919" y="394"/>
                    </a:lnTo>
                    <a:lnTo>
                      <a:pt x="919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9" y="262"/>
                    </a:cubicBezTo>
                    <a:lnTo>
                      <a:pt x="919" y="262"/>
                    </a:lnTo>
                    <a:cubicBezTo>
                      <a:pt x="897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7" y="153"/>
                      <a:pt x="919" y="131"/>
                    </a:cubicBezTo>
                    <a:lnTo>
                      <a:pt x="919" y="131"/>
                    </a:lnTo>
                    <a:cubicBezTo>
                      <a:pt x="940" y="109"/>
                      <a:pt x="957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1" y="17"/>
                      <a:pt x="1132" y="49"/>
                    </a:cubicBezTo>
                    <a:lnTo>
                      <a:pt x="1132" y="49"/>
                    </a:lnTo>
                    <a:cubicBezTo>
                      <a:pt x="1143" y="82"/>
                      <a:pt x="1159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9" y="284"/>
                      <a:pt x="1148" y="306"/>
                      <a:pt x="1148" y="328"/>
                    </a:cubicBezTo>
                    <a:lnTo>
                      <a:pt x="1148" y="328"/>
                    </a:lnTo>
                    <a:cubicBezTo>
                      <a:pt x="1148" y="349"/>
                      <a:pt x="1159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2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4" y="371"/>
                      <a:pt x="2525" y="349"/>
                      <a:pt x="2525" y="328"/>
                    </a:cubicBezTo>
                    <a:lnTo>
                      <a:pt x="2525" y="328"/>
                    </a:lnTo>
                    <a:cubicBezTo>
                      <a:pt x="2525" y="306"/>
                      <a:pt x="2514" y="284"/>
                      <a:pt x="2492" y="262"/>
                    </a:cubicBezTo>
                    <a:lnTo>
                      <a:pt x="2492" y="262"/>
                    </a:lnTo>
                    <a:cubicBezTo>
                      <a:pt x="2470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70" y="153"/>
                      <a:pt x="2492" y="131"/>
                    </a:cubicBezTo>
                    <a:lnTo>
                      <a:pt x="2492" y="131"/>
                    </a:lnTo>
                    <a:cubicBezTo>
                      <a:pt x="2514" y="109"/>
                      <a:pt x="2530" y="82"/>
                      <a:pt x="2541" y="49"/>
                    </a:cubicBezTo>
                    <a:lnTo>
                      <a:pt x="2541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6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7" y="175"/>
                      <a:pt x="2787" y="197"/>
                    </a:cubicBezTo>
                    <a:lnTo>
                      <a:pt x="2787" y="197"/>
                    </a:lnTo>
                    <a:cubicBezTo>
                      <a:pt x="2787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2" y="306"/>
                      <a:pt x="2722" y="328"/>
                    </a:cubicBezTo>
                    <a:lnTo>
                      <a:pt x="2722" y="328"/>
                    </a:lnTo>
                    <a:cubicBezTo>
                      <a:pt x="2722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1" y="590"/>
                    </a:lnTo>
                    <a:lnTo>
                      <a:pt x="3016" y="655"/>
                    </a:lnTo>
                    <a:lnTo>
                      <a:pt x="3082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6" y="1005"/>
                      <a:pt x="3388" y="1016"/>
                      <a:pt x="3409" y="1016"/>
                    </a:cubicBezTo>
                    <a:lnTo>
                      <a:pt x="3409" y="1016"/>
                    </a:lnTo>
                    <a:cubicBezTo>
                      <a:pt x="3432" y="1016"/>
                      <a:pt x="3453" y="1005"/>
                      <a:pt x="3476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4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8" y="349"/>
                      <a:pt x="4098" y="328"/>
                    </a:cubicBezTo>
                    <a:lnTo>
                      <a:pt x="4098" y="328"/>
                    </a:lnTo>
                    <a:cubicBezTo>
                      <a:pt x="4098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5" y="49"/>
                    </a:cubicBezTo>
                    <a:lnTo>
                      <a:pt x="4115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9" y="49"/>
                    </a:cubicBezTo>
                    <a:lnTo>
                      <a:pt x="4279" y="49"/>
                    </a:lnTo>
                    <a:cubicBezTo>
                      <a:pt x="4289" y="82"/>
                      <a:pt x="4306" y="109"/>
                      <a:pt x="4328" y="131"/>
                    </a:cubicBezTo>
                    <a:lnTo>
                      <a:pt x="4328" y="131"/>
                    </a:lnTo>
                    <a:cubicBezTo>
                      <a:pt x="4350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50" y="241"/>
                      <a:pt x="4328" y="262"/>
                    </a:cubicBezTo>
                    <a:lnTo>
                      <a:pt x="4328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8" y="394"/>
                    </a:cubicBezTo>
                    <a:lnTo>
                      <a:pt x="4393" y="459"/>
                    </a:lnTo>
                    <a:lnTo>
                      <a:pt x="4459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="" xmlns:a16="http://schemas.microsoft.com/office/drawing/2014/main" id="{070EFD8F-BA38-9F44-A97F-841458AECE04}"/>
                </a:ext>
              </a:extLst>
            </p:cNvPr>
            <p:cNvGrpSpPr/>
            <p:nvPr/>
          </p:nvGrpSpPr>
          <p:grpSpPr>
            <a:xfrm>
              <a:off x="4452938" y="3525364"/>
              <a:ext cx="1700212" cy="709613"/>
              <a:chOff x="4452938" y="4003675"/>
              <a:chExt cx="1700212" cy="709613"/>
            </a:xfrm>
          </p:grpSpPr>
          <p:sp>
            <p:nvSpPr>
              <p:cNvPr id="539" name="Freeform 322">
                <a:extLst>
                  <a:ext uri="{FF2B5EF4-FFF2-40B4-BE49-F238E27FC236}">
                    <a16:creationId xmlns="" xmlns:a16="http://schemas.microsoft.com/office/drawing/2014/main" id="{7A81A4E9-083F-9C41-9B88-7F87F014C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98950"/>
                <a:ext cx="1700212" cy="414338"/>
              </a:xfrm>
              <a:custGeom>
                <a:avLst/>
                <a:gdLst>
                  <a:gd name="T0" fmla="*/ 3408 w 4721"/>
                  <a:gd name="T1" fmla="*/ 919 h 1149"/>
                  <a:gd name="T2" fmla="*/ 3408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29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8 w 4721"/>
                  <a:gd name="T27" fmla="*/ 1148 h 1149"/>
                  <a:gd name="T28" fmla="*/ 3277 w 4721"/>
                  <a:gd name="T29" fmla="*/ 1016 h 1149"/>
                  <a:gd name="T30" fmla="*/ 3277 w 4721"/>
                  <a:gd name="T31" fmla="*/ 886 h 1149"/>
                  <a:gd name="T32" fmla="*/ 3277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8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2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7 w 4721"/>
                  <a:gd name="T99" fmla="*/ 492 h 1149"/>
                  <a:gd name="T100" fmla="*/ 3343 w 4721"/>
                  <a:gd name="T101" fmla="*/ 688 h 1149"/>
                  <a:gd name="T102" fmla="*/ 4130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1" y="951"/>
                    </a:moveTo>
                    <a:lnTo>
                      <a:pt x="3441" y="951"/>
                    </a:lnTo>
                    <a:cubicBezTo>
                      <a:pt x="3441" y="929"/>
                      <a:pt x="3431" y="919"/>
                      <a:pt x="3408" y="919"/>
                    </a:cubicBezTo>
                    <a:lnTo>
                      <a:pt x="3408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8" y="984"/>
                    </a:cubicBezTo>
                    <a:lnTo>
                      <a:pt x="3408" y="984"/>
                    </a:lnTo>
                    <a:cubicBezTo>
                      <a:pt x="3431" y="984"/>
                      <a:pt x="3441" y="973"/>
                      <a:pt x="3441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7" y="919"/>
                      <a:pt x="1836" y="919"/>
                    </a:cubicBezTo>
                    <a:lnTo>
                      <a:pt x="1836" y="919"/>
                    </a:lnTo>
                    <a:cubicBezTo>
                      <a:pt x="1813" y="919"/>
                      <a:pt x="1802" y="929"/>
                      <a:pt x="1802" y="951"/>
                    </a:cubicBezTo>
                    <a:lnTo>
                      <a:pt x="1802" y="951"/>
                    </a:lnTo>
                    <a:cubicBezTo>
                      <a:pt x="1802" y="973"/>
                      <a:pt x="1813" y="984"/>
                      <a:pt x="1836" y="984"/>
                    </a:cubicBezTo>
                    <a:lnTo>
                      <a:pt x="1836" y="984"/>
                    </a:lnTo>
                    <a:cubicBezTo>
                      <a:pt x="1857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2" y="919"/>
                    </a:cubicBezTo>
                    <a:lnTo>
                      <a:pt x="262" y="919"/>
                    </a:lnTo>
                    <a:cubicBezTo>
                      <a:pt x="240" y="919"/>
                      <a:pt x="229" y="929"/>
                      <a:pt x="229" y="951"/>
                    </a:cubicBezTo>
                    <a:lnTo>
                      <a:pt x="229" y="951"/>
                    </a:lnTo>
                    <a:cubicBezTo>
                      <a:pt x="229" y="973"/>
                      <a:pt x="240" y="984"/>
                      <a:pt x="262" y="984"/>
                    </a:cubicBezTo>
                    <a:lnTo>
                      <a:pt x="262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3" y="427"/>
                    </a:lnTo>
                    <a:lnTo>
                      <a:pt x="4458" y="361"/>
                    </a:lnTo>
                    <a:lnTo>
                      <a:pt x="4392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0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2" y="929"/>
                      <a:pt x="3572" y="951"/>
                    </a:cubicBezTo>
                    <a:lnTo>
                      <a:pt x="3572" y="951"/>
                    </a:lnTo>
                    <a:cubicBezTo>
                      <a:pt x="3572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79" y="1132"/>
                      <a:pt x="3453" y="1148"/>
                      <a:pt x="3408" y="1148"/>
                    </a:cubicBezTo>
                    <a:lnTo>
                      <a:pt x="3408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7" y="1016"/>
                    </a:cubicBezTo>
                    <a:lnTo>
                      <a:pt x="3277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7" y="886"/>
                    </a:cubicBezTo>
                    <a:lnTo>
                      <a:pt x="3277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7" y="755"/>
                    </a:cubicBezTo>
                    <a:lnTo>
                      <a:pt x="3212" y="688"/>
                    </a:ln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2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8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6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6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6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3" y="755"/>
                    </a:lnTo>
                    <a:lnTo>
                      <a:pt x="393" y="755"/>
                    </a:lnTo>
                    <a:cubicBezTo>
                      <a:pt x="371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1" y="863"/>
                      <a:pt x="393" y="886"/>
                    </a:cubicBezTo>
                    <a:lnTo>
                      <a:pt x="393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3" y="1016"/>
                    </a:cubicBezTo>
                    <a:lnTo>
                      <a:pt x="393" y="1016"/>
                    </a:lnTo>
                    <a:cubicBezTo>
                      <a:pt x="371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3" y="1132"/>
                      <a:pt x="306" y="1148"/>
                      <a:pt x="262" y="1148"/>
                    </a:cubicBezTo>
                    <a:lnTo>
                      <a:pt x="262" y="1148"/>
                    </a:lnTo>
                    <a:cubicBezTo>
                      <a:pt x="219" y="1148"/>
                      <a:pt x="191" y="1132"/>
                      <a:pt x="180" y="1098"/>
                    </a:cubicBezTo>
                    <a:lnTo>
                      <a:pt x="180" y="1098"/>
                    </a:lnTo>
                    <a:cubicBezTo>
                      <a:pt x="169" y="1065"/>
                      <a:pt x="152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8" y="973"/>
                      <a:pt x="98" y="951"/>
                    </a:cubicBezTo>
                    <a:lnTo>
                      <a:pt x="98" y="951"/>
                    </a:lnTo>
                    <a:cubicBezTo>
                      <a:pt x="98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2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2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2"/>
                    </a:lnTo>
                    <a:lnTo>
                      <a:pt x="2163" y="427"/>
                    </a:lnTo>
                    <a:lnTo>
                      <a:pt x="2229" y="361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19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7" y="492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40" name="Freeform 323">
                <a:extLst>
                  <a:ext uri="{FF2B5EF4-FFF2-40B4-BE49-F238E27FC236}">
                    <a16:creationId xmlns="" xmlns:a16="http://schemas.microsoft.com/office/drawing/2014/main" id="{B2008D74-A069-0F43-85C0-6F8AD1E02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171950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2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7 w 4721"/>
                  <a:gd name="T53" fmla="*/ 491 h 847"/>
                  <a:gd name="T54" fmla="*/ 3277 w 4721"/>
                  <a:gd name="T55" fmla="*/ 623 h 847"/>
                  <a:gd name="T56" fmla="*/ 3343 w 4721"/>
                  <a:gd name="T57" fmla="*/ 688 h 847"/>
                  <a:gd name="T58" fmla="*/ 3408 w 4721"/>
                  <a:gd name="T59" fmla="*/ 722 h 847"/>
                  <a:gd name="T60" fmla="*/ 4130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0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19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5 w 4721"/>
                  <a:gd name="T99" fmla="*/ 295 h 847"/>
                  <a:gd name="T100" fmla="*/ 2163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1"/>
                    </a:lnTo>
                    <a:lnTo>
                      <a:pt x="2163" y="426"/>
                    </a:lnTo>
                    <a:lnTo>
                      <a:pt x="2229" y="360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19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7" y="491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3" y="426"/>
                    </a:lnTo>
                    <a:lnTo>
                      <a:pt x="4458" y="360"/>
                    </a:lnTo>
                    <a:lnTo>
                      <a:pt x="4392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0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3"/>
                      <a:pt x="3212" y="688"/>
                      <a:pt x="3212" y="688"/>
                    </a:cubicBez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0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1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24">
                <a:extLst>
                  <a:ext uri="{FF2B5EF4-FFF2-40B4-BE49-F238E27FC236}">
                    <a16:creationId xmlns="" xmlns:a16="http://schemas.microsoft.com/office/drawing/2014/main" id="{3F1837DF-A1C7-B04A-923F-95EC5DEBC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33863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2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7 w 4721"/>
                  <a:gd name="T53" fmla="*/ 493 h 847"/>
                  <a:gd name="T54" fmla="*/ 3277 w 4721"/>
                  <a:gd name="T55" fmla="*/ 624 h 847"/>
                  <a:gd name="T56" fmla="*/ 3343 w 4721"/>
                  <a:gd name="T57" fmla="*/ 689 h 847"/>
                  <a:gd name="T58" fmla="*/ 3408 w 4721"/>
                  <a:gd name="T59" fmla="*/ 722 h 847"/>
                  <a:gd name="T60" fmla="*/ 4130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0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19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5 w 4721"/>
                  <a:gd name="T99" fmla="*/ 296 h 847"/>
                  <a:gd name="T100" fmla="*/ 2163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3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2"/>
                      <a:pt x="1115" y="34"/>
                    </a:cubicBezTo>
                    <a:lnTo>
                      <a:pt x="1245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8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2" y="558"/>
                    </a:lnTo>
                    <a:lnTo>
                      <a:pt x="2098" y="493"/>
                    </a:lnTo>
                    <a:lnTo>
                      <a:pt x="2163" y="428"/>
                    </a:lnTo>
                    <a:lnTo>
                      <a:pt x="2229" y="361"/>
                    </a:lnTo>
                    <a:lnTo>
                      <a:pt x="2294" y="296"/>
                    </a:lnTo>
                    <a:lnTo>
                      <a:pt x="2360" y="231"/>
                    </a:lnTo>
                    <a:lnTo>
                      <a:pt x="2425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19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7" y="493"/>
                    </a:lnTo>
                    <a:lnTo>
                      <a:pt x="3212" y="558"/>
                    </a:lnTo>
                    <a:lnTo>
                      <a:pt x="3277" y="624"/>
                    </a:lnTo>
                    <a:lnTo>
                      <a:pt x="3343" y="689"/>
                    </a:lnTo>
                    <a:lnTo>
                      <a:pt x="3343" y="689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9"/>
                    </a:cubicBezTo>
                    <a:lnTo>
                      <a:pt x="4130" y="34"/>
                    </a:lnTo>
                    <a:lnTo>
                      <a:pt x="4130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3" y="428"/>
                    </a:lnTo>
                    <a:lnTo>
                      <a:pt x="4458" y="361"/>
                    </a:lnTo>
                    <a:lnTo>
                      <a:pt x="4392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0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5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4"/>
                      <a:pt x="3212" y="689"/>
                      <a:pt x="3212" y="689"/>
                    </a:cubicBezTo>
                    <a:lnTo>
                      <a:pt x="3147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19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5" y="296"/>
                    </a:lnTo>
                    <a:lnTo>
                      <a:pt x="2229" y="493"/>
                    </a:lnTo>
                    <a:lnTo>
                      <a:pt x="2163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25">
                <a:extLst>
                  <a:ext uri="{FF2B5EF4-FFF2-40B4-BE49-F238E27FC236}">
                    <a16:creationId xmlns="" xmlns:a16="http://schemas.microsoft.com/office/drawing/2014/main" id="{A907C12D-C052-D840-B862-D365E998A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7875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7 w 591"/>
                  <a:gd name="T9" fmla="*/ 294 h 591"/>
                  <a:gd name="T10" fmla="*/ 327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29 w 591"/>
                  <a:gd name="T33" fmla="*/ 33 h 591"/>
                  <a:gd name="T34" fmla="*/ 229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1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1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29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7" y="317"/>
                      <a:pt x="327" y="294"/>
                    </a:cubicBezTo>
                    <a:lnTo>
                      <a:pt x="327" y="294"/>
                    </a:lnTo>
                    <a:cubicBezTo>
                      <a:pt x="327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26">
                <a:extLst>
                  <a:ext uri="{FF2B5EF4-FFF2-40B4-BE49-F238E27FC236}">
                    <a16:creationId xmlns="" xmlns:a16="http://schemas.microsoft.com/office/drawing/2014/main" id="{D851E4E8-CB81-A24A-8309-21C6863DA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138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9 w 591"/>
                  <a:gd name="T9" fmla="*/ 294 h 591"/>
                  <a:gd name="T10" fmla="*/ 329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8 w 591"/>
                  <a:gd name="T41" fmla="*/ 229 h 591"/>
                  <a:gd name="T42" fmla="*/ 558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8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8" y="328"/>
                      <a:pt x="329" y="317"/>
                      <a:pt x="329" y="294"/>
                    </a:cubicBezTo>
                    <a:lnTo>
                      <a:pt x="329" y="294"/>
                    </a:lnTo>
                    <a:cubicBezTo>
                      <a:pt x="329" y="273"/>
                      <a:pt x="318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8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27">
                <a:extLst>
                  <a:ext uri="{FF2B5EF4-FFF2-40B4-BE49-F238E27FC236}">
                    <a16:creationId xmlns="" xmlns:a16="http://schemas.microsoft.com/office/drawing/2014/main" id="{DCB5EE96-8AA1-6048-9C24-34E47BD04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4400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28">
                <a:extLst>
                  <a:ext uri="{FF2B5EF4-FFF2-40B4-BE49-F238E27FC236}">
                    <a16:creationId xmlns="" xmlns:a16="http://schemas.microsoft.com/office/drawing/2014/main" id="{12EF5F45-1324-BD48-84A7-ADFFDD52C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1 w 4721"/>
                  <a:gd name="T9" fmla="*/ 197 h 1148"/>
                  <a:gd name="T10" fmla="*/ 1016 w 4721"/>
                  <a:gd name="T11" fmla="*/ 197 h 1148"/>
                  <a:gd name="T12" fmla="*/ 4523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7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2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2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5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7 w 4721"/>
                  <a:gd name="T89" fmla="*/ 918 h 1148"/>
                  <a:gd name="T90" fmla="*/ 3408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8" y="197"/>
                    </a:moveTo>
                    <a:lnTo>
                      <a:pt x="4228" y="197"/>
                    </a:lnTo>
                    <a:cubicBezTo>
                      <a:pt x="4228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8" y="219"/>
                      <a:pt x="4228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0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0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1" y="197"/>
                    </a:moveTo>
                    <a:lnTo>
                      <a:pt x="1081" y="197"/>
                    </a:lnTo>
                    <a:cubicBezTo>
                      <a:pt x="1081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6" y="175"/>
                      <a:pt x="1016" y="197"/>
                    </a:cubicBezTo>
                    <a:lnTo>
                      <a:pt x="1016" y="197"/>
                    </a:lnTo>
                    <a:cubicBezTo>
                      <a:pt x="1016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1" y="219"/>
                      <a:pt x="1081" y="197"/>
                    </a:cubicBezTo>
                    <a:close/>
                    <a:moveTo>
                      <a:pt x="4523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3" y="722"/>
                    </a:lnTo>
                    <a:lnTo>
                      <a:pt x="4458" y="655"/>
                    </a:lnTo>
                    <a:lnTo>
                      <a:pt x="4392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0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6" y="852"/>
                    </a:lnTo>
                    <a:lnTo>
                      <a:pt x="3671" y="918"/>
                    </a:lnTo>
                    <a:lnTo>
                      <a:pt x="3605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8" y="1147"/>
                    </a:cubicBezTo>
                    <a:lnTo>
                      <a:pt x="3408" y="1147"/>
                    </a:lnTo>
                    <a:cubicBezTo>
                      <a:pt x="3387" y="1147"/>
                      <a:pt x="3365" y="1136"/>
                      <a:pt x="3343" y="1114"/>
                    </a:cubicBezTo>
                    <a:lnTo>
                      <a:pt x="3277" y="1049"/>
                    </a:lnTo>
                    <a:lnTo>
                      <a:pt x="3212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0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7" y="1147"/>
                      <a:pt x="1836" y="1147"/>
                    </a:cubicBezTo>
                    <a:lnTo>
                      <a:pt x="1836" y="1147"/>
                    </a:lnTo>
                    <a:cubicBezTo>
                      <a:pt x="1813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5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3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2" y="1147"/>
                    </a:cubicBezTo>
                    <a:lnTo>
                      <a:pt x="262" y="1147"/>
                    </a:lnTo>
                    <a:cubicBezTo>
                      <a:pt x="240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0" y="1016"/>
                      <a:pt x="262" y="1016"/>
                    </a:cubicBezTo>
                    <a:lnTo>
                      <a:pt x="262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3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39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39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5" y="219"/>
                      <a:pt x="885" y="197"/>
                    </a:cubicBezTo>
                    <a:lnTo>
                      <a:pt x="885" y="197"/>
                    </a:lnTo>
                    <a:cubicBezTo>
                      <a:pt x="885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39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3" y="1016"/>
                      <a:pt x="1836" y="1016"/>
                    </a:cubicBezTo>
                    <a:lnTo>
                      <a:pt x="1836" y="1016"/>
                    </a:lnTo>
                    <a:cubicBezTo>
                      <a:pt x="1857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3" y="722"/>
                    </a:lnTo>
                    <a:lnTo>
                      <a:pt x="2229" y="655"/>
                    </a:lnTo>
                    <a:lnTo>
                      <a:pt x="2425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8" y="219"/>
                      <a:pt x="2458" y="197"/>
                    </a:cubicBezTo>
                    <a:lnTo>
                      <a:pt x="2458" y="197"/>
                    </a:lnTo>
                    <a:cubicBezTo>
                      <a:pt x="2458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29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1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1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1" y="371"/>
                      <a:pt x="2753" y="394"/>
                    </a:cubicBezTo>
                    <a:lnTo>
                      <a:pt x="2819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7" y="787"/>
                    </a:lnTo>
                    <a:lnTo>
                      <a:pt x="3212" y="852"/>
                    </a:lnTo>
                    <a:lnTo>
                      <a:pt x="3277" y="918"/>
                    </a:lnTo>
                    <a:lnTo>
                      <a:pt x="3343" y="984"/>
                    </a:lnTo>
                    <a:lnTo>
                      <a:pt x="3343" y="984"/>
                    </a:lnTo>
                    <a:cubicBezTo>
                      <a:pt x="3365" y="1005"/>
                      <a:pt x="3387" y="1016"/>
                      <a:pt x="3408" y="1016"/>
                    </a:cubicBezTo>
                    <a:lnTo>
                      <a:pt x="3408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5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4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59" y="175"/>
                      <a:pt x="4359" y="197"/>
                    </a:cubicBezTo>
                    <a:lnTo>
                      <a:pt x="4359" y="197"/>
                    </a:lnTo>
                    <a:cubicBezTo>
                      <a:pt x="4359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2" y="459"/>
                    </a:lnTo>
                    <a:lnTo>
                      <a:pt x="4458" y="524"/>
                    </a:lnTo>
                    <a:lnTo>
                      <a:pt x="4523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="" xmlns:a16="http://schemas.microsoft.com/office/drawing/2014/main" id="{D6FF0FC6-D699-BC48-AFBD-5FC2CC81FAFE}"/>
                </a:ext>
              </a:extLst>
            </p:cNvPr>
            <p:cNvGrpSpPr/>
            <p:nvPr/>
          </p:nvGrpSpPr>
          <p:grpSpPr>
            <a:xfrm>
              <a:off x="6151563" y="3525364"/>
              <a:ext cx="1700212" cy="709613"/>
              <a:chOff x="6151563" y="4003675"/>
              <a:chExt cx="1700212" cy="709613"/>
            </a:xfrm>
          </p:grpSpPr>
          <p:sp>
            <p:nvSpPr>
              <p:cNvPr id="532" name="Freeform 467">
                <a:extLst>
                  <a:ext uri="{FF2B5EF4-FFF2-40B4-BE49-F238E27FC236}">
                    <a16:creationId xmlns="" xmlns:a16="http://schemas.microsoft.com/office/drawing/2014/main" id="{99CDEE17-C467-F646-BCF1-051179DB2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1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1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2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0" y="1098"/>
                    </a:cubicBezTo>
                    <a:lnTo>
                      <a:pt x="180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5"/>
                    </a:lnTo>
                    <a:lnTo>
                      <a:pt x="2491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3" name="Freeform 468">
                <a:extLst>
                  <a:ext uri="{FF2B5EF4-FFF2-40B4-BE49-F238E27FC236}">
                    <a16:creationId xmlns="" xmlns:a16="http://schemas.microsoft.com/office/drawing/2014/main" id="{8E92B62F-F68C-9748-A42B-60C94AD50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171950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1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29" y="360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4"/>
                    </a:lnTo>
                    <a:lnTo>
                      <a:pt x="2491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1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469">
                <a:extLst>
                  <a:ext uri="{FF2B5EF4-FFF2-40B4-BE49-F238E27FC236}">
                    <a16:creationId xmlns="" xmlns:a16="http://schemas.microsoft.com/office/drawing/2014/main" id="{882B23AC-50B6-7743-B793-B57FA6EED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33863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1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29" y="361"/>
                    </a:lnTo>
                    <a:lnTo>
                      <a:pt x="2295" y="296"/>
                    </a:lnTo>
                    <a:lnTo>
                      <a:pt x="2360" y="231"/>
                    </a:lnTo>
                    <a:lnTo>
                      <a:pt x="2426" y="164"/>
                    </a:lnTo>
                    <a:lnTo>
                      <a:pt x="2491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1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6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1" y="231"/>
                    </a:lnTo>
                    <a:lnTo>
                      <a:pt x="2426" y="296"/>
                    </a:lnTo>
                    <a:lnTo>
                      <a:pt x="2229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470">
                <a:extLst>
                  <a:ext uri="{FF2B5EF4-FFF2-40B4-BE49-F238E27FC236}">
                    <a16:creationId xmlns="" xmlns:a16="http://schemas.microsoft.com/office/drawing/2014/main" id="{FEA4065B-5D41-E740-9D45-81DB62B91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6500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471">
                <a:extLst>
                  <a:ext uri="{FF2B5EF4-FFF2-40B4-BE49-F238E27FC236}">
                    <a16:creationId xmlns="" xmlns:a16="http://schemas.microsoft.com/office/drawing/2014/main" id="{264AE7B1-1EA6-C34D-AA8C-7438F615A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9763" y="4440238"/>
                <a:ext cx="212725" cy="212725"/>
              </a:xfrm>
              <a:custGeom>
                <a:avLst/>
                <a:gdLst>
                  <a:gd name="T0" fmla="*/ 261 w 590"/>
                  <a:gd name="T1" fmla="*/ 294 h 591"/>
                  <a:gd name="T2" fmla="*/ 261 w 590"/>
                  <a:gd name="T3" fmla="*/ 294 h 591"/>
                  <a:gd name="T4" fmla="*/ 294 w 590"/>
                  <a:gd name="T5" fmla="*/ 328 h 591"/>
                  <a:gd name="T6" fmla="*/ 294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4 w 590"/>
                  <a:gd name="T13" fmla="*/ 262 h 591"/>
                  <a:gd name="T14" fmla="*/ 294 w 590"/>
                  <a:gd name="T15" fmla="*/ 262 h 591"/>
                  <a:gd name="T16" fmla="*/ 261 w 590"/>
                  <a:gd name="T17" fmla="*/ 294 h 591"/>
                  <a:gd name="T18" fmla="*/ 229 w 590"/>
                  <a:gd name="T19" fmla="*/ 557 h 591"/>
                  <a:gd name="T20" fmla="*/ 32 w 590"/>
                  <a:gd name="T21" fmla="*/ 361 h 591"/>
                  <a:gd name="T22" fmla="*/ 32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2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4 w 590"/>
                  <a:gd name="T35" fmla="*/ 0 h 591"/>
                  <a:gd name="T36" fmla="*/ 294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4 w 590"/>
                  <a:gd name="T55" fmla="*/ 590 h 591"/>
                  <a:gd name="T56" fmla="*/ 294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1" y="294"/>
                    </a:moveTo>
                    <a:lnTo>
                      <a:pt x="261" y="294"/>
                    </a:lnTo>
                    <a:cubicBezTo>
                      <a:pt x="261" y="317"/>
                      <a:pt x="273" y="328"/>
                      <a:pt x="294" y="328"/>
                    </a:cubicBezTo>
                    <a:lnTo>
                      <a:pt x="294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4" y="262"/>
                    </a:cubicBezTo>
                    <a:lnTo>
                      <a:pt x="294" y="262"/>
                    </a:lnTo>
                    <a:cubicBezTo>
                      <a:pt x="273" y="262"/>
                      <a:pt x="261" y="273"/>
                      <a:pt x="261" y="294"/>
                    </a:cubicBezTo>
                    <a:close/>
                    <a:moveTo>
                      <a:pt x="229" y="557"/>
                    </a:moveTo>
                    <a:lnTo>
                      <a:pt x="32" y="361"/>
                    </a:ln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4" y="0"/>
                    </a:cubicBezTo>
                    <a:lnTo>
                      <a:pt x="294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4" y="590"/>
                    </a:cubicBezTo>
                    <a:lnTo>
                      <a:pt x="294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472">
                <a:extLst>
                  <a:ext uri="{FF2B5EF4-FFF2-40B4-BE49-F238E27FC236}">
                    <a16:creationId xmlns="" xmlns:a16="http://schemas.microsoft.com/office/drawing/2014/main" id="{7D7FBFAE-3B1F-8149-82C5-0F92BEFF5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025" y="4440238"/>
                <a:ext cx="212725" cy="212725"/>
              </a:xfrm>
              <a:custGeom>
                <a:avLst/>
                <a:gdLst>
                  <a:gd name="T0" fmla="*/ 328 w 591"/>
                  <a:gd name="T1" fmla="*/ 294 h 591"/>
                  <a:gd name="T2" fmla="*/ 328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3 w 591"/>
                  <a:gd name="T9" fmla="*/ 294 h 591"/>
                  <a:gd name="T10" fmla="*/ 263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8 w 591"/>
                  <a:gd name="T17" fmla="*/ 294 h 591"/>
                  <a:gd name="T18" fmla="*/ 492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2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2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1" y="33"/>
                    </a:cubicBezTo>
                    <a:lnTo>
                      <a:pt x="426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473">
                <a:extLst>
                  <a:ext uri="{FF2B5EF4-FFF2-40B4-BE49-F238E27FC236}">
                    <a16:creationId xmlns="" xmlns:a16="http://schemas.microsoft.com/office/drawing/2014/main" id="{11B4DC0B-5144-7344-BFF3-A742953E5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1 w 4721"/>
                  <a:gd name="T73" fmla="*/ 394 h 1148"/>
                  <a:gd name="T74" fmla="*/ 2491 w 4721"/>
                  <a:gd name="T75" fmla="*/ 262 h 1148"/>
                  <a:gd name="T76" fmla="*/ 2491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1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1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1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1" y="918"/>
                    </a:lnTo>
                    <a:lnTo>
                      <a:pt x="3606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6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2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2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29" y="655"/>
                    </a:lnTo>
                    <a:lnTo>
                      <a:pt x="2426" y="459"/>
                    </a:lnTo>
                    <a:lnTo>
                      <a:pt x="2491" y="394"/>
                    </a:lnTo>
                    <a:lnTo>
                      <a:pt x="2491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1" y="262"/>
                    </a:cubicBezTo>
                    <a:lnTo>
                      <a:pt x="2491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1" y="131"/>
                    </a:cubicBezTo>
                    <a:lnTo>
                      <a:pt x="2491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3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6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39" name="Rectangle 38"/>
          <p:cNvSpPr/>
          <p:nvPr/>
        </p:nvSpPr>
        <p:spPr>
          <a:xfrm>
            <a:off x="353164" y="134901"/>
            <a:ext cx="1782860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Results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03124" y="632075"/>
            <a:ext cx="3101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to Text:-</a:t>
            </a:r>
            <a:endParaRPr lang="en-IN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8823" y="4904616"/>
            <a:ext cx="11731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18:-Speech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-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Files.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19:-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Speech to Text – Microphone.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64" y="1301035"/>
            <a:ext cx="5118488" cy="3559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51" y="1301035"/>
            <a:ext cx="5869350" cy="361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2090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roup 508">
            <a:extLst>
              <a:ext uri="{FF2B5EF4-FFF2-40B4-BE49-F238E27FC236}">
                <a16:creationId xmlns="" xmlns:a16="http://schemas.microsoft.com/office/drawing/2014/main" id="{BE0E6858-002B-114D-A735-898A21451ABC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986895" y="2679895"/>
            <a:ext cx="6912000" cy="1498210"/>
            <a:chOff x="2754313" y="5166839"/>
            <a:chExt cx="5097462" cy="1104900"/>
          </a:xfrm>
        </p:grpSpPr>
        <p:grpSp>
          <p:nvGrpSpPr>
            <p:cNvPr id="510" name="Group 509">
              <a:extLst>
                <a:ext uri="{FF2B5EF4-FFF2-40B4-BE49-F238E27FC236}">
                  <a16:creationId xmlns="" xmlns:a16="http://schemas.microsoft.com/office/drawing/2014/main" id="{DEEB5A09-6B34-D74D-AED6-4E050777618F}"/>
                </a:ext>
              </a:extLst>
            </p:cNvPr>
            <p:cNvGrpSpPr/>
            <p:nvPr/>
          </p:nvGrpSpPr>
          <p:grpSpPr>
            <a:xfrm>
              <a:off x="2754313" y="5166839"/>
              <a:ext cx="1698625" cy="1104900"/>
              <a:chOff x="2754313" y="5645150"/>
              <a:chExt cx="1698625" cy="1104900"/>
            </a:xfrm>
          </p:grpSpPr>
          <p:sp>
            <p:nvSpPr>
              <p:cNvPr id="565" name="Freeform 146">
                <a:extLst>
                  <a:ext uri="{FF2B5EF4-FFF2-40B4-BE49-F238E27FC236}">
                    <a16:creationId xmlns="" xmlns:a16="http://schemas.microsoft.com/office/drawing/2014/main" id="{B553B89D-921E-A24A-8435-319FBD888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4675" y="6470650"/>
                <a:ext cx="68263" cy="111125"/>
              </a:xfrm>
              <a:custGeom>
                <a:avLst/>
                <a:gdLst>
                  <a:gd name="T0" fmla="*/ 59 w 191"/>
                  <a:gd name="T1" fmla="*/ 153 h 307"/>
                  <a:gd name="T2" fmla="*/ 59 w 191"/>
                  <a:gd name="T3" fmla="*/ 153 h 307"/>
                  <a:gd name="T4" fmla="*/ 11 w 191"/>
                  <a:gd name="T5" fmla="*/ 248 h 307"/>
                  <a:gd name="T6" fmla="*/ 11 w 191"/>
                  <a:gd name="T7" fmla="*/ 248 h 307"/>
                  <a:gd name="T8" fmla="*/ 59 w 191"/>
                  <a:gd name="T9" fmla="*/ 306 h 307"/>
                  <a:gd name="T10" fmla="*/ 190 w 191"/>
                  <a:gd name="T11" fmla="*/ 306 h 307"/>
                  <a:gd name="T12" fmla="*/ 190 w 191"/>
                  <a:gd name="T13" fmla="*/ 0 h 307"/>
                  <a:gd name="T14" fmla="*/ 126 w 191"/>
                  <a:gd name="T15" fmla="*/ 76 h 307"/>
                  <a:gd name="T16" fmla="*/ 59 w 191"/>
                  <a:gd name="T17" fmla="*/ 15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" h="307">
                    <a:moveTo>
                      <a:pt x="59" y="153"/>
                    </a:moveTo>
                    <a:lnTo>
                      <a:pt x="59" y="153"/>
                    </a:lnTo>
                    <a:cubicBezTo>
                      <a:pt x="37" y="178"/>
                      <a:pt x="22" y="211"/>
                      <a:pt x="11" y="248"/>
                    </a:cubicBezTo>
                    <a:lnTo>
                      <a:pt x="11" y="248"/>
                    </a:lnTo>
                    <a:cubicBezTo>
                      <a:pt x="0" y="286"/>
                      <a:pt x="16" y="306"/>
                      <a:pt x="59" y="306"/>
                    </a:cubicBezTo>
                    <a:lnTo>
                      <a:pt x="190" y="306"/>
                    </a:lnTo>
                    <a:lnTo>
                      <a:pt x="190" y="0"/>
                    </a:lnTo>
                    <a:lnTo>
                      <a:pt x="126" y="76"/>
                    </a:lnTo>
                    <a:lnTo>
                      <a:pt x="59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6" name="Freeform 147">
                <a:extLst>
                  <a:ext uri="{FF2B5EF4-FFF2-40B4-BE49-F238E27FC236}">
                    <a16:creationId xmlns="" xmlns:a16="http://schemas.microsoft.com/office/drawing/2014/main" id="{A3039C99-98D2-5442-9F1A-6097A705D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6253163"/>
                <a:ext cx="493712" cy="328612"/>
              </a:xfrm>
              <a:custGeom>
                <a:avLst/>
                <a:gdLst>
                  <a:gd name="T0" fmla="*/ 0 w 1373"/>
                  <a:gd name="T1" fmla="*/ 605 h 912"/>
                  <a:gd name="T2" fmla="*/ 66 w 1373"/>
                  <a:gd name="T3" fmla="*/ 528 h 912"/>
                  <a:gd name="T4" fmla="*/ 263 w 1373"/>
                  <a:gd name="T5" fmla="*/ 299 h 912"/>
                  <a:gd name="T6" fmla="*/ 328 w 1373"/>
                  <a:gd name="T7" fmla="*/ 222 h 912"/>
                  <a:gd name="T8" fmla="*/ 394 w 1373"/>
                  <a:gd name="T9" fmla="*/ 146 h 912"/>
                  <a:gd name="T10" fmla="*/ 459 w 1373"/>
                  <a:gd name="T11" fmla="*/ 70 h 912"/>
                  <a:gd name="T12" fmla="*/ 459 w 1373"/>
                  <a:gd name="T13" fmla="*/ 70 h 912"/>
                  <a:gd name="T14" fmla="*/ 541 w 1373"/>
                  <a:gd name="T15" fmla="*/ 12 h 912"/>
                  <a:gd name="T16" fmla="*/ 541 w 1373"/>
                  <a:gd name="T17" fmla="*/ 12 h 912"/>
                  <a:gd name="T18" fmla="*/ 640 w 1373"/>
                  <a:gd name="T19" fmla="*/ 12 h 912"/>
                  <a:gd name="T20" fmla="*/ 640 w 1373"/>
                  <a:gd name="T21" fmla="*/ 12 h 912"/>
                  <a:gd name="T22" fmla="*/ 722 w 1373"/>
                  <a:gd name="T23" fmla="*/ 70 h 912"/>
                  <a:gd name="T24" fmla="*/ 788 w 1373"/>
                  <a:gd name="T25" fmla="*/ 146 h 912"/>
                  <a:gd name="T26" fmla="*/ 853 w 1373"/>
                  <a:gd name="T27" fmla="*/ 222 h 912"/>
                  <a:gd name="T28" fmla="*/ 919 w 1373"/>
                  <a:gd name="T29" fmla="*/ 299 h 912"/>
                  <a:gd name="T30" fmla="*/ 1115 w 1373"/>
                  <a:gd name="T31" fmla="*/ 528 h 912"/>
                  <a:gd name="T32" fmla="*/ 1181 w 1373"/>
                  <a:gd name="T33" fmla="*/ 605 h 912"/>
                  <a:gd name="T34" fmla="*/ 1246 w 1373"/>
                  <a:gd name="T35" fmla="*/ 681 h 912"/>
                  <a:gd name="T36" fmla="*/ 1311 w 1373"/>
                  <a:gd name="T37" fmla="*/ 758 h 912"/>
                  <a:gd name="T38" fmla="*/ 1311 w 1373"/>
                  <a:gd name="T39" fmla="*/ 758 h 912"/>
                  <a:gd name="T40" fmla="*/ 1361 w 1373"/>
                  <a:gd name="T41" fmla="*/ 853 h 912"/>
                  <a:gd name="T42" fmla="*/ 1361 w 1373"/>
                  <a:gd name="T43" fmla="*/ 853 h 912"/>
                  <a:gd name="T44" fmla="*/ 1311 w 1373"/>
                  <a:gd name="T45" fmla="*/ 911 h 912"/>
                  <a:gd name="T46" fmla="*/ 0 w 1373"/>
                  <a:gd name="T47" fmla="*/ 911 h 912"/>
                  <a:gd name="T48" fmla="*/ 0 w 1373"/>
                  <a:gd name="T49" fmla="*/ 605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3" h="912">
                    <a:moveTo>
                      <a:pt x="0" y="605"/>
                    </a:moveTo>
                    <a:lnTo>
                      <a:pt x="66" y="528"/>
                    </a:lnTo>
                    <a:lnTo>
                      <a:pt x="263" y="299"/>
                    </a:lnTo>
                    <a:lnTo>
                      <a:pt x="328" y="222"/>
                    </a:lnTo>
                    <a:lnTo>
                      <a:pt x="394" y="146"/>
                    </a:lnTo>
                    <a:lnTo>
                      <a:pt x="459" y="70"/>
                    </a:lnTo>
                    <a:lnTo>
                      <a:pt x="459" y="70"/>
                    </a:lnTo>
                    <a:cubicBezTo>
                      <a:pt x="482" y="44"/>
                      <a:pt x="508" y="25"/>
                      <a:pt x="541" y="12"/>
                    </a:cubicBezTo>
                    <a:lnTo>
                      <a:pt x="541" y="12"/>
                    </a:lnTo>
                    <a:cubicBezTo>
                      <a:pt x="574" y="0"/>
                      <a:pt x="607" y="0"/>
                      <a:pt x="640" y="12"/>
                    </a:cubicBezTo>
                    <a:lnTo>
                      <a:pt x="640" y="12"/>
                    </a:lnTo>
                    <a:cubicBezTo>
                      <a:pt x="673" y="25"/>
                      <a:pt x="700" y="44"/>
                      <a:pt x="722" y="70"/>
                    </a:cubicBezTo>
                    <a:lnTo>
                      <a:pt x="788" y="146"/>
                    </a:lnTo>
                    <a:lnTo>
                      <a:pt x="853" y="222"/>
                    </a:lnTo>
                    <a:lnTo>
                      <a:pt x="919" y="299"/>
                    </a:lnTo>
                    <a:lnTo>
                      <a:pt x="1115" y="528"/>
                    </a:lnTo>
                    <a:lnTo>
                      <a:pt x="1181" y="605"/>
                    </a:lnTo>
                    <a:lnTo>
                      <a:pt x="1246" y="681"/>
                    </a:lnTo>
                    <a:lnTo>
                      <a:pt x="1311" y="758"/>
                    </a:lnTo>
                    <a:lnTo>
                      <a:pt x="1311" y="758"/>
                    </a:lnTo>
                    <a:cubicBezTo>
                      <a:pt x="1334" y="783"/>
                      <a:pt x="1350" y="816"/>
                      <a:pt x="1361" y="853"/>
                    </a:cubicBezTo>
                    <a:lnTo>
                      <a:pt x="1361" y="853"/>
                    </a:lnTo>
                    <a:cubicBezTo>
                      <a:pt x="1372" y="891"/>
                      <a:pt x="1356" y="911"/>
                      <a:pt x="1311" y="911"/>
                    </a:cubicBezTo>
                    <a:lnTo>
                      <a:pt x="0" y="911"/>
                    </a:lnTo>
                    <a:lnTo>
                      <a:pt x="0" y="60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7" name="Freeform 148">
                <a:extLst>
                  <a:ext uri="{FF2B5EF4-FFF2-40B4-BE49-F238E27FC236}">
                    <a16:creationId xmlns="" xmlns:a16="http://schemas.microsoft.com/office/drawing/2014/main" id="{D540AE89-05AE-624C-8617-CFFBD0176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6863" y="6362700"/>
                <a:ext cx="260350" cy="163513"/>
              </a:xfrm>
              <a:custGeom>
                <a:avLst/>
                <a:gdLst>
                  <a:gd name="T0" fmla="*/ 0 w 722"/>
                  <a:gd name="T1" fmla="*/ 376 h 454"/>
                  <a:gd name="T2" fmla="*/ 0 w 722"/>
                  <a:gd name="T3" fmla="*/ 376 h 454"/>
                  <a:gd name="T4" fmla="*/ 50 w 722"/>
                  <a:gd name="T5" fmla="*/ 434 h 454"/>
                  <a:gd name="T6" fmla="*/ 50 w 722"/>
                  <a:gd name="T7" fmla="*/ 434 h 454"/>
                  <a:gd name="T8" fmla="*/ 164 w 722"/>
                  <a:gd name="T9" fmla="*/ 453 h 454"/>
                  <a:gd name="T10" fmla="*/ 558 w 722"/>
                  <a:gd name="T11" fmla="*/ 453 h 454"/>
                  <a:gd name="T12" fmla="*/ 558 w 722"/>
                  <a:gd name="T13" fmla="*/ 453 h 454"/>
                  <a:gd name="T14" fmla="*/ 672 w 722"/>
                  <a:gd name="T15" fmla="*/ 434 h 454"/>
                  <a:gd name="T16" fmla="*/ 672 w 722"/>
                  <a:gd name="T17" fmla="*/ 434 h 454"/>
                  <a:gd name="T18" fmla="*/ 721 w 722"/>
                  <a:gd name="T19" fmla="*/ 376 h 454"/>
                  <a:gd name="T20" fmla="*/ 721 w 722"/>
                  <a:gd name="T21" fmla="*/ 376 h 454"/>
                  <a:gd name="T22" fmla="*/ 689 w 722"/>
                  <a:gd name="T23" fmla="*/ 300 h 454"/>
                  <a:gd name="T24" fmla="*/ 623 w 722"/>
                  <a:gd name="T25" fmla="*/ 223 h 454"/>
                  <a:gd name="T26" fmla="*/ 558 w 722"/>
                  <a:gd name="T27" fmla="*/ 148 h 454"/>
                  <a:gd name="T28" fmla="*/ 492 w 722"/>
                  <a:gd name="T29" fmla="*/ 70 h 454"/>
                  <a:gd name="T30" fmla="*/ 492 w 722"/>
                  <a:gd name="T31" fmla="*/ 70 h 454"/>
                  <a:gd name="T32" fmla="*/ 410 w 722"/>
                  <a:gd name="T33" fmla="*/ 13 h 454"/>
                  <a:gd name="T34" fmla="*/ 410 w 722"/>
                  <a:gd name="T35" fmla="*/ 13 h 454"/>
                  <a:gd name="T36" fmla="*/ 311 w 722"/>
                  <a:gd name="T37" fmla="*/ 13 h 454"/>
                  <a:gd name="T38" fmla="*/ 311 w 722"/>
                  <a:gd name="T39" fmla="*/ 13 h 454"/>
                  <a:gd name="T40" fmla="*/ 229 w 722"/>
                  <a:gd name="T41" fmla="*/ 70 h 454"/>
                  <a:gd name="T42" fmla="*/ 164 w 722"/>
                  <a:gd name="T43" fmla="*/ 148 h 454"/>
                  <a:gd name="T44" fmla="*/ 98 w 722"/>
                  <a:gd name="T45" fmla="*/ 223 h 454"/>
                  <a:gd name="T46" fmla="*/ 33 w 722"/>
                  <a:gd name="T47" fmla="*/ 300 h 454"/>
                  <a:gd name="T48" fmla="*/ 33 w 722"/>
                  <a:gd name="T49" fmla="*/ 300 h 454"/>
                  <a:gd name="T50" fmla="*/ 0 w 722"/>
                  <a:gd name="T51" fmla="*/ 376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2" h="454">
                    <a:moveTo>
                      <a:pt x="0" y="376"/>
                    </a:moveTo>
                    <a:lnTo>
                      <a:pt x="0" y="376"/>
                    </a:lnTo>
                    <a:cubicBezTo>
                      <a:pt x="0" y="402"/>
                      <a:pt x="16" y="421"/>
                      <a:pt x="50" y="434"/>
                    </a:cubicBezTo>
                    <a:lnTo>
                      <a:pt x="50" y="434"/>
                    </a:lnTo>
                    <a:cubicBezTo>
                      <a:pt x="82" y="447"/>
                      <a:pt x="121" y="453"/>
                      <a:pt x="164" y="453"/>
                    </a:cubicBezTo>
                    <a:lnTo>
                      <a:pt x="558" y="453"/>
                    </a:lnTo>
                    <a:lnTo>
                      <a:pt x="558" y="453"/>
                    </a:lnTo>
                    <a:cubicBezTo>
                      <a:pt x="601" y="453"/>
                      <a:pt x="639" y="447"/>
                      <a:pt x="672" y="434"/>
                    </a:cubicBezTo>
                    <a:lnTo>
                      <a:pt x="672" y="434"/>
                    </a:lnTo>
                    <a:cubicBezTo>
                      <a:pt x="706" y="421"/>
                      <a:pt x="721" y="402"/>
                      <a:pt x="721" y="376"/>
                    </a:cubicBezTo>
                    <a:lnTo>
                      <a:pt x="721" y="376"/>
                    </a:lnTo>
                    <a:cubicBezTo>
                      <a:pt x="721" y="351"/>
                      <a:pt x="710" y="326"/>
                      <a:pt x="689" y="300"/>
                    </a:cubicBezTo>
                    <a:lnTo>
                      <a:pt x="623" y="223"/>
                    </a:lnTo>
                    <a:lnTo>
                      <a:pt x="558" y="148"/>
                    </a:lnTo>
                    <a:lnTo>
                      <a:pt x="492" y="70"/>
                    </a:lnTo>
                    <a:lnTo>
                      <a:pt x="492" y="70"/>
                    </a:lnTo>
                    <a:cubicBezTo>
                      <a:pt x="470" y="45"/>
                      <a:pt x="443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4" y="0"/>
                      <a:pt x="311" y="13"/>
                    </a:cubicBezTo>
                    <a:lnTo>
                      <a:pt x="311" y="13"/>
                    </a:lnTo>
                    <a:cubicBezTo>
                      <a:pt x="278" y="25"/>
                      <a:pt x="252" y="45"/>
                      <a:pt x="229" y="70"/>
                    </a:cubicBezTo>
                    <a:lnTo>
                      <a:pt x="164" y="148"/>
                    </a:lnTo>
                    <a:lnTo>
                      <a:pt x="98" y="223"/>
                    </a:lnTo>
                    <a:lnTo>
                      <a:pt x="33" y="300"/>
                    </a:lnTo>
                    <a:lnTo>
                      <a:pt x="33" y="300"/>
                    </a:lnTo>
                    <a:cubicBezTo>
                      <a:pt x="11" y="326"/>
                      <a:pt x="0" y="351"/>
                      <a:pt x="0" y="3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8" name="Freeform 149">
                <a:extLst>
                  <a:ext uri="{FF2B5EF4-FFF2-40B4-BE49-F238E27FC236}">
                    <a16:creationId xmlns="" xmlns:a16="http://schemas.microsoft.com/office/drawing/2014/main" id="{A6CC8ADC-B5BB-6845-9E30-552D993D6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438" y="5645150"/>
                <a:ext cx="1333500" cy="936625"/>
              </a:xfrm>
              <a:custGeom>
                <a:avLst/>
                <a:gdLst>
                  <a:gd name="T0" fmla="*/ 3130 w 3704"/>
                  <a:gd name="T1" fmla="*/ 1014 h 2602"/>
                  <a:gd name="T2" fmla="*/ 2655 w 3704"/>
                  <a:gd name="T3" fmla="*/ 651 h 2602"/>
                  <a:gd name="T4" fmla="*/ 2600 w 3704"/>
                  <a:gd name="T5" fmla="*/ 816 h 2602"/>
                  <a:gd name="T6" fmla="*/ 3048 w 3704"/>
                  <a:gd name="T7" fmla="*/ 1071 h 2602"/>
                  <a:gd name="T8" fmla="*/ 3343 w 3704"/>
                  <a:gd name="T9" fmla="*/ 1300 h 2602"/>
                  <a:gd name="T10" fmla="*/ 3106 w 3704"/>
                  <a:gd name="T11" fmla="*/ 1548 h 2602"/>
                  <a:gd name="T12" fmla="*/ 3475 w 3704"/>
                  <a:gd name="T13" fmla="*/ 1300 h 2602"/>
                  <a:gd name="T14" fmla="*/ 2409 w 3704"/>
                  <a:gd name="T15" fmla="*/ 1052 h 2602"/>
                  <a:gd name="T16" fmla="*/ 1885 w 3704"/>
                  <a:gd name="T17" fmla="*/ 785 h 2602"/>
                  <a:gd name="T18" fmla="*/ 1360 w 3704"/>
                  <a:gd name="T19" fmla="*/ 1091 h 2602"/>
                  <a:gd name="T20" fmla="*/ 1196 w 3704"/>
                  <a:gd name="T21" fmla="*/ 1396 h 2602"/>
                  <a:gd name="T22" fmla="*/ 1721 w 3704"/>
                  <a:gd name="T23" fmla="*/ 1702 h 2602"/>
                  <a:gd name="T24" fmla="*/ 2147 w 3704"/>
                  <a:gd name="T25" fmla="*/ 1702 h 2602"/>
                  <a:gd name="T26" fmla="*/ 2671 w 3704"/>
                  <a:gd name="T27" fmla="*/ 1396 h 2602"/>
                  <a:gd name="T28" fmla="*/ 1868 w 3704"/>
                  <a:gd name="T29" fmla="*/ 2143 h 2602"/>
                  <a:gd name="T30" fmla="*/ 1286 w 3704"/>
                  <a:gd name="T31" fmla="*/ 765 h 2602"/>
                  <a:gd name="T32" fmla="*/ 1213 w 3704"/>
                  <a:gd name="T33" fmla="*/ 651 h 2602"/>
                  <a:gd name="T34" fmla="*/ 738 w 3704"/>
                  <a:gd name="T35" fmla="*/ 1014 h 2602"/>
                  <a:gd name="T36" fmla="*/ 492 w 3704"/>
                  <a:gd name="T37" fmla="*/ 1454 h 2602"/>
                  <a:gd name="T38" fmla="*/ 764 w 3704"/>
                  <a:gd name="T39" fmla="*/ 1546 h 2602"/>
                  <a:gd name="T40" fmla="*/ 525 w 3704"/>
                  <a:gd name="T41" fmla="*/ 1300 h 2602"/>
                  <a:gd name="T42" fmla="*/ 873 w 3704"/>
                  <a:gd name="T43" fmla="*/ 1057 h 2602"/>
                  <a:gd name="T44" fmla="*/ 1344 w 3704"/>
                  <a:gd name="T45" fmla="*/ 765 h 2602"/>
                  <a:gd name="T46" fmla="*/ 2524 w 3704"/>
                  <a:gd name="T47" fmla="*/ 765 h 2602"/>
                  <a:gd name="T48" fmla="*/ 3703 w 3704"/>
                  <a:gd name="T49" fmla="*/ 1683 h 2602"/>
                  <a:gd name="T50" fmla="*/ 3343 w 3704"/>
                  <a:gd name="T51" fmla="*/ 1912 h 2602"/>
                  <a:gd name="T52" fmla="*/ 2786 w 3704"/>
                  <a:gd name="T53" fmla="*/ 2143 h 2602"/>
                  <a:gd name="T54" fmla="*/ 2278 w 3704"/>
                  <a:gd name="T55" fmla="*/ 2276 h 2602"/>
                  <a:gd name="T56" fmla="*/ 2605 w 3704"/>
                  <a:gd name="T57" fmla="*/ 1893 h 2602"/>
                  <a:gd name="T58" fmla="*/ 2966 w 3704"/>
                  <a:gd name="T59" fmla="*/ 1587 h 2602"/>
                  <a:gd name="T60" fmla="*/ 2770 w 3704"/>
                  <a:gd name="T61" fmla="*/ 1664 h 2602"/>
                  <a:gd name="T62" fmla="*/ 2415 w 3704"/>
                  <a:gd name="T63" fmla="*/ 1862 h 2602"/>
                  <a:gd name="T64" fmla="*/ 2053 w 3704"/>
                  <a:gd name="T65" fmla="*/ 2156 h 2602"/>
                  <a:gd name="T66" fmla="*/ 2261 w 3704"/>
                  <a:gd name="T67" fmla="*/ 2448 h 2602"/>
                  <a:gd name="T68" fmla="*/ 1737 w 3704"/>
                  <a:gd name="T69" fmla="*/ 2295 h 2602"/>
                  <a:gd name="T70" fmla="*/ 1793 w 3704"/>
                  <a:gd name="T71" fmla="*/ 2092 h 2602"/>
                  <a:gd name="T72" fmla="*/ 1344 w 3704"/>
                  <a:gd name="T73" fmla="*/ 1836 h 2602"/>
                  <a:gd name="T74" fmla="*/ 1016 w 3704"/>
                  <a:gd name="T75" fmla="*/ 1607 h 2602"/>
                  <a:gd name="T76" fmla="*/ 950 w 3704"/>
                  <a:gd name="T77" fmla="*/ 1683 h 2602"/>
                  <a:gd name="T78" fmla="*/ 1426 w 3704"/>
                  <a:gd name="T79" fmla="*/ 1893 h 2602"/>
                  <a:gd name="T80" fmla="*/ 1475 w 3704"/>
                  <a:gd name="T81" fmla="*/ 2295 h 2602"/>
                  <a:gd name="T82" fmla="*/ 1114 w 3704"/>
                  <a:gd name="T83" fmla="*/ 2065 h 2602"/>
                  <a:gd name="T84" fmla="*/ 557 w 3704"/>
                  <a:gd name="T85" fmla="*/ 1836 h 2602"/>
                  <a:gd name="T86" fmla="*/ 49 w 3704"/>
                  <a:gd name="T87" fmla="*/ 1664 h 2602"/>
                  <a:gd name="T88" fmla="*/ 33 w 3704"/>
                  <a:gd name="T89" fmla="*/ 1071 h 2602"/>
                  <a:gd name="T90" fmla="*/ 540 w 3704"/>
                  <a:gd name="T91" fmla="*/ 900 h 2602"/>
                  <a:gd name="T92" fmla="*/ 950 w 3704"/>
                  <a:gd name="T93" fmla="*/ 613 h 2602"/>
                  <a:gd name="T94" fmla="*/ 1098 w 3704"/>
                  <a:gd name="T95" fmla="*/ 326 h 2602"/>
                  <a:gd name="T96" fmla="*/ 1541 w 3704"/>
                  <a:gd name="T97" fmla="*/ 535 h 2602"/>
                  <a:gd name="T98" fmla="*/ 1452 w 3704"/>
                  <a:gd name="T99" fmla="*/ 739 h 2602"/>
                  <a:gd name="T100" fmla="*/ 1815 w 3704"/>
                  <a:gd name="T101" fmla="*/ 445 h 2602"/>
                  <a:gd name="T102" fmla="*/ 1606 w 3704"/>
                  <a:gd name="T103" fmla="*/ 0 h 2602"/>
                  <a:gd name="T104" fmla="*/ 2081 w 3704"/>
                  <a:gd name="T105" fmla="*/ 402 h 2602"/>
                  <a:gd name="T106" fmla="*/ 2327 w 3704"/>
                  <a:gd name="T107" fmla="*/ 689 h 2602"/>
                  <a:gd name="T108" fmla="*/ 2442 w 3704"/>
                  <a:gd name="T109" fmla="*/ 708 h 2602"/>
                  <a:gd name="T110" fmla="*/ 2655 w 3704"/>
                  <a:gd name="T111" fmla="*/ 306 h 2602"/>
                  <a:gd name="T112" fmla="*/ 2802 w 3704"/>
                  <a:gd name="T113" fmla="*/ 593 h 2602"/>
                  <a:gd name="T114" fmla="*/ 3311 w 3704"/>
                  <a:gd name="T115" fmla="*/ 765 h 2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4" h="2602">
                    <a:moveTo>
                      <a:pt x="3475" y="1300"/>
                    </a:moveTo>
                    <a:lnTo>
                      <a:pt x="3475" y="1300"/>
                    </a:lnTo>
                    <a:cubicBezTo>
                      <a:pt x="3475" y="1275"/>
                      <a:pt x="3464" y="1250"/>
                      <a:pt x="3442" y="1224"/>
                    </a:cubicBezTo>
                    <a:lnTo>
                      <a:pt x="3311" y="1071"/>
                    </a:lnTo>
                    <a:lnTo>
                      <a:pt x="3244" y="995"/>
                    </a:lnTo>
                    <a:lnTo>
                      <a:pt x="3244" y="995"/>
                    </a:lnTo>
                    <a:cubicBezTo>
                      <a:pt x="3223" y="969"/>
                      <a:pt x="3201" y="956"/>
                      <a:pt x="3179" y="956"/>
                    </a:cubicBezTo>
                    <a:lnTo>
                      <a:pt x="3179" y="956"/>
                    </a:lnTo>
                    <a:cubicBezTo>
                      <a:pt x="3158" y="956"/>
                      <a:pt x="3141" y="975"/>
                      <a:pt x="3130" y="1014"/>
                    </a:cubicBezTo>
                    <a:lnTo>
                      <a:pt x="3130" y="1014"/>
                    </a:lnTo>
                    <a:cubicBezTo>
                      <a:pt x="3119" y="1052"/>
                      <a:pt x="3092" y="1071"/>
                      <a:pt x="3048" y="1071"/>
                    </a:cubicBezTo>
                    <a:lnTo>
                      <a:pt x="3048" y="1071"/>
                    </a:lnTo>
                    <a:cubicBezTo>
                      <a:pt x="3005" y="1071"/>
                      <a:pt x="2977" y="1052"/>
                      <a:pt x="2966" y="1014"/>
                    </a:cubicBezTo>
                    <a:lnTo>
                      <a:pt x="2966" y="1014"/>
                    </a:lnTo>
                    <a:cubicBezTo>
                      <a:pt x="2956" y="975"/>
                      <a:pt x="2939" y="943"/>
                      <a:pt x="2917" y="918"/>
                    </a:cubicBezTo>
                    <a:lnTo>
                      <a:pt x="2851" y="842"/>
                    </a:lnTo>
                    <a:lnTo>
                      <a:pt x="2786" y="765"/>
                    </a:lnTo>
                    <a:lnTo>
                      <a:pt x="2720" y="689"/>
                    </a:lnTo>
                    <a:lnTo>
                      <a:pt x="2720" y="689"/>
                    </a:lnTo>
                    <a:cubicBezTo>
                      <a:pt x="2698" y="663"/>
                      <a:pt x="2677" y="651"/>
                      <a:pt x="2655" y="651"/>
                    </a:cubicBezTo>
                    <a:lnTo>
                      <a:pt x="2655" y="651"/>
                    </a:lnTo>
                    <a:cubicBezTo>
                      <a:pt x="2633" y="651"/>
                      <a:pt x="2617" y="669"/>
                      <a:pt x="2605" y="708"/>
                    </a:cubicBezTo>
                    <a:lnTo>
                      <a:pt x="2605" y="708"/>
                    </a:lnTo>
                    <a:cubicBezTo>
                      <a:pt x="2601" y="726"/>
                      <a:pt x="2591" y="740"/>
                      <a:pt x="2578" y="749"/>
                    </a:cubicBezTo>
                    <a:lnTo>
                      <a:pt x="2577" y="750"/>
                    </a:lnTo>
                    <a:lnTo>
                      <a:pt x="2578" y="750"/>
                    </a:lnTo>
                    <a:lnTo>
                      <a:pt x="2578" y="750"/>
                    </a:lnTo>
                    <a:cubicBezTo>
                      <a:pt x="2578" y="750"/>
                      <a:pt x="2577" y="750"/>
                      <a:pt x="2577" y="751"/>
                    </a:cubicBezTo>
                    <a:lnTo>
                      <a:pt x="2582" y="765"/>
                    </a:lnTo>
                    <a:lnTo>
                      <a:pt x="2600" y="816"/>
                    </a:lnTo>
                    <a:lnTo>
                      <a:pt x="2600" y="816"/>
                    </a:lnTo>
                    <a:cubicBezTo>
                      <a:pt x="2615" y="859"/>
                      <a:pt x="2638" y="887"/>
                      <a:pt x="2671" y="900"/>
                    </a:cubicBezTo>
                    <a:lnTo>
                      <a:pt x="2770" y="937"/>
                    </a:lnTo>
                    <a:lnTo>
                      <a:pt x="2770" y="937"/>
                    </a:lnTo>
                    <a:cubicBezTo>
                      <a:pt x="2802" y="950"/>
                      <a:pt x="2830" y="969"/>
                      <a:pt x="2851" y="995"/>
                    </a:cubicBezTo>
                    <a:lnTo>
                      <a:pt x="2851" y="995"/>
                    </a:lnTo>
                    <a:cubicBezTo>
                      <a:pt x="2873" y="1020"/>
                      <a:pt x="2903" y="1037"/>
                      <a:pt x="2940" y="1045"/>
                    </a:cubicBezTo>
                    <a:lnTo>
                      <a:pt x="2995" y="1057"/>
                    </a:lnTo>
                    <a:lnTo>
                      <a:pt x="2995" y="1057"/>
                    </a:lnTo>
                    <a:cubicBezTo>
                      <a:pt x="3008" y="1067"/>
                      <a:pt x="3027" y="1071"/>
                      <a:pt x="3048" y="1071"/>
                    </a:cubicBezTo>
                    <a:lnTo>
                      <a:pt x="3048" y="1071"/>
                    </a:lnTo>
                    <a:cubicBezTo>
                      <a:pt x="3070" y="1071"/>
                      <a:pt x="3088" y="1067"/>
                      <a:pt x="3101" y="1057"/>
                    </a:cubicBezTo>
                    <a:lnTo>
                      <a:pt x="3106" y="1071"/>
                    </a:lnTo>
                    <a:lnTo>
                      <a:pt x="3124" y="1121"/>
                    </a:lnTo>
                    <a:lnTo>
                      <a:pt x="3124" y="1121"/>
                    </a:lnTo>
                    <a:cubicBezTo>
                      <a:pt x="3139" y="1164"/>
                      <a:pt x="3163" y="1192"/>
                      <a:pt x="3196" y="1204"/>
                    </a:cubicBezTo>
                    <a:lnTo>
                      <a:pt x="3294" y="1243"/>
                    </a:lnTo>
                    <a:lnTo>
                      <a:pt x="3294" y="1243"/>
                    </a:lnTo>
                    <a:cubicBezTo>
                      <a:pt x="3327" y="1255"/>
                      <a:pt x="3343" y="1275"/>
                      <a:pt x="3343" y="1300"/>
                    </a:cubicBezTo>
                    <a:lnTo>
                      <a:pt x="3343" y="1300"/>
                    </a:lnTo>
                    <a:cubicBezTo>
                      <a:pt x="3343" y="1326"/>
                      <a:pt x="3327" y="1345"/>
                      <a:pt x="3294" y="1358"/>
                    </a:cubicBezTo>
                    <a:lnTo>
                      <a:pt x="3196" y="1396"/>
                    </a:lnTo>
                    <a:lnTo>
                      <a:pt x="3196" y="1396"/>
                    </a:lnTo>
                    <a:cubicBezTo>
                      <a:pt x="3163" y="1409"/>
                      <a:pt x="3139" y="1437"/>
                      <a:pt x="3124" y="1480"/>
                    </a:cubicBezTo>
                    <a:lnTo>
                      <a:pt x="3106" y="1530"/>
                    </a:lnTo>
                    <a:lnTo>
                      <a:pt x="3101" y="1544"/>
                    </a:lnTo>
                    <a:lnTo>
                      <a:pt x="3101" y="1544"/>
                    </a:lnTo>
                    <a:cubicBezTo>
                      <a:pt x="3102" y="1545"/>
                      <a:pt x="3103" y="1546"/>
                      <a:pt x="3105" y="1547"/>
                    </a:cubicBezTo>
                    <a:lnTo>
                      <a:pt x="3101" y="1545"/>
                    </a:lnTo>
                    <a:lnTo>
                      <a:pt x="3106" y="1548"/>
                    </a:lnTo>
                    <a:lnTo>
                      <a:pt x="3106" y="1548"/>
                    </a:lnTo>
                    <a:cubicBezTo>
                      <a:pt x="3117" y="1557"/>
                      <a:pt x="3125" y="1570"/>
                      <a:pt x="3130" y="1587"/>
                    </a:cubicBezTo>
                    <a:lnTo>
                      <a:pt x="3130" y="1587"/>
                    </a:lnTo>
                    <a:cubicBezTo>
                      <a:pt x="3141" y="1625"/>
                      <a:pt x="3158" y="1645"/>
                      <a:pt x="3179" y="1645"/>
                    </a:cubicBezTo>
                    <a:lnTo>
                      <a:pt x="3179" y="1645"/>
                    </a:lnTo>
                    <a:cubicBezTo>
                      <a:pt x="3201" y="1645"/>
                      <a:pt x="3223" y="1632"/>
                      <a:pt x="3244" y="1607"/>
                    </a:cubicBezTo>
                    <a:lnTo>
                      <a:pt x="3376" y="1454"/>
                    </a:lnTo>
                    <a:lnTo>
                      <a:pt x="3442" y="1377"/>
                    </a:lnTo>
                    <a:lnTo>
                      <a:pt x="3442" y="1377"/>
                    </a:lnTo>
                    <a:cubicBezTo>
                      <a:pt x="3464" y="1351"/>
                      <a:pt x="3475" y="1326"/>
                      <a:pt x="3475" y="1300"/>
                    </a:cubicBezTo>
                    <a:close/>
                    <a:moveTo>
                      <a:pt x="2819" y="1300"/>
                    </a:moveTo>
                    <a:lnTo>
                      <a:pt x="2819" y="1300"/>
                    </a:lnTo>
                    <a:cubicBezTo>
                      <a:pt x="2819" y="1275"/>
                      <a:pt x="2802" y="1255"/>
                      <a:pt x="2770" y="1243"/>
                    </a:cubicBezTo>
                    <a:lnTo>
                      <a:pt x="2671" y="1204"/>
                    </a:lnTo>
                    <a:lnTo>
                      <a:pt x="2671" y="1204"/>
                    </a:lnTo>
                    <a:cubicBezTo>
                      <a:pt x="2638" y="1192"/>
                      <a:pt x="2611" y="1173"/>
                      <a:pt x="2589" y="1147"/>
                    </a:cubicBezTo>
                    <a:lnTo>
                      <a:pt x="2589" y="1147"/>
                    </a:lnTo>
                    <a:cubicBezTo>
                      <a:pt x="2567" y="1122"/>
                      <a:pt x="2540" y="1103"/>
                      <a:pt x="2507" y="1091"/>
                    </a:cubicBezTo>
                    <a:lnTo>
                      <a:pt x="2409" y="1052"/>
                    </a:lnTo>
                    <a:lnTo>
                      <a:pt x="2409" y="1052"/>
                    </a:lnTo>
                    <a:cubicBezTo>
                      <a:pt x="2376" y="1039"/>
                      <a:pt x="2349" y="1020"/>
                      <a:pt x="2327" y="995"/>
                    </a:cubicBezTo>
                    <a:lnTo>
                      <a:pt x="2327" y="995"/>
                    </a:lnTo>
                    <a:cubicBezTo>
                      <a:pt x="2305" y="969"/>
                      <a:pt x="2278" y="950"/>
                      <a:pt x="2245" y="937"/>
                    </a:cubicBezTo>
                    <a:lnTo>
                      <a:pt x="2147" y="900"/>
                    </a:lnTo>
                    <a:lnTo>
                      <a:pt x="2147" y="900"/>
                    </a:lnTo>
                    <a:cubicBezTo>
                      <a:pt x="2114" y="887"/>
                      <a:pt x="2086" y="867"/>
                      <a:pt x="2065" y="842"/>
                    </a:cubicBezTo>
                    <a:lnTo>
                      <a:pt x="2065" y="842"/>
                    </a:lnTo>
                    <a:cubicBezTo>
                      <a:pt x="2043" y="816"/>
                      <a:pt x="2015" y="797"/>
                      <a:pt x="1983" y="785"/>
                    </a:cubicBezTo>
                    <a:lnTo>
                      <a:pt x="1983" y="785"/>
                    </a:lnTo>
                    <a:cubicBezTo>
                      <a:pt x="1950" y="772"/>
                      <a:pt x="1918" y="772"/>
                      <a:pt x="1885" y="785"/>
                    </a:cubicBezTo>
                    <a:lnTo>
                      <a:pt x="1885" y="785"/>
                    </a:lnTo>
                    <a:cubicBezTo>
                      <a:pt x="1851" y="797"/>
                      <a:pt x="1824" y="816"/>
                      <a:pt x="1803" y="842"/>
                    </a:cubicBezTo>
                    <a:lnTo>
                      <a:pt x="1803" y="842"/>
                    </a:lnTo>
                    <a:cubicBezTo>
                      <a:pt x="1780" y="867"/>
                      <a:pt x="1754" y="887"/>
                      <a:pt x="1721" y="900"/>
                    </a:cubicBezTo>
                    <a:lnTo>
                      <a:pt x="1622" y="937"/>
                    </a:lnTo>
                    <a:lnTo>
                      <a:pt x="1622" y="937"/>
                    </a:lnTo>
                    <a:cubicBezTo>
                      <a:pt x="1590" y="950"/>
                      <a:pt x="1562" y="969"/>
                      <a:pt x="1541" y="995"/>
                    </a:cubicBezTo>
                    <a:lnTo>
                      <a:pt x="1541" y="995"/>
                    </a:lnTo>
                    <a:cubicBezTo>
                      <a:pt x="1519" y="1020"/>
                      <a:pt x="1491" y="1039"/>
                      <a:pt x="1459" y="1052"/>
                    </a:cubicBezTo>
                    <a:lnTo>
                      <a:pt x="1360" y="1091"/>
                    </a:lnTo>
                    <a:lnTo>
                      <a:pt x="1360" y="1091"/>
                    </a:lnTo>
                    <a:cubicBezTo>
                      <a:pt x="1328" y="1103"/>
                      <a:pt x="1300" y="1122"/>
                      <a:pt x="1278" y="1147"/>
                    </a:cubicBezTo>
                    <a:lnTo>
                      <a:pt x="1278" y="1147"/>
                    </a:lnTo>
                    <a:cubicBezTo>
                      <a:pt x="1257" y="1173"/>
                      <a:pt x="1229" y="1192"/>
                      <a:pt x="1196" y="1204"/>
                    </a:cubicBezTo>
                    <a:lnTo>
                      <a:pt x="1098" y="1243"/>
                    </a:lnTo>
                    <a:lnTo>
                      <a:pt x="1098" y="1243"/>
                    </a:lnTo>
                    <a:cubicBezTo>
                      <a:pt x="1066" y="1255"/>
                      <a:pt x="1048" y="1275"/>
                      <a:pt x="1048" y="1300"/>
                    </a:cubicBezTo>
                    <a:lnTo>
                      <a:pt x="1048" y="1300"/>
                    </a:lnTo>
                    <a:cubicBezTo>
                      <a:pt x="1048" y="1326"/>
                      <a:pt x="1066" y="1345"/>
                      <a:pt x="1098" y="1358"/>
                    </a:cubicBezTo>
                    <a:lnTo>
                      <a:pt x="1196" y="1396"/>
                    </a:lnTo>
                    <a:lnTo>
                      <a:pt x="1196" y="1396"/>
                    </a:lnTo>
                    <a:cubicBezTo>
                      <a:pt x="1229" y="1409"/>
                      <a:pt x="1257" y="1428"/>
                      <a:pt x="1278" y="1454"/>
                    </a:cubicBezTo>
                    <a:lnTo>
                      <a:pt x="1278" y="1454"/>
                    </a:lnTo>
                    <a:cubicBezTo>
                      <a:pt x="1300" y="1479"/>
                      <a:pt x="1328" y="1498"/>
                      <a:pt x="1360" y="1511"/>
                    </a:cubicBezTo>
                    <a:lnTo>
                      <a:pt x="1459" y="1549"/>
                    </a:lnTo>
                    <a:lnTo>
                      <a:pt x="1459" y="1549"/>
                    </a:lnTo>
                    <a:cubicBezTo>
                      <a:pt x="1491" y="1562"/>
                      <a:pt x="1519" y="1582"/>
                      <a:pt x="1541" y="1607"/>
                    </a:cubicBezTo>
                    <a:lnTo>
                      <a:pt x="1541" y="1607"/>
                    </a:lnTo>
                    <a:cubicBezTo>
                      <a:pt x="1562" y="1632"/>
                      <a:pt x="1590" y="1651"/>
                      <a:pt x="1622" y="1664"/>
                    </a:cubicBezTo>
                    <a:lnTo>
                      <a:pt x="1721" y="1702"/>
                    </a:lnTo>
                    <a:lnTo>
                      <a:pt x="1721" y="1702"/>
                    </a:lnTo>
                    <a:cubicBezTo>
                      <a:pt x="1754" y="1715"/>
                      <a:pt x="1780" y="1734"/>
                      <a:pt x="1803" y="1760"/>
                    </a:cubicBezTo>
                    <a:lnTo>
                      <a:pt x="1803" y="1760"/>
                    </a:lnTo>
                    <a:cubicBezTo>
                      <a:pt x="1824" y="1785"/>
                      <a:pt x="1851" y="1804"/>
                      <a:pt x="1885" y="1817"/>
                    </a:cubicBezTo>
                    <a:lnTo>
                      <a:pt x="1885" y="1817"/>
                    </a:lnTo>
                    <a:cubicBezTo>
                      <a:pt x="1918" y="1829"/>
                      <a:pt x="1950" y="1829"/>
                      <a:pt x="1983" y="1817"/>
                    </a:cubicBezTo>
                    <a:lnTo>
                      <a:pt x="1983" y="1817"/>
                    </a:lnTo>
                    <a:cubicBezTo>
                      <a:pt x="2015" y="1804"/>
                      <a:pt x="2043" y="1785"/>
                      <a:pt x="2065" y="1760"/>
                    </a:cubicBezTo>
                    <a:lnTo>
                      <a:pt x="2065" y="1760"/>
                    </a:lnTo>
                    <a:cubicBezTo>
                      <a:pt x="2086" y="1734"/>
                      <a:pt x="2114" y="1715"/>
                      <a:pt x="2147" y="1702"/>
                    </a:cubicBezTo>
                    <a:lnTo>
                      <a:pt x="2245" y="1664"/>
                    </a:lnTo>
                    <a:lnTo>
                      <a:pt x="2245" y="1664"/>
                    </a:lnTo>
                    <a:cubicBezTo>
                      <a:pt x="2278" y="1651"/>
                      <a:pt x="2305" y="1632"/>
                      <a:pt x="2327" y="1607"/>
                    </a:cubicBezTo>
                    <a:lnTo>
                      <a:pt x="2327" y="1607"/>
                    </a:lnTo>
                    <a:cubicBezTo>
                      <a:pt x="2349" y="1582"/>
                      <a:pt x="2376" y="1562"/>
                      <a:pt x="2409" y="1549"/>
                    </a:cubicBezTo>
                    <a:lnTo>
                      <a:pt x="2507" y="1511"/>
                    </a:lnTo>
                    <a:lnTo>
                      <a:pt x="2507" y="1511"/>
                    </a:lnTo>
                    <a:cubicBezTo>
                      <a:pt x="2540" y="1498"/>
                      <a:pt x="2567" y="1479"/>
                      <a:pt x="2589" y="1454"/>
                    </a:cubicBezTo>
                    <a:lnTo>
                      <a:pt x="2589" y="1454"/>
                    </a:lnTo>
                    <a:cubicBezTo>
                      <a:pt x="2611" y="1428"/>
                      <a:pt x="2638" y="1409"/>
                      <a:pt x="2671" y="1396"/>
                    </a:cubicBezTo>
                    <a:lnTo>
                      <a:pt x="2770" y="1358"/>
                    </a:lnTo>
                    <a:lnTo>
                      <a:pt x="2770" y="1358"/>
                    </a:lnTo>
                    <a:cubicBezTo>
                      <a:pt x="2802" y="1345"/>
                      <a:pt x="2819" y="1326"/>
                      <a:pt x="2819" y="1300"/>
                    </a:cubicBezTo>
                    <a:close/>
                    <a:moveTo>
                      <a:pt x="2046" y="2153"/>
                    </a:moveTo>
                    <a:lnTo>
                      <a:pt x="2046" y="2153"/>
                    </a:lnTo>
                    <a:cubicBezTo>
                      <a:pt x="2033" y="2146"/>
                      <a:pt x="2018" y="2143"/>
                      <a:pt x="1999" y="2143"/>
                    </a:cubicBezTo>
                    <a:lnTo>
                      <a:pt x="1999" y="2143"/>
                    </a:lnTo>
                    <a:cubicBezTo>
                      <a:pt x="2018" y="2143"/>
                      <a:pt x="2033" y="2146"/>
                      <a:pt x="2046" y="2153"/>
                    </a:cubicBezTo>
                    <a:close/>
                    <a:moveTo>
                      <a:pt x="1868" y="2143"/>
                    </a:moveTo>
                    <a:lnTo>
                      <a:pt x="1868" y="2143"/>
                    </a:lnTo>
                    <a:cubicBezTo>
                      <a:pt x="1851" y="2143"/>
                      <a:pt x="1837" y="2145"/>
                      <a:pt x="1824" y="2151"/>
                    </a:cubicBezTo>
                    <a:lnTo>
                      <a:pt x="1824" y="2151"/>
                    </a:lnTo>
                    <a:cubicBezTo>
                      <a:pt x="1837" y="2145"/>
                      <a:pt x="1851" y="2143"/>
                      <a:pt x="1868" y="2143"/>
                    </a:cubicBezTo>
                    <a:close/>
                    <a:moveTo>
                      <a:pt x="1016" y="995"/>
                    </a:moveTo>
                    <a:lnTo>
                      <a:pt x="1016" y="995"/>
                    </a:lnTo>
                    <a:cubicBezTo>
                      <a:pt x="1038" y="969"/>
                      <a:pt x="1066" y="950"/>
                      <a:pt x="1098" y="937"/>
                    </a:cubicBezTo>
                    <a:lnTo>
                      <a:pt x="1196" y="900"/>
                    </a:lnTo>
                    <a:lnTo>
                      <a:pt x="1196" y="900"/>
                    </a:lnTo>
                    <a:cubicBezTo>
                      <a:pt x="1229" y="887"/>
                      <a:pt x="1253" y="859"/>
                      <a:pt x="1268" y="816"/>
                    </a:cubicBezTo>
                    <a:lnTo>
                      <a:pt x="1286" y="765"/>
                    </a:lnTo>
                    <a:lnTo>
                      <a:pt x="1291" y="751"/>
                    </a:lnTo>
                    <a:lnTo>
                      <a:pt x="1291" y="751"/>
                    </a:lnTo>
                    <a:cubicBezTo>
                      <a:pt x="1290" y="750"/>
                      <a:pt x="1290" y="750"/>
                      <a:pt x="1289" y="750"/>
                    </a:cubicBezTo>
                    <a:lnTo>
                      <a:pt x="1291" y="750"/>
                    </a:lnTo>
                    <a:lnTo>
                      <a:pt x="1289" y="749"/>
                    </a:lnTo>
                    <a:lnTo>
                      <a:pt x="1289" y="749"/>
                    </a:lnTo>
                    <a:cubicBezTo>
                      <a:pt x="1276" y="740"/>
                      <a:pt x="1267" y="726"/>
                      <a:pt x="1262" y="708"/>
                    </a:cubicBezTo>
                    <a:lnTo>
                      <a:pt x="1262" y="708"/>
                    </a:lnTo>
                    <a:cubicBezTo>
                      <a:pt x="1251" y="669"/>
                      <a:pt x="1235" y="651"/>
                      <a:pt x="1213" y="651"/>
                    </a:cubicBezTo>
                    <a:lnTo>
                      <a:pt x="1213" y="651"/>
                    </a:lnTo>
                    <a:cubicBezTo>
                      <a:pt x="1191" y="651"/>
                      <a:pt x="1169" y="663"/>
                      <a:pt x="1147" y="689"/>
                    </a:cubicBezTo>
                    <a:lnTo>
                      <a:pt x="1081" y="765"/>
                    </a:lnTo>
                    <a:lnTo>
                      <a:pt x="1016" y="842"/>
                    </a:lnTo>
                    <a:lnTo>
                      <a:pt x="950" y="918"/>
                    </a:lnTo>
                    <a:lnTo>
                      <a:pt x="950" y="918"/>
                    </a:lnTo>
                    <a:cubicBezTo>
                      <a:pt x="929" y="943"/>
                      <a:pt x="912" y="975"/>
                      <a:pt x="902" y="1014"/>
                    </a:cubicBezTo>
                    <a:lnTo>
                      <a:pt x="902" y="1014"/>
                    </a:lnTo>
                    <a:cubicBezTo>
                      <a:pt x="891" y="1052"/>
                      <a:pt x="863" y="1071"/>
                      <a:pt x="819" y="1071"/>
                    </a:cubicBezTo>
                    <a:lnTo>
                      <a:pt x="819" y="1071"/>
                    </a:lnTo>
                    <a:cubicBezTo>
                      <a:pt x="775" y="1071"/>
                      <a:pt x="748" y="1052"/>
                      <a:pt x="738" y="1014"/>
                    </a:cubicBezTo>
                    <a:lnTo>
                      <a:pt x="738" y="1014"/>
                    </a:lnTo>
                    <a:cubicBezTo>
                      <a:pt x="727" y="975"/>
                      <a:pt x="710" y="956"/>
                      <a:pt x="689" y="956"/>
                    </a:cubicBezTo>
                    <a:lnTo>
                      <a:pt x="689" y="956"/>
                    </a:lnTo>
                    <a:cubicBezTo>
                      <a:pt x="667" y="956"/>
                      <a:pt x="645" y="969"/>
                      <a:pt x="622" y="995"/>
                    </a:cubicBezTo>
                    <a:lnTo>
                      <a:pt x="426" y="1224"/>
                    </a:lnTo>
                    <a:lnTo>
                      <a:pt x="426" y="1224"/>
                    </a:lnTo>
                    <a:cubicBezTo>
                      <a:pt x="404" y="1250"/>
                      <a:pt x="393" y="1275"/>
                      <a:pt x="393" y="1300"/>
                    </a:cubicBezTo>
                    <a:lnTo>
                      <a:pt x="393" y="1300"/>
                    </a:lnTo>
                    <a:cubicBezTo>
                      <a:pt x="393" y="1326"/>
                      <a:pt x="404" y="1351"/>
                      <a:pt x="426" y="1377"/>
                    </a:cubicBezTo>
                    <a:lnTo>
                      <a:pt x="492" y="1454"/>
                    </a:lnTo>
                    <a:lnTo>
                      <a:pt x="557" y="1530"/>
                    </a:lnTo>
                    <a:lnTo>
                      <a:pt x="622" y="1607"/>
                    </a:lnTo>
                    <a:lnTo>
                      <a:pt x="622" y="1607"/>
                    </a:lnTo>
                    <a:cubicBezTo>
                      <a:pt x="645" y="1632"/>
                      <a:pt x="667" y="1645"/>
                      <a:pt x="689" y="1645"/>
                    </a:cubicBezTo>
                    <a:lnTo>
                      <a:pt x="689" y="1645"/>
                    </a:lnTo>
                    <a:cubicBezTo>
                      <a:pt x="710" y="1645"/>
                      <a:pt x="727" y="1625"/>
                      <a:pt x="738" y="1587"/>
                    </a:cubicBezTo>
                    <a:lnTo>
                      <a:pt x="738" y="1587"/>
                    </a:lnTo>
                    <a:cubicBezTo>
                      <a:pt x="743" y="1569"/>
                      <a:pt x="752" y="1555"/>
                      <a:pt x="764" y="1546"/>
                    </a:cubicBezTo>
                    <a:lnTo>
                      <a:pt x="766" y="1545"/>
                    </a:lnTo>
                    <a:lnTo>
                      <a:pt x="764" y="1546"/>
                    </a:lnTo>
                    <a:lnTo>
                      <a:pt x="764" y="1546"/>
                    </a:lnTo>
                    <a:cubicBezTo>
                      <a:pt x="765" y="1545"/>
                      <a:pt x="765" y="1545"/>
                      <a:pt x="765" y="1545"/>
                    </a:cubicBezTo>
                    <a:lnTo>
                      <a:pt x="761" y="1530"/>
                    </a:lnTo>
                    <a:lnTo>
                      <a:pt x="744" y="1480"/>
                    </a:lnTo>
                    <a:lnTo>
                      <a:pt x="744" y="1480"/>
                    </a:lnTo>
                    <a:cubicBezTo>
                      <a:pt x="728" y="1437"/>
                      <a:pt x="704" y="1409"/>
                      <a:pt x="671" y="1396"/>
                    </a:cubicBezTo>
                    <a:lnTo>
                      <a:pt x="574" y="1358"/>
                    </a:lnTo>
                    <a:lnTo>
                      <a:pt x="574" y="1358"/>
                    </a:lnTo>
                    <a:cubicBezTo>
                      <a:pt x="540" y="1345"/>
                      <a:pt x="525" y="1326"/>
                      <a:pt x="525" y="1300"/>
                    </a:cubicBezTo>
                    <a:lnTo>
                      <a:pt x="525" y="1300"/>
                    </a:lnTo>
                    <a:cubicBezTo>
                      <a:pt x="525" y="1275"/>
                      <a:pt x="540" y="1255"/>
                      <a:pt x="574" y="1243"/>
                    </a:cubicBezTo>
                    <a:lnTo>
                      <a:pt x="671" y="1204"/>
                    </a:lnTo>
                    <a:lnTo>
                      <a:pt x="671" y="1204"/>
                    </a:lnTo>
                    <a:cubicBezTo>
                      <a:pt x="704" y="1192"/>
                      <a:pt x="728" y="1164"/>
                      <a:pt x="744" y="1121"/>
                    </a:cubicBezTo>
                    <a:lnTo>
                      <a:pt x="761" y="1071"/>
                    </a:lnTo>
                    <a:lnTo>
                      <a:pt x="766" y="1057"/>
                    </a:lnTo>
                    <a:lnTo>
                      <a:pt x="766" y="1057"/>
                    </a:lnTo>
                    <a:cubicBezTo>
                      <a:pt x="780" y="1067"/>
                      <a:pt x="797" y="1071"/>
                      <a:pt x="819" y="1071"/>
                    </a:cubicBezTo>
                    <a:lnTo>
                      <a:pt x="819" y="1071"/>
                    </a:lnTo>
                    <a:cubicBezTo>
                      <a:pt x="841" y="1071"/>
                      <a:pt x="859" y="1067"/>
                      <a:pt x="873" y="1057"/>
                    </a:cubicBezTo>
                    <a:lnTo>
                      <a:pt x="928" y="1045"/>
                    </a:lnTo>
                    <a:lnTo>
                      <a:pt x="928" y="1045"/>
                    </a:lnTo>
                    <a:cubicBezTo>
                      <a:pt x="965" y="1037"/>
                      <a:pt x="995" y="1020"/>
                      <a:pt x="1016" y="995"/>
                    </a:cubicBezTo>
                    <a:lnTo>
                      <a:pt x="1300" y="756"/>
                    </a:lnTo>
                    <a:lnTo>
                      <a:pt x="1300" y="756"/>
                    </a:lnTo>
                    <a:cubicBezTo>
                      <a:pt x="1312" y="762"/>
                      <a:pt x="1327" y="765"/>
                      <a:pt x="1344" y="765"/>
                    </a:cubicBezTo>
                    <a:lnTo>
                      <a:pt x="1344" y="765"/>
                    </a:lnTo>
                    <a:cubicBezTo>
                      <a:pt x="1363" y="765"/>
                      <a:pt x="1378" y="762"/>
                      <a:pt x="1390" y="755"/>
                    </a:cubicBezTo>
                    <a:lnTo>
                      <a:pt x="1390" y="755"/>
                    </a:lnTo>
                    <a:cubicBezTo>
                      <a:pt x="1378" y="761"/>
                      <a:pt x="1362" y="765"/>
                      <a:pt x="1344" y="765"/>
                    </a:cubicBezTo>
                    <a:lnTo>
                      <a:pt x="1344" y="765"/>
                    </a:lnTo>
                    <a:cubicBezTo>
                      <a:pt x="1327" y="765"/>
                      <a:pt x="1312" y="762"/>
                      <a:pt x="1300" y="756"/>
                    </a:cubicBezTo>
                    <a:lnTo>
                      <a:pt x="1016" y="995"/>
                    </a:lnTo>
                    <a:close/>
                    <a:moveTo>
                      <a:pt x="2480" y="756"/>
                    </a:moveTo>
                    <a:lnTo>
                      <a:pt x="2480" y="756"/>
                    </a:lnTo>
                    <a:cubicBezTo>
                      <a:pt x="2492" y="762"/>
                      <a:pt x="2507" y="765"/>
                      <a:pt x="2524" y="765"/>
                    </a:cubicBezTo>
                    <a:lnTo>
                      <a:pt x="2524" y="765"/>
                    </a:lnTo>
                    <a:cubicBezTo>
                      <a:pt x="2541" y="765"/>
                      <a:pt x="2556" y="762"/>
                      <a:pt x="2567" y="756"/>
                    </a:cubicBezTo>
                    <a:lnTo>
                      <a:pt x="2567" y="756"/>
                    </a:lnTo>
                    <a:cubicBezTo>
                      <a:pt x="2555" y="762"/>
                      <a:pt x="2541" y="765"/>
                      <a:pt x="2524" y="765"/>
                    </a:cubicBezTo>
                    <a:lnTo>
                      <a:pt x="2524" y="765"/>
                    </a:lnTo>
                    <a:cubicBezTo>
                      <a:pt x="2507" y="765"/>
                      <a:pt x="2492" y="762"/>
                      <a:pt x="2480" y="756"/>
                    </a:cubicBezTo>
                    <a:close/>
                    <a:moveTo>
                      <a:pt x="3442" y="918"/>
                    </a:moveTo>
                    <a:lnTo>
                      <a:pt x="3703" y="918"/>
                    </a:lnTo>
                    <a:lnTo>
                      <a:pt x="3703" y="1224"/>
                    </a:lnTo>
                    <a:lnTo>
                      <a:pt x="3703" y="1224"/>
                    </a:lnTo>
                    <a:cubicBezTo>
                      <a:pt x="3682" y="1250"/>
                      <a:pt x="3671" y="1275"/>
                      <a:pt x="3671" y="1300"/>
                    </a:cubicBezTo>
                    <a:lnTo>
                      <a:pt x="3671" y="1300"/>
                    </a:lnTo>
                    <a:cubicBezTo>
                      <a:pt x="3671" y="1326"/>
                      <a:pt x="3682" y="1351"/>
                      <a:pt x="3703" y="1377"/>
                    </a:cubicBezTo>
                    <a:lnTo>
                      <a:pt x="3703" y="1683"/>
                    </a:lnTo>
                    <a:lnTo>
                      <a:pt x="3442" y="1683"/>
                    </a:lnTo>
                    <a:lnTo>
                      <a:pt x="3442" y="1683"/>
                    </a:lnTo>
                    <a:cubicBezTo>
                      <a:pt x="3398" y="1683"/>
                      <a:pt x="3360" y="1690"/>
                      <a:pt x="3327" y="1702"/>
                    </a:cubicBezTo>
                    <a:lnTo>
                      <a:pt x="3327" y="1702"/>
                    </a:lnTo>
                    <a:cubicBezTo>
                      <a:pt x="3294" y="1715"/>
                      <a:pt x="3278" y="1734"/>
                      <a:pt x="3278" y="1760"/>
                    </a:cubicBezTo>
                    <a:lnTo>
                      <a:pt x="3278" y="1760"/>
                    </a:lnTo>
                    <a:cubicBezTo>
                      <a:pt x="3278" y="1785"/>
                      <a:pt x="3289" y="1811"/>
                      <a:pt x="3311" y="1836"/>
                    </a:cubicBezTo>
                    <a:lnTo>
                      <a:pt x="3311" y="1836"/>
                    </a:lnTo>
                    <a:cubicBezTo>
                      <a:pt x="3333" y="1861"/>
                      <a:pt x="3343" y="1887"/>
                      <a:pt x="3343" y="1912"/>
                    </a:cubicBezTo>
                    <a:lnTo>
                      <a:pt x="3343" y="1912"/>
                    </a:lnTo>
                    <a:cubicBezTo>
                      <a:pt x="3343" y="1938"/>
                      <a:pt x="3327" y="1957"/>
                      <a:pt x="3294" y="1970"/>
                    </a:cubicBezTo>
                    <a:lnTo>
                      <a:pt x="3294" y="1970"/>
                    </a:lnTo>
                    <a:cubicBezTo>
                      <a:pt x="3262" y="1983"/>
                      <a:pt x="3223" y="1989"/>
                      <a:pt x="3179" y="1989"/>
                    </a:cubicBezTo>
                    <a:lnTo>
                      <a:pt x="2917" y="1989"/>
                    </a:lnTo>
                    <a:lnTo>
                      <a:pt x="2917" y="1989"/>
                    </a:lnTo>
                    <a:cubicBezTo>
                      <a:pt x="2873" y="1989"/>
                      <a:pt x="2835" y="1995"/>
                      <a:pt x="2802" y="2008"/>
                    </a:cubicBezTo>
                    <a:lnTo>
                      <a:pt x="2802" y="2008"/>
                    </a:lnTo>
                    <a:cubicBezTo>
                      <a:pt x="2770" y="2020"/>
                      <a:pt x="2753" y="2040"/>
                      <a:pt x="2753" y="2065"/>
                    </a:cubicBezTo>
                    <a:lnTo>
                      <a:pt x="2753" y="2065"/>
                    </a:lnTo>
                    <a:cubicBezTo>
                      <a:pt x="2753" y="2091"/>
                      <a:pt x="2764" y="2116"/>
                      <a:pt x="2786" y="2143"/>
                    </a:cubicBezTo>
                    <a:lnTo>
                      <a:pt x="2786" y="2143"/>
                    </a:lnTo>
                    <a:cubicBezTo>
                      <a:pt x="2808" y="2168"/>
                      <a:pt x="2819" y="2193"/>
                      <a:pt x="2819" y="2218"/>
                    </a:cubicBezTo>
                    <a:lnTo>
                      <a:pt x="2819" y="2218"/>
                    </a:lnTo>
                    <a:cubicBezTo>
                      <a:pt x="2819" y="2244"/>
                      <a:pt x="2802" y="2264"/>
                      <a:pt x="2770" y="2276"/>
                    </a:cubicBezTo>
                    <a:lnTo>
                      <a:pt x="2770" y="2276"/>
                    </a:lnTo>
                    <a:cubicBezTo>
                      <a:pt x="2737" y="2289"/>
                      <a:pt x="2698" y="2295"/>
                      <a:pt x="2655" y="2295"/>
                    </a:cubicBezTo>
                    <a:lnTo>
                      <a:pt x="2392" y="2295"/>
                    </a:lnTo>
                    <a:lnTo>
                      <a:pt x="2392" y="2295"/>
                    </a:lnTo>
                    <a:cubicBezTo>
                      <a:pt x="2349" y="2295"/>
                      <a:pt x="2311" y="2289"/>
                      <a:pt x="2278" y="2276"/>
                    </a:cubicBezTo>
                    <a:lnTo>
                      <a:pt x="2278" y="2276"/>
                    </a:lnTo>
                    <a:cubicBezTo>
                      <a:pt x="2245" y="2264"/>
                      <a:pt x="2229" y="2244"/>
                      <a:pt x="2229" y="2218"/>
                    </a:cubicBezTo>
                    <a:lnTo>
                      <a:pt x="2229" y="2218"/>
                    </a:lnTo>
                    <a:cubicBezTo>
                      <a:pt x="2229" y="2193"/>
                      <a:pt x="2240" y="2168"/>
                      <a:pt x="2261" y="2143"/>
                    </a:cubicBezTo>
                    <a:lnTo>
                      <a:pt x="2392" y="1989"/>
                    </a:lnTo>
                    <a:lnTo>
                      <a:pt x="2392" y="1989"/>
                    </a:lnTo>
                    <a:cubicBezTo>
                      <a:pt x="2415" y="1964"/>
                      <a:pt x="2431" y="1932"/>
                      <a:pt x="2442" y="1893"/>
                    </a:cubicBezTo>
                    <a:lnTo>
                      <a:pt x="2442" y="1893"/>
                    </a:lnTo>
                    <a:cubicBezTo>
                      <a:pt x="2453" y="1855"/>
                      <a:pt x="2480" y="1836"/>
                      <a:pt x="2524" y="1836"/>
                    </a:cubicBezTo>
                    <a:lnTo>
                      <a:pt x="2524" y="1836"/>
                    </a:lnTo>
                    <a:cubicBezTo>
                      <a:pt x="2567" y="1836"/>
                      <a:pt x="2595" y="1855"/>
                      <a:pt x="2605" y="1893"/>
                    </a:cubicBezTo>
                    <a:lnTo>
                      <a:pt x="2605" y="1893"/>
                    </a:lnTo>
                    <a:cubicBezTo>
                      <a:pt x="2617" y="1932"/>
                      <a:pt x="2633" y="1951"/>
                      <a:pt x="2655" y="1951"/>
                    </a:cubicBezTo>
                    <a:lnTo>
                      <a:pt x="2655" y="1951"/>
                    </a:lnTo>
                    <a:cubicBezTo>
                      <a:pt x="2677" y="1951"/>
                      <a:pt x="2698" y="1938"/>
                      <a:pt x="2720" y="1912"/>
                    </a:cubicBezTo>
                    <a:lnTo>
                      <a:pt x="2786" y="1836"/>
                    </a:lnTo>
                    <a:lnTo>
                      <a:pt x="2851" y="1760"/>
                    </a:lnTo>
                    <a:lnTo>
                      <a:pt x="2917" y="1683"/>
                    </a:lnTo>
                    <a:lnTo>
                      <a:pt x="2917" y="1683"/>
                    </a:lnTo>
                    <a:cubicBezTo>
                      <a:pt x="2939" y="1657"/>
                      <a:pt x="2956" y="1625"/>
                      <a:pt x="2966" y="1587"/>
                    </a:cubicBezTo>
                    <a:lnTo>
                      <a:pt x="2966" y="1587"/>
                    </a:lnTo>
                    <a:cubicBezTo>
                      <a:pt x="2971" y="1570"/>
                      <a:pt x="2980" y="1557"/>
                      <a:pt x="2991" y="1547"/>
                    </a:cubicBezTo>
                    <a:lnTo>
                      <a:pt x="2995" y="1545"/>
                    </a:lnTo>
                    <a:lnTo>
                      <a:pt x="2992" y="1547"/>
                    </a:lnTo>
                    <a:lnTo>
                      <a:pt x="2992" y="1547"/>
                    </a:lnTo>
                    <a:cubicBezTo>
                      <a:pt x="2992" y="1546"/>
                      <a:pt x="2993" y="1546"/>
                      <a:pt x="2994" y="1545"/>
                    </a:cubicBezTo>
                    <a:lnTo>
                      <a:pt x="2940" y="1557"/>
                    </a:lnTo>
                    <a:lnTo>
                      <a:pt x="2940" y="1557"/>
                    </a:lnTo>
                    <a:cubicBezTo>
                      <a:pt x="2903" y="1564"/>
                      <a:pt x="2873" y="1582"/>
                      <a:pt x="2851" y="1607"/>
                    </a:cubicBezTo>
                    <a:lnTo>
                      <a:pt x="2851" y="1607"/>
                    </a:lnTo>
                    <a:cubicBezTo>
                      <a:pt x="2830" y="1632"/>
                      <a:pt x="2802" y="1651"/>
                      <a:pt x="2770" y="1664"/>
                    </a:cubicBezTo>
                    <a:lnTo>
                      <a:pt x="2671" y="1702"/>
                    </a:lnTo>
                    <a:lnTo>
                      <a:pt x="2671" y="1702"/>
                    </a:lnTo>
                    <a:cubicBezTo>
                      <a:pt x="2638" y="1715"/>
                      <a:pt x="2615" y="1742"/>
                      <a:pt x="2600" y="1786"/>
                    </a:cubicBezTo>
                    <a:lnTo>
                      <a:pt x="2582" y="1836"/>
                    </a:lnTo>
                    <a:lnTo>
                      <a:pt x="2577" y="1850"/>
                    </a:lnTo>
                    <a:lnTo>
                      <a:pt x="2577" y="1850"/>
                    </a:lnTo>
                    <a:cubicBezTo>
                      <a:pt x="2563" y="1841"/>
                      <a:pt x="2546" y="1836"/>
                      <a:pt x="2524" y="1836"/>
                    </a:cubicBezTo>
                    <a:lnTo>
                      <a:pt x="2524" y="1836"/>
                    </a:lnTo>
                    <a:cubicBezTo>
                      <a:pt x="2502" y="1836"/>
                      <a:pt x="2484" y="1841"/>
                      <a:pt x="2471" y="1850"/>
                    </a:cubicBezTo>
                    <a:lnTo>
                      <a:pt x="2415" y="1862"/>
                    </a:lnTo>
                    <a:lnTo>
                      <a:pt x="2415" y="1862"/>
                    </a:lnTo>
                    <a:cubicBezTo>
                      <a:pt x="2378" y="1871"/>
                      <a:pt x="2349" y="1887"/>
                      <a:pt x="2327" y="1912"/>
                    </a:cubicBezTo>
                    <a:lnTo>
                      <a:pt x="2327" y="1912"/>
                    </a:lnTo>
                    <a:cubicBezTo>
                      <a:pt x="2305" y="1938"/>
                      <a:pt x="2278" y="1957"/>
                      <a:pt x="2245" y="1970"/>
                    </a:cubicBezTo>
                    <a:lnTo>
                      <a:pt x="2147" y="2008"/>
                    </a:lnTo>
                    <a:lnTo>
                      <a:pt x="2147" y="2008"/>
                    </a:lnTo>
                    <a:cubicBezTo>
                      <a:pt x="2114" y="2020"/>
                      <a:pt x="2090" y="2049"/>
                      <a:pt x="2075" y="2092"/>
                    </a:cubicBezTo>
                    <a:lnTo>
                      <a:pt x="2058" y="2143"/>
                    </a:lnTo>
                    <a:lnTo>
                      <a:pt x="2053" y="2156"/>
                    </a:lnTo>
                    <a:lnTo>
                      <a:pt x="2053" y="2156"/>
                    </a:lnTo>
                    <a:cubicBezTo>
                      <a:pt x="2053" y="2156"/>
                      <a:pt x="2053" y="2156"/>
                      <a:pt x="2053" y="2157"/>
                    </a:cubicBezTo>
                    <a:lnTo>
                      <a:pt x="2053" y="2156"/>
                    </a:lnTo>
                    <a:lnTo>
                      <a:pt x="2053" y="2157"/>
                    </a:lnTo>
                    <a:lnTo>
                      <a:pt x="2053" y="2157"/>
                    </a:lnTo>
                    <a:cubicBezTo>
                      <a:pt x="2067" y="2166"/>
                      <a:pt x="2076" y="2181"/>
                      <a:pt x="2081" y="2199"/>
                    </a:cubicBezTo>
                    <a:lnTo>
                      <a:pt x="2081" y="2199"/>
                    </a:lnTo>
                    <a:cubicBezTo>
                      <a:pt x="2092" y="2238"/>
                      <a:pt x="2109" y="2269"/>
                      <a:pt x="2131" y="2295"/>
                    </a:cubicBezTo>
                    <a:lnTo>
                      <a:pt x="2196" y="2371"/>
                    </a:lnTo>
                    <a:lnTo>
                      <a:pt x="2261" y="2448"/>
                    </a:lnTo>
                    <a:lnTo>
                      <a:pt x="2261" y="2448"/>
                    </a:lnTo>
                    <a:cubicBezTo>
                      <a:pt x="2284" y="2473"/>
                      <a:pt x="2300" y="2506"/>
                      <a:pt x="2311" y="2543"/>
                    </a:cubicBezTo>
                    <a:lnTo>
                      <a:pt x="2311" y="2543"/>
                    </a:lnTo>
                    <a:cubicBezTo>
                      <a:pt x="2322" y="2581"/>
                      <a:pt x="2305" y="2601"/>
                      <a:pt x="2261" y="2601"/>
                    </a:cubicBezTo>
                    <a:lnTo>
                      <a:pt x="1606" y="2601"/>
                    </a:lnTo>
                    <a:lnTo>
                      <a:pt x="1606" y="2601"/>
                    </a:lnTo>
                    <a:cubicBezTo>
                      <a:pt x="1562" y="2601"/>
                      <a:pt x="1546" y="2581"/>
                      <a:pt x="1557" y="2543"/>
                    </a:cubicBezTo>
                    <a:lnTo>
                      <a:pt x="1557" y="2543"/>
                    </a:lnTo>
                    <a:cubicBezTo>
                      <a:pt x="1568" y="2506"/>
                      <a:pt x="1584" y="2473"/>
                      <a:pt x="1606" y="2448"/>
                    </a:cubicBezTo>
                    <a:lnTo>
                      <a:pt x="1672" y="2371"/>
                    </a:lnTo>
                    <a:lnTo>
                      <a:pt x="1737" y="2295"/>
                    </a:lnTo>
                    <a:lnTo>
                      <a:pt x="1737" y="2295"/>
                    </a:lnTo>
                    <a:cubicBezTo>
                      <a:pt x="1758" y="2269"/>
                      <a:pt x="1776" y="2238"/>
                      <a:pt x="1786" y="2199"/>
                    </a:cubicBezTo>
                    <a:lnTo>
                      <a:pt x="1786" y="2199"/>
                    </a:lnTo>
                    <a:cubicBezTo>
                      <a:pt x="1791" y="2181"/>
                      <a:pt x="1801" y="2167"/>
                      <a:pt x="1813" y="2158"/>
                    </a:cubicBezTo>
                    <a:lnTo>
                      <a:pt x="1815" y="2156"/>
                    </a:lnTo>
                    <a:lnTo>
                      <a:pt x="1814" y="2157"/>
                    </a:lnTo>
                    <a:lnTo>
                      <a:pt x="1814" y="2157"/>
                    </a:lnTo>
                    <a:cubicBezTo>
                      <a:pt x="1814" y="2157"/>
                      <a:pt x="1814" y="2156"/>
                      <a:pt x="1815" y="2156"/>
                    </a:cubicBezTo>
                    <a:lnTo>
                      <a:pt x="1810" y="2143"/>
                    </a:lnTo>
                    <a:lnTo>
                      <a:pt x="1793" y="2092"/>
                    </a:lnTo>
                    <a:lnTo>
                      <a:pt x="1793" y="2092"/>
                    </a:lnTo>
                    <a:cubicBezTo>
                      <a:pt x="1777" y="2049"/>
                      <a:pt x="1754" y="2020"/>
                      <a:pt x="1721" y="2008"/>
                    </a:cubicBezTo>
                    <a:lnTo>
                      <a:pt x="1622" y="1970"/>
                    </a:lnTo>
                    <a:lnTo>
                      <a:pt x="1622" y="1970"/>
                    </a:lnTo>
                    <a:cubicBezTo>
                      <a:pt x="1590" y="1957"/>
                      <a:pt x="1562" y="1938"/>
                      <a:pt x="1541" y="1912"/>
                    </a:cubicBezTo>
                    <a:lnTo>
                      <a:pt x="1541" y="1912"/>
                    </a:lnTo>
                    <a:cubicBezTo>
                      <a:pt x="1519" y="1887"/>
                      <a:pt x="1489" y="1871"/>
                      <a:pt x="1452" y="1862"/>
                    </a:cubicBezTo>
                    <a:lnTo>
                      <a:pt x="1397" y="1850"/>
                    </a:lnTo>
                    <a:lnTo>
                      <a:pt x="1397" y="1850"/>
                    </a:lnTo>
                    <a:cubicBezTo>
                      <a:pt x="1384" y="1841"/>
                      <a:pt x="1366" y="1836"/>
                      <a:pt x="1344" y="1836"/>
                    </a:cubicBezTo>
                    <a:lnTo>
                      <a:pt x="1344" y="1836"/>
                    </a:lnTo>
                    <a:cubicBezTo>
                      <a:pt x="1322" y="1836"/>
                      <a:pt x="1305" y="1841"/>
                      <a:pt x="1291" y="1850"/>
                    </a:cubicBezTo>
                    <a:lnTo>
                      <a:pt x="1286" y="1836"/>
                    </a:lnTo>
                    <a:lnTo>
                      <a:pt x="1268" y="1786"/>
                    </a:lnTo>
                    <a:lnTo>
                      <a:pt x="1268" y="1786"/>
                    </a:lnTo>
                    <a:cubicBezTo>
                      <a:pt x="1253" y="1742"/>
                      <a:pt x="1229" y="1715"/>
                      <a:pt x="1196" y="1702"/>
                    </a:cubicBezTo>
                    <a:lnTo>
                      <a:pt x="1098" y="1664"/>
                    </a:lnTo>
                    <a:lnTo>
                      <a:pt x="1098" y="1664"/>
                    </a:lnTo>
                    <a:cubicBezTo>
                      <a:pt x="1066" y="1651"/>
                      <a:pt x="1038" y="1632"/>
                      <a:pt x="1016" y="1607"/>
                    </a:cubicBezTo>
                    <a:lnTo>
                      <a:pt x="1016" y="1607"/>
                    </a:lnTo>
                    <a:cubicBezTo>
                      <a:pt x="995" y="1582"/>
                      <a:pt x="965" y="1564"/>
                      <a:pt x="928" y="1557"/>
                    </a:cubicBezTo>
                    <a:lnTo>
                      <a:pt x="874" y="1545"/>
                    </a:lnTo>
                    <a:lnTo>
                      <a:pt x="874" y="1545"/>
                    </a:lnTo>
                    <a:cubicBezTo>
                      <a:pt x="875" y="1546"/>
                      <a:pt x="875" y="1546"/>
                      <a:pt x="876" y="1547"/>
                    </a:cubicBezTo>
                    <a:lnTo>
                      <a:pt x="873" y="1545"/>
                    </a:lnTo>
                    <a:lnTo>
                      <a:pt x="876" y="1547"/>
                    </a:lnTo>
                    <a:lnTo>
                      <a:pt x="876" y="1547"/>
                    </a:lnTo>
                    <a:cubicBezTo>
                      <a:pt x="888" y="1557"/>
                      <a:pt x="896" y="1570"/>
                      <a:pt x="902" y="1587"/>
                    </a:cubicBezTo>
                    <a:lnTo>
                      <a:pt x="902" y="1587"/>
                    </a:lnTo>
                    <a:cubicBezTo>
                      <a:pt x="912" y="1625"/>
                      <a:pt x="929" y="1657"/>
                      <a:pt x="950" y="1683"/>
                    </a:cubicBezTo>
                    <a:lnTo>
                      <a:pt x="1081" y="1836"/>
                    </a:lnTo>
                    <a:lnTo>
                      <a:pt x="1147" y="1912"/>
                    </a:lnTo>
                    <a:lnTo>
                      <a:pt x="1147" y="1912"/>
                    </a:lnTo>
                    <a:cubicBezTo>
                      <a:pt x="1169" y="1938"/>
                      <a:pt x="1191" y="1951"/>
                      <a:pt x="1213" y="1951"/>
                    </a:cubicBezTo>
                    <a:lnTo>
                      <a:pt x="1213" y="1951"/>
                    </a:lnTo>
                    <a:cubicBezTo>
                      <a:pt x="1235" y="1951"/>
                      <a:pt x="1251" y="1932"/>
                      <a:pt x="1262" y="1893"/>
                    </a:cubicBezTo>
                    <a:lnTo>
                      <a:pt x="1262" y="1893"/>
                    </a:lnTo>
                    <a:cubicBezTo>
                      <a:pt x="1273" y="1855"/>
                      <a:pt x="1300" y="1836"/>
                      <a:pt x="1344" y="1836"/>
                    </a:cubicBezTo>
                    <a:lnTo>
                      <a:pt x="1344" y="1836"/>
                    </a:lnTo>
                    <a:cubicBezTo>
                      <a:pt x="1387" y="1836"/>
                      <a:pt x="1415" y="1855"/>
                      <a:pt x="1426" y="1893"/>
                    </a:cubicBezTo>
                    <a:lnTo>
                      <a:pt x="1426" y="1893"/>
                    </a:lnTo>
                    <a:cubicBezTo>
                      <a:pt x="1437" y="1932"/>
                      <a:pt x="1453" y="1964"/>
                      <a:pt x="1475" y="1989"/>
                    </a:cubicBezTo>
                    <a:lnTo>
                      <a:pt x="1541" y="2065"/>
                    </a:lnTo>
                    <a:lnTo>
                      <a:pt x="1606" y="2143"/>
                    </a:lnTo>
                    <a:lnTo>
                      <a:pt x="1606" y="2143"/>
                    </a:lnTo>
                    <a:cubicBezTo>
                      <a:pt x="1628" y="2168"/>
                      <a:pt x="1639" y="2193"/>
                      <a:pt x="1639" y="2218"/>
                    </a:cubicBezTo>
                    <a:lnTo>
                      <a:pt x="1639" y="2218"/>
                    </a:lnTo>
                    <a:cubicBezTo>
                      <a:pt x="1639" y="2244"/>
                      <a:pt x="1622" y="2264"/>
                      <a:pt x="1590" y="2276"/>
                    </a:cubicBezTo>
                    <a:lnTo>
                      <a:pt x="1590" y="2276"/>
                    </a:lnTo>
                    <a:cubicBezTo>
                      <a:pt x="1557" y="2289"/>
                      <a:pt x="1519" y="2295"/>
                      <a:pt x="1475" y="2295"/>
                    </a:cubicBezTo>
                    <a:lnTo>
                      <a:pt x="1213" y="2295"/>
                    </a:lnTo>
                    <a:lnTo>
                      <a:pt x="1213" y="2295"/>
                    </a:lnTo>
                    <a:cubicBezTo>
                      <a:pt x="1169" y="2295"/>
                      <a:pt x="1131" y="2289"/>
                      <a:pt x="1098" y="2276"/>
                    </a:cubicBezTo>
                    <a:lnTo>
                      <a:pt x="1098" y="2276"/>
                    </a:lnTo>
                    <a:cubicBezTo>
                      <a:pt x="1066" y="2264"/>
                      <a:pt x="1048" y="2244"/>
                      <a:pt x="1048" y="2218"/>
                    </a:cubicBezTo>
                    <a:lnTo>
                      <a:pt x="1048" y="2218"/>
                    </a:lnTo>
                    <a:cubicBezTo>
                      <a:pt x="1048" y="2193"/>
                      <a:pt x="1060" y="2168"/>
                      <a:pt x="1081" y="2143"/>
                    </a:cubicBezTo>
                    <a:lnTo>
                      <a:pt x="1081" y="2143"/>
                    </a:lnTo>
                    <a:cubicBezTo>
                      <a:pt x="1103" y="2116"/>
                      <a:pt x="1114" y="2091"/>
                      <a:pt x="1114" y="2065"/>
                    </a:cubicBezTo>
                    <a:lnTo>
                      <a:pt x="1114" y="2065"/>
                    </a:lnTo>
                    <a:cubicBezTo>
                      <a:pt x="1114" y="2040"/>
                      <a:pt x="1098" y="2020"/>
                      <a:pt x="1066" y="2008"/>
                    </a:cubicBezTo>
                    <a:lnTo>
                      <a:pt x="1066" y="2008"/>
                    </a:lnTo>
                    <a:cubicBezTo>
                      <a:pt x="1032" y="1995"/>
                      <a:pt x="995" y="1989"/>
                      <a:pt x="950" y="1989"/>
                    </a:cubicBezTo>
                    <a:lnTo>
                      <a:pt x="689" y="1989"/>
                    </a:lnTo>
                    <a:lnTo>
                      <a:pt x="689" y="1989"/>
                    </a:lnTo>
                    <a:cubicBezTo>
                      <a:pt x="645" y="1989"/>
                      <a:pt x="606" y="1983"/>
                      <a:pt x="574" y="1970"/>
                    </a:cubicBezTo>
                    <a:lnTo>
                      <a:pt x="574" y="1970"/>
                    </a:lnTo>
                    <a:cubicBezTo>
                      <a:pt x="540" y="1957"/>
                      <a:pt x="525" y="1938"/>
                      <a:pt x="525" y="1912"/>
                    </a:cubicBezTo>
                    <a:lnTo>
                      <a:pt x="525" y="1912"/>
                    </a:lnTo>
                    <a:cubicBezTo>
                      <a:pt x="525" y="1887"/>
                      <a:pt x="535" y="1861"/>
                      <a:pt x="557" y="1836"/>
                    </a:cubicBezTo>
                    <a:lnTo>
                      <a:pt x="557" y="1836"/>
                    </a:lnTo>
                    <a:cubicBezTo>
                      <a:pt x="579" y="1811"/>
                      <a:pt x="590" y="1785"/>
                      <a:pt x="590" y="1760"/>
                    </a:cubicBezTo>
                    <a:lnTo>
                      <a:pt x="590" y="1760"/>
                    </a:lnTo>
                    <a:cubicBezTo>
                      <a:pt x="590" y="1734"/>
                      <a:pt x="574" y="1715"/>
                      <a:pt x="540" y="1702"/>
                    </a:cubicBezTo>
                    <a:lnTo>
                      <a:pt x="540" y="1702"/>
                    </a:lnTo>
                    <a:cubicBezTo>
                      <a:pt x="508" y="1690"/>
                      <a:pt x="469" y="1683"/>
                      <a:pt x="426" y="1683"/>
                    </a:cubicBezTo>
                    <a:lnTo>
                      <a:pt x="164" y="1683"/>
                    </a:lnTo>
                    <a:lnTo>
                      <a:pt x="164" y="1683"/>
                    </a:lnTo>
                    <a:cubicBezTo>
                      <a:pt x="120" y="1683"/>
                      <a:pt x="82" y="1677"/>
                      <a:pt x="49" y="1664"/>
                    </a:cubicBezTo>
                    <a:lnTo>
                      <a:pt x="49" y="1664"/>
                    </a:lnTo>
                    <a:cubicBezTo>
                      <a:pt x="16" y="1651"/>
                      <a:pt x="0" y="1632"/>
                      <a:pt x="0" y="1607"/>
                    </a:cubicBezTo>
                    <a:lnTo>
                      <a:pt x="0" y="1607"/>
                    </a:lnTo>
                    <a:cubicBezTo>
                      <a:pt x="0" y="1582"/>
                      <a:pt x="11" y="1556"/>
                      <a:pt x="33" y="1530"/>
                    </a:cubicBezTo>
                    <a:lnTo>
                      <a:pt x="98" y="1454"/>
                    </a:lnTo>
                    <a:lnTo>
                      <a:pt x="164" y="1377"/>
                    </a:lnTo>
                    <a:lnTo>
                      <a:pt x="164" y="1377"/>
                    </a:lnTo>
                    <a:cubicBezTo>
                      <a:pt x="186" y="1351"/>
                      <a:pt x="197" y="1326"/>
                      <a:pt x="197" y="1300"/>
                    </a:cubicBezTo>
                    <a:lnTo>
                      <a:pt x="197" y="1300"/>
                    </a:lnTo>
                    <a:cubicBezTo>
                      <a:pt x="197" y="1275"/>
                      <a:pt x="186" y="1250"/>
                      <a:pt x="164" y="1224"/>
                    </a:cubicBezTo>
                    <a:lnTo>
                      <a:pt x="33" y="1071"/>
                    </a:lnTo>
                    <a:lnTo>
                      <a:pt x="33" y="1071"/>
                    </a:lnTo>
                    <a:cubicBezTo>
                      <a:pt x="11" y="1046"/>
                      <a:pt x="0" y="1020"/>
                      <a:pt x="0" y="995"/>
                    </a:cubicBezTo>
                    <a:lnTo>
                      <a:pt x="0" y="995"/>
                    </a:lnTo>
                    <a:cubicBezTo>
                      <a:pt x="0" y="969"/>
                      <a:pt x="16" y="950"/>
                      <a:pt x="49" y="937"/>
                    </a:cubicBezTo>
                    <a:lnTo>
                      <a:pt x="49" y="937"/>
                    </a:lnTo>
                    <a:cubicBezTo>
                      <a:pt x="82" y="924"/>
                      <a:pt x="120" y="918"/>
                      <a:pt x="164" y="918"/>
                    </a:cubicBezTo>
                    <a:lnTo>
                      <a:pt x="426" y="918"/>
                    </a:lnTo>
                    <a:lnTo>
                      <a:pt x="426" y="918"/>
                    </a:lnTo>
                    <a:cubicBezTo>
                      <a:pt x="469" y="918"/>
                      <a:pt x="508" y="912"/>
                      <a:pt x="540" y="900"/>
                    </a:cubicBezTo>
                    <a:lnTo>
                      <a:pt x="540" y="900"/>
                    </a:lnTo>
                    <a:cubicBezTo>
                      <a:pt x="574" y="887"/>
                      <a:pt x="590" y="867"/>
                      <a:pt x="590" y="842"/>
                    </a:cubicBezTo>
                    <a:lnTo>
                      <a:pt x="590" y="842"/>
                    </a:lnTo>
                    <a:cubicBezTo>
                      <a:pt x="590" y="816"/>
                      <a:pt x="579" y="791"/>
                      <a:pt x="557" y="765"/>
                    </a:cubicBezTo>
                    <a:lnTo>
                      <a:pt x="557" y="765"/>
                    </a:lnTo>
                    <a:cubicBezTo>
                      <a:pt x="535" y="739"/>
                      <a:pt x="525" y="714"/>
                      <a:pt x="525" y="689"/>
                    </a:cubicBezTo>
                    <a:lnTo>
                      <a:pt x="525" y="689"/>
                    </a:lnTo>
                    <a:cubicBezTo>
                      <a:pt x="525" y="663"/>
                      <a:pt x="540" y="644"/>
                      <a:pt x="574" y="631"/>
                    </a:cubicBezTo>
                    <a:lnTo>
                      <a:pt x="574" y="631"/>
                    </a:lnTo>
                    <a:cubicBezTo>
                      <a:pt x="606" y="618"/>
                      <a:pt x="645" y="613"/>
                      <a:pt x="689" y="613"/>
                    </a:cubicBezTo>
                    <a:lnTo>
                      <a:pt x="950" y="613"/>
                    </a:lnTo>
                    <a:lnTo>
                      <a:pt x="950" y="613"/>
                    </a:lnTo>
                    <a:cubicBezTo>
                      <a:pt x="995" y="613"/>
                      <a:pt x="1032" y="605"/>
                      <a:pt x="1066" y="593"/>
                    </a:cubicBezTo>
                    <a:lnTo>
                      <a:pt x="1066" y="593"/>
                    </a:lnTo>
                    <a:cubicBezTo>
                      <a:pt x="1098" y="580"/>
                      <a:pt x="1114" y="561"/>
                      <a:pt x="1114" y="535"/>
                    </a:cubicBezTo>
                    <a:lnTo>
                      <a:pt x="1114" y="535"/>
                    </a:lnTo>
                    <a:cubicBezTo>
                      <a:pt x="1114" y="510"/>
                      <a:pt x="1103" y="485"/>
                      <a:pt x="1081" y="459"/>
                    </a:cubicBezTo>
                    <a:lnTo>
                      <a:pt x="1081" y="459"/>
                    </a:lnTo>
                    <a:cubicBezTo>
                      <a:pt x="1060" y="434"/>
                      <a:pt x="1048" y="409"/>
                      <a:pt x="1048" y="382"/>
                    </a:cubicBezTo>
                    <a:lnTo>
                      <a:pt x="1048" y="382"/>
                    </a:lnTo>
                    <a:cubicBezTo>
                      <a:pt x="1048" y="357"/>
                      <a:pt x="1066" y="338"/>
                      <a:pt x="1098" y="326"/>
                    </a:cubicBezTo>
                    <a:lnTo>
                      <a:pt x="1098" y="326"/>
                    </a:lnTo>
                    <a:cubicBezTo>
                      <a:pt x="1131" y="313"/>
                      <a:pt x="1169" y="306"/>
                      <a:pt x="1213" y="306"/>
                    </a:cubicBezTo>
                    <a:lnTo>
                      <a:pt x="1475" y="306"/>
                    </a:lnTo>
                    <a:lnTo>
                      <a:pt x="1475" y="306"/>
                    </a:lnTo>
                    <a:cubicBezTo>
                      <a:pt x="1519" y="306"/>
                      <a:pt x="1557" y="313"/>
                      <a:pt x="1590" y="326"/>
                    </a:cubicBezTo>
                    <a:lnTo>
                      <a:pt x="1590" y="326"/>
                    </a:lnTo>
                    <a:cubicBezTo>
                      <a:pt x="1622" y="338"/>
                      <a:pt x="1639" y="357"/>
                      <a:pt x="1639" y="382"/>
                    </a:cubicBezTo>
                    <a:lnTo>
                      <a:pt x="1639" y="382"/>
                    </a:lnTo>
                    <a:cubicBezTo>
                      <a:pt x="1639" y="409"/>
                      <a:pt x="1628" y="434"/>
                      <a:pt x="1606" y="459"/>
                    </a:cubicBezTo>
                    <a:lnTo>
                      <a:pt x="1541" y="535"/>
                    </a:lnTo>
                    <a:lnTo>
                      <a:pt x="1475" y="613"/>
                    </a:lnTo>
                    <a:lnTo>
                      <a:pt x="1475" y="613"/>
                    </a:lnTo>
                    <a:cubicBezTo>
                      <a:pt x="1453" y="638"/>
                      <a:pt x="1437" y="669"/>
                      <a:pt x="1426" y="708"/>
                    </a:cubicBezTo>
                    <a:lnTo>
                      <a:pt x="1426" y="708"/>
                    </a:lnTo>
                    <a:cubicBezTo>
                      <a:pt x="1420" y="726"/>
                      <a:pt x="1411" y="740"/>
                      <a:pt x="1398" y="750"/>
                    </a:cubicBezTo>
                    <a:lnTo>
                      <a:pt x="1397" y="750"/>
                    </a:lnTo>
                    <a:lnTo>
                      <a:pt x="1398" y="750"/>
                    </a:lnTo>
                    <a:lnTo>
                      <a:pt x="1398" y="750"/>
                    </a:lnTo>
                    <a:lnTo>
                      <a:pt x="1397" y="750"/>
                    </a:lnTo>
                    <a:lnTo>
                      <a:pt x="1452" y="739"/>
                    </a:lnTo>
                    <a:lnTo>
                      <a:pt x="1452" y="739"/>
                    </a:lnTo>
                    <a:cubicBezTo>
                      <a:pt x="1489" y="731"/>
                      <a:pt x="1519" y="714"/>
                      <a:pt x="1541" y="689"/>
                    </a:cubicBezTo>
                    <a:lnTo>
                      <a:pt x="1541" y="689"/>
                    </a:lnTo>
                    <a:cubicBezTo>
                      <a:pt x="1562" y="663"/>
                      <a:pt x="1590" y="644"/>
                      <a:pt x="1622" y="631"/>
                    </a:cubicBezTo>
                    <a:lnTo>
                      <a:pt x="1721" y="593"/>
                    </a:lnTo>
                    <a:lnTo>
                      <a:pt x="1721" y="593"/>
                    </a:lnTo>
                    <a:cubicBezTo>
                      <a:pt x="1754" y="580"/>
                      <a:pt x="1777" y="553"/>
                      <a:pt x="1793" y="510"/>
                    </a:cubicBezTo>
                    <a:lnTo>
                      <a:pt x="1810" y="459"/>
                    </a:lnTo>
                    <a:lnTo>
                      <a:pt x="1815" y="445"/>
                    </a:lnTo>
                    <a:lnTo>
                      <a:pt x="1815" y="445"/>
                    </a:lnTo>
                    <a:cubicBezTo>
                      <a:pt x="1818" y="447"/>
                      <a:pt x="1821" y="449"/>
                      <a:pt x="1824" y="450"/>
                    </a:cubicBezTo>
                    <a:lnTo>
                      <a:pt x="1824" y="450"/>
                    </a:lnTo>
                    <a:cubicBezTo>
                      <a:pt x="1806" y="441"/>
                      <a:pt x="1793" y="424"/>
                      <a:pt x="1786" y="402"/>
                    </a:cubicBezTo>
                    <a:lnTo>
                      <a:pt x="1786" y="402"/>
                    </a:lnTo>
                    <a:cubicBezTo>
                      <a:pt x="1776" y="364"/>
                      <a:pt x="1758" y="332"/>
                      <a:pt x="1737" y="306"/>
                    </a:cubicBezTo>
                    <a:lnTo>
                      <a:pt x="1606" y="153"/>
                    </a:lnTo>
                    <a:lnTo>
                      <a:pt x="1606" y="153"/>
                    </a:lnTo>
                    <a:cubicBezTo>
                      <a:pt x="1584" y="127"/>
                      <a:pt x="1568" y="96"/>
                      <a:pt x="1557" y="57"/>
                    </a:cubicBezTo>
                    <a:lnTo>
                      <a:pt x="1557" y="57"/>
                    </a:lnTo>
                    <a:cubicBezTo>
                      <a:pt x="1546" y="19"/>
                      <a:pt x="1562" y="0"/>
                      <a:pt x="1606" y="0"/>
                    </a:cubicBezTo>
                    <a:lnTo>
                      <a:pt x="2261" y="0"/>
                    </a:lnTo>
                    <a:lnTo>
                      <a:pt x="2261" y="0"/>
                    </a:lnTo>
                    <a:cubicBezTo>
                      <a:pt x="2305" y="0"/>
                      <a:pt x="2322" y="19"/>
                      <a:pt x="2311" y="57"/>
                    </a:cubicBezTo>
                    <a:lnTo>
                      <a:pt x="2311" y="57"/>
                    </a:lnTo>
                    <a:cubicBezTo>
                      <a:pt x="2300" y="96"/>
                      <a:pt x="2284" y="127"/>
                      <a:pt x="2261" y="153"/>
                    </a:cubicBezTo>
                    <a:lnTo>
                      <a:pt x="2196" y="230"/>
                    </a:lnTo>
                    <a:lnTo>
                      <a:pt x="2131" y="306"/>
                    </a:lnTo>
                    <a:lnTo>
                      <a:pt x="2131" y="306"/>
                    </a:lnTo>
                    <a:cubicBezTo>
                      <a:pt x="2109" y="332"/>
                      <a:pt x="2092" y="364"/>
                      <a:pt x="2081" y="402"/>
                    </a:cubicBezTo>
                    <a:lnTo>
                      <a:pt x="2081" y="402"/>
                    </a:lnTo>
                    <a:cubicBezTo>
                      <a:pt x="2076" y="422"/>
                      <a:pt x="2065" y="437"/>
                      <a:pt x="2049" y="447"/>
                    </a:cubicBezTo>
                    <a:lnTo>
                      <a:pt x="2049" y="447"/>
                    </a:lnTo>
                    <a:cubicBezTo>
                      <a:pt x="2050" y="446"/>
                      <a:pt x="2051" y="446"/>
                      <a:pt x="2053" y="445"/>
                    </a:cubicBezTo>
                    <a:lnTo>
                      <a:pt x="2058" y="459"/>
                    </a:lnTo>
                    <a:lnTo>
                      <a:pt x="2075" y="510"/>
                    </a:lnTo>
                    <a:lnTo>
                      <a:pt x="2075" y="510"/>
                    </a:lnTo>
                    <a:cubicBezTo>
                      <a:pt x="2090" y="553"/>
                      <a:pt x="2114" y="580"/>
                      <a:pt x="2147" y="593"/>
                    </a:cubicBezTo>
                    <a:lnTo>
                      <a:pt x="2245" y="631"/>
                    </a:lnTo>
                    <a:lnTo>
                      <a:pt x="2245" y="631"/>
                    </a:lnTo>
                    <a:cubicBezTo>
                      <a:pt x="2278" y="644"/>
                      <a:pt x="2305" y="663"/>
                      <a:pt x="2327" y="689"/>
                    </a:cubicBezTo>
                    <a:lnTo>
                      <a:pt x="2327" y="689"/>
                    </a:lnTo>
                    <a:cubicBezTo>
                      <a:pt x="2349" y="714"/>
                      <a:pt x="2378" y="731"/>
                      <a:pt x="2415" y="739"/>
                    </a:cubicBezTo>
                    <a:lnTo>
                      <a:pt x="2470" y="750"/>
                    </a:lnTo>
                    <a:lnTo>
                      <a:pt x="2470" y="750"/>
                    </a:lnTo>
                    <a:cubicBezTo>
                      <a:pt x="2470" y="750"/>
                      <a:pt x="2470" y="750"/>
                      <a:pt x="2469" y="750"/>
                    </a:cubicBezTo>
                    <a:lnTo>
                      <a:pt x="2471" y="750"/>
                    </a:lnTo>
                    <a:lnTo>
                      <a:pt x="2469" y="749"/>
                    </a:lnTo>
                    <a:lnTo>
                      <a:pt x="2469" y="749"/>
                    </a:lnTo>
                    <a:cubicBezTo>
                      <a:pt x="2456" y="740"/>
                      <a:pt x="2447" y="726"/>
                      <a:pt x="2442" y="708"/>
                    </a:cubicBezTo>
                    <a:lnTo>
                      <a:pt x="2442" y="708"/>
                    </a:lnTo>
                    <a:cubicBezTo>
                      <a:pt x="2431" y="669"/>
                      <a:pt x="2415" y="638"/>
                      <a:pt x="2392" y="613"/>
                    </a:cubicBezTo>
                    <a:lnTo>
                      <a:pt x="2327" y="535"/>
                    </a:lnTo>
                    <a:lnTo>
                      <a:pt x="2261" y="459"/>
                    </a:lnTo>
                    <a:lnTo>
                      <a:pt x="2261" y="459"/>
                    </a:lnTo>
                    <a:cubicBezTo>
                      <a:pt x="2240" y="434"/>
                      <a:pt x="2229" y="409"/>
                      <a:pt x="2229" y="382"/>
                    </a:cubicBezTo>
                    <a:lnTo>
                      <a:pt x="2229" y="382"/>
                    </a:lnTo>
                    <a:cubicBezTo>
                      <a:pt x="2229" y="357"/>
                      <a:pt x="2245" y="338"/>
                      <a:pt x="2278" y="326"/>
                    </a:cubicBezTo>
                    <a:lnTo>
                      <a:pt x="2278" y="326"/>
                    </a:lnTo>
                    <a:cubicBezTo>
                      <a:pt x="2311" y="313"/>
                      <a:pt x="2349" y="306"/>
                      <a:pt x="2392" y="306"/>
                    </a:cubicBezTo>
                    <a:lnTo>
                      <a:pt x="2655" y="306"/>
                    </a:lnTo>
                    <a:lnTo>
                      <a:pt x="2655" y="306"/>
                    </a:lnTo>
                    <a:cubicBezTo>
                      <a:pt x="2698" y="306"/>
                      <a:pt x="2737" y="313"/>
                      <a:pt x="2770" y="326"/>
                    </a:cubicBezTo>
                    <a:lnTo>
                      <a:pt x="2770" y="326"/>
                    </a:lnTo>
                    <a:cubicBezTo>
                      <a:pt x="2802" y="338"/>
                      <a:pt x="2819" y="357"/>
                      <a:pt x="2819" y="382"/>
                    </a:cubicBezTo>
                    <a:lnTo>
                      <a:pt x="2819" y="382"/>
                    </a:lnTo>
                    <a:cubicBezTo>
                      <a:pt x="2819" y="409"/>
                      <a:pt x="2808" y="434"/>
                      <a:pt x="2786" y="459"/>
                    </a:cubicBezTo>
                    <a:lnTo>
                      <a:pt x="2786" y="459"/>
                    </a:lnTo>
                    <a:cubicBezTo>
                      <a:pt x="2764" y="485"/>
                      <a:pt x="2753" y="510"/>
                      <a:pt x="2753" y="535"/>
                    </a:cubicBezTo>
                    <a:lnTo>
                      <a:pt x="2753" y="535"/>
                    </a:lnTo>
                    <a:cubicBezTo>
                      <a:pt x="2753" y="561"/>
                      <a:pt x="2770" y="580"/>
                      <a:pt x="2802" y="593"/>
                    </a:cubicBezTo>
                    <a:lnTo>
                      <a:pt x="2802" y="593"/>
                    </a:lnTo>
                    <a:cubicBezTo>
                      <a:pt x="2835" y="605"/>
                      <a:pt x="2873" y="613"/>
                      <a:pt x="2917" y="613"/>
                    </a:cubicBezTo>
                    <a:lnTo>
                      <a:pt x="3179" y="613"/>
                    </a:lnTo>
                    <a:lnTo>
                      <a:pt x="3179" y="613"/>
                    </a:lnTo>
                    <a:cubicBezTo>
                      <a:pt x="3223" y="613"/>
                      <a:pt x="3262" y="618"/>
                      <a:pt x="3294" y="631"/>
                    </a:cubicBezTo>
                    <a:lnTo>
                      <a:pt x="3294" y="631"/>
                    </a:lnTo>
                    <a:cubicBezTo>
                      <a:pt x="3327" y="644"/>
                      <a:pt x="3343" y="663"/>
                      <a:pt x="3343" y="689"/>
                    </a:cubicBezTo>
                    <a:lnTo>
                      <a:pt x="3343" y="689"/>
                    </a:lnTo>
                    <a:cubicBezTo>
                      <a:pt x="3343" y="714"/>
                      <a:pt x="3333" y="739"/>
                      <a:pt x="3311" y="765"/>
                    </a:cubicBezTo>
                    <a:lnTo>
                      <a:pt x="3311" y="765"/>
                    </a:lnTo>
                    <a:cubicBezTo>
                      <a:pt x="3289" y="791"/>
                      <a:pt x="3278" y="816"/>
                      <a:pt x="3278" y="842"/>
                    </a:cubicBezTo>
                    <a:lnTo>
                      <a:pt x="3278" y="842"/>
                    </a:lnTo>
                    <a:cubicBezTo>
                      <a:pt x="3278" y="867"/>
                      <a:pt x="3294" y="887"/>
                      <a:pt x="3327" y="900"/>
                    </a:cubicBezTo>
                    <a:lnTo>
                      <a:pt x="3327" y="900"/>
                    </a:lnTo>
                    <a:cubicBezTo>
                      <a:pt x="3360" y="912"/>
                      <a:pt x="3398" y="918"/>
                      <a:pt x="3442" y="9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9" name="Freeform 150">
                <a:extLst>
                  <a:ext uri="{FF2B5EF4-FFF2-40B4-BE49-F238E27FC236}">
                    <a16:creationId xmlns="" xmlns:a16="http://schemas.microsoft.com/office/drawing/2014/main" id="{574C9F8D-653D-B749-9E85-A81643FAE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950" y="5868988"/>
                <a:ext cx="814388" cy="487362"/>
              </a:xfrm>
              <a:custGeom>
                <a:avLst/>
                <a:gdLst>
                  <a:gd name="T0" fmla="*/ 2260 w 2261"/>
                  <a:gd name="T1" fmla="*/ 675 h 1352"/>
                  <a:gd name="T2" fmla="*/ 2071 w 2261"/>
                  <a:gd name="T3" fmla="*/ 553 h 1352"/>
                  <a:gd name="T4" fmla="*/ 1966 w 2261"/>
                  <a:gd name="T5" fmla="*/ 480 h 1352"/>
                  <a:gd name="T6" fmla="*/ 1862 w 2261"/>
                  <a:gd name="T7" fmla="*/ 407 h 1352"/>
                  <a:gd name="T8" fmla="*/ 1737 w 2261"/>
                  <a:gd name="T9" fmla="*/ 357 h 1352"/>
                  <a:gd name="T10" fmla="*/ 1632 w 2261"/>
                  <a:gd name="T11" fmla="*/ 285 h 1352"/>
                  <a:gd name="T12" fmla="*/ 1401 w 2261"/>
                  <a:gd name="T13" fmla="*/ 163 h 1352"/>
                  <a:gd name="T14" fmla="*/ 1297 w 2261"/>
                  <a:gd name="T15" fmla="*/ 90 h 1352"/>
                  <a:gd name="T16" fmla="*/ 1193 w 2261"/>
                  <a:gd name="T17" fmla="*/ 16 h 1352"/>
                  <a:gd name="T18" fmla="*/ 1067 w 2261"/>
                  <a:gd name="T19" fmla="*/ 16 h 1352"/>
                  <a:gd name="T20" fmla="*/ 963 w 2261"/>
                  <a:gd name="T21" fmla="*/ 90 h 1352"/>
                  <a:gd name="T22" fmla="*/ 858 w 2261"/>
                  <a:gd name="T23" fmla="*/ 163 h 1352"/>
                  <a:gd name="T24" fmla="*/ 732 w 2261"/>
                  <a:gd name="T25" fmla="*/ 212 h 1352"/>
                  <a:gd name="T26" fmla="*/ 627 w 2261"/>
                  <a:gd name="T27" fmla="*/ 285 h 1352"/>
                  <a:gd name="T28" fmla="*/ 397 w 2261"/>
                  <a:gd name="T29" fmla="*/ 407 h 1352"/>
                  <a:gd name="T30" fmla="*/ 292 w 2261"/>
                  <a:gd name="T31" fmla="*/ 480 h 1352"/>
                  <a:gd name="T32" fmla="*/ 188 w 2261"/>
                  <a:gd name="T33" fmla="*/ 553 h 1352"/>
                  <a:gd name="T34" fmla="*/ 62 w 2261"/>
                  <a:gd name="T35" fmla="*/ 602 h 1352"/>
                  <a:gd name="T36" fmla="*/ 0 w 2261"/>
                  <a:gd name="T37" fmla="*/ 675 h 1352"/>
                  <a:gd name="T38" fmla="*/ 188 w 2261"/>
                  <a:gd name="T39" fmla="*/ 798 h 1352"/>
                  <a:gd name="T40" fmla="*/ 292 w 2261"/>
                  <a:gd name="T41" fmla="*/ 871 h 1352"/>
                  <a:gd name="T42" fmla="*/ 397 w 2261"/>
                  <a:gd name="T43" fmla="*/ 944 h 1352"/>
                  <a:gd name="T44" fmla="*/ 523 w 2261"/>
                  <a:gd name="T45" fmla="*/ 993 h 1352"/>
                  <a:gd name="T46" fmla="*/ 627 w 2261"/>
                  <a:gd name="T47" fmla="*/ 1066 h 1352"/>
                  <a:gd name="T48" fmla="*/ 858 w 2261"/>
                  <a:gd name="T49" fmla="*/ 1188 h 1352"/>
                  <a:gd name="T50" fmla="*/ 963 w 2261"/>
                  <a:gd name="T51" fmla="*/ 1262 h 1352"/>
                  <a:gd name="T52" fmla="*/ 1067 w 2261"/>
                  <a:gd name="T53" fmla="*/ 1334 h 1352"/>
                  <a:gd name="T54" fmla="*/ 1193 w 2261"/>
                  <a:gd name="T55" fmla="*/ 1334 h 1352"/>
                  <a:gd name="T56" fmla="*/ 1297 w 2261"/>
                  <a:gd name="T57" fmla="*/ 1262 h 1352"/>
                  <a:gd name="T58" fmla="*/ 1401 w 2261"/>
                  <a:gd name="T59" fmla="*/ 1188 h 1352"/>
                  <a:gd name="T60" fmla="*/ 1528 w 2261"/>
                  <a:gd name="T61" fmla="*/ 1140 h 1352"/>
                  <a:gd name="T62" fmla="*/ 1632 w 2261"/>
                  <a:gd name="T63" fmla="*/ 1066 h 1352"/>
                  <a:gd name="T64" fmla="*/ 1862 w 2261"/>
                  <a:gd name="T65" fmla="*/ 944 h 1352"/>
                  <a:gd name="T66" fmla="*/ 1966 w 2261"/>
                  <a:gd name="T67" fmla="*/ 871 h 1352"/>
                  <a:gd name="T68" fmla="*/ 2071 w 2261"/>
                  <a:gd name="T69" fmla="*/ 798 h 1352"/>
                  <a:gd name="T70" fmla="*/ 2197 w 2261"/>
                  <a:gd name="T71" fmla="*/ 749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61" h="1352">
                    <a:moveTo>
                      <a:pt x="2260" y="675"/>
                    </a:moveTo>
                    <a:lnTo>
                      <a:pt x="2260" y="675"/>
                    </a:lnTo>
                    <a:cubicBezTo>
                      <a:pt x="2260" y="643"/>
                      <a:pt x="2239" y="618"/>
                      <a:pt x="2197" y="602"/>
                    </a:cubicBezTo>
                    <a:lnTo>
                      <a:pt x="2071" y="553"/>
                    </a:lnTo>
                    <a:lnTo>
                      <a:pt x="2071" y="553"/>
                    </a:lnTo>
                    <a:cubicBezTo>
                      <a:pt x="2029" y="537"/>
                      <a:pt x="1995" y="513"/>
                      <a:pt x="1966" y="480"/>
                    </a:cubicBezTo>
                    <a:lnTo>
                      <a:pt x="1966" y="480"/>
                    </a:lnTo>
                    <a:cubicBezTo>
                      <a:pt x="1939" y="447"/>
                      <a:pt x="1904" y="424"/>
                      <a:pt x="1862" y="407"/>
                    </a:cubicBezTo>
                    <a:lnTo>
                      <a:pt x="1737" y="357"/>
                    </a:lnTo>
                    <a:lnTo>
                      <a:pt x="1737" y="357"/>
                    </a:lnTo>
                    <a:cubicBezTo>
                      <a:pt x="1695" y="342"/>
                      <a:pt x="1660" y="317"/>
                      <a:pt x="1632" y="285"/>
                    </a:cubicBezTo>
                    <a:lnTo>
                      <a:pt x="1632" y="285"/>
                    </a:lnTo>
                    <a:cubicBezTo>
                      <a:pt x="1604" y="252"/>
                      <a:pt x="1569" y="228"/>
                      <a:pt x="1528" y="212"/>
                    </a:cubicBezTo>
                    <a:lnTo>
                      <a:pt x="1401" y="163"/>
                    </a:lnTo>
                    <a:lnTo>
                      <a:pt x="1401" y="163"/>
                    </a:lnTo>
                    <a:cubicBezTo>
                      <a:pt x="1360" y="147"/>
                      <a:pt x="1325" y="123"/>
                      <a:pt x="1297" y="90"/>
                    </a:cubicBezTo>
                    <a:lnTo>
                      <a:pt x="1297" y="90"/>
                    </a:lnTo>
                    <a:cubicBezTo>
                      <a:pt x="1269" y="57"/>
                      <a:pt x="1234" y="33"/>
                      <a:pt x="1193" y="16"/>
                    </a:cubicBezTo>
                    <a:lnTo>
                      <a:pt x="1193" y="16"/>
                    </a:lnTo>
                    <a:cubicBezTo>
                      <a:pt x="1151" y="0"/>
                      <a:pt x="1109" y="0"/>
                      <a:pt x="1067" y="16"/>
                    </a:cubicBezTo>
                    <a:lnTo>
                      <a:pt x="1067" y="16"/>
                    </a:lnTo>
                    <a:cubicBezTo>
                      <a:pt x="1024" y="33"/>
                      <a:pt x="990" y="57"/>
                      <a:pt x="963" y="90"/>
                    </a:cubicBezTo>
                    <a:lnTo>
                      <a:pt x="963" y="90"/>
                    </a:lnTo>
                    <a:cubicBezTo>
                      <a:pt x="934" y="123"/>
                      <a:pt x="900" y="147"/>
                      <a:pt x="858" y="163"/>
                    </a:cubicBezTo>
                    <a:lnTo>
                      <a:pt x="732" y="212"/>
                    </a:lnTo>
                    <a:lnTo>
                      <a:pt x="732" y="212"/>
                    </a:lnTo>
                    <a:cubicBezTo>
                      <a:pt x="690" y="228"/>
                      <a:pt x="655" y="252"/>
                      <a:pt x="627" y="285"/>
                    </a:cubicBezTo>
                    <a:lnTo>
                      <a:pt x="627" y="285"/>
                    </a:lnTo>
                    <a:cubicBezTo>
                      <a:pt x="600" y="317"/>
                      <a:pt x="565" y="342"/>
                      <a:pt x="523" y="357"/>
                    </a:cubicBezTo>
                    <a:lnTo>
                      <a:pt x="397" y="407"/>
                    </a:lnTo>
                    <a:lnTo>
                      <a:pt x="397" y="407"/>
                    </a:lnTo>
                    <a:cubicBezTo>
                      <a:pt x="355" y="424"/>
                      <a:pt x="321" y="447"/>
                      <a:pt x="292" y="480"/>
                    </a:cubicBezTo>
                    <a:lnTo>
                      <a:pt x="292" y="480"/>
                    </a:lnTo>
                    <a:cubicBezTo>
                      <a:pt x="264" y="513"/>
                      <a:pt x="231" y="537"/>
                      <a:pt x="188" y="553"/>
                    </a:cubicBezTo>
                    <a:lnTo>
                      <a:pt x="62" y="602"/>
                    </a:lnTo>
                    <a:lnTo>
                      <a:pt x="62" y="602"/>
                    </a:lnTo>
                    <a:cubicBezTo>
                      <a:pt x="21" y="618"/>
                      <a:pt x="0" y="643"/>
                      <a:pt x="0" y="675"/>
                    </a:cubicBezTo>
                    <a:lnTo>
                      <a:pt x="0" y="675"/>
                    </a:lnTo>
                    <a:cubicBezTo>
                      <a:pt x="0" y="708"/>
                      <a:pt x="21" y="733"/>
                      <a:pt x="62" y="749"/>
                    </a:cubicBezTo>
                    <a:lnTo>
                      <a:pt x="188" y="798"/>
                    </a:lnTo>
                    <a:lnTo>
                      <a:pt x="188" y="798"/>
                    </a:lnTo>
                    <a:cubicBezTo>
                      <a:pt x="231" y="814"/>
                      <a:pt x="264" y="839"/>
                      <a:pt x="292" y="871"/>
                    </a:cubicBezTo>
                    <a:lnTo>
                      <a:pt x="292" y="871"/>
                    </a:lnTo>
                    <a:cubicBezTo>
                      <a:pt x="321" y="904"/>
                      <a:pt x="355" y="928"/>
                      <a:pt x="397" y="944"/>
                    </a:cubicBezTo>
                    <a:lnTo>
                      <a:pt x="523" y="993"/>
                    </a:lnTo>
                    <a:lnTo>
                      <a:pt x="523" y="993"/>
                    </a:lnTo>
                    <a:cubicBezTo>
                      <a:pt x="565" y="1009"/>
                      <a:pt x="600" y="1034"/>
                      <a:pt x="627" y="1066"/>
                    </a:cubicBezTo>
                    <a:lnTo>
                      <a:pt x="627" y="1066"/>
                    </a:lnTo>
                    <a:cubicBezTo>
                      <a:pt x="655" y="1099"/>
                      <a:pt x="690" y="1124"/>
                      <a:pt x="732" y="1140"/>
                    </a:cubicBezTo>
                    <a:lnTo>
                      <a:pt x="858" y="1188"/>
                    </a:lnTo>
                    <a:lnTo>
                      <a:pt x="858" y="1188"/>
                    </a:lnTo>
                    <a:cubicBezTo>
                      <a:pt x="900" y="1205"/>
                      <a:pt x="934" y="1228"/>
                      <a:pt x="963" y="1262"/>
                    </a:cubicBezTo>
                    <a:lnTo>
                      <a:pt x="963" y="1262"/>
                    </a:lnTo>
                    <a:cubicBezTo>
                      <a:pt x="990" y="1294"/>
                      <a:pt x="1024" y="1318"/>
                      <a:pt x="1067" y="1334"/>
                    </a:cubicBezTo>
                    <a:lnTo>
                      <a:pt x="1067" y="1334"/>
                    </a:lnTo>
                    <a:cubicBezTo>
                      <a:pt x="1109" y="1351"/>
                      <a:pt x="1151" y="1351"/>
                      <a:pt x="1193" y="1334"/>
                    </a:cubicBezTo>
                    <a:lnTo>
                      <a:pt x="1193" y="1334"/>
                    </a:lnTo>
                    <a:cubicBezTo>
                      <a:pt x="1234" y="1318"/>
                      <a:pt x="1269" y="1294"/>
                      <a:pt x="1297" y="1262"/>
                    </a:cubicBezTo>
                    <a:lnTo>
                      <a:pt x="1297" y="1262"/>
                    </a:lnTo>
                    <a:cubicBezTo>
                      <a:pt x="1325" y="1228"/>
                      <a:pt x="1360" y="1205"/>
                      <a:pt x="1401" y="1188"/>
                    </a:cubicBezTo>
                    <a:lnTo>
                      <a:pt x="1528" y="1140"/>
                    </a:lnTo>
                    <a:lnTo>
                      <a:pt x="1528" y="1140"/>
                    </a:lnTo>
                    <a:cubicBezTo>
                      <a:pt x="1569" y="1124"/>
                      <a:pt x="1604" y="1099"/>
                      <a:pt x="1632" y="1066"/>
                    </a:cubicBezTo>
                    <a:lnTo>
                      <a:pt x="1632" y="1066"/>
                    </a:lnTo>
                    <a:cubicBezTo>
                      <a:pt x="1660" y="1034"/>
                      <a:pt x="1695" y="1009"/>
                      <a:pt x="1737" y="993"/>
                    </a:cubicBezTo>
                    <a:lnTo>
                      <a:pt x="1862" y="944"/>
                    </a:lnTo>
                    <a:lnTo>
                      <a:pt x="1862" y="944"/>
                    </a:lnTo>
                    <a:cubicBezTo>
                      <a:pt x="1904" y="928"/>
                      <a:pt x="1939" y="904"/>
                      <a:pt x="1966" y="871"/>
                    </a:cubicBezTo>
                    <a:lnTo>
                      <a:pt x="1966" y="871"/>
                    </a:lnTo>
                    <a:cubicBezTo>
                      <a:pt x="1995" y="839"/>
                      <a:pt x="2029" y="814"/>
                      <a:pt x="2071" y="798"/>
                    </a:cubicBezTo>
                    <a:lnTo>
                      <a:pt x="2197" y="749"/>
                    </a:lnTo>
                    <a:lnTo>
                      <a:pt x="2197" y="749"/>
                    </a:lnTo>
                    <a:cubicBezTo>
                      <a:pt x="2239" y="733"/>
                      <a:pt x="2260" y="708"/>
                      <a:pt x="2260" y="67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0" name="Freeform 151">
                <a:extLst>
                  <a:ext uri="{FF2B5EF4-FFF2-40B4-BE49-F238E27FC236}">
                    <a16:creationId xmlns="" xmlns:a16="http://schemas.microsoft.com/office/drawing/2014/main" id="{3A465CD1-6961-EC4E-BA7D-02A0D90B2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5" y="5921375"/>
                <a:ext cx="641350" cy="382588"/>
              </a:xfrm>
              <a:custGeom>
                <a:avLst/>
                <a:gdLst>
                  <a:gd name="T0" fmla="*/ 1779 w 1780"/>
                  <a:gd name="T1" fmla="*/ 531 h 1064"/>
                  <a:gd name="T2" fmla="*/ 1631 w 1780"/>
                  <a:gd name="T3" fmla="*/ 435 h 1064"/>
                  <a:gd name="T4" fmla="*/ 1549 w 1780"/>
                  <a:gd name="T5" fmla="*/ 377 h 1064"/>
                  <a:gd name="T6" fmla="*/ 1466 w 1780"/>
                  <a:gd name="T7" fmla="*/ 320 h 1064"/>
                  <a:gd name="T8" fmla="*/ 1368 w 1780"/>
                  <a:gd name="T9" fmla="*/ 282 h 1064"/>
                  <a:gd name="T10" fmla="*/ 1286 w 1780"/>
                  <a:gd name="T11" fmla="*/ 225 h 1064"/>
                  <a:gd name="T12" fmla="*/ 1104 w 1780"/>
                  <a:gd name="T13" fmla="*/ 128 h 1064"/>
                  <a:gd name="T14" fmla="*/ 1021 w 1780"/>
                  <a:gd name="T15" fmla="*/ 71 h 1064"/>
                  <a:gd name="T16" fmla="*/ 939 w 1780"/>
                  <a:gd name="T17" fmla="*/ 13 h 1064"/>
                  <a:gd name="T18" fmla="*/ 841 w 1780"/>
                  <a:gd name="T19" fmla="*/ 13 h 1064"/>
                  <a:gd name="T20" fmla="*/ 759 w 1780"/>
                  <a:gd name="T21" fmla="*/ 71 h 1064"/>
                  <a:gd name="T22" fmla="*/ 676 w 1780"/>
                  <a:gd name="T23" fmla="*/ 128 h 1064"/>
                  <a:gd name="T24" fmla="*/ 577 w 1780"/>
                  <a:gd name="T25" fmla="*/ 167 h 1064"/>
                  <a:gd name="T26" fmla="*/ 494 w 1780"/>
                  <a:gd name="T27" fmla="*/ 225 h 1064"/>
                  <a:gd name="T28" fmla="*/ 313 w 1780"/>
                  <a:gd name="T29" fmla="*/ 320 h 1064"/>
                  <a:gd name="T30" fmla="*/ 231 w 1780"/>
                  <a:gd name="T31" fmla="*/ 377 h 1064"/>
                  <a:gd name="T32" fmla="*/ 148 w 1780"/>
                  <a:gd name="T33" fmla="*/ 435 h 1064"/>
                  <a:gd name="T34" fmla="*/ 50 w 1780"/>
                  <a:gd name="T35" fmla="*/ 474 h 1064"/>
                  <a:gd name="T36" fmla="*/ 0 w 1780"/>
                  <a:gd name="T37" fmla="*/ 531 h 1064"/>
                  <a:gd name="T38" fmla="*/ 148 w 1780"/>
                  <a:gd name="T39" fmla="*/ 627 h 1064"/>
                  <a:gd name="T40" fmla="*/ 231 w 1780"/>
                  <a:gd name="T41" fmla="*/ 685 h 1064"/>
                  <a:gd name="T42" fmla="*/ 313 w 1780"/>
                  <a:gd name="T43" fmla="*/ 743 h 1064"/>
                  <a:gd name="T44" fmla="*/ 412 w 1780"/>
                  <a:gd name="T45" fmla="*/ 781 h 1064"/>
                  <a:gd name="T46" fmla="*/ 494 w 1780"/>
                  <a:gd name="T47" fmla="*/ 839 h 1064"/>
                  <a:gd name="T48" fmla="*/ 676 w 1780"/>
                  <a:gd name="T49" fmla="*/ 935 h 1064"/>
                  <a:gd name="T50" fmla="*/ 759 w 1780"/>
                  <a:gd name="T51" fmla="*/ 993 h 1064"/>
                  <a:gd name="T52" fmla="*/ 841 w 1780"/>
                  <a:gd name="T53" fmla="*/ 1050 h 1064"/>
                  <a:gd name="T54" fmla="*/ 939 w 1780"/>
                  <a:gd name="T55" fmla="*/ 1050 h 1064"/>
                  <a:gd name="T56" fmla="*/ 1021 w 1780"/>
                  <a:gd name="T57" fmla="*/ 993 h 1064"/>
                  <a:gd name="T58" fmla="*/ 1104 w 1780"/>
                  <a:gd name="T59" fmla="*/ 935 h 1064"/>
                  <a:gd name="T60" fmla="*/ 1203 w 1780"/>
                  <a:gd name="T61" fmla="*/ 897 h 1064"/>
                  <a:gd name="T62" fmla="*/ 1286 w 1780"/>
                  <a:gd name="T63" fmla="*/ 839 h 1064"/>
                  <a:gd name="T64" fmla="*/ 1466 w 1780"/>
                  <a:gd name="T65" fmla="*/ 743 h 1064"/>
                  <a:gd name="T66" fmla="*/ 1549 w 1780"/>
                  <a:gd name="T67" fmla="*/ 685 h 1064"/>
                  <a:gd name="T68" fmla="*/ 1631 w 1780"/>
                  <a:gd name="T69" fmla="*/ 627 h 1064"/>
                  <a:gd name="T70" fmla="*/ 1730 w 1780"/>
                  <a:gd name="T71" fmla="*/ 589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80" h="1064">
                    <a:moveTo>
                      <a:pt x="1779" y="531"/>
                    </a:moveTo>
                    <a:lnTo>
                      <a:pt x="1779" y="531"/>
                    </a:lnTo>
                    <a:cubicBezTo>
                      <a:pt x="1779" y="506"/>
                      <a:pt x="1762" y="486"/>
                      <a:pt x="1730" y="474"/>
                    </a:cubicBezTo>
                    <a:lnTo>
                      <a:pt x="1631" y="435"/>
                    </a:lnTo>
                    <a:lnTo>
                      <a:pt x="1631" y="435"/>
                    </a:lnTo>
                    <a:cubicBezTo>
                      <a:pt x="1598" y="423"/>
                      <a:pt x="1571" y="404"/>
                      <a:pt x="1549" y="377"/>
                    </a:cubicBezTo>
                    <a:lnTo>
                      <a:pt x="1549" y="377"/>
                    </a:lnTo>
                    <a:cubicBezTo>
                      <a:pt x="1527" y="352"/>
                      <a:pt x="1500" y="333"/>
                      <a:pt x="1466" y="320"/>
                    </a:cubicBezTo>
                    <a:lnTo>
                      <a:pt x="1368" y="282"/>
                    </a:lnTo>
                    <a:lnTo>
                      <a:pt x="1368" y="282"/>
                    </a:lnTo>
                    <a:cubicBezTo>
                      <a:pt x="1335" y="269"/>
                      <a:pt x="1307" y="250"/>
                      <a:pt x="1286" y="225"/>
                    </a:cubicBezTo>
                    <a:lnTo>
                      <a:pt x="1286" y="225"/>
                    </a:lnTo>
                    <a:cubicBezTo>
                      <a:pt x="1263" y="198"/>
                      <a:pt x="1236" y="179"/>
                      <a:pt x="1203" y="167"/>
                    </a:cubicBezTo>
                    <a:lnTo>
                      <a:pt x="1104" y="128"/>
                    </a:lnTo>
                    <a:lnTo>
                      <a:pt x="1104" y="128"/>
                    </a:lnTo>
                    <a:cubicBezTo>
                      <a:pt x="1071" y="115"/>
                      <a:pt x="1044" y="96"/>
                      <a:pt x="1021" y="71"/>
                    </a:cubicBezTo>
                    <a:lnTo>
                      <a:pt x="1021" y="71"/>
                    </a:lnTo>
                    <a:cubicBezTo>
                      <a:pt x="999" y="45"/>
                      <a:pt x="972" y="26"/>
                      <a:pt x="939" y="13"/>
                    </a:cubicBezTo>
                    <a:lnTo>
                      <a:pt x="939" y="13"/>
                    </a:lnTo>
                    <a:cubicBezTo>
                      <a:pt x="906" y="0"/>
                      <a:pt x="874" y="0"/>
                      <a:pt x="841" y="13"/>
                    </a:cubicBezTo>
                    <a:lnTo>
                      <a:pt x="841" y="13"/>
                    </a:lnTo>
                    <a:cubicBezTo>
                      <a:pt x="807" y="26"/>
                      <a:pt x="780" y="45"/>
                      <a:pt x="759" y="71"/>
                    </a:cubicBezTo>
                    <a:lnTo>
                      <a:pt x="759" y="71"/>
                    </a:lnTo>
                    <a:cubicBezTo>
                      <a:pt x="736" y="96"/>
                      <a:pt x="709" y="115"/>
                      <a:pt x="676" y="128"/>
                    </a:cubicBezTo>
                    <a:lnTo>
                      <a:pt x="577" y="167"/>
                    </a:lnTo>
                    <a:lnTo>
                      <a:pt x="577" y="167"/>
                    </a:lnTo>
                    <a:cubicBezTo>
                      <a:pt x="544" y="179"/>
                      <a:pt x="517" y="198"/>
                      <a:pt x="494" y="225"/>
                    </a:cubicBezTo>
                    <a:lnTo>
                      <a:pt x="494" y="225"/>
                    </a:lnTo>
                    <a:cubicBezTo>
                      <a:pt x="473" y="250"/>
                      <a:pt x="445" y="269"/>
                      <a:pt x="412" y="282"/>
                    </a:cubicBezTo>
                    <a:lnTo>
                      <a:pt x="313" y="320"/>
                    </a:lnTo>
                    <a:lnTo>
                      <a:pt x="313" y="320"/>
                    </a:lnTo>
                    <a:cubicBezTo>
                      <a:pt x="280" y="333"/>
                      <a:pt x="253" y="352"/>
                      <a:pt x="231" y="377"/>
                    </a:cubicBezTo>
                    <a:lnTo>
                      <a:pt x="231" y="377"/>
                    </a:lnTo>
                    <a:cubicBezTo>
                      <a:pt x="209" y="404"/>
                      <a:pt x="182" y="423"/>
                      <a:pt x="148" y="435"/>
                    </a:cubicBezTo>
                    <a:lnTo>
                      <a:pt x="50" y="474"/>
                    </a:lnTo>
                    <a:lnTo>
                      <a:pt x="50" y="474"/>
                    </a:lnTo>
                    <a:cubicBezTo>
                      <a:pt x="17" y="486"/>
                      <a:pt x="0" y="506"/>
                      <a:pt x="0" y="531"/>
                    </a:cubicBezTo>
                    <a:lnTo>
                      <a:pt x="0" y="531"/>
                    </a:lnTo>
                    <a:cubicBezTo>
                      <a:pt x="0" y="557"/>
                      <a:pt x="17" y="576"/>
                      <a:pt x="50" y="589"/>
                    </a:cubicBezTo>
                    <a:lnTo>
                      <a:pt x="148" y="627"/>
                    </a:lnTo>
                    <a:lnTo>
                      <a:pt x="148" y="627"/>
                    </a:lnTo>
                    <a:cubicBezTo>
                      <a:pt x="182" y="640"/>
                      <a:pt x="209" y="660"/>
                      <a:pt x="231" y="685"/>
                    </a:cubicBezTo>
                    <a:lnTo>
                      <a:pt x="231" y="685"/>
                    </a:lnTo>
                    <a:cubicBezTo>
                      <a:pt x="253" y="711"/>
                      <a:pt x="280" y="730"/>
                      <a:pt x="313" y="743"/>
                    </a:cubicBezTo>
                    <a:lnTo>
                      <a:pt x="412" y="781"/>
                    </a:lnTo>
                    <a:lnTo>
                      <a:pt x="412" y="781"/>
                    </a:lnTo>
                    <a:cubicBezTo>
                      <a:pt x="445" y="794"/>
                      <a:pt x="473" y="814"/>
                      <a:pt x="494" y="839"/>
                    </a:cubicBezTo>
                    <a:lnTo>
                      <a:pt x="494" y="839"/>
                    </a:lnTo>
                    <a:cubicBezTo>
                      <a:pt x="517" y="865"/>
                      <a:pt x="544" y="884"/>
                      <a:pt x="577" y="897"/>
                    </a:cubicBezTo>
                    <a:lnTo>
                      <a:pt x="676" y="935"/>
                    </a:lnTo>
                    <a:lnTo>
                      <a:pt x="676" y="935"/>
                    </a:lnTo>
                    <a:cubicBezTo>
                      <a:pt x="709" y="948"/>
                      <a:pt x="736" y="967"/>
                      <a:pt x="759" y="993"/>
                    </a:cubicBezTo>
                    <a:lnTo>
                      <a:pt x="759" y="993"/>
                    </a:lnTo>
                    <a:cubicBezTo>
                      <a:pt x="780" y="1019"/>
                      <a:pt x="807" y="1038"/>
                      <a:pt x="841" y="1050"/>
                    </a:cubicBezTo>
                    <a:lnTo>
                      <a:pt x="841" y="1050"/>
                    </a:lnTo>
                    <a:cubicBezTo>
                      <a:pt x="874" y="1063"/>
                      <a:pt x="906" y="1063"/>
                      <a:pt x="939" y="1050"/>
                    </a:cubicBezTo>
                    <a:lnTo>
                      <a:pt x="939" y="1050"/>
                    </a:lnTo>
                    <a:cubicBezTo>
                      <a:pt x="972" y="1038"/>
                      <a:pt x="999" y="1019"/>
                      <a:pt x="1021" y="993"/>
                    </a:cubicBezTo>
                    <a:lnTo>
                      <a:pt x="1021" y="993"/>
                    </a:lnTo>
                    <a:cubicBezTo>
                      <a:pt x="1044" y="967"/>
                      <a:pt x="1071" y="948"/>
                      <a:pt x="1104" y="935"/>
                    </a:cubicBezTo>
                    <a:lnTo>
                      <a:pt x="1203" y="897"/>
                    </a:lnTo>
                    <a:lnTo>
                      <a:pt x="1203" y="897"/>
                    </a:lnTo>
                    <a:cubicBezTo>
                      <a:pt x="1236" y="884"/>
                      <a:pt x="1263" y="865"/>
                      <a:pt x="1286" y="839"/>
                    </a:cubicBezTo>
                    <a:lnTo>
                      <a:pt x="1286" y="839"/>
                    </a:lnTo>
                    <a:cubicBezTo>
                      <a:pt x="1307" y="814"/>
                      <a:pt x="1335" y="794"/>
                      <a:pt x="1368" y="781"/>
                    </a:cubicBezTo>
                    <a:lnTo>
                      <a:pt x="1466" y="743"/>
                    </a:lnTo>
                    <a:lnTo>
                      <a:pt x="1466" y="743"/>
                    </a:lnTo>
                    <a:cubicBezTo>
                      <a:pt x="1500" y="730"/>
                      <a:pt x="1527" y="711"/>
                      <a:pt x="1549" y="685"/>
                    </a:cubicBezTo>
                    <a:lnTo>
                      <a:pt x="1549" y="685"/>
                    </a:lnTo>
                    <a:cubicBezTo>
                      <a:pt x="1571" y="660"/>
                      <a:pt x="1598" y="640"/>
                      <a:pt x="1631" y="627"/>
                    </a:cubicBezTo>
                    <a:lnTo>
                      <a:pt x="1730" y="589"/>
                    </a:lnTo>
                    <a:lnTo>
                      <a:pt x="1730" y="589"/>
                    </a:lnTo>
                    <a:cubicBezTo>
                      <a:pt x="1762" y="576"/>
                      <a:pt x="1779" y="557"/>
                      <a:pt x="1779" y="53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1" name="Freeform 152">
                <a:extLst>
                  <a:ext uri="{FF2B5EF4-FFF2-40B4-BE49-F238E27FC236}">
                    <a16:creationId xmlns="" xmlns:a16="http://schemas.microsoft.com/office/drawing/2014/main" id="{D84D6602-623C-DC4D-B99C-3D96E6A9E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9753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131 w 165"/>
                  <a:gd name="T3" fmla="*/ 153 h 307"/>
                  <a:gd name="T4" fmla="*/ 131 w 165"/>
                  <a:gd name="T5" fmla="*/ 153 h 307"/>
                  <a:gd name="T6" fmla="*/ 164 w 165"/>
                  <a:gd name="T7" fmla="*/ 77 h 307"/>
                  <a:gd name="T8" fmla="*/ 164 w 165"/>
                  <a:gd name="T9" fmla="*/ 77 h 307"/>
                  <a:gd name="T10" fmla="*/ 116 w 165"/>
                  <a:gd name="T11" fmla="*/ 19 h 307"/>
                  <a:gd name="T12" fmla="*/ 116 w 165"/>
                  <a:gd name="T13" fmla="*/ 19 h 307"/>
                  <a:gd name="T14" fmla="*/ 0 w 165"/>
                  <a:gd name="T15" fmla="*/ 0 h 307"/>
                  <a:gd name="T16" fmla="*/ 0 w 165"/>
                  <a:gd name="T17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53" y="128"/>
                      <a:pt x="164" y="102"/>
                      <a:pt x="164" y="77"/>
                    </a:cubicBezTo>
                    <a:lnTo>
                      <a:pt x="164" y="77"/>
                    </a:lnTo>
                    <a:cubicBezTo>
                      <a:pt x="164" y="51"/>
                      <a:pt x="149" y="32"/>
                      <a:pt x="116" y="19"/>
                    </a:cubicBezTo>
                    <a:lnTo>
                      <a:pt x="116" y="19"/>
                    </a:lnTo>
                    <a:cubicBezTo>
                      <a:pt x="82" y="7"/>
                      <a:pt x="45" y="0"/>
                      <a:pt x="0" y="0"/>
                    </a:cubicBez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2" name="Freeform 153">
                <a:extLst>
                  <a:ext uri="{FF2B5EF4-FFF2-40B4-BE49-F238E27FC236}">
                    <a16:creationId xmlns="" xmlns:a16="http://schemas.microsoft.com/office/drawing/2014/main" id="{F6D2F6DB-98F4-E549-9551-0FDB1515F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61404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0 w 165"/>
                  <a:gd name="T3" fmla="*/ 306 h 307"/>
                  <a:gd name="T4" fmla="*/ 116 w 165"/>
                  <a:gd name="T5" fmla="*/ 287 h 307"/>
                  <a:gd name="T6" fmla="*/ 116 w 165"/>
                  <a:gd name="T7" fmla="*/ 287 h 307"/>
                  <a:gd name="T8" fmla="*/ 164 w 165"/>
                  <a:gd name="T9" fmla="*/ 230 h 307"/>
                  <a:gd name="T10" fmla="*/ 164 w 165"/>
                  <a:gd name="T11" fmla="*/ 230 h 307"/>
                  <a:gd name="T12" fmla="*/ 131 w 165"/>
                  <a:gd name="T13" fmla="*/ 153 h 307"/>
                  <a:gd name="T14" fmla="*/ 66 w 165"/>
                  <a:gd name="T15" fmla="*/ 77 h 307"/>
                  <a:gd name="T16" fmla="*/ 0 w 165"/>
                  <a:gd name="T17" fmla="*/ 0 h 307"/>
                  <a:gd name="T18" fmla="*/ 0 w 165"/>
                  <a:gd name="T19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0" y="306"/>
                    </a:lnTo>
                    <a:cubicBezTo>
                      <a:pt x="45" y="306"/>
                      <a:pt x="82" y="300"/>
                      <a:pt x="116" y="287"/>
                    </a:cubicBezTo>
                    <a:lnTo>
                      <a:pt x="116" y="287"/>
                    </a:lnTo>
                    <a:cubicBezTo>
                      <a:pt x="149" y="274"/>
                      <a:pt x="164" y="255"/>
                      <a:pt x="164" y="230"/>
                    </a:cubicBezTo>
                    <a:lnTo>
                      <a:pt x="164" y="230"/>
                    </a:lnTo>
                    <a:cubicBezTo>
                      <a:pt x="164" y="205"/>
                      <a:pt x="153" y="179"/>
                      <a:pt x="131" y="153"/>
                    </a:cubicBezTo>
                    <a:lnTo>
                      <a:pt x="66" y="77"/>
                    </a:lnTo>
                    <a:lnTo>
                      <a:pt x="0" y="0"/>
                    </a:ln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3" name="Freeform 154">
                <a:extLst>
                  <a:ext uri="{FF2B5EF4-FFF2-40B4-BE49-F238E27FC236}">
                    <a16:creationId xmlns="" xmlns:a16="http://schemas.microsoft.com/office/drawing/2014/main" id="{FFDA40FA-11F1-9141-A07A-BF1BF3F4C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6175" y="6032500"/>
                <a:ext cx="260350" cy="160338"/>
              </a:xfrm>
              <a:custGeom>
                <a:avLst/>
                <a:gdLst>
                  <a:gd name="T0" fmla="*/ 49 w 723"/>
                  <a:gd name="T1" fmla="*/ 280 h 447"/>
                  <a:gd name="T2" fmla="*/ 148 w 723"/>
                  <a:gd name="T3" fmla="*/ 318 h 447"/>
                  <a:gd name="T4" fmla="*/ 148 w 723"/>
                  <a:gd name="T5" fmla="*/ 318 h 447"/>
                  <a:gd name="T6" fmla="*/ 230 w 723"/>
                  <a:gd name="T7" fmla="*/ 376 h 447"/>
                  <a:gd name="T8" fmla="*/ 230 w 723"/>
                  <a:gd name="T9" fmla="*/ 376 h 447"/>
                  <a:gd name="T10" fmla="*/ 312 w 723"/>
                  <a:gd name="T11" fmla="*/ 433 h 447"/>
                  <a:gd name="T12" fmla="*/ 312 w 723"/>
                  <a:gd name="T13" fmla="*/ 433 h 447"/>
                  <a:gd name="T14" fmla="*/ 410 w 723"/>
                  <a:gd name="T15" fmla="*/ 433 h 447"/>
                  <a:gd name="T16" fmla="*/ 410 w 723"/>
                  <a:gd name="T17" fmla="*/ 433 h 447"/>
                  <a:gd name="T18" fmla="*/ 492 w 723"/>
                  <a:gd name="T19" fmla="*/ 376 h 447"/>
                  <a:gd name="T20" fmla="*/ 492 w 723"/>
                  <a:gd name="T21" fmla="*/ 376 h 447"/>
                  <a:gd name="T22" fmla="*/ 574 w 723"/>
                  <a:gd name="T23" fmla="*/ 318 h 447"/>
                  <a:gd name="T24" fmla="*/ 672 w 723"/>
                  <a:gd name="T25" fmla="*/ 280 h 447"/>
                  <a:gd name="T26" fmla="*/ 672 w 723"/>
                  <a:gd name="T27" fmla="*/ 280 h 447"/>
                  <a:gd name="T28" fmla="*/ 722 w 723"/>
                  <a:gd name="T29" fmla="*/ 222 h 447"/>
                  <a:gd name="T30" fmla="*/ 722 w 723"/>
                  <a:gd name="T31" fmla="*/ 222 h 447"/>
                  <a:gd name="T32" fmla="*/ 672 w 723"/>
                  <a:gd name="T33" fmla="*/ 165 h 447"/>
                  <a:gd name="T34" fmla="*/ 574 w 723"/>
                  <a:gd name="T35" fmla="*/ 126 h 447"/>
                  <a:gd name="T36" fmla="*/ 574 w 723"/>
                  <a:gd name="T37" fmla="*/ 126 h 447"/>
                  <a:gd name="T38" fmla="*/ 492 w 723"/>
                  <a:gd name="T39" fmla="*/ 69 h 447"/>
                  <a:gd name="T40" fmla="*/ 492 w 723"/>
                  <a:gd name="T41" fmla="*/ 69 h 447"/>
                  <a:gd name="T42" fmla="*/ 410 w 723"/>
                  <a:gd name="T43" fmla="*/ 13 h 447"/>
                  <a:gd name="T44" fmla="*/ 410 w 723"/>
                  <a:gd name="T45" fmla="*/ 13 h 447"/>
                  <a:gd name="T46" fmla="*/ 312 w 723"/>
                  <a:gd name="T47" fmla="*/ 13 h 447"/>
                  <a:gd name="T48" fmla="*/ 312 w 723"/>
                  <a:gd name="T49" fmla="*/ 13 h 447"/>
                  <a:gd name="T50" fmla="*/ 230 w 723"/>
                  <a:gd name="T51" fmla="*/ 69 h 447"/>
                  <a:gd name="T52" fmla="*/ 230 w 723"/>
                  <a:gd name="T53" fmla="*/ 69 h 447"/>
                  <a:gd name="T54" fmla="*/ 148 w 723"/>
                  <a:gd name="T55" fmla="*/ 126 h 447"/>
                  <a:gd name="T56" fmla="*/ 49 w 723"/>
                  <a:gd name="T57" fmla="*/ 165 h 447"/>
                  <a:gd name="T58" fmla="*/ 49 w 723"/>
                  <a:gd name="T59" fmla="*/ 165 h 447"/>
                  <a:gd name="T60" fmla="*/ 0 w 723"/>
                  <a:gd name="T61" fmla="*/ 222 h 447"/>
                  <a:gd name="T62" fmla="*/ 0 w 723"/>
                  <a:gd name="T63" fmla="*/ 222 h 447"/>
                  <a:gd name="T64" fmla="*/ 49 w 723"/>
                  <a:gd name="T65" fmla="*/ 28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3" h="447">
                    <a:moveTo>
                      <a:pt x="49" y="280"/>
                    </a:moveTo>
                    <a:lnTo>
                      <a:pt x="148" y="318"/>
                    </a:lnTo>
                    <a:lnTo>
                      <a:pt x="148" y="318"/>
                    </a:lnTo>
                    <a:cubicBezTo>
                      <a:pt x="181" y="331"/>
                      <a:pt x="207" y="350"/>
                      <a:pt x="230" y="376"/>
                    </a:cubicBezTo>
                    <a:lnTo>
                      <a:pt x="230" y="376"/>
                    </a:lnTo>
                    <a:cubicBezTo>
                      <a:pt x="251" y="401"/>
                      <a:pt x="278" y="420"/>
                      <a:pt x="312" y="433"/>
                    </a:cubicBezTo>
                    <a:lnTo>
                      <a:pt x="312" y="433"/>
                    </a:lnTo>
                    <a:cubicBezTo>
                      <a:pt x="345" y="446"/>
                      <a:pt x="377" y="446"/>
                      <a:pt x="410" y="433"/>
                    </a:cubicBezTo>
                    <a:lnTo>
                      <a:pt x="410" y="433"/>
                    </a:lnTo>
                    <a:cubicBezTo>
                      <a:pt x="442" y="420"/>
                      <a:pt x="470" y="401"/>
                      <a:pt x="492" y="376"/>
                    </a:cubicBezTo>
                    <a:lnTo>
                      <a:pt x="492" y="376"/>
                    </a:lnTo>
                    <a:cubicBezTo>
                      <a:pt x="513" y="350"/>
                      <a:pt x="541" y="331"/>
                      <a:pt x="574" y="318"/>
                    </a:cubicBezTo>
                    <a:lnTo>
                      <a:pt x="672" y="280"/>
                    </a:lnTo>
                    <a:lnTo>
                      <a:pt x="672" y="280"/>
                    </a:lnTo>
                    <a:cubicBezTo>
                      <a:pt x="705" y="267"/>
                      <a:pt x="722" y="248"/>
                      <a:pt x="722" y="222"/>
                    </a:cubicBezTo>
                    <a:lnTo>
                      <a:pt x="722" y="222"/>
                    </a:lnTo>
                    <a:cubicBezTo>
                      <a:pt x="722" y="197"/>
                      <a:pt x="705" y="177"/>
                      <a:pt x="672" y="165"/>
                    </a:cubicBezTo>
                    <a:lnTo>
                      <a:pt x="574" y="126"/>
                    </a:lnTo>
                    <a:lnTo>
                      <a:pt x="574" y="126"/>
                    </a:lnTo>
                    <a:cubicBezTo>
                      <a:pt x="541" y="114"/>
                      <a:pt x="513" y="95"/>
                      <a:pt x="492" y="69"/>
                    </a:cubicBezTo>
                    <a:lnTo>
                      <a:pt x="492" y="69"/>
                    </a:lnTo>
                    <a:cubicBezTo>
                      <a:pt x="470" y="44"/>
                      <a:pt x="442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5" y="0"/>
                      <a:pt x="312" y="13"/>
                    </a:cubicBezTo>
                    <a:lnTo>
                      <a:pt x="312" y="13"/>
                    </a:lnTo>
                    <a:cubicBezTo>
                      <a:pt x="278" y="25"/>
                      <a:pt x="251" y="44"/>
                      <a:pt x="230" y="69"/>
                    </a:cubicBezTo>
                    <a:lnTo>
                      <a:pt x="230" y="69"/>
                    </a:lnTo>
                    <a:cubicBezTo>
                      <a:pt x="207" y="95"/>
                      <a:pt x="181" y="114"/>
                      <a:pt x="148" y="126"/>
                    </a:cubicBezTo>
                    <a:lnTo>
                      <a:pt x="49" y="165"/>
                    </a:lnTo>
                    <a:lnTo>
                      <a:pt x="49" y="165"/>
                    </a:lnTo>
                    <a:cubicBezTo>
                      <a:pt x="17" y="177"/>
                      <a:pt x="0" y="197"/>
                      <a:pt x="0" y="222"/>
                    </a:cubicBezTo>
                    <a:lnTo>
                      <a:pt x="0" y="222"/>
                    </a:lnTo>
                    <a:cubicBezTo>
                      <a:pt x="0" y="248"/>
                      <a:pt x="17" y="267"/>
                      <a:pt x="49" y="2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4" name="Freeform 155">
                <a:extLst>
                  <a:ext uri="{FF2B5EF4-FFF2-40B4-BE49-F238E27FC236}">
                    <a16:creationId xmlns="" xmlns:a16="http://schemas.microsoft.com/office/drawing/2014/main" id="{70EA50FB-21A9-0A4A-B015-78E633B6B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488" y="6032500"/>
                <a:ext cx="165100" cy="160338"/>
              </a:xfrm>
              <a:custGeom>
                <a:avLst/>
                <a:gdLst>
                  <a:gd name="T0" fmla="*/ 327 w 459"/>
                  <a:gd name="T1" fmla="*/ 222 h 447"/>
                  <a:gd name="T2" fmla="*/ 327 w 459"/>
                  <a:gd name="T3" fmla="*/ 222 h 447"/>
                  <a:gd name="T4" fmla="*/ 278 w 459"/>
                  <a:gd name="T5" fmla="*/ 165 h 447"/>
                  <a:gd name="T6" fmla="*/ 278 w 459"/>
                  <a:gd name="T7" fmla="*/ 165 h 447"/>
                  <a:gd name="T8" fmla="*/ 179 w 459"/>
                  <a:gd name="T9" fmla="*/ 165 h 447"/>
                  <a:gd name="T10" fmla="*/ 179 w 459"/>
                  <a:gd name="T11" fmla="*/ 165 h 447"/>
                  <a:gd name="T12" fmla="*/ 130 w 459"/>
                  <a:gd name="T13" fmla="*/ 222 h 447"/>
                  <a:gd name="T14" fmla="*/ 130 w 459"/>
                  <a:gd name="T15" fmla="*/ 222 h 447"/>
                  <a:gd name="T16" fmla="*/ 179 w 459"/>
                  <a:gd name="T17" fmla="*/ 280 h 447"/>
                  <a:gd name="T18" fmla="*/ 179 w 459"/>
                  <a:gd name="T19" fmla="*/ 280 h 447"/>
                  <a:gd name="T20" fmla="*/ 278 w 459"/>
                  <a:gd name="T21" fmla="*/ 280 h 447"/>
                  <a:gd name="T22" fmla="*/ 278 w 459"/>
                  <a:gd name="T23" fmla="*/ 280 h 447"/>
                  <a:gd name="T24" fmla="*/ 327 w 459"/>
                  <a:gd name="T25" fmla="*/ 222 h 447"/>
                  <a:gd name="T26" fmla="*/ 426 w 459"/>
                  <a:gd name="T27" fmla="*/ 146 h 447"/>
                  <a:gd name="T28" fmla="*/ 426 w 459"/>
                  <a:gd name="T29" fmla="*/ 146 h 447"/>
                  <a:gd name="T30" fmla="*/ 458 w 459"/>
                  <a:gd name="T31" fmla="*/ 222 h 447"/>
                  <a:gd name="T32" fmla="*/ 458 w 459"/>
                  <a:gd name="T33" fmla="*/ 222 h 447"/>
                  <a:gd name="T34" fmla="*/ 426 w 459"/>
                  <a:gd name="T35" fmla="*/ 299 h 447"/>
                  <a:gd name="T36" fmla="*/ 360 w 459"/>
                  <a:gd name="T37" fmla="*/ 376 h 447"/>
                  <a:gd name="T38" fmla="*/ 360 w 459"/>
                  <a:gd name="T39" fmla="*/ 376 h 447"/>
                  <a:gd name="T40" fmla="*/ 278 w 459"/>
                  <a:gd name="T41" fmla="*/ 433 h 447"/>
                  <a:gd name="T42" fmla="*/ 278 w 459"/>
                  <a:gd name="T43" fmla="*/ 433 h 447"/>
                  <a:gd name="T44" fmla="*/ 179 w 459"/>
                  <a:gd name="T45" fmla="*/ 433 h 447"/>
                  <a:gd name="T46" fmla="*/ 179 w 459"/>
                  <a:gd name="T47" fmla="*/ 433 h 447"/>
                  <a:gd name="T48" fmla="*/ 97 w 459"/>
                  <a:gd name="T49" fmla="*/ 376 h 447"/>
                  <a:gd name="T50" fmla="*/ 32 w 459"/>
                  <a:gd name="T51" fmla="*/ 299 h 447"/>
                  <a:gd name="T52" fmla="*/ 32 w 459"/>
                  <a:gd name="T53" fmla="*/ 299 h 447"/>
                  <a:gd name="T54" fmla="*/ 0 w 459"/>
                  <a:gd name="T55" fmla="*/ 222 h 447"/>
                  <a:gd name="T56" fmla="*/ 0 w 459"/>
                  <a:gd name="T57" fmla="*/ 222 h 447"/>
                  <a:gd name="T58" fmla="*/ 32 w 459"/>
                  <a:gd name="T59" fmla="*/ 146 h 447"/>
                  <a:gd name="T60" fmla="*/ 97 w 459"/>
                  <a:gd name="T61" fmla="*/ 69 h 447"/>
                  <a:gd name="T62" fmla="*/ 97 w 459"/>
                  <a:gd name="T63" fmla="*/ 69 h 447"/>
                  <a:gd name="T64" fmla="*/ 179 w 459"/>
                  <a:gd name="T65" fmla="*/ 13 h 447"/>
                  <a:gd name="T66" fmla="*/ 179 w 459"/>
                  <a:gd name="T67" fmla="*/ 13 h 447"/>
                  <a:gd name="T68" fmla="*/ 278 w 459"/>
                  <a:gd name="T69" fmla="*/ 13 h 447"/>
                  <a:gd name="T70" fmla="*/ 278 w 459"/>
                  <a:gd name="T71" fmla="*/ 13 h 447"/>
                  <a:gd name="T72" fmla="*/ 360 w 459"/>
                  <a:gd name="T73" fmla="*/ 69 h 447"/>
                  <a:gd name="T74" fmla="*/ 426 w 459"/>
                  <a:gd name="T75" fmla="*/ 146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9" h="447">
                    <a:moveTo>
                      <a:pt x="327" y="222"/>
                    </a:moveTo>
                    <a:lnTo>
                      <a:pt x="327" y="222"/>
                    </a:lnTo>
                    <a:cubicBezTo>
                      <a:pt x="327" y="197"/>
                      <a:pt x="311" y="177"/>
                      <a:pt x="278" y="165"/>
                    </a:cubicBezTo>
                    <a:lnTo>
                      <a:pt x="278" y="165"/>
                    </a:lnTo>
                    <a:cubicBezTo>
                      <a:pt x="245" y="152"/>
                      <a:pt x="212" y="152"/>
                      <a:pt x="179" y="165"/>
                    </a:cubicBezTo>
                    <a:lnTo>
                      <a:pt x="179" y="165"/>
                    </a:lnTo>
                    <a:cubicBezTo>
                      <a:pt x="146" y="177"/>
                      <a:pt x="130" y="197"/>
                      <a:pt x="130" y="222"/>
                    </a:cubicBezTo>
                    <a:lnTo>
                      <a:pt x="130" y="222"/>
                    </a:lnTo>
                    <a:cubicBezTo>
                      <a:pt x="130" y="248"/>
                      <a:pt x="146" y="267"/>
                      <a:pt x="179" y="280"/>
                    </a:cubicBezTo>
                    <a:lnTo>
                      <a:pt x="179" y="280"/>
                    </a:lnTo>
                    <a:cubicBezTo>
                      <a:pt x="212" y="293"/>
                      <a:pt x="245" y="293"/>
                      <a:pt x="278" y="280"/>
                    </a:cubicBezTo>
                    <a:lnTo>
                      <a:pt x="278" y="280"/>
                    </a:lnTo>
                    <a:cubicBezTo>
                      <a:pt x="311" y="267"/>
                      <a:pt x="327" y="248"/>
                      <a:pt x="327" y="222"/>
                    </a:cubicBezTo>
                    <a:close/>
                    <a:moveTo>
                      <a:pt x="426" y="146"/>
                    </a:moveTo>
                    <a:lnTo>
                      <a:pt x="426" y="146"/>
                    </a:lnTo>
                    <a:cubicBezTo>
                      <a:pt x="447" y="172"/>
                      <a:pt x="458" y="197"/>
                      <a:pt x="458" y="222"/>
                    </a:cubicBezTo>
                    <a:lnTo>
                      <a:pt x="458" y="222"/>
                    </a:lnTo>
                    <a:cubicBezTo>
                      <a:pt x="458" y="248"/>
                      <a:pt x="447" y="273"/>
                      <a:pt x="426" y="299"/>
                    </a:cubicBezTo>
                    <a:lnTo>
                      <a:pt x="360" y="376"/>
                    </a:lnTo>
                    <a:lnTo>
                      <a:pt x="360" y="376"/>
                    </a:lnTo>
                    <a:cubicBezTo>
                      <a:pt x="338" y="401"/>
                      <a:pt x="311" y="420"/>
                      <a:pt x="278" y="433"/>
                    </a:cubicBezTo>
                    <a:lnTo>
                      <a:pt x="278" y="433"/>
                    </a:lnTo>
                    <a:cubicBezTo>
                      <a:pt x="245" y="446"/>
                      <a:pt x="212" y="446"/>
                      <a:pt x="179" y="433"/>
                    </a:cubicBezTo>
                    <a:lnTo>
                      <a:pt x="179" y="433"/>
                    </a:lnTo>
                    <a:cubicBezTo>
                      <a:pt x="146" y="420"/>
                      <a:pt x="120" y="401"/>
                      <a:pt x="97" y="376"/>
                    </a:cubicBezTo>
                    <a:lnTo>
                      <a:pt x="32" y="299"/>
                    </a:lnTo>
                    <a:lnTo>
                      <a:pt x="32" y="299"/>
                    </a:lnTo>
                    <a:cubicBezTo>
                      <a:pt x="10" y="273"/>
                      <a:pt x="0" y="248"/>
                      <a:pt x="0" y="222"/>
                    </a:cubicBezTo>
                    <a:lnTo>
                      <a:pt x="0" y="222"/>
                    </a:lnTo>
                    <a:cubicBezTo>
                      <a:pt x="0" y="197"/>
                      <a:pt x="10" y="172"/>
                      <a:pt x="32" y="146"/>
                    </a:cubicBezTo>
                    <a:lnTo>
                      <a:pt x="97" y="69"/>
                    </a:lnTo>
                    <a:lnTo>
                      <a:pt x="97" y="69"/>
                    </a:lnTo>
                    <a:cubicBezTo>
                      <a:pt x="120" y="44"/>
                      <a:pt x="146" y="25"/>
                      <a:pt x="179" y="13"/>
                    </a:cubicBezTo>
                    <a:lnTo>
                      <a:pt x="179" y="13"/>
                    </a:lnTo>
                    <a:cubicBezTo>
                      <a:pt x="212" y="0"/>
                      <a:pt x="245" y="0"/>
                      <a:pt x="278" y="13"/>
                    </a:cubicBezTo>
                    <a:lnTo>
                      <a:pt x="278" y="13"/>
                    </a:lnTo>
                    <a:cubicBezTo>
                      <a:pt x="311" y="25"/>
                      <a:pt x="338" y="44"/>
                      <a:pt x="360" y="69"/>
                    </a:cubicBezTo>
                    <a:lnTo>
                      <a:pt x="426" y="1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5" name="Freeform 156">
                <a:extLst>
                  <a:ext uri="{FF2B5EF4-FFF2-40B4-BE49-F238E27FC236}">
                    <a16:creationId xmlns="" xmlns:a16="http://schemas.microsoft.com/office/drawing/2014/main" id="{2AF64839-EEEB-514E-A297-B21DCE107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4675" y="5645150"/>
                <a:ext cx="68263" cy="111125"/>
              </a:xfrm>
              <a:custGeom>
                <a:avLst/>
                <a:gdLst>
                  <a:gd name="T0" fmla="*/ 11 w 191"/>
                  <a:gd name="T1" fmla="*/ 57 h 307"/>
                  <a:gd name="T2" fmla="*/ 11 w 191"/>
                  <a:gd name="T3" fmla="*/ 57 h 307"/>
                  <a:gd name="T4" fmla="*/ 59 w 191"/>
                  <a:gd name="T5" fmla="*/ 153 h 307"/>
                  <a:gd name="T6" fmla="*/ 190 w 191"/>
                  <a:gd name="T7" fmla="*/ 306 h 307"/>
                  <a:gd name="T8" fmla="*/ 190 w 191"/>
                  <a:gd name="T9" fmla="*/ 0 h 307"/>
                  <a:gd name="T10" fmla="*/ 59 w 191"/>
                  <a:gd name="T11" fmla="*/ 0 h 307"/>
                  <a:gd name="T12" fmla="*/ 59 w 191"/>
                  <a:gd name="T13" fmla="*/ 0 h 307"/>
                  <a:gd name="T14" fmla="*/ 11 w 191"/>
                  <a:gd name="T15" fmla="*/ 5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1" h="307">
                    <a:moveTo>
                      <a:pt x="11" y="57"/>
                    </a:moveTo>
                    <a:lnTo>
                      <a:pt x="11" y="57"/>
                    </a:lnTo>
                    <a:cubicBezTo>
                      <a:pt x="22" y="96"/>
                      <a:pt x="37" y="127"/>
                      <a:pt x="59" y="153"/>
                    </a:cubicBezTo>
                    <a:lnTo>
                      <a:pt x="190" y="306"/>
                    </a:lnTo>
                    <a:lnTo>
                      <a:pt x="190" y="0"/>
                    </a:lnTo>
                    <a:lnTo>
                      <a:pt x="59" y="0"/>
                    </a:lnTo>
                    <a:lnTo>
                      <a:pt x="59" y="0"/>
                    </a:lnTo>
                    <a:cubicBezTo>
                      <a:pt x="16" y="0"/>
                      <a:pt x="0" y="19"/>
                      <a:pt x="11" y="5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6" name="Freeform 157">
                <a:extLst>
                  <a:ext uri="{FF2B5EF4-FFF2-40B4-BE49-F238E27FC236}">
                    <a16:creationId xmlns="" xmlns:a16="http://schemas.microsoft.com/office/drawing/2014/main" id="{9A76521F-73F3-2940-8C9A-A8F17BB5F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645150"/>
                <a:ext cx="493712" cy="328613"/>
              </a:xfrm>
              <a:custGeom>
                <a:avLst/>
                <a:gdLst>
                  <a:gd name="T0" fmla="*/ 0 w 1373"/>
                  <a:gd name="T1" fmla="*/ 0 h 913"/>
                  <a:gd name="T2" fmla="*/ 1311 w 1373"/>
                  <a:gd name="T3" fmla="*/ 0 h 913"/>
                  <a:gd name="T4" fmla="*/ 1311 w 1373"/>
                  <a:gd name="T5" fmla="*/ 0 h 913"/>
                  <a:gd name="T6" fmla="*/ 1361 w 1373"/>
                  <a:gd name="T7" fmla="*/ 57 h 913"/>
                  <a:gd name="T8" fmla="*/ 1361 w 1373"/>
                  <a:gd name="T9" fmla="*/ 57 h 913"/>
                  <a:gd name="T10" fmla="*/ 1311 w 1373"/>
                  <a:gd name="T11" fmla="*/ 153 h 913"/>
                  <a:gd name="T12" fmla="*/ 1246 w 1373"/>
                  <a:gd name="T13" fmla="*/ 230 h 913"/>
                  <a:gd name="T14" fmla="*/ 1181 w 1373"/>
                  <a:gd name="T15" fmla="*/ 306 h 913"/>
                  <a:gd name="T16" fmla="*/ 1115 w 1373"/>
                  <a:gd name="T17" fmla="*/ 382 h 913"/>
                  <a:gd name="T18" fmla="*/ 1050 w 1373"/>
                  <a:gd name="T19" fmla="*/ 459 h 913"/>
                  <a:gd name="T20" fmla="*/ 984 w 1373"/>
                  <a:gd name="T21" fmla="*/ 535 h 913"/>
                  <a:gd name="T22" fmla="*/ 919 w 1373"/>
                  <a:gd name="T23" fmla="*/ 613 h 913"/>
                  <a:gd name="T24" fmla="*/ 853 w 1373"/>
                  <a:gd name="T25" fmla="*/ 689 h 913"/>
                  <a:gd name="T26" fmla="*/ 788 w 1373"/>
                  <a:gd name="T27" fmla="*/ 765 h 913"/>
                  <a:gd name="T28" fmla="*/ 722 w 1373"/>
                  <a:gd name="T29" fmla="*/ 842 h 913"/>
                  <a:gd name="T30" fmla="*/ 722 w 1373"/>
                  <a:gd name="T31" fmla="*/ 842 h 913"/>
                  <a:gd name="T32" fmla="*/ 640 w 1373"/>
                  <a:gd name="T33" fmla="*/ 900 h 913"/>
                  <a:gd name="T34" fmla="*/ 640 w 1373"/>
                  <a:gd name="T35" fmla="*/ 900 h 913"/>
                  <a:gd name="T36" fmla="*/ 541 w 1373"/>
                  <a:gd name="T37" fmla="*/ 900 h 913"/>
                  <a:gd name="T38" fmla="*/ 541 w 1373"/>
                  <a:gd name="T39" fmla="*/ 900 h 913"/>
                  <a:gd name="T40" fmla="*/ 459 w 1373"/>
                  <a:gd name="T41" fmla="*/ 842 h 913"/>
                  <a:gd name="T42" fmla="*/ 394 w 1373"/>
                  <a:gd name="T43" fmla="*/ 765 h 913"/>
                  <a:gd name="T44" fmla="*/ 328 w 1373"/>
                  <a:gd name="T45" fmla="*/ 689 h 913"/>
                  <a:gd name="T46" fmla="*/ 263 w 1373"/>
                  <a:gd name="T47" fmla="*/ 613 h 913"/>
                  <a:gd name="T48" fmla="*/ 198 w 1373"/>
                  <a:gd name="T49" fmla="*/ 535 h 913"/>
                  <a:gd name="T50" fmla="*/ 131 w 1373"/>
                  <a:gd name="T51" fmla="*/ 459 h 913"/>
                  <a:gd name="T52" fmla="*/ 66 w 1373"/>
                  <a:gd name="T53" fmla="*/ 382 h 913"/>
                  <a:gd name="T54" fmla="*/ 0 w 1373"/>
                  <a:gd name="T55" fmla="*/ 306 h 913"/>
                  <a:gd name="T56" fmla="*/ 0 w 1373"/>
                  <a:gd name="T57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3" h="913">
                    <a:moveTo>
                      <a:pt x="0" y="0"/>
                    </a:moveTo>
                    <a:lnTo>
                      <a:pt x="1311" y="0"/>
                    </a:lnTo>
                    <a:lnTo>
                      <a:pt x="1311" y="0"/>
                    </a:lnTo>
                    <a:cubicBezTo>
                      <a:pt x="1356" y="0"/>
                      <a:pt x="1372" y="19"/>
                      <a:pt x="1361" y="57"/>
                    </a:cubicBezTo>
                    <a:lnTo>
                      <a:pt x="1361" y="57"/>
                    </a:lnTo>
                    <a:cubicBezTo>
                      <a:pt x="1350" y="96"/>
                      <a:pt x="1334" y="127"/>
                      <a:pt x="1311" y="153"/>
                    </a:cubicBezTo>
                    <a:lnTo>
                      <a:pt x="1246" y="230"/>
                    </a:lnTo>
                    <a:lnTo>
                      <a:pt x="1181" y="306"/>
                    </a:lnTo>
                    <a:lnTo>
                      <a:pt x="1115" y="382"/>
                    </a:lnTo>
                    <a:lnTo>
                      <a:pt x="1050" y="459"/>
                    </a:lnTo>
                    <a:lnTo>
                      <a:pt x="984" y="535"/>
                    </a:lnTo>
                    <a:lnTo>
                      <a:pt x="919" y="613"/>
                    </a:lnTo>
                    <a:lnTo>
                      <a:pt x="853" y="689"/>
                    </a:lnTo>
                    <a:lnTo>
                      <a:pt x="788" y="765"/>
                    </a:lnTo>
                    <a:lnTo>
                      <a:pt x="722" y="842"/>
                    </a:lnTo>
                    <a:lnTo>
                      <a:pt x="722" y="842"/>
                    </a:lnTo>
                    <a:cubicBezTo>
                      <a:pt x="700" y="867"/>
                      <a:pt x="673" y="887"/>
                      <a:pt x="640" y="900"/>
                    </a:cubicBezTo>
                    <a:lnTo>
                      <a:pt x="640" y="900"/>
                    </a:lnTo>
                    <a:cubicBezTo>
                      <a:pt x="607" y="912"/>
                      <a:pt x="574" y="912"/>
                      <a:pt x="541" y="900"/>
                    </a:cubicBezTo>
                    <a:lnTo>
                      <a:pt x="541" y="900"/>
                    </a:lnTo>
                    <a:cubicBezTo>
                      <a:pt x="508" y="887"/>
                      <a:pt x="482" y="867"/>
                      <a:pt x="459" y="842"/>
                    </a:cubicBezTo>
                    <a:lnTo>
                      <a:pt x="394" y="765"/>
                    </a:lnTo>
                    <a:lnTo>
                      <a:pt x="328" y="689"/>
                    </a:lnTo>
                    <a:lnTo>
                      <a:pt x="263" y="613"/>
                    </a:lnTo>
                    <a:lnTo>
                      <a:pt x="198" y="535"/>
                    </a:lnTo>
                    <a:lnTo>
                      <a:pt x="131" y="459"/>
                    </a:lnTo>
                    <a:lnTo>
                      <a:pt x="66" y="382"/>
                    </a:lnTo>
                    <a:lnTo>
                      <a:pt x="0" y="30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7" name="Freeform 158">
                <a:extLst>
                  <a:ext uri="{FF2B5EF4-FFF2-40B4-BE49-F238E27FC236}">
                    <a16:creationId xmlns="" xmlns:a16="http://schemas.microsoft.com/office/drawing/2014/main" id="{F4C6FDEB-0391-1444-82DA-7D0D1E83E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6863" y="5699125"/>
                <a:ext cx="260350" cy="163513"/>
              </a:xfrm>
              <a:custGeom>
                <a:avLst/>
                <a:gdLst>
                  <a:gd name="T0" fmla="*/ 0 w 722"/>
                  <a:gd name="T1" fmla="*/ 77 h 453"/>
                  <a:gd name="T2" fmla="*/ 0 w 722"/>
                  <a:gd name="T3" fmla="*/ 77 h 453"/>
                  <a:gd name="T4" fmla="*/ 33 w 722"/>
                  <a:gd name="T5" fmla="*/ 153 h 453"/>
                  <a:gd name="T6" fmla="*/ 229 w 722"/>
                  <a:gd name="T7" fmla="*/ 382 h 453"/>
                  <a:gd name="T8" fmla="*/ 229 w 722"/>
                  <a:gd name="T9" fmla="*/ 382 h 453"/>
                  <a:gd name="T10" fmla="*/ 311 w 722"/>
                  <a:gd name="T11" fmla="*/ 440 h 453"/>
                  <a:gd name="T12" fmla="*/ 311 w 722"/>
                  <a:gd name="T13" fmla="*/ 440 h 453"/>
                  <a:gd name="T14" fmla="*/ 410 w 722"/>
                  <a:gd name="T15" fmla="*/ 440 h 453"/>
                  <a:gd name="T16" fmla="*/ 410 w 722"/>
                  <a:gd name="T17" fmla="*/ 440 h 453"/>
                  <a:gd name="T18" fmla="*/ 492 w 722"/>
                  <a:gd name="T19" fmla="*/ 382 h 453"/>
                  <a:gd name="T20" fmla="*/ 689 w 722"/>
                  <a:gd name="T21" fmla="*/ 153 h 453"/>
                  <a:gd name="T22" fmla="*/ 689 w 722"/>
                  <a:gd name="T23" fmla="*/ 153 h 453"/>
                  <a:gd name="T24" fmla="*/ 721 w 722"/>
                  <a:gd name="T25" fmla="*/ 77 h 453"/>
                  <a:gd name="T26" fmla="*/ 721 w 722"/>
                  <a:gd name="T27" fmla="*/ 77 h 453"/>
                  <a:gd name="T28" fmla="*/ 672 w 722"/>
                  <a:gd name="T29" fmla="*/ 19 h 453"/>
                  <a:gd name="T30" fmla="*/ 672 w 722"/>
                  <a:gd name="T31" fmla="*/ 19 h 453"/>
                  <a:gd name="T32" fmla="*/ 558 w 722"/>
                  <a:gd name="T33" fmla="*/ 0 h 453"/>
                  <a:gd name="T34" fmla="*/ 164 w 722"/>
                  <a:gd name="T35" fmla="*/ 0 h 453"/>
                  <a:gd name="T36" fmla="*/ 164 w 722"/>
                  <a:gd name="T37" fmla="*/ 0 h 453"/>
                  <a:gd name="T38" fmla="*/ 50 w 722"/>
                  <a:gd name="T39" fmla="*/ 19 h 453"/>
                  <a:gd name="T40" fmla="*/ 50 w 722"/>
                  <a:gd name="T41" fmla="*/ 19 h 453"/>
                  <a:gd name="T42" fmla="*/ 0 w 722"/>
                  <a:gd name="T43" fmla="*/ 7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2" h="453">
                    <a:moveTo>
                      <a:pt x="0" y="77"/>
                    </a:moveTo>
                    <a:lnTo>
                      <a:pt x="0" y="77"/>
                    </a:lnTo>
                    <a:cubicBezTo>
                      <a:pt x="0" y="102"/>
                      <a:pt x="11" y="128"/>
                      <a:pt x="33" y="153"/>
                    </a:cubicBezTo>
                    <a:lnTo>
                      <a:pt x="229" y="382"/>
                    </a:lnTo>
                    <a:lnTo>
                      <a:pt x="229" y="382"/>
                    </a:lnTo>
                    <a:cubicBezTo>
                      <a:pt x="252" y="408"/>
                      <a:pt x="278" y="427"/>
                      <a:pt x="311" y="440"/>
                    </a:cubicBezTo>
                    <a:lnTo>
                      <a:pt x="311" y="440"/>
                    </a:lnTo>
                    <a:cubicBezTo>
                      <a:pt x="344" y="452"/>
                      <a:pt x="377" y="452"/>
                      <a:pt x="410" y="440"/>
                    </a:cubicBezTo>
                    <a:lnTo>
                      <a:pt x="410" y="440"/>
                    </a:lnTo>
                    <a:cubicBezTo>
                      <a:pt x="443" y="427"/>
                      <a:pt x="470" y="408"/>
                      <a:pt x="492" y="382"/>
                    </a:cubicBezTo>
                    <a:lnTo>
                      <a:pt x="689" y="153"/>
                    </a:lnTo>
                    <a:lnTo>
                      <a:pt x="689" y="153"/>
                    </a:lnTo>
                    <a:cubicBezTo>
                      <a:pt x="710" y="128"/>
                      <a:pt x="721" y="102"/>
                      <a:pt x="721" y="77"/>
                    </a:cubicBezTo>
                    <a:lnTo>
                      <a:pt x="721" y="77"/>
                    </a:lnTo>
                    <a:cubicBezTo>
                      <a:pt x="721" y="51"/>
                      <a:pt x="706" y="32"/>
                      <a:pt x="672" y="19"/>
                    </a:cubicBezTo>
                    <a:lnTo>
                      <a:pt x="672" y="19"/>
                    </a:lnTo>
                    <a:cubicBezTo>
                      <a:pt x="639" y="7"/>
                      <a:pt x="601" y="0"/>
                      <a:pt x="558" y="0"/>
                    </a:cubicBezTo>
                    <a:lnTo>
                      <a:pt x="164" y="0"/>
                    </a:lnTo>
                    <a:lnTo>
                      <a:pt x="164" y="0"/>
                    </a:lnTo>
                    <a:cubicBezTo>
                      <a:pt x="121" y="0"/>
                      <a:pt x="82" y="7"/>
                      <a:pt x="50" y="19"/>
                    </a:cubicBezTo>
                    <a:lnTo>
                      <a:pt x="50" y="19"/>
                    </a:lnTo>
                    <a:cubicBezTo>
                      <a:pt x="16" y="32"/>
                      <a:pt x="0" y="51"/>
                      <a:pt x="0" y="7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8" name="Freeform 159">
                <a:extLst>
                  <a:ext uri="{FF2B5EF4-FFF2-40B4-BE49-F238E27FC236}">
                    <a16:creationId xmlns="" xmlns:a16="http://schemas.microsoft.com/office/drawing/2014/main" id="{D77D4565-7C16-5649-9D8F-707485C18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463" y="6619875"/>
                <a:ext cx="117475" cy="130175"/>
              </a:xfrm>
              <a:custGeom>
                <a:avLst/>
                <a:gdLst>
                  <a:gd name="T0" fmla="*/ 196 w 328"/>
                  <a:gd name="T1" fmla="*/ 98 h 361"/>
                  <a:gd name="T2" fmla="*/ 131 w 328"/>
                  <a:gd name="T3" fmla="*/ 164 h 361"/>
                  <a:gd name="T4" fmla="*/ 66 w 328"/>
                  <a:gd name="T5" fmla="*/ 229 h 361"/>
                  <a:gd name="T6" fmla="*/ 66 w 328"/>
                  <a:gd name="T7" fmla="*/ 229 h 361"/>
                  <a:gd name="T8" fmla="*/ 17 w 328"/>
                  <a:gd name="T9" fmla="*/ 311 h 361"/>
                  <a:gd name="T10" fmla="*/ 0 w 328"/>
                  <a:gd name="T11" fmla="*/ 360 h 361"/>
                  <a:gd name="T12" fmla="*/ 263 w 328"/>
                  <a:gd name="T13" fmla="*/ 360 h 361"/>
                  <a:gd name="T14" fmla="*/ 278 w 328"/>
                  <a:gd name="T15" fmla="*/ 311 h 361"/>
                  <a:gd name="T16" fmla="*/ 278 w 328"/>
                  <a:gd name="T17" fmla="*/ 311 h 361"/>
                  <a:gd name="T18" fmla="*/ 327 w 328"/>
                  <a:gd name="T19" fmla="*/ 262 h 361"/>
                  <a:gd name="T20" fmla="*/ 327 w 328"/>
                  <a:gd name="T21" fmla="*/ 0 h 361"/>
                  <a:gd name="T22" fmla="*/ 327 w 328"/>
                  <a:gd name="T23" fmla="*/ 0 h 361"/>
                  <a:gd name="T24" fmla="*/ 263 w 328"/>
                  <a:gd name="T25" fmla="*/ 33 h 361"/>
                  <a:gd name="T26" fmla="*/ 196 w 328"/>
                  <a:gd name="T27" fmla="*/ 9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8" h="361">
                    <a:moveTo>
                      <a:pt x="196" y="98"/>
                    </a:move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3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90" y="279"/>
                      <a:pt x="306" y="262"/>
                      <a:pt x="327" y="262"/>
                    </a:cubicBezTo>
                    <a:lnTo>
                      <a:pt x="327" y="0"/>
                    </a:lnTo>
                    <a:lnTo>
                      <a:pt x="327" y="0"/>
                    </a:lnTo>
                    <a:cubicBezTo>
                      <a:pt x="306" y="0"/>
                      <a:pt x="284" y="11"/>
                      <a:pt x="263" y="33"/>
                    </a:cubicBezTo>
                    <a:lnTo>
                      <a:pt x="196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9" name="Freeform 160">
                <a:extLst>
                  <a:ext uri="{FF2B5EF4-FFF2-40B4-BE49-F238E27FC236}">
                    <a16:creationId xmlns="" xmlns:a16="http://schemas.microsoft.com/office/drawing/2014/main" id="{3937115E-373C-6046-8F47-ABD9871B3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1300" y="6619875"/>
                <a:ext cx="236538" cy="130175"/>
              </a:xfrm>
              <a:custGeom>
                <a:avLst/>
                <a:gdLst>
                  <a:gd name="T0" fmla="*/ 590 w 656"/>
                  <a:gd name="T1" fmla="*/ 229 h 361"/>
                  <a:gd name="T2" fmla="*/ 394 w 656"/>
                  <a:gd name="T3" fmla="*/ 33 h 361"/>
                  <a:gd name="T4" fmla="*/ 394 w 656"/>
                  <a:gd name="T5" fmla="*/ 33 h 361"/>
                  <a:gd name="T6" fmla="*/ 328 w 656"/>
                  <a:gd name="T7" fmla="*/ 0 h 361"/>
                  <a:gd name="T8" fmla="*/ 328 w 656"/>
                  <a:gd name="T9" fmla="*/ 0 h 361"/>
                  <a:gd name="T10" fmla="*/ 262 w 656"/>
                  <a:gd name="T11" fmla="*/ 33 h 361"/>
                  <a:gd name="T12" fmla="*/ 66 w 656"/>
                  <a:gd name="T13" fmla="*/ 229 h 361"/>
                  <a:gd name="T14" fmla="*/ 66 w 656"/>
                  <a:gd name="T15" fmla="*/ 229 h 361"/>
                  <a:gd name="T16" fmla="*/ 16 w 656"/>
                  <a:gd name="T17" fmla="*/ 311 h 361"/>
                  <a:gd name="T18" fmla="*/ 0 w 656"/>
                  <a:gd name="T19" fmla="*/ 360 h 361"/>
                  <a:gd name="T20" fmla="*/ 262 w 656"/>
                  <a:gd name="T21" fmla="*/ 360 h 361"/>
                  <a:gd name="T22" fmla="*/ 279 w 656"/>
                  <a:gd name="T23" fmla="*/ 311 h 361"/>
                  <a:gd name="T24" fmla="*/ 279 w 656"/>
                  <a:gd name="T25" fmla="*/ 311 h 361"/>
                  <a:gd name="T26" fmla="*/ 328 w 656"/>
                  <a:gd name="T27" fmla="*/ 262 h 361"/>
                  <a:gd name="T28" fmla="*/ 328 w 656"/>
                  <a:gd name="T29" fmla="*/ 262 h 361"/>
                  <a:gd name="T30" fmla="*/ 377 w 656"/>
                  <a:gd name="T31" fmla="*/ 311 h 361"/>
                  <a:gd name="T32" fmla="*/ 394 w 656"/>
                  <a:gd name="T33" fmla="*/ 360 h 361"/>
                  <a:gd name="T34" fmla="*/ 655 w 656"/>
                  <a:gd name="T35" fmla="*/ 360 h 361"/>
                  <a:gd name="T36" fmla="*/ 640 w 656"/>
                  <a:gd name="T37" fmla="*/ 311 h 361"/>
                  <a:gd name="T38" fmla="*/ 640 w 656"/>
                  <a:gd name="T39" fmla="*/ 311 h 361"/>
                  <a:gd name="T40" fmla="*/ 590 w 656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6" h="361">
                    <a:moveTo>
                      <a:pt x="590" y="229"/>
                    </a:move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7" y="311"/>
                    </a:cubicBezTo>
                    <a:lnTo>
                      <a:pt x="394" y="360"/>
                    </a:lnTo>
                    <a:lnTo>
                      <a:pt x="655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0" name="Freeform 161">
                <a:extLst>
                  <a:ext uri="{FF2B5EF4-FFF2-40B4-BE49-F238E27FC236}">
                    <a16:creationId xmlns="" xmlns:a16="http://schemas.microsoft.com/office/drawing/2014/main" id="{446DA88B-9598-164B-924B-9F6963082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725" y="6619875"/>
                <a:ext cx="236538" cy="130175"/>
              </a:xfrm>
              <a:custGeom>
                <a:avLst/>
                <a:gdLst>
                  <a:gd name="T0" fmla="*/ 589 w 657"/>
                  <a:gd name="T1" fmla="*/ 229 h 361"/>
                  <a:gd name="T2" fmla="*/ 393 w 657"/>
                  <a:gd name="T3" fmla="*/ 33 h 361"/>
                  <a:gd name="T4" fmla="*/ 393 w 657"/>
                  <a:gd name="T5" fmla="*/ 33 h 361"/>
                  <a:gd name="T6" fmla="*/ 328 w 657"/>
                  <a:gd name="T7" fmla="*/ 0 h 361"/>
                  <a:gd name="T8" fmla="*/ 328 w 657"/>
                  <a:gd name="T9" fmla="*/ 0 h 361"/>
                  <a:gd name="T10" fmla="*/ 262 w 657"/>
                  <a:gd name="T11" fmla="*/ 33 h 361"/>
                  <a:gd name="T12" fmla="*/ 65 w 657"/>
                  <a:gd name="T13" fmla="*/ 229 h 361"/>
                  <a:gd name="T14" fmla="*/ 65 w 657"/>
                  <a:gd name="T15" fmla="*/ 229 h 361"/>
                  <a:gd name="T16" fmla="*/ 16 w 657"/>
                  <a:gd name="T17" fmla="*/ 311 h 361"/>
                  <a:gd name="T18" fmla="*/ 0 w 657"/>
                  <a:gd name="T19" fmla="*/ 360 h 361"/>
                  <a:gd name="T20" fmla="*/ 262 w 657"/>
                  <a:gd name="T21" fmla="*/ 360 h 361"/>
                  <a:gd name="T22" fmla="*/ 278 w 657"/>
                  <a:gd name="T23" fmla="*/ 311 h 361"/>
                  <a:gd name="T24" fmla="*/ 278 w 657"/>
                  <a:gd name="T25" fmla="*/ 311 h 361"/>
                  <a:gd name="T26" fmla="*/ 328 w 657"/>
                  <a:gd name="T27" fmla="*/ 262 h 361"/>
                  <a:gd name="T28" fmla="*/ 328 w 657"/>
                  <a:gd name="T29" fmla="*/ 262 h 361"/>
                  <a:gd name="T30" fmla="*/ 376 w 657"/>
                  <a:gd name="T31" fmla="*/ 311 h 361"/>
                  <a:gd name="T32" fmla="*/ 393 w 657"/>
                  <a:gd name="T33" fmla="*/ 360 h 361"/>
                  <a:gd name="T34" fmla="*/ 656 w 657"/>
                  <a:gd name="T35" fmla="*/ 360 h 361"/>
                  <a:gd name="T36" fmla="*/ 639 w 657"/>
                  <a:gd name="T37" fmla="*/ 311 h 361"/>
                  <a:gd name="T38" fmla="*/ 639 w 657"/>
                  <a:gd name="T39" fmla="*/ 311 h 361"/>
                  <a:gd name="T40" fmla="*/ 589 w 657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7" h="361">
                    <a:moveTo>
                      <a:pt x="589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3" y="11"/>
                      <a:pt x="262" y="33"/>
                    </a:cubicBezTo>
                    <a:lnTo>
                      <a:pt x="65" y="229"/>
                    </a:lnTo>
                    <a:lnTo>
                      <a:pt x="65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6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89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1" name="Freeform 162">
                <a:extLst>
                  <a:ext uri="{FF2B5EF4-FFF2-40B4-BE49-F238E27FC236}">
                    <a16:creationId xmlns="" xmlns:a16="http://schemas.microsoft.com/office/drawing/2014/main" id="{1C6B87AB-C7D4-3D4E-AD9A-25253418D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6150" y="6619875"/>
                <a:ext cx="236538" cy="130175"/>
              </a:xfrm>
              <a:custGeom>
                <a:avLst/>
                <a:gdLst>
                  <a:gd name="T0" fmla="*/ 590 w 657"/>
                  <a:gd name="T1" fmla="*/ 229 h 361"/>
                  <a:gd name="T2" fmla="*/ 525 w 657"/>
                  <a:gd name="T3" fmla="*/ 164 h 361"/>
                  <a:gd name="T4" fmla="*/ 459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6 w 657"/>
                  <a:gd name="T17" fmla="*/ 98 h 361"/>
                  <a:gd name="T18" fmla="*/ 131 w 657"/>
                  <a:gd name="T19" fmla="*/ 164 h 361"/>
                  <a:gd name="T20" fmla="*/ 65 w 657"/>
                  <a:gd name="T21" fmla="*/ 229 h 361"/>
                  <a:gd name="T22" fmla="*/ 65 w 657"/>
                  <a:gd name="T23" fmla="*/ 229 h 361"/>
                  <a:gd name="T24" fmla="*/ 16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39 w 657"/>
                  <a:gd name="T45" fmla="*/ 311 h 361"/>
                  <a:gd name="T46" fmla="*/ 639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5" y="164"/>
                    </a:lnTo>
                    <a:lnTo>
                      <a:pt x="459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2" name="Freeform 163">
                <a:extLst>
                  <a:ext uri="{FF2B5EF4-FFF2-40B4-BE49-F238E27FC236}">
                    <a16:creationId xmlns="" xmlns:a16="http://schemas.microsoft.com/office/drawing/2014/main" id="{148BC4B0-CCC3-E140-B018-6D895F4F7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6619875"/>
                <a:ext cx="236537" cy="130175"/>
              </a:xfrm>
              <a:custGeom>
                <a:avLst/>
                <a:gdLst>
                  <a:gd name="T0" fmla="*/ 590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3 w 657"/>
                  <a:gd name="T15" fmla="*/ 33 h 361"/>
                  <a:gd name="T16" fmla="*/ 197 w 657"/>
                  <a:gd name="T17" fmla="*/ 98 h 361"/>
                  <a:gd name="T18" fmla="*/ 132 w 657"/>
                  <a:gd name="T19" fmla="*/ 164 h 361"/>
                  <a:gd name="T20" fmla="*/ 65 w 657"/>
                  <a:gd name="T21" fmla="*/ 229 h 361"/>
                  <a:gd name="T22" fmla="*/ 65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3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39 w 657"/>
                  <a:gd name="T45" fmla="*/ 311 h 361"/>
                  <a:gd name="T46" fmla="*/ 639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3" y="33"/>
                    </a:cubicBezTo>
                    <a:lnTo>
                      <a:pt x="197" y="98"/>
                    </a:lnTo>
                    <a:lnTo>
                      <a:pt x="132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7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3" name="Freeform 164">
                <a:extLst>
                  <a:ext uri="{FF2B5EF4-FFF2-40B4-BE49-F238E27FC236}">
                    <a16:creationId xmlns="" xmlns:a16="http://schemas.microsoft.com/office/drawing/2014/main" id="{826FD758-BC4D-E84E-8DF5-6CCAEB87E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413" y="6619875"/>
                <a:ext cx="236537" cy="130175"/>
              </a:xfrm>
              <a:custGeom>
                <a:avLst/>
                <a:gdLst>
                  <a:gd name="T0" fmla="*/ 591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4 w 657"/>
                  <a:gd name="T7" fmla="*/ 33 h 361"/>
                  <a:gd name="T8" fmla="*/ 394 w 657"/>
                  <a:gd name="T9" fmla="*/ 33 h 361"/>
                  <a:gd name="T10" fmla="*/ 329 w 657"/>
                  <a:gd name="T11" fmla="*/ 0 h 361"/>
                  <a:gd name="T12" fmla="*/ 329 w 657"/>
                  <a:gd name="T13" fmla="*/ 0 h 361"/>
                  <a:gd name="T14" fmla="*/ 263 w 657"/>
                  <a:gd name="T15" fmla="*/ 33 h 361"/>
                  <a:gd name="T16" fmla="*/ 197 w 657"/>
                  <a:gd name="T17" fmla="*/ 98 h 361"/>
                  <a:gd name="T18" fmla="*/ 132 w 657"/>
                  <a:gd name="T19" fmla="*/ 164 h 361"/>
                  <a:gd name="T20" fmla="*/ 67 w 657"/>
                  <a:gd name="T21" fmla="*/ 229 h 361"/>
                  <a:gd name="T22" fmla="*/ 67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3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9 w 657"/>
                  <a:gd name="T35" fmla="*/ 262 h 361"/>
                  <a:gd name="T36" fmla="*/ 329 w 657"/>
                  <a:gd name="T37" fmla="*/ 262 h 361"/>
                  <a:gd name="T38" fmla="*/ 378 w 657"/>
                  <a:gd name="T39" fmla="*/ 311 h 361"/>
                  <a:gd name="T40" fmla="*/ 394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1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1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9" y="0"/>
                    </a:cubicBezTo>
                    <a:lnTo>
                      <a:pt x="329" y="0"/>
                    </a:lnTo>
                    <a:cubicBezTo>
                      <a:pt x="306" y="0"/>
                      <a:pt x="285" y="11"/>
                      <a:pt x="263" y="33"/>
                    </a:cubicBezTo>
                    <a:lnTo>
                      <a:pt x="197" y="98"/>
                    </a:lnTo>
                    <a:lnTo>
                      <a:pt x="132" y="164"/>
                    </a:lnTo>
                    <a:lnTo>
                      <a:pt x="67" y="229"/>
                    </a:lnTo>
                    <a:lnTo>
                      <a:pt x="67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9" y="262"/>
                    </a:cubicBezTo>
                    <a:lnTo>
                      <a:pt x="329" y="262"/>
                    </a:lnTo>
                    <a:cubicBezTo>
                      <a:pt x="350" y="262"/>
                      <a:pt x="367" y="279"/>
                      <a:pt x="378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9" y="279"/>
                      <a:pt x="613" y="251"/>
                      <a:pt x="591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4" name="Freeform 165">
                <a:extLst>
                  <a:ext uri="{FF2B5EF4-FFF2-40B4-BE49-F238E27FC236}">
                    <a16:creationId xmlns="" xmlns:a16="http://schemas.microsoft.com/office/drawing/2014/main" id="{2FAF003E-55AA-3D4B-B283-F535C1AD8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6619875"/>
                <a:ext cx="119062" cy="130175"/>
              </a:xfrm>
              <a:custGeom>
                <a:avLst/>
                <a:gdLst>
                  <a:gd name="T0" fmla="*/ 263 w 329"/>
                  <a:gd name="T1" fmla="*/ 229 h 361"/>
                  <a:gd name="T2" fmla="*/ 66 w 329"/>
                  <a:gd name="T3" fmla="*/ 33 h 361"/>
                  <a:gd name="T4" fmla="*/ 66 w 329"/>
                  <a:gd name="T5" fmla="*/ 33 h 361"/>
                  <a:gd name="T6" fmla="*/ 0 w 329"/>
                  <a:gd name="T7" fmla="*/ 0 h 361"/>
                  <a:gd name="T8" fmla="*/ 0 w 329"/>
                  <a:gd name="T9" fmla="*/ 262 h 361"/>
                  <a:gd name="T10" fmla="*/ 0 w 329"/>
                  <a:gd name="T11" fmla="*/ 262 h 361"/>
                  <a:gd name="T12" fmla="*/ 50 w 329"/>
                  <a:gd name="T13" fmla="*/ 311 h 361"/>
                  <a:gd name="T14" fmla="*/ 66 w 329"/>
                  <a:gd name="T15" fmla="*/ 360 h 361"/>
                  <a:gd name="T16" fmla="*/ 328 w 329"/>
                  <a:gd name="T17" fmla="*/ 360 h 361"/>
                  <a:gd name="T18" fmla="*/ 312 w 329"/>
                  <a:gd name="T19" fmla="*/ 311 h 361"/>
                  <a:gd name="T20" fmla="*/ 312 w 329"/>
                  <a:gd name="T21" fmla="*/ 311 h 361"/>
                  <a:gd name="T22" fmla="*/ 263 w 329"/>
                  <a:gd name="T23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" h="361">
                    <a:moveTo>
                      <a:pt x="263" y="229"/>
                    </a:moveTo>
                    <a:lnTo>
                      <a:pt x="66" y="33"/>
                    </a:lnTo>
                    <a:lnTo>
                      <a:pt x="66" y="33"/>
                    </a:lnTo>
                    <a:cubicBezTo>
                      <a:pt x="45" y="11"/>
                      <a:pt x="23" y="0"/>
                      <a:pt x="0" y="0"/>
                    </a:cubicBezTo>
                    <a:lnTo>
                      <a:pt x="0" y="262"/>
                    </a:lnTo>
                    <a:lnTo>
                      <a:pt x="0" y="262"/>
                    </a:lnTo>
                    <a:cubicBezTo>
                      <a:pt x="23" y="262"/>
                      <a:pt x="39" y="279"/>
                      <a:pt x="50" y="311"/>
                    </a:cubicBezTo>
                    <a:lnTo>
                      <a:pt x="66" y="360"/>
                    </a:lnTo>
                    <a:lnTo>
                      <a:pt x="328" y="360"/>
                    </a:lnTo>
                    <a:lnTo>
                      <a:pt x="312" y="311"/>
                    </a:lnTo>
                    <a:lnTo>
                      <a:pt x="312" y="311"/>
                    </a:lnTo>
                    <a:cubicBezTo>
                      <a:pt x="301" y="279"/>
                      <a:pt x="285" y="251"/>
                      <a:pt x="263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5" name="Freeform 166">
                <a:extLst>
                  <a:ext uri="{FF2B5EF4-FFF2-40B4-BE49-F238E27FC236}">
                    <a16:creationId xmlns="" xmlns:a16="http://schemas.microsoft.com/office/drawing/2014/main" id="{D089F8FA-6DF0-1B45-8824-7D2C3E44C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538" y="6619875"/>
                <a:ext cx="23812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6" name="Freeform 167">
                <a:extLst>
                  <a:ext uri="{FF2B5EF4-FFF2-40B4-BE49-F238E27FC236}">
                    <a16:creationId xmlns="" xmlns:a16="http://schemas.microsoft.com/office/drawing/2014/main" id="{8ED7FAEE-1910-4341-885C-9DB1A5160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6375" y="6619875"/>
                <a:ext cx="23813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7" name="Freeform 168">
                <a:extLst>
                  <a:ext uri="{FF2B5EF4-FFF2-40B4-BE49-F238E27FC236}">
                    <a16:creationId xmlns="" xmlns:a16="http://schemas.microsoft.com/office/drawing/2014/main" id="{6BEE0F04-C873-9D4B-9A7F-D108A74CC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3800" y="6619875"/>
                <a:ext cx="23813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3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3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8" name="Freeform 169">
                <a:extLst>
                  <a:ext uri="{FF2B5EF4-FFF2-40B4-BE49-F238E27FC236}">
                    <a16:creationId xmlns="" xmlns:a16="http://schemas.microsoft.com/office/drawing/2014/main" id="{93D4B69E-F8F6-6D4B-83F0-3824AB932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9638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2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2" y="65"/>
                      <a:pt x="33" y="65"/>
                    </a:cubicBezTo>
                    <a:lnTo>
                      <a:pt x="33" y="65"/>
                    </a:lnTo>
                    <a:cubicBezTo>
                      <a:pt x="56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6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9" name="Freeform 170">
                <a:extLst>
                  <a:ext uri="{FF2B5EF4-FFF2-40B4-BE49-F238E27FC236}">
                    <a16:creationId xmlns="" xmlns:a16="http://schemas.microsoft.com/office/drawing/2014/main" id="{94182B05-148F-7C48-B7AE-566E251E2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0" name="Freeform 171">
                <a:extLst>
                  <a:ext uri="{FF2B5EF4-FFF2-40B4-BE49-F238E27FC236}">
                    <a16:creationId xmlns="" xmlns:a16="http://schemas.microsoft.com/office/drawing/2014/main" id="{0F6B04B7-45DD-AB46-B56C-DE7346CD3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488" y="6619875"/>
                <a:ext cx="23812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11" name="Group 510">
              <a:extLst>
                <a:ext uri="{FF2B5EF4-FFF2-40B4-BE49-F238E27FC236}">
                  <a16:creationId xmlns="" xmlns:a16="http://schemas.microsoft.com/office/drawing/2014/main" id="{41E966F6-D53A-9A4F-99D6-909C8CD846D0}"/>
                </a:ext>
              </a:extLst>
            </p:cNvPr>
            <p:cNvGrpSpPr/>
            <p:nvPr/>
          </p:nvGrpSpPr>
          <p:grpSpPr>
            <a:xfrm>
              <a:off x="4452938" y="5166839"/>
              <a:ext cx="1700212" cy="1104900"/>
              <a:chOff x="4452938" y="5645150"/>
              <a:chExt cx="1700212" cy="1104900"/>
            </a:xfrm>
          </p:grpSpPr>
          <p:sp>
            <p:nvSpPr>
              <p:cNvPr id="539" name="Freeform 291">
                <a:extLst>
                  <a:ext uri="{FF2B5EF4-FFF2-40B4-BE49-F238E27FC236}">
                    <a16:creationId xmlns="" xmlns:a16="http://schemas.microsoft.com/office/drawing/2014/main" id="{72E7BA06-0640-2F45-8F86-0345EFB07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3300" y="6470650"/>
                <a:ext cx="69850" cy="111125"/>
              </a:xfrm>
              <a:custGeom>
                <a:avLst/>
                <a:gdLst>
                  <a:gd name="T0" fmla="*/ 60 w 192"/>
                  <a:gd name="T1" fmla="*/ 153 h 307"/>
                  <a:gd name="T2" fmla="*/ 60 w 192"/>
                  <a:gd name="T3" fmla="*/ 153 h 307"/>
                  <a:gd name="T4" fmla="*/ 11 w 192"/>
                  <a:gd name="T5" fmla="*/ 248 h 307"/>
                  <a:gd name="T6" fmla="*/ 11 w 192"/>
                  <a:gd name="T7" fmla="*/ 248 h 307"/>
                  <a:gd name="T8" fmla="*/ 60 w 192"/>
                  <a:gd name="T9" fmla="*/ 306 h 307"/>
                  <a:gd name="T10" fmla="*/ 191 w 192"/>
                  <a:gd name="T11" fmla="*/ 306 h 307"/>
                  <a:gd name="T12" fmla="*/ 191 w 192"/>
                  <a:gd name="T13" fmla="*/ 0 h 307"/>
                  <a:gd name="T14" fmla="*/ 126 w 192"/>
                  <a:gd name="T15" fmla="*/ 76 h 307"/>
                  <a:gd name="T16" fmla="*/ 60 w 192"/>
                  <a:gd name="T17" fmla="*/ 15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307">
                    <a:moveTo>
                      <a:pt x="60" y="153"/>
                    </a:moveTo>
                    <a:lnTo>
                      <a:pt x="60" y="153"/>
                    </a:lnTo>
                    <a:cubicBezTo>
                      <a:pt x="38" y="178"/>
                      <a:pt x="22" y="211"/>
                      <a:pt x="11" y="248"/>
                    </a:cubicBezTo>
                    <a:lnTo>
                      <a:pt x="11" y="248"/>
                    </a:lnTo>
                    <a:cubicBezTo>
                      <a:pt x="0" y="286"/>
                      <a:pt x="16" y="306"/>
                      <a:pt x="60" y="306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126" y="76"/>
                    </a:lnTo>
                    <a:lnTo>
                      <a:pt x="60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292">
                <a:extLst>
                  <a:ext uri="{FF2B5EF4-FFF2-40B4-BE49-F238E27FC236}">
                    <a16:creationId xmlns="" xmlns:a16="http://schemas.microsoft.com/office/drawing/2014/main" id="{C7531476-5CDE-CC4C-8505-497E8ACCA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253163"/>
                <a:ext cx="493712" cy="328612"/>
              </a:xfrm>
              <a:custGeom>
                <a:avLst/>
                <a:gdLst>
                  <a:gd name="T0" fmla="*/ 0 w 1372"/>
                  <a:gd name="T1" fmla="*/ 605 h 912"/>
                  <a:gd name="T2" fmla="*/ 66 w 1372"/>
                  <a:gd name="T3" fmla="*/ 528 h 912"/>
                  <a:gd name="T4" fmla="*/ 262 w 1372"/>
                  <a:gd name="T5" fmla="*/ 299 h 912"/>
                  <a:gd name="T6" fmla="*/ 328 w 1372"/>
                  <a:gd name="T7" fmla="*/ 222 h 912"/>
                  <a:gd name="T8" fmla="*/ 393 w 1372"/>
                  <a:gd name="T9" fmla="*/ 146 h 912"/>
                  <a:gd name="T10" fmla="*/ 459 w 1372"/>
                  <a:gd name="T11" fmla="*/ 70 h 912"/>
                  <a:gd name="T12" fmla="*/ 459 w 1372"/>
                  <a:gd name="T13" fmla="*/ 70 h 912"/>
                  <a:gd name="T14" fmla="*/ 541 w 1372"/>
                  <a:gd name="T15" fmla="*/ 12 h 912"/>
                  <a:gd name="T16" fmla="*/ 541 w 1372"/>
                  <a:gd name="T17" fmla="*/ 12 h 912"/>
                  <a:gd name="T18" fmla="*/ 639 w 1372"/>
                  <a:gd name="T19" fmla="*/ 12 h 912"/>
                  <a:gd name="T20" fmla="*/ 639 w 1372"/>
                  <a:gd name="T21" fmla="*/ 12 h 912"/>
                  <a:gd name="T22" fmla="*/ 721 w 1372"/>
                  <a:gd name="T23" fmla="*/ 70 h 912"/>
                  <a:gd name="T24" fmla="*/ 787 w 1372"/>
                  <a:gd name="T25" fmla="*/ 146 h 912"/>
                  <a:gd name="T26" fmla="*/ 853 w 1372"/>
                  <a:gd name="T27" fmla="*/ 222 h 912"/>
                  <a:gd name="T28" fmla="*/ 918 w 1372"/>
                  <a:gd name="T29" fmla="*/ 299 h 912"/>
                  <a:gd name="T30" fmla="*/ 1115 w 1372"/>
                  <a:gd name="T31" fmla="*/ 528 h 912"/>
                  <a:gd name="T32" fmla="*/ 1180 w 1372"/>
                  <a:gd name="T33" fmla="*/ 605 h 912"/>
                  <a:gd name="T34" fmla="*/ 1245 w 1372"/>
                  <a:gd name="T35" fmla="*/ 681 h 912"/>
                  <a:gd name="T36" fmla="*/ 1311 w 1372"/>
                  <a:gd name="T37" fmla="*/ 758 h 912"/>
                  <a:gd name="T38" fmla="*/ 1311 w 1372"/>
                  <a:gd name="T39" fmla="*/ 758 h 912"/>
                  <a:gd name="T40" fmla="*/ 1360 w 1372"/>
                  <a:gd name="T41" fmla="*/ 853 h 912"/>
                  <a:gd name="T42" fmla="*/ 1360 w 1372"/>
                  <a:gd name="T43" fmla="*/ 853 h 912"/>
                  <a:gd name="T44" fmla="*/ 1311 w 1372"/>
                  <a:gd name="T45" fmla="*/ 911 h 912"/>
                  <a:gd name="T46" fmla="*/ 0 w 1372"/>
                  <a:gd name="T47" fmla="*/ 911 h 912"/>
                  <a:gd name="T48" fmla="*/ 0 w 1372"/>
                  <a:gd name="T49" fmla="*/ 605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2" h="912">
                    <a:moveTo>
                      <a:pt x="0" y="605"/>
                    </a:moveTo>
                    <a:lnTo>
                      <a:pt x="66" y="528"/>
                    </a:lnTo>
                    <a:lnTo>
                      <a:pt x="262" y="299"/>
                    </a:lnTo>
                    <a:lnTo>
                      <a:pt x="328" y="222"/>
                    </a:lnTo>
                    <a:lnTo>
                      <a:pt x="393" y="146"/>
                    </a:lnTo>
                    <a:lnTo>
                      <a:pt x="459" y="70"/>
                    </a:lnTo>
                    <a:lnTo>
                      <a:pt x="459" y="70"/>
                    </a:lnTo>
                    <a:cubicBezTo>
                      <a:pt x="481" y="44"/>
                      <a:pt x="508" y="25"/>
                      <a:pt x="541" y="12"/>
                    </a:cubicBezTo>
                    <a:lnTo>
                      <a:pt x="541" y="12"/>
                    </a:lnTo>
                    <a:cubicBezTo>
                      <a:pt x="573" y="0"/>
                      <a:pt x="606" y="0"/>
                      <a:pt x="639" y="12"/>
                    </a:cubicBezTo>
                    <a:lnTo>
                      <a:pt x="639" y="12"/>
                    </a:lnTo>
                    <a:cubicBezTo>
                      <a:pt x="672" y="25"/>
                      <a:pt x="699" y="44"/>
                      <a:pt x="721" y="70"/>
                    </a:cubicBezTo>
                    <a:lnTo>
                      <a:pt x="787" y="146"/>
                    </a:lnTo>
                    <a:lnTo>
                      <a:pt x="853" y="222"/>
                    </a:lnTo>
                    <a:lnTo>
                      <a:pt x="918" y="299"/>
                    </a:lnTo>
                    <a:lnTo>
                      <a:pt x="1115" y="528"/>
                    </a:lnTo>
                    <a:lnTo>
                      <a:pt x="1180" y="605"/>
                    </a:lnTo>
                    <a:lnTo>
                      <a:pt x="1245" y="681"/>
                    </a:lnTo>
                    <a:lnTo>
                      <a:pt x="1311" y="758"/>
                    </a:lnTo>
                    <a:lnTo>
                      <a:pt x="1311" y="758"/>
                    </a:lnTo>
                    <a:cubicBezTo>
                      <a:pt x="1333" y="783"/>
                      <a:pt x="1349" y="816"/>
                      <a:pt x="1360" y="853"/>
                    </a:cubicBezTo>
                    <a:lnTo>
                      <a:pt x="1360" y="853"/>
                    </a:lnTo>
                    <a:cubicBezTo>
                      <a:pt x="1371" y="891"/>
                      <a:pt x="1355" y="911"/>
                      <a:pt x="1311" y="911"/>
                    </a:cubicBezTo>
                    <a:lnTo>
                      <a:pt x="0" y="911"/>
                    </a:lnTo>
                    <a:lnTo>
                      <a:pt x="0" y="60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293">
                <a:extLst>
                  <a:ext uri="{FF2B5EF4-FFF2-40B4-BE49-F238E27FC236}">
                    <a16:creationId xmlns="" xmlns:a16="http://schemas.microsoft.com/office/drawing/2014/main" id="{304D70F2-4AD6-814D-985A-7CCFCBF29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488" y="6362700"/>
                <a:ext cx="260350" cy="163513"/>
              </a:xfrm>
              <a:custGeom>
                <a:avLst/>
                <a:gdLst>
                  <a:gd name="T0" fmla="*/ 0 w 723"/>
                  <a:gd name="T1" fmla="*/ 376 h 454"/>
                  <a:gd name="T2" fmla="*/ 0 w 723"/>
                  <a:gd name="T3" fmla="*/ 376 h 454"/>
                  <a:gd name="T4" fmla="*/ 50 w 723"/>
                  <a:gd name="T5" fmla="*/ 434 h 454"/>
                  <a:gd name="T6" fmla="*/ 50 w 723"/>
                  <a:gd name="T7" fmla="*/ 434 h 454"/>
                  <a:gd name="T8" fmla="*/ 164 w 723"/>
                  <a:gd name="T9" fmla="*/ 453 h 454"/>
                  <a:gd name="T10" fmla="*/ 558 w 723"/>
                  <a:gd name="T11" fmla="*/ 453 h 454"/>
                  <a:gd name="T12" fmla="*/ 558 w 723"/>
                  <a:gd name="T13" fmla="*/ 453 h 454"/>
                  <a:gd name="T14" fmla="*/ 672 w 723"/>
                  <a:gd name="T15" fmla="*/ 434 h 454"/>
                  <a:gd name="T16" fmla="*/ 672 w 723"/>
                  <a:gd name="T17" fmla="*/ 434 h 454"/>
                  <a:gd name="T18" fmla="*/ 722 w 723"/>
                  <a:gd name="T19" fmla="*/ 376 h 454"/>
                  <a:gd name="T20" fmla="*/ 722 w 723"/>
                  <a:gd name="T21" fmla="*/ 376 h 454"/>
                  <a:gd name="T22" fmla="*/ 689 w 723"/>
                  <a:gd name="T23" fmla="*/ 300 h 454"/>
                  <a:gd name="T24" fmla="*/ 624 w 723"/>
                  <a:gd name="T25" fmla="*/ 223 h 454"/>
                  <a:gd name="T26" fmla="*/ 558 w 723"/>
                  <a:gd name="T27" fmla="*/ 148 h 454"/>
                  <a:gd name="T28" fmla="*/ 492 w 723"/>
                  <a:gd name="T29" fmla="*/ 70 h 454"/>
                  <a:gd name="T30" fmla="*/ 492 w 723"/>
                  <a:gd name="T31" fmla="*/ 70 h 454"/>
                  <a:gd name="T32" fmla="*/ 410 w 723"/>
                  <a:gd name="T33" fmla="*/ 13 h 454"/>
                  <a:gd name="T34" fmla="*/ 410 w 723"/>
                  <a:gd name="T35" fmla="*/ 13 h 454"/>
                  <a:gd name="T36" fmla="*/ 312 w 723"/>
                  <a:gd name="T37" fmla="*/ 13 h 454"/>
                  <a:gd name="T38" fmla="*/ 312 w 723"/>
                  <a:gd name="T39" fmla="*/ 13 h 454"/>
                  <a:gd name="T40" fmla="*/ 230 w 723"/>
                  <a:gd name="T41" fmla="*/ 70 h 454"/>
                  <a:gd name="T42" fmla="*/ 164 w 723"/>
                  <a:gd name="T43" fmla="*/ 148 h 454"/>
                  <a:gd name="T44" fmla="*/ 99 w 723"/>
                  <a:gd name="T45" fmla="*/ 223 h 454"/>
                  <a:gd name="T46" fmla="*/ 33 w 723"/>
                  <a:gd name="T47" fmla="*/ 300 h 454"/>
                  <a:gd name="T48" fmla="*/ 33 w 723"/>
                  <a:gd name="T49" fmla="*/ 300 h 454"/>
                  <a:gd name="T50" fmla="*/ 0 w 723"/>
                  <a:gd name="T51" fmla="*/ 376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3" h="454">
                    <a:moveTo>
                      <a:pt x="0" y="376"/>
                    </a:moveTo>
                    <a:lnTo>
                      <a:pt x="0" y="376"/>
                    </a:lnTo>
                    <a:cubicBezTo>
                      <a:pt x="0" y="402"/>
                      <a:pt x="16" y="421"/>
                      <a:pt x="50" y="434"/>
                    </a:cubicBezTo>
                    <a:lnTo>
                      <a:pt x="50" y="434"/>
                    </a:lnTo>
                    <a:cubicBezTo>
                      <a:pt x="82" y="447"/>
                      <a:pt x="121" y="453"/>
                      <a:pt x="164" y="453"/>
                    </a:cubicBezTo>
                    <a:lnTo>
                      <a:pt x="558" y="453"/>
                    </a:lnTo>
                    <a:lnTo>
                      <a:pt x="558" y="453"/>
                    </a:lnTo>
                    <a:cubicBezTo>
                      <a:pt x="601" y="453"/>
                      <a:pt x="639" y="447"/>
                      <a:pt x="672" y="434"/>
                    </a:cubicBezTo>
                    <a:lnTo>
                      <a:pt x="672" y="434"/>
                    </a:lnTo>
                    <a:cubicBezTo>
                      <a:pt x="706" y="421"/>
                      <a:pt x="722" y="402"/>
                      <a:pt x="722" y="376"/>
                    </a:cubicBezTo>
                    <a:lnTo>
                      <a:pt x="722" y="376"/>
                    </a:lnTo>
                    <a:cubicBezTo>
                      <a:pt x="722" y="351"/>
                      <a:pt x="710" y="326"/>
                      <a:pt x="689" y="300"/>
                    </a:cubicBezTo>
                    <a:lnTo>
                      <a:pt x="624" y="223"/>
                    </a:lnTo>
                    <a:lnTo>
                      <a:pt x="558" y="148"/>
                    </a:lnTo>
                    <a:lnTo>
                      <a:pt x="492" y="70"/>
                    </a:lnTo>
                    <a:lnTo>
                      <a:pt x="492" y="70"/>
                    </a:lnTo>
                    <a:cubicBezTo>
                      <a:pt x="470" y="45"/>
                      <a:pt x="443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4" y="0"/>
                      <a:pt x="312" y="13"/>
                    </a:cubicBezTo>
                    <a:lnTo>
                      <a:pt x="312" y="13"/>
                    </a:lnTo>
                    <a:cubicBezTo>
                      <a:pt x="279" y="25"/>
                      <a:pt x="252" y="45"/>
                      <a:pt x="230" y="70"/>
                    </a:cubicBezTo>
                    <a:lnTo>
                      <a:pt x="164" y="148"/>
                    </a:lnTo>
                    <a:lnTo>
                      <a:pt x="99" y="223"/>
                    </a:lnTo>
                    <a:lnTo>
                      <a:pt x="33" y="300"/>
                    </a:lnTo>
                    <a:lnTo>
                      <a:pt x="33" y="300"/>
                    </a:lnTo>
                    <a:cubicBezTo>
                      <a:pt x="11" y="326"/>
                      <a:pt x="0" y="351"/>
                      <a:pt x="0" y="3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294">
                <a:extLst>
                  <a:ext uri="{FF2B5EF4-FFF2-40B4-BE49-F238E27FC236}">
                    <a16:creationId xmlns="" xmlns:a16="http://schemas.microsoft.com/office/drawing/2014/main" id="{FDC13683-6E47-8A48-B8DF-FC6B8E1E2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8063" y="5645150"/>
                <a:ext cx="1333500" cy="936625"/>
              </a:xfrm>
              <a:custGeom>
                <a:avLst/>
                <a:gdLst>
                  <a:gd name="T0" fmla="*/ 3130 w 3705"/>
                  <a:gd name="T1" fmla="*/ 1014 h 2602"/>
                  <a:gd name="T2" fmla="*/ 2655 w 3705"/>
                  <a:gd name="T3" fmla="*/ 651 h 2602"/>
                  <a:gd name="T4" fmla="*/ 2600 w 3705"/>
                  <a:gd name="T5" fmla="*/ 816 h 2602"/>
                  <a:gd name="T6" fmla="*/ 3049 w 3705"/>
                  <a:gd name="T7" fmla="*/ 1071 h 2602"/>
                  <a:gd name="T8" fmla="*/ 3343 w 3705"/>
                  <a:gd name="T9" fmla="*/ 1300 h 2602"/>
                  <a:gd name="T10" fmla="*/ 3106 w 3705"/>
                  <a:gd name="T11" fmla="*/ 1548 h 2602"/>
                  <a:gd name="T12" fmla="*/ 3475 w 3705"/>
                  <a:gd name="T13" fmla="*/ 1300 h 2602"/>
                  <a:gd name="T14" fmla="*/ 2410 w 3705"/>
                  <a:gd name="T15" fmla="*/ 1052 h 2602"/>
                  <a:gd name="T16" fmla="*/ 1885 w 3705"/>
                  <a:gd name="T17" fmla="*/ 785 h 2602"/>
                  <a:gd name="T18" fmla="*/ 1360 w 3705"/>
                  <a:gd name="T19" fmla="*/ 1091 h 2602"/>
                  <a:gd name="T20" fmla="*/ 1196 w 3705"/>
                  <a:gd name="T21" fmla="*/ 1396 h 2602"/>
                  <a:gd name="T22" fmla="*/ 1721 w 3705"/>
                  <a:gd name="T23" fmla="*/ 1702 h 2602"/>
                  <a:gd name="T24" fmla="*/ 2147 w 3705"/>
                  <a:gd name="T25" fmla="*/ 1702 h 2602"/>
                  <a:gd name="T26" fmla="*/ 2671 w 3705"/>
                  <a:gd name="T27" fmla="*/ 1396 h 2602"/>
                  <a:gd name="T28" fmla="*/ 1869 w 3705"/>
                  <a:gd name="T29" fmla="*/ 2143 h 2602"/>
                  <a:gd name="T30" fmla="*/ 1286 w 3705"/>
                  <a:gd name="T31" fmla="*/ 765 h 2602"/>
                  <a:gd name="T32" fmla="*/ 1213 w 3705"/>
                  <a:gd name="T33" fmla="*/ 651 h 2602"/>
                  <a:gd name="T34" fmla="*/ 738 w 3705"/>
                  <a:gd name="T35" fmla="*/ 1014 h 2602"/>
                  <a:gd name="T36" fmla="*/ 492 w 3705"/>
                  <a:gd name="T37" fmla="*/ 1454 h 2602"/>
                  <a:gd name="T38" fmla="*/ 764 w 3705"/>
                  <a:gd name="T39" fmla="*/ 1546 h 2602"/>
                  <a:gd name="T40" fmla="*/ 525 w 3705"/>
                  <a:gd name="T41" fmla="*/ 1300 h 2602"/>
                  <a:gd name="T42" fmla="*/ 873 w 3705"/>
                  <a:gd name="T43" fmla="*/ 1057 h 2602"/>
                  <a:gd name="T44" fmla="*/ 1344 w 3705"/>
                  <a:gd name="T45" fmla="*/ 765 h 2602"/>
                  <a:gd name="T46" fmla="*/ 2524 w 3705"/>
                  <a:gd name="T47" fmla="*/ 765 h 2602"/>
                  <a:gd name="T48" fmla="*/ 3704 w 3705"/>
                  <a:gd name="T49" fmla="*/ 1683 h 2602"/>
                  <a:gd name="T50" fmla="*/ 3343 w 3705"/>
                  <a:gd name="T51" fmla="*/ 1912 h 2602"/>
                  <a:gd name="T52" fmla="*/ 2787 w 3705"/>
                  <a:gd name="T53" fmla="*/ 2143 h 2602"/>
                  <a:gd name="T54" fmla="*/ 2278 w 3705"/>
                  <a:gd name="T55" fmla="*/ 2276 h 2602"/>
                  <a:gd name="T56" fmla="*/ 2606 w 3705"/>
                  <a:gd name="T57" fmla="*/ 1893 h 2602"/>
                  <a:gd name="T58" fmla="*/ 2966 w 3705"/>
                  <a:gd name="T59" fmla="*/ 1587 h 2602"/>
                  <a:gd name="T60" fmla="*/ 2770 w 3705"/>
                  <a:gd name="T61" fmla="*/ 1664 h 2602"/>
                  <a:gd name="T62" fmla="*/ 2415 w 3705"/>
                  <a:gd name="T63" fmla="*/ 1862 h 2602"/>
                  <a:gd name="T64" fmla="*/ 2053 w 3705"/>
                  <a:gd name="T65" fmla="*/ 2156 h 2602"/>
                  <a:gd name="T66" fmla="*/ 2261 w 3705"/>
                  <a:gd name="T67" fmla="*/ 2448 h 2602"/>
                  <a:gd name="T68" fmla="*/ 1737 w 3705"/>
                  <a:gd name="T69" fmla="*/ 2295 h 2602"/>
                  <a:gd name="T70" fmla="*/ 1793 w 3705"/>
                  <a:gd name="T71" fmla="*/ 2092 h 2602"/>
                  <a:gd name="T72" fmla="*/ 1344 w 3705"/>
                  <a:gd name="T73" fmla="*/ 1836 h 2602"/>
                  <a:gd name="T74" fmla="*/ 1016 w 3705"/>
                  <a:gd name="T75" fmla="*/ 1607 h 2602"/>
                  <a:gd name="T76" fmla="*/ 950 w 3705"/>
                  <a:gd name="T77" fmla="*/ 1683 h 2602"/>
                  <a:gd name="T78" fmla="*/ 1426 w 3705"/>
                  <a:gd name="T79" fmla="*/ 1893 h 2602"/>
                  <a:gd name="T80" fmla="*/ 1476 w 3705"/>
                  <a:gd name="T81" fmla="*/ 2295 h 2602"/>
                  <a:gd name="T82" fmla="*/ 1115 w 3705"/>
                  <a:gd name="T83" fmla="*/ 2065 h 2602"/>
                  <a:gd name="T84" fmla="*/ 557 w 3705"/>
                  <a:gd name="T85" fmla="*/ 1836 h 2602"/>
                  <a:gd name="T86" fmla="*/ 49 w 3705"/>
                  <a:gd name="T87" fmla="*/ 1664 h 2602"/>
                  <a:gd name="T88" fmla="*/ 33 w 3705"/>
                  <a:gd name="T89" fmla="*/ 1071 h 2602"/>
                  <a:gd name="T90" fmla="*/ 541 w 3705"/>
                  <a:gd name="T91" fmla="*/ 900 h 2602"/>
                  <a:gd name="T92" fmla="*/ 950 w 3705"/>
                  <a:gd name="T93" fmla="*/ 613 h 2602"/>
                  <a:gd name="T94" fmla="*/ 1098 w 3705"/>
                  <a:gd name="T95" fmla="*/ 326 h 2602"/>
                  <a:gd name="T96" fmla="*/ 1541 w 3705"/>
                  <a:gd name="T97" fmla="*/ 535 h 2602"/>
                  <a:gd name="T98" fmla="*/ 1452 w 3705"/>
                  <a:gd name="T99" fmla="*/ 739 h 2602"/>
                  <a:gd name="T100" fmla="*/ 1815 w 3705"/>
                  <a:gd name="T101" fmla="*/ 445 h 2602"/>
                  <a:gd name="T102" fmla="*/ 1606 w 3705"/>
                  <a:gd name="T103" fmla="*/ 0 h 2602"/>
                  <a:gd name="T104" fmla="*/ 2082 w 3705"/>
                  <a:gd name="T105" fmla="*/ 402 h 2602"/>
                  <a:gd name="T106" fmla="*/ 2327 w 3705"/>
                  <a:gd name="T107" fmla="*/ 689 h 2602"/>
                  <a:gd name="T108" fmla="*/ 2442 w 3705"/>
                  <a:gd name="T109" fmla="*/ 708 h 2602"/>
                  <a:gd name="T110" fmla="*/ 2655 w 3705"/>
                  <a:gd name="T111" fmla="*/ 306 h 2602"/>
                  <a:gd name="T112" fmla="*/ 2803 w 3705"/>
                  <a:gd name="T113" fmla="*/ 593 h 2602"/>
                  <a:gd name="T114" fmla="*/ 3311 w 3705"/>
                  <a:gd name="T115" fmla="*/ 765 h 2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5" h="2602">
                    <a:moveTo>
                      <a:pt x="3475" y="1300"/>
                    </a:moveTo>
                    <a:lnTo>
                      <a:pt x="3475" y="1300"/>
                    </a:lnTo>
                    <a:cubicBezTo>
                      <a:pt x="3475" y="1275"/>
                      <a:pt x="3464" y="1250"/>
                      <a:pt x="3442" y="1224"/>
                    </a:cubicBezTo>
                    <a:lnTo>
                      <a:pt x="3311" y="1071"/>
                    </a:lnTo>
                    <a:lnTo>
                      <a:pt x="3245" y="995"/>
                    </a:lnTo>
                    <a:lnTo>
                      <a:pt x="3245" y="995"/>
                    </a:lnTo>
                    <a:cubicBezTo>
                      <a:pt x="3223" y="969"/>
                      <a:pt x="3201" y="956"/>
                      <a:pt x="3180" y="956"/>
                    </a:cubicBezTo>
                    <a:lnTo>
                      <a:pt x="3180" y="956"/>
                    </a:lnTo>
                    <a:cubicBezTo>
                      <a:pt x="3158" y="956"/>
                      <a:pt x="3141" y="975"/>
                      <a:pt x="3130" y="1014"/>
                    </a:cubicBezTo>
                    <a:lnTo>
                      <a:pt x="3130" y="1014"/>
                    </a:lnTo>
                    <a:cubicBezTo>
                      <a:pt x="3120" y="1052"/>
                      <a:pt x="3092" y="1071"/>
                      <a:pt x="3049" y="1071"/>
                    </a:cubicBezTo>
                    <a:lnTo>
                      <a:pt x="3049" y="1071"/>
                    </a:lnTo>
                    <a:cubicBezTo>
                      <a:pt x="3005" y="1071"/>
                      <a:pt x="2977" y="1052"/>
                      <a:pt x="2966" y="1014"/>
                    </a:cubicBezTo>
                    <a:lnTo>
                      <a:pt x="2966" y="1014"/>
                    </a:lnTo>
                    <a:cubicBezTo>
                      <a:pt x="2956" y="975"/>
                      <a:pt x="2939" y="943"/>
                      <a:pt x="2917" y="918"/>
                    </a:cubicBezTo>
                    <a:lnTo>
                      <a:pt x="2852" y="842"/>
                    </a:lnTo>
                    <a:lnTo>
                      <a:pt x="2787" y="765"/>
                    </a:lnTo>
                    <a:lnTo>
                      <a:pt x="2720" y="689"/>
                    </a:lnTo>
                    <a:lnTo>
                      <a:pt x="2720" y="689"/>
                    </a:lnTo>
                    <a:cubicBezTo>
                      <a:pt x="2698" y="663"/>
                      <a:pt x="2677" y="651"/>
                      <a:pt x="2655" y="651"/>
                    </a:cubicBezTo>
                    <a:lnTo>
                      <a:pt x="2655" y="651"/>
                    </a:lnTo>
                    <a:cubicBezTo>
                      <a:pt x="2633" y="651"/>
                      <a:pt x="2617" y="669"/>
                      <a:pt x="2606" y="708"/>
                    </a:cubicBezTo>
                    <a:lnTo>
                      <a:pt x="2606" y="708"/>
                    </a:lnTo>
                    <a:cubicBezTo>
                      <a:pt x="2601" y="726"/>
                      <a:pt x="2592" y="740"/>
                      <a:pt x="2579" y="749"/>
                    </a:cubicBezTo>
                    <a:lnTo>
                      <a:pt x="2577" y="750"/>
                    </a:lnTo>
                    <a:lnTo>
                      <a:pt x="2579" y="750"/>
                    </a:lnTo>
                    <a:lnTo>
                      <a:pt x="2579" y="750"/>
                    </a:lnTo>
                    <a:cubicBezTo>
                      <a:pt x="2578" y="750"/>
                      <a:pt x="2578" y="750"/>
                      <a:pt x="2577" y="751"/>
                    </a:cubicBezTo>
                    <a:lnTo>
                      <a:pt x="2582" y="765"/>
                    </a:lnTo>
                    <a:lnTo>
                      <a:pt x="2600" y="816"/>
                    </a:lnTo>
                    <a:lnTo>
                      <a:pt x="2600" y="816"/>
                    </a:lnTo>
                    <a:cubicBezTo>
                      <a:pt x="2615" y="859"/>
                      <a:pt x="2639" y="887"/>
                      <a:pt x="2671" y="900"/>
                    </a:cubicBezTo>
                    <a:lnTo>
                      <a:pt x="2770" y="937"/>
                    </a:lnTo>
                    <a:lnTo>
                      <a:pt x="2770" y="937"/>
                    </a:lnTo>
                    <a:cubicBezTo>
                      <a:pt x="2803" y="950"/>
                      <a:pt x="2830" y="969"/>
                      <a:pt x="2852" y="995"/>
                    </a:cubicBezTo>
                    <a:lnTo>
                      <a:pt x="2852" y="995"/>
                    </a:lnTo>
                    <a:cubicBezTo>
                      <a:pt x="2874" y="1020"/>
                      <a:pt x="2903" y="1037"/>
                      <a:pt x="2940" y="1045"/>
                    </a:cubicBezTo>
                    <a:lnTo>
                      <a:pt x="2995" y="1057"/>
                    </a:lnTo>
                    <a:lnTo>
                      <a:pt x="2995" y="1057"/>
                    </a:lnTo>
                    <a:cubicBezTo>
                      <a:pt x="3009" y="1067"/>
                      <a:pt x="3026" y="1071"/>
                      <a:pt x="3049" y="1071"/>
                    </a:cubicBezTo>
                    <a:lnTo>
                      <a:pt x="3049" y="1071"/>
                    </a:lnTo>
                    <a:cubicBezTo>
                      <a:pt x="3070" y="1071"/>
                      <a:pt x="3088" y="1067"/>
                      <a:pt x="3101" y="1057"/>
                    </a:cubicBezTo>
                    <a:lnTo>
                      <a:pt x="3107" y="1071"/>
                    </a:lnTo>
                    <a:lnTo>
                      <a:pt x="3124" y="1121"/>
                    </a:lnTo>
                    <a:lnTo>
                      <a:pt x="3124" y="1121"/>
                    </a:lnTo>
                    <a:cubicBezTo>
                      <a:pt x="3139" y="1164"/>
                      <a:pt x="3163" y="1192"/>
                      <a:pt x="3197" y="1204"/>
                    </a:cubicBezTo>
                    <a:lnTo>
                      <a:pt x="3294" y="1243"/>
                    </a:lnTo>
                    <a:lnTo>
                      <a:pt x="3294" y="1243"/>
                    </a:lnTo>
                    <a:cubicBezTo>
                      <a:pt x="3327" y="1255"/>
                      <a:pt x="3343" y="1275"/>
                      <a:pt x="3343" y="1300"/>
                    </a:cubicBezTo>
                    <a:lnTo>
                      <a:pt x="3343" y="1300"/>
                    </a:lnTo>
                    <a:cubicBezTo>
                      <a:pt x="3343" y="1326"/>
                      <a:pt x="3327" y="1345"/>
                      <a:pt x="3294" y="1358"/>
                    </a:cubicBezTo>
                    <a:lnTo>
                      <a:pt x="3197" y="1396"/>
                    </a:lnTo>
                    <a:lnTo>
                      <a:pt x="3197" y="1396"/>
                    </a:lnTo>
                    <a:cubicBezTo>
                      <a:pt x="3163" y="1409"/>
                      <a:pt x="3139" y="1437"/>
                      <a:pt x="3124" y="1480"/>
                    </a:cubicBezTo>
                    <a:lnTo>
                      <a:pt x="3107" y="1530"/>
                    </a:lnTo>
                    <a:lnTo>
                      <a:pt x="3101" y="1544"/>
                    </a:lnTo>
                    <a:lnTo>
                      <a:pt x="3101" y="1544"/>
                    </a:lnTo>
                    <a:cubicBezTo>
                      <a:pt x="3102" y="1545"/>
                      <a:pt x="3104" y="1546"/>
                      <a:pt x="3105" y="1547"/>
                    </a:cubicBezTo>
                    <a:lnTo>
                      <a:pt x="3101" y="1545"/>
                    </a:lnTo>
                    <a:lnTo>
                      <a:pt x="3106" y="1548"/>
                    </a:lnTo>
                    <a:lnTo>
                      <a:pt x="3106" y="1548"/>
                    </a:lnTo>
                    <a:cubicBezTo>
                      <a:pt x="3117" y="1557"/>
                      <a:pt x="3126" y="1570"/>
                      <a:pt x="3130" y="1587"/>
                    </a:cubicBezTo>
                    <a:lnTo>
                      <a:pt x="3130" y="1587"/>
                    </a:lnTo>
                    <a:cubicBezTo>
                      <a:pt x="3141" y="1625"/>
                      <a:pt x="3158" y="1645"/>
                      <a:pt x="3180" y="1645"/>
                    </a:cubicBezTo>
                    <a:lnTo>
                      <a:pt x="3180" y="1645"/>
                    </a:lnTo>
                    <a:cubicBezTo>
                      <a:pt x="3201" y="1645"/>
                      <a:pt x="3223" y="1632"/>
                      <a:pt x="3245" y="1607"/>
                    </a:cubicBezTo>
                    <a:lnTo>
                      <a:pt x="3376" y="1454"/>
                    </a:lnTo>
                    <a:lnTo>
                      <a:pt x="3442" y="1377"/>
                    </a:lnTo>
                    <a:lnTo>
                      <a:pt x="3442" y="1377"/>
                    </a:lnTo>
                    <a:cubicBezTo>
                      <a:pt x="3464" y="1351"/>
                      <a:pt x="3475" y="1326"/>
                      <a:pt x="3475" y="1300"/>
                    </a:cubicBezTo>
                    <a:close/>
                    <a:moveTo>
                      <a:pt x="2819" y="1300"/>
                    </a:moveTo>
                    <a:lnTo>
                      <a:pt x="2819" y="1300"/>
                    </a:lnTo>
                    <a:cubicBezTo>
                      <a:pt x="2819" y="1275"/>
                      <a:pt x="2803" y="1255"/>
                      <a:pt x="2770" y="1243"/>
                    </a:cubicBezTo>
                    <a:lnTo>
                      <a:pt x="2671" y="1204"/>
                    </a:lnTo>
                    <a:lnTo>
                      <a:pt x="2671" y="1204"/>
                    </a:lnTo>
                    <a:cubicBezTo>
                      <a:pt x="2639" y="1192"/>
                      <a:pt x="2612" y="1173"/>
                      <a:pt x="2589" y="1147"/>
                    </a:cubicBezTo>
                    <a:lnTo>
                      <a:pt x="2589" y="1147"/>
                    </a:lnTo>
                    <a:cubicBezTo>
                      <a:pt x="2568" y="1122"/>
                      <a:pt x="2541" y="1103"/>
                      <a:pt x="2507" y="1091"/>
                    </a:cubicBezTo>
                    <a:lnTo>
                      <a:pt x="2410" y="1052"/>
                    </a:lnTo>
                    <a:lnTo>
                      <a:pt x="2410" y="1052"/>
                    </a:lnTo>
                    <a:cubicBezTo>
                      <a:pt x="2377" y="1039"/>
                      <a:pt x="2349" y="1020"/>
                      <a:pt x="2327" y="995"/>
                    </a:cubicBezTo>
                    <a:lnTo>
                      <a:pt x="2327" y="995"/>
                    </a:lnTo>
                    <a:cubicBezTo>
                      <a:pt x="2306" y="969"/>
                      <a:pt x="2278" y="950"/>
                      <a:pt x="2246" y="937"/>
                    </a:cubicBezTo>
                    <a:lnTo>
                      <a:pt x="2147" y="900"/>
                    </a:lnTo>
                    <a:lnTo>
                      <a:pt x="2147" y="900"/>
                    </a:lnTo>
                    <a:cubicBezTo>
                      <a:pt x="2114" y="887"/>
                      <a:pt x="2087" y="867"/>
                      <a:pt x="2065" y="842"/>
                    </a:cubicBezTo>
                    <a:lnTo>
                      <a:pt x="2065" y="842"/>
                    </a:lnTo>
                    <a:cubicBezTo>
                      <a:pt x="2043" y="816"/>
                      <a:pt x="2015" y="797"/>
                      <a:pt x="1983" y="785"/>
                    </a:cubicBezTo>
                    <a:lnTo>
                      <a:pt x="1983" y="785"/>
                    </a:lnTo>
                    <a:cubicBezTo>
                      <a:pt x="1950" y="772"/>
                      <a:pt x="1918" y="772"/>
                      <a:pt x="1885" y="785"/>
                    </a:cubicBezTo>
                    <a:lnTo>
                      <a:pt x="1885" y="785"/>
                    </a:lnTo>
                    <a:cubicBezTo>
                      <a:pt x="1852" y="797"/>
                      <a:pt x="1825" y="816"/>
                      <a:pt x="1803" y="842"/>
                    </a:cubicBezTo>
                    <a:lnTo>
                      <a:pt x="1803" y="842"/>
                    </a:lnTo>
                    <a:cubicBezTo>
                      <a:pt x="1781" y="867"/>
                      <a:pt x="1754" y="887"/>
                      <a:pt x="1721" y="900"/>
                    </a:cubicBezTo>
                    <a:lnTo>
                      <a:pt x="1622" y="937"/>
                    </a:lnTo>
                    <a:lnTo>
                      <a:pt x="1622" y="937"/>
                    </a:lnTo>
                    <a:cubicBezTo>
                      <a:pt x="1590" y="950"/>
                      <a:pt x="1563" y="969"/>
                      <a:pt x="1541" y="995"/>
                    </a:cubicBezTo>
                    <a:lnTo>
                      <a:pt x="1541" y="995"/>
                    </a:lnTo>
                    <a:cubicBezTo>
                      <a:pt x="1519" y="1020"/>
                      <a:pt x="1491" y="1039"/>
                      <a:pt x="1459" y="1052"/>
                    </a:cubicBezTo>
                    <a:lnTo>
                      <a:pt x="1360" y="1091"/>
                    </a:lnTo>
                    <a:lnTo>
                      <a:pt x="1360" y="1091"/>
                    </a:lnTo>
                    <a:cubicBezTo>
                      <a:pt x="1328" y="1103"/>
                      <a:pt x="1301" y="1122"/>
                      <a:pt x="1278" y="1147"/>
                    </a:cubicBezTo>
                    <a:lnTo>
                      <a:pt x="1278" y="1147"/>
                    </a:lnTo>
                    <a:cubicBezTo>
                      <a:pt x="1257" y="1173"/>
                      <a:pt x="1230" y="1192"/>
                      <a:pt x="1196" y="1204"/>
                    </a:cubicBezTo>
                    <a:lnTo>
                      <a:pt x="1098" y="1243"/>
                    </a:lnTo>
                    <a:lnTo>
                      <a:pt x="1098" y="1243"/>
                    </a:lnTo>
                    <a:cubicBezTo>
                      <a:pt x="1066" y="1255"/>
                      <a:pt x="1049" y="1275"/>
                      <a:pt x="1049" y="1300"/>
                    </a:cubicBezTo>
                    <a:lnTo>
                      <a:pt x="1049" y="1300"/>
                    </a:lnTo>
                    <a:cubicBezTo>
                      <a:pt x="1049" y="1326"/>
                      <a:pt x="1066" y="1345"/>
                      <a:pt x="1098" y="1358"/>
                    </a:cubicBezTo>
                    <a:lnTo>
                      <a:pt x="1196" y="1396"/>
                    </a:lnTo>
                    <a:lnTo>
                      <a:pt x="1196" y="1396"/>
                    </a:lnTo>
                    <a:cubicBezTo>
                      <a:pt x="1230" y="1409"/>
                      <a:pt x="1257" y="1428"/>
                      <a:pt x="1278" y="1454"/>
                    </a:cubicBezTo>
                    <a:lnTo>
                      <a:pt x="1278" y="1454"/>
                    </a:lnTo>
                    <a:cubicBezTo>
                      <a:pt x="1301" y="1479"/>
                      <a:pt x="1328" y="1498"/>
                      <a:pt x="1360" y="1511"/>
                    </a:cubicBezTo>
                    <a:lnTo>
                      <a:pt x="1459" y="1549"/>
                    </a:lnTo>
                    <a:lnTo>
                      <a:pt x="1459" y="1549"/>
                    </a:lnTo>
                    <a:cubicBezTo>
                      <a:pt x="1491" y="1562"/>
                      <a:pt x="1519" y="1582"/>
                      <a:pt x="1541" y="1607"/>
                    </a:cubicBezTo>
                    <a:lnTo>
                      <a:pt x="1541" y="1607"/>
                    </a:lnTo>
                    <a:cubicBezTo>
                      <a:pt x="1563" y="1632"/>
                      <a:pt x="1590" y="1651"/>
                      <a:pt x="1622" y="1664"/>
                    </a:cubicBezTo>
                    <a:lnTo>
                      <a:pt x="1721" y="1702"/>
                    </a:lnTo>
                    <a:lnTo>
                      <a:pt x="1721" y="1702"/>
                    </a:lnTo>
                    <a:cubicBezTo>
                      <a:pt x="1754" y="1715"/>
                      <a:pt x="1781" y="1734"/>
                      <a:pt x="1803" y="1760"/>
                    </a:cubicBezTo>
                    <a:lnTo>
                      <a:pt x="1803" y="1760"/>
                    </a:lnTo>
                    <a:cubicBezTo>
                      <a:pt x="1825" y="1785"/>
                      <a:pt x="1852" y="1804"/>
                      <a:pt x="1885" y="1817"/>
                    </a:cubicBezTo>
                    <a:lnTo>
                      <a:pt x="1885" y="1817"/>
                    </a:lnTo>
                    <a:cubicBezTo>
                      <a:pt x="1918" y="1829"/>
                      <a:pt x="1950" y="1829"/>
                      <a:pt x="1983" y="1817"/>
                    </a:cubicBezTo>
                    <a:lnTo>
                      <a:pt x="1983" y="1817"/>
                    </a:lnTo>
                    <a:cubicBezTo>
                      <a:pt x="2015" y="1804"/>
                      <a:pt x="2043" y="1785"/>
                      <a:pt x="2065" y="1760"/>
                    </a:cubicBezTo>
                    <a:lnTo>
                      <a:pt x="2065" y="1760"/>
                    </a:lnTo>
                    <a:cubicBezTo>
                      <a:pt x="2087" y="1734"/>
                      <a:pt x="2114" y="1715"/>
                      <a:pt x="2147" y="1702"/>
                    </a:cubicBezTo>
                    <a:lnTo>
                      <a:pt x="2246" y="1664"/>
                    </a:lnTo>
                    <a:lnTo>
                      <a:pt x="2246" y="1664"/>
                    </a:lnTo>
                    <a:cubicBezTo>
                      <a:pt x="2278" y="1651"/>
                      <a:pt x="2306" y="1632"/>
                      <a:pt x="2327" y="1607"/>
                    </a:cubicBezTo>
                    <a:lnTo>
                      <a:pt x="2327" y="1607"/>
                    </a:lnTo>
                    <a:cubicBezTo>
                      <a:pt x="2349" y="1582"/>
                      <a:pt x="2377" y="1562"/>
                      <a:pt x="2410" y="1549"/>
                    </a:cubicBezTo>
                    <a:lnTo>
                      <a:pt x="2507" y="1511"/>
                    </a:lnTo>
                    <a:lnTo>
                      <a:pt x="2507" y="1511"/>
                    </a:lnTo>
                    <a:cubicBezTo>
                      <a:pt x="2541" y="1498"/>
                      <a:pt x="2568" y="1479"/>
                      <a:pt x="2589" y="1454"/>
                    </a:cubicBezTo>
                    <a:lnTo>
                      <a:pt x="2589" y="1454"/>
                    </a:lnTo>
                    <a:cubicBezTo>
                      <a:pt x="2612" y="1428"/>
                      <a:pt x="2639" y="1409"/>
                      <a:pt x="2671" y="1396"/>
                    </a:cubicBezTo>
                    <a:lnTo>
                      <a:pt x="2770" y="1358"/>
                    </a:lnTo>
                    <a:lnTo>
                      <a:pt x="2770" y="1358"/>
                    </a:lnTo>
                    <a:cubicBezTo>
                      <a:pt x="2803" y="1345"/>
                      <a:pt x="2819" y="1326"/>
                      <a:pt x="2819" y="1300"/>
                    </a:cubicBezTo>
                    <a:close/>
                    <a:moveTo>
                      <a:pt x="2047" y="2153"/>
                    </a:moveTo>
                    <a:lnTo>
                      <a:pt x="2047" y="2153"/>
                    </a:lnTo>
                    <a:cubicBezTo>
                      <a:pt x="2034" y="2146"/>
                      <a:pt x="2018" y="2143"/>
                      <a:pt x="2000" y="2143"/>
                    </a:cubicBezTo>
                    <a:lnTo>
                      <a:pt x="2000" y="2143"/>
                    </a:lnTo>
                    <a:cubicBezTo>
                      <a:pt x="2018" y="2143"/>
                      <a:pt x="2034" y="2146"/>
                      <a:pt x="2047" y="2153"/>
                    </a:cubicBezTo>
                    <a:close/>
                    <a:moveTo>
                      <a:pt x="1869" y="2143"/>
                    </a:moveTo>
                    <a:lnTo>
                      <a:pt x="1869" y="2143"/>
                    </a:lnTo>
                    <a:cubicBezTo>
                      <a:pt x="1852" y="2143"/>
                      <a:pt x="1837" y="2145"/>
                      <a:pt x="1825" y="2151"/>
                    </a:cubicBezTo>
                    <a:lnTo>
                      <a:pt x="1825" y="2151"/>
                    </a:lnTo>
                    <a:cubicBezTo>
                      <a:pt x="1837" y="2145"/>
                      <a:pt x="1852" y="2143"/>
                      <a:pt x="1869" y="2143"/>
                    </a:cubicBezTo>
                    <a:close/>
                    <a:moveTo>
                      <a:pt x="1016" y="995"/>
                    </a:moveTo>
                    <a:lnTo>
                      <a:pt x="1016" y="995"/>
                    </a:lnTo>
                    <a:cubicBezTo>
                      <a:pt x="1038" y="969"/>
                      <a:pt x="1066" y="950"/>
                      <a:pt x="1098" y="937"/>
                    </a:cubicBezTo>
                    <a:lnTo>
                      <a:pt x="1196" y="900"/>
                    </a:lnTo>
                    <a:lnTo>
                      <a:pt x="1196" y="900"/>
                    </a:lnTo>
                    <a:cubicBezTo>
                      <a:pt x="1230" y="887"/>
                      <a:pt x="1253" y="859"/>
                      <a:pt x="1268" y="816"/>
                    </a:cubicBezTo>
                    <a:lnTo>
                      <a:pt x="1286" y="765"/>
                    </a:lnTo>
                    <a:lnTo>
                      <a:pt x="1291" y="751"/>
                    </a:lnTo>
                    <a:lnTo>
                      <a:pt x="1291" y="751"/>
                    </a:lnTo>
                    <a:cubicBezTo>
                      <a:pt x="1291" y="750"/>
                      <a:pt x="1290" y="750"/>
                      <a:pt x="1289" y="750"/>
                    </a:cubicBezTo>
                    <a:lnTo>
                      <a:pt x="1291" y="750"/>
                    </a:lnTo>
                    <a:lnTo>
                      <a:pt x="1289" y="749"/>
                    </a:lnTo>
                    <a:lnTo>
                      <a:pt x="1289" y="749"/>
                    </a:lnTo>
                    <a:cubicBezTo>
                      <a:pt x="1277" y="740"/>
                      <a:pt x="1267" y="726"/>
                      <a:pt x="1262" y="708"/>
                    </a:cubicBezTo>
                    <a:lnTo>
                      <a:pt x="1262" y="708"/>
                    </a:lnTo>
                    <a:cubicBezTo>
                      <a:pt x="1251" y="669"/>
                      <a:pt x="1235" y="651"/>
                      <a:pt x="1213" y="651"/>
                    </a:cubicBezTo>
                    <a:lnTo>
                      <a:pt x="1213" y="651"/>
                    </a:lnTo>
                    <a:cubicBezTo>
                      <a:pt x="1191" y="651"/>
                      <a:pt x="1169" y="663"/>
                      <a:pt x="1147" y="689"/>
                    </a:cubicBezTo>
                    <a:lnTo>
                      <a:pt x="1082" y="765"/>
                    </a:lnTo>
                    <a:lnTo>
                      <a:pt x="1016" y="842"/>
                    </a:lnTo>
                    <a:lnTo>
                      <a:pt x="950" y="918"/>
                    </a:lnTo>
                    <a:lnTo>
                      <a:pt x="950" y="918"/>
                    </a:lnTo>
                    <a:cubicBezTo>
                      <a:pt x="929" y="943"/>
                      <a:pt x="912" y="975"/>
                      <a:pt x="902" y="1014"/>
                    </a:cubicBezTo>
                    <a:lnTo>
                      <a:pt x="902" y="1014"/>
                    </a:lnTo>
                    <a:cubicBezTo>
                      <a:pt x="891" y="1052"/>
                      <a:pt x="863" y="1071"/>
                      <a:pt x="820" y="1071"/>
                    </a:cubicBezTo>
                    <a:lnTo>
                      <a:pt x="820" y="1071"/>
                    </a:lnTo>
                    <a:cubicBezTo>
                      <a:pt x="776" y="1071"/>
                      <a:pt x="749" y="1052"/>
                      <a:pt x="738" y="1014"/>
                    </a:cubicBezTo>
                    <a:lnTo>
                      <a:pt x="738" y="1014"/>
                    </a:lnTo>
                    <a:cubicBezTo>
                      <a:pt x="727" y="975"/>
                      <a:pt x="710" y="956"/>
                      <a:pt x="689" y="956"/>
                    </a:cubicBezTo>
                    <a:lnTo>
                      <a:pt x="689" y="956"/>
                    </a:lnTo>
                    <a:cubicBezTo>
                      <a:pt x="667" y="956"/>
                      <a:pt x="645" y="969"/>
                      <a:pt x="622" y="995"/>
                    </a:cubicBezTo>
                    <a:lnTo>
                      <a:pt x="426" y="1224"/>
                    </a:lnTo>
                    <a:lnTo>
                      <a:pt x="426" y="1224"/>
                    </a:lnTo>
                    <a:cubicBezTo>
                      <a:pt x="405" y="1250"/>
                      <a:pt x="393" y="1275"/>
                      <a:pt x="393" y="1300"/>
                    </a:cubicBezTo>
                    <a:lnTo>
                      <a:pt x="393" y="1300"/>
                    </a:lnTo>
                    <a:cubicBezTo>
                      <a:pt x="393" y="1326"/>
                      <a:pt x="405" y="1351"/>
                      <a:pt x="426" y="1377"/>
                    </a:cubicBezTo>
                    <a:lnTo>
                      <a:pt x="492" y="1454"/>
                    </a:lnTo>
                    <a:lnTo>
                      <a:pt x="557" y="1530"/>
                    </a:lnTo>
                    <a:lnTo>
                      <a:pt x="622" y="1607"/>
                    </a:lnTo>
                    <a:lnTo>
                      <a:pt x="622" y="1607"/>
                    </a:lnTo>
                    <a:cubicBezTo>
                      <a:pt x="645" y="1632"/>
                      <a:pt x="667" y="1645"/>
                      <a:pt x="689" y="1645"/>
                    </a:cubicBezTo>
                    <a:lnTo>
                      <a:pt x="689" y="1645"/>
                    </a:lnTo>
                    <a:cubicBezTo>
                      <a:pt x="710" y="1645"/>
                      <a:pt x="727" y="1625"/>
                      <a:pt x="738" y="1587"/>
                    </a:cubicBezTo>
                    <a:lnTo>
                      <a:pt x="738" y="1587"/>
                    </a:lnTo>
                    <a:cubicBezTo>
                      <a:pt x="743" y="1569"/>
                      <a:pt x="752" y="1555"/>
                      <a:pt x="764" y="1546"/>
                    </a:cubicBezTo>
                    <a:lnTo>
                      <a:pt x="766" y="1545"/>
                    </a:lnTo>
                    <a:lnTo>
                      <a:pt x="764" y="1546"/>
                    </a:lnTo>
                    <a:lnTo>
                      <a:pt x="764" y="1546"/>
                    </a:lnTo>
                    <a:cubicBezTo>
                      <a:pt x="765" y="1545"/>
                      <a:pt x="766" y="1545"/>
                      <a:pt x="766" y="1545"/>
                    </a:cubicBezTo>
                    <a:lnTo>
                      <a:pt x="761" y="1530"/>
                    </a:lnTo>
                    <a:lnTo>
                      <a:pt x="744" y="1480"/>
                    </a:lnTo>
                    <a:lnTo>
                      <a:pt x="744" y="1480"/>
                    </a:lnTo>
                    <a:cubicBezTo>
                      <a:pt x="729" y="1437"/>
                      <a:pt x="705" y="1409"/>
                      <a:pt x="672" y="1396"/>
                    </a:cubicBezTo>
                    <a:lnTo>
                      <a:pt x="574" y="1358"/>
                    </a:lnTo>
                    <a:lnTo>
                      <a:pt x="574" y="1358"/>
                    </a:lnTo>
                    <a:cubicBezTo>
                      <a:pt x="541" y="1345"/>
                      <a:pt x="525" y="1326"/>
                      <a:pt x="525" y="1300"/>
                    </a:cubicBezTo>
                    <a:lnTo>
                      <a:pt x="525" y="1300"/>
                    </a:lnTo>
                    <a:cubicBezTo>
                      <a:pt x="525" y="1275"/>
                      <a:pt x="541" y="1255"/>
                      <a:pt x="574" y="1243"/>
                    </a:cubicBezTo>
                    <a:lnTo>
                      <a:pt x="672" y="1204"/>
                    </a:lnTo>
                    <a:lnTo>
                      <a:pt x="672" y="1204"/>
                    </a:lnTo>
                    <a:cubicBezTo>
                      <a:pt x="705" y="1192"/>
                      <a:pt x="729" y="1164"/>
                      <a:pt x="744" y="1121"/>
                    </a:cubicBezTo>
                    <a:lnTo>
                      <a:pt x="761" y="1071"/>
                    </a:lnTo>
                    <a:lnTo>
                      <a:pt x="766" y="1057"/>
                    </a:lnTo>
                    <a:lnTo>
                      <a:pt x="766" y="1057"/>
                    </a:lnTo>
                    <a:cubicBezTo>
                      <a:pt x="780" y="1067"/>
                      <a:pt x="797" y="1071"/>
                      <a:pt x="820" y="1071"/>
                    </a:cubicBezTo>
                    <a:lnTo>
                      <a:pt x="820" y="1071"/>
                    </a:lnTo>
                    <a:cubicBezTo>
                      <a:pt x="841" y="1071"/>
                      <a:pt x="859" y="1067"/>
                      <a:pt x="873" y="1057"/>
                    </a:cubicBezTo>
                    <a:lnTo>
                      <a:pt x="928" y="1045"/>
                    </a:lnTo>
                    <a:lnTo>
                      <a:pt x="928" y="1045"/>
                    </a:lnTo>
                    <a:cubicBezTo>
                      <a:pt x="965" y="1037"/>
                      <a:pt x="995" y="1020"/>
                      <a:pt x="1016" y="995"/>
                    </a:cubicBezTo>
                    <a:lnTo>
                      <a:pt x="1301" y="756"/>
                    </a:lnTo>
                    <a:lnTo>
                      <a:pt x="1301" y="756"/>
                    </a:lnTo>
                    <a:cubicBezTo>
                      <a:pt x="1312" y="762"/>
                      <a:pt x="1327" y="765"/>
                      <a:pt x="1344" y="765"/>
                    </a:cubicBezTo>
                    <a:lnTo>
                      <a:pt x="1344" y="765"/>
                    </a:lnTo>
                    <a:cubicBezTo>
                      <a:pt x="1362" y="765"/>
                      <a:pt x="1378" y="762"/>
                      <a:pt x="1390" y="755"/>
                    </a:cubicBezTo>
                    <a:lnTo>
                      <a:pt x="1390" y="755"/>
                    </a:lnTo>
                    <a:cubicBezTo>
                      <a:pt x="1378" y="761"/>
                      <a:pt x="1362" y="765"/>
                      <a:pt x="1344" y="765"/>
                    </a:cubicBezTo>
                    <a:lnTo>
                      <a:pt x="1344" y="765"/>
                    </a:lnTo>
                    <a:cubicBezTo>
                      <a:pt x="1327" y="765"/>
                      <a:pt x="1312" y="762"/>
                      <a:pt x="1301" y="756"/>
                    </a:cubicBezTo>
                    <a:lnTo>
                      <a:pt x="1016" y="995"/>
                    </a:lnTo>
                    <a:close/>
                    <a:moveTo>
                      <a:pt x="2481" y="756"/>
                    </a:moveTo>
                    <a:lnTo>
                      <a:pt x="2481" y="756"/>
                    </a:lnTo>
                    <a:cubicBezTo>
                      <a:pt x="2492" y="762"/>
                      <a:pt x="2507" y="765"/>
                      <a:pt x="2524" y="765"/>
                    </a:cubicBezTo>
                    <a:lnTo>
                      <a:pt x="2524" y="765"/>
                    </a:lnTo>
                    <a:cubicBezTo>
                      <a:pt x="2541" y="765"/>
                      <a:pt x="2556" y="762"/>
                      <a:pt x="2568" y="756"/>
                    </a:cubicBezTo>
                    <a:lnTo>
                      <a:pt x="2568" y="756"/>
                    </a:lnTo>
                    <a:cubicBezTo>
                      <a:pt x="2555" y="762"/>
                      <a:pt x="2541" y="765"/>
                      <a:pt x="2524" y="765"/>
                    </a:cubicBezTo>
                    <a:lnTo>
                      <a:pt x="2524" y="765"/>
                    </a:lnTo>
                    <a:cubicBezTo>
                      <a:pt x="2507" y="765"/>
                      <a:pt x="2492" y="762"/>
                      <a:pt x="2481" y="756"/>
                    </a:cubicBezTo>
                    <a:close/>
                    <a:moveTo>
                      <a:pt x="3442" y="918"/>
                    </a:moveTo>
                    <a:lnTo>
                      <a:pt x="3704" y="918"/>
                    </a:lnTo>
                    <a:lnTo>
                      <a:pt x="3704" y="1224"/>
                    </a:lnTo>
                    <a:lnTo>
                      <a:pt x="3704" y="1224"/>
                    </a:lnTo>
                    <a:cubicBezTo>
                      <a:pt x="3682" y="1250"/>
                      <a:pt x="3671" y="1275"/>
                      <a:pt x="3671" y="1300"/>
                    </a:cubicBezTo>
                    <a:lnTo>
                      <a:pt x="3671" y="1300"/>
                    </a:lnTo>
                    <a:cubicBezTo>
                      <a:pt x="3671" y="1326"/>
                      <a:pt x="3682" y="1351"/>
                      <a:pt x="3704" y="1377"/>
                    </a:cubicBezTo>
                    <a:lnTo>
                      <a:pt x="3704" y="1683"/>
                    </a:lnTo>
                    <a:lnTo>
                      <a:pt x="3442" y="1683"/>
                    </a:lnTo>
                    <a:lnTo>
                      <a:pt x="3442" y="1683"/>
                    </a:lnTo>
                    <a:cubicBezTo>
                      <a:pt x="3398" y="1683"/>
                      <a:pt x="3360" y="1690"/>
                      <a:pt x="3327" y="1702"/>
                    </a:cubicBezTo>
                    <a:lnTo>
                      <a:pt x="3327" y="1702"/>
                    </a:lnTo>
                    <a:cubicBezTo>
                      <a:pt x="3294" y="1715"/>
                      <a:pt x="3278" y="1734"/>
                      <a:pt x="3278" y="1760"/>
                    </a:cubicBezTo>
                    <a:lnTo>
                      <a:pt x="3278" y="1760"/>
                    </a:lnTo>
                    <a:cubicBezTo>
                      <a:pt x="3278" y="1785"/>
                      <a:pt x="3289" y="1811"/>
                      <a:pt x="3311" y="1836"/>
                    </a:cubicBezTo>
                    <a:lnTo>
                      <a:pt x="3311" y="1836"/>
                    </a:lnTo>
                    <a:cubicBezTo>
                      <a:pt x="3333" y="1861"/>
                      <a:pt x="3343" y="1887"/>
                      <a:pt x="3343" y="1912"/>
                    </a:cubicBezTo>
                    <a:lnTo>
                      <a:pt x="3343" y="1912"/>
                    </a:lnTo>
                    <a:cubicBezTo>
                      <a:pt x="3343" y="1938"/>
                      <a:pt x="3327" y="1957"/>
                      <a:pt x="3294" y="1970"/>
                    </a:cubicBezTo>
                    <a:lnTo>
                      <a:pt x="3294" y="1970"/>
                    </a:lnTo>
                    <a:cubicBezTo>
                      <a:pt x="3262" y="1983"/>
                      <a:pt x="3223" y="1989"/>
                      <a:pt x="3180" y="1989"/>
                    </a:cubicBezTo>
                    <a:lnTo>
                      <a:pt x="2917" y="1989"/>
                    </a:lnTo>
                    <a:lnTo>
                      <a:pt x="2917" y="1989"/>
                    </a:lnTo>
                    <a:cubicBezTo>
                      <a:pt x="2874" y="1989"/>
                      <a:pt x="2835" y="1995"/>
                      <a:pt x="2803" y="2008"/>
                    </a:cubicBezTo>
                    <a:lnTo>
                      <a:pt x="2803" y="2008"/>
                    </a:lnTo>
                    <a:cubicBezTo>
                      <a:pt x="2770" y="2020"/>
                      <a:pt x="2753" y="2040"/>
                      <a:pt x="2753" y="2065"/>
                    </a:cubicBezTo>
                    <a:lnTo>
                      <a:pt x="2753" y="2065"/>
                    </a:lnTo>
                    <a:cubicBezTo>
                      <a:pt x="2753" y="2091"/>
                      <a:pt x="2764" y="2116"/>
                      <a:pt x="2787" y="2143"/>
                    </a:cubicBezTo>
                    <a:lnTo>
                      <a:pt x="2787" y="2143"/>
                    </a:lnTo>
                    <a:cubicBezTo>
                      <a:pt x="2808" y="2168"/>
                      <a:pt x="2819" y="2193"/>
                      <a:pt x="2819" y="2218"/>
                    </a:cubicBezTo>
                    <a:lnTo>
                      <a:pt x="2819" y="2218"/>
                    </a:lnTo>
                    <a:cubicBezTo>
                      <a:pt x="2819" y="2244"/>
                      <a:pt x="2803" y="2264"/>
                      <a:pt x="2770" y="2276"/>
                    </a:cubicBezTo>
                    <a:lnTo>
                      <a:pt x="2770" y="2276"/>
                    </a:lnTo>
                    <a:cubicBezTo>
                      <a:pt x="2737" y="2289"/>
                      <a:pt x="2698" y="2295"/>
                      <a:pt x="2655" y="2295"/>
                    </a:cubicBezTo>
                    <a:lnTo>
                      <a:pt x="2392" y="2295"/>
                    </a:lnTo>
                    <a:lnTo>
                      <a:pt x="2392" y="2295"/>
                    </a:lnTo>
                    <a:cubicBezTo>
                      <a:pt x="2349" y="2295"/>
                      <a:pt x="2311" y="2289"/>
                      <a:pt x="2278" y="2276"/>
                    </a:cubicBezTo>
                    <a:lnTo>
                      <a:pt x="2278" y="2276"/>
                    </a:lnTo>
                    <a:cubicBezTo>
                      <a:pt x="2246" y="2264"/>
                      <a:pt x="2229" y="2244"/>
                      <a:pt x="2229" y="2218"/>
                    </a:cubicBezTo>
                    <a:lnTo>
                      <a:pt x="2229" y="2218"/>
                    </a:lnTo>
                    <a:cubicBezTo>
                      <a:pt x="2229" y="2193"/>
                      <a:pt x="2240" y="2168"/>
                      <a:pt x="2261" y="2143"/>
                    </a:cubicBezTo>
                    <a:lnTo>
                      <a:pt x="2392" y="1989"/>
                    </a:lnTo>
                    <a:lnTo>
                      <a:pt x="2392" y="1989"/>
                    </a:lnTo>
                    <a:cubicBezTo>
                      <a:pt x="2414" y="1964"/>
                      <a:pt x="2431" y="1932"/>
                      <a:pt x="2442" y="1893"/>
                    </a:cubicBezTo>
                    <a:lnTo>
                      <a:pt x="2442" y="1893"/>
                    </a:lnTo>
                    <a:cubicBezTo>
                      <a:pt x="2453" y="1855"/>
                      <a:pt x="2481" y="1836"/>
                      <a:pt x="2524" y="1836"/>
                    </a:cubicBezTo>
                    <a:lnTo>
                      <a:pt x="2524" y="1836"/>
                    </a:lnTo>
                    <a:cubicBezTo>
                      <a:pt x="2568" y="1836"/>
                      <a:pt x="2595" y="1855"/>
                      <a:pt x="2606" y="1893"/>
                    </a:cubicBezTo>
                    <a:lnTo>
                      <a:pt x="2606" y="1893"/>
                    </a:lnTo>
                    <a:cubicBezTo>
                      <a:pt x="2617" y="1932"/>
                      <a:pt x="2633" y="1951"/>
                      <a:pt x="2655" y="1951"/>
                    </a:cubicBezTo>
                    <a:lnTo>
                      <a:pt x="2655" y="1951"/>
                    </a:lnTo>
                    <a:cubicBezTo>
                      <a:pt x="2677" y="1951"/>
                      <a:pt x="2698" y="1938"/>
                      <a:pt x="2720" y="1912"/>
                    </a:cubicBezTo>
                    <a:lnTo>
                      <a:pt x="2787" y="1836"/>
                    </a:lnTo>
                    <a:lnTo>
                      <a:pt x="2852" y="1760"/>
                    </a:lnTo>
                    <a:lnTo>
                      <a:pt x="2917" y="1683"/>
                    </a:lnTo>
                    <a:lnTo>
                      <a:pt x="2917" y="1683"/>
                    </a:lnTo>
                    <a:cubicBezTo>
                      <a:pt x="2939" y="1657"/>
                      <a:pt x="2956" y="1625"/>
                      <a:pt x="2966" y="1587"/>
                    </a:cubicBezTo>
                    <a:lnTo>
                      <a:pt x="2966" y="1587"/>
                    </a:lnTo>
                    <a:cubicBezTo>
                      <a:pt x="2971" y="1570"/>
                      <a:pt x="2980" y="1557"/>
                      <a:pt x="2991" y="1547"/>
                    </a:cubicBezTo>
                    <a:lnTo>
                      <a:pt x="2995" y="1545"/>
                    </a:lnTo>
                    <a:lnTo>
                      <a:pt x="2992" y="1547"/>
                    </a:lnTo>
                    <a:lnTo>
                      <a:pt x="2992" y="1547"/>
                    </a:lnTo>
                    <a:cubicBezTo>
                      <a:pt x="2993" y="1546"/>
                      <a:pt x="2993" y="1546"/>
                      <a:pt x="2994" y="1545"/>
                    </a:cubicBezTo>
                    <a:lnTo>
                      <a:pt x="2940" y="1557"/>
                    </a:lnTo>
                    <a:lnTo>
                      <a:pt x="2940" y="1557"/>
                    </a:lnTo>
                    <a:cubicBezTo>
                      <a:pt x="2903" y="1564"/>
                      <a:pt x="2874" y="1582"/>
                      <a:pt x="2852" y="1607"/>
                    </a:cubicBezTo>
                    <a:lnTo>
                      <a:pt x="2852" y="1607"/>
                    </a:lnTo>
                    <a:cubicBezTo>
                      <a:pt x="2830" y="1632"/>
                      <a:pt x="2803" y="1651"/>
                      <a:pt x="2770" y="1664"/>
                    </a:cubicBezTo>
                    <a:lnTo>
                      <a:pt x="2671" y="1702"/>
                    </a:lnTo>
                    <a:lnTo>
                      <a:pt x="2671" y="1702"/>
                    </a:lnTo>
                    <a:cubicBezTo>
                      <a:pt x="2639" y="1715"/>
                      <a:pt x="2615" y="1742"/>
                      <a:pt x="2600" y="1786"/>
                    </a:cubicBezTo>
                    <a:lnTo>
                      <a:pt x="2582" y="1836"/>
                    </a:lnTo>
                    <a:lnTo>
                      <a:pt x="2577" y="1850"/>
                    </a:lnTo>
                    <a:lnTo>
                      <a:pt x="2577" y="1850"/>
                    </a:lnTo>
                    <a:cubicBezTo>
                      <a:pt x="2563" y="1841"/>
                      <a:pt x="2546" y="1836"/>
                      <a:pt x="2524" y="1836"/>
                    </a:cubicBezTo>
                    <a:lnTo>
                      <a:pt x="2524" y="1836"/>
                    </a:lnTo>
                    <a:cubicBezTo>
                      <a:pt x="2502" y="1836"/>
                      <a:pt x="2484" y="1841"/>
                      <a:pt x="2471" y="1850"/>
                    </a:cubicBezTo>
                    <a:lnTo>
                      <a:pt x="2415" y="1862"/>
                    </a:lnTo>
                    <a:lnTo>
                      <a:pt x="2415" y="1862"/>
                    </a:lnTo>
                    <a:cubicBezTo>
                      <a:pt x="2378" y="1871"/>
                      <a:pt x="2349" y="1887"/>
                      <a:pt x="2327" y="1912"/>
                    </a:cubicBezTo>
                    <a:lnTo>
                      <a:pt x="2327" y="1912"/>
                    </a:lnTo>
                    <a:cubicBezTo>
                      <a:pt x="2306" y="1938"/>
                      <a:pt x="2278" y="1957"/>
                      <a:pt x="2246" y="1970"/>
                    </a:cubicBezTo>
                    <a:lnTo>
                      <a:pt x="2147" y="2008"/>
                    </a:lnTo>
                    <a:lnTo>
                      <a:pt x="2147" y="2008"/>
                    </a:lnTo>
                    <a:cubicBezTo>
                      <a:pt x="2114" y="2020"/>
                      <a:pt x="2091" y="2049"/>
                      <a:pt x="2075" y="2092"/>
                    </a:cubicBezTo>
                    <a:lnTo>
                      <a:pt x="2058" y="2143"/>
                    </a:lnTo>
                    <a:lnTo>
                      <a:pt x="2053" y="2156"/>
                    </a:lnTo>
                    <a:lnTo>
                      <a:pt x="2053" y="2156"/>
                    </a:lnTo>
                    <a:cubicBezTo>
                      <a:pt x="2053" y="2156"/>
                      <a:pt x="2054" y="2156"/>
                      <a:pt x="2054" y="2157"/>
                    </a:cubicBezTo>
                    <a:lnTo>
                      <a:pt x="2053" y="2156"/>
                    </a:lnTo>
                    <a:lnTo>
                      <a:pt x="2054" y="2157"/>
                    </a:lnTo>
                    <a:lnTo>
                      <a:pt x="2054" y="2157"/>
                    </a:lnTo>
                    <a:cubicBezTo>
                      <a:pt x="2067" y="2166"/>
                      <a:pt x="2077" y="2181"/>
                      <a:pt x="2082" y="2199"/>
                    </a:cubicBezTo>
                    <a:lnTo>
                      <a:pt x="2082" y="2199"/>
                    </a:lnTo>
                    <a:cubicBezTo>
                      <a:pt x="2092" y="2238"/>
                      <a:pt x="2109" y="2269"/>
                      <a:pt x="2131" y="2295"/>
                    </a:cubicBezTo>
                    <a:lnTo>
                      <a:pt x="2196" y="2371"/>
                    </a:lnTo>
                    <a:lnTo>
                      <a:pt x="2261" y="2448"/>
                    </a:lnTo>
                    <a:lnTo>
                      <a:pt x="2261" y="2448"/>
                    </a:lnTo>
                    <a:cubicBezTo>
                      <a:pt x="2284" y="2473"/>
                      <a:pt x="2300" y="2506"/>
                      <a:pt x="2311" y="2543"/>
                    </a:cubicBezTo>
                    <a:lnTo>
                      <a:pt x="2311" y="2543"/>
                    </a:lnTo>
                    <a:cubicBezTo>
                      <a:pt x="2322" y="2581"/>
                      <a:pt x="2306" y="2601"/>
                      <a:pt x="2261" y="2601"/>
                    </a:cubicBezTo>
                    <a:lnTo>
                      <a:pt x="1606" y="2601"/>
                    </a:lnTo>
                    <a:lnTo>
                      <a:pt x="1606" y="2601"/>
                    </a:lnTo>
                    <a:cubicBezTo>
                      <a:pt x="1563" y="2601"/>
                      <a:pt x="1546" y="2581"/>
                      <a:pt x="1557" y="2543"/>
                    </a:cubicBezTo>
                    <a:lnTo>
                      <a:pt x="1557" y="2543"/>
                    </a:lnTo>
                    <a:cubicBezTo>
                      <a:pt x="1568" y="2506"/>
                      <a:pt x="1584" y="2473"/>
                      <a:pt x="1606" y="2448"/>
                    </a:cubicBezTo>
                    <a:lnTo>
                      <a:pt x="1672" y="2371"/>
                    </a:lnTo>
                    <a:lnTo>
                      <a:pt x="1737" y="2295"/>
                    </a:lnTo>
                    <a:lnTo>
                      <a:pt x="1737" y="2295"/>
                    </a:lnTo>
                    <a:cubicBezTo>
                      <a:pt x="1759" y="2269"/>
                      <a:pt x="1776" y="2238"/>
                      <a:pt x="1786" y="2199"/>
                    </a:cubicBezTo>
                    <a:lnTo>
                      <a:pt x="1786" y="2199"/>
                    </a:lnTo>
                    <a:cubicBezTo>
                      <a:pt x="1792" y="2181"/>
                      <a:pt x="1801" y="2167"/>
                      <a:pt x="1813" y="2158"/>
                    </a:cubicBezTo>
                    <a:lnTo>
                      <a:pt x="1815" y="2156"/>
                    </a:lnTo>
                    <a:lnTo>
                      <a:pt x="1814" y="2157"/>
                    </a:lnTo>
                    <a:lnTo>
                      <a:pt x="1814" y="2157"/>
                    </a:lnTo>
                    <a:cubicBezTo>
                      <a:pt x="1815" y="2157"/>
                      <a:pt x="1815" y="2156"/>
                      <a:pt x="1815" y="2156"/>
                    </a:cubicBezTo>
                    <a:lnTo>
                      <a:pt x="1811" y="2143"/>
                    </a:lnTo>
                    <a:lnTo>
                      <a:pt x="1793" y="2092"/>
                    </a:lnTo>
                    <a:lnTo>
                      <a:pt x="1793" y="2092"/>
                    </a:lnTo>
                    <a:cubicBezTo>
                      <a:pt x="1778" y="2049"/>
                      <a:pt x="1754" y="2020"/>
                      <a:pt x="1721" y="2008"/>
                    </a:cubicBezTo>
                    <a:lnTo>
                      <a:pt x="1622" y="1970"/>
                    </a:lnTo>
                    <a:lnTo>
                      <a:pt x="1622" y="1970"/>
                    </a:lnTo>
                    <a:cubicBezTo>
                      <a:pt x="1590" y="1957"/>
                      <a:pt x="1563" y="1938"/>
                      <a:pt x="1541" y="1912"/>
                    </a:cubicBezTo>
                    <a:lnTo>
                      <a:pt x="1541" y="1912"/>
                    </a:lnTo>
                    <a:cubicBezTo>
                      <a:pt x="1519" y="1887"/>
                      <a:pt x="1489" y="1871"/>
                      <a:pt x="1452" y="1862"/>
                    </a:cubicBezTo>
                    <a:lnTo>
                      <a:pt x="1397" y="1850"/>
                    </a:lnTo>
                    <a:lnTo>
                      <a:pt x="1397" y="1850"/>
                    </a:lnTo>
                    <a:cubicBezTo>
                      <a:pt x="1384" y="1841"/>
                      <a:pt x="1366" y="1836"/>
                      <a:pt x="1344" y="1836"/>
                    </a:cubicBezTo>
                    <a:lnTo>
                      <a:pt x="1344" y="1836"/>
                    </a:lnTo>
                    <a:cubicBezTo>
                      <a:pt x="1322" y="1836"/>
                      <a:pt x="1304" y="1841"/>
                      <a:pt x="1291" y="1850"/>
                    </a:cubicBezTo>
                    <a:lnTo>
                      <a:pt x="1286" y="1836"/>
                    </a:lnTo>
                    <a:lnTo>
                      <a:pt x="1268" y="1786"/>
                    </a:lnTo>
                    <a:lnTo>
                      <a:pt x="1268" y="1786"/>
                    </a:lnTo>
                    <a:cubicBezTo>
                      <a:pt x="1253" y="1742"/>
                      <a:pt x="1230" y="1715"/>
                      <a:pt x="1196" y="1702"/>
                    </a:cubicBezTo>
                    <a:lnTo>
                      <a:pt x="1098" y="1664"/>
                    </a:lnTo>
                    <a:lnTo>
                      <a:pt x="1098" y="1664"/>
                    </a:lnTo>
                    <a:cubicBezTo>
                      <a:pt x="1066" y="1651"/>
                      <a:pt x="1038" y="1632"/>
                      <a:pt x="1016" y="1607"/>
                    </a:cubicBezTo>
                    <a:lnTo>
                      <a:pt x="1016" y="1607"/>
                    </a:lnTo>
                    <a:cubicBezTo>
                      <a:pt x="995" y="1582"/>
                      <a:pt x="965" y="1564"/>
                      <a:pt x="928" y="1557"/>
                    </a:cubicBezTo>
                    <a:lnTo>
                      <a:pt x="874" y="1545"/>
                    </a:lnTo>
                    <a:lnTo>
                      <a:pt x="874" y="1545"/>
                    </a:lnTo>
                    <a:cubicBezTo>
                      <a:pt x="875" y="1546"/>
                      <a:pt x="875" y="1546"/>
                      <a:pt x="876" y="1547"/>
                    </a:cubicBezTo>
                    <a:lnTo>
                      <a:pt x="873" y="1545"/>
                    </a:lnTo>
                    <a:lnTo>
                      <a:pt x="877" y="1547"/>
                    </a:lnTo>
                    <a:lnTo>
                      <a:pt x="877" y="1547"/>
                    </a:lnTo>
                    <a:cubicBezTo>
                      <a:pt x="888" y="1557"/>
                      <a:pt x="897" y="1570"/>
                      <a:pt x="902" y="1587"/>
                    </a:cubicBezTo>
                    <a:lnTo>
                      <a:pt x="902" y="1587"/>
                    </a:lnTo>
                    <a:cubicBezTo>
                      <a:pt x="912" y="1625"/>
                      <a:pt x="929" y="1657"/>
                      <a:pt x="950" y="1683"/>
                    </a:cubicBezTo>
                    <a:lnTo>
                      <a:pt x="1082" y="1836"/>
                    </a:lnTo>
                    <a:lnTo>
                      <a:pt x="1147" y="1912"/>
                    </a:lnTo>
                    <a:lnTo>
                      <a:pt x="1147" y="1912"/>
                    </a:lnTo>
                    <a:cubicBezTo>
                      <a:pt x="1169" y="1938"/>
                      <a:pt x="1191" y="1951"/>
                      <a:pt x="1213" y="1951"/>
                    </a:cubicBezTo>
                    <a:lnTo>
                      <a:pt x="1213" y="1951"/>
                    </a:lnTo>
                    <a:cubicBezTo>
                      <a:pt x="1235" y="1951"/>
                      <a:pt x="1251" y="1932"/>
                      <a:pt x="1262" y="1893"/>
                    </a:cubicBezTo>
                    <a:lnTo>
                      <a:pt x="1262" y="1893"/>
                    </a:lnTo>
                    <a:cubicBezTo>
                      <a:pt x="1273" y="1855"/>
                      <a:pt x="1301" y="1836"/>
                      <a:pt x="1344" y="1836"/>
                    </a:cubicBezTo>
                    <a:lnTo>
                      <a:pt x="1344" y="1836"/>
                    </a:lnTo>
                    <a:cubicBezTo>
                      <a:pt x="1388" y="1836"/>
                      <a:pt x="1415" y="1855"/>
                      <a:pt x="1426" y="1893"/>
                    </a:cubicBezTo>
                    <a:lnTo>
                      <a:pt x="1426" y="1893"/>
                    </a:lnTo>
                    <a:cubicBezTo>
                      <a:pt x="1437" y="1932"/>
                      <a:pt x="1453" y="1964"/>
                      <a:pt x="1476" y="1989"/>
                    </a:cubicBezTo>
                    <a:lnTo>
                      <a:pt x="1541" y="2065"/>
                    </a:lnTo>
                    <a:lnTo>
                      <a:pt x="1606" y="2143"/>
                    </a:lnTo>
                    <a:lnTo>
                      <a:pt x="1606" y="2143"/>
                    </a:lnTo>
                    <a:cubicBezTo>
                      <a:pt x="1629" y="2168"/>
                      <a:pt x="1640" y="2193"/>
                      <a:pt x="1640" y="2218"/>
                    </a:cubicBezTo>
                    <a:lnTo>
                      <a:pt x="1640" y="2218"/>
                    </a:lnTo>
                    <a:cubicBezTo>
                      <a:pt x="1640" y="2244"/>
                      <a:pt x="1622" y="2264"/>
                      <a:pt x="1590" y="2276"/>
                    </a:cubicBezTo>
                    <a:lnTo>
                      <a:pt x="1590" y="2276"/>
                    </a:lnTo>
                    <a:cubicBezTo>
                      <a:pt x="1557" y="2289"/>
                      <a:pt x="1519" y="2295"/>
                      <a:pt x="1476" y="2295"/>
                    </a:cubicBezTo>
                    <a:lnTo>
                      <a:pt x="1213" y="2295"/>
                    </a:lnTo>
                    <a:lnTo>
                      <a:pt x="1213" y="2295"/>
                    </a:lnTo>
                    <a:cubicBezTo>
                      <a:pt x="1169" y="2295"/>
                      <a:pt x="1131" y="2289"/>
                      <a:pt x="1098" y="2276"/>
                    </a:cubicBezTo>
                    <a:lnTo>
                      <a:pt x="1098" y="2276"/>
                    </a:lnTo>
                    <a:cubicBezTo>
                      <a:pt x="1066" y="2264"/>
                      <a:pt x="1049" y="2244"/>
                      <a:pt x="1049" y="2218"/>
                    </a:cubicBezTo>
                    <a:lnTo>
                      <a:pt x="1049" y="2218"/>
                    </a:lnTo>
                    <a:cubicBezTo>
                      <a:pt x="1049" y="2193"/>
                      <a:pt x="1060" y="2168"/>
                      <a:pt x="1082" y="2143"/>
                    </a:cubicBezTo>
                    <a:lnTo>
                      <a:pt x="1082" y="2143"/>
                    </a:lnTo>
                    <a:cubicBezTo>
                      <a:pt x="1103" y="2116"/>
                      <a:pt x="1115" y="2091"/>
                      <a:pt x="1115" y="2065"/>
                    </a:cubicBezTo>
                    <a:lnTo>
                      <a:pt x="1115" y="2065"/>
                    </a:lnTo>
                    <a:cubicBezTo>
                      <a:pt x="1115" y="2040"/>
                      <a:pt x="1098" y="2020"/>
                      <a:pt x="1066" y="2008"/>
                    </a:cubicBezTo>
                    <a:lnTo>
                      <a:pt x="1066" y="2008"/>
                    </a:lnTo>
                    <a:cubicBezTo>
                      <a:pt x="1032" y="1995"/>
                      <a:pt x="995" y="1989"/>
                      <a:pt x="950" y="1989"/>
                    </a:cubicBezTo>
                    <a:lnTo>
                      <a:pt x="689" y="1989"/>
                    </a:lnTo>
                    <a:lnTo>
                      <a:pt x="689" y="1989"/>
                    </a:lnTo>
                    <a:cubicBezTo>
                      <a:pt x="645" y="1989"/>
                      <a:pt x="607" y="1983"/>
                      <a:pt x="574" y="1970"/>
                    </a:cubicBezTo>
                    <a:lnTo>
                      <a:pt x="574" y="1970"/>
                    </a:lnTo>
                    <a:cubicBezTo>
                      <a:pt x="541" y="1957"/>
                      <a:pt x="525" y="1938"/>
                      <a:pt x="525" y="1912"/>
                    </a:cubicBezTo>
                    <a:lnTo>
                      <a:pt x="525" y="1912"/>
                    </a:lnTo>
                    <a:cubicBezTo>
                      <a:pt x="525" y="1887"/>
                      <a:pt x="536" y="1861"/>
                      <a:pt x="557" y="1836"/>
                    </a:cubicBezTo>
                    <a:lnTo>
                      <a:pt x="557" y="1836"/>
                    </a:lnTo>
                    <a:cubicBezTo>
                      <a:pt x="579" y="1811"/>
                      <a:pt x="590" y="1785"/>
                      <a:pt x="590" y="1760"/>
                    </a:cubicBezTo>
                    <a:lnTo>
                      <a:pt x="590" y="1760"/>
                    </a:lnTo>
                    <a:cubicBezTo>
                      <a:pt x="590" y="1734"/>
                      <a:pt x="574" y="1715"/>
                      <a:pt x="541" y="1702"/>
                    </a:cubicBezTo>
                    <a:lnTo>
                      <a:pt x="541" y="1702"/>
                    </a:lnTo>
                    <a:cubicBezTo>
                      <a:pt x="508" y="1690"/>
                      <a:pt x="470" y="1683"/>
                      <a:pt x="426" y="1683"/>
                    </a:cubicBezTo>
                    <a:lnTo>
                      <a:pt x="164" y="1683"/>
                    </a:lnTo>
                    <a:lnTo>
                      <a:pt x="164" y="1683"/>
                    </a:lnTo>
                    <a:cubicBezTo>
                      <a:pt x="120" y="1683"/>
                      <a:pt x="83" y="1677"/>
                      <a:pt x="49" y="1664"/>
                    </a:cubicBezTo>
                    <a:lnTo>
                      <a:pt x="49" y="1664"/>
                    </a:lnTo>
                    <a:cubicBezTo>
                      <a:pt x="16" y="1651"/>
                      <a:pt x="0" y="1632"/>
                      <a:pt x="0" y="1607"/>
                    </a:cubicBezTo>
                    <a:lnTo>
                      <a:pt x="0" y="1607"/>
                    </a:lnTo>
                    <a:cubicBezTo>
                      <a:pt x="0" y="1582"/>
                      <a:pt x="11" y="1556"/>
                      <a:pt x="33" y="1530"/>
                    </a:cubicBezTo>
                    <a:lnTo>
                      <a:pt x="99" y="1454"/>
                    </a:lnTo>
                    <a:lnTo>
                      <a:pt x="164" y="1377"/>
                    </a:lnTo>
                    <a:lnTo>
                      <a:pt x="164" y="1377"/>
                    </a:lnTo>
                    <a:cubicBezTo>
                      <a:pt x="186" y="1351"/>
                      <a:pt x="197" y="1326"/>
                      <a:pt x="197" y="1300"/>
                    </a:cubicBezTo>
                    <a:lnTo>
                      <a:pt x="197" y="1300"/>
                    </a:lnTo>
                    <a:cubicBezTo>
                      <a:pt x="197" y="1275"/>
                      <a:pt x="186" y="1250"/>
                      <a:pt x="164" y="1224"/>
                    </a:cubicBezTo>
                    <a:lnTo>
                      <a:pt x="33" y="1071"/>
                    </a:lnTo>
                    <a:lnTo>
                      <a:pt x="33" y="1071"/>
                    </a:lnTo>
                    <a:cubicBezTo>
                      <a:pt x="11" y="1046"/>
                      <a:pt x="0" y="1020"/>
                      <a:pt x="0" y="995"/>
                    </a:cubicBezTo>
                    <a:lnTo>
                      <a:pt x="0" y="995"/>
                    </a:lnTo>
                    <a:cubicBezTo>
                      <a:pt x="0" y="969"/>
                      <a:pt x="16" y="950"/>
                      <a:pt x="49" y="937"/>
                    </a:cubicBezTo>
                    <a:lnTo>
                      <a:pt x="49" y="937"/>
                    </a:lnTo>
                    <a:cubicBezTo>
                      <a:pt x="83" y="924"/>
                      <a:pt x="120" y="918"/>
                      <a:pt x="164" y="918"/>
                    </a:cubicBezTo>
                    <a:lnTo>
                      <a:pt x="426" y="918"/>
                    </a:lnTo>
                    <a:lnTo>
                      <a:pt x="426" y="918"/>
                    </a:lnTo>
                    <a:cubicBezTo>
                      <a:pt x="470" y="918"/>
                      <a:pt x="508" y="912"/>
                      <a:pt x="541" y="900"/>
                    </a:cubicBezTo>
                    <a:lnTo>
                      <a:pt x="541" y="900"/>
                    </a:lnTo>
                    <a:cubicBezTo>
                      <a:pt x="574" y="887"/>
                      <a:pt x="590" y="867"/>
                      <a:pt x="590" y="842"/>
                    </a:cubicBezTo>
                    <a:lnTo>
                      <a:pt x="590" y="842"/>
                    </a:lnTo>
                    <a:cubicBezTo>
                      <a:pt x="590" y="816"/>
                      <a:pt x="579" y="791"/>
                      <a:pt x="557" y="765"/>
                    </a:cubicBezTo>
                    <a:lnTo>
                      <a:pt x="557" y="765"/>
                    </a:lnTo>
                    <a:cubicBezTo>
                      <a:pt x="536" y="739"/>
                      <a:pt x="525" y="714"/>
                      <a:pt x="525" y="689"/>
                    </a:cubicBezTo>
                    <a:lnTo>
                      <a:pt x="525" y="689"/>
                    </a:lnTo>
                    <a:cubicBezTo>
                      <a:pt x="525" y="663"/>
                      <a:pt x="541" y="644"/>
                      <a:pt x="574" y="631"/>
                    </a:cubicBezTo>
                    <a:lnTo>
                      <a:pt x="574" y="631"/>
                    </a:lnTo>
                    <a:cubicBezTo>
                      <a:pt x="607" y="618"/>
                      <a:pt x="645" y="613"/>
                      <a:pt x="689" y="613"/>
                    </a:cubicBezTo>
                    <a:lnTo>
                      <a:pt x="950" y="613"/>
                    </a:lnTo>
                    <a:lnTo>
                      <a:pt x="950" y="613"/>
                    </a:lnTo>
                    <a:cubicBezTo>
                      <a:pt x="995" y="613"/>
                      <a:pt x="1032" y="605"/>
                      <a:pt x="1066" y="593"/>
                    </a:cubicBezTo>
                    <a:lnTo>
                      <a:pt x="1066" y="593"/>
                    </a:lnTo>
                    <a:cubicBezTo>
                      <a:pt x="1098" y="580"/>
                      <a:pt x="1115" y="561"/>
                      <a:pt x="1115" y="535"/>
                    </a:cubicBezTo>
                    <a:lnTo>
                      <a:pt x="1115" y="535"/>
                    </a:lnTo>
                    <a:cubicBezTo>
                      <a:pt x="1115" y="510"/>
                      <a:pt x="1103" y="485"/>
                      <a:pt x="1082" y="459"/>
                    </a:cubicBezTo>
                    <a:lnTo>
                      <a:pt x="1082" y="459"/>
                    </a:lnTo>
                    <a:cubicBezTo>
                      <a:pt x="1060" y="434"/>
                      <a:pt x="1049" y="409"/>
                      <a:pt x="1049" y="382"/>
                    </a:cubicBezTo>
                    <a:lnTo>
                      <a:pt x="1049" y="382"/>
                    </a:lnTo>
                    <a:cubicBezTo>
                      <a:pt x="1049" y="357"/>
                      <a:pt x="1066" y="338"/>
                      <a:pt x="1098" y="326"/>
                    </a:cubicBezTo>
                    <a:lnTo>
                      <a:pt x="1098" y="326"/>
                    </a:lnTo>
                    <a:cubicBezTo>
                      <a:pt x="1131" y="313"/>
                      <a:pt x="1169" y="306"/>
                      <a:pt x="1213" y="306"/>
                    </a:cubicBezTo>
                    <a:lnTo>
                      <a:pt x="1476" y="306"/>
                    </a:lnTo>
                    <a:lnTo>
                      <a:pt x="1476" y="306"/>
                    </a:lnTo>
                    <a:cubicBezTo>
                      <a:pt x="1519" y="306"/>
                      <a:pt x="1557" y="313"/>
                      <a:pt x="1590" y="326"/>
                    </a:cubicBezTo>
                    <a:lnTo>
                      <a:pt x="1590" y="326"/>
                    </a:lnTo>
                    <a:cubicBezTo>
                      <a:pt x="1622" y="338"/>
                      <a:pt x="1640" y="357"/>
                      <a:pt x="1640" y="382"/>
                    </a:cubicBezTo>
                    <a:lnTo>
                      <a:pt x="1640" y="382"/>
                    </a:lnTo>
                    <a:cubicBezTo>
                      <a:pt x="1640" y="409"/>
                      <a:pt x="1629" y="434"/>
                      <a:pt x="1606" y="459"/>
                    </a:cubicBezTo>
                    <a:lnTo>
                      <a:pt x="1541" y="535"/>
                    </a:lnTo>
                    <a:lnTo>
                      <a:pt x="1476" y="613"/>
                    </a:lnTo>
                    <a:lnTo>
                      <a:pt x="1476" y="613"/>
                    </a:lnTo>
                    <a:cubicBezTo>
                      <a:pt x="1453" y="638"/>
                      <a:pt x="1437" y="669"/>
                      <a:pt x="1426" y="708"/>
                    </a:cubicBezTo>
                    <a:lnTo>
                      <a:pt x="1426" y="708"/>
                    </a:lnTo>
                    <a:cubicBezTo>
                      <a:pt x="1420" y="726"/>
                      <a:pt x="1412" y="740"/>
                      <a:pt x="1398" y="750"/>
                    </a:cubicBezTo>
                    <a:lnTo>
                      <a:pt x="1397" y="750"/>
                    </a:lnTo>
                    <a:lnTo>
                      <a:pt x="1398" y="750"/>
                    </a:lnTo>
                    <a:lnTo>
                      <a:pt x="1398" y="750"/>
                    </a:lnTo>
                    <a:lnTo>
                      <a:pt x="1398" y="750"/>
                    </a:lnTo>
                    <a:lnTo>
                      <a:pt x="1452" y="739"/>
                    </a:lnTo>
                    <a:lnTo>
                      <a:pt x="1452" y="739"/>
                    </a:lnTo>
                    <a:cubicBezTo>
                      <a:pt x="1489" y="731"/>
                      <a:pt x="1519" y="714"/>
                      <a:pt x="1541" y="689"/>
                    </a:cubicBezTo>
                    <a:lnTo>
                      <a:pt x="1541" y="689"/>
                    </a:lnTo>
                    <a:cubicBezTo>
                      <a:pt x="1563" y="663"/>
                      <a:pt x="1590" y="644"/>
                      <a:pt x="1622" y="631"/>
                    </a:cubicBezTo>
                    <a:lnTo>
                      <a:pt x="1721" y="593"/>
                    </a:lnTo>
                    <a:lnTo>
                      <a:pt x="1721" y="593"/>
                    </a:lnTo>
                    <a:cubicBezTo>
                      <a:pt x="1754" y="580"/>
                      <a:pt x="1778" y="553"/>
                      <a:pt x="1793" y="510"/>
                    </a:cubicBezTo>
                    <a:lnTo>
                      <a:pt x="1811" y="459"/>
                    </a:lnTo>
                    <a:lnTo>
                      <a:pt x="1815" y="445"/>
                    </a:lnTo>
                    <a:lnTo>
                      <a:pt x="1815" y="445"/>
                    </a:lnTo>
                    <a:cubicBezTo>
                      <a:pt x="1818" y="447"/>
                      <a:pt x="1821" y="449"/>
                      <a:pt x="1824" y="450"/>
                    </a:cubicBezTo>
                    <a:lnTo>
                      <a:pt x="1824" y="450"/>
                    </a:lnTo>
                    <a:cubicBezTo>
                      <a:pt x="1806" y="441"/>
                      <a:pt x="1793" y="424"/>
                      <a:pt x="1786" y="402"/>
                    </a:cubicBezTo>
                    <a:lnTo>
                      <a:pt x="1786" y="402"/>
                    </a:lnTo>
                    <a:cubicBezTo>
                      <a:pt x="1776" y="364"/>
                      <a:pt x="1759" y="332"/>
                      <a:pt x="1737" y="306"/>
                    </a:cubicBezTo>
                    <a:lnTo>
                      <a:pt x="1606" y="153"/>
                    </a:lnTo>
                    <a:lnTo>
                      <a:pt x="1606" y="153"/>
                    </a:lnTo>
                    <a:cubicBezTo>
                      <a:pt x="1584" y="127"/>
                      <a:pt x="1568" y="96"/>
                      <a:pt x="1557" y="57"/>
                    </a:cubicBezTo>
                    <a:lnTo>
                      <a:pt x="1557" y="57"/>
                    </a:lnTo>
                    <a:cubicBezTo>
                      <a:pt x="1546" y="19"/>
                      <a:pt x="1563" y="0"/>
                      <a:pt x="1606" y="0"/>
                    </a:cubicBezTo>
                    <a:lnTo>
                      <a:pt x="2261" y="0"/>
                    </a:lnTo>
                    <a:lnTo>
                      <a:pt x="2261" y="0"/>
                    </a:lnTo>
                    <a:cubicBezTo>
                      <a:pt x="2306" y="0"/>
                      <a:pt x="2322" y="19"/>
                      <a:pt x="2311" y="57"/>
                    </a:cubicBezTo>
                    <a:lnTo>
                      <a:pt x="2311" y="57"/>
                    </a:lnTo>
                    <a:cubicBezTo>
                      <a:pt x="2300" y="96"/>
                      <a:pt x="2284" y="127"/>
                      <a:pt x="2261" y="153"/>
                    </a:cubicBezTo>
                    <a:lnTo>
                      <a:pt x="2196" y="230"/>
                    </a:lnTo>
                    <a:lnTo>
                      <a:pt x="2131" y="306"/>
                    </a:lnTo>
                    <a:lnTo>
                      <a:pt x="2131" y="306"/>
                    </a:lnTo>
                    <a:cubicBezTo>
                      <a:pt x="2109" y="332"/>
                      <a:pt x="2092" y="364"/>
                      <a:pt x="2082" y="402"/>
                    </a:cubicBezTo>
                    <a:lnTo>
                      <a:pt x="2082" y="402"/>
                    </a:lnTo>
                    <a:cubicBezTo>
                      <a:pt x="2076" y="422"/>
                      <a:pt x="2065" y="437"/>
                      <a:pt x="2049" y="447"/>
                    </a:cubicBezTo>
                    <a:lnTo>
                      <a:pt x="2049" y="447"/>
                    </a:lnTo>
                    <a:cubicBezTo>
                      <a:pt x="2051" y="446"/>
                      <a:pt x="2052" y="446"/>
                      <a:pt x="2053" y="445"/>
                    </a:cubicBezTo>
                    <a:lnTo>
                      <a:pt x="2058" y="459"/>
                    </a:lnTo>
                    <a:lnTo>
                      <a:pt x="2075" y="510"/>
                    </a:lnTo>
                    <a:lnTo>
                      <a:pt x="2075" y="510"/>
                    </a:lnTo>
                    <a:cubicBezTo>
                      <a:pt x="2091" y="553"/>
                      <a:pt x="2114" y="580"/>
                      <a:pt x="2147" y="593"/>
                    </a:cubicBezTo>
                    <a:lnTo>
                      <a:pt x="2246" y="631"/>
                    </a:lnTo>
                    <a:lnTo>
                      <a:pt x="2246" y="631"/>
                    </a:lnTo>
                    <a:cubicBezTo>
                      <a:pt x="2278" y="644"/>
                      <a:pt x="2306" y="663"/>
                      <a:pt x="2327" y="689"/>
                    </a:cubicBezTo>
                    <a:lnTo>
                      <a:pt x="2327" y="689"/>
                    </a:lnTo>
                    <a:cubicBezTo>
                      <a:pt x="2349" y="714"/>
                      <a:pt x="2378" y="731"/>
                      <a:pt x="2415" y="739"/>
                    </a:cubicBezTo>
                    <a:lnTo>
                      <a:pt x="2471" y="750"/>
                    </a:lnTo>
                    <a:lnTo>
                      <a:pt x="2471" y="750"/>
                    </a:lnTo>
                    <a:cubicBezTo>
                      <a:pt x="2470" y="750"/>
                      <a:pt x="2470" y="750"/>
                      <a:pt x="2470" y="750"/>
                    </a:cubicBezTo>
                    <a:lnTo>
                      <a:pt x="2471" y="750"/>
                    </a:lnTo>
                    <a:lnTo>
                      <a:pt x="2469" y="749"/>
                    </a:lnTo>
                    <a:lnTo>
                      <a:pt x="2469" y="749"/>
                    </a:lnTo>
                    <a:cubicBezTo>
                      <a:pt x="2457" y="740"/>
                      <a:pt x="2447" y="726"/>
                      <a:pt x="2442" y="708"/>
                    </a:cubicBezTo>
                    <a:lnTo>
                      <a:pt x="2442" y="708"/>
                    </a:lnTo>
                    <a:cubicBezTo>
                      <a:pt x="2431" y="669"/>
                      <a:pt x="2414" y="638"/>
                      <a:pt x="2392" y="613"/>
                    </a:cubicBezTo>
                    <a:lnTo>
                      <a:pt x="2327" y="535"/>
                    </a:lnTo>
                    <a:lnTo>
                      <a:pt x="2261" y="459"/>
                    </a:lnTo>
                    <a:lnTo>
                      <a:pt x="2261" y="459"/>
                    </a:lnTo>
                    <a:cubicBezTo>
                      <a:pt x="2240" y="434"/>
                      <a:pt x="2229" y="409"/>
                      <a:pt x="2229" y="382"/>
                    </a:cubicBezTo>
                    <a:lnTo>
                      <a:pt x="2229" y="382"/>
                    </a:lnTo>
                    <a:cubicBezTo>
                      <a:pt x="2229" y="357"/>
                      <a:pt x="2246" y="338"/>
                      <a:pt x="2278" y="326"/>
                    </a:cubicBezTo>
                    <a:lnTo>
                      <a:pt x="2278" y="326"/>
                    </a:lnTo>
                    <a:cubicBezTo>
                      <a:pt x="2311" y="313"/>
                      <a:pt x="2349" y="306"/>
                      <a:pt x="2392" y="306"/>
                    </a:cubicBezTo>
                    <a:lnTo>
                      <a:pt x="2655" y="306"/>
                    </a:lnTo>
                    <a:lnTo>
                      <a:pt x="2655" y="306"/>
                    </a:lnTo>
                    <a:cubicBezTo>
                      <a:pt x="2698" y="306"/>
                      <a:pt x="2737" y="313"/>
                      <a:pt x="2770" y="326"/>
                    </a:cubicBezTo>
                    <a:lnTo>
                      <a:pt x="2770" y="326"/>
                    </a:lnTo>
                    <a:cubicBezTo>
                      <a:pt x="2803" y="338"/>
                      <a:pt x="2819" y="357"/>
                      <a:pt x="2819" y="382"/>
                    </a:cubicBezTo>
                    <a:lnTo>
                      <a:pt x="2819" y="382"/>
                    </a:lnTo>
                    <a:cubicBezTo>
                      <a:pt x="2819" y="409"/>
                      <a:pt x="2808" y="434"/>
                      <a:pt x="2787" y="459"/>
                    </a:cubicBezTo>
                    <a:lnTo>
                      <a:pt x="2787" y="459"/>
                    </a:lnTo>
                    <a:cubicBezTo>
                      <a:pt x="2764" y="485"/>
                      <a:pt x="2753" y="510"/>
                      <a:pt x="2753" y="535"/>
                    </a:cubicBezTo>
                    <a:lnTo>
                      <a:pt x="2753" y="535"/>
                    </a:lnTo>
                    <a:cubicBezTo>
                      <a:pt x="2753" y="561"/>
                      <a:pt x="2770" y="580"/>
                      <a:pt x="2803" y="593"/>
                    </a:cubicBezTo>
                    <a:lnTo>
                      <a:pt x="2803" y="593"/>
                    </a:lnTo>
                    <a:cubicBezTo>
                      <a:pt x="2835" y="605"/>
                      <a:pt x="2874" y="613"/>
                      <a:pt x="2917" y="613"/>
                    </a:cubicBezTo>
                    <a:lnTo>
                      <a:pt x="3180" y="613"/>
                    </a:lnTo>
                    <a:lnTo>
                      <a:pt x="3180" y="613"/>
                    </a:lnTo>
                    <a:cubicBezTo>
                      <a:pt x="3223" y="613"/>
                      <a:pt x="3262" y="618"/>
                      <a:pt x="3294" y="631"/>
                    </a:cubicBezTo>
                    <a:lnTo>
                      <a:pt x="3294" y="631"/>
                    </a:lnTo>
                    <a:cubicBezTo>
                      <a:pt x="3327" y="644"/>
                      <a:pt x="3343" y="663"/>
                      <a:pt x="3343" y="689"/>
                    </a:cubicBezTo>
                    <a:lnTo>
                      <a:pt x="3343" y="689"/>
                    </a:lnTo>
                    <a:cubicBezTo>
                      <a:pt x="3343" y="714"/>
                      <a:pt x="3333" y="739"/>
                      <a:pt x="3311" y="765"/>
                    </a:cubicBezTo>
                    <a:lnTo>
                      <a:pt x="3311" y="765"/>
                    </a:lnTo>
                    <a:cubicBezTo>
                      <a:pt x="3289" y="791"/>
                      <a:pt x="3278" y="816"/>
                      <a:pt x="3278" y="842"/>
                    </a:cubicBezTo>
                    <a:lnTo>
                      <a:pt x="3278" y="842"/>
                    </a:lnTo>
                    <a:cubicBezTo>
                      <a:pt x="3278" y="867"/>
                      <a:pt x="3294" y="887"/>
                      <a:pt x="3327" y="900"/>
                    </a:cubicBezTo>
                    <a:lnTo>
                      <a:pt x="3327" y="900"/>
                    </a:lnTo>
                    <a:cubicBezTo>
                      <a:pt x="3360" y="912"/>
                      <a:pt x="3398" y="918"/>
                      <a:pt x="3442" y="9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95">
                <a:extLst>
                  <a:ext uri="{FF2B5EF4-FFF2-40B4-BE49-F238E27FC236}">
                    <a16:creationId xmlns="" xmlns:a16="http://schemas.microsoft.com/office/drawing/2014/main" id="{C7AC0CCA-CDE4-D64F-9C4A-9B86CE2F2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5868988"/>
                <a:ext cx="814388" cy="487362"/>
              </a:xfrm>
              <a:custGeom>
                <a:avLst/>
                <a:gdLst>
                  <a:gd name="T0" fmla="*/ 2260 w 2261"/>
                  <a:gd name="T1" fmla="*/ 675 h 1352"/>
                  <a:gd name="T2" fmla="*/ 2071 w 2261"/>
                  <a:gd name="T3" fmla="*/ 553 h 1352"/>
                  <a:gd name="T4" fmla="*/ 1967 w 2261"/>
                  <a:gd name="T5" fmla="*/ 480 h 1352"/>
                  <a:gd name="T6" fmla="*/ 1862 w 2261"/>
                  <a:gd name="T7" fmla="*/ 407 h 1352"/>
                  <a:gd name="T8" fmla="*/ 1737 w 2261"/>
                  <a:gd name="T9" fmla="*/ 357 h 1352"/>
                  <a:gd name="T10" fmla="*/ 1633 w 2261"/>
                  <a:gd name="T11" fmla="*/ 285 h 1352"/>
                  <a:gd name="T12" fmla="*/ 1402 w 2261"/>
                  <a:gd name="T13" fmla="*/ 163 h 1352"/>
                  <a:gd name="T14" fmla="*/ 1297 w 2261"/>
                  <a:gd name="T15" fmla="*/ 90 h 1352"/>
                  <a:gd name="T16" fmla="*/ 1193 w 2261"/>
                  <a:gd name="T17" fmla="*/ 16 h 1352"/>
                  <a:gd name="T18" fmla="*/ 1068 w 2261"/>
                  <a:gd name="T19" fmla="*/ 16 h 1352"/>
                  <a:gd name="T20" fmla="*/ 963 w 2261"/>
                  <a:gd name="T21" fmla="*/ 90 h 1352"/>
                  <a:gd name="T22" fmla="*/ 858 w 2261"/>
                  <a:gd name="T23" fmla="*/ 163 h 1352"/>
                  <a:gd name="T24" fmla="*/ 732 w 2261"/>
                  <a:gd name="T25" fmla="*/ 212 h 1352"/>
                  <a:gd name="T26" fmla="*/ 628 w 2261"/>
                  <a:gd name="T27" fmla="*/ 285 h 1352"/>
                  <a:gd name="T28" fmla="*/ 397 w 2261"/>
                  <a:gd name="T29" fmla="*/ 407 h 1352"/>
                  <a:gd name="T30" fmla="*/ 292 w 2261"/>
                  <a:gd name="T31" fmla="*/ 480 h 1352"/>
                  <a:gd name="T32" fmla="*/ 188 w 2261"/>
                  <a:gd name="T33" fmla="*/ 553 h 1352"/>
                  <a:gd name="T34" fmla="*/ 63 w 2261"/>
                  <a:gd name="T35" fmla="*/ 602 h 1352"/>
                  <a:gd name="T36" fmla="*/ 0 w 2261"/>
                  <a:gd name="T37" fmla="*/ 675 h 1352"/>
                  <a:gd name="T38" fmla="*/ 188 w 2261"/>
                  <a:gd name="T39" fmla="*/ 798 h 1352"/>
                  <a:gd name="T40" fmla="*/ 292 w 2261"/>
                  <a:gd name="T41" fmla="*/ 871 h 1352"/>
                  <a:gd name="T42" fmla="*/ 397 w 2261"/>
                  <a:gd name="T43" fmla="*/ 944 h 1352"/>
                  <a:gd name="T44" fmla="*/ 523 w 2261"/>
                  <a:gd name="T45" fmla="*/ 993 h 1352"/>
                  <a:gd name="T46" fmla="*/ 628 w 2261"/>
                  <a:gd name="T47" fmla="*/ 1066 h 1352"/>
                  <a:gd name="T48" fmla="*/ 858 w 2261"/>
                  <a:gd name="T49" fmla="*/ 1188 h 1352"/>
                  <a:gd name="T50" fmla="*/ 963 w 2261"/>
                  <a:gd name="T51" fmla="*/ 1262 h 1352"/>
                  <a:gd name="T52" fmla="*/ 1068 w 2261"/>
                  <a:gd name="T53" fmla="*/ 1334 h 1352"/>
                  <a:gd name="T54" fmla="*/ 1193 w 2261"/>
                  <a:gd name="T55" fmla="*/ 1334 h 1352"/>
                  <a:gd name="T56" fmla="*/ 1297 w 2261"/>
                  <a:gd name="T57" fmla="*/ 1262 h 1352"/>
                  <a:gd name="T58" fmla="*/ 1402 w 2261"/>
                  <a:gd name="T59" fmla="*/ 1188 h 1352"/>
                  <a:gd name="T60" fmla="*/ 1528 w 2261"/>
                  <a:gd name="T61" fmla="*/ 1140 h 1352"/>
                  <a:gd name="T62" fmla="*/ 1633 w 2261"/>
                  <a:gd name="T63" fmla="*/ 1066 h 1352"/>
                  <a:gd name="T64" fmla="*/ 1862 w 2261"/>
                  <a:gd name="T65" fmla="*/ 944 h 1352"/>
                  <a:gd name="T66" fmla="*/ 1967 w 2261"/>
                  <a:gd name="T67" fmla="*/ 871 h 1352"/>
                  <a:gd name="T68" fmla="*/ 2071 w 2261"/>
                  <a:gd name="T69" fmla="*/ 798 h 1352"/>
                  <a:gd name="T70" fmla="*/ 2197 w 2261"/>
                  <a:gd name="T71" fmla="*/ 749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61" h="1352">
                    <a:moveTo>
                      <a:pt x="2260" y="675"/>
                    </a:moveTo>
                    <a:lnTo>
                      <a:pt x="2260" y="675"/>
                    </a:lnTo>
                    <a:cubicBezTo>
                      <a:pt x="2260" y="643"/>
                      <a:pt x="2239" y="618"/>
                      <a:pt x="2197" y="602"/>
                    </a:cubicBezTo>
                    <a:lnTo>
                      <a:pt x="2071" y="553"/>
                    </a:lnTo>
                    <a:lnTo>
                      <a:pt x="2071" y="553"/>
                    </a:lnTo>
                    <a:cubicBezTo>
                      <a:pt x="2030" y="537"/>
                      <a:pt x="1995" y="513"/>
                      <a:pt x="1967" y="480"/>
                    </a:cubicBezTo>
                    <a:lnTo>
                      <a:pt x="1967" y="480"/>
                    </a:lnTo>
                    <a:cubicBezTo>
                      <a:pt x="1939" y="447"/>
                      <a:pt x="1904" y="424"/>
                      <a:pt x="1862" y="407"/>
                    </a:cubicBezTo>
                    <a:lnTo>
                      <a:pt x="1737" y="357"/>
                    </a:lnTo>
                    <a:lnTo>
                      <a:pt x="1737" y="357"/>
                    </a:lnTo>
                    <a:cubicBezTo>
                      <a:pt x="1696" y="342"/>
                      <a:pt x="1660" y="317"/>
                      <a:pt x="1633" y="285"/>
                    </a:cubicBezTo>
                    <a:lnTo>
                      <a:pt x="1633" y="285"/>
                    </a:lnTo>
                    <a:cubicBezTo>
                      <a:pt x="1604" y="252"/>
                      <a:pt x="1570" y="228"/>
                      <a:pt x="1528" y="212"/>
                    </a:cubicBezTo>
                    <a:lnTo>
                      <a:pt x="1402" y="163"/>
                    </a:lnTo>
                    <a:lnTo>
                      <a:pt x="1402" y="163"/>
                    </a:lnTo>
                    <a:cubicBezTo>
                      <a:pt x="1360" y="147"/>
                      <a:pt x="1325" y="123"/>
                      <a:pt x="1297" y="90"/>
                    </a:cubicBezTo>
                    <a:lnTo>
                      <a:pt x="1297" y="90"/>
                    </a:lnTo>
                    <a:cubicBezTo>
                      <a:pt x="1270" y="57"/>
                      <a:pt x="1234" y="33"/>
                      <a:pt x="1193" y="16"/>
                    </a:cubicBezTo>
                    <a:lnTo>
                      <a:pt x="1193" y="16"/>
                    </a:lnTo>
                    <a:cubicBezTo>
                      <a:pt x="1151" y="0"/>
                      <a:pt x="1109" y="0"/>
                      <a:pt x="1068" y="16"/>
                    </a:cubicBezTo>
                    <a:lnTo>
                      <a:pt x="1068" y="16"/>
                    </a:lnTo>
                    <a:cubicBezTo>
                      <a:pt x="1025" y="33"/>
                      <a:pt x="991" y="57"/>
                      <a:pt x="963" y="90"/>
                    </a:cubicBezTo>
                    <a:lnTo>
                      <a:pt x="963" y="90"/>
                    </a:lnTo>
                    <a:cubicBezTo>
                      <a:pt x="934" y="123"/>
                      <a:pt x="900" y="147"/>
                      <a:pt x="858" y="163"/>
                    </a:cubicBezTo>
                    <a:lnTo>
                      <a:pt x="732" y="212"/>
                    </a:lnTo>
                    <a:lnTo>
                      <a:pt x="732" y="212"/>
                    </a:lnTo>
                    <a:cubicBezTo>
                      <a:pt x="691" y="228"/>
                      <a:pt x="655" y="252"/>
                      <a:pt x="628" y="285"/>
                    </a:cubicBezTo>
                    <a:lnTo>
                      <a:pt x="628" y="285"/>
                    </a:lnTo>
                    <a:cubicBezTo>
                      <a:pt x="600" y="317"/>
                      <a:pt x="565" y="342"/>
                      <a:pt x="523" y="357"/>
                    </a:cubicBezTo>
                    <a:lnTo>
                      <a:pt x="397" y="407"/>
                    </a:lnTo>
                    <a:lnTo>
                      <a:pt x="397" y="407"/>
                    </a:lnTo>
                    <a:cubicBezTo>
                      <a:pt x="355" y="424"/>
                      <a:pt x="321" y="447"/>
                      <a:pt x="292" y="480"/>
                    </a:cubicBezTo>
                    <a:lnTo>
                      <a:pt x="292" y="480"/>
                    </a:lnTo>
                    <a:cubicBezTo>
                      <a:pt x="265" y="513"/>
                      <a:pt x="231" y="537"/>
                      <a:pt x="188" y="553"/>
                    </a:cubicBezTo>
                    <a:lnTo>
                      <a:pt x="63" y="602"/>
                    </a:lnTo>
                    <a:lnTo>
                      <a:pt x="63" y="602"/>
                    </a:lnTo>
                    <a:cubicBezTo>
                      <a:pt x="21" y="618"/>
                      <a:pt x="0" y="643"/>
                      <a:pt x="0" y="675"/>
                    </a:cubicBezTo>
                    <a:lnTo>
                      <a:pt x="0" y="675"/>
                    </a:lnTo>
                    <a:cubicBezTo>
                      <a:pt x="0" y="708"/>
                      <a:pt x="21" y="733"/>
                      <a:pt x="63" y="749"/>
                    </a:cubicBezTo>
                    <a:lnTo>
                      <a:pt x="188" y="798"/>
                    </a:lnTo>
                    <a:lnTo>
                      <a:pt x="188" y="798"/>
                    </a:lnTo>
                    <a:cubicBezTo>
                      <a:pt x="231" y="814"/>
                      <a:pt x="265" y="839"/>
                      <a:pt x="292" y="871"/>
                    </a:cubicBezTo>
                    <a:lnTo>
                      <a:pt x="292" y="871"/>
                    </a:lnTo>
                    <a:cubicBezTo>
                      <a:pt x="321" y="904"/>
                      <a:pt x="355" y="928"/>
                      <a:pt x="397" y="944"/>
                    </a:cubicBezTo>
                    <a:lnTo>
                      <a:pt x="523" y="993"/>
                    </a:lnTo>
                    <a:lnTo>
                      <a:pt x="523" y="993"/>
                    </a:lnTo>
                    <a:cubicBezTo>
                      <a:pt x="565" y="1009"/>
                      <a:pt x="600" y="1034"/>
                      <a:pt x="628" y="1066"/>
                    </a:cubicBezTo>
                    <a:lnTo>
                      <a:pt x="628" y="1066"/>
                    </a:lnTo>
                    <a:cubicBezTo>
                      <a:pt x="655" y="1099"/>
                      <a:pt x="691" y="1124"/>
                      <a:pt x="732" y="1140"/>
                    </a:cubicBezTo>
                    <a:lnTo>
                      <a:pt x="858" y="1188"/>
                    </a:lnTo>
                    <a:lnTo>
                      <a:pt x="858" y="1188"/>
                    </a:lnTo>
                    <a:cubicBezTo>
                      <a:pt x="900" y="1205"/>
                      <a:pt x="934" y="1228"/>
                      <a:pt x="963" y="1262"/>
                    </a:cubicBezTo>
                    <a:lnTo>
                      <a:pt x="963" y="1262"/>
                    </a:lnTo>
                    <a:cubicBezTo>
                      <a:pt x="991" y="1294"/>
                      <a:pt x="1025" y="1318"/>
                      <a:pt x="1068" y="1334"/>
                    </a:cubicBezTo>
                    <a:lnTo>
                      <a:pt x="1068" y="1334"/>
                    </a:lnTo>
                    <a:cubicBezTo>
                      <a:pt x="1109" y="1351"/>
                      <a:pt x="1151" y="1351"/>
                      <a:pt x="1193" y="1334"/>
                    </a:cubicBezTo>
                    <a:lnTo>
                      <a:pt x="1193" y="1334"/>
                    </a:lnTo>
                    <a:cubicBezTo>
                      <a:pt x="1234" y="1318"/>
                      <a:pt x="1270" y="1294"/>
                      <a:pt x="1297" y="1262"/>
                    </a:cubicBezTo>
                    <a:lnTo>
                      <a:pt x="1297" y="1262"/>
                    </a:lnTo>
                    <a:cubicBezTo>
                      <a:pt x="1325" y="1228"/>
                      <a:pt x="1360" y="1205"/>
                      <a:pt x="1402" y="1188"/>
                    </a:cubicBezTo>
                    <a:lnTo>
                      <a:pt x="1528" y="1140"/>
                    </a:lnTo>
                    <a:lnTo>
                      <a:pt x="1528" y="1140"/>
                    </a:lnTo>
                    <a:cubicBezTo>
                      <a:pt x="1570" y="1124"/>
                      <a:pt x="1604" y="1099"/>
                      <a:pt x="1633" y="1066"/>
                    </a:cubicBezTo>
                    <a:lnTo>
                      <a:pt x="1633" y="1066"/>
                    </a:lnTo>
                    <a:cubicBezTo>
                      <a:pt x="1660" y="1034"/>
                      <a:pt x="1696" y="1009"/>
                      <a:pt x="1737" y="993"/>
                    </a:cubicBezTo>
                    <a:lnTo>
                      <a:pt x="1862" y="944"/>
                    </a:lnTo>
                    <a:lnTo>
                      <a:pt x="1862" y="944"/>
                    </a:lnTo>
                    <a:cubicBezTo>
                      <a:pt x="1904" y="928"/>
                      <a:pt x="1939" y="904"/>
                      <a:pt x="1967" y="871"/>
                    </a:cubicBezTo>
                    <a:lnTo>
                      <a:pt x="1967" y="871"/>
                    </a:lnTo>
                    <a:cubicBezTo>
                      <a:pt x="1995" y="839"/>
                      <a:pt x="2030" y="814"/>
                      <a:pt x="2071" y="798"/>
                    </a:cubicBezTo>
                    <a:lnTo>
                      <a:pt x="2197" y="749"/>
                    </a:lnTo>
                    <a:lnTo>
                      <a:pt x="2197" y="749"/>
                    </a:lnTo>
                    <a:cubicBezTo>
                      <a:pt x="2239" y="733"/>
                      <a:pt x="2260" y="708"/>
                      <a:pt x="2260" y="67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296">
                <a:extLst>
                  <a:ext uri="{FF2B5EF4-FFF2-40B4-BE49-F238E27FC236}">
                    <a16:creationId xmlns="" xmlns:a16="http://schemas.microsoft.com/office/drawing/2014/main" id="{698F04F6-B363-F046-8074-8A2A3D059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4300" y="5921375"/>
                <a:ext cx="641350" cy="382588"/>
              </a:xfrm>
              <a:custGeom>
                <a:avLst/>
                <a:gdLst>
                  <a:gd name="T0" fmla="*/ 1779 w 1780"/>
                  <a:gd name="T1" fmla="*/ 531 h 1064"/>
                  <a:gd name="T2" fmla="*/ 1630 w 1780"/>
                  <a:gd name="T3" fmla="*/ 435 h 1064"/>
                  <a:gd name="T4" fmla="*/ 1548 w 1780"/>
                  <a:gd name="T5" fmla="*/ 377 h 1064"/>
                  <a:gd name="T6" fmla="*/ 1465 w 1780"/>
                  <a:gd name="T7" fmla="*/ 320 h 1064"/>
                  <a:gd name="T8" fmla="*/ 1367 w 1780"/>
                  <a:gd name="T9" fmla="*/ 282 h 1064"/>
                  <a:gd name="T10" fmla="*/ 1285 w 1780"/>
                  <a:gd name="T11" fmla="*/ 225 h 1064"/>
                  <a:gd name="T12" fmla="*/ 1103 w 1780"/>
                  <a:gd name="T13" fmla="*/ 128 h 1064"/>
                  <a:gd name="T14" fmla="*/ 1020 w 1780"/>
                  <a:gd name="T15" fmla="*/ 71 h 1064"/>
                  <a:gd name="T16" fmla="*/ 938 w 1780"/>
                  <a:gd name="T17" fmla="*/ 13 h 1064"/>
                  <a:gd name="T18" fmla="*/ 840 w 1780"/>
                  <a:gd name="T19" fmla="*/ 13 h 1064"/>
                  <a:gd name="T20" fmla="*/ 758 w 1780"/>
                  <a:gd name="T21" fmla="*/ 71 h 1064"/>
                  <a:gd name="T22" fmla="*/ 675 w 1780"/>
                  <a:gd name="T23" fmla="*/ 128 h 1064"/>
                  <a:gd name="T24" fmla="*/ 576 w 1780"/>
                  <a:gd name="T25" fmla="*/ 167 h 1064"/>
                  <a:gd name="T26" fmla="*/ 494 w 1780"/>
                  <a:gd name="T27" fmla="*/ 225 h 1064"/>
                  <a:gd name="T28" fmla="*/ 312 w 1780"/>
                  <a:gd name="T29" fmla="*/ 320 h 1064"/>
                  <a:gd name="T30" fmla="*/ 230 w 1780"/>
                  <a:gd name="T31" fmla="*/ 377 h 1064"/>
                  <a:gd name="T32" fmla="*/ 148 w 1780"/>
                  <a:gd name="T33" fmla="*/ 435 h 1064"/>
                  <a:gd name="T34" fmla="*/ 49 w 1780"/>
                  <a:gd name="T35" fmla="*/ 474 h 1064"/>
                  <a:gd name="T36" fmla="*/ 0 w 1780"/>
                  <a:gd name="T37" fmla="*/ 531 h 1064"/>
                  <a:gd name="T38" fmla="*/ 148 w 1780"/>
                  <a:gd name="T39" fmla="*/ 627 h 1064"/>
                  <a:gd name="T40" fmla="*/ 230 w 1780"/>
                  <a:gd name="T41" fmla="*/ 685 h 1064"/>
                  <a:gd name="T42" fmla="*/ 312 w 1780"/>
                  <a:gd name="T43" fmla="*/ 743 h 1064"/>
                  <a:gd name="T44" fmla="*/ 411 w 1780"/>
                  <a:gd name="T45" fmla="*/ 781 h 1064"/>
                  <a:gd name="T46" fmla="*/ 494 w 1780"/>
                  <a:gd name="T47" fmla="*/ 839 h 1064"/>
                  <a:gd name="T48" fmla="*/ 675 w 1780"/>
                  <a:gd name="T49" fmla="*/ 935 h 1064"/>
                  <a:gd name="T50" fmla="*/ 758 w 1780"/>
                  <a:gd name="T51" fmla="*/ 993 h 1064"/>
                  <a:gd name="T52" fmla="*/ 840 w 1780"/>
                  <a:gd name="T53" fmla="*/ 1050 h 1064"/>
                  <a:gd name="T54" fmla="*/ 938 w 1780"/>
                  <a:gd name="T55" fmla="*/ 1050 h 1064"/>
                  <a:gd name="T56" fmla="*/ 1020 w 1780"/>
                  <a:gd name="T57" fmla="*/ 993 h 1064"/>
                  <a:gd name="T58" fmla="*/ 1103 w 1780"/>
                  <a:gd name="T59" fmla="*/ 935 h 1064"/>
                  <a:gd name="T60" fmla="*/ 1202 w 1780"/>
                  <a:gd name="T61" fmla="*/ 897 h 1064"/>
                  <a:gd name="T62" fmla="*/ 1285 w 1780"/>
                  <a:gd name="T63" fmla="*/ 839 h 1064"/>
                  <a:gd name="T64" fmla="*/ 1465 w 1780"/>
                  <a:gd name="T65" fmla="*/ 743 h 1064"/>
                  <a:gd name="T66" fmla="*/ 1548 w 1780"/>
                  <a:gd name="T67" fmla="*/ 685 h 1064"/>
                  <a:gd name="T68" fmla="*/ 1630 w 1780"/>
                  <a:gd name="T69" fmla="*/ 627 h 1064"/>
                  <a:gd name="T70" fmla="*/ 1729 w 1780"/>
                  <a:gd name="T71" fmla="*/ 589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80" h="1064">
                    <a:moveTo>
                      <a:pt x="1779" y="531"/>
                    </a:moveTo>
                    <a:lnTo>
                      <a:pt x="1779" y="531"/>
                    </a:lnTo>
                    <a:cubicBezTo>
                      <a:pt x="1779" y="506"/>
                      <a:pt x="1762" y="486"/>
                      <a:pt x="1729" y="474"/>
                    </a:cubicBezTo>
                    <a:lnTo>
                      <a:pt x="1630" y="435"/>
                    </a:lnTo>
                    <a:lnTo>
                      <a:pt x="1630" y="435"/>
                    </a:lnTo>
                    <a:cubicBezTo>
                      <a:pt x="1597" y="423"/>
                      <a:pt x="1570" y="404"/>
                      <a:pt x="1548" y="377"/>
                    </a:cubicBezTo>
                    <a:lnTo>
                      <a:pt x="1548" y="377"/>
                    </a:lnTo>
                    <a:cubicBezTo>
                      <a:pt x="1526" y="352"/>
                      <a:pt x="1499" y="333"/>
                      <a:pt x="1465" y="320"/>
                    </a:cubicBezTo>
                    <a:lnTo>
                      <a:pt x="1367" y="282"/>
                    </a:lnTo>
                    <a:lnTo>
                      <a:pt x="1367" y="282"/>
                    </a:lnTo>
                    <a:cubicBezTo>
                      <a:pt x="1334" y="269"/>
                      <a:pt x="1306" y="250"/>
                      <a:pt x="1285" y="225"/>
                    </a:cubicBezTo>
                    <a:lnTo>
                      <a:pt x="1285" y="225"/>
                    </a:lnTo>
                    <a:cubicBezTo>
                      <a:pt x="1262" y="198"/>
                      <a:pt x="1235" y="179"/>
                      <a:pt x="1202" y="167"/>
                    </a:cubicBezTo>
                    <a:lnTo>
                      <a:pt x="1103" y="128"/>
                    </a:lnTo>
                    <a:lnTo>
                      <a:pt x="1103" y="128"/>
                    </a:lnTo>
                    <a:cubicBezTo>
                      <a:pt x="1070" y="115"/>
                      <a:pt x="1043" y="96"/>
                      <a:pt x="1020" y="71"/>
                    </a:cubicBezTo>
                    <a:lnTo>
                      <a:pt x="1020" y="71"/>
                    </a:lnTo>
                    <a:cubicBezTo>
                      <a:pt x="999" y="45"/>
                      <a:pt x="971" y="26"/>
                      <a:pt x="938" y="13"/>
                    </a:cubicBezTo>
                    <a:lnTo>
                      <a:pt x="938" y="13"/>
                    </a:lnTo>
                    <a:cubicBezTo>
                      <a:pt x="905" y="0"/>
                      <a:pt x="873" y="0"/>
                      <a:pt x="840" y="13"/>
                    </a:cubicBezTo>
                    <a:lnTo>
                      <a:pt x="840" y="13"/>
                    </a:lnTo>
                    <a:cubicBezTo>
                      <a:pt x="807" y="26"/>
                      <a:pt x="780" y="45"/>
                      <a:pt x="758" y="71"/>
                    </a:cubicBezTo>
                    <a:lnTo>
                      <a:pt x="758" y="71"/>
                    </a:lnTo>
                    <a:cubicBezTo>
                      <a:pt x="735" y="96"/>
                      <a:pt x="708" y="115"/>
                      <a:pt x="675" y="128"/>
                    </a:cubicBezTo>
                    <a:lnTo>
                      <a:pt x="576" y="167"/>
                    </a:lnTo>
                    <a:lnTo>
                      <a:pt x="576" y="167"/>
                    </a:lnTo>
                    <a:cubicBezTo>
                      <a:pt x="544" y="179"/>
                      <a:pt x="516" y="198"/>
                      <a:pt x="494" y="225"/>
                    </a:cubicBezTo>
                    <a:lnTo>
                      <a:pt x="494" y="225"/>
                    </a:lnTo>
                    <a:cubicBezTo>
                      <a:pt x="472" y="250"/>
                      <a:pt x="444" y="269"/>
                      <a:pt x="411" y="282"/>
                    </a:cubicBezTo>
                    <a:lnTo>
                      <a:pt x="312" y="320"/>
                    </a:lnTo>
                    <a:lnTo>
                      <a:pt x="312" y="320"/>
                    </a:lnTo>
                    <a:cubicBezTo>
                      <a:pt x="279" y="333"/>
                      <a:pt x="252" y="352"/>
                      <a:pt x="230" y="377"/>
                    </a:cubicBezTo>
                    <a:lnTo>
                      <a:pt x="230" y="377"/>
                    </a:lnTo>
                    <a:cubicBezTo>
                      <a:pt x="208" y="404"/>
                      <a:pt x="181" y="423"/>
                      <a:pt x="148" y="435"/>
                    </a:cubicBezTo>
                    <a:lnTo>
                      <a:pt x="49" y="474"/>
                    </a:lnTo>
                    <a:lnTo>
                      <a:pt x="49" y="474"/>
                    </a:lnTo>
                    <a:cubicBezTo>
                      <a:pt x="17" y="486"/>
                      <a:pt x="0" y="506"/>
                      <a:pt x="0" y="531"/>
                    </a:cubicBezTo>
                    <a:lnTo>
                      <a:pt x="0" y="531"/>
                    </a:lnTo>
                    <a:cubicBezTo>
                      <a:pt x="0" y="557"/>
                      <a:pt x="17" y="576"/>
                      <a:pt x="49" y="589"/>
                    </a:cubicBezTo>
                    <a:lnTo>
                      <a:pt x="148" y="627"/>
                    </a:lnTo>
                    <a:lnTo>
                      <a:pt x="148" y="627"/>
                    </a:lnTo>
                    <a:cubicBezTo>
                      <a:pt x="181" y="640"/>
                      <a:pt x="208" y="660"/>
                      <a:pt x="230" y="685"/>
                    </a:cubicBezTo>
                    <a:lnTo>
                      <a:pt x="230" y="685"/>
                    </a:lnTo>
                    <a:cubicBezTo>
                      <a:pt x="252" y="711"/>
                      <a:pt x="279" y="730"/>
                      <a:pt x="312" y="743"/>
                    </a:cubicBezTo>
                    <a:lnTo>
                      <a:pt x="411" y="781"/>
                    </a:lnTo>
                    <a:lnTo>
                      <a:pt x="411" y="781"/>
                    </a:lnTo>
                    <a:cubicBezTo>
                      <a:pt x="444" y="794"/>
                      <a:pt x="472" y="814"/>
                      <a:pt x="494" y="839"/>
                    </a:cubicBezTo>
                    <a:lnTo>
                      <a:pt x="494" y="839"/>
                    </a:lnTo>
                    <a:cubicBezTo>
                      <a:pt x="516" y="865"/>
                      <a:pt x="544" y="884"/>
                      <a:pt x="576" y="897"/>
                    </a:cubicBezTo>
                    <a:lnTo>
                      <a:pt x="675" y="935"/>
                    </a:lnTo>
                    <a:lnTo>
                      <a:pt x="675" y="935"/>
                    </a:lnTo>
                    <a:cubicBezTo>
                      <a:pt x="708" y="948"/>
                      <a:pt x="735" y="967"/>
                      <a:pt x="758" y="993"/>
                    </a:cubicBezTo>
                    <a:lnTo>
                      <a:pt x="758" y="993"/>
                    </a:lnTo>
                    <a:cubicBezTo>
                      <a:pt x="780" y="1019"/>
                      <a:pt x="807" y="1038"/>
                      <a:pt x="840" y="1050"/>
                    </a:cubicBezTo>
                    <a:lnTo>
                      <a:pt x="840" y="1050"/>
                    </a:lnTo>
                    <a:cubicBezTo>
                      <a:pt x="873" y="1063"/>
                      <a:pt x="905" y="1063"/>
                      <a:pt x="938" y="1050"/>
                    </a:cubicBezTo>
                    <a:lnTo>
                      <a:pt x="938" y="1050"/>
                    </a:lnTo>
                    <a:cubicBezTo>
                      <a:pt x="971" y="1038"/>
                      <a:pt x="999" y="1019"/>
                      <a:pt x="1020" y="993"/>
                    </a:cubicBezTo>
                    <a:lnTo>
                      <a:pt x="1020" y="993"/>
                    </a:lnTo>
                    <a:cubicBezTo>
                      <a:pt x="1043" y="967"/>
                      <a:pt x="1070" y="948"/>
                      <a:pt x="1103" y="935"/>
                    </a:cubicBezTo>
                    <a:lnTo>
                      <a:pt x="1202" y="897"/>
                    </a:lnTo>
                    <a:lnTo>
                      <a:pt x="1202" y="897"/>
                    </a:lnTo>
                    <a:cubicBezTo>
                      <a:pt x="1235" y="884"/>
                      <a:pt x="1262" y="865"/>
                      <a:pt x="1285" y="839"/>
                    </a:cubicBezTo>
                    <a:lnTo>
                      <a:pt x="1285" y="839"/>
                    </a:lnTo>
                    <a:cubicBezTo>
                      <a:pt x="1306" y="814"/>
                      <a:pt x="1334" y="794"/>
                      <a:pt x="1367" y="781"/>
                    </a:cubicBezTo>
                    <a:lnTo>
                      <a:pt x="1465" y="743"/>
                    </a:lnTo>
                    <a:lnTo>
                      <a:pt x="1465" y="743"/>
                    </a:lnTo>
                    <a:cubicBezTo>
                      <a:pt x="1499" y="730"/>
                      <a:pt x="1526" y="711"/>
                      <a:pt x="1548" y="685"/>
                    </a:cubicBezTo>
                    <a:lnTo>
                      <a:pt x="1548" y="685"/>
                    </a:lnTo>
                    <a:cubicBezTo>
                      <a:pt x="1570" y="660"/>
                      <a:pt x="1597" y="640"/>
                      <a:pt x="1630" y="627"/>
                    </a:cubicBezTo>
                    <a:lnTo>
                      <a:pt x="1729" y="589"/>
                    </a:lnTo>
                    <a:lnTo>
                      <a:pt x="1729" y="589"/>
                    </a:lnTo>
                    <a:cubicBezTo>
                      <a:pt x="1762" y="576"/>
                      <a:pt x="1779" y="557"/>
                      <a:pt x="1779" y="53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297">
                <a:extLst>
                  <a:ext uri="{FF2B5EF4-FFF2-40B4-BE49-F238E27FC236}">
                    <a16:creationId xmlns="" xmlns:a16="http://schemas.microsoft.com/office/drawing/2014/main" id="{3873575C-088F-284A-9547-410FFA0D4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9753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131 w 165"/>
                  <a:gd name="T3" fmla="*/ 153 h 307"/>
                  <a:gd name="T4" fmla="*/ 131 w 165"/>
                  <a:gd name="T5" fmla="*/ 153 h 307"/>
                  <a:gd name="T6" fmla="*/ 164 w 165"/>
                  <a:gd name="T7" fmla="*/ 77 h 307"/>
                  <a:gd name="T8" fmla="*/ 164 w 165"/>
                  <a:gd name="T9" fmla="*/ 77 h 307"/>
                  <a:gd name="T10" fmla="*/ 115 w 165"/>
                  <a:gd name="T11" fmla="*/ 19 h 307"/>
                  <a:gd name="T12" fmla="*/ 115 w 165"/>
                  <a:gd name="T13" fmla="*/ 19 h 307"/>
                  <a:gd name="T14" fmla="*/ 0 w 165"/>
                  <a:gd name="T15" fmla="*/ 0 h 307"/>
                  <a:gd name="T16" fmla="*/ 0 w 165"/>
                  <a:gd name="T17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52" y="128"/>
                      <a:pt x="164" y="102"/>
                      <a:pt x="164" y="77"/>
                    </a:cubicBezTo>
                    <a:lnTo>
                      <a:pt x="164" y="77"/>
                    </a:lnTo>
                    <a:cubicBezTo>
                      <a:pt x="164" y="51"/>
                      <a:pt x="148" y="32"/>
                      <a:pt x="115" y="19"/>
                    </a:cubicBezTo>
                    <a:lnTo>
                      <a:pt x="115" y="19"/>
                    </a:lnTo>
                    <a:cubicBezTo>
                      <a:pt x="81" y="7"/>
                      <a:pt x="44" y="0"/>
                      <a:pt x="0" y="0"/>
                    </a:cubicBez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298">
                <a:extLst>
                  <a:ext uri="{FF2B5EF4-FFF2-40B4-BE49-F238E27FC236}">
                    <a16:creationId xmlns="" xmlns:a16="http://schemas.microsoft.com/office/drawing/2014/main" id="{DE6229F7-5B37-6345-A25B-23EAFF7FE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1404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0 w 165"/>
                  <a:gd name="T3" fmla="*/ 306 h 307"/>
                  <a:gd name="T4" fmla="*/ 115 w 165"/>
                  <a:gd name="T5" fmla="*/ 287 h 307"/>
                  <a:gd name="T6" fmla="*/ 115 w 165"/>
                  <a:gd name="T7" fmla="*/ 287 h 307"/>
                  <a:gd name="T8" fmla="*/ 164 w 165"/>
                  <a:gd name="T9" fmla="*/ 230 h 307"/>
                  <a:gd name="T10" fmla="*/ 164 w 165"/>
                  <a:gd name="T11" fmla="*/ 230 h 307"/>
                  <a:gd name="T12" fmla="*/ 131 w 165"/>
                  <a:gd name="T13" fmla="*/ 153 h 307"/>
                  <a:gd name="T14" fmla="*/ 66 w 165"/>
                  <a:gd name="T15" fmla="*/ 77 h 307"/>
                  <a:gd name="T16" fmla="*/ 0 w 165"/>
                  <a:gd name="T17" fmla="*/ 0 h 307"/>
                  <a:gd name="T18" fmla="*/ 0 w 165"/>
                  <a:gd name="T19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0" y="306"/>
                    </a:lnTo>
                    <a:cubicBezTo>
                      <a:pt x="44" y="306"/>
                      <a:pt x="81" y="300"/>
                      <a:pt x="115" y="287"/>
                    </a:cubicBezTo>
                    <a:lnTo>
                      <a:pt x="115" y="287"/>
                    </a:lnTo>
                    <a:cubicBezTo>
                      <a:pt x="148" y="274"/>
                      <a:pt x="164" y="255"/>
                      <a:pt x="164" y="230"/>
                    </a:cubicBezTo>
                    <a:lnTo>
                      <a:pt x="164" y="230"/>
                    </a:lnTo>
                    <a:cubicBezTo>
                      <a:pt x="164" y="205"/>
                      <a:pt x="152" y="179"/>
                      <a:pt x="131" y="153"/>
                    </a:cubicBezTo>
                    <a:lnTo>
                      <a:pt x="66" y="77"/>
                    </a:lnTo>
                    <a:lnTo>
                      <a:pt x="0" y="0"/>
                    </a:ln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299">
                <a:extLst>
                  <a:ext uri="{FF2B5EF4-FFF2-40B4-BE49-F238E27FC236}">
                    <a16:creationId xmlns="" xmlns:a16="http://schemas.microsoft.com/office/drawing/2014/main" id="{694AA2A1-CE59-2F40-9224-6A281F922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4800" y="6032500"/>
                <a:ext cx="260350" cy="160338"/>
              </a:xfrm>
              <a:custGeom>
                <a:avLst/>
                <a:gdLst>
                  <a:gd name="T0" fmla="*/ 49 w 723"/>
                  <a:gd name="T1" fmla="*/ 280 h 447"/>
                  <a:gd name="T2" fmla="*/ 148 w 723"/>
                  <a:gd name="T3" fmla="*/ 318 h 447"/>
                  <a:gd name="T4" fmla="*/ 148 w 723"/>
                  <a:gd name="T5" fmla="*/ 318 h 447"/>
                  <a:gd name="T6" fmla="*/ 230 w 723"/>
                  <a:gd name="T7" fmla="*/ 376 h 447"/>
                  <a:gd name="T8" fmla="*/ 230 w 723"/>
                  <a:gd name="T9" fmla="*/ 376 h 447"/>
                  <a:gd name="T10" fmla="*/ 312 w 723"/>
                  <a:gd name="T11" fmla="*/ 433 h 447"/>
                  <a:gd name="T12" fmla="*/ 312 w 723"/>
                  <a:gd name="T13" fmla="*/ 433 h 447"/>
                  <a:gd name="T14" fmla="*/ 410 w 723"/>
                  <a:gd name="T15" fmla="*/ 433 h 447"/>
                  <a:gd name="T16" fmla="*/ 410 w 723"/>
                  <a:gd name="T17" fmla="*/ 433 h 447"/>
                  <a:gd name="T18" fmla="*/ 492 w 723"/>
                  <a:gd name="T19" fmla="*/ 376 h 447"/>
                  <a:gd name="T20" fmla="*/ 492 w 723"/>
                  <a:gd name="T21" fmla="*/ 376 h 447"/>
                  <a:gd name="T22" fmla="*/ 574 w 723"/>
                  <a:gd name="T23" fmla="*/ 318 h 447"/>
                  <a:gd name="T24" fmla="*/ 673 w 723"/>
                  <a:gd name="T25" fmla="*/ 280 h 447"/>
                  <a:gd name="T26" fmla="*/ 673 w 723"/>
                  <a:gd name="T27" fmla="*/ 280 h 447"/>
                  <a:gd name="T28" fmla="*/ 722 w 723"/>
                  <a:gd name="T29" fmla="*/ 222 h 447"/>
                  <a:gd name="T30" fmla="*/ 722 w 723"/>
                  <a:gd name="T31" fmla="*/ 222 h 447"/>
                  <a:gd name="T32" fmla="*/ 673 w 723"/>
                  <a:gd name="T33" fmla="*/ 165 h 447"/>
                  <a:gd name="T34" fmla="*/ 574 w 723"/>
                  <a:gd name="T35" fmla="*/ 126 h 447"/>
                  <a:gd name="T36" fmla="*/ 574 w 723"/>
                  <a:gd name="T37" fmla="*/ 126 h 447"/>
                  <a:gd name="T38" fmla="*/ 492 w 723"/>
                  <a:gd name="T39" fmla="*/ 69 h 447"/>
                  <a:gd name="T40" fmla="*/ 492 w 723"/>
                  <a:gd name="T41" fmla="*/ 69 h 447"/>
                  <a:gd name="T42" fmla="*/ 410 w 723"/>
                  <a:gd name="T43" fmla="*/ 13 h 447"/>
                  <a:gd name="T44" fmla="*/ 410 w 723"/>
                  <a:gd name="T45" fmla="*/ 13 h 447"/>
                  <a:gd name="T46" fmla="*/ 312 w 723"/>
                  <a:gd name="T47" fmla="*/ 13 h 447"/>
                  <a:gd name="T48" fmla="*/ 312 w 723"/>
                  <a:gd name="T49" fmla="*/ 13 h 447"/>
                  <a:gd name="T50" fmla="*/ 230 w 723"/>
                  <a:gd name="T51" fmla="*/ 69 h 447"/>
                  <a:gd name="T52" fmla="*/ 230 w 723"/>
                  <a:gd name="T53" fmla="*/ 69 h 447"/>
                  <a:gd name="T54" fmla="*/ 148 w 723"/>
                  <a:gd name="T55" fmla="*/ 126 h 447"/>
                  <a:gd name="T56" fmla="*/ 49 w 723"/>
                  <a:gd name="T57" fmla="*/ 165 h 447"/>
                  <a:gd name="T58" fmla="*/ 49 w 723"/>
                  <a:gd name="T59" fmla="*/ 165 h 447"/>
                  <a:gd name="T60" fmla="*/ 0 w 723"/>
                  <a:gd name="T61" fmla="*/ 222 h 447"/>
                  <a:gd name="T62" fmla="*/ 0 w 723"/>
                  <a:gd name="T63" fmla="*/ 222 h 447"/>
                  <a:gd name="T64" fmla="*/ 49 w 723"/>
                  <a:gd name="T65" fmla="*/ 28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3" h="447">
                    <a:moveTo>
                      <a:pt x="49" y="280"/>
                    </a:moveTo>
                    <a:lnTo>
                      <a:pt x="148" y="318"/>
                    </a:lnTo>
                    <a:lnTo>
                      <a:pt x="148" y="318"/>
                    </a:lnTo>
                    <a:cubicBezTo>
                      <a:pt x="181" y="331"/>
                      <a:pt x="208" y="350"/>
                      <a:pt x="230" y="376"/>
                    </a:cubicBezTo>
                    <a:lnTo>
                      <a:pt x="230" y="376"/>
                    </a:lnTo>
                    <a:cubicBezTo>
                      <a:pt x="252" y="401"/>
                      <a:pt x="279" y="420"/>
                      <a:pt x="312" y="433"/>
                    </a:cubicBezTo>
                    <a:lnTo>
                      <a:pt x="312" y="433"/>
                    </a:lnTo>
                    <a:cubicBezTo>
                      <a:pt x="345" y="446"/>
                      <a:pt x="377" y="446"/>
                      <a:pt x="410" y="433"/>
                    </a:cubicBezTo>
                    <a:lnTo>
                      <a:pt x="410" y="433"/>
                    </a:lnTo>
                    <a:cubicBezTo>
                      <a:pt x="442" y="420"/>
                      <a:pt x="470" y="401"/>
                      <a:pt x="492" y="376"/>
                    </a:cubicBezTo>
                    <a:lnTo>
                      <a:pt x="492" y="376"/>
                    </a:lnTo>
                    <a:cubicBezTo>
                      <a:pt x="514" y="350"/>
                      <a:pt x="541" y="331"/>
                      <a:pt x="574" y="318"/>
                    </a:cubicBezTo>
                    <a:lnTo>
                      <a:pt x="673" y="280"/>
                    </a:lnTo>
                    <a:lnTo>
                      <a:pt x="673" y="280"/>
                    </a:lnTo>
                    <a:cubicBezTo>
                      <a:pt x="705" y="267"/>
                      <a:pt x="722" y="248"/>
                      <a:pt x="722" y="222"/>
                    </a:cubicBezTo>
                    <a:lnTo>
                      <a:pt x="722" y="222"/>
                    </a:lnTo>
                    <a:cubicBezTo>
                      <a:pt x="722" y="197"/>
                      <a:pt x="705" y="177"/>
                      <a:pt x="673" y="165"/>
                    </a:cubicBezTo>
                    <a:lnTo>
                      <a:pt x="574" y="126"/>
                    </a:lnTo>
                    <a:lnTo>
                      <a:pt x="574" y="126"/>
                    </a:lnTo>
                    <a:cubicBezTo>
                      <a:pt x="541" y="114"/>
                      <a:pt x="514" y="95"/>
                      <a:pt x="492" y="69"/>
                    </a:cubicBezTo>
                    <a:lnTo>
                      <a:pt x="492" y="69"/>
                    </a:lnTo>
                    <a:cubicBezTo>
                      <a:pt x="470" y="44"/>
                      <a:pt x="442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5" y="0"/>
                      <a:pt x="312" y="13"/>
                    </a:cubicBezTo>
                    <a:lnTo>
                      <a:pt x="312" y="13"/>
                    </a:lnTo>
                    <a:cubicBezTo>
                      <a:pt x="279" y="25"/>
                      <a:pt x="252" y="44"/>
                      <a:pt x="230" y="69"/>
                    </a:cubicBezTo>
                    <a:lnTo>
                      <a:pt x="230" y="69"/>
                    </a:lnTo>
                    <a:cubicBezTo>
                      <a:pt x="208" y="95"/>
                      <a:pt x="181" y="114"/>
                      <a:pt x="148" y="126"/>
                    </a:cubicBezTo>
                    <a:lnTo>
                      <a:pt x="49" y="165"/>
                    </a:lnTo>
                    <a:lnTo>
                      <a:pt x="49" y="165"/>
                    </a:lnTo>
                    <a:cubicBezTo>
                      <a:pt x="17" y="177"/>
                      <a:pt x="0" y="197"/>
                      <a:pt x="0" y="222"/>
                    </a:cubicBezTo>
                    <a:lnTo>
                      <a:pt x="0" y="222"/>
                    </a:lnTo>
                    <a:cubicBezTo>
                      <a:pt x="0" y="248"/>
                      <a:pt x="17" y="267"/>
                      <a:pt x="49" y="2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300">
                <a:extLst>
                  <a:ext uri="{FF2B5EF4-FFF2-40B4-BE49-F238E27FC236}">
                    <a16:creationId xmlns="" xmlns:a16="http://schemas.microsoft.com/office/drawing/2014/main" id="{CE13EA6D-B706-044F-87EE-136AA7A5E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113" y="6032500"/>
                <a:ext cx="165100" cy="160338"/>
              </a:xfrm>
              <a:custGeom>
                <a:avLst/>
                <a:gdLst>
                  <a:gd name="T0" fmla="*/ 328 w 459"/>
                  <a:gd name="T1" fmla="*/ 222 h 447"/>
                  <a:gd name="T2" fmla="*/ 328 w 459"/>
                  <a:gd name="T3" fmla="*/ 222 h 447"/>
                  <a:gd name="T4" fmla="*/ 278 w 459"/>
                  <a:gd name="T5" fmla="*/ 165 h 447"/>
                  <a:gd name="T6" fmla="*/ 278 w 459"/>
                  <a:gd name="T7" fmla="*/ 165 h 447"/>
                  <a:gd name="T8" fmla="*/ 180 w 459"/>
                  <a:gd name="T9" fmla="*/ 165 h 447"/>
                  <a:gd name="T10" fmla="*/ 180 w 459"/>
                  <a:gd name="T11" fmla="*/ 165 h 447"/>
                  <a:gd name="T12" fmla="*/ 130 w 459"/>
                  <a:gd name="T13" fmla="*/ 222 h 447"/>
                  <a:gd name="T14" fmla="*/ 130 w 459"/>
                  <a:gd name="T15" fmla="*/ 222 h 447"/>
                  <a:gd name="T16" fmla="*/ 180 w 459"/>
                  <a:gd name="T17" fmla="*/ 280 h 447"/>
                  <a:gd name="T18" fmla="*/ 180 w 459"/>
                  <a:gd name="T19" fmla="*/ 280 h 447"/>
                  <a:gd name="T20" fmla="*/ 278 w 459"/>
                  <a:gd name="T21" fmla="*/ 280 h 447"/>
                  <a:gd name="T22" fmla="*/ 278 w 459"/>
                  <a:gd name="T23" fmla="*/ 280 h 447"/>
                  <a:gd name="T24" fmla="*/ 328 w 459"/>
                  <a:gd name="T25" fmla="*/ 222 h 447"/>
                  <a:gd name="T26" fmla="*/ 426 w 459"/>
                  <a:gd name="T27" fmla="*/ 146 h 447"/>
                  <a:gd name="T28" fmla="*/ 426 w 459"/>
                  <a:gd name="T29" fmla="*/ 146 h 447"/>
                  <a:gd name="T30" fmla="*/ 458 w 459"/>
                  <a:gd name="T31" fmla="*/ 222 h 447"/>
                  <a:gd name="T32" fmla="*/ 458 w 459"/>
                  <a:gd name="T33" fmla="*/ 222 h 447"/>
                  <a:gd name="T34" fmla="*/ 426 w 459"/>
                  <a:gd name="T35" fmla="*/ 299 h 447"/>
                  <a:gd name="T36" fmla="*/ 360 w 459"/>
                  <a:gd name="T37" fmla="*/ 376 h 447"/>
                  <a:gd name="T38" fmla="*/ 360 w 459"/>
                  <a:gd name="T39" fmla="*/ 376 h 447"/>
                  <a:gd name="T40" fmla="*/ 278 w 459"/>
                  <a:gd name="T41" fmla="*/ 433 h 447"/>
                  <a:gd name="T42" fmla="*/ 278 w 459"/>
                  <a:gd name="T43" fmla="*/ 433 h 447"/>
                  <a:gd name="T44" fmla="*/ 180 w 459"/>
                  <a:gd name="T45" fmla="*/ 433 h 447"/>
                  <a:gd name="T46" fmla="*/ 180 w 459"/>
                  <a:gd name="T47" fmla="*/ 433 h 447"/>
                  <a:gd name="T48" fmla="*/ 98 w 459"/>
                  <a:gd name="T49" fmla="*/ 376 h 447"/>
                  <a:gd name="T50" fmla="*/ 32 w 459"/>
                  <a:gd name="T51" fmla="*/ 299 h 447"/>
                  <a:gd name="T52" fmla="*/ 32 w 459"/>
                  <a:gd name="T53" fmla="*/ 299 h 447"/>
                  <a:gd name="T54" fmla="*/ 0 w 459"/>
                  <a:gd name="T55" fmla="*/ 222 h 447"/>
                  <a:gd name="T56" fmla="*/ 0 w 459"/>
                  <a:gd name="T57" fmla="*/ 222 h 447"/>
                  <a:gd name="T58" fmla="*/ 32 w 459"/>
                  <a:gd name="T59" fmla="*/ 146 h 447"/>
                  <a:gd name="T60" fmla="*/ 98 w 459"/>
                  <a:gd name="T61" fmla="*/ 69 h 447"/>
                  <a:gd name="T62" fmla="*/ 98 w 459"/>
                  <a:gd name="T63" fmla="*/ 69 h 447"/>
                  <a:gd name="T64" fmla="*/ 180 w 459"/>
                  <a:gd name="T65" fmla="*/ 13 h 447"/>
                  <a:gd name="T66" fmla="*/ 180 w 459"/>
                  <a:gd name="T67" fmla="*/ 13 h 447"/>
                  <a:gd name="T68" fmla="*/ 278 w 459"/>
                  <a:gd name="T69" fmla="*/ 13 h 447"/>
                  <a:gd name="T70" fmla="*/ 278 w 459"/>
                  <a:gd name="T71" fmla="*/ 13 h 447"/>
                  <a:gd name="T72" fmla="*/ 360 w 459"/>
                  <a:gd name="T73" fmla="*/ 69 h 447"/>
                  <a:gd name="T74" fmla="*/ 426 w 459"/>
                  <a:gd name="T75" fmla="*/ 146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9" h="447">
                    <a:moveTo>
                      <a:pt x="328" y="222"/>
                    </a:moveTo>
                    <a:lnTo>
                      <a:pt x="328" y="222"/>
                    </a:lnTo>
                    <a:cubicBezTo>
                      <a:pt x="328" y="197"/>
                      <a:pt x="311" y="177"/>
                      <a:pt x="278" y="165"/>
                    </a:cubicBezTo>
                    <a:lnTo>
                      <a:pt x="278" y="165"/>
                    </a:lnTo>
                    <a:cubicBezTo>
                      <a:pt x="245" y="152"/>
                      <a:pt x="212" y="152"/>
                      <a:pt x="180" y="165"/>
                    </a:cubicBezTo>
                    <a:lnTo>
                      <a:pt x="180" y="165"/>
                    </a:lnTo>
                    <a:cubicBezTo>
                      <a:pt x="147" y="177"/>
                      <a:pt x="130" y="197"/>
                      <a:pt x="130" y="222"/>
                    </a:cubicBezTo>
                    <a:lnTo>
                      <a:pt x="130" y="222"/>
                    </a:lnTo>
                    <a:cubicBezTo>
                      <a:pt x="130" y="248"/>
                      <a:pt x="147" y="267"/>
                      <a:pt x="180" y="280"/>
                    </a:cubicBezTo>
                    <a:lnTo>
                      <a:pt x="180" y="280"/>
                    </a:lnTo>
                    <a:cubicBezTo>
                      <a:pt x="212" y="293"/>
                      <a:pt x="245" y="293"/>
                      <a:pt x="278" y="280"/>
                    </a:cubicBezTo>
                    <a:lnTo>
                      <a:pt x="278" y="280"/>
                    </a:lnTo>
                    <a:cubicBezTo>
                      <a:pt x="311" y="267"/>
                      <a:pt x="328" y="248"/>
                      <a:pt x="328" y="222"/>
                    </a:cubicBezTo>
                    <a:close/>
                    <a:moveTo>
                      <a:pt x="426" y="146"/>
                    </a:moveTo>
                    <a:lnTo>
                      <a:pt x="426" y="146"/>
                    </a:lnTo>
                    <a:cubicBezTo>
                      <a:pt x="447" y="172"/>
                      <a:pt x="458" y="197"/>
                      <a:pt x="458" y="222"/>
                    </a:cubicBezTo>
                    <a:lnTo>
                      <a:pt x="458" y="222"/>
                    </a:lnTo>
                    <a:cubicBezTo>
                      <a:pt x="458" y="248"/>
                      <a:pt x="447" y="273"/>
                      <a:pt x="426" y="299"/>
                    </a:cubicBezTo>
                    <a:lnTo>
                      <a:pt x="360" y="376"/>
                    </a:lnTo>
                    <a:lnTo>
                      <a:pt x="360" y="376"/>
                    </a:lnTo>
                    <a:cubicBezTo>
                      <a:pt x="338" y="401"/>
                      <a:pt x="311" y="420"/>
                      <a:pt x="278" y="433"/>
                    </a:cubicBezTo>
                    <a:lnTo>
                      <a:pt x="278" y="433"/>
                    </a:lnTo>
                    <a:cubicBezTo>
                      <a:pt x="245" y="446"/>
                      <a:pt x="212" y="446"/>
                      <a:pt x="180" y="433"/>
                    </a:cubicBezTo>
                    <a:lnTo>
                      <a:pt x="180" y="433"/>
                    </a:lnTo>
                    <a:cubicBezTo>
                      <a:pt x="147" y="420"/>
                      <a:pt x="120" y="401"/>
                      <a:pt x="98" y="376"/>
                    </a:cubicBezTo>
                    <a:lnTo>
                      <a:pt x="32" y="299"/>
                    </a:lnTo>
                    <a:lnTo>
                      <a:pt x="32" y="299"/>
                    </a:lnTo>
                    <a:cubicBezTo>
                      <a:pt x="10" y="273"/>
                      <a:pt x="0" y="248"/>
                      <a:pt x="0" y="222"/>
                    </a:cubicBezTo>
                    <a:lnTo>
                      <a:pt x="0" y="222"/>
                    </a:lnTo>
                    <a:cubicBezTo>
                      <a:pt x="0" y="197"/>
                      <a:pt x="10" y="172"/>
                      <a:pt x="32" y="146"/>
                    </a:cubicBezTo>
                    <a:lnTo>
                      <a:pt x="98" y="69"/>
                    </a:lnTo>
                    <a:lnTo>
                      <a:pt x="98" y="69"/>
                    </a:lnTo>
                    <a:cubicBezTo>
                      <a:pt x="120" y="44"/>
                      <a:pt x="147" y="25"/>
                      <a:pt x="180" y="13"/>
                    </a:cubicBezTo>
                    <a:lnTo>
                      <a:pt x="180" y="13"/>
                    </a:lnTo>
                    <a:cubicBezTo>
                      <a:pt x="212" y="0"/>
                      <a:pt x="245" y="0"/>
                      <a:pt x="278" y="13"/>
                    </a:cubicBezTo>
                    <a:lnTo>
                      <a:pt x="278" y="13"/>
                    </a:lnTo>
                    <a:cubicBezTo>
                      <a:pt x="311" y="25"/>
                      <a:pt x="338" y="44"/>
                      <a:pt x="360" y="69"/>
                    </a:cubicBezTo>
                    <a:lnTo>
                      <a:pt x="426" y="1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301">
                <a:extLst>
                  <a:ext uri="{FF2B5EF4-FFF2-40B4-BE49-F238E27FC236}">
                    <a16:creationId xmlns="" xmlns:a16="http://schemas.microsoft.com/office/drawing/2014/main" id="{38CBECDD-9659-1149-9610-E181BE46A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3300" y="5645150"/>
                <a:ext cx="69850" cy="111125"/>
              </a:xfrm>
              <a:custGeom>
                <a:avLst/>
                <a:gdLst>
                  <a:gd name="T0" fmla="*/ 11 w 192"/>
                  <a:gd name="T1" fmla="*/ 57 h 307"/>
                  <a:gd name="T2" fmla="*/ 11 w 192"/>
                  <a:gd name="T3" fmla="*/ 57 h 307"/>
                  <a:gd name="T4" fmla="*/ 60 w 192"/>
                  <a:gd name="T5" fmla="*/ 153 h 307"/>
                  <a:gd name="T6" fmla="*/ 191 w 192"/>
                  <a:gd name="T7" fmla="*/ 306 h 307"/>
                  <a:gd name="T8" fmla="*/ 191 w 192"/>
                  <a:gd name="T9" fmla="*/ 0 h 307"/>
                  <a:gd name="T10" fmla="*/ 60 w 192"/>
                  <a:gd name="T11" fmla="*/ 0 h 307"/>
                  <a:gd name="T12" fmla="*/ 60 w 192"/>
                  <a:gd name="T13" fmla="*/ 0 h 307"/>
                  <a:gd name="T14" fmla="*/ 11 w 192"/>
                  <a:gd name="T15" fmla="*/ 5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307">
                    <a:moveTo>
                      <a:pt x="11" y="57"/>
                    </a:moveTo>
                    <a:lnTo>
                      <a:pt x="11" y="57"/>
                    </a:lnTo>
                    <a:cubicBezTo>
                      <a:pt x="22" y="96"/>
                      <a:pt x="38" y="127"/>
                      <a:pt x="60" y="153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60" y="0"/>
                    </a:lnTo>
                    <a:lnTo>
                      <a:pt x="60" y="0"/>
                    </a:lnTo>
                    <a:cubicBezTo>
                      <a:pt x="16" y="0"/>
                      <a:pt x="0" y="19"/>
                      <a:pt x="11" y="5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302">
                <a:extLst>
                  <a:ext uri="{FF2B5EF4-FFF2-40B4-BE49-F238E27FC236}">
                    <a16:creationId xmlns="" xmlns:a16="http://schemas.microsoft.com/office/drawing/2014/main" id="{2846D26E-B740-F245-85E8-DE949E4C4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645150"/>
                <a:ext cx="493712" cy="328613"/>
              </a:xfrm>
              <a:custGeom>
                <a:avLst/>
                <a:gdLst>
                  <a:gd name="T0" fmla="*/ 0 w 1372"/>
                  <a:gd name="T1" fmla="*/ 0 h 913"/>
                  <a:gd name="T2" fmla="*/ 1311 w 1372"/>
                  <a:gd name="T3" fmla="*/ 0 h 913"/>
                  <a:gd name="T4" fmla="*/ 1311 w 1372"/>
                  <a:gd name="T5" fmla="*/ 0 h 913"/>
                  <a:gd name="T6" fmla="*/ 1360 w 1372"/>
                  <a:gd name="T7" fmla="*/ 57 h 913"/>
                  <a:gd name="T8" fmla="*/ 1360 w 1372"/>
                  <a:gd name="T9" fmla="*/ 57 h 913"/>
                  <a:gd name="T10" fmla="*/ 1311 w 1372"/>
                  <a:gd name="T11" fmla="*/ 153 h 913"/>
                  <a:gd name="T12" fmla="*/ 1245 w 1372"/>
                  <a:gd name="T13" fmla="*/ 230 h 913"/>
                  <a:gd name="T14" fmla="*/ 1180 w 1372"/>
                  <a:gd name="T15" fmla="*/ 306 h 913"/>
                  <a:gd name="T16" fmla="*/ 1115 w 1372"/>
                  <a:gd name="T17" fmla="*/ 382 h 913"/>
                  <a:gd name="T18" fmla="*/ 1049 w 1372"/>
                  <a:gd name="T19" fmla="*/ 459 h 913"/>
                  <a:gd name="T20" fmla="*/ 983 w 1372"/>
                  <a:gd name="T21" fmla="*/ 535 h 913"/>
                  <a:gd name="T22" fmla="*/ 918 w 1372"/>
                  <a:gd name="T23" fmla="*/ 613 h 913"/>
                  <a:gd name="T24" fmla="*/ 853 w 1372"/>
                  <a:gd name="T25" fmla="*/ 689 h 913"/>
                  <a:gd name="T26" fmla="*/ 787 w 1372"/>
                  <a:gd name="T27" fmla="*/ 765 h 913"/>
                  <a:gd name="T28" fmla="*/ 721 w 1372"/>
                  <a:gd name="T29" fmla="*/ 842 h 913"/>
                  <a:gd name="T30" fmla="*/ 721 w 1372"/>
                  <a:gd name="T31" fmla="*/ 842 h 913"/>
                  <a:gd name="T32" fmla="*/ 639 w 1372"/>
                  <a:gd name="T33" fmla="*/ 900 h 913"/>
                  <a:gd name="T34" fmla="*/ 639 w 1372"/>
                  <a:gd name="T35" fmla="*/ 900 h 913"/>
                  <a:gd name="T36" fmla="*/ 541 w 1372"/>
                  <a:gd name="T37" fmla="*/ 900 h 913"/>
                  <a:gd name="T38" fmla="*/ 541 w 1372"/>
                  <a:gd name="T39" fmla="*/ 900 h 913"/>
                  <a:gd name="T40" fmla="*/ 459 w 1372"/>
                  <a:gd name="T41" fmla="*/ 842 h 913"/>
                  <a:gd name="T42" fmla="*/ 393 w 1372"/>
                  <a:gd name="T43" fmla="*/ 765 h 913"/>
                  <a:gd name="T44" fmla="*/ 328 w 1372"/>
                  <a:gd name="T45" fmla="*/ 689 h 913"/>
                  <a:gd name="T46" fmla="*/ 262 w 1372"/>
                  <a:gd name="T47" fmla="*/ 613 h 913"/>
                  <a:gd name="T48" fmla="*/ 197 w 1372"/>
                  <a:gd name="T49" fmla="*/ 535 h 913"/>
                  <a:gd name="T50" fmla="*/ 131 w 1372"/>
                  <a:gd name="T51" fmla="*/ 459 h 913"/>
                  <a:gd name="T52" fmla="*/ 66 w 1372"/>
                  <a:gd name="T53" fmla="*/ 382 h 913"/>
                  <a:gd name="T54" fmla="*/ 0 w 1372"/>
                  <a:gd name="T55" fmla="*/ 306 h 913"/>
                  <a:gd name="T56" fmla="*/ 0 w 1372"/>
                  <a:gd name="T57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2" h="913">
                    <a:moveTo>
                      <a:pt x="0" y="0"/>
                    </a:moveTo>
                    <a:lnTo>
                      <a:pt x="1311" y="0"/>
                    </a:lnTo>
                    <a:lnTo>
                      <a:pt x="1311" y="0"/>
                    </a:lnTo>
                    <a:cubicBezTo>
                      <a:pt x="1355" y="0"/>
                      <a:pt x="1371" y="19"/>
                      <a:pt x="1360" y="57"/>
                    </a:cubicBezTo>
                    <a:lnTo>
                      <a:pt x="1360" y="57"/>
                    </a:lnTo>
                    <a:cubicBezTo>
                      <a:pt x="1349" y="96"/>
                      <a:pt x="1333" y="127"/>
                      <a:pt x="1311" y="153"/>
                    </a:cubicBezTo>
                    <a:lnTo>
                      <a:pt x="1245" y="230"/>
                    </a:lnTo>
                    <a:lnTo>
                      <a:pt x="1180" y="306"/>
                    </a:lnTo>
                    <a:lnTo>
                      <a:pt x="1115" y="382"/>
                    </a:lnTo>
                    <a:lnTo>
                      <a:pt x="1049" y="459"/>
                    </a:lnTo>
                    <a:lnTo>
                      <a:pt x="983" y="535"/>
                    </a:lnTo>
                    <a:lnTo>
                      <a:pt x="918" y="613"/>
                    </a:lnTo>
                    <a:lnTo>
                      <a:pt x="853" y="689"/>
                    </a:lnTo>
                    <a:lnTo>
                      <a:pt x="787" y="765"/>
                    </a:lnTo>
                    <a:lnTo>
                      <a:pt x="721" y="842"/>
                    </a:lnTo>
                    <a:lnTo>
                      <a:pt x="721" y="842"/>
                    </a:lnTo>
                    <a:cubicBezTo>
                      <a:pt x="699" y="867"/>
                      <a:pt x="672" y="887"/>
                      <a:pt x="639" y="900"/>
                    </a:cubicBezTo>
                    <a:lnTo>
                      <a:pt x="639" y="900"/>
                    </a:lnTo>
                    <a:cubicBezTo>
                      <a:pt x="606" y="912"/>
                      <a:pt x="573" y="912"/>
                      <a:pt x="541" y="900"/>
                    </a:cubicBezTo>
                    <a:lnTo>
                      <a:pt x="541" y="900"/>
                    </a:lnTo>
                    <a:cubicBezTo>
                      <a:pt x="508" y="887"/>
                      <a:pt x="481" y="867"/>
                      <a:pt x="459" y="842"/>
                    </a:cubicBezTo>
                    <a:lnTo>
                      <a:pt x="393" y="765"/>
                    </a:lnTo>
                    <a:lnTo>
                      <a:pt x="328" y="689"/>
                    </a:lnTo>
                    <a:lnTo>
                      <a:pt x="262" y="613"/>
                    </a:lnTo>
                    <a:lnTo>
                      <a:pt x="197" y="535"/>
                    </a:lnTo>
                    <a:lnTo>
                      <a:pt x="131" y="459"/>
                    </a:lnTo>
                    <a:lnTo>
                      <a:pt x="66" y="382"/>
                    </a:lnTo>
                    <a:lnTo>
                      <a:pt x="0" y="30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303">
                <a:extLst>
                  <a:ext uri="{FF2B5EF4-FFF2-40B4-BE49-F238E27FC236}">
                    <a16:creationId xmlns="" xmlns:a16="http://schemas.microsoft.com/office/drawing/2014/main" id="{2702FE75-302C-594D-A333-4F24F9731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488" y="5699125"/>
                <a:ext cx="260350" cy="163513"/>
              </a:xfrm>
              <a:custGeom>
                <a:avLst/>
                <a:gdLst>
                  <a:gd name="T0" fmla="*/ 0 w 723"/>
                  <a:gd name="T1" fmla="*/ 77 h 453"/>
                  <a:gd name="T2" fmla="*/ 0 w 723"/>
                  <a:gd name="T3" fmla="*/ 77 h 453"/>
                  <a:gd name="T4" fmla="*/ 33 w 723"/>
                  <a:gd name="T5" fmla="*/ 153 h 453"/>
                  <a:gd name="T6" fmla="*/ 230 w 723"/>
                  <a:gd name="T7" fmla="*/ 382 h 453"/>
                  <a:gd name="T8" fmla="*/ 230 w 723"/>
                  <a:gd name="T9" fmla="*/ 382 h 453"/>
                  <a:gd name="T10" fmla="*/ 312 w 723"/>
                  <a:gd name="T11" fmla="*/ 440 h 453"/>
                  <a:gd name="T12" fmla="*/ 312 w 723"/>
                  <a:gd name="T13" fmla="*/ 440 h 453"/>
                  <a:gd name="T14" fmla="*/ 410 w 723"/>
                  <a:gd name="T15" fmla="*/ 440 h 453"/>
                  <a:gd name="T16" fmla="*/ 410 w 723"/>
                  <a:gd name="T17" fmla="*/ 440 h 453"/>
                  <a:gd name="T18" fmla="*/ 492 w 723"/>
                  <a:gd name="T19" fmla="*/ 382 h 453"/>
                  <a:gd name="T20" fmla="*/ 689 w 723"/>
                  <a:gd name="T21" fmla="*/ 153 h 453"/>
                  <a:gd name="T22" fmla="*/ 689 w 723"/>
                  <a:gd name="T23" fmla="*/ 153 h 453"/>
                  <a:gd name="T24" fmla="*/ 722 w 723"/>
                  <a:gd name="T25" fmla="*/ 77 h 453"/>
                  <a:gd name="T26" fmla="*/ 722 w 723"/>
                  <a:gd name="T27" fmla="*/ 77 h 453"/>
                  <a:gd name="T28" fmla="*/ 672 w 723"/>
                  <a:gd name="T29" fmla="*/ 19 h 453"/>
                  <a:gd name="T30" fmla="*/ 672 w 723"/>
                  <a:gd name="T31" fmla="*/ 19 h 453"/>
                  <a:gd name="T32" fmla="*/ 558 w 723"/>
                  <a:gd name="T33" fmla="*/ 0 h 453"/>
                  <a:gd name="T34" fmla="*/ 164 w 723"/>
                  <a:gd name="T35" fmla="*/ 0 h 453"/>
                  <a:gd name="T36" fmla="*/ 164 w 723"/>
                  <a:gd name="T37" fmla="*/ 0 h 453"/>
                  <a:gd name="T38" fmla="*/ 50 w 723"/>
                  <a:gd name="T39" fmla="*/ 19 h 453"/>
                  <a:gd name="T40" fmla="*/ 50 w 723"/>
                  <a:gd name="T41" fmla="*/ 19 h 453"/>
                  <a:gd name="T42" fmla="*/ 0 w 723"/>
                  <a:gd name="T43" fmla="*/ 7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3" h="453">
                    <a:moveTo>
                      <a:pt x="0" y="77"/>
                    </a:moveTo>
                    <a:lnTo>
                      <a:pt x="0" y="77"/>
                    </a:lnTo>
                    <a:cubicBezTo>
                      <a:pt x="0" y="102"/>
                      <a:pt x="11" y="128"/>
                      <a:pt x="33" y="153"/>
                    </a:cubicBezTo>
                    <a:lnTo>
                      <a:pt x="230" y="382"/>
                    </a:lnTo>
                    <a:lnTo>
                      <a:pt x="230" y="382"/>
                    </a:lnTo>
                    <a:cubicBezTo>
                      <a:pt x="252" y="408"/>
                      <a:pt x="279" y="427"/>
                      <a:pt x="312" y="440"/>
                    </a:cubicBezTo>
                    <a:lnTo>
                      <a:pt x="312" y="440"/>
                    </a:lnTo>
                    <a:cubicBezTo>
                      <a:pt x="344" y="452"/>
                      <a:pt x="377" y="452"/>
                      <a:pt x="410" y="440"/>
                    </a:cubicBezTo>
                    <a:lnTo>
                      <a:pt x="410" y="440"/>
                    </a:lnTo>
                    <a:cubicBezTo>
                      <a:pt x="443" y="427"/>
                      <a:pt x="470" y="408"/>
                      <a:pt x="492" y="382"/>
                    </a:cubicBezTo>
                    <a:lnTo>
                      <a:pt x="689" y="153"/>
                    </a:lnTo>
                    <a:lnTo>
                      <a:pt x="689" y="153"/>
                    </a:lnTo>
                    <a:cubicBezTo>
                      <a:pt x="710" y="128"/>
                      <a:pt x="722" y="102"/>
                      <a:pt x="722" y="77"/>
                    </a:cubicBezTo>
                    <a:lnTo>
                      <a:pt x="722" y="77"/>
                    </a:lnTo>
                    <a:cubicBezTo>
                      <a:pt x="722" y="51"/>
                      <a:pt x="706" y="32"/>
                      <a:pt x="672" y="19"/>
                    </a:cubicBezTo>
                    <a:lnTo>
                      <a:pt x="672" y="19"/>
                    </a:lnTo>
                    <a:cubicBezTo>
                      <a:pt x="639" y="7"/>
                      <a:pt x="601" y="0"/>
                      <a:pt x="558" y="0"/>
                    </a:cubicBezTo>
                    <a:lnTo>
                      <a:pt x="164" y="0"/>
                    </a:lnTo>
                    <a:lnTo>
                      <a:pt x="164" y="0"/>
                    </a:lnTo>
                    <a:cubicBezTo>
                      <a:pt x="121" y="0"/>
                      <a:pt x="82" y="7"/>
                      <a:pt x="50" y="19"/>
                    </a:cubicBezTo>
                    <a:lnTo>
                      <a:pt x="50" y="19"/>
                    </a:lnTo>
                    <a:cubicBezTo>
                      <a:pt x="16" y="32"/>
                      <a:pt x="0" y="51"/>
                      <a:pt x="0" y="7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04">
                <a:extLst>
                  <a:ext uri="{FF2B5EF4-FFF2-40B4-BE49-F238E27FC236}">
                    <a16:creationId xmlns="" xmlns:a16="http://schemas.microsoft.com/office/drawing/2014/main" id="{6D6F6F13-8B05-784C-B9D1-5588F466B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4088" y="6619875"/>
                <a:ext cx="119062" cy="130175"/>
              </a:xfrm>
              <a:custGeom>
                <a:avLst/>
                <a:gdLst>
                  <a:gd name="T0" fmla="*/ 197 w 329"/>
                  <a:gd name="T1" fmla="*/ 98 h 361"/>
                  <a:gd name="T2" fmla="*/ 131 w 329"/>
                  <a:gd name="T3" fmla="*/ 164 h 361"/>
                  <a:gd name="T4" fmla="*/ 66 w 329"/>
                  <a:gd name="T5" fmla="*/ 229 h 361"/>
                  <a:gd name="T6" fmla="*/ 66 w 329"/>
                  <a:gd name="T7" fmla="*/ 229 h 361"/>
                  <a:gd name="T8" fmla="*/ 17 w 329"/>
                  <a:gd name="T9" fmla="*/ 311 h 361"/>
                  <a:gd name="T10" fmla="*/ 0 w 329"/>
                  <a:gd name="T11" fmla="*/ 360 h 361"/>
                  <a:gd name="T12" fmla="*/ 263 w 329"/>
                  <a:gd name="T13" fmla="*/ 360 h 361"/>
                  <a:gd name="T14" fmla="*/ 279 w 329"/>
                  <a:gd name="T15" fmla="*/ 311 h 361"/>
                  <a:gd name="T16" fmla="*/ 279 w 329"/>
                  <a:gd name="T17" fmla="*/ 311 h 361"/>
                  <a:gd name="T18" fmla="*/ 328 w 329"/>
                  <a:gd name="T19" fmla="*/ 262 h 361"/>
                  <a:gd name="T20" fmla="*/ 328 w 329"/>
                  <a:gd name="T21" fmla="*/ 0 h 361"/>
                  <a:gd name="T22" fmla="*/ 328 w 329"/>
                  <a:gd name="T23" fmla="*/ 0 h 361"/>
                  <a:gd name="T24" fmla="*/ 263 w 329"/>
                  <a:gd name="T25" fmla="*/ 33 h 361"/>
                  <a:gd name="T26" fmla="*/ 197 w 329"/>
                  <a:gd name="T27" fmla="*/ 9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9" h="361">
                    <a:moveTo>
                      <a:pt x="197" y="98"/>
                    </a:move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0"/>
                    </a:lnTo>
                    <a:lnTo>
                      <a:pt x="328" y="0"/>
                    </a:lnTo>
                    <a:cubicBezTo>
                      <a:pt x="306" y="0"/>
                      <a:pt x="285" y="11"/>
                      <a:pt x="263" y="33"/>
                    </a:cubicBezTo>
                    <a:lnTo>
                      <a:pt x="197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05">
                <a:extLst>
                  <a:ext uri="{FF2B5EF4-FFF2-40B4-BE49-F238E27FC236}">
                    <a16:creationId xmlns="" xmlns:a16="http://schemas.microsoft.com/office/drawing/2014/main" id="{2329A6B4-CF97-3448-B400-6A82AC935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925" y="6619875"/>
                <a:ext cx="236538" cy="130175"/>
              </a:xfrm>
              <a:custGeom>
                <a:avLst/>
                <a:gdLst>
                  <a:gd name="T0" fmla="*/ 591 w 657"/>
                  <a:gd name="T1" fmla="*/ 229 h 361"/>
                  <a:gd name="T2" fmla="*/ 394 w 657"/>
                  <a:gd name="T3" fmla="*/ 33 h 361"/>
                  <a:gd name="T4" fmla="*/ 394 w 657"/>
                  <a:gd name="T5" fmla="*/ 33 h 361"/>
                  <a:gd name="T6" fmla="*/ 328 w 657"/>
                  <a:gd name="T7" fmla="*/ 0 h 361"/>
                  <a:gd name="T8" fmla="*/ 328 w 657"/>
                  <a:gd name="T9" fmla="*/ 0 h 361"/>
                  <a:gd name="T10" fmla="*/ 263 w 657"/>
                  <a:gd name="T11" fmla="*/ 33 h 361"/>
                  <a:gd name="T12" fmla="*/ 66 w 657"/>
                  <a:gd name="T13" fmla="*/ 229 h 361"/>
                  <a:gd name="T14" fmla="*/ 66 w 657"/>
                  <a:gd name="T15" fmla="*/ 229 h 361"/>
                  <a:gd name="T16" fmla="*/ 17 w 657"/>
                  <a:gd name="T17" fmla="*/ 311 h 361"/>
                  <a:gd name="T18" fmla="*/ 0 w 657"/>
                  <a:gd name="T19" fmla="*/ 360 h 361"/>
                  <a:gd name="T20" fmla="*/ 263 w 657"/>
                  <a:gd name="T21" fmla="*/ 360 h 361"/>
                  <a:gd name="T22" fmla="*/ 279 w 657"/>
                  <a:gd name="T23" fmla="*/ 311 h 361"/>
                  <a:gd name="T24" fmla="*/ 279 w 657"/>
                  <a:gd name="T25" fmla="*/ 311 h 361"/>
                  <a:gd name="T26" fmla="*/ 328 w 657"/>
                  <a:gd name="T27" fmla="*/ 262 h 361"/>
                  <a:gd name="T28" fmla="*/ 328 w 657"/>
                  <a:gd name="T29" fmla="*/ 262 h 361"/>
                  <a:gd name="T30" fmla="*/ 377 w 657"/>
                  <a:gd name="T31" fmla="*/ 311 h 361"/>
                  <a:gd name="T32" fmla="*/ 394 w 657"/>
                  <a:gd name="T33" fmla="*/ 360 h 361"/>
                  <a:gd name="T34" fmla="*/ 656 w 657"/>
                  <a:gd name="T35" fmla="*/ 360 h 361"/>
                  <a:gd name="T36" fmla="*/ 640 w 657"/>
                  <a:gd name="T37" fmla="*/ 311 h 361"/>
                  <a:gd name="T38" fmla="*/ 640 w 657"/>
                  <a:gd name="T39" fmla="*/ 311 h 361"/>
                  <a:gd name="T40" fmla="*/ 591 w 657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7" h="361">
                    <a:moveTo>
                      <a:pt x="591" y="229"/>
                    </a:move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5" y="11"/>
                      <a:pt x="263" y="33"/>
                    </a:cubicBez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7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9" y="279"/>
                      <a:pt x="612" y="251"/>
                      <a:pt x="591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306">
                <a:extLst>
                  <a:ext uri="{FF2B5EF4-FFF2-40B4-BE49-F238E27FC236}">
                    <a16:creationId xmlns="" xmlns:a16="http://schemas.microsoft.com/office/drawing/2014/main" id="{6F7DB109-2A83-E14C-BF8D-F685AAA03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7350" y="6619875"/>
                <a:ext cx="236538" cy="130175"/>
              </a:xfrm>
              <a:custGeom>
                <a:avLst/>
                <a:gdLst>
                  <a:gd name="T0" fmla="*/ 589 w 657"/>
                  <a:gd name="T1" fmla="*/ 229 h 361"/>
                  <a:gd name="T2" fmla="*/ 393 w 657"/>
                  <a:gd name="T3" fmla="*/ 33 h 361"/>
                  <a:gd name="T4" fmla="*/ 393 w 657"/>
                  <a:gd name="T5" fmla="*/ 33 h 361"/>
                  <a:gd name="T6" fmla="*/ 328 w 657"/>
                  <a:gd name="T7" fmla="*/ 0 h 361"/>
                  <a:gd name="T8" fmla="*/ 328 w 657"/>
                  <a:gd name="T9" fmla="*/ 0 h 361"/>
                  <a:gd name="T10" fmla="*/ 262 w 657"/>
                  <a:gd name="T11" fmla="*/ 33 h 361"/>
                  <a:gd name="T12" fmla="*/ 66 w 657"/>
                  <a:gd name="T13" fmla="*/ 229 h 361"/>
                  <a:gd name="T14" fmla="*/ 66 w 657"/>
                  <a:gd name="T15" fmla="*/ 229 h 361"/>
                  <a:gd name="T16" fmla="*/ 16 w 657"/>
                  <a:gd name="T17" fmla="*/ 311 h 361"/>
                  <a:gd name="T18" fmla="*/ 0 w 657"/>
                  <a:gd name="T19" fmla="*/ 360 h 361"/>
                  <a:gd name="T20" fmla="*/ 262 w 657"/>
                  <a:gd name="T21" fmla="*/ 360 h 361"/>
                  <a:gd name="T22" fmla="*/ 279 w 657"/>
                  <a:gd name="T23" fmla="*/ 311 h 361"/>
                  <a:gd name="T24" fmla="*/ 279 w 657"/>
                  <a:gd name="T25" fmla="*/ 311 h 361"/>
                  <a:gd name="T26" fmla="*/ 328 w 657"/>
                  <a:gd name="T27" fmla="*/ 262 h 361"/>
                  <a:gd name="T28" fmla="*/ 328 w 657"/>
                  <a:gd name="T29" fmla="*/ 262 h 361"/>
                  <a:gd name="T30" fmla="*/ 376 w 657"/>
                  <a:gd name="T31" fmla="*/ 311 h 361"/>
                  <a:gd name="T32" fmla="*/ 393 w 657"/>
                  <a:gd name="T33" fmla="*/ 360 h 361"/>
                  <a:gd name="T34" fmla="*/ 656 w 657"/>
                  <a:gd name="T35" fmla="*/ 360 h 361"/>
                  <a:gd name="T36" fmla="*/ 639 w 657"/>
                  <a:gd name="T37" fmla="*/ 311 h 361"/>
                  <a:gd name="T38" fmla="*/ 639 w 657"/>
                  <a:gd name="T39" fmla="*/ 311 h 361"/>
                  <a:gd name="T40" fmla="*/ 589 w 657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7" h="361">
                    <a:moveTo>
                      <a:pt x="589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5" y="0"/>
                      <a:pt x="284" y="11"/>
                      <a:pt x="262" y="33"/>
                    </a:cubicBez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5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6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1" y="251"/>
                      <a:pt x="589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07">
                <a:extLst>
                  <a:ext uri="{FF2B5EF4-FFF2-40B4-BE49-F238E27FC236}">
                    <a16:creationId xmlns="" xmlns:a16="http://schemas.microsoft.com/office/drawing/2014/main" id="{A3129CC8-F049-8847-A2EC-E91868FED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775" y="6619875"/>
                <a:ext cx="236538" cy="130175"/>
              </a:xfrm>
              <a:custGeom>
                <a:avLst/>
                <a:gdLst>
                  <a:gd name="T0" fmla="*/ 590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7 w 657"/>
                  <a:gd name="T17" fmla="*/ 98 h 361"/>
                  <a:gd name="T18" fmla="*/ 131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6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39 w 657"/>
                  <a:gd name="T45" fmla="*/ 311 h 361"/>
                  <a:gd name="T46" fmla="*/ 639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5" y="11"/>
                      <a:pt x="262" y="33"/>
                    </a:cubicBezTo>
                    <a:lnTo>
                      <a:pt x="197" y="98"/>
                    </a:ln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3" y="251"/>
                      <a:pt x="590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08">
                <a:extLst>
                  <a:ext uri="{FF2B5EF4-FFF2-40B4-BE49-F238E27FC236}">
                    <a16:creationId xmlns="" xmlns:a16="http://schemas.microsoft.com/office/drawing/2014/main" id="{8B83C8E0-4AB6-0B46-A1F2-43D4FA1A3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0613" y="6619875"/>
                <a:ext cx="236537" cy="130175"/>
              </a:xfrm>
              <a:custGeom>
                <a:avLst/>
                <a:gdLst>
                  <a:gd name="T0" fmla="*/ 591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3 w 657"/>
                  <a:gd name="T15" fmla="*/ 33 h 361"/>
                  <a:gd name="T16" fmla="*/ 197 w 657"/>
                  <a:gd name="T17" fmla="*/ 98 h 361"/>
                  <a:gd name="T18" fmla="*/ 132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3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8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1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1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7" y="0"/>
                      <a:pt x="285" y="11"/>
                      <a:pt x="263" y="33"/>
                    </a:cubicBezTo>
                    <a:lnTo>
                      <a:pt x="197" y="98"/>
                    </a:lnTo>
                    <a:lnTo>
                      <a:pt x="132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7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8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8" y="279"/>
                      <a:pt x="612" y="251"/>
                      <a:pt x="591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09">
                <a:extLst>
                  <a:ext uri="{FF2B5EF4-FFF2-40B4-BE49-F238E27FC236}">
                    <a16:creationId xmlns="" xmlns:a16="http://schemas.microsoft.com/office/drawing/2014/main" id="{771DF82C-5F04-FA41-8CE4-AA2C15963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8038" y="6619875"/>
                <a:ext cx="236537" cy="130175"/>
              </a:xfrm>
              <a:custGeom>
                <a:avLst/>
                <a:gdLst>
                  <a:gd name="T0" fmla="*/ 590 w 657"/>
                  <a:gd name="T1" fmla="*/ 229 h 361"/>
                  <a:gd name="T2" fmla="*/ 524 w 657"/>
                  <a:gd name="T3" fmla="*/ 164 h 361"/>
                  <a:gd name="T4" fmla="*/ 459 w 657"/>
                  <a:gd name="T5" fmla="*/ 98 h 361"/>
                  <a:gd name="T6" fmla="*/ 394 w 657"/>
                  <a:gd name="T7" fmla="*/ 33 h 361"/>
                  <a:gd name="T8" fmla="*/ 394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6 w 657"/>
                  <a:gd name="T17" fmla="*/ 98 h 361"/>
                  <a:gd name="T18" fmla="*/ 131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6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8 w 657"/>
                  <a:gd name="T31" fmla="*/ 311 h 361"/>
                  <a:gd name="T32" fmla="*/ 278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4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1" y="11"/>
                      <a:pt x="349" y="0"/>
                      <a:pt x="328" y="0"/>
                    </a:cubicBezTo>
                    <a:lnTo>
                      <a:pt x="328" y="0"/>
                    </a:lnTo>
                    <a:cubicBezTo>
                      <a:pt x="305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3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5" y="262"/>
                      <a:pt x="328" y="262"/>
                    </a:cubicBezTo>
                    <a:lnTo>
                      <a:pt x="328" y="262"/>
                    </a:lnTo>
                    <a:cubicBezTo>
                      <a:pt x="349" y="262"/>
                      <a:pt x="366" y="279"/>
                      <a:pt x="377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10">
                <a:extLst>
                  <a:ext uri="{FF2B5EF4-FFF2-40B4-BE49-F238E27FC236}">
                    <a16:creationId xmlns="" xmlns:a16="http://schemas.microsoft.com/office/drawing/2014/main" id="{B6387CDC-49E4-F94B-9C16-434486D6A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619875"/>
                <a:ext cx="119062" cy="130175"/>
              </a:xfrm>
              <a:custGeom>
                <a:avLst/>
                <a:gdLst>
                  <a:gd name="T0" fmla="*/ 262 w 329"/>
                  <a:gd name="T1" fmla="*/ 229 h 361"/>
                  <a:gd name="T2" fmla="*/ 66 w 329"/>
                  <a:gd name="T3" fmla="*/ 33 h 361"/>
                  <a:gd name="T4" fmla="*/ 66 w 329"/>
                  <a:gd name="T5" fmla="*/ 33 h 361"/>
                  <a:gd name="T6" fmla="*/ 0 w 329"/>
                  <a:gd name="T7" fmla="*/ 0 h 361"/>
                  <a:gd name="T8" fmla="*/ 0 w 329"/>
                  <a:gd name="T9" fmla="*/ 262 h 361"/>
                  <a:gd name="T10" fmla="*/ 0 w 329"/>
                  <a:gd name="T11" fmla="*/ 262 h 361"/>
                  <a:gd name="T12" fmla="*/ 49 w 329"/>
                  <a:gd name="T13" fmla="*/ 311 h 361"/>
                  <a:gd name="T14" fmla="*/ 66 w 329"/>
                  <a:gd name="T15" fmla="*/ 360 h 361"/>
                  <a:gd name="T16" fmla="*/ 328 w 329"/>
                  <a:gd name="T17" fmla="*/ 360 h 361"/>
                  <a:gd name="T18" fmla="*/ 311 w 329"/>
                  <a:gd name="T19" fmla="*/ 311 h 361"/>
                  <a:gd name="T20" fmla="*/ 311 w 329"/>
                  <a:gd name="T21" fmla="*/ 311 h 361"/>
                  <a:gd name="T22" fmla="*/ 262 w 329"/>
                  <a:gd name="T23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" h="361">
                    <a:moveTo>
                      <a:pt x="262" y="229"/>
                    </a:moveTo>
                    <a:lnTo>
                      <a:pt x="66" y="33"/>
                    </a:lnTo>
                    <a:lnTo>
                      <a:pt x="66" y="33"/>
                    </a:lnTo>
                    <a:cubicBezTo>
                      <a:pt x="44" y="11"/>
                      <a:pt x="22" y="0"/>
                      <a:pt x="0" y="0"/>
                    </a:cubicBez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62"/>
                      <a:pt x="38" y="279"/>
                      <a:pt x="49" y="311"/>
                    </a:cubicBezTo>
                    <a:lnTo>
                      <a:pt x="66" y="360"/>
                    </a:lnTo>
                    <a:lnTo>
                      <a:pt x="328" y="360"/>
                    </a:lnTo>
                    <a:lnTo>
                      <a:pt x="311" y="311"/>
                    </a:lnTo>
                    <a:lnTo>
                      <a:pt x="311" y="311"/>
                    </a:lnTo>
                    <a:cubicBezTo>
                      <a:pt x="300" y="279"/>
                      <a:pt x="284" y="251"/>
                      <a:pt x="262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311">
                <a:extLst>
                  <a:ext uri="{FF2B5EF4-FFF2-40B4-BE49-F238E27FC236}">
                    <a16:creationId xmlns="" xmlns:a16="http://schemas.microsoft.com/office/drawing/2014/main" id="{75B15313-4903-4749-969F-6239E3B1A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9163" y="6619875"/>
                <a:ext cx="23812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312">
                <a:extLst>
                  <a:ext uri="{FF2B5EF4-FFF2-40B4-BE49-F238E27FC236}">
                    <a16:creationId xmlns="" xmlns:a16="http://schemas.microsoft.com/office/drawing/2014/main" id="{450704C9-B633-0345-85EF-BA0C88AAC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000" y="6619875"/>
                <a:ext cx="23813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313">
                <a:extLst>
                  <a:ext uri="{FF2B5EF4-FFF2-40B4-BE49-F238E27FC236}">
                    <a16:creationId xmlns="" xmlns:a16="http://schemas.microsoft.com/office/drawing/2014/main" id="{6A78FA5C-0545-8948-949A-7B2A83326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425" y="6619875"/>
                <a:ext cx="23813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314">
                <a:extLst>
                  <a:ext uri="{FF2B5EF4-FFF2-40B4-BE49-F238E27FC236}">
                    <a16:creationId xmlns="" xmlns:a16="http://schemas.microsoft.com/office/drawing/2014/main" id="{A80408E6-9E8E-6F4A-A1A3-B2FE0DCBE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0" y="6619875"/>
                <a:ext cx="23813" cy="23813"/>
              </a:xfrm>
              <a:custGeom>
                <a:avLst/>
                <a:gdLst>
                  <a:gd name="T0" fmla="*/ 32 w 67"/>
                  <a:gd name="T1" fmla="*/ 0 h 66"/>
                  <a:gd name="T2" fmla="*/ 32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2 w 67"/>
                  <a:gd name="T9" fmla="*/ 65 h 66"/>
                  <a:gd name="T10" fmla="*/ 32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2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2" y="65"/>
                    </a:cubicBezTo>
                    <a:lnTo>
                      <a:pt x="32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315">
                <a:extLst>
                  <a:ext uri="{FF2B5EF4-FFF2-40B4-BE49-F238E27FC236}">
                    <a16:creationId xmlns="" xmlns:a16="http://schemas.microsoft.com/office/drawing/2014/main" id="{AB5F4D60-2FA6-6643-A6BB-F26DC6905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5688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316">
                <a:extLst>
                  <a:ext uri="{FF2B5EF4-FFF2-40B4-BE49-F238E27FC236}">
                    <a16:creationId xmlns="" xmlns:a16="http://schemas.microsoft.com/office/drawing/2014/main" id="{040A6F98-FB94-DC46-80CE-3232F76EB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113" y="6619875"/>
                <a:ext cx="23812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12" name="Group 511">
              <a:extLst>
                <a:ext uri="{FF2B5EF4-FFF2-40B4-BE49-F238E27FC236}">
                  <a16:creationId xmlns="" xmlns:a16="http://schemas.microsoft.com/office/drawing/2014/main" id="{091E3BEF-ECA7-5140-9417-B053D0822876}"/>
                </a:ext>
              </a:extLst>
            </p:cNvPr>
            <p:cNvGrpSpPr/>
            <p:nvPr/>
          </p:nvGrpSpPr>
          <p:grpSpPr>
            <a:xfrm>
              <a:off x="6151563" y="5166839"/>
              <a:ext cx="1700212" cy="1104900"/>
              <a:chOff x="6151563" y="5645150"/>
              <a:chExt cx="1700212" cy="1104900"/>
            </a:xfrm>
          </p:grpSpPr>
          <p:sp>
            <p:nvSpPr>
              <p:cNvPr id="513" name="Freeform 436">
                <a:extLst>
                  <a:ext uri="{FF2B5EF4-FFF2-40B4-BE49-F238E27FC236}">
                    <a16:creationId xmlns="" xmlns:a16="http://schemas.microsoft.com/office/drawing/2014/main" id="{E4DC9107-5E5C-9D43-B558-94EC65AA1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1925" y="6470650"/>
                <a:ext cx="69850" cy="111125"/>
              </a:xfrm>
              <a:custGeom>
                <a:avLst/>
                <a:gdLst>
                  <a:gd name="T0" fmla="*/ 60 w 192"/>
                  <a:gd name="T1" fmla="*/ 153 h 307"/>
                  <a:gd name="T2" fmla="*/ 60 w 192"/>
                  <a:gd name="T3" fmla="*/ 153 h 307"/>
                  <a:gd name="T4" fmla="*/ 11 w 192"/>
                  <a:gd name="T5" fmla="*/ 248 h 307"/>
                  <a:gd name="T6" fmla="*/ 11 w 192"/>
                  <a:gd name="T7" fmla="*/ 248 h 307"/>
                  <a:gd name="T8" fmla="*/ 60 w 192"/>
                  <a:gd name="T9" fmla="*/ 306 h 307"/>
                  <a:gd name="T10" fmla="*/ 191 w 192"/>
                  <a:gd name="T11" fmla="*/ 306 h 307"/>
                  <a:gd name="T12" fmla="*/ 191 w 192"/>
                  <a:gd name="T13" fmla="*/ 0 h 307"/>
                  <a:gd name="T14" fmla="*/ 126 w 192"/>
                  <a:gd name="T15" fmla="*/ 76 h 307"/>
                  <a:gd name="T16" fmla="*/ 60 w 192"/>
                  <a:gd name="T17" fmla="*/ 15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307">
                    <a:moveTo>
                      <a:pt x="60" y="153"/>
                    </a:moveTo>
                    <a:lnTo>
                      <a:pt x="60" y="153"/>
                    </a:lnTo>
                    <a:cubicBezTo>
                      <a:pt x="38" y="178"/>
                      <a:pt x="22" y="211"/>
                      <a:pt x="11" y="248"/>
                    </a:cubicBezTo>
                    <a:lnTo>
                      <a:pt x="11" y="248"/>
                    </a:lnTo>
                    <a:cubicBezTo>
                      <a:pt x="0" y="286"/>
                      <a:pt x="16" y="306"/>
                      <a:pt x="60" y="306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126" y="76"/>
                    </a:lnTo>
                    <a:lnTo>
                      <a:pt x="60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4" name="Freeform 437">
                <a:extLst>
                  <a:ext uri="{FF2B5EF4-FFF2-40B4-BE49-F238E27FC236}">
                    <a16:creationId xmlns="" xmlns:a16="http://schemas.microsoft.com/office/drawing/2014/main" id="{1004F2A3-AC07-3D4E-9FEF-48C3C5AE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253163"/>
                <a:ext cx="493712" cy="328612"/>
              </a:xfrm>
              <a:custGeom>
                <a:avLst/>
                <a:gdLst>
                  <a:gd name="T0" fmla="*/ 0 w 1372"/>
                  <a:gd name="T1" fmla="*/ 605 h 912"/>
                  <a:gd name="T2" fmla="*/ 66 w 1372"/>
                  <a:gd name="T3" fmla="*/ 528 h 912"/>
                  <a:gd name="T4" fmla="*/ 263 w 1372"/>
                  <a:gd name="T5" fmla="*/ 299 h 912"/>
                  <a:gd name="T6" fmla="*/ 328 w 1372"/>
                  <a:gd name="T7" fmla="*/ 222 h 912"/>
                  <a:gd name="T8" fmla="*/ 394 w 1372"/>
                  <a:gd name="T9" fmla="*/ 146 h 912"/>
                  <a:gd name="T10" fmla="*/ 459 w 1372"/>
                  <a:gd name="T11" fmla="*/ 70 h 912"/>
                  <a:gd name="T12" fmla="*/ 459 w 1372"/>
                  <a:gd name="T13" fmla="*/ 70 h 912"/>
                  <a:gd name="T14" fmla="*/ 541 w 1372"/>
                  <a:gd name="T15" fmla="*/ 12 h 912"/>
                  <a:gd name="T16" fmla="*/ 541 w 1372"/>
                  <a:gd name="T17" fmla="*/ 12 h 912"/>
                  <a:gd name="T18" fmla="*/ 640 w 1372"/>
                  <a:gd name="T19" fmla="*/ 12 h 912"/>
                  <a:gd name="T20" fmla="*/ 640 w 1372"/>
                  <a:gd name="T21" fmla="*/ 12 h 912"/>
                  <a:gd name="T22" fmla="*/ 721 w 1372"/>
                  <a:gd name="T23" fmla="*/ 70 h 912"/>
                  <a:gd name="T24" fmla="*/ 787 w 1372"/>
                  <a:gd name="T25" fmla="*/ 146 h 912"/>
                  <a:gd name="T26" fmla="*/ 853 w 1372"/>
                  <a:gd name="T27" fmla="*/ 222 h 912"/>
                  <a:gd name="T28" fmla="*/ 918 w 1372"/>
                  <a:gd name="T29" fmla="*/ 299 h 912"/>
                  <a:gd name="T30" fmla="*/ 1115 w 1372"/>
                  <a:gd name="T31" fmla="*/ 528 h 912"/>
                  <a:gd name="T32" fmla="*/ 1180 w 1372"/>
                  <a:gd name="T33" fmla="*/ 605 h 912"/>
                  <a:gd name="T34" fmla="*/ 1246 w 1372"/>
                  <a:gd name="T35" fmla="*/ 681 h 912"/>
                  <a:gd name="T36" fmla="*/ 1311 w 1372"/>
                  <a:gd name="T37" fmla="*/ 758 h 912"/>
                  <a:gd name="T38" fmla="*/ 1311 w 1372"/>
                  <a:gd name="T39" fmla="*/ 758 h 912"/>
                  <a:gd name="T40" fmla="*/ 1360 w 1372"/>
                  <a:gd name="T41" fmla="*/ 853 h 912"/>
                  <a:gd name="T42" fmla="*/ 1360 w 1372"/>
                  <a:gd name="T43" fmla="*/ 853 h 912"/>
                  <a:gd name="T44" fmla="*/ 1311 w 1372"/>
                  <a:gd name="T45" fmla="*/ 911 h 912"/>
                  <a:gd name="T46" fmla="*/ 0 w 1372"/>
                  <a:gd name="T47" fmla="*/ 911 h 912"/>
                  <a:gd name="T48" fmla="*/ 0 w 1372"/>
                  <a:gd name="T49" fmla="*/ 605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2" h="912">
                    <a:moveTo>
                      <a:pt x="0" y="605"/>
                    </a:moveTo>
                    <a:lnTo>
                      <a:pt x="66" y="528"/>
                    </a:lnTo>
                    <a:lnTo>
                      <a:pt x="263" y="299"/>
                    </a:lnTo>
                    <a:lnTo>
                      <a:pt x="328" y="222"/>
                    </a:lnTo>
                    <a:lnTo>
                      <a:pt x="394" y="146"/>
                    </a:lnTo>
                    <a:lnTo>
                      <a:pt x="459" y="70"/>
                    </a:lnTo>
                    <a:lnTo>
                      <a:pt x="459" y="70"/>
                    </a:lnTo>
                    <a:cubicBezTo>
                      <a:pt x="481" y="44"/>
                      <a:pt x="508" y="25"/>
                      <a:pt x="541" y="12"/>
                    </a:cubicBezTo>
                    <a:lnTo>
                      <a:pt x="541" y="12"/>
                    </a:lnTo>
                    <a:cubicBezTo>
                      <a:pt x="573" y="0"/>
                      <a:pt x="607" y="0"/>
                      <a:pt x="640" y="12"/>
                    </a:cubicBezTo>
                    <a:lnTo>
                      <a:pt x="640" y="12"/>
                    </a:lnTo>
                    <a:cubicBezTo>
                      <a:pt x="672" y="25"/>
                      <a:pt x="700" y="44"/>
                      <a:pt x="721" y="70"/>
                    </a:cubicBezTo>
                    <a:lnTo>
                      <a:pt x="787" y="146"/>
                    </a:lnTo>
                    <a:lnTo>
                      <a:pt x="853" y="222"/>
                    </a:lnTo>
                    <a:lnTo>
                      <a:pt x="918" y="299"/>
                    </a:lnTo>
                    <a:lnTo>
                      <a:pt x="1115" y="528"/>
                    </a:lnTo>
                    <a:lnTo>
                      <a:pt x="1180" y="605"/>
                    </a:lnTo>
                    <a:lnTo>
                      <a:pt x="1246" y="681"/>
                    </a:lnTo>
                    <a:lnTo>
                      <a:pt x="1311" y="758"/>
                    </a:lnTo>
                    <a:lnTo>
                      <a:pt x="1311" y="758"/>
                    </a:lnTo>
                    <a:cubicBezTo>
                      <a:pt x="1333" y="783"/>
                      <a:pt x="1350" y="816"/>
                      <a:pt x="1360" y="853"/>
                    </a:cubicBezTo>
                    <a:lnTo>
                      <a:pt x="1360" y="853"/>
                    </a:lnTo>
                    <a:cubicBezTo>
                      <a:pt x="1371" y="891"/>
                      <a:pt x="1356" y="911"/>
                      <a:pt x="1311" y="911"/>
                    </a:cubicBezTo>
                    <a:lnTo>
                      <a:pt x="0" y="911"/>
                    </a:lnTo>
                    <a:lnTo>
                      <a:pt x="0" y="60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5" name="Freeform 438">
                <a:extLst>
                  <a:ext uri="{FF2B5EF4-FFF2-40B4-BE49-F238E27FC236}">
                    <a16:creationId xmlns="" xmlns:a16="http://schemas.microsoft.com/office/drawing/2014/main" id="{0E6F7A00-1C7C-F046-95FE-1F566F1FD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4113" y="6362700"/>
                <a:ext cx="260350" cy="163513"/>
              </a:xfrm>
              <a:custGeom>
                <a:avLst/>
                <a:gdLst>
                  <a:gd name="T0" fmla="*/ 0 w 722"/>
                  <a:gd name="T1" fmla="*/ 376 h 454"/>
                  <a:gd name="T2" fmla="*/ 0 w 722"/>
                  <a:gd name="T3" fmla="*/ 376 h 454"/>
                  <a:gd name="T4" fmla="*/ 49 w 722"/>
                  <a:gd name="T5" fmla="*/ 434 h 454"/>
                  <a:gd name="T6" fmla="*/ 49 w 722"/>
                  <a:gd name="T7" fmla="*/ 434 h 454"/>
                  <a:gd name="T8" fmla="*/ 164 w 722"/>
                  <a:gd name="T9" fmla="*/ 453 h 454"/>
                  <a:gd name="T10" fmla="*/ 557 w 722"/>
                  <a:gd name="T11" fmla="*/ 453 h 454"/>
                  <a:gd name="T12" fmla="*/ 557 w 722"/>
                  <a:gd name="T13" fmla="*/ 453 h 454"/>
                  <a:gd name="T14" fmla="*/ 672 w 722"/>
                  <a:gd name="T15" fmla="*/ 434 h 454"/>
                  <a:gd name="T16" fmla="*/ 672 w 722"/>
                  <a:gd name="T17" fmla="*/ 434 h 454"/>
                  <a:gd name="T18" fmla="*/ 721 w 722"/>
                  <a:gd name="T19" fmla="*/ 376 h 454"/>
                  <a:gd name="T20" fmla="*/ 721 w 722"/>
                  <a:gd name="T21" fmla="*/ 376 h 454"/>
                  <a:gd name="T22" fmla="*/ 688 w 722"/>
                  <a:gd name="T23" fmla="*/ 300 h 454"/>
                  <a:gd name="T24" fmla="*/ 623 w 722"/>
                  <a:gd name="T25" fmla="*/ 223 h 454"/>
                  <a:gd name="T26" fmla="*/ 557 w 722"/>
                  <a:gd name="T27" fmla="*/ 148 h 454"/>
                  <a:gd name="T28" fmla="*/ 491 w 722"/>
                  <a:gd name="T29" fmla="*/ 70 h 454"/>
                  <a:gd name="T30" fmla="*/ 491 w 722"/>
                  <a:gd name="T31" fmla="*/ 70 h 454"/>
                  <a:gd name="T32" fmla="*/ 410 w 722"/>
                  <a:gd name="T33" fmla="*/ 13 h 454"/>
                  <a:gd name="T34" fmla="*/ 410 w 722"/>
                  <a:gd name="T35" fmla="*/ 13 h 454"/>
                  <a:gd name="T36" fmla="*/ 311 w 722"/>
                  <a:gd name="T37" fmla="*/ 13 h 454"/>
                  <a:gd name="T38" fmla="*/ 311 w 722"/>
                  <a:gd name="T39" fmla="*/ 13 h 454"/>
                  <a:gd name="T40" fmla="*/ 229 w 722"/>
                  <a:gd name="T41" fmla="*/ 70 h 454"/>
                  <a:gd name="T42" fmla="*/ 164 w 722"/>
                  <a:gd name="T43" fmla="*/ 148 h 454"/>
                  <a:gd name="T44" fmla="*/ 98 w 722"/>
                  <a:gd name="T45" fmla="*/ 223 h 454"/>
                  <a:gd name="T46" fmla="*/ 33 w 722"/>
                  <a:gd name="T47" fmla="*/ 300 h 454"/>
                  <a:gd name="T48" fmla="*/ 33 w 722"/>
                  <a:gd name="T49" fmla="*/ 300 h 454"/>
                  <a:gd name="T50" fmla="*/ 0 w 722"/>
                  <a:gd name="T51" fmla="*/ 376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2" h="454">
                    <a:moveTo>
                      <a:pt x="0" y="376"/>
                    </a:moveTo>
                    <a:lnTo>
                      <a:pt x="0" y="376"/>
                    </a:lnTo>
                    <a:cubicBezTo>
                      <a:pt x="0" y="402"/>
                      <a:pt x="15" y="421"/>
                      <a:pt x="49" y="434"/>
                    </a:cubicBezTo>
                    <a:lnTo>
                      <a:pt x="49" y="434"/>
                    </a:lnTo>
                    <a:cubicBezTo>
                      <a:pt x="82" y="447"/>
                      <a:pt x="120" y="453"/>
                      <a:pt x="164" y="453"/>
                    </a:cubicBezTo>
                    <a:lnTo>
                      <a:pt x="557" y="453"/>
                    </a:lnTo>
                    <a:lnTo>
                      <a:pt x="557" y="453"/>
                    </a:lnTo>
                    <a:cubicBezTo>
                      <a:pt x="601" y="453"/>
                      <a:pt x="639" y="447"/>
                      <a:pt x="672" y="434"/>
                    </a:cubicBezTo>
                    <a:lnTo>
                      <a:pt x="672" y="434"/>
                    </a:lnTo>
                    <a:cubicBezTo>
                      <a:pt x="705" y="421"/>
                      <a:pt x="721" y="402"/>
                      <a:pt x="721" y="376"/>
                    </a:cubicBezTo>
                    <a:lnTo>
                      <a:pt x="721" y="376"/>
                    </a:lnTo>
                    <a:cubicBezTo>
                      <a:pt x="721" y="351"/>
                      <a:pt x="710" y="326"/>
                      <a:pt x="688" y="300"/>
                    </a:cubicBezTo>
                    <a:lnTo>
                      <a:pt x="623" y="223"/>
                    </a:lnTo>
                    <a:lnTo>
                      <a:pt x="557" y="148"/>
                    </a:lnTo>
                    <a:lnTo>
                      <a:pt x="491" y="70"/>
                    </a:lnTo>
                    <a:lnTo>
                      <a:pt x="491" y="70"/>
                    </a:lnTo>
                    <a:cubicBezTo>
                      <a:pt x="470" y="45"/>
                      <a:pt x="442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3" y="0"/>
                      <a:pt x="311" y="13"/>
                    </a:cubicBezTo>
                    <a:lnTo>
                      <a:pt x="311" y="13"/>
                    </a:lnTo>
                    <a:cubicBezTo>
                      <a:pt x="278" y="25"/>
                      <a:pt x="251" y="45"/>
                      <a:pt x="229" y="70"/>
                    </a:cubicBezTo>
                    <a:lnTo>
                      <a:pt x="164" y="148"/>
                    </a:lnTo>
                    <a:lnTo>
                      <a:pt x="98" y="223"/>
                    </a:lnTo>
                    <a:lnTo>
                      <a:pt x="33" y="300"/>
                    </a:lnTo>
                    <a:lnTo>
                      <a:pt x="33" y="300"/>
                    </a:lnTo>
                    <a:cubicBezTo>
                      <a:pt x="11" y="326"/>
                      <a:pt x="0" y="351"/>
                      <a:pt x="0" y="3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6" name="Freeform 439">
                <a:extLst>
                  <a:ext uri="{FF2B5EF4-FFF2-40B4-BE49-F238E27FC236}">
                    <a16:creationId xmlns="" xmlns:a16="http://schemas.microsoft.com/office/drawing/2014/main" id="{E21E55AC-EF45-AC42-ADA3-5530525E0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5645150"/>
                <a:ext cx="1333500" cy="936625"/>
              </a:xfrm>
              <a:custGeom>
                <a:avLst/>
                <a:gdLst>
                  <a:gd name="T0" fmla="*/ 3129 w 3704"/>
                  <a:gd name="T1" fmla="*/ 1014 h 2602"/>
                  <a:gd name="T2" fmla="*/ 2654 w 3704"/>
                  <a:gd name="T3" fmla="*/ 651 h 2602"/>
                  <a:gd name="T4" fmla="*/ 2599 w 3704"/>
                  <a:gd name="T5" fmla="*/ 816 h 2602"/>
                  <a:gd name="T6" fmla="*/ 3048 w 3704"/>
                  <a:gd name="T7" fmla="*/ 1071 h 2602"/>
                  <a:gd name="T8" fmla="*/ 3343 w 3704"/>
                  <a:gd name="T9" fmla="*/ 1300 h 2602"/>
                  <a:gd name="T10" fmla="*/ 3105 w 3704"/>
                  <a:gd name="T11" fmla="*/ 1548 h 2602"/>
                  <a:gd name="T12" fmla="*/ 3474 w 3704"/>
                  <a:gd name="T13" fmla="*/ 1300 h 2602"/>
                  <a:gd name="T14" fmla="*/ 2409 w 3704"/>
                  <a:gd name="T15" fmla="*/ 1052 h 2602"/>
                  <a:gd name="T16" fmla="*/ 1884 w 3704"/>
                  <a:gd name="T17" fmla="*/ 785 h 2602"/>
                  <a:gd name="T18" fmla="*/ 1359 w 3704"/>
                  <a:gd name="T19" fmla="*/ 1091 h 2602"/>
                  <a:gd name="T20" fmla="*/ 1195 w 3704"/>
                  <a:gd name="T21" fmla="*/ 1396 h 2602"/>
                  <a:gd name="T22" fmla="*/ 1720 w 3704"/>
                  <a:gd name="T23" fmla="*/ 1702 h 2602"/>
                  <a:gd name="T24" fmla="*/ 2146 w 3704"/>
                  <a:gd name="T25" fmla="*/ 1702 h 2602"/>
                  <a:gd name="T26" fmla="*/ 2670 w 3704"/>
                  <a:gd name="T27" fmla="*/ 1396 h 2602"/>
                  <a:gd name="T28" fmla="*/ 1868 w 3704"/>
                  <a:gd name="T29" fmla="*/ 2143 h 2602"/>
                  <a:gd name="T30" fmla="*/ 1285 w 3704"/>
                  <a:gd name="T31" fmla="*/ 765 h 2602"/>
                  <a:gd name="T32" fmla="*/ 1212 w 3704"/>
                  <a:gd name="T33" fmla="*/ 651 h 2602"/>
                  <a:gd name="T34" fmla="*/ 737 w 3704"/>
                  <a:gd name="T35" fmla="*/ 1014 h 2602"/>
                  <a:gd name="T36" fmla="*/ 491 w 3704"/>
                  <a:gd name="T37" fmla="*/ 1454 h 2602"/>
                  <a:gd name="T38" fmla="*/ 764 w 3704"/>
                  <a:gd name="T39" fmla="*/ 1546 h 2602"/>
                  <a:gd name="T40" fmla="*/ 524 w 3704"/>
                  <a:gd name="T41" fmla="*/ 1300 h 2602"/>
                  <a:gd name="T42" fmla="*/ 872 w 3704"/>
                  <a:gd name="T43" fmla="*/ 1057 h 2602"/>
                  <a:gd name="T44" fmla="*/ 1343 w 3704"/>
                  <a:gd name="T45" fmla="*/ 765 h 2602"/>
                  <a:gd name="T46" fmla="*/ 2523 w 3704"/>
                  <a:gd name="T47" fmla="*/ 765 h 2602"/>
                  <a:gd name="T48" fmla="*/ 3441 w 3704"/>
                  <a:gd name="T49" fmla="*/ 1683 h 2602"/>
                  <a:gd name="T50" fmla="*/ 3293 w 3704"/>
                  <a:gd name="T51" fmla="*/ 1970 h 2602"/>
                  <a:gd name="T52" fmla="*/ 2786 w 3704"/>
                  <a:gd name="T53" fmla="*/ 2143 h 2602"/>
                  <a:gd name="T54" fmla="*/ 2228 w 3704"/>
                  <a:gd name="T55" fmla="*/ 2218 h 2602"/>
                  <a:gd name="T56" fmla="*/ 2605 w 3704"/>
                  <a:gd name="T57" fmla="*/ 1893 h 2602"/>
                  <a:gd name="T58" fmla="*/ 2991 w 3704"/>
                  <a:gd name="T59" fmla="*/ 1547 h 2602"/>
                  <a:gd name="T60" fmla="*/ 2670 w 3704"/>
                  <a:gd name="T61" fmla="*/ 1702 h 2602"/>
                  <a:gd name="T62" fmla="*/ 2415 w 3704"/>
                  <a:gd name="T63" fmla="*/ 1862 h 2602"/>
                  <a:gd name="T64" fmla="*/ 2053 w 3704"/>
                  <a:gd name="T65" fmla="*/ 2157 h 2602"/>
                  <a:gd name="T66" fmla="*/ 2310 w 3704"/>
                  <a:gd name="T67" fmla="*/ 2543 h 2602"/>
                  <a:gd name="T68" fmla="*/ 1736 w 3704"/>
                  <a:gd name="T69" fmla="*/ 2295 h 2602"/>
                  <a:gd name="T70" fmla="*/ 1792 w 3704"/>
                  <a:gd name="T71" fmla="*/ 2092 h 2602"/>
                  <a:gd name="T72" fmla="*/ 1343 w 3704"/>
                  <a:gd name="T73" fmla="*/ 1836 h 2602"/>
                  <a:gd name="T74" fmla="*/ 927 w 3704"/>
                  <a:gd name="T75" fmla="*/ 1557 h 2602"/>
                  <a:gd name="T76" fmla="*/ 1081 w 3704"/>
                  <a:gd name="T77" fmla="*/ 1836 h 2602"/>
                  <a:gd name="T78" fmla="*/ 1426 w 3704"/>
                  <a:gd name="T79" fmla="*/ 1893 h 2602"/>
                  <a:gd name="T80" fmla="*/ 1212 w 3704"/>
                  <a:gd name="T81" fmla="*/ 2295 h 2602"/>
                  <a:gd name="T82" fmla="*/ 1065 w 3704"/>
                  <a:gd name="T83" fmla="*/ 2008 h 2602"/>
                  <a:gd name="T84" fmla="*/ 556 w 3704"/>
                  <a:gd name="T85" fmla="*/ 1836 h 2602"/>
                  <a:gd name="T86" fmla="*/ 0 w 3704"/>
                  <a:gd name="T87" fmla="*/ 1607 h 2602"/>
                  <a:gd name="T88" fmla="*/ 32 w 3704"/>
                  <a:gd name="T89" fmla="*/ 1071 h 2602"/>
                  <a:gd name="T90" fmla="*/ 589 w 3704"/>
                  <a:gd name="T91" fmla="*/ 842 h 2602"/>
                  <a:gd name="T92" fmla="*/ 949 w 3704"/>
                  <a:gd name="T93" fmla="*/ 613 h 2602"/>
                  <a:gd name="T94" fmla="*/ 1097 w 3704"/>
                  <a:gd name="T95" fmla="*/ 326 h 2602"/>
                  <a:gd name="T96" fmla="*/ 1475 w 3704"/>
                  <a:gd name="T97" fmla="*/ 613 h 2602"/>
                  <a:gd name="T98" fmla="*/ 1452 w 3704"/>
                  <a:gd name="T99" fmla="*/ 739 h 2602"/>
                  <a:gd name="T100" fmla="*/ 1823 w 3704"/>
                  <a:gd name="T101" fmla="*/ 450 h 2602"/>
                  <a:gd name="T102" fmla="*/ 2261 w 3704"/>
                  <a:gd name="T103" fmla="*/ 0 h 2602"/>
                  <a:gd name="T104" fmla="*/ 2049 w 3704"/>
                  <a:gd name="T105" fmla="*/ 447 h 2602"/>
                  <a:gd name="T106" fmla="*/ 2327 w 3704"/>
                  <a:gd name="T107" fmla="*/ 689 h 2602"/>
                  <a:gd name="T108" fmla="*/ 2392 w 3704"/>
                  <a:gd name="T109" fmla="*/ 613 h 2602"/>
                  <a:gd name="T110" fmla="*/ 2654 w 3704"/>
                  <a:gd name="T111" fmla="*/ 306 h 2602"/>
                  <a:gd name="T112" fmla="*/ 2802 w 3704"/>
                  <a:gd name="T113" fmla="*/ 593 h 2602"/>
                  <a:gd name="T114" fmla="*/ 3277 w 3704"/>
                  <a:gd name="T115" fmla="*/ 842 h 2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4" h="2602">
                    <a:moveTo>
                      <a:pt x="3474" y="1300"/>
                    </a:moveTo>
                    <a:lnTo>
                      <a:pt x="3474" y="1300"/>
                    </a:lnTo>
                    <a:cubicBezTo>
                      <a:pt x="3474" y="1275"/>
                      <a:pt x="3463" y="1250"/>
                      <a:pt x="3441" y="1224"/>
                    </a:cubicBezTo>
                    <a:lnTo>
                      <a:pt x="3310" y="1071"/>
                    </a:lnTo>
                    <a:lnTo>
                      <a:pt x="3244" y="995"/>
                    </a:lnTo>
                    <a:lnTo>
                      <a:pt x="3244" y="995"/>
                    </a:lnTo>
                    <a:cubicBezTo>
                      <a:pt x="3222" y="969"/>
                      <a:pt x="3200" y="956"/>
                      <a:pt x="3179" y="956"/>
                    </a:cubicBezTo>
                    <a:lnTo>
                      <a:pt x="3179" y="956"/>
                    </a:lnTo>
                    <a:cubicBezTo>
                      <a:pt x="3157" y="956"/>
                      <a:pt x="3141" y="975"/>
                      <a:pt x="3129" y="1014"/>
                    </a:cubicBezTo>
                    <a:lnTo>
                      <a:pt x="3129" y="1014"/>
                    </a:lnTo>
                    <a:cubicBezTo>
                      <a:pt x="3119" y="1052"/>
                      <a:pt x="3091" y="1071"/>
                      <a:pt x="3048" y="1071"/>
                    </a:cubicBezTo>
                    <a:lnTo>
                      <a:pt x="3048" y="1071"/>
                    </a:lnTo>
                    <a:cubicBezTo>
                      <a:pt x="3004" y="1071"/>
                      <a:pt x="2977" y="1052"/>
                      <a:pt x="2965" y="1014"/>
                    </a:cubicBezTo>
                    <a:lnTo>
                      <a:pt x="2965" y="1014"/>
                    </a:lnTo>
                    <a:cubicBezTo>
                      <a:pt x="2955" y="975"/>
                      <a:pt x="2939" y="943"/>
                      <a:pt x="2916" y="918"/>
                    </a:cubicBezTo>
                    <a:lnTo>
                      <a:pt x="2851" y="842"/>
                    </a:lnTo>
                    <a:lnTo>
                      <a:pt x="2786" y="765"/>
                    </a:lnTo>
                    <a:lnTo>
                      <a:pt x="2720" y="689"/>
                    </a:lnTo>
                    <a:lnTo>
                      <a:pt x="2720" y="689"/>
                    </a:lnTo>
                    <a:cubicBezTo>
                      <a:pt x="2698" y="663"/>
                      <a:pt x="2677" y="651"/>
                      <a:pt x="2654" y="651"/>
                    </a:cubicBezTo>
                    <a:lnTo>
                      <a:pt x="2654" y="651"/>
                    </a:lnTo>
                    <a:cubicBezTo>
                      <a:pt x="2632" y="651"/>
                      <a:pt x="2616" y="669"/>
                      <a:pt x="2605" y="708"/>
                    </a:cubicBezTo>
                    <a:lnTo>
                      <a:pt x="2605" y="708"/>
                    </a:lnTo>
                    <a:cubicBezTo>
                      <a:pt x="2600" y="726"/>
                      <a:pt x="2591" y="740"/>
                      <a:pt x="2578" y="749"/>
                    </a:cubicBezTo>
                    <a:lnTo>
                      <a:pt x="2576" y="750"/>
                    </a:lnTo>
                    <a:lnTo>
                      <a:pt x="2578" y="750"/>
                    </a:lnTo>
                    <a:lnTo>
                      <a:pt x="2578" y="750"/>
                    </a:lnTo>
                    <a:cubicBezTo>
                      <a:pt x="2577" y="750"/>
                      <a:pt x="2577" y="750"/>
                      <a:pt x="2576" y="751"/>
                    </a:cubicBezTo>
                    <a:lnTo>
                      <a:pt x="2581" y="765"/>
                    </a:lnTo>
                    <a:lnTo>
                      <a:pt x="2599" y="816"/>
                    </a:lnTo>
                    <a:lnTo>
                      <a:pt x="2599" y="816"/>
                    </a:lnTo>
                    <a:cubicBezTo>
                      <a:pt x="2614" y="859"/>
                      <a:pt x="2638" y="887"/>
                      <a:pt x="2670" y="900"/>
                    </a:cubicBezTo>
                    <a:lnTo>
                      <a:pt x="2769" y="937"/>
                    </a:lnTo>
                    <a:lnTo>
                      <a:pt x="2769" y="937"/>
                    </a:lnTo>
                    <a:cubicBezTo>
                      <a:pt x="2802" y="950"/>
                      <a:pt x="2829" y="969"/>
                      <a:pt x="2851" y="995"/>
                    </a:cubicBezTo>
                    <a:lnTo>
                      <a:pt x="2851" y="995"/>
                    </a:lnTo>
                    <a:cubicBezTo>
                      <a:pt x="2873" y="1020"/>
                      <a:pt x="2902" y="1037"/>
                      <a:pt x="2939" y="1045"/>
                    </a:cubicBezTo>
                    <a:lnTo>
                      <a:pt x="2994" y="1057"/>
                    </a:lnTo>
                    <a:lnTo>
                      <a:pt x="2994" y="1057"/>
                    </a:lnTo>
                    <a:cubicBezTo>
                      <a:pt x="3008" y="1067"/>
                      <a:pt x="3025" y="1071"/>
                      <a:pt x="3048" y="1071"/>
                    </a:cubicBezTo>
                    <a:lnTo>
                      <a:pt x="3048" y="1071"/>
                    </a:lnTo>
                    <a:cubicBezTo>
                      <a:pt x="3069" y="1071"/>
                      <a:pt x="3087" y="1067"/>
                      <a:pt x="3101" y="1057"/>
                    </a:cubicBezTo>
                    <a:lnTo>
                      <a:pt x="3106" y="1071"/>
                    </a:lnTo>
                    <a:lnTo>
                      <a:pt x="3124" y="1121"/>
                    </a:lnTo>
                    <a:lnTo>
                      <a:pt x="3124" y="1121"/>
                    </a:lnTo>
                    <a:cubicBezTo>
                      <a:pt x="3138" y="1164"/>
                      <a:pt x="3162" y="1192"/>
                      <a:pt x="3196" y="1204"/>
                    </a:cubicBezTo>
                    <a:lnTo>
                      <a:pt x="3293" y="1243"/>
                    </a:lnTo>
                    <a:lnTo>
                      <a:pt x="3293" y="1243"/>
                    </a:lnTo>
                    <a:cubicBezTo>
                      <a:pt x="3326" y="1255"/>
                      <a:pt x="3343" y="1275"/>
                      <a:pt x="3343" y="1300"/>
                    </a:cubicBezTo>
                    <a:lnTo>
                      <a:pt x="3343" y="1300"/>
                    </a:lnTo>
                    <a:cubicBezTo>
                      <a:pt x="3343" y="1326"/>
                      <a:pt x="3326" y="1345"/>
                      <a:pt x="3293" y="1358"/>
                    </a:cubicBezTo>
                    <a:lnTo>
                      <a:pt x="3196" y="1396"/>
                    </a:lnTo>
                    <a:lnTo>
                      <a:pt x="3196" y="1396"/>
                    </a:lnTo>
                    <a:cubicBezTo>
                      <a:pt x="3162" y="1409"/>
                      <a:pt x="3138" y="1437"/>
                      <a:pt x="3124" y="1480"/>
                    </a:cubicBezTo>
                    <a:lnTo>
                      <a:pt x="3106" y="1530"/>
                    </a:lnTo>
                    <a:lnTo>
                      <a:pt x="3101" y="1544"/>
                    </a:lnTo>
                    <a:lnTo>
                      <a:pt x="3101" y="1544"/>
                    </a:lnTo>
                    <a:cubicBezTo>
                      <a:pt x="3102" y="1545"/>
                      <a:pt x="3103" y="1546"/>
                      <a:pt x="3104" y="1547"/>
                    </a:cubicBezTo>
                    <a:lnTo>
                      <a:pt x="3101" y="1545"/>
                    </a:lnTo>
                    <a:lnTo>
                      <a:pt x="3105" y="1548"/>
                    </a:lnTo>
                    <a:lnTo>
                      <a:pt x="3105" y="1548"/>
                    </a:lnTo>
                    <a:cubicBezTo>
                      <a:pt x="3116" y="1557"/>
                      <a:pt x="3125" y="1570"/>
                      <a:pt x="3129" y="1587"/>
                    </a:cubicBezTo>
                    <a:lnTo>
                      <a:pt x="3129" y="1587"/>
                    </a:lnTo>
                    <a:cubicBezTo>
                      <a:pt x="3141" y="1625"/>
                      <a:pt x="3157" y="1645"/>
                      <a:pt x="3179" y="1645"/>
                    </a:cubicBezTo>
                    <a:lnTo>
                      <a:pt x="3179" y="1645"/>
                    </a:lnTo>
                    <a:cubicBezTo>
                      <a:pt x="3200" y="1645"/>
                      <a:pt x="3222" y="1632"/>
                      <a:pt x="3244" y="1607"/>
                    </a:cubicBezTo>
                    <a:lnTo>
                      <a:pt x="3376" y="1454"/>
                    </a:lnTo>
                    <a:lnTo>
                      <a:pt x="3441" y="1377"/>
                    </a:lnTo>
                    <a:lnTo>
                      <a:pt x="3441" y="1377"/>
                    </a:lnTo>
                    <a:cubicBezTo>
                      <a:pt x="3463" y="1351"/>
                      <a:pt x="3474" y="1326"/>
                      <a:pt x="3474" y="1300"/>
                    </a:cubicBezTo>
                    <a:close/>
                    <a:moveTo>
                      <a:pt x="2818" y="1300"/>
                    </a:moveTo>
                    <a:lnTo>
                      <a:pt x="2818" y="1300"/>
                    </a:lnTo>
                    <a:cubicBezTo>
                      <a:pt x="2818" y="1275"/>
                      <a:pt x="2802" y="1255"/>
                      <a:pt x="2769" y="1243"/>
                    </a:cubicBezTo>
                    <a:lnTo>
                      <a:pt x="2670" y="1204"/>
                    </a:lnTo>
                    <a:lnTo>
                      <a:pt x="2670" y="1204"/>
                    </a:lnTo>
                    <a:cubicBezTo>
                      <a:pt x="2638" y="1192"/>
                      <a:pt x="2611" y="1173"/>
                      <a:pt x="2589" y="1147"/>
                    </a:cubicBezTo>
                    <a:lnTo>
                      <a:pt x="2589" y="1147"/>
                    </a:lnTo>
                    <a:cubicBezTo>
                      <a:pt x="2567" y="1122"/>
                      <a:pt x="2540" y="1103"/>
                      <a:pt x="2506" y="1091"/>
                    </a:cubicBezTo>
                    <a:lnTo>
                      <a:pt x="2409" y="1052"/>
                    </a:lnTo>
                    <a:lnTo>
                      <a:pt x="2409" y="1052"/>
                    </a:lnTo>
                    <a:cubicBezTo>
                      <a:pt x="2376" y="1039"/>
                      <a:pt x="2348" y="1020"/>
                      <a:pt x="2327" y="995"/>
                    </a:cubicBezTo>
                    <a:lnTo>
                      <a:pt x="2327" y="995"/>
                    </a:lnTo>
                    <a:cubicBezTo>
                      <a:pt x="2305" y="969"/>
                      <a:pt x="2277" y="950"/>
                      <a:pt x="2245" y="937"/>
                    </a:cubicBezTo>
                    <a:lnTo>
                      <a:pt x="2146" y="900"/>
                    </a:lnTo>
                    <a:lnTo>
                      <a:pt x="2146" y="900"/>
                    </a:lnTo>
                    <a:cubicBezTo>
                      <a:pt x="2113" y="887"/>
                      <a:pt x="2086" y="867"/>
                      <a:pt x="2064" y="842"/>
                    </a:cubicBezTo>
                    <a:lnTo>
                      <a:pt x="2064" y="842"/>
                    </a:lnTo>
                    <a:cubicBezTo>
                      <a:pt x="2042" y="816"/>
                      <a:pt x="2015" y="797"/>
                      <a:pt x="1982" y="785"/>
                    </a:cubicBezTo>
                    <a:lnTo>
                      <a:pt x="1982" y="785"/>
                    </a:lnTo>
                    <a:cubicBezTo>
                      <a:pt x="1950" y="772"/>
                      <a:pt x="1917" y="772"/>
                      <a:pt x="1884" y="785"/>
                    </a:cubicBezTo>
                    <a:lnTo>
                      <a:pt x="1884" y="785"/>
                    </a:lnTo>
                    <a:cubicBezTo>
                      <a:pt x="1851" y="797"/>
                      <a:pt x="1824" y="816"/>
                      <a:pt x="1803" y="842"/>
                    </a:cubicBezTo>
                    <a:lnTo>
                      <a:pt x="1803" y="842"/>
                    </a:lnTo>
                    <a:cubicBezTo>
                      <a:pt x="1780" y="867"/>
                      <a:pt x="1753" y="887"/>
                      <a:pt x="1720" y="900"/>
                    </a:cubicBezTo>
                    <a:lnTo>
                      <a:pt x="1622" y="937"/>
                    </a:lnTo>
                    <a:lnTo>
                      <a:pt x="1622" y="937"/>
                    </a:lnTo>
                    <a:cubicBezTo>
                      <a:pt x="1589" y="950"/>
                      <a:pt x="1562" y="969"/>
                      <a:pt x="1540" y="995"/>
                    </a:cubicBezTo>
                    <a:lnTo>
                      <a:pt x="1540" y="995"/>
                    </a:lnTo>
                    <a:cubicBezTo>
                      <a:pt x="1518" y="1020"/>
                      <a:pt x="1491" y="1039"/>
                      <a:pt x="1458" y="1052"/>
                    </a:cubicBezTo>
                    <a:lnTo>
                      <a:pt x="1359" y="1091"/>
                    </a:lnTo>
                    <a:lnTo>
                      <a:pt x="1359" y="1091"/>
                    </a:lnTo>
                    <a:cubicBezTo>
                      <a:pt x="1327" y="1103"/>
                      <a:pt x="1300" y="1122"/>
                      <a:pt x="1278" y="1147"/>
                    </a:cubicBezTo>
                    <a:lnTo>
                      <a:pt x="1278" y="1147"/>
                    </a:lnTo>
                    <a:cubicBezTo>
                      <a:pt x="1256" y="1173"/>
                      <a:pt x="1229" y="1192"/>
                      <a:pt x="1195" y="1204"/>
                    </a:cubicBezTo>
                    <a:lnTo>
                      <a:pt x="1097" y="1243"/>
                    </a:lnTo>
                    <a:lnTo>
                      <a:pt x="1097" y="1243"/>
                    </a:lnTo>
                    <a:cubicBezTo>
                      <a:pt x="1065" y="1255"/>
                      <a:pt x="1048" y="1275"/>
                      <a:pt x="1048" y="1300"/>
                    </a:cubicBezTo>
                    <a:lnTo>
                      <a:pt x="1048" y="1300"/>
                    </a:lnTo>
                    <a:cubicBezTo>
                      <a:pt x="1048" y="1326"/>
                      <a:pt x="1065" y="1345"/>
                      <a:pt x="1097" y="1358"/>
                    </a:cubicBezTo>
                    <a:lnTo>
                      <a:pt x="1195" y="1396"/>
                    </a:lnTo>
                    <a:lnTo>
                      <a:pt x="1195" y="1396"/>
                    </a:lnTo>
                    <a:cubicBezTo>
                      <a:pt x="1229" y="1409"/>
                      <a:pt x="1256" y="1428"/>
                      <a:pt x="1278" y="1454"/>
                    </a:cubicBezTo>
                    <a:lnTo>
                      <a:pt x="1278" y="1454"/>
                    </a:lnTo>
                    <a:cubicBezTo>
                      <a:pt x="1300" y="1479"/>
                      <a:pt x="1327" y="1498"/>
                      <a:pt x="1359" y="1511"/>
                    </a:cubicBezTo>
                    <a:lnTo>
                      <a:pt x="1458" y="1549"/>
                    </a:lnTo>
                    <a:lnTo>
                      <a:pt x="1458" y="1549"/>
                    </a:lnTo>
                    <a:cubicBezTo>
                      <a:pt x="1491" y="1562"/>
                      <a:pt x="1518" y="1582"/>
                      <a:pt x="1540" y="1607"/>
                    </a:cubicBezTo>
                    <a:lnTo>
                      <a:pt x="1540" y="1607"/>
                    </a:lnTo>
                    <a:cubicBezTo>
                      <a:pt x="1562" y="1632"/>
                      <a:pt x="1589" y="1651"/>
                      <a:pt x="1622" y="1664"/>
                    </a:cubicBezTo>
                    <a:lnTo>
                      <a:pt x="1720" y="1702"/>
                    </a:lnTo>
                    <a:lnTo>
                      <a:pt x="1720" y="1702"/>
                    </a:lnTo>
                    <a:cubicBezTo>
                      <a:pt x="1753" y="1715"/>
                      <a:pt x="1780" y="1734"/>
                      <a:pt x="1803" y="1760"/>
                    </a:cubicBezTo>
                    <a:lnTo>
                      <a:pt x="1803" y="1760"/>
                    </a:lnTo>
                    <a:cubicBezTo>
                      <a:pt x="1824" y="1785"/>
                      <a:pt x="1851" y="1804"/>
                      <a:pt x="1884" y="1817"/>
                    </a:cubicBezTo>
                    <a:lnTo>
                      <a:pt x="1884" y="1817"/>
                    </a:lnTo>
                    <a:cubicBezTo>
                      <a:pt x="1917" y="1829"/>
                      <a:pt x="1950" y="1829"/>
                      <a:pt x="1982" y="1817"/>
                    </a:cubicBezTo>
                    <a:lnTo>
                      <a:pt x="1982" y="1817"/>
                    </a:lnTo>
                    <a:cubicBezTo>
                      <a:pt x="2015" y="1804"/>
                      <a:pt x="2042" y="1785"/>
                      <a:pt x="2064" y="1760"/>
                    </a:cubicBezTo>
                    <a:lnTo>
                      <a:pt x="2064" y="1760"/>
                    </a:lnTo>
                    <a:cubicBezTo>
                      <a:pt x="2086" y="1734"/>
                      <a:pt x="2113" y="1715"/>
                      <a:pt x="2146" y="1702"/>
                    </a:cubicBezTo>
                    <a:lnTo>
                      <a:pt x="2245" y="1664"/>
                    </a:lnTo>
                    <a:lnTo>
                      <a:pt x="2245" y="1664"/>
                    </a:lnTo>
                    <a:cubicBezTo>
                      <a:pt x="2277" y="1651"/>
                      <a:pt x="2305" y="1632"/>
                      <a:pt x="2327" y="1607"/>
                    </a:cubicBezTo>
                    <a:lnTo>
                      <a:pt x="2327" y="1607"/>
                    </a:lnTo>
                    <a:cubicBezTo>
                      <a:pt x="2348" y="1582"/>
                      <a:pt x="2376" y="1562"/>
                      <a:pt x="2409" y="1549"/>
                    </a:cubicBezTo>
                    <a:lnTo>
                      <a:pt x="2506" y="1511"/>
                    </a:lnTo>
                    <a:lnTo>
                      <a:pt x="2506" y="1511"/>
                    </a:lnTo>
                    <a:cubicBezTo>
                      <a:pt x="2540" y="1498"/>
                      <a:pt x="2567" y="1479"/>
                      <a:pt x="2589" y="1454"/>
                    </a:cubicBezTo>
                    <a:lnTo>
                      <a:pt x="2589" y="1454"/>
                    </a:lnTo>
                    <a:cubicBezTo>
                      <a:pt x="2611" y="1428"/>
                      <a:pt x="2638" y="1409"/>
                      <a:pt x="2670" y="1396"/>
                    </a:cubicBezTo>
                    <a:lnTo>
                      <a:pt x="2769" y="1358"/>
                    </a:lnTo>
                    <a:lnTo>
                      <a:pt x="2769" y="1358"/>
                    </a:lnTo>
                    <a:cubicBezTo>
                      <a:pt x="2802" y="1345"/>
                      <a:pt x="2818" y="1326"/>
                      <a:pt x="2818" y="1300"/>
                    </a:cubicBezTo>
                    <a:close/>
                    <a:moveTo>
                      <a:pt x="2046" y="2153"/>
                    </a:moveTo>
                    <a:lnTo>
                      <a:pt x="2046" y="2153"/>
                    </a:lnTo>
                    <a:cubicBezTo>
                      <a:pt x="2033" y="2146"/>
                      <a:pt x="2018" y="2143"/>
                      <a:pt x="1999" y="2143"/>
                    </a:cubicBezTo>
                    <a:lnTo>
                      <a:pt x="1999" y="2143"/>
                    </a:lnTo>
                    <a:cubicBezTo>
                      <a:pt x="2018" y="2143"/>
                      <a:pt x="2033" y="2146"/>
                      <a:pt x="2046" y="2153"/>
                    </a:cubicBezTo>
                    <a:close/>
                    <a:moveTo>
                      <a:pt x="1868" y="2143"/>
                    </a:moveTo>
                    <a:lnTo>
                      <a:pt x="1868" y="2143"/>
                    </a:lnTo>
                    <a:cubicBezTo>
                      <a:pt x="1851" y="2143"/>
                      <a:pt x="1836" y="2145"/>
                      <a:pt x="1824" y="2151"/>
                    </a:cubicBezTo>
                    <a:lnTo>
                      <a:pt x="1824" y="2151"/>
                    </a:lnTo>
                    <a:cubicBezTo>
                      <a:pt x="1836" y="2145"/>
                      <a:pt x="1851" y="2143"/>
                      <a:pt x="1868" y="2143"/>
                    </a:cubicBezTo>
                    <a:close/>
                    <a:moveTo>
                      <a:pt x="1016" y="995"/>
                    </a:moveTo>
                    <a:lnTo>
                      <a:pt x="1016" y="995"/>
                    </a:lnTo>
                    <a:cubicBezTo>
                      <a:pt x="1038" y="969"/>
                      <a:pt x="1065" y="950"/>
                      <a:pt x="1097" y="937"/>
                    </a:cubicBezTo>
                    <a:lnTo>
                      <a:pt x="1195" y="900"/>
                    </a:lnTo>
                    <a:lnTo>
                      <a:pt x="1195" y="900"/>
                    </a:lnTo>
                    <a:cubicBezTo>
                      <a:pt x="1229" y="887"/>
                      <a:pt x="1252" y="859"/>
                      <a:pt x="1267" y="816"/>
                    </a:cubicBezTo>
                    <a:lnTo>
                      <a:pt x="1285" y="765"/>
                    </a:lnTo>
                    <a:lnTo>
                      <a:pt x="1290" y="751"/>
                    </a:lnTo>
                    <a:lnTo>
                      <a:pt x="1290" y="751"/>
                    </a:lnTo>
                    <a:cubicBezTo>
                      <a:pt x="1290" y="750"/>
                      <a:pt x="1289" y="750"/>
                      <a:pt x="1289" y="750"/>
                    </a:cubicBezTo>
                    <a:lnTo>
                      <a:pt x="1291" y="750"/>
                    </a:lnTo>
                    <a:lnTo>
                      <a:pt x="1289" y="749"/>
                    </a:lnTo>
                    <a:lnTo>
                      <a:pt x="1289" y="749"/>
                    </a:lnTo>
                    <a:cubicBezTo>
                      <a:pt x="1276" y="740"/>
                      <a:pt x="1266" y="726"/>
                      <a:pt x="1261" y="708"/>
                    </a:cubicBezTo>
                    <a:lnTo>
                      <a:pt x="1261" y="708"/>
                    </a:lnTo>
                    <a:cubicBezTo>
                      <a:pt x="1251" y="669"/>
                      <a:pt x="1234" y="651"/>
                      <a:pt x="1212" y="651"/>
                    </a:cubicBezTo>
                    <a:lnTo>
                      <a:pt x="1212" y="651"/>
                    </a:lnTo>
                    <a:cubicBezTo>
                      <a:pt x="1190" y="651"/>
                      <a:pt x="1168" y="663"/>
                      <a:pt x="1147" y="689"/>
                    </a:cubicBezTo>
                    <a:lnTo>
                      <a:pt x="1081" y="765"/>
                    </a:lnTo>
                    <a:lnTo>
                      <a:pt x="1016" y="842"/>
                    </a:lnTo>
                    <a:lnTo>
                      <a:pt x="949" y="918"/>
                    </a:lnTo>
                    <a:lnTo>
                      <a:pt x="949" y="918"/>
                    </a:lnTo>
                    <a:cubicBezTo>
                      <a:pt x="928" y="943"/>
                      <a:pt x="912" y="975"/>
                      <a:pt x="901" y="1014"/>
                    </a:cubicBezTo>
                    <a:lnTo>
                      <a:pt x="901" y="1014"/>
                    </a:lnTo>
                    <a:cubicBezTo>
                      <a:pt x="890" y="1052"/>
                      <a:pt x="862" y="1071"/>
                      <a:pt x="819" y="1071"/>
                    </a:cubicBezTo>
                    <a:lnTo>
                      <a:pt x="819" y="1071"/>
                    </a:lnTo>
                    <a:cubicBezTo>
                      <a:pt x="775" y="1071"/>
                      <a:pt x="748" y="1052"/>
                      <a:pt x="737" y="1014"/>
                    </a:cubicBezTo>
                    <a:lnTo>
                      <a:pt x="737" y="1014"/>
                    </a:lnTo>
                    <a:cubicBezTo>
                      <a:pt x="726" y="975"/>
                      <a:pt x="710" y="956"/>
                      <a:pt x="688" y="956"/>
                    </a:cubicBezTo>
                    <a:lnTo>
                      <a:pt x="688" y="956"/>
                    </a:lnTo>
                    <a:cubicBezTo>
                      <a:pt x="666" y="956"/>
                      <a:pt x="645" y="969"/>
                      <a:pt x="622" y="995"/>
                    </a:cubicBezTo>
                    <a:lnTo>
                      <a:pt x="425" y="1224"/>
                    </a:lnTo>
                    <a:lnTo>
                      <a:pt x="425" y="1224"/>
                    </a:lnTo>
                    <a:cubicBezTo>
                      <a:pt x="404" y="1250"/>
                      <a:pt x="393" y="1275"/>
                      <a:pt x="393" y="1300"/>
                    </a:cubicBezTo>
                    <a:lnTo>
                      <a:pt x="393" y="1300"/>
                    </a:lnTo>
                    <a:cubicBezTo>
                      <a:pt x="393" y="1326"/>
                      <a:pt x="404" y="1351"/>
                      <a:pt x="425" y="1377"/>
                    </a:cubicBezTo>
                    <a:lnTo>
                      <a:pt x="491" y="1454"/>
                    </a:lnTo>
                    <a:lnTo>
                      <a:pt x="556" y="1530"/>
                    </a:lnTo>
                    <a:lnTo>
                      <a:pt x="622" y="1607"/>
                    </a:lnTo>
                    <a:lnTo>
                      <a:pt x="622" y="1607"/>
                    </a:lnTo>
                    <a:cubicBezTo>
                      <a:pt x="645" y="1632"/>
                      <a:pt x="666" y="1645"/>
                      <a:pt x="688" y="1645"/>
                    </a:cubicBezTo>
                    <a:lnTo>
                      <a:pt x="688" y="1645"/>
                    </a:lnTo>
                    <a:cubicBezTo>
                      <a:pt x="710" y="1645"/>
                      <a:pt x="726" y="1625"/>
                      <a:pt x="737" y="1587"/>
                    </a:cubicBezTo>
                    <a:lnTo>
                      <a:pt x="737" y="1587"/>
                    </a:lnTo>
                    <a:cubicBezTo>
                      <a:pt x="743" y="1569"/>
                      <a:pt x="751" y="1555"/>
                      <a:pt x="764" y="1546"/>
                    </a:cubicBezTo>
                    <a:lnTo>
                      <a:pt x="765" y="1545"/>
                    </a:lnTo>
                    <a:lnTo>
                      <a:pt x="764" y="1546"/>
                    </a:lnTo>
                    <a:lnTo>
                      <a:pt x="764" y="1546"/>
                    </a:lnTo>
                    <a:cubicBezTo>
                      <a:pt x="764" y="1545"/>
                      <a:pt x="765" y="1545"/>
                      <a:pt x="765" y="1545"/>
                    </a:cubicBezTo>
                    <a:lnTo>
                      <a:pt x="760" y="1530"/>
                    </a:lnTo>
                    <a:lnTo>
                      <a:pt x="743" y="1480"/>
                    </a:lnTo>
                    <a:lnTo>
                      <a:pt x="743" y="1480"/>
                    </a:lnTo>
                    <a:cubicBezTo>
                      <a:pt x="728" y="1437"/>
                      <a:pt x="704" y="1409"/>
                      <a:pt x="671" y="1396"/>
                    </a:cubicBezTo>
                    <a:lnTo>
                      <a:pt x="573" y="1358"/>
                    </a:lnTo>
                    <a:lnTo>
                      <a:pt x="573" y="1358"/>
                    </a:lnTo>
                    <a:cubicBezTo>
                      <a:pt x="540" y="1345"/>
                      <a:pt x="524" y="1326"/>
                      <a:pt x="524" y="1300"/>
                    </a:cubicBezTo>
                    <a:lnTo>
                      <a:pt x="524" y="1300"/>
                    </a:lnTo>
                    <a:cubicBezTo>
                      <a:pt x="524" y="1275"/>
                      <a:pt x="540" y="1255"/>
                      <a:pt x="573" y="1243"/>
                    </a:cubicBezTo>
                    <a:lnTo>
                      <a:pt x="671" y="1204"/>
                    </a:lnTo>
                    <a:lnTo>
                      <a:pt x="671" y="1204"/>
                    </a:lnTo>
                    <a:cubicBezTo>
                      <a:pt x="704" y="1192"/>
                      <a:pt x="728" y="1164"/>
                      <a:pt x="743" y="1121"/>
                    </a:cubicBezTo>
                    <a:lnTo>
                      <a:pt x="760" y="1071"/>
                    </a:lnTo>
                    <a:lnTo>
                      <a:pt x="765" y="1057"/>
                    </a:lnTo>
                    <a:lnTo>
                      <a:pt x="765" y="1057"/>
                    </a:lnTo>
                    <a:cubicBezTo>
                      <a:pt x="779" y="1067"/>
                      <a:pt x="797" y="1071"/>
                      <a:pt x="819" y="1071"/>
                    </a:cubicBezTo>
                    <a:lnTo>
                      <a:pt x="819" y="1071"/>
                    </a:lnTo>
                    <a:cubicBezTo>
                      <a:pt x="841" y="1071"/>
                      <a:pt x="858" y="1067"/>
                      <a:pt x="872" y="1057"/>
                    </a:cubicBezTo>
                    <a:lnTo>
                      <a:pt x="927" y="1045"/>
                    </a:lnTo>
                    <a:lnTo>
                      <a:pt x="927" y="1045"/>
                    </a:lnTo>
                    <a:cubicBezTo>
                      <a:pt x="965" y="1037"/>
                      <a:pt x="994" y="1020"/>
                      <a:pt x="1016" y="995"/>
                    </a:cubicBezTo>
                    <a:close/>
                    <a:moveTo>
                      <a:pt x="1300" y="756"/>
                    </a:moveTo>
                    <a:lnTo>
                      <a:pt x="1300" y="756"/>
                    </a:lnTo>
                    <a:cubicBezTo>
                      <a:pt x="1312" y="762"/>
                      <a:pt x="1326" y="765"/>
                      <a:pt x="1343" y="765"/>
                    </a:cubicBezTo>
                    <a:lnTo>
                      <a:pt x="1343" y="765"/>
                    </a:lnTo>
                    <a:cubicBezTo>
                      <a:pt x="1362" y="765"/>
                      <a:pt x="1377" y="762"/>
                      <a:pt x="1390" y="755"/>
                    </a:cubicBezTo>
                    <a:lnTo>
                      <a:pt x="1390" y="755"/>
                    </a:lnTo>
                    <a:cubicBezTo>
                      <a:pt x="1377" y="761"/>
                      <a:pt x="1362" y="765"/>
                      <a:pt x="1343" y="765"/>
                    </a:cubicBezTo>
                    <a:lnTo>
                      <a:pt x="1343" y="765"/>
                    </a:lnTo>
                    <a:cubicBezTo>
                      <a:pt x="1326" y="765"/>
                      <a:pt x="1312" y="762"/>
                      <a:pt x="1300" y="756"/>
                    </a:cubicBezTo>
                    <a:close/>
                    <a:moveTo>
                      <a:pt x="2480" y="756"/>
                    </a:moveTo>
                    <a:lnTo>
                      <a:pt x="2480" y="756"/>
                    </a:lnTo>
                    <a:cubicBezTo>
                      <a:pt x="2492" y="762"/>
                      <a:pt x="2506" y="765"/>
                      <a:pt x="2523" y="765"/>
                    </a:cubicBezTo>
                    <a:lnTo>
                      <a:pt x="2523" y="765"/>
                    </a:lnTo>
                    <a:cubicBezTo>
                      <a:pt x="2540" y="765"/>
                      <a:pt x="2555" y="762"/>
                      <a:pt x="2567" y="756"/>
                    </a:cubicBezTo>
                    <a:lnTo>
                      <a:pt x="2567" y="756"/>
                    </a:lnTo>
                    <a:cubicBezTo>
                      <a:pt x="2554" y="762"/>
                      <a:pt x="2540" y="765"/>
                      <a:pt x="2523" y="765"/>
                    </a:cubicBezTo>
                    <a:lnTo>
                      <a:pt x="2523" y="765"/>
                    </a:lnTo>
                    <a:cubicBezTo>
                      <a:pt x="2506" y="765"/>
                      <a:pt x="2492" y="762"/>
                      <a:pt x="2480" y="756"/>
                    </a:cubicBezTo>
                    <a:close/>
                    <a:moveTo>
                      <a:pt x="3441" y="918"/>
                    </a:moveTo>
                    <a:lnTo>
                      <a:pt x="3703" y="918"/>
                    </a:lnTo>
                    <a:lnTo>
                      <a:pt x="3703" y="1224"/>
                    </a:lnTo>
                    <a:lnTo>
                      <a:pt x="3703" y="1224"/>
                    </a:lnTo>
                    <a:cubicBezTo>
                      <a:pt x="3682" y="1250"/>
                      <a:pt x="3670" y="1275"/>
                      <a:pt x="3670" y="1300"/>
                    </a:cubicBezTo>
                    <a:lnTo>
                      <a:pt x="3670" y="1300"/>
                    </a:lnTo>
                    <a:cubicBezTo>
                      <a:pt x="3670" y="1326"/>
                      <a:pt x="3682" y="1351"/>
                      <a:pt x="3703" y="1377"/>
                    </a:cubicBezTo>
                    <a:lnTo>
                      <a:pt x="3703" y="1683"/>
                    </a:lnTo>
                    <a:lnTo>
                      <a:pt x="3441" y="1683"/>
                    </a:lnTo>
                    <a:lnTo>
                      <a:pt x="3441" y="1683"/>
                    </a:lnTo>
                    <a:cubicBezTo>
                      <a:pt x="3397" y="1683"/>
                      <a:pt x="3360" y="1690"/>
                      <a:pt x="3326" y="1702"/>
                    </a:cubicBezTo>
                    <a:lnTo>
                      <a:pt x="3326" y="1702"/>
                    </a:lnTo>
                    <a:cubicBezTo>
                      <a:pt x="3293" y="1715"/>
                      <a:pt x="3277" y="1734"/>
                      <a:pt x="3277" y="1760"/>
                    </a:cubicBezTo>
                    <a:lnTo>
                      <a:pt x="3277" y="1760"/>
                    </a:lnTo>
                    <a:cubicBezTo>
                      <a:pt x="3277" y="1785"/>
                      <a:pt x="3288" y="1811"/>
                      <a:pt x="3310" y="1836"/>
                    </a:cubicBezTo>
                    <a:lnTo>
                      <a:pt x="3310" y="1836"/>
                    </a:lnTo>
                    <a:cubicBezTo>
                      <a:pt x="3332" y="1861"/>
                      <a:pt x="3343" y="1887"/>
                      <a:pt x="3343" y="1912"/>
                    </a:cubicBezTo>
                    <a:lnTo>
                      <a:pt x="3343" y="1912"/>
                    </a:lnTo>
                    <a:cubicBezTo>
                      <a:pt x="3343" y="1938"/>
                      <a:pt x="3326" y="1957"/>
                      <a:pt x="3293" y="1970"/>
                    </a:cubicBezTo>
                    <a:lnTo>
                      <a:pt x="3293" y="1970"/>
                    </a:lnTo>
                    <a:cubicBezTo>
                      <a:pt x="3261" y="1983"/>
                      <a:pt x="3222" y="1989"/>
                      <a:pt x="3179" y="1989"/>
                    </a:cubicBezTo>
                    <a:lnTo>
                      <a:pt x="2916" y="1989"/>
                    </a:lnTo>
                    <a:lnTo>
                      <a:pt x="2916" y="1989"/>
                    </a:lnTo>
                    <a:cubicBezTo>
                      <a:pt x="2873" y="1989"/>
                      <a:pt x="2834" y="1995"/>
                      <a:pt x="2802" y="2008"/>
                    </a:cubicBezTo>
                    <a:lnTo>
                      <a:pt x="2802" y="2008"/>
                    </a:lnTo>
                    <a:cubicBezTo>
                      <a:pt x="2769" y="2020"/>
                      <a:pt x="2752" y="2040"/>
                      <a:pt x="2752" y="2065"/>
                    </a:cubicBezTo>
                    <a:lnTo>
                      <a:pt x="2752" y="2065"/>
                    </a:lnTo>
                    <a:cubicBezTo>
                      <a:pt x="2752" y="2091"/>
                      <a:pt x="2763" y="2116"/>
                      <a:pt x="2786" y="2143"/>
                    </a:cubicBezTo>
                    <a:lnTo>
                      <a:pt x="2786" y="2143"/>
                    </a:lnTo>
                    <a:cubicBezTo>
                      <a:pt x="2808" y="2168"/>
                      <a:pt x="2818" y="2193"/>
                      <a:pt x="2818" y="2218"/>
                    </a:cubicBezTo>
                    <a:lnTo>
                      <a:pt x="2818" y="2218"/>
                    </a:lnTo>
                    <a:cubicBezTo>
                      <a:pt x="2818" y="2244"/>
                      <a:pt x="2802" y="2264"/>
                      <a:pt x="2769" y="2276"/>
                    </a:cubicBezTo>
                    <a:lnTo>
                      <a:pt x="2769" y="2276"/>
                    </a:lnTo>
                    <a:cubicBezTo>
                      <a:pt x="2737" y="2289"/>
                      <a:pt x="2698" y="2295"/>
                      <a:pt x="2654" y="2295"/>
                    </a:cubicBezTo>
                    <a:lnTo>
                      <a:pt x="2392" y="2295"/>
                    </a:lnTo>
                    <a:lnTo>
                      <a:pt x="2392" y="2295"/>
                    </a:lnTo>
                    <a:cubicBezTo>
                      <a:pt x="2348" y="2295"/>
                      <a:pt x="2310" y="2289"/>
                      <a:pt x="2277" y="2276"/>
                    </a:cubicBezTo>
                    <a:lnTo>
                      <a:pt x="2277" y="2276"/>
                    </a:lnTo>
                    <a:cubicBezTo>
                      <a:pt x="2245" y="2264"/>
                      <a:pt x="2228" y="2244"/>
                      <a:pt x="2228" y="2218"/>
                    </a:cubicBezTo>
                    <a:lnTo>
                      <a:pt x="2228" y="2218"/>
                    </a:lnTo>
                    <a:cubicBezTo>
                      <a:pt x="2228" y="2193"/>
                      <a:pt x="2239" y="2168"/>
                      <a:pt x="2261" y="2143"/>
                    </a:cubicBezTo>
                    <a:lnTo>
                      <a:pt x="2392" y="1989"/>
                    </a:lnTo>
                    <a:lnTo>
                      <a:pt x="2392" y="1989"/>
                    </a:lnTo>
                    <a:cubicBezTo>
                      <a:pt x="2414" y="1964"/>
                      <a:pt x="2430" y="1932"/>
                      <a:pt x="2441" y="1893"/>
                    </a:cubicBezTo>
                    <a:lnTo>
                      <a:pt x="2441" y="1893"/>
                    </a:lnTo>
                    <a:cubicBezTo>
                      <a:pt x="2452" y="1855"/>
                      <a:pt x="2480" y="1836"/>
                      <a:pt x="2523" y="1836"/>
                    </a:cubicBezTo>
                    <a:lnTo>
                      <a:pt x="2523" y="1836"/>
                    </a:lnTo>
                    <a:cubicBezTo>
                      <a:pt x="2567" y="1836"/>
                      <a:pt x="2594" y="1855"/>
                      <a:pt x="2605" y="1893"/>
                    </a:cubicBezTo>
                    <a:lnTo>
                      <a:pt x="2605" y="1893"/>
                    </a:lnTo>
                    <a:cubicBezTo>
                      <a:pt x="2616" y="1932"/>
                      <a:pt x="2632" y="1951"/>
                      <a:pt x="2654" y="1951"/>
                    </a:cubicBezTo>
                    <a:lnTo>
                      <a:pt x="2654" y="1951"/>
                    </a:lnTo>
                    <a:cubicBezTo>
                      <a:pt x="2677" y="1951"/>
                      <a:pt x="2698" y="1938"/>
                      <a:pt x="2720" y="1912"/>
                    </a:cubicBezTo>
                    <a:lnTo>
                      <a:pt x="2786" y="1836"/>
                    </a:lnTo>
                    <a:lnTo>
                      <a:pt x="2851" y="1760"/>
                    </a:lnTo>
                    <a:lnTo>
                      <a:pt x="2916" y="1683"/>
                    </a:lnTo>
                    <a:lnTo>
                      <a:pt x="2916" y="1683"/>
                    </a:lnTo>
                    <a:cubicBezTo>
                      <a:pt x="2939" y="1657"/>
                      <a:pt x="2955" y="1625"/>
                      <a:pt x="2965" y="1587"/>
                    </a:cubicBezTo>
                    <a:lnTo>
                      <a:pt x="2965" y="1587"/>
                    </a:lnTo>
                    <a:cubicBezTo>
                      <a:pt x="2970" y="1570"/>
                      <a:pt x="2979" y="1557"/>
                      <a:pt x="2991" y="1547"/>
                    </a:cubicBezTo>
                    <a:lnTo>
                      <a:pt x="2994" y="1545"/>
                    </a:lnTo>
                    <a:lnTo>
                      <a:pt x="2992" y="1547"/>
                    </a:lnTo>
                    <a:lnTo>
                      <a:pt x="2992" y="1547"/>
                    </a:lnTo>
                    <a:cubicBezTo>
                      <a:pt x="2992" y="1546"/>
                      <a:pt x="2993" y="1546"/>
                      <a:pt x="2993" y="1545"/>
                    </a:cubicBezTo>
                    <a:lnTo>
                      <a:pt x="2939" y="1557"/>
                    </a:lnTo>
                    <a:lnTo>
                      <a:pt x="2939" y="1557"/>
                    </a:lnTo>
                    <a:cubicBezTo>
                      <a:pt x="2902" y="1564"/>
                      <a:pt x="2873" y="1582"/>
                      <a:pt x="2851" y="1607"/>
                    </a:cubicBezTo>
                    <a:lnTo>
                      <a:pt x="2851" y="1607"/>
                    </a:lnTo>
                    <a:cubicBezTo>
                      <a:pt x="2829" y="1632"/>
                      <a:pt x="2802" y="1651"/>
                      <a:pt x="2769" y="1664"/>
                    </a:cubicBezTo>
                    <a:lnTo>
                      <a:pt x="2670" y="1702"/>
                    </a:lnTo>
                    <a:lnTo>
                      <a:pt x="2670" y="1702"/>
                    </a:lnTo>
                    <a:cubicBezTo>
                      <a:pt x="2638" y="1715"/>
                      <a:pt x="2614" y="1742"/>
                      <a:pt x="2599" y="1786"/>
                    </a:cubicBezTo>
                    <a:lnTo>
                      <a:pt x="2581" y="1836"/>
                    </a:lnTo>
                    <a:lnTo>
                      <a:pt x="2576" y="1850"/>
                    </a:lnTo>
                    <a:lnTo>
                      <a:pt x="2576" y="1850"/>
                    </a:lnTo>
                    <a:cubicBezTo>
                      <a:pt x="2563" y="1841"/>
                      <a:pt x="2545" y="1836"/>
                      <a:pt x="2523" y="1836"/>
                    </a:cubicBezTo>
                    <a:lnTo>
                      <a:pt x="2523" y="1836"/>
                    </a:lnTo>
                    <a:cubicBezTo>
                      <a:pt x="2501" y="1836"/>
                      <a:pt x="2483" y="1841"/>
                      <a:pt x="2470" y="1850"/>
                    </a:cubicBezTo>
                    <a:lnTo>
                      <a:pt x="2415" y="1862"/>
                    </a:lnTo>
                    <a:lnTo>
                      <a:pt x="2415" y="1862"/>
                    </a:lnTo>
                    <a:cubicBezTo>
                      <a:pt x="2378" y="1871"/>
                      <a:pt x="2348" y="1887"/>
                      <a:pt x="2327" y="1912"/>
                    </a:cubicBezTo>
                    <a:lnTo>
                      <a:pt x="2327" y="1912"/>
                    </a:lnTo>
                    <a:cubicBezTo>
                      <a:pt x="2305" y="1938"/>
                      <a:pt x="2277" y="1957"/>
                      <a:pt x="2245" y="1970"/>
                    </a:cubicBezTo>
                    <a:lnTo>
                      <a:pt x="2146" y="2008"/>
                    </a:lnTo>
                    <a:lnTo>
                      <a:pt x="2146" y="2008"/>
                    </a:lnTo>
                    <a:cubicBezTo>
                      <a:pt x="2113" y="2020"/>
                      <a:pt x="2090" y="2049"/>
                      <a:pt x="2075" y="2092"/>
                    </a:cubicBezTo>
                    <a:lnTo>
                      <a:pt x="2057" y="2143"/>
                    </a:lnTo>
                    <a:lnTo>
                      <a:pt x="2052" y="2156"/>
                    </a:lnTo>
                    <a:lnTo>
                      <a:pt x="2052" y="2156"/>
                    </a:lnTo>
                    <a:cubicBezTo>
                      <a:pt x="2052" y="2156"/>
                      <a:pt x="2053" y="2156"/>
                      <a:pt x="2053" y="2157"/>
                    </a:cubicBezTo>
                    <a:lnTo>
                      <a:pt x="2052" y="2156"/>
                    </a:lnTo>
                    <a:lnTo>
                      <a:pt x="2053" y="2157"/>
                    </a:lnTo>
                    <a:lnTo>
                      <a:pt x="2053" y="2157"/>
                    </a:lnTo>
                    <a:cubicBezTo>
                      <a:pt x="2066" y="2166"/>
                      <a:pt x="2076" y="2181"/>
                      <a:pt x="2081" y="2199"/>
                    </a:cubicBezTo>
                    <a:lnTo>
                      <a:pt x="2081" y="2199"/>
                    </a:lnTo>
                    <a:cubicBezTo>
                      <a:pt x="2092" y="2238"/>
                      <a:pt x="2107" y="2269"/>
                      <a:pt x="2131" y="2295"/>
                    </a:cubicBezTo>
                    <a:lnTo>
                      <a:pt x="2196" y="2371"/>
                    </a:lnTo>
                    <a:lnTo>
                      <a:pt x="2261" y="2448"/>
                    </a:lnTo>
                    <a:lnTo>
                      <a:pt x="2261" y="2448"/>
                    </a:lnTo>
                    <a:cubicBezTo>
                      <a:pt x="2283" y="2473"/>
                      <a:pt x="2299" y="2506"/>
                      <a:pt x="2310" y="2543"/>
                    </a:cubicBezTo>
                    <a:lnTo>
                      <a:pt x="2310" y="2543"/>
                    </a:lnTo>
                    <a:cubicBezTo>
                      <a:pt x="2321" y="2581"/>
                      <a:pt x="2305" y="2601"/>
                      <a:pt x="2261" y="2601"/>
                    </a:cubicBezTo>
                    <a:lnTo>
                      <a:pt x="1605" y="2601"/>
                    </a:lnTo>
                    <a:lnTo>
                      <a:pt x="1605" y="2601"/>
                    </a:lnTo>
                    <a:cubicBezTo>
                      <a:pt x="1562" y="2601"/>
                      <a:pt x="1545" y="2581"/>
                      <a:pt x="1557" y="2543"/>
                    </a:cubicBezTo>
                    <a:lnTo>
                      <a:pt x="1557" y="2543"/>
                    </a:lnTo>
                    <a:cubicBezTo>
                      <a:pt x="1567" y="2506"/>
                      <a:pt x="1584" y="2473"/>
                      <a:pt x="1605" y="2448"/>
                    </a:cubicBezTo>
                    <a:lnTo>
                      <a:pt x="1671" y="2371"/>
                    </a:lnTo>
                    <a:lnTo>
                      <a:pt x="1736" y="2295"/>
                    </a:lnTo>
                    <a:lnTo>
                      <a:pt x="1736" y="2295"/>
                    </a:lnTo>
                    <a:cubicBezTo>
                      <a:pt x="1758" y="2269"/>
                      <a:pt x="1775" y="2238"/>
                      <a:pt x="1786" y="2199"/>
                    </a:cubicBezTo>
                    <a:lnTo>
                      <a:pt x="1786" y="2199"/>
                    </a:lnTo>
                    <a:cubicBezTo>
                      <a:pt x="1791" y="2181"/>
                      <a:pt x="1800" y="2167"/>
                      <a:pt x="1813" y="2158"/>
                    </a:cubicBezTo>
                    <a:lnTo>
                      <a:pt x="1814" y="2156"/>
                    </a:lnTo>
                    <a:lnTo>
                      <a:pt x="1813" y="2157"/>
                    </a:lnTo>
                    <a:lnTo>
                      <a:pt x="1813" y="2157"/>
                    </a:lnTo>
                    <a:cubicBezTo>
                      <a:pt x="1814" y="2157"/>
                      <a:pt x="1814" y="2156"/>
                      <a:pt x="1814" y="2156"/>
                    </a:cubicBezTo>
                    <a:lnTo>
                      <a:pt x="1810" y="2143"/>
                    </a:lnTo>
                    <a:lnTo>
                      <a:pt x="1792" y="2092"/>
                    </a:lnTo>
                    <a:lnTo>
                      <a:pt x="1792" y="2092"/>
                    </a:lnTo>
                    <a:cubicBezTo>
                      <a:pt x="1777" y="2049"/>
                      <a:pt x="1753" y="2020"/>
                      <a:pt x="1720" y="2008"/>
                    </a:cubicBezTo>
                    <a:lnTo>
                      <a:pt x="1622" y="1970"/>
                    </a:lnTo>
                    <a:lnTo>
                      <a:pt x="1622" y="1970"/>
                    </a:lnTo>
                    <a:cubicBezTo>
                      <a:pt x="1589" y="1957"/>
                      <a:pt x="1562" y="1938"/>
                      <a:pt x="1540" y="1912"/>
                    </a:cubicBezTo>
                    <a:lnTo>
                      <a:pt x="1540" y="1912"/>
                    </a:lnTo>
                    <a:cubicBezTo>
                      <a:pt x="1518" y="1887"/>
                      <a:pt x="1488" y="1871"/>
                      <a:pt x="1452" y="1862"/>
                    </a:cubicBezTo>
                    <a:lnTo>
                      <a:pt x="1396" y="1850"/>
                    </a:lnTo>
                    <a:lnTo>
                      <a:pt x="1396" y="1850"/>
                    </a:lnTo>
                    <a:cubicBezTo>
                      <a:pt x="1383" y="1841"/>
                      <a:pt x="1365" y="1836"/>
                      <a:pt x="1343" y="1836"/>
                    </a:cubicBezTo>
                    <a:lnTo>
                      <a:pt x="1343" y="1836"/>
                    </a:lnTo>
                    <a:cubicBezTo>
                      <a:pt x="1322" y="1836"/>
                      <a:pt x="1303" y="1841"/>
                      <a:pt x="1291" y="1850"/>
                    </a:cubicBezTo>
                    <a:lnTo>
                      <a:pt x="1285" y="1836"/>
                    </a:lnTo>
                    <a:lnTo>
                      <a:pt x="1267" y="1786"/>
                    </a:lnTo>
                    <a:lnTo>
                      <a:pt x="1267" y="1786"/>
                    </a:lnTo>
                    <a:cubicBezTo>
                      <a:pt x="1252" y="1742"/>
                      <a:pt x="1229" y="1715"/>
                      <a:pt x="1195" y="1702"/>
                    </a:cubicBezTo>
                    <a:lnTo>
                      <a:pt x="1097" y="1664"/>
                    </a:lnTo>
                    <a:lnTo>
                      <a:pt x="1097" y="1664"/>
                    </a:lnTo>
                    <a:cubicBezTo>
                      <a:pt x="1065" y="1651"/>
                      <a:pt x="1038" y="1632"/>
                      <a:pt x="1016" y="1607"/>
                    </a:cubicBezTo>
                    <a:lnTo>
                      <a:pt x="1016" y="1607"/>
                    </a:lnTo>
                    <a:cubicBezTo>
                      <a:pt x="994" y="1582"/>
                      <a:pt x="965" y="1564"/>
                      <a:pt x="927" y="1557"/>
                    </a:cubicBezTo>
                    <a:lnTo>
                      <a:pt x="873" y="1545"/>
                    </a:lnTo>
                    <a:lnTo>
                      <a:pt x="873" y="1545"/>
                    </a:lnTo>
                    <a:cubicBezTo>
                      <a:pt x="874" y="1546"/>
                      <a:pt x="875" y="1546"/>
                      <a:pt x="875" y="1547"/>
                    </a:cubicBezTo>
                    <a:lnTo>
                      <a:pt x="872" y="1545"/>
                    </a:lnTo>
                    <a:lnTo>
                      <a:pt x="876" y="1547"/>
                    </a:lnTo>
                    <a:lnTo>
                      <a:pt x="876" y="1547"/>
                    </a:lnTo>
                    <a:cubicBezTo>
                      <a:pt x="888" y="1557"/>
                      <a:pt x="896" y="1570"/>
                      <a:pt x="901" y="1587"/>
                    </a:cubicBezTo>
                    <a:lnTo>
                      <a:pt x="901" y="1587"/>
                    </a:lnTo>
                    <a:cubicBezTo>
                      <a:pt x="912" y="1625"/>
                      <a:pt x="928" y="1657"/>
                      <a:pt x="949" y="1683"/>
                    </a:cubicBezTo>
                    <a:lnTo>
                      <a:pt x="1081" y="1836"/>
                    </a:lnTo>
                    <a:lnTo>
                      <a:pt x="1147" y="1912"/>
                    </a:lnTo>
                    <a:lnTo>
                      <a:pt x="1147" y="1912"/>
                    </a:lnTo>
                    <a:cubicBezTo>
                      <a:pt x="1168" y="1938"/>
                      <a:pt x="1190" y="1951"/>
                      <a:pt x="1212" y="1951"/>
                    </a:cubicBezTo>
                    <a:lnTo>
                      <a:pt x="1212" y="1951"/>
                    </a:lnTo>
                    <a:cubicBezTo>
                      <a:pt x="1234" y="1951"/>
                      <a:pt x="1251" y="1932"/>
                      <a:pt x="1261" y="1893"/>
                    </a:cubicBezTo>
                    <a:lnTo>
                      <a:pt x="1261" y="1893"/>
                    </a:lnTo>
                    <a:cubicBezTo>
                      <a:pt x="1272" y="1855"/>
                      <a:pt x="1300" y="1836"/>
                      <a:pt x="1343" y="1836"/>
                    </a:cubicBezTo>
                    <a:lnTo>
                      <a:pt x="1343" y="1836"/>
                    </a:lnTo>
                    <a:cubicBezTo>
                      <a:pt x="1387" y="1836"/>
                      <a:pt x="1414" y="1855"/>
                      <a:pt x="1426" y="1893"/>
                    </a:cubicBezTo>
                    <a:lnTo>
                      <a:pt x="1426" y="1893"/>
                    </a:lnTo>
                    <a:cubicBezTo>
                      <a:pt x="1436" y="1932"/>
                      <a:pt x="1452" y="1964"/>
                      <a:pt x="1475" y="1989"/>
                    </a:cubicBezTo>
                    <a:lnTo>
                      <a:pt x="1540" y="2065"/>
                    </a:lnTo>
                    <a:lnTo>
                      <a:pt x="1605" y="2143"/>
                    </a:lnTo>
                    <a:lnTo>
                      <a:pt x="1605" y="2143"/>
                    </a:lnTo>
                    <a:cubicBezTo>
                      <a:pt x="1628" y="2168"/>
                      <a:pt x="1639" y="2193"/>
                      <a:pt x="1639" y="2218"/>
                    </a:cubicBezTo>
                    <a:lnTo>
                      <a:pt x="1639" y="2218"/>
                    </a:lnTo>
                    <a:cubicBezTo>
                      <a:pt x="1639" y="2244"/>
                      <a:pt x="1622" y="2264"/>
                      <a:pt x="1589" y="2276"/>
                    </a:cubicBezTo>
                    <a:lnTo>
                      <a:pt x="1589" y="2276"/>
                    </a:lnTo>
                    <a:cubicBezTo>
                      <a:pt x="1557" y="2289"/>
                      <a:pt x="1518" y="2295"/>
                      <a:pt x="1475" y="2295"/>
                    </a:cubicBezTo>
                    <a:lnTo>
                      <a:pt x="1212" y="2295"/>
                    </a:lnTo>
                    <a:lnTo>
                      <a:pt x="1212" y="2295"/>
                    </a:lnTo>
                    <a:cubicBezTo>
                      <a:pt x="1168" y="2295"/>
                      <a:pt x="1130" y="2289"/>
                      <a:pt x="1097" y="2276"/>
                    </a:cubicBezTo>
                    <a:lnTo>
                      <a:pt x="1097" y="2276"/>
                    </a:lnTo>
                    <a:cubicBezTo>
                      <a:pt x="1065" y="2264"/>
                      <a:pt x="1048" y="2244"/>
                      <a:pt x="1048" y="2218"/>
                    </a:cubicBezTo>
                    <a:lnTo>
                      <a:pt x="1048" y="2218"/>
                    </a:lnTo>
                    <a:cubicBezTo>
                      <a:pt x="1048" y="2193"/>
                      <a:pt x="1059" y="2168"/>
                      <a:pt x="1081" y="2143"/>
                    </a:cubicBezTo>
                    <a:lnTo>
                      <a:pt x="1081" y="2143"/>
                    </a:lnTo>
                    <a:cubicBezTo>
                      <a:pt x="1103" y="2116"/>
                      <a:pt x="1113" y="2091"/>
                      <a:pt x="1113" y="2065"/>
                    </a:cubicBezTo>
                    <a:lnTo>
                      <a:pt x="1113" y="2065"/>
                    </a:lnTo>
                    <a:cubicBezTo>
                      <a:pt x="1113" y="2040"/>
                      <a:pt x="1097" y="2020"/>
                      <a:pt x="1065" y="2008"/>
                    </a:cubicBezTo>
                    <a:lnTo>
                      <a:pt x="1065" y="2008"/>
                    </a:lnTo>
                    <a:cubicBezTo>
                      <a:pt x="1031" y="1995"/>
                      <a:pt x="994" y="1989"/>
                      <a:pt x="949" y="1989"/>
                    </a:cubicBezTo>
                    <a:lnTo>
                      <a:pt x="688" y="1989"/>
                    </a:lnTo>
                    <a:lnTo>
                      <a:pt x="688" y="1989"/>
                    </a:lnTo>
                    <a:cubicBezTo>
                      <a:pt x="645" y="1989"/>
                      <a:pt x="606" y="1983"/>
                      <a:pt x="573" y="1970"/>
                    </a:cubicBezTo>
                    <a:lnTo>
                      <a:pt x="573" y="1970"/>
                    </a:lnTo>
                    <a:cubicBezTo>
                      <a:pt x="540" y="1957"/>
                      <a:pt x="524" y="1938"/>
                      <a:pt x="524" y="1912"/>
                    </a:cubicBezTo>
                    <a:lnTo>
                      <a:pt x="524" y="1912"/>
                    </a:lnTo>
                    <a:cubicBezTo>
                      <a:pt x="524" y="1887"/>
                      <a:pt x="535" y="1861"/>
                      <a:pt x="556" y="1836"/>
                    </a:cubicBezTo>
                    <a:lnTo>
                      <a:pt x="556" y="1836"/>
                    </a:lnTo>
                    <a:cubicBezTo>
                      <a:pt x="578" y="1811"/>
                      <a:pt x="589" y="1785"/>
                      <a:pt x="589" y="1760"/>
                    </a:cubicBezTo>
                    <a:lnTo>
                      <a:pt x="589" y="1760"/>
                    </a:lnTo>
                    <a:cubicBezTo>
                      <a:pt x="589" y="1734"/>
                      <a:pt x="573" y="1715"/>
                      <a:pt x="540" y="1702"/>
                    </a:cubicBezTo>
                    <a:lnTo>
                      <a:pt x="540" y="1702"/>
                    </a:lnTo>
                    <a:cubicBezTo>
                      <a:pt x="507" y="1690"/>
                      <a:pt x="469" y="1683"/>
                      <a:pt x="425" y="1683"/>
                    </a:cubicBezTo>
                    <a:lnTo>
                      <a:pt x="163" y="1683"/>
                    </a:lnTo>
                    <a:lnTo>
                      <a:pt x="163" y="1683"/>
                    </a:lnTo>
                    <a:cubicBezTo>
                      <a:pt x="119" y="1683"/>
                      <a:pt x="82" y="1677"/>
                      <a:pt x="48" y="1664"/>
                    </a:cubicBezTo>
                    <a:lnTo>
                      <a:pt x="48" y="1664"/>
                    </a:lnTo>
                    <a:cubicBezTo>
                      <a:pt x="16" y="1651"/>
                      <a:pt x="0" y="1632"/>
                      <a:pt x="0" y="1607"/>
                    </a:cubicBezTo>
                    <a:lnTo>
                      <a:pt x="0" y="1607"/>
                    </a:lnTo>
                    <a:cubicBezTo>
                      <a:pt x="0" y="1582"/>
                      <a:pt x="10" y="1556"/>
                      <a:pt x="32" y="1530"/>
                    </a:cubicBezTo>
                    <a:lnTo>
                      <a:pt x="98" y="1454"/>
                    </a:lnTo>
                    <a:lnTo>
                      <a:pt x="163" y="1377"/>
                    </a:lnTo>
                    <a:lnTo>
                      <a:pt x="163" y="1377"/>
                    </a:lnTo>
                    <a:cubicBezTo>
                      <a:pt x="185" y="1351"/>
                      <a:pt x="196" y="1326"/>
                      <a:pt x="196" y="1300"/>
                    </a:cubicBezTo>
                    <a:lnTo>
                      <a:pt x="196" y="1300"/>
                    </a:lnTo>
                    <a:cubicBezTo>
                      <a:pt x="196" y="1275"/>
                      <a:pt x="185" y="1250"/>
                      <a:pt x="163" y="1224"/>
                    </a:cubicBezTo>
                    <a:lnTo>
                      <a:pt x="32" y="1071"/>
                    </a:lnTo>
                    <a:lnTo>
                      <a:pt x="32" y="1071"/>
                    </a:lnTo>
                    <a:cubicBezTo>
                      <a:pt x="10" y="1046"/>
                      <a:pt x="0" y="1020"/>
                      <a:pt x="0" y="995"/>
                    </a:cubicBezTo>
                    <a:lnTo>
                      <a:pt x="0" y="995"/>
                    </a:lnTo>
                    <a:cubicBezTo>
                      <a:pt x="0" y="969"/>
                      <a:pt x="16" y="950"/>
                      <a:pt x="48" y="937"/>
                    </a:cubicBezTo>
                    <a:lnTo>
                      <a:pt x="48" y="937"/>
                    </a:lnTo>
                    <a:cubicBezTo>
                      <a:pt x="82" y="924"/>
                      <a:pt x="119" y="918"/>
                      <a:pt x="163" y="918"/>
                    </a:cubicBezTo>
                    <a:lnTo>
                      <a:pt x="425" y="918"/>
                    </a:lnTo>
                    <a:lnTo>
                      <a:pt x="425" y="918"/>
                    </a:lnTo>
                    <a:cubicBezTo>
                      <a:pt x="469" y="918"/>
                      <a:pt x="507" y="912"/>
                      <a:pt x="540" y="900"/>
                    </a:cubicBezTo>
                    <a:lnTo>
                      <a:pt x="540" y="900"/>
                    </a:lnTo>
                    <a:cubicBezTo>
                      <a:pt x="573" y="887"/>
                      <a:pt x="589" y="867"/>
                      <a:pt x="589" y="842"/>
                    </a:cubicBezTo>
                    <a:lnTo>
                      <a:pt x="589" y="842"/>
                    </a:lnTo>
                    <a:cubicBezTo>
                      <a:pt x="589" y="816"/>
                      <a:pt x="578" y="791"/>
                      <a:pt x="556" y="765"/>
                    </a:cubicBezTo>
                    <a:lnTo>
                      <a:pt x="556" y="765"/>
                    </a:lnTo>
                    <a:cubicBezTo>
                      <a:pt x="535" y="739"/>
                      <a:pt x="524" y="714"/>
                      <a:pt x="524" y="689"/>
                    </a:cubicBezTo>
                    <a:lnTo>
                      <a:pt x="524" y="689"/>
                    </a:lnTo>
                    <a:cubicBezTo>
                      <a:pt x="524" y="663"/>
                      <a:pt x="540" y="644"/>
                      <a:pt x="573" y="631"/>
                    </a:cubicBezTo>
                    <a:lnTo>
                      <a:pt x="573" y="631"/>
                    </a:lnTo>
                    <a:cubicBezTo>
                      <a:pt x="606" y="618"/>
                      <a:pt x="645" y="613"/>
                      <a:pt x="688" y="613"/>
                    </a:cubicBezTo>
                    <a:lnTo>
                      <a:pt x="949" y="613"/>
                    </a:lnTo>
                    <a:lnTo>
                      <a:pt x="949" y="613"/>
                    </a:lnTo>
                    <a:cubicBezTo>
                      <a:pt x="994" y="613"/>
                      <a:pt x="1031" y="605"/>
                      <a:pt x="1065" y="593"/>
                    </a:cubicBezTo>
                    <a:lnTo>
                      <a:pt x="1065" y="593"/>
                    </a:lnTo>
                    <a:cubicBezTo>
                      <a:pt x="1097" y="580"/>
                      <a:pt x="1113" y="561"/>
                      <a:pt x="1113" y="535"/>
                    </a:cubicBezTo>
                    <a:lnTo>
                      <a:pt x="1113" y="535"/>
                    </a:lnTo>
                    <a:cubicBezTo>
                      <a:pt x="1113" y="510"/>
                      <a:pt x="1103" y="485"/>
                      <a:pt x="1081" y="459"/>
                    </a:cubicBezTo>
                    <a:lnTo>
                      <a:pt x="1081" y="459"/>
                    </a:lnTo>
                    <a:cubicBezTo>
                      <a:pt x="1059" y="434"/>
                      <a:pt x="1048" y="409"/>
                      <a:pt x="1048" y="382"/>
                    </a:cubicBezTo>
                    <a:lnTo>
                      <a:pt x="1048" y="382"/>
                    </a:lnTo>
                    <a:cubicBezTo>
                      <a:pt x="1048" y="357"/>
                      <a:pt x="1065" y="338"/>
                      <a:pt x="1097" y="326"/>
                    </a:cubicBezTo>
                    <a:lnTo>
                      <a:pt x="1097" y="326"/>
                    </a:lnTo>
                    <a:cubicBezTo>
                      <a:pt x="1130" y="313"/>
                      <a:pt x="1168" y="306"/>
                      <a:pt x="1212" y="306"/>
                    </a:cubicBezTo>
                    <a:lnTo>
                      <a:pt x="1475" y="306"/>
                    </a:lnTo>
                    <a:lnTo>
                      <a:pt x="1475" y="306"/>
                    </a:lnTo>
                    <a:cubicBezTo>
                      <a:pt x="1518" y="306"/>
                      <a:pt x="1557" y="313"/>
                      <a:pt x="1589" y="326"/>
                    </a:cubicBezTo>
                    <a:lnTo>
                      <a:pt x="1589" y="326"/>
                    </a:lnTo>
                    <a:cubicBezTo>
                      <a:pt x="1622" y="338"/>
                      <a:pt x="1639" y="357"/>
                      <a:pt x="1639" y="382"/>
                    </a:cubicBezTo>
                    <a:lnTo>
                      <a:pt x="1639" y="382"/>
                    </a:lnTo>
                    <a:cubicBezTo>
                      <a:pt x="1639" y="409"/>
                      <a:pt x="1628" y="434"/>
                      <a:pt x="1605" y="459"/>
                    </a:cubicBezTo>
                    <a:lnTo>
                      <a:pt x="1540" y="535"/>
                    </a:lnTo>
                    <a:lnTo>
                      <a:pt x="1475" y="613"/>
                    </a:lnTo>
                    <a:lnTo>
                      <a:pt x="1475" y="613"/>
                    </a:lnTo>
                    <a:cubicBezTo>
                      <a:pt x="1452" y="638"/>
                      <a:pt x="1436" y="669"/>
                      <a:pt x="1426" y="708"/>
                    </a:cubicBezTo>
                    <a:lnTo>
                      <a:pt x="1426" y="708"/>
                    </a:lnTo>
                    <a:cubicBezTo>
                      <a:pt x="1420" y="726"/>
                      <a:pt x="1411" y="740"/>
                      <a:pt x="1397" y="750"/>
                    </a:cubicBezTo>
                    <a:lnTo>
                      <a:pt x="1396" y="750"/>
                    </a:lnTo>
                    <a:lnTo>
                      <a:pt x="1397" y="750"/>
                    </a:lnTo>
                    <a:lnTo>
                      <a:pt x="1397" y="750"/>
                    </a:lnTo>
                    <a:lnTo>
                      <a:pt x="1397" y="750"/>
                    </a:lnTo>
                    <a:lnTo>
                      <a:pt x="1452" y="739"/>
                    </a:lnTo>
                    <a:lnTo>
                      <a:pt x="1452" y="739"/>
                    </a:lnTo>
                    <a:cubicBezTo>
                      <a:pt x="1488" y="731"/>
                      <a:pt x="1518" y="714"/>
                      <a:pt x="1540" y="689"/>
                    </a:cubicBezTo>
                    <a:lnTo>
                      <a:pt x="1540" y="689"/>
                    </a:lnTo>
                    <a:cubicBezTo>
                      <a:pt x="1562" y="663"/>
                      <a:pt x="1589" y="644"/>
                      <a:pt x="1622" y="631"/>
                    </a:cubicBezTo>
                    <a:lnTo>
                      <a:pt x="1720" y="593"/>
                    </a:lnTo>
                    <a:lnTo>
                      <a:pt x="1720" y="593"/>
                    </a:lnTo>
                    <a:cubicBezTo>
                      <a:pt x="1753" y="580"/>
                      <a:pt x="1777" y="553"/>
                      <a:pt x="1792" y="510"/>
                    </a:cubicBezTo>
                    <a:lnTo>
                      <a:pt x="1810" y="459"/>
                    </a:lnTo>
                    <a:lnTo>
                      <a:pt x="1814" y="445"/>
                    </a:lnTo>
                    <a:lnTo>
                      <a:pt x="1814" y="445"/>
                    </a:lnTo>
                    <a:cubicBezTo>
                      <a:pt x="1817" y="447"/>
                      <a:pt x="1820" y="449"/>
                      <a:pt x="1823" y="450"/>
                    </a:cubicBezTo>
                    <a:lnTo>
                      <a:pt x="1823" y="450"/>
                    </a:lnTo>
                    <a:cubicBezTo>
                      <a:pt x="1805" y="441"/>
                      <a:pt x="1792" y="424"/>
                      <a:pt x="1786" y="402"/>
                    </a:cubicBezTo>
                    <a:lnTo>
                      <a:pt x="1786" y="402"/>
                    </a:lnTo>
                    <a:cubicBezTo>
                      <a:pt x="1775" y="364"/>
                      <a:pt x="1758" y="332"/>
                      <a:pt x="1736" y="306"/>
                    </a:cubicBezTo>
                    <a:lnTo>
                      <a:pt x="1605" y="153"/>
                    </a:lnTo>
                    <a:lnTo>
                      <a:pt x="1605" y="153"/>
                    </a:lnTo>
                    <a:cubicBezTo>
                      <a:pt x="1584" y="127"/>
                      <a:pt x="1567" y="96"/>
                      <a:pt x="1557" y="57"/>
                    </a:cubicBezTo>
                    <a:lnTo>
                      <a:pt x="1557" y="57"/>
                    </a:lnTo>
                    <a:cubicBezTo>
                      <a:pt x="1545" y="19"/>
                      <a:pt x="1562" y="0"/>
                      <a:pt x="1605" y="0"/>
                    </a:cubicBezTo>
                    <a:lnTo>
                      <a:pt x="2261" y="0"/>
                    </a:lnTo>
                    <a:lnTo>
                      <a:pt x="2261" y="0"/>
                    </a:lnTo>
                    <a:cubicBezTo>
                      <a:pt x="2305" y="0"/>
                      <a:pt x="2321" y="19"/>
                      <a:pt x="2310" y="57"/>
                    </a:cubicBezTo>
                    <a:lnTo>
                      <a:pt x="2310" y="57"/>
                    </a:lnTo>
                    <a:cubicBezTo>
                      <a:pt x="2299" y="96"/>
                      <a:pt x="2283" y="127"/>
                      <a:pt x="2261" y="153"/>
                    </a:cubicBezTo>
                    <a:lnTo>
                      <a:pt x="2196" y="230"/>
                    </a:lnTo>
                    <a:lnTo>
                      <a:pt x="2131" y="306"/>
                    </a:lnTo>
                    <a:lnTo>
                      <a:pt x="2131" y="306"/>
                    </a:lnTo>
                    <a:cubicBezTo>
                      <a:pt x="2107" y="332"/>
                      <a:pt x="2092" y="364"/>
                      <a:pt x="2081" y="402"/>
                    </a:cubicBezTo>
                    <a:lnTo>
                      <a:pt x="2081" y="402"/>
                    </a:lnTo>
                    <a:cubicBezTo>
                      <a:pt x="2075" y="422"/>
                      <a:pt x="2064" y="437"/>
                      <a:pt x="2049" y="447"/>
                    </a:cubicBezTo>
                    <a:lnTo>
                      <a:pt x="2049" y="447"/>
                    </a:lnTo>
                    <a:cubicBezTo>
                      <a:pt x="2050" y="446"/>
                      <a:pt x="2051" y="446"/>
                      <a:pt x="2052" y="445"/>
                    </a:cubicBezTo>
                    <a:lnTo>
                      <a:pt x="2057" y="459"/>
                    </a:lnTo>
                    <a:lnTo>
                      <a:pt x="2075" y="510"/>
                    </a:lnTo>
                    <a:lnTo>
                      <a:pt x="2075" y="510"/>
                    </a:lnTo>
                    <a:cubicBezTo>
                      <a:pt x="2090" y="553"/>
                      <a:pt x="2113" y="580"/>
                      <a:pt x="2146" y="593"/>
                    </a:cubicBezTo>
                    <a:lnTo>
                      <a:pt x="2245" y="631"/>
                    </a:lnTo>
                    <a:lnTo>
                      <a:pt x="2245" y="631"/>
                    </a:lnTo>
                    <a:cubicBezTo>
                      <a:pt x="2277" y="644"/>
                      <a:pt x="2305" y="663"/>
                      <a:pt x="2327" y="689"/>
                    </a:cubicBezTo>
                    <a:lnTo>
                      <a:pt x="2327" y="689"/>
                    </a:lnTo>
                    <a:cubicBezTo>
                      <a:pt x="2348" y="714"/>
                      <a:pt x="2378" y="731"/>
                      <a:pt x="2415" y="739"/>
                    </a:cubicBezTo>
                    <a:lnTo>
                      <a:pt x="2470" y="750"/>
                    </a:lnTo>
                    <a:lnTo>
                      <a:pt x="2470" y="750"/>
                    </a:lnTo>
                    <a:cubicBezTo>
                      <a:pt x="2469" y="750"/>
                      <a:pt x="2469" y="750"/>
                      <a:pt x="2469" y="750"/>
                    </a:cubicBezTo>
                    <a:lnTo>
                      <a:pt x="2470" y="750"/>
                    </a:lnTo>
                    <a:lnTo>
                      <a:pt x="2468" y="749"/>
                    </a:lnTo>
                    <a:lnTo>
                      <a:pt x="2468" y="749"/>
                    </a:lnTo>
                    <a:cubicBezTo>
                      <a:pt x="2456" y="740"/>
                      <a:pt x="2446" y="726"/>
                      <a:pt x="2441" y="708"/>
                    </a:cubicBezTo>
                    <a:lnTo>
                      <a:pt x="2441" y="708"/>
                    </a:lnTo>
                    <a:cubicBezTo>
                      <a:pt x="2430" y="669"/>
                      <a:pt x="2414" y="638"/>
                      <a:pt x="2392" y="613"/>
                    </a:cubicBezTo>
                    <a:lnTo>
                      <a:pt x="2327" y="535"/>
                    </a:lnTo>
                    <a:lnTo>
                      <a:pt x="2261" y="459"/>
                    </a:lnTo>
                    <a:lnTo>
                      <a:pt x="2261" y="459"/>
                    </a:lnTo>
                    <a:cubicBezTo>
                      <a:pt x="2239" y="434"/>
                      <a:pt x="2228" y="409"/>
                      <a:pt x="2228" y="382"/>
                    </a:cubicBezTo>
                    <a:lnTo>
                      <a:pt x="2228" y="382"/>
                    </a:lnTo>
                    <a:cubicBezTo>
                      <a:pt x="2228" y="357"/>
                      <a:pt x="2245" y="338"/>
                      <a:pt x="2277" y="326"/>
                    </a:cubicBezTo>
                    <a:lnTo>
                      <a:pt x="2277" y="326"/>
                    </a:lnTo>
                    <a:cubicBezTo>
                      <a:pt x="2310" y="313"/>
                      <a:pt x="2348" y="306"/>
                      <a:pt x="2392" y="306"/>
                    </a:cubicBezTo>
                    <a:lnTo>
                      <a:pt x="2654" y="306"/>
                    </a:lnTo>
                    <a:lnTo>
                      <a:pt x="2654" y="306"/>
                    </a:lnTo>
                    <a:cubicBezTo>
                      <a:pt x="2698" y="306"/>
                      <a:pt x="2737" y="313"/>
                      <a:pt x="2769" y="326"/>
                    </a:cubicBezTo>
                    <a:lnTo>
                      <a:pt x="2769" y="326"/>
                    </a:lnTo>
                    <a:cubicBezTo>
                      <a:pt x="2802" y="338"/>
                      <a:pt x="2818" y="357"/>
                      <a:pt x="2818" y="382"/>
                    </a:cubicBezTo>
                    <a:lnTo>
                      <a:pt x="2818" y="382"/>
                    </a:lnTo>
                    <a:cubicBezTo>
                      <a:pt x="2818" y="409"/>
                      <a:pt x="2808" y="434"/>
                      <a:pt x="2786" y="459"/>
                    </a:cubicBezTo>
                    <a:lnTo>
                      <a:pt x="2786" y="459"/>
                    </a:lnTo>
                    <a:cubicBezTo>
                      <a:pt x="2763" y="485"/>
                      <a:pt x="2752" y="510"/>
                      <a:pt x="2752" y="535"/>
                    </a:cubicBezTo>
                    <a:lnTo>
                      <a:pt x="2752" y="535"/>
                    </a:lnTo>
                    <a:cubicBezTo>
                      <a:pt x="2752" y="561"/>
                      <a:pt x="2769" y="580"/>
                      <a:pt x="2802" y="593"/>
                    </a:cubicBezTo>
                    <a:lnTo>
                      <a:pt x="2802" y="593"/>
                    </a:lnTo>
                    <a:cubicBezTo>
                      <a:pt x="2834" y="605"/>
                      <a:pt x="2873" y="613"/>
                      <a:pt x="2916" y="613"/>
                    </a:cubicBezTo>
                    <a:lnTo>
                      <a:pt x="3179" y="613"/>
                    </a:lnTo>
                    <a:lnTo>
                      <a:pt x="3179" y="613"/>
                    </a:lnTo>
                    <a:cubicBezTo>
                      <a:pt x="3222" y="613"/>
                      <a:pt x="3261" y="618"/>
                      <a:pt x="3293" y="631"/>
                    </a:cubicBezTo>
                    <a:lnTo>
                      <a:pt x="3293" y="631"/>
                    </a:lnTo>
                    <a:cubicBezTo>
                      <a:pt x="3326" y="644"/>
                      <a:pt x="3343" y="663"/>
                      <a:pt x="3343" y="689"/>
                    </a:cubicBezTo>
                    <a:lnTo>
                      <a:pt x="3343" y="689"/>
                    </a:lnTo>
                    <a:cubicBezTo>
                      <a:pt x="3343" y="714"/>
                      <a:pt x="3332" y="739"/>
                      <a:pt x="3310" y="765"/>
                    </a:cubicBezTo>
                    <a:lnTo>
                      <a:pt x="3310" y="765"/>
                    </a:lnTo>
                    <a:cubicBezTo>
                      <a:pt x="3288" y="791"/>
                      <a:pt x="3277" y="816"/>
                      <a:pt x="3277" y="842"/>
                    </a:cubicBezTo>
                    <a:lnTo>
                      <a:pt x="3277" y="842"/>
                    </a:lnTo>
                    <a:cubicBezTo>
                      <a:pt x="3277" y="867"/>
                      <a:pt x="3293" y="887"/>
                      <a:pt x="3326" y="900"/>
                    </a:cubicBezTo>
                    <a:lnTo>
                      <a:pt x="3326" y="900"/>
                    </a:lnTo>
                    <a:cubicBezTo>
                      <a:pt x="3360" y="912"/>
                      <a:pt x="3397" y="918"/>
                      <a:pt x="3441" y="9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7" name="Freeform 440">
                <a:extLst>
                  <a:ext uri="{FF2B5EF4-FFF2-40B4-BE49-F238E27FC236}">
                    <a16:creationId xmlns="" xmlns:a16="http://schemas.microsoft.com/office/drawing/2014/main" id="{5B03D7A0-A4EE-9245-922E-C85A2CC64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7200" y="5868988"/>
                <a:ext cx="814388" cy="487362"/>
              </a:xfrm>
              <a:custGeom>
                <a:avLst/>
                <a:gdLst>
                  <a:gd name="T0" fmla="*/ 2261 w 2262"/>
                  <a:gd name="T1" fmla="*/ 675 h 1352"/>
                  <a:gd name="T2" fmla="*/ 2071 w 2262"/>
                  <a:gd name="T3" fmla="*/ 553 h 1352"/>
                  <a:gd name="T4" fmla="*/ 1967 w 2262"/>
                  <a:gd name="T5" fmla="*/ 480 h 1352"/>
                  <a:gd name="T6" fmla="*/ 1862 w 2262"/>
                  <a:gd name="T7" fmla="*/ 407 h 1352"/>
                  <a:gd name="T8" fmla="*/ 1737 w 2262"/>
                  <a:gd name="T9" fmla="*/ 357 h 1352"/>
                  <a:gd name="T10" fmla="*/ 1633 w 2262"/>
                  <a:gd name="T11" fmla="*/ 285 h 1352"/>
                  <a:gd name="T12" fmla="*/ 1402 w 2262"/>
                  <a:gd name="T13" fmla="*/ 163 h 1352"/>
                  <a:gd name="T14" fmla="*/ 1298 w 2262"/>
                  <a:gd name="T15" fmla="*/ 90 h 1352"/>
                  <a:gd name="T16" fmla="*/ 1193 w 2262"/>
                  <a:gd name="T17" fmla="*/ 16 h 1352"/>
                  <a:gd name="T18" fmla="*/ 1068 w 2262"/>
                  <a:gd name="T19" fmla="*/ 16 h 1352"/>
                  <a:gd name="T20" fmla="*/ 963 w 2262"/>
                  <a:gd name="T21" fmla="*/ 90 h 1352"/>
                  <a:gd name="T22" fmla="*/ 859 w 2262"/>
                  <a:gd name="T23" fmla="*/ 163 h 1352"/>
                  <a:gd name="T24" fmla="*/ 732 w 2262"/>
                  <a:gd name="T25" fmla="*/ 212 h 1352"/>
                  <a:gd name="T26" fmla="*/ 628 w 2262"/>
                  <a:gd name="T27" fmla="*/ 285 h 1352"/>
                  <a:gd name="T28" fmla="*/ 397 w 2262"/>
                  <a:gd name="T29" fmla="*/ 407 h 1352"/>
                  <a:gd name="T30" fmla="*/ 293 w 2262"/>
                  <a:gd name="T31" fmla="*/ 480 h 1352"/>
                  <a:gd name="T32" fmla="*/ 188 w 2262"/>
                  <a:gd name="T33" fmla="*/ 553 h 1352"/>
                  <a:gd name="T34" fmla="*/ 63 w 2262"/>
                  <a:gd name="T35" fmla="*/ 602 h 1352"/>
                  <a:gd name="T36" fmla="*/ 0 w 2262"/>
                  <a:gd name="T37" fmla="*/ 675 h 1352"/>
                  <a:gd name="T38" fmla="*/ 188 w 2262"/>
                  <a:gd name="T39" fmla="*/ 798 h 1352"/>
                  <a:gd name="T40" fmla="*/ 293 w 2262"/>
                  <a:gd name="T41" fmla="*/ 871 h 1352"/>
                  <a:gd name="T42" fmla="*/ 397 w 2262"/>
                  <a:gd name="T43" fmla="*/ 944 h 1352"/>
                  <a:gd name="T44" fmla="*/ 523 w 2262"/>
                  <a:gd name="T45" fmla="*/ 993 h 1352"/>
                  <a:gd name="T46" fmla="*/ 628 w 2262"/>
                  <a:gd name="T47" fmla="*/ 1066 h 1352"/>
                  <a:gd name="T48" fmla="*/ 859 w 2262"/>
                  <a:gd name="T49" fmla="*/ 1188 h 1352"/>
                  <a:gd name="T50" fmla="*/ 963 w 2262"/>
                  <a:gd name="T51" fmla="*/ 1262 h 1352"/>
                  <a:gd name="T52" fmla="*/ 1068 w 2262"/>
                  <a:gd name="T53" fmla="*/ 1334 h 1352"/>
                  <a:gd name="T54" fmla="*/ 1193 w 2262"/>
                  <a:gd name="T55" fmla="*/ 1334 h 1352"/>
                  <a:gd name="T56" fmla="*/ 1298 w 2262"/>
                  <a:gd name="T57" fmla="*/ 1262 h 1352"/>
                  <a:gd name="T58" fmla="*/ 1402 w 2262"/>
                  <a:gd name="T59" fmla="*/ 1188 h 1352"/>
                  <a:gd name="T60" fmla="*/ 1528 w 2262"/>
                  <a:gd name="T61" fmla="*/ 1140 h 1352"/>
                  <a:gd name="T62" fmla="*/ 1633 w 2262"/>
                  <a:gd name="T63" fmla="*/ 1066 h 1352"/>
                  <a:gd name="T64" fmla="*/ 1862 w 2262"/>
                  <a:gd name="T65" fmla="*/ 944 h 1352"/>
                  <a:gd name="T66" fmla="*/ 1967 w 2262"/>
                  <a:gd name="T67" fmla="*/ 871 h 1352"/>
                  <a:gd name="T68" fmla="*/ 2071 w 2262"/>
                  <a:gd name="T69" fmla="*/ 798 h 1352"/>
                  <a:gd name="T70" fmla="*/ 2198 w 2262"/>
                  <a:gd name="T71" fmla="*/ 749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62" h="1352">
                    <a:moveTo>
                      <a:pt x="2261" y="675"/>
                    </a:moveTo>
                    <a:lnTo>
                      <a:pt x="2261" y="675"/>
                    </a:lnTo>
                    <a:cubicBezTo>
                      <a:pt x="2261" y="643"/>
                      <a:pt x="2240" y="618"/>
                      <a:pt x="2198" y="602"/>
                    </a:cubicBezTo>
                    <a:lnTo>
                      <a:pt x="2071" y="553"/>
                    </a:lnTo>
                    <a:lnTo>
                      <a:pt x="2071" y="553"/>
                    </a:lnTo>
                    <a:cubicBezTo>
                      <a:pt x="2030" y="537"/>
                      <a:pt x="1996" y="513"/>
                      <a:pt x="1967" y="480"/>
                    </a:cubicBezTo>
                    <a:lnTo>
                      <a:pt x="1967" y="480"/>
                    </a:lnTo>
                    <a:cubicBezTo>
                      <a:pt x="1939" y="447"/>
                      <a:pt x="1905" y="424"/>
                      <a:pt x="1862" y="407"/>
                    </a:cubicBezTo>
                    <a:lnTo>
                      <a:pt x="1737" y="357"/>
                    </a:lnTo>
                    <a:lnTo>
                      <a:pt x="1737" y="357"/>
                    </a:lnTo>
                    <a:cubicBezTo>
                      <a:pt x="1696" y="342"/>
                      <a:pt x="1660" y="317"/>
                      <a:pt x="1633" y="285"/>
                    </a:cubicBezTo>
                    <a:lnTo>
                      <a:pt x="1633" y="285"/>
                    </a:lnTo>
                    <a:cubicBezTo>
                      <a:pt x="1605" y="252"/>
                      <a:pt x="1570" y="228"/>
                      <a:pt x="1528" y="212"/>
                    </a:cubicBezTo>
                    <a:lnTo>
                      <a:pt x="1402" y="163"/>
                    </a:lnTo>
                    <a:lnTo>
                      <a:pt x="1402" y="163"/>
                    </a:lnTo>
                    <a:cubicBezTo>
                      <a:pt x="1360" y="147"/>
                      <a:pt x="1325" y="123"/>
                      <a:pt x="1298" y="90"/>
                    </a:cubicBezTo>
                    <a:lnTo>
                      <a:pt x="1298" y="90"/>
                    </a:lnTo>
                    <a:cubicBezTo>
                      <a:pt x="1270" y="57"/>
                      <a:pt x="1235" y="33"/>
                      <a:pt x="1193" y="16"/>
                    </a:cubicBezTo>
                    <a:lnTo>
                      <a:pt x="1193" y="16"/>
                    </a:lnTo>
                    <a:cubicBezTo>
                      <a:pt x="1151" y="0"/>
                      <a:pt x="1109" y="0"/>
                      <a:pt x="1068" y="16"/>
                    </a:cubicBezTo>
                    <a:lnTo>
                      <a:pt x="1068" y="16"/>
                    </a:lnTo>
                    <a:cubicBezTo>
                      <a:pt x="1025" y="33"/>
                      <a:pt x="991" y="57"/>
                      <a:pt x="963" y="90"/>
                    </a:cubicBezTo>
                    <a:lnTo>
                      <a:pt x="963" y="90"/>
                    </a:lnTo>
                    <a:cubicBezTo>
                      <a:pt x="935" y="123"/>
                      <a:pt x="900" y="147"/>
                      <a:pt x="859" y="163"/>
                    </a:cubicBezTo>
                    <a:lnTo>
                      <a:pt x="732" y="212"/>
                    </a:lnTo>
                    <a:lnTo>
                      <a:pt x="732" y="212"/>
                    </a:lnTo>
                    <a:cubicBezTo>
                      <a:pt x="691" y="228"/>
                      <a:pt x="655" y="252"/>
                      <a:pt x="628" y="285"/>
                    </a:cubicBezTo>
                    <a:lnTo>
                      <a:pt x="628" y="285"/>
                    </a:lnTo>
                    <a:cubicBezTo>
                      <a:pt x="600" y="317"/>
                      <a:pt x="565" y="342"/>
                      <a:pt x="523" y="357"/>
                    </a:cubicBezTo>
                    <a:lnTo>
                      <a:pt x="397" y="407"/>
                    </a:lnTo>
                    <a:lnTo>
                      <a:pt x="397" y="407"/>
                    </a:lnTo>
                    <a:cubicBezTo>
                      <a:pt x="355" y="424"/>
                      <a:pt x="321" y="447"/>
                      <a:pt x="293" y="480"/>
                    </a:cubicBezTo>
                    <a:lnTo>
                      <a:pt x="293" y="480"/>
                    </a:lnTo>
                    <a:cubicBezTo>
                      <a:pt x="265" y="513"/>
                      <a:pt x="231" y="537"/>
                      <a:pt x="188" y="553"/>
                    </a:cubicBezTo>
                    <a:lnTo>
                      <a:pt x="63" y="602"/>
                    </a:lnTo>
                    <a:lnTo>
                      <a:pt x="63" y="602"/>
                    </a:lnTo>
                    <a:cubicBezTo>
                      <a:pt x="21" y="618"/>
                      <a:pt x="0" y="643"/>
                      <a:pt x="0" y="675"/>
                    </a:cubicBezTo>
                    <a:lnTo>
                      <a:pt x="0" y="675"/>
                    </a:lnTo>
                    <a:cubicBezTo>
                      <a:pt x="0" y="708"/>
                      <a:pt x="21" y="733"/>
                      <a:pt x="63" y="749"/>
                    </a:cubicBezTo>
                    <a:lnTo>
                      <a:pt x="188" y="798"/>
                    </a:lnTo>
                    <a:lnTo>
                      <a:pt x="188" y="798"/>
                    </a:lnTo>
                    <a:cubicBezTo>
                      <a:pt x="231" y="814"/>
                      <a:pt x="265" y="839"/>
                      <a:pt x="293" y="871"/>
                    </a:cubicBezTo>
                    <a:lnTo>
                      <a:pt x="293" y="871"/>
                    </a:lnTo>
                    <a:cubicBezTo>
                      <a:pt x="321" y="904"/>
                      <a:pt x="355" y="928"/>
                      <a:pt x="397" y="944"/>
                    </a:cubicBezTo>
                    <a:lnTo>
                      <a:pt x="523" y="993"/>
                    </a:lnTo>
                    <a:lnTo>
                      <a:pt x="523" y="993"/>
                    </a:lnTo>
                    <a:cubicBezTo>
                      <a:pt x="565" y="1009"/>
                      <a:pt x="600" y="1034"/>
                      <a:pt x="628" y="1066"/>
                    </a:cubicBezTo>
                    <a:lnTo>
                      <a:pt x="628" y="1066"/>
                    </a:lnTo>
                    <a:cubicBezTo>
                      <a:pt x="655" y="1099"/>
                      <a:pt x="691" y="1124"/>
                      <a:pt x="732" y="1140"/>
                    </a:cubicBezTo>
                    <a:lnTo>
                      <a:pt x="859" y="1188"/>
                    </a:lnTo>
                    <a:lnTo>
                      <a:pt x="859" y="1188"/>
                    </a:lnTo>
                    <a:cubicBezTo>
                      <a:pt x="900" y="1205"/>
                      <a:pt x="935" y="1228"/>
                      <a:pt x="963" y="1262"/>
                    </a:cubicBezTo>
                    <a:lnTo>
                      <a:pt x="963" y="1262"/>
                    </a:lnTo>
                    <a:cubicBezTo>
                      <a:pt x="991" y="1294"/>
                      <a:pt x="1025" y="1318"/>
                      <a:pt x="1068" y="1334"/>
                    </a:cubicBezTo>
                    <a:lnTo>
                      <a:pt x="1068" y="1334"/>
                    </a:lnTo>
                    <a:cubicBezTo>
                      <a:pt x="1109" y="1351"/>
                      <a:pt x="1151" y="1351"/>
                      <a:pt x="1193" y="1334"/>
                    </a:cubicBezTo>
                    <a:lnTo>
                      <a:pt x="1193" y="1334"/>
                    </a:lnTo>
                    <a:cubicBezTo>
                      <a:pt x="1235" y="1318"/>
                      <a:pt x="1270" y="1294"/>
                      <a:pt x="1298" y="1262"/>
                    </a:cubicBezTo>
                    <a:lnTo>
                      <a:pt x="1298" y="1262"/>
                    </a:lnTo>
                    <a:cubicBezTo>
                      <a:pt x="1325" y="1228"/>
                      <a:pt x="1360" y="1205"/>
                      <a:pt x="1402" y="1188"/>
                    </a:cubicBezTo>
                    <a:lnTo>
                      <a:pt x="1528" y="1140"/>
                    </a:lnTo>
                    <a:lnTo>
                      <a:pt x="1528" y="1140"/>
                    </a:lnTo>
                    <a:cubicBezTo>
                      <a:pt x="1570" y="1124"/>
                      <a:pt x="1605" y="1099"/>
                      <a:pt x="1633" y="1066"/>
                    </a:cubicBezTo>
                    <a:lnTo>
                      <a:pt x="1633" y="1066"/>
                    </a:lnTo>
                    <a:cubicBezTo>
                      <a:pt x="1660" y="1034"/>
                      <a:pt x="1696" y="1009"/>
                      <a:pt x="1737" y="993"/>
                    </a:cubicBezTo>
                    <a:lnTo>
                      <a:pt x="1862" y="944"/>
                    </a:lnTo>
                    <a:lnTo>
                      <a:pt x="1862" y="944"/>
                    </a:lnTo>
                    <a:cubicBezTo>
                      <a:pt x="1905" y="928"/>
                      <a:pt x="1939" y="904"/>
                      <a:pt x="1967" y="871"/>
                    </a:cubicBezTo>
                    <a:lnTo>
                      <a:pt x="1967" y="871"/>
                    </a:lnTo>
                    <a:cubicBezTo>
                      <a:pt x="1996" y="839"/>
                      <a:pt x="2030" y="814"/>
                      <a:pt x="2071" y="798"/>
                    </a:cubicBezTo>
                    <a:lnTo>
                      <a:pt x="2198" y="749"/>
                    </a:lnTo>
                    <a:lnTo>
                      <a:pt x="2198" y="749"/>
                    </a:lnTo>
                    <a:cubicBezTo>
                      <a:pt x="2240" y="733"/>
                      <a:pt x="2261" y="708"/>
                      <a:pt x="2261" y="67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8" name="Freeform 441">
                <a:extLst>
                  <a:ext uri="{FF2B5EF4-FFF2-40B4-BE49-F238E27FC236}">
                    <a16:creationId xmlns="" xmlns:a16="http://schemas.microsoft.com/office/drawing/2014/main" id="{AFB7776E-19A8-F34B-9542-0638D73D3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4513" y="5921375"/>
                <a:ext cx="641350" cy="382588"/>
              </a:xfrm>
              <a:custGeom>
                <a:avLst/>
                <a:gdLst>
                  <a:gd name="T0" fmla="*/ 1779 w 1780"/>
                  <a:gd name="T1" fmla="*/ 531 h 1064"/>
                  <a:gd name="T2" fmla="*/ 1630 w 1780"/>
                  <a:gd name="T3" fmla="*/ 435 h 1064"/>
                  <a:gd name="T4" fmla="*/ 1548 w 1780"/>
                  <a:gd name="T5" fmla="*/ 377 h 1064"/>
                  <a:gd name="T6" fmla="*/ 1465 w 1780"/>
                  <a:gd name="T7" fmla="*/ 320 h 1064"/>
                  <a:gd name="T8" fmla="*/ 1367 w 1780"/>
                  <a:gd name="T9" fmla="*/ 282 h 1064"/>
                  <a:gd name="T10" fmla="*/ 1285 w 1780"/>
                  <a:gd name="T11" fmla="*/ 225 h 1064"/>
                  <a:gd name="T12" fmla="*/ 1103 w 1780"/>
                  <a:gd name="T13" fmla="*/ 128 h 1064"/>
                  <a:gd name="T14" fmla="*/ 1021 w 1780"/>
                  <a:gd name="T15" fmla="*/ 71 h 1064"/>
                  <a:gd name="T16" fmla="*/ 938 w 1780"/>
                  <a:gd name="T17" fmla="*/ 13 h 1064"/>
                  <a:gd name="T18" fmla="*/ 840 w 1780"/>
                  <a:gd name="T19" fmla="*/ 13 h 1064"/>
                  <a:gd name="T20" fmla="*/ 757 w 1780"/>
                  <a:gd name="T21" fmla="*/ 71 h 1064"/>
                  <a:gd name="T22" fmla="*/ 675 w 1780"/>
                  <a:gd name="T23" fmla="*/ 128 h 1064"/>
                  <a:gd name="T24" fmla="*/ 576 w 1780"/>
                  <a:gd name="T25" fmla="*/ 167 h 1064"/>
                  <a:gd name="T26" fmla="*/ 494 w 1780"/>
                  <a:gd name="T27" fmla="*/ 225 h 1064"/>
                  <a:gd name="T28" fmla="*/ 312 w 1780"/>
                  <a:gd name="T29" fmla="*/ 320 h 1064"/>
                  <a:gd name="T30" fmla="*/ 230 w 1780"/>
                  <a:gd name="T31" fmla="*/ 377 h 1064"/>
                  <a:gd name="T32" fmla="*/ 148 w 1780"/>
                  <a:gd name="T33" fmla="*/ 435 h 1064"/>
                  <a:gd name="T34" fmla="*/ 49 w 1780"/>
                  <a:gd name="T35" fmla="*/ 474 h 1064"/>
                  <a:gd name="T36" fmla="*/ 0 w 1780"/>
                  <a:gd name="T37" fmla="*/ 531 h 1064"/>
                  <a:gd name="T38" fmla="*/ 148 w 1780"/>
                  <a:gd name="T39" fmla="*/ 627 h 1064"/>
                  <a:gd name="T40" fmla="*/ 230 w 1780"/>
                  <a:gd name="T41" fmla="*/ 685 h 1064"/>
                  <a:gd name="T42" fmla="*/ 312 w 1780"/>
                  <a:gd name="T43" fmla="*/ 743 h 1064"/>
                  <a:gd name="T44" fmla="*/ 412 w 1780"/>
                  <a:gd name="T45" fmla="*/ 781 h 1064"/>
                  <a:gd name="T46" fmla="*/ 494 w 1780"/>
                  <a:gd name="T47" fmla="*/ 839 h 1064"/>
                  <a:gd name="T48" fmla="*/ 675 w 1780"/>
                  <a:gd name="T49" fmla="*/ 935 h 1064"/>
                  <a:gd name="T50" fmla="*/ 757 w 1780"/>
                  <a:gd name="T51" fmla="*/ 993 h 1064"/>
                  <a:gd name="T52" fmla="*/ 840 w 1780"/>
                  <a:gd name="T53" fmla="*/ 1050 h 1064"/>
                  <a:gd name="T54" fmla="*/ 938 w 1780"/>
                  <a:gd name="T55" fmla="*/ 1050 h 1064"/>
                  <a:gd name="T56" fmla="*/ 1021 w 1780"/>
                  <a:gd name="T57" fmla="*/ 993 h 1064"/>
                  <a:gd name="T58" fmla="*/ 1103 w 1780"/>
                  <a:gd name="T59" fmla="*/ 935 h 1064"/>
                  <a:gd name="T60" fmla="*/ 1202 w 1780"/>
                  <a:gd name="T61" fmla="*/ 897 h 1064"/>
                  <a:gd name="T62" fmla="*/ 1285 w 1780"/>
                  <a:gd name="T63" fmla="*/ 839 h 1064"/>
                  <a:gd name="T64" fmla="*/ 1465 w 1780"/>
                  <a:gd name="T65" fmla="*/ 743 h 1064"/>
                  <a:gd name="T66" fmla="*/ 1548 w 1780"/>
                  <a:gd name="T67" fmla="*/ 685 h 1064"/>
                  <a:gd name="T68" fmla="*/ 1630 w 1780"/>
                  <a:gd name="T69" fmla="*/ 627 h 1064"/>
                  <a:gd name="T70" fmla="*/ 1729 w 1780"/>
                  <a:gd name="T71" fmla="*/ 589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80" h="1064">
                    <a:moveTo>
                      <a:pt x="1779" y="531"/>
                    </a:moveTo>
                    <a:lnTo>
                      <a:pt x="1779" y="531"/>
                    </a:lnTo>
                    <a:cubicBezTo>
                      <a:pt x="1779" y="506"/>
                      <a:pt x="1762" y="486"/>
                      <a:pt x="1729" y="474"/>
                    </a:cubicBezTo>
                    <a:lnTo>
                      <a:pt x="1630" y="435"/>
                    </a:lnTo>
                    <a:lnTo>
                      <a:pt x="1630" y="435"/>
                    </a:lnTo>
                    <a:cubicBezTo>
                      <a:pt x="1597" y="423"/>
                      <a:pt x="1570" y="404"/>
                      <a:pt x="1548" y="377"/>
                    </a:cubicBezTo>
                    <a:lnTo>
                      <a:pt x="1548" y="377"/>
                    </a:lnTo>
                    <a:cubicBezTo>
                      <a:pt x="1526" y="352"/>
                      <a:pt x="1499" y="333"/>
                      <a:pt x="1465" y="320"/>
                    </a:cubicBezTo>
                    <a:lnTo>
                      <a:pt x="1367" y="282"/>
                    </a:lnTo>
                    <a:lnTo>
                      <a:pt x="1367" y="282"/>
                    </a:lnTo>
                    <a:cubicBezTo>
                      <a:pt x="1334" y="269"/>
                      <a:pt x="1307" y="250"/>
                      <a:pt x="1285" y="225"/>
                    </a:cubicBezTo>
                    <a:lnTo>
                      <a:pt x="1285" y="225"/>
                    </a:lnTo>
                    <a:cubicBezTo>
                      <a:pt x="1263" y="198"/>
                      <a:pt x="1235" y="179"/>
                      <a:pt x="1202" y="167"/>
                    </a:cubicBezTo>
                    <a:lnTo>
                      <a:pt x="1103" y="128"/>
                    </a:lnTo>
                    <a:lnTo>
                      <a:pt x="1103" y="128"/>
                    </a:lnTo>
                    <a:cubicBezTo>
                      <a:pt x="1070" y="115"/>
                      <a:pt x="1043" y="96"/>
                      <a:pt x="1021" y="71"/>
                    </a:cubicBezTo>
                    <a:lnTo>
                      <a:pt x="1021" y="71"/>
                    </a:lnTo>
                    <a:cubicBezTo>
                      <a:pt x="999" y="45"/>
                      <a:pt x="971" y="26"/>
                      <a:pt x="938" y="13"/>
                    </a:cubicBezTo>
                    <a:lnTo>
                      <a:pt x="938" y="13"/>
                    </a:lnTo>
                    <a:cubicBezTo>
                      <a:pt x="906" y="0"/>
                      <a:pt x="873" y="0"/>
                      <a:pt x="840" y="13"/>
                    </a:cubicBezTo>
                    <a:lnTo>
                      <a:pt x="840" y="13"/>
                    </a:lnTo>
                    <a:cubicBezTo>
                      <a:pt x="807" y="26"/>
                      <a:pt x="780" y="45"/>
                      <a:pt x="757" y="71"/>
                    </a:cubicBezTo>
                    <a:lnTo>
                      <a:pt x="757" y="71"/>
                    </a:lnTo>
                    <a:cubicBezTo>
                      <a:pt x="735" y="96"/>
                      <a:pt x="708" y="115"/>
                      <a:pt x="675" y="128"/>
                    </a:cubicBezTo>
                    <a:lnTo>
                      <a:pt x="576" y="167"/>
                    </a:lnTo>
                    <a:lnTo>
                      <a:pt x="576" y="167"/>
                    </a:lnTo>
                    <a:cubicBezTo>
                      <a:pt x="544" y="179"/>
                      <a:pt x="516" y="198"/>
                      <a:pt x="494" y="225"/>
                    </a:cubicBezTo>
                    <a:lnTo>
                      <a:pt x="494" y="225"/>
                    </a:lnTo>
                    <a:cubicBezTo>
                      <a:pt x="472" y="250"/>
                      <a:pt x="444" y="269"/>
                      <a:pt x="412" y="282"/>
                    </a:cubicBezTo>
                    <a:lnTo>
                      <a:pt x="312" y="320"/>
                    </a:lnTo>
                    <a:lnTo>
                      <a:pt x="312" y="320"/>
                    </a:lnTo>
                    <a:cubicBezTo>
                      <a:pt x="279" y="333"/>
                      <a:pt x="252" y="352"/>
                      <a:pt x="230" y="377"/>
                    </a:cubicBezTo>
                    <a:lnTo>
                      <a:pt x="230" y="377"/>
                    </a:lnTo>
                    <a:cubicBezTo>
                      <a:pt x="208" y="404"/>
                      <a:pt x="181" y="423"/>
                      <a:pt x="148" y="435"/>
                    </a:cubicBezTo>
                    <a:lnTo>
                      <a:pt x="49" y="474"/>
                    </a:lnTo>
                    <a:lnTo>
                      <a:pt x="49" y="474"/>
                    </a:lnTo>
                    <a:cubicBezTo>
                      <a:pt x="17" y="486"/>
                      <a:pt x="0" y="506"/>
                      <a:pt x="0" y="531"/>
                    </a:cubicBezTo>
                    <a:lnTo>
                      <a:pt x="0" y="531"/>
                    </a:lnTo>
                    <a:cubicBezTo>
                      <a:pt x="0" y="557"/>
                      <a:pt x="17" y="576"/>
                      <a:pt x="49" y="589"/>
                    </a:cubicBezTo>
                    <a:lnTo>
                      <a:pt x="148" y="627"/>
                    </a:lnTo>
                    <a:lnTo>
                      <a:pt x="148" y="627"/>
                    </a:lnTo>
                    <a:cubicBezTo>
                      <a:pt x="181" y="640"/>
                      <a:pt x="208" y="660"/>
                      <a:pt x="230" y="685"/>
                    </a:cubicBezTo>
                    <a:lnTo>
                      <a:pt x="230" y="685"/>
                    </a:lnTo>
                    <a:cubicBezTo>
                      <a:pt x="252" y="711"/>
                      <a:pt x="279" y="730"/>
                      <a:pt x="312" y="743"/>
                    </a:cubicBezTo>
                    <a:lnTo>
                      <a:pt x="412" y="781"/>
                    </a:lnTo>
                    <a:lnTo>
                      <a:pt x="412" y="781"/>
                    </a:lnTo>
                    <a:cubicBezTo>
                      <a:pt x="444" y="794"/>
                      <a:pt x="472" y="814"/>
                      <a:pt x="494" y="839"/>
                    </a:cubicBezTo>
                    <a:lnTo>
                      <a:pt x="494" y="839"/>
                    </a:lnTo>
                    <a:cubicBezTo>
                      <a:pt x="516" y="865"/>
                      <a:pt x="544" y="884"/>
                      <a:pt x="576" y="897"/>
                    </a:cubicBezTo>
                    <a:lnTo>
                      <a:pt x="675" y="935"/>
                    </a:lnTo>
                    <a:lnTo>
                      <a:pt x="675" y="935"/>
                    </a:lnTo>
                    <a:cubicBezTo>
                      <a:pt x="708" y="948"/>
                      <a:pt x="735" y="967"/>
                      <a:pt x="757" y="993"/>
                    </a:cubicBezTo>
                    <a:lnTo>
                      <a:pt x="757" y="993"/>
                    </a:lnTo>
                    <a:cubicBezTo>
                      <a:pt x="780" y="1019"/>
                      <a:pt x="807" y="1038"/>
                      <a:pt x="840" y="1050"/>
                    </a:cubicBezTo>
                    <a:lnTo>
                      <a:pt x="840" y="1050"/>
                    </a:lnTo>
                    <a:cubicBezTo>
                      <a:pt x="873" y="1063"/>
                      <a:pt x="906" y="1063"/>
                      <a:pt x="938" y="1050"/>
                    </a:cubicBezTo>
                    <a:lnTo>
                      <a:pt x="938" y="1050"/>
                    </a:lnTo>
                    <a:cubicBezTo>
                      <a:pt x="971" y="1038"/>
                      <a:pt x="999" y="1019"/>
                      <a:pt x="1021" y="993"/>
                    </a:cubicBezTo>
                    <a:lnTo>
                      <a:pt x="1021" y="993"/>
                    </a:lnTo>
                    <a:cubicBezTo>
                      <a:pt x="1043" y="967"/>
                      <a:pt x="1070" y="948"/>
                      <a:pt x="1103" y="935"/>
                    </a:cubicBezTo>
                    <a:lnTo>
                      <a:pt x="1202" y="897"/>
                    </a:lnTo>
                    <a:lnTo>
                      <a:pt x="1202" y="897"/>
                    </a:lnTo>
                    <a:cubicBezTo>
                      <a:pt x="1235" y="884"/>
                      <a:pt x="1263" y="865"/>
                      <a:pt x="1285" y="839"/>
                    </a:cubicBezTo>
                    <a:lnTo>
                      <a:pt x="1285" y="839"/>
                    </a:lnTo>
                    <a:cubicBezTo>
                      <a:pt x="1307" y="814"/>
                      <a:pt x="1334" y="794"/>
                      <a:pt x="1367" y="781"/>
                    </a:cubicBezTo>
                    <a:lnTo>
                      <a:pt x="1465" y="743"/>
                    </a:lnTo>
                    <a:lnTo>
                      <a:pt x="1465" y="743"/>
                    </a:lnTo>
                    <a:cubicBezTo>
                      <a:pt x="1499" y="730"/>
                      <a:pt x="1526" y="711"/>
                      <a:pt x="1548" y="685"/>
                    </a:cubicBezTo>
                    <a:lnTo>
                      <a:pt x="1548" y="685"/>
                    </a:lnTo>
                    <a:cubicBezTo>
                      <a:pt x="1570" y="660"/>
                      <a:pt x="1597" y="640"/>
                      <a:pt x="1630" y="627"/>
                    </a:cubicBezTo>
                    <a:lnTo>
                      <a:pt x="1729" y="589"/>
                    </a:lnTo>
                    <a:lnTo>
                      <a:pt x="1729" y="589"/>
                    </a:lnTo>
                    <a:cubicBezTo>
                      <a:pt x="1762" y="576"/>
                      <a:pt x="1779" y="557"/>
                      <a:pt x="1779" y="53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9" name="Freeform 442">
                <a:extLst>
                  <a:ext uri="{FF2B5EF4-FFF2-40B4-BE49-F238E27FC236}">
                    <a16:creationId xmlns="" xmlns:a16="http://schemas.microsoft.com/office/drawing/2014/main" id="{E183BD0B-1B34-9E47-BD25-5331F1FC4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9753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131 w 165"/>
                  <a:gd name="T3" fmla="*/ 153 h 307"/>
                  <a:gd name="T4" fmla="*/ 131 w 165"/>
                  <a:gd name="T5" fmla="*/ 153 h 307"/>
                  <a:gd name="T6" fmla="*/ 164 w 165"/>
                  <a:gd name="T7" fmla="*/ 77 h 307"/>
                  <a:gd name="T8" fmla="*/ 164 w 165"/>
                  <a:gd name="T9" fmla="*/ 77 h 307"/>
                  <a:gd name="T10" fmla="*/ 115 w 165"/>
                  <a:gd name="T11" fmla="*/ 19 h 307"/>
                  <a:gd name="T12" fmla="*/ 115 w 165"/>
                  <a:gd name="T13" fmla="*/ 19 h 307"/>
                  <a:gd name="T14" fmla="*/ 0 w 165"/>
                  <a:gd name="T15" fmla="*/ 0 h 307"/>
                  <a:gd name="T16" fmla="*/ 0 w 165"/>
                  <a:gd name="T17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53" y="128"/>
                      <a:pt x="164" y="102"/>
                      <a:pt x="164" y="77"/>
                    </a:cubicBezTo>
                    <a:lnTo>
                      <a:pt x="164" y="77"/>
                    </a:lnTo>
                    <a:cubicBezTo>
                      <a:pt x="164" y="51"/>
                      <a:pt x="148" y="32"/>
                      <a:pt x="115" y="19"/>
                    </a:cubicBezTo>
                    <a:lnTo>
                      <a:pt x="115" y="19"/>
                    </a:lnTo>
                    <a:cubicBezTo>
                      <a:pt x="82" y="7"/>
                      <a:pt x="44" y="0"/>
                      <a:pt x="0" y="0"/>
                    </a:cubicBez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0" name="Freeform 443">
                <a:extLst>
                  <a:ext uri="{FF2B5EF4-FFF2-40B4-BE49-F238E27FC236}">
                    <a16:creationId xmlns="" xmlns:a16="http://schemas.microsoft.com/office/drawing/2014/main" id="{5C4AF077-0A7E-C241-8634-A13FCB563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1404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0 w 165"/>
                  <a:gd name="T3" fmla="*/ 306 h 307"/>
                  <a:gd name="T4" fmla="*/ 115 w 165"/>
                  <a:gd name="T5" fmla="*/ 287 h 307"/>
                  <a:gd name="T6" fmla="*/ 115 w 165"/>
                  <a:gd name="T7" fmla="*/ 287 h 307"/>
                  <a:gd name="T8" fmla="*/ 164 w 165"/>
                  <a:gd name="T9" fmla="*/ 230 h 307"/>
                  <a:gd name="T10" fmla="*/ 164 w 165"/>
                  <a:gd name="T11" fmla="*/ 230 h 307"/>
                  <a:gd name="T12" fmla="*/ 131 w 165"/>
                  <a:gd name="T13" fmla="*/ 153 h 307"/>
                  <a:gd name="T14" fmla="*/ 66 w 165"/>
                  <a:gd name="T15" fmla="*/ 77 h 307"/>
                  <a:gd name="T16" fmla="*/ 0 w 165"/>
                  <a:gd name="T17" fmla="*/ 0 h 307"/>
                  <a:gd name="T18" fmla="*/ 0 w 165"/>
                  <a:gd name="T19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0" y="306"/>
                    </a:lnTo>
                    <a:cubicBezTo>
                      <a:pt x="44" y="306"/>
                      <a:pt x="82" y="300"/>
                      <a:pt x="115" y="287"/>
                    </a:cubicBezTo>
                    <a:lnTo>
                      <a:pt x="115" y="287"/>
                    </a:lnTo>
                    <a:cubicBezTo>
                      <a:pt x="148" y="274"/>
                      <a:pt x="164" y="255"/>
                      <a:pt x="164" y="230"/>
                    </a:cubicBezTo>
                    <a:lnTo>
                      <a:pt x="164" y="230"/>
                    </a:lnTo>
                    <a:cubicBezTo>
                      <a:pt x="164" y="205"/>
                      <a:pt x="153" y="179"/>
                      <a:pt x="131" y="153"/>
                    </a:cubicBezTo>
                    <a:lnTo>
                      <a:pt x="66" y="77"/>
                    </a:lnTo>
                    <a:lnTo>
                      <a:pt x="0" y="0"/>
                    </a:ln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444">
                <a:extLst>
                  <a:ext uri="{FF2B5EF4-FFF2-40B4-BE49-F238E27FC236}">
                    <a16:creationId xmlns="" xmlns:a16="http://schemas.microsoft.com/office/drawing/2014/main" id="{B2384808-909B-9C4F-A199-7467871DD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3425" y="6032500"/>
                <a:ext cx="260350" cy="160338"/>
              </a:xfrm>
              <a:custGeom>
                <a:avLst/>
                <a:gdLst>
                  <a:gd name="T0" fmla="*/ 50 w 723"/>
                  <a:gd name="T1" fmla="*/ 280 h 447"/>
                  <a:gd name="T2" fmla="*/ 148 w 723"/>
                  <a:gd name="T3" fmla="*/ 318 h 447"/>
                  <a:gd name="T4" fmla="*/ 148 w 723"/>
                  <a:gd name="T5" fmla="*/ 318 h 447"/>
                  <a:gd name="T6" fmla="*/ 231 w 723"/>
                  <a:gd name="T7" fmla="*/ 376 h 447"/>
                  <a:gd name="T8" fmla="*/ 231 w 723"/>
                  <a:gd name="T9" fmla="*/ 376 h 447"/>
                  <a:gd name="T10" fmla="*/ 312 w 723"/>
                  <a:gd name="T11" fmla="*/ 433 h 447"/>
                  <a:gd name="T12" fmla="*/ 312 w 723"/>
                  <a:gd name="T13" fmla="*/ 433 h 447"/>
                  <a:gd name="T14" fmla="*/ 410 w 723"/>
                  <a:gd name="T15" fmla="*/ 433 h 447"/>
                  <a:gd name="T16" fmla="*/ 410 w 723"/>
                  <a:gd name="T17" fmla="*/ 433 h 447"/>
                  <a:gd name="T18" fmla="*/ 492 w 723"/>
                  <a:gd name="T19" fmla="*/ 376 h 447"/>
                  <a:gd name="T20" fmla="*/ 492 w 723"/>
                  <a:gd name="T21" fmla="*/ 376 h 447"/>
                  <a:gd name="T22" fmla="*/ 574 w 723"/>
                  <a:gd name="T23" fmla="*/ 318 h 447"/>
                  <a:gd name="T24" fmla="*/ 673 w 723"/>
                  <a:gd name="T25" fmla="*/ 280 h 447"/>
                  <a:gd name="T26" fmla="*/ 673 w 723"/>
                  <a:gd name="T27" fmla="*/ 280 h 447"/>
                  <a:gd name="T28" fmla="*/ 722 w 723"/>
                  <a:gd name="T29" fmla="*/ 222 h 447"/>
                  <a:gd name="T30" fmla="*/ 722 w 723"/>
                  <a:gd name="T31" fmla="*/ 222 h 447"/>
                  <a:gd name="T32" fmla="*/ 673 w 723"/>
                  <a:gd name="T33" fmla="*/ 165 h 447"/>
                  <a:gd name="T34" fmla="*/ 574 w 723"/>
                  <a:gd name="T35" fmla="*/ 126 h 447"/>
                  <a:gd name="T36" fmla="*/ 574 w 723"/>
                  <a:gd name="T37" fmla="*/ 126 h 447"/>
                  <a:gd name="T38" fmla="*/ 492 w 723"/>
                  <a:gd name="T39" fmla="*/ 69 h 447"/>
                  <a:gd name="T40" fmla="*/ 492 w 723"/>
                  <a:gd name="T41" fmla="*/ 69 h 447"/>
                  <a:gd name="T42" fmla="*/ 410 w 723"/>
                  <a:gd name="T43" fmla="*/ 13 h 447"/>
                  <a:gd name="T44" fmla="*/ 410 w 723"/>
                  <a:gd name="T45" fmla="*/ 13 h 447"/>
                  <a:gd name="T46" fmla="*/ 312 w 723"/>
                  <a:gd name="T47" fmla="*/ 13 h 447"/>
                  <a:gd name="T48" fmla="*/ 312 w 723"/>
                  <a:gd name="T49" fmla="*/ 13 h 447"/>
                  <a:gd name="T50" fmla="*/ 231 w 723"/>
                  <a:gd name="T51" fmla="*/ 69 h 447"/>
                  <a:gd name="T52" fmla="*/ 231 w 723"/>
                  <a:gd name="T53" fmla="*/ 69 h 447"/>
                  <a:gd name="T54" fmla="*/ 148 w 723"/>
                  <a:gd name="T55" fmla="*/ 126 h 447"/>
                  <a:gd name="T56" fmla="*/ 50 w 723"/>
                  <a:gd name="T57" fmla="*/ 165 h 447"/>
                  <a:gd name="T58" fmla="*/ 50 w 723"/>
                  <a:gd name="T59" fmla="*/ 165 h 447"/>
                  <a:gd name="T60" fmla="*/ 0 w 723"/>
                  <a:gd name="T61" fmla="*/ 222 h 447"/>
                  <a:gd name="T62" fmla="*/ 0 w 723"/>
                  <a:gd name="T63" fmla="*/ 222 h 447"/>
                  <a:gd name="T64" fmla="*/ 50 w 723"/>
                  <a:gd name="T65" fmla="*/ 28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3" h="447">
                    <a:moveTo>
                      <a:pt x="50" y="280"/>
                    </a:moveTo>
                    <a:lnTo>
                      <a:pt x="148" y="318"/>
                    </a:lnTo>
                    <a:lnTo>
                      <a:pt x="148" y="318"/>
                    </a:lnTo>
                    <a:cubicBezTo>
                      <a:pt x="181" y="331"/>
                      <a:pt x="208" y="350"/>
                      <a:pt x="231" y="376"/>
                    </a:cubicBezTo>
                    <a:lnTo>
                      <a:pt x="231" y="376"/>
                    </a:lnTo>
                    <a:cubicBezTo>
                      <a:pt x="252" y="401"/>
                      <a:pt x="279" y="420"/>
                      <a:pt x="312" y="433"/>
                    </a:cubicBezTo>
                    <a:lnTo>
                      <a:pt x="312" y="433"/>
                    </a:lnTo>
                    <a:cubicBezTo>
                      <a:pt x="345" y="446"/>
                      <a:pt x="378" y="446"/>
                      <a:pt x="410" y="433"/>
                    </a:cubicBezTo>
                    <a:lnTo>
                      <a:pt x="410" y="433"/>
                    </a:lnTo>
                    <a:cubicBezTo>
                      <a:pt x="443" y="420"/>
                      <a:pt x="470" y="401"/>
                      <a:pt x="492" y="376"/>
                    </a:cubicBezTo>
                    <a:lnTo>
                      <a:pt x="492" y="376"/>
                    </a:lnTo>
                    <a:cubicBezTo>
                      <a:pt x="514" y="350"/>
                      <a:pt x="541" y="331"/>
                      <a:pt x="574" y="318"/>
                    </a:cubicBezTo>
                    <a:lnTo>
                      <a:pt x="673" y="280"/>
                    </a:lnTo>
                    <a:lnTo>
                      <a:pt x="673" y="280"/>
                    </a:lnTo>
                    <a:cubicBezTo>
                      <a:pt x="705" y="267"/>
                      <a:pt x="722" y="248"/>
                      <a:pt x="722" y="222"/>
                    </a:cubicBezTo>
                    <a:lnTo>
                      <a:pt x="722" y="222"/>
                    </a:lnTo>
                    <a:cubicBezTo>
                      <a:pt x="722" y="197"/>
                      <a:pt x="705" y="177"/>
                      <a:pt x="673" y="165"/>
                    </a:cubicBezTo>
                    <a:lnTo>
                      <a:pt x="574" y="126"/>
                    </a:lnTo>
                    <a:lnTo>
                      <a:pt x="574" y="126"/>
                    </a:lnTo>
                    <a:cubicBezTo>
                      <a:pt x="541" y="114"/>
                      <a:pt x="514" y="95"/>
                      <a:pt x="492" y="69"/>
                    </a:cubicBezTo>
                    <a:lnTo>
                      <a:pt x="492" y="69"/>
                    </a:lnTo>
                    <a:cubicBezTo>
                      <a:pt x="470" y="44"/>
                      <a:pt x="443" y="25"/>
                      <a:pt x="410" y="13"/>
                    </a:cubicBezTo>
                    <a:lnTo>
                      <a:pt x="410" y="13"/>
                    </a:lnTo>
                    <a:cubicBezTo>
                      <a:pt x="378" y="0"/>
                      <a:pt x="345" y="0"/>
                      <a:pt x="312" y="13"/>
                    </a:cubicBezTo>
                    <a:lnTo>
                      <a:pt x="312" y="13"/>
                    </a:lnTo>
                    <a:cubicBezTo>
                      <a:pt x="279" y="25"/>
                      <a:pt x="252" y="44"/>
                      <a:pt x="231" y="69"/>
                    </a:cubicBezTo>
                    <a:lnTo>
                      <a:pt x="231" y="69"/>
                    </a:lnTo>
                    <a:cubicBezTo>
                      <a:pt x="208" y="95"/>
                      <a:pt x="181" y="114"/>
                      <a:pt x="148" y="126"/>
                    </a:cubicBezTo>
                    <a:lnTo>
                      <a:pt x="50" y="165"/>
                    </a:lnTo>
                    <a:lnTo>
                      <a:pt x="50" y="165"/>
                    </a:lnTo>
                    <a:cubicBezTo>
                      <a:pt x="17" y="177"/>
                      <a:pt x="0" y="197"/>
                      <a:pt x="0" y="222"/>
                    </a:cubicBezTo>
                    <a:lnTo>
                      <a:pt x="0" y="222"/>
                    </a:lnTo>
                    <a:cubicBezTo>
                      <a:pt x="0" y="248"/>
                      <a:pt x="17" y="267"/>
                      <a:pt x="50" y="2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445">
                <a:extLst>
                  <a:ext uri="{FF2B5EF4-FFF2-40B4-BE49-F238E27FC236}">
                    <a16:creationId xmlns="" xmlns:a16="http://schemas.microsoft.com/office/drawing/2014/main" id="{6CAB1E44-17E5-7B49-8764-AE1E9D7D3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1738" y="6032500"/>
                <a:ext cx="165100" cy="160338"/>
              </a:xfrm>
              <a:custGeom>
                <a:avLst/>
                <a:gdLst>
                  <a:gd name="T0" fmla="*/ 328 w 459"/>
                  <a:gd name="T1" fmla="*/ 222 h 447"/>
                  <a:gd name="T2" fmla="*/ 328 w 459"/>
                  <a:gd name="T3" fmla="*/ 222 h 447"/>
                  <a:gd name="T4" fmla="*/ 279 w 459"/>
                  <a:gd name="T5" fmla="*/ 165 h 447"/>
                  <a:gd name="T6" fmla="*/ 279 w 459"/>
                  <a:gd name="T7" fmla="*/ 165 h 447"/>
                  <a:gd name="T8" fmla="*/ 180 w 459"/>
                  <a:gd name="T9" fmla="*/ 165 h 447"/>
                  <a:gd name="T10" fmla="*/ 180 w 459"/>
                  <a:gd name="T11" fmla="*/ 165 h 447"/>
                  <a:gd name="T12" fmla="*/ 130 w 459"/>
                  <a:gd name="T13" fmla="*/ 222 h 447"/>
                  <a:gd name="T14" fmla="*/ 130 w 459"/>
                  <a:gd name="T15" fmla="*/ 222 h 447"/>
                  <a:gd name="T16" fmla="*/ 180 w 459"/>
                  <a:gd name="T17" fmla="*/ 280 h 447"/>
                  <a:gd name="T18" fmla="*/ 180 w 459"/>
                  <a:gd name="T19" fmla="*/ 280 h 447"/>
                  <a:gd name="T20" fmla="*/ 279 w 459"/>
                  <a:gd name="T21" fmla="*/ 280 h 447"/>
                  <a:gd name="T22" fmla="*/ 279 w 459"/>
                  <a:gd name="T23" fmla="*/ 280 h 447"/>
                  <a:gd name="T24" fmla="*/ 328 w 459"/>
                  <a:gd name="T25" fmla="*/ 222 h 447"/>
                  <a:gd name="T26" fmla="*/ 426 w 459"/>
                  <a:gd name="T27" fmla="*/ 146 h 447"/>
                  <a:gd name="T28" fmla="*/ 426 w 459"/>
                  <a:gd name="T29" fmla="*/ 146 h 447"/>
                  <a:gd name="T30" fmla="*/ 458 w 459"/>
                  <a:gd name="T31" fmla="*/ 222 h 447"/>
                  <a:gd name="T32" fmla="*/ 458 w 459"/>
                  <a:gd name="T33" fmla="*/ 222 h 447"/>
                  <a:gd name="T34" fmla="*/ 426 w 459"/>
                  <a:gd name="T35" fmla="*/ 299 h 447"/>
                  <a:gd name="T36" fmla="*/ 360 w 459"/>
                  <a:gd name="T37" fmla="*/ 376 h 447"/>
                  <a:gd name="T38" fmla="*/ 360 w 459"/>
                  <a:gd name="T39" fmla="*/ 376 h 447"/>
                  <a:gd name="T40" fmla="*/ 279 w 459"/>
                  <a:gd name="T41" fmla="*/ 433 h 447"/>
                  <a:gd name="T42" fmla="*/ 279 w 459"/>
                  <a:gd name="T43" fmla="*/ 433 h 447"/>
                  <a:gd name="T44" fmla="*/ 180 w 459"/>
                  <a:gd name="T45" fmla="*/ 433 h 447"/>
                  <a:gd name="T46" fmla="*/ 180 w 459"/>
                  <a:gd name="T47" fmla="*/ 433 h 447"/>
                  <a:gd name="T48" fmla="*/ 98 w 459"/>
                  <a:gd name="T49" fmla="*/ 376 h 447"/>
                  <a:gd name="T50" fmla="*/ 33 w 459"/>
                  <a:gd name="T51" fmla="*/ 299 h 447"/>
                  <a:gd name="T52" fmla="*/ 33 w 459"/>
                  <a:gd name="T53" fmla="*/ 299 h 447"/>
                  <a:gd name="T54" fmla="*/ 0 w 459"/>
                  <a:gd name="T55" fmla="*/ 222 h 447"/>
                  <a:gd name="T56" fmla="*/ 0 w 459"/>
                  <a:gd name="T57" fmla="*/ 222 h 447"/>
                  <a:gd name="T58" fmla="*/ 33 w 459"/>
                  <a:gd name="T59" fmla="*/ 146 h 447"/>
                  <a:gd name="T60" fmla="*/ 98 w 459"/>
                  <a:gd name="T61" fmla="*/ 69 h 447"/>
                  <a:gd name="T62" fmla="*/ 98 w 459"/>
                  <a:gd name="T63" fmla="*/ 69 h 447"/>
                  <a:gd name="T64" fmla="*/ 180 w 459"/>
                  <a:gd name="T65" fmla="*/ 13 h 447"/>
                  <a:gd name="T66" fmla="*/ 180 w 459"/>
                  <a:gd name="T67" fmla="*/ 13 h 447"/>
                  <a:gd name="T68" fmla="*/ 279 w 459"/>
                  <a:gd name="T69" fmla="*/ 13 h 447"/>
                  <a:gd name="T70" fmla="*/ 279 w 459"/>
                  <a:gd name="T71" fmla="*/ 13 h 447"/>
                  <a:gd name="T72" fmla="*/ 360 w 459"/>
                  <a:gd name="T73" fmla="*/ 69 h 447"/>
                  <a:gd name="T74" fmla="*/ 426 w 459"/>
                  <a:gd name="T75" fmla="*/ 146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9" h="447">
                    <a:moveTo>
                      <a:pt x="328" y="222"/>
                    </a:moveTo>
                    <a:lnTo>
                      <a:pt x="328" y="222"/>
                    </a:lnTo>
                    <a:cubicBezTo>
                      <a:pt x="328" y="197"/>
                      <a:pt x="311" y="177"/>
                      <a:pt x="279" y="165"/>
                    </a:cubicBezTo>
                    <a:lnTo>
                      <a:pt x="279" y="165"/>
                    </a:lnTo>
                    <a:cubicBezTo>
                      <a:pt x="246" y="152"/>
                      <a:pt x="212" y="152"/>
                      <a:pt x="180" y="165"/>
                    </a:cubicBezTo>
                    <a:lnTo>
                      <a:pt x="180" y="165"/>
                    </a:lnTo>
                    <a:cubicBezTo>
                      <a:pt x="147" y="177"/>
                      <a:pt x="130" y="197"/>
                      <a:pt x="130" y="222"/>
                    </a:cubicBezTo>
                    <a:lnTo>
                      <a:pt x="130" y="222"/>
                    </a:lnTo>
                    <a:cubicBezTo>
                      <a:pt x="130" y="248"/>
                      <a:pt x="147" y="267"/>
                      <a:pt x="180" y="280"/>
                    </a:cubicBezTo>
                    <a:lnTo>
                      <a:pt x="180" y="280"/>
                    </a:lnTo>
                    <a:cubicBezTo>
                      <a:pt x="212" y="293"/>
                      <a:pt x="246" y="293"/>
                      <a:pt x="279" y="280"/>
                    </a:cubicBezTo>
                    <a:lnTo>
                      <a:pt x="279" y="280"/>
                    </a:lnTo>
                    <a:cubicBezTo>
                      <a:pt x="311" y="267"/>
                      <a:pt x="328" y="248"/>
                      <a:pt x="328" y="222"/>
                    </a:cubicBezTo>
                    <a:close/>
                    <a:moveTo>
                      <a:pt x="426" y="146"/>
                    </a:moveTo>
                    <a:lnTo>
                      <a:pt x="426" y="146"/>
                    </a:lnTo>
                    <a:cubicBezTo>
                      <a:pt x="448" y="172"/>
                      <a:pt x="458" y="197"/>
                      <a:pt x="458" y="222"/>
                    </a:cubicBezTo>
                    <a:lnTo>
                      <a:pt x="458" y="222"/>
                    </a:lnTo>
                    <a:cubicBezTo>
                      <a:pt x="458" y="248"/>
                      <a:pt x="448" y="273"/>
                      <a:pt x="426" y="299"/>
                    </a:cubicBezTo>
                    <a:lnTo>
                      <a:pt x="360" y="376"/>
                    </a:lnTo>
                    <a:lnTo>
                      <a:pt x="360" y="376"/>
                    </a:lnTo>
                    <a:cubicBezTo>
                      <a:pt x="339" y="401"/>
                      <a:pt x="311" y="420"/>
                      <a:pt x="279" y="433"/>
                    </a:cubicBezTo>
                    <a:lnTo>
                      <a:pt x="279" y="433"/>
                    </a:lnTo>
                    <a:cubicBezTo>
                      <a:pt x="246" y="446"/>
                      <a:pt x="212" y="446"/>
                      <a:pt x="180" y="433"/>
                    </a:cubicBezTo>
                    <a:lnTo>
                      <a:pt x="180" y="433"/>
                    </a:lnTo>
                    <a:cubicBezTo>
                      <a:pt x="147" y="420"/>
                      <a:pt x="120" y="401"/>
                      <a:pt x="98" y="376"/>
                    </a:cubicBezTo>
                    <a:lnTo>
                      <a:pt x="33" y="299"/>
                    </a:lnTo>
                    <a:lnTo>
                      <a:pt x="33" y="299"/>
                    </a:lnTo>
                    <a:cubicBezTo>
                      <a:pt x="11" y="273"/>
                      <a:pt x="0" y="248"/>
                      <a:pt x="0" y="222"/>
                    </a:cubicBezTo>
                    <a:lnTo>
                      <a:pt x="0" y="222"/>
                    </a:lnTo>
                    <a:cubicBezTo>
                      <a:pt x="0" y="197"/>
                      <a:pt x="11" y="172"/>
                      <a:pt x="33" y="146"/>
                    </a:cubicBezTo>
                    <a:lnTo>
                      <a:pt x="98" y="69"/>
                    </a:lnTo>
                    <a:lnTo>
                      <a:pt x="98" y="69"/>
                    </a:lnTo>
                    <a:cubicBezTo>
                      <a:pt x="120" y="44"/>
                      <a:pt x="147" y="25"/>
                      <a:pt x="180" y="13"/>
                    </a:cubicBezTo>
                    <a:lnTo>
                      <a:pt x="180" y="13"/>
                    </a:lnTo>
                    <a:cubicBezTo>
                      <a:pt x="212" y="0"/>
                      <a:pt x="246" y="0"/>
                      <a:pt x="279" y="13"/>
                    </a:cubicBezTo>
                    <a:lnTo>
                      <a:pt x="279" y="13"/>
                    </a:lnTo>
                    <a:cubicBezTo>
                      <a:pt x="311" y="25"/>
                      <a:pt x="339" y="44"/>
                      <a:pt x="360" y="69"/>
                    </a:cubicBezTo>
                    <a:lnTo>
                      <a:pt x="426" y="1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446">
                <a:extLst>
                  <a:ext uri="{FF2B5EF4-FFF2-40B4-BE49-F238E27FC236}">
                    <a16:creationId xmlns="" xmlns:a16="http://schemas.microsoft.com/office/drawing/2014/main" id="{F780A4D3-8DE7-9A47-A78A-BA68FE239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1925" y="5645150"/>
                <a:ext cx="69850" cy="111125"/>
              </a:xfrm>
              <a:custGeom>
                <a:avLst/>
                <a:gdLst>
                  <a:gd name="T0" fmla="*/ 11 w 192"/>
                  <a:gd name="T1" fmla="*/ 57 h 307"/>
                  <a:gd name="T2" fmla="*/ 11 w 192"/>
                  <a:gd name="T3" fmla="*/ 57 h 307"/>
                  <a:gd name="T4" fmla="*/ 60 w 192"/>
                  <a:gd name="T5" fmla="*/ 153 h 307"/>
                  <a:gd name="T6" fmla="*/ 191 w 192"/>
                  <a:gd name="T7" fmla="*/ 306 h 307"/>
                  <a:gd name="T8" fmla="*/ 191 w 192"/>
                  <a:gd name="T9" fmla="*/ 0 h 307"/>
                  <a:gd name="T10" fmla="*/ 60 w 192"/>
                  <a:gd name="T11" fmla="*/ 0 h 307"/>
                  <a:gd name="T12" fmla="*/ 60 w 192"/>
                  <a:gd name="T13" fmla="*/ 0 h 307"/>
                  <a:gd name="T14" fmla="*/ 11 w 192"/>
                  <a:gd name="T15" fmla="*/ 5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307">
                    <a:moveTo>
                      <a:pt x="11" y="57"/>
                    </a:moveTo>
                    <a:lnTo>
                      <a:pt x="11" y="57"/>
                    </a:lnTo>
                    <a:cubicBezTo>
                      <a:pt x="22" y="96"/>
                      <a:pt x="38" y="127"/>
                      <a:pt x="60" y="153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60" y="0"/>
                    </a:lnTo>
                    <a:lnTo>
                      <a:pt x="60" y="0"/>
                    </a:lnTo>
                    <a:cubicBezTo>
                      <a:pt x="16" y="0"/>
                      <a:pt x="0" y="19"/>
                      <a:pt x="11" y="5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447">
                <a:extLst>
                  <a:ext uri="{FF2B5EF4-FFF2-40B4-BE49-F238E27FC236}">
                    <a16:creationId xmlns="" xmlns:a16="http://schemas.microsoft.com/office/drawing/2014/main" id="{22160F93-9ACB-1E4F-8DCC-23E546443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645150"/>
                <a:ext cx="493712" cy="328613"/>
              </a:xfrm>
              <a:custGeom>
                <a:avLst/>
                <a:gdLst>
                  <a:gd name="T0" fmla="*/ 0 w 1372"/>
                  <a:gd name="T1" fmla="*/ 0 h 913"/>
                  <a:gd name="T2" fmla="*/ 1311 w 1372"/>
                  <a:gd name="T3" fmla="*/ 0 h 913"/>
                  <a:gd name="T4" fmla="*/ 1311 w 1372"/>
                  <a:gd name="T5" fmla="*/ 0 h 913"/>
                  <a:gd name="T6" fmla="*/ 1360 w 1372"/>
                  <a:gd name="T7" fmla="*/ 57 h 913"/>
                  <a:gd name="T8" fmla="*/ 1360 w 1372"/>
                  <a:gd name="T9" fmla="*/ 57 h 913"/>
                  <a:gd name="T10" fmla="*/ 1311 w 1372"/>
                  <a:gd name="T11" fmla="*/ 153 h 913"/>
                  <a:gd name="T12" fmla="*/ 1246 w 1372"/>
                  <a:gd name="T13" fmla="*/ 230 h 913"/>
                  <a:gd name="T14" fmla="*/ 1180 w 1372"/>
                  <a:gd name="T15" fmla="*/ 306 h 913"/>
                  <a:gd name="T16" fmla="*/ 1115 w 1372"/>
                  <a:gd name="T17" fmla="*/ 382 h 913"/>
                  <a:gd name="T18" fmla="*/ 1049 w 1372"/>
                  <a:gd name="T19" fmla="*/ 459 h 913"/>
                  <a:gd name="T20" fmla="*/ 983 w 1372"/>
                  <a:gd name="T21" fmla="*/ 535 h 913"/>
                  <a:gd name="T22" fmla="*/ 918 w 1372"/>
                  <a:gd name="T23" fmla="*/ 613 h 913"/>
                  <a:gd name="T24" fmla="*/ 853 w 1372"/>
                  <a:gd name="T25" fmla="*/ 689 h 913"/>
                  <a:gd name="T26" fmla="*/ 787 w 1372"/>
                  <a:gd name="T27" fmla="*/ 765 h 913"/>
                  <a:gd name="T28" fmla="*/ 721 w 1372"/>
                  <a:gd name="T29" fmla="*/ 842 h 913"/>
                  <a:gd name="T30" fmla="*/ 721 w 1372"/>
                  <a:gd name="T31" fmla="*/ 842 h 913"/>
                  <a:gd name="T32" fmla="*/ 640 w 1372"/>
                  <a:gd name="T33" fmla="*/ 900 h 913"/>
                  <a:gd name="T34" fmla="*/ 640 w 1372"/>
                  <a:gd name="T35" fmla="*/ 900 h 913"/>
                  <a:gd name="T36" fmla="*/ 541 w 1372"/>
                  <a:gd name="T37" fmla="*/ 900 h 913"/>
                  <a:gd name="T38" fmla="*/ 541 w 1372"/>
                  <a:gd name="T39" fmla="*/ 900 h 913"/>
                  <a:gd name="T40" fmla="*/ 459 w 1372"/>
                  <a:gd name="T41" fmla="*/ 842 h 913"/>
                  <a:gd name="T42" fmla="*/ 394 w 1372"/>
                  <a:gd name="T43" fmla="*/ 765 h 913"/>
                  <a:gd name="T44" fmla="*/ 328 w 1372"/>
                  <a:gd name="T45" fmla="*/ 689 h 913"/>
                  <a:gd name="T46" fmla="*/ 263 w 1372"/>
                  <a:gd name="T47" fmla="*/ 613 h 913"/>
                  <a:gd name="T48" fmla="*/ 197 w 1372"/>
                  <a:gd name="T49" fmla="*/ 535 h 913"/>
                  <a:gd name="T50" fmla="*/ 131 w 1372"/>
                  <a:gd name="T51" fmla="*/ 459 h 913"/>
                  <a:gd name="T52" fmla="*/ 66 w 1372"/>
                  <a:gd name="T53" fmla="*/ 382 h 913"/>
                  <a:gd name="T54" fmla="*/ 0 w 1372"/>
                  <a:gd name="T55" fmla="*/ 306 h 913"/>
                  <a:gd name="T56" fmla="*/ 0 w 1372"/>
                  <a:gd name="T57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2" h="913">
                    <a:moveTo>
                      <a:pt x="0" y="0"/>
                    </a:moveTo>
                    <a:lnTo>
                      <a:pt x="1311" y="0"/>
                    </a:lnTo>
                    <a:lnTo>
                      <a:pt x="1311" y="0"/>
                    </a:lnTo>
                    <a:cubicBezTo>
                      <a:pt x="1356" y="0"/>
                      <a:pt x="1371" y="19"/>
                      <a:pt x="1360" y="57"/>
                    </a:cubicBezTo>
                    <a:lnTo>
                      <a:pt x="1360" y="57"/>
                    </a:lnTo>
                    <a:cubicBezTo>
                      <a:pt x="1350" y="96"/>
                      <a:pt x="1333" y="127"/>
                      <a:pt x="1311" y="153"/>
                    </a:cubicBezTo>
                    <a:lnTo>
                      <a:pt x="1246" y="230"/>
                    </a:lnTo>
                    <a:lnTo>
                      <a:pt x="1180" y="306"/>
                    </a:lnTo>
                    <a:lnTo>
                      <a:pt x="1115" y="382"/>
                    </a:lnTo>
                    <a:lnTo>
                      <a:pt x="1049" y="459"/>
                    </a:lnTo>
                    <a:lnTo>
                      <a:pt x="983" y="535"/>
                    </a:lnTo>
                    <a:lnTo>
                      <a:pt x="918" y="613"/>
                    </a:lnTo>
                    <a:lnTo>
                      <a:pt x="853" y="689"/>
                    </a:lnTo>
                    <a:lnTo>
                      <a:pt x="787" y="765"/>
                    </a:lnTo>
                    <a:lnTo>
                      <a:pt x="721" y="842"/>
                    </a:lnTo>
                    <a:lnTo>
                      <a:pt x="721" y="842"/>
                    </a:lnTo>
                    <a:cubicBezTo>
                      <a:pt x="700" y="867"/>
                      <a:pt x="672" y="887"/>
                      <a:pt x="640" y="900"/>
                    </a:cubicBezTo>
                    <a:lnTo>
                      <a:pt x="640" y="900"/>
                    </a:lnTo>
                    <a:cubicBezTo>
                      <a:pt x="607" y="912"/>
                      <a:pt x="573" y="912"/>
                      <a:pt x="541" y="900"/>
                    </a:cubicBezTo>
                    <a:lnTo>
                      <a:pt x="541" y="900"/>
                    </a:lnTo>
                    <a:cubicBezTo>
                      <a:pt x="508" y="887"/>
                      <a:pt x="481" y="867"/>
                      <a:pt x="459" y="842"/>
                    </a:cubicBezTo>
                    <a:lnTo>
                      <a:pt x="394" y="765"/>
                    </a:lnTo>
                    <a:lnTo>
                      <a:pt x="328" y="689"/>
                    </a:lnTo>
                    <a:lnTo>
                      <a:pt x="263" y="613"/>
                    </a:lnTo>
                    <a:lnTo>
                      <a:pt x="197" y="535"/>
                    </a:lnTo>
                    <a:lnTo>
                      <a:pt x="131" y="459"/>
                    </a:lnTo>
                    <a:lnTo>
                      <a:pt x="66" y="382"/>
                    </a:lnTo>
                    <a:lnTo>
                      <a:pt x="0" y="30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448">
                <a:extLst>
                  <a:ext uri="{FF2B5EF4-FFF2-40B4-BE49-F238E27FC236}">
                    <a16:creationId xmlns="" xmlns:a16="http://schemas.microsoft.com/office/drawing/2014/main" id="{B7D2C042-0F92-E64E-884B-4509295B7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4113" y="5699125"/>
                <a:ext cx="260350" cy="163513"/>
              </a:xfrm>
              <a:custGeom>
                <a:avLst/>
                <a:gdLst>
                  <a:gd name="T0" fmla="*/ 0 w 722"/>
                  <a:gd name="T1" fmla="*/ 77 h 453"/>
                  <a:gd name="T2" fmla="*/ 0 w 722"/>
                  <a:gd name="T3" fmla="*/ 77 h 453"/>
                  <a:gd name="T4" fmla="*/ 33 w 722"/>
                  <a:gd name="T5" fmla="*/ 153 h 453"/>
                  <a:gd name="T6" fmla="*/ 229 w 722"/>
                  <a:gd name="T7" fmla="*/ 382 h 453"/>
                  <a:gd name="T8" fmla="*/ 229 w 722"/>
                  <a:gd name="T9" fmla="*/ 382 h 453"/>
                  <a:gd name="T10" fmla="*/ 311 w 722"/>
                  <a:gd name="T11" fmla="*/ 440 h 453"/>
                  <a:gd name="T12" fmla="*/ 311 w 722"/>
                  <a:gd name="T13" fmla="*/ 440 h 453"/>
                  <a:gd name="T14" fmla="*/ 410 w 722"/>
                  <a:gd name="T15" fmla="*/ 440 h 453"/>
                  <a:gd name="T16" fmla="*/ 410 w 722"/>
                  <a:gd name="T17" fmla="*/ 440 h 453"/>
                  <a:gd name="T18" fmla="*/ 491 w 722"/>
                  <a:gd name="T19" fmla="*/ 382 h 453"/>
                  <a:gd name="T20" fmla="*/ 688 w 722"/>
                  <a:gd name="T21" fmla="*/ 153 h 453"/>
                  <a:gd name="T22" fmla="*/ 688 w 722"/>
                  <a:gd name="T23" fmla="*/ 153 h 453"/>
                  <a:gd name="T24" fmla="*/ 721 w 722"/>
                  <a:gd name="T25" fmla="*/ 77 h 453"/>
                  <a:gd name="T26" fmla="*/ 721 w 722"/>
                  <a:gd name="T27" fmla="*/ 77 h 453"/>
                  <a:gd name="T28" fmla="*/ 672 w 722"/>
                  <a:gd name="T29" fmla="*/ 19 h 453"/>
                  <a:gd name="T30" fmla="*/ 672 w 722"/>
                  <a:gd name="T31" fmla="*/ 19 h 453"/>
                  <a:gd name="T32" fmla="*/ 557 w 722"/>
                  <a:gd name="T33" fmla="*/ 0 h 453"/>
                  <a:gd name="T34" fmla="*/ 164 w 722"/>
                  <a:gd name="T35" fmla="*/ 0 h 453"/>
                  <a:gd name="T36" fmla="*/ 164 w 722"/>
                  <a:gd name="T37" fmla="*/ 0 h 453"/>
                  <a:gd name="T38" fmla="*/ 49 w 722"/>
                  <a:gd name="T39" fmla="*/ 19 h 453"/>
                  <a:gd name="T40" fmla="*/ 49 w 722"/>
                  <a:gd name="T41" fmla="*/ 19 h 453"/>
                  <a:gd name="T42" fmla="*/ 0 w 722"/>
                  <a:gd name="T43" fmla="*/ 7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2" h="453">
                    <a:moveTo>
                      <a:pt x="0" y="77"/>
                    </a:moveTo>
                    <a:lnTo>
                      <a:pt x="0" y="77"/>
                    </a:lnTo>
                    <a:cubicBezTo>
                      <a:pt x="0" y="102"/>
                      <a:pt x="11" y="128"/>
                      <a:pt x="33" y="153"/>
                    </a:cubicBezTo>
                    <a:lnTo>
                      <a:pt x="229" y="382"/>
                    </a:lnTo>
                    <a:lnTo>
                      <a:pt x="229" y="382"/>
                    </a:lnTo>
                    <a:cubicBezTo>
                      <a:pt x="251" y="408"/>
                      <a:pt x="278" y="427"/>
                      <a:pt x="311" y="440"/>
                    </a:cubicBezTo>
                    <a:lnTo>
                      <a:pt x="311" y="440"/>
                    </a:lnTo>
                    <a:cubicBezTo>
                      <a:pt x="343" y="452"/>
                      <a:pt x="377" y="452"/>
                      <a:pt x="410" y="440"/>
                    </a:cubicBezTo>
                    <a:lnTo>
                      <a:pt x="410" y="440"/>
                    </a:lnTo>
                    <a:cubicBezTo>
                      <a:pt x="442" y="427"/>
                      <a:pt x="470" y="408"/>
                      <a:pt x="491" y="382"/>
                    </a:cubicBezTo>
                    <a:lnTo>
                      <a:pt x="688" y="153"/>
                    </a:lnTo>
                    <a:lnTo>
                      <a:pt x="688" y="153"/>
                    </a:lnTo>
                    <a:cubicBezTo>
                      <a:pt x="710" y="128"/>
                      <a:pt x="721" y="102"/>
                      <a:pt x="721" y="77"/>
                    </a:cubicBezTo>
                    <a:lnTo>
                      <a:pt x="721" y="77"/>
                    </a:lnTo>
                    <a:cubicBezTo>
                      <a:pt x="721" y="51"/>
                      <a:pt x="705" y="32"/>
                      <a:pt x="672" y="19"/>
                    </a:cubicBezTo>
                    <a:lnTo>
                      <a:pt x="672" y="19"/>
                    </a:lnTo>
                    <a:cubicBezTo>
                      <a:pt x="639" y="7"/>
                      <a:pt x="601" y="0"/>
                      <a:pt x="557" y="0"/>
                    </a:cubicBezTo>
                    <a:lnTo>
                      <a:pt x="164" y="0"/>
                    </a:lnTo>
                    <a:lnTo>
                      <a:pt x="164" y="0"/>
                    </a:lnTo>
                    <a:cubicBezTo>
                      <a:pt x="120" y="0"/>
                      <a:pt x="82" y="7"/>
                      <a:pt x="49" y="19"/>
                    </a:cubicBezTo>
                    <a:lnTo>
                      <a:pt x="49" y="19"/>
                    </a:lnTo>
                    <a:cubicBezTo>
                      <a:pt x="15" y="32"/>
                      <a:pt x="0" y="51"/>
                      <a:pt x="0" y="7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6" name="Freeform 449">
                <a:extLst>
                  <a:ext uri="{FF2B5EF4-FFF2-40B4-BE49-F238E27FC236}">
                    <a16:creationId xmlns="" xmlns:a16="http://schemas.microsoft.com/office/drawing/2014/main" id="{941113D4-6DEE-D943-B238-8EDA38CAA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34300" y="6619875"/>
                <a:ext cx="117475" cy="130175"/>
              </a:xfrm>
              <a:custGeom>
                <a:avLst/>
                <a:gdLst>
                  <a:gd name="T0" fmla="*/ 196 w 328"/>
                  <a:gd name="T1" fmla="*/ 98 h 361"/>
                  <a:gd name="T2" fmla="*/ 131 w 328"/>
                  <a:gd name="T3" fmla="*/ 164 h 361"/>
                  <a:gd name="T4" fmla="*/ 65 w 328"/>
                  <a:gd name="T5" fmla="*/ 229 h 361"/>
                  <a:gd name="T6" fmla="*/ 65 w 328"/>
                  <a:gd name="T7" fmla="*/ 229 h 361"/>
                  <a:gd name="T8" fmla="*/ 16 w 328"/>
                  <a:gd name="T9" fmla="*/ 311 h 361"/>
                  <a:gd name="T10" fmla="*/ 0 w 328"/>
                  <a:gd name="T11" fmla="*/ 360 h 361"/>
                  <a:gd name="T12" fmla="*/ 262 w 328"/>
                  <a:gd name="T13" fmla="*/ 360 h 361"/>
                  <a:gd name="T14" fmla="*/ 278 w 328"/>
                  <a:gd name="T15" fmla="*/ 311 h 361"/>
                  <a:gd name="T16" fmla="*/ 278 w 328"/>
                  <a:gd name="T17" fmla="*/ 311 h 361"/>
                  <a:gd name="T18" fmla="*/ 327 w 328"/>
                  <a:gd name="T19" fmla="*/ 262 h 361"/>
                  <a:gd name="T20" fmla="*/ 327 w 328"/>
                  <a:gd name="T21" fmla="*/ 0 h 361"/>
                  <a:gd name="T22" fmla="*/ 327 w 328"/>
                  <a:gd name="T23" fmla="*/ 0 h 361"/>
                  <a:gd name="T24" fmla="*/ 262 w 328"/>
                  <a:gd name="T25" fmla="*/ 33 h 361"/>
                  <a:gd name="T26" fmla="*/ 196 w 328"/>
                  <a:gd name="T27" fmla="*/ 9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8" h="361">
                    <a:moveTo>
                      <a:pt x="196" y="98"/>
                    </a:move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8" y="279"/>
                      <a:pt x="306" y="262"/>
                      <a:pt x="327" y="262"/>
                    </a:cubicBezTo>
                    <a:lnTo>
                      <a:pt x="327" y="0"/>
                    </a:lnTo>
                    <a:lnTo>
                      <a:pt x="327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450">
                <a:extLst>
                  <a:ext uri="{FF2B5EF4-FFF2-40B4-BE49-F238E27FC236}">
                    <a16:creationId xmlns="" xmlns:a16="http://schemas.microsoft.com/office/drawing/2014/main" id="{5225A67D-ABEF-ED47-8C6B-B794ACE65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138" y="6619875"/>
                <a:ext cx="236537" cy="130175"/>
              </a:xfrm>
              <a:custGeom>
                <a:avLst/>
                <a:gdLst>
                  <a:gd name="T0" fmla="*/ 590 w 656"/>
                  <a:gd name="T1" fmla="*/ 229 h 361"/>
                  <a:gd name="T2" fmla="*/ 393 w 656"/>
                  <a:gd name="T3" fmla="*/ 33 h 361"/>
                  <a:gd name="T4" fmla="*/ 393 w 656"/>
                  <a:gd name="T5" fmla="*/ 33 h 361"/>
                  <a:gd name="T6" fmla="*/ 327 w 656"/>
                  <a:gd name="T7" fmla="*/ 0 h 361"/>
                  <a:gd name="T8" fmla="*/ 327 w 656"/>
                  <a:gd name="T9" fmla="*/ 0 h 361"/>
                  <a:gd name="T10" fmla="*/ 262 w 656"/>
                  <a:gd name="T11" fmla="*/ 33 h 361"/>
                  <a:gd name="T12" fmla="*/ 65 w 656"/>
                  <a:gd name="T13" fmla="*/ 229 h 361"/>
                  <a:gd name="T14" fmla="*/ 65 w 656"/>
                  <a:gd name="T15" fmla="*/ 229 h 361"/>
                  <a:gd name="T16" fmla="*/ 16 w 656"/>
                  <a:gd name="T17" fmla="*/ 311 h 361"/>
                  <a:gd name="T18" fmla="*/ 0 w 656"/>
                  <a:gd name="T19" fmla="*/ 360 h 361"/>
                  <a:gd name="T20" fmla="*/ 262 w 656"/>
                  <a:gd name="T21" fmla="*/ 360 h 361"/>
                  <a:gd name="T22" fmla="*/ 278 w 656"/>
                  <a:gd name="T23" fmla="*/ 311 h 361"/>
                  <a:gd name="T24" fmla="*/ 278 w 656"/>
                  <a:gd name="T25" fmla="*/ 311 h 361"/>
                  <a:gd name="T26" fmla="*/ 327 w 656"/>
                  <a:gd name="T27" fmla="*/ 262 h 361"/>
                  <a:gd name="T28" fmla="*/ 327 w 656"/>
                  <a:gd name="T29" fmla="*/ 262 h 361"/>
                  <a:gd name="T30" fmla="*/ 376 w 656"/>
                  <a:gd name="T31" fmla="*/ 311 h 361"/>
                  <a:gd name="T32" fmla="*/ 393 w 656"/>
                  <a:gd name="T33" fmla="*/ 360 h 361"/>
                  <a:gd name="T34" fmla="*/ 655 w 656"/>
                  <a:gd name="T35" fmla="*/ 360 h 361"/>
                  <a:gd name="T36" fmla="*/ 639 w 656"/>
                  <a:gd name="T37" fmla="*/ 311 h 361"/>
                  <a:gd name="T38" fmla="*/ 639 w 656"/>
                  <a:gd name="T39" fmla="*/ 311 h 361"/>
                  <a:gd name="T40" fmla="*/ 590 w 656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6" h="361">
                    <a:moveTo>
                      <a:pt x="590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50" y="0"/>
                      <a:pt x="327" y="0"/>
                    </a:cubicBezTo>
                    <a:lnTo>
                      <a:pt x="327" y="0"/>
                    </a:lnTo>
                    <a:cubicBezTo>
                      <a:pt x="305" y="0"/>
                      <a:pt x="284" y="11"/>
                      <a:pt x="262" y="33"/>
                    </a:cubicBez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90" y="279"/>
                      <a:pt x="305" y="262"/>
                      <a:pt x="327" y="262"/>
                    </a:cubicBezTo>
                    <a:lnTo>
                      <a:pt x="327" y="262"/>
                    </a:lnTo>
                    <a:cubicBezTo>
                      <a:pt x="350" y="262"/>
                      <a:pt x="366" y="279"/>
                      <a:pt x="376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1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451">
                <a:extLst>
                  <a:ext uri="{FF2B5EF4-FFF2-40B4-BE49-F238E27FC236}">
                    <a16:creationId xmlns="" xmlns:a16="http://schemas.microsoft.com/office/drawing/2014/main" id="{2DCF7921-B800-D94F-84E6-EA196AA9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7563" y="6619875"/>
                <a:ext cx="236537" cy="130175"/>
              </a:xfrm>
              <a:custGeom>
                <a:avLst/>
                <a:gdLst>
                  <a:gd name="T0" fmla="*/ 589 w 656"/>
                  <a:gd name="T1" fmla="*/ 229 h 361"/>
                  <a:gd name="T2" fmla="*/ 393 w 656"/>
                  <a:gd name="T3" fmla="*/ 33 h 361"/>
                  <a:gd name="T4" fmla="*/ 393 w 656"/>
                  <a:gd name="T5" fmla="*/ 33 h 361"/>
                  <a:gd name="T6" fmla="*/ 328 w 656"/>
                  <a:gd name="T7" fmla="*/ 0 h 361"/>
                  <a:gd name="T8" fmla="*/ 328 w 656"/>
                  <a:gd name="T9" fmla="*/ 0 h 361"/>
                  <a:gd name="T10" fmla="*/ 261 w 656"/>
                  <a:gd name="T11" fmla="*/ 33 h 361"/>
                  <a:gd name="T12" fmla="*/ 65 w 656"/>
                  <a:gd name="T13" fmla="*/ 229 h 361"/>
                  <a:gd name="T14" fmla="*/ 65 w 656"/>
                  <a:gd name="T15" fmla="*/ 229 h 361"/>
                  <a:gd name="T16" fmla="*/ 16 w 656"/>
                  <a:gd name="T17" fmla="*/ 311 h 361"/>
                  <a:gd name="T18" fmla="*/ 0 w 656"/>
                  <a:gd name="T19" fmla="*/ 360 h 361"/>
                  <a:gd name="T20" fmla="*/ 261 w 656"/>
                  <a:gd name="T21" fmla="*/ 360 h 361"/>
                  <a:gd name="T22" fmla="*/ 278 w 656"/>
                  <a:gd name="T23" fmla="*/ 311 h 361"/>
                  <a:gd name="T24" fmla="*/ 278 w 656"/>
                  <a:gd name="T25" fmla="*/ 311 h 361"/>
                  <a:gd name="T26" fmla="*/ 328 w 656"/>
                  <a:gd name="T27" fmla="*/ 262 h 361"/>
                  <a:gd name="T28" fmla="*/ 328 w 656"/>
                  <a:gd name="T29" fmla="*/ 262 h 361"/>
                  <a:gd name="T30" fmla="*/ 376 w 656"/>
                  <a:gd name="T31" fmla="*/ 311 h 361"/>
                  <a:gd name="T32" fmla="*/ 393 w 656"/>
                  <a:gd name="T33" fmla="*/ 360 h 361"/>
                  <a:gd name="T34" fmla="*/ 655 w 656"/>
                  <a:gd name="T35" fmla="*/ 360 h 361"/>
                  <a:gd name="T36" fmla="*/ 638 w 656"/>
                  <a:gd name="T37" fmla="*/ 311 h 361"/>
                  <a:gd name="T38" fmla="*/ 638 w 656"/>
                  <a:gd name="T39" fmla="*/ 311 h 361"/>
                  <a:gd name="T40" fmla="*/ 589 w 656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6" h="361">
                    <a:moveTo>
                      <a:pt x="589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49" y="0"/>
                      <a:pt x="328" y="0"/>
                    </a:cubicBezTo>
                    <a:lnTo>
                      <a:pt x="328" y="0"/>
                    </a:lnTo>
                    <a:cubicBezTo>
                      <a:pt x="304" y="0"/>
                      <a:pt x="283" y="11"/>
                      <a:pt x="261" y="33"/>
                    </a:cubicBez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6" y="279"/>
                      <a:pt x="16" y="311"/>
                    </a:cubicBezTo>
                    <a:lnTo>
                      <a:pt x="0" y="360"/>
                    </a:lnTo>
                    <a:lnTo>
                      <a:pt x="261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4" y="262"/>
                      <a:pt x="328" y="262"/>
                    </a:cubicBezTo>
                    <a:lnTo>
                      <a:pt x="328" y="262"/>
                    </a:lnTo>
                    <a:cubicBezTo>
                      <a:pt x="349" y="262"/>
                      <a:pt x="365" y="279"/>
                      <a:pt x="376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8" y="311"/>
                    </a:lnTo>
                    <a:lnTo>
                      <a:pt x="638" y="311"/>
                    </a:lnTo>
                    <a:cubicBezTo>
                      <a:pt x="627" y="279"/>
                      <a:pt x="611" y="251"/>
                      <a:pt x="589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452">
                <a:extLst>
                  <a:ext uri="{FF2B5EF4-FFF2-40B4-BE49-F238E27FC236}">
                    <a16:creationId xmlns="" xmlns:a16="http://schemas.microsoft.com/office/drawing/2014/main" id="{3BCE7DCF-49BD-5D4E-A7FE-CD95613E4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3400" y="6619875"/>
                <a:ext cx="236538" cy="130175"/>
              </a:xfrm>
              <a:custGeom>
                <a:avLst/>
                <a:gdLst>
                  <a:gd name="T0" fmla="*/ 589 w 656"/>
                  <a:gd name="T1" fmla="*/ 229 h 361"/>
                  <a:gd name="T2" fmla="*/ 524 w 656"/>
                  <a:gd name="T3" fmla="*/ 164 h 361"/>
                  <a:gd name="T4" fmla="*/ 459 w 656"/>
                  <a:gd name="T5" fmla="*/ 98 h 361"/>
                  <a:gd name="T6" fmla="*/ 393 w 656"/>
                  <a:gd name="T7" fmla="*/ 33 h 361"/>
                  <a:gd name="T8" fmla="*/ 393 w 656"/>
                  <a:gd name="T9" fmla="*/ 33 h 361"/>
                  <a:gd name="T10" fmla="*/ 327 w 656"/>
                  <a:gd name="T11" fmla="*/ 0 h 361"/>
                  <a:gd name="T12" fmla="*/ 327 w 656"/>
                  <a:gd name="T13" fmla="*/ 0 h 361"/>
                  <a:gd name="T14" fmla="*/ 262 w 656"/>
                  <a:gd name="T15" fmla="*/ 33 h 361"/>
                  <a:gd name="T16" fmla="*/ 196 w 656"/>
                  <a:gd name="T17" fmla="*/ 98 h 361"/>
                  <a:gd name="T18" fmla="*/ 131 w 656"/>
                  <a:gd name="T19" fmla="*/ 164 h 361"/>
                  <a:gd name="T20" fmla="*/ 65 w 656"/>
                  <a:gd name="T21" fmla="*/ 229 h 361"/>
                  <a:gd name="T22" fmla="*/ 65 w 656"/>
                  <a:gd name="T23" fmla="*/ 229 h 361"/>
                  <a:gd name="T24" fmla="*/ 15 w 656"/>
                  <a:gd name="T25" fmla="*/ 311 h 361"/>
                  <a:gd name="T26" fmla="*/ 0 w 656"/>
                  <a:gd name="T27" fmla="*/ 360 h 361"/>
                  <a:gd name="T28" fmla="*/ 262 w 656"/>
                  <a:gd name="T29" fmla="*/ 360 h 361"/>
                  <a:gd name="T30" fmla="*/ 278 w 656"/>
                  <a:gd name="T31" fmla="*/ 311 h 361"/>
                  <a:gd name="T32" fmla="*/ 278 w 656"/>
                  <a:gd name="T33" fmla="*/ 311 h 361"/>
                  <a:gd name="T34" fmla="*/ 327 w 656"/>
                  <a:gd name="T35" fmla="*/ 262 h 361"/>
                  <a:gd name="T36" fmla="*/ 327 w 656"/>
                  <a:gd name="T37" fmla="*/ 262 h 361"/>
                  <a:gd name="T38" fmla="*/ 377 w 656"/>
                  <a:gd name="T39" fmla="*/ 311 h 361"/>
                  <a:gd name="T40" fmla="*/ 393 w 656"/>
                  <a:gd name="T41" fmla="*/ 360 h 361"/>
                  <a:gd name="T42" fmla="*/ 655 w 656"/>
                  <a:gd name="T43" fmla="*/ 360 h 361"/>
                  <a:gd name="T44" fmla="*/ 639 w 656"/>
                  <a:gd name="T45" fmla="*/ 311 h 361"/>
                  <a:gd name="T46" fmla="*/ 639 w 656"/>
                  <a:gd name="T47" fmla="*/ 311 h 361"/>
                  <a:gd name="T48" fmla="*/ 589 w 656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6" h="361">
                    <a:moveTo>
                      <a:pt x="589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49" y="0"/>
                      <a:pt x="327" y="0"/>
                    </a:cubicBezTo>
                    <a:lnTo>
                      <a:pt x="327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5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6" y="262"/>
                      <a:pt x="327" y="262"/>
                    </a:cubicBezTo>
                    <a:lnTo>
                      <a:pt x="327" y="262"/>
                    </a:lnTo>
                    <a:cubicBezTo>
                      <a:pt x="349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89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453">
                <a:extLst>
                  <a:ext uri="{FF2B5EF4-FFF2-40B4-BE49-F238E27FC236}">
                    <a16:creationId xmlns="" xmlns:a16="http://schemas.microsoft.com/office/drawing/2014/main" id="{103637FB-C22B-2842-A686-F4D9D369E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0825" y="6619875"/>
                <a:ext cx="236538" cy="130175"/>
              </a:xfrm>
              <a:custGeom>
                <a:avLst/>
                <a:gdLst>
                  <a:gd name="T0" fmla="*/ 590 w 656"/>
                  <a:gd name="T1" fmla="*/ 229 h 361"/>
                  <a:gd name="T2" fmla="*/ 524 w 656"/>
                  <a:gd name="T3" fmla="*/ 164 h 361"/>
                  <a:gd name="T4" fmla="*/ 459 w 656"/>
                  <a:gd name="T5" fmla="*/ 98 h 361"/>
                  <a:gd name="T6" fmla="*/ 393 w 656"/>
                  <a:gd name="T7" fmla="*/ 33 h 361"/>
                  <a:gd name="T8" fmla="*/ 393 w 656"/>
                  <a:gd name="T9" fmla="*/ 33 h 361"/>
                  <a:gd name="T10" fmla="*/ 327 w 656"/>
                  <a:gd name="T11" fmla="*/ 0 h 361"/>
                  <a:gd name="T12" fmla="*/ 327 w 656"/>
                  <a:gd name="T13" fmla="*/ 0 h 361"/>
                  <a:gd name="T14" fmla="*/ 262 w 656"/>
                  <a:gd name="T15" fmla="*/ 33 h 361"/>
                  <a:gd name="T16" fmla="*/ 196 w 656"/>
                  <a:gd name="T17" fmla="*/ 98 h 361"/>
                  <a:gd name="T18" fmla="*/ 131 w 656"/>
                  <a:gd name="T19" fmla="*/ 164 h 361"/>
                  <a:gd name="T20" fmla="*/ 65 w 656"/>
                  <a:gd name="T21" fmla="*/ 229 h 361"/>
                  <a:gd name="T22" fmla="*/ 65 w 656"/>
                  <a:gd name="T23" fmla="*/ 229 h 361"/>
                  <a:gd name="T24" fmla="*/ 17 w 656"/>
                  <a:gd name="T25" fmla="*/ 311 h 361"/>
                  <a:gd name="T26" fmla="*/ 0 w 656"/>
                  <a:gd name="T27" fmla="*/ 360 h 361"/>
                  <a:gd name="T28" fmla="*/ 262 w 656"/>
                  <a:gd name="T29" fmla="*/ 360 h 361"/>
                  <a:gd name="T30" fmla="*/ 278 w 656"/>
                  <a:gd name="T31" fmla="*/ 311 h 361"/>
                  <a:gd name="T32" fmla="*/ 278 w 656"/>
                  <a:gd name="T33" fmla="*/ 311 h 361"/>
                  <a:gd name="T34" fmla="*/ 327 w 656"/>
                  <a:gd name="T35" fmla="*/ 262 h 361"/>
                  <a:gd name="T36" fmla="*/ 327 w 656"/>
                  <a:gd name="T37" fmla="*/ 262 h 361"/>
                  <a:gd name="T38" fmla="*/ 377 w 656"/>
                  <a:gd name="T39" fmla="*/ 311 h 361"/>
                  <a:gd name="T40" fmla="*/ 393 w 656"/>
                  <a:gd name="T41" fmla="*/ 360 h 361"/>
                  <a:gd name="T42" fmla="*/ 655 w 656"/>
                  <a:gd name="T43" fmla="*/ 360 h 361"/>
                  <a:gd name="T44" fmla="*/ 639 w 656"/>
                  <a:gd name="T45" fmla="*/ 311 h 361"/>
                  <a:gd name="T46" fmla="*/ 639 w 656"/>
                  <a:gd name="T47" fmla="*/ 311 h 361"/>
                  <a:gd name="T48" fmla="*/ 590 w 656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6" h="361">
                    <a:moveTo>
                      <a:pt x="590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49" y="0"/>
                      <a:pt x="327" y="0"/>
                    </a:cubicBezTo>
                    <a:lnTo>
                      <a:pt x="327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7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6" y="262"/>
                      <a:pt x="327" y="262"/>
                    </a:cubicBezTo>
                    <a:lnTo>
                      <a:pt x="327" y="262"/>
                    </a:lnTo>
                    <a:cubicBezTo>
                      <a:pt x="349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454">
                <a:extLst>
                  <a:ext uri="{FF2B5EF4-FFF2-40B4-BE49-F238E27FC236}">
                    <a16:creationId xmlns="" xmlns:a16="http://schemas.microsoft.com/office/drawing/2014/main" id="{929573EF-0E50-9040-AFFF-D2FEA72EA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6663" y="6619875"/>
                <a:ext cx="236537" cy="130175"/>
              </a:xfrm>
              <a:custGeom>
                <a:avLst/>
                <a:gdLst>
                  <a:gd name="T0" fmla="*/ 590 w 657"/>
                  <a:gd name="T1" fmla="*/ 229 h 361"/>
                  <a:gd name="T2" fmla="*/ 524 w 657"/>
                  <a:gd name="T3" fmla="*/ 164 h 361"/>
                  <a:gd name="T4" fmla="*/ 459 w 657"/>
                  <a:gd name="T5" fmla="*/ 98 h 361"/>
                  <a:gd name="T6" fmla="*/ 394 w 657"/>
                  <a:gd name="T7" fmla="*/ 33 h 361"/>
                  <a:gd name="T8" fmla="*/ 394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6 w 657"/>
                  <a:gd name="T17" fmla="*/ 98 h 361"/>
                  <a:gd name="T18" fmla="*/ 131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4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7" y="279"/>
                      <a:pt x="17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7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9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455">
                <a:extLst>
                  <a:ext uri="{FF2B5EF4-FFF2-40B4-BE49-F238E27FC236}">
                    <a16:creationId xmlns="" xmlns:a16="http://schemas.microsoft.com/office/drawing/2014/main" id="{236F39ED-068A-2942-BF71-0BE326468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619875"/>
                <a:ext cx="119062" cy="130175"/>
              </a:xfrm>
              <a:custGeom>
                <a:avLst/>
                <a:gdLst>
                  <a:gd name="T0" fmla="*/ 263 w 329"/>
                  <a:gd name="T1" fmla="*/ 229 h 361"/>
                  <a:gd name="T2" fmla="*/ 66 w 329"/>
                  <a:gd name="T3" fmla="*/ 33 h 361"/>
                  <a:gd name="T4" fmla="*/ 66 w 329"/>
                  <a:gd name="T5" fmla="*/ 33 h 361"/>
                  <a:gd name="T6" fmla="*/ 0 w 329"/>
                  <a:gd name="T7" fmla="*/ 0 h 361"/>
                  <a:gd name="T8" fmla="*/ 0 w 329"/>
                  <a:gd name="T9" fmla="*/ 262 h 361"/>
                  <a:gd name="T10" fmla="*/ 0 w 329"/>
                  <a:gd name="T11" fmla="*/ 262 h 361"/>
                  <a:gd name="T12" fmla="*/ 49 w 329"/>
                  <a:gd name="T13" fmla="*/ 311 h 361"/>
                  <a:gd name="T14" fmla="*/ 66 w 329"/>
                  <a:gd name="T15" fmla="*/ 360 h 361"/>
                  <a:gd name="T16" fmla="*/ 328 w 329"/>
                  <a:gd name="T17" fmla="*/ 360 h 361"/>
                  <a:gd name="T18" fmla="*/ 312 w 329"/>
                  <a:gd name="T19" fmla="*/ 311 h 361"/>
                  <a:gd name="T20" fmla="*/ 312 w 329"/>
                  <a:gd name="T21" fmla="*/ 311 h 361"/>
                  <a:gd name="T22" fmla="*/ 263 w 329"/>
                  <a:gd name="T23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" h="361">
                    <a:moveTo>
                      <a:pt x="263" y="229"/>
                    </a:moveTo>
                    <a:lnTo>
                      <a:pt x="66" y="33"/>
                    </a:lnTo>
                    <a:lnTo>
                      <a:pt x="66" y="33"/>
                    </a:lnTo>
                    <a:cubicBezTo>
                      <a:pt x="44" y="11"/>
                      <a:pt x="22" y="0"/>
                      <a:pt x="0" y="0"/>
                    </a:cubicBez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62"/>
                      <a:pt x="38" y="279"/>
                      <a:pt x="49" y="311"/>
                    </a:cubicBezTo>
                    <a:lnTo>
                      <a:pt x="66" y="360"/>
                    </a:lnTo>
                    <a:lnTo>
                      <a:pt x="328" y="360"/>
                    </a:lnTo>
                    <a:lnTo>
                      <a:pt x="312" y="311"/>
                    </a:lnTo>
                    <a:lnTo>
                      <a:pt x="312" y="311"/>
                    </a:lnTo>
                    <a:cubicBezTo>
                      <a:pt x="301" y="279"/>
                      <a:pt x="284" y="251"/>
                      <a:pt x="263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456">
                <a:extLst>
                  <a:ext uri="{FF2B5EF4-FFF2-40B4-BE49-F238E27FC236}">
                    <a16:creationId xmlns="" xmlns:a16="http://schemas.microsoft.com/office/drawing/2014/main" id="{DAF41C52-C46B-1543-8347-C2888CF5A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7788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457">
                <a:extLst>
                  <a:ext uri="{FF2B5EF4-FFF2-40B4-BE49-F238E27FC236}">
                    <a16:creationId xmlns="" xmlns:a16="http://schemas.microsoft.com/office/drawing/2014/main" id="{F57E30AE-DD1B-8749-B0CB-0BCD2BD19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5213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458">
                <a:extLst>
                  <a:ext uri="{FF2B5EF4-FFF2-40B4-BE49-F238E27FC236}">
                    <a16:creationId xmlns="" xmlns:a16="http://schemas.microsoft.com/office/drawing/2014/main" id="{364BC754-82F9-A848-9C60-04B6A1BF2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1050" y="6619875"/>
                <a:ext cx="23813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2" y="65"/>
                    </a:cubicBezTo>
                    <a:lnTo>
                      <a:pt x="32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459">
                <a:extLst>
                  <a:ext uri="{FF2B5EF4-FFF2-40B4-BE49-F238E27FC236}">
                    <a16:creationId xmlns="" xmlns:a16="http://schemas.microsoft.com/office/drawing/2014/main" id="{E37657BB-97BA-3648-891D-8C482E284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8475" y="6619875"/>
                <a:ext cx="23813" cy="23813"/>
              </a:xfrm>
              <a:custGeom>
                <a:avLst/>
                <a:gdLst>
                  <a:gd name="T0" fmla="*/ 32 w 67"/>
                  <a:gd name="T1" fmla="*/ 0 h 66"/>
                  <a:gd name="T2" fmla="*/ 32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2 w 67"/>
                  <a:gd name="T9" fmla="*/ 65 h 66"/>
                  <a:gd name="T10" fmla="*/ 32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2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2" y="65"/>
                    </a:cubicBezTo>
                    <a:lnTo>
                      <a:pt x="32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460">
                <a:extLst>
                  <a:ext uri="{FF2B5EF4-FFF2-40B4-BE49-F238E27FC236}">
                    <a16:creationId xmlns="" xmlns:a16="http://schemas.microsoft.com/office/drawing/2014/main" id="{99EA8934-03D4-FF48-BF8D-3398B1B690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4313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461">
                <a:extLst>
                  <a:ext uri="{FF2B5EF4-FFF2-40B4-BE49-F238E27FC236}">
                    <a16:creationId xmlns="" xmlns:a16="http://schemas.microsoft.com/office/drawing/2014/main" id="{A0C79859-7386-0241-ABDB-AB96F3F6D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1738" y="6619875"/>
                <a:ext cx="23812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353164" y="134901"/>
            <a:ext cx="1782860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Results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03124" y="632075"/>
            <a:ext cx="498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to Speech via Camera:-</a:t>
            </a:r>
            <a:endParaRPr lang="en-IN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4" y="1594917"/>
            <a:ext cx="5333865" cy="3584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052" y="1594917"/>
            <a:ext cx="4747374" cy="35879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729" y="5467257"/>
            <a:ext cx="10351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20:- Image to Speech Conversion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21:-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page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roup 497">
            <a:extLst>
              <a:ext uri="{FF2B5EF4-FFF2-40B4-BE49-F238E27FC236}">
                <a16:creationId xmlns="" xmlns:a16="http://schemas.microsoft.com/office/drawing/2014/main" id="{67222C3A-FEC8-554A-BD92-E3644920D065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2714505" y="2694421"/>
            <a:ext cx="6912000" cy="1498210"/>
            <a:chOff x="2754313" y="5166839"/>
            <a:chExt cx="5097462" cy="1104900"/>
          </a:xfrm>
        </p:grpSpPr>
        <p:grpSp>
          <p:nvGrpSpPr>
            <p:cNvPr id="499" name="Group 498">
              <a:extLst>
                <a:ext uri="{FF2B5EF4-FFF2-40B4-BE49-F238E27FC236}">
                  <a16:creationId xmlns="" xmlns:a16="http://schemas.microsoft.com/office/drawing/2014/main" id="{8B38A0A8-6639-D240-BD17-0E8B145B2FAE}"/>
                </a:ext>
              </a:extLst>
            </p:cNvPr>
            <p:cNvGrpSpPr/>
            <p:nvPr/>
          </p:nvGrpSpPr>
          <p:grpSpPr>
            <a:xfrm>
              <a:off x="2754313" y="5166839"/>
              <a:ext cx="1698625" cy="1104900"/>
              <a:chOff x="2754313" y="5645150"/>
              <a:chExt cx="1698625" cy="1104900"/>
            </a:xfrm>
          </p:grpSpPr>
          <p:sp>
            <p:nvSpPr>
              <p:cNvPr id="554" name="Freeform 146">
                <a:extLst>
                  <a:ext uri="{FF2B5EF4-FFF2-40B4-BE49-F238E27FC236}">
                    <a16:creationId xmlns="" xmlns:a16="http://schemas.microsoft.com/office/drawing/2014/main" id="{FCE08C2B-41B1-E149-92F7-AAB80CE8E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4675" y="6470650"/>
                <a:ext cx="68263" cy="111125"/>
              </a:xfrm>
              <a:custGeom>
                <a:avLst/>
                <a:gdLst>
                  <a:gd name="T0" fmla="*/ 59 w 191"/>
                  <a:gd name="T1" fmla="*/ 153 h 307"/>
                  <a:gd name="T2" fmla="*/ 59 w 191"/>
                  <a:gd name="T3" fmla="*/ 153 h 307"/>
                  <a:gd name="T4" fmla="*/ 11 w 191"/>
                  <a:gd name="T5" fmla="*/ 248 h 307"/>
                  <a:gd name="T6" fmla="*/ 11 w 191"/>
                  <a:gd name="T7" fmla="*/ 248 h 307"/>
                  <a:gd name="T8" fmla="*/ 59 w 191"/>
                  <a:gd name="T9" fmla="*/ 306 h 307"/>
                  <a:gd name="T10" fmla="*/ 190 w 191"/>
                  <a:gd name="T11" fmla="*/ 306 h 307"/>
                  <a:gd name="T12" fmla="*/ 190 w 191"/>
                  <a:gd name="T13" fmla="*/ 0 h 307"/>
                  <a:gd name="T14" fmla="*/ 126 w 191"/>
                  <a:gd name="T15" fmla="*/ 76 h 307"/>
                  <a:gd name="T16" fmla="*/ 59 w 191"/>
                  <a:gd name="T17" fmla="*/ 15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" h="307">
                    <a:moveTo>
                      <a:pt x="59" y="153"/>
                    </a:moveTo>
                    <a:lnTo>
                      <a:pt x="59" y="153"/>
                    </a:lnTo>
                    <a:cubicBezTo>
                      <a:pt x="37" y="178"/>
                      <a:pt x="22" y="211"/>
                      <a:pt x="11" y="248"/>
                    </a:cubicBezTo>
                    <a:lnTo>
                      <a:pt x="11" y="248"/>
                    </a:lnTo>
                    <a:cubicBezTo>
                      <a:pt x="0" y="286"/>
                      <a:pt x="16" y="306"/>
                      <a:pt x="59" y="306"/>
                    </a:cubicBezTo>
                    <a:lnTo>
                      <a:pt x="190" y="306"/>
                    </a:lnTo>
                    <a:lnTo>
                      <a:pt x="190" y="0"/>
                    </a:lnTo>
                    <a:lnTo>
                      <a:pt x="126" y="76"/>
                    </a:lnTo>
                    <a:lnTo>
                      <a:pt x="59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147">
                <a:extLst>
                  <a:ext uri="{FF2B5EF4-FFF2-40B4-BE49-F238E27FC236}">
                    <a16:creationId xmlns="" xmlns:a16="http://schemas.microsoft.com/office/drawing/2014/main" id="{8E5F959A-194B-F749-BAA9-62CA4C604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6253163"/>
                <a:ext cx="493712" cy="328612"/>
              </a:xfrm>
              <a:custGeom>
                <a:avLst/>
                <a:gdLst>
                  <a:gd name="T0" fmla="*/ 0 w 1373"/>
                  <a:gd name="T1" fmla="*/ 605 h 912"/>
                  <a:gd name="T2" fmla="*/ 66 w 1373"/>
                  <a:gd name="T3" fmla="*/ 528 h 912"/>
                  <a:gd name="T4" fmla="*/ 263 w 1373"/>
                  <a:gd name="T5" fmla="*/ 299 h 912"/>
                  <a:gd name="T6" fmla="*/ 328 w 1373"/>
                  <a:gd name="T7" fmla="*/ 222 h 912"/>
                  <a:gd name="T8" fmla="*/ 394 w 1373"/>
                  <a:gd name="T9" fmla="*/ 146 h 912"/>
                  <a:gd name="T10" fmla="*/ 459 w 1373"/>
                  <a:gd name="T11" fmla="*/ 70 h 912"/>
                  <a:gd name="T12" fmla="*/ 459 w 1373"/>
                  <a:gd name="T13" fmla="*/ 70 h 912"/>
                  <a:gd name="T14" fmla="*/ 541 w 1373"/>
                  <a:gd name="T15" fmla="*/ 12 h 912"/>
                  <a:gd name="T16" fmla="*/ 541 w 1373"/>
                  <a:gd name="T17" fmla="*/ 12 h 912"/>
                  <a:gd name="T18" fmla="*/ 640 w 1373"/>
                  <a:gd name="T19" fmla="*/ 12 h 912"/>
                  <a:gd name="T20" fmla="*/ 640 w 1373"/>
                  <a:gd name="T21" fmla="*/ 12 h 912"/>
                  <a:gd name="T22" fmla="*/ 722 w 1373"/>
                  <a:gd name="T23" fmla="*/ 70 h 912"/>
                  <a:gd name="T24" fmla="*/ 788 w 1373"/>
                  <a:gd name="T25" fmla="*/ 146 h 912"/>
                  <a:gd name="T26" fmla="*/ 853 w 1373"/>
                  <a:gd name="T27" fmla="*/ 222 h 912"/>
                  <a:gd name="T28" fmla="*/ 919 w 1373"/>
                  <a:gd name="T29" fmla="*/ 299 h 912"/>
                  <a:gd name="T30" fmla="*/ 1115 w 1373"/>
                  <a:gd name="T31" fmla="*/ 528 h 912"/>
                  <a:gd name="T32" fmla="*/ 1181 w 1373"/>
                  <a:gd name="T33" fmla="*/ 605 h 912"/>
                  <a:gd name="T34" fmla="*/ 1246 w 1373"/>
                  <a:gd name="T35" fmla="*/ 681 h 912"/>
                  <a:gd name="T36" fmla="*/ 1311 w 1373"/>
                  <a:gd name="T37" fmla="*/ 758 h 912"/>
                  <a:gd name="T38" fmla="*/ 1311 w 1373"/>
                  <a:gd name="T39" fmla="*/ 758 h 912"/>
                  <a:gd name="T40" fmla="*/ 1361 w 1373"/>
                  <a:gd name="T41" fmla="*/ 853 h 912"/>
                  <a:gd name="T42" fmla="*/ 1361 w 1373"/>
                  <a:gd name="T43" fmla="*/ 853 h 912"/>
                  <a:gd name="T44" fmla="*/ 1311 w 1373"/>
                  <a:gd name="T45" fmla="*/ 911 h 912"/>
                  <a:gd name="T46" fmla="*/ 0 w 1373"/>
                  <a:gd name="T47" fmla="*/ 911 h 912"/>
                  <a:gd name="T48" fmla="*/ 0 w 1373"/>
                  <a:gd name="T49" fmla="*/ 605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3" h="912">
                    <a:moveTo>
                      <a:pt x="0" y="605"/>
                    </a:moveTo>
                    <a:lnTo>
                      <a:pt x="66" y="528"/>
                    </a:lnTo>
                    <a:lnTo>
                      <a:pt x="263" y="299"/>
                    </a:lnTo>
                    <a:lnTo>
                      <a:pt x="328" y="222"/>
                    </a:lnTo>
                    <a:lnTo>
                      <a:pt x="394" y="146"/>
                    </a:lnTo>
                    <a:lnTo>
                      <a:pt x="459" y="70"/>
                    </a:lnTo>
                    <a:lnTo>
                      <a:pt x="459" y="70"/>
                    </a:lnTo>
                    <a:cubicBezTo>
                      <a:pt x="482" y="44"/>
                      <a:pt x="508" y="25"/>
                      <a:pt x="541" y="12"/>
                    </a:cubicBezTo>
                    <a:lnTo>
                      <a:pt x="541" y="12"/>
                    </a:lnTo>
                    <a:cubicBezTo>
                      <a:pt x="574" y="0"/>
                      <a:pt x="607" y="0"/>
                      <a:pt x="640" y="12"/>
                    </a:cubicBezTo>
                    <a:lnTo>
                      <a:pt x="640" y="12"/>
                    </a:lnTo>
                    <a:cubicBezTo>
                      <a:pt x="673" y="25"/>
                      <a:pt x="700" y="44"/>
                      <a:pt x="722" y="70"/>
                    </a:cubicBezTo>
                    <a:lnTo>
                      <a:pt x="788" y="146"/>
                    </a:lnTo>
                    <a:lnTo>
                      <a:pt x="853" y="222"/>
                    </a:lnTo>
                    <a:lnTo>
                      <a:pt x="919" y="299"/>
                    </a:lnTo>
                    <a:lnTo>
                      <a:pt x="1115" y="528"/>
                    </a:lnTo>
                    <a:lnTo>
                      <a:pt x="1181" y="605"/>
                    </a:lnTo>
                    <a:lnTo>
                      <a:pt x="1246" y="681"/>
                    </a:lnTo>
                    <a:lnTo>
                      <a:pt x="1311" y="758"/>
                    </a:lnTo>
                    <a:lnTo>
                      <a:pt x="1311" y="758"/>
                    </a:lnTo>
                    <a:cubicBezTo>
                      <a:pt x="1334" y="783"/>
                      <a:pt x="1350" y="816"/>
                      <a:pt x="1361" y="853"/>
                    </a:cubicBezTo>
                    <a:lnTo>
                      <a:pt x="1361" y="853"/>
                    </a:lnTo>
                    <a:cubicBezTo>
                      <a:pt x="1372" y="891"/>
                      <a:pt x="1356" y="911"/>
                      <a:pt x="1311" y="911"/>
                    </a:cubicBezTo>
                    <a:lnTo>
                      <a:pt x="0" y="911"/>
                    </a:lnTo>
                    <a:lnTo>
                      <a:pt x="0" y="60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148">
                <a:extLst>
                  <a:ext uri="{FF2B5EF4-FFF2-40B4-BE49-F238E27FC236}">
                    <a16:creationId xmlns="" xmlns:a16="http://schemas.microsoft.com/office/drawing/2014/main" id="{FCAB5888-6075-B648-92C1-0FE61E150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6863" y="6362700"/>
                <a:ext cx="260350" cy="163513"/>
              </a:xfrm>
              <a:custGeom>
                <a:avLst/>
                <a:gdLst>
                  <a:gd name="T0" fmla="*/ 0 w 722"/>
                  <a:gd name="T1" fmla="*/ 376 h 454"/>
                  <a:gd name="T2" fmla="*/ 0 w 722"/>
                  <a:gd name="T3" fmla="*/ 376 h 454"/>
                  <a:gd name="T4" fmla="*/ 50 w 722"/>
                  <a:gd name="T5" fmla="*/ 434 h 454"/>
                  <a:gd name="T6" fmla="*/ 50 w 722"/>
                  <a:gd name="T7" fmla="*/ 434 h 454"/>
                  <a:gd name="T8" fmla="*/ 164 w 722"/>
                  <a:gd name="T9" fmla="*/ 453 h 454"/>
                  <a:gd name="T10" fmla="*/ 558 w 722"/>
                  <a:gd name="T11" fmla="*/ 453 h 454"/>
                  <a:gd name="T12" fmla="*/ 558 w 722"/>
                  <a:gd name="T13" fmla="*/ 453 h 454"/>
                  <a:gd name="T14" fmla="*/ 672 w 722"/>
                  <a:gd name="T15" fmla="*/ 434 h 454"/>
                  <a:gd name="T16" fmla="*/ 672 w 722"/>
                  <a:gd name="T17" fmla="*/ 434 h 454"/>
                  <a:gd name="T18" fmla="*/ 721 w 722"/>
                  <a:gd name="T19" fmla="*/ 376 h 454"/>
                  <a:gd name="T20" fmla="*/ 721 w 722"/>
                  <a:gd name="T21" fmla="*/ 376 h 454"/>
                  <a:gd name="T22" fmla="*/ 689 w 722"/>
                  <a:gd name="T23" fmla="*/ 300 h 454"/>
                  <a:gd name="T24" fmla="*/ 623 w 722"/>
                  <a:gd name="T25" fmla="*/ 223 h 454"/>
                  <a:gd name="T26" fmla="*/ 558 w 722"/>
                  <a:gd name="T27" fmla="*/ 148 h 454"/>
                  <a:gd name="T28" fmla="*/ 492 w 722"/>
                  <a:gd name="T29" fmla="*/ 70 h 454"/>
                  <a:gd name="T30" fmla="*/ 492 w 722"/>
                  <a:gd name="T31" fmla="*/ 70 h 454"/>
                  <a:gd name="T32" fmla="*/ 410 w 722"/>
                  <a:gd name="T33" fmla="*/ 13 h 454"/>
                  <a:gd name="T34" fmla="*/ 410 w 722"/>
                  <a:gd name="T35" fmla="*/ 13 h 454"/>
                  <a:gd name="T36" fmla="*/ 311 w 722"/>
                  <a:gd name="T37" fmla="*/ 13 h 454"/>
                  <a:gd name="T38" fmla="*/ 311 w 722"/>
                  <a:gd name="T39" fmla="*/ 13 h 454"/>
                  <a:gd name="T40" fmla="*/ 229 w 722"/>
                  <a:gd name="T41" fmla="*/ 70 h 454"/>
                  <a:gd name="T42" fmla="*/ 164 w 722"/>
                  <a:gd name="T43" fmla="*/ 148 h 454"/>
                  <a:gd name="T44" fmla="*/ 98 w 722"/>
                  <a:gd name="T45" fmla="*/ 223 h 454"/>
                  <a:gd name="T46" fmla="*/ 33 w 722"/>
                  <a:gd name="T47" fmla="*/ 300 h 454"/>
                  <a:gd name="T48" fmla="*/ 33 w 722"/>
                  <a:gd name="T49" fmla="*/ 300 h 454"/>
                  <a:gd name="T50" fmla="*/ 0 w 722"/>
                  <a:gd name="T51" fmla="*/ 376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2" h="454">
                    <a:moveTo>
                      <a:pt x="0" y="376"/>
                    </a:moveTo>
                    <a:lnTo>
                      <a:pt x="0" y="376"/>
                    </a:lnTo>
                    <a:cubicBezTo>
                      <a:pt x="0" y="402"/>
                      <a:pt x="16" y="421"/>
                      <a:pt x="50" y="434"/>
                    </a:cubicBezTo>
                    <a:lnTo>
                      <a:pt x="50" y="434"/>
                    </a:lnTo>
                    <a:cubicBezTo>
                      <a:pt x="82" y="447"/>
                      <a:pt x="121" y="453"/>
                      <a:pt x="164" y="453"/>
                    </a:cubicBezTo>
                    <a:lnTo>
                      <a:pt x="558" y="453"/>
                    </a:lnTo>
                    <a:lnTo>
                      <a:pt x="558" y="453"/>
                    </a:lnTo>
                    <a:cubicBezTo>
                      <a:pt x="601" y="453"/>
                      <a:pt x="639" y="447"/>
                      <a:pt x="672" y="434"/>
                    </a:cubicBezTo>
                    <a:lnTo>
                      <a:pt x="672" y="434"/>
                    </a:lnTo>
                    <a:cubicBezTo>
                      <a:pt x="706" y="421"/>
                      <a:pt x="721" y="402"/>
                      <a:pt x="721" y="376"/>
                    </a:cubicBezTo>
                    <a:lnTo>
                      <a:pt x="721" y="376"/>
                    </a:lnTo>
                    <a:cubicBezTo>
                      <a:pt x="721" y="351"/>
                      <a:pt x="710" y="326"/>
                      <a:pt x="689" y="300"/>
                    </a:cubicBezTo>
                    <a:lnTo>
                      <a:pt x="623" y="223"/>
                    </a:lnTo>
                    <a:lnTo>
                      <a:pt x="558" y="148"/>
                    </a:lnTo>
                    <a:lnTo>
                      <a:pt x="492" y="70"/>
                    </a:lnTo>
                    <a:lnTo>
                      <a:pt x="492" y="70"/>
                    </a:lnTo>
                    <a:cubicBezTo>
                      <a:pt x="470" y="45"/>
                      <a:pt x="443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4" y="0"/>
                      <a:pt x="311" y="13"/>
                    </a:cubicBezTo>
                    <a:lnTo>
                      <a:pt x="311" y="13"/>
                    </a:lnTo>
                    <a:cubicBezTo>
                      <a:pt x="278" y="25"/>
                      <a:pt x="252" y="45"/>
                      <a:pt x="229" y="70"/>
                    </a:cubicBezTo>
                    <a:lnTo>
                      <a:pt x="164" y="148"/>
                    </a:lnTo>
                    <a:lnTo>
                      <a:pt x="98" y="223"/>
                    </a:lnTo>
                    <a:lnTo>
                      <a:pt x="33" y="300"/>
                    </a:lnTo>
                    <a:lnTo>
                      <a:pt x="33" y="300"/>
                    </a:lnTo>
                    <a:cubicBezTo>
                      <a:pt x="11" y="326"/>
                      <a:pt x="0" y="351"/>
                      <a:pt x="0" y="3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149">
                <a:extLst>
                  <a:ext uri="{FF2B5EF4-FFF2-40B4-BE49-F238E27FC236}">
                    <a16:creationId xmlns="" xmlns:a16="http://schemas.microsoft.com/office/drawing/2014/main" id="{2785C302-E334-E74D-AAC3-DEA690F1A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438" y="5645150"/>
                <a:ext cx="1333500" cy="936625"/>
              </a:xfrm>
              <a:custGeom>
                <a:avLst/>
                <a:gdLst>
                  <a:gd name="T0" fmla="*/ 3130 w 3704"/>
                  <a:gd name="T1" fmla="*/ 1014 h 2602"/>
                  <a:gd name="T2" fmla="*/ 2655 w 3704"/>
                  <a:gd name="T3" fmla="*/ 651 h 2602"/>
                  <a:gd name="T4" fmla="*/ 2600 w 3704"/>
                  <a:gd name="T5" fmla="*/ 816 h 2602"/>
                  <a:gd name="T6" fmla="*/ 3048 w 3704"/>
                  <a:gd name="T7" fmla="*/ 1071 h 2602"/>
                  <a:gd name="T8" fmla="*/ 3343 w 3704"/>
                  <a:gd name="T9" fmla="*/ 1300 h 2602"/>
                  <a:gd name="T10" fmla="*/ 3106 w 3704"/>
                  <a:gd name="T11" fmla="*/ 1548 h 2602"/>
                  <a:gd name="T12" fmla="*/ 3475 w 3704"/>
                  <a:gd name="T13" fmla="*/ 1300 h 2602"/>
                  <a:gd name="T14" fmla="*/ 2409 w 3704"/>
                  <a:gd name="T15" fmla="*/ 1052 h 2602"/>
                  <a:gd name="T16" fmla="*/ 1885 w 3704"/>
                  <a:gd name="T17" fmla="*/ 785 h 2602"/>
                  <a:gd name="T18" fmla="*/ 1360 w 3704"/>
                  <a:gd name="T19" fmla="*/ 1091 h 2602"/>
                  <a:gd name="T20" fmla="*/ 1196 w 3704"/>
                  <a:gd name="T21" fmla="*/ 1396 h 2602"/>
                  <a:gd name="T22" fmla="*/ 1721 w 3704"/>
                  <a:gd name="T23" fmla="*/ 1702 h 2602"/>
                  <a:gd name="T24" fmla="*/ 2147 w 3704"/>
                  <a:gd name="T25" fmla="*/ 1702 h 2602"/>
                  <a:gd name="T26" fmla="*/ 2671 w 3704"/>
                  <a:gd name="T27" fmla="*/ 1396 h 2602"/>
                  <a:gd name="T28" fmla="*/ 1868 w 3704"/>
                  <a:gd name="T29" fmla="*/ 2143 h 2602"/>
                  <a:gd name="T30" fmla="*/ 1286 w 3704"/>
                  <a:gd name="T31" fmla="*/ 765 h 2602"/>
                  <a:gd name="T32" fmla="*/ 1213 w 3704"/>
                  <a:gd name="T33" fmla="*/ 651 h 2602"/>
                  <a:gd name="T34" fmla="*/ 738 w 3704"/>
                  <a:gd name="T35" fmla="*/ 1014 h 2602"/>
                  <a:gd name="T36" fmla="*/ 492 w 3704"/>
                  <a:gd name="T37" fmla="*/ 1454 h 2602"/>
                  <a:gd name="T38" fmla="*/ 764 w 3704"/>
                  <a:gd name="T39" fmla="*/ 1546 h 2602"/>
                  <a:gd name="T40" fmla="*/ 525 w 3704"/>
                  <a:gd name="T41" fmla="*/ 1300 h 2602"/>
                  <a:gd name="T42" fmla="*/ 873 w 3704"/>
                  <a:gd name="T43" fmla="*/ 1057 h 2602"/>
                  <a:gd name="T44" fmla="*/ 1344 w 3704"/>
                  <a:gd name="T45" fmla="*/ 765 h 2602"/>
                  <a:gd name="T46" fmla="*/ 2524 w 3704"/>
                  <a:gd name="T47" fmla="*/ 765 h 2602"/>
                  <a:gd name="T48" fmla="*/ 3703 w 3704"/>
                  <a:gd name="T49" fmla="*/ 1683 h 2602"/>
                  <a:gd name="T50" fmla="*/ 3343 w 3704"/>
                  <a:gd name="T51" fmla="*/ 1912 h 2602"/>
                  <a:gd name="T52" fmla="*/ 2786 w 3704"/>
                  <a:gd name="T53" fmla="*/ 2143 h 2602"/>
                  <a:gd name="T54" fmla="*/ 2278 w 3704"/>
                  <a:gd name="T55" fmla="*/ 2276 h 2602"/>
                  <a:gd name="T56" fmla="*/ 2605 w 3704"/>
                  <a:gd name="T57" fmla="*/ 1893 h 2602"/>
                  <a:gd name="T58" fmla="*/ 2966 w 3704"/>
                  <a:gd name="T59" fmla="*/ 1587 h 2602"/>
                  <a:gd name="T60" fmla="*/ 2770 w 3704"/>
                  <a:gd name="T61" fmla="*/ 1664 h 2602"/>
                  <a:gd name="T62" fmla="*/ 2415 w 3704"/>
                  <a:gd name="T63" fmla="*/ 1862 h 2602"/>
                  <a:gd name="T64" fmla="*/ 2053 w 3704"/>
                  <a:gd name="T65" fmla="*/ 2156 h 2602"/>
                  <a:gd name="T66" fmla="*/ 2261 w 3704"/>
                  <a:gd name="T67" fmla="*/ 2448 h 2602"/>
                  <a:gd name="T68" fmla="*/ 1737 w 3704"/>
                  <a:gd name="T69" fmla="*/ 2295 h 2602"/>
                  <a:gd name="T70" fmla="*/ 1793 w 3704"/>
                  <a:gd name="T71" fmla="*/ 2092 h 2602"/>
                  <a:gd name="T72" fmla="*/ 1344 w 3704"/>
                  <a:gd name="T73" fmla="*/ 1836 h 2602"/>
                  <a:gd name="T74" fmla="*/ 1016 w 3704"/>
                  <a:gd name="T75" fmla="*/ 1607 h 2602"/>
                  <a:gd name="T76" fmla="*/ 950 w 3704"/>
                  <a:gd name="T77" fmla="*/ 1683 h 2602"/>
                  <a:gd name="T78" fmla="*/ 1426 w 3704"/>
                  <a:gd name="T79" fmla="*/ 1893 h 2602"/>
                  <a:gd name="T80" fmla="*/ 1475 w 3704"/>
                  <a:gd name="T81" fmla="*/ 2295 h 2602"/>
                  <a:gd name="T82" fmla="*/ 1114 w 3704"/>
                  <a:gd name="T83" fmla="*/ 2065 h 2602"/>
                  <a:gd name="T84" fmla="*/ 557 w 3704"/>
                  <a:gd name="T85" fmla="*/ 1836 h 2602"/>
                  <a:gd name="T86" fmla="*/ 49 w 3704"/>
                  <a:gd name="T87" fmla="*/ 1664 h 2602"/>
                  <a:gd name="T88" fmla="*/ 33 w 3704"/>
                  <a:gd name="T89" fmla="*/ 1071 h 2602"/>
                  <a:gd name="T90" fmla="*/ 540 w 3704"/>
                  <a:gd name="T91" fmla="*/ 900 h 2602"/>
                  <a:gd name="T92" fmla="*/ 950 w 3704"/>
                  <a:gd name="T93" fmla="*/ 613 h 2602"/>
                  <a:gd name="T94" fmla="*/ 1098 w 3704"/>
                  <a:gd name="T95" fmla="*/ 326 h 2602"/>
                  <a:gd name="T96" fmla="*/ 1541 w 3704"/>
                  <a:gd name="T97" fmla="*/ 535 h 2602"/>
                  <a:gd name="T98" fmla="*/ 1452 w 3704"/>
                  <a:gd name="T99" fmla="*/ 739 h 2602"/>
                  <a:gd name="T100" fmla="*/ 1815 w 3704"/>
                  <a:gd name="T101" fmla="*/ 445 h 2602"/>
                  <a:gd name="T102" fmla="*/ 1606 w 3704"/>
                  <a:gd name="T103" fmla="*/ 0 h 2602"/>
                  <a:gd name="T104" fmla="*/ 2081 w 3704"/>
                  <a:gd name="T105" fmla="*/ 402 h 2602"/>
                  <a:gd name="T106" fmla="*/ 2327 w 3704"/>
                  <a:gd name="T107" fmla="*/ 689 h 2602"/>
                  <a:gd name="T108" fmla="*/ 2442 w 3704"/>
                  <a:gd name="T109" fmla="*/ 708 h 2602"/>
                  <a:gd name="T110" fmla="*/ 2655 w 3704"/>
                  <a:gd name="T111" fmla="*/ 306 h 2602"/>
                  <a:gd name="T112" fmla="*/ 2802 w 3704"/>
                  <a:gd name="T113" fmla="*/ 593 h 2602"/>
                  <a:gd name="T114" fmla="*/ 3311 w 3704"/>
                  <a:gd name="T115" fmla="*/ 765 h 2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4" h="2602">
                    <a:moveTo>
                      <a:pt x="3475" y="1300"/>
                    </a:moveTo>
                    <a:lnTo>
                      <a:pt x="3475" y="1300"/>
                    </a:lnTo>
                    <a:cubicBezTo>
                      <a:pt x="3475" y="1275"/>
                      <a:pt x="3464" y="1250"/>
                      <a:pt x="3442" y="1224"/>
                    </a:cubicBezTo>
                    <a:lnTo>
                      <a:pt x="3311" y="1071"/>
                    </a:lnTo>
                    <a:lnTo>
                      <a:pt x="3244" y="995"/>
                    </a:lnTo>
                    <a:lnTo>
                      <a:pt x="3244" y="995"/>
                    </a:lnTo>
                    <a:cubicBezTo>
                      <a:pt x="3223" y="969"/>
                      <a:pt x="3201" y="956"/>
                      <a:pt x="3179" y="956"/>
                    </a:cubicBezTo>
                    <a:lnTo>
                      <a:pt x="3179" y="956"/>
                    </a:lnTo>
                    <a:cubicBezTo>
                      <a:pt x="3158" y="956"/>
                      <a:pt x="3141" y="975"/>
                      <a:pt x="3130" y="1014"/>
                    </a:cubicBezTo>
                    <a:lnTo>
                      <a:pt x="3130" y="1014"/>
                    </a:lnTo>
                    <a:cubicBezTo>
                      <a:pt x="3119" y="1052"/>
                      <a:pt x="3092" y="1071"/>
                      <a:pt x="3048" y="1071"/>
                    </a:cubicBezTo>
                    <a:lnTo>
                      <a:pt x="3048" y="1071"/>
                    </a:lnTo>
                    <a:cubicBezTo>
                      <a:pt x="3005" y="1071"/>
                      <a:pt x="2977" y="1052"/>
                      <a:pt x="2966" y="1014"/>
                    </a:cubicBezTo>
                    <a:lnTo>
                      <a:pt x="2966" y="1014"/>
                    </a:lnTo>
                    <a:cubicBezTo>
                      <a:pt x="2956" y="975"/>
                      <a:pt x="2939" y="943"/>
                      <a:pt x="2917" y="918"/>
                    </a:cubicBezTo>
                    <a:lnTo>
                      <a:pt x="2851" y="842"/>
                    </a:lnTo>
                    <a:lnTo>
                      <a:pt x="2786" y="765"/>
                    </a:lnTo>
                    <a:lnTo>
                      <a:pt x="2720" y="689"/>
                    </a:lnTo>
                    <a:lnTo>
                      <a:pt x="2720" y="689"/>
                    </a:lnTo>
                    <a:cubicBezTo>
                      <a:pt x="2698" y="663"/>
                      <a:pt x="2677" y="651"/>
                      <a:pt x="2655" y="651"/>
                    </a:cubicBezTo>
                    <a:lnTo>
                      <a:pt x="2655" y="651"/>
                    </a:lnTo>
                    <a:cubicBezTo>
                      <a:pt x="2633" y="651"/>
                      <a:pt x="2617" y="669"/>
                      <a:pt x="2605" y="708"/>
                    </a:cubicBezTo>
                    <a:lnTo>
                      <a:pt x="2605" y="708"/>
                    </a:lnTo>
                    <a:cubicBezTo>
                      <a:pt x="2601" y="726"/>
                      <a:pt x="2591" y="740"/>
                      <a:pt x="2578" y="749"/>
                    </a:cubicBezTo>
                    <a:lnTo>
                      <a:pt x="2577" y="750"/>
                    </a:lnTo>
                    <a:lnTo>
                      <a:pt x="2578" y="750"/>
                    </a:lnTo>
                    <a:lnTo>
                      <a:pt x="2578" y="750"/>
                    </a:lnTo>
                    <a:cubicBezTo>
                      <a:pt x="2578" y="750"/>
                      <a:pt x="2577" y="750"/>
                      <a:pt x="2577" y="751"/>
                    </a:cubicBezTo>
                    <a:lnTo>
                      <a:pt x="2582" y="765"/>
                    </a:lnTo>
                    <a:lnTo>
                      <a:pt x="2600" y="816"/>
                    </a:lnTo>
                    <a:lnTo>
                      <a:pt x="2600" y="816"/>
                    </a:lnTo>
                    <a:cubicBezTo>
                      <a:pt x="2615" y="859"/>
                      <a:pt x="2638" y="887"/>
                      <a:pt x="2671" y="900"/>
                    </a:cubicBezTo>
                    <a:lnTo>
                      <a:pt x="2770" y="937"/>
                    </a:lnTo>
                    <a:lnTo>
                      <a:pt x="2770" y="937"/>
                    </a:lnTo>
                    <a:cubicBezTo>
                      <a:pt x="2802" y="950"/>
                      <a:pt x="2830" y="969"/>
                      <a:pt x="2851" y="995"/>
                    </a:cubicBezTo>
                    <a:lnTo>
                      <a:pt x="2851" y="995"/>
                    </a:lnTo>
                    <a:cubicBezTo>
                      <a:pt x="2873" y="1020"/>
                      <a:pt x="2903" y="1037"/>
                      <a:pt x="2940" y="1045"/>
                    </a:cubicBezTo>
                    <a:lnTo>
                      <a:pt x="2995" y="1057"/>
                    </a:lnTo>
                    <a:lnTo>
                      <a:pt x="2995" y="1057"/>
                    </a:lnTo>
                    <a:cubicBezTo>
                      <a:pt x="3008" y="1067"/>
                      <a:pt x="3027" y="1071"/>
                      <a:pt x="3048" y="1071"/>
                    </a:cubicBezTo>
                    <a:lnTo>
                      <a:pt x="3048" y="1071"/>
                    </a:lnTo>
                    <a:cubicBezTo>
                      <a:pt x="3070" y="1071"/>
                      <a:pt x="3088" y="1067"/>
                      <a:pt x="3101" y="1057"/>
                    </a:cubicBezTo>
                    <a:lnTo>
                      <a:pt x="3106" y="1071"/>
                    </a:lnTo>
                    <a:lnTo>
                      <a:pt x="3124" y="1121"/>
                    </a:lnTo>
                    <a:lnTo>
                      <a:pt x="3124" y="1121"/>
                    </a:lnTo>
                    <a:cubicBezTo>
                      <a:pt x="3139" y="1164"/>
                      <a:pt x="3163" y="1192"/>
                      <a:pt x="3196" y="1204"/>
                    </a:cubicBezTo>
                    <a:lnTo>
                      <a:pt x="3294" y="1243"/>
                    </a:lnTo>
                    <a:lnTo>
                      <a:pt x="3294" y="1243"/>
                    </a:lnTo>
                    <a:cubicBezTo>
                      <a:pt x="3327" y="1255"/>
                      <a:pt x="3343" y="1275"/>
                      <a:pt x="3343" y="1300"/>
                    </a:cubicBezTo>
                    <a:lnTo>
                      <a:pt x="3343" y="1300"/>
                    </a:lnTo>
                    <a:cubicBezTo>
                      <a:pt x="3343" y="1326"/>
                      <a:pt x="3327" y="1345"/>
                      <a:pt x="3294" y="1358"/>
                    </a:cubicBezTo>
                    <a:lnTo>
                      <a:pt x="3196" y="1396"/>
                    </a:lnTo>
                    <a:lnTo>
                      <a:pt x="3196" y="1396"/>
                    </a:lnTo>
                    <a:cubicBezTo>
                      <a:pt x="3163" y="1409"/>
                      <a:pt x="3139" y="1437"/>
                      <a:pt x="3124" y="1480"/>
                    </a:cubicBezTo>
                    <a:lnTo>
                      <a:pt x="3106" y="1530"/>
                    </a:lnTo>
                    <a:lnTo>
                      <a:pt x="3101" y="1544"/>
                    </a:lnTo>
                    <a:lnTo>
                      <a:pt x="3101" y="1544"/>
                    </a:lnTo>
                    <a:cubicBezTo>
                      <a:pt x="3102" y="1545"/>
                      <a:pt x="3103" y="1546"/>
                      <a:pt x="3105" y="1547"/>
                    </a:cubicBezTo>
                    <a:lnTo>
                      <a:pt x="3101" y="1545"/>
                    </a:lnTo>
                    <a:lnTo>
                      <a:pt x="3106" y="1548"/>
                    </a:lnTo>
                    <a:lnTo>
                      <a:pt x="3106" y="1548"/>
                    </a:lnTo>
                    <a:cubicBezTo>
                      <a:pt x="3117" y="1557"/>
                      <a:pt x="3125" y="1570"/>
                      <a:pt x="3130" y="1587"/>
                    </a:cubicBezTo>
                    <a:lnTo>
                      <a:pt x="3130" y="1587"/>
                    </a:lnTo>
                    <a:cubicBezTo>
                      <a:pt x="3141" y="1625"/>
                      <a:pt x="3158" y="1645"/>
                      <a:pt x="3179" y="1645"/>
                    </a:cubicBezTo>
                    <a:lnTo>
                      <a:pt x="3179" y="1645"/>
                    </a:lnTo>
                    <a:cubicBezTo>
                      <a:pt x="3201" y="1645"/>
                      <a:pt x="3223" y="1632"/>
                      <a:pt x="3244" y="1607"/>
                    </a:cubicBezTo>
                    <a:lnTo>
                      <a:pt x="3376" y="1454"/>
                    </a:lnTo>
                    <a:lnTo>
                      <a:pt x="3442" y="1377"/>
                    </a:lnTo>
                    <a:lnTo>
                      <a:pt x="3442" y="1377"/>
                    </a:lnTo>
                    <a:cubicBezTo>
                      <a:pt x="3464" y="1351"/>
                      <a:pt x="3475" y="1326"/>
                      <a:pt x="3475" y="1300"/>
                    </a:cubicBezTo>
                    <a:close/>
                    <a:moveTo>
                      <a:pt x="2819" y="1300"/>
                    </a:moveTo>
                    <a:lnTo>
                      <a:pt x="2819" y="1300"/>
                    </a:lnTo>
                    <a:cubicBezTo>
                      <a:pt x="2819" y="1275"/>
                      <a:pt x="2802" y="1255"/>
                      <a:pt x="2770" y="1243"/>
                    </a:cubicBezTo>
                    <a:lnTo>
                      <a:pt x="2671" y="1204"/>
                    </a:lnTo>
                    <a:lnTo>
                      <a:pt x="2671" y="1204"/>
                    </a:lnTo>
                    <a:cubicBezTo>
                      <a:pt x="2638" y="1192"/>
                      <a:pt x="2611" y="1173"/>
                      <a:pt x="2589" y="1147"/>
                    </a:cubicBezTo>
                    <a:lnTo>
                      <a:pt x="2589" y="1147"/>
                    </a:lnTo>
                    <a:cubicBezTo>
                      <a:pt x="2567" y="1122"/>
                      <a:pt x="2540" y="1103"/>
                      <a:pt x="2507" y="1091"/>
                    </a:cubicBezTo>
                    <a:lnTo>
                      <a:pt x="2409" y="1052"/>
                    </a:lnTo>
                    <a:lnTo>
                      <a:pt x="2409" y="1052"/>
                    </a:lnTo>
                    <a:cubicBezTo>
                      <a:pt x="2376" y="1039"/>
                      <a:pt x="2349" y="1020"/>
                      <a:pt x="2327" y="995"/>
                    </a:cubicBezTo>
                    <a:lnTo>
                      <a:pt x="2327" y="995"/>
                    </a:lnTo>
                    <a:cubicBezTo>
                      <a:pt x="2305" y="969"/>
                      <a:pt x="2278" y="950"/>
                      <a:pt x="2245" y="937"/>
                    </a:cubicBezTo>
                    <a:lnTo>
                      <a:pt x="2147" y="900"/>
                    </a:lnTo>
                    <a:lnTo>
                      <a:pt x="2147" y="900"/>
                    </a:lnTo>
                    <a:cubicBezTo>
                      <a:pt x="2114" y="887"/>
                      <a:pt x="2086" y="867"/>
                      <a:pt x="2065" y="842"/>
                    </a:cubicBezTo>
                    <a:lnTo>
                      <a:pt x="2065" y="842"/>
                    </a:lnTo>
                    <a:cubicBezTo>
                      <a:pt x="2043" y="816"/>
                      <a:pt x="2015" y="797"/>
                      <a:pt x="1983" y="785"/>
                    </a:cubicBezTo>
                    <a:lnTo>
                      <a:pt x="1983" y="785"/>
                    </a:lnTo>
                    <a:cubicBezTo>
                      <a:pt x="1950" y="772"/>
                      <a:pt x="1918" y="772"/>
                      <a:pt x="1885" y="785"/>
                    </a:cubicBezTo>
                    <a:lnTo>
                      <a:pt x="1885" y="785"/>
                    </a:lnTo>
                    <a:cubicBezTo>
                      <a:pt x="1851" y="797"/>
                      <a:pt x="1824" y="816"/>
                      <a:pt x="1803" y="842"/>
                    </a:cubicBezTo>
                    <a:lnTo>
                      <a:pt x="1803" y="842"/>
                    </a:lnTo>
                    <a:cubicBezTo>
                      <a:pt x="1780" y="867"/>
                      <a:pt x="1754" y="887"/>
                      <a:pt x="1721" y="900"/>
                    </a:cubicBezTo>
                    <a:lnTo>
                      <a:pt x="1622" y="937"/>
                    </a:lnTo>
                    <a:lnTo>
                      <a:pt x="1622" y="937"/>
                    </a:lnTo>
                    <a:cubicBezTo>
                      <a:pt x="1590" y="950"/>
                      <a:pt x="1562" y="969"/>
                      <a:pt x="1541" y="995"/>
                    </a:cubicBezTo>
                    <a:lnTo>
                      <a:pt x="1541" y="995"/>
                    </a:lnTo>
                    <a:cubicBezTo>
                      <a:pt x="1519" y="1020"/>
                      <a:pt x="1491" y="1039"/>
                      <a:pt x="1459" y="1052"/>
                    </a:cubicBezTo>
                    <a:lnTo>
                      <a:pt x="1360" y="1091"/>
                    </a:lnTo>
                    <a:lnTo>
                      <a:pt x="1360" y="1091"/>
                    </a:lnTo>
                    <a:cubicBezTo>
                      <a:pt x="1328" y="1103"/>
                      <a:pt x="1300" y="1122"/>
                      <a:pt x="1278" y="1147"/>
                    </a:cubicBezTo>
                    <a:lnTo>
                      <a:pt x="1278" y="1147"/>
                    </a:lnTo>
                    <a:cubicBezTo>
                      <a:pt x="1257" y="1173"/>
                      <a:pt x="1229" y="1192"/>
                      <a:pt x="1196" y="1204"/>
                    </a:cubicBezTo>
                    <a:lnTo>
                      <a:pt x="1098" y="1243"/>
                    </a:lnTo>
                    <a:lnTo>
                      <a:pt x="1098" y="1243"/>
                    </a:lnTo>
                    <a:cubicBezTo>
                      <a:pt x="1066" y="1255"/>
                      <a:pt x="1048" y="1275"/>
                      <a:pt x="1048" y="1300"/>
                    </a:cubicBezTo>
                    <a:lnTo>
                      <a:pt x="1048" y="1300"/>
                    </a:lnTo>
                    <a:cubicBezTo>
                      <a:pt x="1048" y="1326"/>
                      <a:pt x="1066" y="1345"/>
                      <a:pt x="1098" y="1358"/>
                    </a:cubicBezTo>
                    <a:lnTo>
                      <a:pt x="1196" y="1396"/>
                    </a:lnTo>
                    <a:lnTo>
                      <a:pt x="1196" y="1396"/>
                    </a:lnTo>
                    <a:cubicBezTo>
                      <a:pt x="1229" y="1409"/>
                      <a:pt x="1257" y="1428"/>
                      <a:pt x="1278" y="1454"/>
                    </a:cubicBezTo>
                    <a:lnTo>
                      <a:pt x="1278" y="1454"/>
                    </a:lnTo>
                    <a:cubicBezTo>
                      <a:pt x="1300" y="1479"/>
                      <a:pt x="1328" y="1498"/>
                      <a:pt x="1360" y="1511"/>
                    </a:cubicBezTo>
                    <a:lnTo>
                      <a:pt x="1459" y="1549"/>
                    </a:lnTo>
                    <a:lnTo>
                      <a:pt x="1459" y="1549"/>
                    </a:lnTo>
                    <a:cubicBezTo>
                      <a:pt x="1491" y="1562"/>
                      <a:pt x="1519" y="1582"/>
                      <a:pt x="1541" y="1607"/>
                    </a:cubicBezTo>
                    <a:lnTo>
                      <a:pt x="1541" y="1607"/>
                    </a:lnTo>
                    <a:cubicBezTo>
                      <a:pt x="1562" y="1632"/>
                      <a:pt x="1590" y="1651"/>
                      <a:pt x="1622" y="1664"/>
                    </a:cubicBezTo>
                    <a:lnTo>
                      <a:pt x="1721" y="1702"/>
                    </a:lnTo>
                    <a:lnTo>
                      <a:pt x="1721" y="1702"/>
                    </a:lnTo>
                    <a:cubicBezTo>
                      <a:pt x="1754" y="1715"/>
                      <a:pt x="1780" y="1734"/>
                      <a:pt x="1803" y="1760"/>
                    </a:cubicBezTo>
                    <a:lnTo>
                      <a:pt x="1803" y="1760"/>
                    </a:lnTo>
                    <a:cubicBezTo>
                      <a:pt x="1824" y="1785"/>
                      <a:pt x="1851" y="1804"/>
                      <a:pt x="1885" y="1817"/>
                    </a:cubicBezTo>
                    <a:lnTo>
                      <a:pt x="1885" y="1817"/>
                    </a:lnTo>
                    <a:cubicBezTo>
                      <a:pt x="1918" y="1829"/>
                      <a:pt x="1950" y="1829"/>
                      <a:pt x="1983" y="1817"/>
                    </a:cubicBezTo>
                    <a:lnTo>
                      <a:pt x="1983" y="1817"/>
                    </a:lnTo>
                    <a:cubicBezTo>
                      <a:pt x="2015" y="1804"/>
                      <a:pt x="2043" y="1785"/>
                      <a:pt x="2065" y="1760"/>
                    </a:cubicBezTo>
                    <a:lnTo>
                      <a:pt x="2065" y="1760"/>
                    </a:lnTo>
                    <a:cubicBezTo>
                      <a:pt x="2086" y="1734"/>
                      <a:pt x="2114" y="1715"/>
                      <a:pt x="2147" y="1702"/>
                    </a:cubicBezTo>
                    <a:lnTo>
                      <a:pt x="2245" y="1664"/>
                    </a:lnTo>
                    <a:lnTo>
                      <a:pt x="2245" y="1664"/>
                    </a:lnTo>
                    <a:cubicBezTo>
                      <a:pt x="2278" y="1651"/>
                      <a:pt x="2305" y="1632"/>
                      <a:pt x="2327" y="1607"/>
                    </a:cubicBezTo>
                    <a:lnTo>
                      <a:pt x="2327" y="1607"/>
                    </a:lnTo>
                    <a:cubicBezTo>
                      <a:pt x="2349" y="1582"/>
                      <a:pt x="2376" y="1562"/>
                      <a:pt x="2409" y="1549"/>
                    </a:cubicBezTo>
                    <a:lnTo>
                      <a:pt x="2507" y="1511"/>
                    </a:lnTo>
                    <a:lnTo>
                      <a:pt x="2507" y="1511"/>
                    </a:lnTo>
                    <a:cubicBezTo>
                      <a:pt x="2540" y="1498"/>
                      <a:pt x="2567" y="1479"/>
                      <a:pt x="2589" y="1454"/>
                    </a:cubicBezTo>
                    <a:lnTo>
                      <a:pt x="2589" y="1454"/>
                    </a:lnTo>
                    <a:cubicBezTo>
                      <a:pt x="2611" y="1428"/>
                      <a:pt x="2638" y="1409"/>
                      <a:pt x="2671" y="1396"/>
                    </a:cubicBezTo>
                    <a:lnTo>
                      <a:pt x="2770" y="1358"/>
                    </a:lnTo>
                    <a:lnTo>
                      <a:pt x="2770" y="1358"/>
                    </a:lnTo>
                    <a:cubicBezTo>
                      <a:pt x="2802" y="1345"/>
                      <a:pt x="2819" y="1326"/>
                      <a:pt x="2819" y="1300"/>
                    </a:cubicBezTo>
                    <a:close/>
                    <a:moveTo>
                      <a:pt x="2046" y="2153"/>
                    </a:moveTo>
                    <a:lnTo>
                      <a:pt x="2046" y="2153"/>
                    </a:lnTo>
                    <a:cubicBezTo>
                      <a:pt x="2033" y="2146"/>
                      <a:pt x="2018" y="2143"/>
                      <a:pt x="1999" y="2143"/>
                    </a:cubicBezTo>
                    <a:lnTo>
                      <a:pt x="1999" y="2143"/>
                    </a:lnTo>
                    <a:cubicBezTo>
                      <a:pt x="2018" y="2143"/>
                      <a:pt x="2033" y="2146"/>
                      <a:pt x="2046" y="2153"/>
                    </a:cubicBezTo>
                    <a:close/>
                    <a:moveTo>
                      <a:pt x="1868" y="2143"/>
                    </a:moveTo>
                    <a:lnTo>
                      <a:pt x="1868" y="2143"/>
                    </a:lnTo>
                    <a:cubicBezTo>
                      <a:pt x="1851" y="2143"/>
                      <a:pt x="1837" y="2145"/>
                      <a:pt x="1824" y="2151"/>
                    </a:cubicBezTo>
                    <a:lnTo>
                      <a:pt x="1824" y="2151"/>
                    </a:lnTo>
                    <a:cubicBezTo>
                      <a:pt x="1837" y="2145"/>
                      <a:pt x="1851" y="2143"/>
                      <a:pt x="1868" y="2143"/>
                    </a:cubicBezTo>
                    <a:close/>
                    <a:moveTo>
                      <a:pt x="1016" y="995"/>
                    </a:moveTo>
                    <a:lnTo>
                      <a:pt x="1016" y="995"/>
                    </a:lnTo>
                    <a:cubicBezTo>
                      <a:pt x="1038" y="969"/>
                      <a:pt x="1066" y="950"/>
                      <a:pt x="1098" y="937"/>
                    </a:cubicBezTo>
                    <a:lnTo>
                      <a:pt x="1196" y="900"/>
                    </a:lnTo>
                    <a:lnTo>
                      <a:pt x="1196" y="900"/>
                    </a:lnTo>
                    <a:cubicBezTo>
                      <a:pt x="1229" y="887"/>
                      <a:pt x="1253" y="859"/>
                      <a:pt x="1268" y="816"/>
                    </a:cubicBezTo>
                    <a:lnTo>
                      <a:pt x="1286" y="765"/>
                    </a:lnTo>
                    <a:lnTo>
                      <a:pt x="1291" y="751"/>
                    </a:lnTo>
                    <a:lnTo>
                      <a:pt x="1291" y="751"/>
                    </a:lnTo>
                    <a:cubicBezTo>
                      <a:pt x="1290" y="750"/>
                      <a:pt x="1290" y="750"/>
                      <a:pt x="1289" y="750"/>
                    </a:cubicBezTo>
                    <a:lnTo>
                      <a:pt x="1291" y="750"/>
                    </a:lnTo>
                    <a:lnTo>
                      <a:pt x="1289" y="749"/>
                    </a:lnTo>
                    <a:lnTo>
                      <a:pt x="1289" y="749"/>
                    </a:lnTo>
                    <a:cubicBezTo>
                      <a:pt x="1276" y="740"/>
                      <a:pt x="1267" y="726"/>
                      <a:pt x="1262" y="708"/>
                    </a:cubicBezTo>
                    <a:lnTo>
                      <a:pt x="1262" y="708"/>
                    </a:lnTo>
                    <a:cubicBezTo>
                      <a:pt x="1251" y="669"/>
                      <a:pt x="1235" y="651"/>
                      <a:pt x="1213" y="651"/>
                    </a:cubicBezTo>
                    <a:lnTo>
                      <a:pt x="1213" y="651"/>
                    </a:lnTo>
                    <a:cubicBezTo>
                      <a:pt x="1191" y="651"/>
                      <a:pt x="1169" y="663"/>
                      <a:pt x="1147" y="689"/>
                    </a:cubicBezTo>
                    <a:lnTo>
                      <a:pt x="1081" y="765"/>
                    </a:lnTo>
                    <a:lnTo>
                      <a:pt x="1016" y="842"/>
                    </a:lnTo>
                    <a:lnTo>
                      <a:pt x="950" y="918"/>
                    </a:lnTo>
                    <a:lnTo>
                      <a:pt x="950" y="918"/>
                    </a:lnTo>
                    <a:cubicBezTo>
                      <a:pt x="929" y="943"/>
                      <a:pt x="912" y="975"/>
                      <a:pt x="902" y="1014"/>
                    </a:cubicBezTo>
                    <a:lnTo>
                      <a:pt x="902" y="1014"/>
                    </a:lnTo>
                    <a:cubicBezTo>
                      <a:pt x="891" y="1052"/>
                      <a:pt x="863" y="1071"/>
                      <a:pt x="819" y="1071"/>
                    </a:cubicBezTo>
                    <a:lnTo>
                      <a:pt x="819" y="1071"/>
                    </a:lnTo>
                    <a:cubicBezTo>
                      <a:pt x="775" y="1071"/>
                      <a:pt x="748" y="1052"/>
                      <a:pt x="738" y="1014"/>
                    </a:cubicBezTo>
                    <a:lnTo>
                      <a:pt x="738" y="1014"/>
                    </a:lnTo>
                    <a:cubicBezTo>
                      <a:pt x="727" y="975"/>
                      <a:pt x="710" y="956"/>
                      <a:pt x="689" y="956"/>
                    </a:cubicBezTo>
                    <a:lnTo>
                      <a:pt x="689" y="956"/>
                    </a:lnTo>
                    <a:cubicBezTo>
                      <a:pt x="667" y="956"/>
                      <a:pt x="645" y="969"/>
                      <a:pt x="622" y="995"/>
                    </a:cubicBezTo>
                    <a:lnTo>
                      <a:pt x="426" y="1224"/>
                    </a:lnTo>
                    <a:lnTo>
                      <a:pt x="426" y="1224"/>
                    </a:lnTo>
                    <a:cubicBezTo>
                      <a:pt x="404" y="1250"/>
                      <a:pt x="393" y="1275"/>
                      <a:pt x="393" y="1300"/>
                    </a:cubicBezTo>
                    <a:lnTo>
                      <a:pt x="393" y="1300"/>
                    </a:lnTo>
                    <a:cubicBezTo>
                      <a:pt x="393" y="1326"/>
                      <a:pt x="404" y="1351"/>
                      <a:pt x="426" y="1377"/>
                    </a:cubicBezTo>
                    <a:lnTo>
                      <a:pt x="492" y="1454"/>
                    </a:lnTo>
                    <a:lnTo>
                      <a:pt x="557" y="1530"/>
                    </a:lnTo>
                    <a:lnTo>
                      <a:pt x="622" y="1607"/>
                    </a:lnTo>
                    <a:lnTo>
                      <a:pt x="622" y="1607"/>
                    </a:lnTo>
                    <a:cubicBezTo>
                      <a:pt x="645" y="1632"/>
                      <a:pt x="667" y="1645"/>
                      <a:pt x="689" y="1645"/>
                    </a:cubicBezTo>
                    <a:lnTo>
                      <a:pt x="689" y="1645"/>
                    </a:lnTo>
                    <a:cubicBezTo>
                      <a:pt x="710" y="1645"/>
                      <a:pt x="727" y="1625"/>
                      <a:pt x="738" y="1587"/>
                    </a:cubicBezTo>
                    <a:lnTo>
                      <a:pt x="738" y="1587"/>
                    </a:lnTo>
                    <a:cubicBezTo>
                      <a:pt x="743" y="1569"/>
                      <a:pt x="752" y="1555"/>
                      <a:pt x="764" y="1546"/>
                    </a:cubicBezTo>
                    <a:lnTo>
                      <a:pt x="766" y="1545"/>
                    </a:lnTo>
                    <a:lnTo>
                      <a:pt x="764" y="1546"/>
                    </a:lnTo>
                    <a:lnTo>
                      <a:pt x="764" y="1546"/>
                    </a:lnTo>
                    <a:cubicBezTo>
                      <a:pt x="765" y="1545"/>
                      <a:pt x="765" y="1545"/>
                      <a:pt x="765" y="1545"/>
                    </a:cubicBezTo>
                    <a:lnTo>
                      <a:pt x="761" y="1530"/>
                    </a:lnTo>
                    <a:lnTo>
                      <a:pt x="744" y="1480"/>
                    </a:lnTo>
                    <a:lnTo>
                      <a:pt x="744" y="1480"/>
                    </a:lnTo>
                    <a:cubicBezTo>
                      <a:pt x="728" y="1437"/>
                      <a:pt x="704" y="1409"/>
                      <a:pt x="671" y="1396"/>
                    </a:cubicBezTo>
                    <a:lnTo>
                      <a:pt x="574" y="1358"/>
                    </a:lnTo>
                    <a:lnTo>
                      <a:pt x="574" y="1358"/>
                    </a:lnTo>
                    <a:cubicBezTo>
                      <a:pt x="540" y="1345"/>
                      <a:pt x="525" y="1326"/>
                      <a:pt x="525" y="1300"/>
                    </a:cubicBezTo>
                    <a:lnTo>
                      <a:pt x="525" y="1300"/>
                    </a:lnTo>
                    <a:cubicBezTo>
                      <a:pt x="525" y="1275"/>
                      <a:pt x="540" y="1255"/>
                      <a:pt x="574" y="1243"/>
                    </a:cubicBezTo>
                    <a:lnTo>
                      <a:pt x="671" y="1204"/>
                    </a:lnTo>
                    <a:lnTo>
                      <a:pt x="671" y="1204"/>
                    </a:lnTo>
                    <a:cubicBezTo>
                      <a:pt x="704" y="1192"/>
                      <a:pt x="728" y="1164"/>
                      <a:pt x="744" y="1121"/>
                    </a:cubicBezTo>
                    <a:lnTo>
                      <a:pt x="761" y="1071"/>
                    </a:lnTo>
                    <a:lnTo>
                      <a:pt x="766" y="1057"/>
                    </a:lnTo>
                    <a:lnTo>
                      <a:pt x="766" y="1057"/>
                    </a:lnTo>
                    <a:cubicBezTo>
                      <a:pt x="780" y="1067"/>
                      <a:pt x="797" y="1071"/>
                      <a:pt x="819" y="1071"/>
                    </a:cubicBezTo>
                    <a:lnTo>
                      <a:pt x="819" y="1071"/>
                    </a:lnTo>
                    <a:cubicBezTo>
                      <a:pt x="841" y="1071"/>
                      <a:pt x="859" y="1067"/>
                      <a:pt x="873" y="1057"/>
                    </a:cubicBezTo>
                    <a:lnTo>
                      <a:pt x="928" y="1045"/>
                    </a:lnTo>
                    <a:lnTo>
                      <a:pt x="928" y="1045"/>
                    </a:lnTo>
                    <a:cubicBezTo>
                      <a:pt x="965" y="1037"/>
                      <a:pt x="995" y="1020"/>
                      <a:pt x="1016" y="995"/>
                    </a:cubicBezTo>
                    <a:lnTo>
                      <a:pt x="1300" y="756"/>
                    </a:lnTo>
                    <a:lnTo>
                      <a:pt x="1300" y="756"/>
                    </a:lnTo>
                    <a:cubicBezTo>
                      <a:pt x="1312" y="762"/>
                      <a:pt x="1327" y="765"/>
                      <a:pt x="1344" y="765"/>
                    </a:cubicBezTo>
                    <a:lnTo>
                      <a:pt x="1344" y="765"/>
                    </a:lnTo>
                    <a:cubicBezTo>
                      <a:pt x="1363" y="765"/>
                      <a:pt x="1378" y="762"/>
                      <a:pt x="1390" y="755"/>
                    </a:cubicBezTo>
                    <a:lnTo>
                      <a:pt x="1390" y="755"/>
                    </a:lnTo>
                    <a:cubicBezTo>
                      <a:pt x="1378" y="761"/>
                      <a:pt x="1362" y="765"/>
                      <a:pt x="1344" y="765"/>
                    </a:cubicBezTo>
                    <a:lnTo>
                      <a:pt x="1344" y="765"/>
                    </a:lnTo>
                    <a:cubicBezTo>
                      <a:pt x="1327" y="765"/>
                      <a:pt x="1312" y="762"/>
                      <a:pt x="1300" y="756"/>
                    </a:cubicBezTo>
                    <a:lnTo>
                      <a:pt x="1016" y="995"/>
                    </a:lnTo>
                    <a:close/>
                    <a:moveTo>
                      <a:pt x="2480" y="756"/>
                    </a:moveTo>
                    <a:lnTo>
                      <a:pt x="2480" y="756"/>
                    </a:lnTo>
                    <a:cubicBezTo>
                      <a:pt x="2492" y="762"/>
                      <a:pt x="2507" y="765"/>
                      <a:pt x="2524" y="765"/>
                    </a:cubicBezTo>
                    <a:lnTo>
                      <a:pt x="2524" y="765"/>
                    </a:lnTo>
                    <a:cubicBezTo>
                      <a:pt x="2541" y="765"/>
                      <a:pt x="2556" y="762"/>
                      <a:pt x="2567" y="756"/>
                    </a:cubicBezTo>
                    <a:lnTo>
                      <a:pt x="2567" y="756"/>
                    </a:lnTo>
                    <a:cubicBezTo>
                      <a:pt x="2555" y="762"/>
                      <a:pt x="2541" y="765"/>
                      <a:pt x="2524" y="765"/>
                    </a:cubicBezTo>
                    <a:lnTo>
                      <a:pt x="2524" y="765"/>
                    </a:lnTo>
                    <a:cubicBezTo>
                      <a:pt x="2507" y="765"/>
                      <a:pt x="2492" y="762"/>
                      <a:pt x="2480" y="756"/>
                    </a:cubicBezTo>
                    <a:close/>
                    <a:moveTo>
                      <a:pt x="3442" y="918"/>
                    </a:moveTo>
                    <a:lnTo>
                      <a:pt x="3703" y="918"/>
                    </a:lnTo>
                    <a:lnTo>
                      <a:pt x="3703" y="1224"/>
                    </a:lnTo>
                    <a:lnTo>
                      <a:pt x="3703" y="1224"/>
                    </a:lnTo>
                    <a:cubicBezTo>
                      <a:pt x="3682" y="1250"/>
                      <a:pt x="3671" y="1275"/>
                      <a:pt x="3671" y="1300"/>
                    </a:cubicBezTo>
                    <a:lnTo>
                      <a:pt x="3671" y="1300"/>
                    </a:lnTo>
                    <a:cubicBezTo>
                      <a:pt x="3671" y="1326"/>
                      <a:pt x="3682" y="1351"/>
                      <a:pt x="3703" y="1377"/>
                    </a:cubicBezTo>
                    <a:lnTo>
                      <a:pt x="3703" y="1683"/>
                    </a:lnTo>
                    <a:lnTo>
                      <a:pt x="3442" y="1683"/>
                    </a:lnTo>
                    <a:lnTo>
                      <a:pt x="3442" y="1683"/>
                    </a:lnTo>
                    <a:cubicBezTo>
                      <a:pt x="3398" y="1683"/>
                      <a:pt x="3360" y="1690"/>
                      <a:pt x="3327" y="1702"/>
                    </a:cubicBezTo>
                    <a:lnTo>
                      <a:pt x="3327" y="1702"/>
                    </a:lnTo>
                    <a:cubicBezTo>
                      <a:pt x="3294" y="1715"/>
                      <a:pt x="3278" y="1734"/>
                      <a:pt x="3278" y="1760"/>
                    </a:cubicBezTo>
                    <a:lnTo>
                      <a:pt x="3278" y="1760"/>
                    </a:lnTo>
                    <a:cubicBezTo>
                      <a:pt x="3278" y="1785"/>
                      <a:pt x="3289" y="1811"/>
                      <a:pt x="3311" y="1836"/>
                    </a:cubicBezTo>
                    <a:lnTo>
                      <a:pt x="3311" y="1836"/>
                    </a:lnTo>
                    <a:cubicBezTo>
                      <a:pt x="3333" y="1861"/>
                      <a:pt x="3343" y="1887"/>
                      <a:pt x="3343" y="1912"/>
                    </a:cubicBezTo>
                    <a:lnTo>
                      <a:pt x="3343" y="1912"/>
                    </a:lnTo>
                    <a:cubicBezTo>
                      <a:pt x="3343" y="1938"/>
                      <a:pt x="3327" y="1957"/>
                      <a:pt x="3294" y="1970"/>
                    </a:cubicBezTo>
                    <a:lnTo>
                      <a:pt x="3294" y="1970"/>
                    </a:lnTo>
                    <a:cubicBezTo>
                      <a:pt x="3262" y="1983"/>
                      <a:pt x="3223" y="1989"/>
                      <a:pt x="3179" y="1989"/>
                    </a:cubicBezTo>
                    <a:lnTo>
                      <a:pt x="2917" y="1989"/>
                    </a:lnTo>
                    <a:lnTo>
                      <a:pt x="2917" y="1989"/>
                    </a:lnTo>
                    <a:cubicBezTo>
                      <a:pt x="2873" y="1989"/>
                      <a:pt x="2835" y="1995"/>
                      <a:pt x="2802" y="2008"/>
                    </a:cubicBezTo>
                    <a:lnTo>
                      <a:pt x="2802" y="2008"/>
                    </a:lnTo>
                    <a:cubicBezTo>
                      <a:pt x="2770" y="2020"/>
                      <a:pt x="2753" y="2040"/>
                      <a:pt x="2753" y="2065"/>
                    </a:cubicBezTo>
                    <a:lnTo>
                      <a:pt x="2753" y="2065"/>
                    </a:lnTo>
                    <a:cubicBezTo>
                      <a:pt x="2753" y="2091"/>
                      <a:pt x="2764" y="2116"/>
                      <a:pt x="2786" y="2143"/>
                    </a:cubicBezTo>
                    <a:lnTo>
                      <a:pt x="2786" y="2143"/>
                    </a:lnTo>
                    <a:cubicBezTo>
                      <a:pt x="2808" y="2168"/>
                      <a:pt x="2819" y="2193"/>
                      <a:pt x="2819" y="2218"/>
                    </a:cubicBezTo>
                    <a:lnTo>
                      <a:pt x="2819" y="2218"/>
                    </a:lnTo>
                    <a:cubicBezTo>
                      <a:pt x="2819" y="2244"/>
                      <a:pt x="2802" y="2264"/>
                      <a:pt x="2770" y="2276"/>
                    </a:cubicBezTo>
                    <a:lnTo>
                      <a:pt x="2770" y="2276"/>
                    </a:lnTo>
                    <a:cubicBezTo>
                      <a:pt x="2737" y="2289"/>
                      <a:pt x="2698" y="2295"/>
                      <a:pt x="2655" y="2295"/>
                    </a:cubicBezTo>
                    <a:lnTo>
                      <a:pt x="2392" y="2295"/>
                    </a:lnTo>
                    <a:lnTo>
                      <a:pt x="2392" y="2295"/>
                    </a:lnTo>
                    <a:cubicBezTo>
                      <a:pt x="2349" y="2295"/>
                      <a:pt x="2311" y="2289"/>
                      <a:pt x="2278" y="2276"/>
                    </a:cubicBezTo>
                    <a:lnTo>
                      <a:pt x="2278" y="2276"/>
                    </a:lnTo>
                    <a:cubicBezTo>
                      <a:pt x="2245" y="2264"/>
                      <a:pt x="2229" y="2244"/>
                      <a:pt x="2229" y="2218"/>
                    </a:cubicBezTo>
                    <a:lnTo>
                      <a:pt x="2229" y="2218"/>
                    </a:lnTo>
                    <a:cubicBezTo>
                      <a:pt x="2229" y="2193"/>
                      <a:pt x="2240" y="2168"/>
                      <a:pt x="2261" y="2143"/>
                    </a:cubicBezTo>
                    <a:lnTo>
                      <a:pt x="2392" y="1989"/>
                    </a:lnTo>
                    <a:lnTo>
                      <a:pt x="2392" y="1989"/>
                    </a:lnTo>
                    <a:cubicBezTo>
                      <a:pt x="2415" y="1964"/>
                      <a:pt x="2431" y="1932"/>
                      <a:pt x="2442" y="1893"/>
                    </a:cubicBezTo>
                    <a:lnTo>
                      <a:pt x="2442" y="1893"/>
                    </a:lnTo>
                    <a:cubicBezTo>
                      <a:pt x="2453" y="1855"/>
                      <a:pt x="2480" y="1836"/>
                      <a:pt x="2524" y="1836"/>
                    </a:cubicBezTo>
                    <a:lnTo>
                      <a:pt x="2524" y="1836"/>
                    </a:lnTo>
                    <a:cubicBezTo>
                      <a:pt x="2567" y="1836"/>
                      <a:pt x="2595" y="1855"/>
                      <a:pt x="2605" y="1893"/>
                    </a:cubicBezTo>
                    <a:lnTo>
                      <a:pt x="2605" y="1893"/>
                    </a:lnTo>
                    <a:cubicBezTo>
                      <a:pt x="2617" y="1932"/>
                      <a:pt x="2633" y="1951"/>
                      <a:pt x="2655" y="1951"/>
                    </a:cubicBezTo>
                    <a:lnTo>
                      <a:pt x="2655" y="1951"/>
                    </a:lnTo>
                    <a:cubicBezTo>
                      <a:pt x="2677" y="1951"/>
                      <a:pt x="2698" y="1938"/>
                      <a:pt x="2720" y="1912"/>
                    </a:cubicBezTo>
                    <a:lnTo>
                      <a:pt x="2786" y="1836"/>
                    </a:lnTo>
                    <a:lnTo>
                      <a:pt x="2851" y="1760"/>
                    </a:lnTo>
                    <a:lnTo>
                      <a:pt x="2917" y="1683"/>
                    </a:lnTo>
                    <a:lnTo>
                      <a:pt x="2917" y="1683"/>
                    </a:lnTo>
                    <a:cubicBezTo>
                      <a:pt x="2939" y="1657"/>
                      <a:pt x="2956" y="1625"/>
                      <a:pt x="2966" y="1587"/>
                    </a:cubicBezTo>
                    <a:lnTo>
                      <a:pt x="2966" y="1587"/>
                    </a:lnTo>
                    <a:cubicBezTo>
                      <a:pt x="2971" y="1570"/>
                      <a:pt x="2980" y="1557"/>
                      <a:pt x="2991" y="1547"/>
                    </a:cubicBezTo>
                    <a:lnTo>
                      <a:pt x="2995" y="1545"/>
                    </a:lnTo>
                    <a:lnTo>
                      <a:pt x="2992" y="1547"/>
                    </a:lnTo>
                    <a:lnTo>
                      <a:pt x="2992" y="1547"/>
                    </a:lnTo>
                    <a:cubicBezTo>
                      <a:pt x="2992" y="1546"/>
                      <a:pt x="2993" y="1546"/>
                      <a:pt x="2994" y="1545"/>
                    </a:cubicBezTo>
                    <a:lnTo>
                      <a:pt x="2940" y="1557"/>
                    </a:lnTo>
                    <a:lnTo>
                      <a:pt x="2940" y="1557"/>
                    </a:lnTo>
                    <a:cubicBezTo>
                      <a:pt x="2903" y="1564"/>
                      <a:pt x="2873" y="1582"/>
                      <a:pt x="2851" y="1607"/>
                    </a:cubicBezTo>
                    <a:lnTo>
                      <a:pt x="2851" y="1607"/>
                    </a:lnTo>
                    <a:cubicBezTo>
                      <a:pt x="2830" y="1632"/>
                      <a:pt x="2802" y="1651"/>
                      <a:pt x="2770" y="1664"/>
                    </a:cubicBezTo>
                    <a:lnTo>
                      <a:pt x="2671" y="1702"/>
                    </a:lnTo>
                    <a:lnTo>
                      <a:pt x="2671" y="1702"/>
                    </a:lnTo>
                    <a:cubicBezTo>
                      <a:pt x="2638" y="1715"/>
                      <a:pt x="2615" y="1742"/>
                      <a:pt x="2600" y="1786"/>
                    </a:cubicBezTo>
                    <a:lnTo>
                      <a:pt x="2582" y="1836"/>
                    </a:lnTo>
                    <a:lnTo>
                      <a:pt x="2577" y="1850"/>
                    </a:lnTo>
                    <a:lnTo>
                      <a:pt x="2577" y="1850"/>
                    </a:lnTo>
                    <a:cubicBezTo>
                      <a:pt x="2563" y="1841"/>
                      <a:pt x="2546" y="1836"/>
                      <a:pt x="2524" y="1836"/>
                    </a:cubicBezTo>
                    <a:lnTo>
                      <a:pt x="2524" y="1836"/>
                    </a:lnTo>
                    <a:cubicBezTo>
                      <a:pt x="2502" y="1836"/>
                      <a:pt x="2484" y="1841"/>
                      <a:pt x="2471" y="1850"/>
                    </a:cubicBezTo>
                    <a:lnTo>
                      <a:pt x="2415" y="1862"/>
                    </a:lnTo>
                    <a:lnTo>
                      <a:pt x="2415" y="1862"/>
                    </a:lnTo>
                    <a:cubicBezTo>
                      <a:pt x="2378" y="1871"/>
                      <a:pt x="2349" y="1887"/>
                      <a:pt x="2327" y="1912"/>
                    </a:cubicBezTo>
                    <a:lnTo>
                      <a:pt x="2327" y="1912"/>
                    </a:lnTo>
                    <a:cubicBezTo>
                      <a:pt x="2305" y="1938"/>
                      <a:pt x="2278" y="1957"/>
                      <a:pt x="2245" y="1970"/>
                    </a:cubicBezTo>
                    <a:lnTo>
                      <a:pt x="2147" y="2008"/>
                    </a:lnTo>
                    <a:lnTo>
                      <a:pt x="2147" y="2008"/>
                    </a:lnTo>
                    <a:cubicBezTo>
                      <a:pt x="2114" y="2020"/>
                      <a:pt x="2090" y="2049"/>
                      <a:pt x="2075" y="2092"/>
                    </a:cubicBezTo>
                    <a:lnTo>
                      <a:pt x="2058" y="2143"/>
                    </a:lnTo>
                    <a:lnTo>
                      <a:pt x="2053" y="2156"/>
                    </a:lnTo>
                    <a:lnTo>
                      <a:pt x="2053" y="2156"/>
                    </a:lnTo>
                    <a:cubicBezTo>
                      <a:pt x="2053" y="2156"/>
                      <a:pt x="2053" y="2156"/>
                      <a:pt x="2053" y="2157"/>
                    </a:cubicBezTo>
                    <a:lnTo>
                      <a:pt x="2053" y="2156"/>
                    </a:lnTo>
                    <a:lnTo>
                      <a:pt x="2053" y="2157"/>
                    </a:lnTo>
                    <a:lnTo>
                      <a:pt x="2053" y="2157"/>
                    </a:lnTo>
                    <a:cubicBezTo>
                      <a:pt x="2067" y="2166"/>
                      <a:pt x="2076" y="2181"/>
                      <a:pt x="2081" y="2199"/>
                    </a:cubicBezTo>
                    <a:lnTo>
                      <a:pt x="2081" y="2199"/>
                    </a:lnTo>
                    <a:cubicBezTo>
                      <a:pt x="2092" y="2238"/>
                      <a:pt x="2109" y="2269"/>
                      <a:pt x="2131" y="2295"/>
                    </a:cubicBezTo>
                    <a:lnTo>
                      <a:pt x="2196" y="2371"/>
                    </a:lnTo>
                    <a:lnTo>
                      <a:pt x="2261" y="2448"/>
                    </a:lnTo>
                    <a:lnTo>
                      <a:pt x="2261" y="2448"/>
                    </a:lnTo>
                    <a:cubicBezTo>
                      <a:pt x="2284" y="2473"/>
                      <a:pt x="2300" y="2506"/>
                      <a:pt x="2311" y="2543"/>
                    </a:cubicBezTo>
                    <a:lnTo>
                      <a:pt x="2311" y="2543"/>
                    </a:lnTo>
                    <a:cubicBezTo>
                      <a:pt x="2322" y="2581"/>
                      <a:pt x="2305" y="2601"/>
                      <a:pt x="2261" y="2601"/>
                    </a:cubicBezTo>
                    <a:lnTo>
                      <a:pt x="1606" y="2601"/>
                    </a:lnTo>
                    <a:lnTo>
                      <a:pt x="1606" y="2601"/>
                    </a:lnTo>
                    <a:cubicBezTo>
                      <a:pt x="1562" y="2601"/>
                      <a:pt x="1546" y="2581"/>
                      <a:pt x="1557" y="2543"/>
                    </a:cubicBezTo>
                    <a:lnTo>
                      <a:pt x="1557" y="2543"/>
                    </a:lnTo>
                    <a:cubicBezTo>
                      <a:pt x="1568" y="2506"/>
                      <a:pt x="1584" y="2473"/>
                      <a:pt x="1606" y="2448"/>
                    </a:cubicBezTo>
                    <a:lnTo>
                      <a:pt x="1672" y="2371"/>
                    </a:lnTo>
                    <a:lnTo>
                      <a:pt x="1737" y="2295"/>
                    </a:lnTo>
                    <a:lnTo>
                      <a:pt x="1737" y="2295"/>
                    </a:lnTo>
                    <a:cubicBezTo>
                      <a:pt x="1758" y="2269"/>
                      <a:pt x="1776" y="2238"/>
                      <a:pt x="1786" y="2199"/>
                    </a:cubicBezTo>
                    <a:lnTo>
                      <a:pt x="1786" y="2199"/>
                    </a:lnTo>
                    <a:cubicBezTo>
                      <a:pt x="1791" y="2181"/>
                      <a:pt x="1801" y="2167"/>
                      <a:pt x="1813" y="2158"/>
                    </a:cubicBezTo>
                    <a:lnTo>
                      <a:pt x="1815" y="2156"/>
                    </a:lnTo>
                    <a:lnTo>
                      <a:pt x="1814" y="2157"/>
                    </a:lnTo>
                    <a:lnTo>
                      <a:pt x="1814" y="2157"/>
                    </a:lnTo>
                    <a:cubicBezTo>
                      <a:pt x="1814" y="2157"/>
                      <a:pt x="1814" y="2156"/>
                      <a:pt x="1815" y="2156"/>
                    </a:cubicBezTo>
                    <a:lnTo>
                      <a:pt x="1810" y="2143"/>
                    </a:lnTo>
                    <a:lnTo>
                      <a:pt x="1793" y="2092"/>
                    </a:lnTo>
                    <a:lnTo>
                      <a:pt x="1793" y="2092"/>
                    </a:lnTo>
                    <a:cubicBezTo>
                      <a:pt x="1777" y="2049"/>
                      <a:pt x="1754" y="2020"/>
                      <a:pt x="1721" y="2008"/>
                    </a:cubicBezTo>
                    <a:lnTo>
                      <a:pt x="1622" y="1970"/>
                    </a:lnTo>
                    <a:lnTo>
                      <a:pt x="1622" y="1970"/>
                    </a:lnTo>
                    <a:cubicBezTo>
                      <a:pt x="1590" y="1957"/>
                      <a:pt x="1562" y="1938"/>
                      <a:pt x="1541" y="1912"/>
                    </a:cubicBezTo>
                    <a:lnTo>
                      <a:pt x="1541" y="1912"/>
                    </a:lnTo>
                    <a:cubicBezTo>
                      <a:pt x="1519" y="1887"/>
                      <a:pt x="1489" y="1871"/>
                      <a:pt x="1452" y="1862"/>
                    </a:cubicBezTo>
                    <a:lnTo>
                      <a:pt x="1397" y="1850"/>
                    </a:lnTo>
                    <a:lnTo>
                      <a:pt x="1397" y="1850"/>
                    </a:lnTo>
                    <a:cubicBezTo>
                      <a:pt x="1384" y="1841"/>
                      <a:pt x="1366" y="1836"/>
                      <a:pt x="1344" y="1836"/>
                    </a:cubicBezTo>
                    <a:lnTo>
                      <a:pt x="1344" y="1836"/>
                    </a:lnTo>
                    <a:cubicBezTo>
                      <a:pt x="1322" y="1836"/>
                      <a:pt x="1305" y="1841"/>
                      <a:pt x="1291" y="1850"/>
                    </a:cubicBezTo>
                    <a:lnTo>
                      <a:pt x="1286" y="1836"/>
                    </a:lnTo>
                    <a:lnTo>
                      <a:pt x="1268" y="1786"/>
                    </a:lnTo>
                    <a:lnTo>
                      <a:pt x="1268" y="1786"/>
                    </a:lnTo>
                    <a:cubicBezTo>
                      <a:pt x="1253" y="1742"/>
                      <a:pt x="1229" y="1715"/>
                      <a:pt x="1196" y="1702"/>
                    </a:cubicBezTo>
                    <a:lnTo>
                      <a:pt x="1098" y="1664"/>
                    </a:lnTo>
                    <a:lnTo>
                      <a:pt x="1098" y="1664"/>
                    </a:lnTo>
                    <a:cubicBezTo>
                      <a:pt x="1066" y="1651"/>
                      <a:pt x="1038" y="1632"/>
                      <a:pt x="1016" y="1607"/>
                    </a:cubicBezTo>
                    <a:lnTo>
                      <a:pt x="1016" y="1607"/>
                    </a:lnTo>
                    <a:cubicBezTo>
                      <a:pt x="995" y="1582"/>
                      <a:pt x="965" y="1564"/>
                      <a:pt x="928" y="1557"/>
                    </a:cubicBezTo>
                    <a:lnTo>
                      <a:pt x="874" y="1545"/>
                    </a:lnTo>
                    <a:lnTo>
                      <a:pt x="874" y="1545"/>
                    </a:lnTo>
                    <a:cubicBezTo>
                      <a:pt x="875" y="1546"/>
                      <a:pt x="875" y="1546"/>
                      <a:pt x="876" y="1547"/>
                    </a:cubicBezTo>
                    <a:lnTo>
                      <a:pt x="873" y="1545"/>
                    </a:lnTo>
                    <a:lnTo>
                      <a:pt x="876" y="1547"/>
                    </a:lnTo>
                    <a:lnTo>
                      <a:pt x="876" y="1547"/>
                    </a:lnTo>
                    <a:cubicBezTo>
                      <a:pt x="888" y="1557"/>
                      <a:pt x="896" y="1570"/>
                      <a:pt x="902" y="1587"/>
                    </a:cubicBezTo>
                    <a:lnTo>
                      <a:pt x="902" y="1587"/>
                    </a:lnTo>
                    <a:cubicBezTo>
                      <a:pt x="912" y="1625"/>
                      <a:pt x="929" y="1657"/>
                      <a:pt x="950" y="1683"/>
                    </a:cubicBezTo>
                    <a:lnTo>
                      <a:pt x="1081" y="1836"/>
                    </a:lnTo>
                    <a:lnTo>
                      <a:pt x="1147" y="1912"/>
                    </a:lnTo>
                    <a:lnTo>
                      <a:pt x="1147" y="1912"/>
                    </a:lnTo>
                    <a:cubicBezTo>
                      <a:pt x="1169" y="1938"/>
                      <a:pt x="1191" y="1951"/>
                      <a:pt x="1213" y="1951"/>
                    </a:cubicBezTo>
                    <a:lnTo>
                      <a:pt x="1213" y="1951"/>
                    </a:lnTo>
                    <a:cubicBezTo>
                      <a:pt x="1235" y="1951"/>
                      <a:pt x="1251" y="1932"/>
                      <a:pt x="1262" y="1893"/>
                    </a:cubicBezTo>
                    <a:lnTo>
                      <a:pt x="1262" y="1893"/>
                    </a:lnTo>
                    <a:cubicBezTo>
                      <a:pt x="1273" y="1855"/>
                      <a:pt x="1300" y="1836"/>
                      <a:pt x="1344" y="1836"/>
                    </a:cubicBezTo>
                    <a:lnTo>
                      <a:pt x="1344" y="1836"/>
                    </a:lnTo>
                    <a:cubicBezTo>
                      <a:pt x="1387" y="1836"/>
                      <a:pt x="1415" y="1855"/>
                      <a:pt x="1426" y="1893"/>
                    </a:cubicBezTo>
                    <a:lnTo>
                      <a:pt x="1426" y="1893"/>
                    </a:lnTo>
                    <a:cubicBezTo>
                      <a:pt x="1437" y="1932"/>
                      <a:pt x="1453" y="1964"/>
                      <a:pt x="1475" y="1989"/>
                    </a:cubicBezTo>
                    <a:lnTo>
                      <a:pt x="1541" y="2065"/>
                    </a:lnTo>
                    <a:lnTo>
                      <a:pt x="1606" y="2143"/>
                    </a:lnTo>
                    <a:lnTo>
                      <a:pt x="1606" y="2143"/>
                    </a:lnTo>
                    <a:cubicBezTo>
                      <a:pt x="1628" y="2168"/>
                      <a:pt x="1639" y="2193"/>
                      <a:pt x="1639" y="2218"/>
                    </a:cubicBezTo>
                    <a:lnTo>
                      <a:pt x="1639" y="2218"/>
                    </a:lnTo>
                    <a:cubicBezTo>
                      <a:pt x="1639" y="2244"/>
                      <a:pt x="1622" y="2264"/>
                      <a:pt x="1590" y="2276"/>
                    </a:cubicBezTo>
                    <a:lnTo>
                      <a:pt x="1590" y="2276"/>
                    </a:lnTo>
                    <a:cubicBezTo>
                      <a:pt x="1557" y="2289"/>
                      <a:pt x="1519" y="2295"/>
                      <a:pt x="1475" y="2295"/>
                    </a:cubicBezTo>
                    <a:lnTo>
                      <a:pt x="1213" y="2295"/>
                    </a:lnTo>
                    <a:lnTo>
                      <a:pt x="1213" y="2295"/>
                    </a:lnTo>
                    <a:cubicBezTo>
                      <a:pt x="1169" y="2295"/>
                      <a:pt x="1131" y="2289"/>
                      <a:pt x="1098" y="2276"/>
                    </a:cubicBezTo>
                    <a:lnTo>
                      <a:pt x="1098" y="2276"/>
                    </a:lnTo>
                    <a:cubicBezTo>
                      <a:pt x="1066" y="2264"/>
                      <a:pt x="1048" y="2244"/>
                      <a:pt x="1048" y="2218"/>
                    </a:cubicBezTo>
                    <a:lnTo>
                      <a:pt x="1048" y="2218"/>
                    </a:lnTo>
                    <a:cubicBezTo>
                      <a:pt x="1048" y="2193"/>
                      <a:pt x="1060" y="2168"/>
                      <a:pt x="1081" y="2143"/>
                    </a:cubicBezTo>
                    <a:lnTo>
                      <a:pt x="1081" y="2143"/>
                    </a:lnTo>
                    <a:cubicBezTo>
                      <a:pt x="1103" y="2116"/>
                      <a:pt x="1114" y="2091"/>
                      <a:pt x="1114" y="2065"/>
                    </a:cubicBezTo>
                    <a:lnTo>
                      <a:pt x="1114" y="2065"/>
                    </a:lnTo>
                    <a:cubicBezTo>
                      <a:pt x="1114" y="2040"/>
                      <a:pt x="1098" y="2020"/>
                      <a:pt x="1066" y="2008"/>
                    </a:cubicBezTo>
                    <a:lnTo>
                      <a:pt x="1066" y="2008"/>
                    </a:lnTo>
                    <a:cubicBezTo>
                      <a:pt x="1032" y="1995"/>
                      <a:pt x="995" y="1989"/>
                      <a:pt x="950" y="1989"/>
                    </a:cubicBezTo>
                    <a:lnTo>
                      <a:pt x="689" y="1989"/>
                    </a:lnTo>
                    <a:lnTo>
                      <a:pt x="689" y="1989"/>
                    </a:lnTo>
                    <a:cubicBezTo>
                      <a:pt x="645" y="1989"/>
                      <a:pt x="606" y="1983"/>
                      <a:pt x="574" y="1970"/>
                    </a:cubicBezTo>
                    <a:lnTo>
                      <a:pt x="574" y="1970"/>
                    </a:lnTo>
                    <a:cubicBezTo>
                      <a:pt x="540" y="1957"/>
                      <a:pt x="525" y="1938"/>
                      <a:pt x="525" y="1912"/>
                    </a:cubicBezTo>
                    <a:lnTo>
                      <a:pt x="525" y="1912"/>
                    </a:lnTo>
                    <a:cubicBezTo>
                      <a:pt x="525" y="1887"/>
                      <a:pt x="535" y="1861"/>
                      <a:pt x="557" y="1836"/>
                    </a:cubicBezTo>
                    <a:lnTo>
                      <a:pt x="557" y="1836"/>
                    </a:lnTo>
                    <a:cubicBezTo>
                      <a:pt x="579" y="1811"/>
                      <a:pt x="590" y="1785"/>
                      <a:pt x="590" y="1760"/>
                    </a:cubicBezTo>
                    <a:lnTo>
                      <a:pt x="590" y="1760"/>
                    </a:lnTo>
                    <a:cubicBezTo>
                      <a:pt x="590" y="1734"/>
                      <a:pt x="574" y="1715"/>
                      <a:pt x="540" y="1702"/>
                    </a:cubicBezTo>
                    <a:lnTo>
                      <a:pt x="540" y="1702"/>
                    </a:lnTo>
                    <a:cubicBezTo>
                      <a:pt x="508" y="1690"/>
                      <a:pt x="469" y="1683"/>
                      <a:pt x="426" y="1683"/>
                    </a:cubicBezTo>
                    <a:lnTo>
                      <a:pt x="164" y="1683"/>
                    </a:lnTo>
                    <a:lnTo>
                      <a:pt x="164" y="1683"/>
                    </a:lnTo>
                    <a:cubicBezTo>
                      <a:pt x="120" y="1683"/>
                      <a:pt x="82" y="1677"/>
                      <a:pt x="49" y="1664"/>
                    </a:cubicBezTo>
                    <a:lnTo>
                      <a:pt x="49" y="1664"/>
                    </a:lnTo>
                    <a:cubicBezTo>
                      <a:pt x="16" y="1651"/>
                      <a:pt x="0" y="1632"/>
                      <a:pt x="0" y="1607"/>
                    </a:cubicBezTo>
                    <a:lnTo>
                      <a:pt x="0" y="1607"/>
                    </a:lnTo>
                    <a:cubicBezTo>
                      <a:pt x="0" y="1582"/>
                      <a:pt x="11" y="1556"/>
                      <a:pt x="33" y="1530"/>
                    </a:cubicBezTo>
                    <a:lnTo>
                      <a:pt x="98" y="1454"/>
                    </a:lnTo>
                    <a:lnTo>
                      <a:pt x="164" y="1377"/>
                    </a:lnTo>
                    <a:lnTo>
                      <a:pt x="164" y="1377"/>
                    </a:lnTo>
                    <a:cubicBezTo>
                      <a:pt x="186" y="1351"/>
                      <a:pt x="197" y="1326"/>
                      <a:pt x="197" y="1300"/>
                    </a:cubicBezTo>
                    <a:lnTo>
                      <a:pt x="197" y="1300"/>
                    </a:lnTo>
                    <a:cubicBezTo>
                      <a:pt x="197" y="1275"/>
                      <a:pt x="186" y="1250"/>
                      <a:pt x="164" y="1224"/>
                    </a:cubicBezTo>
                    <a:lnTo>
                      <a:pt x="33" y="1071"/>
                    </a:lnTo>
                    <a:lnTo>
                      <a:pt x="33" y="1071"/>
                    </a:lnTo>
                    <a:cubicBezTo>
                      <a:pt x="11" y="1046"/>
                      <a:pt x="0" y="1020"/>
                      <a:pt x="0" y="995"/>
                    </a:cubicBezTo>
                    <a:lnTo>
                      <a:pt x="0" y="995"/>
                    </a:lnTo>
                    <a:cubicBezTo>
                      <a:pt x="0" y="969"/>
                      <a:pt x="16" y="950"/>
                      <a:pt x="49" y="937"/>
                    </a:cubicBezTo>
                    <a:lnTo>
                      <a:pt x="49" y="937"/>
                    </a:lnTo>
                    <a:cubicBezTo>
                      <a:pt x="82" y="924"/>
                      <a:pt x="120" y="918"/>
                      <a:pt x="164" y="918"/>
                    </a:cubicBezTo>
                    <a:lnTo>
                      <a:pt x="426" y="918"/>
                    </a:lnTo>
                    <a:lnTo>
                      <a:pt x="426" y="918"/>
                    </a:lnTo>
                    <a:cubicBezTo>
                      <a:pt x="469" y="918"/>
                      <a:pt x="508" y="912"/>
                      <a:pt x="540" y="900"/>
                    </a:cubicBezTo>
                    <a:lnTo>
                      <a:pt x="540" y="900"/>
                    </a:lnTo>
                    <a:cubicBezTo>
                      <a:pt x="574" y="887"/>
                      <a:pt x="590" y="867"/>
                      <a:pt x="590" y="842"/>
                    </a:cubicBezTo>
                    <a:lnTo>
                      <a:pt x="590" y="842"/>
                    </a:lnTo>
                    <a:cubicBezTo>
                      <a:pt x="590" y="816"/>
                      <a:pt x="579" y="791"/>
                      <a:pt x="557" y="765"/>
                    </a:cubicBezTo>
                    <a:lnTo>
                      <a:pt x="557" y="765"/>
                    </a:lnTo>
                    <a:cubicBezTo>
                      <a:pt x="535" y="739"/>
                      <a:pt x="525" y="714"/>
                      <a:pt x="525" y="689"/>
                    </a:cubicBezTo>
                    <a:lnTo>
                      <a:pt x="525" y="689"/>
                    </a:lnTo>
                    <a:cubicBezTo>
                      <a:pt x="525" y="663"/>
                      <a:pt x="540" y="644"/>
                      <a:pt x="574" y="631"/>
                    </a:cubicBezTo>
                    <a:lnTo>
                      <a:pt x="574" y="631"/>
                    </a:lnTo>
                    <a:cubicBezTo>
                      <a:pt x="606" y="618"/>
                      <a:pt x="645" y="613"/>
                      <a:pt x="689" y="613"/>
                    </a:cubicBezTo>
                    <a:lnTo>
                      <a:pt x="950" y="613"/>
                    </a:lnTo>
                    <a:lnTo>
                      <a:pt x="950" y="613"/>
                    </a:lnTo>
                    <a:cubicBezTo>
                      <a:pt x="995" y="613"/>
                      <a:pt x="1032" y="605"/>
                      <a:pt x="1066" y="593"/>
                    </a:cubicBezTo>
                    <a:lnTo>
                      <a:pt x="1066" y="593"/>
                    </a:lnTo>
                    <a:cubicBezTo>
                      <a:pt x="1098" y="580"/>
                      <a:pt x="1114" y="561"/>
                      <a:pt x="1114" y="535"/>
                    </a:cubicBezTo>
                    <a:lnTo>
                      <a:pt x="1114" y="535"/>
                    </a:lnTo>
                    <a:cubicBezTo>
                      <a:pt x="1114" y="510"/>
                      <a:pt x="1103" y="485"/>
                      <a:pt x="1081" y="459"/>
                    </a:cubicBezTo>
                    <a:lnTo>
                      <a:pt x="1081" y="459"/>
                    </a:lnTo>
                    <a:cubicBezTo>
                      <a:pt x="1060" y="434"/>
                      <a:pt x="1048" y="409"/>
                      <a:pt x="1048" y="382"/>
                    </a:cubicBezTo>
                    <a:lnTo>
                      <a:pt x="1048" y="382"/>
                    </a:lnTo>
                    <a:cubicBezTo>
                      <a:pt x="1048" y="357"/>
                      <a:pt x="1066" y="338"/>
                      <a:pt x="1098" y="326"/>
                    </a:cubicBezTo>
                    <a:lnTo>
                      <a:pt x="1098" y="326"/>
                    </a:lnTo>
                    <a:cubicBezTo>
                      <a:pt x="1131" y="313"/>
                      <a:pt x="1169" y="306"/>
                      <a:pt x="1213" y="306"/>
                    </a:cubicBezTo>
                    <a:lnTo>
                      <a:pt x="1475" y="306"/>
                    </a:lnTo>
                    <a:lnTo>
                      <a:pt x="1475" y="306"/>
                    </a:lnTo>
                    <a:cubicBezTo>
                      <a:pt x="1519" y="306"/>
                      <a:pt x="1557" y="313"/>
                      <a:pt x="1590" y="326"/>
                    </a:cubicBezTo>
                    <a:lnTo>
                      <a:pt x="1590" y="326"/>
                    </a:lnTo>
                    <a:cubicBezTo>
                      <a:pt x="1622" y="338"/>
                      <a:pt x="1639" y="357"/>
                      <a:pt x="1639" y="382"/>
                    </a:cubicBezTo>
                    <a:lnTo>
                      <a:pt x="1639" y="382"/>
                    </a:lnTo>
                    <a:cubicBezTo>
                      <a:pt x="1639" y="409"/>
                      <a:pt x="1628" y="434"/>
                      <a:pt x="1606" y="459"/>
                    </a:cubicBezTo>
                    <a:lnTo>
                      <a:pt x="1541" y="535"/>
                    </a:lnTo>
                    <a:lnTo>
                      <a:pt x="1475" y="613"/>
                    </a:lnTo>
                    <a:lnTo>
                      <a:pt x="1475" y="613"/>
                    </a:lnTo>
                    <a:cubicBezTo>
                      <a:pt x="1453" y="638"/>
                      <a:pt x="1437" y="669"/>
                      <a:pt x="1426" y="708"/>
                    </a:cubicBezTo>
                    <a:lnTo>
                      <a:pt x="1426" y="708"/>
                    </a:lnTo>
                    <a:cubicBezTo>
                      <a:pt x="1420" y="726"/>
                      <a:pt x="1411" y="740"/>
                      <a:pt x="1398" y="750"/>
                    </a:cubicBezTo>
                    <a:lnTo>
                      <a:pt x="1397" y="750"/>
                    </a:lnTo>
                    <a:lnTo>
                      <a:pt x="1398" y="750"/>
                    </a:lnTo>
                    <a:lnTo>
                      <a:pt x="1398" y="750"/>
                    </a:lnTo>
                    <a:lnTo>
                      <a:pt x="1397" y="750"/>
                    </a:lnTo>
                    <a:lnTo>
                      <a:pt x="1452" y="739"/>
                    </a:lnTo>
                    <a:lnTo>
                      <a:pt x="1452" y="739"/>
                    </a:lnTo>
                    <a:cubicBezTo>
                      <a:pt x="1489" y="731"/>
                      <a:pt x="1519" y="714"/>
                      <a:pt x="1541" y="689"/>
                    </a:cubicBezTo>
                    <a:lnTo>
                      <a:pt x="1541" y="689"/>
                    </a:lnTo>
                    <a:cubicBezTo>
                      <a:pt x="1562" y="663"/>
                      <a:pt x="1590" y="644"/>
                      <a:pt x="1622" y="631"/>
                    </a:cubicBezTo>
                    <a:lnTo>
                      <a:pt x="1721" y="593"/>
                    </a:lnTo>
                    <a:lnTo>
                      <a:pt x="1721" y="593"/>
                    </a:lnTo>
                    <a:cubicBezTo>
                      <a:pt x="1754" y="580"/>
                      <a:pt x="1777" y="553"/>
                      <a:pt x="1793" y="510"/>
                    </a:cubicBezTo>
                    <a:lnTo>
                      <a:pt x="1810" y="459"/>
                    </a:lnTo>
                    <a:lnTo>
                      <a:pt x="1815" y="445"/>
                    </a:lnTo>
                    <a:lnTo>
                      <a:pt x="1815" y="445"/>
                    </a:lnTo>
                    <a:cubicBezTo>
                      <a:pt x="1818" y="447"/>
                      <a:pt x="1821" y="449"/>
                      <a:pt x="1824" y="450"/>
                    </a:cubicBezTo>
                    <a:lnTo>
                      <a:pt x="1824" y="450"/>
                    </a:lnTo>
                    <a:cubicBezTo>
                      <a:pt x="1806" y="441"/>
                      <a:pt x="1793" y="424"/>
                      <a:pt x="1786" y="402"/>
                    </a:cubicBezTo>
                    <a:lnTo>
                      <a:pt x="1786" y="402"/>
                    </a:lnTo>
                    <a:cubicBezTo>
                      <a:pt x="1776" y="364"/>
                      <a:pt x="1758" y="332"/>
                      <a:pt x="1737" y="306"/>
                    </a:cubicBezTo>
                    <a:lnTo>
                      <a:pt x="1606" y="153"/>
                    </a:lnTo>
                    <a:lnTo>
                      <a:pt x="1606" y="153"/>
                    </a:lnTo>
                    <a:cubicBezTo>
                      <a:pt x="1584" y="127"/>
                      <a:pt x="1568" y="96"/>
                      <a:pt x="1557" y="57"/>
                    </a:cubicBezTo>
                    <a:lnTo>
                      <a:pt x="1557" y="57"/>
                    </a:lnTo>
                    <a:cubicBezTo>
                      <a:pt x="1546" y="19"/>
                      <a:pt x="1562" y="0"/>
                      <a:pt x="1606" y="0"/>
                    </a:cubicBezTo>
                    <a:lnTo>
                      <a:pt x="2261" y="0"/>
                    </a:lnTo>
                    <a:lnTo>
                      <a:pt x="2261" y="0"/>
                    </a:lnTo>
                    <a:cubicBezTo>
                      <a:pt x="2305" y="0"/>
                      <a:pt x="2322" y="19"/>
                      <a:pt x="2311" y="57"/>
                    </a:cubicBezTo>
                    <a:lnTo>
                      <a:pt x="2311" y="57"/>
                    </a:lnTo>
                    <a:cubicBezTo>
                      <a:pt x="2300" y="96"/>
                      <a:pt x="2284" y="127"/>
                      <a:pt x="2261" y="153"/>
                    </a:cubicBezTo>
                    <a:lnTo>
                      <a:pt x="2196" y="230"/>
                    </a:lnTo>
                    <a:lnTo>
                      <a:pt x="2131" y="306"/>
                    </a:lnTo>
                    <a:lnTo>
                      <a:pt x="2131" y="306"/>
                    </a:lnTo>
                    <a:cubicBezTo>
                      <a:pt x="2109" y="332"/>
                      <a:pt x="2092" y="364"/>
                      <a:pt x="2081" y="402"/>
                    </a:cubicBezTo>
                    <a:lnTo>
                      <a:pt x="2081" y="402"/>
                    </a:lnTo>
                    <a:cubicBezTo>
                      <a:pt x="2076" y="422"/>
                      <a:pt x="2065" y="437"/>
                      <a:pt x="2049" y="447"/>
                    </a:cubicBezTo>
                    <a:lnTo>
                      <a:pt x="2049" y="447"/>
                    </a:lnTo>
                    <a:cubicBezTo>
                      <a:pt x="2050" y="446"/>
                      <a:pt x="2051" y="446"/>
                      <a:pt x="2053" y="445"/>
                    </a:cubicBezTo>
                    <a:lnTo>
                      <a:pt x="2058" y="459"/>
                    </a:lnTo>
                    <a:lnTo>
                      <a:pt x="2075" y="510"/>
                    </a:lnTo>
                    <a:lnTo>
                      <a:pt x="2075" y="510"/>
                    </a:lnTo>
                    <a:cubicBezTo>
                      <a:pt x="2090" y="553"/>
                      <a:pt x="2114" y="580"/>
                      <a:pt x="2147" y="593"/>
                    </a:cubicBezTo>
                    <a:lnTo>
                      <a:pt x="2245" y="631"/>
                    </a:lnTo>
                    <a:lnTo>
                      <a:pt x="2245" y="631"/>
                    </a:lnTo>
                    <a:cubicBezTo>
                      <a:pt x="2278" y="644"/>
                      <a:pt x="2305" y="663"/>
                      <a:pt x="2327" y="689"/>
                    </a:cubicBezTo>
                    <a:lnTo>
                      <a:pt x="2327" y="689"/>
                    </a:lnTo>
                    <a:cubicBezTo>
                      <a:pt x="2349" y="714"/>
                      <a:pt x="2378" y="731"/>
                      <a:pt x="2415" y="739"/>
                    </a:cubicBezTo>
                    <a:lnTo>
                      <a:pt x="2470" y="750"/>
                    </a:lnTo>
                    <a:lnTo>
                      <a:pt x="2470" y="750"/>
                    </a:lnTo>
                    <a:cubicBezTo>
                      <a:pt x="2470" y="750"/>
                      <a:pt x="2470" y="750"/>
                      <a:pt x="2469" y="750"/>
                    </a:cubicBezTo>
                    <a:lnTo>
                      <a:pt x="2471" y="750"/>
                    </a:lnTo>
                    <a:lnTo>
                      <a:pt x="2469" y="749"/>
                    </a:lnTo>
                    <a:lnTo>
                      <a:pt x="2469" y="749"/>
                    </a:lnTo>
                    <a:cubicBezTo>
                      <a:pt x="2456" y="740"/>
                      <a:pt x="2447" y="726"/>
                      <a:pt x="2442" y="708"/>
                    </a:cubicBezTo>
                    <a:lnTo>
                      <a:pt x="2442" y="708"/>
                    </a:lnTo>
                    <a:cubicBezTo>
                      <a:pt x="2431" y="669"/>
                      <a:pt x="2415" y="638"/>
                      <a:pt x="2392" y="613"/>
                    </a:cubicBezTo>
                    <a:lnTo>
                      <a:pt x="2327" y="535"/>
                    </a:lnTo>
                    <a:lnTo>
                      <a:pt x="2261" y="459"/>
                    </a:lnTo>
                    <a:lnTo>
                      <a:pt x="2261" y="459"/>
                    </a:lnTo>
                    <a:cubicBezTo>
                      <a:pt x="2240" y="434"/>
                      <a:pt x="2229" y="409"/>
                      <a:pt x="2229" y="382"/>
                    </a:cubicBezTo>
                    <a:lnTo>
                      <a:pt x="2229" y="382"/>
                    </a:lnTo>
                    <a:cubicBezTo>
                      <a:pt x="2229" y="357"/>
                      <a:pt x="2245" y="338"/>
                      <a:pt x="2278" y="326"/>
                    </a:cubicBezTo>
                    <a:lnTo>
                      <a:pt x="2278" y="326"/>
                    </a:lnTo>
                    <a:cubicBezTo>
                      <a:pt x="2311" y="313"/>
                      <a:pt x="2349" y="306"/>
                      <a:pt x="2392" y="306"/>
                    </a:cubicBezTo>
                    <a:lnTo>
                      <a:pt x="2655" y="306"/>
                    </a:lnTo>
                    <a:lnTo>
                      <a:pt x="2655" y="306"/>
                    </a:lnTo>
                    <a:cubicBezTo>
                      <a:pt x="2698" y="306"/>
                      <a:pt x="2737" y="313"/>
                      <a:pt x="2770" y="326"/>
                    </a:cubicBezTo>
                    <a:lnTo>
                      <a:pt x="2770" y="326"/>
                    </a:lnTo>
                    <a:cubicBezTo>
                      <a:pt x="2802" y="338"/>
                      <a:pt x="2819" y="357"/>
                      <a:pt x="2819" y="382"/>
                    </a:cubicBezTo>
                    <a:lnTo>
                      <a:pt x="2819" y="382"/>
                    </a:lnTo>
                    <a:cubicBezTo>
                      <a:pt x="2819" y="409"/>
                      <a:pt x="2808" y="434"/>
                      <a:pt x="2786" y="459"/>
                    </a:cubicBezTo>
                    <a:lnTo>
                      <a:pt x="2786" y="459"/>
                    </a:lnTo>
                    <a:cubicBezTo>
                      <a:pt x="2764" y="485"/>
                      <a:pt x="2753" y="510"/>
                      <a:pt x="2753" y="535"/>
                    </a:cubicBezTo>
                    <a:lnTo>
                      <a:pt x="2753" y="535"/>
                    </a:lnTo>
                    <a:cubicBezTo>
                      <a:pt x="2753" y="561"/>
                      <a:pt x="2770" y="580"/>
                      <a:pt x="2802" y="593"/>
                    </a:cubicBezTo>
                    <a:lnTo>
                      <a:pt x="2802" y="593"/>
                    </a:lnTo>
                    <a:cubicBezTo>
                      <a:pt x="2835" y="605"/>
                      <a:pt x="2873" y="613"/>
                      <a:pt x="2917" y="613"/>
                    </a:cubicBezTo>
                    <a:lnTo>
                      <a:pt x="3179" y="613"/>
                    </a:lnTo>
                    <a:lnTo>
                      <a:pt x="3179" y="613"/>
                    </a:lnTo>
                    <a:cubicBezTo>
                      <a:pt x="3223" y="613"/>
                      <a:pt x="3262" y="618"/>
                      <a:pt x="3294" y="631"/>
                    </a:cubicBezTo>
                    <a:lnTo>
                      <a:pt x="3294" y="631"/>
                    </a:lnTo>
                    <a:cubicBezTo>
                      <a:pt x="3327" y="644"/>
                      <a:pt x="3343" y="663"/>
                      <a:pt x="3343" y="689"/>
                    </a:cubicBezTo>
                    <a:lnTo>
                      <a:pt x="3343" y="689"/>
                    </a:lnTo>
                    <a:cubicBezTo>
                      <a:pt x="3343" y="714"/>
                      <a:pt x="3333" y="739"/>
                      <a:pt x="3311" y="765"/>
                    </a:cubicBezTo>
                    <a:lnTo>
                      <a:pt x="3311" y="765"/>
                    </a:lnTo>
                    <a:cubicBezTo>
                      <a:pt x="3289" y="791"/>
                      <a:pt x="3278" y="816"/>
                      <a:pt x="3278" y="842"/>
                    </a:cubicBezTo>
                    <a:lnTo>
                      <a:pt x="3278" y="842"/>
                    </a:lnTo>
                    <a:cubicBezTo>
                      <a:pt x="3278" y="867"/>
                      <a:pt x="3294" y="887"/>
                      <a:pt x="3327" y="900"/>
                    </a:cubicBezTo>
                    <a:lnTo>
                      <a:pt x="3327" y="900"/>
                    </a:lnTo>
                    <a:cubicBezTo>
                      <a:pt x="3360" y="912"/>
                      <a:pt x="3398" y="918"/>
                      <a:pt x="3442" y="9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150">
                <a:extLst>
                  <a:ext uri="{FF2B5EF4-FFF2-40B4-BE49-F238E27FC236}">
                    <a16:creationId xmlns="" xmlns:a16="http://schemas.microsoft.com/office/drawing/2014/main" id="{706212A4-FE13-3A4F-A938-D072EDDE9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950" y="5868988"/>
                <a:ext cx="814388" cy="487362"/>
              </a:xfrm>
              <a:custGeom>
                <a:avLst/>
                <a:gdLst>
                  <a:gd name="T0" fmla="*/ 2260 w 2261"/>
                  <a:gd name="T1" fmla="*/ 675 h 1352"/>
                  <a:gd name="T2" fmla="*/ 2071 w 2261"/>
                  <a:gd name="T3" fmla="*/ 553 h 1352"/>
                  <a:gd name="T4" fmla="*/ 1966 w 2261"/>
                  <a:gd name="T5" fmla="*/ 480 h 1352"/>
                  <a:gd name="T6" fmla="*/ 1862 w 2261"/>
                  <a:gd name="T7" fmla="*/ 407 h 1352"/>
                  <a:gd name="T8" fmla="*/ 1737 w 2261"/>
                  <a:gd name="T9" fmla="*/ 357 h 1352"/>
                  <a:gd name="T10" fmla="*/ 1632 w 2261"/>
                  <a:gd name="T11" fmla="*/ 285 h 1352"/>
                  <a:gd name="T12" fmla="*/ 1401 w 2261"/>
                  <a:gd name="T13" fmla="*/ 163 h 1352"/>
                  <a:gd name="T14" fmla="*/ 1297 w 2261"/>
                  <a:gd name="T15" fmla="*/ 90 h 1352"/>
                  <a:gd name="T16" fmla="*/ 1193 w 2261"/>
                  <a:gd name="T17" fmla="*/ 16 h 1352"/>
                  <a:gd name="T18" fmla="*/ 1067 w 2261"/>
                  <a:gd name="T19" fmla="*/ 16 h 1352"/>
                  <a:gd name="T20" fmla="*/ 963 w 2261"/>
                  <a:gd name="T21" fmla="*/ 90 h 1352"/>
                  <a:gd name="T22" fmla="*/ 858 w 2261"/>
                  <a:gd name="T23" fmla="*/ 163 h 1352"/>
                  <a:gd name="T24" fmla="*/ 732 w 2261"/>
                  <a:gd name="T25" fmla="*/ 212 h 1352"/>
                  <a:gd name="T26" fmla="*/ 627 w 2261"/>
                  <a:gd name="T27" fmla="*/ 285 h 1352"/>
                  <a:gd name="T28" fmla="*/ 397 w 2261"/>
                  <a:gd name="T29" fmla="*/ 407 h 1352"/>
                  <a:gd name="T30" fmla="*/ 292 w 2261"/>
                  <a:gd name="T31" fmla="*/ 480 h 1352"/>
                  <a:gd name="T32" fmla="*/ 188 w 2261"/>
                  <a:gd name="T33" fmla="*/ 553 h 1352"/>
                  <a:gd name="T34" fmla="*/ 62 w 2261"/>
                  <a:gd name="T35" fmla="*/ 602 h 1352"/>
                  <a:gd name="T36" fmla="*/ 0 w 2261"/>
                  <a:gd name="T37" fmla="*/ 675 h 1352"/>
                  <a:gd name="T38" fmla="*/ 188 w 2261"/>
                  <a:gd name="T39" fmla="*/ 798 h 1352"/>
                  <a:gd name="T40" fmla="*/ 292 w 2261"/>
                  <a:gd name="T41" fmla="*/ 871 h 1352"/>
                  <a:gd name="T42" fmla="*/ 397 w 2261"/>
                  <a:gd name="T43" fmla="*/ 944 h 1352"/>
                  <a:gd name="T44" fmla="*/ 523 w 2261"/>
                  <a:gd name="T45" fmla="*/ 993 h 1352"/>
                  <a:gd name="T46" fmla="*/ 627 w 2261"/>
                  <a:gd name="T47" fmla="*/ 1066 h 1352"/>
                  <a:gd name="T48" fmla="*/ 858 w 2261"/>
                  <a:gd name="T49" fmla="*/ 1188 h 1352"/>
                  <a:gd name="T50" fmla="*/ 963 w 2261"/>
                  <a:gd name="T51" fmla="*/ 1262 h 1352"/>
                  <a:gd name="T52" fmla="*/ 1067 w 2261"/>
                  <a:gd name="T53" fmla="*/ 1334 h 1352"/>
                  <a:gd name="T54" fmla="*/ 1193 w 2261"/>
                  <a:gd name="T55" fmla="*/ 1334 h 1352"/>
                  <a:gd name="T56" fmla="*/ 1297 w 2261"/>
                  <a:gd name="T57" fmla="*/ 1262 h 1352"/>
                  <a:gd name="T58" fmla="*/ 1401 w 2261"/>
                  <a:gd name="T59" fmla="*/ 1188 h 1352"/>
                  <a:gd name="T60" fmla="*/ 1528 w 2261"/>
                  <a:gd name="T61" fmla="*/ 1140 h 1352"/>
                  <a:gd name="T62" fmla="*/ 1632 w 2261"/>
                  <a:gd name="T63" fmla="*/ 1066 h 1352"/>
                  <a:gd name="T64" fmla="*/ 1862 w 2261"/>
                  <a:gd name="T65" fmla="*/ 944 h 1352"/>
                  <a:gd name="T66" fmla="*/ 1966 w 2261"/>
                  <a:gd name="T67" fmla="*/ 871 h 1352"/>
                  <a:gd name="T68" fmla="*/ 2071 w 2261"/>
                  <a:gd name="T69" fmla="*/ 798 h 1352"/>
                  <a:gd name="T70" fmla="*/ 2197 w 2261"/>
                  <a:gd name="T71" fmla="*/ 749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61" h="1352">
                    <a:moveTo>
                      <a:pt x="2260" y="675"/>
                    </a:moveTo>
                    <a:lnTo>
                      <a:pt x="2260" y="675"/>
                    </a:lnTo>
                    <a:cubicBezTo>
                      <a:pt x="2260" y="643"/>
                      <a:pt x="2239" y="618"/>
                      <a:pt x="2197" y="602"/>
                    </a:cubicBezTo>
                    <a:lnTo>
                      <a:pt x="2071" y="553"/>
                    </a:lnTo>
                    <a:lnTo>
                      <a:pt x="2071" y="553"/>
                    </a:lnTo>
                    <a:cubicBezTo>
                      <a:pt x="2029" y="537"/>
                      <a:pt x="1995" y="513"/>
                      <a:pt x="1966" y="480"/>
                    </a:cubicBezTo>
                    <a:lnTo>
                      <a:pt x="1966" y="480"/>
                    </a:lnTo>
                    <a:cubicBezTo>
                      <a:pt x="1939" y="447"/>
                      <a:pt x="1904" y="424"/>
                      <a:pt x="1862" y="407"/>
                    </a:cubicBezTo>
                    <a:lnTo>
                      <a:pt x="1737" y="357"/>
                    </a:lnTo>
                    <a:lnTo>
                      <a:pt x="1737" y="357"/>
                    </a:lnTo>
                    <a:cubicBezTo>
                      <a:pt x="1695" y="342"/>
                      <a:pt x="1660" y="317"/>
                      <a:pt x="1632" y="285"/>
                    </a:cubicBezTo>
                    <a:lnTo>
                      <a:pt x="1632" y="285"/>
                    </a:lnTo>
                    <a:cubicBezTo>
                      <a:pt x="1604" y="252"/>
                      <a:pt x="1569" y="228"/>
                      <a:pt x="1528" y="212"/>
                    </a:cubicBezTo>
                    <a:lnTo>
                      <a:pt x="1401" y="163"/>
                    </a:lnTo>
                    <a:lnTo>
                      <a:pt x="1401" y="163"/>
                    </a:lnTo>
                    <a:cubicBezTo>
                      <a:pt x="1360" y="147"/>
                      <a:pt x="1325" y="123"/>
                      <a:pt x="1297" y="90"/>
                    </a:cubicBezTo>
                    <a:lnTo>
                      <a:pt x="1297" y="90"/>
                    </a:lnTo>
                    <a:cubicBezTo>
                      <a:pt x="1269" y="57"/>
                      <a:pt x="1234" y="33"/>
                      <a:pt x="1193" y="16"/>
                    </a:cubicBezTo>
                    <a:lnTo>
                      <a:pt x="1193" y="16"/>
                    </a:lnTo>
                    <a:cubicBezTo>
                      <a:pt x="1151" y="0"/>
                      <a:pt x="1109" y="0"/>
                      <a:pt x="1067" y="16"/>
                    </a:cubicBezTo>
                    <a:lnTo>
                      <a:pt x="1067" y="16"/>
                    </a:lnTo>
                    <a:cubicBezTo>
                      <a:pt x="1024" y="33"/>
                      <a:pt x="990" y="57"/>
                      <a:pt x="963" y="90"/>
                    </a:cubicBezTo>
                    <a:lnTo>
                      <a:pt x="963" y="90"/>
                    </a:lnTo>
                    <a:cubicBezTo>
                      <a:pt x="934" y="123"/>
                      <a:pt x="900" y="147"/>
                      <a:pt x="858" y="163"/>
                    </a:cubicBezTo>
                    <a:lnTo>
                      <a:pt x="732" y="212"/>
                    </a:lnTo>
                    <a:lnTo>
                      <a:pt x="732" y="212"/>
                    </a:lnTo>
                    <a:cubicBezTo>
                      <a:pt x="690" y="228"/>
                      <a:pt x="655" y="252"/>
                      <a:pt x="627" y="285"/>
                    </a:cubicBezTo>
                    <a:lnTo>
                      <a:pt x="627" y="285"/>
                    </a:lnTo>
                    <a:cubicBezTo>
                      <a:pt x="600" y="317"/>
                      <a:pt x="565" y="342"/>
                      <a:pt x="523" y="357"/>
                    </a:cubicBezTo>
                    <a:lnTo>
                      <a:pt x="397" y="407"/>
                    </a:lnTo>
                    <a:lnTo>
                      <a:pt x="397" y="407"/>
                    </a:lnTo>
                    <a:cubicBezTo>
                      <a:pt x="355" y="424"/>
                      <a:pt x="321" y="447"/>
                      <a:pt x="292" y="480"/>
                    </a:cubicBezTo>
                    <a:lnTo>
                      <a:pt x="292" y="480"/>
                    </a:lnTo>
                    <a:cubicBezTo>
                      <a:pt x="264" y="513"/>
                      <a:pt x="231" y="537"/>
                      <a:pt x="188" y="553"/>
                    </a:cubicBezTo>
                    <a:lnTo>
                      <a:pt x="62" y="602"/>
                    </a:lnTo>
                    <a:lnTo>
                      <a:pt x="62" y="602"/>
                    </a:lnTo>
                    <a:cubicBezTo>
                      <a:pt x="21" y="618"/>
                      <a:pt x="0" y="643"/>
                      <a:pt x="0" y="675"/>
                    </a:cubicBezTo>
                    <a:lnTo>
                      <a:pt x="0" y="675"/>
                    </a:lnTo>
                    <a:cubicBezTo>
                      <a:pt x="0" y="708"/>
                      <a:pt x="21" y="733"/>
                      <a:pt x="62" y="749"/>
                    </a:cubicBezTo>
                    <a:lnTo>
                      <a:pt x="188" y="798"/>
                    </a:lnTo>
                    <a:lnTo>
                      <a:pt x="188" y="798"/>
                    </a:lnTo>
                    <a:cubicBezTo>
                      <a:pt x="231" y="814"/>
                      <a:pt x="264" y="839"/>
                      <a:pt x="292" y="871"/>
                    </a:cubicBezTo>
                    <a:lnTo>
                      <a:pt x="292" y="871"/>
                    </a:lnTo>
                    <a:cubicBezTo>
                      <a:pt x="321" y="904"/>
                      <a:pt x="355" y="928"/>
                      <a:pt x="397" y="944"/>
                    </a:cubicBezTo>
                    <a:lnTo>
                      <a:pt x="523" y="993"/>
                    </a:lnTo>
                    <a:lnTo>
                      <a:pt x="523" y="993"/>
                    </a:lnTo>
                    <a:cubicBezTo>
                      <a:pt x="565" y="1009"/>
                      <a:pt x="600" y="1034"/>
                      <a:pt x="627" y="1066"/>
                    </a:cubicBezTo>
                    <a:lnTo>
                      <a:pt x="627" y="1066"/>
                    </a:lnTo>
                    <a:cubicBezTo>
                      <a:pt x="655" y="1099"/>
                      <a:pt x="690" y="1124"/>
                      <a:pt x="732" y="1140"/>
                    </a:cubicBezTo>
                    <a:lnTo>
                      <a:pt x="858" y="1188"/>
                    </a:lnTo>
                    <a:lnTo>
                      <a:pt x="858" y="1188"/>
                    </a:lnTo>
                    <a:cubicBezTo>
                      <a:pt x="900" y="1205"/>
                      <a:pt x="934" y="1228"/>
                      <a:pt x="963" y="1262"/>
                    </a:cubicBezTo>
                    <a:lnTo>
                      <a:pt x="963" y="1262"/>
                    </a:lnTo>
                    <a:cubicBezTo>
                      <a:pt x="990" y="1294"/>
                      <a:pt x="1024" y="1318"/>
                      <a:pt x="1067" y="1334"/>
                    </a:cubicBezTo>
                    <a:lnTo>
                      <a:pt x="1067" y="1334"/>
                    </a:lnTo>
                    <a:cubicBezTo>
                      <a:pt x="1109" y="1351"/>
                      <a:pt x="1151" y="1351"/>
                      <a:pt x="1193" y="1334"/>
                    </a:cubicBezTo>
                    <a:lnTo>
                      <a:pt x="1193" y="1334"/>
                    </a:lnTo>
                    <a:cubicBezTo>
                      <a:pt x="1234" y="1318"/>
                      <a:pt x="1269" y="1294"/>
                      <a:pt x="1297" y="1262"/>
                    </a:cubicBezTo>
                    <a:lnTo>
                      <a:pt x="1297" y="1262"/>
                    </a:lnTo>
                    <a:cubicBezTo>
                      <a:pt x="1325" y="1228"/>
                      <a:pt x="1360" y="1205"/>
                      <a:pt x="1401" y="1188"/>
                    </a:cubicBezTo>
                    <a:lnTo>
                      <a:pt x="1528" y="1140"/>
                    </a:lnTo>
                    <a:lnTo>
                      <a:pt x="1528" y="1140"/>
                    </a:lnTo>
                    <a:cubicBezTo>
                      <a:pt x="1569" y="1124"/>
                      <a:pt x="1604" y="1099"/>
                      <a:pt x="1632" y="1066"/>
                    </a:cubicBezTo>
                    <a:lnTo>
                      <a:pt x="1632" y="1066"/>
                    </a:lnTo>
                    <a:cubicBezTo>
                      <a:pt x="1660" y="1034"/>
                      <a:pt x="1695" y="1009"/>
                      <a:pt x="1737" y="993"/>
                    </a:cubicBezTo>
                    <a:lnTo>
                      <a:pt x="1862" y="944"/>
                    </a:lnTo>
                    <a:lnTo>
                      <a:pt x="1862" y="944"/>
                    </a:lnTo>
                    <a:cubicBezTo>
                      <a:pt x="1904" y="928"/>
                      <a:pt x="1939" y="904"/>
                      <a:pt x="1966" y="871"/>
                    </a:cubicBezTo>
                    <a:lnTo>
                      <a:pt x="1966" y="871"/>
                    </a:lnTo>
                    <a:cubicBezTo>
                      <a:pt x="1995" y="839"/>
                      <a:pt x="2029" y="814"/>
                      <a:pt x="2071" y="798"/>
                    </a:cubicBezTo>
                    <a:lnTo>
                      <a:pt x="2197" y="749"/>
                    </a:lnTo>
                    <a:lnTo>
                      <a:pt x="2197" y="749"/>
                    </a:lnTo>
                    <a:cubicBezTo>
                      <a:pt x="2239" y="733"/>
                      <a:pt x="2260" y="708"/>
                      <a:pt x="2260" y="67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151">
                <a:extLst>
                  <a:ext uri="{FF2B5EF4-FFF2-40B4-BE49-F238E27FC236}">
                    <a16:creationId xmlns="" xmlns:a16="http://schemas.microsoft.com/office/drawing/2014/main" id="{B5942D6D-684E-1841-B019-0409F6CD6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5" y="5921375"/>
                <a:ext cx="641350" cy="382588"/>
              </a:xfrm>
              <a:custGeom>
                <a:avLst/>
                <a:gdLst>
                  <a:gd name="T0" fmla="*/ 1779 w 1780"/>
                  <a:gd name="T1" fmla="*/ 531 h 1064"/>
                  <a:gd name="T2" fmla="*/ 1631 w 1780"/>
                  <a:gd name="T3" fmla="*/ 435 h 1064"/>
                  <a:gd name="T4" fmla="*/ 1549 w 1780"/>
                  <a:gd name="T5" fmla="*/ 377 h 1064"/>
                  <a:gd name="T6" fmla="*/ 1466 w 1780"/>
                  <a:gd name="T7" fmla="*/ 320 h 1064"/>
                  <a:gd name="T8" fmla="*/ 1368 w 1780"/>
                  <a:gd name="T9" fmla="*/ 282 h 1064"/>
                  <a:gd name="T10" fmla="*/ 1286 w 1780"/>
                  <a:gd name="T11" fmla="*/ 225 h 1064"/>
                  <a:gd name="T12" fmla="*/ 1104 w 1780"/>
                  <a:gd name="T13" fmla="*/ 128 h 1064"/>
                  <a:gd name="T14" fmla="*/ 1021 w 1780"/>
                  <a:gd name="T15" fmla="*/ 71 h 1064"/>
                  <a:gd name="T16" fmla="*/ 939 w 1780"/>
                  <a:gd name="T17" fmla="*/ 13 h 1064"/>
                  <a:gd name="T18" fmla="*/ 841 w 1780"/>
                  <a:gd name="T19" fmla="*/ 13 h 1064"/>
                  <a:gd name="T20" fmla="*/ 759 w 1780"/>
                  <a:gd name="T21" fmla="*/ 71 h 1064"/>
                  <a:gd name="T22" fmla="*/ 676 w 1780"/>
                  <a:gd name="T23" fmla="*/ 128 h 1064"/>
                  <a:gd name="T24" fmla="*/ 577 w 1780"/>
                  <a:gd name="T25" fmla="*/ 167 h 1064"/>
                  <a:gd name="T26" fmla="*/ 494 w 1780"/>
                  <a:gd name="T27" fmla="*/ 225 h 1064"/>
                  <a:gd name="T28" fmla="*/ 313 w 1780"/>
                  <a:gd name="T29" fmla="*/ 320 h 1064"/>
                  <a:gd name="T30" fmla="*/ 231 w 1780"/>
                  <a:gd name="T31" fmla="*/ 377 h 1064"/>
                  <a:gd name="T32" fmla="*/ 148 w 1780"/>
                  <a:gd name="T33" fmla="*/ 435 h 1064"/>
                  <a:gd name="T34" fmla="*/ 50 w 1780"/>
                  <a:gd name="T35" fmla="*/ 474 h 1064"/>
                  <a:gd name="T36" fmla="*/ 0 w 1780"/>
                  <a:gd name="T37" fmla="*/ 531 h 1064"/>
                  <a:gd name="T38" fmla="*/ 148 w 1780"/>
                  <a:gd name="T39" fmla="*/ 627 h 1064"/>
                  <a:gd name="T40" fmla="*/ 231 w 1780"/>
                  <a:gd name="T41" fmla="*/ 685 h 1064"/>
                  <a:gd name="T42" fmla="*/ 313 w 1780"/>
                  <a:gd name="T43" fmla="*/ 743 h 1064"/>
                  <a:gd name="T44" fmla="*/ 412 w 1780"/>
                  <a:gd name="T45" fmla="*/ 781 h 1064"/>
                  <a:gd name="T46" fmla="*/ 494 w 1780"/>
                  <a:gd name="T47" fmla="*/ 839 h 1064"/>
                  <a:gd name="T48" fmla="*/ 676 w 1780"/>
                  <a:gd name="T49" fmla="*/ 935 h 1064"/>
                  <a:gd name="T50" fmla="*/ 759 w 1780"/>
                  <a:gd name="T51" fmla="*/ 993 h 1064"/>
                  <a:gd name="T52" fmla="*/ 841 w 1780"/>
                  <a:gd name="T53" fmla="*/ 1050 h 1064"/>
                  <a:gd name="T54" fmla="*/ 939 w 1780"/>
                  <a:gd name="T55" fmla="*/ 1050 h 1064"/>
                  <a:gd name="T56" fmla="*/ 1021 w 1780"/>
                  <a:gd name="T57" fmla="*/ 993 h 1064"/>
                  <a:gd name="T58" fmla="*/ 1104 w 1780"/>
                  <a:gd name="T59" fmla="*/ 935 h 1064"/>
                  <a:gd name="T60" fmla="*/ 1203 w 1780"/>
                  <a:gd name="T61" fmla="*/ 897 h 1064"/>
                  <a:gd name="T62" fmla="*/ 1286 w 1780"/>
                  <a:gd name="T63" fmla="*/ 839 h 1064"/>
                  <a:gd name="T64" fmla="*/ 1466 w 1780"/>
                  <a:gd name="T65" fmla="*/ 743 h 1064"/>
                  <a:gd name="T66" fmla="*/ 1549 w 1780"/>
                  <a:gd name="T67" fmla="*/ 685 h 1064"/>
                  <a:gd name="T68" fmla="*/ 1631 w 1780"/>
                  <a:gd name="T69" fmla="*/ 627 h 1064"/>
                  <a:gd name="T70" fmla="*/ 1730 w 1780"/>
                  <a:gd name="T71" fmla="*/ 589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80" h="1064">
                    <a:moveTo>
                      <a:pt x="1779" y="531"/>
                    </a:moveTo>
                    <a:lnTo>
                      <a:pt x="1779" y="531"/>
                    </a:lnTo>
                    <a:cubicBezTo>
                      <a:pt x="1779" y="506"/>
                      <a:pt x="1762" y="486"/>
                      <a:pt x="1730" y="474"/>
                    </a:cubicBezTo>
                    <a:lnTo>
                      <a:pt x="1631" y="435"/>
                    </a:lnTo>
                    <a:lnTo>
                      <a:pt x="1631" y="435"/>
                    </a:lnTo>
                    <a:cubicBezTo>
                      <a:pt x="1598" y="423"/>
                      <a:pt x="1571" y="404"/>
                      <a:pt x="1549" y="377"/>
                    </a:cubicBezTo>
                    <a:lnTo>
                      <a:pt x="1549" y="377"/>
                    </a:lnTo>
                    <a:cubicBezTo>
                      <a:pt x="1527" y="352"/>
                      <a:pt x="1500" y="333"/>
                      <a:pt x="1466" y="320"/>
                    </a:cubicBezTo>
                    <a:lnTo>
                      <a:pt x="1368" y="282"/>
                    </a:lnTo>
                    <a:lnTo>
                      <a:pt x="1368" y="282"/>
                    </a:lnTo>
                    <a:cubicBezTo>
                      <a:pt x="1335" y="269"/>
                      <a:pt x="1307" y="250"/>
                      <a:pt x="1286" y="225"/>
                    </a:cubicBezTo>
                    <a:lnTo>
                      <a:pt x="1286" y="225"/>
                    </a:lnTo>
                    <a:cubicBezTo>
                      <a:pt x="1263" y="198"/>
                      <a:pt x="1236" y="179"/>
                      <a:pt x="1203" y="167"/>
                    </a:cubicBezTo>
                    <a:lnTo>
                      <a:pt x="1104" y="128"/>
                    </a:lnTo>
                    <a:lnTo>
                      <a:pt x="1104" y="128"/>
                    </a:lnTo>
                    <a:cubicBezTo>
                      <a:pt x="1071" y="115"/>
                      <a:pt x="1044" y="96"/>
                      <a:pt x="1021" y="71"/>
                    </a:cubicBezTo>
                    <a:lnTo>
                      <a:pt x="1021" y="71"/>
                    </a:lnTo>
                    <a:cubicBezTo>
                      <a:pt x="999" y="45"/>
                      <a:pt x="972" y="26"/>
                      <a:pt x="939" y="13"/>
                    </a:cubicBezTo>
                    <a:lnTo>
                      <a:pt x="939" y="13"/>
                    </a:lnTo>
                    <a:cubicBezTo>
                      <a:pt x="906" y="0"/>
                      <a:pt x="874" y="0"/>
                      <a:pt x="841" y="13"/>
                    </a:cubicBezTo>
                    <a:lnTo>
                      <a:pt x="841" y="13"/>
                    </a:lnTo>
                    <a:cubicBezTo>
                      <a:pt x="807" y="26"/>
                      <a:pt x="780" y="45"/>
                      <a:pt x="759" y="71"/>
                    </a:cubicBezTo>
                    <a:lnTo>
                      <a:pt x="759" y="71"/>
                    </a:lnTo>
                    <a:cubicBezTo>
                      <a:pt x="736" y="96"/>
                      <a:pt x="709" y="115"/>
                      <a:pt x="676" y="128"/>
                    </a:cubicBezTo>
                    <a:lnTo>
                      <a:pt x="577" y="167"/>
                    </a:lnTo>
                    <a:lnTo>
                      <a:pt x="577" y="167"/>
                    </a:lnTo>
                    <a:cubicBezTo>
                      <a:pt x="544" y="179"/>
                      <a:pt x="517" y="198"/>
                      <a:pt x="494" y="225"/>
                    </a:cubicBezTo>
                    <a:lnTo>
                      <a:pt x="494" y="225"/>
                    </a:lnTo>
                    <a:cubicBezTo>
                      <a:pt x="473" y="250"/>
                      <a:pt x="445" y="269"/>
                      <a:pt x="412" y="282"/>
                    </a:cubicBezTo>
                    <a:lnTo>
                      <a:pt x="313" y="320"/>
                    </a:lnTo>
                    <a:lnTo>
                      <a:pt x="313" y="320"/>
                    </a:lnTo>
                    <a:cubicBezTo>
                      <a:pt x="280" y="333"/>
                      <a:pt x="253" y="352"/>
                      <a:pt x="231" y="377"/>
                    </a:cubicBezTo>
                    <a:lnTo>
                      <a:pt x="231" y="377"/>
                    </a:lnTo>
                    <a:cubicBezTo>
                      <a:pt x="209" y="404"/>
                      <a:pt x="182" y="423"/>
                      <a:pt x="148" y="435"/>
                    </a:cubicBezTo>
                    <a:lnTo>
                      <a:pt x="50" y="474"/>
                    </a:lnTo>
                    <a:lnTo>
                      <a:pt x="50" y="474"/>
                    </a:lnTo>
                    <a:cubicBezTo>
                      <a:pt x="17" y="486"/>
                      <a:pt x="0" y="506"/>
                      <a:pt x="0" y="531"/>
                    </a:cubicBezTo>
                    <a:lnTo>
                      <a:pt x="0" y="531"/>
                    </a:lnTo>
                    <a:cubicBezTo>
                      <a:pt x="0" y="557"/>
                      <a:pt x="17" y="576"/>
                      <a:pt x="50" y="589"/>
                    </a:cubicBezTo>
                    <a:lnTo>
                      <a:pt x="148" y="627"/>
                    </a:lnTo>
                    <a:lnTo>
                      <a:pt x="148" y="627"/>
                    </a:lnTo>
                    <a:cubicBezTo>
                      <a:pt x="182" y="640"/>
                      <a:pt x="209" y="660"/>
                      <a:pt x="231" y="685"/>
                    </a:cubicBezTo>
                    <a:lnTo>
                      <a:pt x="231" y="685"/>
                    </a:lnTo>
                    <a:cubicBezTo>
                      <a:pt x="253" y="711"/>
                      <a:pt x="280" y="730"/>
                      <a:pt x="313" y="743"/>
                    </a:cubicBezTo>
                    <a:lnTo>
                      <a:pt x="412" y="781"/>
                    </a:lnTo>
                    <a:lnTo>
                      <a:pt x="412" y="781"/>
                    </a:lnTo>
                    <a:cubicBezTo>
                      <a:pt x="445" y="794"/>
                      <a:pt x="473" y="814"/>
                      <a:pt x="494" y="839"/>
                    </a:cubicBezTo>
                    <a:lnTo>
                      <a:pt x="494" y="839"/>
                    </a:lnTo>
                    <a:cubicBezTo>
                      <a:pt x="517" y="865"/>
                      <a:pt x="544" y="884"/>
                      <a:pt x="577" y="897"/>
                    </a:cubicBezTo>
                    <a:lnTo>
                      <a:pt x="676" y="935"/>
                    </a:lnTo>
                    <a:lnTo>
                      <a:pt x="676" y="935"/>
                    </a:lnTo>
                    <a:cubicBezTo>
                      <a:pt x="709" y="948"/>
                      <a:pt x="736" y="967"/>
                      <a:pt x="759" y="993"/>
                    </a:cubicBezTo>
                    <a:lnTo>
                      <a:pt x="759" y="993"/>
                    </a:lnTo>
                    <a:cubicBezTo>
                      <a:pt x="780" y="1019"/>
                      <a:pt x="807" y="1038"/>
                      <a:pt x="841" y="1050"/>
                    </a:cubicBezTo>
                    <a:lnTo>
                      <a:pt x="841" y="1050"/>
                    </a:lnTo>
                    <a:cubicBezTo>
                      <a:pt x="874" y="1063"/>
                      <a:pt x="906" y="1063"/>
                      <a:pt x="939" y="1050"/>
                    </a:cubicBezTo>
                    <a:lnTo>
                      <a:pt x="939" y="1050"/>
                    </a:lnTo>
                    <a:cubicBezTo>
                      <a:pt x="972" y="1038"/>
                      <a:pt x="999" y="1019"/>
                      <a:pt x="1021" y="993"/>
                    </a:cubicBezTo>
                    <a:lnTo>
                      <a:pt x="1021" y="993"/>
                    </a:lnTo>
                    <a:cubicBezTo>
                      <a:pt x="1044" y="967"/>
                      <a:pt x="1071" y="948"/>
                      <a:pt x="1104" y="935"/>
                    </a:cubicBezTo>
                    <a:lnTo>
                      <a:pt x="1203" y="897"/>
                    </a:lnTo>
                    <a:lnTo>
                      <a:pt x="1203" y="897"/>
                    </a:lnTo>
                    <a:cubicBezTo>
                      <a:pt x="1236" y="884"/>
                      <a:pt x="1263" y="865"/>
                      <a:pt x="1286" y="839"/>
                    </a:cubicBezTo>
                    <a:lnTo>
                      <a:pt x="1286" y="839"/>
                    </a:lnTo>
                    <a:cubicBezTo>
                      <a:pt x="1307" y="814"/>
                      <a:pt x="1335" y="794"/>
                      <a:pt x="1368" y="781"/>
                    </a:cubicBezTo>
                    <a:lnTo>
                      <a:pt x="1466" y="743"/>
                    </a:lnTo>
                    <a:lnTo>
                      <a:pt x="1466" y="743"/>
                    </a:lnTo>
                    <a:cubicBezTo>
                      <a:pt x="1500" y="730"/>
                      <a:pt x="1527" y="711"/>
                      <a:pt x="1549" y="685"/>
                    </a:cubicBezTo>
                    <a:lnTo>
                      <a:pt x="1549" y="685"/>
                    </a:lnTo>
                    <a:cubicBezTo>
                      <a:pt x="1571" y="660"/>
                      <a:pt x="1598" y="640"/>
                      <a:pt x="1631" y="627"/>
                    </a:cubicBezTo>
                    <a:lnTo>
                      <a:pt x="1730" y="589"/>
                    </a:lnTo>
                    <a:lnTo>
                      <a:pt x="1730" y="589"/>
                    </a:lnTo>
                    <a:cubicBezTo>
                      <a:pt x="1762" y="576"/>
                      <a:pt x="1779" y="557"/>
                      <a:pt x="1779" y="53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152">
                <a:extLst>
                  <a:ext uri="{FF2B5EF4-FFF2-40B4-BE49-F238E27FC236}">
                    <a16:creationId xmlns="" xmlns:a16="http://schemas.microsoft.com/office/drawing/2014/main" id="{7DFB8A0D-11C1-B84C-907F-CC4CA1DA8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9753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131 w 165"/>
                  <a:gd name="T3" fmla="*/ 153 h 307"/>
                  <a:gd name="T4" fmla="*/ 131 w 165"/>
                  <a:gd name="T5" fmla="*/ 153 h 307"/>
                  <a:gd name="T6" fmla="*/ 164 w 165"/>
                  <a:gd name="T7" fmla="*/ 77 h 307"/>
                  <a:gd name="T8" fmla="*/ 164 w 165"/>
                  <a:gd name="T9" fmla="*/ 77 h 307"/>
                  <a:gd name="T10" fmla="*/ 116 w 165"/>
                  <a:gd name="T11" fmla="*/ 19 h 307"/>
                  <a:gd name="T12" fmla="*/ 116 w 165"/>
                  <a:gd name="T13" fmla="*/ 19 h 307"/>
                  <a:gd name="T14" fmla="*/ 0 w 165"/>
                  <a:gd name="T15" fmla="*/ 0 h 307"/>
                  <a:gd name="T16" fmla="*/ 0 w 165"/>
                  <a:gd name="T17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53" y="128"/>
                      <a:pt x="164" y="102"/>
                      <a:pt x="164" y="77"/>
                    </a:cubicBezTo>
                    <a:lnTo>
                      <a:pt x="164" y="77"/>
                    </a:lnTo>
                    <a:cubicBezTo>
                      <a:pt x="164" y="51"/>
                      <a:pt x="149" y="32"/>
                      <a:pt x="116" y="19"/>
                    </a:cubicBezTo>
                    <a:lnTo>
                      <a:pt x="116" y="19"/>
                    </a:lnTo>
                    <a:cubicBezTo>
                      <a:pt x="82" y="7"/>
                      <a:pt x="45" y="0"/>
                      <a:pt x="0" y="0"/>
                    </a:cubicBez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153">
                <a:extLst>
                  <a:ext uri="{FF2B5EF4-FFF2-40B4-BE49-F238E27FC236}">
                    <a16:creationId xmlns="" xmlns:a16="http://schemas.microsoft.com/office/drawing/2014/main" id="{2BFEA6EB-6572-A641-A793-A21CD493F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61404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0 w 165"/>
                  <a:gd name="T3" fmla="*/ 306 h 307"/>
                  <a:gd name="T4" fmla="*/ 116 w 165"/>
                  <a:gd name="T5" fmla="*/ 287 h 307"/>
                  <a:gd name="T6" fmla="*/ 116 w 165"/>
                  <a:gd name="T7" fmla="*/ 287 h 307"/>
                  <a:gd name="T8" fmla="*/ 164 w 165"/>
                  <a:gd name="T9" fmla="*/ 230 h 307"/>
                  <a:gd name="T10" fmla="*/ 164 w 165"/>
                  <a:gd name="T11" fmla="*/ 230 h 307"/>
                  <a:gd name="T12" fmla="*/ 131 w 165"/>
                  <a:gd name="T13" fmla="*/ 153 h 307"/>
                  <a:gd name="T14" fmla="*/ 66 w 165"/>
                  <a:gd name="T15" fmla="*/ 77 h 307"/>
                  <a:gd name="T16" fmla="*/ 0 w 165"/>
                  <a:gd name="T17" fmla="*/ 0 h 307"/>
                  <a:gd name="T18" fmla="*/ 0 w 165"/>
                  <a:gd name="T19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0" y="306"/>
                    </a:lnTo>
                    <a:cubicBezTo>
                      <a:pt x="45" y="306"/>
                      <a:pt x="82" y="300"/>
                      <a:pt x="116" y="287"/>
                    </a:cubicBezTo>
                    <a:lnTo>
                      <a:pt x="116" y="287"/>
                    </a:lnTo>
                    <a:cubicBezTo>
                      <a:pt x="149" y="274"/>
                      <a:pt x="164" y="255"/>
                      <a:pt x="164" y="230"/>
                    </a:cubicBezTo>
                    <a:lnTo>
                      <a:pt x="164" y="230"/>
                    </a:lnTo>
                    <a:cubicBezTo>
                      <a:pt x="164" y="205"/>
                      <a:pt x="153" y="179"/>
                      <a:pt x="131" y="153"/>
                    </a:cubicBezTo>
                    <a:lnTo>
                      <a:pt x="66" y="77"/>
                    </a:lnTo>
                    <a:lnTo>
                      <a:pt x="0" y="0"/>
                    </a:ln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154">
                <a:extLst>
                  <a:ext uri="{FF2B5EF4-FFF2-40B4-BE49-F238E27FC236}">
                    <a16:creationId xmlns="" xmlns:a16="http://schemas.microsoft.com/office/drawing/2014/main" id="{F9649ECA-8091-804C-94E7-1D6A38CBC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6175" y="6032500"/>
                <a:ext cx="260350" cy="160338"/>
              </a:xfrm>
              <a:custGeom>
                <a:avLst/>
                <a:gdLst>
                  <a:gd name="T0" fmla="*/ 49 w 723"/>
                  <a:gd name="T1" fmla="*/ 280 h 447"/>
                  <a:gd name="T2" fmla="*/ 148 w 723"/>
                  <a:gd name="T3" fmla="*/ 318 h 447"/>
                  <a:gd name="T4" fmla="*/ 148 w 723"/>
                  <a:gd name="T5" fmla="*/ 318 h 447"/>
                  <a:gd name="T6" fmla="*/ 230 w 723"/>
                  <a:gd name="T7" fmla="*/ 376 h 447"/>
                  <a:gd name="T8" fmla="*/ 230 w 723"/>
                  <a:gd name="T9" fmla="*/ 376 h 447"/>
                  <a:gd name="T10" fmla="*/ 312 w 723"/>
                  <a:gd name="T11" fmla="*/ 433 h 447"/>
                  <a:gd name="T12" fmla="*/ 312 w 723"/>
                  <a:gd name="T13" fmla="*/ 433 h 447"/>
                  <a:gd name="T14" fmla="*/ 410 w 723"/>
                  <a:gd name="T15" fmla="*/ 433 h 447"/>
                  <a:gd name="T16" fmla="*/ 410 w 723"/>
                  <a:gd name="T17" fmla="*/ 433 h 447"/>
                  <a:gd name="T18" fmla="*/ 492 w 723"/>
                  <a:gd name="T19" fmla="*/ 376 h 447"/>
                  <a:gd name="T20" fmla="*/ 492 w 723"/>
                  <a:gd name="T21" fmla="*/ 376 h 447"/>
                  <a:gd name="T22" fmla="*/ 574 w 723"/>
                  <a:gd name="T23" fmla="*/ 318 h 447"/>
                  <a:gd name="T24" fmla="*/ 672 w 723"/>
                  <a:gd name="T25" fmla="*/ 280 h 447"/>
                  <a:gd name="T26" fmla="*/ 672 w 723"/>
                  <a:gd name="T27" fmla="*/ 280 h 447"/>
                  <a:gd name="T28" fmla="*/ 722 w 723"/>
                  <a:gd name="T29" fmla="*/ 222 h 447"/>
                  <a:gd name="T30" fmla="*/ 722 w 723"/>
                  <a:gd name="T31" fmla="*/ 222 h 447"/>
                  <a:gd name="T32" fmla="*/ 672 w 723"/>
                  <a:gd name="T33" fmla="*/ 165 h 447"/>
                  <a:gd name="T34" fmla="*/ 574 w 723"/>
                  <a:gd name="T35" fmla="*/ 126 h 447"/>
                  <a:gd name="T36" fmla="*/ 574 w 723"/>
                  <a:gd name="T37" fmla="*/ 126 h 447"/>
                  <a:gd name="T38" fmla="*/ 492 w 723"/>
                  <a:gd name="T39" fmla="*/ 69 h 447"/>
                  <a:gd name="T40" fmla="*/ 492 w 723"/>
                  <a:gd name="T41" fmla="*/ 69 h 447"/>
                  <a:gd name="T42" fmla="*/ 410 w 723"/>
                  <a:gd name="T43" fmla="*/ 13 h 447"/>
                  <a:gd name="T44" fmla="*/ 410 w 723"/>
                  <a:gd name="T45" fmla="*/ 13 h 447"/>
                  <a:gd name="T46" fmla="*/ 312 w 723"/>
                  <a:gd name="T47" fmla="*/ 13 h 447"/>
                  <a:gd name="T48" fmla="*/ 312 w 723"/>
                  <a:gd name="T49" fmla="*/ 13 h 447"/>
                  <a:gd name="T50" fmla="*/ 230 w 723"/>
                  <a:gd name="T51" fmla="*/ 69 h 447"/>
                  <a:gd name="T52" fmla="*/ 230 w 723"/>
                  <a:gd name="T53" fmla="*/ 69 h 447"/>
                  <a:gd name="T54" fmla="*/ 148 w 723"/>
                  <a:gd name="T55" fmla="*/ 126 h 447"/>
                  <a:gd name="T56" fmla="*/ 49 w 723"/>
                  <a:gd name="T57" fmla="*/ 165 h 447"/>
                  <a:gd name="T58" fmla="*/ 49 w 723"/>
                  <a:gd name="T59" fmla="*/ 165 h 447"/>
                  <a:gd name="T60" fmla="*/ 0 w 723"/>
                  <a:gd name="T61" fmla="*/ 222 h 447"/>
                  <a:gd name="T62" fmla="*/ 0 w 723"/>
                  <a:gd name="T63" fmla="*/ 222 h 447"/>
                  <a:gd name="T64" fmla="*/ 49 w 723"/>
                  <a:gd name="T65" fmla="*/ 28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3" h="447">
                    <a:moveTo>
                      <a:pt x="49" y="280"/>
                    </a:moveTo>
                    <a:lnTo>
                      <a:pt x="148" y="318"/>
                    </a:lnTo>
                    <a:lnTo>
                      <a:pt x="148" y="318"/>
                    </a:lnTo>
                    <a:cubicBezTo>
                      <a:pt x="181" y="331"/>
                      <a:pt x="207" y="350"/>
                      <a:pt x="230" y="376"/>
                    </a:cubicBezTo>
                    <a:lnTo>
                      <a:pt x="230" y="376"/>
                    </a:lnTo>
                    <a:cubicBezTo>
                      <a:pt x="251" y="401"/>
                      <a:pt x="278" y="420"/>
                      <a:pt x="312" y="433"/>
                    </a:cubicBezTo>
                    <a:lnTo>
                      <a:pt x="312" y="433"/>
                    </a:lnTo>
                    <a:cubicBezTo>
                      <a:pt x="345" y="446"/>
                      <a:pt x="377" y="446"/>
                      <a:pt x="410" y="433"/>
                    </a:cubicBezTo>
                    <a:lnTo>
                      <a:pt x="410" y="433"/>
                    </a:lnTo>
                    <a:cubicBezTo>
                      <a:pt x="442" y="420"/>
                      <a:pt x="470" y="401"/>
                      <a:pt x="492" y="376"/>
                    </a:cubicBezTo>
                    <a:lnTo>
                      <a:pt x="492" y="376"/>
                    </a:lnTo>
                    <a:cubicBezTo>
                      <a:pt x="513" y="350"/>
                      <a:pt x="541" y="331"/>
                      <a:pt x="574" y="318"/>
                    </a:cubicBezTo>
                    <a:lnTo>
                      <a:pt x="672" y="280"/>
                    </a:lnTo>
                    <a:lnTo>
                      <a:pt x="672" y="280"/>
                    </a:lnTo>
                    <a:cubicBezTo>
                      <a:pt x="705" y="267"/>
                      <a:pt x="722" y="248"/>
                      <a:pt x="722" y="222"/>
                    </a:cubicBezTo>
                    <a:lnTo>
                      <a:pt x="722" y="222"/>
                    </a:lnTo>
                    <a:cubicBezTo>
                      <a:pt x="722" y="197"/>
                      <a:pt x="705" y="177"/>
                      <a:pt x="672" y="165"/>
                    </a:cubicBezTo>
                    <a:lnTo>
                      <a:pt x="574" y="126"/>
                    </a:lnTo>
                    <a:lnTo>
                      <a:pt x="574" y="126"/>
                    </a:lnTo>
                    <a:cubicBezTo>
                      <a:pt x="541" y="114"/>
                      <a:pt x="513" y="95"/>
                      <a:pt x="492" y="69"/>
                    </a:cubicBezTo>
                    <a:lnTo>
                      <a:pt x="492" y="69"/>
                    </a:lnTo>
                    <a:cubicBezTo>
                      <a:pt x="470" y="44"/>
                      <a:pt x="442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5" y="0"/>
                      <a:pt x="312" y="13"/>
                    </a:cubicBezTo>
                    <a:lnTo>
                      <a:pt x="312" y="13"/>
                    </a:lnTo>
                    <a:cubicBezTo>
                      <a:pt x="278" y="25"/>
                      <a:pt x="251" y="44"/>
                      <a:pt x="230" y="69"/>
                    </a:cubicBezTo>
                    <a:lnTo>
                      <a:pt x="230" y="69"/>
                    </a:lnTo>
                    <a:cubicBezTo>
                      <a:pt x="207" y="95"/>
                      <a:pt x="181" y="114"/>
                      <a:pt x="148" y="126"/>
                    </a:cubicBezTo>
                    <a:lnTo>
                      <a:pt x="49" y="165"/>
                    </a:lnTo>
                    <a:lnTo>
                      <a:pt x="49" y="165"/>
                    </a:lnTo>
                    <a:cubicBezTo>
                      <a:pt x="17" y="177"/>
                      <a:pt x="0" y="197"/>
                      <a:pt x="0" y="222"/>
                    </a:cubicBezTo>
                    <a:lnTo>
                      <a:pt x="0" y="222"/>
                    </a:lnTo>
                    <a:cubicBezTo>
                      <a:pt x="0" y="248"/>
                      <a:pt x="17" y="267"/>
                      <a:pt x="49" y="2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155">
                <a:extLst>
                  <a:ext uri="{FF2B5EF4-FFF2-40B4-BE49-F238E27FC236}">
                    <a16:creationId xmlns="" xmlns:a16="http://schemas.microsoft.com/office/drawing/2014/main" id="{C69323DE-B344-4140-ABE0-16F10F1B1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488" y="6032500"/>
                <a:ext cx="165100" cy="160338"/>
              </a:xfrm>
              <a:custGeom>
                <a:avLst/>
                <a:gdLst>
                  <a:gd name="T0" fmla="*/ 327 w 459"/>
                  <a:gd name="T1" fmla="*/ 222 h 447"/>
                  <a:gd name="T2" fmla="*/ 327 w 459"/>
                  <a:gd name="T3" fmla="*/ 222 h 447"/>
                  <a:gd name="T4" fmla="*/ 278 w 459"/>
                  <a:gd name="T5" fmla="*/ 165 h 447"/>
                  <a:gd name="T6" fmla="*/ 278 w 459"/>
                  <a:gd name="T7" fmla="*/ 165 h 447"/>
                  <a:gd name="T8" fmla="*/ 179 w 459"/>
                  <a:gd name="T9" fmla="*/ 165 h 447"/>
                  <a:gd name="T10" fmla="*/ 179 w 459"/>
                  <a:gd name="T11" fmla="*/ 165 h 447"/>
                  <a:gd name="T12" fmla="*/ 130 w 459"/>
                  <a:gd name="T13" fmla="*/ 222 h 447"/>
                  <a:gd name="T14" fmla="*/ 130 w 459"/>
                  <a:gd name="T15" fmla="*/ 222 h 447"/>
                  <a:gd name="T16" fmla="*/ 179 w 459"/>
                  <a:gd name="T17" fmla="*/ 280 h 447"/>
                  <a:gd name="T18" fmla="*/ 179 w 459"/>
                  <a:gd name="T19" fmla="*/ 280 h 447"/>
                  <a:gd name="T20" fmla="*/ 278 w 459"/>
                  <a:gd name="T21" fmla="*/ 280 h 447"/>
                  <a:gd name="T22" fmla="*/ 278 w 459"/>
                  <a:gd name="T23" fmla="*/ 280 h 447"/>
                  <a:gd name="T24" fmla="*/ 327 w 459"/>
                  <a:gd name="T25" fmla="*/ 222 h 447"/>
                  <a:gd name="T26" fmla="*/ 426 w 459"/>
                  <a:gd name="T27" fmla="*/ 146 h 447"/>
                  <a:gd name="T28" fmla="*/ 426 w 459"/>
                  <a:gd name="T29" fmla="*/ 146 h 447"/>
                  <a:gd name="T30" fmla="*/ 458 w 459"/>
                  <a:gd name="T31" fmla="*/ 222 h 447"/>
                  <a:gd name="T32" fmla="*/ 458 w 459"/>
                  <a:gd name="T33" fmla="*/ 222 h 447"/>
                  <a:gd name="T34" fmla="*/ 426 w 459"/>
                  <a:gd name="T35" fmla="*/ 299 h 447"/>
                  <a:gd name="T36" fmla="*/ 360 w 459"/>
                  <a:gd name="T37" fmla="*/ 376 h 447"/>
                  <a:gd name="T38" fmla="*/ 360 w 459"/>
                  <a:gd name="T39" fmla="*/ 376 h 447"/>
                  <a:gd name="T40" fmla="*/ 278 w 459"/>
                  <a:gd name="T41" fmla="*/ 433 h 447"/>
                  <a:gd name="T42" fmla="*/ 278 w 459"/>
                  <a:gd name="T43" fmla="*/ 433 h 447"/>
                  <a:gd name="T44" fmla="*/ 179 w 459"/>
                  <a:gd name="T45" fmla="*/ 433 h 447"/>
                  <a:gd name="T46" fmla="*/ 179 w 459"/>
                  <a:gd name="T47" fmla="*/ 433 h 447"/>
                  <a:gd name="T48" fmla="*/ 97 w 459"/>
                  <a:gd name="T49" fmla="*/ 376 h 447"/>
                  <a:gd name="T50" fmla="*/ 32 w 459"/>
                  <a:gd name="T51" fmla="*/ 299 h 447"/>
                  <a:gd name="T52" fmla="*/ 32 w 459"/>
                  <a:gd name="T53" fmla="*/ 299 h 447"/>
                  <a:gd name="T54" fmla="*/ 0 w 459"/>
                  <a:gd name="T55" fmla="*/ 222 h 447"/>
                  <a:gd name="T56" fmla="*/ 0 w 459"/>
                  <a:gd name="T57" fmla="*/ 222 h 447"/>
                  <a:gd name="T58" fmla="*/ 32 w 459"/>
                  <a:gd name="T59" fmla="*/ 146 h 447"/>
                  <a:gd name="T60" fmla="*/ 97 w 459"/>
                  <a:gd name="T61" fmla="*/ 69 h 447"/>
                  <a:gd name="T62" fmla="*/ 97 w 459"/>
                  <a:gd name="T63" fmla="*/ 69 h 447"/>
                  <a:gd name="T64" fmla="*/ 179 w 459"/>
                  <a:gd name="T65" fmla="*/ 13 h 447"/>
                  <a:gd name="T66" fmla="*/ 179 w 459"/>
                  <a:gd name="T67" fmla="*/ 13 h 447"/>
                  <a:gd name="T68" fmla="*/ 278 w 459"/>
                  <a:gd name="T69" fmla="*/ 13 h 447"/>
                  <a:gd name="T70" fmla="*/ 278 w 459"/>
                  <a:gd name="T71" fmla="*/ 13 h 447"/>
                  <a:gd name="T72" fmla="*/ 360 w 459"/>
                  <a:gd name="T73" fmla="*/ 69 h 447"/>
                  <a:gd name="T74" fmla="*/ 426 w 459"/>
                  <a:gd name="T75" fmla="*/ 146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9" h="447">
                    <a:moveTo>
                      <a:pt x="327" y="222"/>
                    </a:moveTo>
                    <a:lnTo>
                      <a:pt x="327" y="222"/>
                    </a:lnTo>
                    <a:cubicBezTo>
                      <a:pt x="327" y="197"/>
                      <a:pt x="311" y="177"/>
                      <a:pt x="278" y="165"/>
                    </a:cubicBezTo>
                    <a:lnTo>
                      <a:pt x="278" y="165"/>
                    </a:lnTo>
                    <a:cubicBezTo>
                      <a:pt x="245" y="152"/>
                      <a:pt x="212" y="152"/>
                      <a:pt x="179" y="165"/>
                    </a:cubicBezTo>
                    <a:lnTo>
                      <a:pt x="179" y="165"/>
                    </a:lnTo>
                    <a:cubicBezTo>
                      <a:pt x="146" y="177"/>
                      <a:pt x="130" y="197"/>
                      <a:pt x="130" y="222"/>
                    </a:cubicBezTo>
                    <a:lnTo>
                      <a:pt x="130" y="222"/>
                    </a:lnTo>
                    <a:cubicBezTo>
                      <a:pt x="130" y="248"/>
                      <a:pt x="146" y="267"/>
                      <a:pt x="179" y="280"/>
                    </a:cubicBezTo>
                    <a:lnTo>
                      <a:pt x="179" y="280"/>
                    </a:lnTo>
                    <a:cubicBezTo>
                      <a:pt x="212" y="293"/>
                      <a:pt x="245" y="293"/>
                      <a:pt x="278" y="280"/>
                    </a:cubicBezTo>
                    <a:lnTo>
                      <a:pt x="278" y="280"/>
                    </a:lnTo>
                    <a:cubicBezTo>
                      <a:pt x="311" y="267"/>
                      <a:pt x="327" y="248"/>
                      <a:pt x="327" y="222"/>
                    </a:cubicBezTo>
                    <a:close/>
                    <a:moveTo>
                      <a:pt x="426" y="146"/>
                    </a:moveTo>
                    <a:lnTo>
                      <a:pt x="426" y="146"/>
                    </a:lnTo>
                    <a:cubicBezTo>
                      <a:pt x="447" y="172"/>
                      <a:pt x="458" y="197"/>
                      <a:pt x="458" y="222"/>
                    </a:cubicBezTo>
                    <a:lnTo>
                      <a:pt x="458" y="222"/>
                    </a:lnTo>
                    <a:cubicBezTo>
                      <a:pt x="458" y="248"/>
                      <a:pt x="447" y="273"/>
                      <a:pt x="426" y="299"/>
                    </a:cubicBezTo>
                    <a:lnTo>
                      <a:pt x="360" y="376"/>
                    </a:lnTo>
                    <a:lnTo>
                      <a:pt x="360" y="376"/>
                    </a:lnTo>
                    <a:cubicBezTo>
                      <a:pt x="338" y="401"/>
                      <a:pt x="311" y="420"/>
                      <a:pt x="278" y="433"/>
                    </a:cubicBezTo>
                    <a:lnTo>
                      <a:pt x="278" y="433"/>
                    </a:lnTo>
                    <a:cubicBezTo>
                      <a:pt x="245" y="446"/>
                      <a:pt x="212" y="446"/>
                      <a:pt x="179" y="433"/>
                    </a:cubicBezTo>
                    <a:lnTo>
                      <a:pt x="179" y="433"/>
                    </a:lnTo>
                    <a:cubicBezTo>
                      <a:pt x="146" y="420"/>
                      <a:pt x="120" y="401"/>
                      <a:pt x="97" y="376"/>
                    </a:cubicBezTo>
                    <a:lnTo>
                      <a:pt x="32" y="299"/>
                    </a:lnTo>
                    <a:lnTo>
                      <a:pt x="32" y="299"/>
                    </a:lnTo>
                    <a:cubicBezTo>
                      <a:pt x="10" y="273"/>
                      <a:pt x="0" y="248"/>
                      <a:pt x="0" y="222"/>
                    </a:cubicBezTo>
                    <a:lnTo>
                      <a:pt x="0" y="222"/>
                    </a:lnTo>
                    <a:cubicBezTo>
                      <a:pt x="0" y="197"/>
                      <a:pt x="10" y="172"/>
                      <a:pt x="32" y="146"/>
                    </a:cubicBezTo>
                    <a:lnTo>
                      <a:pt x="97" y="69"/>
                    </a:lnTo>
                    <a:lnTo>
                      <a:pt x="97" y="69"/>
                    </a:lnTo>
                    <a:cubicBezTo>
                      <a:pt x="120" y="44"/>
                      <a:pt x="146" y="25"/>
                      <a:pt x="179" y="13"/>
                    </a:cubicBezTo>
                    <a:lnTo>
                      <a:pt x="179" y="13"/>
                    </a:lnTo>
                    <a:cubicBezTo>
                      <a:pt x="212" y="0"/>
                      <a:pt x="245" y="0"/>
                      <a:pt x="278" y="13"/>
                    </a:cubicBezTo>
                    <a:lnTo>
                      <a:pt x="278" y="13"/>
                    </a:lnTo>
                    <a:cubicBezTo>
                      <a:pt x="311" y="25"/>
                      <a:pt x="338" y="44"/>
                      <a:pt x="360" y="69"/>
                    </a:cubicBezTo>
                    <a:lnTo>
                      <a:pt x="426" y="1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156">
                <a:extLst>
                  <a:ext uri="{FF2B5EF4-FFF2-40B4-BE49-F238E27FC236}">
                    <a16:creationId xmlns="" xmlns:a16="http://schemas.microsoft.com/office/drawing/2014/main" id="{0D25AE8C-FD45-D348-A124-C1D096D57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4675" y="5645150"/>
                <a:ext cx="68263" cy="111125"/>
              </a:xfrm>
              <a:custGeom>
                <a:avLst/>
                <a:gdLst>
                  <a:gd name="T0" fmla="*/ 11 w 191"/>
                  <a:gd name="T1" fmla="*/ 57 h 307"/>
                  <a:gd name="T2" fmla="*/ 11 w 191"/>
                  <a:gd name="T3" fmla="*/ 57 h 307"/>
                  <a:gd name="T4" fmla="*/ 59 w 191"/>
                  <a:gd name="T5" fmla="*/ 153 h 307"/>
                  <a:gd name="T6" fmla="*/ 190 w 191"/>
                  <a:gd name="T7" fmla="*/ 306 h 307"/>
                  <a:gd name="T8" fmla="*/ 190 w 191"/>
                  <a:gd name="T9" fmla="*/ 0 h 307"/>
                  <a:gd name="T10" fmla="*/ 59 w 191"/>
                  <a:gd name="T11" fmla="*/ 0 h 307"/>
                  <a:gd name="T12" fmla="*/ 59 w 191"/>
                  <a:gd name="T13" fmla="*/ 0 h 307"/>
                  <a:gd name="T14" fmla="*/ 11 w 191"/>
                  <a:gd name="T15" fmla="*/ 5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1" h="307">
                    <a:moveTo>
                      <a:pt x="11" y="57"/>
                    </a:moveTo>
                    <a:lnTo>
                      <a:pt x="11" y="57"/>
                    </a:lnTo>
                    <a:cubicBezTo>
                      <a:pt x="22" y="96"/>
                      <a:pt x="37" y="127"/>
                      <a:pt x="59" y="153"/>
                    </a:cubicBezTo>
                    <a:lnTo>
                      <a:pt x="190" y="306"/>
                    </a:lnTo>
                    <a:lnTo>
                      <a:pt x="190" y="0"/>
                    </a:lnTo>
                    <a:lnTo>
                      <a:pt x="59" y="0"/>
                    </a:lnTo>
                    <a:lnTo>
                      <a:pt x="59" y="0"/>
                    </a:lnTo>
                    <a:cubicBezTo>
                      <a:pt x="16" y="0"/>
                      <a:pt x="0" y="19"/>
                      <a:pt x="11" y="5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157">
                <a:extLst>
                  <a:ext uri="{FF2B5EF4-FFF2-40B4-BE49-F238E27FC236}">
                    <a16:creationId xmlns="" xmlns:a16="http://schemas.microsoft.com/office/drawing/2014/main" id="{50B86A9B-BC2F-5841-BA11-051D7859A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645150"/>
                <a:ext cx="493712" cy="328613"/>
              </a:xfrm>
              <a:custGeom>
                <a:avLst/>
                <a:gdLst>
                  <a:gd name="T0" fmla="*/ 0 w 1373"/>
                  <a:gd name="T1" fmla="*/ 0 h 913"/>
                  <a:gd name="T2" fmla="*/ 1311 w 1373"/>
                  <a:gd name="T3" fmla="*/ 0 h 913"/>
                  <a:gd name="T4" fmla="*/ 1311 w 1373"/>
                  <a:gd name="T5" fmla="*/ 0 h 913"/>
                  <a:gd name="T6" fmla="*/ 1361 w 1373"/>
                  <a:gd name="T7" fmla="*/ 57 h 913"/>
                  <a:gd name="T8" fmla="*/ 1361 w 1373"/>
                  <a:gd name="T9" fmla="*/ 57 h 913"/>
                  <a:gd name="T10" fmla="*/ 1311 w 1373"/>
                  <a:gd name="T11" fmla="*/ 153 h 913"/>
                  <a:gd name="T12" fmla="*/ 1246 w 1373"/>
                  <a:gd name="T13" fmla="*/ 230 h 913"/>
                  <a:gd name="T14" fmla="*/ 1181 w 1373"/>
                  <a:gd name="T15" fmla="*/ 306 h 913"/>
                  <a:gd name="T16" fmla="*/ 1115 w 1373"/>
                  <a:gd name="T17" fmla="*/ 382 h 913"/>
                  <a:gd name="T18" fmla="*/ 1050 w 1373"/>
                  <a:gd name="T19" fmla="*/ 459 h 913"/>
                  <a:gd name="T20" fmla="*/ 984 w 1373"/>
                  <a:gd name="T21" fmla="*/ 535 h 913"/>
                  <a:gd name="T22" fmla="*/ 919 w 1373"/>
                  <a:gd name="T23" fmla="*/ 613 h 913"/>
                  <a:gd name="T24" fmla="*/ 853 w 1373"/>
                  <a:gd name="T25" fmla="*/ 689 h 913"/>
                  <a:gd name="T26" fmla="*/ 788 w 1373"/>
                  <a:gd name="T27" fmla="*/ 765 h 913"/>
                  <a:gd name="T28" fmla="*/ 722 w 1373"/>
                  <a:gd name="T29" fmla="*/ 842 h 913"/>
                  <a:gd name="T30" fmla="*/ 722 w 1373"/>
                  <a:gd name="T31" fmla="*/ 842 h 913"/>
                  <a:gd name="T32" fmla="*/ 640 w 1373"/>
                  <a:gd name="T33" fmla="*/ 900 h 913"/>
                  <a:gd name="T34" fmla="*/ 640 w 1373"/>
                  <a:gd name="T35" fmla="*/ 900 h 913"/>
                  <a:gd name="T36" fmla="*/ 541 w 1373"/>
                  <a:gd name="T37" fmla="*/ 900 h 913"/>
                  <a:gd name="T38" fmla="*/ 541 w 1373"/>
                  <a:gd name="T39" fmla="*/ 900 h 913"/>
                  <a:gd name="T40" fmla="*/ 459 w 1373"/>
                  <a:gd name="T41" fmla="*/ 842 h 913"/>
                  <a:gd name="T42" fmla="*/ 394 w 1373"/>
                  <a:gd name="T43" fmla="*/ 765 h 913"/>
                  <a:gd name="T44" fmla="*/ 328 w 1373"/>
                  <a:gd name="T45" fmla="*/ 689 h 913"/>
                  <a:gd name="T46" fmla="*/ 263 w 1373"/>
                  <a:gd name="T47" fmla="*/ 613 h 913"/>
                  <a:gd name="T48" fmla="*/ 198 w 1373"/>
                  <a:gd name="T49" fmla="*/ 535 h 913"/>
                  <a:gd name="T50" fmla="*/ 131 w 1373"/>
                  <a:gd name="T51" fmla="*/ 459 h 913"/>
                  <a:gd name="T52" fmla="*/ 66 w 1373"/>
                  <a:gd name="T53" fmla="*/ 382 h 913"/>
                  <a:gd name="T54" fmla="*/ 0 w 1373"/>
                  <a:gd name="T55" fmla="*/ 306 h 913"/>
                  <a:gd name="T56" fmla="*/ 0 w 1373"/>
                  <a:gd name="T57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3" h="913">
                    <a:moveTo>
                      <a:pt x="0" y="0"/>
                    </a:moveTo>
                    <a:lnTo>
                      <a:pt x="1311" y="0"/>
                    </a:lnTo>
                    <a:lnTo>
                      <a:pt x="1311" y="0"/>
                    </a:lnTo>
                    <a:cubicBezTo>
                      <a:pt x="1356" y="0"/>
                      <a:pt x="1372" y="19"/>
                      <a:pt x="1361" y="57"/>
                    </a:cubicBezTo>
                    <a:lnTo>
                      <a:pt x="1361" y="57"/>
                    </a:lnTo>
                    <a:cubicBezTo>
                      <a:pt x="1350" y="96"/>
                      <a:pt x="1334" y="127"/>
                      <a:pt x="1311" y="153"/>
                    </a:cubicBezTo>
                    <a:lnTo>
                      <a:pt x="1246" y="230"/>
                    </a:lnTo>
                    <a:lnTo>
                      <a:pt x="1181" y="306"/>
                    </a:lnTo>
                    <a:lnTo>
                      <a:pt x="1115" y="382"/>
                    </a:lnTo>
                    <a:lnTo>
                      <a:pt x="1050" y="459"/>
                    </a:lnTo>
                    <a:lnTo>
                      <a:pt x="984" y="535"/>
                    </a:lnTo>
                    <a:lnTo>
                      <a:pt x="919" y="613"/>
                    </a:lnTo>
                    <a:lnTo>
                      <a:pt x="853" y="689"/>
                    </a:lnTo>
                    <a:lnTo>
                      <a:pt x="788" y="765"/>
                    </a:lnTo>
                    <a:lnTo>
                      <a:pt x="722" y="842"/>
                    </a:lnTo>
                    <a:lnTo>
                      <a:pt x="722" y="842"/>
                    </a:lnTo>
                    <a:cubicBezTo>
                      <a:pt x="700" y="867"/>
                      <a:pt x="673" y="887"/>
                      <a:pt x="640" y="900"/>
                    </a:cubicBezTo>
                    <a:lnTo>
                      <a:pt x="640" y="900"/>
                    </a:lnTo>
                    <a:cubicBezTo>
                      <a:pt x="607" y="912"/>
                      <a:pt x="574" y="912"/>
                      <a:pt x="541" y="900"/>
                    </a:cubicBezTo>
                    <a:lnTo>
                      <a:pt x="541" y="900"/>
                    </a:lnTo>
                    <a:cubicBezTo>
                      <a:pt x="508" y="887"/>
                      <a:pt x="482" y="867"/>
                      <a:pt x="459" y="842"/>
                    </a:cubicBezTo>
                    <a:lnTo>
                      <a:pt x="394" y="765"/>
                    </a:lnTo>
                    <a:lnTo>
                      <a:pt x="328" y="689"/>
                    </a:lnTo>
                    <a:lnTo>
                      <a:pt x="263" y="613"/>
                    </a:lnTo>
                    <a:lnTo>
                      <a:pt x="198" y="535"/>
                    </a:lnTo>
                    <a:lnTo>
                      <a:pt x="131" y="459"/>
                    </a:lnTo>
                    <a:lnTo>
                      <a:pt x="66" y="382"/>
                    </a:lnTo>
                    <a:lnTo>
                      <a:pt x="0" y="30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6" name="Freeform 158">
                <a:extLst>
                  <a:ext uri="{FF2B5EF4-FFF2-40B4-BE49-F238E27FC236}">
                    <a16:creationId xmlns="" xmlns:a16="http://schemas.microsoft.com/office/drawing/2014/main" id="{BDA62630-0AD1-D64B-99B0-BAE8B86BA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6863" y="5699125"/>
                <a:ext cx="260350" cy="163513"/>
              </a:xfrm>
              <a:custGeom>
                <a:avLst/>
                <a:gdLst>
                  <a:gd name="T0" fmla="*/ 0 w 722"/>
                  <a:gd name="T1" fmla="*/ 77 h 453"/>
                  <a:gd name="T2" fmla="*/ 0 w 722"/>
                  <a:gd name="T3" fmla="*/ 77 h 453"/>
                  <a:gd name="T4" fmla="*/ 33 w 722"/>
                  <a:gd name="T5" fmla="*/ 153 h 453"/>
                  <a:gd name="T6" fmla="*/ 229 w 722"/>
                  <a:gd name="T7" fmla="*/ 382 h 453"/>
                  <a:gd name="T8" fmla="*/ 229 w 722"/>
                  <a:gd name="T9" fmla="*/ 382 h 453"/>
                  <a:gd name="T10" fmla="*/ 311 w 722"/>
                  <a:gd name="T11" fmla="*/ 440 h 453"/>
                  <a:gd name="T12" fmla="*/ 311 w 722"/>
                  <a:gd name="T13" fmla="*/ 440 h 453"/>
                  <a:gd name="T14" fmla="*/ 410 w 722"/>
                  <a:gd name="T15" fmla="*/ 440 h 453"/>
                  <a:gd name="T16" fmla="*/ 410 w 722"/>
                  <a:gd name="T17" fmla="*/ 440 h 453"/>
                  <a:gd name="T18" fmla="*/ 492 w 722"/>
                  <a:gd name="T19" fmla="*/ 382 h 453"/>
                  <a:gd name="T20" fmla="*/ 689 w 722"/>
                  <a:gd name="T21" fmla="*/ 153 h 453"/>
                  <a:gd name="T22" fmla="*/ 689 w 722"/>
                  <a:gd name="T23" fmla="*/ 153 h 453"/>
                  <a:gd name="T24" fmla="*/ 721 w 722"/>
                  <a:gd name="T25" fmla="*/ 77 h 453"/>
                  <a:gd name="T26" fmla="*/ 721 w 722"/>
                  <a:gd name="T27" fmla="*/ 77 h 453"/>
                  <a:gd name="T28" fmla="*/ 672 w 722"/>
                  <a:gd name="T29" fmla="*/ 19 h 453"/>
                  <a:gd name="T30" fmla="*/ 672 w 722"/>
                  <a:gd name="T31" fmla="*/ 19 h 453"/>
                  <a:gd name="T32" fmla="*/ 558 w 722"/>
                  <a:gd name="T33" fmla="*/ 0 h 453"/>
                  <a:gd name="T34" fmla="*/ 164 w 722"/>
                  <a:gd name="T35" fmla="*/ 0 h 453"/>
                  <a:gd name="T36" fmla="*/ 164 w 722"/>
                  <a:gd name="T37" fmla="*/ 0 h 453"/>
                  <a:gd name="T38" fmla="*/ 50 w 722"/>
                  <a:gd name="T39" fmla="*/ 19 h 453"/>
                  <a:gd name="T40" fmla="*/ 50 w 722"/>
                  <a:gd name="T41" fmla="*/ 19 h 453"/>
                  <a:gd name="T42" fmla="*/ 0 w 722"/>
                  <a:gd name="T43" fmla="*/ 7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2" h="453">
                    <a:moveTo>
                      <a:pt x="0" y="77"/>
                    </a:moveTo>
                    <a:lnTo>
                      <a:pt x="0" y="77"/>
                    </a:lnTo>
                    <a:cubicBezTo>
                      <a:pt x="0" y="102"/>
                      <a:pt x="11" y="128"/>
                      <a:pt x="33" y="153"/>
                    </a:cubicBezTo>
                    <a:lnTo>
                      <a:pt x="229" y="382"/>
                    </a:lnTo>
                    <a:lnTo>
                      <a:pt x="229" y="382"/>
                    </a:lnTo>
                    <a:cubicBezTo>
                      <a:pt x="252" y="408"/>
                      <a:pt x="278" y="427"/>
                      <a:pt x="311" y="440"/>
                    </a:cubicBezTo>
                    <a:lnTo>
                      <a:pt x="311" y="440"/>
                    </a:lnTo>
                    <a:cubicBezTo>
                      <a:pt x="344" y="452"/>
                      <a:pt x="377" y="452"/>
                      <a:pt x="410" y="440"/>
                    </a:cubicBezTo>
                    <a:lnTo>
                      <a:pt x="410" y="440"/>
                    </a:lnTo>
                    <a:cubicBezTo>
                      <a:pt x="443" y="427"/>
                      <a:pt x="470" y="408"/>
                      <a:pt x="492" y="382"/>
                    </a:cubicBezTo>
                    <a:lnTo>
                      <a:pt x="689" y="153"/>
                    </a:lnTo>
                    <a:lnTo>
                      <a:pt x="689" y="153"/>
                    </a:lnTo>
                    <a:cubicBezTo>
                      <a:pt x="710" y="128"/>
                      <a:pt x="721" y="102"/>
                      <a:pt x="721" y="77"/>
                    </a:cubicBezTo>
                    <a:lnTo>
                      <a:pt x="721" y="77"/>
                    </a:lnTo>
                    <a:cubicBezTo>
                      <a:pt x="721" y="51"/>
                      <a:pt x="706" y="32"/>
                      <a:pt x="672" y="19"/>
                    </a:cubicBezTo>
                    <a:lnTo>
                      <a:pt x="672" y="19"/>
                    </a:lnTo>
                    <a:cubicBezTo>
                      <a:pt x="639" y="7"/>
                      <a:pt x="601" y="0"/>
                      <a:pt x="558" y="0"/>
                    </a:cubicBezTo>
                    <a:lnTo>
                      <a:pt x="164" y="0"/>
                    </a:lnTo>
                    <a:lnTo>
                      <a:pt x="164" y="0"/>
                    </a:lnTo>
                    <a:cubicBezTo>
                      <a:pt x="121" y="0"/>
                      <a:pt x="82" y="7"/>
                      <a:pt x="50" y="19"/>
                    </a:cubicBezTo>
                    <a:lnTo>
                      <a:pt x="50" y="19"/>
                    </a:lnTo>
                    <a:cubicBezTo>
                      <a:pt x="16" y="32"/>
                      <a:pt x="0" y="51"/>
                      <a:pt x="0" y="7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7" name="Freeform 159">
                <a:extLst>
                  <a:ext uri="{FF2B5EF4-FFF2-40B4-BE49-F238E27FC236}">
                    <a16:creationId xmlns="" xmlns:a16="http://schemas.microsoft.com/office/drawing/2014/main" id="{08969F5F-3771-E149-AC44-5D14BF0A8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463" y="6619875"/>
                <a:ext cx="117475" cy="130175"/>
              </a:xfrm>
              <a:custGeom>
                <a:avLst/>
                <a:gdLst>
                  <a:gd name="T0" fmla="*/ 196 w 328"/>
                  <a:gd name="T1" fmla="*/ 98 h 361"/>
                  <a:gd name="T2" fmla="*/ 131 w 328"/>
                  <a:gd name="T3" fmla="*/ 164 h 361"/>
                  <a:gd name="T4" fmla="*/ 66 w 328"/>
                  <a:gd name="T5" fmla="*/ 229 h 361"/>
                  <a:gd name="T6" fmla="*/ 66 w 328"/>
                  <a:gd name="T7" fmla="*/ 229 h 361"/>
                  <a:gd name="T8" fmla="*/ 17 w 328"/>
                  <a:gd name="T9" fmla="*/ 311 h 361"/>
                  <a:gd name="T10" fmla="*/ 0 w 328"/>
                  <a:gd name="T11" fmla="*/ 360 h 361"/>
                  <a:gd name="T12" fmla="*/ 263 w 328"/>
                  <a:gd name="T13" fmla="*/ 360 h 361"/>
                  <a:gd name="T14" fmla="*/ 278 w 328"/>
                  <a:gd name="T15" fmla="*/ 311 h 361"/>
                  <a:gd name="T16" fmla="*/ 278 w 328"/>
                  <a:gd name="T17" fmla="*/ 311 h 361"/>
                  <a:gd name="T18" fmla="*/ 327 w 328"/>
                  <a:gd name="T19" fmla="*/ 262 h 361"/>
                  <a:gd name="T20" fmla="*/ 327 w 328"/>
                  <a:gd name="T21" fmla="*/ 0 h 361"/>
                  <a:gd name="T22" fmla="*/ 327 w 328"/>
                  <a:gd name="T23" fmla="*/ 0 h 361"/>
                  <a:gd name="T24" fmla="*/ 263 w 328"/>
                  <a:gd name="T25" fmla="*/ 33 h 361"/>
                  <a:gd name="T26" fmla="*/ 196 w 328"/>
                  <a:gd name="T27" fmla="*/ 9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8" h="361">
                    <a:moveTo>
                      <a:pt x="196" y="98"/>
                    </a:move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3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90" y="279"/>
                      <a:pt x="306" y="262"/>
                      <a:pt x="327" y="262"/>
                    </a:cubicBezTo>
                    <a:lnTo>
                      <a:pt x="327" y="0"/>
                    </a:lnTo>
                    <a:lnTo>
                      <a:pt x="327" y="0"/>
                    </a:lnTo>
                    <a:cubicBezTo>
                      <a:pt x="306" y="0"/>
                      <a:pt x="284" y="11"/>
                      <a:pt x="263" y="33"/>
                    </a:cubicBezTo>
                    <a:lnTo>
                      <a:pt x="196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8" name="Freeform 160">
                <a:extLst>
                  <a:ext uri="{FF2B5EF4-FFF2-40B4-BE49-F238E27FC236}">
                    <a16:creationId xmlns="" xmlns:a16="http://schemas.microsoft.com/office/drawing/2014/main" id="{ABAAA7E0-B392-E442-BD0C-9724DC4DB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1300" y="6619875"/>
                <a:ext cx="236538" cy="130175"/>
              </a:xfrm>
              <a:custGeom>
                <a:avLst/>
                <a:gdLst>
                  <a:gd name="T0" fmla="*/ 590 w 656"/>
                  <a:gd name="T1" fmla="*/ 229 h 361"/>
                  <a:gd name="T2" fmla="*/ 394 w 656"/>
                  <a:gd name="T3" fmla="*/ 33 h 361"/>
                  <a:gd name="T4" fmla="*/ 394 w 656"/>
                  <a:gd name="T5" fmla="*/ 33 h 361"/>
                  <a:gd name="T6" fmla="*/ 328 w 656"/>
                  <a:gd name="T7" fmla="*/ 0 h 361"/>
                  <a:gd name="T8" fmla="*/ 328 w 656"/>
                  <a:gd name="T9" fmla="*/ 0 h 361"/>
                  <a:gd name="T10" fmla="*/ 262 w 656"/>
                  <a:gd name="T11" fmla="*/ 33 h 361"/>
                  <a:gd name="T12" fmla="*/ 66 w 656"/>
                  <a:gd name="T13" fmla="*/ 229 h 361"/>
                  <a:gd name="T14" fmla="*/ 66 w 656"/>
                  <a:gd name="T15" fmla="*/ 229 h 361"/>
                  <a:gd name="T16" fmla="*/ 16 w 656"/>
                  <a:gd name="T17" fmla="*/ 311 h 361"/>
                  <a:gd name="T18" fmla="*/ 0 w 656"/>
                  <a:gd name="T19" fmla="*/ 360 h 361"/>
                  <a:gd name="T20" fmla="*/ 262 w 656"/>
                  <a:gd name="T21" fmla="*/ 360 h 361"/>
                  <a:gd name="T22" fmla="*/ 279 w 656"/>
                  <a:gd name="T23" fmla="*/ 311 h 361"/>
                  <a:gd name="T24" fmla="*/ 279 w 656"/>
                  <a:gd name="T25" fmla="*/ 311 h 361"/>
                  <a:gd name="T26" fmla="*/ 328 w 656"/>
                  <a:gd name="T27" fmla="*/ 262 h 361"/>
                  <a:gd name="T28" fmla="*/ 328 w 656"/>
                  <a:gd name="T29" fmla="*/ 262 h 361"/>
                  <a:gd name="T30" fmla="*/ 377 w 656"/>
                  <a:gd name="T31" fmla="*/ 311 h 361"/>
                  <a:gd name="T32" fmla="*/ 394 w 656"/>
                  <a:gd name="T33" fmla="*/ 360 h 361"/>
                  <a:gd name="T34" fmla="*/ 655 w 656"/>
                  <a:gd name="T35" fmla="*/ 360 h 361"/>
                  <a:gd name="T36" fmla="*/ 640 w 656"/>
                  <a:gd name="T37" fmla="*/ 311 h 361"/>
                  <a:gd name="T38" fmla="*/ 640 w 656"/>
                  <a:gd name="T39" fmla="*/ 311 h 361"/>
                  <a:gd name="T40" fmla="*/ 590 w 656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6" h="361">
                    <a:moveTo>
                      <a:pt x="590" y="229"/>
                    </a:move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7" y="311"/>
                    </a:cubicBezTo>
                    <a:lnTo>
                      <a:pt x="394" y="360"/>
                    </a:lnTo>
                    <a:lnTo>
                      <a:pt x="655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9" name="Freeform 161">
                <a:extLst>
                  <a:ext uri="{FF2B5EF4-FFF2-40B4-BE49-F238E27FC236}">
                    <a16:creationId xmlns="" xmlns:a16="http://schemas.microsoft.com/office/drawing/2014/main" id="{DA0AD15C-882C-AC45-8712-C8772A481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725" y="6619875"/>
                <a:ext cx="236538" cy="130175"/>
              </a:xfrm>
              <a:custGeom>
                <a:avLst/>
                <a:gdLst>
                  <a:gd name="T0" fmla="*/ 589 w 657"/>
                  <a:gd name="T1" fmla="*/ 229 h 361"/>
                  <a:gd name="T2" fmla="*/ 393 w 657"/>
                  <a:gd name="T3" fmla="*/ 33 h 361"/>
                  <a:gd name="T4" fmla="*/ 393 w 657"/>
                  <a:gd name="T5" fmla="*/ 33 h 361"/>
                  <a:gd name="T6" fmla="*/ 328 w 657"/>
                  <a:gd name="T7" fmla="*/ 0 h 361"/>
                  <a:gd name="T8" fmla="*/ 328 w 657"/>
                  <a:gd name="T9" fmla="*/ 0 h 361"/>
                  <a:gd name="T10" fmla="*/ 262 w 657"/>
                  <a:gd name="T11" fmla="*/ 33 h 361"/>
                  <a:gd name="T12" fmla="*/ 65 w 657"/>
                  <a:gd name="T13" fmla="*/ 229 h 361"/>
                  <a:gd name="T14" fmla="*/ 65 w 657"/>
                  <a:gd name="T15" fmla="*/ 229 h 361"/>
                  <a:gd name="T16" fmla="*/ 16 w 657"/>
                  <a:gd name="T17" fmla="*/ 311 h 361"/>
                  <a:gd name="T18" fmla="*/ 0 w 657"/>
                  <a:gd name="T19" fmla="*/ 360 h 361"/>
                  <a:gd name="T20" fmla="*/ 262 w 657"/>
                  <a:gd name="T21" fmla="*/ 360 h 361"/>
                  <a:gd name="T22" fmla="*/ 278 w 657"/>
                  <a:gd name="T23" fmla="*/ 311 h 361"/>
                  <a:gd name="T24" fmla="*/ 278 w 657"/>
                  <a:gd name="T25" fmla="*/ 311 h 361"/>
                  <a:gd name="T26" fmla="*/ 328 w 657"/>
                  <a:gd name="T27" fmla="*/ 262 h 361"/>
                  <a:gd name="T28" fmla="*/ 328 w 657"/>
                  <a:gd name="T29" fmla="*/ 262 h 361"/>
                  <a:gd name="T30" fmla="*/ 376 w 657"/>
                  <a:gd name="T31" fmla="*/ 311 h 361"/>
                  <a:gd name="T32" fmla="*/ 393 w 657"/>
                  <a:gd name="T33" fmla="*/ 360 h 361"/>
                  <a:gd name="T34" fmla="*/ 656 w 657"/>
                  <a:gd name="T35" fmla="*/ 360 h 361"/>
                  <a:gd name="T36" fmla="*/ 639 w 657"/>
                  <a:gd name="T37" fmla="*/ 311 h 361"/>
                  <a:gd name="T38" fmla="*/ 639 w 657"/>
                  <a:gd name="T39" fmla="*/ 311 h 361"/>
                  <a:gd name="T40" fmla="*/ 589 w 657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7" h="361">
                    <a:moveTo>
                      <a:pt x="589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3" y="11"/>
                      <a:pt x="262" y="33"/>
                    </a:cubicBezTo>
                    <a:lnTo>
                      <a:pt x="65" y="229"/>
                    </a:lnTo>
                    <a:lnTo>
                      <a:pt x="65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6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89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0" name="Freeform 162">
                <a:extLst>
                  <a:ext uri="{FF2B5EF4-FFF2-40B4-BE49-F238E27FC236}">
                    <a16:creationId xmlns="" xmlns:a16="http://schemas.microsoft.com/office/drawing/2014/main" id="{3976229B-E271-3C4A-B625-98DD9ABEE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6150" y="6619875"/>
                <a:ext cx="236538" cy="130175"/>
              </a:xfrm>
              <a:custGeom>
                <a:avLst/>
                <a:gdLst>
                  <a:gd name="T0" fmla="*/ 590 w 657"/>
                  <a:gd name="T1" fmla="*/ 229 h 361"/>
                  <a:gd name="T2" fmla="*/ 525 w 657"/>
                  <a:gd name="T3" fmla="*/ 164 h 361"/>
                  <a:gd name="T4" fmla="*/ 459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6 w 657"/>
                  <a:gd name="T17" fmla="*/ 98 h 361"/>
                  <a:gd name="T18" fmla="*/ 131 w 657"/>
                  <a:gd name="T19" fmla="*/ 164 h 361"/>
                  <a:gd name="T20" fmla="*/ 65 w 657"/>
                  <a:gd name="T21" fmla="*/ 229 h 361"/>
                  <a:gd name="T22" fmla="*/ 65 w 657"/>
                  <a:gd name="T23" fmla="*/ 229 h 361"/>
                  <a:gd name="T24" fmla="*/ 16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39 w 657"/>
                  <a:gd name="T45" fmla="*/ 311 h 361"/>
                  <a:gd name="T46" fmla="*/ 639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5" y="164"/>
                    </a:lnTo>
                    <a:lnTo>
                      <a:pt x="459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1" name="Freeform 163">
                <a:extLst>
                  <a:ext uri="{FF2B5EF4-FFF2-40B4-BE49-F238E27FC236}">
                    <a16:creationId xmlns="" xmlns:a16="http://schemas.microsoft.com/office/drawing/2014/main" id="{7F8C0836-9394-7542-ABAD-DF5CE9D7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6619875"/>
                <a:ext cx="236537" cy="130175"/>
              </a:xfrm>
              <a:custGeom>
                <a:avLst/>
                <a:gdLst>
                  <a:gd name="T0" fmla="*/ 590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3 w 657"/>
                  <a:gd name="T15" fmla="*/ 33 h 361"/>
                  <a:gd name="T16" fmla="*/ 197 w 657"/>
                  <a:gd name="T17" fmla="*/ 98 h 361"/>
                  <a:gd name="T18" fmla="*/ 132 w 657"/>
                  <a:gd name="T19" fmla="*/ 164 h 361"/>
                  <a:gd name="T20" fmla="*/ 65 w 657"/>
                  <a:gd name="T21" fmla="*/ 229 h 361"/>
                  <a:gd name="T22" fmla="*/ 65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3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39 w 657"/>
                  <a:gd name="T45" fmla="*/ 311 h 361"/>
                  <a:gd name="T46" fmla="*/ 639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3" y="33"/>
                    </a:cubicBezTo>
                    <a:lnTo>
                      <a:pt x="197" y="98"/>
                    </a:lnTo>
                    <a:lnTo>
                      <a:pt x="132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7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2" name="Freeform 164">
                <a:extLst>
                  <a:ext uri="{FF2B5EF4-FFF2-40B4-BE49-F238E27FC236}">
                    <a16:creationId xmlns="" xmlns:a16="http://schemas.microsoft.com/office/drawing/2014/main" id="{57136684-2FD7-DD4B-9C1A-778C67B00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413" y="6619875"/>
                <a:ext cx="236537" cy="130175"/>
              </a:xfrm>
              <a:custGeom>
                <a:avLst/>
                <a:gdLst>
                  <a:gd name="T0" fmla="*/ 591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4 w 657"/>
                  <a:gd name="T7" fmla="*/ 33 h 361"/>
                  <a:gd name="T8" fmla="*/ 394 w 657"/>
                  <a:gd name="T9" fmla="*/ 33 h 361"/>
                  <a:gd name="T10" fmla="*/ 329 w 657"/>
                  <a:gd name="T11" fmla="*/ 0 h 361"/>
                  <a:gd name="T12" fmla="*/ 329 w 657"/>
                  <a:gd name="T13" fmla="*/ 0 h 361"/>
                  <a:gd name="T14" fmla="*/ 263 w 657"/>
                  <a:gd name="T15" fmla="*/ 33 h 361"/>
                  <a:gd name="T16" fmla="*/ 197 w 657"/>
                  <a:gd name="T17" fmla="*/ 98 h 361"/>
                  <a:gd name="T18" fmla="*/ 132 w 657"/>
                  <a:gd name="T19" fmla="*/ 164 h 361"/>
                  <a:gd name="T20" fmla="*/ 67 w 657"/>
                  <a:gd name="T21" fmla="*/ 229 h 361"/>
                  <a:gd name="T22" fmla="*/ 67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3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9 w 657"/>
                  <a:gd name="T35" fmla="*/ 262 h 361"/>
                  <a:gd name="T36" fmla="*/ 329 w 657"/>
                  <a:gd name="T37" fmla="*/ 262 h 361"/>
                  <a:gd name="T38" fmla="*/ 378 w 657"/>
                  <a:gd name="T39" fmla="*/ 311 h 361"/>
                  <a:gd name="T40" fmla="*/ 394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1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1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9" y="0"/>
                    </a:cubicBezTo>
                    <a:lnTo>
                      <a:pt x="329" y="0"/>
                    </a:lnTo>
                    <a:cubicBezTo>
                      <a:pt x="306" y="0"/>
                      <a:pt x="285" y="11"/>
                      <a:pt x="263" y="33"/>
                    </a:cubicBezTo>
                    <a:lnTo>
                      <a:pt x="197" y="98"/>
                    </a:lnTo>
                    <a:lnTo>
                      <a:pt x="132" y="164"/>
                    </a:lnTo>
                    <a:lnTo>
                      <a:pt x="67" y="229"/>
                    </a:lnTo>
                    <a:lnTo>
                      <a:pt x="67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9" y="262"/>
                    </a:cubicBezTo>
                    <a:lnTo>
                      <a:pt x="329" y="262"/>
                    </a:lnTo>
                    <a:cubicBezTo>
                      <a:pt x="350" y="262"/>
                      <a:pt x="367" y="279"/>
                      <a:pt x="378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9" y="279"/>
                      <a:pt x="613" y="251"/>
                      <a:pt x="591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3" name="Freeform 165">
                <a:extLst>
                  <a:ext uri="{FF2B5EF4-FFF2-40B4-BE49-F238E27FC236}">
                    <a16:creationId xmlns="" xmlns:a16="http://schemas.microsoft.com/office/drawing/2014/main" id="{C4AE6442-07B6-E447-B724-F089FDF9C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6619875"/>
                <a:ext cx="119062" cy="130175"/>
              </a:xfrm>
              <a:custGeom>
                <a:avLst/>
                <a:gdLst>
                  <a:gd name="T0" fmla="*/ 263 w 329"/>
                  <a:gd name="T1" fmla="*/ 229 h 361"/>
                  <a:gd name="T2" fmla="*/ 66 w 329"/>
                  <a:gd name="T3" fmla="*/ 33 h 361"/>
                  <a:gd name="T4" fmla="*/ 66 w 329"/>
                  <a:gd name="T5" fmla="*/ 33 h 361"/>
                  <a:gd name="T6" fmla="*/ 0 w 329"/>
                  <a:gd name="T7" fmla="*/ 0 h 361"/>
                  <a:gd name="T8" fmla="*/ 0 w 329"/>
                  <a:gd name="T9" fmla="*/ 262 h 361"/>
                  <a:gd name="T10" fmla="*/ 0 w 329"/>
                  <a:gd name="T11" fmla="*/ 262 h 361"/>
                  <a:gd name="T12" fmla="*/ 50 w 329"/>
                  <a:gd name="T13" fmla="*/ 311 h 361"/>
                  <a:gd name="T14" fmla="*/ 66 w 329"/>
                  <a:gd name="T15" fmla="*/ 360 h 361"/>
                  <a:gd name="T16" fmla="*/ 328 w 329"/>
                  <a:gd name="T17" fmla="*/ 360 h 361"/>
                  <a:gd name="T18" fmla="*/ 312 w 329"/>
                  <a:gd name="T19" fmla="*/ 311 h 361"/>
                  <a:gd name="T20" fmla="*/ 312 w 329"/>
                  <a:gd name="T21" fmla="*/ 311 h 361"/>
                  <a:gd name="T22" fmla="*/ 263 w 329"/>
                  <a:gd name="T23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" h="361">
                    <a:moveTo>
                      <a:pt x="263" y="229"/>
                    </a:moveTo>
                    <a:lnTo>
                      <a:pt x="66" y="33"/>
                    </a:lnTo>
                    <a:lnTo>
                      <a:pt x="66" y="33"/>
                    </a:lnTo>
                    <a:cubicBezTo>
                      <a:pt x="45" y="11"/>
                      <a:pt x="23" y="0"/>
                      <a:pt x="0" y="0"/>
                    </a:cubicBezTo>
                    <a:lnTo>
                      <a:pt x="0" y="262"/>
                    </a:lnTo>
                    <a:lnTo>
                      <a:pt x="0" y="262"/>
                    </a:lnTo>
                    <a:cubicBezTo>
                      <a:pt x="23" y="262"/>
                      <a:pt x="39" y="279"/>
                      <a:pt x="50" y="311"/>
                    </a:cubicBezTo>
                    <a:lnTo>
                      <a:pt x="66" y="360"/>
                    </a:lnTo>
                    <a:lnTo>
                      <a:pt x="328" y="360"/>
                    </a:lnTo>
                    <a:lnTo>
                      <a:pt x="312" y="311"/>
                    </a:lnTo>
                    <a:lnTo>
                      <a:pt x="312" y="311"/>
                    </a:lnTo>
                    <a:cubicBezTo>
                      <a:pt x="301" y="279"/>
                      <a:pt x="285" y="251"/>
                      <a:pt x="263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4" name="Freeform 166">
                <a:extLst>
                  <a:ext uri="{FF2B5EF4-FFF2-40B4-BE49-F238E27FC236}">
                    <a16:creationId xmlns="" xmlns:a16="http://schemas.microsoft.com/office/drawing/2014/main" id="{E83ACB3B-DA25-9048-9725-698997951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538" y="6619875"/>
                <a:ext cx="23812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5" name="Freeform 167">
                <a:extLst>
                  <a:ext uri="{FF2B5EF4-FFF2-40B4-BE49-F238E27FC236}">
                    <a16:creationId xmlns="" xmlns:a16="http://schemas.microsoft.com/office/drawing/2014/main" id="{AB8A7DA9-26FE-434A-9DDF-D14D201F6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6375" y="6619875"/>
                <a:ext cx="23813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6" name="Freeform 168">
                <a:extLst>
                  <a:ext uri="{FF2B5EF4-FFF2-40B4-BE49-F238E27FC236}">
                    <a16:creationId xmlns="" xmlns:a16="http://schemas.microsoft.com/office/drawing/2014/main" id="{20C9141E-E008-CC43-A453-4CD07557A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3800" y="6619875"/>
                <a:ext cx="23813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3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3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7" name="Freeform 169">
                <a:extLst>
                  <a:ext uri="{FF2B5EF4-FFF2-40B4-BE49-F238E27FC236}">
                    <a16:creationId xmlns="" xmlns:a16="http://schemas.microsoft.com/office/drawing/2014/main" id="{2145B8AB-F9E3-4B48-9BE8-9469D3011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9638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2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2" y="65"/>
                      <a:pt x="33" y="65"/>
                    </a:cubicBezTo>
                    <a:lnTo>
                      <a:pt x="33" y="65"/>
                    </a:lnTo>
                    <a:cubicBezTo>
                      <a:pt x="56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6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8" name="Freeform 170">
                <a:extLst>
                  <a:ext uri="{FF2B5EF4-FFF2-40B4-BE49-F238E27FC236}">
                    <a16:creationId xmlns="" xmlns:a16="http://schemas.microsoft.com/office/drawing/2014/main" id="{F4B1E473-9530-C44E-B6C7-D9C42B269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9" name="Freeform 171">
                <a:extLst>
                  <a:ext uri="{FF2B5EF4-FFF2-40B4-BE49-F238E27FC236}">
                    <a16:creationId xmlns="" xmlns:a16="http://schemas.microsoft.com/office/drawing/2014/main" id="{1BC6EB71-3C6A-714E-AD1E-8FEFDBF5C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488" y="6619875"/>
                <a:ext cx="23812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00" name="Group 499">
              <a:extLst>
                <a:ext uri="{FF2B5EF4-FFF2-40B4-BE49-F238E27FC236}">
                  <a16:creationId xmlns="" xmlns:a16="http://schemas.microsoft.com/office/drawing/2014/main" id="{7E5DB832-7E5D-A540-AD8E-39BF46009F89}"/>
                </a:ext>
              </a:extLst>
            </p:cNvPr>
            <p:cNvGrpSpPr/>
            <p:nvPr/>
          </p:nvGrpSpPr>
          <p:grpSpPr>
            <a:xfrm>
              <a:off x="4452938" y="5166839"/>
              <a:ext cx="1700212" cy="1104900"/>
              <a:chOff x="4452938" y="5645150"/>
              <a:chExt cx="1700212" cy="1104900"/>
            </a:xfrm>
          </p:grpSpPr>
          <p:sp>
            <p:nvSpPr>
              <p:cNvPr id="528" name="Freeform 291">
                <a:extLst>
                  <a:ext uri="{FF2B5EF4-FFF2-40B4-BE49-F238E27FC236}">
                    <a16:creationId xmlns="" xmlns:a16="http://schemas.microsoft.com/office/drawing/2014/main" id="{C488DB43-730E-C045-AE77-B5501CFE6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3300" y="6470650"/>
                <a:ext cx="69850" cy="111125"/>
              </a:xfrm>
              <a:custGeom>
                <a:avLst/>
                <a:gdLst>
                  <a:gd name="T0" fmla="*/ 60 w 192"/>
                  <a:gd name="T1" fmla="*/ 153 h 307"/>
                  <a:gd name="T2" fmla="*/ 60 w 192"/>
                  <a:gd name="T3" fmla="*/ 153 h 307"/>
                  <a:gd name="T4" fmla="*/ 11 w 192"/>
                  <a:gd name="T5" fmla="*/ 248 h 307"/>
                  <a:gd name="T6" fmla="*/ 11 w 192"/>
                  <a:gd name="T7" fmla="*/ 248 h 307"/>
                  <a:gd name="T8" fmla="*/ 60 w 192"/>
                  <a:gd name="T9" fmla="*/ 306 h 307"/>
                  <a:gd name="T10" fmla="*/ 191 w 192"/>
                  <a:gd name="T11" fmla="*/ 306 h 307"/>
                  <a:gd name="T12" fmla="*/ 191 w 192"/>
                  <a:gd name="T13" fmla="*/ 0 h 307"/>
                  <a:gd name="T14" fmla="*/ 126 w 192"/>
                  <a:gd name="T15" fmla="*/ 76 h 307"/>
                  <a:gd name="T16" fmla="*/ 60 w 192"/>
                  <a:gd name="T17" fmla="*/ 15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307">
                    <a:moveTo>
                      <a:pt x="60" y="153"/>
                    </a:moveTo>
                    <a:lnTo>
                      <a:pt x="60" y="153"/>
                    </a:lnTo>
                    <a:cubicBezTo>
                      <a:pt x="38" y="178"/>
                      <a:pt x="22" y="211"/>
                      <a:pt x="11" y="248"/>
                    </a:cubicBezTo>
                    <a:lnTo>
                      <a:pt x="11" y="248"/>
                    </a:lnTo>
                    <a:cubicBezTo>
                      <a:pt x="0" y="286"/>
                      <a:pt x="16" y="306"/>
                      <a:pt x="60" y="306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126" y="76"/>
                    </a:lnTo>
                    <a:lnTo>
                      <a:pt x="60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292">
                <a:extLst>
                  <a:ext uri="{FF2B5EF4-FFF2-40B4-BE49-F238E27FC236}">
                    <a16:creationId xmlns="" xmlns:a16="http://schemas.microsoft.com/office/drawing/2014/main" id="{011605A2-C9BA-6745-A4EB-567B58BD7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253163"/>
                <a:ext cx="493712" cy="328612"/>
              </a:xfrm>
              <a:custGeom>
                <a:avLst/>
                <a:gdLst>
                  <a:gd name="T0" fmla="*/ 0 w 1372"/>
                  <a:gd name="T1" fmla="*/ 605 h 912"/>
                  <a:gd name="T2" fmla="*/ 66 w 1372"/>
                  <a:gd name="T3" fmla="*/ 528 h 912"/>
                  <a:gd name="T4" fmla="*/ 262 w 1372"/>
                  <a:gd name="T5" fmla="*/ 299 h 912"/>
                  <a:gd name="T6" fmla="*/ 328 w 1372"/>
                  <a:gd name="T7" fmla="*/ 222 h 912"/>
                  <a:gd name="T8" fmla="*/ 393 w 1372"/>
                  <a:gd name="T9" fmla="*/ 146 h 912"/>
                  <a:gd name="T10" fmla="*/ 459 w 1372"/>
                  <a:gd name="T11" fmla="*/ 70 h 912"/>
                  <a:gd name="T12" fmla="*/ 459 w 1372"/>
                  <a:gd name="T13" fmla="*/ 70 h 912"/>
                  <a:gd name="T14" fmla="*/ 541 w 1372"/>
                  <a:gd name="T15" fmla="*/ 12 h 912"/>
                  <a:gd name="T16" fmla="*/ 541 w 1372"/>
                  <a:gd name="T17" fmla="*/ 12 h 912"/>
                  <a:gd name="T18" fmla="*/ 639 w 1372"/>
                  <a:gd name="T19" fmla="*/ 12 h 912"/>
                  <a:gd name="T20" fmla="*/ 639 w 1372"/>
                  <a:gd name="T21" fmla="*/ 12 h 912"/>
                  <a:gd name="T22" fmla="*/ 721 w 1372"/>
                  <a:gd name="T23" fmla="*/ 70 h 912"/>
                  <a:gd name="T24" fmla="*/ 787 w 1372"/>
                  <a:gd name="T25" fmla="*/ 146 h 912"/>
                  <a:gd name="T26" fmla="*/ 853 w 1372"/>
                  <a:gd name="T27" fmla="*/ 222 h 912"/>
                  <a:gd name="T28" fmla="*/ 918 w 1372"/>
                  <a:gd name="T29" fmla="*/ 299 h 912"/>
                  <a:gd name="T30" fmla="*/ 1115 w 1372"/>
                  <a:gd name="T31" fmla="*/ 528 h 912"/>
                  <a:gd name="T32" fmla="*/ 1180 w 1372"/>
                  <a:gd name="T33" fmla="*/ 605 h 912"/>
                  <a:gd name="T34" fmla="*/ 1245 w 1372"/>
                  <a:gd name="T35" fmla="*/ 681 h 912"/>
                  <a:gd name="T36" fmla="*/ 1311 w 1372"/>
                  <a:gd name="T37" fmla="*/ 758 h 912"/>
                  <a:gd name="T38" fmla="*/ 1311 w 1372"/>
                  <a:gd name="T39" fmla="*/ 758 h 912"/>
                  <a:gd name="T40" fmla="*/ 1360 w 1372"/>
                  <a:gd name="T41" fmla="*/ 853 h 912"/>
                  <a:gd name="T42" fmla="*/ 1360 w 1372"/>
                  <a:gd name="T43" fmla="*/ 853 h 912"/>
                  <a:gd name="T44" fmla="*/ 1311 w 1372"/>
                  <a:gd name="T45" fmla="*/ 911 h 912"/>
                  <a:gd name="T46" fmla="*/ 0 w 1372"/>
                  <a:gd name="T47" fmla="*/ 911 h 912"/>
                  <a:gd name="T48" fmla="*/ 0 w 1372"/>
                  <a:gd name="T49" fmla="*/ 605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2" h="912">
                    <a:moveTo>
                      <a:pt x="0" y="605"/>
                    </a:moveTo>
                    <a:lnTo>
                      <a:pt x="66" y="528"/>
                    </a:lnTo>
                    <a:lnTo>
                      <a:pt x="262" y="299"/>
                    </a:lnTo>
                    <a:lnTo>
                      <a:pt x="328" y="222"/>
                    </a:lnTo>
                    <a:lnTo>
                      <a:pt x="393" y="146"/>
                    </a:lnTo>
                    <a:lnTo>
                      <a:pt x="459" y="70"/>
                    </a:lnTo>
                    <a:lnTo>
                      <a:pt x="459" y="70"/>
                    </a:lnTo>
                    <a:cubicBezTo>
                      <a:pt x="481" y="44"/>
                      <a:pt x="508" y="25"/>
                      <a:pt x="541" y="12"/>
                    </a:cubicBezTo>
                    <a:lnTo>
                      <a:pt x="541" y="12"/>
                    </a:lnTo>
                    <a:cubicBezTo>
                      <a:pt x="573" y="0"/>
                      <a:pt x="606" y="0"/>
                      <a:pt x="639" y="12"/>
                    </a:cubicBezTo>
                    <a:lnTo>
                      <a:pt x="639" y="12"/>
                    </a:lnTo>
                    <a:cubicBezTo>
                      <a:pt x="672" y="25"/>
                      <a:pt x="699" y="44"/>
                      <a:pt x="721" y="70"/>
                    </a:cubicBezTo>
                    <a:lnTo>
                      <a:pt x="787" y="146"/>
                    </a:lnTo>
                    <a:lnTo>
                      <a:pt x="853" y="222"/>
                    </a:lnTo>
                    <a:lnTo>
                      <a:pt x="918" y="299"/>
                    </a:lnTo>
                    <a:lnTo>
                      <a:pt x="1115" y="528"/>
                    </a:lnTo>
                    <a:lnTo>
                      <a:pt x="1180" y="605"/>
                    </a:lnTo>
                    <a:lnTo>
                      <a:pt x="1245" y="681"/>
                    </a:lnTo>
                    <a:lnTo>
                      <a:pt x="1311" y="758"/>
                    </a:lnTo>
                    <a:lnTo>
                      <a:pt x="1311" y="758"/>
                    </a:lnTo>
                    <a:cubicBezTo>
                      <a:pt x="1333" y="783"/>
                      <a:pt x="1349" y="816"/>
                      <a:pt x="1360" y="853"/>
                    </a:cubicBezTo>
                    <a:lnTo>
                      <a:pt x="1360" y="853"/>
                    </a:lnTo>
                    <a:cubicBezTo>
                      <a:pt x="1371" y="891"/>
                      <a:pt x="1355" y="911"/>
                      <a:pt x="1311" y="911"/>
                    </a:cubicBezTo>
                    <a:lnTo>
                      <a:pt x="0" y="911"/>
                    </a:lnTo>
                    <a:lnTo>
                      <a:pt x="0" y="60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293">
                <a:extLst>
                  <a:ext uri="{FF2B5EF4-FFF2-40B4-BE49-F238E27FC236}">
                    <a16:creationId xmlns="" xmlns:a16="http://schemas.microsoft.com/office/drawing/2014/main" id="{862FFC43-6E63-9543-9CBB-9917ACB53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488" y="6362700"/>
                <a:ext cx="260350" cy="163513"/>
              </a:xfrm>
              <a:custGeom>
                <a:avLst/>
                <a:gdLst>
                  <a:gd name="T0" fmla="*/ 0 w 723"/>
                  <a:gd name="T1" fmla="*/ 376 h 454"/>
                  <a:gd name="T2" fmla="*/ 0 w 723"/>
                  <a:gd name="T3" fmla="*/ 376 h 454"/>
                  <a:gd name="T4" fmla="*/ 50 w 723"/>
                  <a:gd name="T5" fmla="*/ 434 h 454"/>
                  <a:gd name="T6" fmla="*/ 50 w 723"/>
                  <a:gd name="T7" fmla="*/ 434 h 454"/>
                  <a:gd name="T8" fmla="*/ 164 w 723"/>
                  <a:gd name="T9" fmla="*/ 453 h 454"/>
                  <a:gd name="T10" fmla="*/ 558 w 723"/>
                  <a:gd name="T11" fmla="*/ 453 h 454"/>
                  <a:gd name="T12" fmla="*/ 558 w 723"/>
                  <a:gd name="T13" fmla="*/ 453 h 454"/>
                  <a:gd name="T14" fmla="*/ 672 w 723"/>
                  <a:gd name="T15" fmla="*/ 434 h 454"/>
                  <a:gd name="T16" fmla="*/ 672 w 723"/>
                  <a:gd name="T17" fmla="*/ 434 h 454"/>
                  <a:gd name="T18" fmla="*/ 722 w 723"/>
                  <a:gd name="T19" fmla="*/ 376 h 454"/>
                  <a:gd name="T20" fmla="*/ 722 w 723"/>
                  <a:gd name="T21" fmla="*/ 376 h 454"/>
                  <a:gd name="T22" fmla="*/ 689 w 723"/>
                  <a:gd name="T23" fmla="*/ 300 h 454"/>
                  <a:gd name="T24" fmla="*/ 624 w 723"/>
                  <a:gd name="T25" fmla="*/ 223 h 454"/>
                  <a:gd name="T26" fmla="*/ 558 w 723"/>
                  <a:gd name="T27" fmla="*/ 148 h 454"/>
                  <a:gd name="T28" fmla="*/ 492 w 723"/>
                  <a:gd name="T29" fmla="*/ 70 h 454"/>
                  <a:gd name="T30" fmla="*/ 492 w 723"/>
                  <a:gd name="T31" fmla="*/ 70 h 454"/>
                  <a:gd name="T32" fmla="*/ 410 w 723"/>
                  <a:gd name="T33" fmla="*/ 13 h 454"/>
                  <a:gd name="T34" fmla="*/ 410 w 723"/>
                  <a:gd name="T35" fmla="*/ 13 h 454"/>
                  <a:gd name="T36" fmla="*/ 312 w 723"/>
                  <a:gd name="T37" fmla="*/ 13 h 454"/>
                  <a:gd name="T38" fmla="*/ 312 w 723"/>
                  <a:gd name="T39" fmla="*/ 13 h 454"/>
                  <a:gd name="T40" fmla="*/ 230 w 723"/>
                  <a:gd name="T41" fmla="*/ 70 h 454"/>
                  <a:gd name="T42" fmla="*/ 164 w 723"/>
                  <a:gd name="T43" fmla="*/ 148 h 454"/>
                  <a:gd name="T44" fmla="*/ 99 w 723"/>
                  <a:gd name="T45" fmla="*/ 223 h 454"/>
                  <a:gd name="T46" fmla="*/ 33 w 723"/>
                  <a:gd name="T47" fmla="*/ 300 h 454"/>
                  <a:gd name="T48" fmla="*/ 33 w 723"/>
                  <a:gd name="T49" fmla="*/ 300 h 454"/>
                  <a:gd name="T50" fmla="*/ 0 w 723"/>
                  <a:gd name="T51" fmla="*/ 376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3" h="454">
                    <a:moveTo>
                      <a:pt x="0" y="376"/>
                    </a:moveTo>
                    <a:lnTo>
                      <a:pt x="0" y="376"/>
                    </a:lnTo>
                    <a:cubicBezTo>
                      <a:pt x="0" y="402"/>
                      <a:pt x="16" y="421"/>
                      <a:pt x="50" y="434"/>
                    </a:cubicBezTo>
                    <a:lnTo>
                      <a:pt x="50" y="434"/>
                    </a:lnTo>
                    <a:cubicBezTo>
                      <a:pt x="82" y="447"/>
                      <a:pt x="121" y="453"/>
                      <a:pt x="164" y="453"/>
                    </a:cubicBezTo>
                    <a:lnTo>
                      <a:pt x="558" y="453"/>
                    </a:lnTo>
                    <a:lnTo>
                      <a:pt x="558" y="453"/>
                    </a:lnTo>
                    <a:cubicBezTo>
                      <a:pt x="601" y="453"/>
                      <a:pt x="639" y="447"/>
                      <a:pt x="672" y="434"/>
                    </a:cubicBezTo>
                    <a:lnTo>
                      <a:pt x="672" y="434"/>
                    </a:lnTo>
                    <a:cubicBezTo>
                      <a:pt x="706" y="421"/>
                      <a:pt x="722" y="402"/>
                      <a:pt x="722" y="376"/>
                    </a:cubicBezTo>
                    <a:lnTo>
                      <a:pt x="722" y="376"/>
                    </a:lnTo>
                    <a:cubicBezTo>
                      <a:pt x="722" y="351"/>
                      <a:pt x="710" y="326"/>
                      <a:pt x="689" y="300"/>
                    </a:cubicBezTo>
                    <a:lnTo>
                      <a:pt x="624" y="223"/>
                    </a:lnTo>
                    <a:lnTo>
                      <a:pt x="558" y="148"/>
                    </a:lnTo>
                    <a:lnTo>
                      <a:pt x="492" y="70"/>
                    </a:lnTo>
                    <a:lnTo>
                      <a:pt x="492" y="70"/>
                    </a:lnTo>
                    <a:cubicBezTo>
                      <a:pt x="470" y="45"/>
                      <a:pt x="443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4" y="0"/>
                      <a:pt x="312" y="13"/>
                    </a:cubicBezTo>
                    <a:lnTo>
                      <a:pt x="312" y="13"/>
                    </a:lnTo>
                    <a:cubicBezTo>
                      <a:pt x="279" y="25"/>
                      <a:pt x="252" y="45"/>
                      <a:pt x="230" y="70"/>
                    </a:cubicBezTo>
                    <a:lnTo>
                      <a:pt x="164" y="148"/>
                    </a:lnTo>
                    <a:lnTo>
                      <a:pt x="99" y="223"/>
                    </a:lnTo>
                    <a:lnTo>
                      <a:pt x="33" y="300"/>
                    </a:lnTo>
                    <a:lnTo>
                      <a:pt x="33" y="300"/>
                    </a:lnTo>
                    <a:cubicBezTo>
                      <a:pt x="11" y="326"/>
                      <a:pt x="0" y="351"/>
                      <a:pt x="0" y="3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294">
                <a:extLst>
                  <a:ext uri="{FF2B5EF4-FFF2-40B4-BE49-F238E27FC236}">
                    <a16:creationId xmlns="" xmlns:a16="http://schemas.microsoft.com/office/drawing/2014/main" id="{91FFB6B7-C2C9-8843-BEAB-B74B00592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8063" y="5645150"/>
                <a:ext cx="1333500" cy="936625"/>
              </a:xfrm>
              <a:custGeom>
                <a:avLst/>
                <a:gdLst>
                  <a:gd name="T0" fmla="*/ 3130 w 3705"/>
                  <a:gd name="T1" fmla="*/ 1014 h 2602"/>
                  <a:gd name="T2" fmla="*/ 2655 w 3705"/>
                  <a:gd name="T3" fmla="*/ 651 h 2602"/>
                  <a:gd name="T4" fmla="*/ 2600 w 3705"/>
                  <a:gd name="T5" fmla="*/ 816 h 2602"/>
                  <a:gd name="T6" fmla="*/ 3049 w 3705"/>
                  <a:gd name="T7" fmla="*/ 1071 h 2602"/>
                  <a:gd name="T8" fmla="*/ 3343 w 3705"/>
                  <a:gd name="T9" fmla="*/ 1300 h 2602"/>
                  <a:gd name="T10" fmla="*/ 3106 w 3705"/>
                  <a:gd name="T11" fmla="*/ 1548 h 2602"/>
                  <a:gd name="T12" fmla="*/ 3475 w 3705"/>
                  <a:gd name="T13" fmla="*/ 1300 h 2602"/>
                  <a:gd name="T14" fmla="*/ 2410 w 3705"/>
                  <a:gd name="T15" fmla="*/ 1052 h 2602"/>
                  <a:gd name="T16" fmla="*/ 1885 w 3705"/>
                  <a:gd name="T17" fmla="*/ 785 h 2602"/>
                  <a:gd name="T18" fmla="*/ 1360 w 3705"/>
                  <a:gd name="T19" fmla="*/ 1091 h 2602"/>
                  <a:gd name="T20" fmla="*/ 1196 w 3705"/>
                  <a:gd name="T21" fmla="*/ 1396 h 2602"/>
                  <a:gd name="T22" fmla="*/ 1721 w 3705"/>
                  <a:gd name="T23" fmla="*/ 1702 h 2602"/>
                  <a:gd name="T24" fmla="*/ 2147 w 3705"/>
                  <a:gd name="T25" fmla="*/ 1702 h 2602"/>
                  <a:gd name="T26" fmla="*/ 2671 w 3705"/>
                  <a:gd name="T27" fmla="*/ 1396 h 2602"/>
                  <a:gd name="T28" fmla="*/ 1869 w 3705"/>
                  <a:gd name="T29" fmla="*/ 2143 h 2602"/>
                  <a:gd name="T30" fmla="*/ 1286 w 3705"/>
                  <a:gd name="T31" fmla="*/ 765 h 2602"/>
                  <a:gd name="T32" fmla="*/ 1213 w 3705"/>
                  <a:gd name="T33" fmla="*/ 651 h 2602"/>
                  <a:gd name="T34" fmla="*/ 738 w 3705"/>
                  <a:gd name="T35" fmla="*/ 1014 h 2602"/>
                  <a:gd name="T36" fmla="*/ 492 w 3705"/>
                  <a:gd name="T37" fmla="*/ 1454 h 2602"/>
                  <a:gd name="T38" fmla="*/ 764 w 3705"/>
                  <a:gd name="T39" fmla="*/ 1546 h 2602"/>
                  <a:gd name="T40" fmla="*/ 525 w 3705"/>
                  <a:gd name="T41" fmla="*/ 1300 h 2602"/>
                  <a:gd name="T42" fmla="*/ 873 w 3705"/>
                  <a:gd name="T43" fmla="*/ 1057 h 2602"/>
                  <a:gd name="T44" fmla="*/ 1344 w 3705"/>
                  <a:gd name="T45" fmla="*/ 765 h 2602"/>
                  <a:gd name="T46" fmla="*/ 2524 w 3705"/>
                  <a:gd name="T47" fmla="*/ 765 h 2602"/>
                  <a:gd name="T48" fmla="*/ 3704 w 3705"/>
                  <a:gd name="T49" fmla="*/ 1683 h 2602"/>
                  <a:gd name="T50" fmla="*/ 3343 w 3705"/>
                  <a:gd name="T51" fmla="*/ 1912 h 2602"/>
                  <a:gd name="T52" fmla="*/ 2787 w 3705"/>
                  <a:gd name="T53" fmla="*/ 2143 h 2602"/>
                  <a:gd name="T54" fmla="*/ 2278 w 3705"/>
                  <a:gd name="T55" fmla="*/ 2276 h 2602"/>
                  <a:gd name="T56" fmla="*/ 2606 w 3705"/>
                  <a:gd name="T57" fmla="*/ 1893 h 2602"/>
                  <a:gd name="T58" fmla="*/ 2966 w 3705"/>
                  <a:gd name="T59" fmla="*/ 1587 h 2602"/>
                  <a:gd name="T60" fmla="*/ 2770 w 3705"/>
                  <a:gd name="T61" fmla="*/ 1664 h 2602"/>
                  <a:gd name="T62" fmla="*/ 2415 w 3705"/>
                  <a:gd name="T63" fmla="*/ 1862 h 2602"/>
                  <a:gd name="T64" fmla="*/ 2053 w 3705"/>
                  <a:gd name="T65" fmla="*/ 2156 h 2602"/>
                  <a:gd name="T66" fmla="*/ 2261 w 3705"/>
                  <a:gd name="T67" fmla="*/ 2448 h 2602"/>
                  <a:gd name="T68" fmla="*/ 1737 w 3705"/>
                  <a:gd name="T69" fmla="*/ 2295 h 2602"/>
                  <a:gd name="T70" fmla="*/ 1793 w 3705"/>
                  <a:gd name="T71" fmla="*/ 2092 h 2602"/>
                  <a:gd name="T72" fmla="*/ 1344 w 3705"/>
                  <a:gd name="T73" fmla="*/ 1836 h 2602"/>
                  <a:gd name="T74" fmla="*/ 1016 w 3705"/>
                  <a:gd name="T75" fmla="*/ 1607 h 2602"/>
                  <a:gd name="T76" fmla="*/ 950 w 3705"/>
                  <a:gd name="T77" fmla="*/ 1683 h 2602"/>
                  <a:gd name="T78" fmla="*/ 1426 w 3705"/>
                  <a:gd name="T79" fmla="*/ 1893 h 2602"/>
                  <a:gd name="T80" fmla="*/ 1476 w 3705"/>
                  <a:gd name="T81" fmla="*/ 2295 h 2602"/>
                  <a:gd name="T82" fmla="*/ 1115 w 3705"/>
                  <a:gd name="T83" fmla="*/ 2065 h 2602"/>
                  <a:gd name="T84" fmla="*/ 557 w 3705"/>
                  <a:gd name="T85" fmla="*/ 1836 h 2602"/>
                  <a:gd name="T86" fmla="*/ 49 w 3705"/>
                  <a:gd name="T87" fmla="*/ 1664 h 2602"/>
                  <a:gd name="T88" fmla="*/ 33 w 3705"/>
                  <a:gd name="T89" fmla="*/ 1071 h 2602"/>
                  <a:gd name="T90" fmla="*/ 541 w 3705"/>
                  <a:gd name="T91" fmla="*/ 900 h 2602"/>
                  <a:gd name="T92" fmla="*/ 950 w 3705"/>
                  <a:gd name="T93" fmla="*/ 613 h 2602"/>
                  <a:gd name="T94" fmla="*/ 1098 w 3705"/>
                  <a:gd name="T95" fmla="*/ 326 h 2602"/>
                  <a:gd name="T96" fmla="*/ 1541 w 3705"/>
                  <a:gd name="T97" fmla="*/ 535 h 2602"/>
                  <a:gd name="T98" fmla="*/ 1452 w 3705"/>
                  <a:gd name="T99" fmla="*/ 739 h 2602"/>
                  <a:gd name="T100" fmla="*/ 1815 w 3705"/>
                  <a:gd name="T101" fmla="*/ 445 h 2602"/>
                  <a:gd name="T102" fmla="*/ 1606 w 3705"/>
                  <a:gd name="T103" fmla="*/ 0 h 2602"/>
                  <a:gd name="T104" fmla="*/ 2082 w 3705"/>
                  <a:gd name="T105" fmla="*/ 402 h 2602"/>
                  <a:gd name="T106" fmla="*/ 2327 w 3705"/>
                  <a:gd name="T107" fmla="*/ 689 h 2602"/>
                  <a:gd name="T108" fmla="*/ 2442 w 3705"/>
                  <a:gd name="T109" fmla="*/ 708 h 2602"/>
                  <a:gd name="T110" fmla="*/ 2655 w 3705"/>
                  <a:gd name="T111" fmla="*/ 306 h 2602"/>
                  <a:gd name="T112" fmla="*/ 2803 w 3705"/>
                  <a:gd name="T113" fmla="*/ 593 h 2602"/>
                  <a:gd name="T114" fmla="*/ 3311 w 3705"/>
                  <a:gd name="T115" fmla="*/ 765 h 2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5" h="2602">
                    <a:moveTo>
                      <a:pt x="3475" y="1300"/>
                    </a:moveTo>
                    <a:lnTo>
                      <a:pt x="3475" y="1300"/>
                    </a:lnTo>
                    <a:cubicBezTo>
                      <a:pt x="3475" y="1275"/>
                      <a:pt x="3464" y="1250"/>
                      <a:pt x="3442" y="1224"/>
                    </a:cubicBezTo>
                    <a:lnTo>
                      <a:pt x="3311" y="1071"/>
                    </a:lnTo>
                    <a:lnTo>
                      <a:pt x="3245" y="995"/>
                    </a:lnTo>
                    <a:lnTo>
                      <a:pt x="3245" y="995"/>
                    </a:lnTo>
                    <a:cubicBezTo>
                      <a:pt x="3223" y="969"/>
                      <a:pt x="3201" y="956"/>
                      <a:pt x="3180" y="956"/>
                    </a:cubicBezTo>
                    <a:lnTo>
                      <a:pt x="3180" y="956"/>
                    </a:lnTo>
                    <a:cubicBezTo>
                      <a:pt x="3158" y="956"/>
                      <a:pt x="3141" y="975"/>
                      <a:pt x="3130" y="1014"/>
                    </a:cubicBezTo>
                    <a:lnTo>
                      <a:pt x="3130" y="1014"/>
                    </a:lnTo>
                    <a:cubicBezTo>
                      <a:pt x="3120" y="1052"/>
                      <a:pt x="3092" y="1071"/>
                      <a:pt x="3049" y="1071"/>
                    </a:cubicBezTo>
                    <a:lnTo>
                      <a:pt x="3049" y="1071"/>
                    </a:lnTo>
                    <a:cubicBezTo>
                      <a:pt x="3005" y="1071"/>
                      <a:pt x="2977" y="1052"/>
                      <a:pt x="2966" y="1014"/>
                    </a:cubicBezTo>
                    <a:lnTo>
                      <a:pt x="2966" y="1014"/>
                    </a:lnTo>
                    <a:cubicBezTo>
                      <a:pt x="2956" y="975"/>
                      <a:pt x="2939" y="943"/>
                      <a:pt x="2917" y="918"/>
                    </a:cubicBezTo>
                    <a:lnTo>
                      <a:pt x="2852" y="842"/>
                    </a:lnTo>
                    <a:lnTo>
                      <a:pt x="2787" y="765"/>
                    </a:lnTo>
                    <a:lnTo>
                      <a:pt x="2720" y="689"/>
                    </a:lnTo>
                    <a:lnTo>
                      <a:pt x="2720" y="689"/>
                    </a:lnTo>
                    <a:cubicBezTo>
                      <a:pt x="2698" y="663"/>
                      <a:pt x="2677" y="651"/>
                      <a:pt x="2655" y="651"/>
                    </a:cubicBezTo>
                    <a:lnTo>
                      <a:pt x="2655" y="651"/>
                    </a:lnTo>
                    <a:cubicBezTo>
                      <a:pt x="2633" y="651"/>
                      <a:pt x="2617" y="669"/>
                      <a:pt x="2606" y="708"/>
                    </a:cubicBezTo>
                    <a:lnTo>
                      <a:pt x="2606" y="708"/>
                    </a:lnTo>
                    <a:cubicBezTo>
                      <a:pt x="2601" y="726"/>
                      <a:pt x="2592" y="740"/>
                      <a:pt x="2579" y="749"/>
                    </a:cubicBezTo>
                    <a:lnTo>
                      <a:pt x="2577" y="750"/>
                    </a:lnTo>
                    <a:lnTo>
                      <a:pt x="2579" y="750"/>
                    </a:lnTo>
                    <a:lnTo>
                      <a:pt x="2579" y="750"/>
                    </a:lnTo>
                    <a:cubicBezTo>
                      <a:pt x="2578" y="750"/>
                      <a:pt x="2578" y="750"/>
                      <a:pt x="2577" y="751"/>
                    </a:cubicBezTo>
                    <a:lnTo>
                      <a:pt x="2582" y="765"/>
                    </a:lnTo>
                    <a:lnTo>
                      <a:pt x="2600" y="816"/>
                    </a:lnTo>
                    <a:lnTo>
                      <a:pt x="2600" y="816"/>
                    </a:lnTo>
                    <a:cubicBezTo>
                      <a:pt x="2615" y="859"/>
                      <a:pt x="2639" y="887"/>
                      <a:pt x="2671" y="900"/>
                    </a:cubicBezTo>
                    <a:lnTo>
                      <a:pt x="2770" y="937"/>
                    </a:lnTo>
                    <a:lnTo>
                      <a:pt x="2770" y="937"/>
                    </a:lnTo>
                    <a:cubicBezTo>
                      <a:pt x="2803" y="950"/>
                      <a:pt x="2830" y="969"/>
                      <a:pt x="2852" y="995"/>
                    </a:cubicBezTo>
                    <a:lnTo>
                      <a:pt x="2852" y="995"/>
                    </a:lnTo>
                    <a:cubicBezTo>
                      <a:pt x="2874" y="1020"/>
                      <a:pt x="2903" y="1037"/>
                      <a:pt x="2940" y="1045"/>
                    </a:cubicBezTo>
                    <a:lnTo>
                      <a:pt x="2995" y="1057"/>
                    </a:lnTo>
                    <a:lnTo>
                      <a:pt x="2995" y="1057"/>
                    </a:lnTo>
                    <a:cubicBezTo>
                      <a:pt x="3009" y="1067"/>
                      <a:pt x="3026" y="1071"/>
                      <a:pt x="3049" y="1071"/>
                    </a:cubicBezTo>
                    <a:lnTo>
                      <a:pt x="3049" y="1071"/>
                    </a:lnTo>
                    <a:cubicBezTo>
                      <a:pt x="3070" y="1071"/>
                      <a:pt x="3088" y="1067"/>
                      <a:pt x="3101" y="1057"/>
                    </a:cubicBezTo>
                    <a:lnTo>
                      <a:pt x="3107" y="1071"/>
                    </a:lnTo>
                    <a:lnTo>
                      <a:pt x="3124" y="1121"/>
                    </a:lnTo>
                    <a:lnTo>
                      <a:pt x="3124" y="1121"/>
                    </a:lnTo>
                    <a:cubicBezTo>
                      <a:pt x="3139" y="1164"/>
                      <a:pt x="3163" y="1192"/>
                      <a:pt x="3197" y="1204"/>
                    </a:cubicBezTo>
                    <a:lnTo>
                      <a:pt x="3294" y="1243"/>
                    </a:lnTo>
                    <a:lnTo>
                      <a:pt x="3294" y="1243"/>
                    </a:lnTo>
                    <a:cubicBezTo>
                      <a:pt x="3327" y="1255"/>
                      <a:pt x="3343" y="1275"/>
                      <a:pt x="3343" y="1300"/>
                    </a:cubicBezTo>
                    <a:lnTo>
                      <a:pt x="3343" y="1300"/>
                    </a:lnTo>
                    <a:cubicBezTo>
                      <a:pt x="3343" y="1326"/>
                      <a:pt x="3327" y="1345"/>
                      <a:pt x="3294" y="1358"/>
                    </a:cubicBezTo>
                    <a:lnTo>
                      <a:pt x="3197" y="1396"/>
                    </a:lnTo>
                    <a:lnTo>
                      <a:pt x="3197" y="1396"/>
                    </a:lnTo>
                    <a:cubicBezTo>
                      <a:pt x="3163" y="1409"/>
                      <a:pt x="3139" y="1437"/>
                      <a:pt x="3124" y="1480"/>
                    </a:cubicBezTo>
                    <a:lnTo>
                      <a:pt x="3107" y="1530"/>
                    </a:lnTo>
                    <a:lnTo>
                      <a:pt x="3101" y="1544"/>
                    </a:lnTo>
                    <a:lnTo>
                      <a:pt x="3101" y="1544"/>
                    </a:lnTo>
                    <a:cubicBezTo>
                      <a:pt x="3102" y="1545"/>
                      <a:pt x="3104" y="1546"/>
                      <a:pt x="3105" y="1547"/>
                    </a:cubicBezTo>
                    <a:lnTo>
                      <a:pt x="3101" y="1545"/>
                    </a:lnTo>
                    <a:lnTo>
                      <a:pt x="3106" y="1548"/>
                    </a:lnTo>
                    <a:lnTo>
                      <a:pt x="3106" y="1548"/>
                    </a:lnTo>
                    <a:cubicBezTo>
                      <a:pt x="3117" y="1557"/>
                      <a:pt x="3126" y="1570"/>
                      <a:pt x="3130" y="1587"/>
                    </a:cubicBezTo>
                    <a:lnTo>
                      <a:pt x="3130" y="1587"/>
                    </a:lnTo>
                    <a:cubicBezTo>
                      <a:pt x="3141" y="1625"/>
                      <a:pt x="3158" y="1645"/>
                      <a:pt x="3180" y="1645"/>
                    </a:cubicBezTo>
                    <a:lnTo>
                      <a:pt x="3180" y="1645"/>
                    </a:lnTo>
                    <a:cubicBezTo>
                      <a:pt x="3201" y="1645"/>
                      <a:pt x="3223" y="1632"/>
                      <a:pt x="3245" y="1607"/>
                    </a:cubicBezTo>
                    <a:lnTo>
                      <a:pt x="3376" y="1454"/>
                    </a:lnTo>
                    <a:lnTo>
                      <a:pt x="3442" y="1377"/>
                    </a:lnTo>
                    <a:lnTo>
                      <a:pt x="3442" y="1377"/>
                    </a:lnTo>
                    <a:cubicBezTo>
                      <a:pt x="3464" y="1351"/>
                      <a:pt x="3475" y="1326"/>
                      <a:pt x="3475" y="1300"/>
                    </a:cubicBezTo>
                    <a:close/>
                    <a:moveTo>
                      <a:pt x="2819" y="1300"/>
                    </a:moveTo>
                    <a:lnTo>
                      <a:pt x="2819" y="1300"/>
                    </a:lnTo>
                    <a:cubicBezTo>
                      <a:pt x="2819" y="1275"/>
                      <a:pt x="2803" y="1255"/>
                      <a:pt x="2770" y="1243"/>
                    </a:cubicBezTo>
                    <a:lnTo>
                      <a:pt x="2671" y="1204"/>
                    </a:lnTo>
                    <a:lnTo>
                      <a:pt x="2671" y="1204"/>
                    </a:lnTo>
                    <a:cubicBezTo>
                      <a:pt x="2639" y="1192"/>
                      <a:pt x="2612" y="1173"/>
                      <a:pt x="2589" y="1147"/>
                    </a:cubicBezTo>
                    <a:lnTo>
                      <a:pt x="2589" y="1147"/>
                    </a:lnTo>
                    <a:cubicBezTo>
                      <a:pt x="2568" y="1122"/>
                      <a:pt x="2541" y="1103"/>
                      <a:pt x="2507" y="1091"/>
                    </a:cubicBezTo>
                    <a:lnTo>
                      <a:pt x="2410" y="1052"/>
                    </a:lnTo>
                    <a:lnTo>
                      <a:pt x="2410" y="1052"/>
                    </a:lnTo>
                    <a:cubicBezTo>
                      <a:pt x="2377" y="1039"/>
                      <a:pt x="2349" y="1020"/>
                      <a:pt x="2327" y="995"/>
                    </a:cubicBezTo>
                    <a:lnTo>
                      <a:pt x="2327" y="995"/>
                    </a:lnTo>
                    <a:cubicBezTo>
                      <a:pt x="2306" y="969"/>
                      <a:pt x="2278" y="950"/>
                      <a:pt x="2246" y="937"/>
                    </a:cubicBezTo>
                    <a:lnTo>
                      <a:pt x="2147" y="900"/>
                    </a:lnTo>
                    <a:lnTo>
                      <a:pt x="2147" y="900"/>
                    </a:lnTo>
                    <a:cubicBezTo>
                      <a:pt x="2114" y="887"/>
                      <a:pt x="2087" y="867"/>
                      <a:pt x="2065" y="842"/>
                    </a:cubicBezTo>
                    <a:lnTo>
                      <a:pt x="2065" y="842"/>
                    </a:lnTo>
                    <a:cubicBezTo>
                      <a:pt x="2043" y="816"/>
                      <a:pt x="2015" y="797"/>
                      <a:pt x="1983" y="785"/>
                    </a:cubicBezTo>
                    <a:lnTo>
                      <a:pt x="1983" y="785"/>
                    </a:lnTo>
                    <a:cubicBezTo>
                      <a:pt x="1950" y="772"/>
                      <a:pt x="1918" y="772"/>
                      <a:pt x="1885" y="785"/>
                    </a:cubicBezTo>
                    <a:lnTo>
                      <a:pt x="1885" y="785"/>
                    </a:lnTo>
                    <a:cubicBezTo>
                      <a:pt x="1852" y="797"/>
                      <a:pt x="1825" y="816"/>
                      <a:pt x="1803" y="842"/>
                    </a:cubicBezTo>
                    <a:lnTo>
                      <a:pt x="1803" y="842"/>
                    </a:lnTo>
                    <a:cubicBezTo>
                      <a:pt x="1781" y="867"/>
                      <a:pt x="1754" y="887"/>
                      <a:pt x="1721" y="900"/>
                    </a:cubicBezTo>
                    <a:lnTo>
                      <a:pt x="1622" y="937"/>
                    </a:lnTo>
                    <a:lnTo>
                      <a:pt x="1622" y="937"/>
                    </a:lnTo>
                    <a:cubicBezTo>
                      <a:pt x="1590" y="950"/>
                      <a:pt x="1563" y="969"/>
                      <a:pt x="1541" y="995"/>
                    </a:cubicBezTo>
                    <a:lnTo>
                      <a:pt x="1541" y="995"/>
                    </a:lnTo>
                    <a:cubicBezTo>
                      <a:pt x="1519" y="1020"/>
                      <a:pt x="1491" y="1039"/>
                      <a:pt x="1459" y="1052"/>
                    </a:cubicBezTo>
                    <a:lnTo>
                      <a:pt x="1360" y="1091"/>
                    </a:lnTo>
                    <a:lnTo>
                      <a:pt x="1360" y="1091"/>
                    </a:lnTo>
                    <a:cubicBezTo>
                      <a:pt x="1328" y="1103"/>
                      <a:pt x="1301" y="1122"/>
                      <a:pt x="1278" y="1147"/>
                    </a:cubicBezTo>
                    <a:lnTo>
                      <a:pt x="1278" y="1147"/>
                    </a:lnTo>
                    <a:cubicBezTo>
                      <a:pt x="1257" y="1173"/>
                      <a:pt x="1230" y="1192"/>
                      <a:pt x="1196" y="1204"/>
                    </a:cubicBezTo>
                    <a:lnTo>
                      <a:pt x="1098" y="1243"/>
                    </a:lnTo>
                    <a:lnTo>
                      <a:pt x="1098" y="1243"/>
                    </a:lnTo>
                    <a:cubicBezTo>
                      <a:pt x="1066" y="1255"/>
                      <a:pt x="1049" y="1275"/>
                      <a:pt x="1049" y="1300"/>
                    </a:cubicBezTo>
                    <a:lnTo>
                      <a:pt x="1049" y="1300"/>
                    </a:lnTo>
                    <a:cubicBezTo>
                      <a:pt x="1049" y="1326"/>
                      <a:pt x="1066" y="1345"/>
                      <a:pt x="1098" y="1358"/>
                    </a:cubicBezTo>
                    <a:lnTo>
                      <a:pt x="1196" y="1396"/>
                    </a:lnTo>
                    <a:lnTo>
                      <a:pt x="1196" y="1396"/>
                    </a:lnTo>
                    <a:cubicBezTo>
                      <a:pt x="1230" y="1409"/>
                      <a:pt x="1257" y="1428"/>
                      <a:pt x="1278" y="1454"/>
                    </a:cubicBezTo>
                    <a:lnTo>
                      <a:pt x="1278" y="1454"/>
                    </a:lnTo>
                    <a:cubicBezTo>
                      <a:pt x="1301" y="1479"/>
                      <a:pt x="1328" y="1498"/>
                      <a:pt x="1360" y="1511"/>
                    </a:cubicBezTo>
                    <a:lnTo>
                      <a:pt x="1459" y="1549"/>
                    </a:lnTo>
                    <a:lnTo>
                      <a:pt x="1459" y="1549"/>
                    </a:lnTo>
                    <a:cubicBezTo>
                      <a:pt x="1491" y="1562"/>
                      <a:pt x="1519" y="1582"/>
                      <a:pt x="1541" y="1607"/>
                    </a:cubicBezTo>
                    <a:lnTo>
                      <a:pt x="1541" y="1607"/>
                    </a:lnTo>
                    <a:cubicBezTo>
                      <a:pt x="1563" y="1632"/>
                      <a:pt x="1590" y="1651"/>
                      <a:pt x="1622" y="1664"/>
                    </a:cubicBezTo>
                    <a:lnTo>
                      <a:pt x="1721" y="1702"/>
                    </a:lnTo>
                    <a:lnTo>
                      <a:pt x="1721" y="1702"/>
                    </a:lnTo>
                    <a:cubicBezTo>
                      <a:pt x="1754" y="1715"/>
                      <a:pt x="1781" y="1734"/>
                      <a:pt x="1803" y="1760"/>
                    </a:cubicBezTo>
                    <a:lnTo>
                      <a:pt x="1803" y="1760"/>
                    </a:lnTo>
                    <a:cubicBezTo>
                      <a:pt x="1825" y="1785"/>
                      <a:pt x="1852" y="1804"/>
                      <a:pt x="1885" y="1817"/>
                    </a:cubicBezTo>
                    <a:lnTo>
                      <a:pt x="1885" y="1817"/>
                    </a:lnTo>
                    <a:cubicBezTo>
                      <a:pt x="1918" y="1829"/>
                      <a:pt x="1950" y="1829"/>
                      <a:pt x="1983" y="1817"/>
                    </a:cubicBezTo>
                    <a:lnTo>
                      <a:pt x="1983" y="1817"/>
                    </a:lnTo>
                    <a:cubicBezTo>
                      <a:pt x="2015" y="1804"/>
                      <a:pt x="2043" y="1785"/>
                      <a:pt x="2065" y="1760"/>
                    </a:cubicBezTo>
                    <a:lnTo>
                      <a:pt x="2065" y="1760"/>
                    </a:lnTo>
                    <a:cubicBezTo>
                      <a:pt x="2087" y="1734"/>
                      <a:pt x="2114" y="1715"/>
                      <a:pt x="2147" y="1702"/>
                    </a:cubicBezTo>
                    <a:lnTo>
                      <a:pt x="2246" y="1664"/>
                    </a:lnTo>
                    <a:lnTo>
                      <a:pt x="2246" y="1664"/>
                    </a:lnTo>
                    <a:cubicBezTo>
                      <a:pt x="2278" y="1651"/>
                      <a:pt x="2306" y="1632"/>
                      <a:pt x="2327" y="1607"/>
                    </a:cubicBezTo>
                    <a:lnTo>
                      <a:pt x="2327" y="1607"/>
                    </a:lnTo>
                    <a:cubicBezTo>
                      <a:pt x="2349" y="1582"/>
                      <a:pt x="2377" y="1562"/>
                      <a:pt x="2410" y="1549"/>
                    </a:cubicBezTo>
                    <a:lnTo>
                      <a:pt x="2507" y="1511"/>
                    </a:lnTo>
                    <a:lnTo>
                      <a:pt x="2507" y="1511"/>
                    </a:lnTo>
                    <a:cubicBezTo>
                      <a:pt x="2541" y="1498"/>
                      <a:pt x="2568" y="1479"/>
                      <a:pt x="2589" y="1454"/>
                    </a:cubicBezTo>
                    <a:lnTo>
                      <a:pt x="2589" y="1454"/>
                    </a:lnTo>
                    <a:cubicBezTo>
                      <a:pt x="2612" y="1428"/>
                      <a:pt x="2639" y="1409"/>
                      <a:pt x="2671" y="1396"/>
                    </a:cubicBezTo>
                    <a:lnTo>
                      <a:pt x="2770" y="1358"/>
                    </a:lnTo>
                    <a:lnTo>
                      <a:pt x="2770" y="1358"/>
                    </a:lnTo>
                    <a:cubicBezTo>
                      <a:pt x="2803" y="1345"/>
                      <a:pt x="2819" y="1326"/>
                      <a:pt x="2819" y="1300"/>
                    </a:cubicBezTo>
                    <a:close/>
                    <a:moveTo>
                      <a:pt x="2047" y="2153"/>
                    </a:moveTo>
                    <a:lnTo>
                      <a:pt x="2047" y="2153"/>
                    </a:lnTo>
                    <a:cubicBezTo>
                      <a:pt x="2034" y="2146"/>
                      <a:pt x="2018" y="2143"/>
                      <a:pt x="2000" y="2143"/>
                    </a:cubicBezTo>
                    <a:lnTo>
                      <a:pt x="2000" y="2143"/>
                    </a:lnTo>
                    <a:cubicBezTo>
                      <a:pt x="2018" y="2143"/>
                      <a:pt x="2034" y="2146"/>
                      <a:pt x="2047" y="2153"/>
                    </a:cubicBezTo>
                    <a:close/>
                    <a:moveTo>
                      <a:pt x="1869" y="2143"/>
                    </a:moveTo>
                    <a:lnTo>
                      <a:pt x="1869" y="2143"/>
                    </a:lnTo>
                    <a:cubicBezTo>
                      <a:pt x="1852" y="2143"/>
                      <a:pt x="1837" y="2145"/>
                      <a:pt x="1825" y="2151"/>
                    </a:cubicBezTo>
                    <a:lnTo>
                      <a:pt x="1825" y="2151"/>
                    </a:lnTo>
                    <a:cubicBezTo>
                      <a:pt x="1837" y="2145"/>
                      <a:pt x="1852" y="2143"/>
                      <a:pt x="1869" y="2143"/>
                    </a:cubicBezTo>
                    <a:close/>
                    <a:moveTo>
                      <a:pt x="1016" y="995"/>
                    </a:moveTo>
                    <a:lnTo>
                      <a:pt x="1016" y="995"/>
                    </a:lnTo>
                    <a:cubicBezTo>
                      <a:pt x="1038" y="969"/>
                      <a:pt x="1066" y="950"/>
                      <a:pt x="1098" y="937"/>
                    </a:cubicBezTo>
                    <a:lnTo>
                      <a:pt x="1196" y="900"/>
                    </a:lnTo>
                    <a:lnTo>
                      <a:pt x="1196" y="900"/>
                    </a:lnTo>
                    <a:cubicBezTo>
                      <a:pt x="1230" y="887"/>
                      <a:pt x="1253" y="859"/>
                      <a:pt x="1268" y="816"/>
                    </a:cubicBezTo>
                    <a:lnTo>
                      <a:pt x="1286" y="765"/>
                    </a:lnTo>
                    <a:lnTo>
                      <a:pt x="1291" y="751"/>
                    </a:lnTo>
                    <a:lnTo>
                      <a:pt x="1291" y="751"/>
                    </a:lnTo>
                    <a:cubicBezTo>
                      <a:pt x="1291" y="750"/>
                      <a:pt x="1290" y="750"/>
                      <a:pt x="1289" y="750"/>
                    </a:cubicBezTo>
                    <a:lnTo>
                      <a:pt x="1291" y="750"/>
                    </a:lnTo>
                    <a:lnTo>
                      <a:pt x="1289" y="749"/>
                    </a:lnTo>
                    <a:lnTo>
                      <a:pt x="1289" y="749"/>
                    </a:lnTo>
                    <a:cubicBezTo>
                      <a:pt x="1277" y="740"/>
                      <a:pt x="1267" y="726"/>
                      <a:pt x="1262" y="708"/>
                    </a:cubicBezTo>
                    <a:lnTo>
                      <a:pt x="1262" y="708"/>
                    </a:lnTo>
                    <a:cubicBezTo>
                      <a:pt x="1251" y="669"/>
                      <a:pt x="1235" y="651"/>
                      <a:pt x="1213" y="651"/>
                    </a:cubicBezTo>
                    <a:lnTo>
                      <a:pt x="1213" y="651"/>
                    </a:lnTo>
                    <a:cubicBezTo>
                      <a:pt x="1191" y="651"/>
                      <a:pt x="1169" y="663"/>
                      <a:pt x="1147" y="689"/>
                    </a:cubicBezTo>
                    <a:lnTo>
                      <a:pt x="1082" y="765"/>
                    </a:lnTo>
                    <a:lnTo>
                      <a:pt x="1016" y="842"/>
                    </a:lnTo>
                    <a:lnTo>
                      <a:pt x="950" y="918"/>
                    </a:lnTo>
                    <a:lnTo>
                      <a:pt x="950" y="918"/>
                    </a:lnTo>
                    <a:cubicBezTo>
                      <a:pt x="929" y="943"/>
                      <a:pt x="912" y="975"/>
                      <a:pt x="902" y="1014"/>
                    </a:cubicBezTo>
                    <a:lnTo>
                      <a:pt x="902" y="1014"/>
                    </a:lnTo>
                    <a:cubicBezTo>
                      <a:pt x="891" y="1052"/>
                      <a:pt x="863" y="1071"/>
                      <a:pt x="820" y="1071"/>
                    </a:cubicBezTo>
                    <a:lnTo>
                      <a:pt x="820" y="1071"/>
                    </a:lnTo>
                    <a:cubicBezTo>
                      <a:pt x="776" y="1071"/>
                      <a:pt x="749" y="1052"/>
                      <a:pt x="738" y="1014"/>
                    </a:cubicBezTo>
                    <a:lnTo>
                      <a:pt x="738" y="1014"/>
                    </a:lnTo>
                    <a:cubicBezTo>
                      <a:pt x="727" y="975"/>
                      <a:pt x="710" y="956"/>
                      <a:pt x="689" y="956"/>
                    </a:cubicBezTo>
                    <a:lnTo>
                      <a:pt x="689" y="956"/>
                    </a:lnTo>
                    <a:cubicBezTo>
                      <a:pt x="667" y="956"/>
                      <a:pt x="645" y="969"/>
                      <a:pt x="622" y="995"/>
                    </a:cubicBezTo>
                    <a:lnTo>
                      <a:pt x="426" y="1224"/>
                    </a:lnTo>
                    <a:lnTo>
                      <a:pt x="426" y="1224"/>
                    </a:lnTo>
                    <a:cubicBezTo>
                      <a:pt x="405" y="1250"/>
                      <a:pt x="393" y="1275"/>
                      <a:pt x="393" y="1300"/>
                    </a:cubicBezTo>
                    <a:lnTo>
                      <a:pt x="393" y="1300"/>
                    </a:lnTo>
                    <a:cubicBezTo>
                      <a:pt x="393" y="1326"/>
                      <a:pt x="405" y="1351"/>
                      <a:pt x="426" y="1377"/>
                    </a:cubicBezTo>
                    <a:lnTo>
                      <a:pt x="492" y="1454"/>
                    </a:lnTo>
                    <a:lnTo>
                      <a:pt x="557" y="1530"/>
                    </a:lnTo>
                    <a:lnTo>
                      <a:pt x="622" y="1607"/>
                    </a:lnTo>
                    <a:lnTo>
                      <a:pt x="622" y="1607"/>
                    </a:lnTo>
                    <a:cubicBezTo>
                      <a:pt x="645" y="1632"/>
                      <a:pt x="667" y="1645"/>
                      <a:pt x="689" y="1645"/>
                    </a:cubicBezTo>
                    <a:lnTo>
                      <a:pt x="689" y="1645"/>
                    </a:lnTo>
                    <a:cubicBezTo>
                      <a:pt x="710" y="1645"/>
                      <a:pt x="727" y="1625"/>
                      <a:pt x="738" y="1587"/>
                    </a:cubicBezTo>
                    <a:lnTo>
                      <a:pt x="738" y="1587"/>
                    </a:lnTo>
                    <a:cubicBezTo>
                      <a:pt x="743" y="1569"/>
                      <a:pt x="752" y="1555"/>
                      <a:pt x="764" y="1546"/>
                    </a:cubicBezTo>
                    <a:lnTo>
                      <a:pt x="766" y="1545"/>
                    </a:lnTo>
                    <a:lnTo>
                      <a:pt x="764" y="1546"/>
                    </a:lnTo>
                    <a:lnTo>
                      <a:pt x="764" y="1546"/>
                    </a:lnTo>
                    <a:cubicBezTo>
                      <a:pt x="765" y="1545"/>
                      <a:pt x="766" y="1545"/>
                      <a:pt x="766" y="1545"/>
                    </a:cubicBezTo>
                    <a:lnTo>
                      <a:pt x="761" y="1530"/>
                    </a:lnTo>
                    <a:lnTo>
                      <a:pt x="744" y="1480"/>
                    </a:lnTo>
                    <a:lnTo>
                      <a:pt x="744" y="1480"/>
                    </a:lnTo>
                    <a:cubicBezTo>
                      <a:pt x="729" y="1437"/>
                      <a:pt x="705" y="1409"/>
                      <a:pt x="672" y="1396"/>
                    </a:cubicBezTo>
                    <a:lnTo>
                      <a:pt x="574" y="1358"/>
                    </a:lnTo>
                    <a:lnTo>
                      <a:pt x="574" y="1358"/>
                    </a:lnTo>
                    <a:cubicBezTo>
                      <a:pt x="541" y="1345"/>
                      <a:pt x="525" y="1326"/>
                      <a:pt x="525" y="1300"/>
                    </a:cubicBezTo>
                    <a:lnTo>
                      <a:pt x="525" y="1300"/>
                    </a:lnTo>
                    <a:cubicBezTo>
                      <a:pt x="525" y="1275"/>
                      <a:pt x="541" y="1255"/>
                      <a:pt x="574" y="1243"/>
                    </a:cubicBezTo>
                    <a:lnTo>
                      <a:pt x="672" y="1204"/>
                    </a:lnTo>
                    <a:lnTo>
                      <a:pt x="672" y="1204"/>
                    </a:lnTo>
                    <a:cubicBezTo>
                      <a:pt x="705" y="1192"/>
                      <a:pt x="729" y="1164"/>
                      <a:pt x="744" y="1121"/>
                    </a:cubicBezTo>
                    <a:lnTo>
                      <a:pt x="761" y="1071"/>
                    </a:lnTo>
                    <a:lnTo>
                      <a:pt x="766" y="1057"/>
                    </a:lnTo>
                    <a:lnTo>
                      <a:pt x="766" y="1057"/>
                    </a:lnTo>
                    <a:cubicBezTo>
                      <a:pt x="780" y="1067"/>
                      <a:pt x="797" y="1071"/>
                      <a:pt x="820" y="1071"/>
                    </a:cubicBezTo>
                    <a:lnTo>
                      <a:pt x="820" y="1071"/>
                    </a:lnTo>
                    <a:cubicBezTo>
                      <a:pt x="841" y="1071"/>
                      <a:pt x="859" y="1067"/>
                      <a:pt x="873" y="1057"/>
                    </a:cubicBezTo>
                    <a:lnTo>
                      <a:pt x="928" y="1045"/>
                    </a:lnTo>
                    <a:lnTo>
                      <a:pt x="928" y="1045"/>
                    </a:lnTo>
                    <a:cubicBezTo>
                      <a:pt x="965" y="1037"/>
                      <a:pt x="995" y="1020"/>
                      <a:pt x="1016" y="995"/>
                    </a:cubicBezTo>
                    <a:lnTo>
                      <a:pt x="1301" y="756"/>
                    </a:lnTo>
                    <a:lnTo>
                      <a:pt x="1301" y="756"/>
                    </a:lnTo>
                    <a:cubicBezTo>
                      <a:pt x="1312" y="762"/>
                      <a:pt x="1327" y="765"/>
                      <a:pt x="1344" y="765"/>
                    </a:cubicBezTo>
                    <a:lnTo>
                      <a:pt x="1344" y="765"/>
                    </a:lnTo>
                    <a:cubicBezTo>
                      <a:pt x="1362" y="765"/>
                      <a:pt x="1378" y="762"/>
                      <a:pt x="1390" y="755"/>
                    </a:cubicBezTo>
                    <a:lnTo>
                      <a:pt x="1390" y="755"/>
                    </a:lnTo>
                    <a:cubicBezTo>
                      <a:pt x="1378" y="761"/>
                      <a:pt x="1362" y="765"/>
                      <a:pt x="1344" y="765"/>
                    </a:cubicBezTo>
                    <a:lnTo>
                      <a:pt x="1344" y="765"/>
                    </a:lnTo>
                    <a:cubicBezTo>
                      <a:pt x="1327" y="765"/>
                      <a:pt x="1312" y="762"/>
                      <a:pt x="1301" y="756"/>
                    </a:cubicBezTo>
                    <a:lnTo>
                      <a:pt x="1016" y="995"/>
                    </a:lnTo>
                    <a:close/>
                    <a:moveTo>
                      <a:pt x="2481" y="756"/>
                    </a:moveTo>
                    <a:lnTo>
                      <a:pt x="2481" y="756"/>
                    </a:lnTo>
                    <a:cubicBezTo>
                      <a:pt x="2492" y="762"/>
                      <a:pt x="2507" y="765"/>
                      <a:pt x="2524" y="765"/>
                    </a:cubicBezTo>
                    <a:lnTo>
                      <a:pt x="2524" y="765"/>
                    </a:lnTo>
                    <a:cubicBezTo>
                      <a:pt x="2541" y="765"/>
                      <a:pt x="2556" y="762"/>
                      <a:pt x="2568" y="756"/>
                    </a:cubicBezTo>
                    <a:lnTo>
                      <a:pt x="2568" y="756"/>
                    </a:lnTo>
                    <a:cubicBezTo>
                      <a:pt x="2555" y="762"/>
                      <a:pt x="2541" y="765"/>
                      <a:pt x="2524" y="765"/>
                    </a:cubicBezTo>
                    <a:lnTo>
                      <a:pt x="2524" y="765"/>
                    </a:lnTo>
                    <a:cubicBezTo>
                      <a:pt x="2507" y="765"/>
                      <a:pt x="2492" y="762"/>
                      <a:pt x="2481" y="756"/>
                    </a:cubicBezTo>
                    <a:close/>
                    <a:moveTo>
                      <a:pt x="3442" y="918"/>
                    </a:moveTo>
                    <a:lnTo>
                      <a:pt x="3704" y="918"/>
                    </a:lnTo>
                    <a:lnTo>
                      <a:pt x="3704" y="1224"/>
                    </a:lnTo>
                    <a:lnTo>
                      <a:pt x="3704" y="1224"/>
                    </a:lnTo>
                    <a:cubicBezTo>
                      <a:pt x="3682" y="1250"/>
                      <a:pt x="3671" y="1275"/>
                      <a:pt x="3671" y="1300"/>
                    </a:cubicBezTo>
                    <a:lnTo>
                      <a:pt x="3671" y="1300"/>
                    </a:lnTo>
                    <a:cubicBezTo>
                      <a:pt x="3671" y="1326"/>
                      <a:pt x="3682" y="1351"/>
                      <a:pt x="3704" y="1377"/>
                    </a:cubicBezTo>
                    <a:lnTo>
                      <a:pt x="3704" y="1683"/>
                    </a:lnTo>
                    <a:lnTo>
                      <a:pt x="3442" y="1683"/>
                    </a:lnTo>
                    <a:lnTo>
                      <a:pt x="3442" y="1683"/>
                    </a:lnTo>
                    <a:cubicBezTo>
                      <a:pt x="3398" y="1683"/>
                      <a:pt x="3360" y="1690"/>
                      <a:pt x="3327" y="1702"/>
                    </a:cubicBezTo>
                    <a:lnTo>
                      <a:pt x="3327" y="1702"/>
                    </a:lnTo>
                    <a:cubicBezTo>
                      <a:pt x="3294" y="1715"/>
                      <a:pt x="3278" y="1734"/>
                      <a:pt x="3278" y="1760"/>
                    </a:cubicBezTo>
                    <a:lnTo>
                      <a:pt x="3278" y="1760"/>
                    </a:lnTo>
                    <a:cubicBezTo>
                      <a:pt x="3278" y="1785"/>
                      <a:pt x="3289" y="1811"/>
                      <a:pt x="3311" y="1836"/>
                    </a:cubicBezTo>
                    <a:lnTo>
                      <a:pt x="3311" y="1836"/>
                    </a:lnTo>
                    <a:cubicBezTo>
                      <a:pt x="3333" y="1861"/>
                      <a:pt x="3343" y="1887"/>
                      <a:pt x="3343" y="1912"/>
                    </a:cubicBezTo>
                    <a:lnTo>
                      <a:pt x="3343" y="1912"/>
                    </a:lnTo>
                    <a:cubicBezTo>
                      <a:pt x="3343" y="1938"/>
                      <a:pt x="3327" y="1957"/>
                      <a:pt x="3294" y="1970"/>
                    </a:cubicBezTo>
                    <a:lnTo>
                      <a:pt x="3294" y="1970"/>
                    </a:lnTo>
                    <a:cubicBezTo>
                      <a:pt x="3262" y="1983"/>
                      <a:pt x="3223" y="1989"/>
                      <a:pt x="3180" y="1989"/>
                    </a:cubicBezTo>
                    <a:lnTo>
                      <a:pt x="2917" y="1989"/>
                    </a:lnTo>
                    <a:lnTo>
                      <a:pt x="2917" y="1989"/>
                    </a:lnTo>
                    <a:cubicBezTo>
                      <a:pt x="2874" y="1989"/>
                      <a:pt x="2835" y="1995"/>
                      <a:pt x="2803" y="2008"/>
                    </a:cubicBezTo>
                    <a:lnTo>
                      <a:pt x="2803" y="2008"/>
                    </a:lnTo>
                    <a:cubicBezTo>
                      <a:pt x="2770" y="2020"/>
                      <a:pt x="2753" y="2040"/>
                      <a:pt x="2753" y="2065"/>
                    </a:cubicBezTo>
                    <a:lnTo>
                      <a:pt x="2753" y="2065"/>
                    </a:lnTo>
                    <a:cubicBezTo>
                      <a:pt x="2753" y="2091"/>
                      <a:pt x="2764" y="2116"/>
                      <a:pt x="2787" y="2143"/>
                    </a:cubicBezTo>
                    <a:lnTo>
                      <a:pt x="2787" y="2143"/>
                    </a:lnTo>
                    <a:cubicBezTo>
                      <a:pt x="2808" y="2168"/>
                      <a:pt x="2819" y="2193"/>
                      <a:pt x="2819" y="2218"/>
                    </a:cubicBezTo>
                    <a:lnTo>
                      <a:pt x="2819" y="2218"/>
                    </a:lnTo>
                    <a:cubicBezTo>
                      <a:pt x="2819" y="2244"/>
                      <a:pt x="2803" y="2264"/>
                      <a:pt x="2770" y="2276"/>
                    </a:cubicBezTo>
                    <a:lnTo>
                      <a:pt x="2770" y="2276"/>
                    </a:lnTo>
                    <a:cubicBezTo>
                      <a:pt x="2737" y="2289"/>
                      <a:pt x="2698" y="2295"/>
                      <a:pt x="2655" y="2295"/>
                    </a:cubicBezTo>
                    <a:lnTo>
                      <a:pt x="2392" y="2295"/>
                    </a:lnTo>
                    <a:lnTo>
                      <a:pt x="2392" y="2295"/>
                    </a:lnTo>
                    <a:cubicBezTo>
                      <a:pt x="2349" y="2295"/>
                      <a:pt x="2311" y="2289"/>
                      <a:pt x="2278" y="2276"/>
                    </a:cubicBezTo>
                    <a:lnTo>
                      <a:pt x="2278" y="2276"/>
                    </a:lnTo>
                    <a:cubicBezTo>
                      <a:pt x="2246" y="2264"/>
                      <a:pt x="2229" y="2244"/>
                      <a:pt x="2229" y="2218"/>
                    </a:cubicBezTo>
                    <a:lnTo>
                      <a:pt x="2229" y="2218"/>
                    </a:lnTo>
                    <a:cubicBezTo>
                      <a:pt x="2229" y="2193"/>
                      <a:pt x="2240" y="2168"/>
                      <a:pt x="2261" y="2143"/>
                    </a:cubicBezTo>
                    <a:lnTo>
                      <a:pt x="2392" y="1989"/>
                    </a:lnTo>
                    <a:lnTo>
                      <a:pt x="2392" y="1989"/>
                    </a:lnTo>
                    <a:cubicBezTo>
                      <a:pt x="2414" y="1964"/>
                      <a:pt x="2431" y="1932"/>
                      <a:pt x="2442" y="1893"/>
                    </a:cubicBezTo>
                    <a:lnTo>
                      <a:pt x="2442" y="1893"/>
                    </a:lnTo>
                    <a:cubicBezTo>
                      <a:pt x="2453" y="1855"/>
                      <a:pt x="2481" y="1836"/>
                      <a:pt x="2524" y="1836"/>
                    </a:cubicBezTo>
                    <a:lnTo>
                      <a:pt x="2524" y="1836"/>
                    </a:lnTo>
                    <a:cubicBezTo>
                      <a:pt x="2568" y="1836"/>
                      <a:pt x="2595" y="1855"/>
                      <a:pt x="2606" y="1893"/>
                    </a:cubicBezTo>
                    <a:lnTo>
                      <a:pt x="2606" y="1893"/>
                    </a:lnTo>
                    <a:cubicBezTo>
                      <a:pt x="2617" y="1932"/>
                      <a:pt x="2633" y="1951"/>
                      <a:pt x="2655" y="1951"/>
                    </a:cubicBezTo>
                    <a:lnTo>
                      <a:pt x="2655" y="1951"/>
                    </a:lnTo>
                    <a:cubicBezTo>
                      <a:pt x="2677" y="1951"/>
                      <a:pt x="2698" y="1938"/>
                      <a:pt x="2720" y="1912"/>
                    </a:cubicBezTo>
                    <a:lnTo>
                      <a:pt x="2787" y="1836"/>
                    </a:lnTo>
                    <a:lnTo>
                      <a:pt x="2852" y="1760"/>
                    </a:lnTo>
                    <a:lnTo>
                      <a:pt x="2917" y="1683"/>
                    </a:lnTo>
                    <a:lnTo>
                      <a:pt x="2917" y="1683"/>
                    </a:lnTo>
                    <a:cubicBezTo>
                      <a:pt x="2939" y="1657"/>
                      <a:pt x="2956" y="1625"/>
                      <a:pt x="2966" y="1587"/>
                    </a:cubicBezTo>
                    <a:lnTo>
                      <a:pt x="2966" y="1587"/>
                    </a:lnTo>
                    <a:cubicBezTo>
                      <a:pt x="2971" y="1570"/>
                      <a:pt x="2980" y="1557"/>
                      <a:pt x="2991" y="1547"/>
                    </a:cubicBezTo>
                    <a:lnTo>
                      <a:pt x="2995" y="1545"/>
                    </a:lnTo>
                    <a:lnTo>
                      <a:pt x="2992" y="1547"/>
                    </a:lnTo>
                    <a:lnTo>
                      <a:pt x="2992" y="1547"/>
                    </a:lnTo>
                    <a:cubicBezTo>
                      <a:pt x="2993" y="1546"/>
                      <a:pt x="2993" y="1546"/>
                      <a:pt x="2994" y="1545"/>
                    </a:cubicBezTo>
                    <a:lnTo>
                      <a:pt x="2940" y="1557"/>
                    </a:lnTo>
                    <a:lnTo>
                      <a:pt x="2940" y="1557"/>
                    </a:lnTo>
                    <a:cubicBezTo>
                      <a:pt x="2903" y="1564"/>
                      <a:pt x="2874" y="1582"/>
                      <a:pt x="2852" y="1607"/>
                    </a:cubicBezTo>
                    <a:lnTo>
                      <a:pt x="2852" y="1607"/>
                    </a:lnTo>
                    <a:cubicBezTo>
                      <a:pt x="2830" y="1632"/>
                      <a:pt x="2803" y="1651"/>
                      <a:pt x="2770" y="1664"/>
                    </a:cubicBezTo>
                    <a:lnTo>
                      <a:pt x="2671" y="1702"/>
                    </a:lnTo>
                    <a:lnTo>
                      <a:pt x="2671" y="1702"/>
                    </a:lnTo>
                    <a:cubicBezTo>
                      <a:pt x="2639" y="1715"/>
                      <a:pt x="2615" y="1742"/>
                      <a:pt x="2600" y="1786"/>
                    </a:cubicBezTo>
                    <a:lnTo>
                      <a:pt x="2582" y="1836"/>
                    </a:lnTo>
                    <a:lnTo>
                      <a:pt x="2577" y="1850"/>
                    </a:lnTo>
                    <a:lnTo>
                      <a:pt x="2577" y="1850"/>
                    </a:lnTo>
                    <a:cubicBezTo>
                      <a:pt x="2563" y="1841"/>
                      <a:pt x="2546" y="1836"/>
                      <a:pt x="2524" y="1836"/>
                    </a:cubicBezTo>
                    <a:lnTo>
                      <a:pt x="2524" y="1836"/>
                    </a:lnTo>
                    <a:cubicBezTo>
                      <a:pt x="2502" y="1836"/>
                      <a:pt x="2484" y="1841"/>
                      <a:pt x="2471" y="1850"/>
                    </a:cubicBezTo>
                    <a:lnTo>
                      <a:pt x="2415" y="1862"/>
                    </a:lnTo>
                    <a:lnTo>
                      <a:pt x="2415" y="1862"/>
                    </a:lnTo>
                    <a:cubicBezTo>
                      <a:pt x="2378" y="1871"/>
                      <a:pt x="2349" y="1887"/>
                      <a:pt x="2327" y="1912"/>
                    </a:cubicBezTo>
                    <a:lnTo>
                      <a:pt x="2327" y="1912"/>
                    </a:lnTo>
                    <a:cubicBezTo>
                      <a:pt x="2306" y="1938"/>
                      <a:pt x="2278" y="1957"/>
                      <a:pt x="2246" y="1970"/>
                    </a:cubicBezTo>
                    <a:lnTo>
                      <a:pt x="2147" y="2008"/>
                    </a:lnTo>
                    <a:lnTo>
                      <a:pt x="2147" y="2008"/>
                    </a:lnTo>
                    <a:cubicBezTo>
                      <a:pt x="2114" y="2020"/>
                      <a:pt x="2091" y="2049"/>
                      <a:pt x="2075" y="2092"/>
                    </a:cubicBezTo>
                    <a:lnTo>
                      <a:pt x="2058" y="2143"/>
                    </a:lnTo>
                    <a:lnTo>
                      <a:pt x="2053" y="2156"/>
                    </a:lnTo>
                    <a:lnTo>
                      <a:pt x="2053" y="2156"/>
                    </a:lnTo>
                    <a:cubicBezTo>
                      <a:pt x="2053" y="2156"/>
                      <a:pt x="2054" y="2156"/>
                      <a:pt x="2054" y="2157"/>
                    </a:cubicBezTo>
                    <a:lnTo>
                      <a:pt x="2053" y="2156"/>
                    </a:lnTo>
                    <a:lnTo>
                      <a:pt x="2054" y="2157"/>
                    </a:lnTo>
                    <a:lnTo>
                      <a:pt x="2054" y="2157"/>
                    </a:lnTo>
                    <a:cubicBezTo>
                      <a:pt x="2067" y="2166"/>
                      <a:pt x="2077" y="2181"/>
                      <a:pt x="2082" y="2199"/>
                    </a:cubicBezTo>
                    <a:lnTo>
                      <a:pt x="2082" y="2199"/>
                    </a:lnTo>
                    <a:cubicBezTo>
                      <a:pt x="2092" y="2238"/>
                      <a:pt x="2109" y="2269"/>
                      <a:pt x="2131" y="2295"/>
                    </a:cubicBezTo>
                    <a:lnTo>
                      <a:pt x="2196" y="2371"/>
                    </a:lnTo>
                    <a:lnTo>
                      <a:pt x="2261" y="2448"/>
                    </a:lnTo>
                    <a:lnTo>
                      <a:pt x="2261" y="2448"/>
                    </a:lnTo>
                    <a:cubicBezTo>
                      <a:pt x="2284" y="2473"/>
                      <a:pt x="2300" y="2506"/>
                      <a:pt x="2311" y="2543"/>
                    </a:cubicBezTo>
                    <a:lnTo>
                      <a:pt x="2311" y="2543"/>
                    </a:lnTo>
                    <a:cubicBezTo>
                      <a:pt x="2322" y="2581"/>
                      <a:pt x="2306" y="2601"/>
                      <a:pt x="2261" y="2601"/>
                    </a:cubicBezTo>
                    <a:lnTo>
                      <a:pt x="1606" y="2601"/>
                    </a:lnTo>
                    <a:lnTo>
                      <a:pt x="1606" y="2601"/>
                    </a:lnTo>
                    <a:cubicBezTo>
                      <a:pt x="1563" y="2601"/>
                      <a:pt x="1546" y="2581"/>
                      <a:pt x="1557" y="2543"/>
                    </a:cubicBezTo>
                    <a:lnTo>
                      <a:pt x="1557" y="2543"/>
                    </a:lnTo>
                    <a:cubicBezTo>
                      <a:pt x="1568" y="2506"/>
                      <a:pt x="1584" y="2473"/>
                      <a:pt x="1606" y="2448"/>
                    </a:cubicBezTo>
                    <a:lnTo>
                      <a:pt x="1672" y="2371"/>
                    </a:lnTo>
                    <a:lnTo>
                      <a:pt x="1737" y="2295"/>
                    </a:lnTo>
                    <a:lnTo>
                      <a:pt x="1737" y="2295"/>
                    </a:lnTo>
                    <a:cubicBezTo>
                      <a:pt x="1759" y="2269"/>
                      <a:pt x="1776" y="2238"/>
                      <a:pt x="1786" y="2199"/>
                    </a:cubicBezTo>
                    <a:lnTo>
                      <a:pt x="1786" y="2199"/>
                    </a:lnTo>
                    <a:cubicBezTo>
                      <a:pt x="1792" y="2181"/>
                      <a:pt x="1801" y="2167"/>
                      <a:pt x="1813" y="2158"/>
                    </a:cubicBezTo>
                    <a:lnTo>
                      <a:pt x="1815" y="2156"/>
                    </a:lnTo>
                    <a:lnTo>
                      <a:pt x="1814" y="2157"/>
                    </a:lnTo>
                    <a:lnTo>
                      <a:pt x="1814" y="2157"/>
                    </a:lnTo>
                    <a:cubicBezTo>
                      <a:pt x="1815" y="2157"/>
                      <a:pt x="1815" y="2156"/>
                      <a:pt x="1815" y="2156"/>
                    </a:cubicBezTo>
                    <a:lnTo>
                      <a:pt x="1811" y="2143"/>
                    </a:lnTo>
                    <a:lnTo>
                      <a:pt x="1793" y="2092"/>
                    </a:lnTo>
                    <a:lnTo>
                      <a:pt x="1793" y="2092"/>
                    </a:lnTo>
                    <a:cubicBezTo>
                      <a:pt x="1778" y="2049"/>
                      <a:pt x="1754" y="2020"/>
                      <a:pt x="1721" y="2008"/>
                    </a:cubicBezTo>
                    <a:lnTo>
                      <a:pt x="1622" y="1970"/>
                    </a:lnTo>
                    <a:lnTo>
                      <a:pt x="1622" y="1970"/>
                    </a:lnTo>
                    <a:cubicBezTo>
                      <a:pt x="1590" y="1957"/>
                      <a:pt x="1563" y="1938"/>
                      <a:pt x="1541" y="1912"/>
                    </a:cubicBezTo>
                    <a:lnTo>
                      <a:pt x="1541" y="1912"/>
                    </a:lnTo>
                    <a:cubicBezTo>
                      <a:pt x="1519" y="1887"/>
                      <a:pt x="1489" y="1871"/>
                      <a:pt x="1452" y="1862"/>
                    </a:cubicBezTo>
                    <a:lnTo>
                      <a:pt x="1397" y="1850"/>
                    </a:lnTo>
                    <a:lnTo>
                      <a:pt x="1397" y="1850"/>
                    </a:lnTo>
                    <a:cubicBezTo>
                      <a:pt x="1384" y="1841"/>
                      <a:pt x="1366" y="1836"/>
                      <a:pt x="1344" y="1836"/>
                    </a:cubicBezTo>
                    <a:lnTo>
                      <a:pt x="1344" y="1836"/>
                    </a:lnTo>
                    <a:cubicBezTo>
                      <a:pt x="1322" y="1836"/>
                      <a:pt x="1304" y="1841"/>
                      <a:pt x="1291" y="1850"/>
                    </a:cubicBezTo>
                    <a:lnTo>
                      <a:pt x="1286" y="1836"/>
                    </a:lnTo>
                    <a:lnTo>
                      <a:pt x="1268" y="1786"/>
                    </a:lnTo>
                    <a:lnTo>
                      <a:pt x="1268" y="1786"/>
                    </a:lnTo>
                    <a:cubicBezTo>
                      <a:pt x="1253" y="1742"/>
                      <a:pt x="1230" y="1715"/>
                      <a:pt x="1196" y="1702"/>
                    </a:cubicBezTo>
                    <a:lnTo>
                      <a:pt x="1098" y="1664"/>
                    </a:lnTo>
                    <a:lnTo>
                      <a:pt x="1098" y="1664"/>
                    </a:lnTo>
                    <a:cubicBezTo>
                      <a:pt x="1066" y="1651"/>
                      <a:pt x="1038" y="1632"/>
                      <a:pt x="1016" y="1607"/>
                    </a:cubicBezTo>
                    <a:lnTo>
                      <a:pt x="1016" y="1607"/>
                    </a:lnTo>
                    <a:cubicBezTo>
                      <a:pt x="995" y="1582"/>
                      <a:pt x="965" y="1564"/>
                      <a:pt x="928" y="1557"/>
                    </a:cubicBezTo>
                    <a:lnTo>
                      <a:pt x="874" y="1545"/>
                    </a:lnTo>
                    <a:lnTo>
                      <a:pt x="874" y="1545"/>
                    </a:lnTo>
                    <a:cubicBezTo>
                      <a:pt x="875" y="1546"/>
                      <a:pt x="875" y="1546"/>
                      <a:pt x="876" y="1547"/>
                    </a:cubicBezTo>
                    <a:lnTo>
                      <a:pt x="873" y="1545"/>
                    </a:lnTo>
                    <a:lnTo>
                      <a:pt x="877" y="1547"/>
                    </a:lnTo>
                    <a:lnTo>
                      <a:pt x="877" y="1547"/>
                    </a:lnTo>
                    <a:cubicBezTo>
                      <a:pt x="888" y="1557"/>
                      <a:pt x="897" y="1570"/>
                      <a:pt x="902" y="1587"/>
                    </a:cubicBezTo>
                    <a:lnTo>
                      <a:pt x="902" y="1587"/>
                    </a:lnTo>
                    <a:cubicBezTo>
                      <a:pt x="912" y="1625"/>
                      <a:pt x="929" y="1657"/>
                      <a:pt x="950" y="1683"/>
                    </a:cubicBezTo>
                    <a:lnTo>
                      <a:pt x="1082" y="1836"/>
                    </a:lnTo>
                    <a:lnTo>
                      <a:pt x="1147" y="1912"/>
                    </a:lnTo>
                    <a:lnTo>
                      <a:pt x="1147" y="1912"/>
                    </a:lnTo>
                    <a:cubicBezTo>
                      <a:pt x="1169" y="1938"/>
                      <a:pt x="1191" y="1951"/>
                      <a:pt x="1213" y="1951"/>
                    </a:cubicBezTo>
                    <a:lnTo>
                      <a:pt x="1213" y="1951"/>
                    </a:lnTo>
                    <a:cubicBezTo>
                      <a:pt x="1235" y="1951"/>
                      <a:pt x="1251" y="1932"/>
                      <a:pt x="1262" y="1893"/>
                    </a:cubicBezTo>
                    <a:lnTo>
                      <a:pt x="1262" y="1893"/>
                    </a:lnTo>
                    <a:cubicBezTo>
                      <a:pt x="1273" y="1855"/>
                      <a:pt x="1301" y="1836"/>
                      <a:pt x="1344" y="1836"/>
                    </a:cubicBezTo>
                    <a:lnTo>
                      <a:pt x="1344" y="1836"/>
                    </a:lnTo>
                    <a:cubicBezTo>
                      <a:pt x="1388" y="1836"/>
                      <a:pt x="1415" y="1855"/>
                      <a:pt x="1426" y="1893"/>
                    </a:cubicBezTo>
                    <a:lnTo>
                      <a:pt x="1426" y="1893"/>
                    </a:lnTo>
                    <a:cubicBezTo>
                      <a:pt x="1437" y="1932"/>
                      <a:pt x="1453" y="1964"/>
                      <a:pt x="1476" y="1989"/>
                    </a:cubicBezTo>
                    <a:lnTo>
                      <a:pt x="1541" y="2065"/>
                    </a:lnTo>
                    <a:lnTo>
                      <a:pt x="1606" y="2143"/>
                    </a:lnTo>
                    <a:lnTo>
                      <a:pt x="1606" y="2143"/>
                    </a:lnTo>
                    <a:cubicBezTo>
                      <a:pt x="1629" y="2168"/>
                      <a:pt x="1640" y="2193"/>
                      <a:pt x="1640" y="2218"/>
                    </a:cubicBezTo>
                    <a:lnTo>
                      <a:pt x="1640" y="2218"/>
                    </a:lnTo>
                    <a:cubicBezTo>
                      <a:pt x="1640" y="2244"/>
                      <a:pt x="1622" y="2264"/>
                      <a:pt x="1590" y="2276"/>
                    </a:cubicBezTo>
                    <a:lnTo>
                      <a:pt x="1590" y="2276"/>
                    </a:lnTo>
                    <a:cubicBezTo>
                      <a:pt x="1557" y="2289"/>
                      <a:pt x="1519" y="2295"/>
                      <a:pt x="1476" y="2295"/>
                    </a:cubicBezTo>
                    <a:lnTo>
                      <a:pt x="1213" y="2295"/>
                    </a:lnTo>
                    <a:lnTo>
                      <a:pt x="1213" y="2295"/>
                    </a:lnTo>
                    <a:cubicBezTo>
                      <a:pt x="1169" y="2295"/>
                      <a:pt x="1131" y="2289"/>
                      <a:pt x="1098" y="2276"/>
                    </a:cubicBezTo>
                    <a:lnTo>
                      <a:pt x="1098" y="2276"/>
                    </a:lnTo>
                    <a:cubicBezTo>
                      <a:pt x="1066" y="2264"/>
                      <a:pt x="1049" y="2244"/>
                      <a:pt x="1049" y="2218"/>
                    </a:cubicBezTo>
                    <a:lnTo>
                      <a:pt x="1049" y="2218"/>
                    </a:lnTo>
                    <a:cubicBezTo>
                      <a:pt x="1049" y="2193"/>
                      <a:pt x="1060" y="2168"/>
                      <a:pt x="1082" y="2143"/>
                    </a:cubicBezTo>
                    <a:lnTo>
                      <a:pt x="1082" y="2143"/>
                    </a:lnTo>
                    <a:cubicBezTo>
                      <a:pt x="1103" y="2116"/>
                      <a:pt x="1115" y="2091"/>
                      <a:pt x="1115" y="2065"/>
                    </a:cubicBezTo>
                    <a:lnTo>
                      <a:pt x="1115" y="2065"/>
                    </a:lnTo>
                    <a:cubicBezTo>
                      <a:pt x="1115" y="2040"/>
                      <a:pt x="1098" y="2020"/>
                      <a:pt x="1066" y="2008"/>
                    </a:cubicBezTo>
                    <a:lnTo>
                      <a:pt x="1066" y="2008"/>
                    </a:lnTo>
                    <a:cubicBezTo>
                      <a:pt x="1032" y="1995"/>
                      <a:pt x="995" y="1989"/>
                      <a:pt x="950" y="1989"/>
                    </a:cubicBezTo>
                    <a:lnTo>
                      <a:pt x="689" y="1989"/>
                    </a:lnTo>
                    <a:lnTo>
                      <a:pt x="689" y="1989"/>
                    </a:lnTo>
                    <a:cubicBezTo>
                      <a:pt x="645" y="1989"/>
                      <a:pt x="607" y="1983"/>
                      <a:pt x="574" y="1970"/>
                    </a:cubicBezTo>
                    <a:lnTo>
                      <a:pt x="574" y="1970"/>
                    </a:lnTo>
                    <a:cubicBezTo>
                      <a:pt x="541" y="1957"/>
                      <a:pt x="525" y="1938"/>
                      <a:pt x="525" y="1912"/>
                    </a:cubicBezTo>
                    <a:lnTo>
                      <a:pt x="525" y="1912"/>
                    </a:lnTo>
                    <a:cubicBezTo>
                      <a:pt x="525" y="1887"/>
                      <a:pt x="536" y="1861"/>
                      <a:pt x="557" y="1836"/>
                    </a:cubicBezTo>
                    <a:lnTo>
                      <a:pt x="557" y="1836"/>
                    </a:lnTo>
                    <a:cubicBezTo>
                      <a:pt x="579" y="1811"/>
                      <a:pt x="590" y="1785"/>
                      <a:pt x="590" y="1760"/>
                    </a:cubicBezTo>
                    <a:lnTo>
                      <a:pt x="590" y="1760"/>
                    </a:lnTo>
                    <a:cubicBezTo>
                      <a:pt x="590" y="1734"/>
                      <a:pt x="574" y="1715"/>
                      <a:pt x="541" y="1702"/>
                    </a:cubicBezTo>
                    <a:lnTo>
                      <a:pt x="541" y="1702"/>
                    </a:lnTo>
                    <a:cubicBezTo>
                      <a:pt x="508" y="1690"/>
                      <a:pt x="470" y="1683"/>
                      <a:pt x="426" y="1683"/>
                    </a:cubicBezTo>
                    <a:lnTo>
                      <a:pt x="164" y="1683"/>
                    </a:lnTo>
                    <a:lnTo>
                      <a:pt x="164" y="1683"/>
                    </a:lnTo>
                    <a:cubicBezTo>
                      <a:pt x="120" y="1683"/>
                      <a:pt x="83" y="1677"/>
                      <a:pt x="49" y="1664"/>
                    </a:cubicBezTo>
                    <a:lnTo>
                      <a:pt x="49" y="1664"/>
                    </a:lnTo>
                    <a:cubicBezTo>
                      <a:pt x="16" y="1651"/>
                      <a:pt x="0" y="1632"/>
                      <a:pt x="0" y="1607"/>
                    </a:cubicBezTo>
                    <a:lnTo>
                      <a:pt x="0" y="1607"/>
                    </a:lnTo>
                    <a:cubicBezTo>
                      <a:pt x="0" y="1582"/>
                      <a:pt x="11" y="1556"/>
                      <a:pt x="33" y="1530"/>
                    </a:cubicBezTo>
                    <a:lnTo>
                      <a:pt x="99" y="1454"/>
                    </a:lnTo>
                    <a:lnTo>
                      <a:pt x="164" y="1377"/>
                    </a:lnTo>
                    <a:lnTo>
                      <a:pt x="164" y="1377"/>
                    </a:lnTo>
                    <a:cubicBezTo>
                      <a:pt x="186" y="1351"/>
                      <a:pt x="197" y="1326"/>
                      <a:pt x="197" y="1300"/>
                    </a:cubicBezTo>
                    <a:lnTo>
                      <a:pt x="197" y="1300"/>
                    </a:lnTo>
                    <a:cubicBezTo>
                      <a:pt x="197" y="1275"/>
                      <a:pt x="186" y="1250"/>
                      <a:pt x="164" y="1224"/>
                    </a:cubicBezTo>
                    <a:lnTo>
                      <a:pt x="33" y="1071"/>
                    </a:lnTo>
                    <a:lnTo>
                      <a:pt x="33" y="1071"/>
                    </a:lnTo>
                    <a:cubicBezTo>
                      <a:pt x="11" y="1046"/>
                      <a:pt x="0" y="1020"/>
                      <a:pt x="0" y="995"/>
                    </a:cubicBezTo>
                    <a:lnTo>
                      <a:pt x="0" y="995"/>
                    </a:lnTo>
                    <a:cubicBezTo>
                      <a:pt x="0" y="969"/>
                      <a:pt x="16" y="950"/>
                      <a:pt x="49" y="937"/>
                    </a:cubicBezTo>
                    <a:lnTo>
                      <a:pt x="49" y="937"/>
                    </a:lnTo>
                    <a:cubicBezTo>
                      <a:pt x="83" y="924"/>
                      <a:pt x="120" y="918"/>
                      <a:pt x="164" y="918"/>
                    </a:cubicBezTo>
                    <a:lnTo>
                      <a:pt x="426" y="918"/>
                    </a:lnTo>
                    <a:lnTo>
                      <a:pt x="426" y="918"/>
                    </a:lnTo>
                    <a:cubicBezTo>
                      <a:pt x="470" y="918"/>
                      <a:pt x="508" y="912"/>
                      <a:pt x="541" y="900"/>
                    </a:cubicBezTo>
                    <a:lnTo>
                      <a:pt x="541" y="900"/>
                    </a:lnTo>
                    <a:cubicBezTo>
                      <a:pt x="574" y="887"/>
                      <a:pt x="590" y="867"/>
                      <a:pt x="590" y="842"/>
                    </a:cubicBezTo>
                    <a:lnTo>
                      <a:pt x="590" y="842"/>
                    </a:lnTo>
                    <a:cubicBezTo>
                      <a:pt x="590" y="816"/>
                      <a:pt x="579" y="791"/>
                      <a:pt x="557" y="765"/>
                    </a:cubicBezTo>
                    <a:lnTo>
                      <a:pt x="557" y="765"/>
                    </a:lnTo>
                    <a:cubicBezTo>
                      <a:pt x="536" y="739"/>
                      <a:pt x="525" y="714"/>
                      <a:pt x="525" y="689"/>
                    </a:cubicBezTo>
                    <a:lnTo>
                      <a:pt x="525" y="689"/>
                    </a:lnTo>
                    <a:cubicBezTo>
                      <a:pt x="525" y="663"/>
                      <a:pt x="541" y="644"/>
                      <a:pt x="574" y="631"/>
                    </a:cubicBezTo>
                    <a:lnTo>
                      <a:pt x="574" y="631"/>
                    </a:lnTo>
                    <a:cubicBezTo>
                      <a:pt x="607" y="618"/>
                      <a:pt x="645" y="613"/>
                      <a:pt x="689" y="613"/>
                    </a:cubicBezTo>
                    <a:lnTo>
                      <a:pt x="950" y="613"/>
                    </a:lnTo>
                    <a:lnTo>
                      <a:pt x="950" y="613"/>
                    </a:lnTo>
                    <a:cubicBezTo>
                      <a:pt x="995" y="613"/>
                      <a:pt x="1032" y="605"/>
                      <a:pt x="1066" y="593"/>
                    </a:cubicBezTo>
                    <a:lnTo>
                      <a:pt x="1066" y="593"/>
                    </a:lnTo>
                    <a:cubicBezTo>
                      <a:pt x="1098" y="580"/>
                      <a:pt x="1115" y="561"/>
                      <a:pt x="1115" y="535"/>
                    </a:cubicBezTo>
                    <a:lnTo>
                      <a:pt x="1115" y="535"/>
                    </a:lnTo>
                    <a:cubicBezTo>
                      <a:pt x="1115" y="510"/>
                      <a:pt x="1103" y="485"/>
                      <a:pt x="1082" y="459"/>
                    </a:cubicBezTo>
                    <a:lnTo>
                      <a:pt x="1082" y="459"/>
                    </a:lnTo>
                    <a:cubicBezTo>
                      <a:pt x="1060" y="434"/>
                      <a:pt x="1049" y="409"/>
                      <a:pt x="1049" y="382"/>
                    </a:cubicBezTo>
                    <a:lnTo>
                      <a:pt x="1049" y="382"/>
                    </a:lnTo>
                    <a:cubicBezTo>
                      <a:pt x="1049" y="357"/>
                      <a:pt x="1066" y="338"/>
                      <a:pt x="1098" y="326"/>
                    </a:cubicBezTo>
                    <a:lnTo>
                      <a:pt x="1098" y="326"/>
                    </a:lnTo>
                    <a:cubicBezTo>
                      <a:pt x="1131" y="313"/>
                      <a:pt x="1169" y="306"/>
                      <a:pt x="1213" y="306"/>
                    </a:cubicBezTo>
                    <a:lnTo>
                      <a:pt x="1476" y="306"/>
                    </a:lnTo>
                    <a:lnTo>
                      <a:pt x="1476" y="306"/>
                    </a:lnTo>
                    <a:cubicBezTo>
                      <a:pt x="1519" y="306"/>
                      <a:pt x="1557" y="313"/>
                      <a:pt x="1590" y="326"/>
                    </a:cubicBezTo>
                    <a:lnTo>
                      <a:pt x="1590" y="326"/>
                    </a:lnTo>
                    <a:cubicBezTo>
                      <a:pt x="1622" y="338"/>
                      <a:pt x="1640" y="357"/>
                      <a:pt x="1640" y="382"/>
                    </a:cubicBezTo>
                    <a:lnTo>
                      <a:pt x="1640" y="382"/>
                    </a:lnTo>
                    <a:cubicBezTo>
                      <a:pt x="1640" y="409"/>
                      <a:pt x="1629" y="434"/>
                      <a:pt x="1606" y="459"/>
                    </a:cubicBezTo>
                    <a:lnTo>
                      <a:pt x="1541" y="535"/>
                    </a:lnTo>
                    <a:lnTo>
                      <a:pt x="1476" y="613"/>
                    </a:lnTo>
                    <a:lnTo>
                      <a:pt x="1476" y="613"/>
                    </a:lnTo>
                    <a:cubicBezTo>
                      <a:pt x="1453" y="638"/>
                      <a:pt x="1437" y="669"/>
                      <a:pt x="1426" y="708"/>
                    </a:cubicBezTo>
                    <a:lnTo>
                      <a:pt x="1426" y="708"/>
                    </a:lnTo>
                    <a:cubicBezTo>
                      <a:pt x="1420" y="726"/>
                      <a:pt x="1412" y="740"/>
                      <a:pt x="1398" y="750"/>
                    </a:cubicBezTo>
                    <a:lnTo>
                      <a:pt x="1397" y="750"/>
                    </a:lnTo>
                    <a:lnTo>
                      <a:pt x="1398" y="750"/>
                    </a:lnTo>
                    <a:lnTo>
                      <a:pt x="1398" y="750"/>
                    </a:lnTo>
                    <a:lnTo>
                      <a:pt x="1398" y="750"/>
                    </a:lnTo>
                    <a:lnTo>
                      <a:pt x="1452" y="739"/>
                    </a:lnTo>
                    <a:lnTo>
                      <a:pt x="1452" y="739"/>
                    </a:lnTo>
                    <a:cubicBezTo>
                      <a:pt x="1489" y="731"/>
                      <a:pt x="1519" y="714"/>
                      <a:pt x="1541" y="689"/>
                    </a:cubicBezTo>
                    <a:lnTo>
                      <a:pt x="1541" y="689"/>
                    </a:lnTo>
                    <a:cubicBezTo>
                      <a:pt x="1563" y="663"/>
                      <a:pt x="1590" y="644"/>
                      <a:pt x="1622" y="631"/>
                    </a:cubicBezTo>
                    <a:lnTo>
                      <a:pt x="1721" y="593"/>
                    </a:lnTo>
                    <a:lnTo>
                      <a:pt x="1721" y="593"/>
                    </a:lnTo>
                    <a:cubicBezTo>
                      <a:pt x="1754" y="580"/>
                      <a:pt x="1778" y="553"/>
                      <a:pt x="1793" y="510"/>
                    </a:cubicBezTo>
                    <a:lnTo>
                      <a:pt x="1811" y="459"/>
                    </a:lnTo>
                    <a:lnTo>
                      <a:pt x="1815" y="445"/>
                    </a:lnTo>
                    <a:lnTo>
                      <a:pt x="1815" y="445"/>
                    </a:lnTo>
                    <a:cubicBezTo>
                      <a:pt x="1818" y="447"/>
                      <a:pt x="1821" y="449"/>
                      <a:pt x="1824" y="450"/>
                    </a:cubicBezTo>
                    <a:lnTo>
                      <a:pt x="1824" y="450"/>
                    </a:lnTo>
                    <a:cubicBezTo>
                      <a:pt x="1806" y="441"/>
                      <a:pt x="1793" y="424"/>
                      <a:pt x="1786" y="402"/>
                    </a:cubicBezTo>
                    <a:lnTo>
                      <a:pt x="1786" y="402"/>
                    </a:lnTo>
                    <a:cubicBezTo>
                      <a:pt x="1776" y="364"/>
                      <a:pt x="1759" y="332"/>
                      <a:pt x="1737" y="306"/>
                    </a:cubicBezTo>
                    <a:lnTo>
                      <a:pt x="1606" y="153"/>
                    </a:lnTo>
                    <a:lnTo>
                      <a:pt x="1606" y="153"/>
                    </a:lnTo>
                    <a:cubicBezTo>
                      <a:pt x="1584" y="127"/>
                      <a:pt x="1568" y="96"/>
                      <a:pt x="1557" y="57"/>
                    </a:cubicBezTo>
                    <a:lnTo>
                      <a:pt x="1557" y="57"/>
                    </a:lnTo>
                    <a:cubicBezTo>
                      <a:pt x="1546" y="19"/>
                      <a:pt x="1563" y="0"/>
                      <a:pt x="1606" y="0"/>
                    </a:cubicBezTo>
                    <a:lnTo>
                      <a:pt x="2261" y="0"/>
                    </a:lnTo>
                    <a:lnTo>
                      <a:pt x="2261" y="0"/>
                    </a:lnTo>
                    <a:cubicBezTo>
                      <a:pt x="2306" y="0"/>
                      <a:pt x="2322" y="19"/>
                      <a:pt x="2311" y="57"/>
                    </a:cubicBezTo>
                    <a:lnTo>
                      <a:pt x="2311" y="57"/>
                    </a:lnTo>
                    <a:cubicBezTo>
                      <a:pt x="2300" y="96"/>
                      <a:pt x="2284" y="127"/>
                      <a:pt x="2261" y="153"/>
                    </a:cubicBezTo>
                    <a:lnTo>
                      <a:pt x="2196" y="230"/>
                    </a:lnTo>
                    <a:lnTo>
                      <a:pt x="2131" y="306"/>
                    </a:lnTo>
                    <a:lnTo>
                      <a:pt x="2131" y="306"/>
                    </a:lnTo>
                    <a:cubicBezTo>
                      <a:pt x="2109" y="332"/>
                      <a:pt x="2092" y="364"/>
                      <a:pt x="2082" y="402"/>
                    </a:cubicBezTo>
                    <a:lnTo>
                      <a:pt x="2082" y="402"/>
                    </a:lnTo>
                    <a:cubicBezTo>
                      <a:pt x="2076" y="422"/>
                      <a:pt x="2065" y="437"/>
                      <a:pt x="2049" y="447"/>
                    </a:cubicBezTo>
                    <a:lnTo>
                      <a:pt x="2049" y="447"/>
                    </a:lnTo>
                    <a:cubicBezTo>
                      <a:pt x="2051" y="446"/>
                      <a:pt x="2052" y="446"/>
                      <a:pt x="2053" y="445"/>
                    </a:cubicBezTo>
                    <a:lnTo>
                      <a:pt x="2058" y="459"/>
                    </a:lnTo>
                    <a:lnTo>
                      <a:pt x="2075" y="510"/>
                    </a:lnTo>
                    <a:lnTo>
                      <a:pt x="2075" y="510"/>
                    </a:lnTo>
                    <a:cubicBezTo>
                      <a:pt x="2091" y="553"/>
                      <a:pt x="2114" y="580"/>
                      <a:pt x="2147" y="593"/>
                    </a:cubicBezTo>
                    <a:lnTo>
                      <a:pt x="2246" y="631"/>
                    </a:lnTo>
                    <a:lnTo>
                      <a:pt x="2246" y="631"/>
                    </a:lnTo>
                    <a:cubicBezTo>
                      <a:pt x="2278" y="644"/>
                      <a:pt x="2306" y="663"/>
                      <a:pt x="2327" y="689"/>
                    </a:cubicBezTo>
                    <a:lnTo>
                      <a:pt x="2327" y="689"/>
                    </a:lnTo>
                    <a:cubicBezTo>
                      <a:pt x="2349" y="714"/>
                      <a:pt x="2378" y="731"/>
                      <a:pt x="2415" y="739"/>
                    </a:cubicBezTo>
                    <a:lnTo>
                      <a:pt x="2471" y="750"/>
                    </a:lnTo>
                    <a:lnTo>
                      <a:pt x="2471" y="750"/>
                    </a:lnTo>
                    <a:cubicBezTo>
                      <a:pt x="2470" y="750"/>
                      <a:pt x="2470" y="750"/>
                      <a:pt x="2470" y="750"/>
                    </a:cubicBezTo>
                    <a:lnTo>
                      <a:pt x="2471" y="750"/>
                    </a:lnTo>
                    <a:lnTo>
                      <a:pt x="2469" y="749"/>
                    </a:lnTo>
                    <a:lnTo>
                      <a:pt x="2469" y="749"/>
                    </a:lnTo>
                    <a:cubicBezTo>
                      <a:pt x="2457" y="740"/>
                      <a:pt x="2447" y="726"/>
                      <a:pt x="2442" y="708"/>
                    </a:cubicBezTo>
                    <a:lnTo>
                      <a:pt x="2442" y="708"/>
                    </a:lnTo>
                    <a:cubicBezTo>
                      <a:pt x="2431" y="669"/>
                      <a:pt x="2414" y="638"/>
                      <a:pt x="2392" y="613"/>
                    </a:cubicBezTo>
                    <a:lnTo>
                      <a:pt x="2327" y="535"/>
                    </a:lnTo>
                    <a:lnTo>
                      <a:pt x="2261" y="459"/>
                    </a:lnTo>
                    <a:lnTo>
                      <a:pt x="2261" y="459"/>
                    </a:lnTo>
                    <a:cubicBezTo>
                      <a:pt x="2240" y="434"/>
                      <a:pt x="2229" y="409"/>
                      <a:pt x="2229" y="382"/>
                    </a:cubicBezTo>
                    <a:lnTo>
                      <a:pt x="2229" y="382"/>
                    </a:lnTo>
                    <a:cubicBezTo>
                      <a:pt x="2229" y="357"/>
                      <a:pt x="2246" y="338"/>
                      <a:pt x="2278" y="326"/>
                    </a:cubicBezTo>
                    <a:lnTo>
                      <a:pt x="2278" y="326"/>
                    </a:lnTo>
                    <a:cubicBezTo>
                      <a:pt x="2311" y="313"/>
                      <a:pt x="2349" y="306"/>
                      <a:pt x="2392" y="306"/>
                    </a:cubicBezTo>
                    <a:lnTo>
                      <a:pt x="2655" y="306"/>
                    </a:lnTo>
                    <a:lnTo>
                      <a:pt x="2655" y="306"/>
                    </a:lnTo>
                    <a:cubicBezTo>
                      <a:pt x="2698" y="306"/>
                      <a:pt x="2737" y="313"/>
                      <a:pt x="2770" y="326"/>
                    </a:cubicBezTo>
                    <a:lnTo>
                      <a:pt x="2770" y="326"/>
                    </a:lnTo>
                    <a:cubicBezTo>
                      <a:pt x="2803" y="338"/>
                      <a:pt x="2819" y="357"/>
                      <a:pt x="2819" y="382"/>
                    </a:cubicBezTo>
                    <a:lnTo>
                      <a:pt x="2819" y="382"/>
                    </a:lnTo>
                    <a:cubicBezTo>
                      <a:pt x="2819" y="409"/>
                      <a:pt x="2808" y="434"/>
                      <a:pt x="2787" y="459"/>
                    </a:cubicBezTo>
                    <a:lnTo>
                      <a:pt x="2787" y="459"/>
                    </a:lnTo>
                    <a:cubicBezTo>
                      <a:pt x="2764" y="485"/>
                      <a:pt x="2753" y="510"/>
                      <a:pt x="2753" y="535"/>
                    </a:cubicBezTo>
                    <a:lnTo>
                      <a:pt x="2753" y="535"/>
                    </a:lnTo>
                    <a:cubicBezTo>
                      <a:pt x="2753" y="561"/>
                      <a:pt x="2770" y="580"/>
                      <a:pt x="2803" y="593"/>
                    </a:cubicBezTo>
                    <a:lnTo>
                      <a:pt x="2803" y="593"/>
                    </a:lnTo>
                    <a:cubicBezTo>
                      <a:pt x="2835" y="605"/>
                      <a:pt x="2874" y="613"/>
                      <a:pt x="2917" y="613"/>
                    </a:cubicBezTo>
                    <a:lnTo>
                      <a:pt x="3180" y="613"/>
                    </a:lnTo>
                    <a:lnTo>
                      <a:pt x="3180" y="613"/>
                    </a:lnTo>
                    <a:cubicBezTo>
                      <a:pt x="3223" y="613"/>
                      <a:pt x="3262" y="618"/>
                      <a:pt x="3294" y="631"/>
                    </a:cubicBezTo>
                    <a:lnTo>
                      <a:pt x="3294" y="631"/>
                    </a:lnTo>
                    <a:cubicBezTo>
                      <a:pt x="3327" y="644"/>
                      <a:pt x="3343" y="663"/>
                      <a:pt x="3343" y="689"/>
                    </a:cubicBezTo>
                    <a:lnTo>
                      <a:pt x="3343" y="689"/>
                    </a:lnTo>
                    <a:cubicBezTo>
                      <a:pt x="3343" y="714"/>
                      <a:pt x="3333" y="739"/>
                      <a:pt x="3311" y="765"/>
                    </a:cubicBezTo>
                    <a:lnTo>
                      <a:pt x="3311" y="765"/>
                    </a:lnTo>
                    <a:cubicBezTo>
                      <a:pt x="3289" y="791"/>
                      <a:pt x="3278" y="816"/>
                      <a:pt x="3278" y="842"/>
                    </a:cubicBezTo>
                    <a:lnTo>
                      <a:pt x="3278" y="842"/>
                    </a:lnTo>
                    <a:cubicBezTo>
                      <a:pt x="3278" y="867"/>
                      <a:pt x="3294" y="887"/>
                      <a:pt x="3327" y="900"/>
                    </a:cubicBezTo>
                    <a:lnTo>
                      <a:pt x="3327" y="900"/>
                    </a:lnTo>
                    <a:cubicBezTo>
                      <a:pt x="3360" y="912"/>
                      <a:pt x="3398" y="918"/>
                      <a:pt x="3442" y="9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295">
                <a:extLst>
                  <a:ext uri="{FF2B5EF4-FFF2-40B4-BE49-F238E27FC236}">
                    <a16:creationId xmlns="" xmlns:a16="http://schemas.microsoft.com/office/drawing/2014/main" id="{23D96071-DDE9-5646-8D06-96A84A8D1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5868988"/>
                <a:ext cx="814388" cy="487362"/>
              </a:xfrm>
              <a:custGeom>
                <a:avLst/>
                <a:gdLst>
                  <a:gd name="T0" fmla="*/ 2260 w 2261"/>
                  <a:gd name="T1" fmla="*/ 675 h 1352"/>
                  <a:gd name="T2" fmla="*/ 2071 w 2261"/>
                  <a:gd name="T3" fmla="*/ 553 h 1352"/>
                  <a:gd name="T4" fmla="*/ 1967 w 2261"/>
                  <a:gd name="T5" fmla="*/ 480 h 1352"/>
                  <a:gd name="T6" fmla="*/ 1862 w 2261"/>
                  <a:gd name="T7" fmla="*/ 407 h 1352"/>
                  <a:gd name="T8" fmla="*/ 1737 w 2261"/>
                  <a:gd name="T9" fmla="*/ 357 h 1352"/>
                  <a:gd name="T10" fmla="*/ 1633 w 2261"/>
                  <a:gd name="T11" fmla="*/ 285 h 1352"/>
                  <a:gd name="T12" fmla="*/ 1402 w 2261"/>
                  <a:gd name="T13" fmla="*/ 163 h 1352"/>
                  <a:gd name="T14" fmla="*/ 1297 w 2261"/>
                  <a:gd name="T15" fmla="*/ 90 h 1352"/>
                  <a:gd name="T16" fmla="*/ 1193 w 2261"/>
                  <a:gd name="T17" fmla="*/ 16 h 1352"/>
                  <a:gd name="T18" fmla="*/ 1068 w 2261"/>
                  <a:gd name="T19" fmla="*/ 16 h 1352"/>
                  <a:gd name="T20" fmla="*/ 963 w 2261"/>
                  <a:gd name="T21" fmla="*/ 90 h 1352"/>
                  <a:gd name="T22" fmla="*/ 858 w 2261"/>
                  <a:gd name="T23" fmla="*/ 163 h 1352"/>
                  <a:gd name="T24" fmla="*/ 732 w 2261"/>
                  <a:gd name="T25" fmla="*/ 212 h 1352"/>
                  <a:gd name="T26" fmla="*/ 628 w 2261"/>
                  <a:gd name="T27" fmla="*/ 285 h 1352"/>
                  <a:gd name="T28" fmla="*/ 397 w 2261"/>
                  <a:gd name="T29" fmla="*/ 407 h 1352"/>
                  <a:gd name="T30" fmla="*/ 292 w 2261"/>
                  <a:gd name="T31" fmla="*/ 480 h 1352"/>
                  <a:gd name="T32" fmla="*/ 188 w 2261"/>
                  <a:gd name="T33" fmla="*/ 553 h 1352"/>
                  <a:gd name="T34" fmla="*/ 63 w 2261"/>
                  <a:gd name="T35" fmla="*/ 602 h 1352"/>
                  <a:gd name="T36" fmla="*/ 0 w 2261"/>
                  <a:gd name="T37" fmla="*/ 675 h 1352"/>
                  <a:gd name="T38" fmla="*/ 188 w 2261"/>
                  <a:gd name="T39" fmla="*/ 798 h 1352"/>
                  <a:gd name="T40" fmla="*/ 292 w 2261"/>
                  <a:gd name="T41" fmla="*/ 871 h 1352"/>
                  <a:gd name="T42" fmla="*/ 397 w 2261"/>
                  <a:gd name="T43" fmla="*/ 944 h 1352"/>
                  <a:gd name="T44" fmla="*/ 523 w 2261"/>
                  <a:gd name="T45" fmla="*/ 993 h 1352"/>
                  <a:gd name="T46" fmla="*/ 628 w 2261"/>
                  <a:gd name="T47" fmla="*/ 1066 h 1352"/>
                  <a:gd name="T48" fmla="*/ 858 w 2261"/>
                  <a:gd name="T49" fmla="*/ 1188 h 1352"/>
                  <a:gd name="T50" fmla="*/ 963 w 2261"/>
                  <a:gd name="T51" fmla="*/ 1262 h 1352"/>
                  <a:gd name="T52" fmla="*/ 1068 w 2261"/>
                  <a:gd name="T53" fmla="*/ 1334 h 1352"/>
                  <a:gd name="T54" fmla="*/ 1193 w 2261"/>
                  <a:gd name="T55" fmla="*/ 1334 h 1352"/>
                  <a:gd name="T56" fmla="*/ 1297 w 2261"/>
                  <a:gd name="T57" fmla="*/ 1262 h 1352"/>
                  <a:gd name="T58" fmla="*/ 1402 w 2261"/>
                  <a:gd name="T59" fmla="*/ 1188 h 1352"/>
                  <a:gd name="T60" fmla="*/ 1528 w 2261"/>
                  <a:gd name="T61" fmla="*/ 1140 h 1352"/>
                  <a:gd name="T62" fmla="*/ 1633 w 2261"/>
                  <a:gd name="T63" fmla="*/ 1066 h 1352"/>
                  <a:gd name="T64" fmla="*/ 1862 w 2261"/>
                  <a:gd name="T65" fmla="*/ 944 h 1352"/>
                  <a:gd name="T66" fmla="*/ 1967 w 2261"/>
                  <a:gd name="T67" fmla="*/ 871 h 1352"/>
                  <a:gd name="T68" fmla="*/ 2071 w 2261"/>
                  <a:gd name="T69" fmla="*/ 798 h 1352"/>
                  <a:gd name="T70" fmla="*/ 2197 w 2261"/>
                  <a:gd name="T71" fmla="*/ 749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61" h="1352">
                    <a:moveTo>
                      <a:pt x="2260" y="675"/>
                    </a:moveTo>
                    <a:lnTo>
                      <a:pt x="2260" y="675"/>
                    </a:lnTo>
                    <a:cubicBezTo>
                      <a:pt x="2260" y="643"/>
                      <a:pt x="2239" y="618"/>
                      <a:pt x="2197" y="602"/>
                    </a:cubicBezTo>
                    <a:lnTo>
                      <a:pt x="2071" y="553"/>
                    </a:lnTo>
                    <a:lnTo>
                      <a:pt x="2071" y="553"/>
                    </a:lnTo>
                    <a:cubicBezTo>
                      <a:pt x="2030" y="537"/>
                      <a:pt x="1995" y="513"/>
                      <a:pt x="1967" y="480"/>
                    </a:cubicBezTo>
                    <a:lnTo>
                      <a:pt x="1967" y="480"/>
                    </a:lnTo>
                    <a:cubicBezTo>
                      <a:pt x="1939" y="447"/>
                      <a:pt x="1904" y="424"/>
                      <a:pt x="1862" y="407"/>
                    </a:cubicBezTo>
                    <a:lnTo>
                      <a:pt x="1737" y="357"/>
                    </a:lnTo>
                    <a:lnTo>
                      <a:pt x="1737" y="357"/>
                    </a:lnTo>
                    <a:cubicBezTo>
                      <a:pt x="1696" y="342"/>
                      <a:pt x="1660" y="317"/>
                      <a:pt x="1633" y="285"/>
                    </a:cubicBezTo>
                    <a:lnTo>
                      <a:pt x="1633" y="285"/>
                    </a:lnTo>
                    <a:cubicBezTo>
                      <a:pt x="1604" y="252"/>
                      <a:pt x="1570" y="228"/>
                      <a:pt x="1528" y="212"/>
                    </a:cubicBezTo>
                    <a:lnTo>
                      <a:pt x="1402" y="163"/>
                    </a:lnTo>
                    <a:lnTo>
                      <a:pt x="1402" y="163"/>
                    </a:lnTo>
                    <a:cubicBezTo>
                      <a:pt x="1360" y="147"/>
                      <a:pt x="1325" y="123"/>
                      <a:pt x="1297" y="90"/>
                    </a:cubicBezTo>
                    <a:lnTo>
                      <a:pt x="1297" y="90"/>
                    </a:lnTo>
                    <a:cubicBezTo>
                      <a:pt x="1270" y="57"/>
                      <a:pt x="1234" y="33"/>
                      <a:pt x="1193" y="16"/>
                    </a:cubicBezTo>
                    <a:lnTo>
                      <a:pt x="1193" y="16"/>
                    </a:lnTo>
                    <a:cubicBezTo>
                      <a:pt x="1151" y="0"/>
                      <a:pt x="1109" y="0"/>
                      <a:pt x="1068" y="16"/>
                    </a:cubicBezTo>
                    <a:lnTo>
                      <a:pt x="1068" y="16"/>
                    </a:lnTo>
                    <a:cubicBezTo>
                      <a:pt x="1025" y="33"/>
                      <a:pt x="991" y="57"/>
                      <a:pt x="963" y="90"/>
                    </a:cubicBezTo>
                    <a:lnTo>
                      <a:pt x="963" y="90"/>
                    </a:lnTo>
                    <a:cubicBezTo>
                      <a:pt x="934" y="123"/>
                      <a:pt x="900" y="147"/>
                      <a:pt x="858" y="163"/>
                    </a:cubicBezTo>
                    <a:lnTo>
                      <a:pt x="732" y="212"/>
                    </a:lnTo>
                    <a:lnTo>
                      <a:pt x="732" y="212"/>
                    </a:lnTo>
                    <a:cubicBezTo>
                      <a:pt x="691" y="228"/>
                      <a:pt x="655" y="252"/>
                      <a:pt x="628" y="285"/>
                    </a:cubicBezTo>
                    <a:lnTo>
                      <a:pt x="628" y="285"/>
                    </a:lnTo>
                    <a:cubicBezTo>
                      <a:pt x="600" y="317"/>
                      <a:pt x="565" y="342"/>
                      <a:pt x="523" y="357"/>
                    </a:cubicBezTo>
                    <a:lnTo>
                      <a:pt x="397" y="407"/>
                    </a:lnTo>
                    <a:lnTo>
                      <a:pt x="397" y="407"/>
                    </a:lnTo>
                    <a:cubicBezTo>
                      <a:pt x="355" y="424"/>
                      <a:pt x="321" y="447"/>
                      <a:pt x="292" y="480"/>
                    </a:cubicBezTo>
                    <a:lnTo>
                      <a:pt x="292" y="480"/>
                    </a:lnTo>
                    <a:cubicBezTo>
                      <a:pt x="265" y="513"/>
                      <a:pt x="231" y="537"/>
                      <a:pt x="188" y="553"/>
                    </a:cubicBezTo>
                    <a:lnTo>
                      <a:pt x="63" y="602"/>
                    </a:lnTo>
                    <a:lnTo>
                      <a:pt x="63" y="602"/>
                    </a:lnTo>
                    <a:cubicBezTo>
                      <a:pt x="21" y="618"/>
                      <a:pt x="0" y="643"/>
                      <a:pt x="0" y="675"/>
                    </a:cubicBezTo>
                    <a:lnTo>
                      <a:pt x="0" y="675"/>
                    </a:lnTo>
                    <a:cubicBezTo>
                      <a:pt x="0" y="708"/>
                      <a:pt x="21" y="733"/>
                      <a:pt x="63" y="749"/>
                    </a:cubicBezTo>
                    <a:lnTo>
                      <a:pt x="188" y="798"/>
                    </a:lnTo>
                    <a:lnTo>
                      <a:pt x="188" y="798"/>
                    </a:lnTo>
                    <a:cubicBezTo>
                      <a:pt x="231" y="814"/>
                      <a:pt x="265" y="839"/>
                      <a:pt x="292" y="871"/>
                    </a:cubicBezTo>
                    <a:lnTo>
                      <a:pt x="292" y="871"/>
                    </a:lnTo>
                    <a:cubicBezTo>
                      <a:pt x="321" y="904"/>
                      <a:pt x="355" y="928"/>
                      <a:pt x="397" y="944"/>
                    </a:cubicBezTo>
                    <a:lnTo>
                      <a:pt x="523" y="993"/>
                    </a:lnTo>
                    <a:lnTo>
                      <a:pt x="523" y="993"/>
                    </a:lnTo>
                    <a:cubicBezTo>
                      <a:pt x="565" y="1009"/>
                      <a:pt x="600" y="1034"/>
                      <a:pt x="628" y="1066"/>
                    </a:cubicBezTo>
                    <a:lnTo>
                      <a:pt x="628" y="1066"/>
                    </a:lnTo>
                    <a:cubicBezTo>
                      <a:pt x="655" y="1099"/>
                      <a:pt x="691" y="1124"/>
                      <a:pt x="732" y="1140"/>
                    </a:cubicBezTo>
                    <a:lnTo>
                      <a:pt x="858" y="1188"/>
                    </a:lnTo>
                    <a:lnTo>
                      <a:pt x="858" y="1188"/>
                    </a:lnTo>
                    <a:cubicBezTo>
                      <a:pt x="900" y="1205"/>
                      <a:pt x="934" y="1228"/>
                      <a:pt x="963" y="1262"/>
                    </a:cubicBezTo>
                    <a:lnTo>
                      <a:pt x="963" y="1262"/>
                    </a:lnTo>
                    <a:cubicBezTo>
                      <a:pt x="991" y="1294"/>
                      <a:pt x="1025" y="1318"/>
                      <a:pt x="1068" y="1334"/>
                    </a:cubicBezTo>
                    <a:lnTo>
                      <a:pt x="1068" y="1334"/>
                    </a:lnTo>
                    <a:cubicBezTo>
                      <a:pt x="1109" y="1351"/>
                      <a:pt x="1151" y="1351"/>
                      <a:pt x="1193" y="1334"/>
                    </a:cubicBezTo>
                    <a:lnTo>
                      <a:pt x="1193" y="1334"/>
                    </a:lnTo>
                    <a:cubicBezTo>
                      <a:pt x="1234" y="1318"/>
                      <a:pt x="1270" y="1294"/>
                      <a:pt x="1297" y="1262"/>
                    </a:cubicBezTo>
                    <a:lnTo>
                      <a:pt x="1297" y="1262"/>
                    </a:lnTo>
                    <a:cubicBezTo>
                      <a:pt x="1325" y="1228"/>
                      <a:pt x="1360" y="1205"/>
                      <a:pt x="1402" y="1188"/>
                    </a:cubicBezTo>
                    <a:lnTo>
                      <a:pt x="1528" y="1140"/>
                    </a:lnTo>
                    <a:lnTo>
                      <a:pt x="1528" y="1140"/>
                    </a:lnTo>
                    <a:cubicBezTo>
                      <a:pt x="1570" y="1124"/>
                      <a:pt x="1604" y="1099"/>
                      <a:pt x="1633" y="1066"/>
                    </a:cubicBezTo>
                    <a:lnTo>
                      <a:pt x="1633" y="1066"/>
                    </a:lnTo>
                    <a:cubicBezTo>
                      <a:pt x="1660" y="1034"/>
                      <a:pt x="1696" y="1009"/>
                      <a:pt x="1737" y="993"/>
                    </a:cubicBezTo>
                    <a:lnTo>
                      <a:pt x="1862" y="944"/>
                    </a:lnTo>
                    <a:lnTo>
                      <a:pt x="1862" y="944"/>
                    </a:lnTo>
                    <a:cubicBezTo>
                      <a:pt x="1904" y="928"/>
                      <a:pt x="1939" y="904"/>
                      <a:pt x="1967" y="871"/>
                    </a:cubicBezTo>
                    <a:lnTo>
                      <a:pt x="1967" y="871"/>
                    </a:lnTo>
                    <a:cubicBezTo>
                      <a:pt x="1995" y="839"/>
                      <a:pt x="2030" y="814"/>
                      <a:pt x="2071" y="798"/>
                    </a:cubicBezTo>
                    <a:lnTo>
                      <a:pt x="2197" y="749"/>
                    </a:lnTo>
                    <a:lnTo>
                      <a:pt x="2197" y="749"/>
                    </a:lnTo>
                    <a:cubicBezTo>
                      <a:pt x="2239" y="733"/>
                      <a:pt x="2260" y="708"/>
                      <a:pt x="2260" y="67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296">
                <a:extLst>
                  <a:ext uri="{FF2B5EF4-FFF2-40B4-BE49-F238E27FC236}">
                    <a16:creationId xmlns="" xmlns:a16="http://schemas.microsoft.com/office/drawing/2014/main" id="{1D50EF2B-B34C-C749-9123-3E680B404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4300" y="5921375"/>
                <a:ext cx="641350" cy="382588"/>
              </a:xfrm>
              <a:custGeom>
                <a:avLst/>
                <a:gdLst>
                  <a:gd name="T0" fmla="*/ 1779 w 1780"/>
                  <a:gd name="T1" fmla="*/ 531 h 1064"/>
                  <a:gd name="T2" fmla="*/ 1630 w 1780"/>
                  <a:gd name="T3" fmla="*/ 435 h 1064"/>
                  <a:gd name="T4" fmla="*/ 1548 w 1780"/>
                  <a:gd name="T5" fmla="*/ 377 h 1064"/>
                  <a:gd name="T6" fmla="*/ 1465 w 1780"/>
                  <a:gd name="T7" fmla="*/ 320 h 1064"/>
                  <a:gd name="T8" fmla="*/ 1367 w 1780"/>
                  <a:gd name="T9" fmla="*/ 282 h 1064"/>
                  <a:gd name="T10" fmla="*/ 1285 w 1780"/>
                  <a:gd name="T11" fmla="*/ 225 h 1064"/>
                  <a:gd name="T12" fmla="*/ 1103 w 1780"/>
                  <a:gd name="T13" fmla="*/ 128 h 1064"/>
                  <a:gd name="T14" fmla="*/ 1020 w 1780"/>
                  <a:gd name="T15" fmla="*/ 71 h 1064"/>
                  <a:gd name="T16" fmla="*/ 938 w 1780"/>
                  <a:gd name="T17" fmla="*/ 13 h 1064"/>
                  <a:gd name="T18" fmla="*/ 840 w 1780"/>
                  <a:gd name="T19" fmla="*/ 13 h 1064"/>
                  <a:gd name="T20" fmla="*/ 758 w 1780"/>
                  <a:gd name="T21" fmla="*/ 71 h 1064"/>
                  <a:gd name="T22" fmla="*/ 675 w 1780"/>
                  <a:gd name="T23" fmla="*/ 128 h 1064"/>
                  <a:gd name="T24" fmla="*/ 576 w 1780"/>
                  <a:gd name="T25" fmla="*/ 167 h 1064"/>
                  <a:gd name="T26" fmla="*/ 494 w 1780"/>
                  <a:gd name="T27" fmla="*/ 225 h 1064"/>
                  <a:gd name="T28" fmla="*/ 312 w 1780"/>
                  <a:gd name="T29" fmla="*/ 320 h 1064"/>
                  <a:gd name="T30" fmla="*/ 230 w 1780"/>
                  <a:gd name="T31" fmla="*/ 377 h 1064"/>
                  <a:gd name="T32" fmla="*/ 148 w 1780"/>
                  <a:gd name="T33" fmla="*/ 435 h 1064"/>
                  <a:gd name="T34" fmla="*/ 49 w 1780"/>
                  <a:gd name="T35" fmla="*/ 474 h 1064"/>
                  <a:gd name="T36" fmla="*/ 0 w 1780"/>
                  <a:gd name="T37" fmla="*/ 531 h 1064"/>
                  <a:gd name="T38" fmla="*/ 148 w 1780"/>
                  <a:gd name="T39" fmla="*/ 627 h 1064"/>
                  <a:gd name="T40" fmla="*/ 230 w 1780"/>
                  <a:gd name="T41" fmla="*/ 685 h 1064"/>
                  <a:gd name="T42" fmla="*/ 312 w 1780"/>
                  <a:gd name="T43" fmla="*/ 743 h 1064"/>
                  <a:gd name="T44" fmla="*/ 411 w 1780"/>
                  <a:gd name="T45" fmla="*/ 781 h 1064"/>
                  <a:gd name="T46" fmla="*/ 494 w 1780"/>
                  <a:gd name="T47" fmla="*/ 839 h 1064"/>
                  <a:gd name="T48" fmla="*/ 675 w 1780"/>
                  <a:gd name="T49" fmla="*/ 935 h 1064"/>
                  <a:gd name="T50" fmla="*/ 758 w 1780"/>
                  <a:gd name="T51" fmla="*/ 993 h 1064"/>
                  <a:gd name="T52" fmla="*/ 840 w 1780"/>
                  <a:gd name="T53" fmla="*/ 1050 h 1064"/>
                  <a:gd name="T54" fmla="*/ 938 w 1780"/>
                  <a:gd name="T55" fmla="*/ 1050 h 1064"/>
                  <a:gd name="T56" fmla="*/ 1020 w 1780"/>
                  <a:gd name="T57" fmla="*/ 993 h 1064"/>
                  <a:gd name="T58" fmla="*/ 1103 w 1780"/>
                  <a:gd name="T59" fmla="*/ 935 h 1064"/>
                  <a:gd name="T60" fmla="*/ 1202 w 1780"/>
                  <a:gd name="T61" fmla="*/ 897 h 1064"/>
                  <a:gd name="T62" fmla="*/ 1285 w 1780"/>
                  <a:gd name="T63" fmla="*/ 839 h 1064"/>
                  <a:gd name="T64" fmla="*/ 1465 w 1780"/>
                  <a:gd name="T65" fmla="*/ 743 h 1064"/>
                  <a:gd name="T66" fmla="*/ 1548 w 1780"/>
                  <a:gd name="T67" fmla="*/ 685 h 1064"/>
                  <a:gd name="T68" fmla="*/ 1630 w 1780"/>
                  <a:gd name="T69" fmla="*/ 627 h 1064"/>
                  <a:gd name="T70" fmla="*/ 1729 w 1780"/>
                  <a:gd name="T71" fmla="*/ 589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80" h="1064">
                    <a:moveTo>
                      <a:pt x="1779" y="531"/>
                    </a:moveTo>
                    <a:lnTo>
                      <a:pt x="1779" y="531"/>
                    </a:lnTo>
                    <a:cubicBezTo>
                      <a:pt x="1779" y="506"/>
                      <a:pt x="1762" y="486"/>
                      <a:pt x="1729" y="474"/>
                    </a:cubicBezTo>
                    <a:lnTo>
                      <a:pt x="1630" y="435"/>
                    </a:lnTo>
                    <a:lnTo>
                      <a:pt x="1630" y="435"/>
                    </a:lnTo>
                    <a:cubicBezTo>
                      <a:pt x="1597" y="423"/>
                      <a:pt x="1570" y="404"/>
                      <a:pt x="1548" y="377"/>
                    </a:cubicBezTo>
                    <a:lnTo>
                      <a:pt x="1548" y="377"/>
                    </a:lnTo>
                    <a:cubicBezTo>
                      <a:pt x="1526" y="352"/>
                      <a:pt x="1499" y="333"/>
                      <a:pt x="1465" y="320"/>
                    </a:cubicBezTo>
                    <a:lnTo>
                      <a:pt x="1367" y="282"/>
                    </a:lnTo>
                    <a:lnTo>
                      <a:pt x="1367" y="282"/>
                    </a:lnTo>
                    <a:cubicBezTo>
                      <a:pt x="1334" y="269"/>
                      <a:pt x="1306" y="250"/>
                      <a:pt x="1285" y="225"/>
                    </a:cubicBezTo>
                    <a:lnTo>
                      <a:pt x="1285" y="225"/>
                    </a:lnTo>
                    <a:cubicBezTo>
                      <a:pt x="1262" y="198"/>
                      <a:pt x="1235" y="179"/>
                      <a:pt x="1202" y="167"/>
                    </a:cubicBezTo>
                    <a:lnTo>
                      <a:pt x="1103" y="128"/>
                    </a:lnTo>
                    <a:lnTo>
                      <a:pt x="1103" y="128"/>
                    </a:lnTo>
                    <a:cubicBezTo>
                      <a:pt x="1070" y="115"/>
                      <a:pt x="1043" y="96"/>
                      <a:pt x="1020" y="71"/>
                    </a:cubicBezTo>
                    <a:lnTo>
                      <a:pt x="1020" y="71"/>
                    </a:lnTo>
                    <a:cubicBezTo>
                      <a:pt x="999" y="45"/>
                      <a:pt x="971" y="26"/>
                      <a:pt x="938" y="13"/>
                    </a:cubicBezTo>
                    <a:lnTo>
                      <a:pt x="938" y="13"/>
                    </a:lnTo>
                    <a:cubicBezTo>
                      <a:pt x="905" y="0"/>
                      <a:pt x="873" y="0"/>
                      <a:pt x="840" y="13"/>
                    </a:cubicBezTo>
                    <a:lnTo>
                      <a:pt x="840" y="13"/>
                    </a:lnTo>
                    <a:cubicBezTo>
                      <a:pt x="807" y="26"/>
                      <a:pt x="780" y="45"/>
                      <a:pt x="758" y="71"/>
                    </a:cubicBezTo>
                    <a:lnTo>
                      <a:pt x="758" y="71"/>
                    </a:lnTo>
                    <a:cubicBezTo>
                      <a:pt x="735" y="96"/>
                      <a:pt x="708" y="115"/>
                      <a:pt x="675" y="128"/>
                    </a:cubicBezTo>
                    <a:lnTo>
                      <a:pt x="576" y="167"/>
                    </a:lnTo>
                    <a:lnTo>
                      <a:pt x="576" y="167"/>
                    </a:lnTo>
                    <a:cubicBezTo>
                      <a:pt x="544" y="179"/>
                      <a:pt x="516" y="198"/>
                      <a:pt x="494" y="225"/>
                    </a:cubicBezTo>
                    <a:lnTo>
                      <a:pt x="494" y="225"/>
                    </a:lnTo>
                    <a:cubicBezTo>
                      <a:pt x="472" y="250"/>
                      <a:pt x="444" y="269"/>
                      <a:pt x="411" y="282"/>
                    </a:cubicBezTo>
                    <a:lnTo>
                      <a:pt x="312" y="320"/>
                    </a:lnTo>
                    <a:lnTo>
                      <a:pt x="312" y="320"/>
                    </a:lnTo>
                    <a:cubicBezTo>
                      <a:pt x="279" y="333"/>
                      <a:pt x="252" y="352"/>
                      <a:pt x="230" y="377"/>
                    </a:cubicBezTo>
                    <a:lnTo>
                      <a:pt x="230" y="377"/>
                    </a:lnTo>
                    <a:cubicBezTo>
                      <a:pt x="208" y="404"/>
                      <a:pt x="181" y="423"/>
                      <a:pt x="148" y="435"/>
                    </a:cubicBezTo>
                    <a:lnTo>
                      <a:pt x="49" y="474"/>
                    </a:lnTo>
                    <a:lnTo>
                      <a:pt x="49" y="474"/>
                    </a:lnTo>
                    <a:cubicBezTo>
                      <a:pt x="17" y="486"/>
                      <a:pt x="0" y="506"/>
                      <a:pt x="0" y="531"/>
                    </a:cubicBezTo>
                    <a:lnTo>
                      <a:pt x="0" y="531"/>
                    </a:lnTo>
                    <a:cubicBezTo>
                      <a:pt x="0" y="557"/>
                      <a:pt x="17" y="576"/>
                      <a:pt x="49" y="589"/>
                    </a:cubicBezTo>
                    <a:lnTo>
                      <a:pt x="148" y="627"/>
                    </a:lnTo>
                    <a:lnTo>
                      <a:pt x="148" y="627"/>
                    </a:lnTo>
                    <a:cubicBezTo>
                      <a:pt x="181" y="640"/>
                      <a:pt x="208" y="660"/>
                      <a:pt x="230" y="685"/>
                    </a:cubicBezTo>
                    <a:lnTo>
                      <a:pt x="230" y="685"/>
                    </a:lnTo>
                    <a:cubicBezTo>
                      <a:pt x="252" y="711"/>
                      <a:pt x="279" y="730"/>
                      <a:pt x="312" y="743"/>
                    </a:cubicBezTo>
                    <a:lnTo>
                      <a:pt x="411" y="781"/>
                    </a:lnTo>
                    <a:lnTo>
                      <a:pt x="411" y="781"/>
                    </a:lnTo>
                    <a:cubicBezTo>
                      <a:pt x="444" y="794"/>
                      <a:pt x="472" y="814"/>
                      <a:pt x="494" y="839"/>
                    </a:cubicBezTo>
                    <a:lnTo>
                      <a:pt x="494" y="839"/>
                    </a:lnTo>
                    <a:cubicBezTo>
                      <a:pt x="516" y="865"/>
                      <a:pt x="544" y="884"/>
                      <a:pt x="576" y="897"/>
                    </a:cubicBezTo>
                    <a:lnTo>
                      <a:pt x="675" y="935"/>
                    </a:lnTo>
                    <a:lnTo>
                      <a:pt x="675" y="935"/>
                    </a:lnTo>
                    <a:cubicBezTo>
                      <a:pt x="708" y="948"/>
                      <a:pt x="735" y="967"/>
                      <a:pt x="758" y="993"/>
                    </a:cubicBezTo>
                    <a:lnTo>
                      <a:pt x="758" y="993"/>
                    </a:lnTo>
                    <a:cubicBezTo>
                      <a:pt x="780" y="1019"/>
                      <a:pt x="807" y="1038"/>
                      <a:pt x="840" y="1050"/>
                    </a:cubicBezTo>
                    <a:lnTo>
                      <a:pt x="840" y="1050"/>
                    </a:lnTo>
                    <a:cubicBezTo>
                      <a:pt x="873" y="1063"/>
                      <a:pt x="905" y="1063"/>
                      <a:pt x="938" y="1050"/>
                    </a:cubicBezTo>
                    <a:lnTo>
                      <a:pt x="938" y="1050"/>
                    </a:lnTo>
                    <a:cubicBezTo>
                      <a:pt x="971" y="1038"/>
                      <a:pt x="999" y="1019"/>
                      <a:pt x="1020" y="993"/>
                    </a:cubicBezTo>
                    <a:lnTo>
                      <a:pt x="1020" y="993"/>
                    </a:lnTo>
                    <a:cubicBezTo>
                      <a:pt x="1043" y="967"/>
                      <a:pt x="1070" y="948"/>
                      <a:pt x="1103" y="935"/>
                    </a:cubicBezTo>
                    <a:lnTo>
                      <a:pt x="1202" y="897"/>
                    </a:lnTo>
                    <a:lnTo>
                      <a:pt x="1202" y="897"/>
                    </a:lnTo>
                    <a:cubicBezTo>
                      <a:pt x="1235" y="884"/>
                      <a:pt x="1262" y="865"/>
                      <a:pt x="1285" y="839"/>
                    </a:cubicBezTo>
                    <a:lnTo>
                      <a:pt x="1285" y="839"/>
                    </a:lnTo>
                    <a:cubicBezTo>
                      <a:pt x="1306" y="814"/>
                      <a:pt x="1334" y="794"/>
                      <a:pt x="1367" y="781"/>
                    </a:cubicBezTo>
                    <a:lnTo>
                      <a:pt x="1465" y="743"/>
                    </a:lnTo>
                    <a:lnTo>
                      <a:pt x="1465" y="743"/>
                    </a:lnTo>
                    <a:cubicBezTo>
                      <a:pt x="1499" y="730"/>
                      <a:pt x="1526" y="711"/>
                      <a:pt x="1548" y="685"/>
                    </a:cubicBezTo>
                    <a:lnTo>
                      <a:pt x="1548" y="685"/>
                    </a:lnTo>
                    <a:cubicBezTo>
                      <a:pt x="1570" y="660"/>
                      <a:pt x="1597" y="640"/>
                      <a:pt x="1630" y="627"/>
                    </a:cubicBezTo>
                    <a:lnTo>
                      <a:pt x="1729" y="589"/>
                    </a:lnTo>
                    <a:lnTo>
                      <a:pt x="1729" y="589"/>
                    </a:lnTo>
                    <a:cubicBezTo>
                      <a:pt x="1762" y="576"/>
                      <a:pt x="1779" y="557"/>
                      <a:pt x="1779" y="53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297">
                <a:extLst>
                  <a:ext uri="{FF2B5EF4-FFF2-40B4-BE49-F238E27FC236}">
                    <a16:creationId xmlns="" xmlns:a16="http://schemas.microsoft.com/office/drawing/2014/main" id="{8C6D0163-55D4-CE47-97F3-F943C4EEB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9753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131 w 165"/>
                  <a:gd name="T3" fmla="*/ 153 h 307"/>
                  <a:gd name="T4" fmla="*/ 131 w 165"/>
                  <a:gd name="T5" fmla="*/ 153 h 307"/>
                  <a:gd name="T6" fmla="*/ 164 w 165"/>
                  <a:gd name="T7" fmla="*/ 77 h 307"/>
                  <a:gd name="T8" fmla="*/ 164 w 165"/>
                  <a:gd name="T9" fmla="*/ 77 h 307"/>
                  <a:gd name="T10" fmla="*/ 115 w 165"/>
                  <a:gd name="T11" fmla="*/ 19 h 307"/>
                  <a:gd name="T12" fmla="*/ 115 w 165"/>
                  <a:gd name="T13" fmla="*/ 19 h 307"/>
                  <a:gd name="T14" fmla="*/ 0 w 165"/>
                  <a:gd name="T15" fmla="*/ 0 h 307"/>
                  <a:gd name="T16" fmla="*/ 0 w 165"/>
                  <a:gd name="T17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52" y="128"/>
                      <a:pt x="164" y="102"/>
                      <a:pt x="164" y="77"/>
                    </a:cubicBezTo>
                    <a:lnTo>
                      <a:pt x="164" y="77"/>
                    </a:lnTo>
                    <a:cubicBezTo>
                      <a:pt x="164" y="51"/>
                      <a:pt x="148" y="32"/>
                      <a:pt x="115" y="19"/>
                    </a:cubicBezTo>
                    <a:lnTo>
                      <a:pt x="115" y="19"/>
                    </a:lnTo>
                    <a:cubicBezTo>
                      <a:pt x="81" y="7"/>
                      <a:pt x="44" y="0"/>
                      <a:pt x="0" y="0"/>
                    </a:cubicBez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298">
                <a:extLst>
                  <a:ext uri="{FF2B5EF4-FFF2-40B4-BE49-F238E27FC236}">
                    <a16:creationId xmlns="" xmlns:a16="http://schemas.microsoft.com/office/drawing/2014/main" id="{CAC5F905-0EBE-DA41-A1B6-E214F91D7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1404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0 w 165"/>
                  <a:gd name="T3" fmla="*/ 306 h 307"/>
                  <a:gd name="T4" fmla="*/ 115 w 165"/>
                  <a:gd name="T5" fmla="*/ 287 h 307"/>
                  <a:gd name="T6" fmla="*/ 115 w 165"/>
                  <a:gd name="T7" fmla="*/ 287 h 307"/>
                  <a:gd name="T8" fmla="*/ 164 w 165"/>
                  <a:gd name="T9" fmla="*/ 230 h 307"/>
                  <a:gd name="T10" fmla="*/ 164 w 165"/>
                  <a:gd name="T11" fmla="*/ 230 h 307"/>
                  <a:gd name="T12" fmla="*/ 131 w 165"/>
                  <a:gd name="T13" fmla="*/ 153 h 307"/>
                  <a:gd name="T14" fmla="*/ 66 w 165"/>
                  <a:gd name="T15" fmla="*/ 77 h 307"/>
                  <a:gd name="T16" fmla="*/ 0 w 165"/>
                  <a:gd name="T17" fmla="*/ 0 h 307"/>
                  <a:gd name="T18" fmla="*/ 0 w 165"/>
                  <a:gd name="T19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0" y="306"/>
                    </a:lnTo>
                    <a:cubicBezTo>
                      <a:pt x="44" y="306"/>
                      <a:pt x="81" y="300"/>
                      <a:pt x="115" y="287"/>
                    </a:cubicBezTo>
                    <a:lnTo>
                      <a:pt x="115" y="287"/>
                    </a:lnTo>
                    <a:cubicBezTo>
                      <a:pt x="148" y="274"/>
                      <a:pt x="164" y="255"/>
                      <a:pt x="164" y="230"/>
                    </a:cubicBezTo>
                    <a:lnTo>
                      <a:pt x="164" y="230"/>
                    </a:lnTo>
                    <a:cubicBezTo>
                      <a:pt x="164" y="205"/>
                      <a:pt x="152" y="179"/>
                      <a:pt x="131" y="153"/>
                    </a:cubicBezTo>
                    <a:lnTo>
                      <a:pt x="66" y="77"/>
                    </a:lnTo>
                    <a:lnTo>
                      <a:pt x="0" y="0"/>
                    </a:ln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299">
                <a:extLst>
                  <a:ext uri="{FF2B5EF4-FFF2-40B4-BE49-F238E27FC236}">
                    <a16:creationId xmlns="" xmlns:a16="http://schemas.microsoft.com/office/drawing/2014/main" id="{FC9A38DC-7926-5641-9451-913BA5B12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4800" y="6032500"/>
                <a:ext cx="260350" cy="160338"/>
              </a:xfrm>
              <a:custGeom>
                <a:avLst/>
                <a:gdLst>
                  <a:gd name="T0" fmla="*/ 49 w 723"/>
                  <a:gd name="T1" fmla="*/ 280 h 447"/>
                  <a:gd name="T2" fmla="*/ 148 w 723"/>
                  <a:gd name="T3" fmla="*/ 318 h 447"/>
                  <a:gd name="T4" fmla="*/ 148 w 723"/>
                  <a:gd name="T5" fmla="*/ 318 h 447"/>
                  <a:gd name="T6" fmla="*/ 230 w 723"/>
                  <a:gd name="T7" fmla="*/ 376 h 447"/>
                  <a:gd name="T8" fmla="*/ 230 w 723"/>
                  <a:gd name="T9" fmla="*/ 376 h 447"/>
                  <a:gd name="T10" fmla="*/ 312 w 723"/>
                  <a:gd name="T11" fmla="*/ 433 h 447"/>
                  <a:gd name="T12" fmla="*/ 312 w 723"/>
                  <a:gd name="T13" fmla="*/ 433 h 447"/>
                  <a:gd name="T14" fmla="*/ 410 w 723"/>
                  <a:gd name="T15" fmla="*/ 433 h 447"/>
                  <a:gd name="T16" fmla="*/ 410 w 723"/>
                  <a:gd name="T17" fmla="*/ 433 h 447"/>
                  <a:gd name="T18" fmla="*/ 492 w 723"/>
                  <a:gd name="T19" fmla="*/ 376 h 447"/>
                  <a:gd name="T20" fmla="*/ 492 w 723"/>
                  <a:gd name="T21" fmla="*/ 376 h 447"/>
                  <a:gd name="T22" fmla="*/ 574 w 723"/>
                  <a:gd name="T23" fmla="*/ 318 h 447"/>
                  <a:gd name="T24" fmla="*/ 673 w 723"/>
                  <a:gd name="T25" fmla="*/ 280 h 447"/>
                  <a:gd name="T26" fmla="*/ 673 w 723"/>
                  <a:gd name="T27" fmla="*/ 280 h 447"/>
                  <a:gd name="T28" fmla="*/ 722 w 723"/>
                  <a:gd name="T29" fmla="*/ 222 h 447"/>
                  <a:gd name="T30" fmla="*/ 722 w 723"/>
                  <a:gd name="T31" fmla="*/ 222 h 447"/>
                  <a:gd name="T32" fmla="*/ 673 w 723"/>
                  <a:gd name="T33" fmla="*/ 165 h 447"/>
                  <a:gd name="T34" fmla="*/ 574 w 723"/>
                  <a:gd name="T35" fmla="*/ 126 h 447"/>
                  <a:gd name="T36" fmla="*/ 574 w 723"/>
                  <a:gd name="T37" fmla="*/ 126 h 447"/>
                  <a:gd name="T38" fmla="*/ 492 w 723"/>
                  <a:gd name="T39" fmla="*/ 69 h 447"/>
                  <a:gd name="T40" fmla="*/ 492 w 723"/>
                  <a:gd name="T41" fmla="*/ 69 h 447"/>
                  <a:gd name="T42" fmla="*/ 410 w 723"/>
                  <a:gd name="T43" fmla="*/ 13 h 447"/>
                  <a:gd name="T44" fmla="*/ 410 w 723"/>
                  <a:gd name="T45" fmla="*/ 13 h 447"/>
                  <a:gd name="T46" fmla="*/ 312 w 723"/>
                  <a:gd name="T47" fmla="*/ 13 h 447"/>
                  <a:gd name="T48" fmla="*/ 312 w 723"/>
                  <a:gd name="T49" fmla="*/ 13 h 447"/>
                  <a:gd name="T50" fmla="*/ 230 w 723"/>
                  <a:gd name="T51" fmla="*/ 69 h 447"/>
                  <a:gd name="T52" fmla="*/ 230 w 723"/>
                  <a:gd name="T53" fmla="*/ 69 h 447"/>
                  <a:gd name="T54" fmla="*/ 148 w 723"/>
                  <a:gd name="T55" fmla="*/ 126 h 447"/>
                  <a:gd name="T56" fmla="*/ 49 w 723"/>
                  <a:gd name="T57" fmla="*/ 165 h 447"/>
                  <a:gd name="T58" fmla="*/ 49 w 723"/>
                  <a:gd name="T59" fmla="*/ 165 h 447"/>
                  <a:gd name="T60" fmla="*/ 0 w 723"/>
                  <a:gd name="T61" fmla="*/ 222 h 447"/>
                  <a:gd name="T62" fmla="*/ 0 w 723"/>
                  <a:gd name="T63" fmla="*/ 222 h 447"/>
                  <a:gd name="T64" fmla="*/ 49 w 723"/>
                  <a:gd name="T65" fmla="*/ 28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3" h="447">
                    <a:moveTo>
                      <a:pt x="49" y="280"/>
                    </a:moveTo>
                    <a:lnTo>
                      <a:pt x="148" y="318"/>
                    </a:lnTo>
                    <a:lnTo>
                      <a:pt x="148" y="318"/>
                    </a:lnTo>
                    <a:cubicBezTo>
                      <a:pt x="181" y="331"/>
                      <a:pt x="208" y="350"/>
                      <a:pt x="230" y="376"/>
                    </a:cubicBezTo>
                    <a:lnTo>
                      <a:pt x="230" y="376"/>
                    </a:lnTo>
                    <a:cubicBezTo>
                      <a:pt x="252" y="401"/>
                      <a:pt x="279" y="420"/>
                      <a:pt x="312" y="433"/>
                    </a:cubicBezTo>
                    <a:lnTo>
                      <a:pt x="312" y="433"/>
                    </a:lnTo>
                    <a:cubicBezTo>
                      <a:pt x="345" y="446"/>
                      <a:pt x="377" y="446"/>
                      <a:pt x="410" y="433"/>
                    </a:cubicBezTo>
                    <a:lnTo>
                      <a:pt x="410" y="433"/>
                    </a:lnTo>
                    <a:cubicBezTo>
                      <a:pt x="442" y="420"/>
                      <a:pt x="470" y="401"/>
                      <a:pt x="492" y="376"/>
                    </a:cubicBezTo>
                    <a:lnTo>
                      <a:pt x="492" y="376"/>
                    </a:lnTo>
                    <a:cubicBezTo>
                      <a:pt x="514" y="350"/>
                      <a:pt x="541" y="331"/>
                      <a:pt x="574" y="318"/>
                    </a:cubicBezTo>
                    <a:lnTo>
                      <a:pt x="673" y="280"/>
                    </a:lnTo>
                    <a:lnTo>
                      <a:pt x="673" y="280"/>
                    </a:lnTo>
                    <a:cubicBezTo>
                      <a:pt x="705" y="267"/>
                      <a:pt x="722" y="248"/>
                      <a:pt x="722" y="222"/>
                    </a:cubicBezTo>
                    <a:lnTo>
                      <a:pt x="722" y="222"/>
                    </a:lnTo>
                    <a:cubicBezTo>
                      <a:pt x="722" y="197"/>
                      <a:pt x="705" y="177"/>
                      <a:pt x="673" y="165"/>
                    </a:cubicBezTo>
                    <a:lnTo>
                      <a:pt x="574" y="126"/>
                    </a:lnTo>
                    <a:lnTo>
                      <a:pt x="574" y="126"/>
                    </a:lnTo>
                    <a:cubicBezTo>
                      <a:pt x="541" y="114"/>
                      <a:pt x="514" y="95"/>
                      <a:pt x="492" y="69"/>
                    </a:cubicBezTo>
                    <a:lnTo>
                      <a:pt x="492" y="69"/>
                    </a:lnTo>
                    <a:cubicBezTo>
                      <a:pt x="470" y="44"/>
                      <a:pt x="442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5" y="0"/>
                      <a:pt x="312" y="13"/>
                    </a:cubicBezTo>
                    <a:lnTo>
                      <a:pt x="312" y="13"/>
                    </a:lnTo>
                    <a:cubicBezTo>
                      <a:pt x="279" y="25"/>
                      <a:pt x="252" y="44"/>
                      <a:pt x="230" y="69"/>
                    </a:cubicBezTo>
                    <a:lnTo>
                      <a:pt x="230" y="69"/>
                    </a:lnTo>
                    <a:cubicBezTo>
                      <a:pt x="208" y="95"/>
                      <a:pt x="181" y="114"/>
                      <a:pt x="148" y="126"/>
                    </a:cubicBezTo>
                    <a:lnTo>
                      <a:pt x="49" y="165"/>
                    </a:lnTo>
                    <a:lnTo>
                      <a:pt x="49" y="165"/>
                    </a:lnTo>
                    <a:cubicBezTo>
                      <a:pt x="17" y="177"/>
                      <a:pt x="0" y="197"/>
                      <a:pt x="0" y="222"/>
                    </a:cubicBezTo>
                    <a:lnTo>
                      <a:pt x="0" y="222"/>
                    </a:lnTo>
                    <a:cubicBezTo>
                      <a:pt x="0" y="248"/>
                      <a:pt x="17" y="267"/>
                      <a:pt x="49" y="2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300">
                <a:extLst>
                  <a:ext uri="{FF2B5EF4-FFF2-40B4-BE49-F238E27FC236}">
                    <a16:creationId xmlns="" xmlns:a16="http://schemas.microsoft.com/office/drawing/2014/main" id="{A6D9F197-5380-9144-93F7-B732645C4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113" y="6032500"/>
                <a:ext cx="165100" cy="160338"/>
              </a:xfrm>
              <a:custGeom>
                <a:avLst/>
                <a:gdLst>
                  <a:gd name="T0" fmla="*/ 328 w 459"/>
                  <a:gd name="T1" fmla="*/ 222 h 447"/>
                  <a:gd name="T2" fmla="*/ 328 w 459"/>
                  <a:gd name="T3" fmla="*/ 222 h 447"/>
                  <a:gd name="T4" fmla="*/ 278 w 459"/>
                  <a:gd name="T5" fmla="*/ 165 h 447"/>
                  <a:gd name="T6" fmla="*/ 278 w 459"/>
                  <a:gd name="T7" fmla="*/ 165 h 447"/>
                  <a:gd name="T8" fmla="*/ 180 w 459"/>
                  <a:gd name="T9" fmla="*/ 165 h 447"/>
                  <a:gd name="T10" fmla="*/ 180 w 459"/>
                  <a:gd name="T11" fmla="*/ 165 h 447"/>
                  <a:gd name="T12" fmla="*/ 130 w 459"/>
                  <a:gd name="T13" fmla="*/ 222 h 447"/>
                  <a:gd name="T14" fmla="*/ 130 w 459"/>
                  <a:gd name="T15" fmla="*/ 222 h 447"/>
                  <a:gd name="T16" fmla="*/ 180 w 459"/>
                  <a:gd name="T17" fmla="*/ 280 h 447"/>
                  <a:gd name="T18" fmla="*/ 180 w 459"/>
                  <a:gd name="T19" fmla="*/ 280 h 447"/>
                  <a:gd name="T20" fmla="*/ 278 w 459"/>
                  <a:gd name="T21" fmla="*/ 280 h 447"/>
                  <a:gd name="T22" fmla="*/ 278 w 459"/>
                  <a:gd name="T23" fmla="*/ 280 h 447"/>
                  <a:gd name="T24" fmla="*/ 328 w 459"/>
                  <a:gd name="T25" fmla="*/ 222 h 447"/>
                  <a:gd name="T26" fmla="*/ 426 w 459"/>
                  <a:gd name="T27" fmla="*/ 146 h 447"/>
                  <a:gd name="T28" fmla="*/ 426 w 459"/>
                  <a:gd name="T29" fmla="*/ 146 h 447"/>
                  <a:gd name="T30" fmla="*/ 458 w 459"/>
                  <a:gd name="T31" fmla="*/ 222 h 447"/>
                  <a:gd name="T32" fmla="*/ 458 w 459"/>
                  <a:gd name="T33" fmla="*/ 222 h 447"/>
                  <a:gd name="T34" fmla="*/ 426 w 459"/>
                  <a:gd name="T35" fmla="*/ 299 h 447"/>
                  <a:gd name="T36" fmla="*/ 360 w 459"/>
                  <a:gd name="T37" fmla="*/ 376 h 447"/>
                  <a:gd name="T38" fmla="*/ 360 w 459"/>
                  <a:gd name="T39" fmla="*/ 376 h 447"/>
                  <a:gd name="T40" fmla="*/ 278 w 459"/>
                  <a:gd name="T41" fmla="*/ 433 h 447"/>
                  <a:gd name="T42" fmla="*/ 278 w 459"/>
                  <a:gd name="T43" fmla="*/ 433 h 447"/>
                  <a:gd name="T44" fmla="*/ 180 w 459"/>
                  <a:gd name="T45" fmla="*/ 433 h 447"/>
                  <a:gd name="T46" fmla="*/ 180 w 459"/>
                  <a:gd name="T47" fmla="*/ 433 h 447"/>
                  <a:gd name="T48" fmla="*/ 98 w 459"/>
                  <a:gd name="T49" fmla="*/ 376 h 447"/>
                  <a:gd name="T50" fmla="*/ 32 w 459"/>
                  <a:gd name="T51" fmla="*/ 299 h 447"/>
                  <a:gd name="T52" fmla="*/ 32 w 459"/>
                  <a:gd name="T53" fmla="*/ 299 h 447"/>
                  <a:gd name="T54" fmla="*/ 0 w 459"/>
                  <a:gd name="T55" fmla="*/ 222 h 447"/>
                  <a:gd name="T56" fmla="*/ 0 w 459"/>
                  <a:gd name="T57" fmla="*/ 222 h 447"/>
                  <a:gd name="T58" fmla="*/ 32 w 459"/>
                  <a:gd name="T59" fmla="*/ 146 h 447"/>
                  <a:gd name="T60" fmla="*/ 98 w 459"/>
                  <a:gd name="T61" fmla="*/ 69 h 447"/>
                  <a:gd name="T62" fmla="*/ 98 w 459"/>
                  <a:gd name="T63" fmla="*/ 69 h 447"/>
                  <a:gd name="T64" fmla="*/ 180 w 459"/>
                  <a:gd name="T65" fmla="*/ 13 h 447"/>
                  <a:gd name="T66" fmla="*/ 180 w 459"/>
                  <a:gd name="T67" fmla="*/ 13 h 447"/>
                  <a:gd name="T68" fmla="*/ 278 w 459"/>
                  <a:gd name="T69" fmla="*/ 13 h 447"/>
                  <a:gd name="T70" fmla="*/ 278 w 459"/>
                  <a:gd name="T71" fmla="*/ 13 h 447"/>
                  <a:gd name="T72" fmla="*/ 360 w 459"/>
                  <a:gd name="T73" fmla="*/ 69 h 447"/>
                  <a:gd name="T74" fmla="*/ 426 w 459"/>
                  <a:gd name="T75" fmla="*/ 146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9" h="447">
                    <a:moveTo>
                      <a:pt x="328" y="222"/>
                    </a:moveTo>
                    <a:lnTo>
                      <a:pt x="328" y="222"/>
                    </a:lnTo>
                    <a:cubicBezTo>
                      <a:pt x="328" y="197"/>
                      <a:pt x="311" y="177"/>
                      <a:pt x="278" y="165"/>
                    </a:cubicBezTo>
                    <a:lnTo>
                      <a:pt x="278" y="165"/>
                    </a:lnTo>
                    <a:cubicBezTo>
                      <a:pt x="245" y="152"/>
                      <a:pt x="212" y="152"/>
                      <a:pt x="180" y="165"/>
                    </a:cubicBezTo>
                    <a:lnTo>
                      <a:pt x="180" y="165"/>
                    </a:lnTo>
                    <a:cubicBezTo>
                      <a:pt x="147" y="177"/>
                      <a:pt x="130" y="197"/>
                      <a:pt x="130" y="222"/>
                    </a:cubicBezTo>
                    <a:lnTo>
                      <a:pt x="130" y="222"/>
                    </a:lnTo>
                    <a:cubicBezTo>
                      <a:pt x="130" y="248"/>
                      <a:pt x="147" y="267"/>
                      <a:pt x="180" y="280"/>
                    </a:cubicBezTo>
                    <a:lnTo>
                      <a:pt x="180" y="280"/>
                    </a:lnTo>
                    <a:cubicBezTo>
                      <a:pt x="212" y="293"/>
                      <a:pt x="245" y="293"/>
                      <a:pt x="278" y="280"/>
                    </a:cubicBezTo>
                    <a:lnTo>
                      <a:pt x="278" y="280"/>
                    </a:lnTo>
                    <a:cubicBezTo>
                      <a:pt x="311" y="267"/>
                      <a:pt x="328" y="248"/>
                      <a:pt x="328" y="222"/>
                    </a:cubicBezTo>
                    <a:close/>
                    <a:moveTo>
                      <a:pt x="426" y="146"/>
                    </a:moveTo>
                    <a:lnTo>
                      <a:pt x="426" y="146"/>
                    </a:lnTo>
                    <a:cubicBezTo>
                      <a:pt x="447" y="172"/>
                      <a:pt x="458" y="197"/>
                      <a:pt x="458" y="222"/>
                    </a:cubicBezTo>
                    <a:lnTo>
                      <a:pt x="458" y="222"/>
                    </a:lnTo>
                    <a:cubicBezTo>
                      <a:pt x="458" y="248"/>
                      <a:pt x="447" y="273"/>
                      <a:pt x="426" y="299"/>
                    </a:cubicBezTo>
                    <a:lnTo>
                      <a:pt x="360" y="376"/>
                    </a:lnTo>
                    <a:lnTo>
                      <a:pt x="360" y="376"/>
                    </a:lnTo>
                    <a:cubicBezTo>
                      <a:pt x="338" y="401"/>
                      <a:pt x="311" y="420"/>
                      <a:pt x="278" y="433"/>
                    </a:cubicBezTo>
                    <a:lnTo>
                      <a:pt x="278" y="433"/>
                    </a:lnTo>
                    <a:cubicBezTo>
                      <a:pt x="245" y="446"/>
                      <a:pt x="212" y="446"/>
                      <a:pt x="180" y="433"/>
                    </a:cubicBezTo>
                    <a:lnTo>
                      <a:pt x="180" y="433"/>
                    </a:lnTo>
                    <a:cubicBezTo>
                      <a:pt x="147" y="420"/>
                      <a:pt x="120" y="401"/>
                      <a:pt x="98" y="376"/>
                    </a:cubicBezTo>
                    <a:lnTo>
                      <a:pt x="32" y="299"/>
                    </a:lnTo>
                    <a:lnTo>
                      <a:pt x="32" y="299"/>
                    </a:lnTo>
                    <a:cubicBezTo>
                      <a:pt x="10" y="273"/>
                      <a:pt x="0" y="248"/>
                      <a:pt x="0" y="222"/>
                    </a:cubicBezTo>
                    <a:lnTo>
                      <a:pt x="0" y="222"/>
                    </a:lnTo>
                    <a:cubicBezTo>
                      <a:pt x="0" y="197"/>
                      <a:pt x="10" y="172"/>
                      <a:pt x="32" y="146"/>
                    </a:cubicBezTo>
                    <a:lnTo>
                      <a:pt x="98" y="69"/>
                    </a:lnTo>
                    <a:lnTo>
                      <a:pt x="98" y="69"/>
                    </a:lnTo>
                    <a:cubicBezTo>
                      <a:pt x="120" y="44"/>
                      <a:pt x="147" y="25"/>
                      <a:pt x="180" y="13"/>
                    </a:cubicBezTo>
                    <a:lnTo>
                      <a:pt x="180" y="13"/>
                    </a:lnTo>
                    <a:cubicBezTo>
                      <a:pt x="212" y="0"/>
                      <a:pt x="245" y="0"/>
                      <a:pt x="278" y="13"/>
                    </a:cubicBezTo>
                    <a:lnTo>
                      <a:pt x="278" y="13"/>
                    </a:lnTo>
                    <a:cubicBezTo>
                      <a:pt x="311" y="25"/>
                      <a:pt x="338" y="44"/>
                      <a:pt x="360" y="69"/>
                    </a:cubicBezTo>
                    <a:lnTo>
                      <a:pt x="426" y="1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301">
                <a:extLst>
                  <a:ext uri="{FF2B5EF4-FFF2-40B4-BE49-F238E27FC236}">
                    <a16:creationId xmlns="" xmlns:a16="http://schemas.microsoft.com/office/drawing/2014/main" id="{34B30A9F-3F96-B244-9765-12F105773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3300" y="5645150"/>
                <a:ext cx="69850" cy="111125"/>
              </a:xfrm>
              <a:custGeom>
                <a:avLst/>
                <a:gdLst>
                  <a:gd name="T0" fmla="*/ 11 w 192"/>
                  <a:gd name="T1" fmla="*/ 57 h 307"/>
                  <a:gd name="T2" fmla="*/ 11 w 192"/>
                  <a:gd name="T3" fmla="*/ 57 h 307"/>
                  <a:gd name="T4" fmla="*/ 60 w 192"/>
                  <a:gd name="T5" fmla="*/ 153 h 307"/>
                  <a:gd name="T6" fmla="*/ 191 w 192"/>
                  <a:gd name="T7" fmla="*/ 306 h 307"/>
                  <a:gd name="T8" fmla="*/ 191 w 192"/>
                  <a:gd name="T9" fmla="*/ 0 h 307"/>
                  <a:gd name="T10" fmla="*/ 60 w 192"/>
                  <a:gd name="T11" fmla="*/ 0 h 307"/>
                  <a:gd name="T12" fmla="*/ 60 w 192"/>
                  <a:gd name="T13" fmla="*/ 0 h 307"/>
                  <a:gd name="T14" fmla="*/ 11 w 192"/>
                  <a:gd name="T15" fmla="*/ 5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307">
                    <a:moveTo>
                      <a:pt x="11" y="57"/>
                    </a:moveTo>
                    <a:lnTo>
                      <a:pt x="11" y="57"/>
                    </a:lnTo>
                    <a:cubicBezTo>
                      <a:pt x="22" y="96"/>
                      <a:pt x="38" y="127"/>
                      <a:pt x="60" y="153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60" y="0"/>
                    </a:lnTo>
                    <a:lnTo>
                      <a:pt x="60" y="0"/>
                    </a:lnTo>
                    <a:cubicBezTo>
                      <a:pt x="16" y="0"/>
                      <a:pt x="0" y="19"/>
                      <a:pt x="11" y="5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02">
                <a:extLst>
                  <a:ext uri="{FF2B5EF4-FFF2-40B4-BE49-F238E27FC236}">
                    <a16:creationId xmlns="" xmlns:a16="http://schemas.microsoft.com/office/drawing/2014/main" id="{996B2C5C-CDA8-E549-AE88-481C16CA7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645150"/>
                <a:ext cx="493712" cy="328613"/>
              </a:xfrm>
              <a:custGeom>
                <a:avLst/>
                <a:gdLst>
                  <a:gd name="T0" fmla="*/ 0 w 1372"/>
                  <a:gd name="T1" fmla="*/ 0 h 913"/>
                  <a:gd name="T2" fmla="*/ 1311 w 1372"/>
                  <a:gd name="T3" fmla="*/ 0 h 913"/>
                  <a:gd name="T4" fmla="*/ 1311 w 1372"/>
                  <a:gd name="T5" fmla="*/ 0 h 913"/>
                  <a:gd name="T6" fmla="*/ 1360 w 1372"/>
                  <a:gd name="T7" fmla="*/ 57 h 913"/>
                  <a:gd name="T8" fmla="*/ 1360 w 1372"/>
                  <a:gd name="T9" fmla="*/ 57 h 913"/>
                  <a:gd name="T10" fmla="*/ 1311 w 1372"/>
                  <a:gd name="T11" fmla="*/ 153 h 913"/>
                  <a:gd name="T12" fmla="*/ 1245 w 1372"/>
                  <a:gd name="T13" fmla="*/ 230 h 913"/>
                  <a:gd name="T14" fmla="*/ 1180 w 1372"/>
                  <a:gd name="T15" fmla="*/ 306 h 913"/>
                  <a:gd name="T16" fmla="*/ 1115 w 1372"/>
                  <a:gd name="T17" fmla="*/ 382 h 913"/>
                  <a:gd name="T18" fmla="*/ 1049 w 1372"/>
                  <a:gd name="T19" fmla="*/ 459 h 913"/>
                  <a:gd name="T20" fmla="*/ 983 w 1372"/>
                  <a:gd name="T21" fmla="*/ 535 h 913"/>
                  <a:gd name="T22" fmla="*/ 918 w 1372"/>
                  <a:gd name="T23" fmla="*/ 613 h 913"/>
                  <a:gd name="T24" fmla="*/ 853 w 1372"/>
                  <a:gd name="T25" fmla="*/ 689 h 913"/>
                  <a:gd name="T26" fmla="*/ 787 w 1372"/>
                  <a:gd name="T27" fmla="*/ 765 h 913"/>
                  <a:gd name="T28" fmla="*/ 721 w 1372"/>
                  <a:gd name="T29" fmla="*/ 842 h 913"/>
                  <a:gd name="T30" fmla="*/ 721 w 1372"/>
                  <a:gd name="T31" fmla="*/ 842 h 913"/>
                  <a:gd name="T32" fmla="*/ 639 w 1372"/>
                  <a:gd name="T33" fmla="*/ 900 h 913"/>
                  <a:gd name="T34" fmla="*/ 639 w 1372"/>
                  <a:gd name="T35" fmla="*/ 900 h 913"/>
                  <a:gd name="T36" fmla="*/ 541 w 1372"/>
                  <a:gd name="T37" fmla="*/ 900 h 913"/>
                  <a:gd name="T38" fmla="*/ 541 w 1372"/>
                  <a:gd name="T39" fmla="*/ 900 h 913"/>
                  <a:gd name="T40" fmla="*/ 459 w 1372"/>
                  <a:gd name="T41" fmla="*/ 842 h 913"/>
                  <a:gd name="T42" fmla="*/ 393 w 1372"/>
                  <a:gd name="T43" fmla="*/ 765 h 913"/>
                  <a:gd name="T44" fmla="*/ 328 w 1372"/>
                  <a:gd name="T45" fmla="*/ 689 h 913"/>
                  <a:gd name="T46" fmla="*/ 262 w 1372"/>
                  <a:gd name="T47" fmla="*/ 613 h 913"/>
                  <a:gd name="T48" fmla="*/ 197 w 1372"/>
                  <a:gd name="T49" fmla="*/ 535 h 913"/>
                  <a:gd name="T50" fmla="*/ 131 w 1372"/>
                  <a:gd name="T51" fmla="*/ 459 h 913"/>
                  <a:gd name="T52" fmla="*/ 66 w 1372"/>
                  <a:gd name="T53" fmla="*/ 382 h 913"/>
                  <a:gd name="T54" fmla="*/ 0 w 1372"/>
                  <a:gd name="T55" fmla="*/ 306 h 913"/>
                  <a:gd name="T56" fmla="*/ 0 w 1372"/>
                  <a:gd name="T57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2" h="913">
                    <a:moveTo>
                      <a:pt x="0" y="0"/>
                    </a:moveTo>
                    <a:lnTo>
                      <a:pt x="1311" y="0"/>
                    </a:lnTo>
                    <a:lnTo>
                      <a:pt x="1311" y="0"/>
                    </a:lnTo>
                    <a:cubicBezTo>
                      <a:pt x="1355" y="0"/>
                      <a:pt x="1371" y="19"/>
                      <a:pt x="1360" y="57"/>
                    </a:cubicBezTo>
                    <a:lnTo>
                      <a:pt x="1360" y="57"/>
                    </a:lnTo>
                    <a:cubicBezTo>
                      <a:pt x="1349" y="96"/>
                      <a:pt x="1333" y="127"/>
                      <a:pt x="1311" y="153"/>
                    </a:cubicBezTo>
                    <a:lnTo>
                      <a:pt x="1245" y="230"/>
                    </a:lnTo>
                    <a:lnTo>
                      <a:pt x="1180" y="306"/>
                    </a:lnTo>
                    <a:lnTo>
                      <a:pt x="1115" y="382"/>
                    </a:lnTo>
                    <a:lnTo>
                      <a:pt x="1049" y="459"/>
                    </a:lnTo>
                    <a:lnTo>
                      <a:pt x="983" y="535"/>
                    </a:lnTo>
                    <a:lnTo>
                      <a:pt x="918" y="613"/>
                    </a:lnTo>
                    <a:lnTo>
                      <a:pt x="853" y="689"/>
                    </a:lnTo>
                    <a:lnTo>
                      <a:pt x="787" y="765"/>
                    </a:lnTo>
                    <a:lnTo>
                      <a:pt x="721" y="842"/>
                    </a:lnTo>
                    <a:lnTo>
                      <a:pt x="721" y="842"/>
                    </a:lnTo>
                    <a:cubicBezTo>
                      <a:pt x="699" y="867"/>
                      <a:pt x="672" y="887"/>
                      <a:pt x="639" y="900"/>
                    </a:cubicBezTo>
                    <a:lnTo>
                      <a:pt x="639" y="900"/>
                    </a:lnTo>
                    <a:cubicBezTo>
                      <a:pt x="606" y="912"/>
                      <a:pt x="573" y="912"/>
                      <a:pt x="541" y="900"/>
                    </a:cubicBezTo>
                    <a:lnTo>
                      <a:pt x="541" y="900"/>
                    </a:lnTo>
                    <a:cubicBezTo>
                      <a:pt x="508" y="887"/>
                      <a:pt x="481" y="867"/>
                      <a:pt x="459" y="842"/>
                    </a:cubicBezTo>
                    <a:lnTo>
                      <a:pt x="393" y="765"/>
                    </a:lnTo>
                    <a:lnTo>
                      <a:pt x="328" y="689"/>
                    </a:lnTo>
                    <a:lnTo>
                      <a:pt x="262" y="613"/>
                    </a:lnTo>
                    <a:lnTo>
                      <a:pt x="197" y="535"/>
                    </a:lnTo>
                    <a:lnTo>
                      <a:pt x="131" y="459"/>
                    </a:lnTo>
                    <a:lnTo>
                      <a:pt x="66" y="382"/>
                    </a:lnTo>
                    <a:lnTo>
                      <a:pt x="0" y="30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03">
                <a:extLst>
                  <a:ext uri="{FF2B5EF4-FFF2-40B4-BE49-F238E27FC236}">
                    <a16:creationId xmlns="" xmlns:a16="http://schemas.microsoft.com/office/drawing/2014/main" id="{E54C7B00-0E61-A347-80B6-4FB1B2CF5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488" y="5699125"/>
                <a:ext cx="260350" cy="163513"/>
              </a:xfrm>
              <a:custGeom>
                <a:avLst/>
                <a:gdLst>
                  <a:gd name="T0" fmla="*/ 0 w 723"/>
                  <a:gd name="T1" fmla="*/ 77 h 453"/>
                  <a:gd name="T2" fmla="*/ 0 w 723"/>
                  <a:gd name="T3" fmla="*/ 77 h 453"/>
                  <a:gd name="T4" fmla="*/ 33 w 723"/>
                  <a:gd name="T5" fmla="*/ 153 h 453"/>
                  <a:gd name="T6" fmla="*/ 230 w 723"/>
                  <a:gd name="T7" fmla="*/ 382 h 453"/>
                  <a:gd name="T8" fmla="*/ 230 w 723"/>
                  <a:gd name="T9" fmla="*/ 382 h 453"/>
                  <a:gd name="T10" fmla="*/ 312 w 723"/>
                  <a:gd name="T11" fmla="*/ 440 h 453"/>
                  <a:gd name="T12" fmla="*/ 312 w 723"/>
                  <a:gd name="T13" fmla="*/ 440 h 453"/>
                  <a:gd name="T14" fmla="*/ 410 w 723"/>
                  <a:gd name="T15" fmla="*/ 440 h 453"/>
                  <a:gd name="T16" fmla="*/ 410 w 723"/>
                  <a:gd name="T17" fmla="*/ 440 h 453"/>
                  <a:gd name="T18" fmla="*/ 492 w 723"/>
                  <a:gd name="T19" fmla="*/ 382 h 453"/>
                  <a:gd name="T20" fmla="*/ 689 w 723"/>
                  <a:gd name="T21" fmla="*/ 153 h 453"/>
                  <a:gd name="T22" fmla="*/ 689 w 723"/>
                  <a:gd name="T23" fmla="*/ 153 h 453"/>
                  <a:gd name="T24" fmla="*/ 722 w 723"/>
                  <a:gd name="T25" fmla="*/ 77 h 453"/>
                  <a:gd name="T26" fmla="*/ 722 w 723"/>
                  <a:gd name="T27" fmla="*/ 77 h 453"/>
                  <a:gd name="T28" fmla="*/ 672 w 723"/>
                  <a:gd name="T29" fmla="*/ 19 h 453"/>
                  <a:gd name="T30" fmla="*/ 672 w 723"/>
                  <a:gd name="T31" fmla="*/ 19 h 453"/>
                  <a:gd name="T32" fmla="*/ 558 w 723"/>
                  <a:gd name="T33" fmla="*/ 0 h 453"/>
                  <a:gd name="T34" fmla="*/ 164 w 723"/>
                  <a:gd name="T35" fmla="*/ 0 h 453"/>
                  <a:gd name="T36" fmla="*/ 164 w 723"/>
                  <a:gd name="T37" fmla="*/ 0 h 453"/>
                  <a:gd name="T38" fmla="*/ 50 w 723"/>
                  <a:gd name="T39" fmla="*/ 19 h 453"/>
                  <a:gd name="T40" fmla="*/ 50 w 723"/>
                  <a:gd name="T41" fmla="*/ 19 h 453"/>
                  <a:gd name="T42" fmla="*/ 0 w 723"/>
                  <a:gd name="T43" fmla="*/ 7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3" h="453">
                    <a:moveTo>
                      <a:pt x="0" y="77"/>
                    </a:moveTo>
                    <a:lnTo>
                      <a:pt x="0" y="77"/>
                    </a:lnTo>
                    <a:cubicBezTo>
                      <a:pt x="0" y="102"/>
                      <a:pt x="11" y="128"/>
                      <a:pt x="33" y="153"/>
                    </a:cubicBezTo>
                    <a:lnTo>
                      <a:pt x="230" y="382"/>
                    </a:lnTo>
                    <a:lnTo>
                      <a:pt x="230" y="382"/>
                    </a:lnTo>
                    <a:cubicBezTo>
                      <a:pt x="252" y="408"/>
                      <a:pt x="279" y="427"/>
                      <a:pt x="312" y="440"/>
                    </a:cubicBezTo>
                    <a:lnTo>
                      <a:pt x="312" y="440"/>
                    </a:lnTo>
                    <a:cubicBezTo>
                      <a:pt x="344" y="452"/>
                      <a:pt x="377" y="452"/>
                      <a:pt x="410" y="440"/>
                    </a:cubicBezTo>
                    <a:lnTo>
                      <a:pt x="410" y="440"/>
                    </a:lnTo>
                    <a:cubicBezTo>
                      <a:pt x="443" y="427"/>
                      <a:pt x="470" y="408"/>
                      <a:pt x="492" y="382"/>
                    </a:cubicBezTo>
                    <a:lnTo>
                      <a:pt x="689" y="153"/>
                    </a:lnTo>
                    <a:lnTo>
                      <a:pt x="689" y="153"/>
                    </a:lnTo>
                    <a:cubicBezTo>
                      <a:pt x="710" y="128"/>
                      <a:pt x="722" y="102"/>
                      <a:pt x="722" y="77"/>
                    </a:cubicBezTo>
                    <a:lnTo>
                      <a:pt x="722" y="77"/>
                    </a:lnTo>
                    <a:cubicBezTo>
                      <a:pt x="722" y="51"/>
                      <a:pt x="706" y="32"/>
                      <a:pt x="672" y="19"/>
                    </a:cubicBezTo>
                    <a:lnTo>
                      <a:pt x="672" y="19"/>
                    </a:lnTo>
                    <a:cubicBezTo>
                      <a:pt x="639" y="7"/>
                      <a:pt x="601" y="0"/>
                      <a:pt x="558" y="0"/>
                    </a:cubicBezTo>
                    <a:lnTo>
                      <a:pt x="164" y="0"/>
                    </a:lnTo>
                    <a:lnTo>
                      <a:pt x="164" y="0"/>
                    </a:lnTo>
                    <a:cubicBezTo>
                      <a:pt x="121" y="0"/>
                      <a:pt x="82" y="7"/>
                      <a:pt x="50" y="19"/>
                    </a:cubicBezTo>
                    <a:lnTo>
                      <a:pt x="50" y="19"/>
                    </a:lnTo>
                    <a:cubicBezTo>
                      <a:pt x="16" y="32"/>
                      <a:pt x="0" y="51"/>
                      <a:pt x="0" y="7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04">
                <a:extLst>
                  <a:ext uri="{FF2B5EF4-FFF2-40B4-BE49-F238E27FC236}">
                    <a16:creationId xmlns="" xmlns:a16="http://schemas.microsoft.com/office/drawing/2014/main" id="{06C1F6D0-614D-974B-B36E-96D9B837E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4088" y="6619875"/>
                <a:ext cx="119062" cy="130175"/>
              </a:xfrm>
              <a:custGeom>
                <a:avLst/>
                <a:gdLst>
                  <a:gd name="T0" fmla="*/ 197 w 329"/>
                  <a:gd name="T1" fmla="*/ 98 h 361"/>
                  <a:gd name="T2" fmla="*/ 131 w 329"/>
                  <a:gd name="T3" fmla="*/ 164 h 361"/>
                  <a:gd name="T4" fmla="*/ 66 w 329"/>
                  <a:gd name="T5" fmla="*/ 229 h 361"/>
                  <a:gd name="T6" fmla="*/ 66 w 329"/>
                  <a:gd name="T7" fmla="*/ 229 h 361"/>
                  <a:gd name="T8" fmla="*/ 17 w 329"/>
                  <a:gd name="T9" fmla="*/ 311 h 361"/>
                  <a:gd name="T10" fmla="*/ 0 w 329"/>
                  <a:gd name="T11" fmla="*/ 360 h 361"/>
                  <a:gd name="T12" fmla="*/ 263 w 329"/>
                  <a:gd name="T13" fmla="*/ 360 h 361"/>
                  <a:gd name="T14" fmla="*/ 279 w 329"/>
                  <a:gd name="T15" fmla="*/ 311 h 361"/>
                  <a:gd name="T16" fmla="*/ 279 w 329"/>
                  <a:gd name="T17" fmla="*/ 311 h 361"/>
                  <a:gd name="T18" fmla="*/ 328 w 329"/>
                  <a:gd name="T19" fmla="*/ 262 h 361"/>
                  <a:gd name="T20" fmla="*/ 328 w 329"/>
                  <a:gd name="T21" fmla="*/ 0 h 361"/>
                  <a:gd name="T22" fmla="*/ 328 w 329"/>
                  <a:gd name="T23" fmla="*/ 0 h 361"/>
                  <a:gd name="T24" fmla="*/ 263 w 329"/>
                  <a:gd name="T25" fmla="*/ 33 h 361"/>
                  <a:gd name="T26" fmla="*/ 197 w 329"/>
                  <a:gd name="T27" fmla="*/ 9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9" h="361">
                    <a:moveTo>
                      <a:pt x="197" y="98"/>
                    </a:move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0"/>
                    </a:lnTo>
                    <a:lnTo>
                      <a:pt x="328" y="0"/>
                    </a:lnTo>
                    <a:cubicBezTo>
                      <a:pt x="306" y="0"/>
                      <a:pt x="285" y="11"/>
                      <a:pt x="263" y="33"/>
                    </a:cubicBezTo>
                    <a:lnTo>
                      <a:pt x="197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05">
                <a:extLst>
                  <a:ext uri="{FF2B5EF4-FFF2-40B4-BE49-F238E27FC236}">
                    <a16:creationId xmlns="" xmlns:a16="http://schemas.microsoft.com/office/drawing/2014/main" id="{3ED2B99B-BCC4-1941-92AD-7F437B20D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925" y="6619875"/>
                <a:ext cx="236538" cy="130175"/>
              </a:xfrm>
              <a:custGeom>
                <a:avLst/>
                <a:gdLst>
                  <a:gd name="T0" fmla="*/ 591 w 657"/>
                  <a:gd name="T1" fmla="*/ 229 h 361"/>
                  <a:gd name="T2" fmla="*/ 394 w 657"/>
                  <a:gd name="T3" fmla="*/ 33 h 361"/>
                  <a:gd name="T4" fmla="*/ 394 w 657"/>
                  <a:gd name="T5" fmla="*/ 33 h 361"/>
                  <a:gd name="T6" fmla="*/ 328 w 657"/>
                  <a:gd name="T7" fmla="*/ 0 h 361"/>
                  <a:gd name="T8" fmla="*/ 328 w 657"/>
                  <a:gd name="T9" fmla="*/ 0 h 361"/>
                  <a:gd name="T10" fmla="*/ 263 w 657"/>
                  <a:gd name="T11" fmla="*/ 33 h 361"/>
                  <a:gd name="T12" fmla="*/ 66 w 657"/>
                  <a:gd name="T13" fmla="*/ 229 h 361"/>
                  <a:gd name="T14" fmla="*/ 66 w 657"/>
                  <a:gd name="T15" fmla="*/ 229 h 361"/>
                  <a:gd name="T16" fmla="*/ 17 w 657"/>
                  <a:gd name="T17" fmla="*/ 311 h 361"/>
                  <a:gd name="T18" fmla="*/ 0 w 657"/>
                  <a:gd name="T19" fmla="*/ 360 h 361"/>
                  <a:gd name="T20" fmla="*/ 263 w 657"/>
                  <a:gd name="T21" fmla="*/ 360 h 361"/>
                  <a:gd name="T22" fmla="*/ 279 w 657"/>
                  <a:gd name="T23" fmla="*/ 311 h 361"/>
                  <a:gd name="T24" fmla="*/ 279 w 657"/>
                  <a:gd name="T25" fmla="*/ 311 h 361"/>
                  <a:gd name="T26" fmla="*/ 328 w 657"/>
                  <a:gd name="T27" fmla="*/ 262 h 361"/>
                  <a:gd name="T28" fmla="*/ 328 w 657"/>
                  <a:gd name="T29" fmla="*/ 262 h 361"/>
                  <a:gd name="T30" fmla="*/ 377 w 657"/>
                  <a:gd name="T31" fmla="*/ 311 h 361"/>
                  <a:gd name="T32" fmla="*/ 394 w 657"/>
                  <a:gd name="T33" fmla="*/ 360 h 361"/>
                  <a:gd name="T34" fmla="*/ 656 w 657"/>
                  <a:gd name="T35" fmla="*/ 360 h 361"/>
                  <a:gd name="T36" fmla="*/ 640 w 657"/>
                  <a:gd name="T37" fmla="*/ 311 h 361"/>
                  <a:gd name="T38" fmla="*/ 640 w 657"/>
                  <a:gd name="T39" fmla="*/ 311 h 361"/>
                  <a:gd name="T40" fmla="*/ 591 w 657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7" h="361">
                    <a:moveTo>
                      <a:pt x="591" y="229"/>
                    </a:move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5" y="11"/>
                      <a:pt x="263" y="33"/>
                    </a:cubicBez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7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9" y="279"/>
                      <a:pt x="612" y="251"/>
                      <a:pt x="591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06">
                <a:extLst>
                  <a:ext uri="{FF2B5EF4-FFF2-40B4-BE49-F238E27FC236}">
                    <a16:creationId xmlns="" xmlns:a16="http://schemas.microsoft.com/office/drawing/2014/main" id="{CD79FE34-37EF-AA41-BC98-84D7A21F0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7350" y="6619875"/>
                <a:ext cx="236538" cy="130175"/>
              </a:xfrm>
              <a:custGeom>
                <a:avLst/>
                <a:gdLst>
                  <a:gd name="T0" fmla="*/ 589 w 657"/>
                  <a:gd name="T1" fmla="*/ 229 h 361"/>
                  <a:gd name="T2" fmla="*/ 393 w 657"/>
                  <a:gd name="T3" fmla="*/ 33 h 361"/>
                  <a:gd name="T4" fmla="*/ 393 w 657"/>
                  <a:gd name="T5" fmla="*/ 33 h 361"/>
                  <a:gd name="T6" fmla="*/ 328 w 657"/>
                  <a:gd name="T7" fmla="*/ 0 h 361"/>
                  <a:gd name="T8" fmla="*/ 328 w 657"/>
                  <a:gd name="T9" fmla="*/ 0 h 361"/>
                  <a:gd name="T10" fmla="*/ 262 w 657"/>
                  <a:gd name="T11" fmla="*/ 33 h 361"/>
                  <a:gd name="T12" fmla="*/ 66 w 657"/>
                  <a:gd name="T13" fmla="*/ 229 h 361"/>
                  <a:gd name="T14" fmla="*/ 66 w 657"/>
                  <a:gd name="T15" fmla="*/ 229 h 361"/>
                  <a:gd name="T16" fmla="*/ 16 w 657"/>
                  <a:gd name="T17" fmla="*/ 311 h 361"/>
                  <a:gd name="T18" fmla="*/ 0 w 657"/>
                  <a:gd name="T19" fmla="*/ 360 h 361"/>
                  <a:gd name="T20" fmla="*/ 262 w 657"/>
                  <a:gd name="T21" fmla="*/ 360 h 361"/>
                  <a:gd name="T22" fmla="*/ 279 w 657"/>
                  <a:gd name="T23" fmla="*/ 311 h 361"/>
                  <a:gd name="T24" fmla="*/ 279 w 657"/>
                  <a:gd name="T25" fmla="*/ 311 h 361"/>
                  <a:gd name="T26" fmla="*/ 328 w 657"/>
                  <a:gd name="T27" fmla="*/ 262 h 361"/>
                  <a:gd name="T28" fmla="*/ 328 w 657"/>
                  <a:gd name="T29" fmla="*/ 262 h 361"/>
                  <a:gd name="T30" fmla="*/ 376 w 657"/>
                  <a:gd name="T31" fmla="*/ 311 h 361"/>
                  <a:gd name="T32" fmla="*/ 393 w 657"/>
                  <a:gd name="T33" fmla="*/ 360 h 361"/>
                  <a:gd name="T34" fmla="*/ 656 w 657"/>
                  <a:gd name="T35" fmla="*/ 360 h 361"/>
                  <a:gd name="T36" fmla="*/ 639 w 657"/>
                  <a:gd name="T37" fmla="*/ 311 h 361"/>
                  <a:gd name="T38" fmla="*/ 639 w 657"/>
                  <a:gd name="T39" fmla="*/ 311 h 361"/>
                  <a:gd name="T40" fmla="*/ 589 w 657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7" h="361">
                    <a:moveTo>
                      <a:pt x="589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5" y="0"/>
                      <a:pt x="284" y="11"/>
                      <a:pt x="262" y="33"/>
                    </a:cubicBez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5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6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1" y="251"/>
                      <a:pt x="589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07">
                <a:extLst>
                  <a:ext uri="{FF2B5EF4-FFF2-40B4-BE49-F238E27FC236}">
                    <a16:creationId xmlns="" xmlns:a16="http://schemas.microsoft.com/office/drawing/2014/main" id="{49E97F9C-2B00-444D-8841-97C2EDAF7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775" y="6619875"/>
                <a:ext cx="236538" cy="130175"/>
              </a:xfrm>
              <a:custGeom>
                <a:avLst/>
                <a:gdLst>
                  <a:gd name="T0" fmla="*/ 590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7 w 657"/>
                  <a:gd name="T17" fmla="*/ 98 h 361"/>
                  <a:gd name="T18" fmla="*/ 131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6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39 w 657"/>
                  <a:gd name="T45" fmla="*/ 311 h 361"/>
                  <a:gd name="T46" fmla="*/ 639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5" y="11"/>
                      <a:pt x="262" y="33"/>
                    </a:cubicBezTo>
                    <a:lnTo>
                      <a:pt x="197" y="98"/>
                    </a:ln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3" y="251"/>
                      <a:pt x="590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08">
                <a:extLst>
                  <a:ext uri="{FF2B5EF4-FFF2-40B4-BE49-F238E27FC236}">
                    <a16:creationId xmlns="" xmlns:a16="http://schemas.microsoft.com/office/drawing/2014/main" id="{B0FBC501-6868-9D43-BECE-A9A7B928A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0613" y="6619875"/>
                <a:ext cx="236537" cy="130175"/>
              </a:xfrm>
              <a:custGeom>
                <a:avLst/>
                <a:gdLst>
                  <a:gd name="T0" fmla="*/ 591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3 w 657"/>
                  <a:gd name="T15" fmla="*/ 33 h 361"/>
                  <a:gd name="T16" fmla="*/ 197 w 657"/>
                  <a:gd name="T17" fmla="*/ 98 h 361"/>
                  <a:gd name="T18" fmla="*/ 132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3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8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1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1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7" y="0"/>
                      <a:pt x="285" y="11"/>
                      <a:pt x="263" y="33"/>
                    </a:cubicBezTo>
                    <a:lnTo>
                      <a:pt x="197" y="98"/>
                    </a:lnTo>
                    <a:lnTo>
                      <a:pt x="132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7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8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8" y="279"/>
                      <a:pt x="612" y="251"/>
                      <a:pt x="591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09">
                <a:extLst>
                  <a:ext uri="{FF2B5EF4-FFF2-40B4-BE49-F238E27FC236}">
                    <a16:creationId xmlns="" xmlns:a16="http://schemas.microsoft.com/office/drawing/2014/main" id="{7466DE76-4C11-894B-BD80-2E332B80E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8038" y="6619875"/>
                <a:ext cx="236537" cy="130175"/>
              </a:xfrm>
              <a:custGeom>
                <a:avLst/>
                <a:gdLst>
                  <a:gd name="T0" fmla="*/ 590 w 657"/>
                  <a:gd name="T1" fmla="*/ 229 h 361"/>
                  <a:gd name="T2" fmla="*/ 524 w 657"/>
                  <a:gd name="T3" fmla="*/ 164 h 361"/>
                  <a:gd name="T4" fmla="*/ 459 w 657"/>
                  <a:gd name="T5" fmla="*/ 98 h 361"/>
                  <a:gd name="T6" fmla="*/ 394 w 657"/>
                  <a:gd name="T7" fmla="*/ 33 h 361"/>
                  <a:gd name="T8" fmla="*/ 394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6 w 657"/>
                  <a:gd name="T17" fmla="*/ 98 h 361"/>
                  <a:gd name="T18" fmla="*/ 131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6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8 w 657"/>
                  <a:gd name="T31" fmla="*/ 311 h 361"/>
                  <a:gd name="T32" fmla="*/ 278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4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1" y="11"/>
                      <a:pt x="349" y="0"/>
                      <a:pt x="328" y="0"/>
                    </a:cubicBezTo>
                    <a:lnTo>
                      <a:pt x="328" y="0"/>
                    </a:lnTo>
                    <a:cubicBezTo>
                      <a:pt x="305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3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5" y="262"/>
                      <a:pt x="328" y="262"/>
                    </a:cubicBezTo>
                    <a:lnTo>
                      <a:pt x="328" y="262"/>
                    </a:lnTo>
                    <a:cubicBezTo>
                      <a:pt x="349" y="262"/>
                      <a:pt x="366" y="279"/>
                      <a:pt x="377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10">
                <a:extLst>
                  <a:ext uri="{FF2B5EF4-FFF2-40B4-BE49-F238E27FC236}">
                    <a16:creationId xmlns="" xmlns:a16="http://schemas.microsoft.com/office/drawing/2014/main" id="{7240B1B4-6F22-6944-85A0-3BF9A29D1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619875"/>
                <a:ext cx="119062" cy="130175"/>
              </a:xfrm>
              <a:custGeom>
                <a:avLst/>
                <a:gdLst>
                  <a:gd name="T0" fmla="*/ 262 w 329"/>
                  <a:gd name="T1" fmla="*/ 229 h 361"/>
                  <a:gd name="T2" fmla="*/ 66 w 329"/>
                  <a:gd name="T3" fmla="*/ 33 h 361"/>
                  <a:gd name="T4" fmla="*/ 66 w 329"/>
                  <a:gd name="T5" fmla="*/ 33 h 361"/>
                  <a:gd name="T6" fmla="*/ 0 w 329"/>
                  <a:gd name="T7" fmla="*/ 0 h 361"/>
                  <a:gd name="T8" fmla="*/ 0 w 329"/>
                  <a:gd name="T9" fmla="*/ 262 h 361"/>
                  <a:gd name="T10" fmla="*/ 0 w 329"/>
                  <a:gd name="T11" fmla="*/ 262 h 361"/>
                  <a:gd name="T12" fmla="*/ 49 w 329"/>
                  <a:gd name="T13" fmla="*/ 311 h 361"/>
                  <a:gd name="T14" fmla="*/ 66 w 329"/>
                  <a:gd name="T15" fmla="*/ 360 h 361"/>
                  <a:gd name="T16" fmla="*/ 328 w 329"/>
                  <a:gd name="T17" fmla="*/ 360 h 361"/>
                  <a:gd name="T18" fmla="*/ 311 w 329"/>
                  <a:gd name="T19" fmla="*/ 311 h 361"/>
                  <a:gd name="T20" fmla="*/ 311 w 329"/>
                  <a:gd name="T21" fmla="*/ 311 h 361"/>
                  <a:gd name="T22" fmla="*/ 262 w 329"/>
                  <a:gd name="T23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" h="361">
                    <a:moveTo>
                      <a:pt x="262" y="229"/>
                    </a:moveTo>
                    <a:lnTo>
                      <a:pt x="66" y="33"/>
                    </a:lnTo>
                    <a:lnTo>
                      <a:pt x="66" y="33"/>
                    </a:lnTo>
                    <a:cubicBezTo>
                      <a:pt x="44" y="11"/>
                      <a:pt x="22" y="0"/>
                      <a:pt x="0" y="0"/>
                    </a:cubicBez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62"/>
                      <a:pt x="38" y="279"/>
                      <a:pt x="49" y="311"/>
                    </a:cubicBezTo>
                    <a:lnTo>
                      <a:pt x="66" y="360"/>
                    </a:lnTo>
                    <a:lnTo>
                      <a:pt x="328" y="360"/>
                    </a:lnTo>
                    <a:lnTo>
                      <a:pt x="311" y="311"/>
                    </a:lnTo>
                    <a:lnTo>
                      <a:pt x="311" y="311"/>
                    </a:lnTo>
                    <a:cubicBezTo>
                      <a:pt x="300" y="279"/>
                      <a:pt x="284" y="251"/>
                      <a:pt x="262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311">
                <a:extLst>
                  <a:ext uri="{FF2B5EF4-FFF2-40B4-BE49-F238E27FC236}">
                    <a16:creationId xmlns="" xmlns:a16="http://schemas.microsoft.com/office/drawing/2014/main" id="{C2AB94ED-E6DB-8D4E-A0EC-F5AD6A934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9163" y="6619875"/>
                <a:ext cx="23812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312">
                <a:extLst>
                  <a:ext uri="{FF2B5EF4-FFF2-40B4-BE49-F238E27FC236}">
                    <a16:creationId xmlns="" xmlns:a16="http://schemas.microsoft.com/office/drawing/2014/main" id="{09FDC580-0664-E74C-9714-327106E1B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000" y="6619875"/>
                <a:ext cx="23813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313">
                <a:extLst>
                  <a:ext uri="{FF2B5EF4-FFF2-40B4-BE49-F238E27FC236}">
                    <a16:creationId xmlns="" xmlns:a16="http://schemas.microsoft.com/office/drawing/2014/main" id="{BD06EA72-1554-7F42-A0AF-C8A23DAD0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425" y="6619875"/>
                <a:ext cx="23813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314">
                <a:extLst>
                  <a:ext uri="{FF2B5EF4-FFF2-40B4-BE49-F238E27FC236}">
                    <a16:creationId xmlns="" xmlns:a16="http://schemas.microsoft.com/office/drawing/2014/main" id="{62FEBEB6-E6CF-5D49-832E-7F6EDDCB8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0" y="6619875"/>
                <a:ext cx="23813" cy="23813"/>
              </a:xfrm>
              <a:custGeom>
                <a:avLst/>
                <a:gdLst>
                  <a:gd name="T0" fmla="*/ 32 w 67"/>
                  <a:gd name="T1" fmla="*/ 0 h 66"/>
                  <a:gd name="T2" fmla="*/ 32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2 w 67"/>
                  <a:gd name="T9" fmla="*/ 65 h 66"/>
                  <a:gd name="T10" fmla="*/ 32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2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2" y="65"/>
                    </a:cubicBezTo>
                    <a:lnTo>
                      <a:pt x="32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15">
                <a:extLst>
                  <a:ext uri="{FF2B5EF4-FFF2-40B4-BE49-F238E27FC236}">
                    <a16:creationId xmlns="" xmlns:a16="http://schemas.microsoft.com/office/drawing/2014/main" id="{34B28B56-FED3-E34B-B87C-8F609EF51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5688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16">
                <a:extLst>
                  <a:ext uri="{FF2B5EF4-FFF2-40B4-BE49-F238E27FC236}">
                    <a16:creationId xmlns="" xmlns:a16="http://schemas.microsoft.com/office/drawing/2014/main" id="{659F9481-6574-124D-9165-B116D150C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113" y="6619875"/>
                <a:ext cx="23812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01" name="Group 500">
              <a:extLst>
                <a:ext uri="{FF2B5EF4-FFF2-40B4-BE49-F238E27FC236}">
                  <a16:creationId xmlns="" xmlns:a16="http://schemas.microsoft.com/office/drawing/2014/main" id="{D1E64AA8-1AAF-0149-84B2-C91EB5DE9015}"/>
                </a:ext>
              </a:extLst>
            </p:cNvPr>
            <p:cNvGrpSpPr/>
            <p:nvPr/>
          </p:nvGrpSpPr>
          <p:grpSpPr>
            <a:xfrm>
              <a:off x="6151563" y="5166839"/>
              <a:ext cx="1700212" cy="1104900"/>
              <a:chOff x="6151563" y="5645150"/>
              <a:chExt cx="1700212" cy="1104900"/>
            </a:xfrm>
          </p:grpSpPr>
          <p:sp>
            <p:nvSpPr>
              <p:cNvPr id="502" name="Freeform 436">
                <a:extLst>
                  <a:ext uri="{FF2B5EF4-FFF2-40B4-BE49-F238E27FC236}">
                    <a16:creationId xmlns="" xmlns:a16="http://schemas.microsoft.com/office/drawing/2014/main" id="{5E880F0E-1657-6F42-AFE4-F6A87A220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1925" y="6470650"/>
                <a:ext cx="69850" cy="111125"/>
              </a:xfrm>
              <a:custGeom>
                <a:avLst/>
                <a:gdLst>
                  <a:gd name="T0" fmla="*/ 60 w 192"/>
                  <a:gd name="T1" fmla="*/ 153 h 307"/>
                  <a:gd name="T2" fmla="*/ 60 w 192"/>
                  <a:gd name="T3" fmla="*/ 153 h 307"/>
                  <a:gd name="T4" fmla="*/ 11 w 192"/>
                  <a:gd name="T5" fmla="*/ 248 h 307"/>
                  <a:gd name="T6" fmla="*/ 11 w 192"/>
                  <a:gd name="T7" fmla="*/ 248 h 307"/>
                  <a:gd name="T8" fmla="*/ 60 w 192"/>
                  <a:gd name="T9" fmla="*/ 306 h 307"/>
                  <a:gd name="T10" fmla="*/ 191 w 192"/>
                  <a:gd name="T11" fmla="*/ 306 h 307"/>
                  <a:gd name="T12" fmla="*/ 191 w 192"/>
                  <a:gd name="T13" fmla="*/ 0 h 307"/>
                  <a:gd name="T14" fmla="*/ 126 w 192"/>
                  <a:gd name="T15" fmla="*/ 76 h 307"/>
                  <a:gd name="T16" fmla="*/ 60 w 192"/>
                  <a:gd name="T17" fmla="*/ 15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307">
                    <a:moveTo>
                      <a:pt x="60" y="153"/>
                    </a:moveTo>
                    <a:lnTo>
                      <a:pt x="60" y="153"/>
                    </a:lnTo>
                    <a:cubicBezTo>
                      <a:pt x="38" y="178"/>
                      <a:pt x="22" y="211"/>
                      <a:pt x="11" y="248"/>
                    </a:cubicBezTo>
                    <a:lnTo>
                      <a:pt x="11" y="248"/>
                    </a:lnTo>
                    <a:cubicBezTo>
                      <a:pt x="0" y="286"/>
                      <a:pt x="16" y="306"/>
                      <a:pt x="60" y="306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126" y="76"/>
                    </a:lnTo>
                    <a:lnTo>
                      <a:pt x="60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3" name="Freeform 437">
                <a:extLst>
                  <a:ext uri="{FF2B5EF4-FFF2-40B4-BE49-F238E27FC236}">
                    <a16:creationId xmlns="" xmlns:a16="http://schemas.microsoft.com/office/drawing/2014/main" id="{5F9B8FE9-1DC9-6948-9A33-9DD77DD73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253163"/>
                <a:ext cx="493712" cy="328612"/>
              </a:xfrm>
              <a:custGeom>
                <a:avLst/>
                <a:gdLst>
                  <a:gd name="T0" fmla="*/ 0 w 1372"/>
                  <a:gd name="T1" fmla="*/ 605 h 912"/>
                  <a:gd name="T2" fmla="*/ 66 w 1372"/>
                  <a:gd name="T3" fmla="*/ 528 h 912"/>
                  <a:gd name="T4" fmla="*/ 263 w 1372"/>
                  <a:gd name="T5" fmla="*/ 299 h 912"/>
                  <a:gd name="T6" fmla="*/ 328 w 1372"/>
                  <a:gd name="T7" fmla="*/ 222 h 912"/>
                  <a:gd name="T8" fmla="*/ 394 w 1372"/>
                  <a:gd name="T9" fmla="*/ 146 h 912"/>
                  <a:gd name="T10" fmla="*/ 459 w 1372"/>
                  <a:gd name="T11" fmla="*/ 70 h 912"/>
                  <a:gd name="T12" fmla="*/ 459 w 1372"/>
                  <a:gd name="T13" fmla="*/ 70 h 912"/>
                  <a:gd name="T14" fmla="*/ 541 w 1372"/>
                  <a:gd name="T15" fmla="*/ 12 h 912"/>
                  <a:gd name="T16" fmla="*/ 541 w 1372"/>
                  <a:gd name="T17" fmla="*/ 12 h 912"/>
                  <a:gd name="T18" fmla="*/ 640 w 1372"/>
                  <a:gd name="T19" fmla="*/ 12 h 912"/>
                  <a:gd name="T20" fmla="*/ 640 w 1372"/>
                  <a:gd name="T21" fmla="*/ 12 h 912"/>
                  <a:gd name="T22" fmla="*/ 721 w 1372"/>
                  <a:gd name="T23" fmla="*/ 70 h 912"/>
                  <a:gd name="T24" fmla="*/ 787 w 1372"/>
                  <a:gd name="T25" fmla="*/ 146 h 912"/>
                  <a:gd name="T26" fmla="*/ 853 w 1372"/>
                  <a:gd name="T27" fmla="*/ 222 h 912"/>
                  <a:gd name="T28" fmla="*/ 918 w 1372"/>
                  <a:gd name="T29" fmla="*/ 299 h 912"/>
                  <a:gd name="T30" fmla="*/ 1115 w 1372"/>
                  <a:gd name="T31" fmla="*/ 528 h 912"/>
                  <a:gd name="T32" fmla="*/ 1180 w 1372"/>
                  <a:gd name="T33" fmla="*/ 605 h 912"/>
                  <a:gd name="T34" fmla="*/ 1246 w 1372"/>
                  <a:gd name="T35" fmla="*/ 681 h 912"/>
                  <a:gd name="T36" fmla="*/ 1311 w 1372"/>
                  <a:gd name="T37" fmla="*/ 758 h 912"/>
                  <a:gd name="T38" fmla="*/ 1311 w 1372"/>
                  <a:gd name="T39" fmla="*/ 758 h 912"/>
                  <a:gd name="T40" fmla="*/ 1360 w 1372"/>
                  <a:gd name="T41" fmla="*/ 853 h 912"/>
                  <a:gd name="T42" fmla="*/ 1360 w 1372"/>
                  <a:gd name="T43" fmla="*/ 853 h 912"/>
                  <a:gd name="T44" fmla="*/ 1311 w 1372"/>
                  <a:gd name="T45" fmla="*/ 911 h 912"/>
                  <a:gd name="T46" fmla="*/ 0 w 1372"/>
                  <a:gd name="T47" fmla="*/ 911 h 912"/>
                  <a:gd name="T48" fmla="*/ 0 w 1372"/>
                  <a:gd name="T49" fmla="*/ 605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2" h="912">
                    <a:moveTo>
                      <a:pt x="0" y="605"/>
                    </a:moveTo>
                    <a:lnTo>
                      <a:pt x="66" y="528"/>
                    </a:lnTo>
                    <a:lnTo>
                      <a:pt x="263" y="299"/>
                    </a:lnTo>
                    <a:lnTo>
                      <a:pt x="328" y="222"/>
                    </a:lnTo>
                    <a:lnTo>
                      <a:pt x="394" y="146"/>
                    </a:lnTo>
                    <a:lnTo>
                      <a:pt x="459" y="70"/>
                    </a:lnTo>
                    <a:lnTo>
                      <a:pt x="459" y="70"/>
                    </a:lnTo>
                    <a:cubicBezTo>
                      <a:pt x="481" y="44"/>
                      <a:pt x="508" y="25"/>
                      <a:pt x="541" y="12"/>
                    </a:cubicBezTo>
                    <a:lnTo>
                      <a:pt x="541" y="12"/>
                    </a:lnTo>
                    <a:cubicBezTo>
                      <a:pt x="573" y="0"/>
                      <a:pt x="607" y="0"/>
                      <a:pt x="640" y="12"/>
                    </a:cubicBezTo>
                    <a:lnTo>
                      <a:pt x="640" y="12"/>
                    </a:lnTo>
                    <a:cubicBezTo>
                      <a:pt x="672" y="25"/>
                      <a:pt x="700" y="44"/>
                      <a:pt x="721" y="70"/>
                    </a:cubicBezTo>
                    <a:lnTo>
                      <a:pt x="787" y="146"/>
                    </a:lnTo>
                    <a:lnTo>
                      <a:pt x="853" y="222"/>
                    </a:lnTo>
                    <a:lnTo>
                      <a:pt x="918" y="299"/>
                    </a:lnTo>
                    <a:lnTo>
                      <a:pt x="1115" y="528"/>
                    </a:lnTo>
                    <a:lnTo>
                      <a:pt x="1180" y="605"/>
                    </a:lnTo>
                    <a:lnTo>
                      <a:pt x="1246" y="681"/>
                    </a:lnTo>
                    <a:lnTo>
                      <a:pt x="1311" y="758"/>
                    </a:lnTo>
                    <a:lnTo>
                      <a:pt x="1311" y="758"/>
                    </a:lnTo>
                    <a:cubicBezTo>
                      <a:pt x="1333" y="783"/>
                      <a:pt x="1350" y="816"/>
                      <a:pt x="1360" y="853"/>
                    </a:cubicBezTo>
                    <a:lnTo>
                      <a:pt x="1360" y="853"/>
                    </a:lnTo>
                    <a:cubicBezTo>
                      <a:pt x="1371" y="891"/>
                      <a:pt x="1356" y="911"/>
                      <a:pt x="1311" y="911"/>
                    </a:cubicBezTo>
                    <a:lnTo>
                      <a:pt x="0" y="911"/>
                    </a:lnTo>
                    <a:lnTo>
                      <a:pt x="0" y="60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4" name="Freeform 438">
                <a:extLst>
                  <a:ext uri="{FF2B5EF4-FFF2-40B4-BE49-F238E27FC236}">
                    <a16:creationId xmlns="" xmlns:a16="http://schemas.microsoft.com/office/drawing/2014/main" id="{8E5EEBFD-368B-7342-B268-EA7E01207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4113" y="6362700"/>
                <a:ext cx="260350" cy="163513"/>
              </a:xfrm>
              <a:custGeom>
                <a:avLst/>
                <a:gdLst>
                  <a:gd name="T0" fmla="*/ 0 w 722"/>
                  <a:gd name="T1" fmla="*/ 376 h 454"/>
                  <a:gd name="T2" fmla="*/ 0 w 722"/>
                  <a:gd name="T3" fmla="*/ 376 h 454"/>
                  <a:gd name="T4" fmla="*/ 49 w 722"/>
                  <a:gd name="T5" fmla="*/ 434 h 454"/>
                  <a:gd name="T6" fmla="*/ 49 w 722"/>
                  <a:gd name="T7" fmla="*/ 434 h 454"/>
                  <a:gd name="T8" fmla="*/ 164 w 722"/>
                  <a:gd name="T9" fmla="*/ 453 h 454"/>
                  <a:gd name="T10" fmla="*/ 557 w 722"/>
                  <a:gd name="T11" fmla="*/ 453 h 454"/>
                  <a:gd name="T12" fmla="*/ 557 w 722"/>
                  <a:gd name="T13" fmla="*/ 453 h 454"/>
                  <a:gd name="T14" fmla="*/ 672 w 722"/>
                  <a:gd name="T15" fmla="*/ 434 h 454"/>
                  <a:gd name="T16" fmla="*/ 672 w 722"/>
                  <a:gd name="T17" fmla="*/ 434 h 454"/>
                  <a:gd name="T18" fmla="*/ 721 w 722"/>
                  <a:gd name="T19" fmla="*/ 376 h 454"/>
                  <a:gd name="T20" fmla="*/ 721 w 722"/>
                  <a:gd name="T21" fmla="*/ 376 h 454"/>
                  <a:gd name="T22" fmla="*/ 688 w 722"/>
                  <a:gd name="T23" fmla="*/ 300 h 454"/>
                  <a:gd name="T24" fmla="*/ 623 w 722"/>
                  <a:gd name="T25" fmla="*/ 223 h 454"/>
                  <a:gd name="T26" fmla="*/ 557 w 722"/>
                  <a:gd name="T27" fmla="*/ 148 h 454"/>
                  <a:gd name="T28" fmla="*/ 491 w 722"/>
                  <a:gd name="T29" fmla="*/ 70 h 454"/>
                  <a:gd name="T30" fmla="*/ 491 w 722"/>
                  <a:gd name="T31" fmla="*/ 70 h 454"/>
                  <a:gd name="T32" fmla="*/ 410 w 722"/>
                  <a:gd name="T33" fmla="*/ 13 h 454"/>
                  <a:gd name="T34" fmla="*/ 410 w 722"/>
                  <a:gd name="T35" fmla="*/ 13 h 454"/>
                  <a:gd name="T36" fmla="*/ 311 w 722"/>
                  <a:gd name="T37" fmla="*/ 13 h 454"/>
                  <a:gd name="T38" fmla="*/ 311 w 722"/>
                  <a:gd name="T39" fmla="*/ 13 h 454"/>
                  <a:gd name="T40" fmla="*/ 229 w 722"/>
                  <a:gd name="T41" fmla="*/ 70 h 454"/>
                  <a:gd name="T42" fmla="*/ 164 w 722"/>
                  <a:gd name="T43" fmla="*/ 148 h 454"/>
                  <a:gd name="T44" fmla="*/ 98 w 722"/>
                  <a:gd name="T45" fmla="*/ 223 h 454"/>
                  <a:gd name="T46" fmla="*/ 33 w 722"/>
                  <a:gd name="T47" fmla="*/ 300 h 454"/>
                  <a:gd name="T48" fmla="*/ 33 w 722"/>
                  <a:gd name="T49" fmla="*/ 300 h 454"/>
                  <a:gd name="T50" fmla="*/ 0 w 722"/>
                  <a:gd name="T51" fmla="*/ 376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2" h="454">
                    <a:moveTo>
                      <a:pt x="0" y="376"/>
                    </a:moveTo>
                    <a:lnTo>
                      <a:pt x="0" y="376"/>
                    </a:lnTo>
                    <a:cubicBezTo>
                      <a:pt x="0" y="402"/>
                      <a:pt x="15" y="421"/>
                      <a:pt x="49" y="434"/>
                    </a:cubicBezTo>
                    <a:lnTo>
                      <a:pt x="49" y="434"/>
                    </a:lnTo>
                    <a:cubicBezTo>
                      <a:pt x="82" y="447"/>
                      <a:pt x="120" y="453"/>
                      <a:pt x="164" y="453"/>
                    </a:cubicBezTo>
                    <a:lnTo>
                      <a:pt x="557" y="453"/>
                    </a:lnTo>
                    <a:lnTo>
                      <a:pt x="557" y="453"/>
                    </a:lnTo>
                    <a:cubicBezTo>
                      <a:pt x="601" y="453"/>
                      <a:pt x="639" y="447"/>
                      <a:pt x="672" y="434"/>
                    </a:cubicBezTo>
                    <a:lnTo>
                      <a:pt x="672" y="434"/>
                    </a:lnTo>
                    <a:cubicBezTo>
                      <a:pt x="705" y="421"/>
                      <a:pt x="721" y="402"/>
                      <a:pt x="721" y="376"/>
                    </a:cubicBezTo>
                    <a:lnTo>
                      <a:pt x="721" y="376"/>
                    </a:lnTo>
                    <a:cubicBezTo>
                      <a:pt x="721" y="351"/>
                      <a:pt x="710" y="326"/>
                      <a:pt x="688" y="300"/>
                    </a:cubicBezTo>
                    <a:lnTo>
                      <a:pt x="623" y="223"/>
                    </a:lnTo>
                    <a:lnTo>
                      <a:pt x="557" y="148"/>
                    </a:lnTo>
                    <a:lnTo>
                      <a:pt x="491" y="70"/>
                    </a:lnTo>
                    <a:lnTo>
                      <a:pt x="491" y="70"/>
                    </a:lnTo>
                    <a:cubicBezTo>
                      <a:pt x="470" y="45"/>
                      <a:pt x="442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3" y="0"/>
                      <a:pt x="311" y="13"/>
                    </a:cubicBezTo>
                    <a:lnTo>
                      <a:pt x="311" y="13"/>
                    </a:lnTo>
                    <a:cubicBezTo>
                      <a:pt x="278" y="25"/>
                      <a:pt x="251" y="45"/>
                      <a:pt x="229" y="70"/>
                    </a:cubicBezTo>
                    <a:lnTo>
                      <a:pt x="164" y="148"/>
                    </a:lnTo>
                    <a:lnTo>
                      <a:pt x="98" y="223"/>
                    </a:lnTo>
                    <a:lnTo>
                      <a:pt x="33" y="300"/>
                    </a:lnTo>
                    <a:lnTo>
                      <a:pt x="33" y="300"/>
                    </a:lnTo>
                    <a:cubicBezTo>
                      <a:pt x="11" y="326"/>
                      <a:pt x="0" y="351"/>
                      <a:pt x="0" y="3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5" name="Freeform 439">
                <a:extLst>
                  <a:ext uri="{FF2B5EF4-FFF2-40B4-BE49-F238E27FC236}">
                    <a16:creationId xmlns="" xmlns:a16="http://schemas.microsoft.com/office/drawing/2014/main" id="{29F9028C-11E2-1942-85A1-D42AFBADB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5645150"/>
                <a:ext cx="1333500" cy="936625"/>
              </a:xfrm>
              <a:custGeom>
                <a:avLst/>
                <a:gdLst>
                  <a:gd name="T0" fmla="*/ 3129 w 3704"/>
                  <a:gd name="T1" fmla="*/ 1014 h 2602"/>
                  <a:gd name="T2" fmla="*/ 2654 w 3704"/>
                  <a:gd name="T3" fmla="*/ 651 h 2602"/>
                  <a:gd name="T4" fmla="*/ 2599 w 3704"/>
                  <a:gd name="T5" fmla="*/ 816 h 2602"/>
                  <a:gd name="T6" fmla="*/ 3048 w 3704"/>
                  <a:gd name="T7" fmla="*/ 1071 h 2602"/>
                  <a:gd name="T8" fmla="*/ 3343 w 3704"/>
                  <a:gd name="T9" fmla="*/ 1300 h 2602"/>
                  <a:gd name="T10" fmla="*/ 3105 w 3704"/>
                  <a:gd name="T11" fmla="*/ 1548 h 2602"/>
                  <a:gd name="T12" fmla="*/ 3474 w 3704"/>
                  <a:gd name="T13" fmla="*/ 1300 h 2602"/>
                  <a:gd name="T14" fmla="*/ 2409 w 3704"/>
                  <a:gd name="T15" fmla="*/ 1052 h 2602"/>
                  <a:gd name="T16" fmla="*/ 1884 w 3704"/>
                  <a:gd name="T17" fmla="*/ 785 h 2602"/>
                  <a:gd name="T18" fmla="*/ 1359 w 3704"/>
                  <a:gd name="T19" fmla="*/ 1091 h 2602"/>
                  <a:gd name="T20" fmla="*/ 1195 w 3704"/>
                  <a:gd name="T21" fmla="*/ 1396 h 2602"/>
                  <a:gd name="T22" fmla="*/ 1720 w 3704"/>
                  <a:gd name="T23" fmla="*/ 1702 h 2602"/>
                  <a:gd name="T24" fmla="*/ 2146 w 3704"/>
                  <a:gd name="T25" fmla="*/ 1702 h 2602"/>
                  <a:gd name="T26" fmla="*/ 2670 w 3704"/>
                  <a:gd name="T27" fmla="*/ 1396 h 2602"/>
                  <a:gd name="T28" fmla="*/ 1868 w 3704"/>
                  <a:gd name="T29" fmla="*/ 2143 h 2602"/>
                  <a:gd name="T30" fmla="*/ 1285 w 3704"/>
                  <a:gd name="T31" fmla="*/ 765 h 2602"/>
                  <a:gd name="T32" fmla="*/ 1212 w 3704"/>
                  <a:gd name="T33" fmla="*/ 651 h 2602"/>
                  <a:gd name="T34" fmla="*/ 737 w 3704"/>
                  <a:gd name="T35" fmla="*/ 1014 h 2602"/>
                  <a:gd name="T36" fmla="*/ 491 w 3704"/>
                  <a:gd name="T37" fmla="*/ 1454 h 2602"/>
                  <a:gd name="T38" fmla="*/ 764 w 3704"/>
                  <a:gd name="T39" fmla="*/ 1546 h 2602"/>
                  <a:gd name="T40" fmla="*/ 524 w 3704"/>
                  <a:gd name="T41" fmla="*/ 1300 h 2602"/>
                  <a:gd name="T42" fmla="*/ 872 w 3704"/>
                  <a:gd name="T43" fmla="*/ 1057 h 2602"/>
                  <a:gd name="T44" fmla="*/ 1343 w 3704"/>
                  <a:gd name="T45" fmla="*/ 765 h 2602"/>
                  <a:gd name="T46" fmla="*/ 2523 w 3704"/>
                  <a:gd name="T47" fmla="*/ 765 h 2602"/>
                  <a:gd name="T48" fmla="*/ 3441 w 3704"/>
                  <a:gd name="T49" fmla="*/ 1683 h 2602"/>
                  <a:gd name="T50" fmla="*/ 3293 w 3704"/>
                  <a:gd name="T51" fmla="*/ 1970 h 2602"/>
                  <a:gd name="T52" fmla="*/ 2786 w 3704"/>
                  <a:gd name="T53" fmla="*/ 2143 h 2602"/>
                  <a:gd name="T54" fmla="*/ 2228 w 3704"/>
                  <a:gd name="T55" fmla="*/ 2218 h 2602"/>
                  <a:gd name="T56" fmla="*/ 2605 w 3704"/>
                  <a:gd name="T57" fmla="*/ 1893 h 2602"/>
                  <a:gd name="T58" fmla="*/ 2991 w 3704"/>
                  <a:gd name="T59" fmla="*/ 1547 h 2602"/>
                  <a:gd name="T60" fmla="*/ 2670 w 3704"/>
                  <a:gd name="T61" fmla="*/ 1702 h 2602"/>
                  <a:gd name="T62" fmla="*/ 2415 w 3704"/>
                  <a:gd name="T63" fmla="*/ 1862 h 2602"/>
                  <a:gd name="T64" fmla="*/ 2053 w 3704"/>
                  <a:gd name="T65" fmla="*/ 2157 h 2602"/>
                  <a:gd name="T66" fmla="*/ 2310 w 3704"/>
                  <a:gd name="T67" fmla="*/ 2543 h 2602"/>
                  <a:gd name="T68" fmla="*/ 1736 w 3704"/>
                  <a:gd name="T69" fmla="*/ 2295 h 2602"/>
                  <a:gd name="T70" fmla="*/ 1792 w 3704"/>
                  <a:gd name="T71" fmla="*/ 2092 h 2602"/>
                  <a:gd name="T72" fmla="*/ 1343 w 3704"/>
                  <a:gd name="T73" fmla="*/ 1836 h 2602"/>
                  <a:gd name="T74" fmla="*/ 927 w 3704"/>
                  <a:gd name="T75" fmla="*/ 1557 h 2602"/>
                  <a:gd name="T76" fmla="*/ 1081 w 3704"/>
                  <a:gd name="T77" fmla="*/ 1836 h 2602"/>
                  <a:gd name="T78" fmla="*/ 1426 w 3704"/>
                  <a:gd name="T79" fmla="*/ 1893 h 2602"/>
                  <a:gd name="T80" fmla="*/ 1212 w 3704"/>
                  <a:gd name="T81" fmla="*/ 2295 h 2602"/>
                  <a:gd name="T82" fmla="*/ 1065 w 3704"/>
                  <a:gd name="T83" fmla="*/ 2008 h 2602"/>
                  <a:gd name="T84" fmla="*/ 556 w 3704"/>
                  <a:gd name="T85" fmla="*/ 1836 h 2602"/>
                  <a:gd name="T86" fmla="*/ 0 w 3704"/>
                  <a:gd name="T87" fmla="*/ 1607 h 2602"/>
                  <a:gd name="T88" fmla="*/ 32 w 3704"/>
                  <a:gd name="T89" fmla="*/ 1071 h 2602"/>
                  <a:gd name="T90" fmla="*/ 589 w 3704"/>
                  <a:gd name="T91" fmla="*/ 842 h 2602"/>
                  <a:gd name="T92" fmla="*/ 949 w 3704"/>
                  <a:gd name="T93" fmla="*/ 613 h 2602"/>
                  <a:gd name="T94" fmla="*/ 1097 w 3704"/>
                  <a:gd name="T95" fmla="*/ 326 h 2602"/>
                  <a:gd name="T96" fmla="*/ 1475 w 3704"/>
                  <a:gd name="T97" fmla="*/ 613 h 2602"/>
                  <a:gd name="T98" fmla="*/ 1452 w 3704"/>
                  <a:gd name="T99" fmla="*/ 739 h 2602"/>
                  <a:gd name="T100" fmla="*/ 1823 w 3704"/>
                  <a:gd name="T101" fmla="*/ 450 h 2602"/>
                  <a:gd name="T102" fmla="*/ 2261 w 3704"/>
                  <a:gd name="T103" fmla="*/ 0 h 2602"/>
                  <a:gd name="T104" fmla="*/ 2049 w 3704"/>
                  <a:gd name="T105" fmla="*/ 447 h 2602"/>
                  <a:gd name="T106" fmla="*/ 2327 w 3704"/>
                  <a:gd name="T107" fmla="*/ 689 h 2602"/>
                  <a:gd name="T108" fmla="*/ 2392 w 3704"/>
                  <a:gd name="T109" fmla="*/ 613 h 2602"/>
                  <a:gd name="T110" fmla="*/ 2654 w 3704"/>
                  <a:gd name="T111" fmla="*/ 306 h 2602"/>
                  <a:gd name="T112" fmla="*/ 2802 w 3704"/>
                  <a:gd name="T113" fmla="*/ 593 h 2602"/>
                  <a:gd name="T114" fmla="*/ 3277 w 3704"/>
                  <a:gd name="T115" fmla="*/ 842 h 2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4" h="2602">
                    <a:moveTo>
                      <a:pt x="3474" y="1300"/>
                    </a:moveTo>
                    <a:lnTo>
                      <a:pt x="3474" y="1300"/>
                    </a:lnTo>
                    <a:cubicBezTo>
                      <a:pt x="3474" y="1275"/>
                      <a:pt x="3463" y="1250"/>
                      <a:pt x="3441" y="1224"/>
                    </a:cubicBezTo>
                    <a:lnTo>
                      <a:pt x="3310" y="1071"/>
                    </a:lnTo>
                    <a:lnTo>
                      <a:pt x="3244" y="995"/>
                    </a:lnTo>
                    <a:lnTo>
                      <a:pt x="3244" y="995"/>
                    </a:lnTo>
                    <a:cubicBezTo>
                      <a:pt x="3222" y="969"/>
                      <a:pt x="3200" y="956"/>
                      <a:pt x="3179" y="956"/>
                    </a:cubicBezTo>
                    <a:lnTo>
                      <a:pt x="3179" y="956"/>
                    </a:lnTo>
                    <a:cubicBezTo>
                      <a:pt x="3157" y="956"/>
                      <a:pt x="3141" y="975"/>
                      <a:pt x="3129" y="1014"/>
                    </a:cubicBezTo>
                    <a:lnTo>
                      <a:pt x="3129" y="1014"/>
                    </a:lnTo>
                    <a:cubicBezTo>
                      <a:pt x="3119" y="1052"/>
                      <a:pt x="3091" y="1071"/>
                      <a:pt x="3048" y="1071"/>
                    </a:cubicBezTo>
                    <a:lnTo>
                      <a:pt x="3048" y="1071"/>
                    </a:lnTo>
                    <a:cubicBezTo>
                      <a:pt x="3004" y="1071"/>
                      <a:pt x="2977" y="1052"/>
                      <a:pt x="2965" y="1014"/>
                    </a:cubicBezTo>
                    <a:lnTo>
                      <a:pt x="2965" y="1014"/>
                    </a:lnTo>
                    <a:cubicBezTo>
                      <a:pt x="2955" y="975"/>
                      <a:pt x="2939" y="943"/>
                      <a:pt x="2916" y="918"/>
                    </a:cubicBezTo>
                    <a:lnTo>
                      <a:pt x="2851" y="842"/>
                    </a:lnTo>
                    <a:lnTo>
                      <a:pt x="2786" y="765"/>
                    </a:lnTo>
                    <a:lnTo>
                      <a:pt x="2720" y="689"/>
                    </a:lnTo>
                    <a:lnTo>
                      <a:pt x="2720" y="689"/>
                    </a:lnTo>
                    <a:cubicBezTo>
                      <a:pt x="2698" y="663"/>
                      <a:pt x="2677" y="651"/>
                      <a:pt x="2654" y="651"/>
                    </a:cubicBezTo>
                    <a:lnTo>
                      <a:pt x="2654" y="651"/>
                    </a:lnTo>
                    <a:cubicBezTo>
                      <a:pt x="2632" y="651"/>
                      <a:pt x="2616" y="669"/>
                      <a:pt x="2605" y="708"/>
                    </a:cubicBezTo>
                    <a:lnTo>
                      <a:pt x="2605" y="708"/>
                    </a:lnTo>
                    <a:cubicBezTo>
                      <a:pt x="2600" y="726"/>
                      <a:pt x="2591" y="740"/>
                      <a:pt x="2578" y="749"/>
                    </a:cubicBezTo>
                    <a:lnTo>
                      <a:pt x="2576" y="750"/>
                    </a:lnTo>
                    <a:lnTo>
                      <a:pt x="2578" y="750"/>
                    </a:lnTo>
                    <a:lnTo>
                      <a:pt x="2578" y="750"/>
                    </a:lnTo>
                    <a:cubicBezTo>
                      <a:pt x="2577" y="750"/>
                      <a:pt x="2577" y="750"/>
                      <a:pt x="2576" y="751"/>
                    </a:cubicBezTo>
                    <a:lnTo>
                      <a:pt x="2581" y="765"/>
                    </a:lnTo>
                    <a:lnTo>
                      <a:pt x="2599" y="816"/>
                    </a:lnTo>
                    <a:lnTo>
                      <a:pt x="2599" y="816"/>
                    </a:lnTo>
                    <a:cubicBezTo>
                      <a:pt x="2614" y="859"/>
                      <a:pt x="2638" y="887"/>
                      <a:pt x="2670" y="900"/>
                    </a:cubicBezTo>
                    <a:lnTo>
                      <a:pt x="2769" y="937"/>
                    </a:lnTo>
                    <a:lnTo>
                      <a:pt x="2769" y="937"/>
                    </a:lnTo>
                    <a:cubicBezTo>
                      <a:pt x="2802" y="950"/>
                      <a:pt x="2829" y="969"/>
                      <a:pt x="2851" y="995"/>
                    </a:cubicBezTo>
                    <a:lnTo>
                      <a:pt x="2851" y="995"/>
                    </a:lnTo>
                    <a:cubicBezTo>
                      <a:pt x="2873" y="1020"/>
                      <a:pt x="2902" y="1037"/>
                      <a:pt x="2939" y="1045"/>
                    </a:cubicBezTo>
                    <a:lnTo>
                      <a:pt x="2994" y="1057"/>
                    </a:lnTo>
                    <a:lnTo>
                      <a:pt x="2994" y="1057"/>
                    </a:lnTo>
                    <a:cubicBezTo>
                      <a:pt x="3008" y="1067"/>
                      <a:pt x="3025" y="1071"/>
                      <a:pt x="3048" y="1071"/>
                    </a:cubicBezTo>
                    <a:lnTo>
                      <a:pt x="3048" y="1071"/>
                    </a:lnTo>
                    <a:cubicBezTo>
                      <a:pt x="3069" y="1071"/>
                      <a:pt x="3087" y="1067"/>
                      <a:pt x="3101" y="1057"/>
                    </a:cubicBezTo>
                    <a:lnTo>
                      <a:pt x="3106" y="1071"/>
                    </a:lnTo>
                    <a:lnTo>
                      <a:pt x="3124" y="1121"/>
                    </a:lnTo>
                    <a:lnTo>
                      <a:pt x="3124" y="1121"/>
                    </a:lnTo>
                    <a:cubicBezTo>
                      <a:pt x="3138" y="1164"/>
                      <a:pt x="3162" y="1192"/>
                      <a:pt x="3196" y="1204"/>
                    </a:cubicBezTo>
                    <a:lnTo>
                      <a:pt x="3293" y="1243"/>
                    </a:lnTo>
                    <a:lnTo>
                      <a:pt x="3293" y="1243"/>
                    </a:lnTo>
                    <a:cubicBezTo>
                      <a:pt x="3326" y="1255"/>
                      <a:pt x="3343" y="1275"/>
                      <a:pt x="3343" y="1300"/>
                    </a:cubicBezTo>
                    <a:lnTo>
                      <a:pt x="3343" y="1300"/>
                    </a:lnTo>
                    <a:cubicBezTo>
                      <a:pt x="3343" y="1326"/>
                      <a:pt x="3326" y="1345"/>
                      <a:pt x="3293" y="1358"/>
                    </a:cubicBezTo>
                    <a:lnTo>
                      <a:pt x="3196" y="1396"/>
                    </a:lnTo>
                    <a:lnTo>
                      <a:pt x="3196" y="1396"/>
                    </a:lnTo>
                    <a:cubicBezTo>
                      <a:pt x="3162" y="1409"/>
                      <a:pt x="3138" y="1437"/>
                      <a:pt x="3124" y="1480"/>
                    </a:cubicBezTo>
                    <a:lnTo>
                      <a:pt x="3106" y="1530"/>
                    </a:lnTo>
                    <a:lnTo>
                      <a:pt x="3101" y="1544"/>
                    </a:lnTo>
                    <a:lnTo>
                      <a:pt x="3101" y="1544"/>
                    </a:lnTo>
                    <a:cubicBezTo>
                      <a:pt x="3102" y="1545"/>
                      <a:pt x="3103" y="1546"/>
                      <a:pt x="3104" y="1547"/>
                    </a:cubicBezTo>
                    <a:lnTo>
                      <a:pt x="3101" y="1545"/>
                    </a:lnTo>
                    <a:lnTo>
                      <a:pt x="3105" y="1548"/>
                    </a:lnTo>
                    <a:lnTo>
                      <a:pt x="3105" y="1548"/>
                    </a:lnTo>
                    <a:cubicBezTo>
                      <a:pt x="3116" y="1557"/>
                      <a:pt x="3125" y="1570"/>
                      <a:pt x="3129" y="1587"/>
                    </a:cubicBezTo>
                    <a:lnTo>
                      <a:pt x="3129" y="1587"/>
                    </a:lnTo>
                    <a:cubicBezTo>
                      <a:pt x="3141" y="1625"/>
                      <a:pt x="3157" y="1645"/>
                      <a:pt x="3179" y="1645"/>
                    </a:cubicBezTo>
                    <a:lnTo>
                      <a:pt x="3179" y="1645"/>
                    </a:lnTo>
                    <a:cubicBezTo>
                      <a:pt x="3200" y="1645"/>
                      <a:pt x="3222" y="1632"/>
                      <a:pt x="3244" y="1607"/>
                    </a:cubicBezTo>
                    <a:lnTo>
                      <a:pt x="3376" y="1454"/>
                    </a:lnTo>
                    <a:lnTo>
                      <a:pt x="3441" y="1377"/>
                    </a:lnTo>
                    <a:lnTo>
                      <a:pt x="3441" y="1377"/>
                    </a:lnTo>
                    <a:cubicBezTo>
                      <a:pt x="3463" y="1351"/>
                      <a:pt x="3474" y="1326"/>
                      <a:pt x="3474" y="1300"/>
                    </a:cubicBezTo>
                    <a:close/>
                    <a:moveTo>
                      <a:pt x="2818" y="1300"/>
                    </a:moveTo>
                    <a:lnTo>
                      <a:pt x="2818" y="1300"/>
                    </a:lnTo>
                    <a:cubicBezTo>
                      <a:pt x="2818" y="1275"/>
                      <a:pt x="2802" y="1255"/>
                      <a:pt x="2769" y="1243"/>
                    </a:cubicBezTo>
                    <a:lnTo>
                      <a:pt x="2670" y="1204"/>
                    </a:lnTo>
                    <a:lnTo>
                      <a:pt x="2670" y="1204"/>
                    </a:lnTo>
                    <a:cubicBezTo>
                      <a:pt x="2638" y="1192"/>
                      <a:pt x="2611" y="1173"/>
                      <a:pt x="2589" y="1147"/>
                    </a:cubicBezTo>
                    <a:lnTo>
                      <a:pt x="2589" y="1147"/>
                    </a:lnTo>
                    <a:cubicBezTo>
                      <a:pt x="2567" y="1122"/>
                      <a:pt x="2540" y="1103"/>
                      <a:pt x="2506" y="1091"/>
                    </a:cubicBezTo>
                    <a:lnTo>
                      <a:pt x="2409" y="1052"/>
                    </a:lnTo>
                    <a:lnTo>
                      <a:pt x="2409" y="1052"/>
                    </a:lnTo>
                    <a:cubicBezTo>
                      <a:pt x="2376" y="1039"/>
                      <a:pt x="2348" y="1020"/>
                      <a:pt x="2327" y="995"/>
                    </a:cubicBezTo>
                    <a:lnTo>
                      <a:pt x="2327" y="995"/>
                    </a:lnTo>
                    <a:cubicBezTo>
                      <a:pt x="2305" y="969"/>
                      <a:pt x="2277" y="950"/>
                      <a:pt x="2245" y="937"/>
                    </a:cubicBezTo>
                    <a:lnTo>
                      <a:pt x="2146" y="900"/>
                    </a:lnTo>
                    <a:lnTo>
                      <a:pt x="2146" y="900"/>
                    </a:lnTo>
                    <a:cubicBezTo>
                      <a:pt x="2113" y="887"/>
                      <a:pt x="2086" y="867"/>
                      <a:pt x="2064" y="842"/>
                    </a:cubicBezTo>
                    <a:lnTo>
                      <a:pt x="2064" y="842"/>
                    </a:lnTo>
                    <a:cubicBezTo>
                      <a:pt x="2042" y="816"/>
                      <a:pt x="2015" y="797"/>
                      <a:pt x="1982" y="785"/>
                    </a:cubicBezTo>
                    <a:lnTo>
                      <a:pt x="1982" y="785"/>
                    </a:lnTo>
                    <a:cubicBezTo>
                      <a:pt x="1950" y="772"/>
                      <a:pt x="1917" y="772"/>
                      <a:pt x="1884" y="785"/>
                    </a:cubicBezTo>
                    <a:lnTo>
                      <a:pt x="1884" y="785"/>
                    </a:lnTo>
                    <a:cubicBezTo>
                      <a:pt x="1851" y="797"/>
                      <a:pt x="1824" y="816"/>
                      <a:pt x="1803" y="842"/>
                    </a:cubicBezTo>
                    <a:lnTo>
                      <a:pt x="1803" y="842"/>
                    </a:lnTo>
                    <a:cubicBezTo>
                      <a:pt x="1780" y="867"/>
                      <a:pt x="1753" y="887"/>
                      <a:pt x="1720" y="900"/>
                    </a:cubicBezTo>
                    <a:lnTo>
                      <a:pt x="1622" y="937"/>
                    </a:lnTo>
                    <a:lnTo>
                      <a:pt x="1622" y="937"/>
                    </a:lnTo>
                    <a:cubicBezTo>
                      <a:pt x="1589" y="950"/>
                      <a:pt x="1562" y="969"/>
                      <a:pt x="1540" y="995"/>
                    </a:cubicBezTo>
                    <a:lnTo>
                      <a:pt x="1540" y="995"/>
                    </a:lnTo>
                    <a:cubicBezTo>
                      <a:pt x="1518" y="1020"/>
                      <a:pt x="1491" y="1039"/>
                      <a:pt x="1458" y="1052"/>
                    </a:cubicBezTo>
                    <a:lnTo>
                      <a:pt x="1359" y="1091"/>
                    </a:lnTo>
                    <a:lnTo>
                      <a:pt x="1359" y="1091"/>
                    </a:lnTo>
                    <a:cubicBezTo>
                      <a:pt x="1327" y="1103"/>
                      <a:pt x="1300" y="1122"/>
                      <a:pt x="1278" y="1147"/>
                    </a:cubicBezTo>
                    <a:lnTo>
                      <a:pt x="1278" y="1147"/>
                    </a:lnTo>
                    <a:cubicBezTo>
                      <a:pt x="1256" y="1173"/>
                      <a:pt x="1229" y="1192"/>
                      <a:pt x="1195" y="1204"/>
                    </a:cubicBezTo>
                    <a:lnTo>
                      <a:pt x="1097" y="1243"/>
                    </a:lnTo>
                    <a:lnTo>
                      <a:pt x="1097" y="1243"/>
                    </a:lnTo>
                    <a:cubicBezTo>
                      <a:pt x="1065" y="1255"/>
                      <a:pt x="1048" y="1275"/>
                      <a:pt x="1048" y="1300"/>
                    </a:cubicBezTo>
                    <a:lnTo>
                      <a:pt x="1048" y="1300"/>
                    </a:lnTo>
                    <a:cubicBezTo>
                      <a:pt x="1048" y="1326"/>
                      <a:pt x="1065" y="1345"/>
                      <a:pt x="1097" y="1358"/>
                    </a:cubicBezTo>
                    <a:lnTo>
                      <a:pt x="1195" y="1396"/>
                    </a:lnTo>
                    <a:lnTo>
                      <a:pt x="1195" y="1396"/>
                    </a:lnTo>
                    <a:cubicBezTo>
                      <a:pt x="1229" y="1409"/>
                      <a:pt x="1256" y="1428"/>
                      <a:pt x="1278" y="1454"/>
                    </a:cubicBezTo>
                    <a:lnTo>
                      <a:pt x="1278" y="1454"/>
                    </a:lnTo>
                    <a:cubicBezTo>
                      <a:pt x="1300" y="1479"/>
                      <a:pt x="1327" y="1498"/>
                      <a:pt x="1359" y="1511"/>
                    </a:cubicBezTo>
                    <a:lnTo>
                      <a:pt x="1458" y="1549"/>
                    </a:lnTo>
                    <a:lnTo>
                      <a:pt x="1458" y="1549"/>
                    </a:lnTo>
                    <a:cubicBezTo>
                      <a:pt x="1491" y="1562"/>
                      <a:pt x="1518" y="1582"/>
                      <a:pt x="1540" y="1607"/>
                    </a:cubicBezTo>
                    <a:lnTo>
                      <a:pt x="1540" y="1607"/>
                    </a:lnTo>
                    <a:cubicBezTo>
                      <a:pt x="1562" y="1632"/>
                      <a:pt x="1589" y="1651"/>
                      <a:pt x="1622" y="1664"/>
                    </a:cubicBezTo>
                    <a:lnTo>
                      <a:pt x="1720" y="1702"/>
                    </a:lnTo>
                    <a:lnTo>
                      <a:pt x="1720" y="1702"/>
                    </a:lnTo>
                    <a:cubicBezTo>
                      <a:pt x="1753" y="1715"/>
                      <a:pt x="1780" y="1734"/>
                      <a:pt x="1803" y="1760"/>
                    </a:cubicBezTo>
                    <a:lnTo>
                      <a:pt x="1803" y="1760"/>
                    </a:lnTo>
                    <a:cubicBezTo>
                      <a:pt x="1824" y="1785"/>
                      <a:pt x="1851" y="1804"/>
                      <a:pt x="1884" y="1817"/>
                    </a:cubicBezTo>
                    <a:lnTo>
                      <a:pt x="1884" y="1817"/>
                    </a:lnTo>
                    <a:cubicBezTo>
                      <a:pt x="1917" y="1829"/>
                      <a:pt x="1950" y="1829"/>
                      <a:pt x="1982" y="1817"/>
                    </a:cubicBezTo>
                    <a:lnTo>
                      <a:pt x="1982" y="1817"/>
                    </a:lnTo>
                    <a:cubicBezTo>
                      <a:pt x="2015" y="1804"/>
                      <a:pt x="2042" y="1785"/>
                      <a:pt x="2064" y="1760"/>
                    </a:cubicBezTo>
                    <a:lnTo>
                      <a:pt x="2064" y="1760"/>
                    </a:lnTo>
                    <a:cubicBezTo>
                      <a:pt x="2086" y="1734"/>
                      <a:pt x="2113" y="1715"/>
                      <a:pt x="2146" y="1702"/>
                    </a:cubicBezTo>
                    <a:lnTo>
                      <a:pt x="2245" y="1664"/>
                    </a:lnTo>
                    <a:lnTo>
                      <a:pt x="2245" y="1664"/>
                    </a:lnTo>
                    <a:cubicBezTo>
                      <a:pt x="2277" y="1651"/>
                      <a:pt x="2305" y="1632"/>
                      <a:pt x="2327" y="1607"/>
                    </a:cubicBezTo>
                    <a:lnTo>
                      <a:pt x="2327" y="1607"/>
                    </a:lnTo>
                    <a:cubicBezTo>
                      <a:pt x="2348" y="1582"/>
                      <a:pt x="2376" y="1562"/>
                      <a:pt x="2409" y="1549"/>
                    </a:cubicBezTo>
                    <a:lnTo>
                      <a:pt x="2506" y="1511"/>
                    </a:lnTo>
                    <a:lnTo>
                      <a:pt x="2506" y="1511"/>
                    </a:lnTo>
                    <a:cubicBezTo>
                      <a:pt x="2540" y="1498"/>
                      <a:pt x="2567" y="1479"/>
                      <a:pt x="2589" y="1454"/>
                    </a:cubicBezTo>
                    <a:lnTo>
                      <a:pt x="2589" y="1454"/>
                    </a:lnTo>
                    <a:cubicBezTo>
                      <a:pt x="2611" y="1428"/>
                      <a:pt x="2638" y="1409"/>
                      <a:pt x="2670" y="1396"/>
                    </a:cubicBezTo>
                    <a:lnTo>
                      <a:pt x="2769" y="1358"/>
                    </a:lnTo>
                    <a:lnTo>
                      <a:pt x="2769" y="1358"/>
                    </a:lnTo>
                    <a:cubicBezTo>
                      <a:pt x="2802" y="1345"/>
                      <a:pt x="2818" y="1326"/>
                      <a:pt x="2818" y="1300"/>
                    </a:cubicBezTo>
                    <a:close/>
                    <a:moveTo>
                      <a:pt x="2046" y="2153"/>
                    </a:moveTo>
                    <a:lnTo>
                      <a:pt x="2046" y="2153"/>
                    </a:lnTo>
                    <a:cubicBezTo>
                      <a:pt x="2033" y="2146"/>
                      <a:pt x="2018" y="2143"/>
                      <a:pt x="1999" y="2143"/>
                    </a:cubicBezTo>
                    <a:lnTo>
                      <a:pt x="1999" y="2143"/>
                    </a:lnTo>
                    <a:cubicBezTo>
                      <a:pt x="2018" y="2143"/>
                      <a:pt x="2033" y="2146"/>
                      <a:pt x="2046" y="2153"/>
                    </a:cubicBezTo>
                    <a:close/>
                    <a:moveTo>
                      <a:pt x="1868" y="2143"/>
                    </a:moveTo>
                    <a:lnTo>
                      <a:pt x="1868" y="2143"/>
                    </a:lnTo>
                    <a:cubicBezTo>
                      <a:pt x="1851" y="2143"/>
                      <a:pt x="1836" y="2145"/>
                      <a:pt x="1824" y="2151"/>
                    </a:cubicBezTo>
                    <a:lnTo>
                      <a:pt x="1824" y="2151"/>
                    </a:lnTo>
                    <a:cubicBezTo>
                      <a:pt x="1836" y="2145"/>
                      <a:pt x="1851" y="2143"/>
                      <a:pt x="1868" y="2143"/>
                    </a:cubicBezTo>
                    <a:close/>
                    <a:moveTo>
                      <a:pt x="1016" y="995"/>
                    </a:moveTo>
                    <a:lnTo>
                      <a:pt x="1016" y="995"/>
                    </a:lnTo>
                    <a:cubicBezTo>
                      <a:pt x="1038" y="969"/>
                      <a:pt x="1065" y="950"/>
                      <a:pt x="1097" y="937"/>
                    </a:cubicBezTo>
                    <a:lnTo>
                      <a:pt x="1195" y="900"/>
                    </a:lnTo>
                    <a:lnTo>
                      <a:pt x="1195" y="900"/>
                    </a:lnTo>
                    <a:cubicBezTo>
                      <a:pt x="1229" y="887"/>
                      <a:pt x="1252" y="859"/>
                      <a:pt x="1267" y="816"/>
                    </a:cubicBezTo>
                    <a:lnTo>
                      <a:pt x="1285" y="765"/>
                    </a:lnTo>
                    <a:lnTo>
                      <a:pt x="1290" y="751"/>
                    </a:lnTo>
                    <a:lnTo>
                      <a:pt x="1290" y="751"/>
                    </a:lnTo>
                    <a:cubicBezTo>
                      <a:pt x="1290" y="750"/>
                      <a:pt x="1289" y="750"/>
                      <a:pt x="1289" y="750"/>
                    </a:cubicBezTo>
                    <a:lnTo>
                      <a:pt x="1291" y="750"/>
                    </a:lnTo>
                    <a:lnTo>
                      <a:pt x="1289" y="749"/>
                    </a:lnTo>
                    <a:lnTo>
                      <a:pt x="1289" y="749"/>
                    </a:lnTo>
                    <a:cubicBezTo>
                      <a:pt x="1276" y="740"/>
                      <a:pt x="1266" y="726"/>
                      <a:pt x="1261" y="708"/>
                    </a:cubicBezTo>
                    <a:lnTo>
                      <a:pt x="1261" y="708"/>
                    </a:lnTo>
                    <a:cubicBezTo>
                      <a:pt x="1251" y="669"/>
                      <a:pt x="1234" y="651"/>
                      <a:pt x="1212" y="651"/>
                    </a:cubicBezTo>
                    <a:lnTo>
                      <a:pt x="1212" y="651"/>
                    </a:lnTo>
                    <a:cubicBezTo>
                      <a:pt x="1190" y="651"/>
                      <a:pt x="1168" y="663"/>
                      <a:pt x="1147" y="689"/>
                    </a:cubicBezTo>
                    <a:lnTo>
                      <a:pt x="1081" y="765"/>
                    </a:lnTo>
                    <a:lnTo>
                      <a:pt x="1016" y="842"/>
                    </a:lnTo>
                    <a:lnTo>
                      <a:pt x="949" y="918"/>
                    </a:lnTo>
                    <a:lnTo>
                      <a:pt x="949" y="918"/>
                    </a:lnTo>
                    <a:cubicBezTo>
                      <a:pt x="928" y="943"/>
                      <a:pt x="912" y="975"/>
                      <a:pt x="901" y="1014"/>
                    </a:cubicBezTo>
                    <a:lnTo>
                      <a:pt x="901" y="1014"/>
                    </a:lnTo>
                    <a:cubicBezTo>
                      <a:pt x="890" y="1052"/>
                      <a:pt x="862" y="1071"/>
                      <a:pt x="819" y="1071"/>
                    </a:cubicBezTo>
                    <a:lnTo>
                      <a:pt x="819" y="1071"/>
                    </a:lnTo>
                    <a:cubicBezTo>
                      <a:pt x="775" y="1071"/>
                      <a:pt x="748" y="1052"/>
                      <a:pt x="737" y="1014"/>
                    </a:cubicBezTo>
                    <a:lnTo>
                      <a:pt x="737" y="1014"/>
                    </a:lnTo>
                    <a:cubicBezTo>
                      <a:pt x="726" y="975"/>
                      <a:pt x="710" y="956"/>
                      <a:pt x="688" y="956"/>
                    </a:cubicBezTo>
                    <a:lnTo>
                      <a:pt x="688" y="956"/>
                    </a:lnTo>
                    <a:cubicBezTo>
                      <a:pt x="666" y="956"/>
                      <a:pt x="645" y="969"/>
                      <a:pt x="622" y="995"/>
                    </a:cubicBezTo>
                    <a:lnTo>
                      <a:pt x="425" y="1224"/>
                    </a:lnTo>
                    <a:lnTo>
                      <a:pt x="425" y="1224"/>
                    </a:lnTo>
                    <a:cubicBezTo>
                      <a:pt x="404" y="1250"/>
                      <a:pt x="393" y="1275"/>
                      <a:pt x="393" y="1300"/>
                    </a:cubicBezTo>
                    <a:lnTo>
                      <a:pt x="393" y="1300"/>
                    </a:lnTo>
                    <a:cubicBezTo>
                      <a:pt x="393" y="1326"/>
                      <a:pt x="404" y="1351"/>
                      <a:pt x="425" y="1377"/>
                    </a:cubicBezTo>
                    <a:lnTo>
                      <a:pt x="491" y="1454"/>
                    </a:lnTo>
                    <a:lnTo>
                      <a:pt x="556" y="1530"/>
                    </a:lnTo>
                    <a:lnTo>
                      <a:pt x="622" y="1607"/>
                    </a:lnTo>
                    <a:lnTo>
                      <a:pt x="622" y="1607"/>
                    </a:lnTo>
                    <a:cubicBezTo>
                      <a:pt x="645" y="1632"/>
                      <a:pt x="666" y="1645"/>
                      <a:pt x="688" y="1645"/>
                    </a:cubicBezTo>
                    <a:lnTo>
                      <a:pt x="688" y="1645"/>
                    </a:lnTo>
                    <a:cubicBezTo>
                      <a:pt x="710" y="1645"/>
                      <a:pt x="726" y="1625"/>
                      <a:pt x="737" y="1587"/>
                    </a:cubicBezTo>
                    <a:lnTo>
                      <a:pt x="737" y="1587"/>
                    </a:lnTo>
                    <a:cubicBezTo>
                      <a:pt x="743" y="1569"/>
                      <a:pt x="751" y="1555"/>
                      <a:pt x="764" y="1546"/>
                    </a:cubicBezTo>
                    <a:lnTo>
                      <a:pt x="765" y="1545"/>
                    </a:lnTo>
                    <a:lnTo>
                      <a:pt x="764" y="1546"/>
                    </a:lnTo>
                    <a:lnTo>
                      <a:pt x="764" y="1546"/>
                    </a:lnTo>
                    <a:cubicBezTo>
                      <a:pt x="764" y="1545"/>
                      <a:pt x="765" y="1545"/>
                      <a:pt x="765" y="1545"/>
                    </a:cubicBezTo>
                    <a:lnTo>
                      <a:pt x="760" y="1530"/>
                    </a:lnTo>
                    <a:lnTo>
                      <a:pt x="743" y="1480"/>
                    </a:lnTo>
                    <a:lnTo>
                      <a:pt x="743" y="1480"/>
                    </a:lnTo>
                    <a:cubicBezTo>
                      <a:pt x="728" y="1437"/>
                      <a:pt x="704" y="1409"/>
                      <a:pt x="671" y="1396"/>
                    </a:cubicBezTo>
                    <a:lnTo>
                      <a:pt x="573" y="1358"/>
                    </a:lnTo>
                    <a:lnTo>
                      <a:pt x="573" y="1358"/>
                    </a:lnTo>
                    <a:cubicBezTo>
                      <a:pt x="540" y="1345"/>
                      <a:pt x="524" y="1326"/>
                      <a:pt x="524" y="1300"/>
                    </a:cubicBezTo>
                    <a:lnTo>
                      <a:pt x="524" y="1300"/>
                    </a:lnTo>
                    <a:cubicBezTo>
                      <a:pt x="524" y="1275"/>
                      <a:pt x="540" y="1255"/>
                      <a:pt x="573" y="1243"/>
                    </a:cubicBezTo>
                    <a:lnTo>
                      <a:pt x="671" y="1204"/>
                    </a:lnTo>
                    <a:lnTo>
                      <a:pt x="671" y="1204"/>
                    </a:lnTo>
                    <a:cubicBezTo>
                      <a:pt x="704" y="1192"/>
                      <a:pt x="728" y="1164"/>
                      <a:pt x="743" y="1121"/>
                    </a:cubicBezTo>
                    <a:lnTo>
                      <a:pt x="760" y="1071"/>
                    </a:lnTo>
                    <a:lnTo>
                      <a:pt x="765" y="1057"/>
                    </a:lnTo>
                    <a:lnTo>
                      <a:pt x="765" y="1057"/>
                    </a:lnTo>
                    <a:cubicBezTo>
                      <a:pt x="779" y="1067"/>
                      <a:pt x="797" y="1071"/>
                      <a:pt x="819" y="1071"/>
                    </a:cubicBezTo>
                    <a:lnTo>
                      <a:pt x="819" y="1071"/>
                    </a:lnTo>
                    <a:cubicBezTo>
                      <a:pt x="841" y="1071"/>
                      <a:pt x="858" y="1067"/>
                      <a:pt x="872" y="1057"/>
                    </a:cubicBezTo>
                    <a:lnTo>
                      <a:pt x="927" y="1045"/>
                    </a:lnTo>
                    <a:lnTo>
                      <a:pt x="927" y="1045"/>
                    </a:lnTo>
                    <a:cubicBezTo>
                      <a:pt x="965" y="1037"/>
                      <a:pt x="994" y="1020"/>
                      <a:pt x="1016" y="995"/>
                    </a:cubicBezTo>
                    <a:close/>
                    <a:moveTo>
                      <a:pt x="1300" y="756"/>
                    </a:moveTo>
                    <a:lnTo>
                      <a:pt x="1300" y="756"/>
                    </a:lnTo>
                    <a:cubicBezTo>
                      <a:pt x="1312" y="762"/>
                      <a:pt x="1326" y="765"/>
                      <a:pt x="1343" y="765"/>
                    </a:cubicBezTo>
                    <a:lnTo>
                      <a:pt x="1343" y="765"/>
                    </a:lnTo>
                    <a:cubicBezTo>
                      <a:pt x="1362" y="765"/>
                      <a:pt x="1377" y="762"/>
                      <a:pt x="1390" y="755"/>
                    </a:cubicBezTo>
                    <a:lnTo>
                      <a:pt x="1390" y="755"/>
                    </a:lnTo>
                    <a:cubicBezTo>
                      <a:pt x="1377" y="761"/>
                      <a:pt x="1362" y="765"/>
                      <a:pt x="1343" y="765"/>
                    </a:cubicBezTo>
                    <a:lnTo>
                      <a:pt x="1343" y="765"/>
                    </a:lnTo>
                    <a:cubicBezTo>
                      <a:pt x="1326" y="765"/>
                      <a:pt x="1312" y="762"/>
                      <a:pt x="1300" y="756"/>
                    </a:cubicBezTo>
                    <a:close/>
                    <a:moveTo>
                      <a:pt x="2480" y="756"/>
                    </a:moveTo>
                    <a:lnTo>
                      <a:pt x="2480" y="756"/>
                    </a:lnTo>
                    <a:cubicBezTo>
                      <a:pt x="2492" y="762"/>
                      <a:pt x="2506" y="765"/>
                      <a:pt x="2523" y="765"/>
                    </a:cubicBezTo>
                    <a:lnTo>
                      <a:pt x="2523" y="765"/>
                    </a:lnTo>
                    <a:cubicBezTo>
                      <a:pt x="2540" y="765"/>
                      <a:pt x="2555" y="762"/>
                      <a:pt x="2567" y="756"/>
                    </a:cubicBezTo>
                    <a:lnTo>
                      <a:pt x="2567" y="756"/>
                    </a:lnTo>
                    <a:cubicBezTo>
                      <a:pt x="2554" y="762"/>
                      <a:pt x="2540" y="765"/>
                      <a:pt x="2523" y="765"/>
                    </a:cubicBezTo>
                    <a:lnTo>
                      <a:pt x="2523" y="765"/>
                    </a:lnTo>
                    <a:cubicBezTo>
                      <a:pt x="2506" y="765"/>
                      <a:pt x="2492" y="762"/>
                      <a:pt x="2480" y="756"/>
                    </a:cubicBezTo>
                    <a:close/>
                    <a:moveTo>
                      <a:pt x="3441" y="918"/>
                    </a:moveTo>
                    <a:lnTo>
                      <a:pt x="3703" y="918"/>
                    </a:lnTo>
                    <a:lnTo>
                      <a:pt x="3703" y="1224"/>
                    </a:lnTo>
                    <a:lnTo>
                      <a:pt x="3703" y="1224"/>
                    </a:lnTo>
                    <a:cubicBezTo>
                      <a:pt x="3682" y="1250"/>
                      <a:pt x="3670" y="1275"/>
                      <a:pt x="3670" y="1300"/>
                    </a:cubicBezTo>
                    <a:lnTo>
                      <a:pt x="3670" y="1300"/>
                    </a:lnTo>
                    <a:cubicBezTo>
                      <a:pt x="3670" y="1326"/>
                      <a:pt x="3682" y="1351"/>
                      <a:pt x="3703" y="1377"/>
                    </a:cubicBezTo>
                    <a:lnTo>
                      <a:pt x="3703" y="1683"/>
                    </a:lnTo>
                    <a:lnTo>
                      <a:pt x="3441" y="1683"/>
                    </a:lnTo>
                    <a:lnTo>
                      <a:pt x="3441" y="1683"/>
                    </a:lnTo>
                    <a:cubicBezTo>
                      <a:pt x="3397" y="1683"/>
                      <a:pt x="3360" y="1690"/>
                      <a:pt x="3326" y="1702"/>
                    </a:cubicBezTo>
                    <a:lnTo>
                      <a:pt x="3326" y="1702"/>
                    </a:lnTo>
                    <a:cubicBezTo>
                      <a:pt x="3293" y="1715"/>
                      <a:pt x="3277" y="1734"/>
                      <a:pt x="3277" y="1760"/>
                    </a:cubicBezTo>
                    <a:lnTo>
                      <a:pt x="3277" y="1760"/>
                    </a:lnTo>
                    <a:cubicBezTo>
                      <a:pt x="3277" y="1785"/>
                      <a:pt x="3288" y="1811"/>
                      <a:pt x="3310" y="1836"/>
                    </a:cubicBezTo>
                    <a:lnTo>
                      <a:pt x="3310" y="1836"/>
                    </a:lnTo>
                    <a:cubicBezTo>
                      <a:pt x="3332" y="1861"/>
                      <a:pt x="3343" y="1887"/>
                      <a:pt x="3343" y="1912"/>
                    </a:cubicBezTo>
                    <a:lnTo>
                      <a:pt x="3343" y="1912"/>
                    </a:lnTo>
                    <a:cubicBezTo>
                      <a:pt x="3343" y="1938"/>
                      <a:pt x="3326" y="1957"/>
                      <a:pt x="3293" y="1970"/>
                    </a:cubicBezTo>
                    <a:lnTo>
                      <a:pt x="3293" y="1970"/>
                    </a:lnTo>
                    <a:cubicBezTo>
                      <a:pt x="3261" y="1983"/>
                      <a:pt x="3222" y="1989"/>
                      <a:pt x="3179" y="1989"/>
                    </a:cubicBezTo>
                    <a:lnTo>
                      <a:pt x="2916" y="1989"/>
                    </a:lnTo>
                    <a:lnTo>
                      <a:pt x="2916" y="1989"/>
                    </a:lnTo>
                    <a:cubicBezTo>
                      <a:pt x="2873" y="1989"/>
                      <a:pt x="2834" y="1995"/>
                      <a:pt x="2802" y="2008"/>
                    </a:cubicBezTo>
                    <a:lnTo>
                      <a:pt x="2802" y="2008"/>
                    </a:lnTo>
                    <a:cubicBezTo>
                      <a:pt x="2769" y="2020"/>
                      <a:pt x="2752" y="2040"/>
                      <a:pt x="2752" y="2065"/>
                    </a:cubicBezTo>
                    <a:lnTo>
                      <a:pt x="2752" y="2065"/>
                    </a:lnTo>
                    <a:cubicBezTo>
                      <a:pt x="2752" y="2091"/>
                      <a:pt x="2763" y="2116"/>
                      <a:pt x="2786" y="2143"/>
                    </a:cubicBezTo>
                    <a:lnTo>
                      <a:pt x="2786" y="2143"/>
                    </a:lnTo>
                    <a:cubicBezTo>
                      <a:pt x="2808" y="2168"/>
                      <a:pt x="2818" y="2193"/>
                      <a:pt x="2818" y="2218"/>
                    </a:cubicBezTo>
                    <a:lnTo>
                      <a:pt x="2818" y="2218"/>
                    </a:lnTo>
                    <a:cubicBezTo>
                      <a:pt x="2818" y="2244"/>
                      <a:pt x="2802" y="2264"/>
                      <a:pt x="2769" y="2276"/>
                    </a:cubicBezTo>
                    <a:lnTo>
                      <a:pt x="2769" y="2276"/>
                    </a:lnTo>
                    <a:cubicBezTo>
                      <a:pt x="2737" y="2289"/>
                      <a:pt x="2698" y="2295"/>
                      <a:pt x="2654" y="2295"/>
                    </a:cubicBezTo>
                    <a:lnTo>
                      <a:pt x="2392" y="2295"/>
                    </a:lnTo>
                    <a:lnTo>
                      <a:pt x="2392" y="2295"/>
                    </a:lnTo>
                    <a:cubicBezTo>
                      <a:pt x="2348" y="2295"/>
                      <a:pt x="2310" y="2289"/>
                      <a:pt x="2277" y="2276"/>
                    </a:cubicBezTo>
                    <a:lnTo>
                      <a:pt x="2277" y="2276"/>
                    </a:lnTo>
                    <a:cubicBezTo>
                      <a:pt x="2245" y="2264"/>
                      <a:pt x="2228" y="2244"/>
                      <a:pt x="2228" y="2218"/>
                    </a:cubicBezTo>
                    <a:lnTo>
                      <a:pt x="2228" y="2218"/>
                    </a:lnTo>
                    <a:cubicBezTo>
                      <a:pt x="2228" y="2193"/>
                      <a:pt x="2239" y="2168"/>
                      <a:pt x="2261" y="2143"/>
                    </a:cubicBezTo>
                    <a:lnTo>
                      <a:pt x="2392" y="1989"/>
                    </a:lnTo>
                    <a:lnTo>
                      <a:pt x="2392" y="1989"/>
                    </a:lnTo>
                    <a:cubicBezTo>
                      <a:pt x="2414" y="1964"/>
                      <a:pt x="2430" y="1932"/>
                      <a:pt x="2441" y="1893"/>
                    </a:cubicBezTo>
                    <a:lnTo>
                      <a:pt x="2441" y="1893"/>
                    </a:lnTo>
                    <a:cubicBezTo>
                      <a:pt x="2452" y="1855"/>
                      <a:pt x="2480" y="1836"/>
                      <a:pt x="2523" y="1836"/>
                    </a:cubicBezTo>
                    <a:lnTo>
                      <a:pt x="2523" y="1836"/>
                    </a:lnTo>
                    <a:cubicBezTo>
                      <a:pt x="2567" y="1836"/>
                      <a:pt x="2594" y="1855"/>
                      <a:pt x="2605" y="1893"/>
                    </a:cubicBezTo>
                    <a:lnTo>
                      <a:pt x="2605" y="1893"/>
                    </a:lnTo>
                    <a:cubicBezTo>
                      <a:pt x="2616" y="1932"/>
                      <a:pt x="2632" y="1951"/>
                      <a:pt x="2654" y="1951"/>
                    </a:cubicBezTo>
                    <a:lnTo>
                      <a:pt x="2654" y="1951"/>
                    </a:lnTo>
                    <a:cubicBezTo>
                      <a:pt x="2677" y="1951"/>
                      <a:pt x="2698" y="1938"/>
                      <a:pt x="2720" y="1912"/>
                    </a:cubicBezTo>
                    <a:lnTo>
                      <a:pt x="2786" y="1836"/>
                    </a:lnTo>
                    <a:lnTo>
                      <a:pt x="2851" y="1760"/>
                    </a:lnTo>
                    <a:lnTo>
                      <a:pt x="2916" y="1683"/>
                    </a:lnTo>
                    <a:lnTo>
                      <a:pt x="2916" y="1683"/>
                    </a:lnTo>
                    <a:cubicBezTo>
                      <a:pt x="2939" y="1657"/>
                      <a:pt x="2955" y="1625"/>
                      <a:pt x="2965" y="1587"/>
                    </a:cubicBezTo>
                    <a:lnTo>
                      <a:pt x="2965" y="1587"/>
                    </a:lnTo>
                    <a:cubicBezTo>
                      <a:pt x="2970" y="1570"/>
                      <a:pt x="2979" y="1557"/>
                      <a:pt x="2991" y="1547"/>
                    </a:cubicBezTo>
                    <a:lnTo>
                      <a:pt x="2994" y="1545"/>
                    </a:lnTo>
                    <a:lnTo>
                      <a:pt x="2992" y="1547"/>
                    </a:lnTo>
                    <a:lnTo>
                      <a:pt x="2992" y="1547"/>
                    </a:lnTo>
                    <a:cubicBezTo>
                      <a:pt x="2992" y="1546"/>
                      <a:pt x="2993" y="1546"/>
                      <a:pt x="2993" y="1545"/>
                    </a:cubicBezTo>
                    <a:lnTo>
                      <a:pt x="2939" y="1557"/>
                    </a:lnTo>
                    <a:lnTo>
                      <a:pt x="2939" y="1557"/>
                    </a:lnTo>
                    <a:cubicBezTo>
                      <a:pt x="2902" y="1564"/>
                      <a:pt x="2873" y="1582"/>
                      <a:pt x="2851" y="1607"/>
                    </a:cubicBezTo>
                    <a:lnTo>
                      <a:pt x="2851" y="1607"/>
                    </a:lnTo>
                    <a:cubicBezTo>
                      <a:pt x="2829" y="1632"/>
                      <a:pt x="2802" y="1651"/>
                      <a:pt x="2769" y="1664"/>
                    </a:cubicBezTo>
                    <a:lnTo>
                      <a:pt x="2670" y="1702"/>
                    </a:lnTo>
                    <a:lnTo>
                      <a:pt x="2670" y="1702"/>
                    </a:lnTo>
                    <a:cubicBezTo>
                      <a:pt x="2638" y="1715"/>
                      <a:pt x="2614" y="1742"/>
                      <a:pt x="2599" y="1786"/>
                    </a:cubicBezTo>
                    <a:lnTo>
                      <a:pt x="2581" y="1836"/>
                    </a:lnTo>
                    <a:lnTo>
                      <a:pt x="2576" y="1850"/>
                    </a:lnTo>
                    <a:lnTo>
                      <a:pt x="2576" y="1850"/>
                    </a:lnTo>
                    <a:cubicBezTo>
                      <a:pt x="2563" y="1841"/>
                      <a:pt x="2545" y="1836"/>
                      <a:pt x="2523" y="1836"/>
                    </a:cubicBezTo>
                    <a:lnTo>
                      <a:pt x="2523" y="1836"/>
                    </a:lnTo>
                    <a:cubicBezTo>
                      <a:pt x="2501" y="1836"/>
                      <a:pt x="2483" y="1841"/>
                      <a:pt x="2470" y="1850"/>
                    </a:cubicBezTo>
                    <a:lnTo>
                      <a:pt x="2415" y="1862"/>
                    </a:lnTo>
                    <a:lnTo>
                      <a:pt x="2415" y="1862"/>
                    </a:lnTo>
                    <a:cubicBezTo>
                      <a:pt x="2378" y="1871"/>
                      <a:pt x="2348" y="1887"/>
                      <a:pt x="2327" y="1912"/>
                    </a:cubicBezTo>
                    <a:lnTo>
                      <a:pt x="2327" y="1912"/>
                    </a:lnTo>
                    <a:cubicBezTo>
                      <a:pt x="2305" y="1938"/>
                      <a:pt x="2277" y="1957"/>
                      <a:pt x="2245" y="1970"/>
                    </a:cubicBezTo>
                    <a:lnTo>
                      <a:pt x="2146" y="2008"/>
                    </a:lnTo>
                    <a:lnTo>
                      <a:pt x="2146" y="2008"/>
                    </a:lnTo>
                    <a:cubicBezTo>
                      <a:pt x="2113" y="2020"/>
                      <a:pt x="2090" y="2049"/>
                      <a:pt x="2075" y="2092"/>
                    </a:cubicBezTo>
                    <a:lnTo>
                      <a:pt x="2057" y="2143"/>
                    </a:lnTo>
                    <a:lnTo>
                      <a:pt x="2052" y="2156"/>
                    </a:lnTo>
                    <a:lnTo>
                      <a:pt x="2052" y="2156"/>
                    </a:lnTo>
                    <a:cubicBezTo>
                      <a:pt x="2052" y="2156"/>
                      <a:pt x="2053" y="2156"/>
                      <a:pt x="2053" y="2157"/>
                    </a:cubicBezTo>
                    <a:lnTo>
                      <a:pt x="2052" y="2156"/>
                    </a:lnTo>
                    <a:lnTo>
                      <a:pt x="2053" y="2157"/>
                    </a:lnTo>
                    <a:lnTo>
                      <a:pt x="2053" y="2157"/>
                    </a:lnTo>
                    <a:cubicBezTo>
                      <a:pt x="2066" y="2166"/>
                      <a:pt x="2076" y="2181"/>
                      <a:pt x="2081" y="2199"/>
                    </a:cubicBezTo>
                    <a:lnTo>
                      <a:pt x="2081" y="2199"/>
                    </a:lnTo>
                    <a:cubicBezTo>
                      <a:pt x="2092" y="2238"/>
                      <a:pt x="2107" y="2269"/>
                      <a:pt x="2131" y="2295"/>
                    </a:cubicBezTo>
                    <a:lnTo>
                      <a:pt x="2196" y="2371"/>
                    </a:lnTo>
                    <a:lnTo>
                      <a:pt x="2261" y="2448"/>
                    </a:lnTo>
                    <a:lnTo>
                      <a:pt x="2261" y="2448"/>
                    </a:lnTo>
                    <a:cubicBezTo>
                      <a:pt x="2283" y="2473"/>
                      <a:pt x="2299" y="2506"/>
                      <a:pt x="2310" y="2543"/>
                    </a:cubicBezTo>
                    <a:lnTo>
                      <a:pt x="2310" y="2543"/>
                    </a:lnTo>
                    <a:cubicBezTo>
                      <a:pt x="2321" y="2581"/>
                      <a:pt x="2305" y="2601"/>
                      <a:pt x="2261" y="2601"/>
                    </a:cubicBezTo>
                    <a:lnTo>
                      <a:pt x="1605" y="2601"/>
                    </a:lnTo>
                    <a:lnTo>
                      <a:pt x="1605" y="2601"/>
                    </a:lnTo>
                    <a:cubicBezTo>
                      <a:pt x="1562" y="2601"/>
                      <a:pt x="1545" y="2581"/>
                      <a:pt x="1557" y="2543"/>
                    </a:cubicBezTo>
                    <a:lnTo>
                      <a:pt x="1557" y="2543"/>
                    </a:lnTo>
                    <a:cubicBezTo>
                      <a:pt x="1567" y="2506"/>
                      <a:pt x="1584" y="2473"/>
                      <a:pt x="1605" y="2448"/>
                    </a:cubicBezTo>
                    <a:lnTo>
                      <a:pt x="1671" y="2371"/>
                    </a:lnTo>
                    <a:lnTo>
                      <a:pt x="1736" y="2295"/>
                    </a:lnTo>
                    <a:lnTo>
                      <a:pt x="1736" y="2295"/>
                    </a:lnTo>
                    <a:cubicBezTo>
                      <a:pt x="1758" y="2269"/>
                      <a:pt x="1775" y="2238"/>
                      <a:pt x="1786" y="2199"/>
                    </a:cubicBezTo>
                    <a:lnTo>
                      <a:pt x="1786" y="2199"/>
                    </a:lnTo>
                    <a:cubicBezTo>
                      <a:pt x="1791" y="2181"/>
                      <a:pt x="1800" y="2167"/>
                      <a:pt x="1813" y="2158"/>
                    </a:cubicBezTo>
                    <a:lnTo>
                      <a:pt x="1814" y="2156"/>
                    </a:lnTo>
                    <a:lnTo>
                      <a:pt x="1813" y="2157"/>
                    </a:lnTo>
                    <a:lnTo>
                      <a:pt x="1813" y="2157"/>
                    </a:lnTo>
                    <a:cubicBezTo>
                      <a:pt x="1814" y="2157"/>
                      <a:pt x="1814" y="2156"/>
                      <a:pt x="1814" y="2156"/>
                    </a:cubicBezTo>
                    <a:lnTo>
                      <a:pt x="1810" y="2143"/>
                    </a:lnTo>
                    <a:lnTo>
                      <a:pt x="1792" y="2092"/>
                    </a:lnTo>
                    <a:lnTo>
                      <a:pt x="1792" y="2092"/>
                    </a:lnTo>
                    <a:cubicBezTo>
                      <a:pt x="1777" y="2049"/>
                      <a:pt x="1753" y="2020"/>
                      <a:pt x="1720" y="2008"/>
                    </a:cubicBezTo>
                    <a:lnTo>
                      <a:pt x="1622" y="1970"/>
                    </a:lnTo>
                    <a:lnTo>
                      <a:pt x="1622" y="1970"/>
                    </a:lnTo>
                    <a:cubicBezTo>
                      <a:pt x="1589" y="1957"/>
                      <a:pt x="1562" y="1938"/>
                      <a:pt x="1540" y="1912"/>
                    </a:cubicBezTo>
                    <a:lnTo>
                      <a:pt x="1540" y="1912"/>
                    </a:lnTo>
                    <a:cubicBezTo>
                      <a:pt x="1518" y="1887"/>
                      <a:pt x="1488" y="1871"/>
                      <a:pt x="1452" y="1862"/>
                    </a:cubicBezTo>
                    <a:lnTo>
                      <a:pt x="1396" y="1850"/>
                    </a:lnTo>
                    <a:lnTo>
                      <a:pt x="1396" y="1850"/>
                    </a:lnTo>
                    <a:cubicBezTo>
                      <a:pt x="1383" y="1841"/>
                      <a:pt x="1365" y="1836"/>
                      <a:pt x="1343" y="1836"/>
                    </a:cubicBezTo>
                    <a:lnTo>
                      <a:pt x="1343" y="1836"/>
                    </a:lnTo>
                    <a:cubicBezTo>
                      <a:pt x="1322" y="1836"/>
                      <a:pt x="1303" y="1841"/>
                      <a:pt x="1291" y="1850"/>
                    </a:cubicBezTo>
                    <a:lnTo>
                      <a:pt x="1285" y="1836"/>
                    </a:lnTo>
                    <a:lnTo>
                      <a:pt x="1267" y="1786"/>
                    </a:lnTo>
                    <a:lnTo>
                      <a:pt x="1267" y="1786"/>
                    </a:lnTo>
                    <a:cubicBezTo>
                      <a:pt x="1252" y="1742"/>
                      <a:pt x="1229" y="1715"/>
                      <a:pt x="1195" y="1702"/>
                    </a:cubicBezTo>
                    <a:lnTo>
                      <a:pt x="1097" y="1664"/>
                    </a:lnTo>
                    <a:lnTo>
                      <a:pt x="1097" y="1664"/>
                    </a:lnTo>
                    <a:cubicBezTo>
                      <a:pt x="1065" y="1651"/>
                      <a:pt x="1038" y="1632"/>
                      <a:pt x="1016" y="1607"/>
                    </a:cubicBezTo>
                    <a:lnTo>
                      <a:pt x="1016" y="1607"/>
                    </a:lnTo>
                    <a:cubicBezTo>
                      <a:pt x="994" y="1582"/>
                      <a:pt x="965" y="1564"/>
                      <a:pt x="927" y="1557"/>
                    </a:cubicBezTo>
                    <a:lnTo>
                      <a:pt x="873" y="1545"/>
                    </a:lnTo>
                    <a:lnTo>
                      <a:pt x="873" y="1545"/>
                    </a:lnTo>
                    <a:cubicBezTo>
                      <a:pt x="874" y="1546"/>
                      <a:pt x="875" y="1546"/>
                      <a:pt x="875" y="1547"/>
                    </a:cubicBezTo>
                    <a:lnTo>
                      <a:pt x="872" y="1545"/>
                    </a:lnTo>
                    <a:lnTo>
                      <a:pt x="876" y="1547"/>
                    </a:lnTo>
                    <a:lnTo>
                      <a:pt x="876" y="1547"/>
                    </a:lnTo>
                    <a:cubicBezTo>
                      <a:pt x="888" y="1557"/>
                      <a:pt x="896" y="1570"/>
                      <a:pt x="901" y="1587"/>
                    </a:cubicBezTo>
                    <a:lnTo>
                      <a:pt x="901" y="1587"/>
                    </a:lnTo>
                    <a:cubicBezTo>
                      <a:pt x="912" y="1625"/>
                      <a:pt x="928" y="1657"/>
                      <a:pt x="949" y="1683"/>
                    </a:cubicBezTo>
                    <a:lnTo>
                      <a:pt x="1081" y="1836"/>
                    </a:lnTo>
                    <a:lnTo>
                      <a:pt x="1147" y="1912"/>
                    </a:lnTo>
                    <a:lnTo>
                      <a:pt x="1147" y="1912"/>
                    </a:lnTo>
                    <a:cubicBezTo>
                      <a:pt x="1168" y="1938"/>
                      <a:pt x="1190" y="1951"/>
                      <a:pt x="1212" y="1951"/>
                    </a:cubicBezTo>
                    <a:lnTo>
                      <a:pt x="1212" y="1951"/>
                    </a:lnTo>
                    <a:cubicBezTo>
                      <a:pt x="1234" y="1951"/>
                      <a:pt x="1251" y="1932"/>
                      <a:pt x="1261" y="1893"/>
                    </a:cubicBezTo>
                    <a:lnTo>
                      <a:pt x="1261" y="1893"/>
                    </a:lnTo>
                    <a:cubicBezTo>
                      <a:pt x="1272" y="1855"/>
                      <a:pt x="1300" y="1836"/>
                      <a:pt x="1343" y="1836"/>
                    </a:cubicBezTo>
                    <a:lnTo>
                      <a:pt x="1343" y="1836"/>
                    </a:lnTo>
                    <a:cubicBezTo>
                      <a:pt x="1387" y="1836"/>
                      <a:pt x="1414" y="1855"/>
                      <a:pt x="1426" y="1893"/>
                    </a:cubicBezTo>
                    <a:lnTo>
                      <a:pt x="1426" y="1893"/>
                    </a:lnTo>
                    <a:cubicBezTo>
                      <a:pt x="1436" y="1932"/>
                      <a:pt x="1452" y="1964"/>
                      <a:pt x="1475" y="1989"/>
                    </a:cubicBezTo>
                    <a:lnTo>
                      <a:pt x="1540" y="2065"/>
                    </a:lnTo>
                    <a:lnTo>
                      <a:pt x="1605" y="2143"/>
                    </a:lnTo>
                    <a:lnTo>
                      <a:pt x="1605" y="2143"/>
                    </a:lnTo>
                    <a:cubicBezTo>
                      <a:pt x="1628" y="2168"/>
                      <a:pt x="1639" y="2193"/>
                      <a:pt x="1639" y="2218"/>
                    </a:cubicBezTo>
                    <a:lnTo>
                      <a:pt x="1639" y="2218"/>
                    </a:lnTo>
                    <a:cubicBezTo>
                      <a:pt x="1639" y="2244"/>
                      <a:pt x="1622" y="2264"/>
                      <a:pt x="1589" y="2276"/>
                    </a:cubicBezTo>
                    <a:lnTo>
                      <a:pt x="1589" y="2276"/>
                    </a:lnTo>
                    <a:cubicBezTo>
                      <a:pt x="1557" y="2289"/>
                      <a:pt x="1518" y="2295"/>
                      <a:pt x="1475" y="2295"/>
                    </a:cubicBezTo>
                    <a:lnTo>
                      <a:pt x="1212" y="2295"/>
                    </a:lnTo>
                    <a:lnTo>
                      <a:pt x="1212" y="2295"/>
                    </a:lnTo>
                    <a:cubicBezTo>
                      <a:pt x="1168" y="2295"/>
                      <a:pt x="1130" y="2289"/>
                      <a:pt x="1097" y="2276"/>
                    </a:cubicBezTo>
                    <a:lnTo>
                      <a:pt x="1097" y="2276"/>
                    </a:lnTo>
                    <a:cubicBezTo>
                      <a:pt x="1065" y="2264"/>
                      <a:pt x="1048" y="2244"/>
                      <a:pt x="1048" y="2218"/>
                    </a:cubicBezTo>
                    <a:lnTo>
                      <a:pt x="1048" y="2218"/>
                    </a:lnTo>
                    <a:cubicBezTo>
                      <a:pt x="1048" y="2193"/>
                      <a:pt x="1059" y="2168"/>
                      <a:pt x="1081" y="2143"/>
                    </a:cubicBezTo>
                    <a:lnTo>
                      <a:pt x="1081" y="2143"/>
                    </a:lnTo>
                    <a:cubicBezTo>
                      <a:pt x="1103" y="2116"/>
                      <a:pt x="1113" y="2091"/>
                      <a:pt x="1113" y="2065"/>
                    </a:cubicBezTo>
                    <a:lnTo>
                      <a:pt x="1113" y="2065"/>
                    </a:lnTo>
                    <a:cubicBezTo>
                      <a:pt x="1113" y="2040"/>
                      <a:pt x="1097" y="2020"/>
                      <a:pt x="1065" y="2008"/>
                    </a:cubicBezTo>
                    <a:lnTo>
                      <a:pt x="1065" y="2008"/>
                    </a:lnTo>
                    <a:cubicBezTo>
                      <a:pt x="1031" y="1995"/>
                      <a:pt x="994" y="1989"/>
                      <a:pt x="949" y="1989"/>
                    </a:cubicBezTo>
                    <a:lnTo>
                      <a:pt x="688" y="1989"/>
                    </a:lnTo>
                    <a:lnTo>
                      <a:pt x="688" y="1989"/>
                    </a:lnTo>
                    <a:cubicBezTo>
                      <a:pt x="645" y="1989"/>
                      <a:pt x="606" y="1983"/>
                      <a:pt x="573" y="1970"/>
                    </a:cubicBezTo>
                    <a:lnTo>
                      <a:pt x="573" y="1970"/>
                    </a:lnTo>
                    <a:cubicBezTo>
                      <a:pt x="540" y="1957"/>
                      <a:pt x="524" y="1938"/>
                      <a:pt x="524" y="1912"/>
                    </a:cubicBezTo>
                    <a:lnTo>
                      <a:pt x="524" y="1912"/>
                    </a:lnTo>
                    <a:cubicBezTo>
                      <a:pt x="524" y="1887"/>
                      <a:pt x="535" y="1861"/>
                      <a:pt x="556" y="1836"/>
                    </a:cubicBezTo>
                    <a:lnTo>
                      <a:pt x="556" y="1836"/>
                    </a:lnTo>
                    <a:cubicBezTo>
                      <a:pt x="578" y="1811"/>
                      <a:pt x="589" y="1785"/>
                      <a:pt x="589" y="1760"/>
                    </a:cubicBezTo>
                    <a:lnTo>
                      <a:pt x="589" y="1760"/>
                    </a:lnTo>
                    <a:cubicBezTo>
                      <a:pt x="589" y="1734"/>
                      <a:pt x="573" y="1715"/>
                      <a:pt x="540" y="1702"/>
                    </a:cubicBezTo>
                    <a:lnTo>
                      <a:pt x="540" y="1702"/>
                    </a:lnTo>
                    <a:cubicBezTo>
                      <a:pt x="507" y="1690"/>
                      <a:pt x="469" y="1683"/>
                      <a:pt x="425" y="1683"/>
                    </a:cubicBezTo>
                    <a:lnTo>
                      <a:pt x="163" y="1683"/>
                    </a:lnTo>
                    <a:lnTo>
                      <a:pt x="163" y="1683"/>
                    </a:lnTo>
                    <a:cubicBezTo>
                      <a:pt x="119" y="1683"/>
                      <a:pt x="82" y="1677"/>
                      <a:pt x="48" y="1664"/>
                    </a:cubicBezTo>
                    <a:lnTo>
                      <a:pt x="48" y="1664"/>
                    </a:lnTo>
                    <a:cubicBezTo>
                      <a:pt x="16" y="1651"/>
                      <a:pt x="0" y="1632"/>
                      <a:pt x="0" y="1607"/>
                    </a:cubicBezTo>
                    <a:lnTo>
                      <a:pt x="0" y="1607"/>
                    </a:lnTo>
                    <a:cubicBezTo>
                      <a:pt x="0" y="1582"/>
                      <a:pt x="10" y="1556"/>
                      <a:pt x="32" y="1530"/>
                    </a:cubicBezTo>
                    <a:lnTo>
                      <a:pt x="98" y="1454"/>
                    </a:lnTo>
                    <a:lnTo>
                      <a:pt x="163" y="1377"/>
                    </a:lnTo>
                    <a:lnTo>
                      <a:pt x="163" y="1377"/>
                    </a:lnTo>
                    <a:cubicBezTo>
                      <a:pt x="185" y="1351"/>
                      <a:pt x="196" y="1326"/>
                      <a:pt x="196" y="1300"/>
                    </a:cubicBezTo>
                    <a:lnTo>
                      <a:pt x="196" y="1300"/>
                    </a:lnTo>
                    <a:cubicBezTo>
                      <a:pt x="196" y="1275"/>
                      <a:pt x="185" y="1250"/>
                      <a:pt x="163" y="1224"/>
                    </a:cubicBezTo>
                    <a:lnTo>
                      <a:pt x="32" y="1071"/>
                    </a:lnTo>
                    <a:lnTo>
                      <a:pt x="32" y="1071"/>
                    </a:lnTo>
                    <a:cubicBezTo>
                      <a:pt x="10" y="1046"/>
                      <a:pt x="0" y="1020"/>
                      <a:pt x="0" y="995"/>
                    </a:cubicBezTo>
                    <a:lnTo>
                      <a:pt x="0" y="995"/>
                    </a:lnTo>
                    <a:cubicBezTo>
                      <a:pt x="0" y="969"/>
                      <a:pt x="16" y="950"/>
                      <a:pt x="48" y="937"/>
                    </a:cubicBezTo>
                    <a:lnTo>
                      <a:pt x="48" y="937"/>
                    </a:lnTo>
                    <a:cubicBezTo>
                      <a:pt x="82" y="924"/>
                      <a:pt x="119" y="918"/>
                      <a:pt x="163" y="918"/>
                    </a:cubicBezTo>
                    <a:lnTo>
                      <a:pt x="425" y="918"/>
                    </a:lnTo>
                    <a:lnTo>
                      <a:pt x="425" y="918"/>
                    </a:lnTo>
                    <a:cubicBezTo>
                      <a:pt x="469" y="918"/>
                      <a:pt x="507" y="912"/>
                      <a:pt x="540" y="900"/>
                    </a:cubicBezTo>
                    <a:lnTo>
                      <a:pt x="540" y="900"/>
                    </a:lnTo>
                    <a:cubicBezTo>
                      <a:pt x="573" y="887"/>
                      <a:pt x="589" y="867"/>
                      <a:pt x="589" y="842"/>
                    </a:cubicBezTo>
                    <a:lnTo>
                      <a:pt x="589" y="842"/>
                    </a:lnTo>
                    <a:cubicBezTo>
                      <a:pt x="589" y="816"/>
                      <a:pt x="578" y="791"/>
                      <a:pt x="556" y="765"/>
                    </a:cubicBezTo>
                    <a:lnTo>
                      <a:pt x="556" y="765"/>
                    </a:lnTo>
                    <a:cubicBezTo>
                      <a:pt x="535" y="739"/>
                      <a:pt x="524" y="714"/>
                      <a:pt x="524" y="689"/>
                    </a:cubicBezTo>
                    <a:lnTo>
                      <a:pt x="524" y="689"/>
                    </a:lnTo>
                    <a:cubicBezTo>
                      <a:pt x="524" y="663"/>
                      <a:pt x="540" y="644"/>
                      <a:pt x="573" y="631"/>
                    </a:cubicBezTo>
                    <a:lnTo>
                      <a:pt x="573" y="631"/>
                    </a:lnTo>
                    <a:cubicBezTo>
                      <a:pt x="606" y="618"/>
                      <a:pt x="645" y="613"/>
                      <a:pt x="688" y="613"/>
                    </a:cubicBezTo>
                    <a:lnTo>
                      <a:pt x="949" y="613"/>
                    </a:lnTo>
                    <a:lnTo>
                      <a:pt x="949" y="613"/>
                    </a:lnTo>
                    <a:cubicBezTo>
                      <a:pt x="994" y="613"/>
                      <a:pt x="1031" y="605"/>
                      <a:pt x="1065" y="593"/>
                    </a:cubicBezTo>
                    <a:lnTo>
                      <a:pt x="1065" y="593"/>
                    </a:lnTo>
                    <a:cubicBezTo>
                      <a:pt x="1097" y="580"/>
                      <a:pt x="1113" y="561"/>
                      <a:pt x="1113" y="535"/>
                    </a:cubicBezTo>
                    <a:lnTo>
                      <a:pt x="1113" y="535"/>
                    </a:lnTo>
                    <a:cubicBezTo>
                      <a:pt x="1113" y="510"/>
                      <a:pt x="1103" y="485"/>
                      <a:pt x="1081" y="459"/>
                    </a:cubicBezTo>
                    <a:lnTo>
                      <a:pt x="1081" y="459"/>
                    </a:lnTo>
                    <a:cubicBezTo>
                      <a:pt x="1059" y="434"/>
                      <a:pt x="1048" y="409"/>
                      <a:pt x="1048" y="382"/>
                    </a:cubicBezTo>
                    <a:lnTo>
                      <a:pt x="1048" y="382"/>
                    </a:lnTo>
                    <a:cubicBezTo>
                      <a:pt x="1048" y="357"/>
                      <a:pt x="1065" y="338"/>
                      <a:pt x="1097" y="326"/>
                    </a:cubicBezTo>
                    <a:lnTo>
                      <a:pt x="1097" y="326"/>
                    </a:lnTo>
                    <a:cubicBezTo>
                      <a:pt x="1130" y="313"/>
                      <a:pt x="1168" y="306"/>
                      <a:pt x="1212" y="306"/>
                    </a:cubicBezTo>
                    <a:lnTo>
                      <a:pt x="1475" y="306"/>
                    </a:lnTo>
                    <a:lnTo>
                      <a:pt x="1475" y="306"/>
                    </a:lnTo>
                    <a:cubicBezTo>
                      <a:pt x="1518" y="306"/>
                      <a:pt x="1557" y="313"/>
                      <a:pt x="1589" y="326"/>
                    </a:cubicBezTo>
                    <a:lnTo>
                      <a:pt x="1589" y="326"/>
                    </a:lnTo>
                    <a:cubicBezTo>
                      <a:pt x="1622" y="338"/>
                      <a:pt x="1639" y="357"/>
                      <a:pt x="1639" y="382"/>
                    </a:cubicBezTo>
                    <a:lnTo>
                      <a:pt x="1639" y="382"/>
                    </a:lnTo>
                    <a:cubicBezTo>
                      <a:pt x="1639" y="409"/>
                      <a:pt x="1628" y="434"/>
                      <a:pt x="1605" y="459"/>
                    </a:cubicBezTo>
                    <a:lnTo>
                      <a:pt x="1540" y="535"/>
                    </a:lnTo>
                    <a:lnTo>
                      <a:pt x="1475" y="613"/>
                    </a:lnTo>
                    <a:lnTo>
                      <a:pt x="1475" y="613"/>
                    </a:lnTo>
                    <a:cubicBezTo>
                      <a:pt x="1452" y="638"/>
                      <a:pt x="1436" y="669"/>
                      <a:pt x="1426" y="708"/>
                    </a:cubicBezTo>
                    <a:lnTo>
                      <a:pt x="1426" y="708"/>
                    </a:lnTo>
                    <a:cubicBezTo>
                      <a:pt x="1420" y="726"/>
                      <a:pt x="1411" y="740"/>
                      <a:pt x="1397" y="750"/>
                    </a:cubicBezTo>
                    <a:lnTo>
                      <a:pt x="1396" y="750"/>
                    </a:lnTo>
                    <a:lnTo>
                      <a:pt x="1397" y="750"/>
                    </a:lnTo>
                    <a:lnTo>
                      <a:pt x="1397" y="750"/>
                    </a:lnTo>
                    <a:lnTo>
                      <a:pt x="1397" y="750"/>
                    </a:lnTo>
                    <a:lnTo>
                      <a:pt x="1452" y="739"/>
                    </a:lnTo>
                    <a:lnTo>
                      <a:pt x="1452" y="739"/>
                    </a:lnTo>
                    <a:cubicBezTo>
                      <a:pt x="1488" y="731"/>
                      <a:pt x="1518" y="714"/>
                      <a:pt x="1540" y="689"/>
                    </a:cubicBezTo>
                    <a:lnTo>
                      <a:pt x="1540" y="689"/>
                    </a:lnTo>
                    <a:cubicBezTo>
                      <a:pt x="1562" y="663"/>
                      <a:pt x="1589" y="644"/>
                      <a:pt x="1622" y="631"/>
                    </a:cubicBezTo>
                    <a:lnTo>
                      <a:pt x="1720" y="593"/>
                    </a:lnTo>
                    <a:lnTo>
                      <a:pt x="1720" y="593"/>
                    </a:lnTo>
                    <a:cubicBezTo>
                      <a:pt x="1753" y="580"/>
                      <a:pt x="1777" y="553"/>
                      <a:pt x="1792" y="510"/>
                    </a:cubicBezTo>
                    <a:lnTo>
                      <a:pt x="1810" y="459"/>
                    </a:lnTo>
                    <a:lnTo>
                      <a:pt x="1814" y="445"/>
                    </a:lnTo>
                    <a:lnTo>
                      <a:pt x="1814" y="445"/>
                    </a:lnTo>
                    <a:cubicBezTo>
                      <a:pt x="1817" y="447"/>
                      <a:pt x="1820" y="449"/>
                      <a:pt x="1823" y="450"/>
                    </a:cubicBezTo>
                    <a:lnTo>
                      <a:pt x="1823" y="450"/>
                    </a:lnTo>
                    <a:cubicBezTo>
                      <a:pt x="1805" y="441"/>
                      <a:pt x="1792" y="424"/>
                      <a:pt x="1786" y="402"/>
                    </a:cubicBezTo>
                    <a:lnTo>
                      <a:pt x="1786" y="402"/>
                    </a:lnTo>
                    <a:cubicBezTo>
                      <a:pt x="1775" y="364"/>
                      <a:pt x="1758" y="332"/>
                      <a:pt x="1736" y="306"/>
                    </a:cubicBezTo>
                    <a:lnTo>
                      <a:pt x="1605" y="153"/>
                    </a:lnTo>
                    <a:lnTo>
                      <a:pt x="1605" y="153"/>
                    </a:lnTo>
                    <a:cubicBezTo>
                      <a:pt x="1584" y="127"/>
                      <a:pt x="1567" y="96"/>
                      <a:pt x="1557" y="57"/>
                    </a:cubicBezTo>
                    <a:lnTo>
                      <a:pt x="1557" y="57"/>
                    </a:lnTo>
                    <a:cubicBezTo>
                      <a:pt x="1545" y="19"/>
                      <a:pt x="1562" y="0"/>
                      <a:pt x="1605" y="0"/>
                    </a:cubicBezTo>
                    <a:lnTo>
                      <a:pt x="2261" y="0"/>
                    </a:lnTo>
                    <a:lnTo>
                      <a:pt x="2261" y="0"/>
                    </a:lnTo>
                    <a:cubicBezTo>
                      <a:pt x="2305" y="0"/>
                      <a:pt x="2321" y="19"/>
                      <a:pt x="2310" y="57"/>
                    </a:cubicBezTo>
                    <a:lnTo>
                      <a:pt x="2310" y="57"/>
                    </a:lnTo>
                    <a:cubicBezTo>
                      <a:pt x="2299" y="96"/>
                      <a:pt x="2283" y="127"/>
                      <a:pt x="2261" y="153"/>
                    </a:cubicBezTo>
                    <a:lnTo>
                      <a:pt x="2196" y="230"/>
                    </a:lnTo>
                    <a:lnTo>
                      <a:pt x="2131" y="306"/>
                    </a:lnTo>
                    <a:lnTo>
                      <a:pt x="2131" y="306"/>
                    </a:lnTo>
                    <a:cubicBezTo>
                      <a:pt x="2107" y="332"/>
                      <a:pt x="2092" y="364"/>
                      <a:pt x="2081" y="402"/>
                    </a:cubicBezTo>
                    <a:lnTo>
                      <a:pt x="2081" y="402"/>
                    </a:lnTo>
                    <a:cubicBezTo>
                      <a:pt x="2075" y="422"/>
                      <a:pt x="2064" y="437"/>
                      <a:pt x="2049" y="447"/>
                    </a:cubicBezTo>
                    <a:lnTo>
                      <a:pt x="2049" y="447"/>
                    </a:lnTo>
                    <a:cubicBezTo>
                      <a:pt x="2050" y="446"/>
                      <a:pt x="2051" y="446"/>
                      <a:pt x="2052" y="445"/>
                    </a:cubicBezTo>
                    <a:lnTo>
                      <a:pt x="2057" y="459"/>
                    </a:lnTo>
                    <a:lnTo>
                      <a:pt x="2075" y="510"/>
                    </a:lnTo>
                    <a:lnTo>
                      <a:pt x="2075" y="510"/>
                    </a:lnTo>
                    <a:cubicBezTo>
                      <a:pt x="2090" y="553"/>
                      <a:pt x="2113" y="580"/>
                      <a:pt x="2146" y="593"/>
                    </a:cubicBezTo>
                    <a:lnTo>
                      <a:pt x="2245" y="631"/>
                    </a:lnTo>
                    <a:lnTo>
                      <a:pt x="2245" y="631"/>
                    </a:lnTo>
                    <a:cubicBezTo>
                      <a:pt x="2277" y="644"/>
                      <a:pt x="2305" y="663"/>
                      <a:pt x="2327" y="689"/>
                    </a:cubicBezTo>
                    <a:lnTo>
                      <a:pt x="2327" y="689"/>
                    </a:lnTo>
                    <a:cubicBezTo>
                      <a:pt x="2348" y="714"/>
                      <a:pt x="2378" y="731"/>
                      <a:pt x="2415" y="739"/>
                    </a:cubicBezTo>
                    <a:lnTo>
                      <a:pt x="2470" y="750"/>
                    </a:lnTo>
                    <a:lnTo>
                      <a:pt x="2470" y="750"/>
                    </a:lnTo>
                    <a:cubicBezTo>
                      <a:pt x="2469" y="750"/>
                      <a:pt x="2469" y="750"/>
                      <a:pt x="2469" y="750"/>
                    </a:cubicBezTo>
                    <a:lnTo>
                      <a:pt x="2470" y="750"/>
                    </a:lnTo>
                    <a:lnTo>
                      <a:pt x="2468" y="749"/>
                    </a:lnTo>
                    <a:lnTo>
                      <a:pt x="2468" y="749"/>
                    </a:lnTo>
                    <a:cubicBezTo>
                      <a:pt x="2456" y="740"/>
                      <a:pt x="2446" y="726"/>
                      <a:pt x="2441" y="708"/>
                    </a:cubicBezTo>
                    <a:lnTo>
                      <a:pt x="2441" y="708"/>
                    </a:lnTo>
                    <a:cubicBezTo>
                      <a:pt x="2430" y="669"/>
                      <a:pt x="2414" y="638"/>
                      <a:pt x="2392" y="613"/>
                    </a:cubicBezTo>
                    <a:lnTo>
                      <a:pt x="2327" y="535"/>
                    </a:lnTo>
                    <a:lnTo>
                      <a:pt x="2261" y="459"/>
                    </a:lnTo>
                    <a:lnTo>
                      <a:pt x="2261" y="459"/>
                    </a:lnTo>
                    <a:cubicBezTo>
                      <a:pt x="2239" y="434"/>
                      <a:pt x="2228" y="409"/>
                      <a:pt x="2228" y="382"/>
                    </a:cubicBezTo>
                    <a:lnTo>
                      <a:pt x="2228" y="382"/>
                    </a:lnTo>
                    <a:cubicBezTo>
                      <a:pt x="2228" y="357"/>
                      <a:pt x="2245" y="338"/>
                      <a:pt x="2277" y="326"/>
                    </a:cubicBezTo>
                    <a:lnTo>
                      <a:pt x="2277" y="326"/>
                    </a:lnTo>
                    <a:cubicBezTo>
                      <a:pt x="2310" y="313"/>
                      <a:pt x="2348" y="306"/>
                      <a:pt x="2392" y="306"/>
                    </a:cubicBezTo>
                    <a:lnTo>
                      <a:pt x="2654" y="306"/>
                    </a:lnTo>
                    <a:lnTo>
                      <a:pt x="2654" y="306"/>
                    </a:lnTo>
                    <a:cubicBezTo>
                      <a:pt x="2698" y="306"/>
                      <a:pt x="2737" y="313"/>
                      <a:pt x="2769" y="326"/>
                    </a:cubicBezTo>
                    <a:lnTo>
                      <a:pt x="2769" y="326"/>
                    </a:lnTo>
                    <a:cubicBezTo>
                      <a:pt x="2802" y="338"/>
                      <a:pt x="2818" y="357"/>
                      <a:pt x="2818" y="382"/>
                    </a:cubicBezTo>
                    <a:lnTo>
                      <a:pt x="2818" y="382"/>
                    </a:lnTo>
                    <a:cubicBezTo>
                      <a:pt x="2818" y="409"/>
                      <a:pt x="2808" y="434"/>
                      <a:pt x="2786" y="459"/>
                    </a:cubicBezTo>
                    <a:lnTo>
                      <a:pt x="2786" y="459"/>
                    </a:lnTo>
                    <a:cubicBezTo>
                      <a:pt x="2763" y="485"/>
                      <a:pt x="2752" y="510"/>
                      <a:pt x="2752" y="535"/>
                    </a:cubicBezTo>
                    <a:lnTo>
                      <a:pt x="2752" y="535"/>
                    </a:lnTo>
                    <a:cubicBezTo>
                      <a:pt x="2752" y="561"/>
                      <a:pt x="2769" y="580"/>
                      <a:pt x="2802" y="593"/>
                    </a:cubicBezTo>
                    <a:lnTo>
                      <a:pt x="2802" y="593"/>
                    </a:lnTo>
                    <a:cubicBezTo>
                      <a:pt x="2834" y="605"/>
                      <a:pt x="2873" y="613"/>
                      <a:pt x="2916" y="613"/>
                    </a:cubicBezTo>
                    <a:lnTo>
                      <a:pt x="3179" y="613"/>
                    </a:lnTo>
                    <a:lnTo>
                      <a:pt x="3179" y="613"/>
                    </a:lnTo>
                    <a:cubicBezTo>
                      <a:pt x="3222" y="613"/>
                      <a:pt x="3261" y="618"/>
                      <a:pt x="3293" y="631"/>
                    </a:cubicBezTo>
                    <a:lnTo>
                      <a:pt x="3293" y="631"/>
                    </a:lnTo>
                    <a:cubicBezTo>
                      <a:pt x="3326" y="644"/>
                      <a:pt x="3343" y="663"/>
                      <a:pt x="3343" y="689"/>
                    </a:cubicBezTo>
                    <a:lnTo>
                      <a:pt x="3343" y="689"/>
                    </a:lnTo>
                    <a:cubicBezTo>
                      <a:pt x="3343" y="714"/>
                      <a:pt x="3332" y="739"/>
                      <a:pt x="3310" y="765"/>
                    </a:cubicBezTo>
                    <a:lnTo>
                      <a:pt x="3310" y="765"/>
                    </a:lnTo>
                    <a:cubicBezTo>
                      <a:pt x="3288" y="791"/>
                      <a:pt x="3277" y="816"/>
                      <a:pt x="3277" y="842"/>
                    </a:cubicBezTo>
                    <a:lnTo>
                      <a:pt x="3277" y="842"/>
                    </a:lnTo>
                    <a:cubicBezTo>
                      <a:pt x="3277" y="867"/>
                      <a:pt x="3293" y="887"/>
                      <a:pt x="3326" y="900"/>
                    </a:cubicBezTo>
                    <a:lnTo>
                      <a:pt x="3326" y="900"/>
                    </a:lnTo>
                    <a:cubicBezTo>
                      <a:pt x="3360" y="912"/>
                      <a:pt x="3397" y="918"/>
                      <a:pt x="3441" y="9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6" name="Freeform 440">
                <a:extLst>
                  <a:ext uri="{FF2B5EF4-FFF2-40B4-BE49-F238E27FC236}">
                    <a16:creationId xmlns="" xmlns:a16="http://schemas.microsoft.com/office/drawing/2014/main" id="{762E7B17-DFDB-834D-ACA4-8782CA792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7200" y="5868988"/>
                <a:ext cx="814388" cy="487362"/>
              </a:xfrm>
              <a:custGeom>
                <a:avLst/>
                <a:gdLst>
                  <a:gd name="T0" fmla="*/ 2261 w 2262"/>
                  <a:gd name="T1" fmla="*/ 675 h 1352"/>
                  <a:gd name="T2" fmla="*/ 2071 w 2262"/>
                  <a:gd name="T3" fmla="*/ 553 h 1352"/>
                  <a:gd name="T4" fmla="*/ 1967 w 2262"/>
                  <a:gd name="T5" fmla="*/ 480 h 1352"/>
                  <a:gd name="T6" fmla="*/ 1862 w 2262"/>
                  <a:gd name="T7" fmla="*/ 407 h 1352"/>
                  <a:gd name="T8" fmla="*/ 1737 w 2262"/>
                  <a:gd name="T9" fmla="*/ 357 h 1352"/>
                  <a:gd name="T10" fmla="*/ 1633 w 2262"/>
                  <a:gd name="T11" fmla="*/ 285 h 1352"/>
                  <a:gd name="T12" fmla="*/ 1402 w 2262"/>
                  <a:gd name="T13" fmla="*/ 163 h 1352"/>
                  <a:gd name="T14" fmla="*/ 1298 w 2262"/>
                  <a:gd name="T15" fmla="*/ 90 h 1352"/>
                  <a:gd name="T16" fmla="*/ 1193 w 2262"/>
                  <a:gd name="T17" fmla="*/ 16 h 1352"/>
                  <a:gd name="T18" fmla="*/ 1068 w 2262"/>
                  <a:gd name="T19" fmla="*/ 16 h 1352"/>
                  <a:gd name="T20" fmla="*/ 963 w 2262"/>
                  <a:gd name="T21" fmla="*/ 90 h 1352"/>
                  <a:gd name="T22" fmla="*/ 859 w 2262"/>
                  <a:gd name="T23" fmla="*/ 163 h 1352"/>
                  <a:gd name="T24" fmla="*/ 732 w 2262"/>
                  <a:gd name="T25" fmla="*/ 212 h 1352"/>
                  <a:gd name="T26" fmla="*/ 628 w 2262"/>
                  <a:gd name="T27" fmla="*/ 285 h 1352"/>
                  <a:gd name="T28" fmla="*/ 397 w 2262"/>
                  <a:gd name="T29" fmla="*/ 407 h 1352"/>
                  <a:gd name="T30" fmla="*/ 293 w 2262"/>
                  <a:gd name="T31" fmla="*/ 480 h 1352"/>
                  <a:gd name="T32" fmla="*/ 188 w 2262"/>
                  <a:gd name="T33" fmla="*/ 553 h 1352"/>
                  <a:gd name="T34" fmla="*/ 63 w 2262"/>
                  <a:gd name="T35" fmla="*/ 602 h 1352"/>
                  <a:gd name="T36" fmla="*/ 0 w 2262"/>
                  <a:gd name="T37" fmla="*/ 675 h 1352"/>
                  <a:gd name="T38" fmla="*/ 188 w 2262"/>
                  <a:gd name="T39" fmla="*/ 798 h 1352"/>
                  <a:gd name="T40" fmla="*/ 293 w 2262"/>
                  <a:gd name="T41" fmla="*/ 871 h 1352"/>
                  <a:gd name="T42" fmla="*/ 397 w 2262"/>
                  <a:gd name="T43" fmla="*/ 944 h 1352"/>
                  <a:gd name="T44" fmla="*/ 523 w 2262"/>
                  <a:gd name="T45" fmla="*/ 993 h 1352"/>
                  <a:gd name="T46" fmla="*/ 628 w 2262"/>
                  <a:gd name="T47" fmla="*/ 1066 h 1352"/>
                  <a:gd name="T48" fmla="*/ 859 w 2262"/>
                  <a:gd name="T49" fmla="*/ 1188 h 1352"/>
                  <a:gd name="T50" fmla="*/ 963 w 2262"/>
                  <a:gd name="T51" fmla="*/ 1262 h 1352"/>
                  <a:gd name="T52" fmla="*/ 1068 w 2262"/>
                  <a:gd name="T53" fmla="*/ 1334 h 1352"/>
                  <a:gd name="T54" fmla="*/ 1193 w 2262"/>
                  <a:gd name="T55" fmla="*/ 1334 h 1352"/>
                  <a:gd name="T56" fmla="*/ 1298 w 2262"/>
                  <a:gd name="T57" fmla="*/ 1262 h 1352"/>
                  <a:gd name="T58" fmla="*/ 1402 w 2262"/>
                  <a:gd name="T59" fmla="*/ 1188 h 1352"/>
                  <a:gd name="T60" fmla="*/ 1528 w 2262"/>
                  <a:gd name="T61" fmla="*/ 1140 h 1352"/>
                  <a:gd name="T62" fmla="*/ 1633 w 2262"/>
                  <a:gd name="T63" fmla="*/ 1066 h 1352"/>
                  <a:gd name="T64" fmla="*/ 1862 w 2262"/>
                  <a:gd name="T65" fmla="*/ 944 h 1352"/>
                  <a:gd name="T66" fmla="*/ 1967 w 2262"/>
                  <a:gd name="T67" fmla="*/ 871 h 1352"/>
                  <a:gd name="T68" fmla="*/ 2071 w 2262"/>
                  <a:gd name="T69" fmla="*/ 798 h 1352"/>
                  <a:gd name="T70" fmla="*/ 2198 w 2262"/>
                  <a:gd name="T71" fmla="*/ 749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62" h="1352">
                    <a:moveTo>
                      <a:pt x="2261" y="675"/>
                    </a:moveTo>
                    <a:lnTo>
                      <a:pt x="2261" y="675"/>
                    </a:lnTo>
                    <a:cubicBezTo>
                      <a:pt x="2261" y="643"/>
                      <a:pt x="2240" y="618"/>
                      <a:pt x="2198" y="602"/>
                    </a:cubicBezTo>
                    <a:lnTo>
                      <a:pt x="2071" y="553"/>
                    </a:lnTo>
                    <a:lnTo>
                      <a:pt x="2071" y="553"/>
                    </a:lnTo>
                    <a:cubicBezTo>
                      <a:pt x="2030" y="537"/>
                      <a:pt x="1996" y="513"/>
                      <a:pt x="1967" y="480"/>
                    </a:cubicBezTo>
                    <a:lnTo>
                      <a:pt x="1967" y="480"/>
                    </a:lnTo>
                    <a:cubicBezTo>
                      <a:pt x="1939" y="447"/>
                      <a:pt x="1905" y="424"/>
                      <a:pt x="1862" y="407"/>
                    </a:cubicBezTo>
                    <a:lnTo>
                      <a:pt x="1737" y="357"/>
                    </a:lnTo>
                    <a:lnTo>
                      <a:pt x="1737" y="357"/>
                    </a:lnTo>
                    <a:cubicBezTo>
                      <a:pt x="1696" y="342"/>
                      <a:pt x="1660" y="317"/>
                      <a:pt x="1633" y="285"/>
                    </a:cubicBezTo>
                    <a:lnTo>
                      <a:pt x="1633" y="285"/>
                    </a:lnTo>
                    <a:cubicBezTo>
                      <a:pt x="1605" y="252"/>
                      <a:pt x="1570" y="228"/>
                      <a:pt x="1528" y="212"/>
                    </a:cubicBezTo>
                    <a:lnTo>
                      <a:pt x="1402" y="163"/>
                    </a:lnTo>
                    <a:lnTo>
                      <a:pt x="1402" y="163"/>
                    </a:lnTo>
                    <a:cubicBezTo>
                      <a:pt x="1360" y="147"/>
                      <a:pt x="1325" y="123"/>
                      <a:pt x="1298" y="90"/>
                    </a:cubicBezTo>
                    <a:lnTo>
                      <a:pt x="1298" y="90"/>
                    </a:lnTo>
                    <a:cubicBezTo>
                      <a:pt x="1270" y="57"/>
                      <a:pt x="1235" y="33"/>
                      <a:pt x="1193" y="16"/>
                    </a:cubicBezTo>
                    <a:lnTo>
                      <a:pt x="1193" y="16"/>
                    </a:lnTo>
                    <a:cubicBezTo>
                      <a:pt x="1151" y="0"/>
                      <a:pt x="1109" y="0"/>
                      <a:pt x="1068" y="16"/>
                    </a:cubicBezTo>
                    <a:lnTo>
                      <a:pt x="1068" y="16"/>
                    </a:lnTo>
                    <a:cubicBezTo>
                      <a:pt x="1025" y="33"/>
                      <a:pt x="991" y="57"/>
                      <a:pt x="963" y="90"/>
                    </a:cubicBezTo>
                    <a:lnTo>
                      <a:pt x="963" y="90"/>
                    </a:lnTo>
                    <a:cubicBezTo>
                      <a:pt x="935" y="123"/>
                      <a:pt x="900" y="147"/>
                      <a:pt x="859" y="163"/>
                    </a:cubicBezTo>
                    <a:lnTo>
                      <a:pt x="732" y="212"/>
                    </a:lnTo>
                    <a:lnTo>
                      <a:pt x="732" y="212"/>
                    </a:lnTo>
                    <a:cubicBezTo>
                      <a:pt x="691" y="228"/>
                      <a:pt x="655" y="252"/>
                      <a:pt x="628" y="285"/>
                    </a:cubicBezTo>
                    <a:lnTo>
                      <a:pt x="628" y="285"/>
                    </a:lnTo>
                    <a:cubicBezTo>
                      <a:pt x="600" y="317"/>
                      <a:pt x="565" y="342"/>
                      <a:pt x="523" y="357"/>
                    </a:cubicBezTo>
                    <a:lnTo>
                      <a:pt x="397" y="407"/>
                    </a:lnTo>
                    <a:lnTo>
                      <a:pt x="397" y="407"/>
                    </a:lnTo>
                    <a:cubicBezTo>
                      <a:pt x="355" y="424"/>
                      <a:pt x="321" y="447"/>
                      <a:pt x="293" y="480"/>
                    </a:cubicBezTo>
                    <a:lnTo>
                      <a:pt x="293" y="480"/>
                    </a:lnTo>
                    <a:cubicBezTo>
                      <a:pt x="265" y="513"/>
                      <a:pt x="231" y="537"/>
                      <a:pt x="188" y="553"/>
                    </a:cubicBezTo>
                    <a:lnTo>
                      <a:pt x="63" y="602"/>
                    </a:lnTo>
                    <a:lnTo>
                      <a:pt x="63" y="602"/>
                    </a:lnTo>
                    <a:cubicBezTo>
                      <a:pt x="21" y="618"/>
                      <a:pt x="0" y="643"/>
                      <a:pt x="0" y="675"/>
                    </a:cubicBezTo>
                    <a:lnTo>
                      <a:pt x="0" y="675"/>
                    </a:lnTo>
                    <a:cubicBezTo>
                      <a:pt x="0" y="708"/>
                      <a:pt x="21" y="733"/>
                      <a:pt x="63" y="749"/>
                    </a:cubicBezTo>
                    <a:lnTo>
                      <a:pt x="188" y="798"/>
                    </a:lnTo>
                    <a:lnTo>
                      <a:pt x="188" y="798"/>
                    </a:lnTo>
                    <a:cubicBezTo>
                      <a:pt x="231" y="814"/>
                      <a:pt x="265" y="839"/>
                      <a:pt x="293" y="871"/>
                    </a:cubicBezTo>
                    <a:lnTo>
                      <a:pt x="293" y="871"/>
                    </a:lnTo>
                    <a:cubicBezTo>
                      <a:pt x="321" y="904"/>
                      <a:pt x="355" y="928"/>
                      <a:pt x="397" y="944"/>
                    </a:cubicBezTo>
                    <a:lnTo>
                      <a:pt x="523" y="993"/>
                    </a:lnTo>
                    <a:lnTo>
                      <a:pt x="523" y="993"/>
                    </a:lnTo>
                    <a:cubicBezTo>
                      <a:pt x="565" y="1009"/>
                      <a:pt x="600" y="1034"/>
                      <a:pt x="628" y="1066"/>
                    </a:cubicBezTo>
                    <a:lnTo>
                      <a:pt x="628" y="1066"/>
                    </a:lnTo>
                    <a:cubicBezTo>
                      <a:pt x="655" y="1099"/>
                      <a:pt x="691" y="1124"/>
                      <a:pt x="732" y="1140"/>
                    </a:cubicBezTo>
                    <a:lnTo>
                      <a:pt x="859" y="1188"/>
                    </a:lnTo>
                    <a:lnTo>
                      <a:pt x="859" y="1188"/>
                    </a:lnTo>
                    <a:cubicBezTo>
                      <a:pt x="900" y="1205"/>
                      <a:pt x="935" y="1228"/>
                      <a:pt x="963" y="1262"/>
                    </a:cubicBezTo>
                    <a:lnTo>
                      <a:pt x="963" y="1262"/>
                    </a:lnTo>
                    <a:cubicBezTo>
                      <a:pt x="991" y="1294"/>
                      <a:pt x="1025" y="1318"/>
                      <a:pt x="1068" y="1334"/>
                    </a:cubicBezTo>
                    <a:lnTo>
                      <a:pt x="1068" y="1334"/>
                    </a:lnTo>
                    <a:cubicBezTo>
                      <a:pt x="1109" y="1351"/>
                      <a:pt x="1151" y="1351"/>
                      <a:pt x="1193" y="1334"/>
                    </a:cubicBezTo>
                    <a:lnTo>
                      <a:pt x="1193" y="1334"/>
                    </a:lnTo>
                    <a:cubicBezTo>
                      <a:pt x="1235" y="1318"/>
                      <a:pt x="1270" y="1294"/>
                      <a:pt x="1298" y="1262"/>
                    </a:cubicBezTo>
                    <a:lnTo>
                      <a:pt x="1298" y="1262"/>
                    </a:lnTo>
                    <a:cubicBezTo>
                      <a:pt x="1325" y="1228"/>
                      <a:pt x="1360" y="1205"/>
                      <a:pt x="1402" y="1188"/>
                    </a:cubicBezTo>
                    <a:lnTo>
                      <a:pt x="1528" y="1140"/>
                    </a:lnTo>
                    <a:lnTo>
                      <a:pt x="1528" y="1140"/>
                    </a:lnTo>
                    <a:cubicBezTo>
                      <a:pt x="1570" y="1124"/>
                      <a:pt x="1605" y="1099"/>
                      <a:pt x="1633" y="1066"/>
                    </a:cubicBezTo>
                    <a:lnTo>
                      <a:pt x="1633" y="1066"/>
                    </a:lnTo>
                    <a:cubicBezTo>
                      <a:pt x="1660" y="1034"/>
                      <a:pt x="1696" y="1009"/>
                      <a:pt x="1737" y="993"/>
                    </a:cubicBezTo>
                    <a:lnTo>
                      <a:pt x="1862" y="944"/>
                    </a:lnTo>
                    <a:lnTo>
                      <a:pt x="1862" y="944"/>
                    </a:lnTo>
                    <a:cubicBezTo>
                      <a:pt x="1905" y="928"/>
                      <a:pt x="1939" y="904"/>
                      <a:pt x="1967" y="871"/>
                    </a:cubicBezTo>
                    <a:lnTo>
                      <a:pt x="1967" y="871"/>
                    </a:lnTo>
                    <a:cubicBezTo>
                      <a:pt x="1996" y="839"/>
                      <a:pt x="2030" y="814"/>
                      <a:pt x="2071" y="798"/>
                    </a:cubicBezTo>
                    <a:lnTo>
                      <a:pt x="2198" y="749"/>
                    </a:lnTo>
                    <a:lnTo>
                      <a:pt x="2198" y="749"/>
                    </a:lnTo>
                    <a:cubicBezTo>
                      <a:pt x="2240" y="733"/>
                      <a:pt x="2261" y="708"/>
                      <a:pt x="2261" y="67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7" name="Freeform 441">
                <a:extLst>
                  <a:ext uri="{FF2B5EF4-FFF2-40B4-BE49-F238E27FC236}">
                    <a16:creationId xmlns="" xmlns:a16="http://schemas.microsoft.com/office/drawing/2014/main" id="{CD5E903D-D6B3-1649-ADAE-CE430084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4513" y="5921375"/>
                <a:ext cx="641350" cy="382588"/>
              </a:xfrm>
              <a:custGeom>
                <a:avLst/>
                <a:gdLst>
                  <a:gd name="T0" fmla="*/ 1779 w 1780"/>
                  <a:gd name="T1" fmla="*/ 531 h 1064"/>
                  <a:gd name="T2" fmla="*/ 1630 w 1780"/>
                  <a:gd name="T3" fmla="*/ 435 h 1064"/>
                  <a:gd name="T4" fmla="*/ 1548 w 1780"/>
                  <a:gd name="T5" fmla="*/ 377 h 1064"/>
                  <a:gd name="T6" fmla="*/ 1465 w 1780"/>
                  <a:gd name="T7" fmla="*/ 320 h 1064"/>
                  <a:gd name="T8" fmla="*/ 1367 w 1780"/>
                  <a:gd name="T9" fmla="*/ 282 h 1064"/>
                  <a:gd name="T10" fmla="*/ 1285 w 1780"/>
                  <a:gd name="T11" fmla="*/ 225 h 1064"/>
                  <a:gd name="T12" fmla="*/ 1103 w 1780"/>
                  <a:gd name="T13" fmla="*/ 128 h 1064"/>
                  <a:gd name="T14" fmla="*/ 1021 w 1780"/>
                  <a:gd name="T15" fmla="*/ 71 h 1064"/>
                  <a:gd name="T16" fmla="*/ 938 w 1780"/>
                  <a:gd name="T17" fmla="*/ 13 h 1064"/>
                  <a:gd name="T18" fmla="*/ 840 w 1780"/>
                  <a:gd name="T19" fmla="*/ 13 h 1064"/>
                  <a:gd name="T20" fmla="*/ 757 w 1780"/>
                  <a:gd name="T21" fmla="*/ 71 h 1064"/>
                  <a:gd name="T22" fmla="*/ 675 w 1780"/>
                  <a:gd name="T23" fmla="*/ 128 h 1064"/>
                  <a:gd name="T24" fmla="*/ 576 w 1780"/>
                  <a:gd name="T25" fmla="*/ 167 h 1064"/>
                  <a:gd name="T26" fmla="*/ 494 w 1780"/>
                  <a:gd name="T27" fmla="*/ 225 h 1064"/>
                  <a:gd name="T28" fmla="*/ 312 w 1780"/>
                  <a:gd name="T29" fmla="*/ 320 h 1064"/>
                  <a:gd name="T30" fmla="*/ 230 w 1780"/>
                  <a:gd name="T31" fmla="*/ 377 h 1064"/>
                  <a:gd name="T32" fmla="*/ 148 w 1780"/>
                  <a:gd name="T33" fmla="*/ 435 h 1064"/>
                  <a:gd name="T34" fmla="*/ 49 w 1780"/>
                  <a:gd name="T35" fmla="*/ 474 h 1064"/>
                  <a:gd name="T36" fmla="*/ 0 w 1780"/>
                  <a:gd name="T37" fmla="*/ 531 h 1064"/>
                  <a:gd name="T38" fmla="*/ 148 w 1780"/>
                  <a:gd name="T39" fmla="*/ 627 h 1064"/>
                  <a:gd name="T40" fmla="*/ 230 w 1780"/>
                  <a:gd name="T41" fmla="*/ 685 h 1064"/>
                  <a:gd name="T42" fmla="*/ 312 w 1780"/>
                  <a:gd name="T43" fmla="*/ 743 h 1064"/>
                  <a:gd name="T44" fmla="*/ 412 w 1780"/>
                  <a:gd name="T45" fmla="*/ 781 h 1064"/>
                  <a:gd name="T46" fmla="*/ 494 w 1780"/>
                  <a:gd name="T47" fmla="*/ 839 h 1064"/>
                  <a:gd name="T48" fmla="*/ 675 w 1780"/>
                  <a:gd name="T49" fmla="*/ 935 h 1064"/>
                  <a:gd name="T50" fmla="*/ 757 w 1780"/>
                  <a:gd name="T51" fmla="*/ 993 h 1064"/>
                  <a:gd name="T52" fmla="*/ 840 w 1780"/>
                  <a:gd name="T53" fmla="*/ 1050 h 1064"/>
                  <a:gd name="T54" fmla="*/ 938 w 1780"/>
                  <a:gd name="T55" fmla="*/ 1050 h 1064"/>
                  <a:gd name="T56" fmla="*/ 1021 w 1780"/>
                  <a:gd name="T57" fmla="*/ 993 h 1064"/>
                  <a:gd name="T58" fmla="*/ 1103 w 1780"/>
                  <a:gd name="T59" fmla="*/ 935 h 1064"/>
                  <a:gd name="T60" fmla="*/ 1202 w 1780"/>
                  <a:gd name="T61" fmla="*/ 897 h 1064"/>
                  <a:gd name="T62" fmla="*/ 1285 w 1780"/>
                  <a:gd name="T63" fmla="*/ 839 h 1064"/>
                  <a:gd name="T64" fmla="*/ 1465 w 1780"/>
                  <a:gd name="T65" fmla="*/ 743 h 1064"/>
                  <a:gd name="T66" fmla="*/ 1548 w 1780"/>
                  <a:gd name="T67" fmla="*/ 685 h 1064"/>
                  <a:gd name="T68" fmla="*/ 1630 w 1780"/>
                  <a:gd name="T69" fmla="*/ 627 h 1064"/>
                  <a:gd name="T70" fmla="*/ 1729 w 1780"/>
                  <a:gd name="T71" fmla="*/ 589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80" h="1064">
                    <a:moveTo>
                      <a:pt x="1779" y="531"/>
                    </a:moveTo>
                    <a:lnTo>
                      <a:pt x="1779" y="531"/>
                    </a:lnTo>
                    <a:cubicBezTo>
                      <a:pt x="1779" y="506"/>
                      <a:pt x="1762" y="486"/>
                      <a:pt x="1729" y="474"/>
                    </a:cubicBezTo>
                    <a:lnTo>
                      <a:pt x="1630" y="435"/>
                    </a:lnTo>
                    <a:lnTo>
                      <a:pt x="1630" y="435"/>
                    </a:lnTo>
                    <a:cubicBezTo>
                      <a:pt x="1597" y="423"/>
                      <a:pt x="1570" y="404"/>
                      <a:pt x="1548" y="377"/>
                    </a:cubicBezTo>
                    <a:lnTo>
                      <a:pt x="1548" y="377"/>
                    </a:lnTo>
                    <a:cubicBezTo>
                      <a:pt x="1526" y="352"/>
                      <a:pt x="1499" y="333"/>
                      <a:pt x="1465" y="320"/>
                    </a:cubicBezTo>
                    <a:lnTo>
                      <a:pt x="1367" y="282"/>
                    </a:lnTo>
                    <a:lnTo>
                      <a:pt x="1367" y="282"/>
                    </a:lnTo>
                    <a:cubicBezTo>
                      <a:pt x="1334" y="269"/>
                      <a:pt x="1307" y="250"/>
                      <a:pt x="1285" y="225"/>
                    </a:cubicBezTo>
                    <a:lnTo>
                      <a:pt x="1285" y="225"/>
                    </a:lnTo>
                    <a:cubicBezTo>
                      <a:pt x="1263" y="198"/>
                      <a:pt x="1235" y="179"/>
                      <a:pt x="1202" y="167"/>
                    </a:cubicBezTo>
                    <a:lnTo>
                      <a:pt x="1103" y="128"/>
                    </a:lnTo>
                    <a:lnTo>
                      <a:pt x="1103" y="128"/>
                    </a:lnTo>
                    <a:cubicBezTo>
                      <a:pt x="1070" y="115"/>
                      <a:pt x="1043" y="96"/>
                      <a:pt x="1021" y="71"/>
                    </a:cubicBezTo>
                    <a:lnTo>
                      <a:pt x="1021" y="71"/>
                    </a:lnTo>
                    <a:cubicBezTo>
                      <a:pt x="999" y="45"/>
                      <a:pt x="971" y="26"/>
                      <a:pt x="938" y="13"/>
                    </a:cubicBezTo>
                    <a:lnTo>
                      <a:pt x="938" y="13"/>
                    </a:lnTo>
                    <a:cubicBezTo>
                      <a:pt x="906" y="0"/>
                      <a:pt x="873" y="0"/>
                      <a:pt x="840" y="13"/>
                    </a:cubicBezTo>
                    <a:lnTo>
                      <a:pt x="840" y="13"/>
                    </a:lnTo>
                    <a:cubicBezTo>
                      <a:pt x="807" y="26"/>
                      <a:pt x="780" y="45"/>
                      <a:pt x="757" y="71"/>
                    </a:cubicBezTo>
                    <a:lnTo>
                      <a:pt x="757" y="71"/>
                    </a:lnTo>
                    <a:cubicBezTo>
                      <a:pt x="735" y="96"/>
                      <a:pt x="708" y="115"/>
                      <a:pt x="675" y="128"/>
                    </a:cubicBezTo>
                    <a:lnTo>
                      <a:pt x="576" y="167"/>
                    </a:lnTo>
                    <a:lnTo>
                      <a:pt x="576" y="167"/>
                    </a:lnTo>
                    <a:cubicBezTo>
                      <a:pt x="544" y="179"/>
                      <a:pt x="516" y="198"/>
                      <a:pt x="494" y="225"/>
                    </a:cubicBezTo>
                    <a:lnTo>
                      <a:pt x="494" y="225"/>
                    </a:lnTo>
                    <a:cubicBezTo>
                      <a:pt x="472" y="250"/>
                      <a:pt x="444" y="269"/>
                      <a:pt x="412" y="282"/>
                    </a:cubicBezTo>
                    <a:lnTo>
                      <a:pt x="312" y="320"/>
                    </a:lnTo>
                    <a:lnTo>
                      <a:pt x="312" y="320"/>
                    </a:lnTo>
                    <a:cubicBezTo>
                      <a:pt x="279" y="333"/>
                      <a:pt x="252" y="352"/>
                      <a:pt x="230" y="377"/>
                    </a:cubicBezTo>
                    <a:lnTo>
                      <a:pt x="230" y="377"/>
                    </a:lnTo>
                    <a:cubicBezTo>
                      <a:pt x="208" y="404"/>
                      <a:pt x="181" y="423"/>
                      <a:pt x="148" y="435"/>
                    </a:cubicBezTo>
                    <a:lnTo>
                      <a:pt x="49" y="474"/>
                    </a:lnTo>
                    <a:lnTo>
                      <a:pt x="49" y="474"/>
                    </a:lnTo>
                    <a:cubicBezTo>
                      <a:pt x="17" y="486"/>
                      <a:pt x="0" y="506"/>
                      <a:pt x="0" y="531"/>
                    </a:cubicBezTo>
                    <a:lnTo>
                      <a:pt x="0" y="531"/>
                    </a:lnTo>
                    <a:cubicBezTo>
                      <a:pt x="0" y="557"/>
                      <a:pt x="17" y="576"/>
                      <a:pt x="49" y="589"/>
                    </a:cubicBezTo>
                    <a:lnTo>
                      <a:pt x="148" y="627"/>
                    </a:lnTo>
                    <a:lnTo>
                      <a:pt x="148" y="627"/>
                    </a:lnTo>
                    <a:cubicBezTo>
                      <a:pt x="181" y="640"/>
                      <a:pt x="208" y="660"/>
                      <a:pt x="230" y="685"/>
                    </a:cubicBezTo>
                    <a:lnTo>
                      <a:pt x="230" y="685"/>
                    </a:lnTo>
                    <a:cubicBezTo>
                      <a:pt x="252" y="711"/>
                      <a:pt x="279" y="730"/>
                      <a:pt x="312" y="743"/>
                    </a:cubicBezTo>
                    <a:lnTo>
                      <a:pt x="412" y="781"/>
                    </a:lnTo>
                    <a:lnTo>
                      <a:pt x="412" y="781"/>
                    </a:lnTo>
                    <a:cubicBezTo>
                      <a:pt x="444" y="794"/>
                      <a:pt x="472" y="814"/>
                      <a:pt x="494" y="839"/>
                    </a:cubicBezTo>
                    <a:lnTo>
                      <a:pt x="494" y="839"/>
                    </a:lnTo>
                    <a:cubicBezTo>
                      <a:pt x="516" y="865"/>
                      <a:pt x="544" y="884"/>
                      <a:pt x="576" y="897"/>
                    </a:cubicBezTo>
                    <a:lnTo>
                      <a:pt x="675" y="935"/>
                    </a:lnTo>
                    <a:lnTo>
                      <a:pt x="675" y="935"/>
                    </a:lnTo>
                    <a:cubicBezTo>
                      <a:pt x="708" y="948"/>
                      <a:pt x="735" y="967"/>
                      <a:pt x="757" y="993"/>
                    </a:cubicBezTo>
                    <a:lnTo>
                      <a:pt x="757" y="993"/>
                    </a:lnTo>
                    <a:cubicBezTo>
                      <a:pt x="780" y="1019"/>
                      <a:pt x="807" y="1038"/>
                      <a:pt x="840" y="1050"/>
                    </a:cubicBezTo>
                    <a:lnTo>
                      <a:pt x="840" y="1050"/>
                    </a:lnTo>
                    <a:cubicBezTo>
                      <a:pt x="873" y="1063"/>
                      <a:pt x="906" y="1063"/>
                      <a:pt x="938" y="1050"/>
                    </a:cubicBezTo>
                    <a:lnTo>
                      <a:pt x="938" y="1050"/>
                    </a:lnTo>
                    <a:cubicBezTo>
                      <a:pt x="971" y="1038"/>
                      <a:pt x="999" y="1019"/>
                      <a:pt x="1021" y="993"/>
                    </a:cubicBezTo>
                    <a:lnTo>
                      <a:pt x="1021" y="993"/>
                    </a:lnTo>
                    <a:cubicBezTo>
                      <a:pt x="1043" y="967"/>
                      <a:pt x="1070" y="948"/>
                      <a:pt x="1103" y="935"/>
                    </a:cubicBezTo>
                    <a:lnTo>
                      <a:pt x="1202" y="897"/>
                    </a:lnTo>
                    <a:lnTo>
                      <a:pt x="1202" y="897"/>
                    </a:lnTo>
                    <a:cubicBezTo>
                      <a:pt x="1235" y="884"/>
                      <a:pt x="1263" y="865"/>
                      <a:pt x="1285" y="839"/>
                    </a:cubicBezTo>
                    <a:lnTo>
                      <a:pt x="1285" y="839"/>
                    </a:lnTo>
                    <a:cubicBezTo>
                      <a:pt x="1307" y="814"/>
                      <a:pt x="1334" y="794"/>
                      <a:pt x="1367" y="781"/>
                    </a:cubicBezTo>
                    <a:lnTo>
                      <a:pt x="1465" y="743"/>
                    </a:lnTo>
                    <a:lnTo>
                      <a:pt x="1465" y="743"/>
                    </a:lnTo>
                    <a:cubicBezTo>
                      <a:pt x="1499" y="730"/>
                      <a:pt x="1526" y="711"/>
                      <a:pt x="1548" y="685"/>
                    </a:cubicBezTo>
                    <a:lnTo>
                      <a:pt x="1548" y="685"/>
                    </a:lnTo>
                    <a:cubicBezTo>
                      <a:pt x="1570" y="660"/>
                      <a:pt x="1597" y="640"/>
                      <a:pt x="1630" y="627"/>
                    </a:cubicBezTo>
                    <a:lnTo>
                      <a:pt x="1729" y="589"/>
                    </a:lnTo>
                    <a:lnTo>
                      <a:pt x="1729" y="589"/>
                    </a:lnTo>
                    <a:cubicBezTo>
                      <a:pt x="1762" y="576"/>
                      <a:pt x="1779" y="557"/>
                      <a:pt x="1779" y="53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8" name="Freeform 442">
                <a:extLst>
                  <a:ext uri="{FF2B5EF4-FFF2-40B4-BE49-F238E27FC236}">
                    <a16:creationId xmlns="" xmlns:a16="http://schemas.microsoft.com/office/drawing/2014/main" id="{41DD66E8-3C23-6543-A499-5F9C98991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9753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131 w 165"/>
                  <a:gd name="T3" fmla="*/ 153 h 307"/>
                  <a:gd name="T4" fmla="*/ 131 w 165"/>
                  <a:gd name="T5" fmla="*/ 153 h 307"/>
                  <a:gd name="T6" fmla="*/ 164 w 165"/>
                  <a:gd name="T7" fmla="*/ 77 h 307"/>
                  <a:gd name="T8" fmla="*/ 164 w 165"/>
                  <a:gd name="T9" fmla="*/ 77 h 307"/>
                  <a:gd name="T10" fmla="*/ 115 w 165"/>
                  <a:gd name="T11" fmla="*/ 19 h 307"/>
                  <a:gd name="T12" fmla="*/ 115 w 165"/>
                  <a:gd name="T13" fmla="*/ 19 h 307"/>
                  <a:gd name="T14" fmla="*/ 0 w 165"/>
                  <a:gd name="T15" fmla="*/ 0 h 307"/>
                  <a:gd name="T16" fmla="*/ 0 w 165"/>
                  <a:gd name="T17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53" y="128"/>
                      <a:pt x="164" y="102"/>
                      <a:pt x="164" y="77"/>
                    </a:cubicBezTo>
                    <a:lnTo>
                      <a:pt x="164" y="77"/>
                    </a:lnTo>
                    <a:cubicBezTo>
                      <a:pt x="164" y="51"/>
                      <a:pt x="148" y="32"/>
                      <a:pt x="115" y="19"/>
                    </a:cubicBezTo>
                    <a:lnTo>
                      <a:pt x="115" y="19"/>
                    </a:lnTo>
                    <a:cubicBezTo>
                      <a:pt x="82" y="7"/>
                      <a:pt x="44" y="0"/>
                      <a:pt x="0" y="0"/>
                    </a:cubicBez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9" name="Freeform 443">
                <a:extLst>
                  <a:ext uri="{FF2B5EF4-FFF2-40B4-BE49-F238E27FC236}">
                    <a16:creationId xmlns="" xmlns:a16="http://schemas.microsoft.com/office/drawing/2014/main" id="{B89A4FA3-A987-D845-976D-877A3521E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1404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0 w 165"/>
                  <a:gd name="T3" fmla="*/ 306 h 307"/>
                  <a:gd name="T4" fmla="*/ 115 w 165"/>
                  <a:gd name="T5" fmla="*/ 287 h 307"/>
                  <a:gd name="T6" fmla="*/ 115 w 165"/>
                  <a:gd name="T7" fmla="*/ 287 h 307"/>
                  <a:gd name="T8" fmla="*/ 164 w 165"/>
                  <a:gd name="T9" fmla="*/ 230 h 307"/>
                  <a:gd name="T10" fmla="*/ 164 w 165"/>
                  <a:gd name="T11" fmla="*/ 230 h 307"/>
                  <a:gd name="T12" fmla="*/ 131 w 165"/>
                  <a:gd name="T13" fmla="*/ 153 h 307"/>
                  <a:gd name="T14" fmla="*/ 66 w 165"/>
                  <a:gd name="T15" fmla="*/ 77 h 307"/>
                  <a:gd name="T16" fmla="*/ 0 w 165"/>
                  <a:gd name="T17" fmla="*/ 0 h 307"/>
                  <a:gd name="T18" fmla="*/ 0 w 165"/>
                  <a:gd name="T19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0" y="306"/>
                    </a:lnTo>
                    <a:cubicBezTo>
                      <a:pt x="44" y="306"/>
                      <a:pt x="82" y="300"/>
                      <a:pt x="115" y="287"/>
                    </a:cubicBezTo>
                    <a:lnTo>
                      <a:pt x="115" y="287"/>
                    </a:lnTo>
                    <a:cubicBezTo>
                      <a:pt x="148" y="274"/>
                      <a:pt x="164" y="255"/>
                      <a:pt x="164" y="230"/>
                    </a:cubicBezTo>
                    <a:lnTo>
                      <a:pt x="164" y="230"/>
                    </a:lnTo>
                    <a:cubicBezTo>
                      <a:pt x="164" y="205"/>
                      <a:pt x="153" y="179"/>
                      <a:pt x="131" y="153"/>
                    </a:cubicBezTo>
                    <a:lnTo>
                      <a:pt x="66" y="77"/>
                    </a:lnTo>
                    <a:lnTo>
                      <a:pt x="0" y="0"/>
                    </a:ln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0" name="Freeform 444">
                <a:extLst>
                  <a:ext uri="{FF2B5EF4-FFF2-40B4-BE49-F238E27FC236}">
                    <a16:creationId xmlns="" xmlns:a16="http://schemas.microsoft.com/office/drawing/2014/main" id="{B0F17104-DF8B-EB4B-BED3-6DDBF018D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3425" y="6032500"/>
                <a:ext cx="260350" cy="160338"/>
              </a:xfrm>
              <a:custGeom>
                <a:avLst/>
                <a:gdLst>
                  <a:gd name="T0" fmla="*/ 50 w 723"/>
                  <a:gd name="T1" fmla="*/ 280 h 447"/>
                  <a:gd name="T2" fmla="*/ 148 w 723"/>
                  <a:gd name="T3" fmla="*/ 318 h 447"/>
                  <a:gd name="T4" fmla="*/ 148 w 723"/>
                  <a:gd name="T5" fmla="*/ 318 h 447"/>
                  <a:gd name="T6" fmla="*/ 231 w 723"/>
                  <a:gd name="T7" fmla="*/ 376 h 447"/>
                  <a:gd name="T8" fmla="*/ 231 w 723"/>
                  <a:gd name="T9" fmla="*/ 376 h 447"/>
                  <a:gd name="T10" fmla="*/ 312 w 723"/>
                  <a:gd name="T11" fmla="*/ 433 h 447"/>
                  <a:gd name="T12" fmla="*/ 312 w 723"/>
                  <a:gd name="T13" fmla="*/ 433 h 447"/>
                  <a:gd name="T14" fmla="*/ 410 w 723"/>
                  <a:gd name="T15" fmla="*/ 433 h 447"/>
                  <a:gd name="T16" fmla="*/ 410 w 723"/>
                  <a:gd name="T17" fmla="*/ 433 h 447"/>
                  <a:gd name="T18" fmla="*/ 492 w 723"/>
                  <a:gd name="T19" fmla="*/ 376 h 447"/>
                  <a:gd name="T20" fmla="*/ 492 w 723"/>
                  <a:gd name="T21" fmla="*/ 376 h 447"/>
                  <a:gd name="T22" fmla="*/ 574 w 723"/>
                  <a:gd name="T23" fmla="*/ 318 h 447"/>
                  <a:gd name="T24" fmla="*/ 673 w 723"/>
                  <a:gd name="T25" fmla="*/ 280 h 447"/>
                  <a:gd name="T26" fmla="*/ 673 w 723"/>
                  <a:gd name="T27" fmla="*/ 280 h 447"/>
                  <a:gd name="T28" fmla="*/ 722 w 723"/>
                  <a:gd name="T29" fmla="*/ 222 h 447"/>
                  <a:gd name="T30" fmla="*/ 722 w 723"/>
                  <a:gd name="T31" fmla="*/ 222 h 447"/>
                  <a:gd name="T32" fmla="*/ 673 w 723"/>
                  <a:gd name="T33" fmla="*/ 165 h 447"/>
                  <a:gd name="T34" fmla="*/ 574 w 723"/>
                  <a:gd name="T35" fmla="*/ 126 h 447"/>
                  <a:gd name="T36" fmla="*/ 574 w 723"/>
                  <a:gd name="T37" fmla="*/ 126 h 447"/>
                  <a:gd name="T38" fmla="*/ 492 w 723"/>
                  <a:gd name="T39" fmla="*/ 69 h 447"/>
                  <a:gd name="T40" fmla="*/ 492 w 723"/>
                  <a:gd name="T41" fmla="*/ 69 h 447"/>
                  <a:gd name="T42" fmla="*/ 410 w 723"/>
                  <a:gd name="T43" fmla="*/ 13 h 447"/>
                  <a:gd name="T44" fmla="*/ 410 w 723"/>
                  <a:gd name="T45" fmla="*/ 13 h 447"/>
                  <a:gd name="T46" fmla="*/ 312 w 723"/>
                  <a:gd name="T47" fmla="*/ 13 h 447"/>
                  <a:gd name="T48" fmla="*/ 312 w 723"/>
                  <a:gd name="T49" fmla="*/ 13 h 447"/>
                  <a:gd name="T50" fmla="*/ 231 w 723"/>
                  <a:gd name="T51" fmla="*/ 69 h 447"/>
                  <a:gd name="T52" fmla="*/ 231 w 723"/>
                  <a:gd name="T53" fmla="*/ 69 h 447"/>
                  <a:gd name="T54" fmla="*/ 148 w 723"/>
                  <a:gd name="T55" fmla="*/ 126 h 447"/>
                  <a:gd name="T56" fmla="*/ 50 w 723"/>
                  <a:gd name="T57" fmla="*/ 165 h 447"/>
                  <a:gd name="T58" fmla="*/ 50 w 723"/>
                  <a:gd name="T59" fmla="*/ 165 h 447"/>
                  <a:gd name="T60" fmla="*/ 0 w 723"/>
                  <a:gd name="T61" fmla="*/ 222 h 447"/>
                  <a:gd name="T62" fmla="*/ 0 w 723"/>
                  <a:gd name="T63" fmla="*/ 222 h 447"/>
                  <a:gd name="T64" fmla="*/ 50 w 723"/>
                  <a:gd name="T65" fmla="*/ 28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3" h="447">
                    <a:moveTo>
                      <a:pt x="50" y="280"/>
                    </a:moveTo>
                    <a:lnTo>
                      <a:pt x="148" y="318"/>
                    </a:lnTo>
                    <a:lnTo>
                      <a:pt x="148" y="318"/>
                    </a:lnTo>
                    <a:cubicBezTo>
                      <a:pt x="181" y="331"/>
                      <a:pt x="208" y="350"/>
                      <a:pt x="231" y="376"/>
                    </a:cubicBezTo>
                    <a:lnTo>
                      <a:pt x="231" y="376"/>
                    </a:lnTo>
                    <a:cubicBezTo>
                      <a:pt x="252" y="401"/>
                      <a:pt x="279" y="420"/>
                      <a:pt x="312" y="433"/>
                    </a:cubicBezTo>
                    <a:lnTo>
                      <a:pt x="312" y="433"/>
                    </a:lnTo>
                    <a:cubicBezTo>
                      <a:pt x="345" y="446"/>
                      <a:pt x="378" y="446"/>
                      <a:pt x="410" y="433"/>
                    </a:cubicBezTo>
                    <a:lnTo>
                      <a:pt x="410" y="433"/>
                    </a:lnTo>
                    <a:cubicBezTo>
                      <a:pt x="443" y="420"/>
                      <a:pt x="470" y="401"/>
                      <a:pt x="492" y="376"/>
                    </a:cubicBezTo>
                    <a:lnTo>
                      <a:pt x="492" y="376"/>
                    </a:lnTo>
                    <a:cubicBezTo>
                      <a:pt x="514" y="350"/>
                      <a:pt x="541" y="331"/>
                      <a:pt x="574" y="318"/>
                    </a:cubicBezTo>
                    <a:lnTo>
                      <a:pt x="673" y="280"/>
                    </a:lnTo>
                    <a:lnTo>
                      <a:pt x="673" y="280"/>
                    </a:lnTo>
                    <a:cubicBezTo>
                      <a:pt x="705" y="267"/>
                      <a:pt x="722" y="248"/>
                      <a:pt x="722" y="222"/>
                    </a:cubicBezTo>
                    <a:lnTo>
                      <a:pt x="722" y="222"/>
                    </a:lnTo>
                    <a:cubicBezTo>
                      <a:pt x="722" y="197"/>
                      <a:pt x="705" y="177"/>
                      <a:pt x="673" y="165"/>
                    </a:cubicBezTo>
                    <a:lnTo>
                      <a:pt x="574" y="126"/>
                    </a:lnTo>
                    <a:lnTo>
                      <a:pt x="574" y="126"/>
                    </a:lnTo>
                    <a:cubicBezTo>
                      <a:pt x="541" y="114"/>
                      <a:pt x="514" y="95"/>
                      <a:pt x="492" y="69"/>
                    </a:cubicBezTo>
                    <a:lnTo>
                      <a:pt x="492" y="69"/>
                    </a:lnTo>
                    <a:cubicBezTo>
                      <a:pt x="470" y="44"/>
                      <a:pt x="443" y="25"/>
                      <a:pt x="410" y="13"/>
                    </a:cubicBezTo>
                    <a:lnTo>
                      <a:pt x="410" y="13"/>
                    </a:lnTo>
                    <a:cubicBezTo>
                      <a:pt x="378" y="0"/>
                      <a:pt x="345" y="0"/>
                      <a:pt x="312" y="13"/>
                    </a:cubicBezTo>
                    <a:lnTo>
                      <a:pt x="312" y="13"/>
                    </a:lnTo>
                    <a:cubicBezTo>
                      <a:pt x="279" y="25"/>
                      <a:pt x="252" y="44"/>
                      <a:pt x="231" y="69"/>
                    </a:cubicBezTo>
                    <a:lnTo>
                      <a:pt x="231" y="69"/>
                    </a:lnTo>
                    <a:cubicBezTo>
                      <a:pt x="208" y="95"/>
                      <a:pt x="181" y="114"/>
                      <a:pt x="148" y="126"/>
                    </a:cubicBezTo>
                    <a:lnTo>
                      <a:pt x="50" y="165"/>
                    </a:lnTo>
                    <a:lnTo>
                      <a:pt x="50" y="165"/>
                    </a:lnTo>
                    <a:cubicBezTo>
                      <a:pt x="17" y="177"/>
                      <a:pt x="0" y="197"/>
                      <a:pt x="0" y="222"/>
                    </a:cubicBezTo>
                    <a:lnTo>
                      <a:pt x="0" y="222"/>
                    </a:lnTo>
                    <a:cubicBezTo>
                      <a:pt x="0" y="248"/>
                      <a:pt x="17" y="267"/>
                      <a:pt x="50" y="2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1" name="Freeform 445">
                <a:extLst>
                  <a:ext uri="{FF2B5EF4-FFF2-40B4-BE49-F238E27FC236}">
                    <a16:creationId xmlns="" xmlns:a16="http://schemas.microsoft.com/office/drawing/2014/main" id="{29C80B88-1527-7748-8605-C10F3C52E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1738" y="6032500"/>
                <a:ext cx="165100" cy="160338"/>
              </a:xfrm>
              <a:custGeom>
                <a:avLst/>
                <a:gdLst>
                  <a:gd name="T0" fmla="*/ 328 w 459"/>
                  <a:gd name="T1" fmla="*/ 222 h 447"/>
                  <a:gd name="T2" fmla="*/ 328 w 459"/>
                  <a:gd name="T3" fmla="*/ 222 h 447"/>
                  <a:gd name="T4" fmla="*/ 279 w 459"/>
                  <a:gd name="T5" fmla="*/ 165 h 447"/>
                  <a:gd name="T6" fmla="*/ 279 w 459"/>
                  <a:gd name="T7" fmla="*/ 165 h 447"/>
                  <a:gd name="T8" fmla="*/ 180 w 459"/>
                  <a:gd name="T9" fmla="*/ 165 h 447"/>
                  <a:gd name="T10" fmla="*/ 180 w 459"/>
                  <a:gd name="T11" fmla="*/ 165 h 447"/>
                  <a:gd name="T12" fmla="*/ 130 w 459"/>
                  <a:gd name="T13" fmla="*/ 222 h 447"/>
                  <a:gd name="T14" fmla="*/ 130 w 459"/>
                  <a:gd name="T15" fmla="*/ 222 h 447"/>
                  <a:gd name="T16" fmla="*/ 180 w 459"/>
                  <a:gd name="T17" fmla="*/ 280 h 447"/>
                  <a:gd name="T18" fmla="*/ 180 w 459"/>
                  <a:gd name="T19" fmla="*/ 280 h 447"/>
                  <a:gd name="T20" fmla="*/ 279 w 459"/>
                  <a:gd name="T21" fmla="*/ 280 h 447"/>
                  <a:gd name="T22" fmla="*/ 279 w 459"/>
                  <a:gd name="T23" fmla="*/ 280 h 447"/>
                  <a:gd name="T24" fmla="*/ 328 w 459"/>
                  <a:gd name="T25" fmla="*/ 222 h 447"/>
                  <a:gd name="T26" fmla="*/ 426 w 459"/>
                  <a:gd name="T27" fmla="*/ 146 h 447"/>
                  <a:gd name="T28" fmla="*/ 426 w 459"/>
                  <a:gd name="T29" fmla="*/ 146 h 447"/>
                  <a:gd name="T30" fmla="*/ 458 w 459"/>
                  <a:gd name="T31" fmla="*/ 222 h 447"/>
                  <a:gd name="T32" fmla="*/ 458 w 459"/>
                  <a:gd name="T33" fmla="*/ 222 h 447"/>
                  <a:gd name="T34" fmla="*/ 426 w 459"/>
                  <a:gd name="T35" fmla="*/ 299 h 447"/>
                  <a:gd name="T36" fmla="*/ 360 w 459"/>
                  <a:gd name="T37" fmla="*/ 376 h 447"/>
                  <a:gd name="T38" fmla="*/ 360 w 459"/>
                  <a:gd name="T39" fmla="*/ 376 h 447"/>
                  <a:gd name="T40" fmla="*/ 279 w 459"/>
                  <a:gd name="T41" fmla="*/ 433 h 447"/>
                  <a:gd name="T42" fmla="*/ 279 w 459"/>
                  <a:gd name="T43" fmla="*/ 433 h 447"/>
                  <a:gd name="T44" fmla="*/ 180 w 459"/>
                  <a:gd name="T45" fmla="*/ 433 h 447"/>
                  <a:gd name="T46" fmla="*/ 180 w 459"/>
                  <a:gd name="T47" fmla="*/ 433 h 447"/>
                  <a:gd name="T48" fmla="*/ 98 w 459"/>
                  <a:gd name="T49" fmla="*/ 376 h 447"/>
                  <a:gd name="T50" fmla="*/ 33 w 459"/>
                  <a:gd name="T51" fmla="*/ 299 h 447"/>
                  <a:gd name="T52" fmla="*/ 33 w 459"/>
                  <a:gd name="T53" fmla="*/ 299 h 447"/>
                  <a:gd name="T54" fmla="*/ 0 w 459"/>
                  <a:gd name="T55" fmla="*/ 222 h 447"/>
                  <a:gd name="T56" fmla="*/ 0 w 459"/>
                  <a:gd name="T57" fmla="*/ 222 h 447"/>
                  <a:gd name="T58" fmla="*/ 33 w 459"/>
                  <a:gd name="T59" fmla="*/ 146 h 447"/>
                  <a:gd name="T60" fmla="*/ 98 w 459"/>
                  <a:gd name="T61" fmla="*/ 69 h 447"/>
                  <a:gd name="T62" fmla="*/ 98 w 459"/>
                  <a:gd name="T63" fmla="*/ 69 h 447"/>
                  <a:gd name="T64" fmla="*/ 180 w 459"/>
                  <a:gd name="T65" fmla="*/ 13 h 447"/>
                  <a:gd name="T66" fmla="*/ 180 w 459"/>
                  <a:gd name="T67" fmla="*/ 13 h 447"/>
                  <a:gd name="T68" fmla="*/ 279 w 459"/>
                  <a:gd name="T69" fmla="*/ 13 h 447"/>
                  <a:gd name="T70" fmla="*/ 279 w 459"/>
                  <a:gd name="T71" fmla="*/ 13 h 447"/>
                  <a:gd name="T72" fmla="*/ 360 w 459"/>
                  <a:gd name="T73" fmla="*/ 69 h 447"/>
                  <a:gd name="T74" fmla="*/ 426 w 459"/>
                  <a:gd name="T75" fmla="*/ 146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9" h="447">
                    <a:moveTo>
                      <a:pt x="328" y="222"/>
                    </a:moveTo>
                    <a:lnTo>
                      <a:pt x="328" y="222"/>
                    </a:lnTo>
                    <a:cubicBezTo>
                      <a:pt x="328" y="197"/>
                      <a:pt x="311" y="177"/>
                      <a:pt x="279" y="165"/>
                    </a:cubicBezTo>
                    <a:lnTo>
                      <a:pt x="279" y="165"/>
                    </a:lnTo>
                    <a:cubicBezTo>
                      <a:pt x="246" y="152"/>
                      <a:pt x="212" y="152"/>
                      <a:pt x="180" y="165"/>
                    </a:cubicBezTo>
                    <a:lnTo>
                      <a:pt x="180" y="165"/>
                    </a:lnTo>
                    <a:cubicBezTo>
                      <a:pt x="147" y="177"/>
                      <a:pt x="130" y="197"/>
                      <a:pt x="130" y="222"/>
                    </a:cubicBezTo>
                    <a:lnTo>
                      <a:pt x="130" y="222"/>
                    </a:lnTo>
                    <a:cubicBezTo>
                      <a:pt x="130" y="248"/>
                      <a:pt x="147" y="267"/>
                      <a:pt x="180" y="280"/>
                    </a:cubicBezTo>
                    <a:lnTo>
                      <a:pt x="180" y="280"/>
                    </a:lnTo>
                    <a:cubicBezTo>
                      <a:pt x="212" y="293"/>
                      <a:pt x="246" y="293"/>
                      <a:pt x="279" y="280"/>
                    </a:cubicBezTo>
                    <a:lnTo>
                      <a:pt x="279" y="280"/>
                    </a:lnTo>
                    <a:cubicBezTo>
                      <a:pt x="311" y="267"/>
                      <a:pt x="328" y="248"/>
                      <a:pt x="328" y="222"/>
                    </a:cubicBezTo>
                    <a:close/>
                    <a:moveTo>
                      <a:pt x="426" y="146"/>
                    </a:moveTo>
                    <a:lnTo>
                      <a:pt x="426" y="146"/>
                    </a:lnTo>
                    <a:cubicBezTo>
                      <a:pt x="448" y="172"/>
                      <a:pt x="458" y="197"/>
                      <a:pt x="458" y="222"/>
                    </a:cubicBezTo>
                    <a:lnTo>
                      <a:pt x="458" y="222"/>
                    </a:lnTo>
                    <a:cubicBezTo>
                      <a:pt x="458" y="248"/>
                      <a:pt x="448" y="273"/>
                      <a:pt x="426" y="299"/>
                    </a:cubicBezTo>
                    <a:lnTo>
                      <a:pt x="360" y="376"/>
                    </a:lnTo>
                    <a:lnTo>
                      <a:pt x="360" y="376"/>
                    </a:lnTo>
                    <a:cubicBezTo>
                      <a:pt x="339" y="401"/>
                      <a:pt x="311" y="420"/>
                      <a:pt x="279" y="433"/>
                    </a:cubicBezTo>
                    <a:lnTo>
                      <a:pt x="279" y="433"/>
                    </a:lnTo>
                    <a:cubicBezTo>
                      <a:pt x="246" y="446"/>
                      <a:pt x="212" y="446"/>
                      <a:pt x="180" y="433"/>
                    </a:cubicBezTo>
                    <a:lnTo>
                      <a:pt x="180" y="433"/>
                    </a:lnTo>
                    <a:cubicBezTo>
                      <a:pt x="147" y="420"/>
                      <a:pt x="120" y="401"/>
                      <a:pt x="98" y="376"/>
                    </a:cubicBezTo>
                    <a:lnTo>
                      <a:pt x="33" y="299"/>
                    </a:lnTo>
                    <a:lnTo>
                      <a:pt x="33" y="299"/>
                    </a:lnTo>
                    <a:cubicBezTo>
                      <a:pt x="11" y="273"/>
                      <a:pt x="0" y="248"/>
                      <a:pt x="0" y="222"/>
                    </a:cubicBezTo>
                    <a:lnTo>
                      <a:pt x="0" y="222"/>
                    </a:lnTo>
                    <a:cubicBezTo>
                      <a:pt x="0" y="197"/>
                      <a:pt x="11" y="172"/>
                      <a:pt x="33" y="146"/>
                    </a:cubicBezTo>
                    <a:lnTo>
                      <a:pt x="98" y="69"/>
                    </a:lnTo>
                    <a:lnTo>
                      <a:pt x="98" y="69"/>
                    </a:lnTo>
                    <a:cubicBezTo>
                      <a:pt x="120" y="44"/>
                      <a:pt x="147" y="25"/>
                      <a:pt x="180" y="13"/>
                    </a:cubicBezTo>
                    <a:lnTo>
                      <a:pt x="180" y="13"/>
                    </a:lnTo>
                    <a:cubicBezTo>
                      <a:pt x="212" y="0"/>
                      <a:pt x="246" y="0"/>
                      <a:pt x="279" y="13"/>
                    </a:cubicBezTo>
                    <a:lnTo>
                      <a:pt x="279" y="13"/>
                    </a:lnTo>
                    <a:cubicBezTo>
                      <a:pt x="311" y="25"/>
                      <a:pt x="339" y="44"/>
                      <a:pt x="360" y="69"/>
                    </a:cubicBezTo>
                    <a:lnTo>
                      <a:pt x="426" y="1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2" name="Freeform 446">
                <a:extLst>
                  <a:ext uri="{FF2B5EF4-FFF2-40B4-BE49-F238E27FC236}">
                    <a16:creationId xmlns="" xmlns:a16="http://schemas.microsoft.com/office/drawing/2014/main" id="{5D2DB130-1FCF-C64D-87F1-91131B8E5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1925" y="5645150"/>
                <a:ext cx="69850" cy="111125"/>
              </a:xfrm>
              <a:custGeom>
                <a:avLst/>
                <a:gdLst>
                  <a:gd name="T0" fmla="*/ 11 w 192"/>
                  <a:gd name="T1" fmla="*/ 57 h 307"/>
                  <a:gd name="T2" fmla="*/ 11 w 192"/>
                  <a:gd name="T3" fmla="*/ 57 h 307"/>
                  <a:gd name="T4" fmla="*/ 60 w 192"/>
                  <a:gd name="T5" fmla="*/ 153 h 307"/>
                  <a:gd name="T6" fmla="*/ 191 w 192"/>
                  <a:gd name="T7" fmla="*/ 306 h 307"/>
                  <a:gd name="T8" fmla="*/ 191 w 192"/>
                  <a:gd name="T9" fmla="*/ 0 h 307"/>
                  <a:gd name="T10" fmla="*/ 60 w 192"/>
                  <a:gd name="T11" fmla="*/ 0 h 307"/>
                  <a:gd name="T12" fmla="*/ 60 w 192"/>
                  <a:gd name="T13" fmla="*/ 0 h 307"/>
                  <a:gd name="T14" fmla="*/ 11 w 192"/>
                  <a:gd name="T15" fmla="*/ 5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307">
                    <a:moveTo>
                      <a:pt x="11" y="57"/>
                    </a:moveTo>
                    <a:lnTo>
                      <a:pt x="11" y="57"/>
                    </a:lnTo>
                    <a:cubicBezTo>
                      <a:pt x="22" y="96"/>
                      <a:pt x="38" y="127"/>
                      <a:pt x="60" y="153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60" y="0"/>
                    </a:lnTo>
                    <a:lnTo>
                      <a:pt x="60" y="0"/>
                    </a:lnTo>
                    <a:cubicBezTo>
                      <a:pt x="16" y="0"/>
                      <a:pt x="0" y="19"/>
                      <a:pt x="11" y="5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3" name="Freeform 447">
                <a:extLst>
                  <a:ext uri="{FF2B5EF4-FFF2-40B4-BE49-F238E27FC236}">
                    <a16:creationId xmlns="" xmlns:a16="http://schemas.microsoft.com/office/drawing/2014/main" id="{8ED69260-5B21-4345-8B03-8AF126301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645150"/>
                <a:ext cx="493712" cy="328613"/>
              </a:xfrm>
              <a:custGeom>
                <a:avLst/>
                <a:gdLst>
                  <a:gd name="T0" fmla="*/ 0 w 1372"/>
                  <a:gd name="T1" fmla="*/ 0 h 913"/>
                  <a:gd name="T2" fmla="*/ 1311 w 1372"/>
                  <a:gd name="T3" fmla="*/ 0 h 913"/>
                  <a:gd name="T4" fmla="*/ 1311 w 1372"/>
                  <a:gd name="T5" fmla="*/ 0 h 913"/>
                  <a:gd name="T6" fmla="*/ 1360 w 1372"/>
                  <a:gd name="T7" fmla="*/ 57 h 913"/>
                  <a:gd name="T8" fmla="*/ 1360 w 1372"/>
                  <a:gd name="T9" fmla="*/ 57 h 913"/>
                  <a:gd name="T10" fmla="*/ 1311 w 1372"/>
                  <a:gd name="T11" fmla="*/ 153 h 913"/>
                  <a:gd name="T12" fmla="*/ 1246 w 1372"/>
                  <a:gd name="T13" fmla="*/ 230 h 913"/>
                  <a:gd name="T14" fmla="*/ 1180 w 1372"/>
                  <a:gd name="T15" fmla="*/ 306 h 913"/>
                  <a:gd name="T16" fmla="*/ 1115 w 1372"/>
                  <a:gd name="T17" fmla="*/ 382 h 913"/>
                  <a:gd name="T18" fmla="*/ 1049 w 1372"/>
                  <a:gd name="T19" fmla="*/ 459 h 913"/>
                  <a:gd name="T20" fmla="*/ 983 w 1372"/>
                  <a:gd name="T21" fmla="*/ 535 h 913"/>
                  <a:gd name="T22" fmla="*/ 918 w 1372"/>
                  <a:gd name="T23" fmla="*/ 613 h 913"/>
                  <a:gd name="T24" fmla="*/ 853 w 1372"/>
                  <a:gd name="T25" fmla="*/ 689 h 913"/>
                  <a:gd name="T26" fmla="*/ 787 w 1372"/>
                  <a:gd name="T27" fmla="*/ 765 h 913"/>
                  <a:gd name="T28" fmla="*/ 721 w 1372"/>
                  <a:gd name="T29" fmla="*/ 842 h 913"/>
                  <a:gd name="T30" fmla="*/ 721 w 1372"/>
                  <a:gd name="T31" fmla="*/ 842 h 913"/>
                  <a:gd name="T32" fmla="*/ 640 w 1372"/>
                  <a:gd name="T33" fmla="*/ 900 h 913"/>
                  <a:gd name="T34" fmla="*/ 640 w 1372"/>
                  <a:gd name="T35" fmla="*/ 900 h 913"/>
                  <a:gd name="T36" fmla="*/ 541 w 1372"/>
                  <a:gd name="T37" fmla="*/ 900 h 913"/>
                  <a:gd name="T38" fmla="*/ 541 w 1372"/>
                  <a:gd name="T39" fmla="*/ 900 h 913"/>
                  <a:gd name="T40" fmla="*/ 459 w 1372"/>
                  <a:gd name="T41" fmla="*/ 842 h 913"/>
                  <a:gd name="T42" fmla="*/ 394 w 1372"/>
                  <a:gd name="T43" fmla="*/ 765 h 913"/>
                  <a:gd name="T44" fmla="*/ 328 w 1372"/>
                  <a:gd name="T45" fmla="*/ 689 h 913"/>
                  <a:gd name="T46" fmla="*/ 263 w 1372"/>
                  <a:gd name="T47" fmla="*/ 613 h 913"/>
                  <a:gd name="T48" fmla="*/ 197 w 1372"/>
                  <a:gd name="T49" fmla="*/ 535 h 913"/>
                  <a:gd name="T50" fmla="*/ 131 w 1372"/>
                  <a:gd name="T51" fmla="*/ 459 h 913"/>
                  <a:gd name="T52" fmla="*/ 66 w 1372"/>
                  <a:gd name="T53" fmla="*/ 382 h 913"/>
                  <a:gd name="T54" fmla="*/ 0 w 1372"/>
                  <a:gd name="T55" fmla="*/ 306 h 913"/>
                  <a:gd name="T56" fmla="*/ 0 w 1372"/>
                  <a:gd name="T57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2" h="913">
                    <a:moveTo>
                      <a:pt x="0" y="0"/>
                    </a:moveTo>
                    <a:lnTo>
                      <a:pt x="1311" y="0"/>
                    </a:lnTo>
                    <a:lnTo>
                      <a:pt x="1311" y="0"/>
                    </a:lnTo>
                    <a:cubicBezTo>
                      <a:pt x="1356" y="0"/>
                      <a:pt x="1371" y="19"/>
                      <a:pt x="1360" y="57"/>
                    </a:cubicBezTo>
                    <a:lnTo>
                      <a:pt x="1360" y="57"/>
                    </a:lnTo>
                    <a:cubicBezTo>
                      <a:pt x="1350" y="96"/>
                      <a:pt x="1333" y="127"/>
                      <a:pt x="1311" y="153"/>
                    </a:cubicBezTo>
                    <a:lnTo>
                      <a:pt x="1246" y="230"/>
                    </a:lnTo>
                    <a:lnTo>
                      <a:pt x="1180" y="306"/>
                    </a:lnTo>
                    <a:lnTo>
                      <a:pt x="1115" y="382"/>
                    </a:lnTo>
                    <a:lnTo>
                      <a:pt x="1049" y="459"/>
                    </a:lnTo>
                    <a:lnTo>
                      <a:pt x="983" y="535"/>
                    </a:lnTo>
                    <a:lnTo>
                      <a:pt x="918" y="613"/>
                    </a:lnTo>
                    <a:lnTo>
                      <a:pt x="853" y="689"/>
                    </a:lnTo>
                    <a:lnTo>
                      <a:pt x="787" y="765"/>
                    </a:lnTo>
                    <a:lnTo>
                      <a:pt x="721" y="842"/>
                    </a:lnTo>
                    <a:lnTo>
                      <a:pt x="721" y="842"/>
                    </a:lnTo>
                    <a:cubicBezTo>
                      <a:pt x="700" y="867"/>
                      <a:pt x="672" y="887"/>
                      <a:pt x="640" y="900"/>
                    </a:cubicBezTo>
                    <a:lnTo>
                      <a:pt x="640" y="900"/>
                    </a:lnTo>
                    <a:cubicBezTo>
                      <a:pt x="607" y="912"/>
                      <a:pt x="573" y="912"/>
                      <a:pt x="541" y="900"/>
                    </a:cubicBezTo>
                    <a:lnTo>
                      <a:pt x="541" y="900"/>
                    </a:lnTo>
                    <a:cubicBezTo>
                      <a:pt x="508" y="887"/>
                      <a:pt x="481" y="867"/>
                      <a:pt x="459" y="842"/>
                    </a:cubicBezTo>
                    <a:lnTo>
                      <a:pt x="394" y="765"/>
                    </a:lnTo>
                    <a:lnTo>
                      <a:pt x="328" y="689"/>
                    </a:lnTo>
                    <a:lnTo>
                      <a:pt x="263" y="613"/>
                    </a:lnTo>
                    <a:lnTo>
                      <a:pt x="197" y="535"/>
                    </a:lnTo>
                    <a:lnTo>
                      <a:pt x="131" y="459"/>
                    </a:lnTo>
                    <a:lnTo>
                      <a:pt x="66" y="382"/>
                    </a:lnTo>
                    <a:lnTo>
                      <a:pt x="0" y="30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4" name="Freeform 448">
                <a:extLst>
                  <a:ext uri="{FF2B5EF4-FFF2-40B4-BE49-F238E27FC236}">
                    <a16:creationId xmlns="" xmlns:a16="http://schemas.microsoft.com/office/drawing/2014/main" id="{2DD9788B-4A01-FC40-882A-C51E68BA7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4113" y="5699125"/>
                <a:ext cx="260350" cy="163513"/>
              </a:xfrm>
              <a:custGeom>
                <a:avLst/>
                <a:gdLst>
                  <a:gd name="T0" fmla="*/ 0 w 722"/>
                  <a:gd name="T1" fmla="*/ 77 h 453"/>
                  <a:gd name="T2" fmla="*/ 0 w 722"/>
                  <a:gd name="T3" fmla="*/ 77 h 453"/>
                  <a:gd name="T4" fmla="*/ 33 w 722"/>
                  <a:gd name="T5" fmla="*/ 153 h 453"/>
                  <a:gd name="T6" fmla="*/ 229 w 722"/>
                  <a:gd name="T7" fmla="*/ 382 h 453"/>
                  <a:gd name="T8" fmla="*/ 229 w 722"/>
                  <a:gd name="T9" fmla="*/ 382 h 453"/>
                  <a:gd name="T10" fmla="*/ 311 w 722"/>
                  <a:gd name="T11" fmla="*/ 440 h 453"/>
                  <a:gd name="T12" fmla="*/ 311 w 722"/>
                  <a:gd name="T13" fmla="*/ 440 h 453"/>
                  <a:gd name="T14" fmla="*/ 410 w 722"/>
                  <a:gd name="T15" fmla="*/ 440 h 453"/>
                  <a:gd name="T16" fmla="*/ 410 w 722"/>
                  <a:gd name="T17" fmla="*/ 440 h 453"/>
                  <a:gd name="T18" fmla="*/ 491 w 722"/>
                  <a:gd name="T19" fmla="*/ 382 h 453"/>
                  <a:gd name="T20" fmla="*/ 688 w 722"/>
                  <a:gd name="T21" fmla="*/ 153 h 453"/>
                  <a:gd name="T22" fmla="*/ 688 w 722"/>
                  <a:gd name="T23" fmla="*/ 153 h 453"/>
                  <a:gd name="T24" fmla="*/ 721 w 722"/>
                  <a:gd name="T25" fmla="*/ 77 h 453"/>
                  <a:gd name="T26" fmla="*/ 721 w 722"/>
                  <a:gd name="T27" fmla="*/ 77 h 453"/>
                  <a:gd name="T28" fmla="*/ 672 w 722"/>
                  <a:gd name="T29" fmla="*/ 19 h 453"/>
                  <a:gd name="T30" fmla="*/ 672 w 722"/>
                  <a:gd name="T31" fmla="*/ 19 h 453"/>
                  <a:gd name="T32" fmla="*/ 557 w 722"/>
                  <a:gd name="T33" fmla="*/ 0 h 453"/>
                  <a:gd name="T34" fmla="*/ 164 w 722"/>
                  <a:gd name="T35" fmla="*/ 0 h 453"/>
                  <a:gd name="T36" fmla="*/ 164 w 722"/>
                  <a:gd name="T37" fmla="*/ 0 h 453"/>
                  <a:gd name="T38" fmla="*/ 49 w 722"/>
                  <a:gd name="T39" fmla="*/ 19 h 453"/>
                  <a:gd name="T40" fmla="*/ 49 w 722"/>
                  <a:gd name="T41" fmla="*/ 19 h 453"/>
                  <a:gd name="T42" fmla="*/ 0 w 722"/>
                  <a:gd name="T43" fmla="*/ 7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2" h="453">
                    <a:moveTo>
                      <a:pt x="0" y="77"/>
                    </a:moveTo>
                    <a:lnTo>
                      <a:pt x="0" y="77"/>
                    </a:lnTo>
                    <a:cubicBezTo>
                      <a:pt x="0" y="102"/>
                      <a:pt x="11" y="128"/>
                      <a:pt x="33" y="153"/>
                    </a:cubicBezTo>
                    <a:lnTo>
                      <a:pt x="229" y="382"/>
                    </a:lnTo>
                    <a:lnTo>
                      <a:pt x="229" y="382"/>
                    </a:lnTo>
                    <a:cubicBezTo>
                      <a:pt x="251" y="408"/>
                      <a:pt x="278" y="427"/>
                      <a:pt x="311" y="440"/>
                    </a:cubicBezTo>
                    <a:lnTo>
                      <a:pt x="311" y="440"/>
                    </a:lnTo>
                    <a:cubicBezTo>
                      <a:pt x="343" y="452"/>
                      <a:pt x="377" y="452"/>
                      <a:pt x="410" y="440"/>
                    </a:cubicBezTo>
                    <a:lnTo>
                      <a:pt x="410" y="440"/>
                    </a:lnTo>
                    <a:cubicBezTo>
                      <a:pt x="442" y="427"/>
                      <a:pt x="470" y="408"/>
                      <a:pt x="491" y="382"/>
                    </a:cubicBezTo>
                    <a:lnTo>
                      <a:pt x="688" y="153"/>
                    </a:lnTo>
                    <a:lnTo>
                      <a:pt x="688" y="153"/>
                    </a:lnTo>
                    <a:cubicBezTo>
                      <a:pt x="710" y="128"/>
                      <a:pt x="721" y="102"/>
                      <a:pt x="721" y="77"/>
                    </a:cubicBezTo>
                    <a:lnTo>
                      <a:pt x="721" y="77"/>
                    </a:lnTo>
                    <a:cubicBezTo>
                      <a:pt x="721" y="51"/>
                      <a:pt x="705" y="32"/>
                      <a:pt x="672" y="19"/>
                    </a:cubicBezTo>
                    <a:lnTo>
                      <a:pt x="672" y="19"/>
                    </a:lnTo>
                    <a:cubicBezTo>
                      <a:pt x="639" y="7"/>
                      <a:pt x="601" y="0"/>
                      <a:pt x="557" y="0"/>
                    </a:cubicBezTo>
                    <a:lnTo>
                      <a:pt x="164" y="0"/>
                    </a:lnTo>
                    <a:lnTo>
                      <a:pt x="164" y="0"/>
                    </a:lnTo>
                    <a:cubicBezTo>
                      <a:pt x="120" y="0"/>
                      <a:pt x="82" y="7"/>
                      <a:pt x="49" y="19"/>
                    </a:cubicBezTo>
                    <a:lnTo>
                      <a:pt x="49" y="19"/>
                    </a:lnTo>
                    <a:cubicBezTo>
                      <a:pt x="15" y="32"/>
                      <a:pt x="0" y="51"/>
                      <a:pt x="0" y="7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5" name="Freeform 449">
                <a:extLst>
                  <a:ext uri="{FF2B5EF4-FFF2-40B4-BE49-F238E27FC236}">
                    <a16:creationId xmlns="" xmlns:a16="http://schemas.microsoft.com/office/drawing/2014/main" id="{2AC85A45-7FD5-184F-A948-6B99E1A10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34300" y="6619875"/>
                <a:ext cx="117475" cy="130175"/>
              </a:xfrm>
              <a:custGeom>
                <a:avLst/>
                <a:gdLst>
                  <a:gd name="T0" fmla="*/ 196 w 328"/>
                  <a:gd name="T1" fmla="*/ 98 h 361"/>
                  <a:gd name="T2" fmla="*/ 131 w 328"/>
                  <a:gd name="T3" fmla="*/ 164 h 361"/>
                  <a:gd name="T4" fmla="*/ 65 w 328"/>
                  <a:gd name="T5" fmla="*/ 229 h 361"/>
                  <a:gd name="T6" fmla="*/ 65 w 328"/>
                  <a:gd name="T7" fmla="*/ 229 h 361"/>
                  <a:gd name="T8" fmla="*/ 16 w 328"/>
                  <a:gd name="T9" fmla="*/ 311 h 361"/>
                  <a:gd name="T10" fmla="*/ 0 w 328"/>
                  <a:gd name="T11" fmla="*/ 360 h 361"/>
                  <a:gd name="T12" fmla="*/ 262 w 328"/>
                  <a:gd name="T13" fmla="*/ 360 h 361"/>
                  <a:gd name="T14" fmla="*/ 278 w 328"/>
                  <a:gd name="T15" fmla="*/ 311 h 361"/>
                  <a:gd name="T16" fmla="*/ 278 w 328"/>
                  <a:gd name="T17" fmla="*/ 311 h 361"/>
                  <a:gd name="T18" fmla="*/ 327 w 328"/>
                  <a:gd name="T19" fmla="*/ 262 h 361"/>
                  <a:gd name="T20" fmla="*/ 327 w 328"/>
                  <a:gd name="T21" fmla="*/ 0 h 361"/>
                  <a:gd name="T22" fmla="*/ 327 w 328"/>
                  <a:gd name="T23" fmla="*/ 0 h 361"/>
                  <a:gd name="T24" fmla="*/ 262 w 328"/>
                  <a:gd name="T25" fmla="*/ 33 h 361"/>
                  <a:gd name="T26" fmla="*/ 196 w 328"/>
                  <a:gd name="T27" fmla="*/ 9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8" h="361">
                    <a:moveTo>
                      <a:pt x="196" y="98"/>
                    </a:move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8" y="279"/>
                      <a:pt x="306" y="262"/>
                      <a:pt x="327" y="262"/>
                    </a:cubicBezTo>
                    <a:lnTo>
                      <a:pt x="327" y="0"/>
                    </a:lnTo>
                    <a:lnTo>
                      <a:pt x="327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6" name="Freeform 450">
                <a:extLst>
                  <a:ext uri="{FF2B5EF4-FFF2-40B4-BE49-F238E27FC236}">
                    <a16:creationId xmlns="" xmlns:a16="http://schemas.microsoft.com/office/drawing/2014/main" id="{506941A9-8D2C-9243-9B5B-EC9E3E180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138" y="6619875"/>
                <a:ext cx="236537" cy="130175"/>
              </a:xfrm>
              <a:custGeom>
                <a:avLst/>
                <a:gdLst>
                  <a:gd name="T0" fmla="*/ 590 w 656"/>
                  <a:gd name="T1" fmla="*/ 229 h 361"/>
                  <a:gd name="T2" fmla="*/ 393 w 656"/>
                  <a:gd name="T3" fmla="*/ 33 h 361"/>
                  <a:gd name="T4" fmla="*/ 393 w 656"/>
                  <a:gd name="T5" fmla="*/ 33 h 361"/>
                  <a:gd name="T6" fmla="*/ 327 w 656"/>
                  <a:gd name="T7" fmla="*/ 0 h 361"/>
                  <a:gd name="T8" fmla="*/ 327 w 656"/>
                  <a:gd name="T9" fmla="*/ 0 h 361"/>
                  <a:gd name="T10" fmla="*/ 262 w 656"/>
                  <a:gd name="T11" fmla="*/ 33 h 361"/>
                  <a:gd name="T12" fmla="*/ 65 w 656"/>
                  <a:gd name="T13" fmla="*/ 229 h 361"/>
                  <a:gd name="T14" fmla="*/ 65 w 656"/>
                  <a:gd name="T15" fmla="*/ 229 h 361"/>
                  <a:gd name="T16" fmla="*/ 16 w 656"/>
                  <a:gd name="T17" fmla="*/ 311 h 361"/>
                  <a:gd name="T18" fmla="*/ 0 w 656"/>
                  <a:gd name="T19" fmla="*/ 360 h 361"/>
                  <a:gd name="T20" fmla="*/ 262 w 656"/>
                  <a:gd name="T21" fmla="*/ 360 h 361"/>
                  <a:gd name="T22" fmla="*/ 278 w 656"/>
                  <a:gd name="T23" fmla="*/ 311 h 361"/>
                  <a:gd name="T24" fmla="*/ 278 w 656"/>
                  <a:gd name="T25" fmla="*/ 311 h 361"/>
                  <a:gd name="T26" fmla="*/ 327 w 656"/>
                  <a:gd name="T27" fmla="*/ 262 h 361"/>
                  <a:gd name="T28" fmla="*/ 327 w 656"/>
                  <a:gd name="T29" fmla="*/ 262 h 361"/>
                  <a:gd name="T30" fmla="*/ 376 w 656"/>
                  <a:gd name="T31" fmla="*/ 311 h 361"/>
                  <a:gd name="T32" fmla="*/ 393 w 656"/>
                  <a:gd name="T33" fmla="*/ 360 h 361"/>
                  <a:gd name="T34" fmla="*/ 655 w 656"/>
                  <a:gd name="T35" fmla="*/ 360 h 361"/>
                  <a:gd name="T36" fmla="*/ 639 w 656"/>
                  <a:gd name="T37" fmla="*/ 311 h 361"/>
                  <a:gd name="T38" fmla="*/ 639 w 656"/>
                  <a:gd name="T39" fmla="*/ 311 h 361"/>
                  <a:gd name="T40" fmla="*/ 590 w 656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6" h="361">
                    <a:moveTo>
                      <a:pt x="590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50" y="0"/>
                      <a:pt x="327" y="0"/>
                    </a:cubicBezTo>
                    <a:lnTo>
                      <a:pt x="327" y="0"/>
                    </a:lnTo>
                    <a:cubicBezTo>
                      <a:pt x="305" y="0"/>
                      <a:pt x="284" y="11"/>
                      <a:pt x="262" y="33"/>
                    </a:cubicBez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90" y="279"/>
                      <a:pt x="305" y="262"/>
                      <a:pt x="327" y="262"/>
                    </a:cubicBezTo>
                    <a:lnTo>
                      <a:pt x="327" y="262"/>
                    </a:lnTo>
                    <a:cubicBezTo>
                      <a:pt x="350" y="262"/>
                      <a:pt x="366" y="279"/>
                      <a:pt x="376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1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7" name="Freeform 451">
                <a:extLst>
                  <a:ext uri="{FF2B5EF4-FFF2-40B4-BE49-F238E27FC236}">
                    <a16:creationId xmlns="" xmlns:a16="http://schemas.microsoft.com/office/drawing/2014/main" id="{9C1CFF5E-DF1C-D849-8973-50C1F98E7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7563" y="6619875"/>
                <a:ext cx="236537" cy="130175"/>
              </a:xfrm>
              <a:custGeom>
                <a:avLst/>
                <a:gdLst>
                  <a:gd name="T0" fmla="*/ 589 w 656"/>
                  <a:gd name="T1" fmla="*/ 229 h 361"/>
                  <a:gd name="T2" fmla="*/ 393 w 656"/>
                  <a:gd name="T3" fmla="*/ 33 h 361"/>
                  <a:gd name="T4" fmla="*/ 393 w 656"/>
                  <a:gd name="T5" fmla="*/ 33 h 361"/>
                  <a:gd name="T6" fmla="*/ 328 w 656"/>
                  <a:gd name="T7" fmla="*/ 0 h 361"/>
                  <a:gd name="T8" fmla="*/ 328 w 656"/>
                  <a:gd name="T9" fmla="*/ 0 h 361"/>
                  <a:gd name="T10" fmla="*/ 261 w 656"/>
                  <a:gd name="T11" fmla="*/ 33 h 361"/>
                  <a:gd name="T12" fmla="*/ 65 w 656"/>
                  <a:gd name="T13" fmla="*/ 229 h 361"/>
                  <a:gd name="T14" fmla="*/ 65 w 656"/>
                  <a:gd name="T15" fmla="*/ 229 h 361"/>
                  <a:gd name="T16" fmla="*/ 16 w 656"/>
                  <a:gd name="T17" fmla="*/ 311 h 361"/>
                  <a:gd name="T18" fmla="*/ 0 w 656"/>
                  <a:gd name="T19" fmla="*/ 360 h 361"/>
                  <a:gd name="T20" fmla="*/ 261 w 656"/>
                  <a:gd name="T21" fmla="*/ 360 h 361"/>
                  <a:gd name="T22" fmla="*/ 278 w 656"/>
                  <a:gd name="T23" fmla="*/ 311 h 361"/>
                  <a:gd name="T24" fmla="*/ 278 w 656"/>
                  <a:gd name="T25" fmla="*/ 311 h 361"/>
                  <a:gd name="T26" fmla="*/ 328 w 656"/>
                  <a:gd name="T27" fmla="*/ 262 h 361"/>
                  <a:gd name="T28" fmla="*/ 328 w 656"/>
                  <a:gd name="T29" fmla="*/ 262 h 361"/>
                  <a:gd name="T30" fmla="*/ 376 w 656"/>
                  <a:gd name="T31" fmla="*/ 311 h 361"/>
                  <a:gd name="T32" fmla="*/ 393 w 656"/>
                  <a:gd name="T33" fmla="*/ 360 h 361"/>
                  <a:gd name="T34" fmla="*/ 655 w 656"/>
                  <a:gd name="T35" fmla="*/ 360 h 361"/>
                  <a:gd name="T36" fmla="*/ 638 w 656"/>
                  <a:gd name="T37" fmla="*/ 311 h 361"/>
                  <a:gd name="T38" fmla="*/ 638 w 656"/>
                  <a:gd name="T39" fmla="*/ 311 h 361"/>
                  <a:gd name="T40" fmla="*/ 589 w 656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6" h="361">
                    <a:moveTo>
                      <a:pt x="589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49" y="0"/>
                      <a:pt x="328" y="0"/>
                    </a:cubicBezTo>
                    <a:lnTo>
                      <a:pt x="328" y="0"/>
                    </a:lnTo>
                    <a:cubicBezTo>
                      <a:pt x="304" y="0"/>
                      <a:pt x="283" y="11"/>
                      <a:pt x="261" y="33"/>
                    </a:cubicBez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6" y="279"/>
                      <a:pt x="16" y="311"/>
                    </a:cubicBezTo>
                    <a:lnTo>
                      <a:pt x="0" y="360"/>
                    </a:lnTo>
                    <a:lnTo>
                      <a:pt x="261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4" y="262"/>
                      <a:pt x="328" y="262"/>
                    </a:cubicBezTo>
                    <a:lnTo>
                      <a:pt x="328" y="262"/>
                    </a:lnTo>
                    <a:cubicBezTo>
                      <a:pt x="349" y="262"/>
                      <a:pt x="365" y="279"/>
                      <a:pt x="376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8" y="311"/>
                    </a:lnTo>
                    <a:lnTo>
                      <a:pt x="638" y="311"/>
                    </a:lnTo>
                    <a:cubicBezTo>
                      <a:pt x="627" y="279"/>
                      <a:pt x="611" y="251"/>
                      <a:pt x="589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8" name="Freeform 452">
                <a:extLst>
                  <a:ext uri="{FF2B5EF4-FFF2-40B4-BE49-F238E27FC236}">
                    <a16:creationId xmlns="" xmlns:a16="http://schemas.microsoft.com/office/drawing/2014/main" id="{8050D19C-1AE8-F14A-B4E7-81BE46AD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3400" y="6619875"/>
                <a:ext cx="236538" cy="130175"/>
              </a:xfrm>
              <a:custGeom>
                <a:avLst/>
                <a:gdLst>
                  <a:gd name="T0" fmla="*/ 589 w 656"/>
                  <a:gd name="T1" fmla="*/ 229 h 361"/>
                  <a:gd name="T2" fmla="*/ 524 w 656"/>
                  <a:gd name="T3" fmla="*/ 164 h 361"/>
                  <a:gd name="T4" fmla="*/ 459 w 656"/>
                  <a:gd name="T5" fmla="*/ 98 h 361"/>
                  <a:gd name="T6" fmla="*/ 393 w 656"/>
                  <a:gd name="T7" fmla="*/ 33 h 361"/>
                  <a:gd name="T8" fmla="*/ 393 w 656"/>
                  <a:gd name="T9" fmla="*/ 33 h 361"/>
                  <a:gd name="T10" fmla="*/ 327 w 656"/>
                  <a:gd name="T11" fmla="*/ 0 h 361"/>
                  <a:gd name="T12" fmla="*/ 327 w 656"/>
                  <a:gd name="T13" fmla="*/ 0 h 361"/>
                  <a:gd name="T14" fmla="*/ 262 w 656"/>
                  <a:gd name="T15" fmla="*/ 33 h 361"/>
                  <a:gd name="T16" fmla="*/ 196 w 656"/>
                  <a:gd name="T17" fmla="*/ 98 h 361"/>
                  <a:gd name="T18" fmla="*/ 131 w 656"/>
                  <a:gd name="T19" fmla="*/ 164 h 361"/>
                  <a:gd name="T20" fmla="*/ 65 w 656"/>
                  <a:gd name="T21" fmla="*/ 229 h 361"/>
                  <a:gd name="T22" fmla="*/ 65 w 656"/>
                  <a:gd name="T23" fmla="*/ 229 h 361"/>
                  <a:gd name="T24" fmla="*/ 15 w 656"/>
                  <a:gd name="T25" fmla="*/ 311 h 361"/>
                  <a:gd name="T26" fmla="*/ 0 w 656"/>
                  <a:gd name="T27" fmla="*/ 360 h 361"/>
                  <a:gd name="T28" fmla="*/ 262 w 656"/>
                  <a:gd name="T29" fmla="*/ 360 h 361"/>
                  <a:gd name="T30" fmla="*/ 278 w 656"/>
                  <a:gd name="T31" fmla="*/ 311 h 361"/>
                  <a:gd name="T32" fmla="*/ 278 w 656"/>
                  <a:gd name="T33" fmla="*/ 311 h 361"/>
                  <a:gd name="T34" fmla="*/ 327 w 656"/>
                  <a:gd name="T35" fmla="*/ 262 h 361"/>
                  <a:gd name="T36" fmla="*/ 327 w 656"/>
                  <a:gd name="T37" fmla="*/ 262 h 361"/>
                  <a:gd name="T38" fmla="*/ 377 w 656"/>
                  <a:gd name="T39" fmla="*/ 311 h 361"/>
                  <a:gd name="T40" fmla="*/ 393 w 656"/>
                  <a:gd name="T41" fmla="*/ 360 h 361"/>
                  <a:gd name="T42" fmla="*/ 655 w 656"/>
                  <a:gd name="T43" fmla="*/ 360 h 361"/>
                  <a:gd name="T44" fmla="*/ 639 w 656"/>
                  <a:gd name="T45" fmla="*/ 311 h 361"/>
                  <a:gd name="T46" fmla="*/ 639 w 656"/>
                  <a:gd name="T47" fmla="*/ 311 h 361"/>
                  <a:gd name="T48" fmla="*/ 589 w 656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6" h="361">
                    <a:moveTo>
                      <a:pt x="589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49" y="0"/>
                      <a:pt x="327" y="0"/>
                    </a:cubicBezTo>
                    <a:lnTo>
                      <a:pt x="327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5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6" y="262"/>
                      <a:pt x="327" y="262"/>
                    </a:cubicBezTo>
                    <a:lnTo>
                      <a:pt x="327" y="262"/>
                    </a:lnTo>
                    <a:cubicBezTo>
                      <a:pt x="349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89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9" name="Freeform 453">
                <a:extLst>
                  <a:ext uri="{FF2B5EF4-FFF2-40B4-BE49-F238E27FC236}">
                    <a16:creationId xmlns="" xmlns:a16="http://schemas.microsoft.com/office/drawing/2014/main" id="{812E43EB-C604-BD47-871D-83E5C9C86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0825" y="6619875"/>
                <a:ext cx="236538" cy="130175"/>
              </a:xfrm>
              <a:custGeom>
                <a:avLst/>
                <a:gdLst>
                  <a:gd name="T0" fmla="*/ 590 w 656"/>
                  <a:gd name="T1" fmla="*/ 229 h 361"/>
                  <a:gd name="T2" fmla="*/ 524 w 656"/>
                  <a:gd name="T3" fmla="*/ 164 h 361"/>
                  <a:gd name="T4" fmla="*/ 459 w 656"/>
                  <a:gd name="T5" fmla="*/ 98 h 361"/>
                  <a:gd name="T6" fmla="*/ 393 w 656"/>
                  <a:gd name="T7" fmla="*/ 33 h 361"/>
                  <a:gd name="T8" fmla="*/ 393 w 656"/>
                  <a:gd name="T9" fmla="*/ 33 h 361"/>
                  <a:gd name="T10" fmla="*/ 327 w 656"/>
                  <a:gd name="T11" fmla="*/ 0 h 361"/>
                  <a:gd name="T12" fmla="*/ 327 w 656"/>
                  <a:gd name="T13" fmla="*/ 0 h 361"/>
                  <a:gd name="T14" fmla="*/ 262 w 656"/>
                  <a:gd name="T15" fmla="*/ 33 h 361"/>
                  <a:gd name="T16" fmla="*/ 196 w 656"/>
                  <a:gd name="T17" fmla="*/ 98 h 361"/>
                  <a:gd name="T18" fmla="*/ 131 w 656"/>
                  <a:gd name="T19" fmla="*/ 164 h 361"/>
                  <a:gd name="T20" fmla="*/ 65 w 656"/>
                  <a:gd name="T21" fmla="*/ 229 h 361"/>
                  <a:gd name="T22" fmla="*/ 65 w 656"/>
                  <a:gd name="T23" fmla="*/ 229 h 361"/>
                  <a:gd name="T24" fmla="*/ 17 w 656"/>
                  <a:gd name="T25" fmla="*/ 311 h 361"/>
                  <a:gd name="T26" fmla="*/ 0 w 656"/>
                  <a:gd name="T27" fmla="*/ 360 h 361"/>
                  <a:gd name="T28" fmla="*/ 262 w 656"/>
                  <a:gd name="T29" fmla="*/ 360 h 361"/>
                  <a:gd name="T30" fmla="*/ 278 w 656"/>
                  <a:gd name="T31" fmla="*/ 311 h 361"/>
                  <a:gd name="T32" fmla="*/ 278 w 656"/>
                  <a:gd name="T33" fmla="*/ 311 h 361"/>
                  <a:gd name="T34" fmla="*/ 327 w 656"/>
                  <a:gd name="T35" fmla="*/ 262 h 361"/>
                  <a:gd name="T36" fmla="*/ 327 w 656"/>
                  <a:gd name="T37" fmla="*/ 262 h 361"/>
                  <a:gd name="T38" fmla="*/ 377 w 656"/>
                  <a:gd name="T39" fmla="*/ 311 h 361"/>
                  <a:gd name="T40" fmla="*/ 393 w 656"/>
                  <a:gd name="T41" fmla="*/ 360 h 361"/>
                  <a:gd name="T42" fmla="*/ 655 w 656"/>
                  <a:gd name="T43" fmla="*/ 360 h 361"/>
                  <a:gd name="T44" fmla="*/ 639 w 656"/>
                  <a:gd name="T45" fmla="*/ 311 h 361"/>
                  <a:gd name="T46" fmla="*/ 639 w 656"/>
                  <a:gd name="T47" fmla="*/ 311 h 361"/>
                  <a:gd name="T48" fmla="*/ 590 w 656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6" h="361">
                    <a:moveTo>
                      <a:pt x="590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49" y="0"/>
                      <a:pt x="327" y="0"/>
                    </a:cubicBezTo>
                    <a:lnTo>
                      <a:pt x="327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7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6" y="262"/>
                      <a:pt x="327" y="262"/>
                    </a:cubicBezTo>
                    <a:lnTo>
                      <a:pt x="327" y="262"/>
                    </a:lnTo>
                    <a:cubicBezTo>
                      <a:pt x="349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0" name="Freeform 454">
                <a:extLst>
                  <a:ext uri="{FF2B5EF4-FFF2-40B4-BE49-F238E27FC236}">
                    <a16:creationId xmlns="" xmlns:a16="http://schemas.microsoft.com/office/drawing/2014/main" id="{007CCD50-EC77-F94A-B57A-4D3A38087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6663" y="6619875"/>
                <a:ext cx="236537" cy="130175"/>
              </a:xfrm>
              <a:custGeom>
                <a:avLst/>
                <a:gdLst>
                  <a:gd name="T0" fmla="*/ 590 w 657"/>
                  <a:gd name="T1" fmla="*/ 229 h 361"/>
                  <a:gd name="T2" fmla="*/ 524 w 657"/>
                  <a:gd name="T3" fmla="*/ 164 h 361"/>
                  <a:gd name="T4" fmla="*/ 459 w 657"/>
                  <a:gd name="T5" fmla="*/ 98 h 361"/>
                  <a:gd name="T6" fmla="*/ 394 w 657"/>
                  <a:gd name="T7" fmla="*/ 33 h 361"/>
                  <a:gd name="T8" fmla="*/ 394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6 w 657"/>
                  <a:gd name="T17" fmla="*/ 98 h 361"/>
                  <a:gd name="T18" fmla="*/ 131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4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7" y="279"/>
                      <a:pt x="17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7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9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455">
                <a:extLst>
                  <a:ext uri="{FF2B5EF4-FFF2-40B4-BE49-F238E27FC236}">
                    <a16:creationId xmlns="" xmlns:a16="http://schemas.microsoft.com/office/drawing/2014/main" id="{27B8CCF5-3405-8346-9F83-4A40CFEF7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619875"/>
                <a:ext cx="119062" cy="130175"/>
              </a:xfrm>
              <a:custGeom>
                <a:avLst/>
                <a:gdLst>
                  <a:gd name="T0" fmla="*/ 263 w 329"/>
                  <a:gd name="T1" fmla="*/ 229 h 361"/>
                  <a:gd name="T2" fmla="*/ 66 w 329"/>
                  <a:gd name="T3" fmla="*/ 33 h 361"/>
                  <a:gd name="T4" fmla="*/ 66 w 329"/>
                  <a:gd name="T5" fmla="*/ 33 h 361"/>
                  <a:gd name="T6" fmla="*/ 0 w 329"/>
                  <a:gd name="T7" fmla="*/ 0 h 361"/>
                  <a:gd name="T8" fmla="*/ 0 w 329"/>
                  <a:gd name="T9" fmla="*/ 262 h 361"/>
                  <a:gd name="T10" fmla="*/ 0 w 329"/>
                  <a:gd name="T11" fmla="*/ 262 h 361"/>
                  <a:gd name="T12" fmla="*/ 49 w 329"/>
                  <a:gd name="T13" fmla="*/ 311 h 361"/>
                  <a:gd name="T14" fmla="*/ 66 w 329"/>
                  <a:gd name="T15" fmla="*/ 360 h 361"/>
                  <a:gd name="T16" fmla="*/ 328 w 329"/>
                  <a:gd name="T17" fmla="*/ 360 h 361"/>
                  <a:gd name="T18" fmla="*/ 312 w 329"/>
                  <a:gd name="T19" fmla="*/ 311 h 361"/>
                  <a:gd name="T20" fmla="*/ 312 w 329"/>
                  <a:gd name="T21" fmla="*/ 311 h 361"/>
                  <a:gd name="T22" fmla="*/ 263 w 329"/>
                  <a:gd name="T23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" h="361">
                    <a:moveTo>
                      <a:pt x="263" y="229"/>
                    </a:moveTo>
                    <a:lnTo>
                      <a:pt x="66" y="33"/>
                    </a:lnTo>
                    <a:lnTo>
                      <a:pt x="66" y="33"/>
                    </a:lnTo>
                    <a:cubicBezTo>
                      <a:pt x="44" y="11"/>
                      <a:pt x="22" y="0"/>
                      <a:pt x="0" y="0"/>
                    </a:cubicBez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62"/>
                      <a:pt x="38" y="279"/>
                      <a:pt x="49" y="311"/>
                    </a:cubicBezTo>
                    <a:lnTo>
                      <a:pt x="66" y="360"/>
                    </a:lnTo>
                    <a:lnTo>
                      <a:pt x="328" y="360"/>
                    </a:lnTo>
                    <a:lnTo>
                      <a:pt x="312" y="311"/>
                    </a:lnTo>
                    <a:lnTo>
                      <a:pt x="312" y="311"/>
                    </a:lnTo>
                    <a:cubicBezTo>
                      <a:pt x="301" y="279"/>
                      <a:pt x="284" y="251"/>
                      <a:pt x="263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456">
                <a:extLst>
                  <a:ext uri="{FF2B5EF4-FFF2-40B4-BE49-F238E27FC236}">
                    <a16:creationId xmlns="" xmlns:a16="http://schemas.microsoft.com/office/drawing/2014/main" id="{45979CD7-63B5-5149-AFA4-D969A6A89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7788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457">
                <a:extLst>
                  <a:ext uri="{FF2B5EF4-FFF2-40B4-BE49-F238E27FC236}">
                    <a16:creationId xmlns="" xmlns:a16="http://schemas.microsoft.com/office/drawing/2014/main" id="{9B2C513C-BF20-6946-BD0F-5D0C88956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5213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458">
                <a:extLst>
                  <a:ext uri="{FF2B5EF4-FFF2-40B4-BE49-F238E27FC236}">
                    <a16:creationId xmlns="" xmlns:a16="http://schemas.microsoft.com/office/drawing/2014/main" id="{D84753C9-691E-E240-BF1E-7E88E37EB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1050" y="6619875"/>
                <a:ext cx="23813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2" y="65"/>
                    </a:cubicBezTo>
                    <a:lnTo>
                      <a:pt x="32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459">
                <a:extLst>
                  <a:ext uri="{FF2B5EF4-FFF2-40B4-BE49-F238E27FC236}">
                    <a16:creationId xmlns="" xmlns:a16="http://schemas.microsoft.com/office/drawing/2014/main" id="{167A1D49-739D-F44A-A7B5-C746AEBB8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8475" y="6619875"/>
                <a:ext cx="23813" cy="23813"/>
              </a:xfrm>
              <a:custGeom>
                <a:avLst/>
                <a:gdLst>
                  <a:gd name="T0" fmla="*/ 32 w 67"/>
                  <a:gd name="T1" fmla="*/ 0 h 66"/>
                  <a:gd name="T2" fmla="*/ 32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2 w 67"/>
                  <a:gd name="T9" fmla="*/ 65 h 66"/>
                  <a:gd name="T10" fmla="*/ 32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2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2" y="65"/>
                    </a:cubicBezTo>
                    <a:lnTo>
                      <a:pt x="32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6" name="Freeform 460">
                <a:extLst>
                  <a:ext uri="{FF2B5EF4-FFF2-40B4-BE49-F238E27FC236}">
                    <a16:creationId xmlns="" xmlns:a16="http://schemas.microsoft.com/office/drawing/2014/main" id="{9D8F88B3-A873-704B-A50E-3D1DE5CF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4313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461">
                <a:extLst>
                  <a:ext uri="{FF2B5EF4-FFF2-40B4-BE49-F238E27FC236}">
                    <a16:creationId xmlns="" xmlns:a16="http://schemas.microsoft.com/office/drawing/2014/main" id="{868A094F-0219-554F-B44C-BEDC74DF4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1738" y="6619875"/>
                <a:ext cx="23812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1490601" y="741249"/>
            <a:ext cx="4969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Recognition:-</a:t>
            </a:r>
            <a:endParaRPr lang="en-IN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572399" y="128680"/>
            <a:ext cx="1782860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Results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29" y="1728647"/>
            <a:ext cx="4271284" cy="43575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41" y="1683774"/>
            <a:ext cx="4301793" cy="44331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9918" y="6263613"/>
            <a:ext cx="10355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22:- Hand Gesture Recognition 1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23:-  Hand Gesture Recognition 2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91386" y="3157382"/>
            <a:ext cx="6858000" cy="5432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515" y="335158"/>
            <a:ext cx="1782860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Results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9" y="1043044"/>
            <a:ext cx="3769134" cy="2543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096" y="1043044"/>
            <a:ext cx="3634555" cy="2543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193" y="1043045"/>
            <a:ext cx="3675576" cy="2543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90" y="3851941"/>
            <a:ext cx="3769133" cy="24751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096" y="3851942"/>
            <a:ext cx="3756537" cy="2475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1537" y="3851942"/>
            <a:ext cx="3607232" cy="24751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08980" y="427491"/>
            <a:ext cx="4577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Visualizations</a:t>
            </a:r>
            <a:r>
              <a:rPr lang="en-IN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IN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52656" y="6366853"/>
            <a:ext cx="10355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24:-Dynamic Visualization Graphs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430654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515" y="335158"/>
            <a:ext cx="178286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Results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515" y="1002859"/>
            <a:ext cx="40601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Applications </a:t>
            </a:r>
            <a:r>
              <a:rPr lang="en-IN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IN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2" y="1983279"/>
            <a:ext cx="3749469" cy="3621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794" y="1983279"/>
            <a:ext cx="3834579" cy="36211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852" y="1983279"/>
            <a:ext cx="3800168" cy="36211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568447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25:- Similar Words.	        Fig 26:- Language Detection.	Fig 27:- Language Translator.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990106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8" y="1710745"/>
            <a:ext cx="3678034" cy="38936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0515" y="335158"/>
            <a:ext cx="178286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Results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515" y="1002859"/>
            <a:ext cx="4334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u="sng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IN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 </a:t>
            </a:r>
            <a:r>
              <a:rPr lang="en-IN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IN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97" y="1710745"/>
            <a:ext cx="3716594" cy="38936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606" y="1710746"/>
            <a:ext cx="3908322" cy="38936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568447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28:- Draw in Air.	             Fig 29:- Security.  		    Fig 30:- Track my Speed.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735632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02671" y="173986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dirty="0">
              <a:latin typeface="Encode Sans Medium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3171" y="2663172"/>
            <a:ext cx="8683568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endParaRPr lang="en-US" sz="2000" dirty="0">
              <a:latin typeface="Encode Sans Medium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159" y="344452"/>
            <a:ext cx="2209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Results</a:t>
            </a:r>
            <a:endParaRPr lang="en-US" sz="4400" b="1" spc="3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grpSp>
        <p:nvGrpSpPr>
          <p:cNvPr id="800" name="Group 799">
            <a:extLst>
              <a:ext uri="{FF2B5EF4-FFF2-40B4-BE49-F238E27FC236}">
                <a16:creationId xmlns="" xmlns:a16="http://schemas.microsoft.com/office/drawing/2014/main" id="{5A04C6F9-3FE2-AE44-9E69-240E652D792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5841726"/>
            <a:ext cx="12204000" cy="1045462"/>
            <a:chOff x="1054100" y="4394013"/>
            <a:chExt cx="6797675" cy="582326"/>
          </a:xfrm>
        </p:grpSpPr>
        <p:grpSp>
          <p:nvGrpSpPr>
            <p:cNvPr id="801" name="Group 800">
              <a:extLst>
                <a:ext uri="{FF2B5EF4-FFF2-40B4-BE49-F238E27FC236}">
                  <a16:creationId xmlns="" xmlns:a16="http://schemas.microsoft.com/office/drawing/2014/main" id="{84D71B99-4282-ED49-BA85-3D8C0A1417FF}"/>
                </a:ext>
              </a:extLst>
            </p:cNvPr>
            <p:cNvGrpSpPr/>
            <p:nvPr/>
          </p:nvGrpSpPr>
          <p:grpSpPr>
            <a:xfrm>
              <a:off x="1054100" y="4396902"/>
              <a:ext cx="1700213" cy="579437"/>
              <a:chOff x="1054100" y="4875213"/>
              <a:chExt cx="1700213" cy="579437"/>
            </a:xfrm>
          </p:grpSpPr>
          <p:sp>
            <p:nvSpPr>
              <p:cNvPr id="904" name="Freeform 108">
                <a:extLst>
                  <a:ext uri="{FF2B5EF4-FFF2-40B4-BE49-F238E27FC236}">
                    <a16:creationId xmlns="" xmlns:a16="http://schemas.microsoft.com/office/drawing/2014/main" id="{65CB3342-1D33-8B46-BCF2-687654CA6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413" y="5037138"/>
                <a:ext cx="231775" cy="257175"/>
              </a:xfrm>
              <a:custGeom>
                <a:avLst/>
                <a:gdLst>
                  <a:gd name="T0" fmla="*/ 433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1 w 643"/>
                  <a:gd name="T11" fmla="*/ 511 h 713"/>
                  <a:gd name="T12" fmla="*/ 238 w 643"/>
                  <a:gd name="T13" fmla="*/ 454 h 713"/>
                  <a:gd name="T14" fmla="*/ 182 w 643"/>
                  <a:gd name="T15" fmla="*/ 389 h 713"/>
                  <a:gd name="T16" fmla="*/ 168 w 643"/>
                  <a:gd name="T17" fmla="*/ 356 h 713"/>
                  <a:gd name="T18" fmla="*/ 182 w 643"/>
                  <a:gd name="T19" fmla="*/ 323 h 713"/>
                  <a:gd name="T20" fmla="*/ 238 w 643"/>
                  <a:gd name="T21" fmla="*/ 258 h 713"/>
                  <a:gd name="T22" fmla="*/ 265 w 643"/>
                  <a:gd name="T23" fmla="*/ 226 h 713"/>
                  <a:gd name="T24" fmla="*/ 301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3 w 643"/>
                  <a:gd name="T33" fmla="*/ 291 h 713"/>
                  <a:gd name="T34" fmla="*/ 461 w 643"/>
                  <a:gd name="T35" fmla="*/ 323 h 713"/>
                  <a:gd name="T36" fmla="*/ 475 w 643"/>
                  <a:gd name="T37" fmla="*/ 356 h 713"/>
                  <a:gd name="T38" fmla="*/ 517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1 w 643"/>
                  <a:gd name="T53" fmla="*/ 6 h 713"/>
                  <a:gd name="T54" fmla="*/ 238 w 643"/>
                  <a:gd name="T55" fmla="*/ 63 h 713"/>
                  <a:gd name="T56" fmla="*/ 182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5 w 643"/>
                  <a:gd name="T63" fmla="*/ 323 h 713"/>
                  <a:gd name="T64" fmla="*/ 0 w 643"/>
                  <a:gd name="T65" fmla="*/ 356 h 713"/>
                  <a:gd name="T66" fmla="*/ 15 w 643"/>
                  <a:gd name="T67" fmla="*/ 389 h 713"/>
                  <a:gd name="T68" fmla="*/ 70 w 643"/>
                  <a:gd name="T69" fmla="*/ 454 h 713"/>
                  <a:gd name="T70" fmla="*/ 182 w 643"/>
                  <a:gd name="T71" fmla="*/ 584 h 713"/>
                  <a:gd name="T72" fmla="*/ 265 w 643"/>
                  <a:gd name="T73" fmla="*/ 682 h 713"/>
                  <a:gd name="T74" fmla="*/ 301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5 w 643"/>
                  <a:gd name="T83" fmla="*/ 649 h 713"/>
                  <a:gd name="T84" fmla="*/ 517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1" y="389"/>
                    </a:moveTo>
                    <a:lnTo>
                      <a:pt x="433" y="421"/>
                    </a:lnTo>
                    <a:lnTo>
                      <a:pt x="405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1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7" y="509"/>
                      <a:pt x="345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5" y="517"/>
                      <a:pt x="301" y="511"/>
                    </a:cubicBezTo>
                    <a:lnTo>
                      <a:pt x="301" y="511"/>
                    </a:lnTo>
                    <a:cubicBezTo>
                      <a:pt x="286" y="505"/>
                      <a:pt x="275" y="497"/>
                      <a:pt x="265" y="487"/>
                    </a:cubicBezTo>
                    <a:lnTo>
                      <a:pt x="238" y="454"/>
                    </a:lnTo>
                    <a:lnTo>
                      <a:pt x="210" y="421"/>
                    </a:lnTo>
                    <a:lnTo>
                      <a:pt x="182" y="389"/>
                    </a:lnTo>
                    <a:lnTo>
                      <a:pt x="182" y="389"/>
                    </a:lnTo>
                    <a:cubicBezTo>
                      <a:pt x="173" y="378"/>
                      <a:pt x="168" y="367"/>
                      <a:pt x="168" y="356"/>
                    </a:cubicBezTo>
                    <a:lnTo>
                      <a:pt x="168" y="356"/>
                    </a:lnTo>
                    <a:cubicBezTo>
                      <a:pt x="168" y="345"/>
                      <a:pt x="173" y="334"/>
                      <a:pt x="182" y="323"/>
                    </a:cubicBezTo>
                    <a:lnTo>
                      <a:pt x="210" y="291"/>
                    </a:lnTo>
                    <a:lnTo>
                      <a:pt x="238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5" y="215"/>
                      <a:pt x="286" y="207"/>
                      <a:pt x="301" y="201"/>
                    </a:cubicBezTo>
                    <a:lnTo>
                      <a:pt x="301" y="201"/>
                    </a:lnTo>
                    <a:cubicBezTo>
                      <a:pt x="315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5" y="202"/>
                      <a:pt x="347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1" y="209"/>
                      <a:pt x="369" y="217"/>
                      <a:pt x="377" y="226"/>
                    </a:cubicBezTo>
                    <a:lnTo>
                      <a:pt x="405" y="258"/>
                    </a:lnTo>
                    <a:lnTo>
                      <a:pt x="433" y="291"/>
                    </a:lnTo>
                    <a:lnTo>
                      <a:pt x="461" y="323"/>
                    </a:lnTo>
                    <a:lnTo>
                      <a:pt x="461" y="323"/>
                    </a:lnTo>
                    <a:cubicBezTo>
                      <a:pt x="470" y="334"/>
                      <a:pt x="475" y="345"/>
                      <a:pt x="475" y="356"/>
                    </a:cubicBezTo>
                    <a:lnTo>
                      <a:pt x="475" y="356"/>
                    </a:lnTo>
                    <a:cubicBezTo>
                      <a:pt x="475" y="367"/>
                      <a:pt x="470" y="378"/>
                      <a:pt x="461" y="389"/>
                    </a:cubicBezTo>
                    <a:close/>
                    <a:moveTo>
                      <a:pt x="517" y="520"/>
                    </a:moveTo>
                    <a:lnTo>
                      <a:pt x="545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8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8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1" y="14"/>
                      <a:pt x="349" y="8"/>
                    </a:cubicBezTo>
                    <a:lnTo>
                      <a:pt x="349" y="8"/>
                    </a:lnTo>
                    <a:cubicBezTo>
                      <a:pt x="347" y="8"/>
                      <a:pt x="345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5" y="0"/>
                      <a:pt x="301" y="6"/>
                    </a:cubicBezTo>
                    <a:lnTo>
                      <a:pt x="301" y="6"/>
                    </a:lnTo>
                    <a:cubicBezTo>
                      <a:pt x="286" y="11"/>
                      <a:pt x="275" y="19"/>
                      <a:pt x="265" y="30"/>
                    </a:cubicBezTo>
                    <a:lnTo>
                      <a:pt x="238" y="63"/>
                    </a:lnTo>
                    <a:lnTo>
                      <a:pt x="210" y="95"/>
                    </a:lnTo>
                    <a:lnTo>
                      <a:pt x="182" y="128"/>
                    </a:lnTo>
                    <a:lnTo>
                      <a:pt x="154" y="161"/>
                    </a:lnTo>
                    <a:lnTo>
                      <a:pt x="126" y="194"/>
                    </a:lnTo>
                    <a:lnTo>
                      <a:pt x="98" y="226"/>
                    </a:lnTo>
                    <a:lnTo>
                      <a:pt x="70" y="258"/>
                    </a:lnTo>
                    <a:lnTo>
                      <a:pt x="43" y="291"/>
                    </a:lnTo>
                    <a:lnTo>
                      <a:pt x="15" y="323"/>
                    </a:lnTo>
                    <a:lnTo>
                      <a:pt x="15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5" y="389"/>
                    </a:cubicBezTo>
                    <a:lnTo>
                      <a:pt x="43" y="421"/>
                    </a:lnTo>
                    <a:lnTo>
                      <a:pt x="70" y="454"/>
                    </a:lnTo>
                    <a:lnTo>
                      <a:pt x="154" y="552"/>
                    </a:lnTo>
                    <a:lnTo>
                      <a:pt x="182" y="584"/>
                    </a:lnTo>
                    <a:lnTo>
                      <a:pt x="210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5" y="693"/>
                      <a:pt x="286" y="701"/>
                      <a:pt x="301" y="706"/>
                    </a:cubicBezTo>
                    <a:lnTo>
                      <a:pt x="301" y="706"/>
                    </a:lnTo>
                    <a:cubicBezTo>
                      <a:pt x="315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5" y="706"/>
                      <a:pt x="347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1" y="698"/>
                      <a:pt x="369" y="691"/>
                      <a:pt x="377" y="682"/>
                    </a:cubicBezTo>
                    <a:lnTo>
                      <a:pt x="405" y="649"/>
                    </a:lnTo>
                    <a:lnTo>
                      <a:pt x="489" y="552"/>
                    </a:lnTo>
                    <a:lnTo>
                      <a:pt x="517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109">
                <a:extLst>
                  <a:ext uri="{FF2B5EF4-FFF2-40B4-BE49-F238E27FC236}">
                    <a16:creationId xmlns="" xmlns:a16="http://schemas.microsoft.com/office/drawing/2014/main" id="{C513ADFE-0727-2A40-B3FA-F53645AB8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5925" y="4932363"/>
                <a:ext cx="412750" cy="466725"/>
              </a:xfrm>
              <a:custGeom>
                <a:avLst/>
                <a:gdLst>
                  <a:gd name="T0" fmla="*/ 639 w 1148"/>
                  <a:gd name="T1" fmla="*/ 1030 h 1296"/>
                  <a:gd name="T2" fmla="*/ 606 w 1148"/>
                  <a:gd name="T3" fmla="*/ 1055 h 1296"/>
                  <a:gd name="T4" fmla="*/ 606 w 1148"/>
                  <a:gd name="T5" fmla="*/ 1055 h 1296"/>
                  <a:gd name="T6" fmla="*/ 598 w 1148"/>
                  <a:gd name="T7" fmla="*/ 1059 h 1296"/>
                  <a:gd name="T8" fmla="*/ 549 w 1148"/>
                  <a:gd name="T9" fmla="*/ 1059 h 1296"/>
                  <a:gd name="T10" fmla="*/ 442 w 1148"/>
                  <a:gd name="T11" fmla="*/ 954 h 1296"/>
                  <a:gd name="T12" fmla="*/ 376 w 1148"/>
                  <a:gd name="T13" fmla="*/ 877 h 1296"/>
                  <a:gd name="T14" fmla="*/ 246 w 1148"/>
                  <a:gd name="T15" fmla="*/ 723 h 1296"/>
                  <a:gd name="T16" fmla="*/ 213 w 1148"/>
                  <a:gd name="T17" fmla="*/ 685 h 1296"/>
                  <a:gd name="T18" fmla="*/ 197 w 1148"/>
                  <a:gd name="T19" fmla="*/ 647 h 1296"/>
                  <a:gd name="T20" fmla="*/ 246 w 1148"/>
                  <a:gd name="T21" fmla="*/ 571 h 1296"/>
                  <a:gd name="T22" fmla="*/ 311 w 1148"/>
                  <a:gd name="T23" fmla="*/ 494 h 1296"/>
                  <a:gd name="T24" fmla="*/ 376 w 1148"/>
                  <a:gd name="T25" fmla="*/ 418 h 1296"/>
                  <a:gd name="T26" fmla="*/ 442 w 1148"/>
                  <a:gd name="T27" fmla="*/ 341 h 1296"/>
                  <a:gd name="T28" fmla="*/ 508 w 1148"/>
                  <a:gd name="T29" fmla="*/ 264 h 1296"/>
                  <a:gd name="T30" fmla="*/ 549 w 1148"/>
                  <a:gd name="T31" fmla="*/ 235 h 1296"/>
                  <a:gd name="T32" fmla="*/ 598 w 1148"/>
                  <a:gd name="T33" fmla="*/ 235 h 1296"/>
                  <a:gd name="T34" fmla="*/ 606 w 1148"/>
                  <a:gd name="T35" fmla="*/ 239 h 1296"/>
                  <a:gd name="T36" fmla="*/ 639 w 1148"/>
                  <a:gd name="T37" fmla="*/ 264 h 1296"/>
                  <a:gd name="T38" fmla="*/ 934 w 1148"/>
                  <a:gd name="T39" fmla="*/ 609 h 1296"/>
                  <a:gd name="T40" fmla="*/ 950 w 1148"/>
                  <a:gd name="T41" fmla="*/ 647 h 1296"/>
                  <a:gd name="T42" fmla="*/ 836 w 1148"/>
                  <a:gd name="T43" fmla="*/ 800 h 1296"/>
                  <a:gd name="T44" fmla="*/ 770 w 1148"/>
                  <a:gd name="T45" fmla="*/ 877 h 1296"/>
                  <a:gd name="T46" fmla="*/ 770 w 1148"/>
                  <a:gd name="T47" fmla="*/ 1107 h 1296"/>
                  <a:gd name="T48" fmla="*/ 836 w 1148"/>
                  <a:gd name="T49" fmla="*/ 1030 h 1296"/>
                  <a:gd name="T50" fmla="*/ 901 w 1148"/>
                  <a:gd name="T51" fmla="*/ 954 h 1296"/>
                  <a:gd name="T52" fmla="*/ 967 w 1148"/>
                  <a:gd name="T53" fmla="*/ 877 h 1296"/>
                  <a:gd name="T54" fmla="*/ 1032 w 1148"/>
                  <a:gd name="T55" fmla="*/ 800 h 1296"/>
                  <a:gd name="T56" fmla="*/ 1098 w 1148"/>
                  <a:gd name="T57" fmla="*/ 723 h 1296"/>
                  <a:gd name="T58" fmla="*/ 1131 w 1148"/>
                  <a:gd name="T59" fmla="*/ 685 h 1296"/>
                  <a:gd name="T60" fmla="*/ 1147 w 1148"/>
                  <a:gd name="T61" fmla="*/ 647 h 1296"/>
                  <a:gd name="T62" fmla="*/ 1098 w 1148"/>
                  <a:gd name="T63" fmla="*/ 571 h 1296"/>
                  <a:gd name="T64" fmla="*/ 1032 w 1148"/>
                  <a:gd name="T65" fmla="*/ 494 h 1296"/>
                  <a:gd name="T66" fmla="*/ 967 w 1148"/>
                  <a:gd name="T67" fmla="*/ 418 h 1296"/>
                  <a:gd name="T68" fmla="*/ 901 w 1148"/>
                  <a:gd name="T69" fmla="*/ 341 h 1296"/>
                  <a:gd name="T70" fmla="*/ 836 w 1148"/>
                  <a:gd name="T71" fmla="*/ 264 h 1296"/>
                  <a:gd name="T72" fmla="*/ 770 w 1148"/>
                  <a:gd name="T73" fmla="*/ 188 h 1296"/>
                  <a:gd name="T74" fmla="*/ 705 w 1148"/>
                  <a:gd name="T75" fmla="*/ 111 h 1296"/>
                  <a:gd name="T76" fmla="*/ 639 w 1148"/>
                  <a:gd name="T77" fmla="*/ 35 h 1296"/>
                  <a:gd name="T78" fmla="*/ 606 w 1148"/>
                  <a:gd name="T79" fmla="*/ 9 h 1296"/>
                  <a:gd name="T80" fmla="*/ 598 w 1148"/>
                  <a:gd name="T81" fmla="*/ 5 h 1296"/>
                  <a:gd name="T82" fmla="*/ 549 w 1148"/>
                  <a:gd name="T83" fmla="*/ 5 h 1296"/>
                  <a:gd name="T84" fmla="*/ 508 w 1148"/>
                  <a:gd name="T85" fmla="*/ 35 h 1296"/>
                  <a:gd name="T86" fmla="*/ 17 w 1148"/>
                  <a:gd name="T87" fmla="*/ 609 h 1296"/>
                  <a:gd name="T88" fmla="*/ 0 w 1148"/>
                  <a:gd name="T89" fmla="*/ 647 h 1296"/>
                  <a:gd name="T90" fmla="*/ 114 w 1148"/>
                  <a:gd name="T91" fmla="*/ 800 h 1296"/>
                  <a:gd name="T92" fmla="*/ 180 w 1148"/>
                  <a:gd name="T93" fmla="*/ 877 h 1296"/>
                  <a:gd name="T94" fmla="*/ 311 w 1148"/>
                  <a:gd name="T95" fmla="*/ 1030 h 1296"/>
                  <a:gd name="T96" fmla="*/ 442 w 1148"/>
                  <a:gd name="T97" fmla="*/ 1183 h 1296"/>
                  <a:gd name="T98" fmla="*/ 508 w 1148"/>
                  <a:gd name="T99" fmla="*/ 1260 h 1296"/>
                  <a:gd name="T100" fmla="*/ 549 w 1148"/>
                  <a:gd name="T101" fmla="*/ 1289 h 1296"/>
                  <a:gd name="T102" fmla="*/ 598 w 1148"/>
                  <a:gd name="T103" fmla="*/ 1289 h 1296"/>
                  <a:gd name="T104" fmla="*/ 606 w 1148"/>
                  <a:gd name="T105" fmla="*/ 1285 h 1296"/>
                  <a:gd name="T106" fmla="*/ 639 w 1148"/>
                  <a:gd name="T107" fmla="*/ 1260 h 1296"/>
                  <a:gd name="T108" fmla="*/ 705 w 1148"/>
                  <a:gd name="T109" fmla="*/ 1183 h 1296"/>
                  <a:gd name="T110" fmla="*/ 770 w 1148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8" h="1296">
                    <a:moveTo>
                      <a:pt x="672" y="991"/>
                    </a:moveTo>
                    <a:lnTo>
                      <a:pt x="639" y="1030"/>
                    </a:lnTo>
                    <a:lnTo>
                      <a:pt x="639" y="1030"/>
                    </a:lnTo>
                    <a:cubicBezTo>
                      <a:pt x="630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4" y="1056"/>
                      <a:pt x="601" y="1058"/>
                      <a:pt x="598" y="1059"/>
                    </a:cubicBezTo>
                    <a:lnTo>
                      <a:pt x="598" y="1059"/>
                    </a:lnTo>
                    <a:cubicBezTo>
                      <a:pt x="581" y="1065"/>
                      <a:pt x="566" y="1065"/>
                      <a:pt x="549" y="1059"/>
                    </a:cubicBezTo>
                    <a:lnTo>
                      <a:pt x="549" y="1059"/>
                    </a:lnTo>
                    <a:cubicBezTo>
                      <a:pt x="533" y="1053"/>
                      <a:pt x="519" y="1043"/>
                      <a:pt x="508" y="1030"/>
                    </a:cubicBezTo>
                    <a:lnTo>
                      <a:pt x="442" y="954"/>
                    </a:lnTo>
                    <a:lnTo>
                      <a:pt x="410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6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2" y="673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2" y="621"/>
                      <a:pt x="213" y="609"/>
                    </a:cubicBezTo>
                    <a:lnTo>
                      <a:pt x="246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8"/>
                    </a:lnTo>
                    <a:lnTo>
                      <a:pt x="410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9" y="251"/>
                      <a:pt x="533" y="242"/>
                      <a:pt x="549" y="235"/>
                    </a:cubicBezTo>
                    <a:lnTo>
                      <a:pt x="549" y="235"/>
                    </a:lnTo>
                    <a:cubicBezTo>
                      <a:pt x="566" y="229"/>
                      <a:pt x="581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30" y="253"/>
                      <a:pt x="639" y="264"/>
                    </a:cubicBezTo>
                    <a:lnTo>
                      <a:pt x="934" y="609"/>
                    </a:lnTo>
                    <a:lnTo>
                      <a:pt x="934" y="609"/>
                    </a:lnTo>
                    <a:cubicBezTo>
                      <a:pt x="945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5" y="673"/>
                      <a:pt x="934" y="685"/>
                    </a:cubicBezTo>
                    <a:lnTo>
                      <a:pt x="836" y="800"/>
                    </a:lnTo>
                    <a:lnTo>
                      <a:pt x="803" y="839"/>
                    </a:lnTo>
                    <a:lnTo>
                      <a:pt x="770" y="877"/>
                    </a:lnTo>
                    <a:lnTo>
                      <a:pt x="672" y="991"/>
                    </a:lnTo>
                    <a:close/>
                    <a:moveTo>
                      <a:pt x="770" y="1107"/>
                    </a:moveTo>
                    <a:lnTo>
                      <a:pt x="803" y="1068"/>
                    </a:lnTo>
                    <a:lnTo>
                      <a:pt x="836" y="1030"/>
                    </a:lnTo>
                    <a:lnTo>
                      <a:pt x="869" y="991"/>
                    </a:lnTo>
                    <a:lnTo>
                      <a:pt x="901" y="954"/>
                    </a:lnTo>
                    <a:lnTo>
                      <a:pt x="934" y="915"/>
                    </a:lnTo>
                    <a:lnTo>
                      <a:pt x="967" y="877"/>
                    </a:lnTo>
                    <a:lnTo>
                      <a:pt x="1000" y="839"/>
                    </a:lnTo>
                    <a:lnTo>
                      <a:pt x="1032" y="800"/>
                    </a:lnTo>
                    <a:lnTo>
                      <a:pt x="1065" y="762"/>
                    </a:lnTo>
                    <a:lnTo>
                      <a:pt x="1098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2" y="673"/>
                      <a:pt x="1147" y="660"/>
                      <a:pt x="1147" y="647"/>
                    </a:cubicBezTo>
                    <a:lnTo>
                      <a:pt x="1147" y="647"/>
                    </a:lnTo>
                    <a:cubicBezTo>
                      <a:pt x="1147" y="634"/>
                      <a:pt x="1142" y="621"/>
                      <a:pt x="1131" y="609"/>
                    </a:cubicBezTo>
                    <a:lnTo>
                      <a:pt x="1098" y="571"/>
                    </a:lnTo>
                    <a:lnTo>
                      <a:pt x="1065" y="532"/>
                    </a:lnTo>
                    <a:lnTo>
                      <a:pt x="1032" y="494"/>
                    </a:lnTo>
                    <a:lnTo>
                      <a:pt x="1000" y="456"/>
                    </a:lnTo>
                    <a:lnTo>
                      <a:pt x="967" y="418"/>
                    </a:lnTo>
                    <a:lnTo>
                      <a:pt x="934" y="379"/>
                    </a:lnTo>
                    <a:lnTo>
                      <a:pt x="901" y="341"/>
                    </a:lnTo>
                    <a:lnTo>
                      <a:pt x="869" y="303"/>
                    </a:lnTo>
                    <a:lnTo>
                      <a:pt x="836" y="264"/>
                    </a:lnTo>
                    <a:lnTo>
                      <a:pt x="803" y="226"/>
                    </a:lnTo>
                    <a:lnTo>
                      <a:pt x="770" y="188"/>
                    </a:lnTo>
                    <a:lnTo>
                      <a:pt x="738" y="149"/>
                    </a:lnTo>
                    <a:lnTo>
                      <a:pt x="705" y="111"/>
                    </a:lnTo>
                    <a:lnTo>
                      <a:pt x="672" y="73"/>
                    </a:lnTo>
                    <a:lnTo>
                      <a:pt x="639" y="35"/>
                    </a:lnTo>
                    <a:lnTo>
                      <a:pt x="639" y="35"/>
                    </a:lnTo>
                    <a:cubicBezTo>
                      <a:pt x="630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4" y="8"/>
                      <a:pt x="601" y="6"/>
                      <a:pt x="598" y="5"/>
                    </a:cubicBezTo>
                    <a:lnTo>
                      <a:pt x="598" y="5"/>
                    </a:lnTo>
                    <a:cubicBezTo>
                      <a:pt x="581" y="0"/>
                      <a:pt x="566" y="0"/>
                      <a:pt x="549" y="5"/>
                    </a:cubicBezTo>
                    <a:lnTo>
                      <a:pt x="549" y="5"/>
                    </a:lnTo>
                    <a:cubicBezTo>
                      <a:pt x="533" y="12"/>
                      <a:pt x="519" y="22"/>
                      <a:pt x="508" y="35"/>
                    </a:cubicBezTo>
                    <a:lnTo>
                      <a:pt x="17" y="609"/>
                    </a:lnTo>
                    <a:lnTo>
                      <a:pt x="17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7" y="685"/>
                    </a:cubicBezTo>
                    <a:lnTo>
                      <a:pt x="114" y="800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9" y="1273"/>
                      <a:pt x="533" y="1282"/>
                      <a:pt x="549" y="1289"/>
                    </a:cubicBezTo>
                    <a:lnTo>
                      <a:pt x="549" y="1289"/>
                    </a:lnTo>
                    <a:cubicBezTo>
                      <a:pt x="566" y="1295"/>
                      <a:pt x="581" y="1295"/>
                      <a:pt x="598" y="1289"/>
                    </a:cubicBezTo>
                    <a:lnTo>
                      <a:pt x="598" y="1289"/>
                    </a:lnTo>
                    <a:cubicBezTo>
                      <a:pt x="601" y="1287"/>
                      <a:pt x="604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30" y="1270"/>
                      <a:pt x="639" y="1260"/>
                    </a:cubicBezTo>
                    <a:lnTo>
                      <a:pt x="672" y="1222"/>
                    </a:lnTo>
                    <a:lnTo>
                      <a:pt x="705" y="1183"/>
                    </a:lnTo>
                    <a:lnTo>
                      <a:pt x="738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6" name="Freeform 110">
                <a:extLst>
                  <a:ext uri="{FF2B5EF4-FFF2-40B4-BE49-F238E27FC236}">
                    <a16:creationId xmlns="" xmlns:a16="http://schemas.microsoft.com/office/drawing/2014/main" id="{31349105-F3EC-8642-8E4D-54C4C9C70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7413" y="4903788"/>
                <a:ext cx="319087" cy="190500"/>
              </a:xfrm>
              <a:custGeom>
                <a:avLst/>
                <a:gdLst>
                  <a:gd name="T0" fmla="*/ 279 w 886"/>
                  <a:gd name="T1" fmla="*/ 150 h 530"/>
                  <a:gd name="T2" fmla="*/ 311 w 886"/>
                  <a:gd name="T3" fmla="*/ 188 h 530"/>
                  <a:gd name="T4" fmla="*/ 279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7 w 886"/>
                  <a:gd name="T11" fmla="*/ 265 h 530"/>
                  <a:gd name="T12" fmla="*/ 344 w 886"/>
                  <a:gd name="T13" fmla="*/ 302 h 530"/>
                  <a:gd name="T14" fmla="*/ 312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6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1 w 886"/>
                  <a:gd name="T31" fmla="*/ 227 h 530"/>
                  <a:gd name="T32" fmla="*/ 574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7 w 886"/>
                  <a:gd name="T41" fmla="*/ 150 h 530"/>
                  <a:gd name="T42" fmla="*/ 639 w 886"/>
                  <a:gd name="T43" fmla="*/ 188 h 530"/>
                  <a:gd name="T44" fmla="*/ 607 w 886"/>
                  <a:gd name="T45" fmla="*/ 226 h 530"/>
                  <a:gd name="T46" fmla="*/ 574 w 886"/>
                  <a:gd name="T47" fmla="*/ 188 h 530"/>
                  <a:gd name="T48" fmla="*/ 115 w 886"/>
                  <a:gd name="T49" fmla="*/ 188 h 530"/>
                  <a:gd name="T50" fmla="*/ 180 w 886"/>
                  <a:gd name="T51" fmla="*/ 265 h 530"/>
                  <a:gd name="T52" fmla="*/ 312 w 886"/>
                  <a:gd name="T53" fmla="*/ 418 h 530"/>
                  <a:gd name="T54" fmla="*/ 377 w 886"/>
                  <a:gd name="T55" fmla="*/ 495 h 530"/>
                  <a:gd name="T56" fmla="*/ 418 w 886"/>
                  <a:gd name="T57" fmla="*/ 523 h 530"/>
                  <a:gd name="T58" fmla="*/ 467 w 886"/>
                  <a:gd name="T59" fmla="*/ 523 h 530"/>
                  <a:gd name="T60" fmla="*/ 509 w 886"/>
                  <a:gd name="T61" fmla="*/ 495 h 530"/>
                  <a:gd name="T62" fmla="*/ 640 w 886"/>
                  <a:gd name="T63" fmla="*/ 341 h 530"/>
                  <a:gd name="T64" fmla="*/ 771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2 w 886"/>
                  <a:gd name="T75" fmla="*/ 7 h 530"/>
                  <a:gd name="T76" fmla="*/ 738 w 886"/>
                  <a:gd name="T77" fmla="*/ 73 h 530"/>
                  <a:gd name="T78" fmla="*/ 705 w 886"/>
                  <a:gd name="T79" fmla="*/ 112 h 530"/>
                  <a:gd name="T80" fmla="*/ 672 w 886"/>
                  <a:gd name="T81" fmla="*/ 130 h 530"/>
                  <a:gd name="T82" fmla="*/ 640 w 886"/>
                  <a:gd name="T83" fmla="*/ 112 h 530"/>
                  <a:gd name="T84" fmla="*/ 607 w 886"/>
                  <a:gd name="T85" fmla="*/ 92 h 530"/>
                  <a:gd name="T86" fmla="*/ 509 w 886"/>
                  <a:gd name="T87" fmla="*/ 188 h 530"/>
                  <a:gd name="T88" fmla="*/ 467 w 886"/>
                  <a:gd name="T89" fmla="*/ 217 h 530"/>
                  <a:gd name="T90" fmla="*/ 418 w 886"/>
                  <a:gd name="T91" fmla="*/ 217 h 530"/>
                  <a:gd name="T92" fmla="*/ 377 w 886"/>
                  <a:gd name="T93" fmla="*/ 188 h 530"/>
                  <a:gd name="T94" fmla="*/ 312 w 886"/>
                  <a:gd name="T95" fmla="*/ 112 h 530"/>
                  <a:gd name="T96" fmla="*/ 279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0 w 886"/>
                  <a:gd name="T103" fmla="*/ 112 h 530"/>
                  <a:gd name="T104" fmla="*/ 115 w 886"/>
                  <a:gd name="T105" fmla="*/ 35 h 530"/>
                  <a:gd name="T106" fmla="*/ 74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5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0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0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0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8" y="523"/>
                    </a:cubicBezTo>
                    <a:lnTo>
                      <a:pt x="418" y="523"/>
                    </a:lnTo>
                    <a:cubicBezTo>
                      <a:pt x="434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9" y="495"/>
                    </a:cubicBezTo>
                    <a:lnTo>
                      <a:pt x="607" y="380"/>
                    </a:lnTo>
                    <a:lnTo>
                      <a:pt x="640" y="341"/>
                    </a:lnTo>
                    <a:lnTo>
                      <a:pt x="672" y="303"/>
                    </a:lnTo>
                    <a:lnTo>
                      <a:pt x="771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80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2" y="7"/>
                    </a:cubicBezTo>
                    <a:lnTo>
                      <a:pt x="812" y="7"/>
                    </a:lnTo>
                    <a:cubicBezTo>
                      <a:pt x="795" y="12"/>
                      <a:pt x="781" y="22"/>
                      <a:pt x="771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40" y="112"/>
                    </a:cubicBezTo>
                    <a:lnTo>
                      <a:pt x="640" y="112"/>
                    </a:lnTo>
                    <a:cubicBezTo>
                      <a:pt x="628" y="99"/>
                      <a:pt x="617" y="92"/>
                      <a:pt x="607" y="92"/>
                    </a:cubicBezTo>
                    <a:lnTo>
                      <a:pt x="607" y="92"/>
                    </a:lnTo>
                    <a:cubicBezTo>
                      <a:pt x="595" y="92"/>
                      <a:pt x="585" y="99"/>
                      <a:pt x="574" y="112"/>
                    </a:cubicBezTo>
                    <a:lnTo>
                      <a:pt x="509" y="188"/>
                    </a:lnTo>
                    <a:lnTo>
                      <a:pt x="509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4" y="223"/>
                      <a:pt x="418" y="217"/>
                    </a:cubicBezTo>
                    <a:lnTo>
                      <a:pt x="418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0" y="99"/>
                      <a:pt x="289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6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7" name="Freeform 111">
                <a:extLst>
                  <a:ext uri="{FF2B5EF4-FFF2-40B4-BE49-F238E27FC236}">
                    <a16:creationId xmlns="" xmlns:a16="http://schemas.microsoft.com/office/drawing/2014/main" id="{3F96E4C7-7FEF-4D4E-BD7D-971AF06F7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688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2 w 689"/>
                  <a:gd name="T7" fmla="*/ 762 h 1450"/>
                  <a:gd name="T8" fmla="*/ 688 w 689"/>
                  <a:gd name="T9" fmla="*/ 724 h 1450"/>
                  <a:gd name="T10" fmla="*/ 672 w 689"/>
                  <a:gd name="T11" fmla="*/ 686 h 1450"/>
                  <a:gd name="T12" fmla="*/ 606 w 689"/>
                  <a:gd name="T13" fmla="*/ 609 h 1450"/>
                  <a:gd name="T14" fmla="*/ 541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9 w 689"/>
                  <a:gd name="T23" fmla="*/ 226 h 1450"/>
                  <a:gd name="T24" fmla="*/ 213 w 689"/>
                  <a:gd name="T25" fmla="*/ 150 h 1450"/>
                  <a:gd name="T26" fmla="*/ 148 w 689"/>
                  <a:gd name="T27" fmla="*/ 73 h 1450"/>
                  <a:gd name="T28" fmla="*/ 115 w 689"/>
                  <a:gd name="T29" fmla="*/ 35 h 1450"/>
                  <a:gd name="T30" fmla="*/ 74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1 w 689"/>
                  <a:gd name="T37" fmla="*/ 686 h 1450"/>
                  <a:gd name="T38" fmla="*/ 557 w 689"/>
                  <a:gd name="T39" fmla="*/ 724 h 1450"/>
                  <a:gd name="T40" fmla="*/ 541 w 689"/>
                  <a:gd name="T41" fmla="*/ 762 h 1450"/>
                  <a:gd name="T42" fmla="*/ 410 w 689"/>
                  <a:gd name="T43" fmla="*/ 916 h 1450"/>
                  <a:gd name="T44" fmla="*/ 279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7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4 w 689"/>
                  <a:gd name="T57" fmla="*/ 1443 h 1450"/>
                  <a:gd name="T58" fmla="*/ 115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2" y="762"/>
                    </a:lnTo>
                    <a:lnTo>
                      <a:pt x="672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2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1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10" y="380"/>
                    </a:lnTo>
                    <a:lnTo>
                      <a:pt x="377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9" y="226"/>
                    </a:lnTo>
                    <a:lnTo>
                      <a:pt x="246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8" y="73"/>
                    </a:ln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541" y="686"/>
                    </a:lnTo>
                    <a:lnTo>
                      <a:pt x="541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1" y="762"/>
                    </a:cubicBezTo>
                    <a:lnTo>
                      <a:pt x="442" y="878"/>
                    </a:lnTo>
                    <a:lnTo>
                      <a:pt x="410" y="916"/>
                    </a:lnTo>
                    <a:lnTo>
                      <a:pt x="377" y="954"/>
                    </a:lnTo>
                    <a:lnTo>
                      <a:pt x="279" y="1068"/>
                    </a:lnTo>
                    <a:lnTo>
                      <a:pt x="246" y="1107"/>
                    </a:lnTo>
                    <a:lnTo>
                      <a:pt x="213" y="1145"/>
                    </a:lnTo>
                    <a:lnTo>
                      <a:pt x="115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7" y="1375"/>
                    </a:lnTo>
                    <a:lnTo>
                      <a:pt x="17" y="1375"/>
                    </a:lnTo>
                    <a:cubicBezTo>
                      <a:pt x="6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8" y="1449"/>
                      <a:pt x="74" y="1443"/>
                    </a:cubicBezTo>
                    <a:lnTo>
                      <a:pt x="74" y="1443"/>
                    </a:lnTo>
                    <a:cubicBezTo>
                      <a:pt x="90" y="1436"/>
                      <a:pt x="104" y="1426"/>
                      <a:pt x="115" y="1414"/>
                    </a:cubicBezTo>
                    <a:lnTo>
                      <a:pt x="148" y="1375"/>
                    </a:lnTo>
                    <a:lnTo>
                      <a:pt x="180" y="1337"/>
                    </a:lnTo>
                    <a:lnTo>
                      <a:pt x="279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8" name="Freeform 112">
                <a:extLst>
                  <a:ext uri="{FF2B5EF4-FFF2-40B4-BE49-F238E27FC236}">
                    <a16:creationId xmlns="" xmlns:a16="http://schemas.microsoft.com/office/drawing/2014/main" id="{9A37E138-1858-2245-A217-52C739ECB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675" y="4903788"/>
                <a:ext cx="247650" cy="522287"/>
              </a:xfrm>
              <a:custGeom>
                <a:avLst/>
                <a:gdLst>
                  <a:gd name="T0" fmla="*/ 541 w 690"/>
                  <a:gd name="T1" fmla="*/ 1222 h 1450"/>
                  <a:gd name="T2" fmla="*/ 476 w 690"/>
                  <a:gd name="T3" fmla="*/ 1145 h 1450"/>
                  <a:gd name="T4" fmla="*/ 345 w 690"/>
                  <a:gd name="T5" fmla="*/ 992 h 1450"/>
                  <a:gd name="T6" fmla="*/ 214 w 690"/>
                  <a:gd name="T7" fmla="*/ 839 h 1450"/>
                  <a:gd name="T8" fmla="*/ 148 w 690"/>
                  <a:gd name="T9" fmla="*/ 762 h 1450"/>
                  <a:gd name="T10" fmla="*/ 132 w 690"/>
                  <a:gd name="T11" fmla="*/ 724 h 1450"/>
                  <a:gd name="T12" fmla="*/ 148 w 690"/>
                  <a:gd name="T13" fmla="*/ 686 h 1450"/>
                  <a:gd name="T14" fmla="*/ 214 w 690"/>
                  <a:gd name="T15" fmla="*/ 609 h 1450"/>
                  <a:gd name="T16" fmla="*/ 280 w 690"/>
                  <a:gd name="T17" fmla="*/ 533 h 1450"/>
                  <a:gd name="T18" fmla="*/ 345 w 690"/>
                  <a:gd name="T19" fmla="*/ 456 h 1450"/>
                  <a:gd name="T20" fmla="*/ 410 w 690"/>
                  <a:gd name="T21" fmla="*/ 380 h 1450"/>
                  <a:gd name="T22" fmla="*/ 476 w 690"/>
                  <a:gd name="T23" fmla="*/ 303 h 1450"/>
                  <a:gd name="T24" fmla="*/ 541 w 690"/>
                  <a:gd name="T25" fmla="*/ 226 h 1450"/>
                  <a:gd name="T26" fmla="*/ 607 w 690"/>
                  <a:gd name="T27" fmla="*/ 150 h 1450"/>
                  <a:gd name="T28" fmla="*/ 673 w 690"/>
                  <a:gd name="T29" fmla="*/ 73 h 1450"/>
                  <a:gd name="T30" fmla="*/ 689 w 690"/>
                  <a:gd name="T31" fmla="*/ 35 h 1450"/>
                  <a:gd name="T32" fmla="*/ 665 w 690"/>
                  <a:gd name="T33" fmla="*/ 7 h 1450"/>
                  <a:gd name="T34" fmla="*/ 615 w 690"/>
                  <a:gd name="T35" fmla="*/ 7 h 1450"/>
                  <a:gd name="T36" fmla="*/ 574 w 690"/>
                  <a:gd name="T37" fmla="*/ 35 h 1450"/>
                  <a:gd name="T38" fmla="*/ 443 w 690"/>
                  <a:gd name="T39" fmla="*/ 188 h 1450"/>
                  <a:gd name="T40" fmla="*/ 377 w 690"/>
                  <a:gd name="T41" fmla="*/ 265 h 1450"/>
                  <a:gd name="T42" fmla="*/ 246 w 690"/>
                  <a:gd name="T43" fmla="*/ 418 h 1450"/>
                  <a:gd name="T44" fmla="*/ 116 w 690"/>
                  <a:gd name="T45" fmla="*/ 571 h 1450"/>
                  <a:gd name="T46" fmla="*/ 50 w 690"/>
                  <a:gd name="T47" fmla="*/ 648 h 1450"/>
                  <a:gd name="T48" fmla="*/ 18 w 690"/>
                  <a:gd name="T49" fmla="*/ 686 h 1450"/>
                  <a:gd name="T50" fmla="*/ 0 w 690"/>
                  <a:gd name="T51" fmla="*/ 724 h 1450"/>
                  <a:gd name="T52" fmla="*/ 50 w 690"/>
                  <a:gd name="T53" fmla="*/ 800 h 1450"/>
                  <a:gd name="T54" fmla="*/ 116 w 690"/>
                  <a:gd name="T55" fmla="*/ 878 h 1450"/>
                  <a:gd name="T56" fmla="*/ 181 w 690"/>
                  <a:gd name="T57" fmla="*/ 954 h 1450"/>
                  <a:gd name="T58" fmla="*/ 246 w 690"/>
                  <a:gd name="T59" fmla="*/ 1031 h 1450"/>
                  <a:gd name="T60" fmla="*/ 312 w 690"/>
                  <a:gd name="T61" fmla="*/ 1107 h 1450"/>
                  <a:gd name="T62" fmla="*/ 377 w 690"/>
                  <a:gd name="T63" fmla="*/ 1184 h 1450"/>
                  <a:gd name="T64" fmla="*/ 443 w 690"/>
                  <a:gd name="T65" fmla="*/ 1260 h 1450"/>
                  <a:gd name="T66" fmla="*/ 509 w 690"/>
                  <a:gd name="T67" fmla="*/ 1337 h 1450"/>
                  <a:gd name="T68" fmla="*/ 574 w 690"/>
                  <a:gd name="T69" fmla="*/ 1414 h 1450"/>
                  <a:gd name="T70" fmla="*/ 615 w 690"/>
                  <a:gd name="T71" fmla="*/ 1443 h 1450"/>
                  <a:gd name="T72" fmla="*/ 665 w 690"/>
                  <a:gd name="T73" fmla="*/ 1443 h 1450"/>
                  <a:gd name="T74" fmla="*/ 689 w 690"/>
                  <a:gd name="T75" fmla="*/ 1414 h 1450"/>
                  <a:gd name="T76" fmla="*/ 673 w 690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9" y="1184"/>
                    </a:lnTo>
                    <a:lnTo>
                      <a:pt x="476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80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9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4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0" y="12"/>
                      <a:pt x="665" y="7"/>
                    </a:cubicBezTo>
                    <a:lnTo>
                      <a:pt x="665" y="7"/>
                    </a:lnTo>
                    <a:cubicBezTo>
                      <a:pt x="648" y="0"/>
                      <a:pt x="632" y="0"/>
                      <a:pt x="615" y="7"/>
                    </a:cubicBezTo>
                    <a:lnTo>
                      <a:pt x="615" y="7"/>
                    </a:lnTo>
                    <a:cubicBezTo>
                      <a:pt x="599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7" y="265"/>
                    </a:lnTo>
                    <a:lnTo>
                      <a:pt x="280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6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8" y="686"/>
                    </a:lnTo>
                    <a:lnTo>
                      <a:pt x="18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8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6" y="878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80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9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9" y="1436"/>
                      <a:pt x="615" y="1443"/>
                    </a:cubicBezTo>
                    <a:lnTo>
                      <a:pt x="615" y="1443"/>
                    </a:lnTo>
                    <a:cubicBezTo>
                      <a:pt x="632" y="1449"/>
                      <a:pt x="648" y="1449"/>
                      <a:pt x="665" y="1443"/>
                    </a:cubicBezTo>
                    <a:lnTo>
                      <a:pt x="665" y="1443"/>
                    </a:lnTo>
                    <a:cubicBezTo>
                      <a:pt x="680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4" y="1388"/>
                      <a:pt x="673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9" name="Freeform 113">
                <a:extLst>
                  <a:ext uri="{FF2B5EF4-FFF2-40B4-BE49-F238E27FC236}">
                    <a16:creationId xmlns="" xmlns:a16="http://schemas.microsoft.com/office/drawing/2014/main" id="{E10A0355-9FE3-1B4B-8BC6-B2013A3A5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100" y="5233988"/>
                <a:ext cx="319088" cy="190500"/>
              </a:xfrm>
              <a:custGeom>
                <a:avLst/>
                <a:gdLst>
                  <a:gd name="T0" fmla="*/ 606 w 886"/>
                  <a:gd name="T1" fmla="*/ 379 h 531"/>
                  <a:gd name="T2" fmla="*/ 574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2 w 886"/>
                  <a:gd name="T9" fmla="*/ 303 h 531"/>
                  <a:gd name="T10" fmla="*/ 508 w 886"/>
                  <a:gd name="T11" fmla="*/ 265 h 531"/>
                  <a:gd name="T12" fmla="*/ 542 w 886"/>
                  <a:gd name="T13" fmla="*/ 226 h 531"/>
                  <a:gd name="T14" fmla="*/ 574 w 886"/>
                  <a:gd name="T15" fmla="*/ 265 h 531"/>
                  <a:gd name="T16" fmla="*/ 542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6 w 886"/>
                  <a:gd name="T29" fmla="*/ 188 h 531"/>
                  <a:gd name="T30" fmla="*/ 344 w 886"/>
                  <a:gd name="T31" fmla="*/ 303 h 531"/>
                  <a:gd name="T32" fmla="*/ 311 w 886"/>
                  <a:gd name="T33" fmla="*/ 265 h 531"/>
                  <a:gd name="T34" fmla="*/ 344 w 886"/>
                  <a:gd name="T35" fmla="*/ 226 h 531"/>
                  <a:gd name="T36" fmla="*/ 377 w 886"/>
                  <a:gd name="T37" fmla="*/ 265 h 531"/>
                  <a:gd name="T38" fmla="*/ 344 w 886"/>
                  <a:gd name="T39" fmla="*/ 303 h 531"/>
                  <a:gd name="T40" fmla="*/ 278 w 886"/>
                  <a:gd name="T41" fmla="*/ 379 h 531"/>
                  <a:gd name="T42" fmla="*/ 246 w 886"/>
                  <a:gd name="T43" fmla="*/ 341 h 531"/>
                  <a:gd name="T44" fmla="*/ 278 w 886"/>
                  <a:gd name="T45" fmla="*/ 303 h 531"/>
                  <a:gd name="T46" fmla="*/ 311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8 w 886"/>
                  <a:gd name="T53" fmla="*/ 6 h 531"/>
                  <a:gd name="T54" fmla="*/ 377 w 886"/>
                  <a:gd name="T55" fmla="*/ 35 h 531"/>
                  <a:gd name="T56" fmla="*/ 311 w 886"/>
                  <a:gd name="T57" fmla="*/ 112 h 531"/>
                  <a:gd name="T58" fmla="*/ 246 w 886"/>
                  <a:gd name="T59" fmla="*/ 188 h 531"/>
                  <a:gd name="T60" fmla="*/ 180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4 w 886"/>
                  <a:gd name="T73" fmla="*/ 524 h 531"/>
                  <a:gd name="T74" fmla="*/ 180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8 w 886"/>
                  <a:gd name="T81" fmla="*/ 437 h 531"/>
                  <a:gd name="T82" fmla="*/ 311 w 886"/>
                  <a:gd name="T83" fmla="*/ 418 h 531"/>
                  <a:gd name="T84" fmla="*/ 377 w 886"/>
                  <a:gd name="T85" fmla="*/ 341 h 531"/>
                  <a:gd name="T86" fmla="*/ 418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4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4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4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2" y="303"/>
                    </a:moveTo>
                    <a:lnTo>
                      <a:pt x="542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2" y="226"/>
                    </a:cubicBezTo>
                    <a:lnTo>
                      <a:pt x="542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2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5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5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8" y="379"/>
                    </a:moveTo>
                    <a:lnTo>
                      <a:pt x="278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8" y="303"/>
                    </a:cubicBezTo>
                    <a:lnTo>
                      <a:pt x="278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8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0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1" y="112"/>
                    </a:lnTo>
                    <a:lnTo>
                      <a:pt x="278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0" y="265"/>
                    </a:lnTo>
                    <a:lnTo>
                      <a:pt x="147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7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7" y="437"/>
                      <a:pt x="278" y="437"/>
                    </a:cubicBezTo>
                    <a:lnTo>
                      <a:pt x="278" y="437"/>
                    </a:lnTo>
                    <a:cubicBezTo>
                      <a:pt x="290" y="437"/>
                      <a:pt x="300" y="431"/>
                      <a:pt x="311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0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8" y="341"/>
                    </a:cubicBezTo>
                    <a:lnTo>
                      <a:pt x="540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4" y="431"/>
                      <a:pt x="595" y="437"/>
                      <a:pt x="606" y="437"/>
                    </a:cubicBezTo>
                    <a:lnTo>
                      <a:pt x="606" y="437"/>
                    </a:lnTo>
                    <a:cubicBezTo>
                      <a:pt x="617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4" y="418"/>
                    </a:cubicBezTo>
                    <a:lnTo>
                      <a:pt x="738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80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0" name="Freeform 114">
                <a:extLst>
                  <a:ext uri="{FF2B5EF4-FFF2-40B4-BE49-F238E27FC236}">
                    <a16:creationId xmlns="" xmlns:a16="http://schemas.microsoft.com/office/drawing/2014/main" id="{E0BAD191-9969-2845-A876-D695F331E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7213" y="5097463"/>
                <a:ext cx="130175" cy="134937"/>
              </a:xfrm>
              <a:custGeom>
                <a:avLst/>
                <a:gdLst>
                  <a:gd name="T0" fmla="*/ 312 w 362"/>
                  <a:gd name="T1" fmla="*/ 112 h 377"/>
                  <a:gd name="T2" fmla="*/ 279 w 362"/>
                  <a:gd name="T3" fmla="*/ 73 h 377"/>
                  <a:gd name="T4" fmla="*/ 246 w 362"/>
                  <a:gd name="T5" fmla="*/ 35 h 377"/>
                  <a:gd name="T6" fmla="*/ 246 w 362"/>
                  <a:gd name="T7" fmla="*/ 35 h 377"/>
                  <a:gd name="T8" fmla="*/ 213 w 362"/>
                  <a:gd name="T9" fmla="*/ 10 h 377"/>
                  <a:gd name="T10" fmla="*/ 213 w 362"/>
                  <a:gd name="T11" fmla="*/ 10 h 377"/>
                  <a:gd name="T12" fmla="*/ 213 w 362"/>
                  <a:gd name="T13" fmla="*/ 10 h 377"/>
                  <a:gd name="T14" fmla="*/ 205 w 362"/>
                  <a:gd name="T15" fmla="*/ 6 h 377"/>
                  <a:gd name="T16" fmla="*/ 205 w 362"/>
                  <a:gd name="T17" fmla="*/ 6 h 377"/>
                  <a:gd name="T18" fmla="*/ 156 w 362"/>
                  <a:gd name="T19" fmla="*/ 6 h 377"/>
                  <a:gd name="T20" fmla="*/ 156 w 362"/>
                  <a:gd name="T21" fmla="*/ 6 h 377"/>
                  <a:gd name="T22" fmla="*/ 115 w 362"/>
                  <a:gd name="T23" fmla="*/ 35 h 377"/>
                  <a:gd name="T24" fmla="*/ 82 w 362"/>
                  <a:gd name="T25" fmla="*/ 73 h 377"/>
                  <a:gd name="T26" fmla="*/ 49 w 362"/>
                  <a:gd name="T27" fmla="*/ 112 h 377"/>
                  <a:gd name="T28" fmla="*/ 17 w 362"/>
                  <a:gd name="T29" fmla="*/ 150 h 377"/>
                  <a:gd name="T30" fmla="*/ 17 w 362"/>
                  <a:gd name="T31" fmla="*/ 150 h 377"/>
                  <a:gd name="T32" fmla="*/ 0 w 362"/>
                  <a:gd name="T33" fmla="*/ 188 h 377"/>
                  <a:gd name="T34" fmla="*/ 0 w 362"/>
                  <a:gd name="T35" fmla="*/ 188 h 377"/>
                  <a:gd name="T36" fmla="*/ 17 w 362"/>
                  <a:gd name="T37" fmla="*/ 226 h 377"/>
                  <a:gd name="T38" fmla="*/ 49 w 362"/>
                  <a:gd name="T39" fmla="*/ 264 h 377"/>
                  <a:gd name="T40" fmla="*/ 82 w 362"/>
                  <a:gd name="T41" fmla="*/ 303 h 377"/>
                  <a:gd name="T42" fmla="*/ 115 w 362"/>
                  <a:gd name="T43" fmla="*/ 342 h 377"/>
                  <a:gd name="T44" fmla="*/ 115 w 362"/>
                  <a:gd name="T45" fmla="*/ 342 h 377"/>
                  <a:gd name="T46" fmla="*/ 156 w 362"/>
                  <a:gd name="T47" fmla="*/ 370 h 377"/>
                  <a:gd name="T48" fmla="*/ 156 w 362"/>
                  <a:gd name="T49" fmla="*/ 370 h 377"/>
                  <a:gd name="T50" fmla="*/ 205 w 362"/>
                  <a:gd name="T51" fmla="*/ 370 h 377"/>
                  <a:gd name="T52" fmla="*/ 205 w 362"/>
                  <a:gd name="T53" fmla="*/ 370 h 377"/>
                  <a:gd name="T54" fmla="*/ 213 w 362"/>
                  <a:gd name="T55" fmla="*/ 366 h 377"/>
                  <a:gd name="T56" fmla="*/ 213 w 362"/>
                  <a:gd name="T57" fmla="*/ 367 h 377"/>
                  <a:gd name="T58" fmla="*/ 213 w 362"/>
                  <a:gd name="T59" fmla="*/ 367 h 377"/>
                  <a:gd name="T60" fmla="*/ 246 w 362"/>
                  <a:gd name="T61" fmla="*/ 342 h 377"/>
                  <a:gd name="T62" fmla="*/ 279 w 362"/>
                  <a:gd name="T63" fmla="*/ 303 h 377"/>
                  <a:gd name="T64" fmla="*/ 312 w 362"/>
                  <a:gd name="T65" fmla="*/ 264 h 377"/>
                  <a:gd name="T66" fmla="*/ 345 w 362"/>
                  <a:gd name="T67" fmla="*/ 226 h 377"/>
                  <a:gd name="T68" fmla="*/ 345 w 362"/>
                  <a:gd name="T69" fmla="*/ 226 h 377"/>
                  <a:gd name="T70" fmla="*/ 361 w 362"/>
                  <a:gd name="T71" fmla="*/ 188 h 377"/>
                  <a:gd name="T72" fmla="*/ 361 w 362"/>
                  <a:gd name="T73" fmla="*/ 188 h 377"/>
                  <a:gd name="T74" fmla="*/ 345 w 362"/>
                  <a:gd name="T75" fmla="*/ 150 h 377"/>
                  <a:gd name="T76" fmla="*/ 312 w 362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377">
                    <a:moveTo>
                      <a:pt x="312" y="112"/>
                    </a:moveTo>
                    <a:lnTo>
                      <a:pt x="279" y="73"/>
                    </a:lnTo>
                    <a:lnTo>
                      <a:pt x="246" y="35"/>
                    </a:lnTo>
                    <a:lnTo>
                      <a:pt x="246" y="35"/>
                    </a:lnTo>
                    <a:cubicBezTo>
                      <a:pt x="237" y="24"/>
                      <a:pt x="226" y="16"/>
                      <a:pt x="213" y="10"/>
                    </a:cubicBez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8" y="7"/>
                      <a:pt x="205" y="6"/>
                    </a:cubicBezTo>
                    <a:lnTo>
                      <a:pt x="205" y="6"/>
                    </a:lnTo>
                    <a:cubicBezTo>
                      <a:pt x="188" y="0"/>
                      <a:pt x="173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4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5" y="342"/>
                    </a:lnTo>
                    <a:lnTo>
                      <a:pt x="115" y="342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3" y="376"/>
                      <a:pt x="188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367"/>
                    </a:lnTo>
                    <a:cubicBezTo>
                      <a:pt x="226" y="360"/>
                      <a:pt x="237" y="352"/>
                      <a:pt x="246" y="342"/>
                    </a:cubicBezTo>
                    <a:lnTo>
                      <a:pt x="279" y="303"/>
                    </a:lnTo>
                    <a:lnTo>
                      <a:pt x="312" y="264"/>
                    </a:lnTo>
                    <a:lnTo>
                      <a:pt x="345" y="226"/>
                    </a:lnTo>
                    <a:lnTo>
                      <a:pt x="345" y="226"/>
                    </a:lnTo>
                    <a:cubicBezTo>
                      <a:pt x="355" y="214"/>
                      <a:pt x="361" y="201"/>
                      <a:pt x="361" y="188"/>
                    </a:cubicBezTo>
                    <a:lnTo>
                      <a:pt x="361" y="188"/>
                    </a:lnTo>
                    <a:cubicBezTo>
                      <a:pt x="361" y="175"/>
                      <a:pt x="355" y="162"/>
                      <a:pt x="345" y="150"/>
                    </a:cubicBezTo>
                    <a:lnTo>
                      <a:pt x="312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11" name="Freeform 115">
                <a:extLst>
                  <a:ext uri="{FF2B5EF4-FFF2-40B4-BE49-F238E27FC236}">
                    <a16:creationId xmlns="" xmlns:a16="http://schemas.microsoft.com/office/drawing/2014/main" id="{50DD5D5A-6AD4-A249-BC75-903792151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1575" y="4903788"/>
                <a:ext cx="247650" cy="522287"/>
              </a:xfrm>
              <a:custGeom>
                <a:avLst/>
                <a:gdLst>
                  <a:gd name="T0" fmla="*/ 665 w 690"/>
                  <a:gd name="T1" fmla="*/ 7 h 1450"/>
                  <a:gd name="T2" fmla="*/ 615 w 690"/>
                  <a:gd name="T3" fmla="*/ 7 h 1450"/>
                  <a:gd name="T4" fmla="*/ 542 w 690"/>
                  <a:gd name="T5" fmla="*/ 73 h 1450"/>
                  <a:gd name="T6" fmla="*/ 410 w 690"/>
                  <a:gd name="T7" fmla="*/ 226 h 1450"/>
                  <a:gd name="T8" fmla="*/ 279 w 690"/>
                  <a:gd name="T9" fmla="*/ 380 h 1450"/>
                  <a:gd name="T10" fmla="*/ 214 w 690"/>
                  <a:gd name="T11" fmla="*/ 456 h 1450"/>
                  <a:gd name="T12" fmla="*/ 82 w 690"/>
                  <a:gd name="T13" fmla="*/ 609 h 1450"/>
                  <a:gd name="T14" fmla="*/ 17 w 690"/>
                  <a:gd name="T15" fmla="*/ 686 h 1450"/>
                  <a:gd name="T16" fmla="*/ 0 w 690"/>
                  <a:gd name="T17" fmla="*/ 724 h 1450"/>
                  <a:gd name="T18" fmla="*/ 17 w 690"/>
                  <a:gd name="T19" fmla="*/ 762 h 1450"/>
                  <a:gd name="T20" fmla="*/ 82 w 690"/>
                  <a:gd name="T21" fmla="*/ 839 h 1450"/>
                  <a:gd name="T22" fmla="*/ 148 w 690"/>
                  <a:gd name="T23" fmla="*/ 916 h 1450"/>
                  <a:gd name="T24" fmla="*/ 214 w 690"/>
                  <a:gd name="T25" fmla="*/ 992 h 1450"/>
                  <a:gd name="T26" fmla="*/ 279 w 690"/>
                  <a:gd name="T27" fmla="*/ 1068 h 1450"/>
                  <a:gd name="T28" fmla="*/ 345 w 690"/>
                  <a:gd name="T29" fmla="*/ 1145 h 1450"/>
                  <a:gd name="T30" fmla="*/ 410 w 690"/>
                  <a:gd name="T31" fmla="*/ 1222 h 1450"/>
                  <a:gd name="T32" fmla="*/ 476 w 690"/>
                  <a:gd name="T33" fmla="*/ 1299 h 1450"/>
                  <a:gd name="T34" fmla="*/ 542 w 690"/>
                  <a:gd name="T35" fmla="*/ 1375 h 1450"/>
                  <a:gd name="T36" fmla="*/ 574 w 690"/>
                  <a:gd name="T37" fmla="*/ 1414 h 1450"/>
                  <a:gd name="T38" fmla="*/ 615 w 690"/>
                  <a:gd name="T39" fmla="*/ 1443 h 1450"/>
                  <a:gd name="T40" fmla="*/ 665 w 690"/>
                  <a:gd name="T41" fmla="*/ 1443 h 1450"/>
                  <a:gd name="T42" fmla="*/ 689 w 690"/>
                  <a:gd name="T43" fmla="*/ 1414 h 1450"/>
                  <a:gd name="T44" fmla="*/ 640 w 690"/>
                  <a:gd name="T45" fmla="*/ 1337 h 1450"/>
                  <a:gd name="T46" fmla="*/ 509 w 690"/>
                  <a:gd name="T47" fmla="*/ 1184 h 1450"/>
                  <a:gd name="T48" fmla="*/ 378 w 690"/>
                  <a:gd name="T49" fmla="*/ 1031 h 1450"/>
                  <a:gd name="T50" fmla="*/ 312 w 690"/>
                  <a:gd name="T51" fmla="*/ 954 h 1450"/>
                  <a:gd name="T52" fmla="*/ 181 w 690"/>
                  <a:gd name="T53" fmla="*/ 800 h 1450"/>
                  <a:gd name="T54" fmla="*/ 148 w 690"/>
                  <a:gd name="T55" fmla="*/ 762 h 1450"/>
                  <a:gd name="T56" fmla="*/ 132 w 690"/>
                  <a:gd name="T57" fmla="*/ 724 h 1450"/>
                  <a:gd name="T58" fmla="*/ 181 w 690"/>
                  <a:gd name="T59" fmla="*/ 648 h 1450"/>
                  <a:gd name="T60" fmla="*/ 246 w 690"/>
                  <a:gd name="T61" fmla="*/ 571 h 1450"/>
                  <a:gd name="T62" fmla="*/ 312 w 690"/>
                  <a:gd name="T63" fmla="*/ 495 h 1450"/>
                  <a:gd name="T64" fmla="*/ 378 w 690"/>
                  <a:gd name="T65" fmla="*/ 418 h 1450"/>
                  <a:gd name="T66" fmla="*/ 443 w 690"/>
                  <a:gd name="T67" fmla="*/ 341 h 1450"/>
                  <a:gd name="T68" fmla="*/ 509 w 690"/>
                  <a:gd name="T69" fmla="*/ 265 h 1450"/>
                  <a:gd name="T70" fmla="*/ 574 w 690"/>
                  <a:gd name="T71" fmla="*/ 188 h 1450"/>
                  <a:gd name="T72" fmla="*/ 640 w 690"/>
                  <a:gd name="T73" fmla="*/ 112 h 1450"/>
                  <a:gd name="T74" fmla="*/ 673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5" y="7"/>
                    </a:moveTo>
                    <a:lnTo>
                      <a:pt x="665" y="7"/>
                    </a:lnTo>
                    <a:cubicBezTo>
                      <a:pt x="648" y="0"/>
                      <a:pt x="632" y="0"/>
                      <a:pt x="615" y="7"/>
                    </a:cubicBezTo>
                    <a:lnTo>
                      <a:pt x="615" y="7"/>
                    </a:lnTo>
                    <a:cubicBezTo>
                      <a:pt x="599" y="12"/>
                      <a:pt x="585" y="22"/>
                      <a:pt x="574" y="35"/>
                    </a:cubicBezTo>
                    <a:lnTo>
                      <a:pt x="542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8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8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9" y="1337"/>
                    </a:lnTo>
                    <a:lnTo>
                      <a:pt x="542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9" y="1436"/>
                      <a:pt x="615" y="1443"/>
                    </a:cubicBezTo>
                    <a:lnTo>
                      <a:pt x="615" y="1443"/>
                    </a:lnTo>
                    <a:cubicBezTo>
                      <a:pt x="632" y="1449"/>
                      <a:pt x="648" y="1449"/>
                      <a:pt x="665" y="1443"/>
                    </a:cubicBezTo>
                    <a:lnTo>
                      <a:pt x="665" y="1443"/>
                    </a:lnTo>
                    <a:cubicBezTo>
                      <a:pt x="681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4" y="1388"/>
                      <a:pt x="673" y="1375"/>
                    </a:cubicBezTo>
                    <a:lnTo>
                      <a:pt x="640" y="1337"/>
                    </a:lnTo>
                    <a:lnTo>
                      <a:pt x="542" y="1222"/>
                    </a:lnTo>
                    <a:lnTo>
                      <a:pt x="509" y="1184"/>
                    </a:lnTo>
                    <a:lnTo>
                      <a:pt x="476" y="1145"/>
                    </a:lnTo>
                    <a:lnTo>
                      <a:pt x="378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8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9" y="265"/>
                    </a:lnTo>
                    <a:lnTo>
                      <a:pt x="542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40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4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1" y="12"/>
                      <a:pt x="665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2" name="Freeform 116">
                <a:extLst>
                  <a:ext uri="{FF2B5EF4-FFF2-40B4-BE49-F238E27FC236}">
                    <a16:creationId xmlns="" xmlns:a16="http://schemas.microsoft.com/office/drawing/2014/main" id="{ACBBDF06-6A53-534D-9C06-2641644DD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7413" y="5233988"/>
                <a:ext cx="319087" cy="190500"/>
              </a:xfrm>
              <a:custGeom>
                <a:avLst/>
                <a:gdLst>
                  <a:gd name="T0" fmla="*/ 607 w 886"/>
                  <a:gd name="T1" fmla="*/ 379 h 531"/>
                  <a:gd name="T2" fmla="*/ 574 w 886"/>
                  <a:gd name="T3" fmla="*/ 341 h 531"/>
                  <a:gd name="T4" fmla="*/ 607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8 w 886"/>
                  <a:gd name="T11" fmla="*/ 265 h 531"/>
                  <a:gd name="T12" fmla="*/ 541 w 886"/>
                  <a:gd name="T13" fmla="*/ 226 h 531"/>
                  <a:gd name="T14" fmla="*/ 574 w 886"/>
                  <a:gd name="T15" fmla="*/ 265 h 531"/>
                  <a:gd name="T16" fmla="*/ 541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6 w 886"/>
                  <a:gd name="T29" fmla="*/ 188 h 531"/>
                  <a:gd name="T30" fmla="*/ 344 w 886"/>
                  <a:gd name="T31" fmla="*/ 303 h 531"/>
                  <a:gd name="T32" fmla="*/ 312 w 886"/>
                  <a:gd name="T33" fmla="*/ 265 h 531"/>
                  <a:gd name="T34" fmla="*/ 344 w 886"/>
                  <a:gd name="T35" fmla="*/ 226 h 531"/>
                  <a:gd name="T36" fmla="*/ 377 w 886"/>
                  <a:gd name="T37" fmla="*/ 265 h 531"/>
                  <a:gd name="T38" fmla="*/ 344 w 886"/>
                  <a:gd name="T39" fmla="*/ 303 h 531"/>
                  <a:gd name="T40" fmla="*/ 279 w 886"/>
                  <a:gd name="T41" fmla="*/ 379 h 531"/>
                  <a:gd name="T42" fmla="*/ 246 w 886"/>
                  <a:gd name="T43" fmla="*/ 341 h 531"/>
                  <a:gd name="T44" fmla="*/ 279 w 886"/>
                  <a:gd name="T45" fmla="*/ 303 h 531"/>
                  <a:gd name="T46" fmla="*/ 311 w 886"/>
                  <a:gd name="T47" fmla="*/ 341 h 531"/>
                  <a:gd name="T48" fmla="*/ 509 w 886"/>
                  <a:gd name="T49" fmla="*/ 35 h 531"/>
                  <a:gd name="T50" fmla="*/ 467 w 886"/>
                  <a:gd name="T51" fmla="*/ 6 h 531"/>
                  <a:gd name="T52" fmla="*/ 418 w 886"/>
                  <a:gd name="T53" fmla="*/ 6 h 531"/>
                  <a:gd name="T54" fmla="*/ 377 w 886"/>
                  <a:gd name="T55" fmla="*/ 35 h 531"/>
                  <a:gd name="T56" fmla="*/ 312 w 886"/>
                  <a:gd name="T57" fmla="*/ 112 h 531"/>
                  <a:gd name="T58" fmla="*/ 246 w 886"/>
                  <a:gd name="T59" fmla="*/ 188 h 531"/>
                  <a:gd name="T60" fmla="*/ 180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4 w 886"/>
                  <a:gd name="T73" fmla="*/ 524 h 531"/>
                  <a:gd name="T74" fmla="*/ 180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9 w 886"/>
                  <a:gd name="T81" fmla="*/ 437 h 531"/>
                  <a:gd name="T82" fmla="*/ 312 w 886"/>
                  <a:gd name="T83" fmla="*/ 418 h 531"/>
                  <a:gd name="T84" fmla="*/ 377 w 886"/>
                  <a:gd name="T85" fmla="*/ 341 h 531"/>
                  <a:gd name="T86" fmla="*/ 418 w 886"/>
                  <a:gd name="T87" fmla="*/ 313 h 531"/>
                  <a:gd name="T88" fmla="*/ 467 w 886"/>
                  <a:gd name="T89" fmla="*/ 313 h 531"/>
                  <a:gd name="T90" fmla="*/ 509 w 886"/>
                  <a:gd name="T91" fmla="*/ 341 h 531"/>
                  <a:gd name="T92" fmla="*/ 574 w 886"/>
                  <a:gd name="T93" fmla="*/ 418 h 531"/>
                  <a:gd name="T94" fmla="*/ 607 w 886"/>
                  <a:gd name="T95" fmla="*/ 437 h 531"/>
                  <a:gd name="T96" fmla="*/ 640 w 886"/>
                  <a:gd name="T97" fmla="*/ 418 h 531"/>
                  <a:gd name="T98" fmla="*/ 672 w 886"/>
                  <a:gd name="T99" fmla="*/ 399 h 531"/>
                  <a:gd name="T100" fmla="*/ 705 w 886"/>
                  <a:gd name="T101" fmla="*/ 418 h 531"/>
                  <a:gd name="T102" fmla="*/ 771 w 886"/>
                  <a:gd name="T103" fmla="*/ 495 h 531"/>
                  <a:gd name="T104" fmla="*/ 812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7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1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0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0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9" y="379"/>
                    </a:cubicBezTo>
                    <a:close/>
                    <a:moveTo>
                      <a:pt x="509" y="35"/>
                    </a:moveTo>
                    <a:lnTo>
                      <a:pt x="509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4" y="0"/>
                      <a:pt x="418" y="6"/>
                    </a:cubicBezTo>
                    <a:lnTo>
                      <a:pt x="418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0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7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89" y="437"/>
                      <a:pt x="300" y="431"/>
                      <a:pt x="312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8" y="313"/>
                    </a:cubicBezTo>
                    <a:lnTo>
                      <a:pt x="418" y="313"/>
                    </a:lnTo>
                    <a:cubicBezTo>
                      <a:pt x="434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9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5" y="437"/>
                      <a:pt x="607" y="437"/>
                    </a:cubicBezTo>
                    <a:lnTo>
                      <a:pt x="607" y="437"/>
                    </a:lnTo>
                    <a:cubicBezTo>
                      <a:pt x="617" y="437"/>
                      <a:pt x="628" y="431"/>
                      <a:pt x="640" y="418"/>
                    </a:cubicBezTo>
                    <a:lnTo>
                      <a:pt x="640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5" y="418"/>
                    </a:cubicBezTo>
                    <a:lnTo>
                      <a:pt x="738" y="456"/>
                    </a:lnTo>
                    <a:lnTo>
                      <a:pt x="771" y="495"/>
                    </a:lnTo>
                    <a:lnTo>
                      <a:pt x="771" y="495"/>
                    </a:lnTo>
                    <a:cubicBezTo>
                      <a:pt x="781" y="507"/>
                      <a:pt x="795" y="517"/>
                      <a:pt x="812" y="524"/>
                    </a:cubicBezTo>
                    <a:lnTo>
                      <a:pt x="812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80" y="469"/>
                      <a:pt x="868" y="456"/>
                    </a:cubicBezTo>
                    <a:lnTo>
                      <a:pt x="509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3" name="Freeform 117">
                <a:extLst>
                  <a:ext uri="{FF2B5EF4-FFF2-40B4-BE49-F238E27FC236}">
                    <a16:creationId xmlns="" xmlns:a16="http://schemas.microsoft.com/office/drawing/2014/main" id="{88CE5819-A9FB-5042-A4F0-905E82FFF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9938" y="4902200"/>
                <a:ext cx="555625" cy="523875"/>
              </a:xfrm>
              <a:custGeom>
                <a:avLst/>
                <a:gdLst>
                  <a:gd name="T0" fmla="*/ 984 w 1542"/>
                  <a:gd name="T1" fmla="*/ 727 h 1455"/>
                  <a:gd name="T2" fmla="*/ 1099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2 w 1542"/>
                  <a:gd name="T15" fmla="*/ 10 h 1455"/>
                  <a:gd name="T16" fmla="*/ 1229 w 1542"/>
                  <a:gd name="T17" fmla="*/ 191 h 1455"/>
                  <a:gd name="T18" fmla="*/ 1066 w 1542"/>
                  <a:gd name="T19" fmla="*/ 383 h 1455"/>
                  <a:gd name="T20" fmla="*/ 902 w 1542"/>
                  <a:gd name="T21" fmla="*/ 574 h 1455"/>
                  <a:gd name="T22" fmla="*/ 837 w 1542"/>
                  <a:gd name="T23" fmla="*/ 651 h 1455"/>
                  <a:gd name="T24" fmla="*/ 746 w 1542"/>
                  <a:gd name="T25" fmla="*/ 680 h 1455"/>
                  <a:gd name="T26" fmla="*/ 672 w 1542"/>
                  <a:gd name="T27" fmla="*/ 612 h 1455"/>
                  <a:gd name="T28" fmla="*/ 574 w 1542"/>
                  <a:gd name="T29" fmla="*/ 498 h 1455"/>
                  <a:gd name="T30" fmla="*/ 476 w 1542"/>
                  <a:gd name="T31" fmla="*/ 383 h 1455"/>
                  <a:gd name="T32" fmla="*/ 377 w 1542"/>
                  <a:gd name="T33" fmla="*/ 268 h 1455"/>
                  <a:gd name="T34" fmla="*/ 279 w 1542"/>
                  <a:gd name="T35" fmla="*/ 153 h 1455"/>
                  <a:gd name="T36" fmla="*/ 180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6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6 w 1542"/>
                  <a:gd name="T79" fmla="*/ 775 h 1455"/>
                  <a:gd name="T80" fmla="*/ 837 w 1542"/>
                  <a:gd name="T81" fmla="*/ 803 h 1455"/>
                  <a:gd name="T82" fmla="*/ 935 w 1542"/>
                  <a:gd name="T83" fmla="*/ 919 h 1455"/>
                  <a:gd name="T84" fmla="*/ 1033 w 1542"/>
                  <a:gd name="T85" fmla="*/ 1034 h 1455"/>
                  <a:gd name="T86" fmla="*/ 1131 w 1542"/>
                  <a:gd name="T87" fmla="*/ 1148 h 1455"/>
                  <a:gd name="T88" fmla="*/ 1229 w 1542"/>
                  <a:gd name="T89" fmla="*/ 1263 h 1455"/>
                  <a:gd name="T90" fmla="*/ 1328 w 1542"/>
                  <a:gd name="T91" fmla="*/ 1378 h 1455"/>
                  <a:gd name="T92" fmla="*/ 1402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9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2" y="10"/>
                    </a:cubicBezTo>
                    <a:lnTo>
                      <a:pt x="1402" y="10"/>
                    </a:lnTo>
                    <a:cubicBezTo>
                      <a:pt x="1385" y="15"/>
                      <a:pt x="1372" y="25"/>
                      <a:pt x="1360" y="38"/>
                    </a:cubicBezTo>
                    <a:lnTo>
                      <a:pt x="1328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3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9" y="612"/>
                    </a:lnTo>
                    <a:lnTo>
                      <a:pt x="837" y="651"/>
                    </a:lnTo>
                    <a:lnTo>
                      <a:pt x="837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2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40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8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1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0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8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1" y="765"/>
                    </a:cubicBezTo>
                    <a:lnTo>
                      <a:pt x="508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1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0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8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2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7" y="803"/>
                    </a:cubicBezTo>
                    <a:lnTo>
                      <a:pt x="869" y="842"/>
                    </a:lnTo>
                    <a:lnTo>
                      <a:pt x="902" y="881"/>
                    </a:lnTo>
                    <a:lnTo>
                      <a:pt x="935" y="919"/>
                    </a:lnTo>
                    <a:lnTo>
                      <a:pt x="968" y="957"/>
                    </a:lnTo>
                    <a:lnTo>
                      <a:pt x="1000" y="995"/>
                    </a:lnTo>
                    <a:lnTo>
                      <a:pt x="1033" y="1034"/>
                    </a:lnTo>
                    <a:lnTo>
                      <a:pt x="1066" y="1071"/>
                    </a:lnTo>
                    <a:lnTo>
                      <a:pt x="1099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2" y="1429"/>
                      <a:pt x="1385" y="1439"/>
                      <a:pt x="1402" y="1446"/>
                    </a:cubicBezTo>
                    <a:lnTo>
                      <a:pt x="1402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14" name="Freeform 118">
                <a:extLst>
                  <a:ext uri="{FF2B5EF4-FFF2-40B4-BE49-F238E27FC236}">
                    <a16:creationId xmlns="" xmlns:a16="http://schemas.microsoft.com/office/drawing/2014/main" id="{5B510051-0A69-E248-8D3A-FCDE5E1A6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100" y="4903788"/>
                <a:ext cx="319088" cy="190500"/>
              </a:xfrm>
              <a:custGeom>
                <a:avLst/>
                <a:gdLst>
                  <a:gd name="T0" fmla="*/ 278 w 886"/>
                  <a:gd name="T1" fmla="*/ 150 h 530"/>
                  <a:gd name="T2" fmla="*/ 311 w 886"/>
                  <a:gd name="T3" fmla="*/ 188 h 530"/>
                  <a:gd name="T4" fmla="*/ 278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7 w 886"/>
                  <a:gd name="T11" fmla="*/ 265 h 530"/>
                  <a:gd name="T12" fmla="*/ 344 w 886"/>
                  <a:gd name="T13" fmla="*/ 302 h 530"/>
                  <a:gd name="T14" fmla="*/ 311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6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2 w 886"/>
                  <a:gd name="T31" fmla="*/ 227 h 530"/>
                  <a:gd name="T32" fmla="*/ 574 w 886"/>
                  <a:gd name="T33" fmla="*/ 265 h 530"/>
                  <a:gd name="T34" fmla="*/ 542 w 886"/>
                  <a:gd name="T35" fmla="*/ 302 h 530"/>
                  <a:gd name="T36" fmla="*/ 508 w 886"/>
                  <a:gd name="T37" fmla="*/ 265 h 530"/>
                  <a:gd name="T38" fmla="*/ 542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4 w 886"/>
                  <a:gd name="T47" fmla="*/ 188 h 530"/>
                  <a:gd name="T48" fmla="*/ 115 w 886"/>
                  <a:gd name="T49" fmla="*/ 188 h 530"/>
                  <a:gd name="T50" fmla="*/ 180 w 886"/>
                  <a:gd name="T51" fmla="*/ 265 h 530"/>
                  <a:gd name="T52" fmla="*/ 311 w 886"/>
                  <a:gd name="T53" fmla="*/ 418 h 530"/>
                  <a:gd name="T54" fmla="*/ 377 w 886"/>
                  <a:gd name="T55" fmla="*/ 495 h 530"/>
                  <a:gd name="T56" fmla="*/ 418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1 w 886"/>
                  <a:gd name="T75" fmla="*/ 7 h 530"/>
                  <a:gd name="T76" fmla="*/ 738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8 w 886"/>
                  <a:gd name="T91" fmla="*/ 217 h 530"/>
                  <a:gd name="T92" fmla="*/ 377 w 886"/>
                  <a:gd name="T93" fmla="*/ 188 h 530"/>
                  <a:gd name="T94" fmla="*/ 311 w 886"/>
                  <a:gd name="T95" fmla="*/ 112 h 530"/>
                  <a:gd name="T96" fmla="*/ 278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0 w 886"/>
                  <a:gd name="T103" fmla="*/ 112 h 530"/>
                  <a:gd name="T104" fmla="*/ 115 w 886"/>
                  <a:gd name="T105" fmla="*/ 35 h 530"/>
                  <a:gd name="T106" fmla="*/ 74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5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8" y="150"/>
                    </a:moveTo>
                    <a:lnTo>
                      <a:pt x="278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8" y="226"/>
                    </a:cubicBezTo>
                    <a:lnTo>
                      <a:pt x="278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8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5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5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1" y="284"/>
                    </a:cubicBezTo>
                    <a:close/>
                    <a:moveTo>
                      <a:pt x="542" y="227"/>
                    </a:moveTo>
                    <a:lnTo>
                      <a:pt x="542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2" y="302"/>
                    </a:cubicBezTo>
                    <a:lnTo>
                      <a:pt x="542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2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4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4" y="150"/>
                      <a:pt x="606" y="150"/>
                    </a:cubicBezTo>
                    <a:close/>
                    <a:moveTo>
                      <a:pt x="115" y="188"/>
                    </a:moveTo>
                    <a:lnTo>
                      <a:pt x="147" y="226"/>
                    </a:lnTo>
                    <a:lnTo>
                      <a:pt x="180" y="265"/>
                    </a:lnTo>
                    <a:lnTo>
                      <a:pt x="278" y="380"/>
                    </a:lnTo>
                    <a:lnTo>
                      <a:pt x="311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0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4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80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0" y="35"/>
                    </a:cubicBezTo>
                    <a:lnTo>
                      <a:pt x="738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7" y="92"/>
                      <a:pt x="606" y="92"/>
                    </a:cubicBezTo>
                    <a:lnTo>
                      <a:pt x="606" y="92"/>
                    </a:lnTo>
                    <a:cubicBezTo>
                      <a:pt x="595" y="92"/>
                      <a:pt x="584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0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1" y="112"/>
                    </a:lnTo>
                    <a:lnTo>
                      <a:pt x="311" y="112"/>
                    </a:lnTo>
                    <a:cubicBezTo>
                      <a:pt x="300" y="99"/>
                      <a:pt x="290" y="92"/>
                      <a:pt x="278" y="92"/>
                    </a:cubicBezTo>
                    <a:lnTo>
                      <a:pt x="278" y="92"/>
                    </a:lnTo>
                    <a:cubicBezTo>
                      <a:pt x="267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5" name="Freeform 119">
                <a:extLst>
                  <a:ext uri="{FF2B5EF4-FFF2-40B4-BE49-F238E27FC236}">
                    <a16:creationId xmlns="" xmlns:a16="http://schemas.microsoft.com/office/drawing/2014/main" id="{8F3DC942-734B-3543-81C0-2D432B26B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5100638"/>
                <a:ext cx="53975" cy="128587"/>
              </a:xfrm>
              <a:custGeom>
                <a:avLst/>
                <a:gdLst>
                  <a:gd name="T0" fmla="*/ 65 w 149"/>
                  <a:gd name="T1" fmla="*/ 293 h 358"/>
                  <a:gd name="T2" fmla="*/ 98 w 149"/>
                  <a:gd name="T3" fmla="*/ 254 h 358"/>
                  <a:gd name="T4" fmla="*/ 131 w 149"/>
                  <a:gd name="T5" fmla="*/ 216 h 358"/>
                  <a:gd name="T6" fmla="*/ 131 w 149"/>
                  <a:gd name="T7" fmla="*/ 216 h 358"/>
                  <a:gd name="T8" fmla="*/ 148 w 149"/>
                  <a:gd name="T9" fmla="*/ 178 h 358"/>
                  <a:gd name="T10" fmla="*/ 148 w 149"/>
                  <a:gd name="T11" fmla="*/ 178 h 358"/>
                  <a:gd name="T12" fmla="*/ 131 w 149"/>
                  <a:gd name="T13" fmla="*/ 140 h 358"/>
                  <a:gd name="T14" fmla="*/ 98 w 149"/>
                  <a:gd name="T15" fmla="*/ 102 h 358"/>
                  <a:gd name="T16" fmla="*/ 65 w 149"/>
                  <a:gd name="T17" fmla="*/ 63 h 358"/>
                  <a:gd name="T18" fmla="*/ 33 w 149"/>
                  <a:gd name="T19" fmla="*/ 25 h 358"/>
                  <a:gd name="T20" fmla="*/ 33 w 149"/>
                  <a:gd name="T21" fmla="*/ 25 h 358"/>
                  <a:gd name="T22" fmla="*/ 0 w 149"/>
                  <a:gd name="T23" fmla="*/ 0 h 358"/>
                  <a:gd name="T24" fmla="*/ 0 w 149"/>
                  <a:gd name="T25" fmla="*/ 357 h 358"/>
                  <a:gd name="T26" fmla="*/ 0 w 149"/>
                  <a:gd name="T27" fmla="*/ 357 h 358"/>
                  <a:gd name="T28" fmla="*/ 33 w 149"/>
                  <a:gd name="T29" fmla="*/ 331 h 358"/>
                  <a:gd name="T30" fmla="*/ 65 w 149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358">
                    <a:moveTo>
                      <a:pt x="65" y="293"/>
                    </a:moveTo>
                    <a:lnTo>
                      <a:pt x="98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2" y="204"/>
                      <a:pt x="148" y="191"/>
                      <a:pt x="148" y="178"/>
                    </a:cubicBezTo>
                    <a:lnTo>
                      <a:pt x="148" y="178"/>
                    </a:lnTo>
                    <a:cubicBezTo>
                      <a:pt x="148" y="165"/>
                      <a:pt x="142" y="152"/>
                      <a:pt x="131" y="140"/>
                    </a:cubicBezTo>
                    <a:lnTo>
                      <a:pt x="98" y="102"/>
                    </a:lnTo>
                    <a:lnTo>
                      <a:pt x="65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4" y="342"/>
                      <a:pt x="33" y="331"/>
                    </a:cubicBezTo>
                    <a:lnTo>
                      <a:pt x="65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16" name="Freeform 120">
                <a:extLst>
                  <a:ext uri="{FF2B5EF4-FFF2-40B4-BE49-F238E27FC236}">
                    <a16:creationId xmlns="" xmlns:a16="http://schemas.microsoft.com/office/drawing/2014/main" id="{13BA493E-CB84-5D42-8E72-7D619F1D7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935538"/>
                <a:ext cx="195263" cy="460375"/>
              </a:xfrm>
              <a:custGeom>
                <a:avLst/>
                <a:gdLst>
                  <a:gd name="T0" fmla="*/ 65 w 542"/>
                  <a:gd name="T1" fmla="*/ 1213 h 1277"/>
                  <a:gd name="T2" fmla="*/ 98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30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1 w 542"/>
                  <a:gd name="T19" fmla="*/ 868 h 1277"/>
                  <a:gd name="T20" fmla="*/ 394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2 w 542"/>
                  <a:gd name="T27" fmla="*/ 714 h 1277"/>
                  <a:gd name="T28" fmla="*/ 525 w 542"/>
                  <a:gd name="T29" fmla="*/ 676 h 1277"/>
                  <a:gd name="T30" fmla="*/ 525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5 w 542"/>
                  <a:gd name="T37" fmla="*/ 600 h 1277"/>
                  <a:gd name="T38" fmla="*/ 492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4 w 542"/>
                  <a:gd name="T45" fmla="*/ 447 h 1277"/>
                  <a:gd name="T46" fmla="*/ 361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30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8 w 542"/>
                  <a:gd name="T63" fmla="*/ 102 h 1277"/>
                  <a:gd name="T64" fmla="*/ 65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4 w 542"/>
                  <a:gd name="T83" fmla="*/ 638 h 1277"/>
                  <a:gd name="T84" fmla="*/ 344 w 542"/>
                  <a:gd name="T85" fmla="*/ 638 h 1277"/>
                  <a:gd name="T86" fmla="*/ 328 w 542"/>
                  <a:gd name="T87" fmla="*/ 676 h 1277"/>
                  <a:gd name="T88" fmla="*/ 230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5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5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5" y="1213"/>
                    </a:moveTo>
                    <a:lnTo>
                      <a:pt x="98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30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1" y="868"/>
                    </a:lnTo>
                    <a:lnTo>
                      <a:pt x="394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2" y="714"/>
                    </a:lnTo>
                    <a:lnTo>
                      <a:pt x="525" y="676"/>
                    </a:lnTo>
                    <a:lnTo>
                      <a:pt x="525" y="676"/>
                    </a:lnTo>
                    <a:cubicBezTo>
                      <a:pt x="536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6" y="612"/>
                      <a:pt x="525" y="600"/>
                    </a:cubicBezTo>
                    <a:lnTo>
                      <a:pt x="492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4" y="447"/>
                    </a:lnTo>
                    <a:lnTo>
                      <a:pt x="361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30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8" y="102"/>
                    </a:lnTo>
                    <a:lnTo>
                      <a:pt x="65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4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4" y="625"/>
                      <a:pt x="344" y="638"/>
                    </a:cubicBezTo>
                    <a:lnTo>
                      <a:pt x="344" y="638"/>
                    </a:lnTo>
                    <a:cubicBezTo>
                      <a:pt x="344" y="651"/>
                      <a:pt x="339" y="664"/>
                      <a:pt x="328" y="676"/>
                    </a:cubicBezTo>
                    <a:lnTo>
                      <a:pt x="230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5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4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4" y="1261"/>
                      <a:pt x="33" y="1251"/>
                    </a:cubicBezTo>
                    <a:lnTo>
                      <a:pt x="65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7" name="Freeform 121">
                <a:extLst>
                  <a:ext uri="{FF2B5EF4-FFF2-40B4-BE49-F238E27FC236}">
                    <a16:creationId xmlns="" xmlns:a16="http://schemas.microsoft.com/office/drawing/2014/main" id="{15BDE0FD-9DD4-B844-A662-AADFCD007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000" y="4957763"/>
                <a:ext cx="23813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8" name="Freeform 122">
                <a:extLst>
                  <a:ext uri="{FF2B5EF4-FFF2-40B4-BE49-F238E27FC236}">
                    <a16:creationId xmlns="" xmlns:a16="http://schemas.microsoft.com/office/drawing/2014/main" id="{6D0F4621-2B2B-454D-B168-A1C196351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475" y="4957763"/>
                <a:ext cx="23813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9" name="Freeform 123">
                <a:extLst>
                  <a:ext uri="{FF2B5EF4-FFF2-40B4-BE49-F238E27FC236}">
                    <a16:creationId xmlns="" xmlns:a16="http://schemas.microsoft.com/office/drawing/2014/main" id="{7329282B-6F00-E449-A9E7-4BA2F4CE0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625" y="5002213"/>
                <a:ext cx="46038" cy="50800"/>
              </a:xfrm>
              <a:custGeom>
                <a:avLst/>
                <a:gdLst>
                  <a:gd name="T0" fmla="*/ 31 w 127"/>
                  <a:gd name="T1" fmla="*/ 127 h 141"/>
                  <a:gd name="T2" fmla="*/ 31 w 127"/>
                  <a:gd name="T3" fmla="*/ 127 h 141"/>
                  <a:gd name="T4" fmla="*/ 94 w 127"/>
                  <a:gd name="T5" fmla="*/ 127 h 141"/>
                  <a:gd name="T6" fmla="*/ 94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4 w 127"/>
                  <a:gd name="T13" fmla="*/ 13 h 141"/>
                  <a:gd name="T14" fmla="*/ 94 w 127"/>
                  <a:gd name="T15" fmla="*/ 13 h 141"/>
                  <a:gd name="T16" fmla="*/ 31 w 127"/>
                  <a:gd name="T17" fmla="*/ 13 h 141"/>
                  <a:gd name="T18" fmla="*/ 31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1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5" y="26"/>
                      <a:pt x="94" y="13"/>
                    </a:cubicBez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0" name="Freeform 124">
                <a:extLst>
                  <a:ext uri="{FF2B5EF4-FFF2-40B4-BE49-F238E27FC236}">
                    <a16:creationId xmlns="" xmlns:a16="http://schemas.microsoft.com/office/drawing/2014/main" id="{BCEE8C36-6765-C748-9B7D-1F8CBD881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5018088"/>
                <a:ext cx="123825" cy="293687"/>
              </a:xfrm>
              <a:custGeom>
                <a:avLst/>
                <a:gdLst>
                  <a:gd name="T0" fmla="*/ 65 w 345"/>
                  <a:gd name="T1" fmla="*/ 752 h 817"/>
                  <a:gd name="T2" fmla="*/ 164 w 345"/>
                  <a:gd name="T3" fmla="*/ 638 h 817"/>
                  <a:gd name="T4" fmla="*/ 197 w 345"/>
                  <a:gd name="T5" fmla="*/ 600 h 817"/>
                  <a:gd name="T6" fmla="*/ 230 w 345"/>
                  <a:gd name="T7" fmla="*/ 561 h 817"/>
                  <a:gd name="T8" fmla="*/ 328 w 345"/>
                  <a:gd name="T9" fmla="*/ 446 h 817"/>
                  <a:gd name="T10" fmla="*/ 328 w 345"/>
                  <a:gd name="T11" fmla="*/ 446 h 817"/>
                  <a:gd name="T12" fmla="*/ 344 w 345"/>
                  <a:gd name="T13" fmla="*/ 408 h 817"/>
                  <a:gd name="T14" fmla="*/ 344 w 345"/>
                  <a:gd name="T15" fmla="*/ 408 h 817"/>
                  <a:gd name="T16" fmla="*/ 328 w 345"/>
                  <a:gd name="T17" fmla="*/ 370 h 817"/>
                  <a:gd name="T18" fmla="*/ 33 w 345"/>
                  <a:gd name="T19" fmla="*/ 25 h 817"/>
                  <a:gd name="T20" fmla="*/ 33 w 345"/>
                  <a:gd name="T21" fmla="*/ 25 h 817"/>
                  <a:gd name="T22" fmla="*/ 0 w 345"/>
                  <a:gd name="T23" fmla="*/ 0 h 817"/>
                  <a:gd name="T24" fmla="*/ 0 w 345"/>
                  <a:gd name="T25" fmla="*/ 230 h 817"/>
                  <a:gd name="T26" fmla="*/ 0 w 345"/>
                  <a:gd name="T27" fmla="*/ 230 h 817"/>
                  <a:gd name="T28" fmla="*/ 33 w 345"/>
                  <a:gd name="T29" fmla="*/ 255 h 817"/>
                  <a:gd name="T30" fmla="*/ 65 w 345"/>
                  <a:gd name="T31" fmla="*/ 293 h 817"/>
                  <a:gd name="T32" fmla="*/ 98 w 345"/>
                  <a:gd name="T33" fmla="*/ 332 h 817"/>
                  <a:gd name="T34" fmla="*/ 131 w 345"/>
                  <a:gd name="T35" fmla="*/ 370 h 817"/>
                  <a:gd name="T36" fmla="*/ 131 w 345"/>
                  <a:gd name="T37" fmla="*/ 370 h 817"/>
                  <a:gd name="T38" fmla="*/ 148 w 345"/>
                  <a:gd name="T39" fmla="*/ 408 h 817"/>
                  <a:gd name="T40" fmla="*/ 148 w 345"/>
                  <a:gd name="T41" fmla="*/ 408 h 817"/>
                  <a:gd name="T42" fmla="*/ 131 w 345"/>
                  <a:gd name="T43" fmla="*/ 446 h 817"/>
                  <a:gd name="T44" fmla="*/ 98 w 345"/>
                  <a:gd name="T45" fmla="*/ 484 h 817"/>
                  <a:gd name="T46" fmla="*/ 65 w 345"/>
                  <a:gd name="T47" fmla="*/ 523 h 817"/>
                  <a:gd name="T48" fmla="*/ 33 w 345"/>
                  <a:gd name="T49" fmla="*/ 561 h 817"/>
                  <a:gd name="T50" fmla="*/ 33 w 345"/>
                  <a:gd name="T51" fmla="*/ 561 h 817"/>
                  <a:gd name="T52" fmla="*/ 0 w 345"/>
                  <a:gd name="T53" fmla="*/ 587 h 817"/>
                  <a:gd name="T54" fmla="*/ 0 w 345"/>
                  <a:gd name="T55" fmla="*/ 816 h 817"/>
                  <a:gd name="T56" fmla="*/ 0 w 345"/>
                  <a:gd name="T57" fmla="*/ 816 h 817"/>
                  <a:gd name="T58" fmla="*/ 33 w 345"/>
                  <a:gd name="T59" fmla="*/ 791 h 817"/>
                  <a:gd name="T60" fmla="*/ 65 w 345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5" h="817">
                    <a:moveTo>
                      <a:pt x="65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30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4" y="421"/>
                      <a:pt x="344" y="408"/>
                    </a:cubicBezTo>
                    <a:lnTo>
                      <a:pt x="344" y="408"/>
                    </a:lnTo>
                    <a:cubicBezTo>
                      <a:pt x="344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65" y="293"/>
                    </a:lnTo>
                    <a:lnTo>
                      <a:pt x="98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2" y="382"/>
                      <a:pt x="148" y="395"/>
                      <a:pt x="148" y="408"/>
                    </a:cubicBezTo>
                    <a:lnTo>
                      <a:pt x="148" y="408"/>
                    </a:lnTo>
                    <a:cubicBezTo>
                      <a:pt x="148" y="421"/>
                      <a:pt x="142" y="434"/>
                      <a:pt x="131" y="446"/>
                    </a:cubicBezTo>
                    <a:lnTo>
                      <a:pt x="98" y="484"/>
                    </a:lnTo>
                    <a:lnTo>
                      <a:pt x="65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4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4" y="802"/>
                      <a:pt x="33" y="791"/>
                    </a:cubicBezTo>
                    <a:lnTo>
                      <a:pt x="65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1" name="Freeform 125">
                <a:extLst>
                  <a:ext uri="{FF2B5EF4-FFF2-40B4-BE49-F238E27FC236}">
                    <a16:creationId xmlns="" xmlns:a16="http://schemas.microsoft.com/office/drawing/2014/main" id="{5F582B81-4887-EB41-A15B-956CAC537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625" y="5276850"/>
                <a:ext cx="46038" cy="50800"/>
              </a:xfrm>
              <a:custGeom>
                <a:avLst/>
                <a:gdLst>
                  <a:gd name="T0" fmla="*/ 94 w 127"/>
                  <a:gd name="T1" fmla="*/ 13 h 141"/>
                  <a:gd name="T2" fmla="*/ 94 w 127"/>
                  <a:gd name="T3" fmla="*/ 13 h 141"/>
                  <a:gd name="T4" fmla="*/ 31 w 127"/>
                  <a:gd name="T5" fmla="*/ 13 h 141"/>
                  <a:gd name="T6" fmla="*/ 31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1 w 127"/>
                  <a:gd name="T13" fmla="*/ 127 h 141"/>
                  <a:gd name="T14" fmla="*/ 31 w 127"/>
                  <a:gd name="T15" fmla="*/ 127 h 141"/>
                  <a:gd name="T16" fmla="*/ 94 w 127"/>
                  <a:gd name="T17" fmla="*/ 127 h 141"/>
                  <a:gd name="T18" fmla="*/ 94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4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4" y="13"/>
                    </a:move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5" y="25"/>
                      <a:pt x="94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2" name="Freeform 126">
                <a:extLst>
                  <a:ext uri="{FF2B5EF4-FFF2-40B4-BE49-F238E27FC236}">
                    <a16:creationId xmlns="" xmlns:a16="http://schemas.microsoft.com/office/drawing/2014/main" id="{9C1AFBEB-19EE-8142-97B6-276D43BC5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000" y="5343525"/>
                <a:ext cx="23813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3" name="Freeform 127">
                <a:extLst>
                  <a:ext uri="{FF2B5EF4-FFF2-40B4-BE49-F238E27FC236}">
                    <a16:creationId xmlns="" xmlns:a16="http://schemas.microsoft.com/office/drawing/2014/main" id="{9D851283-671E-9B4F-9C52-EA195318B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475" y="5343525"/>
                <a:ext cx="23813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4" name="Freeform 128">
                <a:extLst>
                  <a:ext uri="{FF2B5EF4-FFF2-40B4-BE49-F238E27FC236}">
                    <a16:creationId xmlns="" xmlns:a16="http://schemas.microsoft.com/office/drawing/2014/main" id="{ADE4B0D5-C431-1147-B9A0-D33E802DF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313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5" name="Freeform 129">
                <a:extLst>
                  <a:ext uri="{FF2B5EF4-FFF2-40B4-BE49-F238E27FC236}">
                    <a16:creationId xmlns="" xmlns:a16="http://schemas.microsoft.com/office/drawing/2014/main" id="{612B623A-F149-584F-ACF9-FEBE22C52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3788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6" name="Freeform 130">
                <a:extLst>
                  <a:ext uri="{FF2B5EF4-FFF2-40B4-BE49-F238E27FC236}">
                    <a16:creationId xmlns="" xmlns:a16="http://schemas.microsoft.com/office/drawing/2014/main" id="{259606D0-7AFA-E849-9950-CAAE079E8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938" y="5002213"/>
                <a:ext cx="46037" cy="50800"/>
              </a:xfrm>
              <a:custGeom>
                <a:avLst/>
                <a:gdLst>
                  <a:gd name="T0" fmla="*/ 31 w 127"/>
                  <a:gd name="T1" fmla="*/ 127 h 141"/>
                  <a:gd name="T2" fmla="*/ 31 w 127"/>
                  <a:gd name="T3" fmla="*/ 127 h 141"/>
                  <a:gd name="T4" fmla="*/ 94 w 127"/>
                  <a:gd name="T5" fmla="*/ 127 h 141"/>
                  <a:gd name="T6" fmla="*/ 94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4 w 127"/>
                  <a:gd name="T13" fmla="*/ 13 h 141"/>
                  <a:gd name="T14" fmla="*/ 94 w 127"/>
                  <a:gd name="T15" fmla="*/ 13 h 141"/>
                  <a:gd name="T16" fmla="*/ 31 w 127"/>
                  <a:gd name="T17" fmla="*/ 13 h 141"/>
                  <a:gd name="T18" fmla="*/ 31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1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4" y="13"/>
                    </a:cubicBez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7" name="Freeform 131">
                <a:extLst>
                  <a:ext uri="{FF2B5EF4-FFF2-40B4-BE49-F238E27FC236}">
                    <a16:creationId xmlns="" xmlns:a16="http://schemas.microsoft.com/office/drawing/2014/main" id="{C55939DE-F2A8-014A-8F68-09E8FEEA9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875213"/>
                <a:ext cx="1700213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4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70 w 4721"/>
                  <a:gd name="T11" fmla="*/ 1111 h 1609"/>
                  <a:gd name="T12" fmla="*/ 3245 w 4721"/>
                  <a:gd name="T13" fmla="*/ 1111 h 1609"/>
                  <a:gd name="T14" fmla="*/ 2754 w 4721"/>
                  <a:gd name="T15" fmla="*/ 1455 h 1609"/>
                  <a:gd name="T16" fmla="*/ 3278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9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5 w 4721"/>
                  <a:gd name="T29" fmla="*/ 1417 h 1609"/>
                  <a:gd name="T30" fmla="*/ 3344 w 4721"/>
                  <a:gd name="T31" fmla="*/ 1436 h 1609"/>
                  <a:gd name="T32" fmla="*/ 3114 w 4721"/>
                  <a:gd name="T33" fmla="*/ 1417 h 1609"/>
                  <a:gd name="T34" fmla="*/ 3574 w 4721"/>
                  <a:gd name="T35" fmla="*/ 1034 h 1609"/>
                  <a:gd name="T36" fmla="*/ 2492 w 4721"/>
                  <a:gd name="T37" fmla="*/ 1455 h 1609"/>
                  <a:gd name="T38" fmla="*/ 2492 w 4721"/>
                  <a:gd name="T39" fmla="*/ 153 h 1609"/>
                  <a:gd name="T40" fmla="*/ 2885 w 4721"/>
                  <a:gd name="T41" fmla="*/ 460 h 1609"/>
                  <a:gd name="T42" fmla="*/ 2950 w 4721"/>
                  <a:gd name="T43" fmla="*/ 1072 h 1609"/>
                  <a:gd name="T44" fmla="*/ 2262 w 4721"/>
                  <a:gd name="T45" fmla="*/ 1417 h 1609"/>
                  <a:gd name="T46" fmla="*/ 2303 w 4721"/>
                  <a:gd name="T47" fmla="*/ 162 h 1609"/>
                  <a:gd name="T48" fmla="*/ 2721 w 4721"/>
                  <a:gd name="T49" fmla="*/ 575 h 1609"/>
                  <a:gd name="T50" fmla="*/ 2655 w 4721"/>
                  <a:gd name="T51" fmla="*/ 1111 h 1609"/>
                  <a:gd name="T52" fmla="*/ 1934 w 4721"/>
                  <a:gd name="T53" fmla="*/ 1340 h 1609"/>
                  <a:gd name="T54" fmla="*/ 1491 w 4721"/>
                  <a:gd name="T55" fmla="*/ 804 h 1609"/>
                  <a:gd name="T56" fmla="*/ 2156 w 4721"/>
                  <a:gd name="T57" fmla="*/ 87 h 1609"/>
                  <a:gd name="T58" fmla="*/ 1771 w 4721"/>
                  <a:gd name="T59" fmla="*/ 613 h 1609"/>
                  <a:gd name="T60" fmla="*/ 2032 w 4721"/>
                  <a:gd name="T61" fmla="*/ 1302 h 1609"/>
                  <a:gd name="T62" fmla="*/ 1639 w 4721"/>
                  <a:gd name="T63" fmla="*/ 1379 h 1609"/>
                  <a:gd name="T64" fmla="*/ 1172 w 4721"/>
                  <a:gd name="T65" fmla="*/ 852 h 1609"/>
                  <a:gd name="T66" fmla="*/ 517 w 4721"/>
                  <a:gd name="T67" fmla="*/ 1523 h 1609"/>
                  <a:gd name="T68" fmla="*/ 689 w 4721"/>
                  <a:gd name="T69" fmla="*/ 1111 h 1609"/>
                  <a:gd name="T70" fmla="*/ 689 w 4721"/>
                  <a:gd name="T71" fmla="*/ 498 h 1609"/>
                  <a:gd name="T72" fmla="*/ 590 w 4721"/>
                  <a:gd name="T73" fmla="*/ 153 h 1609"/>
                  <a:gd name="T74" fmla="*/ 1082 w 4721"/>
                  <a:gd name="T75" fmla="*/ 728 h 1609"/>
                  <a:gd name="T76" fmla="*/ 1737 w 4721"/>
                  <a:gd name="T77" fmla="*/ 115 h 1609"/>
                  <a:gd name="T78" fmla="*/ 1541 w 4721"/>
                  <a:gd name="T79" fmla="*/ 575 h 1609"/>
                  <a:gd name="T80" fmla="*/ 1516 w 4721"/>
                  <a:gd name="T81" fmla="*/ 1523 h 1609"/>
                  <a:gd name="T82" fmla="*/ 1172 w 4721"/>
                  <a:gd name="T83" fmla="*/ 1312 h 1609"/>
                  <a:gd name="T84" fmla="*/ 779 w 4721"/>
                  <a:gd name="T85" fmla="*/ 1523 h 1609"/>
                  <a:gd name="T86" fmla="*/ 1049 w 4721"/>
                  <a:gd name="T87" fmla="*/ 1072 h 1609"/>
                  <a:gd name="T88" fmla="*/ 230 w 4721"/>
                  <a:gd name="T89" fmla="*/ 1494 h 1609"/>
                  <a:gd name="T90" fmla="*/ 558 w 4721"/>
                  <a:gd name="T91" fmla="*/ 958 h 1609"/>
                  <a:gd name="T92" fmla="*/ 295 w 4721"/>
                  <a:gd name="T93" fmla="*/ 192 h 1609"/>
                  <a:gd name="T94" fmla="*/ 787 w 4721"/>
                  <a:gd name="T95" fmla="*/ 766 h 1609"/>
                  <a:gd name="T96" fmla="*/ 779 w 4721"/>
                  <a:gd name="T97" fmla="*/ 87 h 1609"/>
                  <a:gd name="T98" fmla="*/ 1123 w 4721"/>
                  <a:gd name="T99" fmla="*/ 297 h 1609"/>
                  <a:gd name="T100" fmla="*/ 1516 w 4721"/>
                  <a:gd name="T101" fmla="*/ 87 h 1609"/>
                  <a:gd name="T102" fmla="*/ 1172 w 4721"/>
                  <a:gd name="T103" fmla="*/ 603 h 1609"/>
                  <a:gd name="T104" fmla="*/ 3090 w 4721"/>
                  <a:gd name="T105" fmla="*/ 87 h 1609"/>
                  <a:gd name="T106" fmla="*/ 3483 w 4721"/>
                  <a:gd name="T107" fmla="*/ 297 h 1609"/>
                  <a:gd name="T108" fmla="*/ 3836 w 4721"/>
                  <a:gd name="T109" fmla="*/ 115 h 1609"/>
                  <a:gd name="T110" fmla="*/ 3532 w 4721"/>
                  <a:gd name="T111" fmla="*/ 603 h 1609"/>
                  <a:gd name="T112" fmla="*/ 730 w 4721"/>
                  <a:gd name="T113" fmla="*/ 87 h 1609"/>
                  <a:gd name="T114" fmla="*/ 426 w 4721"/>
                  <a:gd name="T115" fmla="*/ 651 h 1609"/>
                  <a:gd name="T116" fmla="*/ 230 w 4721"/>
                  <a:gd name="T117" fmla="*/ 1187 h 1609"/>
                  <a:gd name="T118" fmla="*/ 4663 w 4721"/>
                  <a:gd name="T119" fmla="*/ 1446 h 1609"/>
                  <a:gd name="T120" fmla="*/ 4622 w 4721"/>
                  <a:gd name="T121" fmla="*/ 19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4" y="153"/>
                    </a:moveTo>
                    <a:lnTo>
                      <a:pt x="4491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3" y="306"/>
                    </a:lnTo>
                    <a:lnTo>
                      <a:pt x="4360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9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3" y="791"/>
                      <a:pt x="3983" y="804"/>
                    </a:cubicBezTo>
                    <a:lnTo>
                      <a:pt x="3983" y="804"/>
                    </a:lnTo>
                    <a:cubicBezTo>
                      <a:pt x="3983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9" y="1111"/>
                    </a:lnTo>
                    <a:lnTo>
                      <a:pt x="4327" y="1225"/>
                    </a:lnTo>
                    <a:lnTo>
                      <a:pt x="4360" y="1264"/>
                    </a:lnTo>
                    <a:lnTo>
                      <a:pt x="4393" y="1302"/>
                    </a:lnTo>
                    <a:lnTo>
                      <a:pt x="4491" y="1417"/>
                    </a:lnTo>
                    <a:lnTo>
                      <a:pt x="4524" y="1455"/>
                    </a:lnTo>
                    <a:lnTo>
                      <a:pt x="4524" y="1455"/>
                    </a:lnTo>
                    <a:cubicBezTo>
                      <a:pt x="4535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2" y="1516"/>
                      <a:pt x="4516" y="1523"/>
                    </a:cubicBezTo>
                    <a:lnTo>
                      <a:pt x="4516" y="1523"/>
                    </a:lnTo>
                    <a:cubicBezTo>
                      <a:pt x="4499" y="1529"/>
                      <a:pt x="4483" y="1529"/>
                      <a:pt x="4466" y="1523"/>
                    </a:cubicBezTo>
                    <a:lnTo>
                      <a:pt x="4466" y="1523"/>
                    </a:lnTo>
                    <a:cubicBezTo>
                      <a:pt x="4450" y="1516"/>
                      <a:pt x="4436" y="1506"/>
                      <a:pt x="4425" y="1494"/>
                    </a:cubicBezTo>
                    <a:lnTo>
                      <a:pt x="4393" y="1455"/>
                    </a:lnTo>
                    <a:lnTo>
                      <a:pt x="4360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9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9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3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50" y="92"/>
                      <a:pt x="4466" y="87"/>
                    </a:cubicBezTo>
                    <a:lnTo>
                      <a:pt x="4466" y="87"/>
                    </a:lnTo>
                    <a:cubicBezTo>
                      <a:pt x="4483" y="80"/>
                      <a:pt x="4499" y="80"/>
                      <a:pt x="4516" y="87"/>
                    </a:cubicBezTo>
                    <a:lnTo>
                      <a:pt x="4516" y="87"/>
                    </a:lnTo>
                    <a:cubicBezTo>
                      <a:pt x="4532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5" y="140"/>
                      <a:pt x="4524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8" y="1531"/>
                      <a:pt x="4196" y="1531"/>
                    </a:cubicBezTo>
                    <a:lnTo>
                      <a:pt x="4196" y="1531"/>
                    </a:lnTo>
                    <a:cubicBezTo>
                      <a:pt x="4174" y="1531"/>
                      <a:pt x="4155" y="1529"/>
                      <a:pt x="4139" y="1523"/>
                    </a:cubicBezTo>
                    <a:lnTo>
                      <a:pt x="4139" y="1523"/>
                    </a:lnTo>
                    <a:cubicBezTo>
                      <a:pt x="4122" y="1516"/>
                      <a:pt x="4109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6" y="1187"/>
                    </a:lnTo>
                    <a:lnTo>
                      <a:pt x="3803" y="1148"/>
                    </a:lnTo>
                    <a:lnTo>
                      <a:pt x="3770" y="1111"/>
                    </a:lnTo>
                    <a:lnTo>
                      <a:pt x="3737" y="1072"/>
                    </a:lnTo>
                    <a:lnTo>
                      <a:pt x="3705" y="1034"/>
                    </a:lnTo>
                    <a:lnTo>
                      <a:pt x="3672" y="996"/>
                    </a:lnTo>
                    <a:lnTo>
                      <a:pt x="3639" y="958"/>
                    </a:lnTo>
                    <a:lnTo>
                      <a:pt x="3606" y="919"/>
                    </a:lnTo>
                    <a:lnTo>
                      <a:pt x="3574" y="880"/>
                    </a:lnTo>
                    <a:lnTo>
                      <a:pt x="3574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3" y="852"/>
                    </a:cubicBezTo>
                    <a:lnTo>
                      <a:pt x="3483" y="852"/>
                    </a:lnTo>
                    <a:cubicBezTo>
                      <a:pt x="3466" y="858"/>
                      <a:pt x="3453" y="868"/>
                      <a:pt x="3442" y="880"/>
                    </a:cubicBezTo>
                    <a:lnTo>
                      <a:pt x="3409" y="919"/>
                    </a:lnTo>
                    <a:lnTo>
                      <a:pt x="3311" y="1034"/>
                    </a:lnTo>
                    <a:lnTo>
                      <a:pt x="3278" y="1072"/>
                    </a:lnTo>
                    <a:lnTo>
                      <a:pt x="3245" y="1111"/>
                    </a:lnTo>
                    <a:lnTo>
                      <a:pt x="3147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7" y="1506"/>
                      <a:pt x="2893" y="1516"/>
                      <a:pt x="2877" y="1523"/>
                    </a:cubicBezTo>
                    <a:lnTo>
                      <a:pt x="2877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8" y="1531"/>
                      <a:pt x="2778" y="1529"/>
                      <a:pt x="2762" y="1523"/>
                    </a:cubicBezTo>
                    <a:lnTo>
                      <a:pt x="2762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3" y="1468"/>
                      <a:pt x="2754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2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6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7" y="996"/>
                    </a:lnTo>
                    <a:lnTo>
                      <a:pt x="3180" y="958"/>
                    </a:lnTo>
                    <a:lnTo>
                      <a:pt x="3213" y="919"/>
                    </a:lnTo>
                    <a:lnTo>
                      <a:pt x="3245" y="880"/>
                    </a:lnTo>
                    <a:lnTo>
                      <a:pt x="3278" y="842"/>
                    </a:lnTo>
                    <a:lnTo>
                      <a:pt x="3278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8" y="766"/>
                    </a:cubicBezTo>
                    <a:lnTo>
                      <a:pt x="3245" y="728"/>
                    </a:lnTo>
                    <a:lnTo>
                      <a:pt x="3213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6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2" y="268"/>
                    </a:lnTo>
                    <a:lnTo>
                      <a:pt x="2754" y="153"/>
                    </a:lnTo>
                    <a:lnTo>
                      <a:pt x="2754" y="153"/>
                    </a:lnTo>
                    <a:cubicBezTo>
                      <a:pt x="2743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2" y="87"/>
                    </a:cubicBezTo>
                    <a:lnTo>
                      <a:pt x="2762" y="87"/>
                    </a:lnTo>
                    <a:cubicBezTo>
                      <a:pt x="2778" y="80"/>
                      <a:pt x="2798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7" y="87"/>
                    </a:cubicBezTo>
                    <a:lnTo>
                      <a:pt x="2877" y="87"/>
                    </a:lnTo>
                    <a:cubicBezTo>
                      <a:pt x="2893" y="92"/>
                      <a:pt x="2907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6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7" y="383"/>
                    </a:lnTo>
                    <a:lnTo>
                      <a:pt x="3180" y="421"/>
                    </a:lnTo>
                    <a:lnTo>
                      <a:pt x="3213" y="460"/>
                    </a:lnTo>
                    <a:lnTo>
                      <a:pt x="3245" y="498"/>
                    </a:lnTo>
                    <a:lnTo>
                      <a:pt x="3278" y="536"/>
                    </a:lnTo>
                    <a:lnTo>
                      <a:pt x="3311" y="575"/>
                    </a:lnTo>
                    <a:lnTo>
                      <a:pt x="3344" y="613"/>
                    </a:lnTo>
                    <a:lnTo>
                      <a:pt x="3377" y="651"/>
                    </a:lnTo>
                    <a:lnTo>
                      <a:pt x="3409" y="689"/>
                    </a:lnTo>
                    <a:lnTo>
                      <a:pt x="3442" y="728"/>
                    </a:lnTo>
                    <a:lnTo>
                      <a:pt x="3442" y="728"/>
                    </a:lnTo>
                    <a:cubicBezTo>
                      <a:pt x="3453" y="740"/>
                      <a:pt x="3466" y="750"/>
                      <a:pt x="3483" y="757"/>
                    </a:cubicBezTo>
                    <a:lnTo>
                      <a:pt x="3483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4" y="728"/>
                    </a:cubicBezTo>
                    <a:lnTo>
                      <a:pt x="3606" y="689"/>
                    </a:lnTo>
                    <a:lnTo>
                      <a:pt x="3639" y="651"/>
                    </a:lnTo>
                    <a:lnTo>
                      <a:pt x="3737" y="536"/>
                    </a:lnTo>
                    <a:lnTo>
                      <a:pt x="3770" y="498"/>
                    </a:lnTo>
                    <a:lnTo>
                      <a:pt x="3803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9" y="102"/>
                      <a:pt x="4122" y="92"/>
                      <a:pt x="4139" y="87"/>
                    </a:cubicBezTo>
                    <a:lnTo>
                      <a:pt x="4139" y="87"/>
                    </a:lnTo>
                    <a:cubicBezTo>
                      <a:pt x="4155" y="80"/>
                      <a:pt x="4174" y="77"/>
                      <a:pt x="4196" y="77"/>
                    </a:cubicBezTo>
                    <a:lnTo>
                      <a:pt x="4196" y="77"/>
                    </a:lnTo>
                    <a:cubicBezTo>
                      <a:pt x="4218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70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9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6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1" y="791"/>
                      <a:pt x="3721" y="804"/>
                    </a:cubicBezTo>
                    <a:lnTo>
                      <a:pt x="3721" y="804"/>
                    </a:lnTo>
                    <a:cubicBezTo>
                      <a:pt x="3721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70" y="1516"/>
                      <a:pt x="4253" y="1523"/>
                    </a:cubicBezTo>
                    <a:lnTo>
                      <a:pt x="3925" y="1523"/>
                    </a:lnTo>
                    <a:lnTo>
                      <a:pt x="3925" y="1523"/>
                    </a:lnTo>
                    <a:cubicBezTo>
                      <a:pt x="3909" y="1529"/>
                      <a:pt x="3892" y="1529"/>
                      <a:pt x="3877" y="1523"/>
                    </a:cubicBezTo>
                    <a:lnTo>
                      <a:pt x="3877" y="1523"/>
                    </a:lnTo>
                    <a:cubicBezTo>
                      <a:pt x="3860" y="1516"/>
                      <a:pt x="3846" y="1506"/>
                      <a:pt x="3836" y="1494"/>
                    </a:cubicBezTo>
                    <a:lnTo>
                      <a:pt x="3803" y="1455"/>
                    </a:lnTo>
                    <a:lnTo>
                      <a:pt x="3770" y="1417"/>
                    </a:lnTo>
                    <a:lnTo>
                      <a:pt x="3770" y="1417"/>
                    </a:lnTo>
                    <a:cubicBezTo>
                      <a:pt x="3759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5" y="1404"/>
                      <a:pt x="3705" y="1417"/>
                    </a:cubicBezTo>
                    <a:lnTo>
                      <a:pt x="3705" y="1417"/>
                    </a:lnTo>
                    <a:cubicBezTo>
                      <a:pt x="3693" y="1430"/>
                      <a:pt x="3682" y="1436"/>
                      <a:pt x="3672" y="1436"/>
                    </a:cubicBezTo>
                    <a:lnTo>
                      <a:pt x="3672" y="1436"/>
                    </a:lnTo>
                    <a:cubicBezTo>
                      <a:pt x="3660" y="1436"/>
                      <a:pt x="3650" y="1430"/>
                      <a:pt x="3639" y="1417"/>
                    </a:cubicBezTo>
                    <a:lnTo>
                      <a:pt x="3606" y="1379"/>
                    </a:lnTo>
                    <a:lnTo>
                      <a:pt x="3574" y="1340"/>
                    </a:lnTo>
                    <a:lnTo>
                      <a:pt x="3574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3" y="1312"/>
                    </a:cubicBezTo>
                    <a:lnTo>
                      <a:pt x="3483" y="1312"/>
                    </a:lnTo>
                    <a:cubicBezTo>
                      <a:pt x="3466" y="1318"/>
                      <a:pt x="3453" y="1327"/>
                      <a:pt x="3442" y="1340"/>
                    </a:cubicBezTo>
                    <a:lnTo>
                      <a:pt x="3409" y="1379"/>
                    </a:lnTo>
                    <a:lnTo>
                      <a:pt x="3377" y="1417"/>
                    </a:lnTo>
                    <a:lnTo>
                      <a:pt x="3377" y="1417"/>
                    </a:lnTo>
                    <a:cubicBezTo>
                      <a:pt x="3365" y="1430"/>
                      <a:pt x="3354" y="1436"/>
                      <a:pt x="3344" y="1436"/>
                    </a:cubicBezTo>
                    <a:lnTo>
                      <a:pt x="3344" y="1436"/>
                    </a:lnTo>
                    <a:cubicBezTo>
                      <a:pt x="3333" y="1436"/>
                      <a:pt x="3322" y="1430"/>
                      <a:pt x="3311" y="1417"/>
                    </a:cubicBezTo>
                    <a:lnTo>
                      <a:pt x="3311" y="1417"/>
                    </a:lnTo>
                    <a:cubicBezTo>
                      <a:pt x="3300" y="1404"/>
                      <a:pt x="3289" y="1398"/>
                      <a:pt x="3278" y="1398"/>
                    </a:cubicBezTo>
                    <a:lnTo>
                      <a:pt x="3278" y="1398"/>
                    </a:lnTo>
                    <a:cubicBezTo>
                      <a:pt x="3267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9" y="1506"/>
                      <a:pt x="3155" y="1516"/>
                      <a:pt x="3139" y="1523"/>
                    </a:cubicBezTo>
                    <a:lnTo>
                      <a:pt x="3139" y="1523"/>
                    </a:lnTo>
                    <a:cubicBezTo>
                      <a:pt x="3122" y="1529"/>
                      <a:pt x="3106" y="1529"/>
                      <a:pt x="3090" y="1523"/>
                    </a:cubicBezTo>
                    <a:lnTo>
                      <a:pt x="3090" y="1523"/>
                    </a:lnTo>
                    <a:cubicBezTo>
                      <a:pt x="3073" y="1516"/>
                      <a:pt x="3065" y="1506"/>
                      <a:pt x="3065" y="1494"/>
                    </a:cubicBezTo>
                    <a:lnTo>
                      <a:pt x="3065" y="1494"/>
                    </a:lnTo>
                    <a:cubicBezTo>
                      <a:pt x="3065" y="1481"/>
                      <a:pt x="3071" y="1468"/>
                      <a:pt x="3081" y="1455"/>
                    </a:cubicBezTo>
                    <a:lnTo>
                      <a:pt x="3114" y="1417"/>
                    </a:lnTo>
                    <a:lnTo>
                      <a:pt x="3147" y="1379"/>
                    </a:lnTo>
                    <a:lnTo>
                      <a:pt x="3180" y="1340"/>
                    </a:lnTo>
                    <a:lnTo>
                      <a:pt x="3213" y="1302"/>
                    </a:lnTo>
                    <a:lnTo>
                      <a:pt x="3245" y="1264"/>
                    </a:lnTo>
                    <a:lnTo>
                      <a:pt x="3278" y="1225"/>
                    </a:lnTo>
                    <a:lnTo>
                      <a:pt x="3311" y="1187"/>
                    </a:lnTo>
                    <a:lnTo>
                      <a:pt x="3344" y="1148"/>
                    </a:lnTo>
                    <a:lnTo>
                      <a:pt x="3377" y="1111"/>
                    </a:lnTo>
                    <a:lnTo>
                      <a:pt x="3409" y="1072"/>
                    </a:lnTo>
                    <a:lnTo>
                      <a:pt x="3442" y="1034"/>
                    </a:lnTo>
                    <a:lnTo>
                      <a:pt x="3442" y="1034"/>
                    </a:lnTo>
                    <a:cubicBezTo>
                      <a:pt x="3453" y="1021"/>
                      <a:pt x="3466" y="1011"/>
                      <a:pt x="3483" y="1005"/>
                    </a:cubicBezTo>
                    <a:lnTo>
                      <a:pt x="3483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4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5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2" y="1516"/>
                      <a:pt x="3925" y="1523"/>
                    </a:cubicBezTo>
                    <a:lnTo>
                      <a:pt x="4253" y="1523"/>
                    </a:lnTo>
                    <a:close/>
                    <a:moveTo>
                      <a:pt x="2623" y="1455"/>
                    </a:moveTo>
                    <a:lnTo>
                      <a:pt x="2590" y="1494"/>
                    </a:lnTo>
                    <a:lnTo>
                      <a:pt x="2590" y="1494"/>
                    </a:lnTo>
                    <a:cubicBezTo>
                      <a:pt x="2579" y="1506"/>
                      <a:pt x="2565" y="1516"/>
                      <a:pt x="2549" y="1523"/>
                    </a:cubicBezTo>
                    <a:lnTo>
                      <a:pt x="2549" y="1523"/>
                    </a:lnTo>
                    <a:cubicBezTo>
                      <a:pt x="2533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1" y="1468"/>
                      <a:pt x="2492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90" y="1340"/>
                    </a:lnTo>
                    <a:lnTo>
                      <a:pt x="2688" y="1225"/>
                    </a:lnTo>
                    <a:lnTo>
                      <a:pt x="2721" y="1187"/>
                    </a:lnTo>
                    <a:lnTo>
                      <a:pt x="2754" y="1148"/>
                    </a:lnTo>
                    <a:lnTo>
                      <a:pt x="2852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6" y="842"/>
                    </a:lnTo>
                    <a:lnTo>
                      <a:pt x="3016" y="842"/>
                    </a:lnTo>
                    <a:cubicBezTo>
                      <a:pt x="3027" y="830"/>
                      <a:pt x="3032" y="817"/>
                      <a:pt x="3032" y="804"/>
                    </a:cubicBezTo>
                    <a:lnTo>
                      <a:pt x="3032" y="804"/>
                    </a:lnTo>
                    <a:cubicBezTo>
                      <a:pt x="3032" y="791"/>
                      <a:pt x="3027" y="778"/>
                      <a:pt x="3016" y="766"/>
                    </a:cubicBezTo>
                    <a:lnTo>
                      <a:pt x="2492" y="153"/>
                    </a:lnTo>
                    <a:lnTo>
                      <a:pt x="2492" y="153"/>
                    </a:lnTo>
                    <a:cubicBezTo>
                      <a:pt x="2481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3" y="80"/>
                      <a:pt x="2549" y="87"/>
                    </a:cubicBezTo>
                    <a:lnTo>
                      <a:pt x="2549" y="87"/>
                    </a:lnTo>
                    <a:cubicBezTo>
                      <a:pt x="2565" y="92"/>
                      <a:pt x="2579" y="102"/>
                      <a:pt x="2590" y="115"/>
                    </a:cubicBezTo>
                    <a:lnTo>
                      <a:pt x="2623" y="153"/>
                    </a:lnTo>
                    <a:lnTo>
                      <a:pt x="2655" y="192"/>
                    </a:lnTo>
                    <a:lnTo>
                      <a:pt x="2688" y="230"/>
                    </a:lnTo>
                    <a:lnTo>
                      <a:pt x="2721" y="268"/>
                    </a:lnTo>
                    <a:lnTo>
                      <a:pt x="2754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2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6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7" y="766"/>
                    </a:lnTo>
                    <a:lnTo>
                      <a:pt x="3147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7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4" y="1302"/>
                    </a:lnTo>
                    <a:lnTo>
                      <a:pt x="2655" y="1417"/>
                    </a:lnTo>
                    <a:lnTo>
                      <a:pt x="2623" y="1455"/>
                    </a:lnTo>
                    <a:close/>
                    <a:moveTo>
                      <a:pt x="2426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4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8" y="1443"/>
                      <a:pt x="2355" y="1444"/>
                      <a:pt x="2352" y="1446"/>
                    </a:cubicBezTo>
                    <a:lnTo>
                      <a:pt x="2352" y="1446"/>
                    </a:lnTo>
                    <a:cubicBezTo>
                      <a:pt x="2335" y="1452"/>
                      <a:pt x="2320" y="1452"/>
                      <a:pt x="2303" y="1446"/>
                    </a:cubicBezTo>
                    <a:lnTo>
                      <a:pt x="2303" y="1446"/>
                    </a:lnTo>
                    <a:cubicBezTo>
                      <a:pt x="2287" y="1439"/>
                      <a:pt x="2273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1" y="996"/>
                    </a:lnTo>
                    <a:lnTo>
                      <a:pt x="1868" y="958"/>
                    </a:lnTo>
                    <a:lnTo>
                      <a:pt x="1771" y="842"/>
                    </a:lnTo>
                    <a:lnTo>
                      <a:pt x="1771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1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3" y="179"/>
                      <a:pt x="2287" y="169"/>
                      <a:pt x="2303" y="162"/>
                    </a:cubicBezTo>
                    <a:lnTo>
                      <a:pt x="2303" y="162"/>
                    </a:lnTo>
                    <a:cubicBezTo>
                      <a:pt x="2320" y="157"/>
                      <a:pt x="2335" y="157"/>
                      <a:pt x="2352" y="162"/>
                    </a:cubicBezTo>
                    <a:lnTo>
                      <a:pt x="2352" y="162"/>
                    </a:lnTo>
                    <a:cubicBezTo>
                      <a:pt x="2355" y="163"/>
                      <a:pt x="2358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4" y="181"/>
                      <a:pt x="2393" y="192"/>
                    </a:cubicBezTo>
                    <a:lnTo>
                      <a:pt x="2426" y="230"/>
                    </a:lnTo>
                    <a:lnTo>
                      <a:pt x="2459" y="268"/>
                    </a:lnTo>
                    <a:lnTo>
                      <a:pt x="2492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90" y="421"/>
                    </a:lnTo>
                    <a:lnTo>
                      <a:pt x="2623" y="460"/>
                    </a:lnTo>
                    <a:lnTo>
                      <a:pt x="2655" y="498"/>
                    </a:lnTo>
                    <a:lnTo>
                      <a:pt x="2688" y="536"/>
                    </a:lnTo>
                    <a:lnTo>
                      <a:pt x="2721" y="575"/>
                    </a:lnTo>
                    <a:lnTo>
                      <a:pt x="2754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2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6" y="778"/>
                      <a:pt x="2901" y="791"/>
                      <a:pt x="2901" y="804"/>
                    </a:cubicBezTo>
                    <a:lnTo>
                      <a:pt x="2901" y="804"/>
                    </a:lnTo>
                    <a:cubicBezTo>
                      <a:pt x="2901" y="817"/>
                      <a:pt x="2896" y="830"/>
                      <a:pt x="2885" y="842"/>
                    </a:cubicBezTo>
                    <a:lnTo>
                      <a:pt x="2852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4" y="996"/>
                    </a:lnTo>
                    <a:lnTo>
                      <a:pt x="2721" y="1034"/>
                    </a:lnTo>
                    <a:lnTo>
                      <a:pt x="2688" y="1072"/>
                    </a:lnTo>
                    <a:lnTo>
                      <a:pt x="2655" y="1111"/>
                    </a:lnTo>
                    <a:lnTo>
                      <a:pt x="2623" y="1148"/>
                    </a:lnTo>
                    <a:lnTo>
                      <a:pt x="2590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2" y="1302"/>
                    </a:lnTo>
                    <a:lnTo>
                      <a:pt x="2459" y="1340"/>
                    </a:lnTo>
                    <a:lnTo>
                      <a:pt x="2426" y="1379"/>
                    </a:lnTo>
                    <a:close/>
                    <a:moveTo>
                      <a:pt x="2156" y="1523"/>
                    </a:moveTo>
                    <a:lnTo>
                      <a:pt x="2156" y="1523"/>
                    </a:lnTo>
                    <a:cubicBezTo>
                      <a:pt x="2139" y="1529"/>
                      <a:pt x="2123" y="1529"/>
                      <a:pt x="2106" y="1523"/>
                    </a:cubicBezTo>
                    <a:lnTo>
                      <a:pt x="2106" y="1523"/>
                    </a:lnTo>
                    <a:cubicBezTo>
                      <a:pt x="2090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7" y="1379"/>
                    </a:lnTo>
                    <a:lnTo>
                      <a:pt x="1934" y="1340"/>
                    </a:lnTo>
                    <a:lnTo>
                      <a:pt x="1901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3" y="1187"/>
                    </a:lnTo>
                    <a:lnTo>
                      <a:pt x="1771" y="1148"/>
                    </a:lnTo>
                    <a:lnTo>
                      <a:pt x="1737" y="1111"/>
                    </a:lnTo>
                    <a:lnTo>
                      <a:pt x="1705" y="1072"/>
                    </a:lnTo>
                    <a:lnTo>
                      <a:pt x="1672" y="1034"/>
                    </a:lnTo>
                    <a:lnTo>
                      <a:pt x="1639" y="996"/>
                    </a:lnTo>
                    <a:lnTo>
                      <a:pt x="1607" y="958"/>
                    </a:lnTo>
                    <a:lnTo>
                      <a:pt x="1573" y="919"/>
                    </a:lnTo>
                    <a:lnTo>
                      <a:pt x="1541" y="880"/>
                    </a:lnTo>
                    <a:lnTo>
                      <a:pt x="1509" y="842"/>
                    </a:lnTo>
                    <a:lnTo>
                      <a:pt x="1509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9" y="766"/>
                    </a:cubicBezTo>
                    <a:lnTo>
                      <a:pt x="1541" y="728"/>
                    </a:lnTo>
                    <a:lnTo>
                      <a:pt x="1573" y="689"/>
                    </a:lnTo>
                    <a:lnTo>
                      <a:pt x="1607" y="651"/>
                    </a:lnTo>
                    <a:lnTo>
                      <a:pt x="1705" y="536"/>
                    </a:lnTo>
                    <a:lnTo>
                      <a:pt x="1737" y="498"/>
                    </a:lnTo>
                    <a:lnTo>
                      <a:pt x="1771" y="460"/>
                    </a:lnTo>
                    <a:lnTo>
                      <a:pt x="1868" y="345"/>
                    </a:lnTo>
                    <a:lnTo>
                      <a:pt x="1901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90" y="92"/>
                      <a:pt x="2106" y="87"/>
                    </a:cubicBezTo>
                    <a:lnTo>
                      <a:pt x="2106" y="87"/>
                    </a:lnTo>
                    <a:cubicBezTo>
                      <a:pt x="2123" y="80"/>
                      <a:pt x="2139" y="80"/>
                      <a:pt x="2156" y="87"/>
                    </a:cubicBezTo>
                    <a:lnTo>
                      <a:pt x="2156" y="87"/>
                    </a:lnTo>
                    <a:cubicBezTo>
                      <a:pt x="2171" y="92"/>
                      <a:pt x="2180" y="102"/>
                      <a:pt x="2180" y="115"/>
                    </a:cubicBezTo>
                    <a:lnTo>
                      <a:pt x="2180" y="115"/>
                    </a:lnTo>
                    <a:cubicBezTo>
                      <a:pt x="2180" y="128"/>
                      <a:pt x="2175" y="140"/>
                      <a:pt x="2164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7" y="383"/>
                    </a:lnTo>
                    <a:lnTo>
                      <a:pt x="1934" y="421"/>
                    </a:lnTo>
                    <a:lnTo>
                      <a:pt x="1901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3" y="575"/>
                    </a:lnTo>
                    <a:lnTo>
                      <a:pt x="1771" y="613"/>
                    </a:lnTo>
                    <a:lnTo>
                      <a:pt x="1737" y="651"/>
                    </a:lnTo>
                    <a:lnTo>
                      <a:pt x="1705" y="689"/>
                    </a:lnTo>
                    <a:lnTo>
                      <a:pt x="1672" y="728"/>
                    </a:lnTo>
                    <a:lnTo>
                      <a:pt x="1639" y="766"/>
                    </a:lnTo>
                    <a:lnTo>
                      <a:pt x="1639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9" y="842"/>
                    </a:cubicBezTo>
                    <a:lnTo>
                      <a:pt x="1672" y="880"/>
                    </a:lnTo>
                    <a:lnTo>
                      <a:pt x="1705" y="919"/>
                    </a:lnTo>
                    <a:lnTo>
                      <a:pt x="1803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7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4" y="1455"/>
                    </a:lnTo>
                    <a:lnTo>
                      <a:pt x="2164" y="1455"/>
                    </a:lnTo>
                    <a:cubicBezTo>
                      <a:pt x="2175" y="1468"/>
                      <a:pt x="2180" y="1481"/>
                      <a:pt x="2180" y="1494"/>
                    </a:cubicBezTo>
                    <a:lnTo>
                      <a:pt x="2180" y="1494"/>
                    </a:lnTo>
                    <a:cubicBezTo>
                      <a:pt x="2180" y="1506"/>
                      <a:pt x="2171" y="1516"/>
                      <a:pt x="2156" y="1523"/>
                    </a:cubicBezTo>
                    <a:lnTo>
                      <a:pt x="1893" y="1523"/>
                    </a:lnTo>
                    <a:lnTo>
                      <a:pt x="1893" y="1523"/>
                    </a:lnTo>
                    <a:cubicBezTo>
                      <a:pt x="1877" y="1529"/>
                      <a:pt x="1858" y="1531"/>
                      <a:pt x="1836" y="1531"/>
                    </a:cubicBezTo>
                    <a:lnTo>
                      <a:pt x="1836" y="1531"/>
                    </a:lnTo>
                    <a:cubicBezTo>
                      <a:pt x="1814" y="1531"/>
                      <a:pt x="1795" y="1529"/>
                      <a:pt x="1778" y="1523"/>
                    </a:cubicBezTo>
                    <a:lnTo>
                      <a:pt x="1778" y="1523"/>
                    </a:lnTo>
                    <a:cubicBezTo>
                      <a:pt x="1762" y="1516"/>
                      <a:pt x="1749" y="1506"/>
                      <a:pt x="1737" y="1494"/>
                    </a:cubicBezTo>
                    <a:lnTo>
                      <a:pt x="1705" y="1455"/>
                    </a:lnTo>
                    <a:lnTo>
                      <a:pt x="1672" y="1417"/>
                    </a:lnTo>
                    <a:lnTo>
                      <a:pt x="1639" y="1379"/>
                    </a:lnTo>
                    <a:lnTo>
                      <a:pt x="1607" y="1340"/>
                    </a:lnTo>
                    <a:lnTo>
                      <a:pt x="1573" y="1302"/>
                    </a:lnTo>
                    <a:lnTo>
                      <a:pt x="1541" y="1264"/>
                    </a:lnTo>
                    <a:lnTo>
                      <a:pt x="1509" y="1225"/>
                    </a:lnTo>
                    <a:lnTo>
                      <a:pt x="1475" y="1187"/>
                    </a:lnTo>
                    <a:lnTo>
                      <a:pt x="1443" y="1148"/>
                    </a:lnTo>
                    <a:lnTo>
                      <a:pt x="1409" y="1111"/>
                    </a:lnTo>
                    <a:lnTo>
                      <a:pt x="1377" y="1072"/>
                    </a:lnTo>
                    <a:lnTo>
                      <a:pt x="1344" y="1034"/>
                    </a:lnTo>
                    <a:lnTo>
                      <a:pt x="1311" y="996"/>
                    </a:lnTo>
                    <a:lnTo>
                      <a:pt x="1279" y="958"/>
                    </a:lnTo>
                    <a:lnTo>
                      <a:pt x="1245" y="919"/>
                    </a:lnTo>
                    <a:lnTo>
                      <a:pt x="1213" y="880"/>
                    </a:lnTo>
                    <a:lnTo>
                      <a:pt x="1213" y="880"/>
                    </a:lnTo>
                    <a:cubicBezTo>
                      <a:pt x="1202" y="868"/>
                      <a:pt x="1188" y="858"/>
                      <a:pt x="1172" y="852"/>
                    </a:cubicBezTo>
                    <a:lnTo>
                      <a:pt x="1172" y="852"/>
                    </a:lnTo>
                    <a:cubicBezTo>
                      <a:pt x="1155" y="846"/>
                      <a:pt x="1140" y="846"/>
                      <a:pt x="1123" y="852"/>
                    </a:cubicBezTo>
                    <a:lnTo>
                      <a:pt x="1123" y="852"/>
                    </a:lnTo>
                    <a:cubicBezTo>
                      <a:pt x="1106" y="858"/>
                      <a:pt x="1093" y="868"/>
                      <a:pt x="1082" y="880"/>
                    </a:cubicBezTo>
                    <a:lnTo>
                      <a:pt x="1049" y="919"/>
                    </a:lnTo>
                    <a:lnTo>
                      <a:pt x="951" y="1034"/>
                    </a:lnTo>
                    <a:lnTo>
                      <a:pt x="918" y="1072"/>
                    </a:lnTo>
                    <a:lnTo>
                      <a:pt x="885" y="1111"/>
                    </a:lnTo>
                    <a:lnTo>
                      <a:pt x="787" y="1225"/>
                    </a:lnTo>
                    <a:lnTo>
                      <a:pt x="754" y="1264"/>
                    </a:lnTo>
                    <a:lnTo>
                      <a:pt x="721" y="1302"/>
                    </a:lnTo>
                    <a:lnTo>
                      <a:pt x="623" y="1417"/>
                    </a:lnTo>
                    <a:lnTo>
                      <a:pt x="590" y="1455"/>
                    </a:lnTo>
                    <a:lnTo>
                      <a:pt x="558" y="1494"/>
                    </a:lnTo>
                    <a:lnTo>
                      <a:pt x="558" y="1494"/>
                    </a:lnTo>
                    <a:cubicBezTo>
                      <a:pt x="547" y="1506"/>
                      <a:pt x="533" y="1516"/>
                      <a:pt x="517" y="1523"/>
                    </a:cubicBezTo>
                    <a:lnTo>
                      <a:pt x="517" y="1523"/>
                    </a:lnTo>
                    <a:cubicBezTo>
                      <a:pt x="500" y="1529"/>
                      <a:pt x="481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2" y="1523"/>
                    </a:cubicBezTo>
                    <a:lnTo>
                      <a:pt x="402" y="1523"/>
                    </a:lnTo>
                    <a:cubicBezTo>
                      <a:pt x="385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3" y="1468"/>
                      <a:pt x="394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2" y="1340"/>
                    </a:lnTo>
                    <a:lnTo>
                      <a:pt x="525" y="1302"/>
                    </a:lnTo>
                    <a:lnTo>
                      <a:pt x="558" y="1264"/>
                    </a:lnTo>
                    <a:lnTo>
                      <a:pt x="590" y="1225"/>
                    </a:lnTo>
                    <a:lnTo>
                      <a:pt x="623" y="1187"/>
                    </a:lnTo>
                    <a:lnTo>
                      <a:pt x="656" y="1148"/>
                    </a:lnTo>
                    <a:lnTo>
                      <a:pt x="689" y="1111"/>
                    </a:lnTo>
                    <a:lnTo>
                      <a:pt x="721" y="1072"/>
                    </a:lnTo>
                    <a:lnTo>
                      <a:pt x="754" y="1034"/>
                    </a:lnTo>
                    <a:lnTo>
                      <a:pt x="787" y="996"/>
                    </a:lnTo>
                    <a:lnTo>
                      <a:pt x="820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8" y="842"/>
                    </a:lnTo>
                    <a:lnTo>
                      <a:pt x="918" y="842"/>
                    </a:lnTo>
                    <a:cubicBezTo>
                      <a:pt x="929" y="830"/>
                      <a:pt x="935" y="817"/>
                      <a:pt x="935" y="804"/>
                    </a:cubicBezTo>
                    <a:lnTo>
                      <a:pt x="935" y="804"/>
                    </a:lnTo>
                    <a:cubicBezTo>
                      <a:pt x="935" y="791"/>
                      <a:pt x="929" y="778"/>
                      <a:pt x="918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20" y="651"/>
                    </a:lnTo>
                    <a:lnTo>
                      <a:pt x="721" y="536"/>
                    </a:lnTo>
                    <a:lnTo>
                      <a:pt x="689" y="498"/>
                    </a:lnTo>
                    <a:lnTo>
                      <a:pt x="656" y="460"/>
                    </a:lnTo>
                    <a:lnTo>
                      <a:pt x="558" y="345"/>
                    </a:lnTo>
                    <a:lnTo>
                      <a:pt x="525" y="306"/>
                    </a:lnTo>
                    <a:lnTo>
                      <a:pt x="492" y="268"/>
                    </a:lnTo>
                    <a:lnTo>
                      <a:pt x="394" y="153"/>
                    </a:lnTo>
                    <a:lnTo>
                      <a:pt x="394" y="153"/>
                    </a:lnTo>
                    <a:cubicBezTo>
                      <a:pt x="383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5" y="92"/>
                      <a:pt x="402" y="87"/>
                    </a:cubicBezTo>
                    <a:lnTo>
                      <a:pt x="402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1" y="77"/>
                      <a:pt x="500" y="80"/>
                      <a:pt x="517" y="87"/>
                    </a:cubicBezTo>
                    <a:lnTo>
                      <a:pt x="517" y="87"/>
                    </a:lnTo>
                    <a:cubicBezTo>
                      <a:pt x="533" y="92"/>
                      <a:pt x="547" y="102"/>
                      <a:pt x="558" y="115"/>
                    </a:cubicBezTo>
                    <a:lnTo>
                      <a:pt x="590" y="153"/>
                    </a:lnTo>
                    <a:lnTo>
                      <a:pt x="623" y="192"/>
                    </a:lnTo>
                    <a:lnTo>
                      <a:pt x="656" y="230"/>
                    </a:lnTo>
                    <a:lnTo>
                      <a:pt x="689" y="268"/>
                    </a:lnTo>
                    <a:lnTo>
                      <a:pt x="721" y="306"/>
                    </a:lnTo>
                    <a:lnTo>
                      <a:pt x="754" y="345"/>
                    </a:lnTo>
                    <a:lnTo>
                      <a:pt x="787" y="383"/>
                    </a:lnTo>
                    <a:lnTo>
                      <a:pt x="820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8" y="536"/>
                    </a:lnTo>
                    <a:lnTo>
                      <a:pt x="951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2" y="728"/>
                    </a:lnTo>
                    <a:lnTo>
                      <a:pt x="1082" y="728"/>
                    </a:lnTo>
                    <a:cubicBezTo>
                      <a:pt x="1093" y="740"/>
                      <a:pt x="1106" y="750"/>
                      <a:pt x="1123" y="757"/>
                    </a:cubicBezTo>
                    <a:lnTo>
                      <a:pt x="1123" y="757"/>
                    </a:lnTo>
                    <a:cubicBezTo>
                      <a:pt x="1140" y="763"/>
                      <a:pt x="1155" y="763"/>
                      <a:pt x="1172" y="757"/>
                    </a:cubicBezTo>
                    <a:lnTo>
                      <a:pt x="1172" y="757"/>
                    </a:lnTo>
                    <a:cubicBezTo>
                      <a:pt x="1188" y="750"/>
                      <a:pt x="1202" y="740"/>
                      <a:pt x="1213" y="728"/>
                    </a:cubicBezTo>
                    <a:lnTo>
                      <a:pt x="1245" y="689"/>
                    </a:lnTo>
                    <a:lnTo>
                      <a:pt x="1279" y="651"/>
                    </a:lnTo>
                    <a:lnTo>
                      <a:pt x="1377" y="536"/>
                    </a:lnTo>
                    <a:lnTo>
                      <a:pt x="1409" y="498"/>
                    </a:lnTo>
                    <a:lnTo>
                      <a:pt x="1443" y="460"/>
                    </a:lnTo>
                    <a:lnTo>
                      <a:pt x="1541" y="345"/>
                    </a:lnTo>
                    <a:lnTo>
                      <a:pt x="1573" y="306"/>
                    </a:lnTo>
                    <a:lnTo>
                      <a:pt x="1607" y="268"/>
                    </a:lnTo>
                    <a:lnTo>
                      <a:pt x="1705" y="153"/>
                    </a:lnTo>
                    <a:lnTo>
                      <a:pt x="1737" y="115"/>
                    </a:lnTo>
                    <a:lnTo>
                      <a:pt x="1737" y="115"/>
                    </a:lnTo>
                    <a:cubicBezTo>
                      <a:pt x="1749" y="102"/>
                      <a:pt x="1762" y="92"/>
                      <a:pt x="1778" y="87"/>
                    </a:cubicBezTo>
                    <a:lnTo>
                      <a:pt x="1778" y="87"/>
                    </a:lnTo>
                    <a:cubicBezTo>
                      <a:pt x="1795" y="80"/>
                      <a:pt x="1814" y="77"/>
                      <a:pt x="1836" y="77"/>
                    </a:cubicBezTo>
                    <a:lnTo>
                      <a:pt x="1836" y="77"/>
                    </a:lnTo>
                    <a:cubicBezTo>
                      <a:pt x="1858" y="77"/>
                      <a:pt x="1877" y="80"/>
                      <a:pt x="1893" y="87"/>
                    </a:cubicBezTo>
                    <a:lnTo>
                      <a:pt x="1893" y="87"/>
                    </a:lnTo>
                    <a:cubicBezTo>
                      <a:pt x="1910" y="92"/>
                      <a:pt x="1918" y="102"/>
                      <a:pt x="1918" y="115"/>
                    </a:cubicBezTo>
                    <a:lnTo>
                      <a:pt x="1918" y="115"/>
                    </a:lnTo>
                    <a:cubicBezTo>
                      <a:pt x="1918" y="128"/>
                      <a:pt x="1913" y="140"/>
                      <a:pt x="1901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3" y="268"/>
                    </a:lnTo>
                    <a:lnTo>
                      <a:pt x="1705" y="383"/>
                    </a:lnTo>
                    <a:lnTo>
                      <a:pt x="1672" y="421"/>
                    </a:lnTo>
                    <a:lnTo>
                      <a:pt x="1639" y="460"/>
                    </a:lnTo>
                    <a:lnTo>
                      <a:pt x="1541" y="575"/>
                    </a:lnTo>
                    <a:lnTo>
                      <a:pt x="1509" y="613"/>
                    </a:lnTo>
                    <a:lnTo>
                      <a:pt x="1475" y="651"/>
                    </a:lnTo>
                    <a:lnTo>
                      <a:pt x="1377" y="766"/>
                    </a:lnTo>
                    <a:lnTo>
                      <a:pt x="1377" y="766"/>
                    </a:lnTo>
                    <a:cubicBezTo>
                      <a:pt x="1366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6" y="830"/>
                      <a:pt x="1377" y="842"/>
                    </a:cubicBezTo>
                    <a:lnTo>
                      <a:pt x="1901" y="1455"/>
                    </a:lnTo>
                    <a:lnTo>
                      <a:pt x="1901" y="1455"/>
                    </a:lnTo>
                    <a:cubicBezTo>
                      <a:pt x="1913" y="1468"/>
                      <a:pt x="1918" y="1481"/>
                      <a:pt x="1918" y="1494"/>
                    </a:cubicBezTo>
                    <a:lnTo>
                      <a:pt x="1918" y="1494"/>
                    </a:lnTo>
                    <a:cubicBezTo>
                      <a:pt x="1918" y="1506"/>
                      <a:pt x="1910" y="1516"/>
                      <a:pt x="1893" y="1523"/>
                    </a:cubicBezTo>
                    <a:lnTo>
                      <a:pt x="1565" y="1523"/>
                    </a:lnTo>
                    <a:lnTo>
                      <a:pt x="1565" y="1523"/>
                    </a:lnTo>
                    <a:cubicBezTo>
                      <a:pt x="1549" y="1529"/>
                      <a:pt x="1532" y="1529"/>
                      <a:pt x="1516" y="1523"/>
                    </a:cubicBezTo>
                    <a:lnTo>
                      <a:pt x="1516" y="1523"/>
                    </a:lnTo>
                    <a:cubicBezTo>
                      <a:pt x="1500" y="1516"/>
                      <a:pt x="1486" y="1506"/>
                      <a:pt x="1475" y="1494"/>
                    </a:cubicBezTo>
                    <a:lnTo>
                      <a:pt x="1443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9" y="1404"/>
                      <a:pt x="1388" y="1398"/>
                      <a:pt x="1377" y="1398"/>
                    </a:cubicBezTo>
                    <a:lnTo>
                      <a:pt x="1377" y="1398"/>
                    </a:lnTo>
                    <a:cubicBezTo>
                      <a:pt x="1366" y="1398"/>
                      <a:pt x="1355" y="1404"/>
                      <a:pt x="1344" y="1417"/>
                    </a:cubicBezTo>
                    <a:lnTo>
                      <a:pt x="1344" y="1417"/>
                    </a:lnTo>
                    <a:cubicBezTo>
                      <a:pt x="1333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9" y="1417"/>
                    </a:cubicBezTo>
                    <a:lnTo>
                      <a:pt x="1245" y="1379"/>
                    </a:lnTo>
                    <a:lnTo>
                      <a:pt x="1213" y="1340"/>
                    </a:lnTo>
                    <a:lnTo>
                      <a:pt x="1213" y="1340"/>
                    </a:lnTo>
                    <a:cubicBezTo>
                      <a:pt x="1202" y="1327"/>
                      <a:pt x="1188" y="1318"/>
                      <a:pt x="1172" y="1312"/>
                    </a:cubicBezTo>
                    <a:lnTo>
                      <a:pt x="1172" y="1312"/>
                    </a:lnTo>
                    <a:cubicBezTo>
                      <a:pt x="1155" y="1305"/>
                      <a:pt x="1140" y="1305"/>
                      <a:pt x="1123" y="1312"/>
                    </a:cubicBezTo>
                    <a:lnTo>
                      <a:pt x="1123" y="1312"/>
                    </a:lnTo>
                    <a:cubicBezTo>
                      <a:pt x="1106" y="1318"/>
                      <a:pt x="1093" y="1327"/>
                      <a:pt x="1082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5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2" y="1430"/>
                      <a:pt x="951" y="1417"/>
                    </a:cubicBezTo>
                    <a:lnTo>
                      <a:pt x="951" y="1417"/>
                    </a:lnTo>
                    <a:cubicBezTo>
                      <a:pt x="940" y="1404"/>
                      <a:pt x="929" y="1398"/>
                      <a:pt x="918" y="1398"/>
                    </a:cubicBezTo>
                    <a:lnTo>
                      <a:pt x="918" y="1398"/>
                    </a:lnTo>
                    <a:cubicBezTo>
                      <a:pt x="907" y="1398"/>
                      <a:pt x="896" y="1404"/>
                      <a:pt x="885" y="1417"/>
                    </a:cubicBezTo>
                    <a:lnTo>
                      <a:pt x="820" y="1494"/>
                    </a:lnTo>
                    <a:lnTo>
                      <a:pt x="820" y="1494"/>
                    </a:lnTo>
                    <a:cubicBezTo>
                      <a:pt x="809" y="1506"/>
                      <a:pt x="795" y="1516"/>
                      <a:pt x="779" y="1523"/>
                    </a:cubicBezTo>
                    <a:lnTo>
                      <a:pt x="779" y="1523"/>
                    </a:lnTo>
                    <a:cubicBezTo>
                      <a:pt x="762" y="1529"/>
                      <a:pt x="746" y="1529"/>
                      <a:pt x="730" y="1523"/>
                    </a:cubicBezTo>
                    <a:lnTo>
                      <a:pt x="730" y="1523"/>
                    </a:lnTo>
                    <a:cubicBezTo>
                      <a:pt x="713" y="1516"/>
                      <a:pt x="705" y="1506"/>
                      <a:pt x="705" y="1494"/>
                    </a:cubicBezTo>
                    <a:lnTo>
                      <a:pt x="705" y="1494"/>
                    </a:lnTo>
                    <a:cubicBezTo>
                      <a:pt x="705" y="1481"/>
                      <a:pt x="710" y="1468"/>
                      <a:pt x="721" y="1455"/>
                    </a:cubicBezTo>
                    <a:lnTo>
                      <a:pt x="754" y="1417"/>
                    </a:lnTo>
                    <a:lnTo>
                      <a:pt x="787" y="1379"/>
                    </a:lnTo>
                    <a:lnTo>
                      <a:pt x="820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8" y="1225"/>
                    </a:lnTo>
                    <a:lnTo>
                      <a:pt x="951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2" y="1034"/>
                    </a:lnTo>
                    <a:lnTo>
                      <a:pt x="1082" y="1034"/>
                    </a:lnTo>
                    <a:cubicBezTo>
                      <a:pt x="1093" y="1021"/>
                      <a:pt x="1106" y="1011"/>
                      <a:pt x="1123" y="1005"/>
                    </a:cubicBezTo>
                    <a:lnTo>
                      <a:pt x="1123" y="1005"/>
                    </a:lnTo>
                    <a:cubicBezTo>
                      <a:pt x="1140" y="999"/>
                      <a:pt x="1155" y="999"/>
                      <a:pt x="1172" y="1005"/>
                    </a:cubicBezTo>
                    <a:lnTo>
                      <a:pt x="1172" y="1005"/>
                    </a:lnTo>
                    <a:cubicBezTo>
                      <a:pt x="1188" y="1011"/>
                      <a:pt x="1202" y="1021"/>
                      <a:pt x="1213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5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lnTo>
                      <a:pt x="2156" y="1523"/>
                    </a:lnTo>
                    <a:close/>
                    <a:moveTo>
                      <a:pt x="262" y="1455"/>
                    </a:moveTo>
                    <a:lnTo>
                      <a:pt x="230" y="1494"/>
                    </a:lnTo>
                    <a:lnTo>
                      <a:pt x="230" y="1494"/>
                    </a:lnTo>
                    <a:cubicBezTo>
                      <a:pt x="219" y="1506"/>
                      <a:pt x="205" y="1516"/>
                      <a:pt x="189" y="1523"/>
                    </a:cubicBezTo>
                    <a:lnTo>
                      <a:pt x="189" y="1523"/>
                    </a:lnTo>
                    <a:cubicBezTo>
                      <a:pt x="172" y="1529"/>
                      <a:pt x="156" y="1529"/>
                      <a:pt x="140" y="1523"/>
                    </a:cubicBezTo>
                    <a:lnTo>
                      <a:pt x="140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1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30" y="1340"/>
                    </a:lnTo>
                    <a:lnTo>
                      <a:pt x="328" y="1225"/>
                    </a:lnTo>
                    <a:lnTo>
                      <a:pt x="361" y="1187"/>
                    </a:lnTo>
                    <a:lnTo>
                      <a:pt x="394" y="1148"/>
                    </a:lnTo>
                    <a:lnTo>
                      <a:pt x="492" y="1034"/>
                    </a:lnTo>
                    <a:lnTo>
                      <a:pt x="525" y="996"/>
                    </a:lnTo>
                    <a:lnTo>
                      <a:pt x="558" y="958"/>
                    </a:lnTo>
                    <a:lnTo>
                      <a:pt x="656" y="842"/>
                    </a:lnTo>
                    <a:lnTo>
                      <a:pt x="656" y="842"/>
                    </a:lnTo>
                    <a:cubicBezTo>
                      <a:pt x="667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7" y="778"/>
                      <a:pt x="656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1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40" y="87"/>
                    </a:cubicBezTo>
                    <a:lnTo>
                      <a:pt x="140" y="87"/>
                    </a:lnTo>
                    <a:cubicBezTo>
                      <a:pt x="156" y="80"/>
                      <a:pt x="172" y="80"/>
                      <a:pt x="189" y="87"/>
                    </a:cubicBezTo>
                    <a:lnTo>
                      <a:pt x="189" y="87"/>
                    </a:lnTo>
                    <a:cubicBezTo>
                      <a:pt x="205" y="92"/>
                      <a:pt x="219" y="102"/>
                      <a:pt x="230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1" y="268"/>
                    </a:lnTo>
                    <a:lnTo>
                      <a:pt x="394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2" y="421"/>
                    </a:lnTo>
                    <a:lnTo>
                      <a:pt x="525" y="460"/>
                    </a:lnTo>
                    <a:lnTo>
                      <a:pt x="558" y="498"/>
                    </a:lnTo>
                    <a:lnTo>
                      <a:pt x="590" y="536"/>
                    </a:lnTo>
                    <a:lnTo>
                      <a:pt x="623" y="575"/>
                    </a:lnTo>
                    <a:lnTo>
                      <a:pt x="656" y="613"/>
                    </a:lnTo>
                    <a:lnTo>
                      <a:pt x="689" y="651"/>
                    </a:lnTo>
                    <a:lnTo>
                      <a:pt x="721" y="689"/>
                    </a:lnTo>
                    <a:lnTo>
                      <a:pt x="754" y="728"/>
                    </a:lnTo>
                    <a:lnTo>
                      <a:pt x="787" y="766"/>
                    </a:lnTo>
                    <a:lnTo>
                      <a:pt x="787" y="766"/>
                    </a:lnTo>
                    <a:cubicBezTo>
                      <a:pt x="798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8" y="830"/>
                      <a:pt x="787" y="842"/>
                    </a:cubicBezTo>
                    <a:lnTo>
                      <a:pt x="754" y="880"/>
                    </a:lnTo>
                    <a:lnTo>
                      <a:pt x="721" y="919"/>
                    </a:lnTo>
                    <a:lnTo>
                      <a:pt x="623" y="1034"/>
                    </a:lnTo>
                    <a:lnTo>
                      <a:pt x="590" y="1072"/>
                    </a:lnTo>
                    <a:lnTo>
                      <a:pt x="558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4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30" y="87"/>
                    </a:moveTo>
                    <a:lnTo>
                      <a:pt x="730" y="87"/>
                    </a:lnTo>
                    <a:cubicBezTo>
                      <a:pt x="746" y="80"/>
                      <a:pt x="762" y="80"/>
                      <a:pt x="779" y="87"/>
                    </a:cubicBezTo>
                    <a:lnTo>
                      <a:pt x="779" y="87"/>
                    </a:lnTo>
                    <a:cubicBezTo>
                      <a:pt x="795" y="92"/>
                      <a:pt x="809" y="102"/>
                      <a:pt x="820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6" y="204"/>
                      <a:pt x="907" y="210"/>
                      <a:pt x="918" y="210"/>
                    </a:cubicBezTo>
                    <a:lnTo>
                      <a:pt x="918" y="210"/>
                    </a:lnTo>
                    <a:cubicBezTo>
                      <a:pt x="929" y="210"/>
                      <a:pt x="940" y="204"/>
                      <a:pt x="951" y="192"/>
                    </a:cubicBezTo>
                    <a:lnTo>
                      <a:pt x="951" y="192"/>
                    </a:lnTo>
                    <a:cubicBezTo>
                      <a:pt x="962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5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2" y="268"/>
                    </a:lnTo>
                    <a:lnTo>
                      <a:pt x="1082" y="268"/>
                    </a:lnTo>
                    <a:cubicBezTo>
                      <a:pt x="1093" y="281"/>
                      <a:pt x="1106" y="290"/>
                      <a:pt x="1123" y="297"/>
                    </a:cubicBezTo>
                    <a:lnTo>
                      <a:pt x="1123" y="297"/>
                    </a:lnTo>
                    <a:cubicBezTo>
                      <a:pt x="1140" y="303"/>
                      <a:pt x="1155" y="303"/>
                      <a:pt x="1172" y="297"/>
                    </a:cubicBezTo>
                    <a:lnTo>
                      <a:pt x="1172" y="297"/>
                    </a:lnTo>
                    <a:cubicBezTo>
                      <a:pt x="1188" y="290"/>
                      <a:pt x="1202" y="281"/>
                      <a:pt x="1213" y="268"/>
                    </a:cubicBezTo>
                    <a:lnTo>
                      <a:pt x="1279" y="192"/>
                    </a:lnTo>
                    <a:lnTo>
                      <a:pt x="1279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3" y="179"/>
                      <a:pt x="1344" y="192"/>
                    </a:cubicBezTo>
                    <a:lnTo>
                      <a:pt x="1344" y="192"/>
                    </a:lnTo>
                    <a:cubicBezTo>
                      <a:pt x="1355" y="204"/>
                      <a:pt x="1366" y="210"/>
                      <a:pt x="1377" y="210"/>
                    </a:cubicBezTo>
                    <a:lnTo>
                      <a:pt x="1377" y="210"/>
                    </a:lnTo>
                    <a:cubicBezTo>
                      <a:pt x="1388" y="210"/>
                      <a:pt x="1399" y="204"/>
                      <a:pt x="1409" y="192"/>
                    </a:cubicBezTo>
                    <a:lnTo>
                      <a:pt x="1443" y="153"/>
                    </a:lnTo>
                    <a:lnTo>
                      <a:pt x="1475" y="115"/>
                    </a:lnTo>
                    <a:lnTo>
                      <a:pt x="1475" y="115"/>
                    </a:lnTo>
                    <a:cubicBezTo>
                      <a:pt x="1486" y="102"/>
                      <a:pt x="1500" y="92"/>
                      <a:pt x="1516" y="87"/>
                    </a:cubicBezTo>
                    <a:lnTo>
                      <a:pt x="1516" y="87"/>
                    </a:lnTo>
                    <a:cubicBezTo>
                      <a:pt x="1532" y="80"/>
                      <a:pt x="1549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5" y="140"/>
                      <a:pt x="1573" y="153"/>
                    </a:cubicBezTo>
                    <a:lnTo>
                      <a:pt x="1541" y="192"/>
                    </a:lnTo>
                    <a:lnTo>
                      <a:pt x="1509" y="230"/>
                    </a:lnTo>
                    <a:lnTo>
                      <a:pt x="1475" y="268"/>
                    </a:lnTo>
                    <a:lnTo>
                      <a:pt x="1377" y="383"/>
                    </a:lnTo>
                    <a:lnTo>
                      <a:pt x="1344" y="421"/>
                    </a:lnTo>
                    <a:lnTo>
                      <a:pt x="1311" y="460"/>
                    </a:lnTo>
                    <a:lnTo>
                      <a:pt x="1213" y="575"/>
                    </a:lnTo>
                    <a:lnTo>
                      <a:pt x="1213" y="575"/>
                    </a:lnTo>
                    <a:cubicBezTo>
                      <a:pt x="1202" y="587"/>
                      <a:pt x="1188" y="597"/>
                      <a:pt x="1172" y="603"/>
                    </a:cubicBezTo>
                    <a:lnTo>
                      <a:pt x="1172" y="603"/>
                    </a:lnTo>
                    <a:cubicBezTo>
                      <a:pt x="1155" y="609"/>
                      <a:pt x="1140" y="609"/>
                      <a:pt x="1123" y="603"/>
                    </a:cubicBezTo>
                    <a:lnTo>
                      <a:pt x="1123" y="603"/>
                    </a:lnTo>
                    <a:cubicBezTo>
                      <a:pt x="1106" y="597"/>
                      <a:pt x="1093" y="587"/>
                      <a:pt x="1082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20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5" y="128"/>
                      <a:pt x="705" y="115"/>
                    </a:cubicBezTo>
                    <a:lnTo>
                      <a:pt x="705" y="115"/>
                    </a:lnTo>
                    <a:cubicBezTo>
                      <a:pt x="705" y="102"/>
                      <a:pt x="713" y="92"/>
                      <a:pt x="730" y="87"/>
                    </a:cubicBezTo>
                    <a:lnTo>
                      <a:pt x="3090" y="87"/>
                    </a:lnTo>
                    <a:lnTo>
                      <a:pt x="3090" y="87"/>
                    </a:lnTo>
                    <a:cubicBezTo>
                      <a:pt x="3106" y="80"/>
                      <a:pt x="3122" y="80"/>
                      <a:pt x="3139" y="87"/>
                    </a:cubicBezTo>
                    <a:lnTo>
                      <a:pt x="3139" y="87"/>
                    </a:lnTo>
                    <a:cubicBezTo>
                      <a:pt x="3155" y="92"/>
                      <a:pt x="3169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7" y="210"/>
                      <a:pt x="3278" y="210"/>
                    </a:cubicBezTo>
                    <a:lnTo>
                      <a:pt x="3278" y="210"/>
                    </a:lnTo>
                    <a:cubicBezTo>
                      <a:pt x="3289" y="210"/>
                      <a:pt x="3300" y="204"/>
                      <a:pt x="3311" y="192"/>
                    </a:cubicBezTo>
                    <a:lnTo>
                      <a:pt x="3311" y="192"/>
                    </a:lnTo>
                    <a:cubicBezTo>
                      <a:pt x="3322" y="179"/>
                      <a:pt x="3333" y="172"/>
                      <a:pt x="3344" y="172"/>
                    </a:cubicBezTo>
                    <a:lnTo>
                      <a:pt x="3344" y="172"/>
                    </a:lnTo>
                    <a:cubicBezTo>
                      <a:pt x="3354" y="172"/>
                      <a:pt x="3365" y="179"/>
                      <a:pt x="3377" y="192"/>
                    </a:cubicBezTo>
                    <a:lnTo>
                      <a:pt x="3409" y="230"/>
                    </a:lnTo>
                    <a:lnTo>
                      <a:pt x="3442" y="268"/>
                    </a:lnTo>
                    <a:lnTo>
                      <a:pt x="3442" y="268"/>
                    </a:lnTo>
                    <a:cubicBezTo>
                      <a:pt x="3453" y="281"/>
                      <a:pt x="3466" y="290"/>
                      <a:pt x="3483" y="297"/>
                    </a:cubicBezTo>
                    <a:lnTo>
                      <a:pt x="3483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4" y="268"/>
                    </a:cubicBezTo>
                    <a:lnTo>
                      <a:pt x="3639" y="192"/>
                    </a:lnTo>
                    <a:lnTo>
                      <a:pt x="3639" y="192"/>
                    </a:lnTo>
                    <a:cubicBezTo>
                      <a:pt x="3650" y="179"/>
                      <a:pt x="3660" y="172"/>
                      <a:pt x="3672" y="172"/>
                    </a:cubicBezTo>
                    <a:lnTo>
                      <a:pt x="3672" y="172"/>
                    </a:lnTo>
                    <a:cubicBezTo>
                      <a:pt x="3682" y="172"/>
                      <a:pt x="3693" y="179"/>
                      <a:pt x="3705" y="192"/>
                    </a:cubicBezTo>
                    <a:lnTo>
                      <a:pt x="3705" y="192"/>
                    </a:lnTo>
                    <a:cubicBezTo>
                      <a:pt x="3715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9" y="204"/>
                      <a:pt x="3770" y="192"/>
                    </a:cubicBezTo>
                    <a:lnTo>
                      <a:pt x="3803" y="153"/>
                    </a:lnTo>
                    <a:lnTo>
                      <a:pt x="3836" y="115"/>
                    </a:lnTo>
                    <a:lnTo>
                      <a:pt x="3836" y="115"/>
                    </a:lnTo>
                    <a:cubicBezTo>
                      <a:pt x="3846" y="102"/>
                      <a:pt x="3860" y="92"/>
                      <a:pt x="3877" y="87"/>
                    </a:cubicBezTo>
                    <a:lnTo>
                      <a:pt x="3877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2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5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6" y="268"/>
                    </a:lnTo>
                    <a:lnTo>
                      <a:pt x="3737" y="383"/>
                    </a:lnTo>
                    <a:lnTo>
                      <a:pt x="3705" y="421"/>
                    </a:lnTo>
                    <a:lnTo>
                      <a:pt x="3672" y="460"/>
                    </a:lnTo>
                    <a:lnTo>
                      <a:pt x="3574" y="575"/>
                    </a:lnTo>
                    <a:lnTo>
                      <a:pt x="3574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3" y="603"/>
                    </a:cubicBezTo>
                    <a:lnTo>
                      <a:pt x="3483" y="603"/>
                    </a:lnTo>
                    <a:cubicBezTo>
                      <a:pt x="3466" y="597"/>
                      <a:pt x="3453" y="587"/>
                      <a:pt x="3442" y="575"/>
                    </a:cubicBezTo>
                    <a:lnTo>
                      <a:pt x="3409" y="536"/>
                    </a:lnTo>
                    <a:lnTo>
                      <a:pt x="3377" y="498"/>
                    </a:lnTo>
                    <a:lnTo>
                      <a:pt x="3344" y="460"/>
                    </a:lnTo>
                    <a:lnTo>
                      <a:pt x="3245" y="345"/>
                    </a:lnTo>
                    <a:lnTo>
                      <a:pt x="3213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1" y="140"/>
                      <a:pt x="3065" y="128"/>
                      <a:pt x="3065" y="115"/>
                    </a:cubicBezTo>
                    <a:lnTo>
                      <a:pt x="3065" y="115"/>
                    </a:lnTo>
                    <a:cubicBezTo>
                      <a:pt x="3065" y="102"/>
                      <a:pt x="3073" y="92"/>
                      <a:pt x="3090" y="87"/>
                    </a:cubicBezTo>
                    <a:lnTo>
                      <a:pt x="730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4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30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1" y="575"/>
                    </a:lnTo>
                    <a:lnTo>
                      <a:pt x="394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2" y="728"/>
                    </a:lnTo>
                    <a:lnTo>
                      <a:pt x="525" y="766"/>
                    </a:lnTo>
                    <a:lnTo>
                      <a:pt x="525" y="766"/>
                    </a:lnTo>
                    <a:cubicBezTo>
                      <a:pt x="536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6" y="830"/>
                      <a:pt x="525" y="842"/>
                    </a:cubicBezTo>
                    <a:lnTo>
                      <a:pt x="492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4" y="996"/>
                    </a:lnTo>
                    <a:lnTo>
                      <a:pt x="361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30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4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8" y="1443"/>
                      <a:pt x="4715" y="1444"/>
                      <a:pt x="4712" y="1446"/>
                    </a:cubicBezTo>
                    <a:lnTo>
                      <a:pt x="4712" y="1446"/>
                    </a:lnTo>
                    <a:cubicBezTo>
                      <a:pt x="4696" y="1452"/>
                      <a:pt x="4679" y="1452"/>
                      <a:pt x="4663" y="1446"/>
                    </a:cubicBezTo>
                    <a:lnTo>
                      <a:pt x="4663" y="1446"/>
                    </a:lnTo>
                    <a:cubicBezTo>
                      <a:pt x="4647" y="1439"/>
                      <a:pt x="4633" y="1430"/>
                      <a:pt x="4622" y="1417"/>
                    </a:cubicBezTo>
                    <a:lnTo>
                      <a:pt x="4589" y="1379"/>
                    </a:lnTo>
                    <a:lnTo>
                      <a:pt x="4557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3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9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20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20" y="778"/>
                      <a:pt x="4130" y="766"/>
                    </a:cubicBezTo>
                    <a:lnTo>
                      <a:pt x="4622" y="192"/>
                    </a:lnTo>
                    <a:lnTo>
                      <a:pt x="4622" y="192"/>
                    </a:lnTo>
                    <a:cubicBezTo>
                      <a:pt x="4633" y="179"/>
                      <a:pt x="4647" y="169"/>
                      <a:pt x="4663" y="162"/>
                    </a:cubicBezTo>
                    <a:lnTo>
                      <a:pt x="4663" y="162"/>
                    </a:lnTo>
                    <a:cubicBezTo>
                      <a:pt x="4679" y="157"/>
                      <a:pt x="4696" y="157"/>
                      <a:pt x="4712" y="162"/>
                    </a:cubicBezTo>
                    <a:lnTo>
                      <a:pt x="4712" y="162"/>
                    </a:lnTo>
                    <a:cubicBezTo>
                      <a:pt x="4715" y="163"/>
                      <a:pt x="4718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8" name="Freeform 132">
                <a:extLst>
                  <a:ext uri="{FF2B5EF4-FFF2-40B4-BE49-F238E27FC236}">
                    <a16:creationId xmlns="" xmlns:a16="http://schemas.microsoft.com/office/drawing/2014/main" id="{EC1C8B4E-220A-4144-A770-DBC2C1BDF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5375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2 w 689"/>
                  <a:gd name="T7" fmla="*/ 762 h 1450"/>
                  <a:gd name="T8" fmla="*/ 688 w 689"/>
                  <a:gd name="T9" fmla="*/ 724 h 1450"/>
                  <a:gd name="T10" fmla="*/ 672 w 689"/>
                  <a:gd name="T11" fmla="*/ 686 h 1450"/>
                  <a:gd name="T12" fmla="*/ 606 w 689"/>
                  <a:gd name="T13" fmla="*/ 609 h 1450"/>
                  <a:gd name="T14" fmla="*/ 541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9 w 689"/>
                  <a:gd name="T23" fmla="*/ 226 h 1450"/>
                  <a:gd name="T24" fmla="*/ 213 w 689"/>
                  <a:gd name="T25" fmla="*/ 150 h 1450"/>
                  <a:gd name="T26" fmla="*/ 147 w 689"/>
                  <a:gd name="T27" fmla="*/ 73 h 1450"/>
                  <a:gd name="T28" fmla="*/ 115 w 689"/>
                  <a:gd name="T29" fmla="*/ 35 h 1450"/>
                  <a:gd name="T30" fmla="*/ 74 w 689"/>
                  <a:gd name="T31" fmla="*/ 7 h 1450"/>
                  <a:gd name="T32" fmla="*/ 25 w 689"/>
                  <a:gd name="T33" fmla="*/ 7 h 1450"/>
                  <a:gd name="T34" fmla="*/ 0 w 689"/>
                  <a:gd name="T35" fmla="*/ 35 h 1450"/>
                  <a:gd name="T36" fmla="*/ 541 w 689"/>
                  <a:gd name="T37" fmla="*/ 686 h 1450"/>
                  <a:gd name="T38" fmla="*/ 557 w 689"/>
                  <a:gd name="T39" fmla="*/ 724 h 1450"/>
                  <a:gd name="T40" fmla="*/ 541 w 689"/>
                  <a:gd name="T41" fmla="*/ 762 h 1450"/>
                  <a:gd name="T42" fmla="*/ 410 w 689"/>
                  <a:gd name="T43" fmla="*/ 916 h 1450"/>
                  <a:gd name="T44" fmla="*/ 279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5 w 689"/>
                  <a:gd name="T55" fmla="*/ 1443 h 1450"/>
                  <a:gd name="T56" fmla="*/ 74 w 689"/>
                  <a:gd name="T57" fmla="*/ 1443 h 1450"/>
                  <a:gd name="T58" fmla="*/ 115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3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2" y="762"/>
                    </a:lnTo>
                    <a:lnTo>
                      <a:pt x="672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2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1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3" y="418"/>
                    </a:lnTo>
                    <a:lnTo>
                      <a:pt x="410" y="380"/>
                    </a:lnTo>
                    <a:lnTo>
                      <a:pt x="377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9" y="226"/>
                    </a:lnTo>
                    <a:lnTo>
                      <a:pt x="246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6" y="73"/>
                    </a:cubicBezTo>
                    <a:lnTo>
                      <a:pt x="541" y="686"/>
                    </a:lnTo>
                    <a:lnTo>
                      <a:pt x="541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1" y="762"/>
                    </a:cubicBezTo>
                    <a:lnTo>
                      <a:pt x="443" y="878"/>
                    </a:lnTo>
                    <a:lnTo>
                      <a:pt x="410" y="916"/>
                    </a:lnTo>
                    <a:lnTo>
                      <a:pt x="377" y="954"/>
                    </a:lnTo>
                    <a:lnTo>
                      <a:pt x="279" y="1068"/>
                    </a:lnTo>
                    <a:lnTo>
                      <a:pt x="246" y="1107"/>
                    </a:lnTo>
                    <a:lnTo>
                      <a:pt x="213" y="1145"/>
                    </a:lnTo>
                    <a:lnTo>
                      <a:pt x="115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6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5" y="1443"/>
                    </a:cubicBezTo>
                    <a:lnTo>
                      <a:pt x="25" y="1443"/>
                    </a:lnTo>
                    <a:cubicBezTo>
                      <a:pt x="41" y="1449"/>
                      <a:pt x="57" y="1449"/>
                      <a:pt x="74" y="1443"/>
                    </a:cubicBezTo>
                    <a:lnTo>
                      <a:pt x="74" y="1443"/>
                    </a:lnTo>
                    <a:cubicBezTo>
                      <a:pt x="90" y="1436"/>
                      <a:pt x="104" y="1426"/>
                      <a:pt x="115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9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9" name="Freeform 133">
                <a:extLst>
                  <a:ext uri="{FF2B5EF4-FFF2-40B4-BE49-F238E27FC236}">
                    <a16:creationId xmlns="" xmlns:a16="http://schemas.microsoft.com/office/drawing/2014/main" id="{F190581B-C50C-7E42-9E03-60E30561E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625" y="4902200"/>
                <a:ext cx="555625" cy="523875"/>
              </a:xfrm>
              <a:custGeom>
                <a:avLst/>
                <a:gdLst>
                  <a:gd name="T0" fmla="*/ 983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30 w 1542"/>
                  <a:gd name="T17" fmla="*/ 191 h 1455"/>
                  <a:gd name="T18" fmla="*/ 1066 w 1542"/>
                  <a:gd name="T19" fmla="*/ 383 h 1455"/>
                  <a:gd name="T20" fmla="*/ 902 w 1542"/>
                  <a:gd name="T21" fmla="*/ 574 h 1455"/>
                  <a:gd name="T22" fmla="*/ 836 w 1542"/>
                  <a:gd name="T23" fmla="*/ 651 h 1455"/>
                  <a:gd name="T24" fmla="*/ 746 w 1542"/>
                  <a:gd name="T25" fmla="*/ 680 h 1455"/>
                  <a:gd name="T26" fmla="*/ 672 w 1542"/>
                  <a:gd name="T27" fmla="*/ 612 h 1455"/>
                  <a:gd name="T28" fmla="*/ 574 w 1542"/>
                  <a:gd name="T29" fmla="*/ 498 h 1455"/>
                  <a:gd name="T30" fmla="*/ 475 w 1542"/>
                  <a:gd name="T31" fmla="*/ 383 h 1455"/>
                  <a:gd name="T32" fmla="*/ 377 w 1542"/>
                  <a:gd name="T33" fmla="*/ 268 h 1455"/>
                  <a:gd name="T34" fmla="*/ 279 w 1542"/>
                  <a:gd name="T35" fmla="*/ 153 h 1455"/>
                  <a:gd name="T36" fmla="*/ 181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5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6 w 1542"/>
                  <a:gd name="T79" fmla="*/ 775 h 1455"/>
                  <a:gd name="T80" fmla="*/ 836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2 w 1542"/>
                  <a:gd name="T87" fmla="*/ 1148 h 1455"/>
                  <a:gd name="T88" fmla="*/ 1230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2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6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2" y="25"/>
                      <a:pt x="1360" y="38"/>
                    </a:cubicBezTo>
                    <a:lnTo>
                      <a:pt x="1328" y="76"/>
                    </a:lnTo>
                    <a:lnTo>
                      <a:pt x="1230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8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8" y="686"/>
                      <a:pt x="763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1" y="38"/>
                    </a:lnTo>
                    <a:lnTo>
                      <a:pt x="181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1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8" y="714"/>
                      <a:pt x="558" y="727"/>
                    </a:cubicBezTo>
                    <a:lnTo>
                      <a:pt x="558" y="727"/>
                    </a:lnTo>
                    <a:cubicBezTo>
                      <a:pt x="558" y="740"/>
                      <a:pt x="552" y="753"/>
                      <a:pt x="541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1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1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8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3" y="769"/>
                      <a:pt x="778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6" y="803"/>
                    </a:cubicBezTo>
                    <a:lnTo>
                      <a:pt x="868" y="842"/>
                    </a:lnTo>
                    <a:lnTo>
                      <a:pt x="902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6" y="1071"/>
                    </a:lnTo>
                    <a:lnTo>
                      <a:pt x="1098" y="1110"/>
                    </a:lnTo>
                    <a:lnTo>
                      <a:pt x="1132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30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2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6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30" name="Freeform 134">
                <a:extLst>
                  <a:ext uri="{FF2B5EF4-FFF2-40B4-BE49-F238E27FC236}">
                    <a16:creationId xmlns="" xmlns:a16="http://schemas.microsoft.com/office/drawing/2014/main" id="{3D53EAAC-C10C-4D4A-A6B6-5743576FA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6675" y="5013325"/>
                <a:ext cx="147638" cy="301625"/>
              </a:xfrm>
              <a:custGeom>
                <a:avLst/>
                <a:gdLst>
                  <a:gd name="T0" fmla="*/ 409 w 410"/>
                  <a:gd name="T1" fmla="*/ 240 h 837"/>
                  <a:gd name="T2" fmla="*/ 409 w 410"/>
                  <a:gd name="T3" fmla="*/ 240 h 837"/>
                  <a:gd name="T4" fmla="*/ 401 w 410"/>
                  <a:gd name="T5" fmla="*/ 236 h 837"/>
                  <a:gd name="T6" fmla="*/ 401 w 410"/>
                  <a:gd name="T7" fmla="*/ 236 h 837"/>
                  <a:gd name="T8" fmla="*/ 352 w 410"/>
                  <a:gd name="T9" fmla="*/ 236 h 837"/>
                  <a:gd name="T10" fmla="*/ 352 w 410"/>
                  <a:gd name="T11" fmla="*/ 236 h 837"/>
                  <a:gd name="T12" fmla="*/ 311 w 410"/>
                  <a:gd name="T13" fmla="*/ 265 h 837"/>
                  <a:gd name="T14" fmla="*/ 278 w 410"/>
                  <a:gd name="T15" fmla="*/ 303 h 837"/>
                  <a:gd name="T16" fmla="*/ 246 w 410"/>
                  <a:gd name="T17" fmla="*/ 342 h 837"/>
                  <a:gd name="T18" fmla="*/ 213 w 410"/>
                  <a:gd name="T19" fmla="*/ 380 h 837"/>
                  <a:gd name="T20" fmla="*/ 213 w 410"/>
                  <a:gd name="T21" fmla="*/ 380 h 837"/>
                  <a:gd name="T22" fmla="*/ 196 w 410"/>
                  <a:gd name="T23" fmla="*/ 418 h 837"/>
                  <a:gd name="T24" fmla="*/ 196 w 410"/>
                  <a:gd name="T25" fmla="*/ 418 h 837"/>
                  <a:gd name="T26" fmla="*/ 213 w 410"/>
                  <a:gd name="T27" fmla="*/ 456 h 837"/>
                  <a:gd name="T28" fmla="*/ 246 w 410"/>
                  <a:gd name="T29" fmla="*/ 494 h 837"/>
                  <a:gd name="T30" fmla="*/ 278 w 410"/>
                  <a:gd name="T31" fmla="*/ 533 h 837"/>
                  <a:gd name="T32" fmla="*/ 311 w 410"/>
                  <a:gd name="T33" fmla="*/ 571 h 837"/>
                  <a:gd name="T34" fmla="*/ 311 w 410"/>
                  <a:gd name="T35" fmla="*/ 571 h 837"/>
                  <a:gd name="T36" fmla="*/ 352 w 410"/>
                  <a:gd name="T37" fmla="*/ 600 h 837"/>
                  <a:gd name="T38" fmla="*/ 352 w 410"/>
                  <a:gd name="T39" fmla="*/ 600 h 837"/>
                  <a:gd name="T40" fmla="*/ 401 w 410"/>
                  <a:gd name="T41" fmla="*/ 600 h 837"/>
                  <a:gd name="T42" fmla="*/ 401 w 410"/>
                  <a:gd name="T43" fmla="*/ 600 h 837"/>
                  <a:gd name="T44" fmla="*/ 409 w 410"/>
                  <a:gd name="T45" fmla="*/ 596 h 837"/>
                  <a:gd name="T46" fmla="*/ 409 w 410"/>
                  <a:gd name="T47" fmla="*/ 826 h 837"/>
                  <a:gd name="T48" fmla="*/ 409 w 410"/>
                  <a:gd name="T49" fmla="*/ 826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352 w 410"/>
                  <a:gd name="T55" fmla="*/ 829 h 837"/>
                  <a:gd name="T56" fmla="*/ 352 w 410"/>
                  <a:gd name="T57" fmla="*/ 829 h 837"/>
                  <a:gd name="T58" fmla="*/ 311 w 410"/>
                  <a:gd name="T59" fmla="*/ 801 h 837"/>
                  <a:gd name="T60" fmla="*/ 246 w 410"/>
                  <a:gd name="T61" fmla="*/ 725 h 837"/>
                  <a:gd name="T62" fmla="*/ 213 w 410"/>
                  <a:gd name="T63" fmla="*/ 686 h 837"/>
                  <a:gd name="T64" fmla="*/ 180 w 410"/>
                  <a:gd name="T65" fmla="*/ 648 h 837"/>
                  <a:gd name="T66" fmla="*/ 82 w 410"/>
                  <a:gd name="T67" fmla="*/ 533 h 837"/>
                  <a:gd name="T68" fmla="*/ 49 w 410"/>
                  <a:gd name="T69" fmla="*/ 494 h 837"/>
                  <a:gd name="T70" fmla="*/ 16 w 410"/>
                  <a:gd name="T71" fmla="*/ 456 h 837"/>
                  <a:gd name="T72" fmla="*/ 16 w 410"/>
                  <a:gd name="T73" fmla="*/ 456 h 837"/>
                  <a:gd name="T74" fmla="*/ 0 w 410"/>
                  <a:gd name="T75" fmla="*/ 418 h 837"/>
                  <a:gd name="T76" fmla="*/ 0 w 410"/>
                  <a:gd name="T77" fmla="*/ 418 h 837"/>
                  <a:gd name="T78" fmla="*/ 16 w 410"/>
                  <a:gd name="T79" fmla="*/ 380 h 837"/>
                  <a:gd name="T80" fmla="*/ 49 w 410"/>
                  <a:gd name="T81" fmla="*/ 342 h 837"/>
                  <a:gd name="T82" fmla="*/ 82 w 410"/>
                  <a:gd name="T83" fmla="*/ 303 h 837"/>
                  <a:gd name="T84" fmla="*/ 114 w 410"/>
                  <a:gd name="T85" fmla="*/ 265 h 837"/>
                  <a:gd name="T86" fmla="*/ 147 w 410"/>
                  <a:gd name="T87" fmla="*/ 227 h 837"/>
                  <a:gd name="T88" fmla="*/ 180 w 410"/>
                  <a:gd name="T89" fmla="*/ 188 h 837"/>
                  <a:gd name="T90" fmla="*/ 213 w 410"/>
                  <a:gd name="T91" fmla="*/ 150 h 837"/>
                  <a:gd name="T92" fmla="*/ 246 w 410"/>
                  <a:gd name="T93" fmla="*/ 112 h 837"/>
                  <a:gd name="T94" fmla="*/ 278 w 410"/>
                  <a:gd name="T95" fmla="*/ 74 h 837"/>
                  <a:gd name="T96" fmla="*/ 311 w 410"/>
                  <a:gd name="T97" fmla="*/ 35 h 837"/>
                  <a:gd name="T98" fmla="*/ 311 w 410"/>
                  <a:gd name="T99" fmla="*/ 35 h 837"/>
                  <a:gd name="T100" fmla="*/ 352 w 410"/>
                  <a:gd name="T101" fmla="*/ 6 h 837"/>
                  <a:gd name="T102" fmla="*/ 352 w 410"/>
                  <a:gd name="T103" fmla="*/ 6 h 837"/>
                  <a:gd name="T104" fmla="*/ 401 w 410"/>
                  <a:gd name="T105" fmla="*/ 6 h 837"/>
                  <a:gd name="T106" fmla="*/ 401 w 410"/>
                  <a:gd name="T107" fmla="*/ 6 h 837"/>
                  <a:gd name="T108" fmla="*/ 409 w 410"/>
                  <a:gd name="T109" fmla="*/ 10 h 837"/>
                  <a:gd name="T110" fmla="*/ 409 w 410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409" y="240"/>
                    </a:moveTo>
                    <a:lnTo>
                      <a:pt x="409" y="240"/>
                    </a:lnTo>
                    <a:cubicBezTo>
                      <a:pt x="407" y="239"/>
                      <a:pt x="404" y="237"/>
                      <a:pt x="401" y="236"/>
                    </a:cubicBezTo>
                    <a:lnTo>
                      <a:pt x="401" y="236"/>
                    </a:lnTo>
                    <a:cubicBezTo>
                      <a:pt x="385" y="230"/>
                      <a:pt x="368" y="230"/>
                      <a:pt x="352" y="236"/>
                    </a:cubicBezTo>
                    <a:lnTo>
                      <a:pt x="352" y="236"/>
                    </a:lnTo>
                    <a:cubicBezTo>
                      <a:pt x="336" y="242"/>
                      <a:pt x="322" y="252"/>
                      <a:pt x="311" y="265"/>
                    </a:cubicBezTo>
                    <a:lnTo>
                      <a:pt x="278" y="303"/>
                    </a:lnTo>
                    <a:lnTo>
                      <a:pt x="246" y="342"/>
                    </a:lnTo>
                    <a:lnTo>
                      <a:pt x="213" y="380"/>
                    </a:lnTo>
                    <a:lnTo>
                      <a:pt x="213" y="380"/>
                    </a:lnTo>
                    <a:cubicBezTo>
                      <a:pt x="202" y="392"/>
                      <a:pt x="196" y="405"/>
                      <a:pt x="196" y="418"/>
                    </a:cubicBezTo>
                    <a:lnTo>
                      <a:pt x="196" y="418"/>
                    </a:lnTo>
                    <a:cubicBezTo>
                      <a:pt x="196" y="431"/>
                      <a:pt x="202" y="443"/>
                      <a:pt x="213" y="456"/>
                    </a:cubicBezTo>
                    <a:lnTo>
                      <a:pt x="246" y="494"/>
                    </a:lnTo>
                    <a:lnTo>
                      <a:pt x="278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2" y="584"/>
                      <a:pt x="336" y="594"/>
                      <a:pt x="352" y="600"/>
                    </a:cubicBezTo>
                    <a:lnTo>
                      <a:pt x="352" y="600"/>
                    </a:lnTo>
                    <a:cubicBezTo>
                      <a:pt x="368" y="606"/>
                      <a:pt x="385" y="606"/>
                      <a:pt x="401" y="600"/>
                    </a:cubicBezTo>
                    <a:lnTo>
                      <a:pt x="401" y="600"/>
                    </a:lnTo>
                    <a:cubicBezTo>
                      <a:pt x="404" y="599"/>
                      <a:pt x="407" y="598"/>
                      <a:pt x="409" y="596"/>
                    </a:cubicBezTo>
                    <a:lnTo>
                      <a:pt x="409" y="826"/>
                    </a:lnTo>
                    <a:lnTo>
                      <a:pt x="409" y="826"/>
                    </a:lnTo>
                    <a:cubicBezTo>
                      <a:pt x="407" y="828"/>
                      <a:pt x="404" y="829"/>
                      <a:pt x="401" y="829"/>
                    </a:cubicBezTo>
                    <a:lnTo>
                      <a:pt x="401" y="829"/>
                    </a:lnTo>
                    <a:cubicBezTo>
                      <a:pt x="385" y="836"/>
                      <a:pt x="368" y="836"/>
                      <a:pt x="352" y="829"/>
                    </a:cubicBezTo>
                    <a:lnTo>
                      <a:pt x="352" y="829"/>
                    </a:lnTo>
                    <a:cubicBezTo>
                      <a:pt x="336" y="824"/>
                      <a:pt x="322" y="814"/>
                      <a:pt x="311" y="801"/>
                    </a:cubicBezTo>
                    <a:lnTo>
                      <a:pt x="246" y="725"/>
                    </a:lnTo>
                    <a:lnTo>
                      <a:pt x="213" y="686"/>
                    </a:lnTo>
                    <a:lnTo>
                      <a:pt x="180" y="648"/>
                    </a:lnTo>
                    <a:lnTo>
                      <a:pt x="82" y="533"/>
                    </a:lnTo>
                    <a:lnTo>
                      <a:pt x="49" y="494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5" y="392"/>
                      <a:pt x="16" y="380"/>
                    </a:cubicBezTo>
                    <a:lnTo>
                      <a:pt x="49" y="342"/>
                    </a:lnTo>
                    <a:lnTo>
                      <a:pt x="82" y="303"/>
                    </a:lnTo>
                    <a:lnTo>
                      <a:pt x="114" y="265"/>
                    </a:lnTo>
                    <a:lnTo>
                      <a:pt x="147" y="227"/>
                    </a:lnTo>
                    <a:lnTo>
                      <a:pt x="180" y="188"/>
                    </a:lnTo>
                    <a:lnTo>
                      <a:pt x="213" y="150"/>
                    </a:lnTo>
                    <a:lnTo>
                      <a:pt x="246" y="112"/>
                    </a:lnTo>
                    <a:lnTo>
                      <a:pt x="278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2" y="22"/>
                      <a:pt x="336" y="13"/>
                      <a:pt x="352" y="6"/>
                    </a:cubicBezTo>
                    <a:lnTo>
                      <a:pt x="352" y="6"/>
                    </a:lnTo>
                    <a:cubicBezTo>
                      <a:pt x="368" y="0"/>
                      <a:pt x="385" y="0"/>
                      <a:pt x="401" y="6"/>
                    </a:cubicBezTo>
                    <a:lnTo>
                      <a:pt x="401" y="6"/>
                    </a:lnTo>
                    <a:cubicBezTo>
                      <a:pt x="404" y="8"/>
                      <a:pt x="407" y="9"/>
                      <a:pt x="409" y="10"/>
                    </a:cubicBezTo>
                    <a:lnTo>
                      <a:pt x="409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1" name="Freeform 135">
                <a:extLst>
                  <a:ext uri="{FF2B5EF4-FFF2-40B4-BE49-F238E27FC236}">
                    <a16:creationId xmlns="" xmlns:a16="http://schemas.microsoft.com/office/drawing/2014/main" id="{94C12BEE-E334-C940-90CB-FAF419B29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6675" y="5013325"/>
                <a:ext cx="147638" cy="301625"/>
              </a:xfrm>
              <a:custGeom>
                <a:avLst/>
                <a:gdLst>
                  <a:gd name="T0" fmla="*/ 352 w 410"/>
                  <a:gd name="T1" fmla="*/ 6 h 837"/>
                  <a:gd name="T2" fmla="*/ 352 w 410"/>
                  <a:gd name="T3" fmla="*/ 6 h 837"/>
                  <a:gd name="T4" fmla="*/ 311 w 410"/>
                  <a:gd name="T5" fmla="*/ 35 h 837"/>
                  <a:gd name="T6" fmla="*/ 278 w 410"/>
                  <a:gd name="T7" fmla="*/ 74 h 837"/>
                  <a:gd name="T8" fmla="*/ 246 w 410"/>
                  <a:gd name="T9" fmla="*/ 112 h 837"/>
                  <a:gd name="T10" fmla="*/ 213 w 410"/>
                  <a:gd name="T11" fmla="*/ 150 h 837"/>
                  <a:gd name="T12" fmla="*/ 180 w 410"/>
                  <a:gd name="T13" fmla="*/ 188 h 837"/>
                  <a:gd name="T14" fmla="*/ 147 w 410"/>
                  <a:gd name="T15" fmla="*/ 227 h 837"/>
                  <a:gd name="T16" fmla="*/ 114 w 410"/>
                  <a:gd name="T17" fmla="*/ 265 h 837"/>
                  <a:gd name="T18" fmla="*/ 82 w 410"/>
                  <a:gd name="T19" fmla="*/ 303 h 837"/>
                  <a:gd name="T20" fmla="*/ 49 w 410"/>
                  <a:gd name="T21" fmla="*/ 342 h 837"/>
                  <a:gd name="T22" fmla="*/ 16 w 410"/>
                  <a:gd name="T23" fmla="*/ 380 h 837"/>
                  <a:gd name="T24" fmla="*/ 16 w 410"/>
                  <a:gd name="T25" fmla="*/ 380 h 837"/>
                  <a:gd name="T26" fmla="*/ 0 w 410"/>
                  <a:gd name="T27" fmla="*/ 418 h 837"/>
                  <a:gd name="T28" fmla="*/ 0 w 410"/>
                  <a:gd name="T29" fmla="*/ 418 h 837"/>
                  <a:gd name="T30" fmla="*/ 16 w 410"/>
                  <a:gd name="T31" fmla="*/ 456 h 837"/>
                  <a:gd name="T32" fmla="*/ 49 w 410"/>
                  <a:gd name="T33" fmla="*/ 494 h 837"/>
                  <a:gd name="T34" fmla="*/ 82 w 410"/>
                  <a:gd name="T35" fmla="*/ 533 h 837"/>
                  <a:gd name="T36" fmla="*/ 180 w 410"/>
                  <a:gd name="T37" fmla="*/ 648 h 837"/>
                  <a:gd name="T38" fmla="*/ 213 w 410"/>
                  <a:gd name="T39" fmla="*/ 686 h 837"/>
                  <a:gd name="T40" fmla="*/ 246 w 410"/>
                  <a:gd name="T41" fmla="*/ 725 h 837"/>
                  <a:gd name="T42" fmla="*/ 311 w 410"/>
                  <a:gd name="T43" fmla="*/ 801 h 837"/>
                  <a:gd name="T44" fmla="*/ 311 w 410"/>
                  <a:gd name="T45" fmla="*/ 801 h 837"/>
                  <a:gd name="T46" fmla="*/ 352 w 410"/>
                  <a:gd name="T47" fmla="*/ 829 h 837"/>
                  <a:gd name="T48" fmla="*/ 352 w 410"/>
                  <a:gd name="T49" fmla="*/ 829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409 w 410"/>
                  <a:gd name="T55" fmla="*/ 826 h 837"/>
                  <a:gd name="T56" fmla="*/ 409 w 410"/>
                  <a:gd name="T57" fmla="*/ 596 h 837"/>
                  <a:gd name="T58" fmla="*/ 409 w 410"/>
                  <a:gd name="T59" fmla="*/ 596 h 837"/>
                  <a:gd name="T60" fmla="*/ 401 w 410"/>
                  <a:gd name="T61" fmla="*/ 600 h 837"/>
                  <a:gd name="T62" fmla="*/ 401 w 410"/>
                  <a:gd name="T63" fmla="*/ 600 h 837"/>
                  <a:gd name="T64" fmla="*/ 352 w 410"/>
                  <a:gd name="T65" fmla="*/ 600 h 837"/>
                  <a:gd name="T66" fmla="*/ 352 w 410"/>
                  <a:gd name="T67" fmla="*/ 600 h 837"/>
                  <a:gd name="T68" fmla="*/ 311 w 410"/>
                  <a:gd name="T69" fmla="*/ 572 h 837"/>
                  <a:gd name="T70" fmla="*/ 278 w 410"/>
                  <a:gd name="T71" fmla="*/ 533 h 837"/>
                  <a:gd name="T72" fmla="*/ 246 w 410"/>
                  <a:gd name="T73" fmla="*/ 494 h 837"/>
                  <a:gd name="T74" fmla="*/ 213 w 410"/>
                  <a:gd name="T75" fmla="*/ 456 h 837"/>
                  <a:gd name="T76" fmla="*/ 213 w 410"/>
                  <a:gd name="T77" fmla="*/ 456 h 837"/>
                  <a:gd name="T78" fmla="*/ 196 w 410"/>
                  <a:gd name="T79" fmla="*/ 418 h 837"/>
                  <a:gd name="T80" fmla="*/ 196 w 410"/>
                  <a:gd name="T81" fmla="*/ 418 h 837"/>
                  <a:gd name="T82" fmla="*/ 213 w 410"/>
                  <a:gd name="T83" fmla="*/ 380 h 837"/>
                  <a:gd name="T84" fmla="*/ 246 w 410"/>
                  <a:gd name="T85" fmla="*/ 342 h 837"/>
                  <a:gd name="T86" fmla="*/ 278 w 410"/>
                  <a:gd name="T87" fmla="*/ 303 h 837"/>
                  <a:gd name="T88" fmla="*/ 311 w 410"/>
                  <a:gd name="T89" fmla="*/ 265 h 837"/>
                  <a:gd name="T90" fmla="*/ 311 w 410"/>
                  <a:gd name="T91" fmla="*/ 265 h 837"/>
                  <a:gd name="T92" fmla="*/ 352 w 410"/>
                  <a:gd name="T93" fmla="*/ 236 h 837"/>
                  <a:gd name="T94" fmla="*/ 352 w 410"/>
                  <a:gd name="T95" fmla="*/ 236 h 837"/>
                  <a:gd name="T96" fmla="*/ 401 w 410"/>
                  <a:gd name="T97" fmla="*/ 236 h 837"/>
                  <a:gd name="T98" fmla="*/ 401 w 410"/>
                  <a:gd name="T99" fmla="*/ 236 h 837"/>
                  <a:gd name="T100" fmla="*/ 409 w 410"/>
                  <a:gd name="T101" fmla="*/ 240 h 837"/>
                  <a:gd name="T102" fmla="*/ 409 w 410"/>
                  <a:gd name="T103" fmla="*/ 10 h 837"/>
                  <a:gd name="T104" fmla="*/ 409 w 410"/>
                  <a:gd name="T105" fmla="*/ 10 h 837"/>
                  <a:gd name="T106" fmla="*/ 401 w 410"/>
                  <a:gd name="T107" fmla="*/ 6 h 837"/>
                  <a:gd name="T108" fmla="*/ 401 w 410"/>
                  <a:gd name="T109" fmla="*/ 6 h 837"/>
                  <a:gd name="T110" fmla="*/ 352 w 410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352" y="6"/>
                    </a:moveTo>
                    <a:lnTo>
                      <a:pt x="352" y="6"/>
                    </a:lnTo>
                    <a:cubicBezTo>
                      <a:pt x="336" y="13"/>
                      <a:pt x="322" y="22"/>
                      <a:pt x="311" y="35"/>
                    </a:cubicBezTo>
                    <a:lnTo>
                      <a:pt x="278" y="74"/>
                    </a:lnTo>
                    <a:lnTo>
                      <a:pt x="246" y="112"/>
                    </a:lnTo>
                    <a:lnTo>
                      <a:pt x="213" y="150"/>
                    </a:lnTo>
                    <a:lnTo>
                      <a:pt x="180" y="188"/>
                    </a:lnTo>
                    <a:lnTo>
                      <a:pt x="147" y="227"/>
                    </a:lnTo>
                    <a:lnTo>
                      <a:pt x="114" y="265"/>
                    </a:lnTo>
                    <a:lnTo>
                      <a:pt x="82" y="303"/>
                    </a:lnTo>
                    <a:lnTo>
                      <a:pt x="49" y="342"/>
                    </a:lnTo>
                    <a:lnTo>
                      <a:pt x="16" y="380"/>
                    </a:lnTo>
                    <a:lnTo>
                      <a:pt x="16" y="380"/>
                    </a:lnTo>
                    <a:cubicBezTo>
                      <a:pt x="5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5" y="443"/>
                      <a:pt x="16" y="456"/>
                    </a:cubicBezTo>
                    <a:lnTo>
                      <a:pt x="49" y="494"/>
                    </a:lnTo>
                    <a:lnTo>
                      <a:pt x="82" y="533"/>
                    </a:lnTo>
                    <a:lnTo>
                      <a:pt x="180" y="648"/>
                    </a:lnTo>
                    <a:lnTo>
                      <a:pt x="213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2" y="814"/>
                      <a:pt x="336" y="824"/>
                      <a:pt x="352" y="829"/>
                    </a:cubicBezTo>
                    <a:lnTo>
                      <a:pt x="352" y="829"/>
                    </a:lnTo>
                    <a:cubicBezTo>
                      <a:pt x="368" y="836"/>
                      <a:pt x="385" y="836"/>
                      <a:pt x="401" y="829"/>
                    </a:cubicBezTo>
                    <a:lnTo>
                      <a:pt x="401" y="829"/>
                    </a:lnTo>
                    <a:cubicBezTo>
                      <a:pt x="404" y="829"/>
                      <a:pt x="407" y="828"/>
                      <a:pt x="409" y="826"/>
                    </a:cubicBezTo>
                    <a:lnTo>
                      <a:pt x="409" y="596"/>
                    </a:lnTo>
                    <a:lnTo>
                      <a:pt x="409" y="596"/>
                    </a:lnTo>
                    <a:cubicBezTo>
                      <a:pt x="407" y="598"/>
                      <a:pt x="404" y="599"/>
                      <a:pt x="401" y="600"/>
                    </a:cubicBezTo>
                    <a:lnTo>
                      <a:pt x="401" y="600"/>
                    </a:lnTo>
                    <a:cubicBezTo>
                      <a:pt x="385" y="606"/>
                      <a:pt x="368" y="606"/>
                      <a:pt x="352" y="600"/>
                    </a:cubicBezTo>
                    <a:lnTo>
                      <a:pt x="352" y="600"/>
                    </a:lnTo>
                    <a:cubicBezTo>
                      <a:pt x="336" y="594"/>
                      <a:pt x="322" y="584"/>
                      <a:pt x="311" y="572"/>
                    </a:cubicBezTo>
                    <a:lnTo>
                      <a:pt x="278" y="533"/>
                    </a:lnTo>
                    <a:lnTo>
                      <a:pt x="246" y="494"/>
                    </a:lnTo>
                    <a:lnTo>
                      <a:pt x="213" y="456"/>
                    </a:lnTo>
                    <a:lnTo>
                      <a:pt x="213" y="456"/>
                    </a:lnTo>
                    <a:cubicBezTo>
                      <a:pt x="202" y="443"/>
                      <a:pt x="196" y="431"/>
                      <a:pt x="196" y="418"/>
                    </a:cubicBezTo>
                    <a:lnTo>
                      <a:pt x="196" y="418"/>
                    </a:lnTo>
                    <a:cubicBezTo>
                      <a:pt x="196" y="405"/>
                      <a:pt x="202" y="392"/>
                      <a:pt x="213" y="380"/>
                    </a:cubicBezTo>
                    <a:lnTo>
                      <a:pt x="246" y="342"/>
                    </a:lnTo>
                    <a:lnTo>
                      <a:pt x="278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2" y="252"/>
                      <a:pt x="336" y="242"/>
                      <a:pt x="352" y="236"/>
                    </a:cubicBezTo>
                    <a:lnTo>
                      <a:pt x="352" y="236"/>
                    </a:lnTo>
                    <a:cubicBezTo>
                      <a:pt x="368" y="230"/>
                      <a:pt x="385" y="230"/>
                      <a:pt x="401" y="236"/>
                    </a:cubicBezTo>
                    <a:lnTo>
                      <a:pt x="401" y="236"/>
                    </a:lnTo>
                    <a:cubicBezTo>
                      <a:pt x="404" y="237"/>
                      <a:pt x="407" y="239"/>
                      <a:pt x="409" y="240"/>
                    </a:cubicBezTo>
                    <a:lnTo>
                      <a:pt x="409" y="10"/>
                    </a:lnTo>
                    <a:lnTo>
                      <a:pt x="409" y="10"/>
                    </a:lnTo>
                    <a:cubicBezTo>
                      <a:pt x="407" y="9"/>
                      <a:pt x="404" y="8"/>
                      <a:pt x="401" y="6"/>
                    </a:cubicBezTo>
                    <a:lnTo>
                      <a:pt x="401" y="6"/>
                    </a:lnTo>
                    <a:cubicBezTo>
                      <a:pt x="385" y="0"/>
                      <a:pt x="368" y="0"/>
                      <a:pt x="352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32" name="Freeform 136">
                <a:extLst>
                  <a:ext uri="{FF2B5EF4-FFF2-40B4-BE49-F238E27FC236}">
                    <a16:creationId xmlns="" xmlns:a16="http://schemas.microsoft.com/office/drawing/2014/main" id="{87F78BF7-94F4-BC47-B9D0-21744DDCD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938" y="5276850"/>
                <a:ext cx="46037" cy="50800"/>
              </a:xfrm>
              <a:custGeom>
                <a:avLst/>
                <a:gdLst>
                  <a:gd name="T0" fmla="*/ 94 w 127"/>
                  <a:gd name="T1" fmla="*/ 13 h 141"/>
                  <a:gd name="T2" fmla="*/ 94 w 127"/>
                  <a:gd name="T3" fmla="*/ 13 h 141"/>
                  <a:gd name="T4" fmla="*/ 31 w 127"/>
                  <a:gd name="T5" fmla="*/ 13 h 141"/>
                  <a:gd name="T6" fmla="*/ 31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1 w 127"/>
                  <a:gd name="T13" fmla="*/ 127 h 141"/>
                  <a:gd name="T14" fmla="*/ 31 w 127"/>
                  <a:gd name="T15" fmla="*/ 127 h 141"/>
                  <a:gd name="T16" fmla="*/ 94 w 127"/>
                  <a:gd name="T17" fmla="*/ 127 h 141"/>
                  <a:gd name="T18" fmla="*/ 94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4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4" y="13"/>
                    </a:move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4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3" name="Freeform 137">
                <a:extLst>
                  <a:ext uri="{FF2B5EF4-FFF2-40B4-BE49-F238E27FC236}">
                    <a16:creationId xmlns="" xmlns:a16="http://schemas.microsoft.com/office/drawing/2014/main" id="{DFEB33DC-9D8D-DA46-8D18-A30799024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313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4" name="Freeform 138">
                <a:extLst>
                  <a:ext uri="{FF2B5EF4-FFF2-40B4-BE49-F238E27FC236}">
                    <a16:creationId xmlns="" xmlns:a16="http://schemas.microsoft.com/office/drawing/2014/main" id="{819B6BDC-0727-6645-BC70-665F91ACC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3788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5" name="Freeform 139">
                <a:extLst>
                  <a:ext uri="{FF2B5EF4-FFF2-40B4-BE49-F238E27FC236}">
                    <a16:creationId xmlns="" xmlns:a16="http://schemas.microsoft.com/office/drawing/2014/main" id="{97152A19-0F41-7648-8AEF-804117C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525" y="5097463"/>
                <a:ext cx="77788" cy="134937"/>
              </a:xfrm>
              <a:custGeom>
                <a:avLst/>
                <a:gdLst>
                  <a:gd name="T0" fmla="*/ 205 w 214"/>
                  <a:gd name="T1" fmla="*/ 6 h 377"/>
                  <a:gd name="T2" fmla="*/ 205 w 214"/>
                  <a:gd name="T3" fmla="*/ 6 h 377"/>
                  <a:gd name="T4" fmla="*/ 156 w 214"/>
                  <a:gd name="T5" fmla="*/ 6 h 377"/>
                  <a:gd name="T6" fmla="*/ 156 w 214"/>
                  <a:gd name="T7" fmla="*/ 6 h 377"/>
                  <a:gd name="T8" fmla="*/ 115 w 214"/>
                  <a:gd name="T9" fmla="*/ 35 h 377"/>
                  <a:gd name="T10" fmla="*/ 82 w 214"/>
                  <a:gd name="T11" fmla="*/ 73 h 377"/>
                  <a:gd name="T12" fmla="*/ 50 w 214"/>
                  <a:gd name="T13" fmla="*/ 112 h 377"/>
                  <a:gd name="T14" fmla="*/ 17 w 214"/>
                  <a:gd name="T15" fmla="*/ 150 h 377"/>
                  <a:gd name="T16" fmla="*/ 17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7 w 214"/>
                  <a:gd name="T23" fmla="*/ 226 h 377"/>
                  <a:gd name="T24" fmla="*/ 50 w 214"/>
                  <a:gd name="T25" fmla="*/ 264 h 377"/>
                  <a:gd name="T26" fmla="*/ 82 w 214"/>
                  <a:gd name="T27" fmla="*/ 303 h 377"/>
                  <a:gd name="T28" fmla="*/ 115 w 214"/>
                  <a:gd name="T29" fmla="*/ 341 h 377"/>
                  <a:gd name="T30" fmla="*/ 115 w 214"/>
                  <a:gd name="T31" fmla="*/ 341 h 377"/>
                  <a:gd name="T32" fmla="*/ 156 w 214"/>
                  <a:gd name="T33" fmla="*/ 370 h 377"/>
                  <a:gd name="T34" fmla="*/ 156 w 214"/>
                  <a:gd name="T35" fmla="*/ 370 h 377"/>
                  <a:gd name="T36" fmla="*/ 205 w 214"/>
                  <a:gd name="T37" fmla="*/ 370 h 377"/>
                  <a:gd name="T38" fmla="*/ 205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5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5" y="6"/>
                    </a:moveTo>
                    <a:lnTo>
                      <a:pt x="205" y="6"/>
                    </a:lnTo>
                    <a:cubicBezTo>
                      <a:pt x="189" y="0"/>
                      <a:pt x="172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50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3"/>
                      <a:pt x="17" y="226"/>
                    </a:cubicBezTo>
                    <a:lnTo>
                      <a:pt x="50" y="264"/>
                    </a:lnTo>
                    <a:lnTo>
                      <a:pt x="82" y="303"/>
                    </a:lnTo>
                    <a:lnTo>
                      <a:pt x="115" y="341"/>
                    </a:lnTo>
                    <a:lnTo>
                      <a:pt x="115" y="341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2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8" y="7"/>
                      <a:pt x="205" y="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6" name="Freeform 140">
                <a:extLst>
                  <a:ext uri="{FF2B5EF4-FFF2-40B4-BE49-F238E27FC236}">
                    <a16:creationId xmlns="" xmlns:a16="http://schemas.microsoft.com/office/drawing/2014/main" id="{8FB30980-4EA3-D346-BD87-70F84B6FD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238" y="4932363"/>
                <a:ext cx="219075" cy="466725"/>
              </a:xfrm>
              <a:custGeom>
                <a:avLst/>
                <a:gdLst>
                  <a:gd name="T0" fmla="*/ 606 w 607"/>
                  <a:gd name="T1" fmla="*/ 1286 h 1296"/>
                  <a:gd name="T2" fmla="*/ 606 w 607"/>
                  <a:gd name="T3" fmla="*/ 1055 h 1296"/>
                  <a:gd name="T4" fmla="*/ 606 w 607"/>
                  <a:gd name="T5" fmla="*/ 1055 h 1296"/>
                  <a:gd name="T6" fmla="*/ 598 w 607"/>
                  <a:gd name="T7" fmla="*/ 1058 h 1296"/>
                  <a:gd name="T8" fmla="*/ 598 w 607"/>
                  <a:gd name="T9" fmla="*/ 1058 h 1296"/>
                  <a:gd name="T10" fmla="*/ 549 w 607"/>
                  <a:gd name="T11" fmla="*/ 1058 h 1296"/>
                  <a:gd name="T12" fmla="*/ 549 w 607"/>
                  <a:gd name="T13" fmla="*/ 1058 h 1296"/>
                  <a:gd name="T14" fmla="*/ 508 w 607"/>
                  <a:gd name="T15" fmla="*/ 1030 h 1296"/>
                  <a:gd name="T16" fmla="*/ 443 w 607"/>
                  <a:gd name="T17" fmla="*/ 954 h 1296"/>
                  <a:gd name="T18" fmla="*/ 410 w 607"/>
                  <a:gd name="T19" fmla="*/ 915 h 1296"/>
                  <a:gd name="T20" fmla="*/ 377 w 607"/>
                  <a:gd name="T21" fmla="*/ 877 h 1296"/>
                  <a:gd name="T22" fmla="*/ 279 w 607"/>
                  <a:gd name="T23" fmla="*/ 762 h 1296"/>
                  <a:gd name="T24" fmla="*/ 246 w 607"/>
                  <a:gd name="T25" fmla="*/ 723 h 1296"/>
                  <a:gd name="T26" fmla="*/ 213 w 607"/>
                  <a:gd name="T27" fmla="*/ 685 h 1296"/>
                  <a:gd name="T28" fmla="*/ 213 w 607"/>
                  <a:gd name="T29" fmla="*/ 685 h 1296"/>
                  <a:gd name="T30" fmla="*/ 197 w 607"/>
                  <a:gd name="T31" fmla="*/ 647 h 1296"/>
                  <a:gd name="T32" fmla="*/ 197 w 607"/>
                  <a:gd name="T33" fmla="*/ 647 h 1296"/>
                  <a:gd name="T34" fmla="*/ 213 w 607"/>
                  <a:gd name="T35" fmla="*/ 609 h 1296"/>
                  <a:gd name="T36" fmla="*/ 246 w 607"/>
                  <a:gd name="T37" fmla="*/ 571 h 1296"/>
                  <a:gd name="T38" fmla="*/ 279 w 607"/>
                  <a:gd name="T39" fmla="*/ 532 h 1296"/>
                  <a:gd name="T40" fmla="*/ 311 w 607"/>
                  <a:gd name="T41" fmla="*/ 494 h 1296"/>
                  <a:gd name="T42" fmla="*/ 344 w 607"/>
                  <a:gd name="T43" fmla="*/ 456 h 1296"/>
                  <a:gd name="T44" fmla="*/ 377 w 607"/>
                  <a:gd name="T45" fmla="*/ 417 h 1296"/>
                  <a:gd name="T46" fmla="*/ 410 w 607"/>
                  <a:gd name="T47" fmla="*/ 379 h 1296"/>
                  <a:gd name="T48" fmla="*/ 443 w 607"/>
                  <a:gd name="T49" fmla="*/ 341 h 1296"/>
                  <a:gd name="T50" fmla="*/ 475 w 607"/>
                  <a:gd name="T51" fmla="*/ 303 h 1296"/>
                  <a:gd name="T52" fmla="*/ 508 w 607"/>
                  <a:gd name="T53" fmla="*/ 264 h 1296"/>
                  <a:gd name="T54" fmla="*/ 508 w 607"/>
                  <a:gd name="T55" fmla="*/ 264 h 1296"/>
                  <a:gd name="T56" fmla="*/ 549 w 607"/>
                  <a:gd name="T57" fmla="*/ 235 h 1296"/>
                  <a:gd name="T58" fmla="*/ 549 w 607"/>
                  <a:gd name="T59" fmla="*/ 235 h 1296"/>
                  <a:gd name="T60" fmla="*/ 598 w 607"/>
                  <a:gd name="T61" fmla="*/ 235 h 1296"/>
                  <a:gd name="T62" fmla="*/ 598 w 607"/>
                  <a:gd name="T63" fmla="*/ 235 h 1296"/>
                  <a:gd name="T64" fmla="*/ 606 w 607"/>
                  <a:gd name="T65" fmla="*/ 239 h 1296"/>
                  <a:gd name="T66" fmla="*/ 606 w 607"/>
                  <a:gd name="T67" fmla="*/ 239 h 1296"/>
                  <a:gd name="T68" fmla="*/ 606 w 607"/>
                  <a:gd name="T69" fmla="*/ 9 h 1296"/>
                  <a:gd name="T70" fmla="*/ 606 w 607"/>
                  <a:gd name="T71" fmla="*/ 9 h 1296"/>
                  <a:gd name="T72" fmla="*/ 598 w 607"/>
                  <a:gd name="T73" fmla="*/ 5 h 1296"/>
                  <a:gd name="T74" fmla="*/ 598 w 607"/>
                  <a:gd name="T75" fmla="*/ 5 h 1296"/>
                  <a:gd name="T76" fmla="*/ 549 w 607"/>
                  <a:gd name="T77" fmla="*/ 5 h 1296"/>
                  <a:gd name="T78" fmla="*/ 549 w 607"/>
                  <a:gd name="T79" fmla="*/ 5 h 1296"/>
                  <a:gd name="T80" fmla="*/ 508 w 607"/>
                  <a:gd name="T81" fmla="*/ 35 h 1296"/>
                  <a:gd name="T82" fmla="*/ 16 w 607"/>
                  <a:gd name="T83" fmla="*/ 609 h 1296"/>
                  <a:gd name="T84" fmla="*/ 16 w 607"/>
                  <a:gd name="T85" fmla="*/ 609 h 1296"/>
                  <a:gd name="T86" fmla="*/ 0 w 607"/>
                  <a:gd name="T87" fmla="*/ 647 h 1296"/>
                  <a:gd name="T88" fmla="*/ 0 w 607"/>
                  <a:gd name="T89" fmla="*/ 647 h 1296"/>
                  <a:gd name="T90" fmla="*/ 16 w 607"/>
                  <a:gd name="T91" fmla="*/ 685 h 1296"/>
                  <a:gd name="T92" fmla="*/ 115 w 607"/>
                  <a:gd name="T93" fmla="*/ 801 h 1296"/>
                  <a:gd name="T94" fmla="*/ 147 w 607"/>
                  <a:gd name="T95" fmla="*/ 839 h 1296"/>
                  <a:gd name="T96" fmla="*/ 180 w 607"/>
                  <a:gd name="T97" fmla="*/ 877 h 1296"/>
                  <a:gd name="T98" fmla="*/ 279 w 607"/>
                  <a:gd name="T99" fmla="*/ 991 h 1296"/>
                  <a:gd name="T100" fmla="*/ 311 w 607"/>
                  <a:gd name="T101" fmla="*/ 1030 h 1296"/>
                  <a:gd name="T102" fmla="*/ 344 w 607"/>
                  <a:gd name="T103" fmla="*/ 1068 h 1296"/>
                  <a:gd name="T104" fmla="*/ 443 w 607"/>
                  <a:gd name="T105" fmla="*/ 1183 h 1296"/>
                  <a:gd name="T106" fmla="*/ 475 w 607"/>
                  <a:gd name="T107" fmla="*/ 1222 h 1296"/>
                  <a:gd name="T108" fmla="*/ 508 w 607"/>
                  <a:gd name="T109" fmla="*/ 1260 h 1296"/>
                  <a:gd name="T110" fmla="*/ 508 w 607"/>
                  <a:gd name="T111" fmla="*/ 1260 h 1296"/>
                  <a:gd name="T112" fmla="*/ 549 w 607"/>
                  <a:gd name="T113" fmla="*/ 1289 h 1296"/>
                  <a:gd name="T114" fmla="*/ 549 w 607"/>
                  <a:gd name="T115" fmla="*/ 1289 h 1296"/>
                  <a:gd name="T116" fmla="*/ 598 w 607"/>
                  <a:gd name="T117" fmla="*/ 1289 h 1296"/>
                  <a:gd name="T118" fmla="*/ 606 w 607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7" h="1296">
                    <a:moveTo>
                      <a:pt x="606" y="1286"/>
                    </a:move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6" y="1055"/>
                      <a:pt x="601" y="1058"/>
                      <a:pt x="598" y="1058"/>
                    </a:cubicBezTo>
                    <a:lnTo>
                      <a:pt x="598" y="1058"/>
                    </a:lnTo>
                    <a:cubicBezTo>
                      <a:pt x="582" y="1065"/>
                      <a:pt x="565" y="1065"/>
                      <a:pt x="549" y="1058"/>
                    </a:cubicBezTo>
                    <a:lnTo>
                      <a:pt x="549" y="1058"/>
                    </a:lnTo>
                    <a:cubicBezTo>
                      <a:pt x="533" y="1053"/>
                      <a:pt x="519" y="1043"/>
                      <a:pt x="508" y="1030"/>
                    </a:cubicBezTo>
                    <a:lnTo>
                      <a:pt x="443" y="954"/>
                    </a:lnTo>
                    <a:lnTo>
                      <a:pt x="410" y="915"/>
                    </a:lnTo>
                    <a:lnTo>
                      <a:pt x="377" y="877"/>
                    </a:lnTo>
                    <a:lnTo>
                      <a:pt x="279" y="762"/>
                    </a:lnTo>
                    <a:lnTo>
                      <a:pt x="246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2" y="672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2" y="621"/>
                      <a:pt x="213" y="609"/>
                    </a:cubicBezTo>
                    <a:lnTo>
                      <a:pt x="246" y="571"/>
                    </a:lnTo>
                    <a:lnTo>
                      <a:pt x="279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7" y="417"/>
                    </a:lnTo>
                    <a:lnTo>
                      <a:pt x="410" y="379"/>
                    </a:lnTo>
                    <a:lnTo>
                      <a:pt x="443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9" y="251"/>
                      <a:pt x="533" y="242"/>
                      <a:pt x="549" y="235"/>
                    </a:cubicBezTo>
                    <a:lnTo>
                      <a:pt x="549" y="235"/>
                    </a:lnTo>
                    <a:cubicBezTo>
                      <a:pt x="565" y="229"/>
                      <a:pt x="582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6" y="239"/>
                    </a:cubicBezTo>
                    <a:lnTo>
                      <a:pt x="606" y="239"/>
                    </a:lnTo>
                    <a:lnTo>
                      <a:pt x="606" y="9"/>
                    </a:lnTo>
                    <a:lnTo>
                      <a:pt x="606" y="9"/>
                    </a:lnTo>
                    <a:cubicBezTo>
                      <a:pt x="604" y="8"/>
                      <a:pt x="601" y="6"/>
                      <a:pt x="598" y="5"/>
                    </a:cubicBezTo>
                    <a:lnTo>
                      <a:pt x="598" y="5"/>
                    </a:lnTo>
                    <a:cubicBezTo>
                      <a:pt x="582" y="0"/>
                      <a:pt x="565" y="0"/>
                      <a:pt x="549" y="5"/>
                    </a:cubicBezTo>
                    <a:lnTo>
                      <a:pt x="549" y="5"/>
                    </a:lnTo>
                    <a:cubicBezTo>
                      <a:pt x="533" y="12"/>
                      <a:pt x="519" y="22"/>
                      <a:pt x="508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6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6" y="673"/>
                      <a:pt x="16" y="685"/>
                    </a:cubicBezTo>
                    <a:lnTo>
                      <a:pt x="115" y="801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9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3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9" y="1273"/>
                      <a:pt x="533" y="1282"/>
                      <a:pt x="549" y="1289"/>
                    </a:cubicBezTo>
                    <a:lnTo>
                      <a:pt x="549" y="1289"/>
                    </a:lnTo>
                    <a:cubicBezTo>
                      <a:pt x="565" y="1295"/>
                      <a:pt x="582" y="1295"/>
                      <a:pt x="598" y="1289"/>
                    </a:cubicBezTo>
                    <a:lnTo>
                      <a:pt x="606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02" name="Group 801">
              <a:extLst>
                <a:ext uri="{FF2B5EF4-FFF2-40B4-BE49-F238E27FC236}">
                  <a16:creationId xmlns="" xmlns:a16="http://schemas.microsoft.com/office/drawing/2014/main" id="{54959A9D-6D5E-2341-B92E-9B43168C3697}"/>
                </a:ext>
              </a:extLst>
            </p:cNvPr>
            <p:cNvGrpSpPr/>
            <p:nvPr/>
          </p:nvGrpSpPr>
          <p:grpSpPr>
            <a:xfrm>
              <a:off x="4452938" y="4396902"/>
              <a:ext cx="1700212" cy="579437"/>
              <a:chOff x="4452938" y="4875213"/>
              <a:chExt cx="1700212" cy="579437"/>
            </a:xfrm>
          </p:grpSpPr>
          <p:sp>
            <p:nvSpPr>
              <p:cNvPr id="871" name="Freeform 398">
                <a:extLst>
                  <a:ext uri="{FF2B5EF4-FFF2-40B4-BE49-F238E27FC236}">
                    <a16:creationId xmlns="" xmlns:a16="http://schemas.microsoft.com/office/drawing/2014/main" id="{50CD632C-1D23-2F42-A135-CFCA7FAF0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5250" y="5037138"/>
                <a:ext cx="231775" cy="257175"/>
              </a:xfrm>
              <a:custGeom>
                <a:avLst/>
                <a:gdLst>
                  <a:gd name="T0" fmla="*/ 432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0 w 643"/>
                  <a:gd name="T11" fmla="*/ 511 h 713"/>
                  <a:gd name="T12" fmla="*/ 237 w 643"/>
                  <a:gd name="T13" fmla="*/ 454 h 713"/>
                  <a:gd name="T14" fmla="*/ 182 w 643"/>
                  <a:gd name="T15" fmla="*/ 389 h 713"/>
                  <a:gd name="T16" fmla="*/ 167 w 643"/>
                  <a:gd name="T17" fmla="*/ 356 h 713"/>
                  <a:gd name="T18" fmla="*/ 182 w 643"/>
                  <a:gd name="T19" fmla="*/ 323 h 713"/>
                  <a:gd name="T20" fmla="*/ 237 w 643"/>
                  <a:gd name="T21" fmla="*/ 258 h 713"/>
                  <a:gd name="T22" fmla="*/ 265 w 643"/>
                  <a:gd name="T23" fmla="*/ 226 h 713"/>
                  <a:gd name="T24" fmla="*/ 300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2 w 643"/>
                  <a:gd name="T33" fmla="*/ 291 h 713"/>
                  <a:gd name="T34" fmla="*/ 460 w 643"/>
                  <a:gd name="T35" fmla="*/ 323 h 713"/>
                  <a:gd name="T36" fmla="*/ 475 w 643"/>
                  <a:gd name="T37" fmla="*/ 356 h 713"/>
                  <a:gd name="T38" fmla="*/ 516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0 w 643"/>
                  <a:gd name="T53" fmla="*/ 6 h 713"/>
                  <a:gd name="T54" fmla="*/ 237 w 643"/>
                  <a:gd name="T55" fmla="*/ 63 h 713"/>
                  <a:gd name="T56" fmla="*/ 182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4 w 643"/>
                  <a:gd name="T63" fmla="*/ 323 h 713"/>
                  <a:gd name="T64" fmla="*/ 0 w 643"/>
                  <a:gd name="T65" fmla="*/ 356 h 713"/>
                  <a:gd name="T66" fmla="*/ 14 w 643"/>
                  <a:gd name="T67" fmla="*/ 389 h 713"/>
                  <a:gd name="T68" fmla="*/ 70 w 643"/>
                  <a:gd name="T69" fmla="*/ 454 h 713"/>
                  <a:gd name="T70" fmla="*/ 182 w 643"/>
                  <a:gd name="T71" fmla="*/ 584 h 713"/>
                  <a:gd name="T72" fmla="*/ 265 w 643"/>
                  <a:gd name="T73" fmla="*/ 682 h 713"/>
                  <a:gd name="T74" fmla="*/ 300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5 w 643"/>
                  <a:gd name="T83" fmla="*/ 649 h 713"/>
                  <a:gd name="T84" fmla="*/ 516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0" y="389"/>
                    </a:moveTo>
                    <a:lnTo>
                      <a:pt x="432" y="421"/>
                    </a:lnTo>
                    <a:lnTo>
                      <a:pt x="405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0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7" y="509"/>
                      <a:pt x="344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4" y="517"/>
                      <a:pt x="300" y="511"/>
                    </a:cubicBezTo>
                    <a:lnTo>
                      <a:pt x="300" y="511"/>
                    </a:lnTo>
                    <a:cubicBezTo>
                      <a:pt x="286" y="505"/>
                      <a:pt x="274" y="497"/>
                      <a:pt x="265" y="487"/>
                    </a:cubicBezTo>
                    <a:lnTo>
                      <a:pt x="237" y="454"/>
                    </a:lnTo>
                    <a:lnTo>
                      <a:pt x="209" y="421"/>
                    </a:lnTo>
                    <a:lnTo>
                      <a:pt x="182" y="389"/>
                    </a:lnTo>
                    <a:lnTo>
                      <a:pt x="182" y="389"/>
                    </a:lnTo>
                    <a:cubicBezTo>
                      <a:pt x="172" y="378"/>
                      <a:pt x="167" y="367"/>
                      <a:pt x="167" y="356"/>
                    </a:cubicBezTo>
                    <a:lnTo>
                      <a:pt x="167" y="356"/>
                    </a:lnTo>
                    <a:cubicBezTo>
                      <a:pt x="167" y="345"/>
                      <a:pt x="172" y="334"/>
                      <a:pt x="182" y="323"/>
                    </a:cubicBezTo>
                    <a:lnTo>
                      <a:pt x="209" y="291"/>
                    </a:lnTo>
                    <a:lnTo>
                      <a:pt x="237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4" y="215"/>
                      <a:pt x="286" y="207"/>
                      <a:pt x="300" y="201"/>
                    </a:cubicBezTo>
                    <a:lnTo>
                      <a:pt x="300" y="201"/>
                    </a:lnTo>
                    <a:cubicBezTo>
                      <a:pt x="314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4" y="202"/>
                      <a:pt x="347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0" y="209"/>
                      <a:pt x="369" y="217"/>
                      <a:pt x="377" y="226"/>
                    </a:cubicBezTo>
                    <a:lnTo>
                      <a:pt x="405" y="258"/>
                    </a:lnTo>
                    <a:lnTo>
                      <a:pt x="432" y="291"/>
                    </a:lnTo>
                    <a:lnTo>
                      <a:pt x="460" y="323"/>
                    </a:lnTo>
                    <a:lnTo>
                      <a:pt x="460" y="323"/>
                    </a:lnTo>
                    <a:cubicBezTo>
                      <a:pt x="470" y="334"/>
                      <a:pt x="475" y="345"/>
                      <a:pt x="475" y="356"/>
                    </a:cubicBezTo>
                    <a:lnTo>
                      <a:pt x="475" y="356"/>
                    </a:lnTo>
                    <a:cubicBezTo>
                      <a:pt x="475" y="367"/>
                      <a:pt x="470" y="378"/>
                      <a:pt x="460" y="389"/>
                    </a:cubicBezTo>
                    <a:close/>
                    <a:moveTo>
                      <a:pt x="516" y="520"/>
                    </a:moveTo>
                    <a:lnTo>
                      <a:pt x="544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7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7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0" y="14"/>
                      <a:pt x="349" y="8"/>
                    </a:cubicBezTo>
                    <a:lnTo>
                      <a:pt x="349" y="8"/>
                    </a:lnTo>
                    <a:cubicBezTo>
                      <a:pt x="347" y="8"/>
                      <a:pt x="344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4" y="0"/>
                      <a:pt x="300" y="6"/>
                    </a:cubicBezTo>
                    <a:lnTo>
                      <a:pt x="300" y="6"/>
                    </a:lnTo>
                    <a:cubicBezTo>
                      <a:pt x="286" y="11"/>
                      <a:pt x="274" y="19"/>
                      <a:pt x="265" y="30"/>
                    </a:cubicBezTo>
                    <a:lnTo>
                      <a:pt x="237" y="63"/>
                    </a:lnTo>
                    <a:lnTo>
                      <a:pt x="209" y="95"/>
                    </a:lnTo>
                    <a:lnTo>
                      <a:pt x="182" y="128"/>
                    </a:lnTo>
                    <a:lnTo>
                      <a:pt x="153" y="161"/>
                    </a:lnTo>
                    <a:lnTo>
                      <a:pt x="126" y="194"/>
                    </a:lnTo>
                    <a:lnTo>
                      <a:pt x="97" y="226"/>
                    </a:lnTo>
                    <a:lnTo>
                      <a:pt x="70" y="258"/>
                    </a:lnTo>
                    <a:lnTo>
                      <a:pt x="42" y="291"/>
                    </a:lnTo>
                    <a:lnTo>
                      <a:pt x="14" y="323"/>
                    </a:lnTo>
                    <a:lnTo>
                      <a:pt x="14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4" y="389"/>
                    </a:cubicBezTo>
                    <a:lnTo>
                      <a:pt x="42" y="421"/>
                    </a:lnTo>
                    <a:lnTo>
                      <a:pt x="70" y="454"/>
                    </a:lnTo>
                    <a:lnTo>
                      <a:pt x="153" y="552"/>
                    </a:lnTo>
                    <a:lnTo>
                      <a:pt x="182" y="584"/>
                    </a:lnTo>
                    <a:lnTo>
                      <a:pt x="209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4" y="693"/>
                      <a:pt x="286" y="701"/>
                      <a:pt x="300" y="706"/>
                    </a:cubicBezTo>
                    <a:lnTo>
                      <a:pt x="300" y="706"/>
                    </a:lnTo>
                    <a:cubicBezTo>
                      <a:pt x="314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4" y="706"/>
                      <a:pt x="347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0" y="698"/>
                      <a:pt x="369" y="691"/>
                      <a:pt x="377" y="682"/>
                    </a:cubicBezTo>
                    <a:lnTo>
                      <a:pt x="405" y="649"/>
                    </a:lnTo>
                    <a:lnTo>
                      <a:pt x="489" y="552"/>
                    </a:lnTo>
                    <a:lnTo>
                      <a:pt x="516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2" name="Freeform 399">
                <a:extLst>
                  <a:ext uri="{FF2B5EF4-FFF2-40B4-BE49-F238E27FC236}">
                    <a16:creationId xmlns="" xmlns:a16="http://schemas.microsoft.com/office/drawing/2014/main" id="{ECDB9797-A494-DB42-9000-96D55AB07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4763" y="4932363"/>
                <a:ext cx="412750" cy="466725"/>
              </a:xfrm>
              <a:custGeom>
                <a:avLst/>
                <a:gdLst>
                  <a:gd name="T0" fmla="*/ 639 w 1147"/>
                  <a:gd name="T1" fmla="*/ 1030 h 1296"/>
                  <a:gd name="T2" fmla="*/ 606 w 1147"/>
                  <a:gd name="T3" fmla="*/ 1055 h 1296"/>
                  <a:gd name="T4" fmla="*/ 606 w 1147"/>
                  <a:gd name="T5" fmla="*/ 1055 h 1296"/>
                  <a:gd name="T6" fmla="*/ 597 w 1147"/>
                  <a:gd name="T7" fmla="*/ 1059 h 1296"/>
                  <a:gd name="T8" fmla="*/ 549 w 1147"/>
                  <a:gd name="T9" fmla="*/ 1059 h 1296"/>
                  <a:gd name="T10" fmla="*/ 442 w 1147"/>
                  <a:gd name="T11" fmla="*/ 954 h 1296"/>
                  <a:gd name="T12" fmla="*/ 376 w 1147"/>
                  <a:gd name="T13" fmla="*/ 877 h 1296"/>
                  <a:gd name="T14" fmla="*/ 246 w 1147"/>
                  <a:gd name="T15" fmla="*/ 723 h 1296"/>
                  <a:gd name="T16" fmla="*/ 212 w 1147"/>
                  <a:gd name="T17" fmla="*/ 685 h 1296"/>
                  <a:gd name="T18" fmla="*/ 196 w 1147"/>
                  <a:gd name="T19" fmla="*/ 647 h 1296"/>
                  <a:gd name="T20" fmla="*/ 246 w 1147"/>
                  <a:gd name="T21" fmla="*/ 571 h 1296"/>
                  <a:gd name="T22" fmla="*/ 311 w 1147"/>
                  <a:gd name="T23" fmla="*/ 494 h 1296"/>
                  <a:gd name="T24" fmla="*/ 376 w 1147"/>
                  <a:gd name="T25" fmla="*/ 418 h 1296"/>
                  <a:gd name="T26" fmla="*/ 442 w 1147"/>
                  <a:gd name="T27" fmla="*/ 341 h 1296"/>
                  <a:gd name="T28" fmla="*/ 508 w 1147"/>
                  <a:gd name="T29" fmla="*/ 264 h 1296"/>
                  <a:gd name="T30" fmla="*/ 549 w 1147"/>
                  <a:gd name="T31" fmla="*/ 235 h 1296"/>
                  <a:gd name="T32" fmla="*/ 597 w 1147"/>
                  <a:gd name="T33" fmla="*/ 235 h 1296"/>
                  <a:gd name="T34" fmla="*/ 606 w 1147"/>
                  <a:gd name="T35" fmla="*/ 239 h 1296"/>
                  <a:gd name="T36" fmla="*/ 639 w 1147"/>
                  <a:gd name="T37" fmla="*/ 264 h 1296"/>
                  <a:gd name="T38" fmla="*/ 933 w 1147"/>
                  <a:gd name="T39" fmla="*/ 609 h 1296"/>
                  <a:gd name="T40" fmla="*/ 950 w 1147"/>
                  <a:gd name="T41" fmla="*/ 647 h 1296"/>
                  <a:gd name="T42" fmla="*/ 835 w 1147"/>
                  <a:gd name="T43" fmla="*/ 800 h 1296"/>
                  <a:gd name="T44" fmla="*/ 770 w 1147"/>
                  <a:gd name="T45" fmla="*/ 877 h 1296"/>
                  <a:gd name="T46" fmla="*/ 770 w 1147"/>
                  <a:gd name="T47" fmla="*/ 1107 h 1296"/>
                  <a:gd name="T48" fmla="*/ 835 w 1147"/>
                  <a:gd name="T49" fmla="*/ 1030 h 1296"/>
                  <a:gd name="T50" fmla="*/ 901 w 1147"/>
                  <a:gd name="T51" fmla="*/ 954 h 1296"/>
                  <a:gd name="T52" fmla="*/ 967 w 1147"/>
                  <a:gd name="T53" fmla="*/ 877 h 1296"/>
                  <a:gd name="T54" fmla="*/ 1032 w 1147"/>
                  <a:gd name="T55" fmla="*/ 800 h 1296"/>
                  <a:gd name="T56" fmla="*/ 1097 w 1147"/>
                  <a:gd name="T57" fmla="*/ 723 h 1296"/>
                  <a:gd name="T58" fmla="*/ 1131 w 1147"/>
                  <a:gd name="T59" fmla="*/ 685 h 1296"/>
                  <a:gd name="T60" fmla="*/ 1146 w 1147"/>
                  <a:gd name="T61" fmla="*/ 647 h 1296"/>
                  <a:gd name="T62" fmla="*/ 1097 w 1147"/>
                  <a:gd name="T63" fmla="*/ 571 h 1296"/>
                  <a:gd name="T64" fmla="*/ 1032 w 1147"/>
                  <a:gd name="T65" fmla="*/ 494 h 1296"/>
                  <a:gd name="T66" fmla="*/ 967 w 1147"/>
                  <a:gd name="T67" fmla="*/ 418 h 1296"/>
                  <a:gd name="T68" fmla="*/ 901 w 1147"/>
                  <a:gd name="T69" fmla="*/ 341 h 1296"/>
                  <a:gd name="T70" fmla="*/ 835 w 1147"/>
                  <a:gd name="T71" fmla="*/ 264 h 1296"/>
                  <a:gd name="T72" fmla="*/ 770 w 1147"/>
                  <a:gd name="T73" fmla="*/ 188 h 1296"/>
                  <a:gd name="T74" fmla="*/ 704 w 1147"/>
                  <a:gd name="T75" fmla="*/ 111 h 1296"/>
                  <a:gd name="T76" fmla="*/ 639 w 1147"/>
                  <a:gd name="T77" fmla="*/ 35 h 1296"/>
                  <a:gd name="T78" fmla="*/ 606 w 1147"/>
                  <a:gd name="T79" fmla="*/ 9 h 1296"/>
                  <a:gd name="T80" fmla="*/ 597 w 1147"/>
                  <a:gd name="T81" fmla="*/ 5 h 1296"/>
                  <a:gd name="T82" fmla="*/ 549 w 1147"/>
                  <a:gd name="T83" fmla="*/ 5 h 1296"/>
                  <a:gd name="T84" fmla="*/ 508 w 1147"/>
                  <a:gd name="T85" fmla="*/ 35 h 1296"/>
                  <a:gd name="T86" fmla="*/ 16 w 1147"/>
                  <a:gd name="T87" fmla="*/ 609 h 1296"/>
                  <a:gd name="T88" fmla="*/ 0 w 1147"/>
                  <a:gd name="T89" fmla="*/ 647 h 1296"/>
                  <a:gd name="T90" fmla="*/ 114 w 1147"/>
                  <a:gd name="T91" fmla="*/ 800 h 1296"/>
                  <a:gd name="T92" fmla="*/ 180 w 1147"/>
                  <a:gd name="T93" fmla="*/ 877 h 1296"/>
                  <a:gd name="T94" fmla="*/ 311 w 1147"/>
                  <a:gd name="T95" fmla="*/ 1030 h 1296"/>
                  <a:gd name="T96" fmla="*/ 442 w 1147"/>
                  <a:gd name="T97" fmla="*/ 1183 h 1296"/>
                  <a:gd name="T98" fmla="*/ 508 w 1147"/>
                  <a:gd name="T99" fmla="*/ 1260 h 1296"/>
                  <a:gd name="T100" fmla="*/ 549 w 1147"/>
                  <a:gd name="T101" fmla="*/ 1289 h 1296"/>
                  <a:gd name="T102" fmla="*/ 597 w 1147"/>
                  <a:gd name="T103" fmla="*/ 1289 h 1296"/>
                  <a:gd name="T104" fmla="*/ 606 w 1147"/>
                  <a:gd name="T105" fmla="*/ 1285 h 1296"/>
                  <a:gd name="T106" fmla="*/ 639 w 1147"/>
                  <a:gd name="T107" fmla="*/ 1260 h 1296"/>
                  <a:gd name="T108" fmla="*/ 704 w 1147"/>
                  <a:gd name="T109" fmla="*/ 1183 h 1296"/>
                  <a:gd name="T110" fmla="*/ 770 w 1147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7" h="1296">
                    <a:moveTo>
                      <a:pt x="671" y="991"/>
                    </a:moveTo>
                    <a:lnTo>
                      <a:pt x="639" y="1030"/>
                    </a:lnTo>
                    <a:lnTo>
                      <a:pt x="639" y="1030"/>
                    </a:lnTo>
                    <a:cubicBezTo>
                      <a:pt x="629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3" y="1056"/>
                      <a:pt x="600" y="1058"/>
                      <a:pt x="597" y="1059"/>
                    </a:cubicBezTo>
                    <a:lnTo>
                      <a:pt x="597" y="1059"/>
                    </a:lnTo>
                    <a:cubicBezTo>
                      <a:pt x="581" y="1065"/>
                      <a:pt x="565" y="1065"/>
                      <a:pt x="549" y="1059"/>
                    </a:cubicBezTo>
                    <a:lnTo>
                      <a:pt x="549" y="1059"/>
                    </a:lnTo>
                    <a:cubicBezTo>
                      <a:pt x="532" y="1053"/>
                      <a:pt x="518" y="1043"/>
                      <a:pt x="508" y="1030"/>
                    </a:cubicBezTo>
                    <a:lnTo>
                      <a:pt x="442" y="954"/>
                    </a:lnTo>
                    <a:lnTo>
                      <a:pt x="409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6" y="723"/>
                    </a:lnTo>
                    <a:lnTo>
                      <a:pt x="212" y="685"/>
                    </a:lnTo>
                    <a:lnTo>
                      <a:pt x="212" y="685"/>
                    </a:lnTo>
                    <a:cubicBezTo>
                      <a:pt x="202" y="673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2" y="621"/>
                      <a:pt x="212" y="609"/>
                    </a:cubicBezTo>
                    <a:lnTo>
                      <a:pt x="246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8"/>
                    </a:lnTo>
                    <a:lnTo>
                      <a:pt x="409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8" y="251"/>
                      <a:pt x="532" y="242"/>
                      <a:pt x="549" y="235"/>
                    </a:cubicBezTo>
                    <a:lnTo>
                      <a:pt x="549" y="235"/>
                    </a:lnTo>
                    <a:cubicBezTo>
                      <a:pt x="565" y="229"/>
                      <a:pt x="581" y="229"/>
                      <a:pt x="597" y="235"/>
                    </a:cubicBezTo>
                    <a:lnTo>
                      <a:pt x="597" y="235"/>
                    </a:lnTo>
                    <a:cubicBezTo>
                      <a:pt x="600" y="237"/>
                      <a:pt x="603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29" y="253"/>
                      <a:pt x="639" y="264"/>
                    </a:cubicBezTo>
                    <a:lnTo>
                      <a:pt x="933" y="609"/>
                    </a:lnTo>
                    <a:lnTo>
                      <a:pt x="933" y="609"/>
                    </a:lnTo>
                    <a:cubicBezTo>
                      <a:pt x="944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4" y="673"/>
                      <a:pt x="933" y="685"/>
                    </a:cubicBezTo>
                    <a:lnTo>
                      <a:pt x="835" y="800"/>
                    </a:lnTo>
                    <a:lnTo>
                      <a:pt x="803" y="839"/>
                    </a:lnTo>
                    <a:lnTo>
                      <a:pt x="770" y="877"/>
                    </a:lnTo>
                    <a:lnTo>
                      <a:pt x="671" y="991"/>
                    </a:lnTo>
                    <a:close/>
                    <a:moveTo>
                      <a:pt x="770" y="1107"/>
                    </a:moveTo>
                    <a:lnTo>
                      <a:pt x="803" y="1068"/>
                    </a:lnTo>
                    <a:lnTo>
                      <a:pt x="835" y="1030"/>
                    </a:lnTo>
                    <a:lnTo>
                      <a:pt x="868" y="991"/>
                    </a:lnTo>
                    <a:lnTo>
                      <a:pt x="901" y="954"/>
                    </a:lnTo>
                    <a:lnTo>
                      <a:pt x="933" y="915"/>
                    </a:lnTo>
                    <a:lnTo>
                      <a:pt x="967" y="877"/>
                    </a:lnTo>
                    <a:lnTo>
                      <a:pt x="999" y="839"/>
                    </a:lnTo>
                    <a:lnTo>
                      <a:pt x="1032" y="800"/>
                    </a:lnTo>
                    <a:lnTo>
                      <a:pt x="1065" y="762"/>
                    </a:lnTo>
                    <a:lnTo>
                      <a:pt x="1097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1" y="673"/>
                      <a:pt x="1146" y="660"/>
                      <a:pt x="1146" y="647"/>
                    </a:cubicBezTo>
                    <a:lnTo>
                      <a:pt x="1146" y="647"/>
                    </a:lnTo>
                    <a:cubicBezTo>
                      <a:pt x="1146" y="634"/>
                      <a:pt x="1141" y="621"/>
                      <a:pt x="1131" y="609"/>
                    </a:cubicBezTo>
                    <a:lnTo>
                      <a:pt x="1097" y="571"/>
                    </a:lnTo>
                    <a:lnTo>
                      <a:pt x="1065" y="532"/>
                    </a:lnTo>
                    <a:lnTo>
                      <a:pt x="1032" y="494"/>
                    </a:lnTo>
                    <a:lnTo>
                      <a:pt x="999" y="456"/>
                    </a:lnTo>
                    <a:lnTo>
                      <a:pt x="967" y="418"/>
                    </a:lnTo>
                    <a:lnTo>
                      <a:pt x="933" y="379"/>
                    </a:lnTo>
                    <a:lnTo>
                      <a:pt x="901" y="341"/>
                    </a:lnTo>
                    <a:lnTo>
                      <a:pt x="868" y="303"/>
                    </a:lnTo>
                    <a:lnTo>
                      <a:pt x="835" y="264"/>
                    </a:lnTo>
                    <a:lnTo>
                      <a:pt x="803" y="226"/>
                    </a:lnTo>
                    <a:lnTo>
                      <a:pt x="770" y="188"/>
                    </a:lnTo>
                    <a:lnTo>
                      <a:pt x="737" y="149"/>
                    </a:lnTo>
                    <a:lnTo>
                      <a:pt x="704" y="111"/>
                    </a:lnTo>
                    <a:lnTo>
                      <a:pt x="671" y="73"/>
                    </a:lnTo>
                    <a:lnTo>
                      <a:pt x="639" y="35"/>
                    </a:lnTo>
                    <a:lnTo>
                      <a:pt x="639" y="35"/>
                    </a:lnTo>
                    <a:cubicBezTo>
                      <a:pt x="629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3" y="8"/>
                      <a:pt x="600" y="6"/>
                      <a:pt x="597" y="5"/>
                    </a:cubicBezTo>
                    <a:lnTo>
                      <a:pt x="597" y="5"/>
                    </a:lnTo>
                    <a:cubicBezTo>
                      <a:pt x="581" y="0"/>
                      <a:pt x="565" y="0"/>
                      <a:pt x="549" y="5"/>
                    </a:cubicBezTo>
                    <a:lnTo>
                      <a:pt x="549" y="5"/>
                    </a:lnTo>
                    <a:cubicBezTo>
                      <a:pt x="532" y="12"/>
                      <a:pt x="518" y="22"/>
                      <a:pt x="508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6" y="685"/>
                    </a:cubicBezTo>
                    <a:lnTo>
                      <a:pt x="114" y="800"/>
                    </a:lnTo>
                    <a:lnTo>
                      <a:pt x="146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8" y="1273"/>
                      <a:pt x="532" y="1282"/>
                      <a:pt x="549" y="1289"/>
                    </a:cubicBezTo>
                    <a:lnTo>
                      <a:pt x="549" y="1289"/>
                    </a:lnTo>
                    <a:cubicBezTo>
                      <a:pt x="565" y="1295"/>
                      <a:pt x="581" y="1295"/>
                      <a:pt x="597" y="1289"/>
                    </a:cubicBezTo>
                    <a:lnTo>
                      <a:pt x="597" y="1289"/>
                    </a:lnTo>
                    <a:cubicBezTo>
                      <a:pt x="600" y="1287"/>
                      <a:pt x="603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29" y="1270"/>
                      <a:pt x="639" y="1260"/>
                    </a:cubicBezTo>
                    <a:lnTo>
                      <a:pt x="671" y="1222"/>
                    </a:lnTo>
                    <a:lnTo>
                      <a:pt x="704" y="1183"/>
                    </a:lnTo>
                    <a:lnTo>
                      <a:pt x="737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73" name="Freeform 400">
                <a:extLst>
                  <a:ext uri="{FF2B5EF4-FFF2-40B4-BE49-F238E27FC236}">
                    <a16:creationId xmlns="" xmlns:a16="http://schemas.microsoft.com/office/drawing/2014/main" id="{859A0CD0-D3B4-BF49-9114-E987CBA7A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0" y="4903788"/>
                <a:ext cx="319088" cy="190500"/>
              </a:xfrm>
              <a:custGeom>
                <a:avLst/>
                <a:gdLst>
                  <a:gd name="T0" fmla="*/ 279 w 887"/>
                  <a:gd name="T1" fmla="*/ 150 h 530"/>
                  <a:gd name="T2" fmla="*/ 312 w 887"/>
                  <a:gd name="T3" fmla="*/ 188 h 530"/>
                  <a:gd name="T4" fmla="*/ 279 w 887"/>
                  <a:gd name="T5" fmla="*/ 226 h 530"/>
                  <a:gd name="T6" fmla="*/ 246 w 887"/>
                  <a:gd name="T7" fmla="*/ 188 h 530"/>
                  <a:gd name="T8" fmla="*/ 344 w 887"/>
                  <a:gd name="T9" fmla="*/ 227 h 530"/>
                  <a:gd name="T10" fmla="*/ 377 w 887"/>
                  <a:gd name="T11" fmla="*/ 265 h 530"/>
                  <a:gd name="T12" fmla="*/ 344 w 887"/>
                  <a:gd name="T13" fmla="*/ 302 h 530"/>
                  <a:gd name="T14" fmla="*/ 312 w 887"/>
                  <a:gd name="T15" fmla="*/ 265 h 530"/>
                  <a:gd name="T16" fmla="*/ 344 w 887"/>
                  <a:gd name="T17" fmla="*/ 227 h 530"/>
                  <a:gd name="T18" fmla="*/ 412 w 887"/>
                  <a:gd name="T19" fmla="*/ 284 h 530"/>
                  <a:gd name="T20" fmla="*/ 475 w 887"/>
                  <a:gd name="T21" fmla="*/ 284 h 530"/>
                  <a:gd name="T22" fmla="*/ 506 w 887"/>
                  <a:gd name="T23" fmla="*/ 341 h 530"/>
                  <a:gd name="T24" fmla="*/ 475 w 887"/>
                  <a:gd name="T25" fmla="*/ 398 h 530"/>
                  <a:gd name="T26" fmla="*/ 412 w 887"/>
                  <a:gd name="T27" fmla="*/ 398 h 530"/>
                  <a:gd name="T28" fmla="*/ 380 w 887"/>
                  <a:gd name="T29" fmla="*/ 341 h 530"/>
                  <a:gd name="T30" fmla="*/ 542 w 887"/>
                  <a:gd name="T31" fmla="*/ 227 h 530"/>
                  <a:gd name="T32" fmla="*/ 574 w 887"/>
                  <a:gd name="T33" fmla="*/ 265 h 530"/>
                  <a:gd name="T34" fmla="*/ 542 w 887"/>
                  <a:gd name="T35" fmla="*/ 302 h 530"/>
                  <a:gd name="T36" fmla="*/ 508 w 887"/>
                  <a:gd name="T37" fmla="*/ 265 h 530"/>
                  <a:gd name="T38" fmla="*/ 542 w 887"/>
                  <a:gd name="T39" fmla="*/ 227 h 530"/>
                  <a:gd name="T40" fmla="*/ 607 w 887"/>
                  <a:gd name="T41" fmla="*/ 150 h 530"/>
                  <a:gd name="T42" fmla="*/ 639 w 887"/>
                  <a:gd name="T43" fmla="*/ 188 h 530"/>
                  <a:gd name="T44" fmla="*/ 607 w 887"/>
                  <a:gd name="T45" fmla="*/ 226 h 530"/>
                  <a:gd name="T46" fmla="*/ 574 w 887"/>
                  <a:gd name="T47" fmla="*/ 188 h 530"/>
                  <a:gd name="T48" fmla="*/ 116 w 887"/>
                  <a:gd name="T49" fmla="*/ 188 h 530"/>
                  <a:gd name="T50" fmla="*/ 181 w 887"/>
                  <a:gd name="T51" fmla="*/ 265 h 530"/>
                  <a:gd name="T52" fmla="*/ 312 w 887"/>
                  <a:gd name="T53" fmla="*/ 418 h 530"/>
                  <a:gd name="T54" fmla="*/ 377 w 887"/>
                  <a:gd name="T55" fmla="*/ 495 h 530"/>
                  <a:gd name="T56" fmla="*/ 419 w 887"/>
                  <a:gd name="T57" fmla="*/ 523 h 530"/>
                  <a:gd name="T58" fmla="*/ 468 w 887"/>
                  <a:gd name="T59" fmla="*/ 523 h 530"/>
                  <a:gd name="T60" fmla="*/ 508 w 887"/>
                  <a:gd name="T61" fmla="*/ 495 h 530"/>
                  <a:gd name="T62" fmla="*/ 640 w 887"/>
                  <a:gd name="T63" fmla="*/ 341 h 530"/>
                  <a:gd name="T64" fmla="*/ 771 w 887"/>
                  <a:gd name="T65" fmla="*/ 188 h 530"/>
                  <a:gd name="T66" fmla="*/ 837 w 887"/>
                  <a:gd name="T67" fmla="*/ 112 h 530"/>
                  <a:gd name="T68" fmla="*/ 869 w 887"/>
                  <a:gd name="T69" fmla="*/ 73 h 530"/>
                  <a:gd name="T70" fmla="*/ 886 w 887"/>
                  <a:gd name="T71" fmla="*/ 35 h 530"/>
                  <a:gd name="T72" fmla="*/ 861 w 887"/>
                  <a:gd name="T73" fmla="*/ 7 h 530"/>
                  <a:gd name="T74" fmla="*/ 811 w 887"/>
                  <a:gd name="T75" fmla="*/ 7 h 530"/>
                  <a:gd name="T76" fmla="*/ 738 w 887"/>
                  <a:gd name="T77" fmla="*/ 73 h 530"/>
                  <a:gd name="T78" fmla="*/ 705 w 887"/>
                  <a:gd name="T79" fmla="*/ 112 h 530"/>
                  <a:gd name="T80" fmla="*/ 673 w 887"/>
                  <a:gd name="T81" fmla="*/ 130 h 530"/>
                  <a:gd name="T82" fmla="*/ 640 w 887"/>
                  <a:gd name="T83" fmla="*/ 112 h 530"/>
                  <a:gd name="T84" fmla="*/ 607 w 887"/>
                  <a:gd name="T85" fmla="*/ 92 h 530"/>
                  <a:gd name="T86" fmla="*/ 508 w 887"/>
                  <a:gd name="T87" fmla="*/ 188 h 530"/>
                  <a:gd name="T88" fmla="*/ 468 w 887"/>
                  <a:gd name="T89" fmla="*/ 217 h 530"/>
                  <a:gd name="T90" fmla="*/ 419 w 887"/>
                  <a:gd name="T91" fmla="*/ 217 h 530"/>
                  <a:gd name="T92" fmla="*/ 377 w 887"/>
                  <a:gd name="T93" fmla="*/ 188 h 530"/>
                  <a:gd name="T94" fmla="*/ 312 w 887"/>
                  <a:gd name="T95" fmla="*/ 112 h 530"/>
                  <a:gd name="T96" fmla="*/ 279 w 887"/>
                  <a:gd name="T97" fmla="*/ 92 h 530"/>
                  <a:gd name="T98" fmla="*/ 246 w 887"/>
                  <a:gd name="T99" fmla="*/ 112 h 530"/>
                  <a:gd name="T100" fmla="*/ 213 w 887"/>
                  <a:gd name="T101" fmla="*/ 130 h 530"/>
                  <a:gd name="T102" fmla="*/ 181 w 887"/>
                  <a:gd name="T103" fmla="*/ 112 h 530"/>
                  <a:gd name="T104" fmla="*/ 116 w 887"/>
                  <a:gd name="T105" fmla="*/ 35 h 530"/>
                  <a:gd name="T106" fmla="*/ 74 w 887"/>
                  <a:gd name="T107" fmla="*/ 7 h 530"/>
                  <a:gd name="T108" fmla="*/ 26 w 887"/>
                  <a:gd name="T109" fmla="*/ 7 h 530"/>
                  <a:gd name="T110" fmla="*/ 0 w 887"/>
                  <a:gd name="T111" fmla="*/ 35 h 530"/>
                  <a:gd name="T112" fmla="*/ 116 w 887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7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1" y="150"/>
                      <a:pt x="312" y="163"/>
                      <a:pt x="312" y="188"/>
                    </a:cubicBezTo>
                    <a:lnTo>
                      <a:pt x="312" y="188"/>
                    </a:lnTo>
                    <a:cubicBezTo>
                      <a:pt x="312" y="213"/>
                      <a:pt x="301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4" y="227"/>
                    </a:cubicBezTo>
                    <a:close/>
                    <a:moveTo>
                      <a:pt x="412" y="284"/>
                    </a:moveTo>
                    <a:lnTo>
                      <a:pt x="412" y="284"/>
                    </a:lnTo>
                    <a:cubicBezTo>
                      <a:pt x="433" y="271"/>
                      <a:pt x="454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4" y="411"/>
                      <a:pt x="433" y="411"/>
                      <a:pt x="412" y="398"/>
                    </a:cubicBezTo>
                    <a:lnTo>
                      <a:pt x="412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2" y="284"/>
                    </a:cubicBezTo>
                    <a:close/>
                    <a:moveTo>
                      <a:pt x="542" y="227"/>
                    </a:moveTo>
                    <a:lnTo>
                      <a:pt x="542" y="227"/>
                    </a:lnTo>
                    <a:cubicBezTo>
                      <a:pt x="564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4" y="302"/>
                      <a:pt x="542" y="302"/>
                    </a:cubicBezTo>
                    <a:lnTo>
                      <a:pt x="542" y="302"/>
                    </a:lnTo>
                    <a:cubicBezTo>
                      <a:pt x="520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20" y="227"/>
                      <a:pt x="542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9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9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6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9" y="507"/>
                      <a:pt x="402" y="517"/>
                      <a:pt x="419" y="523"/>
                    </a:cubicBezTo>
                    <a:lnTo>
                      <a:pt x="419" y="523"/>
                    </a:lnTo>
                    <a:cubicBezTo>
                      <a:pt x="435" y="529"/>
                      <a:pt x="452" y="529"/>
                      <a:pt x="468" y="523"/>
                    </a:cubicBezTo>
                    <a:lnTo>
                      <a:pt x="468" y="523"/>
                    </a:lnTo>
                    <a:cubicBezTo>
                      <a:pt x="484" y="517"/>
                      <a:pt x="498" y="507"/>
                      <a:pt x="508" y="495"/>
                    </a:cubicBezTo>
                    <a:lnTo>
                      <a:pt x="607" y="380"/>
                    </a:lnTo>
                    <a:lnTo>
                      <a:pt x="640" y="341"/>
                    </a:lnTo>
                    <a:lnTo>
                      <a:pt x="673" y="303"/>
                    </a:lnTo>
                    <a:lnTo>
                      <a:pt x="771" y="188"/>
                    </a:lnTo>
                    <a:lnTo>
                      <a:pt x="804" y="150"/>
                    </a:lnTo>
                    <a:lnTo>
                      <a:pt x="837" y="112"/>
                    </a:lnTo>
                    <a:lnTo>
                      <a:pt x="869" y="73"/>
                    </a:lnTo>
                    <a:lnTo>
                      <a:pt x="869" y="73"/>
                    </a:lnTo>
                    <a:cubicBezTo>
                      <a:pt x="880" y="60"/>
                      <a:pt x="886" y="48"/>
                      <a:pt x="886" y="35"/>
                    </a:cubicBezTo>
                    <a:lnTo>
                      <a:pt x="886" y="35"/>
                    </a:lnTo>
                    <a:cubicBezTo>
                      <a:pt x="886" y="22"/>
                      <a:pt x="877" y="12"/>
                      <a:pt x="861" y="7"/>
                    </a:cubicBezTo>
                    <a:lnTo>
                      <a:pt x="861" y="7"/>
                    </a:lnTo>
                    <a:cubicBezTo>
                      <a:pt x="845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6" y="12"/>
                      <a:pt x="781" y="22"/>
                      <a:pt x="771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5" y="124"/>
                      <a:pt x="684" y="130"/>
                      <a:pt x="673" y="130"/>
                    </a:cubicBezTo>
                    <a:lnTo>
                      <a:pt x="673" y="130"/>
                    </a:lnTo>
                    <a:cubicBezTo>
                      <a:pt x="662" y="130"/>
                      <a:pt x="650" y="124"/>
                      <a:pt x="640" y="112"/>
                    </a:cubicBezTo>
                    <a:lnTo>
                      <a:pt x="640" y="112"/>
                    </a:lnTo>
                    <a:cubicBezTo>
                      <a:pt x="629" y="99"/>
                      <a:pt x="618" y="92"/>
                      <a:pt x="607" y="92"/>
                    </a:cubicBezTo>
                    <a:lnTo>
                      <a:pt x="607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8" y="201"/>
                      <a:pt x="484" y="210"/>
                      <a:pt x="468" y="217"/>
                    </a:cubicBezTo>
                    <a:lnTo>
                      <a:pt x="468" y="217"/>
                    </a:lnTo>
                    <a:cubicBezTo>
                      <a:pt x="452" y="223"/>
                      <a:pt x="435" y="223"/>
                      <a:pt x="419" y="217"/>
                    </a:cubicBezTo>
                    <a:lnTo>
                      <a:pt x="419" y="217"/>
                    </a:lnTo>
                    <a:cubicBezTo>
                      <a:pt x="402" y="210"/>
                      <a:pt x="389" y="201"/>
                      <a:pt x="377" y="188"/>
                    </a:cubicBezTo>
                    <a:lnTo>
                      <a:pt x="344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1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8" y="99"/>
                      <a:pt x="246" y="112"/>
                    </a:cubicBezTo>
                    <a:lnTo>
                      <a:pt x="246" y="112"/>
                    </a:lnTo>
                    <a:cubicBezTo>
                      <a:pt x="236" y="124"/>
                      <a:pt x="225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2" y="124"/>
                      <a:pt x="181" y="112"/>
                    </a:cubicBezTo>
                    <a:lnTo>
                      <a:pt x="116" y="35"/>
                    </a:lnTo>
                    <a:lnTo>
                      <a:pt x="116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6" y="7"/>
                    </a:cubicBezTo>
                    <a:lnTo>
                      <a:pt x="26" y="7"/>
                    </a:lnTo>
                    <a:cubicBezTo>
                      <a:pt x="9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116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74" name="Freeform 401">
                <a:extLst>
                  <a:ext uri="{FF2B5EF4-FFF2-40B4-BE49-F238E27FC236}">
                    <a16:creationId xmlns="" xmlns:a16="http://schemas.microsoft.com/office/drawing/2014/main" id="{2AC6B8EC-51F8-7E4D-9162-2A60EEA5C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3525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2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6 w 689"/>
                  <a:gd name="T39" fmla="*/ 724 h 1450"/>
                  <a:gd name="T40" fmla="*/ 540 w 689"/>
                  <a:gd name="T41" fmla="*/ 762 h 1450"/>
                  <a:gd name="T42" fmla="*/ 410 w 689"/>
                  <a:gd name="T43" fmla="*/ 916 h 1450"/>
                  <a:gd name="T44" fmla="*/ 278 w 689"/>
                  <a:gd name="T45" fmla="*/ 1068 h 1450"/>
                  <a:gd name="T46" fmla="*/ 212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1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0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10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6" y="188"/>
                    </a:lnTo>
                    <a:lnTo>
                      <a:pt x="212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4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6" y="711"/>
                      <a:pt x="556" y="724"/>
                    </a:cubicBezTo>
                    <a:lnTo>
                      <a:pt x="556" y="724"/>
                    </a:lnTo>
                    <a:cubicBezTo>
                      <a:pt x="556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10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6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4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5" name="Freeform 402">
                <a:extLst>
                  <a:ext uri="{FF2B5EF4-FFF2-40B4-BE49-F238E27FC236}">
                    <a16:creationId xmlns="" xmlns:a16="http://schemas.microsoft.com/office/drawing/2014/main" id="{EFACC62A-EF64-0B46-B043-B8C5D00B4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9513" y="4903788"/>
                <a:ext cx="247650" cy="522287"/>
              </a:xfrm>
              <a:custGeom>
                <a:avLst/>
                <a:gdLst>
                  <a:gd name="T0" fmla="*/ 541 w 689"/>
                  <a:gd name="T1" fmla="*/ 1222 h 1450"/>
                  <a:gd name="T2" fmla="*/ 475 w 689"/>
                  <a:gd name="T3" fmla="*/ 1145 h 1450"/>
                  <a:gd name="T4" fmla="*/ 345 w 689"/>
                  <a:gd name="T5" fmla="*/ 992 h 1450"/>
                  <a:gd name="T6" fmla="*/ 213 w 689"/>
                  <a:gd name="T7" fmla="*/ 839 h 1450"/>
                  <a:gd name="T8" fmla="*/ 147 w 689"/>
                  <a:gd name="T9" fmla="*/ 762 h 1450"/>
                  <a:gd name="T10" fmla="*/ 132 w 689"/>
                  <a:gd name="T11" fmla="*/ 724 h 1450"/>
                  <a:gd name="T12" fmla="*/ 147 w 689"/>
                  <a:gd name="T13" fmla="*/ 686 h 1450"/>
                  <a:gd name="T14" fmla="*/ 213 w 689"/>
                  <a:gd name="T15" fmla="*/ 609 h 1450"/>
                  <a:gd name="T16" fmla="*/ 279 w 689"/>
                  <a:gd name="T17" fmla="*/ 533 h 1450"/>
                  <a:gd name="T18" fmla="*/ 345 w 689"/>
                  <a:gd name="T19" fmla="*/ 456 h 1450"/>
                  <a:gd name="T20" fmla="*/ 409 w 689"/>
                  <a:gd name="T21" fmla="*/ 380 h 1450"/>
                  <a:gd name="T22" fmla="*/ 475 w 689"/>
                  <a:gd name="T23" fmla="*/ 303 h 1450"/>
                  <a:gd name="T24" fmla="*/ 541 w 689"/>
                  <a:gd name="T25" fmla="*/ 226 h 1450"/>
                  <a:gd name="T26" fmla="*/ 607 w 689"/>
                  <a:gd name="T27" fmla="*/ 150 h 1450"/>
                  <a:gd name="T28" fmla="*/ 672 w 689"/>
                  <a:gd name="T29" fmla="*/ 73 h 1450"/>
                  <a:gd name="T30" fmla="*/ 688 w 689"/>
                  <a:gd name="T31" fmla="*/ 35 h 1450"/>
                  <a:gd name="T32" fmla="*/ 664 w 689"/>
                  <a:gd name="T33" fmla="*/ 7 h 1450"/>
                  <a:gd name="T34" fmla="*/ 615 w 689"/>
                  <a:gd name="T35" fmla="*/ 7 h 1450"/>
                  <a:gd name="T36" fmla="*/ 574 w 689"/>
                  <a:gd name="T37" fmla="*/ 35 h 1450"/>
                  <a:gd name="T38" fmla="*/ 443 w 689"/>
                  <a:gd name="T39" fmla="*/ 188 h 1450"/>
                  <a:gd name="T40" fmla="*/ 377 w 689"/>
                  <a:gd name="T41" fmla="*/ 265 h 1450"/>
                  <a:gd name="T42" fmla="*/ 245 w 689"/>
                  <a:gd name="T43" fmla="*/ 418 h 1450"/>
                  <a:gd name="T44" fmla="*/ 115 w 689"/>
                  <a:gd name="T45" fmla="*/ 571 h 1450"/>
                  <a:gd name="T46" fmla="*/ 49 w 689"/>
                  <a:gd name="T47" fmla="*/ 648 h 1450"/>
                  <a:gd name="T48" fmla="*/ 16 w 689"/>
                  <a:gd name="T49" fmla="*/ 686 h 1450"/>
                  <a:gd name="T50" fmla="*/ 0 w 689"/>
                  <a:gd name="T51" fmla="*/ 724 h 1450"/>
                  <a:gd name="T52" fmla="*/ 49 w 689"/>
                  <a:gd name="T53" fmla="*/ 800 h 1450"/>
                  <a:gd name="T54" fmla="*/ 115 w 689"/>
                  <a:gd name="T55" fmla="*/ 878 h 1450"/>
                  <a:gd name="T56" fmla="*/ 181 w 689"/>
                  <a:gd name="T57" fmla="*/ 954 h 1450"/>
                  <a:gd name="T58" fmla="*/ 245 w 689"/>
                  <a:gd name="T59" fmla="*/ 1031 h 1450"/>
                  <a:gd name="T60" fmla="*/ 311 w 689"/>
                  <a:gd name="T61" fmla="*/ 1107 h 1450"/>
                  <a:gd name="T62" fmla="*/ 377 w 689"/>
                  <a:gd name="T63" fmla="*/ 1184 h 1450"/>
                  <a:gd name="T64" fmla="*/ 443 w 689"/>
                  <a:gd name="T65" fmla="*/ 1260 h 1450"/>
                  <a:gd name="T66" fmla="*/ 509 w 689"/>
                  <a:gd name="T67" fmla="*/ 1337 h 1450"/>
                  <a:gd name="T68" fmla="*/ 574 w 689"/>
                  <a:gd name="T69" fmla="*/ 1414 h 1450"/>
                  <a:gd name="T70" fmla="*/ 615 w 689"/>
                  <a:gd name="T71" fmla="*/ 1443 h 1450"/>
                  <a:gd name="T72" fmla="*/ 664 w 689"/>
                  <a:gd name="T73" fmla="*/ 1443 h 1450"/>
                  <a:gd name="T74" fmla="*/ 688 w 689"/>
                  <a:gd name="T75" fmla="*/ 1414 h 1450"/>
                  <a:gd name="T76" fmla="*/ 672 w 689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9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9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1" y="954"/>
                    </a:lnTo>
                    <a:lnTo>
                      <a:pt x="213" y="839"/>
                    </a:lnTo>
                    <a:lnTo>
                      <a:pt x="181" y="800"/>
                    </a:lnTo>
                    <a:lnTo>
                      <a:pt x="147" y="762"/>
                    </a:lnTo>
                    <a:lnTo>
                      <a:pt x="147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7" y="686"/>
                    </a:cubicBezTo>
                    <a:lnTo>
                      <a:pt x="181" y="648"/>
                    </a:lnTo>
                    <a:lnTo>
                      <a:pt x="213" y="609"/>
                    </a:lnTo>
                    <a:lnTo>
                      <a:pt x="245" y="571"/>
                    </a:lnTo>
                    <a:lnTo>
                      <a:pt x="279" y="533"/>
                    </a:lnTo>
                    <a:lnTo>
                      <a:pt x="311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09" y="380"/>
                    </a:lnTo>
                    <a:lnTo>
                      <a:pt x="443" y="341"/>
                    </a:lnTo>
                    <a:lnTo>
                      <a:pt x="475" y="303"/>
                    </a:lnTo>
                    <a:lnTo>
                      <a:pt x="509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8" y="48"/>
                      <a:pt x="688" y="35"/>
                    </a:cubicBezTo>
                    <a:lnTo>
                      <a:pt x="688" y="35"/>
                    </a:lnTo>
                    <a:cubicBezTo>
                      <a:pt x="688" y="22"/>
                      <a:pt x="680" y="12"/>
                      <a:pt x="664" y="7"/>
                    </a:cubicBezTo>
                    <a:lnTo>
                      <a:pt x="664" y="7"/>
                    </a:lnTo>
                    <a:cubicBezTo>
                      <a:pt x="648" y="0"/>
                      <a:pt x="631" y="0"/>
                      <a:pt x="615" y="7"/>
                    </a:cubicBezTo>
                    <a:lnTo>
                      <a:pt x="615" y="7"/>
                    </a:lnTo>
                    <a:cubicBezTo>
                      <a:pt x="598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09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5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49" y="648"/>
                    </a:lnTo>
                    <a:lnTo>
                      <a:pt x="16" y="686"/>
                    </a:lnTo>
                    <a:lnTo>
                      <a:pt x="16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6" y="762"/>
                    </a:cubicBezTo>
                    <a:lnTo>
                      <a:pt x="49" y="800"/>
                    </a:lnTo>
                    <a:lnTo>
                      <a:pt x="82" y="839"/>
                    </a:lnTo>
                    <a:lnTo>
                      <a:pt x="115" y="878"/>
                    </a:lnTo>
                    <a:lnTo>
                      <a:pt x="147" y="916"/>
                    </a:lnTo>
                    <a:lnTo>
                      <a:pt x="181" y="954"/>
                    </a:lnTo>
                    <a:lnTo>
                      <a:pt x="213" y="992"/>
                    </a:lnTo>
                    <a:lnTo>
                      <a:pt x="245" y="1031"/>
                    </a:lnTo>
                    <a:lnTo>
                      <a:pt x="279" y="1068"/>
                    </a:lnTo>
                    <a:lnTo>
                      <a:pt x="311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09" y="1222"/>
                    </a:lnTo>
                    <a:lnTo>
                      <a:pt x="443" y="1260"/>
                    </a:lnTo>
                    <a:lnTo>
                      <a:pt x="475" y="1299"/>
                    </a:lnTo>
                    <a:lnTo>
                      <a:pt x="509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8" y="1436"/>
                      <a:pt x="615" y="1443"/>
                    </a:cubicBezTo>
                    <a:lnTo>
                      <a:pt x="615" y="1443"/>
                    </a:lnTo>
                    <a:cubicBezTo>
                      <a:pt x="631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8" y="1426"/>
                      <a:pt x="688" y="1414"/>
                    </a:cubicBezTo>
                    <a:lnTo>
                      <a:pt x="688" y="1414"/>
                    </a:lnTo>
                    <a:cubicBezTo>
                      <a:pt x="688" y="1401"/>
                      <a:pt x="683" y="1388"/>
                      <a:pt x="672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6" name="Freeform 403">
                <a:extLst>
                  <a:ext uri="{FF2B5EF4-FFF2-40B4-BE49-F238E27FC236}">
                    <a16:creationId xmlns="" xmlns:a16="http://schemas.microsoft.com/office/drawing/2014/main" id="{307BD58F-EA9C-474C-97A6-DD1BCBD8D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6938" y="5233988"/>
                <a:ext cx="319087" cy="190500"/>
              </a:xfrm>
              <a:custGeom>
                <a:avLst/>
                <a:gdLst>
                  <a:gd name="T0" fmla="*/ 607 w 887"/>
                  <a:gd name="T1" fmla="*/ 379 h 531"/>
                  <a:gd name="T2" fmla="*/ 574 w 887"/>
                  <a:gd name="T3" fmla="*/ 341 h 531"/>
                  <a:gd name="T4" fmla="*/ 607 w 887"/>
                  <a:gd name="T5" fmla="*/ 303 h 531"/>
                  <a:gd name="T6" fmla="*/ 639 w 887"/>
                  <a:gd name="T7" fmla="*/ 341 h 531"/>
                  <a:gd name="T8" fmla="*/ 541 w 887"/>
                  <a:gd name="T9" fmla="*/ 303 h 531"/>
                  <a:gd name="T10" fmla="*/ 508 w 887"/>
                  <a:gd name="T11" fmla="*/ 265 h 531"/>
                  <a:gd name="T12" fmla="*/ 541 w 887"/>
                  <a:gd name="T13" fmla="*/ 226 h 531"/>
                  <a:gd name="T14" fmla="*/ 574 w 887"/>
                  <a:gd name="T15" fmla="*/ 265 h 531"/>
                  <a:gd name="T16" fmla="*/ 541 w 887"/>
                  <a:gd name="T17" fmla="*/ 303 h 531"/>
                  <a:gd name="T18" fmla="*/ 475 w 887"/>
                  <a:gd name="T19" fmla="*/ 245 h 531"/>
                  <a:gd name="T20" fmla="*/ 412 w 887"/>
                  <a:gd name="T21" fmla="*/ 245 h 531"/>
                  <a:gd name="T22" fmla="*/ 380 w 887"/>
                  <a:gd name="T23" fmla="*/ 188 h 531"/>
                  <a:gd name="T24" fmla="*/ 412 w 887"/>
                  <a:gd name="T25" fmla="*/ 131 h 531"/>
                  <a:gd name="T26" fmla="*/ 475 w 887"/>
                  <a:gd name="T27" fmla="*/ 131 h 531"/>
                  <a:gd name="T28" fmla="*/ 506 w 887"/>
                  <a:gd name="T29" fmla="*/ 188 h 531"/>
                  <a:gd name="T30" fmla="*/ 345 w 887"/>
                  <a:gd name="T31" fmla="*/ 303 h 531"/>
                  <a:gd name="T32" fmla="*/ 312 w 887"/>
                  <a:gd name="T33" fmla="*/ 265 h 531"/>
                  <a:gd name="T34" fmla="*/ 345 w 887"/>
                  <a:gd name="T35" fmla="*/ 226 h 531"/>
                  <a:gd name="T36" fmla="*/ 377 w 887"/>
                  <a:gd name="T37" fmla="*/ 265 h 531"/>
                  <a:gd name="T38" fmla="*/ 345 w 887"/>
                  <a:gd name="T39" fmla="*/ 303 h 531"/>
                  <a:gd name="T40" fmla="*/ 279 w 887"/>
                  <a:gd name="T41" fmla="*/ 379 h 531"/>
                  <a:gd name="T42" fmla="*/ 247 w 887"/>
                  <a:gd name="T43" fmla="*/ 341 h 531"/>
                  <a:gd name="T44" fmla="*/ 279 w 887"/>
                  <a:gd name="T45" fmla="*/ 303 h 531"/>
                  <a:gd name="T46" fmla="*/ 312 w 887"/>
                  <a:gd name="T47" fmla="*/ 341 h 531"/>
                  <a:gd name="T48" fmla="*/ 508 w 887"/>
                  <a:gd name="T49" fmla="*/ 35 h 531"/>
                  <a:gd name="T50" fmla="*/ 467 w 887"/>
                  <a:gd name="T51" fmla="*/ 6 h 531"/>
                  <a:gd name="T52" fmla="*/ 418 w 887"/>
                  <a:gd name="T53" fmla="*/ 6 h 531"/>
                  <a:gd name="T54" fmla="*/ 377 w 887"/>
                  <a:gd name="T55" fmla="*/ 35 h 531"/>
                  <a:gd name="T56" fmla="*/ 312 w 887"/>
                  <a:gd name="T57" fmla="*/ 112 h 531"/>
                  <a:gd name="T58" fmla="*/ 246 w 887"/>
                  <a:gd name="T59" fmla="*/ 188 h 531"/>
                  <a:gd name="T60" fmla="*/ 181 w 887"/>
                  <a:gd name="T61" fmla="*/ 265 h 531"/>
                  <a:gd name="T62" fmla="*/ 115 w 887"/>
                  <a:gd name="T63" fmla="*/ 341 h 531"/>
                  <a:gd name="T64" fmla="*/ 49 w 887"/>
                  <a:gd name="T65" fmla="*/ 418 h 531"/>
                  <a:gd name="T66" fmla="*/ 17 w 887"/>
                  <a:gd name="T67" fmla="*/ 456 h 531"/>
                  <a:gd name="T68" fmla="*/ 0 w 887"/>
                  <a:gd name="T69" fmla="*/ 495 h 531"/>
                  <a:gd name="T70" fmla="*/ 25 w 887"/>
                  <a:gd name="T71" fmla="*/ 524 h 531"/>
                  <a:gd name="T72" fmla="*/ 74 w 887"/>
                  <a:gd name="T73" fmla="*/ 524 h 531"/>
                  <a:gd name="T74" fmla="*/ 181 w 887"/>
                  <a:gd name="T75" fmla="*/ 418 h 531"/>
                  <a:gd name="T76" fmla="*/ 213 w 887"/>
                  <a:gd name="T77" fmla="*/ 399 h 531"/>
                  <a:gd name="T78" fmla="*/ 246 w 887"/>
                  <a:gd name="T79" fmla="*/ 418 h 531"/>
                  <a:gd name="T80" fmla="*/ 279 w 887"/>
                  <a:gd name="T81" fmla="*/ 437 h 531"/>
                  <a:gd name="T82" fmla="*/ 312 w 887"/>
                  <a:gd name="T83" fmla="*/ 418 h 531"/>
                  <a:gd name="T84" fmla="*/ 377 w 887"/>
                  <a:gd name="T85" fmla="*/ 341 h 531"/>
                  <a:gd name="T86" fmla="*/ 418 w 887"/>
                  <a:gd name="T87" fmla="*/ 313 h 531"/>
                  <a:gd name="T88" fmla="*/ 467 w 887"/>
                  <a:gd name="T89" fmla="*/ 313 h 531"/>
                  <a:gd name="T90" fmla="*/ 508 w 887"/>
                  <a:gd name="T91" fmla="*/ 341 h 531"/>
                  <a:gd name="T92" fmla="*/ 574 w 887"/>
                  <a:gd name="T93" fmla="*/ 418 h 531"/>
                  <a:gd name="T94" fmla="*/ 607 w 887"/>
                  <a:gd name="T95" fmla="*/ 437 h 531"/>
                  <a:gd name="T96" fmla="*/ 639 w 887"/>
                  <a:gd name="T97" fmla="*/ 418 h 531"/>
                  <a:gd name="T98" fmla="*/ 672 w 887"/>
                  <a:gd name="T99" fmla="*/ 399 h 531"/>
                  <a:gd name="T100" fmla="*/ 705 w 887"/>
                  <a:gd name="T101" fmla="*/ 418 h 531"/>
                  <a:gd name="T102" fmla="*/ 770 w 887"/>
                  <a:gd name="T103" fmla="*/ 495 h 531"/>
                  <a:gd name="T104" fmla="*/ 811 w 887"/>
                  <a:gd name="T105" fmla="*/ 524 h 531"/>
                  <a:gd name="T106" fmla="*/ 861 w 887"/>
                  <a:gd name="T107" fmla="*/ 524 h 531"/>
                  <a:gd name="T108" fmla="*/ 886 w 887"/>
                  <a:gd name="T109" fmla="*/ 495 h 531"/>
                  <a:gd name="T110" fmla="*/ 869 w 887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7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7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1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3" y="258"/>
                      <a:pt x="433" y="258"/>
                      <a:pt x="412" y="245"/>
                    </a:cubicBezTo>
                    <a:lnTo>
                      <a:pt x="412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2" y="131"/>
                    </a:cubicBezTo>
                    <a:lnTo>
                      <a:pt x="412" y="131"/>
                    </a:lnTo>
                    <a:cubicBezTo>
                      <a:pt x="433" y="118"/>
                      <a:pt x="453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5" y="303"/>
                    </a:moveTo>
                    <a:lnTo>
                      <a:pt x="345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5" y="226"/>
                    </a:cubicBezTo>
                    <a:lnTo>
                      <a:pt x="345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5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7" y="367"/>
                      <a:pt x="247" y="341"/>
                    </a:cubicBezTo>
                    <a:lnTo>
                      <a:pt x="247" y="341"/>
                    </a:lnTo>
                    <a:cubicBezTo>
                      <a:pt x="247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1" y="303"/>
                      <a:pt x="312" y="316"/>
                      <a:pt x="312" y="341"/>
                    </a:cubicBezTo>
                    <a:lnTo>
                      <a:pt x="312" y="341"/>
                    </a:lnTo>
                    <a:cubicBezTo>
                      <a:pt x="312" y="367"/>
                      <a:pt x="301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4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2" y="12"/>
                      <a:pt x="389" y="22"/>
                      <a:pt x="377" y="35"/>
                    </a:cubicBezTo>
                    <a:lnTo>
                      <a:pt x="345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2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1" y="405"/>
                      <a:pt x="203" y="399"/>
                      <a:pt x="213" y="399"/>
                    </a:cubicBezTo>
                    <a:lnTo>
                      <a:pt x="213" y="399"/>
                    </a:lnTo>
                    <a:cubicBezTo>
                      <a:pt x="225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1" y="431"/>
                      <a:pt x="312" y="418"/>
                    </a:cubicBezTo>
                    <a:lnTo>
                      <a:pt x="345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9" y="328"/>
                      <a:pt x="402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4" y="319"/>
                      <a:pt x="497" y="328"/>
                      <a:pt x="508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7" y="437"/>
                    </a:cubicBezTo>
                    <a:lnTo>
                      <a:pt x="607" y="437"/>
                    </a:lnTo>
                    <a:cubicBezTo>
                      <a:pt x="618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1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5" y="418"/>
                    </a:cubicBezTo>
                    <a:lnTo>
                      <a:pt x="738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2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4" y="530"/>
                      <a:pt x="861" y="524"/>
                    </a:cubicBezTo>
                    <a:lnTo>
                      <a:pt x="861" y="524"/>
                    </a:lnTo>
                    <a:cubicBezTo>
                      <a:pt x="878" y="517"/>
                      <a:pt x="886" y="507"/>
                      <a:pt x="886" y="495"/>
                    </a:cubicBezTo>
                    <a:lnTo>
                      <a:pt x="886" y="495"/>
                    </a:lnTo>
                    <a:cubicBezTo>
                      <a:pt x="886" y="482"/>
                      <a:pt x="880" y="469"/>
                      <a:pt x="869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77" name="Freeform 404">
                <a:extLst>
                  <a:ext uri="{FF2B5EF4-FFF2-40B4-BE49-F238E27FC236}">
                    <a16:creationId xmlns="" xmlns:a16="http://schemas.microsoft.com/office/drawing/2014/main" id="{AAF08252-B7E4-2748-A688-4BEBE41B2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050" y="5097463"/>
                <a:ext cx="130175" cy="134937"/>
              </a:xfrm>
              <a:custGeom>
                <a:avLst/>
                <a:gdLst>
                  <a:gd name="T0" fmla="*/ 312 w 362"/>
                  <a:gd name="T1" fmla="*/ 112 h 377"/>
                  <a:gd name="T2" fmla="*/ 279 w 362"/>
                  <a:gd name="T3" fmla="*/ 73 h 377"/>
                  <a:gd name="T4" fmla="*/ 247 w 362"/>
                  <a:gd name="T5" fmla="*/ 35 h 377"/>
                  <a:gd name="T6" fmla="*/ 247 w 362"/>
                  <a:gd name="T7" fmla="*/ 35 h 377"/>
                  <a:gd name="T8" fmla="*/ 214 w 362"/>
                  <a:gd name="T9" fmla="*/ 10 h 377"/>
                  <a:gd name="T10" fmla="*/ 214 w 362"/>
                  <a:gd name="T11" fmla="*/ 10 h 377"/>
                  <a:gd name="T12" fmla="*/ 214 w 362"/>
                  <a:gd name="T13" fmla="*/ 10 h 377"/>
                  <a:gd name="T14" fmla="*/ 205 w 362"/>
                  <a:gd name="T15" fmla="*/ 6 h 377"/>
                  <a:gd name="T16" fmla="*/ 205 w 362"/>
                  <a:gd name="T17" fmla="*/ 6 h 377"/>
                  <a:gd name="T18" fmla="*/ 157 w 362"/>
                  <a:gd name="T19" fmla="*/ 6 h 377"/>
                  <a:gd name="T20" fmla="*/ 157 w 362"/>
                  <a:gd name="T21" fmla="*/ 6 h 377"/>
                  <a:gd name="T22" fmla="*/ 116 w 362"/>
                  <a:gd name="T23" fmla="*/ 35 h 377"/>
                  <a:gd name="T24" fmla="*/ 83 w 362"/>
                  <a:gd name="T25" fmla="*/ 73 h 377"/>
                  <a:gd name="T26" fmla="*/ 50 w 362"/>
                  <a:gd name="T27" fmla="*/ 112 h 377"/>
                  <a:gd name="T28" fmla="*/ 17 w 362"/>
                  <a:gd name="T29" fmla="*/ 150 h 377"/>
                  <a:gd name="T30" fmla="*/ 17 w 362"/>
                  <a:gd name="T31" fmla="*/ 150 h 377"/>
                  <a:gd name="T32" fmla="*/ 0 w 362"/>
                  <a:gd name="T33" fmla="*/ 188 h 377"/>
                  <a:gd name="T34" fmla="*/ 0 w 362"/>
                  <a:gd name="T35" fmla="*/ 188 h 377"/>
                  <a:gd name="T36" fmla="*/ 17 w 362"/>
                  <a:gd name="T37" fmla="*/ 226 h 377"/>
                  <a:gd name="T38" fmla="*/ 50 w 362"/>
                  <a:gd name="T39" fmla="*/ 264 h 377"/>
                  <a:gd name="T40" fmla="*/ 83 w 362"/>
                  <a:gd name="T41" fmla="*/ 303 h 377"/>
                  <a:gd name="T42" fmla="*/ 116 w 362"/>
                  <a:gd name="T43" fmla="*/ 342 h 377"/>
                  <a:gd name="T44" fmla="*/ 116 w 362"/>
                  <a:gd name="T45" fmla="*/ 342 h 377"/>
                  <a:gd name="T46" fmla="*/ 157 w 362"/>
                  <a:gd name="T47" fmla="*/ 370 h 377"/>
                  <a:gd name="T48" fmla="*/ 157 w 362"/>
                  <a:gd name="T49" fmla="*/ 370 h 377"/>
                  <a:gd name="T50" fmla="*/ 205 w 362"/>
                  <a:gd name="T51" fmla="*/ 370 h 377"/>
                  <a:gd name="T52" fmla="*/ 205 w 362"/>
                  <a:gd name="T53" fmla="*/ 370 h 377"/>
                  <a:gd name="T54" fmla="*/ 214 w 362"/>
                  <a:gd name="T55" fmla="*/ 366 h 377"/>
                  <a:gd name="T56" fmla="*/ 214 w 362"/>
                  <a:gd name="T57" fmla="*/ 367 h 377"/>
                  <a:gd name="T58" fmla="*/ 214 w 362"/>
                  <a:gd name="T59" fmla="*/ 367 h 377"/>
                  <a:gd name="T60" fmla="*/ 247 w 362"/>
                  <a:gd name="T61" fmla="*/ 342 h 377"/>
                  <a:gd name="T62" fmla="*/ 279 w 362"/>
                  <a:gd name="T63" fmla="*/ 303 h 377"/>
                  <a:gd name="T64" fmla="*/ 312 w 362"/>
                  <a:gd name="T65" fmla="*/ 264 h 377"/>
                  <a:gd name="T66" fmla="*/ 345 w 362"/>
                  <a:gd name="T67" fmla="*/ 226 h 377"/>
                  <a:gd name="T68" fmla="*/ 345 w 362"/>
                  <a:gd name="T69" fmla="*/ 226 h 377"/>
                  <a:gd name="T70" fmla="*/ 361 w 362"/>
                  <a:gd name="T71" fmla="*/ 188 h 377"/>
                  <a:gd name="T72" fmla="*/ 361 w 362"/>
                  <a:gd name="T73" fmla="*/ 188 h 377"/>
                  <a:gd name="T74" fmla="*/ 345 w 362"/>
                  <a:gd name="T75" fmla="*/ 150 h 377"/>
                  <a:gd name="T76" fmla="*/ 312 w 362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377">
                    <a:moveTo>
                      <a:pt x="312" y="112"/>
                    </a:moveTo>
                    <a:lnTo>
                      <a:pt x="279" y="73"/>
                    </a:lnTo>
                    <a:lnTo>
                      <a:pt x="247" y="35"/>
                    </a:lnTo>
                    <a:lnTo>
                      <a:pt x="247" y="35"/>
                    </a:lnTo>
                    <a:cubicBezTo>
                      <a:pt x="237" y="24"/>
                      <a:pt x="227" y="16"/>
                      <a:pt x="214" y="10"/>
                    </a:cubicBezTo>
                    <a:lnTo>
                      <a:pt x="214" y="10"/>
                    </a:lnTo>
                    <a:lnTo>
                      <a:pt x="214" y="10"/>
                    </a:lnTo>
                    <a:cubicBezTo>
                      <a:pt x="211" y="9"/>
                      <a:pt x="208" y="7"/>
                      <a:pt x="205" y="6"/>
                    </a:cubicBezTo>
                    <a:lnTo>
                      <a:pt x="205" y="6"/>
                    </a:lnTo>
                    <a:cubicBezTo>
                      <a:pt x="189" y="0"/>
                      <a:pt x="173" y="0"/>
                      <a:pt x="157" y="6"/>
                    </a:cubicBezTo>
                    <a:lnTo>
                      <a:pt x="157" y="6"/>
                    </a:lnTo>
                    <a:cubicBezTo>
                      <a:pt x="140" y="12"/>
                      <a:pt x="126" y="22"/>
                      <a:pt x="116" y="35"/>
                    </a:cubicBezTo>
                    <a:lnTo>
                      <a:pt x="83" y="73"/>
                    </a:lnTo>
                    <a:lnTo>
                      <a:pt x="50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4"/>
                      <a:pt x="17" y="226"/>
                    </a:cubicBezTo>
                    <a:lnTo>
                      <a:pt x="50" y="264"/>
                    </a:lnTo>
                    <a:lnTo>
                      <a:pt x="83" y="303"/>
                    </a:lnTo>
                    <a:lnTo>
                      <a:pt x="116" y="342"/>
                    </a:lnTo>
                    <a:lnTo>
                      <a:pt x="116" y="342"/>
                    </a:lnTo>
                    <a:cubicBezTo>
                      <a:pt x="126" y="354"/>
                      <a:pt x="140" y="364"/>
                      <a:pt x="157" y="370"/>
                    </a:cubicBezTo>
                    <a:lnTo>
                      <a:pt x="157" y="370"/>
                    </a:lnTo>
                    <a:cubicBezTo>
                      <a:pt x="173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4" y="366"/>
                    </a:cubicBezTo>
                    <a:lnTo>
                      <a:pt x="214" y="367"/>
                    </a:lnTo>
                    <a:lnTo>
                      <a:pt x="214" y="367"/>
                    </a:lnTo>
                    <a:cubicBezTo>
                      <a:pt x="227" y="360"/>
                      <a:pt x="237" y="352"/>
                      <a:pt x="247" y="342"/>
                    </a:cubicBezTo>
                    <a:lnTo>
                      <a:pt x="279" y="303"/>
                    </a:lnTo>
                    <a:lnTo>
                      <a:pt x="312" y="264"/>
                    </a:lnTo>
                    <a:lnTo>
                      <a:pt x="345" y="226"/>
                    </a:lnTo>
                    <a:lnTo>
                      <a:pt x="345" y="226"/>
                    </a:lnTo>
                    <a:cubicBezTo>
                      <a:pt x="356" y="214"/>
                      <a:pt x="361" y="201"/>
                      <a:pt x="361" y="188"/>
                    </a:cubicBezTo>
                    <a:lnTo>
                      <a:pt x="361" y="188"/>
                    </a:lnTo>
                    <a:cubicBezTo>
                      <a:pt x="361" y="175"/>
                      <a:pt x="356" y="162"/>
                      <a:pt x="345" y="150"/>
                    </a:cubicBezTo>
                    <a:lnTo>
                      <a:pt x="312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78" name="Freeform 405">
                <a:extLst>
                  <a:ext uri="{FF2B5EF4-FFF2-40B4-BE49-F238E27FC236}">
                    <a16:creationId xmlns="" xmlns:a16="http://schemas.microsoft.com/office/drawing/2014/main" id="{DBF80952-837E-E942-BA37-A6718477C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5" y="4903788"/>
                <a:ext cx="247650" cy="522287"/>
              </a:xfrm>
              <a:custGeom>
                <a:avLst/>
                <a:gdLst>
                  <a:gd name="T0" fmla="*/ 664 w 690"/>
                  <a:gd name="T1" fmla="*/ 7 h 1450"/>
                  <a:gd name="T2" fmla="*/ 615 w 690"/>
                  <a:gd name="T3" fmla="*/ 7 h 1450"/>
                  <a:gd name="T4" fmla="*/ 541 w 690"/>
                  <a:gd name="T5" fmla="*/ 73 h 1450"/>
                  <a:gd name="T6" fmla="*/ 410 w 690"/>
                  <a:gd name="T7" fmla="*/ 226 h 1450"/>
                  <a:gd name="T8" fmla="*/ 279 w 690"/>
                  <a:gd name="T9" fmla="*/ 380 h 1450"/>
                  <a:gd name="T10" fmla="*/ 214 w 690"/>
                  <a:gd name="T11" fmla="*/ 456 h 1450"/>
                  <a:gd name="T12" fmla="*/ 82 w 690"/>
                  <a:gd name="T13" fmla="*/ 609 h 1450"/>
                  <a:gd name="T14" fmla="*/ 17 w 690"/>
                  <a:gd name="T15" fmla="*/ 686 h 1450"/>
                  <a:gd name="T16" fmla="*/ 0 w 690"/>
                  <a:gd name="T17" fmla="*/ 724 h 1450"/>
                  <a:gd name="T18" fmla="*/ 17 w 690"/>
                  <a:gd name="T19" fmla="*/ 762 h 1450"/>
                  <a:gd name="T20" fmla="*/ 82 w 690"/>
                  <a:gd name="T21" fmla="*/ 839 h 1450"/>
                  <a:gd name="T22" fmla="*/ 148 w 690"/>
                  <a:gd name="T23" fmla="*/ 916 h 1450"/>
                  <a:gd name="T24" fmla="*/ 214 w 690"/>
                  <a:gd name="T25" fmla="*/ 992 h 1450"/>
                  <a:gd name="T26" fmla="*/ 279 w 690"/>
                  <a:gd name="T27" fmla="*/ 1068 h 1450"/>
                  <a:gd name="T28" fmla="*/ 345 w 690"/>
                  <a:gd name="T29" fmla="*/ 1145 h 1450"/>
                  <a:gd name="T30" fmla="*/ 410 w 690"/>
                  <a:gd name="T31" fmla="*/ 1222 h 1450"/>
                  <a:gd name="T32" fmla="*/ 476 w 690"/>
                  <a:gd name="T33" fmla="*/ 1299 h 1450"/>
                  <a:gd name="T34" fmla="*/ 541 w 690"/>
                  <a:gd name="T35" fmla="*/ 1375 h 1450"/>
                  <a:gd name="T36" fmla="*/ 574 w 690"/>
                  <a:gd name="T37" fmla="*/ 1414 h 1450"/>
                  <a:gd name="T38" fmla="*/ 615 w 690"/>
                  <a:gd name="T39" fmla="*/ 1443 h 1450"/>
                  <a:gd name="T40" fmla="*/ 664 w 690"/>
                  <a:gd name="T41" fmla="*/ 1443 h 1450"/>
                  <a:gd name="T42" fmla="*/ 689 w 690"/>
                  <a:gd name="T43" fmla="*/ 1414 h 1450"/>
                  <a:gd name="T44" fmla="*/ 639 w 690"/>
                  <a:gd name="T45" fmla="*/ 1337 h 1450"/>
                  <a:gd name="T46" fmla="*/ 508 w 690"/>
                  <a:gd name="T47" fmla="*/ 1184 h 1450"/>
                  <a:gd name="T48" fmla="*/ 377 w 690"/>
                  <a:gd name="T49" fmla="*/ 1031 h 1450"/>
                  <a:gd name="T50" fmla="*/ 312 w 690"/>
                  <a:gd name="T51" fmla="*/ 954 h 1450"/>
                  <a:gd name="T52" fmla="*/ 181 w 690"/>
                  <a:gd name="T53" fmla="*/ 800 h 1450"/>
                  <a:gd name="T54" fmla="*/ 148 w 690"/>
                  <a:gd name="T55" fmla="*/ 762 h 1450"/>
                  <a:gd name="T56" fmla="*/ 131 w 690"/>
                  <a:gd name="T57" fmla="*/ 724 h 1450"/>
                  <a:gd name="T58" fmla="*/ 181 w 690"/>
                  <a:gd name="T59" fmla="*/ 648 h 1450"/>
                  <a:gd name="T60" fmla="*/ 246 w 690"/>
                  <a:gd name="T61" fmla="*/ 571 h 1450"/>
                  <a:gd name="T62" fmla="*/ 312 w 690"/>
                  <a:gd name="T63" fmla="*/ 495 h 1450"/>
                  <a:gd name="T64" fmla="*/ 377 w 690"/>
                  <a:gd name="T65" fmla="*/ 418 h 1450"/>
                  <a:gd name="T66" fmla="*/ 443 w 690"/>
                  <a:gd name="T67" fmla="*/ 341 h 1450"/>
                  <a:gd name="T68" fmla="*/ 508 w 690"/>
                  <a:gd name="T69" fmla="*/ 265 h 1450"/>
                  <a:gd name="T70" fmla="*/ 574 w 690"/>
                  <a:gd name="T71" fmla="*/ 188 h 1450"/>
                  <a:gd name="T72" fmla="*/ 639 w 690"/>
                  <a:gd name="T73" fmla="*/ 112 h 1450"/>
                  <a:gd name="T74" fmla="*/ 672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4" y="7"/>
                    </a:moveTo>
                    <a:lnTo>
                      <a:pt x="664" y="7"/>
                    </a:lnTo>
                    <a:cubicBezTo>
                      <a:pt x="648" y="0"/>
                      <a:pt x="631" y="0"/>
                      <a:pt x="615" y="7"/>
                    </a:cubicBezTo>
                    <a:lnTo>
                      <a:pt x="615" y="7"/>
                    </a:lnTo>
                    <a:cubicBezTo>
                      <a:pt x="598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8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8" y="1436"/>
                      <a:pt x="615" y="1443"/>
                    </a:cubicBezTo>
                    <a:lnTo>
                      <a:pt x="615" y="1443"/>
                    </a:lnTo>
                    <a:cubicBezTo>
                      <a:pt x="631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3" y="1388"/>
                      <a:pt x="672" y="1375"/>
                    </a:cubicBezTo>
                    <a:lnTo>
                      <a:pt x="639" y="1337"/>
                    </a:lnTo>
                    <a:lnTo>
                      <a:pt x="541" y="1222"/>
                    </a:lnTo>
                    <a:lnTo>
                      <a:pt x="508" y="1184"/>
                    </a:lnTo>
                    <a:lnTo>
                      <a:pt x="476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8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0" y="12"/>
                      <a:pt x="66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9" name="Freeform 406">
                <a:extLst>
                  <a:ext uri="{FF2B5EF4-FFF2-40B4-BE49-F238E27FC236}">
                    <a16:creationId xmlns="" xmlns:a16="http://schemas.microsoft.com/office/drawing/2014/main" id="{A4D15A2E-5F7D-4849-8E9F-66E00482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0" y="5233988"/>
                <a:ext cx="319088" cy="190500"/>
              </a:xfrm>
              <a:custGeom>
                <a:avLst/>
                <a:gdLst>
                  <a:gd name="T0" fmla="*/ 607 w 887"/>
                  <a:gd name="T1" fmla="*/ 379 h 531"/>
                  <a:gd name="T2" fmla="*/ 574 w 887"/>
                  <a:gd name="T3" fmla="*/ 341 h 531"/>
                  <a:gd name="T4" fmla="*/ 607 w 887"/>
                  <a:gd name="T5" fmla="*/ 303 h 531"/>
                  <a:gd name="T6" fmla="*/ 639 w 887"/>
                  <a:gd name="T7" fmla="*/ 341 h 531"/>
                  <a:gd name="T8" fmla="*/ 542 w 887"/>
                  <a:gd name="T9" fmla="*/ 303 h 531"/>
                  <a:gd name="T10" fmla="*/ 508 w 887"/>
                  <a:gd name="T11" fmla="*/ 265 h 531"/>
                  <a:gd name="T12" fmla="*/ 542 w 887"/>
                  <a:gd name="T13" fmla="*/ 226 h 531"/>
                  <a:gd name="T14" fmla="*/ 574 w 887"/>
                  <a:gd name="T15" fmla="*/ 265 h 531"/>
                  <a:gd name="T16" fmla="*/ 542 w 887"/>
                  <a:gd name="T17" fmla="*/ 303 h 531"/>
                  <a:gd name="T18" fmla="*/ 475 w 887"/>
                  <a:gd name="T19" fmla="*/ 245 h 531"/>
                  <a:gd name="T20" fmla="*/ 412 w 887"/>
                  <a:gd name="T21" fmla="*/ 245 h 531"/>
                  <a:gd name="T22" fmla="*/ 380 w 887"/>
                  <a:gd name="T23" fmla="*/ 188 h 531"/>
                  <a:gd name="T24" fmla="*/ 412 w 887"/>
                  <a:gd name="T25" fmla="*/ 131 h 531"/>
                  <a:gd name="T26" fmla="*/ 475 w 887"/>
                  <a:gd name="T27" fmla="*/ 131 h 531"/>
                  <a:gd name="T28" fmla="*/ 506 w 887"/>
                  <a:gd name="T29" fmla="*/ 188 h 531"/>
                  <a:gd name="T30" fmla="*/ 344 w 887"/>
                  <a:gd name="T31" fmla="*/ 303 h 531"/>
                  <a:gd name="T32" fmla="*/ 312 w 887"/>
                  <a:gd name="T33" fmla="*/ 265 h 531"/>
                  <a:gd name="T34" fmla="*/ 344 w 887"/>
                  <a:gd name="T35" fmla="*/ 226 h 531"/>
                  <a:gd name="T36" fmla="*/ 377 w 887"/>
                  <a:gd name="T37" fmla="*/ 265 h 531"/>
                  <a:gd name="T38" fmla="*/ 344 w 887"/>
                  <a:gd name="T39" fmla="*/ 303 h 531"/>
                  <a:gd name="T40" fmla="*/ 279 w 887"/>
                  <a:gd name="T41" fmla="*/ 379 h 531"/>
                  <a:gd name="T42" fmla="*/ 246 w 887"/>
                  <a:gd name="T43" fmla="*/ 341 h 531"/>
                  <a:gd name="T44" fmla="*/ 279 w 887"/>
                  <a:gd name="T45" fmla="*/ 303 h 531"/>
                  <a:gd name="T46" fmla="*/ 312 w 887"/>
                  <a:gd name="T47" fmla="*/ 341 h 531"/>
                  <a:gd name="T48" fmla="*/ 508 w 887"/>
                  <a:gd name="T49" fmla="*/ 35 h 531"/>
                  <a:gd name="T50" fmla="*/ 468 w 887"/>
                  <a:gd name="T51" fmla="*/ 6 h 531"/>
                  <a:gd name="T52" fmla="*/ 418 w 887"/>
                  <a:gd name="T53" fmla="*/ 6 h 531"/>
                  <a:gd name="T54" fmla="*/ 377 w 887"/>
                  <a:gd name="T55" fmla="*/ 35 h 531"/>
                  <a:gd name="T56" fmla="*/ 312 w 887"/>
                  <a:gd name="T57" fmla="*/ 112 h 531"/>
                  <a:gd name="T58" fmla="*/ 246 w 887"/>
                  <a:gd name="T59" fmla="*/ 188 h 531"/>
                  <a:gd name="T60" fmla="*/ 181 w 887"/>
                  <a:gd name="T61" fmla="*/ 265 h 531"/>
                  <a:gd name="T62" fmla="*/ 116 w 887"/>
                  <a:gd name="T63" fmla="*/ 341 h 531"/>
                  <a:gd name="T64" fmla="*/ 50 w 887"/>
                  <a:gd name="T65" fmla="*/ 418 h 531"/>
                  <a:gd name="T66" fmla="*/ 17 w 887"/>
                  <a:gd name="T67" fmla="*/ 456 h 531"/>
                  <a:gd name="T68" fmla="*/ 0 w 887"/>
                  <a:gd name="T69" fmla="*/ 495 h 531"/>
                  <a:gd name="T70" fmla="*/ 26 w 887"/>
                  <a:gd name="T71" fmla="*/ 524 h 531"/>
                  <a:gd name="T72" fmla="*/ 74 w 887"/>
                  <a:gd name="T73" fmla="*/ 524 h 531"/>
                  <a:gd name="T74" fmla="*/ 181 w 887"/>
                  <a:gd name="T75" fmla="*/ 418 h 531"/>
                  <a:gd name="T76" fmla="*/ 213 w 887"/>
                  <a:gd name="T77" fmla="*/ 399 h 531"/>
                  <a:gd name="T78" fmla="*/ 246 w 887"/>
                  <a:gd name="T79" fmla="*/ 418 h 531"/>
                  <a:gd name="T80" fmla="*/ 279 w 887"/>
                  <a:gd name="T81" fmla="*/ 437 h 531"/>
                  <a:gd name="T82" fmla="*/ 312 w 887"/>
                  <a:gd name="T83" fmla="*/ 418 h 531"/>
                  <a:gd name="T84" fmla="*/ 377 w 887"/>
                  <a:gd name="T85" fmla="*/ 341 h 531"/>
                  <a:gd name="T86" fmla="*/ 418 w 887"/>
                  <a:gd name="T87" fmla="*/ 313 h 531"/>
                  <a:gd name="T88" fmla="*/ 468 w 887"/>
                  <a:gd name="T89" fmla="*/ 313 h 531"/>
                  <a:gd name="T90" fmla="*/ 508 w 887"/>
                  <a:gd name="T91" fmla="*/ 341 h 531"/>
                  <a:gd name="T92" fmla="*/ 574 w 887"/>
                  <a:gd name="T93" fmla="*/ 418 h 531"/>
                  <a:gd name="T94" fmla="*/ 607 w 887"/>
                  <a:gd name="T95" fmla="*/ 437 h 531"/>
                  <a:gd name="T96" fmla="*/ 640 w 887"/>
                  <a:gd name="T97" fmla="*/ 418 h 531"/>
                  <a:gd name="T98" fmla="*/ 673 w 887"/>
                  <a:gd name="T99" fmla="*/ 399 h 531"/>
                  <a:gd name="T100" fmla="*/ 705 w 887"/>
                  <a:gd name="T101" fmla="*/ 418 h 531"/>
                  <a:gd name="T102" fmla="*/ 771 w 887"/>
                  <a:gd name="T103" fmla="*/ 495 h 531"/>
                  <a:gd name="T104" fmla="*/ 811 w 887"/>
                  <a:gd name="T105" fmla="*/ 524 h 531"/>
                  <a:gd name="T106" fmla="*/ 861 w 887"/>
                  <a:gd name="T107" fmla="*/ 524 h 531"/>
                  <a:gd name="T108" fmla="*/ 886 w 887"/>
                  <a:gd name="T109" fmla="*/ 495 h 531"/>
                  <a:gd name="T110" fmla="*/ 869 w 887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7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9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9" y="379"/>
                      <a:pt x="607" y="379"/>
                    </a:cubicBezTo>
                    <a:close/>
                    <a:moveTo>
                      <a:pt x="542" y="303"/>
                    </a:moveTo>
                    <a:lnTo>
                      <a:pt x="542" y="303"/>
                    </a:lnTo>
                    <a:cubicBezTo>
                      <a:pt x="520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20" y="226"/>
                      <a:pt x="542" y="226"/>
                    </a:cubicBezTo>
                    <a:lnTo>
                      <a:pt x="542" y="226"/>
                    </a:lnTo>
                    <a:cubicBezTo>
                      <a:pt x="564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4" y="303"/>
                      <a:pt x="542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4" y="258"/>
                      <a:pt x="433" y="258"/>
                      <a:pt x="412" y="245"/>
                    </a:cubicBezTo>
                    <a:lnTo>
                      <a:pt x="412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2" y="131"/>
                    </a:cubicBezTo>
                    <a:lnTo>
                      <a:pt x="412" y="131"/>
                    </a:lnTo>
                    <a:cubicBezTo>
                      <a:pt x="433" y="118"/>
                      <a:pt x="454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1" y="303"/>
                      <a:pt x="312" y="316"/>
                      <a:pt x="312" y="341"/>
                    </a:cubicBezTo>
                    <a:lnTo>
                      <a:pt x="312" y="341"/>
                    </a:lnTo>
                    <a:cubicBezTo>
                      <a:pt x="312" y="367"/>
                      <a:pt x="301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8" y="22"/>
                      <a:pt x="484" y="12"/>
                      <a:pt x="468" y="6"/>
                    </a:cubicBezTo>
                    <a:lnTo>
                      <a:pt x="468" y="6"/>
                    </a:lnTo>
                    <a:cubicBezTo>
                      <a:pt x="452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2" y="12"/>
                      <a:pt x="389" y="22"/>
                      <a:pt x="377" y="35"/>
                    </a:cubicBezTo>
                    <a:lnTo>
                      <a:pt x="344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6" y="341"/>
                    </a:lnTo>
                    <a:lnTo>
                      <a:pt x="82" y="380"/>
                    </a:lnTo>
                    <a:lnTo>
                      <a:pt x="50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9" y="517"/>
                      <a:pt x="26" y="524"/>
                    </a:cubicBezTo>
                    <a:lnTo>
                      <a:pt x="26" y="524"/>
                    </a:lnTo>
                    <a:cubicBezTo>
                      <a:pt x="41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6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2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5" y="399"/>
                      <a:pt x="236" y="405"/>
                      <a:pt x="246" y="418"/>
                    </a:cubicBezTo>
                    <a:lnTo>
                      <a:pt x="246" y="418"/>
                    </a:lnTo>
                    <a:cubicBezTo>
                      <a:pt x="258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1" y="431"/>
                      <a:pt x="312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9" y="328"/>
                      <a:pt x="402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2" y="306"/>
                      <a:pt x="468" y="313"/>
                    </a:cubicBezTo>
                    <a:lnTo>
                      <a:pt x="468" y="313"/>
                    </a:lnTo>
                    <a:cubicBezTo>
                      <a:pt x="484" y="319"/>
                      <a:pt x="498" y="328"/>
                      <a:pt x="508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7" y="437"/>
                    </a:cubicBezTo>
                    <a:lnTo>
                      <a:pt x="607" y="437"/>
                    </a:lnTo>
                    <a:cubicBezTo>
                      <a:pt x="618" y="437"/>
                      <a:pt x="629" y="431"/>
                      <a:pt x="640" y="418"/>
                    </a:cubicBezTo>
                    <a:lnTo>
                      <a:pt x="640" y="418"/>
                    </a:lnTo>
                    <a:cubicBezTo>
                      <a:pt x="650" y="405"/>
                      <a:pt x="662" y="399"/>
                      <a:pt x="673" y="399"/>
                    </a:cubicBezTo>
                    <a:lnTo>
                      <a:pt x="673" y="399"/>
                    </a:lnTo>
                    <a:cubicBezTo>
                      <a:pt x="684" y="399"/>
                      <a:pt x="695" y="405"/>
                      <a:pt x="705" y="418"/>
                    </a:cubicBezTo>
                    <a:lnTo>
                      <a:pt x="738" y="456"/>
                    </a:lnTo>
                    <a:lnTo>
                      <a:pt x="771" y="495"/>
                    </a:lnTo>
                    <a:lnTo>
                      <a:pt x="771" y="495"/>
                    </a:lnTo>
                    <a:cubicBezTo>
                      <a:pt x="781" y="507"/>
                      <a:pt x="796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5" y="530"/>
                      <a:pt x="861" y="524"/>
                    </a:cubicBezTo>
                    <a:lnTo>
                      <a:pt x="861" y="524"/>
                    </a:lnTo>
                    <a:cubicBezTo>
                      <a:pt x="877" y="517"/>
                      <a:pt x="886" y="507"/>
                      <a:pt x="886" y="495"/>
                    </a:cubicBezTo>
                    <a:lnTo>
                      <a:pt x="886" y="495"/>
                    </a:lnTo>
                    <a:cubicBezTo>
                      <a:pt x="886" y="482"/>
                      <a:pt x="880" y="469"/>
                      <a:pt x="869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80" name="Freeform 407">
                <a:extLst>
                  <a:ext uri="{FF2B5EF4-FFF2-40B4-BE49-F238E27FC236}">
                    <a16:creationId xmlns="" xmlns:a16="http://schemas.microsoft.com/office/drawing/2014/main" id="{976856DD-EEA2-E54A-B28C-C6DD27031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8775" y="4902200"/>
                <a:ext cx="555625" cy="523875"/>
              </a:xfrm>
              <a:custGeom>
                <a:avLst/>
                <a:gdLst>
                  <a:gd name="T0" fmla="*/ 983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29 w 1542"/>
                  <a:gd name="T17" fmla="*/ 191 h 1455"/>
                  <a:gd name="T18" fmla="*/ 1065 w 1542"/>
                  <a:gd name="T19" fmla="*/ 383 h 1455"/>
                  <a:gd name="T20" fmla="*/ 901 w 1542"/>
                  <a:gd name="T21" fmla="*/ 574 h 1455"/>
                  <a:gd name="T22" fmla="*/ 835 w 1542"/>
                  <a:gd name="T23" fmla="*/ 651 h 1455"/>
                  <a:gd name="T24" fmla="*/ 746 w 1542"/>
                  <a:gd name="T25" fmla="*/ 680 h 1455"/>
                  <a:gd name="T26" fmla="*/ 671 w 1542"/>
                  <a:gd name="T27" fmla="*/ 612 h 1455"/>
                  <a:gd name="T28" fmla="*/ 573 w 1542"/>
                  <a:gd name="T29" fmla="*/ 498 h 1455"/>
                  <a:gd name="T30" fmla="*/ 475 w 1542"/>
                  <a:gd name="T31" fmla="*/ 383 h 1455"/>
                  <a:gd name="T32" fmla="*/ 377 w 1542"/>
                  <a:gd name="T33" fmla="*/ 268 h 1455"/>
                  <a:gd name="T34" fmla="*/ 278 w 1542"/>
                  <a:gd name="T35" fmla="*/ 153 h 1455"/>
                  <a:gd name="T36" fmla="*/ 180 w 1542"/>
                  <a:gd name="T37" fmla="*/ 38 h 1455"/>
                  <a:gd name="T38" fmla="*/ 139 w 1542"/>
                  <a:gd name="T39" fmla="*/ 10 h 1455"/>
                  <a:gd name="T40" fmla="*/ 24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5 w 1542"/>
                  <a:gd name="T49" fmla="*/ 612 h 1455"/>
                  <a:gd name="T50" fmla="*/ 540 w 1542"/>
                  <a:gd name="T51" fmla="*/ 689 h 1455"/>
                  <a:gd name="T52" fmla="*/ 540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4 w 1542"/>
                  <a:gd name="T67" fmla="*/ 1446 h 1455"/>
                  <a:gd name="T68" fmla="*/ 139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0 w 1542"/>
                  <a:gd name="T75" fmla="*/ 995 h 1455"/>
                  <a:gd name="T76" fmla="*/ 704 w 1542"/>
                  <a:gd name="T77" fmla="*/ 803 h 1455"/>
                  <a:gd name="T78" fmla="*/ 746 w 1542"/>
                  <a:gd name="T79" fmla="*/ 775 h 1455"/>
                  <a:gd name="T80" fmla="*/ 835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1 w 1542"/>
                  <a:gd name="T87" fmla="*/ 1148 h 1455"/>
                  <a:gd name="T88" fmla="*/ 1229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6" y="0"/>
                      <a:pt x="1417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1" y="25"/>
                      <a:pt x="1360" y="38"/>
                    </a:cubicBezTo>
                    <a:lnTo>
                      <a:pt x="1328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1" y="574"/>
                    </a:lnTo>
                    <a:lnTo>
                      <a:pt x="868" y="612"/>
                    </a:lnTo>
                    <a:lnTo>
                      <a:pt x="835" y="651"/>
                    </a:lnTo>
                    <a:lnTo>
                      <a:pt x="835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2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4" y="651"/>
                    </a:cubicBezTo>
                    <a:lnTo>
                      <a:pt x="671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3" y="498"/>
                    </a:lnTo>
                    <a:lnTo>
                      <a:pt x="540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3" y="344"/>
                    </a:lnTo>
                    <a:lnTo>
                      <a:pt x="409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8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69" y="25"/>
                      <a:pt x="155" y="15"/>
                      <a:pt x="139" y="10"/>
                    </a:cubicBezTo>
                    <a:lnTo>
                      <a:pt x="139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4" y="10"/>
                    </a:cubicBezTo>
                    <a:lnTo>
                      <a:pt x="24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5" y="63"/>
                      <a:pt x="16" y="76"/>
                    </a:cubicBezTo>
                    <a:lnTo>
                      <a:pt x="114" y="191"/>
                    </a:lnTo>
                    <a:lnTo>
                      <a:pt x="148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0" y="689"/>
                    </a:lnTo>
                    <a:lnTo>
                      <a:pt x="540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0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3" y="881"/>
                    </a:lnTo>
                    <a:lnTo>
                      <a:pt x="409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8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8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6" y="1378"/>
                    </a:lnTo>
                    <a:lnTo>
                      <a:pt x="16" y="1378"/>
                    </a:lnTo>
                    <a:cubicBezTo>
                      <a:pt x="5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4" y="1446"/>
                    </a:cubicBezTo>
                    <a:lnTo>
                      <a:pt x="24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39" y="1446"/>
                    </a:cubicBezTo>
                    <a:lnTo>
                      <a:pt x="139" y="1446"/>
                    </a:lnTo>
                    <a:cubicBezTo>
                      <a:pt x="155" y="1439"/>
                      <a:pt x="169" y="1429"/>
                      <a:pt x="180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09" y="1148"/>
                    </a:lnTo>
                    <a:lnTo>
                      <a:pt x="508" y="1034"/>
                    </a:lnTo>
                    <a:lnTo>
                      <a:pt x="540" y="995"/>
                    </a:lnTo>
                    <a:lnTo>
                      <a:pt x="573" y="957"/>
                    </a:lnTo>
                    <a:lnTo>
                      <a:pt x="671" y="842"/>
                    </a:lnTo>
                    <a:lnTo>
                      <a:pt x="704" y="803"/>
                    </a:lnTo>
                    <a:lnTo>
                      <a:pt x="704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2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5" y="803"/>
                    </a:cubicBezTo>
                    <a:lnTo>
                      <a:pt x="868" y="842"/>
                    </a:lnTo>
                    <a:lnTo>
                      <a:pt x="901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1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7" y="1452"/>
                      <a:pt x="1436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81" name="Freeform 408">
                <a:extLst>
                  <a:ext uri="{FF2B5EF4-FFF2-40B4-BE49-F238E27FC236}">
                    <a16:creationId xmlns="" xmlns:a16="http://schemas.microsoft.com/office/drawing/2014/main" id="{03ED65E4-33C7-B848-B61D-23E38740E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6938" y="4903788"/>
                <a:ext cx="319087" cy="190500"/>
              </a:xfrm>
              <a:custGeom>
                <a:avLst/>
                <a:gdLst>
                  <a:gd name="T0" fmla="*/ 279 w 887"/>
                  <a:gd name="T1" fmla="*/ 150 h 530"/>
                  <a:gd name="T2" fmla="*/ 312 w 887"/>
                  <a:gd name="T3" fmla="*/ 188 h 530"/>
                  <a:gd name="T4" fmla="*/ 279 w 887"/>
                  <a:gd name="T5" fmla="*/ 226 h 530"/>
                  <a:gd name="T6" fmla="*/ 247 w 887"/>
                  <a:gd name="T7" fmla="*/ 188 h 530"/>
                  <a:gd name="T8" fmla="*/ 345 w 887"/>
                  <a:gd name="T9" fmla="*/ 227 h 530"/>
                  <a:gd name="T10" fmla="*/ 377 w 887"/>
                  <a:gd name="T11" fmla="*/ 265 h 530"/>
                  <a:gd name="T12" fmla="*/ 345 w 887"/>
                  <a:gd name="T13" fmla="*/ 302 h 530"/>
                  <a:gd name="T14" fmla="*/ 312 w 887"/>
                  <a:gd name="T15" fmla="*/ 265 h 530"/>
                  <a:gd name="T16" fmla="*/ 345 w 887"/>
                  <a:gd name="T17" fmla="*/ 227 h 530"/>
                  <a:gd name="T18" fmla="*/ 412 w 887"/>
                  <a:gd name="T19" fmla="*/ 284 h 530"/>
                  <a:gd name="T20" fmla="*/ 475 w 887"/>
                  <a:gd name="T21" fmla="*/ 284 h 530"/>
                  <a:gd name="T22" fmla="*/ 506 w 887"/>
                  <a:gd name="T23" fmla="*/ 341 h 530"/>
                  <a:gd name="T24" fmla="*/ 475 w 887"/>
                  <a:gd name="T25" fmla="*/ 398 h 530"/>
                  <a:gd name="T26" fmla="*/ 412 w 887"/>
                  <a:gd name="T27" fmla="*/ 398 h 530"/>
                  <a:gd name="T28" fmla="*/ 380 w 887"/>
                  <a:gd name="T29" fmla="*/ 341 h 530"/>
                  <a:gd name="T30" fmla="*/ 541 w 887"/>
                  <a:gd name="T31" fmla="*/ 227 h 530"/>
                  <a:gd name="T32" fmla="*/ 574 w 887"/>
                  <a:gd name="T33" fmla="*/ 265 h 530"/>
                  <a:gd name="T34" fmla="*/ 541 w 887"/>
                  <a:gd name="T35" fmla="*/ 302 h 530"/>
                  <a:gd name="T36" fmla="*/ 508 w 887"/>
                  <a:gd name="T37" fmla="*/ 265 h 530"/>
                  <a:gd name="T38" fmla="*/ 541 w 887"/>
                  <a:gd name="T39" fmla="*/ 227 h 530"/>
                  <a:gd name="T40" fmla="*/ 607 w 887"/>
                  <a:gd name="T41" fmla="*/ 150 h 530"/>
                  <a:gd name="T42" fmla="*/ 639 w 887"/>
                  <a:gd name="T43" fmla="*/ 188 h 530"/>
                  <a:gd name="T44" fmla="*/ 607 w 887"/>
                  <a:gd name="T45" fmla="*/ 226 h 530"/>
                  <a:gd name="T46" fmla="*/ 574 w 887"/>
                  <a:gd name="T47" fmla="*/ 188 h 530"/>
                  <a:gd name="T48" fmla="*/ 115 w 887"/>
                  <a:gd name="T49" fmla="*/ 188 h 530"/>
                  <a:gd name="T50" fmla="*/ 181 w 887"/>
                  <a:gd name="T51" fmla="*/ 265 h 530"/>
                  <a:gd name="T52" fmla="*/ 312 w 887"/>
                  <a:gd name="T53" fmla="*/ 418 h 530"/>
                  <a:gd name="T54" fmla="*/ 377 w 887"/>
                  <a:gd name="T55" fmla="*/ 495 h 530"/>
                  <a:gd name="T56" fmla="*/ 418 w 887"/>
                  <a:gd name="T57" fmla="*/ 523 h 530"/>
                  <a:gd name="T58" fmla="*/ 467 w 887"/>
                  <a:gd name="T59" fmla="*/ 523 h 530"/>
                  <a:gd name="T60" fmla="*/ 508 w 887"/>
                  <a:gd name="T61" fmla="*/ 495 h 530"/>
                  <a:gd name="T62" fmla="*/ 639 w 887"/>
                  <a:gd name="T63" fmla="*/ 341 h 530"/>
                  <a:gd name="T64" fmla="*/ 770 w 887"/>
                  <a:gd name="T65" fmla="*/ 188 h 530"/>
                  <a:gd name="T66" fmla="*/ 836 w 887"/>
                  <a:gd name="T67" fmla="*/ 112 h 530"/>
                  <a:gd name="T68" fmla="*/ 869 w 887"/>
                  <a:gd name="T69" fmla="*/ 73 h 530"/>
                  <a:gd name="T70" fmla="*/ 886 w 887"/>
                  <a:gd name="T71" fmla="*/ 35 h 530"/>
                  <a:gd name="T72" fmla="*/ 861 w 887"/>
                  <a:gd name="T73" fmla="*/ 7 h 530"/>
                  <a:gd name="T74" fmla="*/ 811 w 887"/>
                  <a:gd name="T75" fmla="*/ 7 h 530"/>
                  <a:gd name="T76" fmla="*/ 738 w 887"/>
                  <a:gd name="T77" fmla="*/ 73 h 530"/>
                  <a:gd name="T78" fmla="*/ 705 w 887"/>
                  <a:gd name="T79" fmla="*/ 112 h 530"/>
                  <a:gd name="T80" fmla="*/ 672 w 887"/>
                  <a:gd name="T81" fmla="*/ 130 h 530"/>
                  <a:gd name="T82" fmla="*/ 639 w 887"/>
                  <a:gd name="T83" fmla="*/ 112 h 530"/>
                  <a:gd name="T84" fmla="*/ 607 w 887"/>
                  <a:gd name="T85" fmla="*/ 92 h 530"/>
                  <a:gd name="T86" fmla="*/ 508 w 887"/>
                  <a:gd name="T87" fmla="*/ 188 h 530"/>
                  <a:gd name="T88" fmla="*/ 467 w 887"/>
                  <a:gd name="T89" fmla="*/ 217 h 530"/>
                  <a:gd name="T90" fmla="*/ 418 w 887"/>
                  <a:gd name="T91" fmla="*/ 217 h 530"/>
                  <a:gd name="T92" fmla="*/ 377 w 887"/>
                  <a:gd name="T93" fmla="*/ 188 h 530"/>
                  <a:gd name="T94" fmla="*/ 312 w 887"/>
                  <a:gd name="T95" fmla="*/ 112 h 530"/>
                  <a:gd name="T96" fmla="*/ 279 w 887"/>
                  <a:gd name="T97" fmla="*/ 92 h 530"/>
                  <a:gd name="T98" fmla="*/ 246 w 887"/>
                  <a:gd name="T99" fmla="*/ 112 h 530"/>
                  <a:gd name="T100" fmla="*/ 213 w 887"/>
                  <a:gd name="T101" fmla="*/ 130 h 530"/>
                  <a:gd name="T102" fmla="*/ 181 w 887"/>
                  <a:gd name="T103" fmla="*/ 112 h 530"/>
                  <a:gd name="T104" fmla="*/ 115 w 887"/>
                  <a:gd name="T105" fmla="*/ 35 h 530"/>
                  <a:gd name="T106" fmla="*/ 74 w 887"/>
                  <a:gd name="T107" fmla="*/ 7 h 530"/>
                  <a:gd name="T108" fmla="*/ 25 w 887"/>
                  <a:gd name="T109" fmla="*/ 7 h 530"/>
                  <a:gd name="T110" fmla="*/ 0 w 887"/>
                  <a:gd name="T111" fmla="*/ 35 h 530"/>
                  <a:gd name="T112" fmla="*/ 115 w 887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7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1" y="150"/>
                      <a:pt x="312" y="163"/>
                      <a:pt x="312" y="188"/>
                    </a:cubicBezTo>
                    <a:lnTo>
                      <a:pt x="312" y="188"/>
                    </a:lnTo>
                    <a:cubicBezTo>
                      <a:pt x="312" y="213"/>
                      <a:pt x="301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7" y="213"/>
                      <a:pt x="247" y="188"/>
                    </a:cubicBezTo>
                    <a:lnTo>
                      <a:pt x="247" y="188"/>
                    </a:lnTo>
                    <a:cubicBezTo>
                      <a:pt x="247" y="163"/>
                      <a:pt x="257" y="150"/>
                      <a:pt x="279" y="150"/>
                    </a:cubicBezTo>
                    <a:close/>
                    <a:moveTo>
                      <a:pt x="345" y="227"/>
                    </a:moveTo>
                    <a:lnTo>
                      <a:pt x="345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5" y="302"/>
                    </a:cubicBezTo>
                    <a:lnTo>
                      <a:pt x="345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5" y="227"/>
                    </a:cubicBezTo>
                    <a:close/>
                    <a:moveTo>
                      <a:pt x="412" y="284"/>
                    </a:moveTo>
                    <a:lnTo>
                      <a:pt x="412" y="284"/>
                    </a:lnTo>
                    <a:cubicBezTo>
                      <a:pt x="433" y="271"/>
                      <a:pt x="453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3" y="411"/>
                      <a:pt x="433" y="411"/>
                      <a:pt x="412" y="398"/>
                    </a:cubicBezTo>
                    <a:lnTo>
                      <a:pt x="412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2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5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9" y="507"/>
                      <a:pt x="402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4" y="517"/>
                      <a:pt x="497" y="507"/>
                      <a:pt x="508" y="495"/>
                    </a:cubicBezTo>
                    <a:lnTo>
                      <a:pt x="607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9" y="73"/>
                    </a:lnTo>
                    <a:lnTo>
                      <a:pt x="869" y="73"/>
                    </a:lnTo>
                    <a:cubicBezTo>
                      <a:pt x="880" y="60"/>
                      <a:pt x="886" y="48"/>
                      <a:pt x="886" y="35"/>
                    </a:cubicBezTo>
                    <a:lnTo>
                      <a:pt x="886" y="35"/>
                    </a:lnTo>
                    <a:cubicBezTo>
                      <a:pt x="886" y="22"/>
                      <a:pt x="878" y="12"/>
                      <a:pt x="861" y="7"/>
                    </a:cubicBezTo>
                    <a:lnTo>
                      <a:pt x="861" y="7"/>
                    </a:lnTo>
                    <a:cubicBezTo>
                      <a:pt x="844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2" y="22"/>
                      <a:pt x="770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1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8" y="92"/>
                      <a:pt x="607" y="92"/>
                    </a:cubicBezTo>
                    <a:lnTo>
                      <a:pt x="607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4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2" y="210"/>
                      <a:pt x="389" y="201"/>
                      <a:pt x="377" y="188"/>
                    </a:cubicBezTo>
                    <a:lnTo>
                      <a:pt x="345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1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3" y="130"/>
                      <a:pt x="191" y="124"/>
                      <a:pt x="181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2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82" name="Freeform 409">
                <a:extLst>
                  <a:ext uri="{FF2B5EF4-FFF2-40B4-BE49-F238E27FC236}">
                    <a16:creationId xmlns="" xmlns:a16="http://schemas.microsoft.com/office/drawing/2014/main" id="{75AE0272-8D12-3C44-9EE9-C17E01D4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100638"/>
                <a:ext cx="53975" cy="128587"/>
              </a:xfrm>
              <a:custGeom>
                <a:avLst/>
                <a:gdLst>
                  <a:gd name="T0" fmla="*/ 65 w 148"/>
                  <a:gd name="T1" fmla="*/ 293 h 358"/>
                  <a:gd name="T2" fmla="*/ 98 w 148"/>
                  <a:gd name="T3" fmla="*/ 254 h 358"/>
                  <a:gd name="T4" fmla="*/ 131 w 148"/>
                  <a:gd name="T5" fmla="*/ 216 h 358"/>
                  <a:gd name="T6" fmla="*/ 131 w 148"/>
                  <a:gd name="T7" fmla="*/ 216 h 358"/>
                  <a:gd name="T8" fmla="*/ 147 w 148"/>
                  <a:gd name="T9" fmla="*/ 178 h 358"/>
                  <a:gd name="T10" fmla="*/ 147 w 148"/>
                  <a:gd name="T11" fmla="*/ 178 h 358"/>
                  <a:gd name="T12" fmla="*/ 131 w 148"/>
                  <a:gd name="T13" fmla="*/ 140 h 358"/>
                  <a:gd name="T14" fmla="*/ 98 w 148"/>
                  <a:gd name="T15" fmla="*/ 102 h 358"/>
                  <a:gd name="T16" fmla="*/ 65 w 148"/>
                  <a:gd name="T17" fmla="*/ 63 h 358"/>
                  <a:gd name="T18" fmla="*/ 33 w 148"/>
                  <a:gd name="T19" fmla="*/ 25 h 358"/>
                  <a:gd name="T20" fmla="*/ 33 w 148"/>
                  <a:gd name="T21" fmla="*/ 25 h 358"/>
                  <a:gd name="T22" fmla="*/ 0 w 148"/>
                  <a:gd name="T23" fmla="*/ 0 h 358"/>
                  <a:gd name="T24" fmla="*/ 0 w 148"/>
                  <a:gd name="T25" fmla="*/ 357 h 358"/>
                  <a:gd name="T26" fmla="*/ 0 w 148"/>
                  <a:gd name="T27" fmla="*/ 357 h 358"/>
                  <a:gd name="T28" fmla="*/ 33 w 148"/>
                  <a:gd name="T29" fmla="*/ 331 h 358"/>
                  <a:gd name="T30" fmla="*/ 65 w 148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358">
                    <a:moveTo>
                      <a:pt x="65" y="293"/>
                    </a:moveTo>
                    <a:lnTo>
                      <a:pt x="98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2" y="204"/>
                      <a:pt x="147" y="191"/>
                      <a:pt x="147" y="178"/>
                    </a:cubicBezTo>
                    <a:lnTo>
                      <a:pt x="147" y="178"/>
                    </a:lnTo>
                    <a:cubicBezTo>
                      <a:pt x="147" y="165"/>
                      <a:pt x="142" y="152"/>
                      <a:pt x="131" y="140"/>
                    </a:cubicBezTo>
                    <a:lnTo>
                      <a:pt x="98" y="102"/>
                    </a:lnTo>
                    <a:lnTo>
                      <a:pt x="65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3" y="342"/>
                      <a:pt x="33" y="331"/>
                    </a:cubicBezTo>
                    <a:lnTo>
                      <a:pt x="65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83" name="Freeform 410">
                <a:extLst>
                  <a:ext uri="{FF2B5EF4-FFF2-40B4-BE49-F238E27FC236}">
                    <a16:creationId xmlns="" xmlns:a16="http://schemas.microsoft.com/office/drawing/2014/main" id="{FC129D11-4922-5B48-9C9B-B12DD71BE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935538"/>
                <a:ext cx="195262" cy="460375"/>
              </a:xfrm>
              <a:custGeom>
                <a:avLst/>
                <a:gdLst>
                  <a:gd name="T0" fmla="*/ 65 w 542"/>
                  <a:gd name="T1" fmla="*/ 1213 h 1277"/>
                  <a:gd name="T2" fmla="*/ 98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29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0 w 542"/>
                  <a:gd name="T19" fmla="*/ 868 h 1277"/>
                  <a:gd name="T20" fmla="*/ 393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1 w 542"/>
                  <a:gd name="T27" fmla="*/ 714 h 1277"/>
                  <a:gd name="T28" fmla="*/ 524 w 542"/>
                  <a:gd name="T29" fmla="*/ 676 h 1277"/>
                  <a:gd name="T30" fmla="*/ 524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4 w 542"/>
                  <a:gd name="T37" fmla="*/ 600 h 1277"/>
                  <a:gd name="T38" fmla="*/ 491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3 w 542"/>
                  <a:gd name="T45" fmla="*/ 447 h 1277"/>
                  <a:gd name="T46" fmla="*/ 360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29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8 w 542"/>
                  <a:gd name="T63" fmla="*/ 102 h 1277"/>
                  <a:gd name="T64" fmla="*/ 65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4 w 542"/>
                  <a:gd name="T83" fmla="*/ 638 h 1277"/>
                  <a:gd name="T84" fmla="*/ 344 w 542"/>
                  <a:gd name="T85" fmla="*/ 638 h 1277"/>
                  <a:gd name="T86" fmla="*/ 328 w 542"/>
                  <a:gd name="T87" fmla="*/ 676 h 1277"/>
                  <a:gd name="T88" fmla="*/ 229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5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5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5" y="1213"/>
                    </a:moveTo>
                    <a:lnTo>
                      <a:pt x="98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29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0" y="868"/>
                    </a:lnTo>
                    <a:lnTo>
                      <a:pt x="393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1" y="714"/>
                    </a:lnTo>
                    <a:lnTo>
                      <a:pt x="524" y="676"/>
                    </a:lnTo>
                    <a:lnTo>
                      <a:pt x="524" y="676"/>
                    </a:lnTo>
                    <a:cubicBezTo>
                      <a:pt x="535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5" y="612"/>
                      <a:pt x="524" y="600"/>
                    </a:cubicBezTo>
                    <a:lnTo>
                      <a:pt x="491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3" y="447"/>
                    </a:lnTo>
                    <a:lnTo>
                      <a:pt x="360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29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8" y="102"/>
                    </a:lnTo>
                    <a:lnTo>
                      <a:pt x="65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3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4" y="625"/>
                      <a:pt x="344" y="638"/>
                    </a:cubicBezTo>
                    <a:lnTo>
                      <a:pt x="344" y="638"/>
                    </a:lnTo>
                    <a:cubicBezTo>
                      <a:pt x="344" y="651"/>
                      <a:pt x="339" y="664"/>
                      <a:pt x="328" y="676"/>
                    </a:cubicBezTo>
                    <a:lnTo>
                      <a:pt x="229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5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3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3" y="1261"/>
                      <a:pt x="33" y="1251"/>
                    </a:cubicBezTo>
                    <a:lnTo>
                      <a:pt x="65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84" name="Freeform 411">
                <a:extLst>
                  <a:ext uri="{FF2B5EF4-FFF2-40B4-BE49-F238E27FC236}">
                    <a16:creationId xmlns="" xmlns:a16="http://schemas.microsoft.com/office/drawing/2014/main" id="{1E08DCE6-6CF9-A940-A659-871D74BBC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412">
                <a:extLst>
                  <a:ext uri="{FF2B5EF4-FFF2-40B4-BE49-F238E27FC236}">
                    <a16:creationId xmlns="" xmlns:a16="http://schemas.microsoft.com/office/drawing/2014/main" id="{D6F6A40E-1A53-B04C-8683-9EF539D0D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3313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13">
                <a:extLst>
                  <a:ext uri="{FF2B5EF4-FFF2-40B4-BE49-F238E27FC236}">
                    <a16:creationId xmlns="" xmlns:a16="http://schemas.microsoft.com/office/drawing/2014/main" id="{9FE848FD-CEC9-C84E-8D40-2CBE8DEC0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3463" y="5002213"/>
                <a:ext cx="46037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3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414">
                <a:extLst>
                  <a:ext uri="{FF2B5EF4-FFF2-40B4-BE49-F238E27FC236}">
                    <a16:creationId xmlns="" xmlns:a16="http://schemas.microsoft.com/office/drawing/2014/main" id="{0196A01A-56B4-D64D-8B1C-D686E79DD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018088"/>
                <a:ext cx="123825" cy="293687"/>
              </a:xfrm>
              <a:custGeom>
                <a:avLst/>
                <a:gdLst>
                  <a:gd name="T0" fmla="*/ 65 w 345"/>
                  <a:gd name="T1" fmla="*/ 752 h 817"/>
                  <a:gd name="T2" fmla="*/ 164 w 345"/>
                  <a:gd name="T3" fmla="*/ 638 h 817"/>
                  <a:gd name="T4" fmla="*/ 197 w 345"/>
                  <a:gd name="T5" fmla="*/ 600 h 817"/>
                  <a:gd name="T6" fmla="*/ 229 w 345"/>
                  <a:gd name="T7" fmla="*/ 561 h 817"/>
                  <a:gd name="T8" fmla="*/ 328 w 345"/>
                  <a:gd name="T9" fmla="*/ 446 h 817"/>
                  <a:gd name="T10" fmla="*/ 328 w 345"/>
                  <a:gd name="T11" fmla="*/ 446 h 817"/>
                  <a:gd name="T12" fmla="*/ 344 w 345"/>
                  <a:gd name="T13" fmla="*/ 408 h 817"/>
                  <a:gd name="T14" fmla="*/ 344 w 345"/>
                  <a:gd name="T15" fmla="*/ 408 h 817"/>
                  <a:gd name="T16" fmla="*/ 328 w 345"/>
                  <a:gd name="T17" fmla="*/ 370 h 817"/>
                  <a:gd name="T18" fmla="*/ 33 w 345"/>
                  <a:gd name="T19" fmla="*/ 25 h 817"/>
                  <a:gd name="T20" fmla="*/ 33 w 345"/>
                  <a:gd name="T21" fmla="*/ 25 h 817"/>
                  <a:gd name="T22" fmla="*/ 0 w 345"/>
                  <a:gd name="T23" fmla="*/ 0 h 817"/>
                  <a:gd name="T24" fmla="*/ 0 w 345"/>
                  <a:gd name="T25" fmla="*/ 230 h 817"/>
                  <a:gd name="T26" fmla="*/ 0 w 345"/>
                  <a:gd name="T27" fmla="*/ 230 h 817"/>
                  <a:gd name="T28" fmla="*/ 33 w 345"/>
                  <a:gd name="T29" fmla="*/ 255 h 817"/>
                  <a:gd name="T30" fmla="*/ 65 w 345"/>
                  <a:gd name="T31" fmla="*/ 293 h 817"/>
                  <a:gd name="T32" fmla="*/ 98 w 345"/>
                  <a:gd name="T33" fmla="*/ 332 h 817"/>
                  <a:gd name="T34" fmla="*/ 131 w 345"/>
                  <a:gd name="T35" fmla="*/ 370 h 817"/>
                  <a:gd name="T36" fmla="*/ 131 w 345"/>
                  <a:gd name="T37" fmla="*/ 370 h 817"/>
                  <a:gd name="T38" fmla="*/ 147 w 345"/>
                  <a:gd name="T39" fmla="*/ 408 h 817"/>
                  <a:gd name="T40" fmla="*/ 147 w 345"/>
                  <a:gd name="T41" fmla="*/ 408 h 817"/>
                  <a:gd name="T42" fmla="*/ 131 w 345"/>
                  <a:gd name="T43" fmla="*/ 446 h 817"/>
                  <a:gd name="T44" fmla="*/ 98 w 345"/>
                  <a:gd name="T45" fmla="*/ 484 h 817"/>
                  <a:gd name="T46" fmla="*/ 65 w 345"/>
                  <a:gd name="T47" fmla="*/ 523 h 817"/>
                  <a:gd name="T48" fmla="*/ 33 w 345"/>
                  <a:gd name="T49" fmla="*/ 561 h 817"/>
                  <a:gd name="T50" fmla="*/ 33 w 345"/>
                  <a:gd name="T51" fmla="*/ 561 h 817"/>
                  <a:gd name="T52" fmla="*/ 0 w 345"/>
                  <a:gd name="T53" fmla="*/ 587 h 817"/>
                  <a:gd name="T54" fmla="*/ 0 w 345"/>
                  <a:gd name="T55" fmla="*/ 816 h 817"/>
                  <a:gd name="T56" fmla="*/ 0 w 345"/>
                  <a:gd name="T57" fmla="*/ 816 h 817"/>
                  <a:gd name="T58" fmla="*/ 33 w 345"/>
                  <a:gd name="T59" fmla="*/ 791 h 817"/>
                  <a:gd name="T60" fmla="*/ 65 w 345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5" h="817">
                    <a:moveTo>
                      <a:pt x="65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29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4" y="421"/>
                      <a:pt x="344" y="408"/>
                    </a:cubicBezTo>
                    <a:lnTo>
                      <a:pt x="344" y="408"/>
                    </a:lnTo>
                    <a:cubicBezTo>
                      <a:pt x="344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65" y="293"/>
                    </a:lnTo>
                    <a:lnTo>
                      <a:pt x="98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2" y="382"/>
                      <a:pt x="147" y="395"/>
                      <a:pt x="147" y="408"/>
                    </a:cubicBezTo>
                    <a:lnTo>
                      <a:pt x="147" y="408"/>
                    </a:lnTo>
                    <a:cubicBezTo>
                      <a:pt x="147" y="421"/>
                      <a:pt x="142" y="434"/>
                      <a:pt x="131" y="446"/>
                    </a:cubicBezTo>
                    <a:lnTo>
                      <a:pt x="98" y="484"/>
                    </a:lnTo>
                    <a:lnTo>
                      <a:pt x="65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3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3" y="802"/>
                      <a:pt x="33" y="791"/>
                    </a:cubicBezTo>
                    <a:lnTo>
                      <a:pt x="65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415">
                <a:extLst>
                  <a:ext uri="{FF2B5EF4-FFF2-40B4-BE49-F238E27FC236}">
                    <a16:creationId xmlns="" xmlns:a16="http://schemas.microsoft.com/office/drawing/2014/main" id="{2D04CF89-34A2-F84F-967A-67BE25B6B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3463" y="5276850"/>
                <a:ext cx="46037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3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416">
                <a:extLst>
                  <a:ext uri="{FF2B5EF4-FFF2-40B4-BE49-F238E27FC236}">
                    <a16:creationId xmlns="" xmlns:a16="http://schemas.microsoft.com/office/drawing/2014/main" id="{D2DD3A66-2FDD-1845-B07C-D6D802EF2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417">
                <a:extLst>
                  <a:ext uri="{FF2B5EF4-FFF2-40B4-BE49-F238E27FC236}">
                    <a16:creationId xmlns="" xmlns:a16="http://schemas.microsoft.com/office/drawing/2014/main" id="{EEFAD8A9-C7DA-984B-B656-239D67696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3313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418">
                <a:extLst>
                  <a:ext uri="{FF2B5EF4-FFF2-40B4-BE49-F238E27FC236}">
                    <a16:creationId xmlns="" xmlns:a16="http://schemas.microsoft.com/office/drawing/2014/main" id="{085EAB7B-8BE1-CE41-8CAC-EBAAE5423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150" y="4957763"/>
                <a:ext cx="23813" cy="26987"/>
              </a:xfrm>
              <a:custGeom>
                <a:avLst/>
                <a:gdLst>
                  <a:gd name="T0" fmla="*/ 33 w 67"/>
                  <a:gd name="T1" fmla="*/ 76 h 77"/>
                  <a:gd name="T2" fmla="*/ 33 w 67"/>
                  <a:gd name="T3" fmla="*/ 76 h 77"/>
                  <a:gd name="T4" fmla="*/ 66 w 67"/>
                  <a:gd name="T5" fmla="*/ 38 h 77"/>
                  <a:gd name="T6" fmla="*/ 66 w 67"/>
                  <a:gd name="T7" fmla="*/ 38 h 77"/>
                  <a:gd name="T8" fmla="*/ 33 w 67"/>
                  <a:gd name="T9" fmla="*/ 0 h 77"/>
                  <a:gd name="T10" fmla="*/ 33 w 67"/>
                  <a:gd name="T11" fmla="*/ 0 h 77"/>
                  <a:gd name="T12" fmla="*/ 0 w 67"/>
                  <a:gd name="T13" fmla="*/ 38 h 77"/>
                  <a:gd name="T14" fmla="*/ 0 w 67"/>
                  <a:gd name="T15" fmla="*/ 38 h 77"/>
                  <a:gd name="T16" fmla="*/ 33 w 67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6" y="63"/>
                      <a:pt x="66" y="38"/>
                    </a:cubicBezTo>
                    <a:lnTo>
                      <a:pt x="66" y="38"/>
                    </a:lnTo>
                    <a:cubicBezTo>
                      <a:pt x="66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419">
                <a:extLst>
                  <a:ext uri="{FF2B5EF4-FFF2-40B4-BE49-F238E27FC236}">
                    <a16:creationId xmlns="" xmlns:a16="http://schemas.microsoft.com/office/drawing/2014/main" id="{CD15D04B-F8BD-1C4F-B824-5FF837FA5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625" y="4957763"/>
                <a:ext cx="23813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420">
                <a:extLst>
                  <a:ext uri="{FF2B5EF4-FFF2-40B4-BE49-F238E27FC236}">
                    <a16:creationId xmlns="" xmlns:a16="http://schemas.microsoft.com/office/drawing/2014/main" id="{EAA7E005-EFCD-D642-BABC-22830174A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5002213"/>
                <a:ext cx="46038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421">
                <a:extLst>
                  <a:ext uri="{FF2B5EF4-FFF2-40B4-BE49-F238E27FC236}">
                    <a16:creationId xmlns="" xmlns:a16="http://schemas.microsoft.com/office/drawing/2014/main" id="{EDE822A8-90E2-924D-9AA3-A0D5DBD87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875213"/>
                <a:ext cx="1700212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3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69 w 4721"/>
                  <a:gd name="T11" fmla="*/ 1111 h 1609"/>
                  <a:gd name="T12" fmla="*/ 3245 w 4721"/>
                  <a:gd name="T13" fmla="*/ 1111 h 1609"/>
                  <a:gd name="T14" fmla="*/ 2753 w 4721"/>
                  <a:gd name="T15" fmla="*/ 1455 h 1609"/>
                  <a:gd name="T16" fmla="*/ 3277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8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4 w 4721"/>
                  <a:gd name="T29" fmla="*/ 1417 h 1609"/>
                  <a:gd name="T30" fmla="*/ 3343 w 4721"/>
                  <a:gd name="T31" fmla="*/ 1436 h 1609"/>
                  <a:gd name="T32" fmla="*/ 3114 w 4721"/>
                  <a:gd name="T33" fmla="*/ 1417 h 1609"/>
                  <a:gd name="T34" fmla="*/ 3572 w 4721"/>
                  <a:gd name="T35" fmla="*/ 1034 h 1609"/>
                  <a:gd name="T36" fmla="*/ 2524 w 4721"/>
                  <a:gd name="T37" fmla="*/ 1417 h 1609"/>
                  <a:gd name="T38" fmla="*/ 2475 w 4721"/>
                  <a:gd name="T39" fmla="*/ 115 h 1609"/>
                  <a:gd name="T40" fmla="*/ 2917 w 4721"/>
                  <a:gd name="T41" fmla="*/ 498 h 1609"/>
                  <a:gd name="T42" fmla="*/ 2917 w 4721"/>
                  <a:gd name="T43" fmla="*/ 1111 h 1609"/>
                  <a:gd name="T44" fmla="*/ 2229 w 4721"/>
                  <a:gd name="T45" fmla="*/ 1379 h 1609"/>
                  <a:gd name="T46" fmla="*/ 2303 w 4721"/>
                  <a:gd name="T47" fmla="*/ 162 h 1609"/>
                  <a:gd name="T48" fmla="*/ 2753 w 4721"/>
                  <a:gd name="T49" fmla="*/ 613 h 1609"/>
                  <a:gd name="T50" fmla="*/ 2622 w 4721"/>
                  <a:gd name="T51" fmla="*/ 1148 h 1609"/>
                  <a:gd name="T52" fmla="*/ 1900 w 4721"/>
                  <a:gd name="T53" fmla="*/ 1302 h 1609"/>
                  <a:gd name="T54" fmla="*/ 1507 w 4721"/>
                  <a:gd name="T55" fmla="*/ 766 h 1609"/>
                  <a:gd name="T56" fmla="*/ 2155 w 4721"/>
                  <a:gd name="T57" fmla="*/ 87 h 1609"/>
                  <a:gd name="T58" fmla="*/ 1736 w 4721"/>
                  <a:gd name="T59" fmla="*/ 651 h 1609"/>
                  <a:gd name="T60" fmla="*/ 2130 w 4721"/>
                  <a:gd name="T61" fmla="*/ 1417 h 1609"/>
                  <a:gd name="T62" fmla="*/ 1606 w 4721"/>
                  <a:gd name="T63" fmla="*/ 1340 h 1609"/>
                  <a:gd name="T64" fmla="*/ 1122 w 4721"/>
                  <a:gd name="T65" fmla="*/ 852 h 1609"/>
                  <a:gd name="T66" fmla="*/ 459 w 4721"/>
                  <a:gd name="T67" fmla="*/ 1531 h 1609"/>
                  <a:gd name="T68" fmla="*/ 721 w 4721"/>
                  <a:gd name="T69" fmla="*/ 1072 h 1609"/>
                  <a:gd name="T70" fmla="*/ 655 w 4721"/>
                  <a:gd name="T71" fmla="*/ 460 h 1609"/>
                  <a:gd name="T72" fmla="*/ 622 w 4721"/>
                  <a:gd name="T73" fmla="*/ 192 h 1609"/>
                  <a:gd name="T74" fmla="*/ 1122 w 4721"/>
                  <a:gd name="T75" fmla="*/ 757 h 1609"/>
                  <a:gd name="T76" fmla="*/ 1777 w 4721"/>
                  <a:gd name="T77" fmla="*/ 87 h 1609"/>
                  <a:gd name="T78" fmla="*/ 1507 w 4721"/>
                  <a:gd name="T79" fmla="*/ 613 h 1609"/>
                  <a:gd name="T80" fmla="*/ 1474 w 4721"/>
                  <a:gd name="T81" fmla="*/ 1494 h 1609"/>
                  <a:gd name="T82" fmla="*/ 1122 w 4721"/>
                  <a:gd name="T83" fmla="*/ 1312 h 1609"/>
                  <a:gd name="T84" fmla="*/ 778 w 4721"/>
                  <a:gd name="T85" fmla="*/ 1523 h 1609"/>
                  <a:gd name="T86" fmla="*/ 1081 w 4721"/>
                  <a:gd name="T87" fmla="*/ 1034 h 1609"/>
                  <a:gd name="T88" fmla="*/ 188 w 4721"/>
                  <a:gd name="T89" fmla="*/ 1523 h 1609"/>
                  <a:gd name="T90" fmla="*/ 655 w 4721"/>
                  <a:gd name="T91" fmla="*/ 842 h 1609"/>
                  <a:gd name="T92" fmla="*/ 360 w 4721"/>
                  <a:gd name="T93" fmla="*/ 268 h 1609"/>
                  <a:gd name="T94" fmla="*/ 803 w 4721"/>
                  <a:gd name="T95" fmla="*/ 804 h 1609"/>
                  <a:gd name="T96" fmla="*/ 819 w 4721"/>
                  <a:gd name="T97" fmla="*/ 115 h 1609"/>
                  <a:gd name="T98" fmla="*/ 1171 w 4721"/>
                  <a:gd name="T99" fmla="*/ 297 h 1609"/>
                  <a:gd name="T100" fmla="*/ 1565 w 4721"/>
                  <a:gd name="T101" fmla="*/ 87 h 1609"/>
                  <a:gd name="T102" fmla="*/ 1122 w 4721"/>
                  <a:gd name="T103" fmla="*/ 603 h 1609"/>
                  <a:gd name="T104" fmla="*/ 3138 w 4721"/>
                  <a:gd name="T105" fmla="*/ 87 h 1609"/>
                  <a:gd name="T106" fmla="*/ 3532 w 4721"/>
                  <a:gd name="T107" fmla="*/ 297 h 1609"/>
                  <a:gd name="T108" fmla="*/ 3875 w 4721"/>
                  <a:gd name="T109" fmla="*/ 87 h 1609"/>
                  <a:gd name="T110" fmla="*/ 3483 w 4721"/>
                  <a:gd name="T111" fmla="*/ 603 h 1609"/>
                  <a:gd name="T112" fmla="*/ 0 w 4721"/>
                  <a:gd name="T113" fmla="*/ 166 h 1609"/>
                  <a:gd name="T114" fmla="*/ 491 w 4721"/>
                  <a:gd name="T115" fmla="*/ 728 h 1609"/>
                  <a:gd name="T116" fmla="*/ 164 w 4721"/>
                  <a:gd name="T117" fmla="*/ 1264 h 1609"/>
                  <a:gd name="T118" fmla="*/ 4589 w 4721"/>
                  <a:gd name="T119" fmla="*/ 1379 h 1609"/>
                  <a:gd name="T120" fmla="*/ 4662 w 4721"/>
                  <a:gd name="T121" fmla="*/ 16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3" y="153"/>
                    </a:moveTo>
                    <a:lnTo>
                      <a:pt x="4490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2" y="306"/>
                    </a:lnTo>
                    <a:lnTo>
                      <a:pt x="4359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8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2" y="791"/>
                      <a:pt x="3982" y="804"/>
                    </a:cubicBezTo>
                    <a:lnTo>
                      <a:pt x="3982" y="804"/>
                    </a:lnTo>
                    <a:cubicBezTo>
                      <a:pt x="3982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8" y="1111"/>
                    </a:lnTo>
                    <a:lnTo>
                      <a:pt x="4327" y="1225"/>
                    </a:lnTo>
                    <a:lnTo>
                      <a:pt x="4359" y="1264"/>
                    </a:lnTo>
                    <a:lnTo>
                      <a:pt x="4392" y="1302"/>
                    </a:lnTo>
                    <a:lnTo>
                      <a:pt x="4490" y="1417"/>
                    </a:lnTo>
                    <a:lnTo>
                      <a:pt x="4523" y="1455"/>
                    </a:lnTo>
                    <a:lnTo>
                      <a:pt x="4523" y="1455"/>
                    </a:lnTo>
                    <a:cubicBezTo>
                      <a:pt x="4534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1" y="1516"/>
                      <a:pt x="4515" y="1523"/>
                    </a:cubicBezTo>
                    <a:lnTo>
                      <a:pt x="4515" y="1523"/>
                    </a:lnTo>
                    <a:cubicBezTo>
                      <a:pt x="4499" y="1529"/>
                      <a:pt x="4482" y="1529"/>
                      <a:pt x="4466" y="1523"/>
                    </a:cubicBezTo>
                    <a:lnTo>
                      <a:pt x="4466" y="1523"/>
                    </a:lnTo>
                    <a:cubicBezTo>
                      <a:pt x="4449" y="1516"/>
                      <a:pt x="4436" y="1506"/>
                      <a:pt x="4425" y="1494"/>
                    </a:cubicBezTo>
                    <a:lnTo>
                      <a:pt x="4392" y="1455"/>
                    </a:lnTo>
                    <a:lnTo>
                      <a:pt x="4359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8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8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2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49" y="92"/>
                      <a:pt x="4466" y="87"/>
                    </a:cubicBezTo>
                    <a:lnTo>
                      <a:pt x="4466" y="87"/>
                    </a:lnTo>
                    <a:cubicBezTo>
                      <a:pt x="4482" y="80"/>
                      <a:pt x="4499" y="80"/>
                      <a:pt x="4515" y="87"/>
                    </a:cubicBezTo>
                    <a:lnTo>
                      <a:pt x="4515" y="87"/>
                    </a:lnTo>
                    <a:cubicBezTo>
                      <a:pt x="4531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4" y="140"/>
                      <a:pt x="4523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7" y="1531"/>
                      <a:pt x="4196" y="1531"/>
                    </a:cubicBezTo>
                    <a:lnTo>
                      <a:pt x="4196" y="1531"/>
                    </a:lnTo>
                    <a:cubicBezTo>
                      <a:pt x="4173" y="1531"/>
                      <a:pt x="4154" y="1529"/>
                      <a:pt x="4138" y="1523"/>
                    </a:cubicBezTo>
                    <a:lnTo>
                      <a:pt x="4138" y="1523"/>
                    </a:lnTo>
                    <a:cubicBezTo>
                      <a:pt x="4122" y="1516"/>
                      <a:pt x="4108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5" y="1187"/>
                    </a:lnTo>
                    <a:lnTo>
                      <a:pt x="3802" y="1148"/>
                    </a:lnTo>
                    <a:lnTo>
                      <a:pt x="3769" y="1111"/>
                    </a:lnTo>
                    <a:lnTo>
                      <a:pt x="3737" y="1072"/>
                    </a:lnTo>
                    <a:lnTo>
                      <a:pt x="3704" y="1034"/>
                    </a:lnTo>
                    <a:lnTo>
                      <a:pt x="3671" y="996"/>
                    </a:lnTo>
                    <a:lnTo>
                      <a:pt x="3638" y="958"/>
                    </a:lnTo>
                    <a:lnTo>
                      <a:pt x="3605" y="919"/>
                    </a:lnTo>
                    <a:lnTo>
                      <a:pt x="3572" y="880"/>
                    </a:lnTo>
                    <a:lnTo>
                      <a:pt x="3572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3" y="852"/>
                    </a:cubicBezTo>
                    <a:lnTo>
                      <a:pt x="3483" y="852"/>
                    </a:lnTo>
                    <a:cubicBezTo>
                      <a:pt x="3466" y="858"/>
                      <a:pt x="3453" y="868"/>
                      <a:pt x="3441" y="880"/>
                    </a:cubicBezTo>
                    <a:lnTo>
                      <a:pt x="3408" y="919"/>
                    </a:lnTo>
                    <a:lnTo>
                      <a:pt x="3310" y="1034"/>
                    </a:lnTo>
                    <a:lnTo>
                      <a:pt x="3277" y="1072"/>
                    </a:lnTo>
                    <a:lnTo>
                      <a:pt x="3245" y="1111"/>
                    </a:lnTo>
                    <a:lnTo>
                      <a:pt x="3146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6" y="1506"/>
                      <a:pt x="2892" y="1516"/>
                      <a:pt x="2876" y="1523"/>
                    </a:cubicBezTo>
                    <a:lnTo>
                      <a:pt x="2876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7" y="1531"/>
                      <a:pt x="2778" y="1529"/>
                      <a:pt x="2761" y="1523"/>
                    </a:cubicBezTo>
                    <a:lnTo>
                      <a:pt x="2761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2" y="1468"/>
                      <a:pt x="2753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1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5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6" y="996"/>
                    </a:lnTo>
                    <a:lnTo>
                      <a:pt x="3180" y="958"/>
                    </a:lnTo>
                    <a:lnTo>
                      <a:pt x="3212" y="919"/>
                    </a:lnTo>
                    <a:lnTo>
                      <a:pt x="3245" y="880"/>
                    </a:lnTo>
                    <a:lnTo>
                      <a:pt x="3277" y="842"/>
                    </a:lnTo>
                    <a:lnTo>
                      <a:pt x="3277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7" y="766"/>
                    </a:cubicBezTo>
                    <a:lnTo>
                      <a:pt x="3245" y="728"/>
                    </a:lnTo>
                    <a:lnTo>
                      <a:pt x="3212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5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1" y="268"/>
                    </a:lnTo>
                    <a:lnTo>
                      <a:pt x="2753" y="153"/>
                    </a:lnTo>
                    <a:lnTo>
                      <a:pt x="2753" y="153"/>
                    </a:lnTo>
                    <a:cubicBezTo>
                      <a:pt x="2742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1" y="87"/>
                    </a:cubicBezTo>
                    <a:lnTo>
                      <a:pt x="2761" y="87"/>
                    </a:lnTo>
                    <a:cubicBezTo>
                      <a:pt x="2778" y="80"/>
                      <a:pt x="2797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6" y="87"/>
                    </a:cubicBezTo>
                    <a:lnTo>
                      <a:pt x="2876" y="87"/>
                    </a:lnTo>
                    <a:cubicBezTo>
                      <a:pt x="2892" y="92"/>
                      <a:pt x="2906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5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6" y="383"/>
                    </a:lnTo>
                    <a:lnTo>
                      <a:pt x="3180" y="421"/>
                    </a:lnTo>
                    <a:lnTo>
                      <a:pt x="3212" y="460"/>
                    </a:lnTo>
                    <a:lnTo>
                      <a:pt x="3245" y="498"/>
                    </a:lnTo>
                    <a:lnTo>
                      <a:pt x="3277" y="536"/>
                    </a:lnTo>
                    <a:lnTo>
                      <a:pt x="3310" y="575"/>
                    </a:lnTo>
                    <a:lnTo>
                      <a:pt x="3343" y="613"/>
                    </a:lnTo>
                    <a:lnTo>
                      <a:pt x="3376" y="651"/>
                    </a:lnTo>
                    <a:lnTo>
                      <a:pt x="3408" y="689"/>
                    </a:lnTo>
                    <a:lnTo>
                      <a:pt x="3441" y="728"/>
                    </a:lnTo>
                    <a:lnTo>
                      <a:pt x="3441" y="728"/>
                    </a:lnTo>
                    <a:cubicBezTo>
                      <a:pt x="3453" y="740"/>
                      <a:pt x="3466" y="750"/>
                      <a:pt x="3483" y="757"/>
                    </a:cubicBezTo>
                    <a:lnTo>
                      <a:pt x="3483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2" y="728"/>
                    </a:cubicBezTo>
                    <a:lnTo>
                      <a:pt x="3605" y="689"/>
                    </a:lnTo>
                    <a:lnTo>
                      <a:pt x="3638" y="651"/>
                    </a:lnTo>
                    <a:lnTo>
                      <a:pt x="3737" y="536"/>
                    </a:lnTo>
                    <a:lnTo>
                      <a:pt x="3769" y="498"/>
                    </a:lnTo>
                    <a:lnTo>
                      <a:pt x="3802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8" y="102"/>
                      <a:pt x="4122" y="92"/>
                      <a:pt x="4138" y="87"/>
                    </a:cubicBezTo>
                    <a:lnTo>
                      <a:pt x="4138" y="87"/>
                    </a:lnTo>
                    <a:cubicBezTo>
                      <a:pt x="4154" y="80"/>
                      <a:pt x="4173" y="77"/>
                      <a:pt x="4196" y="77"/>
                    </a:cubicBezTo>
                    <a:lnTo>
                      <a:pt x="4196" y="77"/>
                    </a:lnTo>
                    <a:cubicBezTo>
                      <a:pt x="4217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69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8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5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0" y="791"/>
                      <a:pt x="3720" y="804"/>
                    </a:cubicBezTo>
                    <a:lnTo>
                      <a:pt x="3720" y="804"/>
                    </a:lnTo>
                    <a:cubicBezTo>
                      <a:pt x="3720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69" y="1516"/>
                      <a:pt x="4253" y="1523"/>
                    </a:cubicBezTo>
                    <a:close/>
                    <a:moveTo>
                      <a:pt x="3925" y="1523"/>
                    </a:moveTo>
                    <a:lnTo>
                      <a:pt x="3925" y="1523"/>
                    </a:lnTo>
                    <a:cubicBezTo>
                      <a:pt x="3909" y="1529"/>
                      <a:pt x="3892" y="1529"/>
                      <a:pt x="3875" y="1523"/>
                    </a:cubicBezTo>
                    <a:lnTo>
                      <a:pt x="3875" y="1523"/>
                    </a:lnTo>
                    <a:cubicBezTo>
                      <a:pt x="3860" y="1516"/>
                      <a:pt x="3845" y="1506"/>
                      <a:pt x="3835" y="1494"/>
                    </a:cubicBezTo>
                    <a:lnTo>
                      <a:pt x="3802" y="1455"/>
                    </a:lnTo>
                    <a:lnTo>
                      <a:pt x="3769" y="1417"/>
                    </a:lnTo>
                    <a:lnTo>
                      <a:pt x="3769" y="1417"/>
                    </a:lnTo>
                    <a:cubicBezTo>
                      <a:pt x="3759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4" y="1404"/>
                      <a:pt x="3704" y="1417"/>
                    </a:cubicBezTo>
                    <a:lnTo>
                      <a:pt x="3704" y="1417"/>
                    </a:lnTo>
                    <a:cubicBezTo>
                      <a:pt x="3693" y="1430"/>
                      <a:pt x="3682" y="1436"/>
                      <a:pt x="3671" y="1436"/>
                    </a:cubicBezTo>
                    <a:lnTo>
                      <a:pt x="3671" y="1436"/>
                    </a:lnTo>
                    <a:cubicBezTo>
                      <a:pt x="3660" y="1436"/>
                      <a:pt x="3649" y="1430"/>
                      <a:pt x="3638" y="1417"/>
                    </a:cubicBezTo>
                    <a:lnTo>
                      <a:pt x="3605" y="1379"/>
                    </a:lnTo>
                    <a:lnTo>
                      <a:pt x="3572" y="1340"/>
                    </a:lnTo>
                    <a:lnTo>
                      <a:pt x="3572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3" y="1312"/>
                    </a:cubicBezTo>
                    <a:lnTo>
                      <a:pt x="3483" y="1312"/>
                    </a:lnTo>
                    <a:cubicBezTo>
                      <a:pt x="3466" y="1318"/>
                      <a:pt x="3453" y="1327"/>
                      <a:pt x="3441" y="1340"/>
                    </a:cubicBezTo>
                    <a:lnTo>
                      <a:pt x="3408" y="1379"/>
                    </a:lnTo>
                    <a:lnTo>
                      <a:pt x="3376" y="1417"/>
                    </a:lnTo>
                    <a:lnTo>
                      <a:pt x="3376" y="1417"/>
                    </a:lnTo>
                    <a:cubicBezTo>
                      <a:pt x="3365" y="1430"/>
                      <a:pt x="3354" y="1436"/>
                      <a:pt x="3343" y="1436"/>
                    </a:cubicBezTo>
                    <a:lnTo>
                      <a:pt x="3343" y="1436"/>
                    </a:lnTo>
                    <a:cubicBezTo>
                      <a:pt x="3332" y="1436"/>
                      <a:pt x="3322" y="1430"/>
                      <a:pt x="3310" y="1417"/>
                    </a:cubicBezTo>
                    <a:lnTo>
                      <a:pt x="3310" y="1417"/>
                    </a:lnTo>
                    <a:cubicBezTo>
                      <a:pt x="3300" y="1404"/>
                      <a:pt x="3289" y="1398"/>
                      <a:pt x="3277" y="1398"/>
                    </a:cubicBezTo>
                    <a:lnTo>
                      <a:pt x="3277" y="1398"/>
                    </a:lnTo>
                    <a:cubicBezTo>
                      <a:pt x="3266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8" y="1506"/>
                      <a:pt x="3154" y="1516"/>
                      <a:pt x="3138" y="1523"/>
                    </a:cubicBezTo>
                    <a:lnTo>
                      <a:pt x="3138" y="1523"/>
                    </a:lnTo>
                    <a:cubicBezTo>
                      <a:pt x="3122" y="1529"/>
                      <a:pt x="3105" y="1529"/>
                      <a:pt x="3090" y="1523"/>
                    </a:cubicBezTo>
                    <a:lnTo>
                      <a:pt x="3090" y="1523"/>
                    </a:lnTo>
                    <a:cubicBezTo>
                      <a:pt x="3073" y="1516"/>
                      <a:pt x="3064" y="1506"/>
                      <a:pt x="3064" y="1494"/>
                    </a:cubicBezTo>
                    <a:lnTo>
                      <a:pt x="3064" y="1494"/>
                    </a:lnTo>
                    <a:cubicBezTo>
                      <a:pt x="3064" y="1481"/>
                      <a:pt x="3070" y="1468"/>
                      <a:pt x="3081" y="1455"/>
                    </a:cubicBezTo>
                    <a:lnTo>
                      <a:pt x="3114" y="1417"/>
                    </a:lnTo>
                    <a:lnTo>
                      <a:pt x="3146" y="1379"/>
                    </a:lnTo>
                    <a:lnTo>
                      <a:pt x="3180" y="1340"/>
                    </a:lnTo>
                    <a:lnTo>
                      <a:pt x="3212" y="1302"/>
                    </a:lnTo>
                    <a:lnTo>
                      <a:pt x="3245" y="1264"/>
                    </a:lnTo>
                    <a:lnTo>
                      <a:pt x="3277" y="1225"/>
                    </a:lnTo>
                    <a:lnTo>
                      <a:pt x="3310" y="1187"/>
                    </a:lnTo>
                    <a:lnTo>
                      <a:pt x="3343" y="1148"/>
                    </a:lnTo>
                    <a:lnTo>
                      <a:pt x="3376" y="1111"/>
                    </a:lnTo>
                    <a:lnTo>
                      <a:pt x="3408" y="1072"/>
                    </a:lnTo>
                    <a:lnTo>
                      <a:pt x="3441" y="1034"/>
                    </a:lnTo>
                    <a:lnTo>
                      <a:pt x="3441" y="1034"/>
                    </a:lnTo>
                    <a:cubicBezTo>
                      <a:pt x="3453" y="1021"/>
                      <a:pt x="3466" y="1011"/>
                      <a:pt x="3483" y="1005"/>
                    </a:cubicBezTo>
                    <a:lnTo>
                      <a:pt x="3483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2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4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1" y="1516"/>
                      <a:pt x="3925" y="1523"/>
                    </a:cubicBezTo>
                    <a:close/>
                    <a:moveTo>
                      <a:pt x="2622" y="1455"/>
                    </a:moveTo>
                    <a:lnTo>
                      <a:pt x="2589" y="1494"/>
                    </a:lnTo>
                    <a:lnTo>
                      <a:pt x="2589" y="1494"/>
                    </a:lnTo>
                    <a:cubicBezTo>
                      <a:pt x="2579" y="1506"/>
                      <a:pt x="2565" y="1516"/>
                      <a:pt x="2548" y="1523"/>
                    </a:cubicBezTo>
                    <a:lnTo>
                      <a:pt x="2548" y="1523"/>
                    </a:lnTo>
                    <a:cubicBezTo>
                      <a:pt x="2532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0" y="1468"/>
                      <a:pt x="2491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89" y="1340"/>
                    </a:lnTo>
                    <a:lnTo>
                      <a:pt x="2687" y="1225"/>
                    </a:lnTo>
                    <a:lnTo>
                      <a:pt x="2721" y="1187"/>
                    </a:lnTo>
                    <a:lnTo>
                      <a:pt x="2753" y="1148"/>
                    </a:lnTo>
                    <a:lnTo>
                      <a:pt x="2851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5" y="842"/>
                    </a:lnTo>
                    <a:lnTo>
                      <a:pt x="3015" y="842"/>
                    </a:lnTo>
                    <a:cubicBezTo>
                      <a:pt x="3026" y="830"/>
                      <a:pt x="3031" y="817"/>
                      <a:pt x="3031" y="804"/>
                    </a:cubicBezTo>
                    <a:lnTo>
                      <a:pt x="3031" y="804"/>
                    </a:lnTo>
                    <a:cubicBezTo>
                      <a:pt x="3031" y="791"/>
                      <a:pt x="3026" y="778"/>
                      <a:pt x="3015" y="766"/>
                    </a:cubicBezTo>
                    <a:lnTo>
                      <a:pt x="2491" y="153"/>
                    </a:lnTo>
                    <a:lnTo>
                      <a:pt x="2491" y="153"/>
                    </a:lnTo>
                    <a:cubicBezTo>
                      <a:pt x="2480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2" y="80"/>
                      <a:pt x="2548" y="87"/>
                    </a:cubicBezTo>
                    <a:lnTo>
                      <a:pt x="2548" y="87"/>
                    </a:lnTo>
                    <a:cubicBezTo>
                      <a:pt x="2565" y="92"/>
                      <a:pt x="2579" y="102"/>
                      <a:pt x="2589" y="115"/>
                    </a:cubicBezTo>
                    <a:lnTo>
                      <a:pt x="2622" y="153"/>
                    </a:lnTo>
                    <a:lnTo>
                      <a:pt x="2655" y="192"/>
                    </a:lnTo>
                    <a:lnTo>
                      <a:pt x="2687" y="230"/>
                    </a:lnTo>
                    <a:lnTo>
                      <a:pt x="2721" y="268"/>
                    </a:lnTo>
                    <a:lnTo>
                      <a:pt x="2753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1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5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6" y="766"/>
                    </a:lnTo>
                    <a:lnTo>
                      <a:pt x="3146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6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3" y="1302"/>
                    </a:lnTo>
                    <a:lnTo>
                      <a:pt x="2655" y="1417"/>
                    </a:lnTo>
                    <a:lnTo>
                      <a:pt x="2622" y="1455"/>
                    </a:lnTo>
                    <a:close/>
                    <a:moveTo>
                      <a:pt x="2425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3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7" y="1443"/>
                      <a:pt x="2354" y="1444"/>
                      <a:pt x="2351" y="1446"/>
                    </a:cubicBezTo>
                    <a:lnTo>
                      <a:pt x="2351" y="1446"/>
                    </a:lnTo>
                    <a:cubicBezTo>
                      <a:pt x="2335" y="1452"/>
                      <a:pt x="2319" y="1452"/>
                      <a:pt x="2303" y="1446"/>
                    </a:cubicBezTo>
                    <a:lnTo>
                      <a:pt x="2303" y="1446"/>
                    </a:lnTo>
                    <a:cubicBezTo>
                      <a:pt x="2286" y="1439"/>
                      <a:pt x="2272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0" y="996"/>
                    </a:lnTo>
                    <a:lnTo>
                      <a:pt x="1868" y="958"/>
                    </a:lnTo>
                    <a:lnTo>
                      <a:pt x="1770" y="842"/>
                    </a:lnTo>
                    <a:lnTo>
                      <a:pt x="1770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0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2" y="179"/>
                      <a:pt x="2286" y="169"/>
                      <a:pt x="2303" y="162"/>
                    </a:cubicBezTo>
                    <a:lnTo>
                      <a:pt x="2303" y="162"/>
                    </a:lnTo>
                    <a:cubicBezTo>
                      <a:pt x="2319" y="157"/>
                      <a:pt x="2335" y="157"/>
                      <a:pt x="2351" y="162"/>
                    </a:cubicBezTo>
                    <a:lnTo>
                      <a:pt x="2351" y="162"/>
                    </a:lnTo>
                    <a:cubicBezTo>
                      <a:pt x="2354" y="163"/>
                      <a:pt x="2357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3" y="181"/>
                      <a:pt x="2393" y="192"/>
                    </a:cubicBezTo>
                    <a:lnTo>
                      <a:pt x="2425" y="230"/>
                    </a:lnTo>
                    <a:lnTo>
                      <a:pt x="2458" y="268"/>
                    </a:lnTo>
                    <a:lnTo>
                      <a:pt x="2491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89" y="421"/>
                    </a:lnTo>
                    <a:lnTo>
                      <a:pt x="2622" y="460"/>
                    </a:lnTo>
                    <a:lnTo>
                      <a:pt x="2655" y="498"/>
                    </a:lnTo>
                    <a:lnTo>
                      <a:pt x="2687" y="536"/>
                    </a:lnTo>
                    <a:lnTo>
                      <a:pt x="2721" y="575"/>
                    </a:lnTo>
                    <a:lnTo>
                      <a:pt x="2753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1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5" y="778"/>
                      <a:pt x="2900" y="791"/>
                      <a:pt x="2900" y="804"/>
                    </a:cubicBezTo>
                    <a:lnTo>
                      <a:pt x="2900" y="804"/>
                    </a:lnTo>
                    <a:cubicBezTo>
                      <a:pt x="2900" y="817"/>
                      <a:pt x="2895" y="830"/>
                      <a:pt x="2885" y="842"/>
                    </a:cubicBezTo>
                    <a:lnTo>
                      <a:pt x="2851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3" y="996"/>
                    </a:lnTo>
                    <a:lnTo>
                      <a:pt x="2721" y="1034"/>
                    </a:lnTo>
                    <a:lnTo>
                      <a:pt x="2687" y="1072"/>
                    </a:lnTo>
                    <a:lnTo>
                      <a:pt x="2655" y="1111"/>
                    </a:lnTo>
                    <a:lnTo>
                      <a:pt x="2622" y="1148"/>
                    </a:lnTo>
                    <a:lnTo>
                      <a:pt x="2589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1" y="1302"/>
                    </a:lnTo>
                    <a:lnTo>
                      <a:pt x="2458" y="1340"/>
                    </a:lnTo>
                    <a:lnTo>
                      <a:pt x="2425" y="1379"/>
                    </a:lnTo>
                    <a:close/>
                    <a:moveTo>
                      <a:pt x="2155" y="1523"/>
                    </a:moveTo>
                    <a:lnTo>
                      <a:pt x="2155" y="1523"/>
                    </a:lnTo>
                    <a:cubicBezTo>
                      <a:pt x="2139" y="1529"/>
                      <a:pt x="2122" y="1529"/>
                      <a:pt x="2106" y="1523"/>
                    </a:cubicBezTo>
                    <a:lnTo>
                      <a:pt x="2106" y="1523"/>
                    </a:lnTo>
                    <a:cubicBezTo>
                      <a:pt x="2089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6" y="1379"/>
                    </a:lnTo>
                    <a:lnTo>
                      <a:pt x="1934" y="1340"/>
                    </a:lnTo>
                    <a:lnTo>
                      <a:pt x="1900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2" y="1187"/>
                    </a:lnTo>
                    <a:lnTo>
                      <a:pt x="1770" y="1148"/>
                    </a:lnTo>
                    <a:lnTo>
                      <a:pt x="1736" y="1111"/>
                    </a:lnTo>
                    <a:lnTo>
                      <a:pt x="1704" y="1072"/>
                    </a:lnTo>
                    <a:lnTo>
                      <a:pt x="1672" y="1034"/>
                    </a:lnTo>
                    <a:lnTo>
                      <a:pt x="1638" y="996"/>
                    </a:lnTo>
                    <a:lnTo>
                      <a:pt x="1606" y="958"/>
                    </a:lnTo>
                    <a:lnTo>
                      <a:pt x="1573" y="919"/>
                    </a:lnTo>
                    <a:lnTo>
                      <a:pt x="1540" y="880"/>
                    </a:lnTo>
                    <a:lnTo>
                      <a:pt x="1507" y="842"/>
                    </a:lnTo>
                    <a:lnTo>
                      <a:pt x="1507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7" y="766"/>
                    </a:cubicBezTo>
                    <a:lnTo>
                      <a:pt x="1540" y="728"/>
                    </a:lnTo>
                    <a:lnTo>
                      <a:pt x="1573" y="689"/>
                    </a:lnTo>
                    <a:lnTo>
                      <a:pt x="1606" y="651"/>
                    </a:lnTo>
                    <a:lnTo>
                      <a:pt x="1704" y="536"/>
                    </a:lnTo>
                    <a:lnTo>
                      <a:pt x="1736" y="498"/>
                    </a:lnTo>
                    <a:lnTo>
                      <a:pt x="1770" y="460"/>
                    </a:lnTo>
                    <a:lnTo>
                      <a:pt x="1868" y="345"/>
                    </a:lnTo>
                    <a:lnTo>
                      <a:pt x="1900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89" y="92"/>
                      <a:pt x="2106" y="87"/>
                    </a:cubicBezTo>
                    <a:lnTo>
                      <a:pt x="2106" y="87"/>
                    </a:lnTo>
                    <a:cubicBezTo>
                      <a:pt x="2122" y="80"/>
                      <a:pt x="2139" y="80"/>
                      <a:pt x="2155" y="87"/>
                    </a:cubicBezTo>
                    <a:lnTo>
                      <a:pt x="2155" y="87"/>
                    </a:lnTo>
                    <a:cubicBezTo>
                      <a:pt x="2171" y="92"/>
                      <a:pt x="2179" y="102"/>
                      <a:pt x="2179" y="115"/>
                    </a:cubicBezTo>
                    <a:lnTo>
                      <a:pt x="2179" y="115"/>
                    </a:lnTo>
                    <a:cubicBezTo>
                      <a:pt x="2179" y="128"/>
                      <a:pt x="2174" y="140"/>
                      <a:pt x="2163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6" y="383"/>
                    </a:lnTo>
                    <a:lnTo>
                      <a:pt x="1934" y="421"/>
                    </a:lnTo>
                    <a:lnTo>
                      <a:pt x="1900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2" y="575"/>
                    </a:lnTo>
                    <a:lnTo>
                      <a:pt x="1770" y="613"/>
                    </a:lnTo>
                    <a:lnTo>
                      <a:pt x="1736" y="651"/>
                    </a:lnTo>
                    <a:lnTo>
                      <a:pt x="1704" y="689"/>
                    </a:lnTo>
                    <a:lnTo>
                      <a:pt x="1672" y="728"/>
                    </a:lnTo>
                    <a:lnTo>
                      <a:pt x="1638" y="766"/>
                    </a:lnTo>
                    <a:lnTo>
                      <a:pt x="1638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8" y="842"/>
                    </a:cubicBezTo>
                    <a:lnTo>
                      <a:pt x="1672" y="880"/>
                    </a:lnTo>
                    <a:lnTo>
                      <a:pt x="1704" y="919"/>
                    </a:lnTo>
                    <a:lnTo>
                      <a:pt x="1802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6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3" y="1455"/>
                    </a:lnTo>
                    <a:lnTo>
                      <a:pt x="2163" y="1455"/>
                    </a:lnTo>
                    <a:cubicBezTo>
                      <a:pt x="2174" y="1468"/>
                      <a:pt x="2179" y="1481"/>
                      <a:pt x="2179" y="1494"/>
                    </a:cubicBezTo>
                    <a:lnTo>
                      <a:pt x="2179" y="1494"/>
                    </a:lnTo>
                    <a:cubicBezTo>
                      <a:pt x="2179" y="1506"/>
                      <a:pt x="2171" y="1516"/>
                      <a:pt x="2155" y="1523"/>
                    </a:cubicBezTo>
                    <a:close/>
                    <a:moveTo>
                      <a:pt x="1893" y="1523"/>
                    </a:moveTo>
                    <a:lnTo>
                      <a:pt x="1893" y="1523"/>
                    </a:lnTo>
                    <a:cubicBezTo>
                      <a:pt x="1876" y="1529"/>
                      <a:pt x="1857" y="1531"/>
                      <a:pt x="1836" y="1531"/>
                    </a:cubicBezTo>
                    <a:lnTo>
                      <a:pt x="1836" y="1531"/>
                    </a:lnTo>
                    <a:cubicBezTo>
                      <a:pt x="1813" y="1531"/>
                      <a:pt x="1795" y="1529"/>
                      <a:pt x="1777" y="1523"/>
                    </a:cubicBezTo>
                    <a:lnTo>
                      <a:pt x="1777" y="1523"/>
                    </a:lnTo>
                    <a:cubicBezTo>
                      <a:pt x="1762" y="1516"/>
                      <a:pt x="1748" y="1506"/>
                      <a:pt x="1736" y="1494"/>
                    </a:cubicBezTo>
                    <a:lnTo>
                      <a:pt x="1704" y="1455"/>
                    </a:lnTo>
                    <a:lnTo>
                      <a:pt x="1672" y="1417"/>
                    </a:lnTo>
                    <a:lnTo>
                      <a:pt x="1638" y="1379"/>
                    </a:lnTo>
                    <a:lnTo>
                      <a:pt x="1606" y="1340"/>
                    </a:lnTo>
                    <a:lnTo>
                      <a:pt x="1573" y="1302"/>
                    </a:lnTo>
                    <a:lnTo>
                      <a:pt x="1540" y="1264"/>
                    </a:lnTo>
                    <a:lnTo>
                      <a:pt x="1507" y="1225"/>
                    </a:lnTo>
                    <a:lnTo>
                      <a:pt x="1474" y="1187"/>
                    </a:lnTo>
                    <a:lnTo>
                      <a:pt x="1442" y="1148"/>
                    </a:lnTo>
                    <a:lnTo>
                      <a:pt x="1409" y="1111"/>
                    </a:lnTo>
                    <a:lnTo>
                      <a:pt x="1376" y="1072"/>
                    </a:lnTo>
                    <a:lnTo>
                      <a:pt x="1343" y="1034"/>
                    </a:lnTo>
                    <a:lnTo>
                      <a:pt x="1311" y="996"/>
                    </a:lnTo>
                    <a:lnTo>
                      <a:pt x="1278" y="958"/>
                    </a:lnTo>
                    <a:lnTo>
                      <a:pt x="1245" y="919"/>
                    </a:lnTo>
                    <a:lnTo>
                      <a:pt x="1212" y="880"/>
                    </a:lnTo>
                    <a:lnTo>
                      <a:pt x="1212" y="880"/>
                    </a:lnTo>
                    <a:cubicBezTo>
                      <a:pt x="1201" y="868"/>
                      <a:pt x="1188" y="858"/>
                      <a:pt x="1171" y="852"/>
                    </a:cubicBezTo>
                    <a:lnTo>
                      <a:pt x="1171" y="852"/>
                    </a:lnTo>
                    <a:cubicBezTo>
                      <a:pt x="1155" y="846"/>
                      <a:pt x="1139" y="846"/>
                      <a:pt x="1122" y="852"/>
                    </a:cubicBezTo>
                    <a:lnTo>
                      <a:pt x="1122" y="852"/>
                    </a:lnTo>
                    <a:cubicBezTo>
                      <a:pt x="1106" y="858"/>
                      <a:pt x="1093" y="868"/>
                      <a:pt x="1081" y="880"/>
                    </a:cubicBezTo>
                    <a:lnTo>
                      <a:pt x="1049" y="919"/>
                    </a:lnTo>
                    <a:lnTo>
                      <a:pt x="950" y="1034"/>
                    </a:lnTo>
                    <a:lnTo>
                      <a:pt x="917" y="1072"/>
                    </a:lnTo>
                    <a:lnTo>
                      <a:pt x="885" y="1111"/>
                    </a:lnTo>
                    <a:lnTo>
                      <a:pt x="786" y="1225"/>
                    </a:lnTo>
                    <a:lnTo>
                      <a:pt x="753" y="1264"/>
                    </a:lnTo>
                    <a:lnTo>
                      <a:pt x="721" y="1302"/>
                    </a:lnTo>
                    <a:lnTo>
                      <a:pt x="622" y="1417"/>
                    </a:lnTo>
                    <a:lnTo>
                      <a:pt x="590" y="1455"/>
                    </a:lnTo>
                    <a:lnTo>
                      <a:pt x="557" y="1494"/>
                    </a:lnTo>
                    <a:lnTo>
                      <a:pt x="557" y="1494"/>
                    </a:lnTo>
                    <a:cubicBezTo>
                      <a:pt x="546" y="1506"/>
                      <a:pt x="532" y="1516"/>
                      <a:pt x="516" y="1523"/>
                    </a:cubicBezTo>
                    <a:lnTo>
                      <a:pt x="516" y="1523"/>
                    </a:lnTo>
                    <a:cubicBezTo>
                      <a:pt x="500" y="1529"/>
                      <a:pt x="480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1" y="1523"/>
                    </a:cubicBezTo>
                    <a:lnTo>
                      <a:pt x="401" y="1523"/>
                    </a:lnTo>
                    <a:cubicBezTo>
                      <a:pt x="384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2" y="1468"/>
                      <a:pt x="393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1" y="1340"/>
                    </a:lnTo>
                    <a:lnTo>
                      <a:pt x="524" y="1302"/>
                    </a:lnTo>
                    <a:lnTo>
                      <a:pt x="557" y="1264"/>
                    </a:lnTo>
                    <a:lnTo>
                      <a:pt x="590" y="1225"/>
                    </a:lnTo>
                    <a:lnTo>
                      <a:pt x="622" y="1187"/>
                    </a:lnTo>
                    <a:lnTo>
                      <a:pt x="655" y="1148"/>
                    </a:lnTo>
                    <a:lnTo>
                      <a:pt x="688" y="1111"/>
                    </a:lnTo>
                    <a:lnTo>
                      <a:pt x="721" y="1072"/>
                    </a:lnTo>
                    <a:lnTo>
                      <a:pt x="753" y="1034"/>
                    </a:lnTo>
                    <a:lnTo>
                      <a:pt x="786" y="996"/>
                    </a:lnTo>
                    <a:lnTo>
                      <a:pt x="819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7" y="842"/>
                    </a:lnTo>
                    <a:lnTo>
                      <a:pt x="917" y="842"/>
                    </a:lnTo>
                    <a:cubicBezTo>
                      <a:pt x="929" y="830"/>
                      <a:pt x="934" y="817"/>
                      <a:pt x="934" y="804"/>
                    </a:cubicBezTo>
                    <a:lnTo>
                      <a:pt x="934" y="804"/>
                    </a:lnTo>
                    <a:cubicBezTo>
                      <a:pt x="934" y="791"/>
                      <a:pt x="929" y="778"/>
                      <a:pt x="917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19" y="651"/>
                    </a:lnTo>
                    <a:lnTo>
                      <a:pt x="721" y="536"/>
                    </a:lnTo>
                    <a:lnTo>
                      <a:pt x="688" y="498"/>
                    </a:lnTo>
                    <a:lnTo>
                      <a:pt x="655" y="460"/>
                    </a:lnTo>
                    <a:lnTo>
                      <a:pt x="557" y="345"/>
                    </a:lnTo>
                    <a:lnTo>
                      <a:pt x="524" y="306"/>
                    </a:lnTo>
                    <a:lnTo>
                      <a:pt x="491" y="268"/>
                    </a:lnTo>
                    <a:lnTo>
                      <a:pt x="393" y="153"/>
                    </a:lnTo>
                    <a:lnTo>
                      <a:pt x="393" y="153"/>
                    </a:lnTo>
                    <a:cubicBezTo>
                      <a:pt x="382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4" y="92"/>
                      <a:pt x="401" y="87"/>
                    </a:cubicBezTo>
                    <a:lnTo>
                      <a:pt x="401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0" y="77"/>
                      <a:pt x="500" y="80"/>
                      <a:pt x="516" y="87"/>
                    </a:cubicBezTo>
                    <a:lnTo>
                      <a:pt x="516" y="87"/>
                    </a:lnTo>
                    <a:cubicBezTo>
                      <a:pt x="532" y="92"/>
                      <a:pt x="546" y="102"/>
                      <a:pt x="557" y="115"/>
                    </a:cubicBezTo>
                    <a:lnTo>
                      <a:pt x="590" y="153"/>
                    </a:lnTo>
                    <a:lnTo>
                      <a:pt x="622" y="192"/>
                    </a:lnTo>
                    <a:lnTo>
                      <a:pt x="655" y="230"/>
                    </a:lnTo>
                    <a:lnTo>
                      <a:pt x="688" y="268"/>
                    </a:lnTo>
                    <a:lnTo>
                      <a:pt x="721" y="306"/>
                    </a:lnTo>
                    <a:lnTo>
                      <a:pt x="753" y="345"/>
                    </a:lnTo>
                    <a:lnTo>
                      <a:pt x="786" y="383"/>
                    </a:lnTo>
                    <a:lnTo>
                      <a:pt x="819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7" y="536"/>
                    </a:lnTo>
                    <a:lnTo>
                      <a:pt x="950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1" y="728"/>
                    </a:lnTo>
                    <a:lnTo>
                      <a:pt x="1081" y="728"/>
                    </a:lnTo>
                    <a:cubicBezTo>
                      <a:pt x="1093" y="740"/>
                      <a:pt x="1106" y="750"/>
                      <a:pt x="1122" y="757"/>
                    </a:cubicBezTo>
                    <a:lnTo>
                      <a:pt x="1122" y="757"/>
                    </a:lnTo>
                    <a:cubicBezTo>
                      <a:pt x="1139" y="763"/>
                      <a:pt x="1155" y="763"/>
                      <a:pt x="1171" y="757"/>
                    </a:cubicBezTo>
                    <a:lnTo>
                      <a:pt x="1171" y="757"/>
                    </a:lnTo>
                    <a:cubicBezTo>
                      <a:pt x="1188" y="750"/>
                      <a:pt x="1201" y="740"/>
                      <a:pt x="1212" y="728"/>
                    </a:cubicBezTo>
                    <a:lnTo>
                      <a:pt x="1245" y="689"/>
                    </a:lnTo>
                    <a:lnTo>
                      <a:pt x="1278" y="651"/>
                    </a:lnTo>
                    <a:lnTo>
                      <a:pt x="1376" y="536"/>
                    </a:lnTo>
                    <a:lnTo>
                      <a:pt x="1409" y="498"/>
                    </a:lnTo>
                    <a:lnTo>
                      <a:pt x="1442" y="460"/>
                    </a:lnTo>
                    <a:lnTo>
                      <a:pt x="1540" y="345"/>
                    </a:lnTo>
                    <a:lnTo>
                      <a:pt x="1573" y="306"/>
                    </a:lnTo>
                    <a:lnTo>
                      <a:pt x="1606" y="268"/>
                    </a:lnTo>
                    <a:lnTo>
                      <a:pt x="1704" y="153"/>
                    </a:lnTo>
                    <a:lnTo>
                      <a:pt x="1736" y="115"/>
                    </a:lnTo>
                    <a:lnTo>
                      <a:pt x="1736" y="115"/>
                    </a:lnTo>
                    <a:cubicBezTo>
                      <a:pt x="1748" y="102"/>
                      <a:pt x="1762" y="92"/>
                      <a:pt x="1777" y="87"/>
                    </a:cubicBezTo>
                    <a:lnTo>
                      <a:pt x="1777" y="87"/>
                    </a:lnTo>
                    <a:cubicBezTo>
                      <a:pt x="1795" y="80"/>
                      <a:pt x="1813" y="77"/>
                      <a:pt x="1836" y="77"/>
                    </a:cubicBezTo>
                    <a:lnTo>
                      <a:pt x="1836" y="77"/>
                    </a:lnTo>
                    <a:cubicBezTo>
                      <a:pt x="1857" y="77"/>
                      <a:pt x="1876" y="80"/>
                      <a:pt x="1893" y="87"/>
                    </a:cubicBezTo>
                    <a:lnTo>
                      <a:pt x="1893" y="87"/>
                    </a:lnTo>
                    <a:cubicBezTo>
                      <a:pt x="1909" y="92"/>
                      <a:pt x="1917" y="102"/>
                      <a:pt x="1917" y="115"/>
                    </a:cubicBezTo>
                    <a:lnTo>
                      <a:pt x="1917" y="115"/>
                    </a:lnTo>
                    <a:cubicBezTo>
                      <a:pt x="1917" y="128"/>
                      <a:pt x="1912" y="140"/>
                      <a:pt x="1900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2" y="268"/>
                    </a:lnTo>
                    <a:lnTo>
                      <a:pt x="1704" y="383"/>
                    </a:lnTo>
                    <a:lnTo>
                      <a:pt x="1672" y="421"/>
                    </a:lnTo>
                    <a:lnTo>
                      <a:pt x="1638" y="460"/>
                    </a:lnTo>
                    <a:lnTo>
                      <a:pt x="1540" y="575"/>
                    </a:lnTo>
                    <a:lnTo>
                      <a:pt x="1507" y="613"/>
                    </a:lnTo>
                    <a:lnTo>
                      <a:pt x="1474" y="651"/>
                    </a:lnTo>
                    <a:lnTo>
                      <a:pt x="1376" y="766"/>
                    </a:lnTo>
                    <a:lnTo>
                      <a:pt x="1376" y="766"/>
                    </a:lnTo>
                    <a:cubicBezTo>
                      <a:pt x="1365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5" y="830"/>
                      <a:pt x="1376" y="842"/>
                    </a:cubicBezTo>
                    <a:lnTo>
                      <a:pt x="1900" y="1455"/>
                    </a:lnTo>
                    <a:lnTo>
                      <a:pt x="1900" y="1455"/>
                    </a:lnTo>
                    <a:cubicBezTo>
                      <a:pt x="1912" y="1468"/>
                      <a:pt x="1917" y="1481"/>
                      <a:pt x="1917" y="1494"/>
                    </a:cubicBezTo>
                    <a:lnTo>
                      <a:pt x="1917" y="1494"/>
                    </a:lnTo>
                    <a:cubicBezTo>
                      <a:pt x="1917" y="1506"/>
                      <a:pt x="1909" y="1516"/>
                      <a:pt x="1893" y="1523"/>
                    </a:cubicBezTo>
                    <a:close/>
                    <a:moveTo>
                      <a:pt x="1565" y="1523"/>
                    </a:moveTo>
                    <a:lnTo>
                      <a:pt x="1565" y="1523"/>
                    </a:lnTo>
                    <a:cubicBezTo>
                      <a:pt x="1548" y="1529"/>
                      <a:pt x="1532" y="1529"/>
                      <a:pt x="1515" y="1523"/>
                    </a:cubicBezTo>
                    <a:lnTo>
                      <a:pt x="1515" y="1523"/>
                    </a:lnTo>
                    <a:cubicBezTo>
                      <a:pt x="1499" y="1516"/>
                      <a:pt x="1486" y="1506"/>
                      <a:pt x="1474" y="1494"/>
                    </a:cubicBezTo>
                    <a:lnTo>
                      <a:pt x="1442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8" y="1404"/>
                      <a:pt x="1387" y="1398"/>
                      <a:pt x="1376" y="1398"/>
                    </a:cubicBezTo>
                    <a:lnTo>
                      <a:pt x="1376" y="1398"/>
                    </a:lnTo>
                    <a:cubicBezTo>
                      <a:pt x="1365" y="1398"/>
                      <a:pt x="1355" y="1404"/>
                      <a:pt x="1343" y="1417"/>
                    </a:cubicBezTo>
                    <a:lnTo>
                      <a:pt x="1343" y="1417"/>
                    </a:lnTo>
                    <a:cubicBezTo>
                      <a:pt x="1332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8" y="1417"/>
                    </a:cubicBezTo>
                    <a:lnTo>
                      <a:pt x="1245" y="1379"/>
                    </a:lnTo>
                    <a:lnTo>
                      <a:pt x="1212" y="1340"/>
                    </a:lnTo>
                    <a:lnTo>
                      <a:pt x="1212" y="1340"/>
                    </a:lnTo>
                    <a:cubicBezTo>
                      <a:pt x="1201" y="1327"/>
                      <a:pt x="1188" y="1318"/>
                      <a:pt x="1171" y="1312"/>
                    </a:cubicBezTo>
                    <a:lnTo>
                      <a:pt x="1171" y="1312"/>
                    </a:lnTo>
                    <a:cubicBezTo>
                      <a:pt x="1155" y="1305"/>
                      <a:pt x="1139" y="1305"/>
                      <a:pt x="1122" y="1312"/>
                    </a:cubicBezTo>
                    <a:lnTo>
                      <a:pt x="1122" y="1312"/>
                    </a:lnTo>
                    <a:cubicBezTo>
                      <a:pt x="1106" y="1318"/>
                      <a:pt x="1093" y="1327"/>
                      <a:pt x="1081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4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1" y="1430"/>
                      <a:pt x="950" y="1417"/>
                    </a:cubicBezTo>
                    <a:lnTo>
                      <a:pt x="950" y="1417"/>
                    </a:lnTo>
                    <a:cubicBezTo>
                      <a:pt x="939" y="1404"/>
                      <a:pt x="929" y="1398"/>
                      <a:pt x="917" y="1398"/>
                    </a:cubicBezTo>
                    <a:lnTo>
                      <a:pt x="917" y="1398"/>
                    </a:lnTo>
                    <a:cubicBezTo>
                      <a:pt x="907" y="1398"/>
                      <a:pt x="895" y="1404"/>
                      <a:pt x="885" y="1417"/>
                    </a:cubicBezTo>
                    <a:lnTo>
                      <a:pt x="819" y="1494"/>
                    </a:lnTo>
                    <a:lnTo>
                      <a:pt x="819" y="1494"/>
                    </a:lnTo>
                    <a:cubicBezTo>
                      <a:pt x="808" y="1506"/>
                      <a:pt x="794" y="1516"/>
                      <a:pt x="778" y="1523"/>
                    </a:cubicBezTo>
                    <a:lnTo>
                      <a:pt x="778" y="1523"/>
                    </a:lnTo>
                    <a:cubicBezTo>
                      <a:pt x="762" y="1529"/>
                      <a:pt x="746" y="1529"/>
                      <a:pt x="729" y="1523"/>
                    </a:cubicBezTo>
                    <a:lnTo>
                      <a:pt x="729" y="1523"/>
                    </a:lnTo>
                    <a:cubicBezTo>
                      <a:pt x="712" y="1516"/>
                      <a:pt x="704" y="1506"/>
                      <a:pt x="704" y="1494"/>
                    </a:cubicBezTo>
                    <a:lnTo>
                      <a:pt x="704" y="1494"/>
                    </a:lnTo>
                    <a:cubicBezTo>
                      <a:pt x="704" y="1481"/>
                      <a:pt x="710" y="1468"/>
                      <a:pt x="721" y="1455"/>
                    </a:cubicBezTo>
                    <a:lnTo>
                      <a:pt x="753" y="1417"/>
                    </a:lnTo>
                    <a:lnTo>
                      <a:pt x="786" y="1379"/>
                    </a:lnTo>
                    <a:lnTo>
                      <a:pt x="819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7" y="1225"/>
                    </a:lnTo>
                    <a:lnTo>
                      <a:pt x="950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1" y="1034"/>
                    </a:lnTo>
                    <a:lnTo>
                      <a:pt x="1081" y="1034"/>
                    </a:lnTo>
                    <a:cubicBezTo>
                      <a:pt x="1093" y="1021"/>
                      <a:pt x="1106" y="1011"/>
                      <a:pt x="1122" y="1005"/>
                    </a:cubicBezTo>
                    <a:lnTo>
                      <a:pt x="1122" y="1005"/>
                    </a:lnTo>
                    <a:cubicBezTo>
                      <a:pt x="1139" y="999"/>
                      <a:pt x="1155" y="999"/>
                      <a:pt x="1171" y="1005"/>
                    </a:cubicBezTo>
                    <a:lnTo>
                      <a:pt x="1171" y="1005"/>
                    </a:lnTo>
                    <a:cubicBezTo>
                      <a:pt x="1188" y="1011"/>
                      <a:pt x="1201" y="1021"/>
                      <a:pt x="1212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4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close/>
                    <a:moveTo>
                      <a:pt x="262" y="1455"/>
                    </a:moveTo>
                    <a:lnTo>
                      <a:pt x="229" y="1494"/>
                    </a:lnTo>
                    <a:lnTo>
                      <a:pt x="229" y="1494"/>
                    </a:lnTo>
                    <a:cubicBezTo>
                      <a:pt x="218" y="1506"/>
                      <a:pt x="205" y="1516"/>
                      <a:pt x="188" y="1523"/>
                    </a:cubicBezTo>
                    <a:lnTo>
                      <a:pt x="188" y="1523"/>
                    </a:lnTo>
                    <a:cubicBezTo>
                      <a:pt x="172" y="1529"/>
                      <a:pt x="155" y="1529"/>
                      <a:pt x="139" y="1523"/>
                    </a:cubicBezTo>
                    <a:lnTo>
                      <a:pt x="139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0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29" y="1340"/>
                    </a:lnTo>
                    <a:lnTo>
                      <a:pt x="328" y="1225"/>
                    </a:lnTo>
                    <a:lnTo>
                      <a:pt x="360" y="1187"/>
                    </a:lnTo>
                    <a:lnTo>
                      <a:pt x="393" y="1148"/>
                    </a:lnTo>
                    <a:lnTo>
                      <a:pt x="491" y="1034"/>
                    </a:lnTo>
                    <a:lnTo>
                      <a:pt x="524" y="996"/>
                    </a:lnTo>
                    <a:lnTo>
                      <a:pt x="557" y="958"/>
                    </a:lnTo>
                    <a:lnTo>
                      <a:pt x="655" y="842"/>
                    </a:lnTo>
                    <a:lnTo>
                      <a:pt x="655" y="842"/>
                    </a:lnTo>
                    <a:cubicBezTo>
                      <a:pt x="666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6" y="778"/>
                      <a:pt x="655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0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39" y="87"/>
                    </a:cubicBezTo>
                    <a:lnTo>
                      <a:pt x="139" y="87"/>
                    </a:lnTo>
                    <a:cubicBezTo>
                      <a:pt x="155" y="80"/>
                      <a:pt x="172" y="80"/>
                      <a:pt x="188" y="87"/>
                    </a:cubicBezTo>
                    <a:lnTo>
                      <a:pt x="188" y="87"/>
                    </a:lnTo>
                    <a:cubicBezTo>
                      <a:pt x="205" y="92"/>
                      <a:pt x="218" y="102"/>
                      <a:pt x="229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0" y="268"/>
                    </a:lnTo>
                    <a:lnTo>
                      <a:pt x="393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1" y="421"/>
                    </a:lnTo>
                    <a:lnTo>
                      <a:pt x="524" y="460"/>
                    </a:lnTo>
                    <a:lnTo>
                      <a:pt x="557" y="498"/>
                    </a:lnTo>
                    <a:lnTo>
                      <a:pt x="590" y="536"/>
                    </a:lnTo>
                    <a:lnTo>
                      <a:pt x="622" y="575"/>
                    </a:lnTo>
                    <a:lnTo>
                      <a:pt x="655" y="613"/>
                    </a:lnTo>
                    <a:lnTo>
                      <a:pt x="688" y="651"/>
                    </a:lnTo>
                    <a:lnTo>
                      <a:pt x="721" y="689"/>
                    </a:lnTo>
                    <a:lnTo>
                      <a:pt x="753" y="728"/>
                    </a:lnTo>
                    <a:lnTo>
                      <a:pt x="786" y="766"/>
                    </a:lnTo>
                    <a:lnTo>
                      <a:pt x="786" y="766"/>
                    </a:lnTo>
                    <a:cubicBezTo>
                      <a:pt x="797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7" y="830"/>
                      <a:pt x="786" y="842"/>
                    </a:cubicBezTo>
                    <a:lnTo>
                      <a:pt x="753" y="880"/>
                    </a:lnTo>
                    <a:lnTo>
                      <a:pt x="721" y="919"/>
                    </a:lnTo>
                    <a:lnTo>
                      <a:pt x="622" y="1034"/>
                    </a:lnTo>
                    <a:lnTo>
                      <a:pt x="590" y="1072"/>
                    </a:lnTo>
                    <a:lnTo>
                      <a:pt x="557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3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29" y="87"/>
                    </a:moveTo>
                    <a:lnTo>
                      <a:pt x="729" y="87"/>
                    </a:lnTo>
                    <a:cubicBezTo>
                      <a:pt x="746" y="80"/>
                      <a:pt x="762" y="80"/>
                      <a:pt x="778" y="87"/>
                    </a:cubicBezTo>
                    <a:lnTo>
                      <a:pt x="778" y="87"/>
                    </a:lnTo>
                    <a:cubicBezTo>
                      <a:pt x="794" y="92"/>
                      <a:pt x="808" y="102"/>
                      <a:pt x="819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5" y="204"/>
                      <a:pt x="907" y="210"/>
                      <a:pt x="917" y="210"/>
                    </a:cubicBezTo>
                    <a:lnTo>
                      <a:pt x="917" y="210"/>
                    </a:lnTo>
                    <a:cubicBezTo>
                      <a:pt x="929" y="210"/>
                      <a:pt x="939" y="204"/>
                      <a:pt x="950" y="192"/>
                    </a:cubicBezTo>
                    <a:lnTo>
                      <a:pt x="950" y="192"/>
                    </a:lnTo>
                    <a:cubicBezTo>
                      <a:pt x="961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4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1" y="268"/>
                    </a:lnTo>
                    <a:lnTo>
                      <a:pt x="1081" y="268"/>
                    </a:lnTo>
                    <a:cubicBezTo>
                      <a:pt x="1093" y="281"/>
                      <a:pt x="1106" y="290"/>
                      <a:pt x="1122" y="297"/>
                    </a:cubicBezTo>
                    <a:lnTo>
                      <a:pt x="1122" y="297"/>
                    </a:lnTo>
                    <a:cubicBezTo>
                      <a:pt x="1139" y="303"/>
                      <a:pt x="1155" y="303"/>
                      <a:pt x="1171" y="297"/>
                    </a:cubicBezTo>
                    <a:lnTo>
                      <a:pt x="1171" y="297"/>
                    </a:lnTo>
                    <a:cubicBezTo>
                      <a:pt x="1188" y="290"/>
                      <a:pt x="1201" y="281"/>
                      <a:pt x="1212" y="268"/>
                    </a:cubicBezTo>
                    <a:lnTo>
                      <a:pt x="1278" y="192"/>
                    </a:lnTo>
                    <a:lnTo>
                      <a:pt x="1278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2" y="179"/>
                      <a:pt x="1343" y="192"/>
                    </a:cubicBezTo>
                    <a:lnTo>
                      <a:pt x="1343" y="192"/>
                    </a:lnTo>
                    <a:cubicBezTo>
                      <a:pt x="1355" y="204"/>
                      <a:pt x="1365" y="210"/>
                      <a:pt x="1376" y="210"/>
                    </a:cubicBezTo>
                    <a:lnTo>
                      <a:pt x="1376" y="210"/>
                    </a:lnTo>
                    <a:cubicBezTo>
                      <a:pt x="1387" y="210"/>
                      <a:pt x="1398" y="204"/>
                      <a:pt x="1409" y="192"/>
                    </a:cubicBezTo>
                    <a:lnTo>
                      <a:pt x="1442" y="153"/>
                    </a:lnTo>
                    <a:lnTo>
                      <a:pt x="1474" y="115"/>
                    </a:lnTo>
                    <a:lnTo>
                      <a:pt x="1474" y="115"/>
                    </a:lnTo>
                    <a:cubicBezTo>
                      <a:pt x="1486" y="102"/>
                      <a:pt x="1499" y="92"/>
                      <a:pt x="1515" y="87"/>
                    </a:cubicBezTo>
                    <a:lnTo>
                      <a:pt x="1515" y="87"/>
                    </a:lnTo>
                    <a:cubicBezTo>
                      <a:pt x="1532" y="80"/>
                      <a:pt x="1548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4" y="140"/>
                      <a:pt x="1573" y="153"/>
                    </a:cubicBezTo>
                    <a:lnTo>
                      <a:pt x="1540" y="192"/>
                    </a:lnTo>
                    <a:lnTo>
                      <a:pt x="1507" y="230"/>
                    </a:lnTo>
                    <a:lnTo>
                      <a:pt x="1474" y="268"/>
                    </a:lnTo>
                    <a:lnTo>
                      <a:pt x="1376" y="383"/>
                    </a:lnTo>
                    <a:lnTo>
                      <a:pt x="1343" y="421"/>
                    </a:lnTo>
                    <a:lnTo>
                      <a:pt x="1311" y="460"/>
                    </a:lnTo>
                    <a:lnTo>
                      <a:pt x="1212" y="575"/>
                    </a:lnTo>
                    <a:lnTo>
                      <a:pt x="1212" y="575"/>
                    </a:lnTo>
                    <a:cubicBezTo>
                      <a:pt x="1201" y="587"/>
                      <a:pt x="1188" y="597"/>
                      <a:pt x="1171" y="603"/>
                    </a:cubicBezTo>
                    <a:lnTo>
                      <a:pt x="1171" y="603"/>
                    </a:lnTo>
                    <a:cubicBezTo>
                      <a:pt x="1155" y="609"/>
                      <a:pt x="1139" y="609"/>
                      <a:pt x="1122" y="603"/>
                    </a:cubicBezTo>
                    <a:lnTo>
                      <a:pt x="1122" y="603"/>
                    </a:lnTo>
                    <a:cubicBezTo>
                      <a:pt x="1106" y="597"/>
                      <a:pt x="1093" y="587"/>
                      <a:pt x="1081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19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4" y="128"/>
                      <a:pt x="704" y="115"/>
                    </a:cubicBezTo>
                    <a:lnTo>
                      <a:pt x="704" y="115"/>
                    </a:lnTo>
                    <a:cubicBezTo>
                      <a:pt x="704" y="102"/>
                      <a:pt x="712" y="92"/>
                      <a:pt x="729" y="87"/>
                    </a:cubicBezTo>
                    <a:lnTo>
                      <a:pt x="3090" y="87"/>
                    </a:lnTo>
                    <a:lnTo>
                      <a:pt x="3090" y="87"/>
                    </a:lnTo>
                    <a:cubicBezTo>
                      <a:pt x="3105" y="80"/>
                      <a:pt x="3122" y="80"/>
                      <a:pt x="3138" y="87"/>
                    </a:cubicBezTo>
                    <a:lnTo>
                      <a:pt x="3138" y="87"/>
                    </a:lnTo>
                    <a:cubicBezTo>
                      <a:pt x="3154" y="92"/>
                      <a:pt x="3168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6" y="210"/>
                      <a:pt x="3277" y="210"/>
                    </a:cubicBezTo>
                    <a:lnTo>
                      <a:pt x="3277" y="210"/>
                    </a:lnTo>
                    <a:cubicBezTo>
                      <a:pt x="3289" y="210"/>
                      <a:pt x="3300" y="204"/>
                      <a:pt x="3310" y="192"/>
                    </a:cubicBezTo>
                    <a:lnTo>
                      <a:pt x="3310" y="192"/>
                    </a:lnTo>
                    <a:cubicBezTo>
                      <a:pt x="3322" y="179"/>
                      <a:pt x="3332" y="172"/>
                      <a:pt x="3343" y="172"/>
                    </a:cubicBezTo>
                    <a:lnTo>
                      <a:pt x="3343" y="172"/>
                    </a:lnTo>
                    <a:cubicBezTo>
                      <a:pt x="3354" y="172"/>
                      <a:pt x="3365" y="179"/>
                      <a:pt x="3376" y="192"/>
                    </a:cubicBezTo>
                    <a:lnTo>
                      <a:pt x="3408" y="230"/>
                    </a:lnTo>
                    <a:lnTo>
                      <a:pt x="3441" y="268"/>
                    </a:lnTo>
                    <a:lnTo>
                      <a:pt x="3441" y="268"/>
                    </a:lnTo>
                    <a:cubicBezTo>
                      <a:pt x="3453" y="281"/>
                      <a:pt x="3466" y="290"/>
                      <a:pt x="3483" y="297"/>
                    </a:cubicBezTo>
                    <a:lnTo>
                      <a:pt x="3483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2" y="268"/>
                    </a:cubicBezTo>
                    <a:lnTo>
                      <a:pt x="3638" y="192"/>
                    </a:lnTo>
                    <a:lnTo>
                      <a:pt x="3638" y="192"/>
                    </a:lnTo>
                    <a:cubicBezTo>
                      <a:pt x="3649" y="179"/>
                      <a:pt x="3660" y="172"/>
                      <a:pt x="3671" y="172"/>
                    </a:cubicBezTo>
                    <a:lnTo>
                      <a:pt x="3671" y="172"/>
                    </a:lnTo>
                    <a:cubicBezTo>
                      <a:pt x="3682" y="172"/>
                      <a:pt x="3693" y="179"/>
                      <a:pt x="3704" y="192"/>
                    </a:cubicBezTo>
                    <a:lnTo>
                      <a:pt x="3704" y="192"/>
                    </a:lnTo>
                    <a:cubicBezTo>
                      <a:pt x="3714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9" y="204"/>
                      <a:pt x="3769" y="192"/>
                    </a:cubicBezTo>
                    <a:lnTo>
                      <a:pt x="3802" y="153"/>
                    </a:lnTo>
                    <a:lnTo>
                      <a:pt x="3835" y="115"/>
                    </a:lnTo>
                    <a:lnTo>
                      <a:pt x="3835" y="115"/>
                    </a:lnTo>
                    <a:cubicBezTo>
                      <a:pt x="3845" y="102"/>
                      <a:pt x="3860" y="92"/>
                      <a:pt x="3875" y="87"/>
                    </a:cubicBezTo>
                    <a:lnTo>
                      <a:pt x="3875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1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4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5" y="268"/>
                    </a:lnTo>
                    <a:lnTo>
                      <a:pt x="3737" y="383"/>
                    </a:lnTo>
                    <a:lnTo>
                      <a:pt x="3704" y="421"/>
                    </a:lnTo>
                    <a:lnTo>
                      <a:pt x="3671" y="460"/>
                    </a:lnTo>
                    <a:lnTo>
                      <a:pt x="3572" y="575"/>
                    </a:lnTo>
                    <a:lnTo>
                      <a:pt x="3572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3" y="603"/>
                    </a:cubicBezTo>
                    <a:lnTo>
                      <a:pt x="3483" y="603"/>
                    </a:lnTo>
                    <a:cubicBezTo>
                      <a:pt x="3466" y="597"/>
                      <a:pt x="3453" y="587"/>
                      <a:pt x="3441" y="575"/>
                    </a:cubicBezTo>
                    <a:lnTo>
                      <a:pt x="3408" y="536"/>
                    </a:lnTo>
                    <a:lnTo>
                      <a:pt x="3376" y="498"/>
                    </a:lnTo>
                    <a:lnTo>
                      <a:pt x="3343" y="460"/>
                    </a:lnTo>
                    <a:lnTo>
                      <a:pt x="3245" y="345"/>
                    </a:lnTo>
                    <a:lnTo>
                      <a:pt x="3212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0" y="140"/>
                      <a:pt x="3064" y="128"/>
                      <a:pt x="3064" y="115"/>
                    </a:cubicBezTo>
                    <a:lnTo>
                      <a:pt x="3064" y="115"/>
                    </a:lnTo>
                    <a:cubicBezTo>
                      <a:pt x="3064" y="102"/>
                      <a:pt x="3073" y="92"/>
                      <a:pt x="3090" y="87"/>
                    </a:cubicBezTo>
                    <a:lnTo>
                      <a:pt x="729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3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29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0" y="575"/>
                    </a:lnTo>
                    <a:lnTo>
                      <a:pt x="393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1" y="728"/>
                    </a:lnTo>
                    <a:lnTo>
                      <a:pt x="524" y="766"/>
                    </a:lnTo>
                    <a:lnTo>
                      <a:pt x="524" y="766"/>
                    </a:lnTo>
                    <a:cubicBezTo>
                      <a:pt x="535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5" y="830"/>
                      <a:pt x="524" y="842"/>
                    </a:cubicBezTo>
                    <a:lnTo>
                      <a:pt x="491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3" y="996"/>
                    </a:lnTo>
                    <a:lnTo>
                      <a:pt x="360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29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3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7" y="1443"/>
                      <a:pt x="4714" y="1444"/>
                      <a:pt x="4712" y="1446"/>
                    </a:cubicBezTo>
                    <a:lnTo>
                      <a:pt x="4712" y="1446"/>
                    </a:lnTo>
                    <a:cubicBezTo>
                      <a:pt x="4695" y="1452"/>
                      <a:pt x="4679" y="1452"/>
                      <a:pt x="4662" y="1446"/>
                    </a:cubicBezTo>
                    <a:lnTo>
                      <a:pt x="4662" y="1446"/>
                    </a:lnTo>
                    <a:cubicBezTo>
                      <a:pt x="4646" y="1439"/>
                      <a:pt x="4632" y="1430"/>
                      <a:pt x="4621" y="1417"/>
                    </a:cubicBezTo>
                    <a:lnTo>
                      <a:pt x="4589" y="1379"/>
                    </a:lnTo>
                    <a:lnTo>
                      <a:pt x="4556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2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8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19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19" y="778"/>
                      <a:pt x="4130" y="766"/>
                    </a:cubicBezTo>
                    <a:lnTo>
                      <a:pt x="4621" y="192"/>
                    </a:lnTo>
                    <a:lnTo>
                      <a:pt x="4621" y="192"/>
                    </a:lnTo>
                    <a:cubicBezTo>
                      <a:pt x="4632" y="179"/>
                      <a:pt x="4646" y="169"/>
                      <a:pt x="4662" y="162"/>
                    </a:cubicBezTo>
                    <a:lnTo>
                      <a:pt x="4662" y="162"/>
                    </a:lnTo>
                    <a:cubicBezTo>
                      <a:pt x="4679" y="157"/>
                      <a:pt x="4695" y="157"/>
                      <a:pt x="4712" y="162"/>
                    </a:cubicBezTo>
                    <a:lnTo>
                      <a:pt x="4712" y="162"/>
                    </a:lnTo>
                    <a:cubicBezTo>
                      <a:pt x="4714" y="163"/>
                      <a:pt x="4717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422">
                <a:extLst>
                  <a:ext uri="{FF2B5EF4-FFF2-40B4-BE49-F238E27FC236}">
                    <a16:creationId xmlns="" xmlns:a16="http://schemas.microsoft.com/office/drawing/2014/main" id="{800DB68C-BE8B-1149-897B-A45E43F1D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4213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09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3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7 w 689"/>
                  <a:gd name="T39" fmla="*/ 724 h 1450"/>
                  <a:gd name="T40" fmla="*/ 540 w 689"/>
                  <a:gd name="T41" fmla="*/ 762 h 1450"/>
                  <a:gd name="T42" fmla="*/ 409 w 689"/>
                  <a:gd name="T43" fmla="*/ 916 h 1450"/>
                  <a:gd name="T44" fmla="*/ 278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7" y="954"/>
                    </a:lnTo>
                    <a:lnTo>
                      <a:pt x="606" y="839"/>
                    </a:lnTo>
                    <a:lnTo>
                      <a:pt x="638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2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2" y="698"/>
                      <a:pt x="671" y="686"/>
                    </a:cubicBezTo>
                    <a:lnTo>
                      <a:pt x="638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7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5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0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5" y="1107"/>
                    </a:lnTo>
                    <a:lnTo>
                      <a:pt x="213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0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3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423">
                <a:extLst>
                  <a:ext uri="{FF2B5EF4-FFF2-40B4-BE49-F238E27FC236}">
                    <a16:creationId xmlns="" xmlns:a16="http://schemas.microsoft.com/office/drawing/2014/main" id="{BF56E950-3249-3740-B965-BFA9E20C0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875" y="4902200"/>
                <a:ext cx="554038" cy="523875"/>
              </a:xfrm>
              <a:custGeom>
                <a:avLst/>
                <a:gdLst>
                  <a:gd name="T0" fmla="*/ 983 w 1541"/>
                  <a:gd name="T1" fmla="*/ 727 h 1455"/>
                  <a:gd name="T2" fmla="*/ 1097 w 1541"/>
                  <a:gd name="T3" fmla="*/ 574 h 1455"/>
                  <a:gd name="T4" fmla="*/ 1261 w 1541"/>
                  <a:gd name="T5" fmla="*/ 383 h 1455"/>
                  <a:gd name="T6" fmla="*/ 1425 w 1541"/>
                  <a:gd name="T7" fmla="*/ 191 h 1455"/>
                  <a:gd name="T8" fmla="*/ 1523 w 1541"/>
                  <a:gd name="T9" fmla="*/ 76 h 1455"/>
                  <a:gd name="T10" fmla="*/ 1540 w 1541"/>
                  <a:gd name="T11" fmla="*/ 38 h 1455"/>
                  <a:gd name="T12" fmla="*/ 1459 w 1541"/>
                  <a:gd name="T13" fmla="*/ 0 h 1455"/>
                  <a:gd name="T14" fmla="*/ 1400 w 1541"/>
                  <a:gd name="T15" fmla="*/ 10 h 1455"/>
                  <a:gd name="T16" fmla="*/ 1229 w 1541"/>
                  <a:gd name="T17" fmla="*/ 191 h 1455"/>
                  <a:gd name="T18" fmla="*/ 1065 w 1541"/>
                  <a:gd name="T19" fmla="*/ 383 h 1455"/>
                  <a:gd name="T20" fmla="*/ 901 w 1541"/>
                  <a:gd name="T21" fmla="*/ 574 h 1455"/>
                  <a:gd name="T22" fmla="*/ 835 w 1541"/>
                  <a:gd name="T23" fmla="*/ 651 h 1455"/>
                  <a:gd name="T24" fmla="*/ 745 w 1541"/>
                  <a:gd name="T25" fmla="*/ 680 h 1455"/>
                  <a:gd name="T26" fmla="*/ 672 w 1541"/>
                  <a:gd name="T27" fmla="*/ 612 h 1455"/>
                  <a:gd name="T28" fmla="*/ 573 w 1541"/>
                  <a:gd name="T29" fmla="*/ 498 h 1455"/>
                  <a:gd name="T30" fmla="*/ 475 w 1541"/>
                  <a:gd name="T31" fmla="*/ 383 h 1455"/>
                  <a:gd name="T32" fmla="*/ 376 w 1541"/>
                  <a:gd name="T33" fmla="*/ 268 h 1455"/>
                  <a:gd name="T34" fmla="*/ 278 w 1541"/>
                  <a:gd name="T35" fmla="*/ 153 h 1455"/>
                  <a:gd name="T36" fmla="*/ 180 w 1541"/>
                  <a:gd name="T37" fmla="*/ 38 h 1455"/>
                  <a:gd name="T38" fmla="*/ 139 w 1541"/>
                  <a:gd name="T39" fmla="*/ 10 h 1455"/>
                  <a:gd name="T40" fmla="*/ 24 w 1541"/>
                  <a:gd name="T41" fmla="*/ 10 h 1455"/>
                  <a:gd name="T42" fmla="*/ 0 w 1541"/>
                  <a:gd name="T43" fmla="*/ 38 h 1455"/>
                  <a:gd name="T44" fmla="*/ 147 w 1541"/>
                  <a:gd name="T45" fmla="*/ 229 h 1455"/>
                  <a:gd name="T46" fmla="*/ 311 w 1541"/>
                  <a:gd name="T47" fmla="*/ 421 h 1455"/>
                  <a:gd name="T48" fmla="*/ 475 w 1541"/>
                  <a:gd name="T49" fmla="*/ 612 h 1455"/>
                  <a:gd name="T50" fmla="*/ 540 w 1541"/>
                  <a:gd name="T51" fmla="*/ 689 h 1455"/>
                  <a:gd name="T52" fmla="*/ 540 w 1541"/>
                  <a:gd name="T53" fmla="*/ 765 h 1455"/>
                  <a:gd name="T54" fmla="*/ 442 w 1541"/>
                  <a:gd name="T55" fmla="*/ 881 h 1455"/>
                  <a:gd name="T56" fmla="*/ 344 w 1541"/>
                  <a:gd name="T57" fmla="*/ 995 h 1455"/>
                  <a:gd name="T58" fmla="*/ 245 w 1541"/>
                  <a:gd name="T59" fmla="*/ 1110 h 1455"/>
                  <a:gd name="T60" fmla="*/ 147 w 1541"/>
                  <a:gd name="T61" fmla="*/ 1225 h 1455"/>
                  <a:gd name="T62" fmla="*/ 49 w 1541"/>
                  <a:gd name="T63" fmla="*/ 1340 h 1455"/>
                  <a:gd name="T64" fmla="*/ 0 w 1541"/>
                  <a:gd name="T65" fmla="*/ 1417 h 1455"/>
                  <a:gd name="T66" fmla="*/ 24 w 1541"/>
                  <a:gd name="T67" fmla="*/ 1446 h 1455"/>
                  <a:gd name="T68" fmla="*/ 139 w 1541"/>
                  <a:gd name="T69" fmla="*/ 1446 h 1455"/>
                  <a:gd name="T70" fmla="*/ 213 w 1541"/>
                  <a:gd name="T71" fmla="*/ 1378 h 1455"/>
                  <a:gd name="T72" fmla="*/ 376 w 1541"/>
                  <a:gd name="T73" fmla="*/ 1187 h 1455"/>
                  <a:gd name="T74" fmla="*/ 540 w 1541"/>
                  <a:gd name="T75" fmla="*/ 995 h 1455"/>
                  <a:gd name="T76" fmla="*/ 704 w 1541"/>
                  <a:gd name="T77" fmla="*/ 803 h 1455"/>
                  <a:gd name="T78" fmla="*/ 745 w 1541"/>
                  <a:gd name="T79" fmla="*/ 775 h 1455"/>
                  <a:gd name="T80" fmla="*/ 835 w 1541"/>
                  <a:gd name="T81" fmla="*/ 803 h 1455"/>
                  <a:gd name="T82" fmla="*/ 934 w 1541"/>
                  <a:gd name="T83" fmla="*/ 919 h 1455"/>
                  <a:gd name="T84" fmla="*/ 1032 w 1541"/>
                  <a:gd name="T85" fmla="*/ 1034 h 1455"/>
                  <a:gd name="T86" fmla="*/ 1130 w 1541"/>
                  <a:gd name="T87" fmla="*/ 1148 h 1455"/>
                  <a:gd name="T88" fmla="*/ 1229 w 1541"/>
                  <a:gd name="T89" fmla="*/ 1263 h 1455"/>
                  <a:gd name="T90" fmla="*/ 1327 w 1541"/>
                  <a:gd name="T91" fmla="*/ 1378 h 1455"/>
                  <a:gd name="T92" fmla="*/ 1400 w 1541"/>
                  <a:gd name="T93" fmla="*/ 1446 h 1455"/>
                  <a:gd name="T94" fmla="*/ 1459 w 1541"/>
                  <a:gd name="T95" fmla="*/ 1454 h 1455"/>
                  <a:gd name="T96" fmla="*/ 1540 w 1541"/>
                  <a:gd name="T97" fmla="*/ 1417 h 1455"/>
                  <a:gd name="T98" fmla="*/ 999 w 1541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1" h="1455">
                    <a:moveTo>
                      <a:pt x="999" y="765"/>
                    </a:moveTo>
                    <a:lnTo>
                      <a:pt x="999" y="765"/>
                    </a:lnTo>
                    <a:cubicBezTo>
                      <a:pt x="988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8" y="701"/>
                      <a:pt x="999" y="689"/>
                    </a:cubicBezTo>
                    <a:lnTo>
                      <a:pt x="1097" y="574"/>
                    </a:lnTo>
                    <a:lnTo>
                      <a:pt x="1130" y="536"/>
                    </a:lnTo>
                    <a:lnTo>
                      <a:pt x="1163" y="498"/>
                    </a:lnTo>
                    <a:lnTo>
                      <a:pt x="1261" y="383"/>
                    </a:lnTo>
                    <a:lnTo>
                      <a:pt x="1295" y="344"/>
                    </a:lnTo>
                    <a:lnTo>
                      <a:pt x="1327" y="306"/>
                    </a:lnTo>
                    <a:lnTo>
                      <a:pt x="1425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3" y="76"/>
                    </a:lnTo>
                    <a:lnTo>
                      <a:pt x="1523" y="76"/>
                    </a:lnTo>
                    <a:cubicBezTo>
                      <a:pt x="1535" y="63"/>
                      <a:pt x="1540" y="51"/>
                      <a:pt x="1540" y="38"/>
                    </a:cubicBezTo>
                    <a:lnTo>
                      <a:pt x="1540" y="38"/>
                    </a:lnTo>
                    <a:cubicBezTo>
                      <a:pt x="1540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499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6" y="0"/>
                      <a:pt x="1418" y="3"/>
                      <a:pt x="1400" y="10"/>
                    </a:cubicBezTo>
                    <a:lnTo>
                      <a:pt x="1400" y="10"/>
                    </a:lnTo>
                    <a:cubicBezTo>
                      <a:pt x="1385" y="15"/>
                      <a:pt x="1371" y="25"/>
                      <a:pt x="1359" y="38"/>
                    </a:cubicBezTo>
                    <a:lnTo>
                      <a:pt x="1327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3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999" y="459"/>
                    </a:lnTo>
                    <a:lnTo>
                      <a:pt x="901" y="574"/>
                    </a:lnTo>
                    <a:lnTo>
                      <a:pt x="868" y="612"/>
                    </a:lnTo>
                    <a:lnTo>
                      <a:pt x="835" y="651"/>
                    </a:lnTo>
                    <a:lnTo>
                      <a:pt x="835" y="651"/>
                    </a:lnTo>
                    <a:cubicBezTo>
                      <a:pt x="824" y="663"/>
                      <a:pt x="811" y="673"/>
                      <a:pt x="794" y="680"/>
                    </a:cubicBezTo>
                    <a:lnTo>
                      <a:pt x="794" y="680"/>
                    </a:lnTo>
                    <a:cubicBezTo>
                      <a:pt x="778" y="686"/>
                      <a:pt x="762" y="686"/>
                      <a:pt x="745" y="680"/>
                    </a:cubicBezTo>
                    <a:lnTo>
                      <a:pt x="745" y="680"/>
                    </a:lnTo>
                    <a:cubicBezTo>
                      <a:pt x="729" y="673"/>
                      <a:pt x="716" y="663"/>
                      <a:pt x="704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3" y="498"/>
                    </a:lnTo>
                    <a:lnTo>
                      <a:pt x="540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2" y="344"/>
                    </a:lnTo>
                    <a:lnTo>
                      <a:pt x="409" y="306"/>
                    </a:lnTo>
                    <a:lnTo>
                      <a:pt x="376" y="268"/>
                    </a:lnTo>
                    <a:lnTo>
                      <a:pt x="344" y="229"/>
                    </a:lnTo>
                    <a:lnTo>
                      <a:pt x="311" y="191"/>
                    </a:lnTo>
                    <a:lnTo>
                      <a:pt x="278" y="153"/>
                    </a:lnTo>
                    <a:lnTo>
                      <a:pt x="245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69" y="25"/>
                      <a:pt x="155" y="15"/>
                      <a:pt x="139" y="10"/>
                    </a:cubicBezTo>
                    <a:lnTo>
                      <a:pt x="139" y="10"/>
                    </a:lnTo>
                    <a:cubicBezTo>
                      <a:pt x="123" y="3"/>
                      <a:pt x="103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4" y="10"/>
                    </a:cubicBezTo>
                    <a:lnTo>
                      <a:pt x="24" y="10"/>
                    </a:lnTo>
                    <a:cubicBezTo>
                      <a:pt x="7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5" y="63"/>
                      <a:pt x="16" y="76"/>
                    </a:cubicBezTo>
                    <a:lnTo>
                      <a:pt x="114" y="191"/>
                    </a:lnTo>
                    <a:lnTo>
                      <a:pt x="147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1" y="421"/>
                    </a:lnTo>
                    <a:lnTo>
                      <a:pt x="344" y="459"/>
                    </a:lnTo>
                    <a:lnTo>
                      <a:pt x="442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0" y="689"/>
                    </a:lnTo>
                    <a:lnTo>
                      <a:pt x="540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0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2" y="881"/>
                    </a:lnTo>
                    <a:lnTo>
                      <a:pt x="409" y="919"/>
                    </a:lnTo>
                    <a:lnTo>
                      <a:pt x="376" y="957"/>
                    </a:lnTo>
                    <a:lnTo>
                      <a:pt x="344" y="995"/>
                    </a:lnTo>
                    <a:lnTo>
                      <a:pt x="311" y="1034"/>
                    </a:lnTo>
                    <a:lnTo>
                      <a:pt x="278" y="1071"/>
                    </a:lnTo>
                    <a:lnTo>
                      <a:pt x="245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7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6" y="1378"/>
                    </a:lnTo>
                    <a:lnTo>
                      <a:pt x="16" y="1378"/>
                    </a:lnTo>
                    <a:cubicBezTo>
                      <a:pt x="5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7" y="1439"/>
                      <a:pt x="24" y="1446"/>
                    </a:cubicBezTo>
                    <a:lnTo>
                      <a:pt x="24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3" y="1454"/>
                      <a:pt x="123" y="1452"/>
                      <a:pt x="139" y="1446"/>
                    </a:cubicBezTo>
                    <a:lnTo>
                      <a:pt x="139" y="1446"/>
                    </a:lnTo>
                    <a:cubicBezTo>
                      <a:pt x="155" y="1439"/>
                      <a:pt x="169" y="1429"/>
                      <a:pt x="180" y="1417"/>
                    </a:cubicBezTo>
                    <a:lnTo>
                      <a:pt x="213" y="1378"/>
                    </a:lnTo>
                    <a:lnTo>
                      <a:pt x="245" y="1340"/>
                    </a:lnTo>
                    <a:lnTo>
                      <a:pt x="344" y="1225"/>
                    </a:lnTo>
                    <a:lnTo>
                      <a:pt x="376" y="1187"/>
                    </a:lnTo>
                    <a:lnTo>
                      <a:pt x="409" y="1148"/>
                    </a:lnTo>
                    <a:lnTo>
                      <a:pt x="508" y="1034"/>
                    </a:lnTo>
                    <a:lnTo>
                      <a:pt x="540" y="995"/>
                    </a:lnTo>
                    <a:lnTo>
                      <a:pt x="573" y="957"/>
                    </a:lnTo>
                    <a:lnTo>
                      <a:pt x="672" y="842"/>
                    </a:lnTo>
                    <a:lnTo>
                      <a:pt x="704" y="803"/>
                    </a:lnTo>
                    <a:lnTo>
                      <a:pt x="704" y="803"/>
                    </a:lnTo>
                    <a:cubicBezTo>
                      <a:pt x="716" y="791"/>
                      <a:pt x="729" y="781"/>
                      <a:pt x="745" y="775"/>
                    </a:cubicBezTo>
                    <a:lnTo>
                      <a:pt x="745" y="775"/>
                    </a:lnTo>
                    <a:cubicBezTo>
                      <a:pt x="762" y="769"/>
                      <a:pt x="778" y="769"/>
                      <a:pt x="794" y="775"/>
                    </a:cubicBezTo>
                    <a:lnTo>
                      <a:pt x="794" y="775"/>
                    </a:lnTo>
                    <a:cubicBezTo>
                      <a:pt x="811" y="781"/>
                      <a:pt x="824" y="791"/>
                      <a:pt x="835" y="803"/>
                    </a:cubicBezTo>
                    <a:lnTo>
                      <a:pt x="868" y="842"/>
                    </a:lnTo>
                    <a:lnTo>
                      <a:pt x="901" y="881"/>
                    </a:lnTo>
                    <a:lnTo>
                      <a:pt x="934" y="919"/>
                    </a:lnTo>
                    <a:lnTo>
                      <a:pt x="966" y="957"/>
                    </a:lnTo>
                    <a:lnTo>
                      <a:pt x="999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7" y="1110"/>
                    </a:lnTo>
                    <a:lnTo>
                      <a:pt x="1130" y="1148"/>
                    </a:lnTo>
                    <a:lnTo>
                      <a:pt x="1163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1" y="1302"/>
                    </a:lnTo>
                    <a:lnTo>
                      <a:pt x="1295" y="1340"/>
                    </a:lnTo>
                    <a:lnTo>
                      <a:pt x="1327" y="1378"/>
                    </a:lnTo>
                    <a:lnTo>
                      <a:pt x="1359" y="1417"/>
                    </a:lnTo>
                    <a:lnTo>
                      <a:pt x="1359" y="1417"/>
                    </a:lnTo>
                    <a:cubicBezTo>
                      <a:pt x="1371" y="1429"/>
                      <a:pt x="1385" y="1439"/>
                      <a:pt x="1400" y="1446"/>
                    </a:cubicBezTo>
                    <a:lnTo>
                      <a:pt x="1400" y="1446"/>
                    </a:lnTo>
                    <a:cubicBezTo>
                      <a:pt x="1418" y="1452"/>
                      <a:pt x="1436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499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0" y="1429"/>
                      <a:pt x="1540" y="1417"/>
                    </a:cubicBezTo>
                    <a:lnTo>
                      <a:pt x="1540" y="1417"/>
                    </a:lnTo>
                    <a:cubicBezTo>
                      <a:pt x="1540" y="1404"/>
                      <a:pt x="1535" y="1391"/>
                      <a:pt x="1523" y="1378"/>
                    </a:cubicBezTo>
                    <a:lnTo>
                      <a:pt x="999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97" name="Freeform 424">
                <a:extLst>
                  <a:ext uri="{FF2B5EF4-FFF2-40B4-BE49-F238E27FC236}">
                    <a16:creationId xmlns="" xmlns:a16="http://schemas.microsoft.com/office/drawing/2014/main" id="{DCC87603-9356-5943-9819-D9A8EAD8B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3925" y="5013325"/>
                <a:ext cx="147638" cy="301625"/>
              </a:xfrm>
              <a:custGeom>
                <a:avLst/>
                <a:gdLst>
                  <a:gd name="T0" fmla="*/ 410 w 411"/>
                  <a:gd name="T1" fmla="*/ 240 h 837"/>
                  <a:gd name="T2" fmla="*/ 410 w 411"/>
                  <a:gd name="T3" fmla="*/ 240 h 837"/>
                  <a:gd name="T4" fmla="*/ 402 w 411"/>
                  <a:gd name="T5" fmla="*/ 236 h 837"/>
                  <a:gd name="T6" fmla="*/ 402 w 411"/>
                  <a:gd name="T7" fmla="*/ 236 h 837"/>
                  <a:gd name="T8" fmla="*/ 352 w 411"/>
                  <a:gd name="T9" fmla="*/ 236 h 837"/>
                  <a:gd name="T10" fmla="*/ 352 w 411"/>
                  <a:gd name="T11" fmla="*/ 236 h 837"/>
                  <a:gd name="T12" fmla="*/ 311 w 411"/>
                  <a:gd name="T13" fmla="*/ 265 h 837"/>
                  <a:gd name="T14" fmla="*/ 279 w 411"/>
                  <a:gd name="T15" fmla="*/ 303 h 837"/>
                  <a:gd name="T16" fmla="*/ 246 w 411"/>
                  <a:gd name="T17" fmla="*/ 342 h 837"/>
                  <a:gd name="T18" fmla="*/ 213 w 411"/>
                  <a:gd name="T19" fmla="*/ 380 h 837"/>
                  <a:gd name="T20" fmla="*/ 213 w 411"/>
                  <a:gd name="T21" fmla="*/ 380 h 837"/>
                  <a:gd name="T22" fmla="*/ 197 w 411"/>
                  <a:gd name="T23" fmla="*/ 418 h 837"/>
                  <a:gd name="T24" fmla="*/ 197 w 411"/>
                  <a:gd name="T25" fmla="*/ 418 h 837"/>
                  <a:gd name="T26" fmla="*/ 213 w 411"/>
                  <a:gd name="T27" fmla="*/ 456 h 837"/>
                  <a:gd name="T28" fmla="*/ 246 w 411"/>
                  <a:gd name="T29" fmla="*/ 494 h 837"/>
                  <a:gd name="T30" fmla="*/ 279 w 411"/>
                  <a:gd name="T31" fmla="*/ 533 h 837"/>
                  <a:gd name="T32" fmla="*/ 311 w 411"/>
                  <a:gd name="T33" fmla="*/ 571 h 837"/>
                  <a:gd name="T34" fmla="*/ 311 w 411"/>
                  <a:gd name="T35" fmla="*/ 571 h 837"/>
                  <a:gd name="T36" fmla="*/ 352 w 411"/>
                  <a:gd name="T37" fmla="*/ 600 h 837"/>
                  <a:gd name="T38" fmla="*/ 352 w 411"/>
                  <a:gd name="T39" fmla="*/ 600 h 837"/>
                  <a:gd name="T40" fmla="*/ 402 w 411"/>
                  <a:gd name="T41" fmla="*/ 600 h 837"/>
                  <a:gd name="T42" fmla="*/ 402 w 411"/>
                  <a:gd name="T43" fmla="*/ 600 h 837"/>
                  <a:gd name="T44" fmla="*/ 410 w 411"/>
                  <a:gd name="T45" fmla="*/ 596 h 837"/>
                  <a:gd name="T46" fmla="*/ 410 w 411"/>
                  <a:gd name="T47" fmla="*/ 826 h 837"/>
                  <a:gd name="T48" fmla="*/ 410 w 411"/>
                  <a:gd name="T49" fmla="*/ 826 h 837"/>
                  <a:gd name="T50" fmla="*/ 402 w 411"/>
                  <a:gd name="T51" fmla="*/ 829 h 837"/>
                  <a:gd name="T52" fmla="*/ 402 w 411"/>
                  <a:gd name="T53" fmla="*/ 829 h 837"/>
                  <a:gd name="T54" fmla="*/ 352 w 411"/>
                  <a:gd name="T55" fmla="*/ 829 h 837"/>
                  <a:gd name="T56" fmla="*/ 352 w 411"/>
                  <a:gd name="T57" fmla="*/ 829 h 837"/>
                  <a:gd name="T58" fmla="*/ 311 w 411"/>
                  <a:gd name="T59" fmla="*/ 801 h 837"/>
                  <a:gd name="T60" fmla="*/ 246 w 411"/>
                  <a:gd name="T61" fmla="*/ 725 h 837"/>
                  <a:gd name="T62" fmla="*/ 213 w 411"/>
                  <a:gd name="T63" fmla="*/ 686 h 837"/>
                  <a:gd name="T64" fmla="*/ 180 w 411"/>
                  <a:gd name="T65" fmla="*/ 648 h 837"/>
                  <a:gd name="T66" fmla="*/ 82 w 411"/>
                  <a:gd name="T67" fmla="*/ 533 h 837"/>
                  <a:gd name="T68" fmla="*/ 49 w 411"/>
                  <a:gd name="T69" fmla="*/ 494 h 837"/>
                  <a:gd name="T70" fmla="*/ 17 w 411"/>
                  <a:gd name="T71" fmla="*/ 456 h 837"/>
                  <a:gd name="T72" fmla="*/ 17 w 411"/>
                  <a:gd name="T73" fmla="*/ 456 h 837"/>
                  <a:gd name="T74" fmla="*/ 0 w 411"/>
                  <a:gd name="T75" fmla="*/ 418 h 837"/>
                  <a:gd name="T76" fmla="*/ 0 w 411"/>
                  <a:gd name="T77" fmla="*/ 418 h 837"/>
                  <a:gd name="T78" fmla="*/ 17 w 411"/>
                  <a:gd name="T79" fmla="*/ 380 h 837"/>
                  <a:gd name="T80" fmla="*/ 49 w 411"/>
                  <a:gd name="T81" fmla="*/ 342 h 837"/>
                  <a:gd name="T82" fmla="*/ 82 w 411"/>
                  <a:gd name="T83" fmla="*/ 303 h 837"/>
                  <a:gd name="T84" fmla="*/ 115 w 411"/>
                  <a:gd name="T85" fmla="*/ 265 h 837"/>
                  <a:gd name="T86" fmla="*/ 148 w 411"/>
                  <a:gd name="T87" fmla="*/ 227 h 837"/>
                  <a:gd name="T88" fmla="*/ 180 w 411"/>
                  <a:gd name="T89" fmla="*/ 188 h 837"/>
                  <a:gd name="T90" fmla="*/ 213 w 411"/>
                  <a:gd name="T91" fmla="*/ 150 h 837"/>
                  <a:gd name="T92" fmla="*/ 246 w 411"/>
                  <a:gd name="T93" fmla="*/ 112 h 837"/>
                  <a:gd name="T94" fmla="*/ 279 w 411"/>
                  <a:gd name="T95" fmla="*/ 74 h 837"/>
                  <a:gd name="T96" fmla="*/ 311 w 411"/>
                  <a:gd name="T97" fmla="*/ 35 h 837"/>
                  <a:gd name="T98" fmla="*/ 311 w 411"/>
                  <a:gd name="T99" fmla="*/ 35 h 837"/>
                  <a:gd name="T100" fmla="*/ 352 w 411"/>
                  <a:gd name="T101" fmla="*/ 6 h 837"/>
                  <a:gd name="T102" fmla="*/ 352 w 411"/>
                  <a:gd name="T103" fmla="*/ 6 h 837"/>
                  <a:gd name="T104" fmla="*/ 402 w 411"/>
                  <a:gd name="T105" fmla="*/ 6 h 837"/>
                  <a:gd name="T106" fmla="*/ 402 w 411"/>
                  <a:gd name="T107" fmla="*/ 6 h 837"/>
                  <a:gd name="T108" fmla="*/ 410 w 411"/>
                  <a:gd name="T109" fmla="*/ 10 h 837"/>
                  <a:gd name="T110" fmla="*/ 410 w 411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410" y="240"/>
                    </a:moveTo>
                    <a:lnTo>
                      <a:pt x="410" y="240"/>
                    </a:lnTo>
                    <a:cubicBezTo>
                      <a:pt x="407" y="239"/>
                      <a:pt x="404" y="237"/>
                      <a:pt x="402" y="236"/>
                    </a:cubicBezTo>
                    <a:lnTo>
                      <a:pt x="402" y="236"/>
                    </a:lnTo>
                    <a:cubicBezTo>
                      <a:pt x="385" y="230"/>
                      <a:pt x="369" y="230"/>
                      <a:pt x="352" y="236"/>
                    </a:cubicBezTo>
                    <a:lnTo>
                      <a:pt x="352" y="236"/>
                    </a:lnTo>
                    <a:cubicBezTo>
                      <a:pt x="336" y="242"/>
                      <a:pt x="322" y="252"/>
                      <a:pt x="311" y="265"/>
                    </a:cubicBezTo>
                    <a:lnTo>
                      <a:pt x="279" y="303"/>
                    </a:lnTo>
                    <a:lnTo>
                      <a:pt x="246" y="342"/>
                    </a:lnTo>
                    <a:lnTo>
                      <a:pt x="213" y="380"/>
                    </a:lnTo>
                    <a:lnTo>
                      <a:pt x="213" y="380"/>
                    </a:lnTo>
                    <a:cubicBezTo>
                      <a:pt x="202" y="392"/>
                      <a:pt x="197" y="405"/>
                      <a:pt x="197" y="418"/>
                    </a:cubicBezTo>
                    <a:lnTo>
                      <a:pt x="197" y="418"/>
                    </a:lnTo>
                    <a:cubicBezTo>
                      <a:pt x="197" y="431"/>
                      <a:pt x="202" y="443"/>
                      <a:pt x="213" y="456"/>
                    </a:cubicBezTo>
                    <a:lnTo>
                      <a:pt x="246" y="494"/>
                    </a:lnTo>
                    <a:lnTo>
                      <a:pt x="279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2" y="584"/>
                      <a:pt x="336" y="594"/>
                      <a:pt x="352" y="600"/>
                    </a:cubicBezTo>
                    <a:lnTo>
                      <a:pt x="352" y="600"/>
                    </a:lnTo>
                    <a:cubicBezTo>
                      <a:pt x="369" y="606"/>
                      <a:pt x="385" y="606"/>
                      <a:pt x="402" y="600"/>
                    </a:cubicBezTo>
                    <a:lnTo>
                      <a:pt x="402" y="600"/>
                    </a:lnTo>
                    <a:cubicBezTo>
                      <a:pt x="404" y="599"/>
                      <a:pt x="407" y="598"/>
                      <a:pt x="410" y="596"/>
                    </a:cubicBezTo>
                    <a:lnTo>
                      <a:pt x="410" y="826"/>
                    </a:lnTo>
                    <a:lnTo>
                      <a:pt x="410" y="826"/>
                    </a:lnTo>
                    <a:cubicBezTo>
                      <a:pt x="407" y="828"/>
                      <a:pt x="404" y="829"/>
                      <a:pt x="402" y="829"/>
                    </a:cubicBezTo>
                    <a:lnTo>
                      <a:pt x="402" y="829"/>
                    </a:lnTo>
                    <a:cubicBezTo>
                      <a:pt x="385" y="836"/>
                      <a:pt x="369" y="836"/>
                      <a:pt x="352" y="829"/>
                    </a:cubicBezTo>
                    <a:lnTo>
                      <a:pt x="352" y="829"/>
                    </a:lnTo>
                    <a:cubicBezTo>
                      <a:pt x="336" y="824"/>
                      <a:pt x="322" y="814"/>
                      <a:pt x="311" y="801"/>
                    </a:cubicBezTo>
                    <a:lnTo>
                      <a:pt x="246" y="725"/>
                    </a:lnTo>
                    <a:lnTo>
                      <a:pt x="213" y="686"/>
                    </a:lnTo>
                    <a:lnTo>
                      <a:pt x="180" y="648"/>
                    </a:lnTo>
                    <a:lnTo>
                      <a:pt x="82" y="533"/>
                    </a:lnTo>
                    <a:lnTo>
                      <a:pt x="49" y="494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5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5" y="392"/>
                      <a:pt x="17" y="380"/>
                    </a:cubicBezTo>
                    <a:lnTo>
                      <a:pt x="49" y="342"/>
                    </a:lnTo>
                    <a:lnTo>
                      <a:pt x="82" y="303"/>
                    </a:lnTo>
                    <a:lnTo>
                      <a:pt x="115" y="265"/>
                    </a:lnTo>
                    <a:lnTo>
                      <a:pt x="148" y="227"/>
                    </a:lnTo>
                    <a:lnTo>
                      <a:pt x="180" y="188"/>
                    </a:lnTo>
                    <a:lnTo>
                      <a:pt x="213" y="150"/>
                    </a:lnTo>
                    <a:lnTo>
                      <a:pt x="246" y="112"/>
                    </a:lnTo>
                    <a:lnTo>
                      <a:pt x="279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2" y="22"/>
                      <a:pt x="336" y="13"/>
                      <a:pt x="352" y="6"/>
                    </a:cubicBezTo>
                    <a:lnTo>
                      <a:pt x="352" y="6"/>
                    </a:lnTo>
                    <a:cubicBezTo>
                      <a:pt x="369" y="0"/>
                      <a:pt x="385" y="0"/>
                      <a:pt x="402" y="6"/>
                    </a:cubicBezTo>
                    <a:lnTo>
                      <a:pt x="402" y="6"/>
                    </a:lnTo>
                    <a:cubicBezTo>
                      <a:pt x="404" y="8"/>
                      <a:pt x="407" y="9"/>
                      <a:pt x="410" y="10"/>
                    </a:cubicBezTo>
                    <a:lnTo>
                      <a:pt x="410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425">
                <a:extLst>
                  <a:ext uri="{FF2B5EF4-FFF2-40B4-BE49-F238E27FC236}">
                    <a16:creationId xmlns="" xmlns:a16="http://schemas.microsoft.com/office/drawing/2014/main" id="{68892ED3-5274-1842-984E-1EA8A42FB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3925" y="5013325"/>
                <a:ext cx="147638" cy="301625"/>
              </a:xfrm>
              <a:custGeom>
                <a:avLst/>
                <a:gdLst>
                  <a:gd name="T0" fmla="*/ 352 w 411"/>
                  <a:gd name="T1" fmla="*/ 6 h 837"/>
                  <a:gd name="T2" fmla="*/ 352 w 411"/>
                  <a:gd name="T3" fmla="*/ 6 h 837"/>
                  <a:gd name="T4" fmla="*/ 311 w 411"/>
                  <a:gd name="T5" fmla="*/ 35 h 837"/>
                  <a:gd name="T6" fmla="*/ 279 w 411"/>
                  <a:gd name="T7" fmla="*/ 74 h 837"/>
                  <a:gd name="T8" fmla="*/ 246 w 411"/>
                  <a:gd name="T9" fmla="*/ 112 h 837"/>
                  <a:gd name="T10" fmla="*/ 213 w 411"/>
                  <a:gd name="T11" fmla="*/ 150 h 837"/>
                  <a:gd name="T12" fmla="*/ 180 w 411"/>
                  <a:gd name="T13" fmla="*/ 188 h 837"/>
                  <a:gd name="T14" fmla="*/ 148 w 411"/>
                  <a:gd name="T15" fmla="*/ 227 h 837"/>
                  <a:gd name="T16" fmla="*/ 115 w 411"/>
                  <a:gd name="T17" fmla="*/ 265 h 837"/>
                  <a:gd name="T18" fmla="*/ 82 w 411"/>
                  <a:gd name="T19" fmla="*/ 303 h 837"/>
                  <a:gd name="T20" fmla="*/ 49 w 411"/>
                  <a:gd name="T21" fmla="*/ 342 h 837"/>
                  <a:gd name="T22" fmla="*/ 17 w 411"/>
                  <a:gd name="T23" fmla="*/ 380 h 837"/>
                  <a:gd name="T24" fmla="*/ 17 w 411"/>
                  <a:gd name="T25" fmla="*/ 380 h 837"/>
                  <a:gd name="T26" fmla="*/ 0 w 411"/>
                  <a:gd name="T27" fmla="*/ 418 h 837"/>
                  <a:gd name="T28" fmla="*/ 0 w 411"/>
                  <a:gd name="T29" fmla="*/ 418 h 837"/>
                  <a:gd name="T30" fmla="*/ 17 w 411"/>
                  <a:gd name="T31" fmla="*/ 456 h 837"/>
                  <a:gd name="T32" fmla="*/ 49 w 411"/>
                  <a:gd name="T33" fmla="*/ 494 h 837"/>
                  <a:gd name="T34" fmla="*/ 82 w 411"/>
                  <a:gd name="T35" fmla="*/ 533 h 837"/>
                  <a:gd name="T36" fmla="*/ 180 w 411"/>
                  <a:gd name="T37" fmla="*/ 648 h 837"/>
                  <a:gd name="T38" fmla="*/ 213 w 411"/>
                  <a:gd name="T39" fmla="*/ 686 h 837"/>
                  <a:gd name="T40" fmla="*/ 246 w 411"/>
                  <a:gd name="T41" fmla="*/ 725 h 837"/>
                  <a:gd name="T42" fmla="*/ 311 w 411"/>
                  <a:gd name="T43" fmla="*/ 801 h 837"/>
                  <a:gd name="T44" fmla="*/ 311 w 411"/>
                  <a:gd name="T45" fmla="*/ 801 h 837"/>
                  <a:gd name="T46" fmla="*/ 352 w 411"/>
                  <a:gd name="T47" fmla="*/ 829 h 837"/>
                  <a:gd name="T48" fmla="*/ 352 w 411"/>
                  <a:gd name="T49" fmla="*/ 829 h 837"/>
                  <a:gd name="T50" fmla="*/ 402 w 411"/>
                  <a:gd name="T51" fmla="*/ 829 h 837"/>
                  <a:gd name="T52" fmla="*/ 402 w 411"/>
                  <a:gd name="T53" fmla="*/ 829 h 837"/>
                  <a:gd name="T54" fmla="*/ 410 w 411"/>
                  <a:gd name="T55" fmla="*/ 826 h 837"/>
                  <a:gd name="T56" fmla="*/ 410 w 411"/>
                  <a:gd name="T57" fmla="*/ 596 h 837"/>
                  <a:gd name="T58" fmla="*/ 410 w 411"/>
                  <a:gd name="T59" fmla="*/ 596 h 837"/>
                  <a:gd name="T60" fmla="*/ 402 w 411"/>
                  <a:gd name="T61" fmla="*/ 600 h 837"/>
                  <a:gd name="T62" fmla="*/ 402 w 411"/>
                  <a:gd name="T63" fmla="*/ 600 h 837"/>
                  <a:gd name="T64" fmla="*/ 352 w 411"/>
                  <a:gd name="T65" fmla="*/ 600 h 837"/>
                  <a:gd name="T66" fmla="*/ 352 w 411"/>
                  <a:gd name="T67" fmla="*/ 600 h 837"/>
                  <a:gd name="T68" fmla="*/ 311 w 411"/>
                  <a:gd name="T69" fmla="*/ 572 h 837"/>
                  <a:gd name="T70" fmla="*/ 279 w 411"/>
                  <a:gd name="T71" fmla="*/ 533 h 837"/>
                  <a:gd name="T72" fmla="*/ 246 w 411"/>
                  <a:gd name="T73" fmla="*/ 494 h 837"/>
                  <a:gd name="T74" fmla="*/ 213 w 411"/>
                  <a:gd name="T75" fmla="*/ 456 h 837"/>
                  <a:gd name="T76" fmla="*/ 213 w 411"/>
                  <a:gd name="T77" fmla="*/ 456 h 837"/>
                  <a:gd name="T78" fmla="*/ 197 w 411"/>
                  <a:gd name="T79" fmla="*/ 418 h 837"/>
                  <a:gd name="T80" fmla="*/ 197 w 411"/>
                  <a:gd name="T81" fmla="*/ 418 h 837"/>
                  <a:gd name="T82" fmla="*/ 213 w 411"/>
                  <a:gd name="T83" fmla="*/ 380 h 837"/>
                  <a:gd name="T84" fmla="*/ 246 w 411"/>
                  <a:gd name="T85" fmla="*/ 342 h 837"/>
                  <a:gd name="T86" fmla="*/ 279 w 411"/>
                  <a:gd name="T87" fmla="*/ 303 h 837"/>
                  <a:gd name="T88" fmla="*/ 311 w 411"/>
                  <a:gd name="T89" fmla="*/ 265 h 837"/>
                  <a:gd name="T90" fmla="*/ 311 w 411"/>
                  <a:gd name="T91" fmla="*/ 265 h 837"/>
                  <a:gd name="T92" fmla="*/ 352 w 411"/>
                  <a:gd name="T93" fmla="*/ 236 h 837"/>
                  <a:gd name="T94" fmla="*/ 352 w 411"/>
                  <a:gd name="T95" fmla="*/ 236 h 837"/>
                  <a:gd name="T96" fmla="*/ 402 w 411"/>
                  <a:gd name="T97" fmla="*/ 236 h 837"/>
                  <a:gd name="T98" fmla="*/ 402 w 411"/>
                  <a:gd name="T99" fmla="*/ 236 h 837"/>
                  <a:gd name="T100" fmla="*/ 410 w 411"/>
                  <a:gd name="T101" fmla="*/ 240 h 837"/>
                  <a:gd name="T102" fmla="*/ 410 w 411"/>
                  <a:gd name="T103" fmla="*/ 10 h 837"/>
                  <a:gd name="T104" fmla="*/ 410 w 411"/>
                  <a:gd name="T105" fmla="*/ 10 h 837"/>
                  <a:gd name="T106" fmla="*/ 402 w 411"/>
                  <a:gd name="T107" fmla="*/ 6 h 837"/>
                  <a:gd name="T108" fmla="*/ 402 w 411"/>
                  <a:gd name="T109" fmla="*/ 6 h 837"/>
                  <a:gd name="T110" fmla="*/ 352 w 411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352" y="6"/>
                    </a:moveTo>
                    <a:lnTo>
                      <a:pt x="352" y="6"/>
                    </a:lnTo>
                    <a:cubicBezTo>
                      <a:pt x="336" y="13"/>
                      <a:pt x="322" y="22"/>
                      <a:pt x="311" y="35"/>
                    </a:cubicBezTo>
                    <a:lnTo>
                      <a:pt x="279" y="74"/>
                    </a:lnTo>
                    <a:lnTo>
                      <a:pt x="246" y="112"/>
                    </a:lnTo>
                    <a:lnTo>
                      <a:pt x="213" y="150"/>
                    </a:lnTo>
                    <a:lnTo>
                      <a:pt x="180" y="188"/>
                    </a:lnTo>
                    <a:lnTo>
                      <a:pt x="148" y="227"/>
                    </a:lnTo>
                    <a:lnTo>
                      <a:pt x="115" y="265"/>
                    </a:lnTo>
                    <a:lnTo>
                      <a:pt x="82" y="303"/>
                    </a:lnTo>
                    <a:lnTo>
                      <a:pt x="49" y="342"/>
                    </a:lnTo>
                    <a:lnTo>
                      <a:pt x="17" y="380"/>
                    </a:lnTo>
                    <a:lnTo>
                      <a:pt x="17" y="380"/>
                    </a:lnTo>
                    <a:cubicBezTo>
                      <a:pt x="5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5" y="443"/>
                      <a:pt x="17" y="456"/>
                    </a:cubicBezTo>
                    <a:lnTo>
                      <a:pt x="49" y="494"/>
                    </a:lnTo>
                    <a:lnTo>
                      <a:pt x="82" y="533"/>
                    </a:lnTo>
                    <a:lnTo>
                      <a:pt x="180" y="648"/>
                    </a:lnTo>
                    <a:lnTo>
                      <a:pt x="213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2" y="814"/>
                      <a:pt x="336" y="824"/>
                      <a:pt x="352" y="829"/>
                    </a:cubicBezTo>
                    <a:lnTo>
                      <a:pt x="352" y="829"/>
                    </a:lnTo>
                    <a:cubicBezTo>
                      <a:pt x="369" y="836"/>
                      <a:pt x="385" y="836"/>
                      <a:pt x="402" y="829"/>
                    </a:cubicBezTo>
                    <a:lnTo>
                      <a:pt x="402" y="829"/>
                    </a:lnTo>
                    <a:cubicBezTo>
                      <a:pt x="404" y="829"/>
                      <a:pt x="407" y="828"/>
                      <a:pt x="410" y="826"/>
                    </a:cubicBezTo>
                    <a:lnTo>
                      <a:pt x="410" y="596"/>
                    </a:lnTo>
                    <a:lnTo>
                      <a:pt x="410" y="596"/>
                    </a:lnTo>
                    <a:cubicBezTo>
                      <a:pt x="407" y="598"/>
                      <a:pt x="404" y="599"/>
                      <a:pt x="402" y="600"/>
                    </a:cubicBezTo>
                    <a:lnTo>
                      <a:pt x="402" y="600"/>
                    </a:lnTo>
                    <a:cubicBezTo>
                      <a:pt x="385" y="606"/>
                      <a:pt x="369" y="606"/>
                      <a:pt x="352" y="600"/>
                    </a:cubicBezTo>
                    <a:lnTo>
                      <a:pt x="352" y="600"/>
                    </a:lnTo>
                    <a:cubicBezTo>
                      <a:pt x="336" y="594"/>
                      <a:pt x="322" y="584"/>
                      <a:pt x="311" y="572"/>
                    </a:cubicBezTo>
                    <a:lnTo>
                      <a:pt x="279" y="533"/>
                    </a:lnTo>
                    <a:lnTo>
                      <a:pt x="246" y="494"/>
                    </a:lnTo>
                    <a:lnTo>
                      <a:pt x="213" y="456"/>
                    </a:lnTo>
                    <a:lnTo>
                      <a:pt x="213" y="456"/>
                    </a:lnTo>
                    <a:cubicBezTo>
                      <a:pt x="202" y="443"/>
                      <a:pt x="197" y="431"/>
                      <a:pt x="197" y="418"/>
                    </a:cubicBezTo>
                    <a:lnTo>
                      <a:pt x="197" y="418"/>
                    </a:lnTo>
                    <a:cubicBezTo>
                      <a:pt x="197" y="405"/>
                      <a:pt x="202" y="392"/>
                      <a:pt x="213" y="380"/>
                    </a:cubicBezTo>
                    <a:lnTo>
                      <a:pt x="246" y="342"/>
                    </a:lnTo>
                    <a:lnTo>
                      <a:pt x="279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2" y="252"/>
                      <a:pt x="336" y="242"/>
                      <a:pt x="352" y="236"/>
                    </a:cubicBezTo>
                    <a:lnTo>
                      <a:pt x="352" y="236"/>
                    </a:lnTo>
                    <a:cubicBezTo>
                      <a:pt x="369" y="230"/>
                      <a:pt x="385" y="230"/>
                      <a:pt x="402" y="236"/>
                    </a:cubicBezTo>
                    <a:lnTo>
                      <a:pt x="402" y="236"/>
                    </a:lnTo>
                    <a:cubicBezTo>
                      <a:pt x="404" y="237"/>
                      <a:pt x="407" y="239"/>
                      <a:pt x="410" y="240"/>
                    </a:cubicBezTo>
                    <a:lnTo>
                      <a:pt x="410" y="10"/>
                    </a:lnTo>
                    <a:lnTo>
                      <a:pt x="410" y="10"/>
                    </a:lnTo>
                    <a:cubicBezTo>
                      <a:pt x="407" y="9"/>
                      <a:pt x="404" y="8"/>
                      <a:pt x="402" y="6"/>
                    </a:cubicBezTo>
                    <a:lnTo>
                      <a:pt x="402" y="6"/>
                    </a:lnTo>
                    <a:cubicBezTo>
                      <a:pt x="385" y="0"/>
                      <a:pt x="369" y="0"/>
                      <a:pt x="352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426">
                <a:extLst>
                  <a:ext uri="{FF2B5EF4-FFF2-40B4-BE49-F238E27FC236}">
                    <a16:creationId xmlns="" xmlns:a16="http://schemas.microsoft.com/office/drawing/2014/main" id="{5623EEE2-6136-804F-8C6C-E58EF6DC9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5276850"/>
                <a:ext cx="46038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427">
                <a:extLst>
                  <a:ext uri="{FF2B5EF4-FFF2-40B4-BE49-F238E27FC236}">
                    <a16:creationId xmlns="" xmlns:a16="http://schemas.microsoft.com/office/drawing/2014/main" id="{95B746ED-E696-4342-AE25-8A25ED8D6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150" y="5343525"/>
                <a:ext cx="23813" cy="26988"/>
              </a:xfrm>
              <a:custGeom>
                <a:avLst/>
                <a:gdLst>
                  <a:gd name="T0" fmla="*/ 33 w 67"/>
                  <a:gd name="T1" fmla="*/ 0 h 77"/>
                  <a:gd name="T2" fmla="*/ 33 w 67"/>
                  <a:gd name="T3" fmla="*/ 0 h 77"/>
                  <a:gd name="T4" fmla="*/ 0 w 67"/>
                  <a:gd name="T5" fmla="*/ 39 h 77"/>
                  <a:gd name="T6" fmla="*/ 0 w 67"/>
                  <a:gd name="T7" fmla="*/ 39 h 77"/>
                  <a:gd name="T8" fmla="*/ 33 w 67"/>
                  <a:gd name="T9" fmla="*/ 76 h 77"/>
                  <a:gd name="T10" fmla="*/ 33 w 67"/>
                  <a:gd name="T11" fmla="*/ 76 h 77"/>
                  <a:gd name="T12" fmla="*/ 66 w 67"/>
                  <a:gd name="T13" fmla="*/ 39 h 77"/>
                  <a:gd name="T14" fmla="*/ 66 w 67"/>
                  <a:gd name="T15" fmla="*/ 39 h 77"/>
                  <a:gd name="T16" fmla="*/ 33 w 6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6" y="64"/>
                      <a:pt x="66" y="39"/>
                    </a:cubicBezTo>
                    <a:lnTo>
                      <a:pt x="66" y="39"/>
                    </a:lnTo>
                    <a:cubicBezTo>
                      <a:pt x="66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428">
                <a:extLst>
                  <a:ext uri="{FF2B5EF4-FFF2-40B4-BE49-F238E27FC236}">
                    <a16:creationId xmlns="" xmlns:a16="http://schemas.microsoft.com/office/drawing/2014/main" id="{02F0912C-7816-6041-AB5E-4BF4F4E4A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625" y="5343525"/>
                <a:ext cx="23813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429">
                <a:extLst>
                  <a:ext uri="{FF2B5EF4-FFF2-40B4-BE49-F238E27FC236}">
                    <a16:creationId xmlns="" xmlns:a16="http://schemas.microsoft.com/office/drawing/2014/main" id="{010447E0-C9BA-A149-9A90-7DBB22EF7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5363" y="5097463"/>
                <a:ext cx="77787" cy="134937"/>
              </a:xfrm>
              <a:custGeom>
                <a:avLst/>
                <a:gdLst>
                  <a:gd name="T0" fmla="*/ 205 w 214"/>
                  <a:gd name="T1" fmla="*/ 6 h 377"/>
                  <a:gd name="T2" fmla="*/ 205 w 214"/>
                  <a:gd name="T3" fmla="*/ 6 h 377"/>
                  <a:gd name="T4" fmla="*/ 155 w 214"/>
                  <a:gd name="T5" fmla="*/ 6 h 377"/>
                  <a:gd name="T6" fmla="*/ 155 w 214"/>
                  <a:gd name="T7" fmla="*/ 6 h 377"/>
                  <a:gd name="T8" fmla="*/ 114 w 214"/>
                  <a:gd name="T9" fmla="*/ 35 h 377"/>
                  <a:gd name="T10" fmla="*/ 82 w 214"/>
                  <a:gd name="T11" fmla="*/ 73 h 377"/>
                  <a:gd name="T12" fmla="*/ 49 w 214"/>
                  <a:gd name="T13" fmla="*/ 112 h 377"/>
                  <a:gd name="T14" fmla="*/ 16 w 214"/>
                  <a:gd name="T15" fmla="*/ 150 h 377"/>
                  <a:gd name="T16" fmla="*/ 16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6 w 214"/>
                  <a:gd name="T23" fmla="*/ 226 h 377"/>
                  <a:gd name="T24" fmla="*/ 49 w 214"/>
                  <a:gd name="T25" fmla="*/ 264 h 377"/>
                  <a:gd name="T26" fmla="*/ 82 w 214"/>
                  <a:gd name="T27" fmla="*/ 303 h 377"/>
                  <a:gd name="T28" fmla="*/ 114 w 214"/>
                  <a:gd name="T29" fmla="*/ 341 h 377"/>
                  <a:gd name="T30" fmla="*/ 114 w 214"/>
                  <a:gd name="T31" fmla="*/ 341 h 377"/>
                  <a:gd name="T32" fmla="*/ 155 w 214"/>
                  <a:gd name="T33" fmla="*/ 370 h 377"/>
                  <a:gd name="T34" fmla="*/ 155 w 214"/>
                  <a:gd name="T35" fmla="*/ 370 h 377"/>
                  <a:gd name="T36" fmla="*/ 205 w 214"/>
                  <a:gd name="T37" fmla="*/ 370 h 377"/>
                  <a:gd name="T38" fmla="*/ 205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5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5" y="6"/>
                    </a:moveTo>
                    <a:lnTo>
                      <a:pt x="205" y="6"/>
                    </a:lnTo>
                    <a:cubicBezTo>
                      <a:pt x="188" y="0"/>
                      <a:pt x="172" y="0"/>
                      <a:pt x="155" y="6"/>
                    </a:cubicBezTo>
                    <a:lnTo>
                      <a:pt x="155" y="6"/>
                    </a:lnTo>
                    <a:cubicBezTo>
                      <a:pt x="139" y="12"/>
                      <a:pt x="125" y="22"/>
                      <a:pt x="114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6" y="150"/>
                    </a:lnTo>
                    <a:lnTo>
                      <a:pt x="16" y="150"/>
                    </a:lnTo>
                    <a:cubicBezTo>
                      <a:pt x="5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5" y="213"/>
                      <a:pt x="16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125" y="354"/>
                      <a:pt x="139" y="364"/>
                      <a:pt x="155" y="370"/>
                    </a:cubicBezTo>
                    <a:lnTo>
                      <a:pt x="155" y="370"/>
                    </a:lnTo>
                    <a:cubicBezTo>
                      <a:pt x="172" y="376"/>
                      <a:pt x="188" y="376"/>
                      <a:pt x="205" y="370"/>
                    </a:cubicBezTo>
                    <a:lnTo>
                      <a:pt x="205" y="370"/>
                    </a:lnTo>
                    <a:cubicBezTo>
                      <a:pt x="207" y="369"/>
                      <a:pt x="210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0" y="9"/>
                      <a:pt x="207" y="7"/>
                      <a:pt x="205" y="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03" name="Freeform 430">
                <a:extLst>
                  <a:ext uri="{FF2B5EF4-FFF2-40B4-BE49-F238E27FC236}">
                    <a16:creationId xmlns="" xmlns:a16="http://schemas.microsoft.com/office/drawing/2014/main" id="{F17B3C8B-1BA8-6C40-9A71-690077E14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4075" y="4932363"/>
                <a:ext cx="219075" cy="466725"/>
              </a:xfrm>
              <a:custGeom>
                <a:avLst/>
                <a:gdLst>
                  <a:gd name="T0" fmla="*/ 606 w 607"/>
                  <a:gd name="T1" fmla="*/ 1286 h 1296"/>
                  <a:gd name="T2" fmla="*/ 606 w 607"/>
                  <a:gd name="T3" fmla="*/ 1055 h 1296"/>
                  <a:gd name="T4" fmla="*/ 606 w 607"/>
                  <a:gd name="T5" fmla="*/ 1055 h 1296"/>
                  <a:gd name="T6" fmla="*/ 598 w 607"/>
                  <a:gd name="T7" fmla="*/ 1058 h 1296"/>
                  <a:gd name="T8" fmla="*/ 598 w 607"/>
                  <a:gd name="T9" fmla="*/ 1058 h 1296"/>
                  <a:gd name="T10" fmla="*/ 548 w 607"/>
                  <a:gd name="T11" fmla="*/ 1058 h 1296"/>
                  <a:gd name="T12" fmla="*/ 548 w 607"/>
                  <a:gd name="T13" fmla="*/ 1058 h 1296"/>
                  <a:gd name="T14" fmla="*/ 507 w 607"/>
                  <a:gd name="T15" fmla="*/ 1030 h 1296"/>
                  <a:gd name="T16" fmla="*/ 442 w 607"/>
                  <a:gd name="T17" fmla="*/ 954 h 1296"/>
                  <a:gd name="T18" fmla="*/ 409 w 607"/>
                  <a:gd name="T19" fmla="*/ 915 h 1296"/>
                  <a:gd name="T20" fmla="*/ 376 w 607"/>
                  <a:gd name="T21" fmla="*/ 877 h 1296"/>
                  <a:gd name="T22" fmla="*/ 278 w 607"/>
                  <a:gd name="T23" fmla="*/ 762 h 1296"/>
                  <a:gd name="T24" fmla="*/ 245 w 607"/>
                  <a:gd name="T25" fmla="*/ 723 h 1296"/>
                  <a:gd name="T26" fmla="*/ 213 w 607"/>
                  <a:gd name="T27" fmla="*/ 685 h 1296"/>
                  <a:gd name="T28" fmla="*/ 213 w 607"/>
                  <a:gd name="T29" fmla="*/ 685 h 1296"/>
                  <a:gd name="T30" fmla="*/ 196 w 607"/>
                  <a:gd name="T31" fmla="*/ 647 h 1296"/>
                  <a:gd name="T32" fmla="*/ 196 w 607"/>
                  <a:gd name="T33" fmla="*/ 647 h 1296"/>
                  <a:gd name="T34" fmla="*/ 213 w 607"/>
                  <a:gd name="T35" fmla="*/ 609 h 1296"/>
                  <a:gd name="T36" fmla="*/ 245 w 607"/>
                  <a:gd name="T37" fmla="*/ 571 h 1296"/>
                  <a:gd name="T38" fmla="*/ 278 w 607"/>
                  <a:gd name="T39" fmla="*/ 532 h 1296"/>
                  <a:gd name="T40" fmla="*/ 311 w 607"/>
                  <a:gd name="T41" fmla="*/ 494 h 1296"/>
                  <a:gd name="T42" fmla="*/ 344 w 607"/>
                  <a:gd name="T43" fmla="*/ 456 h 1296"/>
                  <a:gd name="T44" fmla="*/ 376 w 607"/>
                  <a:gd name="T45" fmla="*/ 417 h 1296"/>
                  <a:gd name="T46" fmla="*/ 409 w 607"/>
                  <a:gd name="T47" fmla="*/ 379 h 1296"/>
                  <a:gd name="T48" fmla="*/ 442 w 607"/>
                  <a:gd name="T49" fmla="*/ 341 h 1296"/>
                  <a:gd name="T50" fmla="*/ 475 w 607"/>
                  <a:gd name="T51" fmla="*/ 303 h 1296"/>
                  <a:gd name="T52" fmla="*/ 507 w 607"/>
                  <a:gd name="T53" fmla="*/ 264 h 1296"/>
                  <a:gd name="T54" fmla="*/ 507 w 607"/>
                  <a:gd name="T55" fmla="*/ 264 h 1296"/>
                  <a:gd name="T56" fmla="*/ 548 w 607"/>
                  <a:gd name="T57" fmla="*/ 235 h 1296"/>
                  <a:gd name="T58" fmla="*/ 548 w 607"/>
                  <a:gd name="T59" fmla="*/ 235 h 1296"/>
                  <a:gd name="T60" fmla="*/ 598 w 607"/>
                  <a:gd name="T61" fmla="*/ 235 h 1296"/>
                  <a:gd name="T62" fmla="*/ 598 w 607"/>
                  <a:gd name="T63" fmla="*/ 235 h 1296"/>
                  <a:gd name="T64" fmla="*/ 606 w 607"/>
                  <a:gd name="T65" fmla="*/ 239 h 1296"/>
                  <a:gd name="T66" fmla="*/ 606 w 607"/>
                  <a:gd name="T67" fmla="*/ 239 h 1296"/>
                  <a:gd name="T68" fmla="*/ 606 w 607"/>
                  <a:gd name="T69" fmla="*/ 9 h 1296"/>
                  <a:gd name="T70" fmla="*/ 606 w 607"/>
                  <a:gd name="T71" fmla="*/ 9 h 1296"/>
                  <a:gd name="T72" fmla="*/ 598 w 607"/>
                  <a:gd name="T73" fmla="*/ 5 h 1296"/>
                  <a:gd name="T74" fmla="*/ 598 w 607"/>
                  <a:gd name="T75" fmla="*/ 5 h 1296"/>
                  <a:gd name="T76" fmla="*/ 548 w 607"/>
                  <a:gd name="T77" fmla="*/ 5 h 1296"/>
                  <a:gd name="T78" fmla="*/ 548 w 607"/>
                  <a:gd name="T79" fmla="*/ 5 h 1296"/>
                  <a:gd name="T80" fmla="*/ 507 w 607"/>
                  <a:gd name="T81" fmla="*/ 35 h 1296"/>
                  <a:gd name="T82" fmla="*/ 16 w 607"/>
                  <a:gd name="T83" fmla="*/ 609 h 1296"/>
                  <a:gd name="T84" fmla="*/ 16 w 607"/>
                  <a:gd name="T85" fmla="*/ 609 h 1296"/>
                  <a:gd name="T86" fmla="*/ 0 w 607"/>
                  <a:gd name="T87" fmla="*/ 647 h 1296"/>
                  <a:gd name="T88" fmla="*/ 0 w 607"/>
                  <a:gd name="T89" fmla="*/ 647 h 1296"/>
                  <a:gd name="T90" fmla="*/ 16 w 607"/>
                  <a:gd name="T91" fmla="*/ 685 h 1296"/>
                  <a:gd name="T92" fmla="*/ 114 w 607"/>
                  <a:gd name="T93" fmla="*/ 801 h 1296"/>
                  <a:gd name="T94" fmla="*/ 147 w 607"/>
                  <a:gd name="T95" fmla="*/ 839 h 1296"/>
                  <a:gd name="T96" fmla="*/ 180 w 607"/>
                  <a:gd name="T97" fmla="*/ 877 h 1296"/>
                  <a:gd name="T98" fmla="*/ 278 w 607"/>
                  <a:gd name="T99" fmla="*/ 991 h 1296"/>
                  <a:gd name="T100" fmla="*/ 311 w 607"/>
                  <a:gd name="T101" fmla="*/ 1030 h 1296"/>
                  <a:gd name="T102" fmla="*/ 344 w 607"/>
                  <a:gd name="T103" fmla="*/ 1068 h 1296"/>
                  <a:gd name="T104" fmla="*/ 442 w 607"/>
                  <a:gd name="T105" fmla="*/ 1183 h 1296"/>
                  <a:gd name="T106" fmla="*/ 475 w 607"/>
                  <a:gd name="T107" fmla="*/ 1222 h 1296"/>
                  <a:gd name="T108" fmla="*/ 507 w 607"/>
                  <a:gd name="T109" fmla="*/ 1260 h 1296"/>
                  <a:gd name="T110" fmla="*/ 507 w 607"/>
                  <a:gd name="T111" fmla="*/ 1260 h 1296"/>
                  <a:gd name="T112" fmla="*/ 548 w 607"/>
                  <a:gd name="T113" fmla="*/ 1289 h 1296"/>
                  <a:gd name="T114" fmla="*/ 548 w 607"/>
                  <a:gd name="T115" fmla="*/ 1289 h 1296"/>
                  <a:gd name="T116" fmla="*/ 598 w 607"/>
                  <a:gd name="T117" fmla="*/ 1289 h 1296"/>
                  <a:gd name="T118" fmla="*/ 606 w 607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7" h="1296">
                    <a:moveTo>
                      <a:pt x="606" y="1286"/>
                    </a:move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6" y="1055"/>
                      <a:pt x="600" y="1058"/>
                      <a:pt x="598" y="1058"/>
                    </a:cubicBezTo>
                    <a:lnTo>
                      <a:pt x="598" y="1058"/>
                    </a:lnTo>
                    <a:cubicBezTo>
                      <a:pt x="581" y="1065"/>
                      <a:pt x="565" y="1065"/>
                      <a:pt x="548" y="1058"/>
                    </a:cubicBezTo>
                    <a:lnTo>
                      <a:pt x="548" y="1058"/>
                    </a:lnTo>
                    <a:cubicBezTo>
                      <a:pt x="532" y="1053"/>
                      <a:pt x="518" y="1043"/>
                      <a:pt x="507" y="1030"/>
                    </a:cubicBezTo>
                    <a:lnTo>
                      <a:pt x="442" y="954"/>
                    </a:lnTo>
                    <a:lnTo>
                      <a:pt x="409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5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1" y="672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1" y="621"/>
                      <a:pt x="213" y="609"/>
                    </a:cubicBezTo>
                    <a:lnTo>
                      <a:pt x="245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7"/>
                    </a:lnTo>
                    <a:lnTo>
                      <a:pt x="409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7" y="264"/>
                    </a:lnTo>
                    <a:lnTo>
                      <a:pt x="507" y="264"/>
                    </a:lnTo>
                    <a:cubicBezTo>
                      <a:pt x="518" y="251"/>
                      <a:pt x="532" y="242"/>
                      <a:pt x="548" y="235"/>
                    </a:cubicBezTo>
                    <a:lnTo>
                      <a:pt x="548" y="235"/>
                    </a:lnTo>
                    <a:cubicBezTo>
                      <a:pt x="565" y="229"/>
                      <a:pt x="581" y="229"/>
                      <a:pt x="598" y="235"/>
                    </a:cubicBezTo>
                    <a:lnTo>
                      <a:pt x="598" y="235"/>
                    </a:lnTo>
                    <a:cubicBezTo>
                      <a:pt x="600" y="237"/>
                      <a:pt x="603" y="238"/>
                      <a:pt x="606" y="239"/>
                    </a:cubicBezTo>
                    <a:lnTo>
                      <a:pt x="606" y="239"/>
                    </a:lnTo>
                    <a:lnTo>
                      <a:pt x="606" y="9"/>
                    </a:lnTo>
                    <a:lnTo>
                      <a:pt x="606" y="9"/>
                    </a:lnTo>
                    <a:cubicBezTo>
                      <a:pt x="603" y="8"/>
                      <a:pt x="600" y="6"/>
                      <a:pt x="598" y="5"/>
                    </a:cubicBezTo>
                    <a:lnTo>
                      <a:pt x="598" y="5"/>
                    </a:lnTo>
                    <a:cubicBezTo>
                      <a:pt x="581" y="0"/>
                      <a:pt x="565" y="0"/>
                      <a:pt x="548" y="5"/>
                    </a:cubicBezTo>
                    <a:lnTo>
                      <a:pt x="548" y="5"/>
                    </a:lnTo>
                    <a:cubicBezTo>
                      <a:pt x="532" y="12"/>
                      <a:pt x="518" y="22"/>
                      <a:pt x="507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6" y="685"/>
                    </a:cubicBezTo>
                    <a:lnTo>
                      <a:pt x="114" y="801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7" y="1260"/>
                    </a:lnTo>
                    <a:lnTo>
                      <a:pt x="507" y="1260"/>
                    </a:lnTo>
                    <a:cubicBezTo>
                      <a:pt x="518" y="1273"/>
                      <a:pt x="532" y="1282"/>
                      <a:pt x="548" y="1289"/>
                    </a:cubicBezTo>
                    <a:lnTo>
                      <a:pt x="548" y="1289"/>
                    </a:lnTo>
                    <a:cubicBezTo>
                      <a:pt x="565" y="1295"/>
                      <a:pt x="581" y="1295"/>
                      <a:pt x="598" y="1289"/>
                    </a:cubicBezTo>
                    <a:lnTo>
                      <a:pt x="606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03" name="Group 802">
              <a:extLst>
                <a:ext uri="{FF2B5EF4-FFF2-40B4-BE49-F238E27FC236}">
                  <a16:creationId xmlns="" xmlns:a16="http://schemas.microsoft.com/office/drawing/2014/main" id="{9977F618-32DC-E240-BF53-0665528A9900}"/>
                </a:ext>
              </a:extLst>
            </p:cNvPr>
            <p:cNvGrpSpPr/>
            <p:nvPr/>
          </p:nvGrpSpPr>
          <p:grpSpPr>
            <a:xfrm>
              <a:off x="6151563" y="4396902"/>
              <a:ext cx="1700212" cy="579437"/>
              <a:chOff x="6151563" y="4875213"/>
              <a:chExt cx="1700212" cy="579437"/>
            </a:xfrm>
          </p:grpSpPr>
          <p:sp>
            <p:nvSpPr>
              <p:cNvPr id="838" name="Freeform 543">
                <a:extLst>
                  <a:ext uri="{FF2B5EF4-FFF2-40B4-BE49-F238E27FC236}">
                    <a16:creationId xmlns="" xmlns:a16="http://schemas.microsoft.com/office/drawing/2014/main" id="{55B2F749-3B23-2147-A1BE-6ADD0E52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037138"/>
                <a:ext cx="231775" cy="257175"/>
              </a:xfrm>
              <a:custGeom>
                <a:avLst/>
                <a:gdLst>
                  <a:gd name="T0" fmla="*/ 433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0 w 643"/>
                  <a:gd name="T11" fmla="*/ 511 h 713"/>
                  <a:gd name="T12" fmla="*/ 237 w 643"/>
                  <a:gd name="T13" fmla="*/ 454 h 713"/>
                  <a:gd name="T14" fmla="*/ 182 w 643"/>
                  <a:gd name="T15" fmla="*/ 389 h 713"/>
                  <a:gd name="T16" fmla="*/ 168 w 643"/>
                  <a:gd name="T17" fmla="*/ 356 h 713"/>
                  <a:gd name="T18" fmla="*/ 182 w 643"/>
                  <a:gd name="T19" fmla="*/ 323 h 713"/>
                  <a:gd name="T20" fmla="*/ 237 w 643"/>
                  <a:gd name="T21" fmla="*/ 258 h 713"/>
                  <a:gd name="T22" fmla="*/ 265 w 643"/>
                  <a:gd name="T23" fmla="*/ 226 h 713"/>
                  <a:gd name="T24" fmla="*/ 300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3 w 643"/>
                  <a:gd name="T33" fmla="*/ 291 h 713"/>
                  <a:gd name="T34" fmla="*/ 461 w 643"/>
                  <a:gd name="T35" fmla="*/ 323 h 713"/>
                  <a:gd name="T36" fmla="*/ 475 w 643"/>
                  <a:gd name="T37" fmla="*/ 356 h 713"/>
                  <a:gd name="T38" fmla="*/ 517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0 w 643"/>
                  <a:gd name="T53" fmla="*/ 6 h 713"/>
                  <a:gd name="T54" fmla="*/ 237 w 643"/>
                  <a:gd name="T55" fmla="*/ 63 h 713"/>
                  <a:gd name="T56" fmla="*/ 182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4 w 643"/>
                  <a:gd name="T63" fmla="*/ 323 h 713"/>
                  <a:gd name="T64" fmla="*/ 0 w 643"/>
                  <a:gd name="T65" fmla="*/ 356 h 713"/>
                  <a:gd name="T66" fmla="*/ 14 w 643"/>
                  <a:gd name="T67" fmla="*/ 389 h 713"/>
                  <a:gd name="T68" fmla="*/ 70 w 643"/>
                  <a:gd name="T69" fmla="*/ 454 h 713"/>
                  <a:gd name="T70" fmla="*/ 182 w 643"/>
                  <a:gd name="T71" fmla="*/ 584 h 713"/>
                  <a:gd name="T72" fmla="*/ 265 w 643"/>
                  <a:gd name="T73" fmla="*/ 682 h 713"/>
                  <a:gd name="T74" fmla="*/ 300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5 w 643"/>
                  <a:gd name="T83" fmla="*/ 649 h 713"/>
                  <a:gd name="T84" fmla="*/ 517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1" y="389"/>
                    </a:moveTo>
                    <a:lnTo>
                      <a:pt x="433" y="421"/>
                    </a:lnTo>
                    <a:lnTo>
                      <a:pt x="405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0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7" y="509"/>
                      <a:pt x="344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4" y="517"/>
                      <a:pt x="300" y="511"/>
                    </a:cubicBezTo>
                    <a:lnTo>
                      <a:pt x="300" y="511"/>
                    </a:lnTo>
                    <a:cubicBezTo>
                      <a:pt x="286" y="505"/>
                      <a:pt x="274" y="497"/>
                      <a:pt x="265" y="487"/>
                    </a:cubicBezTo>
                    <a:lnTo>
                      <a:pt x="237" y="454"/>
                    </a:lnTo>
                    <a:lnTo>
                      <a:pt x="209" y="421"/>
                    </a:lnTo>
                    <a:lnTo>
                      <a:pt x="182" y="389"/>
                    </a:lnTo>
                    <a:lnTo>
                      <a:pt x="182" y="389"/>
                    </a:lnTo>
                    <a:cubicBezTo>
                      <a:pt x="172" y="378"/>
                      <a:pt x="168" y="367"/>
                      <a:pt x="168" y="356"/>
                    </a:cubicBezTo>
                    <a:lnTo>
                      <a:pt x="168" y="356"/>
                    </a:lnTo>
                    <a:cubicBezTo>
                      <a:pt x="168" y="345"/>
                      <a:pt x="172" y="334"/>
                      <a:pt x="182" y="323"/>
                    </a:cubicBezTo>
                    <a:lnTo>
                      <a:pt x="209" y="291"/>
                    </a:lnTo>
                    <a:lnTo>
                      <a:pt x="237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4" y="215"/>
                      <a:pt x="286" y="207"/>
                      <a:pt x="300" y="201"/>
                    </a:cubicBezTo>
                    <a:lnTo>
                      <a:pt x="300" y="201"/>
                    </a:lnTo>
                    <a:cubicBezTo>
                      <a:pt x="314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4" y="202"/>
                      <a:pt x="347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0" y="209"/>
                      <a:pt x="369" y="217"/>
                      <a:pt x="377" y="226"/>
                    </a:cubicBezTo>
                    <a:lnTo>
                      <a:pt x="405" y="258"/>
                    </a:lnTo>
                    <a:lnTo>
                      <a:pt x="433" y="291"/>
                    </a:lnTo>
                    <a:lnTo>
                      <a:pt x="461" y="323"/>
                    </a:lnTo>
                    <a:lnTo>
                      <a:pt x="461" y="323"/>
                    </a:lnTo>
                    <a:cubicBezTo>
                      <a:pt x="470" y="334"/>
                      <a:pt x="475" y="345"/>
                      <a:pt x="475" y="356"/>
                    </a:cubicBezTo>
                    <a:lnTo>
                      <a:pt x="475" y="356"/>
                    </a:lnTo>
                    <a:cubicBezTo>
                      <a:pt x="475" y="367"/>
                      <a:pt x="470" y="378"/>
                      <a:pt x="461" y="389"/>
                    </a:cubicBezTo>
                    <a:close/>
                    <a:moveTo>
                      <a:pt x="517" y="520"/>
                    </a:moveTo>
                    <a:lnTo>
                      <a:pt x="545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8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8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0" y="14"/>
                      <a:pt x="349" y="8"/>
                    </a:cubicBezTo>
                    <a:lnTo>
                      <a:pt x="349" y="8"/>
                    </a:lnTo>
                    <a:cubicBezTo>
                      <a:pt x="347" y="8"/>
                      <a:pt x="344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4" y="0"/>
                      <a:pt x="300" y="6"/>
                    </a:cubicBezTo>
                    <a:lnTo>
                      <a:pt x="300" y="6"/>
                    </a:lnTo>
                    <a:cubicBezTo>
                      <a:pt x="286" y="11"/>
                      <a:pt x="274" y="19"/>
                      <a:pt x="265" y="30"/>
                    </a:cubicBezTo>
                    <a:lnTo>
                      <a:pt x="237" y="63"/>
                    </a:lnTo>
                    <a:lnTo>
                      <a:pt x="209" y="95"/>
                    </a:lnTo>
                    <a:lnTo>
                      <a:pt x="182" y="128"/>
                    </a:lnTo>
                    <a:lnTo>
                      <a:pt x="153" y="161"/>
                    </a:lnTo>
                    <a:lnTo>
                      <a:pt x="126" y="194"/>
                    </a:lnTo>
                    <a:lnTo>
                      <a:pt x="98" y="226"/>
                    </a:lnTo>
                    <a:lnTo>
                      <a:pt x="70" y="258"/>
                    </a:lnTo>
                    <a:lnTo>
                      <a:pt x="42" y="291"/>
                    </a:lnTo>
                    <a:lnTo>
                      <a:pt x="14" y="323"/>
                    </a:lnTo>
                    <a:lnTo>
                      <a:pt x="14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4" y="389"/>
                    </a:cubicBezTo>
                    <a:lnTo>
                      <a:pt x="42" y="421"/>
                    </a:lnTo>
                    <a:lnTo>
                      <a:pt x="70" y="454"/>
                    </a:lnTo>
                    <a:lnTo>
                      <a:pt x="153" y="552"/>
                    </a:lnTo>
                    <a:lnTo>
                      <a:pt x="182" y="584"/>
                    </a:lnTo>
                    <a:lnTo>
                      <a:pt x="209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4" y="693"/>
                      <a:pt x="286" y="701"/>
                      <a:pt x="300" y="706"/>
                    </a:cubicBezTo>
                    <a:lnTo>
                      <a:pt x="300" y="706"/>
                    </a:lnTo>
                    <a:cubicBezTo>
                      <a:pt x="314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4" y="706"/>
                      <a:pt x="347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0" y="698"/>
                      <a:pt x="369" y="691"/>
                      <a:pt x="377" y="682"/>
                    </a:cubicBezTo>
                    <a:lnTo>
                      <a:pt x="405" y="649"/>
                    </a:lnTo>
                    <a:lnTo>
                      <a:pt x="489" y="552"/>
                    </a:lnTo>
                    <a:lnTo>
                      <a:pt x="517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9" name="Freeform 544">
                <a:extLst>
                  <a:ext uri="{FF2B5EF4-FFF2-40B4-BE49-F238E27FC236}">
                    <a16:creationId xmlns="" xmlns:a16="http://schemas.microsoft.com/office/drawing/2014/main" id="{ADC1455D-B87D-6F46-AE69-C0000BF5C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388" y="4932363"/>
                <a:ext cx="412750" cy="466725"/>
              </a:xfrm>
              <a:custGeom>
                <a:avLst/>
                <a:gdLst>
                  <a:gd name="T0" fmla="*/ 639 w 1148"/>
                  <a:gd name="T1" fmla="*/ 1030 h 1296"/>
                  <a:gd name="T2" fmla="*/ 606 w 1148"/>
                  <a:gd name="T3" fmla="*/ 1055 h 1296"/>
                  <a:gd name="T4" fmla="*/ 606 w 1148"/>
                  <a:gd name="T5" fmla="*/ 1055 h 1296"/>
                  <a:gd name="T6" fmla="*/ 598 w 1148"/>
                  <a:gd name="T7" fmla="*/ 1059 h 1296"/>
                  <a:gd name="T8" fmla="*/ 549 w 1148"/>
                  <a:gd name="T9" fmla="*/ 1059 h 1296"/>
                  <a:gd name="T10" fmla="*/ 442 w 1148"/>
                  <a:gd name="T11" fmla="*/ 954 h 1296"/>
                  <a:gd name="T12" fmla="*/ 376 w 1148"/>
                  <a:gd name="T13" fmla="*/ 877 h 1296"/>
                  <a:gd name="T14" fmla="*/ 246 w 1148"/>
                  <a:gd name="T15" fmla="*/ 723 h 1296"/>
                  <a:gd name="T16" fmla="*/ 212 w 1148"/>
                  <a:gd name="T17" fmla="*/ 685 h 1296"/>
                  <a:gd name="T18" fmla="*/ 196 w 1148"/>
                  <a:gd name="T19" fmla="*/ 647 h 1296"/>
                  <a:gd name="T20" fmla="*/ 246 w 1148"/>
                  <a:gd name="T21" fmla="*/ 571 h 1296"/>
                  <a:gd name="T22" fmla="*/ 311 w 1148"/>
                  <a:gd name="T23" fmla="*/ 494 h 1296"/>
                  <a:gd name="T24" fmla="*/ 376 w 1148"/>
                  <a:gd name="T25" fmla="*/ 418 h 1296"/>
                  <a:gd name="T26" fmla="*/ 442 w 1148"/>
                  <a:gd name="T27" fmla="*/ 341 h 1296"/>
                  <a:gd name="T28" fmla="*/ 508 w 1148"/>
                  <a:gd name="T29" fmla="*/ 264 h 1296"/>
                  <a:gd name="T30" fmla="*/ 549 w 1148"/>
                  <a:gd name="T31" fmla="*/ 235 h 1296"/>
                  <a:gd name="T32" fmla="*/ 598 w 1148"/>
                  <a:gd name="T33" fmla="*/ 235 h 1296"/>
                  <a:gd name="T34" fmla="*/ 606 w 1148"/>
                  <a:gd name="T35" fmla="*/ 239 h 1296"/>
                  <a:gd name="T36" fmla="*/ 639 w 1148"/>
                  <a:gd name="T37" fmla="*/ 264 h 1296"/>
                  <a:gd name="T38" fmla="*/ 933 w 1148"/>
                  <a:gd name="T39" fmla="*/ 609 h 1296"/>
                  <a:gd name="T40" fmla="*/ 950 w 1148"/>
                  <a:gd name="T41" fmla="*/ 647 h 1296"/>
                  <a:gd name="T42" fmla="*/ 835 w 1148"/>
                  <a:gd name="T43" fmla="*/ 800 h 1296"/>
                  <a:gd name="T44" fmla="*/ 770 w 1148"/>
                  <a:gd name="T45" fmla="*/ 877 h 1296"/>
                  <a:gd name="T46" fmla="*/ 770 w 1148"/>
                  <a:gd name="T47" fmla="*/ 1107 h 1296"/>
                  <a:gd name="T48" fmla="*/ 835 w 1148"/>
                  <a:gd name="T49" fmla="*/ 1030 h 1296"/>
                  <a:gd name="T50" fmla="*/ 901 w 1148"/>
                  <a:gd name="T51" fmla="*/ 954 h 1296"/>
                  <a:gd name="T52" fmla="*/ 967 w 1148"/>
                  <a:gd name="T53" fmla="*/ 877 h 1296"/>
                  <a:gd name="T54" fmla="*/ 1032 w 1148"/>
                  <a:gd name="T55" fmla="*/ 800 h 1296"/>
                  <a:gd name="T56" fmla="*/ 1097 w 1148"/>
                  <a:gd name="T57" fmla="*/ 723 h 1296"/>
                  <a:gd name="T58" fmla="*/ 1131 w 1148"/>
                  <a:gd name="T59" fmla="*/ 685 h 1296"/>
                  <a:gd name="T60" fmla="*/ 1147 w 1148"/>
                  <a:gd name="T61" fmla="*/ 647 h 1296"/>
                  <a:gd name="T62" fmla="*/ 1097 w 1148"/>
                  <a:gd name="T63" fmla="*/ 571 h 1296"/>
                  <a:gd name="T64" fmla="*/ 1032 w 1148"/>
                  <a:gd name="T65" fmla="*/ 494 h 1296"/>
                  <a:gd name="T66" fmla="*/ 967 w 1148"/>
                  <a:gd name="T67" fmla="*/ 418 h 1296"/>
                  <a:gd name="T68" fmla="*/ 901 w 1148"/>
                  <a:gd name="T69" fmla="*/ 341 h 1296"/>
                  <a:gd name="T70" fmla="*/ 835 w 1148"/>
                  <a:gd name="T71" fmla="*/ 264 h 1296"/>
                  <a:gd name="T72" fmla="*/ 770 w 1148"/>
                  <a:gd name="T73" fmla="*/ 188 h 1296"/>
                  <a:gd name="T74" fmla="*/ 704 w 1148"/>
                  <a:gd name="T75" fmla="*/ 111 h 1296"/>
                  <a:gd name="T76" fmla="*/ 639 w 1148"/>
                  <a:gd name="T77" fmla="*/ 35 h 1296"/>
                  <a:gd name="T78" fmla="*/ 606 w 1148"/>
                  <a:gd name="T79" fmla="*/ 9 h 1296"/>
                  <a:gd name="T80" fmla="*/ 598 w 1148"/>
                  <a:gd name="T81" fmla="*/ 5 h 1296"/>
                  <a:gd name="T82" fmla="*/ 549 w 1148"/>
                  <a:gd name="T83" fmla="*/ 5 h 1296"/>
                  <a:gd name="T84" fmla="*/ 508 w 1148"/>
                  <a:gd name="T85" fmla="*/ 35 h 1296"/>
                  <a:gd name="T86" fmla="*/ 16 w 1148"/>
                  <a:gd name="T87" fmla="*/ 609 h 1296"/>
                  <a:gd name="T88" fmla="*/ 0 w 1148"/>
                  <a:gd name="T89" fmla="*/ 647 h 1296"/>
                  <a:gd name="T90" fmla="*/ 114 w 1148"/>
                  <a:gd name="T91" fmla="*/ 800 h 1296"/>
                  <a:gd name="T92" fmla="*/ 180 w 1148"/>
                  <a:gd name="T93" fmla="*/ 877 h 1296"/>
                  <a:gd name="T94" fmla="*/ 311 w 1148"/>
                  <a:gd name="T95" fmla="*/ 1030 h 1296"/>
                  <a:gd name="T96" fmla="*/ 442 w 1148"/>
                  <a:gd name="T97" fmla="*/ 1183 h 1296"/>
                  <a:gd name="T98" fmla="*/ 508 w 1148"/>
                  <a:gd name="T99" fmla="*/ 1260 h 1296"/>
                  <a:gd name="T100" fmla="*/ 549 w 1148"/>
                  <a:gd name="T101" fmla="*/ 1289 h 1296"/>
                  <a:gd name="T102" fmla="*/ 598 w 1148"/>
                  <a:gd name="T103" fmla="*/ 1289 h 1296"/>
                  <a:gd name="T104" fmla="*/ 606 w 1148"/>
                  <a:gd name="T105" fmla="*/ 1285 h 1296"/>
                  <a:gd name="T106" fmla="*/ 639 w 1148"/>
                  <a:gd name="T107" fmla="*/ 1260 h 1296"/>
                  <a:gd name="T108" fmla="*/ 704 w 1148"/>
                  <a:gd name="T109" fmla="*/ 1183 h 1296"/>
                  <a:gd name="T110" fmla="*/ 770 w 1148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8" h="1296">
                    <a:moveTo>
                      <a:pt x="672" y="991"/>
                    </a:moveTo>
                    <a:lnTo>
                      <a:pt x="639" y="1030"/>
                    </a:lnTo>
                    <a:lnTo>
                      <a:pt x="639" y="1030"/>
                    </a:lnTo>
                    <a:cubicBezTo>
                      <a:pt x="629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4" y="1056"/>
                      <a:pt x="600" y="1058"/>
                      <a:pt x="598" y="1059"/>
                    </a:cubicBezTo>
                    <a:lnTo>
                      <a:pt x="598" y="1059"/>
                    </a:lnTo>
                    <a:cubicBezTo>
                      <a:pt x="581" y="1065"/>
                      <a:pt x="565" y="1065"/>
                      <a:pt x="549" y="1059"/>
                    </a:cubicBezTo>
                    <a:lnTo>
                      <a:pt x="549" y="1059"/>
                    </a:lnTo>
                    <a:cubicBezTo>
                      <a:pt x="532" y="1053"/>
                      <a:pt x="518" y="1043"/>
                      <a:pt x="508" y="1030"/>
                    </a:cubicBezTo>
                    <a:lnTo>
                      <a:pt x="442" y="954"/>
                    </a:lnTo>
                    <a:lnTo>
                      <a:pt x="410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6" y="723"/>
                    </a:lnTo>
                    <a:lnTo>
                      <a:pt x="212" y="685"/>
                    </a:lnTo>
                    <a:lnTo>
                      <a:pt x="212" y="685"/>
                    </a:lnTo>
                    <a:cubicBezTo>
                      <a:pt x="202" y="673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2" y="621"/>
                      <a:pt x="212" y="609"/>
                    </a:cubicBezTo>
                    <a:lnTo>
                      <a:pt x="246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8"/>
                    </a:lnTo>
                    <a:lnTo>
                      <a:pt x="410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8" y="251"/>
                      <a:pt x="532" y="242"/>
                      <a:pt x="549" y="235"/>
                    </a:cubicBezTo>
                    <a:lnTo>
                      <a:pt x="549" y="235"/>
                    </a:lnTo>
                    <a:cubicBezTo>
                      <a:pt x="565" y="229"/>
                      <a:pt x="581" y="229"/>
                      <a:pt x="598" y="235"/>
                    </a:cubicBezTo>
                    <a:lnTo>
                      <a:pt x="598" y="235"/>
                    </a:lnTo>
                    <a:cubicBezTo>
                      <a:pt x="600" y="237"/>
                      <a:pt x="604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29" y="253"/>
                      <a:pt x="639" y="264"/>
                    </a:cubicBezTo>
                    <a:lnTo>
                      <a:pt x="933" y="609"/>
                    </a:lnTo>
                    <a:lnTo>
                      <a:pt x="933" y="609"/>
                    </a:lnTo>
                    <a:cubicBezTo>
                      <a:pt x="945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5" y="673"/>
                      <a:pt x="933" y="685"/>
                    </a:cubicBezTo>
                    <a:lnTo>
                      <a:pt x="835" y="800"/>
                    </a:lnTo>
                    <a:lnTo>
                      <a:pt x="803" y="839"/>
                    </a:lnTo>
                    <a:lnTo>
                      <a:pt x="770" y="877"/>
                    </a:lnTo>
                    <a:lnTo>
                      <a:pt x="672" y="991"/>
                    </a:lnTo>
                    <a:close/>
                    <a:moveTo>
                      <a:pt x="770" y="1107"/>
                    </a:moveTo>
                    <a:lnTo>
                      <a:pt x="803" y="1068"/>
                    </a:lnTo>
                    <a:lnTo>
                      <a:pt x="835" y="1030"/>
                    </a:lnTo>
                    <a:lnTo>
                      <a:pt x="868" y="991"/>
                    </a:lnTo>
                    <a:lnTo>
                      <a:pt x="901" y="954"/>
                    </a:lnTo>
                    <a:lnTo>
                      <a:pt x="933" y="915"/>
                    </a:lnTo>
                    <a:lnTo>
                      <a:pt x="967" y="877"/>
                    </a:lnTo>
                    <a:lnTo>
                      <a:pt x="999" y="839"/>
                    </a:lnTo>
                    <a:lnTo>
                      <a:pt x="1032" y="800"/>
                    </a:lnTo>
                    <a:lnTo>
                      <a:pt x="1065" y="762"/>
                    </a:lnTo>
                    <a:lnTo>
                      <a:pt x="1097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2" y="673"/>
                      <a:pt x="1147" y="660"/>
                      <a:pt x="1147" y="647"/>
                    </a:cubicBezTo>
                    <a:lnTo>
                      <a:pt x="1147" y="647"/>
                    </a:lnTo>
                    <a:cubicBezTo>
                      <a:pt x="1147" y="634"/>
                      <a:pt x="1142" y="621"/>
                      <a:pt x="1131" y="609"/>
                    </a:cubicBezTo>
                    <a:lnTo>
                      <a:pt x="1097" y="571"/>
                    </a:lnTo>
                    <a:lnTo>
                      <a:pt x="1065" y="532"/>
                    </a:lnTo>
                    <a:lnTo>
                      <a:pt x="1032" y="494"/>
                    </a:lnTo>
                    <a:lnTo>
                      <a:pt x="999" y="456"/>
                    </a:lnTo>
                    <a:lnTo>
                      <a:pt x="967" y="418"/>
                    </a:lnTo>
                    <a:lnTo>
                      <a:pt x="933" y="379"/>
                    </a:lnTo>
                    <a:lnTo>
                      <a:pt x="901" y="341"/>
                    </a:lnTo>
                    <a:lnTo>
                      <a:pt x="868" y="303"/>
                    </a:lnTo>
                    <a:lnTo>
                      <a:pt x="835" y="264"/>
                    </a:lnTo>
                    <a:lnTo>
                      <a:pt x="803" y="226"/>
                    </a:lnTo>
                    <a:lnTo>
                      <a:pt x="770" y="188"/>
                    </a:lnTo>
                    <a:lnTo>
                      <a:pt x="737" y="149"/>
                    </a:lnTo>
                    <a:lnTo>
                      <a:pt x="704" y="111"/>
                    </a:lnTo>
                    <a:lnTo>
                      <a:pt x="672" y="73"/>
                    </a:lnTo>
                    <a:lnTo>
                      <a:pt x="639" y="35"/>
                    </a:lnTo>
                    <a:lnTo>
                      <a:pt x="639" y="35"/>
                    </a:lnTo>
                    <a:cubicBezTo>
                      <a:pt x="629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4" y="8"/>
                      <a:pt x="600" y="6"/>
                      <a:pt x="598" y="5"/>
                    </a:cubicBezTo>
                    <a:lnTo>
                      <a:pt x="598" y="5"/>
                    </a:lnTo>
                    <a:cubicBezTo>
                      <a:pt x="581" y="0"/>
                      <a:pt x="565" y="0"/>
                      <a:pt x="549" y="5"/>
                    </a:cubicBezTo>
                    <a:lnTo>
                      <a:pt x="549" y="5"/>
                    </a:lnTo>
                    <a:cubicBezTo>
                      <a:pt x="532" y="12"/>
                      <a:pt x="518" y="22"/>
                      <a:pt x="508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6" y="685"/>
                    </a:cubicBezTo>
                    <a:lnTo>
                      <a:pt x="114" y="800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8" y="1273"/>
                      <a:pt x="532" y="1282"/>
                      <a:pt x="549" y="1289"/>
                    </a:cubicBezTo>
                    <a:lnTo>
                      <a:pt x="549" y="1289"/>
                    </a:lnTo>
                    <a:cubicBezTo>
                      <a:pt x="565" y="1295"/>
                      <a:pt x="581" y="1295"/>
                      <a:pt x="598" y="1289"/>
                    </a:cubicBezTo>
                    <a:lnTo>
                      <a:pt x="598" y="1289"/>
                    </a:lnTo>
                    <a:cubicBezTo>
                      <a:pt x="600" y="1287"/>
                      <a:pt x="604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29" y="1270"/>
                      <a:pt x="639" y="1260"/>
                    </a:cubicBezTo>
                    <a:lnTo>
                      <a:pt x="672" y="1222"/>
                    </a:lnTo>
                    <a:lnTo>
                      <a:pt x="704" y="1183"/>
                    </a:lnTo>
                    <a:lnTo>
                      <a:pt x="737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0" name="Freeform 545">
                <a:extLst>
                  <a:ext uri="{FF2B5EF4-FFF2-40B4-BE49-F238E27FC236}">
                    <a16:creationId xmlns="" xmlns:a16="http://schemas.microsoft.com/office/drawing/2014/main" id="{18D1F78B-ED5E-BF43-91B0-B40F1A73B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4875" y="4903788"/>
                <a:ext cx="319088" cy="190500"/>
              </a:xfrm>
              <a:custGeom>
                <a:avLst/>
                <a:gdLst>
                  <a:gd name="T0" fmla="*/ 279 w 886"/>
                  <a:gd name="T1" fmla="*/ 150 h 530"/>
                  <a:gd name="T2" fmla="*/ 311 w 886"/>
                  <a:gd name="T3" fmla="*/ 188 h 530"/>
                  <a:gd name="T4" fmla="*/ 279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7 w 886"/>
                  <a:gd name="T11" fmla="*/ 265 h 530"/>
                  <a:gd name="T12" fmla="*/ 344 w 886"/>
                  <a:gd name="T13" fmla="*/ 302 h 530"/>
                  <a:gd name="T14" fmla="*/ 311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5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1 w 886"/>
                  <a:gd name="T31" fmla="*/ 227 h 530"/>
                  <a:gd name="T32" fmla="*/ 573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3 w 886"/>
                  <a:gd name="T47" fmla="*/ 188 h 530"/>
                  <a:gd name="T48" fmla="*/ 114 w 886"/>
                  <a:gd name="T49" fmla="*/ 188 h 530"/>
                  <a:gd name="T50" fmla="*/ 180 w 886"/>
                  <a:gd name="T51" fmla="*/ 265 h 530"/>
                  <a:gd name="T52" fmla="*/ 311 w 886"/>
                  <a:gd name="T53" fmla="*/ 418 h 530"/>
                  <a:gd name="T54" fmla="*/ 377 w 886"/>
                  <a:gd name="T55" fmla="*/ 495 h 530"/>
                  <a:gd name="T56" fmla="*/ 417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1 w 886"/>
                  <a:gd name="T75" fmla="*/ 7 h 530"/>
                  <a:gd name="T76" fmla="*/ 737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7 w 886"/>
                  <a:gd name="T91" fmla="*/ 217 h 530"/>
                  <a:gd name="T92" fmla="*/ 377 w 886"/>
                  <a:gd name="T93" fmla="*/ 188 h 530"/>
                  <a:gd name="T94" fmla="*/ 311 w 886"/>
                  <a:gd name="T95" fmla="*/ 112 h 530"/>
                  <a:gd name="T96" fmla="*/ 279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0 w 886"/>
                  <a:gd name="T103" fmla="*/ 112 h 530"/>
                  <a:gd name="T104" fmla="*/ 114 w 886"/>
                  <a:gd name="T105" fmla="*/ 35 h 530"/>
                  <a:gd name="T106" fmla="*/ 74 w 886"/>
                  <a:gd name="T107" fmla="*/ 7 h 530"/>
                  <a:gd name="T108" fmla="*/ 24 w 886"/>
                  <a:gd name="T109" fmla="*/ 7 h 530"/>
                  <a:gd name="T110" fmla="*/ 0 w 886"/>
                  <a:gd name="T111" fmla="*/ 35 h 530"/>
                  <a:gd name="T112" fmla="*/ 114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9" y="226"/>
                    </a:cubicBezTo>
                    <a:lnTo>
                      <a:pt x="279" y="226"/>
                    </a:lnTo>
                    <a:cubicBezTo>
                      <a:pt x="256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6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5" y="297"/>
                      <a:pt x="505" y="315"/>
                      <a:pt x="505" y="341"/>
                    </a:cubicBezTo>
                    <a:lnTo>
                      <a:pt x="505" y="341"/>
                    </a:lnTo>
                    <a:cubicBezTo>
                      <a:pt x="505" y="367"/>
                      <a:pt x="495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0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0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3" y="239"/>
                      <a:pt x="573" y="265"/>
                    </a:cubicBezTo>
                    <a:lnTo>
                      <a:pt x="573" y="265"/>
                    </a:lnTo>
                    <a:cubicBezTo>
                      <a:pt x="573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4" y="226"/>
                      <a:pt x="573" y="213"/>
                      <a:pt x="573" y="188"/>
                    </a:cubicBezTo>
                    <a:lnTo>
                      <a:pt x="573" y="188"/>
                    </a:lnTo>
                    <a:cubicBezTo>
                      <a:pt x="573" y="163"/>
                      <a:pt x="584" y="150"/>
                      <a:pt x="606" y="150"/>
                    </a:cubicBezTo>
                    <a:close/>
                    <a:moveTo>
                      <a:pt x="114" y="188"/>
                    </a:moveTo>
                    <a:lnTo>
                      <a:pt x="148" y="226"/>
                    </a:lnTo>
                    <a:lnTo>
                      <a:pt x="180" y="265"/>
                    </a:lnTo>
                    <a:lnTo>
                      <a:pt x="279" y="380"/>
                    </a:lnTo>
                    <a:lnTo>
                      <a:pt x="311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7" y="523"/>
                    </a:cubicBezTo>
                    <a:lnTo>
                      <a:pt x="417" y="523"/>
                    </a:lnTo>
                    <a:cubicBezTo>
                      <a:pt x="434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79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6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0" y="35"/>
                    </a:cubicBezTo>
                    <a:lnTo>
                      <a:pt x="737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3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7" y="92"/>
                      <a:pt x="606" y="92"/>
                    </a:cubicBezTo>
                    <a:lnTo>
                      <a:pt x="606" y="92"/>
                    </a:lnTo>
                    <a:cubicBezTo>
                      <a:pt x="595" y="92"/>
                      <a:pt x="584" y="99"/>
                      <a:pt x="573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4" y="223"/>
                      <a:pt x="417" y="217"/>
                    </a:cubicBezTo>
                    <a:lnTo>
                      <a:pt x="417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1" y="112"/>
                    </a:lnTo>
                    <a:lnTo>
                      <a:pt x="311" y="112"/>
                    </a:lnTo>
                    <a:cubicBezTo>
                      <a:pt x="300" y="99"/>
                      <a:pt x="289" y="92"/>
                      <a:pt x="279" y="92"/>
                    </a:cubicBezTo>
                    <a:lnTo>
                      <a:pt x="279" y="92"/>
                    </a:lnTo>
                    <a:cubicBezTo>
                      <a:pt x="267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4" y="22"/>
                      <a:pt x="89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114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1" name="Freeform 546">
                <a:extLst>
                  <a:ext uri="{FF2B5EF4-FFF2-40B4-BE49-F238E27FC236}">
                    <a16:creationId xmlns="" xmlns:a16="http://schemas.microsoft.com/office/drawing/2014/main" id="{1D2E9D2B-1BD8-B34E-830F-FCED35CB5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3738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2 w 689"/>
                  <a:gd name="T7" fmla="*/ 762 h 1450"/>
                  <a:gd name="T8" fmla="*/ 688 w 689"/>
                  <a:gd name="T9" fmla="*/ 724 h 1450"/>
                  <a:gd name="T10" fmla="*/ 672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2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7 w 689"/>
                  <a:gd name="T39" fmla="*/ 724 h 1450"/>
                  <a:gd name="T40" fmla="*/ 540 w 689"/>
                  <a:gd name="T41" fmla="*/ 762 h 1450"/>
                  <a:gd name="T42" fmla="*/ 410 w 689"/>
                  <a:gd name="T43" fmla="*/ 916 h 1450"/>
                  <a:gd name="T44" fmla="*/ 278 w 689"/>
                  <a:gd name="T45" fmla="*/ 1068 h 1450"/>
                  <a:gd name="T46" fmla="*/ 212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2" y="762"/>
                    </a:lnTo>
                    <a:lnTo>
                      <a:pt x="672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2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0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10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6" y="188"/>
                    </a:lnTo>
                    <a:lnTo>
                      <a:pt x="212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4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0" y="762"/>
                    </a:cubicBezTo>
                    <a:lnTo>
                      <a:pt x="442" y="878"/>
                    </a:lnTo>
                    <a:lnTo>
                      <a:pt x="410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6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4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2" name="Freeform 547">
                <a:extLst>
                  <a:ext uri="{FF2B5EF4-FFF2-40B4-BE49-F238E27FC236}">
                    <a16:creationId xmlns="" xmlns:a16="http://schemas.microsoft.com/office/drawing/2014/main" id="{25F858ED-53F6-9E40-AE8F-40816AA76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8138" y="4903788"/>
                <a:ext cx="247650" cy="522287"/>
              </a:xfrm>
              <a:custGeom>
                <a:avLst/>
                <a:gdLst>
                  <a:gd name="T0" fmla="*/ 541 w 689"/>
                  <a:gd name="T1" fmla="*/ 1222 h 1450"/>
                  <a:gd name="T2" fmla="*/ 475 w 689"/>
                  <a:gd name="T3" fmla="*/ 1145 h 1450"/>
                  <a:gd name="T4" fmla="*/ 345 w 689"/>
                  <a:gd name="T5" fmla="*/ 992 h 1450"/>
                  <a:gd name="T6" fmla="*/ 213 w 689"/>
                  <a:gd name="T7" fmla="*/ 839 h 1450"/>
                  <a:gd name="T8" fmla="*/ 148 w 689"/>
                  <a:gd name="T9" fmla="*/ 762 h 1450"/>
                  <a:gd name="T10" fmla="*/ 132 w 689"/>
                  <a:gd name="T11" fmla="*/ 724 h 1450"/>
                  <a:gd name="T12" fmla="*/ 148 w 689"/>
                  <a:gd name="T13" fmla="*/ 686 h 1450"/>
                  <a:gd name="T14" fmla="*/ 213 w 689"/>
                  <a:gd name="T15" fmla="*/ 609 h 1450"/>
                  <a:gd name="T16" fmla="*/ 279 w 689"/>
                  <a:gd name="T17" fmla="*/ 533 h 1450"/>
                  <a:gd name="T18" fmla="*/ 345 w 689"/>
                  <a:gd name="T19" fmla="*/ 456 h 1450"/>
                  <a:gd name="T20" fmla="*/ 410 w 689"/>
                  <a:gd name="T21" fmla="*/ 380 h 1450"/>
                  <a:gd name="T22" fmla="*/ 475 w 689"/>
                  <a:gd name="T23" fmla="*/ 303 h 1450"/>
                  <a:gd name="T24" fmla="*/ 541 w 689"/>
                  <a:gd name="T25" fmla="*/ 226 h 1450"/>
                  <a:gd name="T26" fmla="*/ 607 w 689"/>
                  <a:gd name="T27" fmla="*/ 150 h 1450"/>
                  <a:gd name="T28" fmla="*/ 673 w 689"/>
                  <a:gd name="T29" fmla="*/ 73 h 1450"/>
                  <a:gd name="T30" fmla="*/ 688 w 689"/>
                  <a:gd name="T31" fmla="*/ 35 h 1450"/>
                  <a:gd name="T32" fmla="*/ 664 w 689"/>
                  <a:gd name="T33" fmla="*/ 7 h 1450"/>
                  <a:gd name="T34" fmla="*/ 615 w 689"/>
                  <a:gd name="T35" fmla="*/ 7 h 1450"/>
                  <a:gd name="T36" fmla="*/ 574 w 689"/>
                  <a:gd name="T37" fmla="*/ 35 h 1450"/>
                  <a:gd name="T38" fmla="*/ 443 w 689"/>
                  <a:gd name="T39" fmla="*/ 188 h 1450"/>
                  <a:gd name="T40" fmla="*/ 377 w 689"/>
                  <a:gd name="T41" fmla="*/ 265 h 1450"/>
                  <a:gd name="T42" fmla="*/ 246 w 689"/>
                  <a:gd name="T43" fmla="*/ 418 h 1450"/>
                  <a:gd name="T44" fmla="*/ 115 w 689"/>
                  <a:gd name="T45" fmla="*/ 571 h 1450"/>
                  <a:gd name="T46" fmla="*/ 50 w 689"/>
                  <a:gd name="T47" fmla="*/ 648 h 1450"/>
                  <a:gd name="T48" fmla="*/ 17 w 689"/>
                  <a:gd name="T49" fmla="*/ 686 h 1450"/>
                  <a:gd name="T50" fmla="*/ 0 w 689"/>
                  <a:gd name="T51" fmla="*/ 724 h 1450"/>
                  <a:gd name="T52" fmla="*/ 50 w 689"/>
                  <a:gd name="T53" fmla="*/ 800 h 1450"/>
                  <a:gd name="T54" fmla="*/ 115 w 689"/>
                  <a:gd name="T55" fmla="*/ 878 h 1450"/>
                  <a:gd name="T56" fmla="*/ 181 w 689"/>
                  <a:gd name="T57" fmla="*/ 954 h 1450"/>
                  <a:gd name="T58" fmla="*/ 246 w 689"/>
                  <a:gd name="T59" fmla="*/ 1031 h 1450"/>
                  <a:gd name="T60" fmla="*/ 312 w 689"/>
                  <a:gd name="T61" fmla="*/ 1107 h 1450"/>
                  <a:gd name="T62" fmla="*/ 377 w 689"/>
                  <a:gd name="T63" fmla="*/ 1184 h 1450"/>
                  <a:gd name="T64" fmla="*/ 443 w 689"/>
                  <a:gd name="T65" fmla="*/ 1260 h 1450"/>
                  <a:gd name="T66" fmla="*/ 509 w 689"/>
                  <a:gd name="T67" fmla="*/ 1337 h 1450"/>
                  <a:gd name="T68" fmla="*/ 574 w 689"/>
                  <a:gd name="T69" fmla="*/ 1414 h 1450"/>
                  <a:gd name="T70" fmla="*/ 615 w 689"/>
                  <a:gd name="T71" fmla="*/ 1443 h 1450"/>
                  <a:gd name="T72" fmla="*/ 664 w 689"/>
                  <a:gd name="T73" fmla="*/ 1443 h 1450"/>
                  <a:gd name="T74" fmla="*/ 688 w 689"/>
                  <a:gd name="T75" fmla="*/ 1414 h 1450"/>
                  <a:gd name="T76" fmla="*/ 673 w 689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9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9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3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3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5" y="303"/>
                    </a:lnTo>
                    <a:lnTo>
                      <a:pt x="509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3" y="60"/>
                      <a:pt x="688" y="48"/>
                      <a:pt x="688" y="35"/>
                    </a:cubicBezTo>
                    <a:lnTo>
                      <a:pt x="688" y="35"/>
                    </a:lnTo>
                    <a:cubicBezTo>
                      <a:pt x="688" y="22"/>
                      <a:pt x="680" y="12"/>
                      <a:pt x="664" y="7"/>
                    </a:cubicBezTo>
                    <a:lnTo>
                      <a:pt x="664" y="7"/>
                    </a:lnTo>
                    <a:cubicBezTo>
                      <a:pt x="648" y="0"/>
                      <a:pt x="632" y="0"/>
                      <a:pt x="615" y="7"/>
                    </a:cubicBezTo>
                    <a:lnTo>
                      <a:pt x="615" y="7"/>
                    </a:lnTo>
                    <a:cubicBezTo>
                      <a:pt x="599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8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3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5" y="1299"/>
                    </a:lnTo>
                    <a:lnTo>
                      <a:pt x="509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9" y="1436"/>
                      <a:pt x="615" y="1443"/>
                    </a:cubicBezTo>
                    <a:lnTo>
                      <a:pt x="615" y="1443"/>
                    </a:lnTo>
                    <a:cubicBezTo>
                      <a:pt x="632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8" y="1426"/>
                      <a:pt x="688" y="1414"/>
                    </a:cubicBezTo>
                    <a:lnTo>
                      <a:pt x="688" y="1414"/>
                    </a:lnTo>
                    <a:cubicBezTo>
                      <a:pt x="688" y="1401"/>
                      <a:pt x="683" y="1388"/>
                      <a:pt x="673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3" name="Freeform 548">
                <a:extLst>
                  <a:ext uri="{FF2B5EF4-FFF2-40B4-BE49-F238E27FC236}">
                    <a16:creationId xmlns="" xmlns:a16="http://schemas.microsoft.com/office/drawing/2014/main" id="{B72705CA-FD07-6242-AA1A-93A2B13C8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5563" y="5233988"/>
                <a:ext cx="319087" cy="190500"/>
              </a:xfrm>
              <a:custGeom>
                <a:avLst/>
                <a:gdLst>
                  <a:gd name="T0" fmla="*/ 606 w 886"/>
                  <a:gd name="T1" fmla="*/ 379 h 531"/>
                  <a:gd name="T2" fmla="*/ 574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7 w 886"/>
                  <a:gd name="T11" fmla="*/ 265 h 531"/>
                  <a:gd name="T12" fmla="*/ 541 w 886"/>
                  <a:gd name="T13" fmla="*/ 226 h 531"/>
                  <a:gd name="T14" fmla="*/ 574 w 886"/>
                  <a:gd name="T15" fmla="*/ 265 h 531"/>
                  <a:gd name="T16" fmla="*/ 541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79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5 w 886"/>
                  <a:gd name="T29" fmla="*/ 188 h 531"/>
                  <a:gd name="T30" fmla="*/ 344 w 886"/>
                  <a:gd name="T31" fmla="*/ 303 h 531"/>
                  <a:gd name="T32" fmla="*/ 311 w 886"/>
                  <a:gd name="T33" fmla="*/ 265 h 531"/>
                  <a:gd name="T34" fmla="*/ 344 w 886"/>
                  <a:gd name="T35" fmla="*/ 226 h 531"/>
                  <a:gd name="T36" fmla="*/ 376 w 886"/>
                  <a:gd name="T37" fmla="*/ 265 h 531"/>
                  <a:gd name="T38" fmla="*/ 344 w 886"/>
                  <a:gd name="T39" fmla="*/ 303 h 531"/>
                  <a:gd name="T40" fmla="*/ 278 w 886"/>
                  <a:gd name="T41" fmla="*/ 379 h 531"/>
                  <a:gd name="T42" fmla="*/ 246 w 886"/>
                  <a:gd name="T43" fmla="*/ 341 h 531"/>
                  <a:gd name="T44" fmla="*/ 278 w 886"/>
                  <a:gd name="T45" fmla="*/ 303 h 531"/>
                  <a:gd name="T46" fmla="*/ 311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7 w 886"/>
                  <a:gd name="T53" fmla="*/ 6 h 531"/>
                  <a:gd name="T54" fmla="*/ 376 w 886"/>
                  <a:gd name="T55" fmla="*/ 35 h 531"/>
                  <a:gd name="T56" fmla="*/ 311 w 886"/>
                  <a:gd name="T57" fmla="*/ 112 h 531"/>
                  <a:gd name="T58" fmla="*/ 245 w 886"/>
                  <a:gd name="T59" fmla="*/ 188 h 531"/>
                  <a:gd name="T60" fmla="*/ 180 w 886"/>
                  <a:gd name="T61" fmla="*/ 265 h 531"/>
                  <a:gd name="T62" fmla="*/ 114 w 886"/>
                  <a:gd name="T63" fmla="*/ 341 h 531"/>
                  <a:gd name="T64" fmla="*/ 48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3 w 886"/>
                  <a:gd name="T73" fmla="*/ 524 h 531"/>
                  <a:gd name="T74" fmla="*/ 180 w 886"/>
                  <a:gd name="T75" fmla="*/ 418 h 531"/>
                  <a:gd name="T76" fmla="*/ 212 w 886"/>
                  <a:gd name="T77" fmla="*/ 399 h 531"/>
                  <a:gd name="T78" fmla="*/ 245 w 886"/>
                  <a:gd name="T79" fmla="*/ 418 h 531"/>
                  <a:gd name="T80" fmla="*/ 278 w 886"/>
                  <a:gd name="T81" fmla="*/ 437 h 531"/>
                  <a:gd name="T82" fmla="*/ 311 w 886"/>
                  <a:gd name="T83" fmla="*/ 418 h 531"/>
                  <a:gd name="T84" fmla="*/ 376 w 886"/>
                  <a:gd name="T85" fmla="*/ 341 h 531"/>
                  <a:gd name="T86" fmla="*/ 417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4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4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4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8" y="303"/>
                      <a:pt x="507" y="290"/>
                      <a:pt x="507" y="265"/>
                    </a:cubicBezTo>
                    <a:lnTo>
                      <a:pt x="507" y="265"/>
                    </a:lnTo>
                    <a:cubicBezTo>
                      <a:pt x="507" y="239"/>
                      <a:pt x="518" y="226"/>
                      <a:pt x="541" y="226"/>
                    </a:cubicBezTo>
                    <a:lnTo>
                      <a:pt x="541" y="226"/>
                    </a:lnTo>
                    <a:cubicBezTo>
                      <a:pt x="562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2" y="303"/>
                      <a:pt x="541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0" y="233"/>
                      <a:pt x="379" y="214"/>
                      <a:pt x="379" y="188"/>
                    </a:cubicBezTo>
                    <a:lnTo>
                      <a:pt x="379" y="188"/>
                    </a:lnTo>
                    <a:cubicBezTo>
                      <a:pt x="379" y="162"/>
                      <a:pt x="390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5" y="143"/>
                      <a:pt x="505" y="162"/>
                      <a:pt x="505" y="188"/>
                    </a:cubicBezTo>
                    <a:lnTo>
                      <a:pt x="505" y="188"/>
                    </a:lnTo>
                    <a:cubicBezTo>
                      <a:pt x="505" y="214"/>
                      <a:pt x="495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6" y="239"/>
                      <a:pt x="376" y="265"/>
                    </a:cubicBezTo>
                    <a:lnTo>
                      <a:pt x="376" y="265"/>
                    </a:lnTo>
                    <a:cubicBezTo>
                      <a:pt x="376" y="290"/>
                      <a:pt x="366" y="303"/>
                      <a:pt x="344" y="303"/>
                    </a:cubicBezTo>
                    <a:close/>
                    <a:moveTo>
                      <a:pt x="278" y="379"/>
                    </a:moveTo>
                    <a:lnTo>
                      <a:pt x="278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8" y="303"/>
                    </a:cubicBezTo>
                    <a:lnTo>
                      <a:pt x="278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8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0" y="0"/>
                      <a:pt x="434" y="0"/>
                      <a:pt x="417" y="6"/>
                    </a:cubicBezTo>
                    <a:lnTo>
                      <a:pt x="417" y="6"/>
                    </a:lnTo>
                    <a:cubicBezTo>
                      <a:pt x="401" y="12"/>
                      <a:pt x="388" y="22"/>
                      <a:pt x="376" y="35"/>
                    </a:cubicBezTo>
                    <a:lnTo>
                      <a:pt x="344" y="73"/>
                    </a:lnTo>
                    <a:lnTo>
                      <a:pt x="311" y="112"/>
                    </a:lnTo>
                    <a:lnTo>
                      <a:pt x="278" y="149"/>
                    </a:lnTo>
                    <a:lnTo>
                      <a:pt x="245" y="188"/>
                    </a:lnTo>
                    <a:lnTo>
                      <a:pt x="212" y="226"/>
                    </a:lnTo>
                    <a:lnTo>
                      <a:pt x="180" y="265"/>
                    </a:lnTo>
                    <a:lnTo>
                      <a:pt x="147" y="303"/>
                    </a:lnTo>
                    <a:lnTo>
                      <a:pt x="114" y="341"/>
                    </a:lnTo>
                    <a:lnTo>
                      <a:pt x="81" y="380"/>
                    </a:lnTo>
                    <a:lnTo>
                      <a:pt x="48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7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7" y="530"/>
                      <a:pt x="73" y="524"/>
                    </a:cubicBezTo>
                    <a:lnTo>
                      <a:pt x="73" y="524"/>
                    </a:lnTo>
                    <a:cubicBezTo>
                      <a:pt x="89" y="517"/>
                      <a:pt x="103" y="507"/>
                      <a:pt x="114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2" y="399"/>
                    </a:cubicBezTo>
                    <a:lnTo>
                      <a:pt x="212" y="399"/>
                    </a:lnTo>
                    <a:cubicBezTo>
                      <a:pt x="224" y="399"/>
                      <a:pt x="235" y="405"/>
                      <a:pt x="245" y="418"/>
                    </a:cubicBezTo>
                    <a:lnTo>
                      <a:pt x="245" y="418"/>
                    </a:lnTo>
                    <a:cubicBezTo>
                      <a:pt x="257" y="431"/>
                      <a:pt x="267" y="437"/>
                      <a:pt x="278" y="437"/>
                    </a:cubicBezTo>
                    <a:lnTo>
                      <a:pt x="278" y="437"/>
                    </a:lnTo>
                    <a:cubicBezTo>
                      <a:pt x="289" y="437"/>
                      <a:pt x="300" y="431"/>
                      <a:pt x="311" y="418"/>
                    </a:cubicBezTo>
                    <a:lnTo>
                      <a:pt x="344" y="380"/>
                    </a:lnTo>
                    <a:lnTo>
                      <a:pt x="376" y="341"/>
                    </a:lnTo>
                    <a:lnTo>
                      <a:pt x="376" y="341"/>
                    </a:lnTo>
                    <a:cubicBezTo>
                      <a:pt x="388" y="328"/>
                      <a:pt x="401" y="319"/>
                      <a:pt x="417" y="313"/>
                    </a:cubicBezTo>
                    <a:lnTo>
                      <a:pt x="417" y="313"/>
                    </a:lnTo>
                    <a:cubicBezTo>
                      <a:pt x="434" y="306"/>
                      <a:pt x="450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8" y="341"/>
                    </a:cubicBezTo>
                    <a:lnTo>
                      <a:pt x="540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4" y="431"/>
                      <a:pt x="595" y="437"/>
                      <a:pt x="606" y="437"/>
                    </a:cubicBezTo>
                    <a:lnTo>
                      <a:pt x="606" y="437"/>
                    </a:lnTo>
                    <a:cubicBezTo>
                      <a:pt x="617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2" y="399"/>
                      <a:pt x="693" y="405"/>
                      <a:pt x="704" y="418"/>
                    </a:cubicBezTo>
                    <a:lnTo>
                      <a:pt x="737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4" y="517"/>
                      <a:pt x="811" y="524"/>
                    </a:cubicBezTo>
                    <a:lnTo>
                      <a:pt x="811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79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4" name="Freeform 549">
                <a:extLst>
                  <a:ext uri="{FF2B5EF4-FFF2-40B4-BE49-F238E27FC236}">
                    <a16:creationId xmlns="" xmlns:a16="http://schemas.microsoft.com/office/drawing/2014/main" id="{FF7FCE81-7FCD-CA48-88AD-DC2C4D811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675" y="5097463"/>
                <a:ext cx="130175" cy="134937"/>
              </a:xfrm>
              <a:custGeom>
                <a:avLst/>
                <a:gdLst>
                  <a:gd name="T0" fmla="*/ 311 w 361"/>
                  <a:gd name="T1" fmla="*/ 112 h 377"/>
                  <a:gd name="T2" fmla="*/ 279 w 361"/>
                  <a:gd name="T3" fmla="*/ 73 h 377"/>
                  <a:gd name="T4" fmla="*/ 246 w 361"/>
                  <a:gd name="T5" fmla="*/ 35 h 377"/>
                  <a:gd name="T6" fmla="*/ 246 w 361"/>
                  <a:gd name="T7" fmla="*/ 35 h 377"/>
                  <a:gd name="T8" fmla="*/ 213 w 361"/>
                  <a:gd name="T9" fmla="*/ 10 h 377"/>
                  <a:gd name="T10" fmla="*/ 213 w 361"/>
                  <a:gd name="T11" fmla="*/ 10 h 377"/>
                  <a:gd name="T12" fmla="*/ 213 w 361"/>
                  <a:gd name="T13" fmla="*/ 10 h 377"/>
                  <a:gd name="T14" fmla="*/ 205 w 361"/>
                  <a:gd name="T15" fmla="*/ 6 h 377"/>
                  <a:gd name="T16" fmla="*/ 205 w 361"/>
                  <a:gd name="T17" fmla="*/ 6 h 377"/>
                  <a:gd name="T18" fmla="*/ 156 w 361"/>
                  <a:gd name="T19" fmla="*/ 6 h 377"/>
                  <a:gd name="T20" fmla="*/ 156 w 361"/>
                  <a:gd name="T21" fmla="*/ 6 h 377"/>
                  <a:gd name="T22" fmla="*/ 115 w 361"/>
                  <a:gd name="T23" fmla="*/ 35 h 377"/>
                  <a:gd name="T24" fmla="*/ 82 w 361"/>
                  <a:gd name="T25" fmla="*/ 73 h 377"/>
                  <a:gd name="T26" fmla="*/ 49 w 361"/>
                  <a:gd name="T27" fmla="*/ 112 h 377"/>
                  <a:gd name="T28" fmla="*/ 17 w 361"/>
                  <a:gd name="T29" fmla="*/ 150 h 377"/>
                  <a:gd name="T30" fmla="*/ 17 w 361"/>
                  <a:gd name="T31" fmla="*/ 150 h 377"/>
                  <a:gd name="T32" fmla="*/ 0 w 361"/>
                  <a:gd name="T33" fmla="*/ 188 h 377"/>
                  <a:gd name="T34" fmla="*/ 0 w 361"/>
                  <a:gd name="T35" fmla="*/ 188 h 377"/>
                  <a:gd name="T36" fmla="*/ 17 w 361"/>
                  <a:gd name="T37" fmla="*/ 226 h 377"/>
                  <a:gd name="T38" fmla="*/ 49 w 361"/>
                  <a:gd name="T39" fmla="*/ 264 h 377"/>
                  <a:gd name="T40" fmla="*/ 82 w 361"/>
                  <a:gd name="T41" fmla="*/ 303 h 377"/>
                  <a:gd name="T42" fmla="*/ 115 w 361"/>
                  <a:gd name="T43" fmla="*/ 342 h 377"/>
                  <a:gd name="T44" fmla="*/ 115 w 361"/>
                  <a:gd name="T45" fmla="*/ 342 h 377"/>
                  <a:gd name="T46" fmla="*/ 156 w 361"/>
                  <a:gd name="T47" fmla="*/ 370 h 377"/>
                  <a:gd name="T48" fmla="*/ 156 w 361"/>
                  <a:gd name="T49" fmla="*/ 370 h 377"/>
                  <a:gd name="T50" fmla="*/ 205 w 361"/>
                  <a:gd name="T51" fmla="*/ 370 h 377"/>
                  <a:gd name="T52" fmla="*/ 205 w 361"/>
                  <a:gd name="T53" fmla="*/ 370 h 377"/>
                  <a:gd name="T54" fmla="*/ 213 w 361"/>
                  <a:gd name="T55" fmla="*/ 366 h 377"/>
                  <a:gd name="T56" fmla="*/ 213 w 361"/>
                  <a:gd name="T57" fmla="*/ 367 h 377"/>
                  <a:gd name="T58" fmla="*/ 213 w 361"/>
                  <a:gd name="T59" fmla="*/ 367 h 377"/>
                  <a:gd name="T60" fmla="*/ 246 w 361"/>
                  <a:gd name="T61" fmla="*/ 342 h 377"/>
                  <a:gd name="T62" fmla="*/ 279 w 361"/>
                  <a:gd name="T63" fmla="*/ 303 h 377"/>
                  <a:gd name="T64" fmla="*/ 311 w 361"/>
                  <a:gd name="T65" fmla="*/ 264 h 377"/>
                  <a:gd name="T66" fmla="*/ 344 w 361"/>
                  <a:gd name="T67" fmla="*/ 226 h 377"/>
                  <a:gd name="T68" fmla="*/ 344 w 361"/>
                  <a:gd name="T69" fmla="*/ 226 h 377"/>
                  <a:gd name="T70" fmla="*/ 360 w 361"/>
                  <a:gd name="T71" fmla="*/ 188 h 377"/>
                  <a:gd name="T72" fmla="*/ 360 w 361"/>
                  <a:gd name="T73" fmla="*/ 188 h 377"/>
                  <a:gd name="T74" fmla="*/ 344 w 361"/>
                  <a:gd name="T75" fmla="*/ 150 h 377"/>
                  <a:gd name="T76" fmla="*/ 311 w 361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377">
                    <a:moveTo>
                      <a:pt x="311" y="112"/>
                    </a:moveTo>
                    <a:lnTo>
                      <a:pt x="279" y="73"/>
                    </a:lnTo>
                    <a:lnTo>
                      <a:pt x="246" y="35"/>
                    </a:lnTo>
                    <a:lnTo>
                      <a:pt x="246" y="35"/>
                    </a:lnTo>
                    <a:cubicBezTo>
                      <a:pt x="236" y="24"/>
                      <a:pt x="226" y="16"/>
                      <a:pt x="213" y="10"/>
                    </a:cubicBez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7" y="7"/>
                      <a:pt x="205" y="6"/>
                    </a:cubicBezTo>
                    <a:lnTo>
                      <a:pt x="205" y="6"/>
                    </a:lnTo>
                    <a:cubicBezTo>
                      <a:pt x="188" y="0"/>
                      <a:pt x="172" y="0"/>
                      <a:pt x="156" y="6"/>
                    </a:cubicBezTo>
                    <a:lnTo>
                      <a:pt x="156" y="6"/>
                    </a:lnTo>
                    <a:cubicBezTo>
                      <a:pt x="139" y="12"/>
                      <a:pt x="125" y="22"/>
                      <a:pt x="115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5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5" y="214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5" y="342"/>
                    </a:lnTo>
                    <a:lnTo>
                      <a:pt x="115" y="342"/>
                    </a:lnTo>
                    <a:cubicBezTo>
                      <a:pt x="125" y="354"/>
                      <a:pt x="139" y="364"/>
                      <a:pt x="156" y="370"/>
                    </a:cubicBezTo>
                    <a:lnTo>
                      <a:pt x="156" y="370"/>
                    </a:lnTo>
                    <a:cubicBezTo>
                      <a:pt x="172" y="376"/>
                      <a:pt x="188" y="376"/>
                      <a:pt x="205" y="370"/>
                    </a:cubicBezTo>
                    <a:lnTo>
                      <a:pt x="205" y="370"/>
                    </a:lnTo>
                    <a:cubicBezTo>
                      <a:pt x="207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367"/>
                    </a:lnTo>
                    <a:cubicBezTo>
                      <a:pt x="226" y="360"/>
                      <a:pt x="236" y="352"/>
                      <a:pt x="246" y="342"/>
                    </a:cubicBezTo>
                    <a:lnTo>
                      <a:pt x="279" y="303"/>
                    </a:lnTo>
                    <a:lnTo>
                      <a:pt x="311" y="264"/>
                    </a:lnTo>
                    <a:lnTo>
                      <a:pt x="344" y="226"/>
                    </a:lnTo>
                    <a:lnTo>
                      <a:pt x="344" y="226"/>
                    </a:lnTo>
                    <a:cubicBezTo>
                      <a:pt x="355" y="214"/>
                      <a:pt x="360" y="201"/>
                      <a:pt x="360" y="188"/>
                    </a:cubicBezTo>
                    <a:lnTo>
                      <a:pt x="360" y="188"/>
                    </a:lnTo>
                    <a:cubicBezTo>
                      <a:pt x="360" y="175"/>
                      <a:pt x="355" y="162"/>
                      <a:pt x="344" y="150"/>
                    </a:cubicBezTo>
                    <a:lnTo>
                      <a:pt x="311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45" name="Freeform 550">
                <a:extLst>
                  <a:ext uri="{FF2B5EF4-FFF2-40B4-BE49-F238E27FC236}">
                    <a16:creationId xmlns="" xmlns:a16="http://schemas.microsoft.com/office/drawing/2014/main" id="{4865780F-7EAB-4940-B4D0-0A16C7815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9038" y="4903788"/>
                <a:ext cx="247650" cy="522287"/>
              </a:xfrm>
              <a:custGeom>
                <a:avLst/>
                <a:gdLst>
                  <a:gd name="T0" fmla="*/ 664 w 690"/>
                  <a:gd name="T1" fmla="*/ 7 h 1450"/>
                  <a:gd name="T2" fmla="*/ 615 w 690"/>
                  <a:gd name="T3" fmla="*/ 7 h 1450"/>
                  <a:gd name="T4" fmla="*/ 542 w 690"/>
                  <a:gd name="T5" fmla="*/ 73 h 1450"/>
                  <a:gd name="T6" fmla="*/ 410 w 690"/>
                  <a:gd name="T7" fmla="*/ 226 h 1450"/>
                  <a:gd name="T8" fmla="*/ 279 w 690"/>
                  <a:gd name="T9" fmla="*/ 380 h 1450"/>
                  <a:gd name="T10" fmla="*/ 214 w 690"/>
                  <a:gd name="T11" fmla="*/ 456 h 1450"/>
                  <a:gd name="T12" fmla="*/ 82 w 690"/>
                  <a:gd name="T13" fmla="*/ 609 h 1450"/>
                  <a:gd name="T14" fmla="*/ 17 w 690"/>
                  <a:gd name="T15" fmla="*/ 686 h 1450"/>
                  <a:gd name="T16" fmla="*/ 0 w 690"/>
                  <a:gd name="T17" fmla="*/ 724 h 1450"/>
                  <a:gd name="T18" fmla="*/ 17 w 690"/>
                  <a:gd name="T19" fmla="*/ 762 h 1450"/>
                  <a:gd name="T20" fmla="*/ 82 w 690"/>
                  <a:gd name="T21" fmla="*/ 839 h 1450"/>
                  <a:gd name="T22" fmla="*/ 148 w 690"/>
                  <a:gd name="T23" fmla="*/ 916 h 1450"/>
                  <a:gd name="T24" fmla="*/ 214 w 690"/>
                  <a:gd name="T25" fmla="*/ 992 h 1450"/>
                  <a:gd name="T26" fmla="*/ 279 w 690"/>
                  <a:gd name="T27" fmla="*/ 1068 h 1450"/>
                  <a:gd name="T28" fmla="*/ 345 w 690"/>
                  <a:gd name="T29" fmla="*/ 1145 h 1450"/>
                  <a:gd name="T30" fmla="*/ 410 w 690"/>
                  <a:gd name="T31" fmla="*/ 1222 h 1450"/>
                  <a:gd name="T32" fmla="*/ 476 w 690"/>
                  <a:gd name="T33" fmla="*/ 1299 h 1450"/>
                  <a:gd name="T34" fmla="*/ 542 w 690"/>
                  <a:gd name="T35" fmla="*/ 1375 h 1450"/>
                  <a:gd name="T36" fmla="*/ 574 w 690"/>
                  <a:gd name="T37" fmla="*/ 1414 h 1450"/>
                  <a:gd name="T38" fmla="*/ 615 w 690"/>
                  <a:gd name="T39" fmla="*/ 1443 h 1450"/>
                  <a:gd name="T40" fmla="*/ 664 w 690"/>
                  <a:gd name="T41" fmla="*/ 1443 h 1450"/>
                  <a:gd name="T42" fmla="*/ 689 w 690"/>
                  <a:gd name="T43" fmla="*/ 1414 h 1450"/>
                  <a:gd name="T44" fmla="*/ 640 w 690"/>
                  <a:gd name="T45" fmla="*/ 1337 h 1450"/>
                  <a:gd name="T46" fmla="*/ 509 w 690"/>
                  <a:gd name="T47" fmla="*/ 1184 h 1450"/>
                  <a:gd name="T48" fmla="*/ 378 w 690"/>
                  <a:gd name="T49" fmla="*/ 1031 h 1450"/>
                  <a:gd name="T50" fmla="*/ 312 w 690"/>
                  <a:gd name="T51" fmla="*/ 954 h 1450"/>
                  <a:gd name="T52" fmla="*/ 181 w 690"/>
                  <a:gd name="T53" fmla="*/ 800 h 1450"/>
                  <a:gd name="T54" fmla="*/ 148 w 690"/>
                  <a:gd name="T55" fmla="*/ 762 h 1450"/>
                  <a:gd name="T56" fmla="*/ 131 w 690"/>
                  <a:gd name="T57" fmla="*/ 724 h 1450"/>
                  <a:gd name="T58" fmla="*/ 181 w 690"/>
                  <a:gd name="T59" fmla="*/ 648 h 1450"/>
                  <a:gd name="T60" fmla="*/ 246 w 690"/>
                  <a:gd name="T61" fmla="*/ 571 h 1450"/>
                  <a:gd name="T62" fmla="*/ 312 w 690"/>
                  <a:gd name="T63" fmla="*/ 495 h 1450"/>
                  <a:gd name="T64" fmla="*/ 378 w 690"/>
                  <a:gd name="T65" fmla="*/ 418 h 1450"/>
                  <a:gd name="T66" fmla="*/ 443 w 690"/>
                  <a:gd name="T67" fmla="*/ 341 h 1450"/>
                  <a:gd name="T68" fmla="*/ 509 w 690"/>
                  <a:gd name="T69" fmla="*/ 265 h 1450"/>
                  <a:gd name="T70" fmla="*/ 574 w 690"/>
                  <a:gd name="T71" fmla="*/ 188 h 1450"/>
                  <a:gd name="T72" fmla="*/ 640 w 690"/>
                  <a:gd name="T73" fmla="*/ 112 h 1450"/>
                  <a:gd name="T74" fmla="*/ 673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4" y="7"/>
                    </a:moveTo>
                    <a:lnTo>
                      <a:pt x="664" y="7"/>
                    </a:lnTo>
                    <a:cubicBezTo>
                      <a:pt x="648" y="0"/>
                      <a:pt x="631" y="0"/>
                      <a:pt x="615" y="7"/>
                    </a:cubicBezTo>
                    <a:lnTo>
                      <a:pt x="615" y="7"/>
                    </a:lnTo>
                    <a:cubicBezTo>
                      <a:pt x="598" y="12"/>
                      <a:pt x="585" y="22"/>
                      <a:pt x="574" y="35"/>
                    </a:cubicBezTo>
                    <a:lnTo>
                      <a:pt x="542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8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8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9" y="1337"/>
                    </a:lnTo>
                    <a:lnTo>
                      <a:pt x="542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8" y="1436"/>
                      <a:pt x="615" y="1443"/>
                    </a:cubicBezTo>
                    <a:lnTo>
                      <a:pt x="615" y="1443"/>
                    </a:lnTo>
                    <a:cubicBezTo>
                      <a:pt x="631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1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3" y="1388"/>
                      <a:pt x="673" y="1375"/>
                    </a:cubicBezTo>
                    <a:lnTo>
                      <a:pt x="640" y="1337"/>
                    </a:lnTo>
                    <a:lnTo>
                      <a:pt x="542" y="1222"/>
                    </a:lnTo>
                    <a:lnTo>
                      <a:pt x="509" y="1184"/>
                    </a:lnTo>
                    <a:lnTo>
                      <a:pt x="476" y="1145"/>
                    </a:lnTo>
                    <a:lnTo>
                      <a:pt x="378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8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9" y="265"/>
                    </a:lnTo>
                    <a:lnTo>
                      <a:pt x="542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40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3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1" y="12"/>
                      <a:pt x="66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6" name="Freeform 551">
                <a:extLst>
                  <a:ext uri="{FF2B5EF4-FFF2-40B4-BE49-F238E27FC236}">
                    <a16:creationId xmlns="" xmlns:a16="http://schemas.microsoft.com/office/drawing/2014/main" id="{9DB428B7-1BE6-F649-971D-8EC19D4F8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4875" y="5233988"/>
                <a:ext cx="319088" cy="190500"/>
              </a:xfrm>
              <a:custGeom>
                <a:avLst/>
                <a:gdLst>
                  <a:gd name="T0" fmla="*/ 606 w 886"/>
                  <a:gd name="T1" fmla="*/ 379 h 531"/>
                  <a:gd name="T2" fmla="*/ 573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8 w 886"/>
                  <a:gd name="T11" fmla="*/ 265 h 531"/>
                  <a:gd name="T12" fmla="*/ 541 w 886"/>
                  <a:gd name="T13" fmla="*/ 226 h 531"/>
                  <a:gd name="T14" fmla="*/ 573 w 886"/>
                  <a:gd name="T15" fmla="*/ 265 h 531"/>
                  <a:gd name="T16" fmla="*/ 541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5 w 886"/>
                  <a:gd name="T29" fmla="*/ 188 h 531"/>
                  <a:gd name="T30" fmla="*/ 344 w 886"/>
                  <a:gd name="T31" fmla="*/ 303 h 531"/>
                  <a:gd name="T32" fmla="*/ 311 w 886"/>
                  <a:gd name="T33" fmla="*/ 265 h 531"/>
                  <a:gd name="T34" fmla="*/ 344 w 886"/>
                  <a:gd name="T35" fmla="*/ 226 h 531"/>
                  <a:gd name="T36" fmla="*/ 377 w 886"/>
                  <a:gd name="T37" fmla="*/ 265 h 531"/>
                  <a:gd name="T38" fmla="*/ 344 w 886"/>
                  <a:gd name="T39" fmla="*/ 303 h 531"/>
                  <a:gd name="T40" fmla="*/ 279 w 886"/>
                  <a:gd name="T41" fmla="*/ 379 h 531"/>
                  <a:gd name="T42" fmla="*/ 246 w 886"/>
                  <a:gd name="T43" fmla="*/ 341 h 531"/>
                  <a:gd name="T44" fmla="*/ 279 w 886"/>
                  <a:gd name="T45" fmla="*/ 303 h 531"/>
                  <a:gd name="T46" fmla="*/ 311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7 w 886"/>
                  <a:gd name="T53" fmla="*/ 6 h 531"/>
                  <a:gd name="T54" fmla="*/ 377 w 886"/>
                  <a:gd name="T55" fmla="*/ 35 h 531"/>
                  <a:gd name="T56" fmla="*/ 311 w 886"/>
                  <a:gd name="T57" fmla="*/ 112 h 531"/>
                  <a:gd name="T58" fmla="*/ 246 w 886"/>
                  <a:gd name="T59" fmla="*/ 188 h 531"/>
                  <a:gd name="T60" fmla="*/ 180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4 w 886"/>
                  <a:gd name="T71" fmla="*/ 524 h 531"/>
                  <a:gd name="T72" fmla="*/ 74 w 886"/>
                  <a:gd name="T73" fmla="*/ 524 h 531"/>
                  <a:gd name="T74" fmla="*/ 180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9 w 886"/>
                  <a:gd name="T81" fmla="*/ 437 h 531"/>
                  <a:gd name="T82" fmla="*/ 311 w 886"/>
                  <a:gd name="T83" fmla="*/ 418 h 531"/>
                  <a:gd name="T84" fmla="*/ 377 w 886"/>
                  <a:gd name="T85" fmla="*/ 341 h 531"/>
                  <a:gd name="T86" fmla="*/ 417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3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4" y="379"/>
                      <a:pt x="573" y="367"/>
                      <a:pt x="573" y="341"/>
                    </a:cubicBezTo>
                    <a:lnTo>
                      <a:pt x="573" y="341"/>
                    </a:lnTo>
                    <a:cubicBezTo>
                      <a:pt x="573" y="316"/>
                      <a:pt x="584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3" y="239"/>
                      <a:pt x="573" y="265"/>
                    </a:cubicBezTo>
                    <a:lnTo>
                      <a:pt x="573" y="265"/>
                    </a:lnTo>
                    <a:cubicBezTo>
                      <a:pt x="573" y="290"/>
                      <a:pt x="563" y="303"/>
                      <a:pt x="541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0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0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5" y="143"/>
                      <a:pt x="505" y="162"/>
                      <a:pt x="505" y="188"/>
                    </a:cubicBezTo>
                    <a:lnTo>
                      <a:pt x="505" y="188"/>
                    </a:lnTo>
                    <a:cubicBezTo>
                      <a:pt x="505" y="214"/>
                      <a:pt x="495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6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6" y="303"/>
                      <a:pt x="279" y="303"/>
                    </a:cubicBezTo>
                    <a:lnTo>
                      <a:pt x="279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4" y="0"/>
                      <a:pt x="417" y="6"/>
                    </a:cubicBezTo>
                    <a:lnTo>
                      <a:pt x="417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1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0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4" y="524"/>
                    </a:cubicBezTo>
                    <a:lnTo>
                      <a:pt x="24" y="524"/>
                    </a:lnTo>
                    <a:cubicBezTo>
                      <a:pt x="41" y="530"/>
                      <a:pt x="57" y="530"/>
                      <a:pt x="74" y="524"/>
                    </a:cubicBezTo>
                    <a:lnTo>
                      <a:pt x="74" y="524"/>
                    </a:lnTo>
                    <a:cubicBezTo>
                      <a:pt x="89" y="517"/>
                      <a:pt x="104" y="507"/>
                      <a:pt x="115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7" y="437"/>
                      <a:pt x="279" y="437"/>
                    </a:cubicBezTo>
                    <a:lnTo>
                      <a:pt x="279" y="437"/>
                    </a:lnTo>
                    <a:cubicBezTo>
                      <a:pt x="289" y="437"/>
                      <a:pt x="300" y="431"/>
                      <a:pt x="311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7" y="313"/>
                    </a:cubicBezTo>
                    <a:lnTo>
                      <a:pt x="417" y="313"/>
                    </a:lnTo>
                    <a:cubicBezTo>
                      <a:pt x="434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8" y="341"/>
                    </a:cubicBezTo>
                    <a:lnTo>
                      <a:pt x="541" y="380"/>
                    </a:lnTo>
                    <a:lnTo>
                      <a:pt x="573" y="418"/>
                    </a:lnTo>
                    <a:lnTo>
                      <a:pt x="573" y="418"/>
                    </a:lnTo>
                    <a:cubicBezTo>
                      <a:pt x="584" y="431"/>
                      <a:pt x="595" y="437"/>
                      <a:pt x="606" y="437"/>
                    </a:cubicBezTo>
                    <a:lnTo>
                      <a:pt x="606" y="437"/>
                    </a:lnTo>
                    <a:cubicBezTo>
                      <a:pt x="617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3" y="405"/>
                      <a:pt x="704" y="418"/>
                    </a:cubicBezTo>
                    <a:lnTo>
                      <a:pt x="737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6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79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7" name="Freeform 552">
                <a:extLst>
                  <a:ext uri="{FF2B5EF4-FFF2-40B4-BE49-F238E27FC236}">
                    <a16:creationId xmlns="" xmlns:a16="http://schemas.microsoft.com/office/drawing/2014/main" id="{38B8CFE8-C527-9142-9169-32917DAF2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7400" y="4902200"/>
                <a:ext cx="555625" cy="523875"/>
              </a:xfrm>
              <a:custGeom>
                <a:avLst/>
                <a:gdLst>
                  <a:gd name="T0" fmla="*/ 984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29 w 1542"/>
                  <a:gd name="T17" fmla="*/ 191 h 1455"/>
                  <a:gd name="T18" fmla="*/ 1065 w 1542"/>
                  <a:gd name="T19" fmla="*/ 383 h 1455"/>
                  <a:gd name="T20" fmla="*/ 901 w 1542"/>
                  <a:gd name="T21" fmla="*/ 574 h 1455"/>
                  <a:gd name="T22" fmla="*/ 836 w 1542"/>
                  <a:gd name="T23" fmla="*/ 651 h 1455"/>
                  <a:gd name="T24" fmla="*/ 745 w 1542"/>
                  <a:gd name="T25" fmla="*/ 680 h 1455"/>
                  <a:gd name="T26" fmla="*/ 672 w 1542"/>
                  <a:gd name="T27" fmla="*/ 612 h 1455"/>
                  <a:gd name="T28" fmla="*/ 574 w 1542"/>
                  <a:gd name="T29" fmla="*/ 498 h 1455"/>
                  <a:gd name="T30" fmla="*/ 476 w 1542"/>
                  <a:gd name="T31" fmla="*/ 383 h 1455"/>
                  <a:gd name="T32" fmla="*/ 377 w 1542"/>
                  <a:gd name="T33" fmla="*/ 268 h 1455"/>
                  <a:gd name="T34" fmla="*/ 278 w 1542"/>
                  <a:gd name="T35" fmla="*/ 153 h 1455"/>
                  <a:gd name="T36" fmla="*/ 180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6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5 w 1542"/>
                  <a:gd name="T79" fmla="*/ 775 h 1455"/>
                  <a:gd name="T80" fmla="*/ 836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1 w 1542"/>
                  <a:gd name="T87" fmla="*/ 1148 h 1455"/>
                  <a:gd name="T88" fmla="*/ 1229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6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1" y="25"/>
                      <a:pt x="1360" y="38"/>
                    </a:cubicBezTo>
                    <a:lnTo>
                      <a:pt x="1328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1" y="574"/>
                    </a:lnTo>
                    <a:lnTo>
                      <a:pt x="869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2" y="686"/>
                      <a:pt x="745" y="680"/>
                    </a:cubicBezTo>
                    <a:lnTo>
                      <a:pt x="745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8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8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6" y="76"/>
                    </a:cubicBezTo>
                    <a:lnTo>
                      <a:pt x="114" y="191"/>
                    </a:lnTo>
                    <a:lnTo>
                      <a:pt x="148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8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1" y="765"/>
                    </a:cubicBezTo>
                    <a:lnTo>
                      <a:pt x="508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8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8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6" y="1378"/>
                    </a:lnTo>
                    <a:lnTo>
                      <a:pt x="16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0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8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5" y="775"/>
                    </a:cubicBezTo>
                    <a:lnTo>
                      <a:pt x="745" y="775"/>
                    </a:lnTo>
                    <a:cubicBezTo>
                      <a:pt x="762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6" y="803"/>
                    </a:cubicBezTo>
                    <a:lnTo>
                      <a:pt x="869" y="842"/>
                    </a:lnTo>
                    <a:lnTo>
                      <a:pt x="901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1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6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48" name="Freeform 553">
                <a:extLst>
                  <a:ext uri="{FF2B5EF4-FFF2-40B4-BE49-F238E27FC236}">
                    <a16:creationId xmlns="" xmlns:a16="http://schemas.microsoft.com/office/drawing/2014/main" id="{B3ACA619-E25F-454E-AC01-0B7E1A5E4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5563" y="4903788"/>
                <a:ext cx="319087" cy="190500"/>
              </a:xfrm>
              <a:custGeom>
                <a:avLst/>
                <a:gdLst>
                  <a:gd name="T0" fmla="*/ 278 w 886"/>
                  <a:gd name="T1" fmla="*/ 150 h 530"/>
                  <a:gd name="T2" fmla="*/ 311 w 886"/>
                  <a:gd name="T3" fmla="*/ 188 h 530"/>
                  <a:gd name="T4" fmla="*/ 278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6 w 886"/>
                  <a:gd name="T11" fmla="*/ 265 h 530"/>
                  <a:gd name="T12" fmla="*/ 344 w 886"/>
                  <a:gd name="T13" fmla="*/ 302 h 530"/>
                  <a:gd name="T14" fmla="*/ 311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5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79 w 886"/>
                  <a:gd name="T29" fmla="*/ 341 h 530"/>
                  <a:gd name="T30" fmla="*/ 541 w 886"/>
                  <a:gd name="T31" fmla="*/ 227 h 530"/>
                  <a:gd name="T32" fmla="*/ 574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4 w 886"/>
                  <a:gd name="T47" fmla="*/ 188 h 530"/>
                  <a:gd name="T48" fmla="*/ 114 w 886"/>
                  <a:gd name="T49" fmla="*/ 188 h 530"/>
                  <a:gd name="T50" fmla="*/ 180 w 886"/>
                  <a:gd name="T51" fmla="*/ 265 h 530"/>
                  <a:gd name="T52" fmla="*/ 311 w 886"/>
                  <a:gd name="T53" fmla="*/ 418 h 530"/>
                  <a:gd name="T54" fmla="*/ 376 w 886"/>
                  <a:gd name="T55" fmla="*/ 495 h 530"/>
                  <a:gd name="T56" fmla="*/ 417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1 w 886"/>
                  <a:gd name="T75" fmla="*/ 7 h 530"/>
                  <a:gd name="T76" fmla="*/ 737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7 w 886"/>
                  <a:gd name="T91" fmla="*/ 217 h 530"/>
                  <a:gd name="T92" fmla="*/ 376 w 886"/>
                  <a:gd name="T93" fmla="*/ 188 h 530"/>
                  <a:gd name="T94" fmla="*/ 311 w 886"/>
                  <a:gd name="T95" fmla="*/ 112 h 530"/>
                  <a:gd name="T96" fmla="*/ 278 w 886"/>
                  <a:gd name="T97" fmla="*/ 92 h 530"/>
                  <a:gd name="T98" fmla="*/ 245 w 886"/>
                  <a:gd name="T99" fmla="*/ 112 h 530"/>
                  <a:gd name="T100" fmla="*/ 212 w 886"/>
                  <a:gd name="T101" fmla="*/ 130 h 530"/>
                  <a:gd name="T102" fmla="*/ 180 w 886"/>
                  <a:gd name="T103" fmla="*/ 112 h 530"/>
                  <a:gd name="T104" fmla="*/ 114 w 886"/>
                  <a:gd name="T105" fmla="*/ 35 h 530"/>
                  <a:gd name="T106" fmla="*/ 73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4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8" y="150"/>
                    </a:moveTo>
                    <a:lnTo>
                      <a:pt x="278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8" y="226"/>
                    </a:cubicBezTo>
                    <a:lnTo>
                      <a:pt x="278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8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6" y="239"/>
                      <a:pt x="376" y="265"/>
                    </a:cubicBezTo>
                    <a:lnTo>
                      <a:pt x="376" y="265"/>
                    </a:lnTo>
                    <a:cubicBezTo>
                      <a:pt x="376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5" y="297"/>
                      <a:pt x="505" y="315"/>
                      <a:pt x="505" y="341"/>
                    </a:cubicBezTo>
                    <a:lnTo>
                      <a:pt x="505" y="341"/>
                    </a:lnTo>
                    <a:cubicBezTo>
                      <a:pt x="505" y="367"/>
                      <a:pt x="495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0" y="386"/>
                      <a:pt x="379" y="367"/>
                      <a:pt x="379" y="341"/>
                    </a:cubicBezTo>
                    <a:lnTo>
                      <a:pt x="379" y="341"/>
                    </a:lnTo>
                    <a:cubicBezTo>
                      <a:pt x="379" y="315"/>
                      <a:pt x="390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2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2" y="302"/>
                      <a:pt x="541" y="302"/>
                    </a:cubicBezTo>
                    <a:lnTo>
                      <a:pt x="541" y="302"/>
                    </a:lnTo>
                    <a:cubicBezTo>
                      <a:pt x="518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8" y="227"/>
                      <a:pt x="541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4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4" y="150"/>
                      <a:pt x="606" y="150"/>
                    </a:cubicBezTo>
                    <a:close/>
                    <a:moveTo>
                      <a:pt x="114" y="188"/>
                    </a:moveTo>
                    <a:lnTo>
                      <a:pt x="147" y="226"/>
                    </a:lnTo>
                    <a:lnTo>
                      <a:pt x="180" y="265"/>
                    </a:lnTo>
                    <a:lnTo>
                      <a:pt x="278" y="380"/>
                    </a:lnTo>
                    <a:lnTo>
                      <a:pt x="311" y="418"/>
                    </a:lnTo>
                    <a:lnTo>
                      <a:pt x="344" y="456"/>
                    </a:lnTo>
                    <a:lnTo>
                      <a:pt x="376" y="495"/>
                    </a:lnTo>
                    <a:lnTo>
                      <a:pt x="376" y="495"/>
                    </a:lnTo>
                    <a:cubicBezTo>
                      <a:pt x="388" y="507"/>
                      <a:pt x="401" y="517"/>
                      <a:pt x="417" y="523"/>
                    </a:cubicBezTo>
                    <a:lnTo>
                      <a:pt x="417" y="523"/>
                    </a:lnTo>
                    <a:cubicBezTo>
                      <a:pt x="434" y="529"/>
                      <a:pt x="450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79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1" y="7"/>
                    </a:cubicBezTo>
                    <a:lnTo>
                      <a:pt x="811" y="7"/>
                    </a:lnTo>
                    <a:cubicBezTo>
                      <a:pt x="794" y="12"/>
                      <a:pt x="781" y="22"/>
                      <a:pt x="770" y="35"/>
                    </a:cubicBezTo>
                    <a:lnTo>
                      <a:pt x="737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3" y="124"/>
                      <a:pt x="682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7" y="92"/>
                      <a:pt x="606" y="92"/>
                    </a:cubicBezTo>
                    <a:lnTo>
                      <a:pt x="606" y="92"/>
                    </a:lnTo>
                    <a:cubicBezTo>
                      <a:pt x="595" y="92"/>
                      <a:pt x="584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0" y="223"/>
                      <a:pt x="434" y="223"/>
                      <a:pt x="417" y="217"/>
                    </a:cubicBezTo>
                    <a:lnTo>
                      <a:pt x="417" y="217"/>
                    </a:lnTo>
                    <a:cubicBezTo>
                      <a:pt x="401" y="210"/>
                      <a:pt x="388" y="201"/>
                      <a:pt x="376" y="188"/>
                    </a:cubicBezTo>
                    <a:lnTo>
                      <a:pt x="344" y="150"/>
                    </a:lnTo>
                    <a:lnTo>
                      <a:pt x="311" y="112"/>
                    </a:lnTo>
                    <a:lnTo>
                      <a:pt x="311" y="112"/>
                    </a:lnTo>
                    <a:cubicBezTo>
                      <a:pt x="300" y="99"/>
                      <a:pt x="289" y="92"/>
                      <a:pt x="278" y="92"/>
                    </a:cubicBezTo>
                    <a:lnTo>
                      <a:pt x="278" y="92"/>
                    </a:lnTo>
                    <a:cubicBezTo>
                      <a:pt x="267" y="92"/>
                      <a:pt x="257" y="99"/>
                      <a:pt x="245" y="112"/>
                    </a:cubicBezTo>
                    <a:lnTo>
                      <a:pt x="245" y="112"/>
                    </a:lnTo>
                    <a:cubicBezTo>
                      <a:pt x="235" y="124"/>
                      <a:pt x="224" y="130"/>
                      <a:pt x="212" y="130"/>
                    </a:cubicBezTo>
                    <a:lnTo>
                      <a:pt x="212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89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7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114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9" name="Freeform 554">
                <a:extLst>
                  <a:ext uri="{FF2B5EF4-FFF2-40B4-BE49-F238E27FC236}">
                    <a16:creationId xmlns="" xmlns:a16="http://schemas.microsoft.com/office/drawing/2014/main" id="{EDBBE3A4-5D9B-9348-A6F3-FB174DB86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100638"/>
                <a:ext cx="53975" cy="128587"/>
              </a:xfrm>
              <a:custGeom>
                <a:avLst/>
                <a:gdLst>
                  <a:gd name="T0" fmla="*/ 65 w 148"/>
                  <a:gd name="T1" fmla="*/ 293 h 358"/>
                  <a:gd name="T2" fmla="*/ 98 w 148"/>
                  <a:gd name="T3" fmla="*/ 254 h 358"/>
                  <a:gd name="T4" fmla="*/ 131 w 148"/>
                  <a:gd name="T5" fmla="*/ 216 h 358"/>
                  <a:gd name="T6" fmla="*/ 131 w 148"/>
                  <a:gd name="T7" fmla="*/ 216 h 358"/>
                  <a:gd name="T8" fmla="*/ 147 w 148"/>
                  <a:gd name="T9" fmla="*/ 178 h 358"/>
                  <a:gd name="T10" fmla="*/ 147 w 148"/>
                  <a:gd name="T11" fmla="*/ 178 h 358"/>
                  <a:gd name="T12" fmla="*/ 131 w 148"/>
                  <a:gd name="T13" fmla="*/ 140 h 358"/>
                  <a:gd name="T14" fmla="*/ 98 w 148"/>
                  <a:gd name="T15" fmla="*/ 102 h 358"/>
                  <a:gd name="T16" fmla="*/ 65 w 148"/>
                  <a:gd name="T17" fmla="*/ 63 h 358"/>
                  <a:gd name="T18" fmla="*/ 33 w 148"/>
                  <a:gd name="T19" fmla="*/ 25 h 358"/>
                  <a:gd name="T20" fmla="*/ 33 w 148"/>
                  <a:gd name="T21" fmla="*/ 25 h 358"/>
                  <a:gd name="T22" fmla="*/ 0 w 148"/>
                  <a:gd name="T23" fmla="*/ 0 h 358"/>
                  <a:gd name="T24" fmla="*/ 0 w 148"/>
                  <a:gd name="T25" fmla="*/ 357 h 358"/>
                  <a:gd name="T26" fmla="*/ 0 w 148"/>
                  <a:gd name="T27" fmla="*/ 357 h 358"/>
                  <a:gd name="T28" fmla="*/ 33 w 148"/>
                  <a:gd name="T29" fmla="*/ 331 h 358"/>
                  <a:gd name="T30" fmla="*/ 65 w 148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358">
                    <a:moveTo>
                      <a:pt x="65" y="293"/>
                    </a:moveTo>
                    <a:lnTo>
                      <a:pt x="98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2" y="204"/>
                      <a:pt x="147" y="191"/>
                      <a:pt x="147" y="178"/>
                    </a:cubicBezTo>
                    <a:lnTo>
                      <a:pt x="147" y="178"/>
                    </a:lnTo>
                    <a:cubicBezTo>
                      <a:pt x="147" y="165"/>
                      <a:pt x="142" y="152"/>
                      <a:pt x="131" y="140"/>
                    </a:cubicBezTo>
                    <a:lnTo>
                      <a:pt x="98" y="102"/>
                    </a:lnTo>
                    <a:lnTo>
                      <a:pt x="65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3" y="342"/>
                      <a:pt x="33" y="331"/>
                    </a:cubicBezTo>
                    <a:lnTo>
                      <a:pt x="65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50" name="Freeform 555">
                <a:extLst>
                  <a:ext uri="{FF2B5EF4-FFF2-40B4-BE49-F238E27FC236}">
                    <a16:creationId xmlns="" xmlns:a16="http://schemas.microsoft.com/office/drawing/2014/main" id="{9A8DEA5A-A077-AE41-9E38-A628A69D1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935538"/>
                <a:ext cx="195262" cy="460375"/>
              </a:xfrm>
              <a:custGeom>
                <a:avLst/>
                <a:gdLst>
                  <a:gd name="T0" fmla="*/ 65 w 542"/>
                  <a:gd name="T1" fmla="*/ 1213 h 1277"/>
                  <a:gd name="T2" fmla="*/ 98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30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1 w 542"/>
                  <a:gd name="T19" fmla="*/ 868 h 1277"/>
                  <a:gd name="T20" fmla="*/ 394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1 w 542"/>
                  <a:gd name="T27" fmla="*/ 714 h 1277"/>
                  <a:gd name="T28" fmla="*/ 524 w 542"/>
                  <a:gd name="T29" fmla="*/ 676 h 1277"/>
                  <a:gd name="T30" fmla="*/ 524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4 w 542"/>
                  <a:gd name="T37" fmla="*/ 600 h 1277"/>
                  <a:gd name="T38" fmla="*/ 491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4 w 542"/>
                  <a:gd name="T45" fmla="*/ 447 h 1277"/>
                  <a:gd name="T46" fmla="*/ 361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30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8 w 542"/>
                  <a:gd name="T63" fmla="*/ 102 h 1277"/>
                  <a:gd name="T64" fmla="*/ 65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4 w 542"/>
                  <a:gd name="T83" fmla="*/ 638 h 1277"/>
                  <a:gd name="T84" fmla="*/ 344 w 542"/>
                  <a:gd name="T85" fmla="*/ 638 h 1277"/>
                  <a:gd name="T86" fmla="*/ 328 w 542"/>
                  <a:gd name="T87" fmla="*/ 676 h 1277"/>
                  <a:gd name="T88" fmla="*/ 230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5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5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5" y="1213"/>
                    </a:moveTo>
                    <a:lnTo>
                      <a:pt x="98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30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1" y="868"/>
                    </a:lnTo>
                    <a:lnTo>
                      <a:pt x="394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1" y="714"/>
                    </a:lnTo>
                    <a:lnTo>
                      <a:pt x="524" y="676"/>
                    </a:lnTo>
                    <a:lnTo>
                      <a:pt x="524" y="676"/>
                    </a:lnTo>
                    <a:cubicBezTo>
                      <a:pt x="536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6" y="612"/>
                      <a:pt x="524" y="600"/>
                    </a:cubicBezTo>
                    <a:lnTo>
                      <a:pt x="491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4" y="447"/>
                    </a:lnTo>
                    <a:lnTo>
                      <a:pt x="361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30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8" y="102"/>
                    </a:lnTo>
                    <a:lnTo>
                      <a:pt x="65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3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4" y="625"/>
                      <a:pt x="344" y="638"/>
                    </a:cubicBezTo>
                    <a:lnTo>
                      <a:pt x="344" y="638"/>
                    </a:lnTo>
                    <a:cubicBezTo>
                      <a:pt x="344" y="651"/>
                      <a:pt x="339" y="664"/>
                      <a:pt x="328" y="676"/>
                    </a:cubicBezTo>
                    <a:lnTo>
                      <a:pt x="230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5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3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3" y="1261"/>
                      <a:pt x="33" y="1251"/>
                    </a:cubicBezTo>
                    <a:lnTo>
                      <a:pt x="65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51" name="Freeform 556">
                <a:extLst>
                  <a:ext uri="{FF2B5EF4-FFF2-40B4-BE49-F238E27FC236}">
                    <a16:creationId xmlns="" xmlns:a16="http://schemas.microsoft.com/office/drawing/2014/main" id="{21944C35-ADBF-8745-AF7E-E99A697F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4463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2" name="Freeform 557">
                <a:extLst>
                  <a:ext uri="{FF2B5EF4-FFF2-40B4-BE49-F238E27FC236}">
                    <a16:creationId xmlns="" xmlns:a16="http://schemas.microsoft.com/office/drawing/2014/main" id="{5CE11893-2640-134E-9EA6-511C017E8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938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3" name="Freeform 558">
                <a:extLst>
                  <a:ext uri="{FF2B5EF4-FFF2-40B4-BE49-F238E27FC236}">
                    <a16:creationId xmlns="" xmlns:a16="http://schemas.microsoft.com/office/drawing/2014/main" id="{9644494F-2A64-9244-8665-1C00A4038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2088" y="5002213"/>
                <a:ext cx="46037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4" name="Freeform 559">
                <a:extLst>
                  <a:ext uri="{FF2B5EF4-FFF2-40B4-BE49-F238E27FC236}">
                    <a16:creationId xmlns="" xmlns:a16="http://schemas.microsoft.com/office/drawing/2014/main" id="{761CEC68-1A68-2741-9E63-71A50CAC9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018088"/>
                <a:ext cx="123825" cy="293687"/>
              </a:xfrm>
              <a:custGeom>
                <a:avLst/>
                <a:gdLst>
                  <a:gd name="T0" fmla="*/ 65 w 345"/>
                  <a:gd name="T1" fmla="*/ 752 h 817"/>
                  <a:gd name="T2" fmla="*/ 164 w 345"/>
                  <a:gd name="T3" fmla="*/ 638 h 817"/>
                  <a:gd name="T4" fmla="*/ 197 w 345"/>
                  <a:gd name="T5" fmla="*/ 600 h 817"/>
                  <a:gd name="T6" fmla="*/ 230 w 345"/>
                  <a:gd name="T7" fmla="*/ 561 h 817"/>
                  <a:gd name="T8" fmla="*/ 328 w 345"/>
                  <a:gd name="T9" fmla="*/ 446 h 817"/>
                  <a:gd name="T10" fmla="*/ 328 w 345"/>
                  <a:gd name="T11" fmla="*/ 446 h 817"/>
                  <a:gd name="T12" fmla="*/ 344 w 345"/>
                  <a:gd name="T13" fmla="*/ 408 h 817"/>
                  <a:gd name="T14" fmla="*/ 344 w 345"/>
                  <a:gd name="T15" fmla="*/ 408 h 817"/>
                  <a:gd name="T16" fmla="*/ 328 w 345"/>
                  <a:gd name="T17" fmla="*/ 370 h 817"/>
                  <a:gd name="T18" fmla="*/ 33 w 345"/>
                  <a:gd name="T19" fmla="*/ 25 h 817"/>
                  <a:gd name="T20" fmla="*/ 33 w 345"/>
                  <a:gd name="T21" fmla="*/ 25 h 817"/>
                  <a:gd name="T22" fmla="*/ 0 w 345"/>
                  <a:gd name="T23" fmla="*/ 0 h 817"/>
                  <a:gd name="T24" fmla="*/ 0 w 345"/>
                  <a:gd name="T25" fmla="*/ 230 h 817"/>
                  <a:gd name="T26" fmla="*/ 0 w 345"/>
                  <a:gd name="T27" fmla="*/ 230 h 817"/>
                  <a:gd name="T28" fmla="*/ 33 w 345"/>
                  <a:gd name="T29" fmla="*/ 255 h 817"/>
                  <a:gd name="T30" fmla="*/ 65 w 345"/>
                  <a:gd name="T31" fmla="*/ 293 h 817"/>
                  <a:gd name="T32" fmla="*/ 98 w 345"/>
                  <a:gd name="T33" fmla="*/ 332 h 817"/>
                  <a:gd name="T34" fmla="*/ 131 w 345"/>
                  <a:gd name="T35" fmla="*/ 370 h 817"/>
                  <a:gd name="T36" fmla="*/ 131 w 345"/>
                  <a:gd name="T37" fmla="*/ 370 h 817"/>
                  <a:gd name="T38" fmla="*/ 147 w 345"/>
                  <a:gd name="T39" fmla="*/ 408 h 817"/>
                  <a:gd name="T40" fmla="*/ 147 w 345"/>
                  <a:gd name="T41" fmla="*/ 408 h 817"/>
                  <a:gd name="T42" fmla="*/ 131 w 345"/>
                  <a:gd name="T43" fmla="*/ 446 h 817"/>
                  <a:gd name="T44" fmla="*/ 98 w 345"/>
                  <a:gd name="T45" fmla="*/ 484 h 817"/>
                  <a:gd name="T46" fmla="*/ 65 w 345"/>
                  <a:gd name="T47" fmla="*/ 523 h 817"/>
                  <a:gd name="T48" fmla="*/ 33 w 345"/>
                  <a:gd name="T49" fmla="*/ 561 h 817"/>
                  <a:gd name="T50" fmla="*/ 33 w 345"/>
                  <a:gd name="T51" fmla="*/ 561 h 817"/>
                  <a:gd name="T52" fmla="*/ 0 w 345"/>
                  <a:gd name="T53" fmla="*/ 587 h 817"/>
                  <a:gd name="T54" fmla="*/ 0 w 345"/>
                  <a:gd name="T55" fmla="*/ 816 h 817"/>
                  <a:gd name="T56" fmla="*/ 0 w 345"/>
                  <a:gd name="T57" fmla="*/ 816 h 817"/>
                  <a:gd name="T58" fmla="*/ 33 w 345"/>
                  <a:gd name="T59" fmla="*/ 791 h 817"/>
                  <a:gd name="T60" fmla="*/ 65 w 345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5" h="817">
                    <a:moveTo>
                      <a:pt x="65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30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4" y="421"/>
                      <a:pt x="344" y="408"/>
                    </a:cubicBezTo>
                    <a:lnTo>
                      <a:pt x="344" y="408"/>
                    </a:lnTo>
                    <a:cubicBezTo>
                      <a:pt x="344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65" y="293"/>
                    </a:lnTo>
                    <a:lnTo>
                      <a:pt x="98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2" y="382"/>
                      <a:pt x="147" y="395"/>
                      <a:pt x="147" y="408"/>
                    </a:cubicBezTo>
                    <a:lnTo>
                      <a:pt x="147" y="408"/>
                    </a:lnTo>
                    <a:cubicBezTo>
                      <a:pt x="147" y="421"/>
                      <a:pt x="142" y="434"/>
                      <a:pt x="131" y="446"/>
                    </a:cubicBezTo>
                    <a:lnTo>
                      <a:pt x="98" y="484"/>
                    </a:lnTo>
                    <a:lnTo>
                      <a:pt x="65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3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3" y="802"/>
                      <a:pt x="33" y="791"/>
                    </a:cubicBezTo>
                    <a:lnTo>
                      <a:pt x="65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5" name="Freeform 560">
                <a:extLst>
                  <a:ext uri="{FF2B5EF4-FFF2-40B4-BE49-F238E27FC236}">
                    <a16:creationId xmlns="" xmlns:a16="http://schemas.microsoft.com/office/drawing/2014/main" id="{6CCC126C-DF73-634E-B109-85D2315F7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2088" y="5276850"/>
                <a:ext cx="46037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6" name="Freeform 561">
                <a:extLst>
                  <a:ext uri="{FF2B5EF4-FFF2-40B4-BE49-F238E27FC236}">
                    <a16:creationId xmlns="" xmlns:a16="http://schemas.microsoft.com/office/drawing/2014/main" id="{78507058-3C16-CF4B-9487-B6ABA66B2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4463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7" name="Freeform 562">
                <a:extLst>
                  <a:ext uri="{FF2B5EF4-FFF2-40B4-BE49-F238E27FC236}">
                    <a16:creationId xmlns="" xmlns:a16="http://schemas.microsoft.com/office/drawing/2014/main" id="{6E6829A9-E31E-7B4D-B767-6009081F1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938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8" name="Freeform 563">
                <a:extLst>
                  <a:ext uri="{FF2B5EF4-FFF2-40B4-BE49-F238E27FC236}">
                    <a16:creationId xmlns="" xmlns:a16="http://schemas.microsoft.com/office/drawing/2014/main" id="{31EF9E4B-EC03-DE4C-AE08-B367B8893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3775" y="4957763"/>
                <a:ext cx="23813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9" name="Freeform 564">
                <a:extLst>
                  <a:ext uri="{FF2B5EF4-FFF2-40B4-BE49-F238E27FC236}">
                    <a16:creationId xmlns="" xmlns:a16="http://schemas.microsoft.com/office/drawing/2014/main" id="{666B0F29-F500-464B-BB35-67EA41A71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1250" y="4957763"/>
                <a:ext cx="23813" cy="26987"/>
              </a:xfrm>
              <a:custGeom>
                <a:avLst/>
                <a:gdLst>
                  <a:gd name="T0" fmla="*/ 33 w 67"/>
                  <a:gd name="T1" fmla="*/ 76 h 77"/>
                  <a:gd name="T2" fmla="*/ 33 w 67"/>
                  <a:gd name="T3" fmla="*/ 76 h 77"/>
                  <a:gd name="T4" fmla="*/ 66 w 67"/>
                  <a:gd name="T5" fmla="*/ 38 h 77"/>
                  <a:gd name="T6" fmla="*/ 66 w 67"/>
                  <a:gd name="T7" fmla="*/ 38 h 77"/>
                  <a:gd name="T8" fmla="*/ 33 w 67"/>
                  <a:gd name="T9" fmla="*/ 0 h 77"/>
                  <a:gd name="T10" fmla="*/ 33 w 67"/>
                  <a:gd name="T11" fmla="*/ 0 h 77"/>
                  <a:gd name="T12" fmla="*/ 0 w 67"/>
                  <a:gd name="T13" fmla="*/ 38 h 77"/>
                  <a:gd name="T14" fmla="*/ 0 w 67"/>
                  <a:gd name="T15" fmla="*/ 38 h 77"/>
                  <a:gd name="T16" fmla="*/ 33 w 67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6" y="63"/>
                      <a:pt x="66" y="38"/>
                    </a:cubicBezTo>
                    <a:lnTo>
                      <a:pt x="66" y="38"/>
                    </a:lnTo>
                    <a:cubicBezTo>
                      <a:pt x="66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0" name="Freeform 565">
                <a:extLst>
                  <a:ext uri="{FF2B5EF4-FFF2-40B4-BE49-F238E27FC236}">
                    <a16:creationId xmlns="" xmlns:a16="http://schemas.microsoft.com/office/drawing/2014/main" id="{88619EDA-D3A6-2248-9697-954B1FBD3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2988" y="5002213"/>
                <a:ext cx="46037" cy="50800"/>
              </a:xfrm>
              <a:custGeom>
                <a:avLst/>
                <a:gdLst>
                  <a:gd name="T0" fmla="*/ 31 w 126"/>
                  <a:gd name="T1" fmla="*/ 127 h 141"/>
                  <a:gd name="T2" fmla="*/ 31 w 126"/>
                  <a:gd name="T3" fmla="*/ 127 h 141"/>
                  <a:gd name="T4" fmla="*/ 94 w 126"/>
                  <a:gd name="T5" fmla="*/ 127 h 141"/>
                  <a:gd name="T6" fmla="*/ 94 w 126"/>
                  <a:gd name="T7" fmla="*/ 127 h 141"/>
                  <a:gd name="T8" fmla="*/ 125 w 126"/>
                  <a:gd name="T9" fmla="*/ 70 h 141"/>
                  <a:gd name="T10" fmla="*/ 125 w 126"/>
                  <a:gd name="T11" fmla="*/ 70 h 141"/>
                  <a:gd name="T12" fmla="*/ 94 w 126"/>
                  <a:gd name="T13" fmla="*/ 13 h 141"/>
                  <a:gd name="T14" fmla="*/ 94 w 126"/>
                  <a:gd name="T15" fmla="*/ 13 h 141"/>
                  <a:gd name="T16" fmla="*/ 31 w 126"/>
                  <a:gd name="T17" fmla="*/ 13 h 141"/>
                  <a:gd name="T18" fmla="*/ 31 w 126"/>
                  <a:gd name="T19" fmla="*/ 13 h 141"/>
                  <a:gd name="T20" fmla="*/ 0 w 126"/>
                  <a:gd name="T21" fmla="*/ 70 h 141"/>
                  <a:gd name="T22" fmla="*/ 0 w 126"/>
                  <a:gd name="T23" fmla="*/ 70 h 141"/>
                  <a:gd name="T24" fmla="*/ 31 w 126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5" y="96"/>
                      <a:pt x="125" y="70"/>
                    </a:cubicBezTo>
                    <a:lnTo>
                      <a:pt x="125" y="70"/>
                    </a:lnTo>
                    <a:cubicBezTo>
                      <a:pt x="125" y="44"/>
                      <a:pt x="115" y="26"/>
                      <a:pt x="94" y="13"/>
                    </a:cubicBez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1" name="Freeform 566">
                <a:extLst>
                  <a:ext uri="{FF2B5EF4-FFF2-40B4-BE49-F238E27FC236}">
                    <a16:creationId xmlns="" xmlns:a16="http://schemas.microsoft.com/office/drawing/2014/main" id="{99732CF9-5BD2-F643-B682-EACDD9F64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875213"/>
                <a:ext cx="1700212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4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69 w 4721"/>
                  <a:gd name="T11" fmla="*/ 1111 h 1609"/>
                  <a:gd name="T12" fmla="*/ 3245 w 4721"/>
                  <a:gd name="T13" fmla="*/ 1111 h 1609"/>
                  <a:gd name="T14" fmla="*/ 2753 w 4721"/>
                  <a:gd name="T15" fmla="*/ 1455 h 1609"/>
                  <a:gd name="T16" fmla="*/ 3278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8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4 w 4721"/>
                  <a:gd name="T29" fmla="*/ 1417 h 1609"/>
                  <a:gd name="T30" fmla="*/ 3344 w 4721"/>
                  <a:gd name="T31" fmla="*/ 1436 h 1609"/>
                  <a:gd name="T32" fmla="*/ 3114 w 4721"/>
                  <a:gd name="T33" fmla="*/ 1417 h 1609"/>
                  <a:gd name="T34" fmla="*/ 3573 w 4721"/>
                  <a:gd name="T35" fmla="*/ 1034 h 1609"/>
                  <a:gd name="T36" fmla="*/ 2524 w 4721"/>
                  <a:gd name="T37" fmla="*/ 1417 h 1609"/>
                  <a:gd name="T38" fmla="*/ 2475 w 4721"/>
                  <a:gd name="T39" fmla="*/ 115 h 1609"/>
                  <a:gd name="T40" fmla="*/ 2917 w 4721"/>
                  <a:gd name="T41" fmla="*/ 498 h 1609"/>
                  <a:gd name="T42" fmla="*/ 2917 w 4721"/>
                  <a:gd name="T43" fmla="*/ 1111 h 1609"/>
                  <a:gd name="T44" fmla="*/ 2229 w 4721"/>
                  <a:gd name="T45" fmla="*/ 1379 h 1609"/>
                  <a:gd name="T46" fmla="*/ 2303 w 4721"/>
                  <a:gd name="T47" fmla="*/ 162 h 1609"/>
                  <a:gd name="T48" fmla="*/ 2753 w 4721"/>
                  <a:gd name="T49" fmla="*/ 613 h 1609"/>
                  <a:gd name="T50" fmla="*/ 2622 w 4721"/>
                  <a:gd name="T51" fmla="*/ 1148 h 1609"/>
                  <a:gd name="T52" fmla="*/ 1901 w 4721"/>
                  <a:gd name="T53" fmla="*/ 1302 h 1609"/>
                  <a:gd name="T54" fmla="*/ 1508 w 4721"/>
                  <a:gd name="T55" fmla="*/ 766 h 1609"/>
                  <a:gd name="T56" fmla="*/ 2155 w 4721"/>
                  <a:gd name="T57" fmla="*/ 87 h 1609"/>
                  <a:gd name="T58" fmla="*/ 1737 w 4721"/>
                  <a:gd name="T59" fmla="*/ 651 h 1609"/>
                  <a:gd name="T60" fmla="*/ 2130 w 4721"/>
                  <a:gd name="T61" fmla="*/ 1417 h 1609"/>
                  <a:gd name="T62" fmla="*/ 1606 w 4721"/>
                  <a:gd name="T63" fmla="*/ 1340 h 1609"/>
                  <a:gd name="T64" fmla="*/ 1122 w 4721"/>
                  <a:gd name="T65" fmla="*/ 852 h 1609"/>
                  <a:gd name="T66" fmla="*/ 459 w 4721"/>
                  <a:gd name="T67" fmla="*/ 1531 h 1609"/>
                  <a:gd name="T68" fmla="*/ 721 w 4721"/>
                  <a:gd name="T69" fmla="*/ 1072 h 1609"/>
                  <a:gd name="T70" fmla="*/ 655 w 4721"/>
                  <a:gd name="T71" fmla="*/ 460 h 1609"/>
                  <a:gd name="T72" fmla="*/ 622 w 4721"/>
                  <a:gd name="T73" fmla="*/ 192 h 1609"/>
                  <a:gd name="T74" fmla="*/ 1122 w 4721"/>
                  <a:gd name="T75" fmla="*/ 757 h 1609"/>
                  <a:gd name="T76" fmla="*/ 1778 w 4721"/>
                  <a:gd name="T77" fmla="*/ 87 h 1609"/>
                  <a:gd name="T78" fmla="*/ 1508 w 4721"/>
                  <a:gd name="T79" fmla="*/ 613 h 1609"/>
                  <a:gd name="T80" fmla="*/ 1475 w 4721"/>
                  <a:gd name="T81" fmla="*/ 1494 h 1609"/>
                  <a:gd name="T82" fmla="*/ 1122 w 4721"/>
                  <a:gd name="T83" fmla="*/ 1312 h 1609"/>
                  <a:gd name="T84" fmla="*/ 778 w 4721"/>
                  <a:gd name="T85" fmla="*/ 1523 h 1609"/>
                  <a:gd name="T86" fmla="*/ 1081 w 4721"/>
                  <a:gd name="T87" fmla="*/ 1034 h 1609"/>
                  <a:gd name="T88" fmla="*/ 188 w 4721"/>
                  <a:gd name="T89" fmla="*/ 1523 h 1609"/>
                  <a:gd name="T90" fmla="*/ 655 w 4721"/>
                  <a:gd name="T91" fmla="*/ 842 h 1609"/>
                  <a:gd name="T92" fmla="*/ 361 w 4721"/>
                  <a:gd name="T93" fmla="*/ 268 h 1609"/>
                  <a:gd name="T94" fmla="*/ 803 w 4721"/>
                  <a:gd name="T95" fmla="*/ 804 h 1609"/>
                  <a:gd name="T96" fmla="*/ 819 w 4721"/>
                  <a:gd name="T97" fmla="*/ 115 h 1609"/>
                  <a:gd name="T98" fmla="*/ 1172 w 4721"/>
                  <a:gd name="T99" fmla="*/ 297 h 1609"/>
                  <a:gd name="T100" fmla="*/ 1565 w 4721"/>
                  <a:gd name="T101" fmla="*/ 87 h 1609"/>
                  <a:gd name="T102" fmla="*/ 1122 w 4721"/>
                  <a:gd name="T103" fmla="*/ 603 h 1609"/>
                  <a:gd name="T104" fmla="*/ 3139 w 4721"/>
                  <a:gd name="T105" fmla="*/ 87 h 1609"/>
                  <a:gd name="T106" fmla="*/ 3532 w 4721"/>
                  <a:gd name="T107" fmla="*/ 297 h 1609"/>
                  <a:gd name="T108" fmla="*/ 3876 w 4721"/>
                  <a:gd name="T109" fmla="*/ 87 h 1609"/>
                  <a:gd name="T110" fmla="*/ 3482 w 4721"/>
                  <a:gd name="T111" fmla="*/ 603 h 1609"/>
                  <a:gd name="T112" fmla="*/ 0 w 4721"/>
                  <a:gd name="T113" fmla="*/ 166 h 1609"/>
                  <a:gd name="T114" fmla="*/ 491 w 4721"/>
                  <a:gd name="T115" fmla="*/ 728 h 1609"/>
                  <a:gd name="T116" fmla="*/ 164 w 4721"/>
                  <a:gd name="T117" fmla="*/ 1264 h 1609"/>
                  <a:gd name="T118" fmla="*/ 4589 w 4721"/>
                  <a:gd name="T119" fmla="*/ 1379 h 1609"/>
                  <a:gd name="T120" fmla="*/ 4663 w 4721"/>
                  <a:gd name="T121" fmla="*/ 16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4" y="153"/>
                    </a:moveTo>
                    <a:lnTo>
                      <a:pt x="4491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3" y="306"/>
                    </a:lnTo>
                    <a:lnTo>
                      <a:pt x="4360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9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2" y="791"/>
                      <a:pt x="3982" y="804"/>
                    </a:cubicBezTo>
                    <a:lnTo>
                      <a:pt x="3982" y="804"/>
                    </a:lnTo>
                    <a:cubicBezTo>
                      <a:pt x="3982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9" y="1111"/>
                    </a:lnTo>
                    <a:lnTo>
                      <a:pt x="4327" y="1225"/>
                    </a:lnTo>
                    <a:lnTo>
                      <a:pt x="4360" y="1264"/>
                    </a:lnTo>
                    <a:lnTo>
                      <a:pt x="4393" y="1302"/>
                    </a:lnTo>
                    <a:lnTo>
                      <a:pt x="4491" y="1417"/>
                    </a:lnTo>
                    <a:lnTo>
                      <a:pt x="4524" y="1455"/>
                    </a:lnTo>
                    <a:lnTo>
                      <a:pt x="4524" y="1455"/>
                    </a:lnTo>
                    <a:cubicBezTo>
                      <a:pt x="4534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2" y="1516"/>
                      <a:pt x="4515" y="1523"/>
                    </a:cubicBezTo>
                    <a:lnTo>
                      <a:pt x="4515" y="1523"/>
                    </a:lnTo>
                    <a:cubicBezTo>
                      <a:pt x="4499" y="1529"/>
                      <a:pt x="4482" y="1529"/>
                      <a:pt x="4466" y="1523"/>
                    </a:cubicBezTo>
                    <a:lnTo>
                      <a:pt x="4466" y="1523"/>
                    </a:lnTo>
                    <a:cubicBezTo>
                      <a:pt x="4449" y="1516"/>
                      <a:pt x="4436" y="1506"/>
                      <a:pt x="4425" y="1494"/>
                    </a:cubicBezTo>
                    <a:lnTo>
                      <a:pt x="4393" y="1455"/>
                    </a:lnTo>
                    <a:lnTo>
                      <a:pt x="4360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9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9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3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49" y="92"/>
                      <a:pt x="4466" y="87"/>
                    </a:cubicBezTo>
                    <a:lnTo>
                      <a:pt x="4466" y="87"/>
                    </a:lnTo>
                    <a:cubicBezTo>
                      <a:pt x="4482" y="80"/>
                      <a:pt x="4499" y="80"/>
                      <a:pt x="4515" y="87"/>
                    </a:cubicBezTo>
                    <a:lnTo>
                      <a:pt x="4515" y="87"/>
                    </a:lnTo>
                    <a:cubicBezTo>
                      <a:pt x="4532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4" y="140"/>
                      <a:pt x="4524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7" y="1531"/>
                      <a:pt x="4196" y="1531"/>
                    </a:cubicBezTo>
                    <a:lnTo>
                      <a:pt x="4196" y="1531"/>
                    </a:lnTo>
                    <a:cubicBezTo>
                      <a:pt x="4173" y="1531"/>
                      <a:pt x="4155" y="1529"/>
                      <a:pt x="4138" y="1523"/>
                    </a:cubicBezTo>
                    <a:lnTo>
                      <a:pt x="4138" y="1523"/>
                    </a:lnTo>
                    <a:cubicBezTo>
                      <a:pt x="4122" y="1516"/>
                      <a:pt x="4108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5" y="1187"/>
                    </a:lnTo>
                    <a:lnTo>
                      <a:pt x="3802" y="1148"/>
                    </a:lnTo>
                    <a:lnTo>
                      <a:pt x="3769" y="1111"/>
                    </a:lnTo>
                    <a:lnTo>
                      <a:pt x="3737" y="1072"/>
                    </a:lnTo>
                    <a:lnTo>
                      <a:pt x="3704" y="1034"/>
                    </a:lnTo>
                    <a:lnTo>
                      <a:pt x="3671" y="996"/>
                    </a:lnTo>
                    <a:lnTo>
                      <a:pt x="3638" y="958"/>
                    </a:lnTo>
                    <a:lnTo>
                      <a:pt x="3606" y="919"/>
                    </a:lnTo>
                    <a:lnTo>
                      <a:pt x="3573" y="880"/>
                    </a:lnTo>
                    <a:lnTo>
                      <a:pt x="3573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2" y="852"/>
                    </a:cubicBezTo>
                    <a:lnTo>
                      <a:pt x="3482" y="852"/>
                    </a:lnTo>
                    <a:cubicBezTo>
                      <a:pt x="3466" y="858"/>
                      <a:pt x="3453" y="868"/>
                      <a:pt x="3442" y="880"/>
                    </a:cubicBezTo>
                    <a:lnTo>
                      <a:pt x="3409" y="919"/>
                    </a:lnTo>
                    <a:lnTo>
                      <a:pt x="3311" y="1034"/>
                    </a:lnTo>
                    <a:lnTo>
                      <a:pt x="3278" y="1072"/>
                    </a:lnTo>
                    <a:lnTo>
                      <a:pt x="3245" y="1111"/>
                    </a:lnTo>
                    <a:lnTo>
                      <a:pt x="3147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7" y="1506"/>
                      <a:pt x="2893" y="1516"/>
                      <a:pt x="2877" y="1523"/>
                    </a:cubicBezTo>
                    <a:lnTo>
                      <a:pt x="2877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7" y="1531"/>
                      <a:pt x="2778" y="1529"/>
                      <a:pt x="2762" y="1523"/>
                    </a:cubicBezTo>
                    <a:lnTo>
                      <a:pt x="2762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3" y="1468"/>
                      <a:pt x="2753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1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5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7" y="996"/>
                    </a:lnTo>
                    <a:lnTo>
                      <a:pt x="3180" y="958"/>
                    </a:lnTo>
                    <a:lnTo>
                      <a:pt x="3213" y="919"/>
                    </a:lnTo>
                    <a:lnTo>
                      <a:pt x="3245" y="880"/>
                    </a:lnTo>
                    <a:lnTo>
                      <a:pt x="3278" y="842"/>
                    </a:lnTo>
                    <a:lnTo>
                      <a:pt x="3278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8" y="766"/>
                    </a:cubicBezTo>
                    <a:lnTo>
                      <a:pt x="3245" y="728"/>
                    </a:lnTo>
                    <a:lnTo>
                      <a:pt x="3213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5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1" y="268"/>
                    </a:lnTo>
                    <a:lnTo>
                      <a:pt x="2753" y="153"/>
                    </a:lnTo>
                    <a:lnTo>
                      <a:pt x="2753" y="153"/>
                    </a:lnTo>
                    <a:cubicBezTo>
                      <a:pt x="2743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2" y="87"/>
                    </a:cubicBezTo>
                    <a:lnTo>
                      <a:pt x="2762" y="87"/>
                    </a:lnTo>
                    <a:cubicBezTo>
                      <a:pt x="2778" y="80"/>
                      <a:pt x="2797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7" y="87"/>
                    </a:cubicBezTo>
                    <a:lnTo>
                      <a:pt x="2877" y="87"/>
                    </a:lnTo>
                    <a:cubicBezTo>
                      <a:pt x="2893" y="92"/>
                      <a:pt x="2907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5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7" y="383"/>
                    </a:lnTo>
                    <a:lnTo>
                      <a:pt x="3180" y="421"/>
                    </a:lnTo>
                    <a:lnTo>
                      <a:pt x="3213" y="460"/>
                    </a:lnTo>
                    <a:lnTo>
                      <a:pt x="3245" y="498"/>
                    </a:lnTo>
                    <a:lnTo>
                      <a:pt x="3278" y="536"/>
                    </a:lnTo>
                    <a:lnTo>
                      <a:pt x="3311" y="575"/>
                    </a:lnTo>
                    <a:lnTo>
                      <a:pt x="3344" y="613"/>
                    </a:lnTo>
                    <a:lnTo>
                      <a:pt x="3376" y="651"/>
                    </a:lnTo>
                    <a:lnTo>
                      <a:pt x="3409" y="689"/>
                    </a:lnTo>
                    <a:lnTo>
                      <a:pt x="3442" y="728"/>
                    </a:lnTo>
                    <a:lnTo>
                      <a:pt x="3442" y="728"/>
                    </a:lnTo>
                    <a:cubicBezTo>
                      <a:pt x="3453" y="740"/>
                      <a:pt x="3466" y="750"/>
                      <a:pt x="3482" y="757"/>
                    </a:cubicBezTo>
                    <a:lnTo>
                      <a:pt x="3482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3" y="728"/>
                    </a:cubicBezTo>
                    <a:lnTo>
                      <a:pt x="3606" y="689"/>
                    </a:lnTo>
                    <a:lnTo>
                      <a:pt x="3638" y="651"/>
                    </a:lnTo>
                    <a:lnTo>
                      <a:pt x="3737" y="536"/>
                    </a:lnTo>
                    <a:lnTo>
                      <a:pt x="3769" y="498"/>
                    </a:lnTo>
                    <a:lnTo>
                      <a:pt x="3802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8" y="102"/>
                      <a:pt x="4122" y="92"/>
                      <a:pt x="4138" y="87"/>
                    </a:cubicBezTo>
                    <a:lnTo>
                      <a:pt x="4138" y="87"/>
                    </a:lnTo>
                    <a:cubicBezTo>
                      <a:pt x="4155" y="80"/>
                      <a:pt x="4173" y="77"/>
                      <a:pt x="4196" y="77"/>
                    </a:cubicBezTo>
                    <a:lnTo>
                      <a:pt x="4196" y="77"/>
                    </a:lnTo>
                    <a:cubicBezTo>
                      <a:pt x="4217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69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9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5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1" y="791"/>
                      <a:pt x="3721" y="804"/>
                    </a:cubicBezTo>
                    <a:lnTo>
                      <a:pt x="3721" y="804"/>
                    </a:lnTo>
                    <a:cubicBezTo>
                      <a:pt x="3721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69" y="1516"/>
                      <a:pt x="4253" y="1523"/>
                    </a:cubicBezTo>
                    <a:close/>
                    <a:moveTo>
                      <a:pt x="3925" y="1523"/>
                    </a:moveTo>
                    <a:lnTo>
                      <a:pt x="3925" y="1523"/>
                    </a:lnTo>
                    <a:cubicBezTo>
                      <a:pt x="3909" y="1529"/>
                      <a:pt x="3892" y="1529"/>
                      <a:pt x="3876" y="1523"/>
                    </a:cubicBezTo>
                    <a:lnTo>
                      <a:pt x="3876" y="1523"/>
                    </a:lnTo>
                    <a:cubicBezTo>
                      <a:pt x="3860" y="1516"/>
                      <a:pt x="3846" y="1506"/>
                      <a:pt x="3835" y="1494"/>
                    </a:cubicBezTo>
                    <a:lnTo>
                      <a:pt x="3802" y="1455"/>
                    </a:lnTo>
                    <a:lnTo>
                      <a:pt x="3769" y="1417"/>
                    </a:lnTo>
                    <a:lnTo>
                      <a:pt x="3769" y="1417"/>
                    </a:lnTo>
                    <a:cubicBezTo>
                      <a:pt x="3758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5" y="1404"/>
                      <a:pt x="3704" y="1417"/>
                    </a:cubicBezTo>
                    <a:lnTo>
                      <a:pt x="3704" y="1417"/>
                    </a:lnTo>
                    <a:cubicBezTo>
                      <a:pt x="3693" y="1430"/>
                      <a:pt x="3682" y="1436"/>
                      <a:pt x="3671" y="1436"/>
                    </a:cubicBezTo>
                    <a:lnTo>
                      <a:pt x="3671" y="1436"/>
                    </a:lnTo>
                    <a:cubicBezTo>
                      <a:pt x="3660" y="1436"/>
                      <a:pt x="3649" y="1430"/>
                      <a:pt x="3638" y="1417"/>
                    </a:cubicBezTo>
                    <a:lnTo>
                      <a:pt x="3606" y="1379"/>
                    </a:lnTo>
                    <a:lnTo>
                      <a:pt x="3573" y="1340"/>
                    </a:lnTo>
                    <a:lnTo>
                      <a:pt x="3573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2" y="1312"/>
                    </a:cubicBezTo>
                    <a:lnTo>
                      <a:pt x="3482" y="1312"/>
                    </a:lnTo>
                    <a:cubicBezTo>
                      <a:pt x="3466" y="1318"/>
                      <a:pt x="3453" y="1327"/>
                      <a:pt x="3442" y="1340"/>
                    </a:cubicBezTo>
                    <a:lnTo>
                      <a:pt x="3409" y="1379"/>
                    </a:lnTo>
                    <a:lnTo>
                      <a:pt x="3376" y="1417"/>
                    </a:lnTo>
                    <a:lnTo>
                      <a:pt x="3376" y="1417"/>
                    </a:lnTo>
                    <a:cubicBezTo>
                      <a:pt x="3365" y="1430"/>
                      <a:pt x="3354" y="1436"/>
                      <a:pt x="3344" y="1436"/>
                    </a:cubicBezTo>
                    <a:lnTo>
                      <a:pt x="3344" y="1436"/>
                    </a:lnTo>
                    <a:cubicBezTo>
                      <a:pt x="3332" y="1436"/>
                      <a:pt x="3322" y="1430"/>
                      <a:pt x="3311" y="1417"/>
                    </a:cubicBezTo>
                    <a:lnTo>
                      <a:pt x="3311" y="1417"/>
                    </a:lnTo>
                    <a:cubicBezTo>
                      <a:pt x="3300" y="1404"/>
                      <a:pt x="3289" y="1398"/>
                      <a:pt x="3278" y="1398"/>
                    </a:cubicBezTo>
                    <a:lnTo>
                      <a:pt x="3278" y="1398"/>
                    </a:lnTo>
                    <a:cubicBezTo>
                      <a:pt x="3267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9" y="1506"/>
                      <a:pt x="3154" y="1516"/>
                      <a:pt x="3139" y="1523"/>
                    </a:cubicBezTo>
                    <a:lnTo>
                      <a:pt x="3139" y="1523"/>
                    </a:lnTo>
                    <a:cubicBezTo>
                      <a:pt x="3122" y="1529"/>
                      <a:pt x="3106" y="1529"/>
                      <a:pt x="3089" y="1523"/>
                    </a:cubicBezTo>
                    <a:lnTo>
                      <a:pt x="3089" y="1523"/>
                    </a:lnTo>
                    <a:cubicBezTo>
                      <a:pt x="3073" y="1516"/>
                      <a:pt x="3065" y="1506"/>
                      <a:pt x="3065" y="1494"/>
                    </a:cubicBezTo>
                    <a:lnTo>
                      <a:pt x="3065" y="1494"/>
                    </a:lnTo>
                    <a:cubicBezTo>
                      <a:pt x="3065" y="1481"/>
                      <a:pt x="3070" y="1468"/>
                      <a:pt x="3081" y="1455"/>
                    </a:cubicBezTo>
                    <a:lnTo>
                      <a:pt x="3114" y="1417"/>
                    </a:lnTo>
                    <a:lnTo>
                      <a:pt x="3147" y="1379"/>
                    </a:lnTo>
                    <a:lnTo>
                      <a:pt x="3180" y="1340"/>
                    </a:lnTo>
                    <a:lnTo>
                      <a:pt x="3213" y="1302"/>
                    </a:lnTo>
                    <a:lnTo>
                      <a:pt x="3245" y="1264"/>
                    </a:lnTo>
                    <a:lnTo>
                      <a:pt x="3278" y="1225"/>
                    </a:lnTo>
                    <a:lnTo>
                      <a:pt x="3311" y="1187"/>
                    </a:lnTo>
                    <a:lnTo>
                      <a:pt x="3344" y="1148"/>
                    </a:lnTo>
                    <a:lnTo>
                      <a:pt x="3376" y="1111"/>
                    </a:lnTo>
                    <a:lnTo>
                      <a:pt x="3409" y="1072"/>
                    </a:lnTo>
                    <a:lnTo>
                      <a:pt x="3442" y="1034"/>
                    </a:lnTo>
                    <a:lnTo>
                      <a:pt x="3442" y="1034"/>
                    </a:lnTo>
                    <a:cubicBezTo>
                      <a:pt x="3453" y="1021"/>
                      <a:pt x="3466" y="1011"/>
                      <a:pt x="3482" y="1005"/>
                    </a:cubicBezTo>
                    <a:lnTo>
                      <a:pt x="3482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3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4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1" y="1516"/>
                      <a:pt x="3925" y="1523"/>
                    </a:cubicBezTo>
                    <a:close/>
                    <a:moveTo>
                      <a:pt x="2622" y="1455"/>
                    </a:moveTo>
                    <a:lnTo>
                      <a:pt x="2589" y="1494"/>
                    </a:lnTo>
                    <a:lnTo>
                      <a:pt x="2589" y="1494"/>
                    </a:lnTo>
                    <a:cubicBezTo>
                      <a:pt x="2579" y="1506"/>
                      <a:pt x="2565" y="1516"/>
                      <a:pt x="2548" y="1523"/>
                    </a:cubicBezTo>
                    <a:lnTo>
                      <a:pt x="2548" y="1523"/>
                    </a:lnTo>
                    <a:cubicBezTo>
                      <a:pt x="2532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0" y="1468"/>
                      <a:pt x="2491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89" y="1340"/>
                    </a:lnTo>
                    <a:lnTo>
                      <a:pt x="2687" y="1225"/>
                    </a:lnTo>
                    <a:lnTo>
                      <a:pt x="2721" y="1187"/>
                    </a:lnTo>
                    <a:lnTo>
                      <a:pt x="2753" y="1148"/>
                    </a:lnTo>
                    <a:lnTo>
                      <a:pt x="2851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5" y="842"/>
                    </a:lnTo>
                    <a:lnTo>
                      <a:pt x="3015" y="842"/>
                    </a:lnTo>
                    <a:cubicBezTo>
                      <a:pt x="3027" y="830"/>
                      <a:pt x="3032" y="817"/>
                      <a:pt x="3032" y="804"/>
                    </a:cubicBezTo>
                    <a:lnTo>
                      <a:pt x="3032" y="804"/>
                    </a:lnTo>
                    <a:cubicBezTo>
                      <a:pt x="3032" y="791"/>
                      <a:pt x="3027" y="778"/>
                      <a:pt x="3015" y="766"/>
                    </a:cubicBezTo>
                    <a:lnTo>
                      <a:pt x="2491" y="153"/>
                    </a:lnTo>
                    <a:lnTo>
                      <a:pt x="2491" y="153"/>
                    </a:lnTo>
                    <a:cubicBezTo>
                      <a:pt x="2480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2" y="80"/>
                      <a:pt x="2548" y="87"/>
                    </a:cubicBezTo>
                    <a:lnTo>
                      <a:pt x="2548" y="87"/>
                    </a:lnTo>
                    <a:cubicBezTo>
                      <a:pt x="2565" y="92"/>
                      <a:pt x="2579" y="102"/>
                      <a:pt x="2589" y="115"/>
                    </a:cubicBezTo>
                    <a:lnTo>
                      <a:pt x="2622" y="153"/>
                    </a:lnTo>
                    <a:lnTo>
                      <a:pt x="2655" y="192"/>
                    </a:lnTo>
                    <a:lnTo>
                      <a:pt x="2687" y="230"/>
                    </a:lnTo>
                    <a:lnTo>
                      <a:pt x="2721" y="268"/>
                    </a:lnTo>
                    <a:lnTo>
                      <a:pt x="2753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1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5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7" y="766"/>
                    </a:lnTo>
                    <a:lnTo>
                      <a:pt x="3147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7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3" y="1302"/>
                    </a:lnTo>
                    <a:lnTo>
                      <a:pt x="2655" y="1417"/>
                    </a:lnTo>
                    <a:lnTo>
                      <a:pt x="2622" y="1455"/>
                    </a:lnTo>
                    <a:close/>
                    <a:moveTo>
                      <a:pt x="2426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3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8" y="1443"/>
                      <a:pt x="2354" y="1444"/>
                      <a:pt x="2352" y="1446"/>
                    </a:cubicBezTo>
                    <a:lnTo>
                      <a:pt x="2352" y="1446"/>
                    </a:lnTo>
                    <a:cubicBezTo>
                      <a:pt x="2335" y="1452"/>
                      <a:pt x="2319" y="1452"/>
                      <a:pt x="2303" y="1446"/>
                    </a:cubicBezTo>
                    <a:lnTo>
                      <a:pt x="2303" y="1446"/>
                    </a:lnTo>
                    <a:cubicBezTo>
                      <a:pt x="2286" y="1439"/>
                      <a:pt x="2272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1" y="996"/>
                    </a:lnTo>
                    <a:lnTo>
                      <a:pt x="1868" y="958"/>
                    </a:lnTo>
                    <a:lnTo>
                      <a:pt x="1770" y="842"/>
                    </a:lnTo>
                    <a:lnTo>
                      <a:pt x="1770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0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2" y="179"/>
                      <a:pt x="2286" y="169"/>
                      <a:pt x="2303" y="162"/>
                    </a:cubicBezTo>
                    <a:lnTo>
                      <a:pt x="2303" y="162"/>
                    </a:lnTo>
                    <a:cubicBezTo>
                      <a:pt x="2319" y="157"/>
                      <a:pt x="2335" y="157"/>
                      <a:pt x="2352" y="162"/>
                    </a:cubicBezTo>
                    <a:lnTo>
                      <a:pt x="2352" y="162"/>
                    </a:lnTo>
                    <a:cubicBezTo>
                      <a:pt x="2354" y="163"/>
                      <a:pt x="2358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3" y="181"/>
                      <a:pt x="2393" y="192"/>
                    </a:cubicBezTo>
                    <a:lnTo>
                      <a:pt x="2426" y="230"/>
                    </a:lnTo>
                    <a:lnTo>
                      <a:pt x="2458" y="268"/>
                    </a:lnTo>
                    <a:lnTo>
                      <a:pt x="2491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89" y="421"/>
                    </a:lnTo>
                    <a:lnTo>
                      <a:pt x="2622" y="460"/>
                    </a:lnTo>
                    <a:lnTo>
                      <a:pt x="2655" y="498"/>
                    </a:lnTo>
                    <a:lnTo>
                      <a:pt x="2687" y="536"/>
                    </a:lnTo>
                    <a:lnTo>
                      <a:pt x="2721" y="575"/>
                    </a:lnTo>
                    <a:lnTo>
                      <a:pt x="2753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1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6" y="778"/>
                      <a:pt x="2901" y="791"/>
                      <a:pt x="2901" y="804"/>
                    </a:cubicBezTo>
                    <a:lnTo>
                      <a:pt x="2901" y="804"/>
                    </a:lnTo>
                    <a:cubicBezTo>
                      <a:pt x="2901" y="817"/>
                      <a:pt x="2896" y="830"/>
                      <a:pt x="2885" y="842"/>
                    </a:cubicBezTo>
                    <a:lnTo>
                      <a:pt x="2851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3" y="996"/>
                    </a:lnTo>
                    <a:lnTo>
                      <a:pt x="2721" y="1034"/>
                    </a:lnTo>
                    <a:lnTo>
                      <a:pt x="2687" y="1072"/>
                    </a:lnTo>
                    <a:lnTo>
                      <a:pt x="2655" y="1111"/>
                    </a:lnTo>
                    <a:lnTo>
                      <a:pt x="2622" y="1148"/>
                    </a:lnTo>
                    <a:lnTo>
                      <a:pt x="2589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1" y="1302"/>
                    </a:lnTo>
                    <a:lnTo>
                      <a:pt x="2458" y="1340"/>
                    </a:lnTo>
                    <a:lnTo>
                      <a:pt x="2426" y="1379"/>
                    </a:lnTo>
                    <a:close/>
                    <a:moveTo>
                      <a:pt x="2155" y="1523"/>
                    </a:moveTo>
                    <a:lnTo>
                      <a:pt x="2155" y="1523"/>
                    </a:lnTo>
                    <a:cubicBezTo>
                      <a:pt x="2139" y="1529"/>
                      <a:pt x="2123" y="1529"/>
                      <a:pt x="2106" y="1523"/>
                    </a:cubicBezTo>
                    <a:lnTo>
                      <a:pt x="2106" y="1523"/>
                    </a:lnTo>
                    <a:cubicBezTo>
                      <a:pt x="2090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6" y="1379"/>
                    </a:lnTo>
                    <a:lnTo>
                      <a:pt x="1934" y="1340"/>
                    </a:lnTo>
                    <a:lnTo>
                      <a:pt x="1901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3" y="1187"/>
                    </a:lnTo>
                    <a:lnTo>
                      <a:pt x="1770" y="1148"/>
                    </a:lnTo>
                    <a:lnTo>
                      <a:pt x="1737" y="1111"/>
                    </a:lnTo>
                    <a:lnTo>
                      <a:pt x="1704" y="1072"/>
                    </a:lnTo>
                    <a:lnTo>
                      <a:pt x="1672" y="1034"/>
                    </a:lnTo>
                    <a:lnTo>
                      <a:pt x="1639" y="996"/>
                    </a:lnTo>
                    <a:lnTo>
                      <a:pt x="1606" y="958"/>
                    </a:lnTo>
                    <a:lnTo>
                      <a:pt x="1573" y="919"/>
                    </a:lnTo>
                    <a:lnTo>
                      <a:pt x="1541" y="880"/>
                    </a:lnTo>
                    <a:lnTo>
                      <a:pt x="1508" y="842"/>
                    </a:lnTo>
                    <a:lnTo>
                      <a:pt x="1508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8" y="766"/>
                    </a:cubicBezTo>
                    <a:lnTo>
                      <a:pt x="1541" y="728"/>
                    </a:lnTo>
                    <a:lnTo>
                      <a:pt x="1573" y="689"/>
                    </a:lnTo>
                    <a:lnTo>
                      <a:pt x="1606" y="651"/>
                    </a:lnTo>
                    <a:lnTo>
                      <a:pt x="1704" y="536"/>
                    </a:lnTo>
                    <a:lnTo>
                      <a:pt x="1737" y="498"/>
                    </a:lnTo>
                    <a:lnTo>
                      <a:pt x="1770" y="460"/>
                    </a:lnTo>
                    <a:lnTo>
                      <a:pt x="1868" y="345"/>
                    </a:lnTo>
                    <a:lnTo>
                      <a:pt x="1901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90" y="92"/>
                      <a:pt x="2106" y="87"/>
                    </a:cubicBezTo>
                    <a:lnTo>
                      <a:pt x="2106" y="87"/>
                    </a:lnTo>
                    <a:cubicBezTo>
                      <a:pt x="2123" y="80"/>
                      <a:pt x="2139" y="80"/>
                      <a:pt x="2155" y="87"/>
                    </a:cubicBezTo>
                    <a:lnTo>
                      <a:pt x="2155" y="87"/>
                    </a:lnTo>
                    <a:cubicBezTo>
                      <a:pt x="2171" y="92"/>
                      <a:pt x="2179" y="102"/>
                      <a:pt x="2179" y="115"/>
                    </a:cubicBezTo>
                    <a:lnTo>
                      <a:pt x="2179" y="115"/>
                    </a:lnTo>
                    <a:cubicBezTo>
                      <a:pt x="2179" y="128"/>
                      <a:pt x="2174" y="140"/>
                      <a:pt x="2164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6" y="383"/>
                    </a:lnTo>
                    <a:lnTo>
                      <a:pt x="1934" y="421"/>
                    </a:lnTo>
                    <a:lnTo>
                      <a:pt x="1901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3" y="575"/>
                    </a:lnTo>
                    <a:lnTo>
                      <a:pt x="1770" y="613"/>
                    </a:lnTo>
                    <a:lnTo>
                      <a:pt x="1737" y="651"/>
                    </a:lnTo>
                    <a:lnTo>
                      <a:pt x="1704" y="689"/>
                    </a:lnTo>
                    <a:lnTo>
                      <a:pt x="1672" y="728"/>
                    </a:lnTo>
                    <a:lnTo>
                      <a:pt x="1639" y="766"/>
                    </a:lnTo>
                    <a:lnTo>
                      <a:pt x="1639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9" y="842"/>
                    </a:cubicBezTo>
                    <a:lnTo>
                      <a:pt x="1672" y="880"/>
                    </a:lnTo>
                    <a:lnTo>
                      <a:pt x="1704" y="919"/>
                    </a:lnTo>
                    <a:lnTo>
                      <a:pt x="1803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6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4" y="1455"/>
                    </a:lnTo>
                    <a:lnTo>
                      <a:pt x="2164" y="1455"/>
                    </a:lnTo>
                    <a:cubicBezTo>
                      <a:pt x="2174" y="1468"/>
                      <a:pt x="2179" y="1481"/>
                      <a:pt x="2179" y="1494"/>
                    </a:cubicBezTo>
                    <a:lnTo>
                      <a:pt x="2179" y="1494"/>
                    </a:lnTo>
                    <a:cubicBezTo>
                      <a:pt x="2179" y="1506"/>
                      <a:pt x="2171" y="1516"/>
                      <a:pt x="2155" y="1523"/>
                    </a:cubicBezTo>
                    <a:close/>
                    <a:moveTo>
                      <a:pt x="1893" y="1523"/>
                    </a:moveTo>
                    <a:lnTo>
                      <a:pt x="1893" y="1523"/>
                    </a:lnTo>
                    <a:cubicBezTo>
                      <a:pt x="1876" y="1529"/>
                      <a:pt x="1858" y="1531"/>
                      <a:pt x="1836" y="1531"/>
                    </a:cubicBezTo>
                    <a:lnTo>
                      <a:pt x="1836" y="1531"/>
                    </a:lnTo>
                    <a:cubicBezTo>
                      <a:pt x="1814" y="1531"/>
                      <a:pt x="1795" y="1529"/>
                      <a:pt x="1778" y="1523"/>
                    </a:cubicBezTo>
                    <a:lnTo>
                      <a:pt x="1778" y="1523"/>
                    </a:lnTo>
                    <a:cubicBezTo>
                      <a:pt x="1762" y="1516"/>
                      <a:pt x="1748" y="1506"/>
                      <a:pt x="1737" y="1494"/>
                    </a:cubicBezTo>
                    <a:lnTo>
                      <a:pt x="1704" y="1455"/>
                    </a:lnTo>
                    <a:lnTo>
                      <a:pt x="1672" y="1417"/>
                    </a:lnTo>
                    <a:lnTo>
                      <a:pt x="1639" y="1379"/>
                    </a:lnTo>
                    <a:lnTo>
                      <a:pt x="1606" y="1340"/>
                    </a:lnTo>
                    <a:lnTo>
                      <a:pt x="1573" y="1302"/>
                    </a:lnTo>
                    <a:lnTo>
                      <a:pt x="1541" y="1264"/>
                    </a:lnTo>
                    <a:lnTo>
                      <a:pt x="1508" y="1225"/>
                    </a:lnTo>
                    <a:lnTo>
                      <a:pt x="1475" y="1187"/>
                    </a:lnTo>
                    <a:lnTo>
                      <a:pt x="1442" y="1148"/>
                    </a:lnTo>
                    <a:lnTo>
                      <a:pt x="1409" y="1111"/>
                    </a:lnTo>
                    <a:lnTo>
                      <a:pt x="1377" y="1072"/>
                    </a:lnTo>
                    <a:lnTo>
                      <a:pt x="1344" y="1034"/>
                    </a:lnTo>
                    <a:lnTo>
                      <a:pt x="1311" y="996"/>
                    </a:lnTo>
                    <a:lnTo>
                      <a:pt x="1279" y="958"/>
                    </a:lnTo>
                    <a:lnTo>
                      <a:pt x="1245" y="919"/>
                    </a:lnTo>
                    <a:lnTo>
                      <a:pt x="1213" y="880"/>
                    </a:lnTo>
                    <a:lnTo>
                      <a:pt x="1213" y="880"/>
                    </a:lnTo>
                    <a:cubicBezTo>
                      <a:pt x="1202" y="868"/>
                      <a:pt x="1188" y="858"/>
                      <a:pt x="1172" y="852"/>
                    </a:cubicBezTo>
                    <a:lnTo>
                      <a:pt x="1172" y="852"/>
                    </a:lnTo>
                    <a:cubicBezTo>
                      <a:pt x="1155" y="846"/>
                      <a:pt x="1139" y="846"/>
                      <a:pt x="1122" y="852"/>
                    </a:cubicBezTo>
                    <a:lnTo>
                      <a:pt x="1122" y="852"/>
                    </a:lnTo>
                    <a:cubicBezTo>
                      <a:pt x="1106" y="858"/>
                      <a:pt x="1093" y="868"/>
                      <a:pt x="1081" y="880"/>
                    </a:cubicBezTo>
                    <a:lnTo>
                      <a:pt x="1049" y="919"/>
                    </a:lnTo>
                    <a:lnTo>
                      <a:pt x="950" y="1034"/>
                    </a:lnTo>
                    <a:lnTo>
                      <a:pt x="917" y="1072"/>
                    </a:lnTo>
                    <a:lnTo>
                      <a:pt x="885" y="1111"/>
                    </a:lnTo>
                    <a:lnTo>
                      <a:pt x="786" y="1225"/>
                    </a:lnTo>
                    <a:lnTo>
                      <a:pt x="753" y="1264"/>
                    </a:lnTo>
                    <a:lnTo>
                      <a:pt x="721" y="1302"/>
                    </a:lnTo>
                    <a:lnTo>
                      <a:pt x="622" y="1417"/>
                    </a:lnTo>
                    <a:lnTo>
                      <a:pt x="590" y="1455"/>
                    </a:lnTo>
                    <a:lnTo>
                      <a:pt x="557" y="1494"/>
                    </a:lnTo>
                    <a:lnTo>
                      <a:pt x="557" y="1494"/>
                    </a:lnTo>
                    <a:cubicBezTo>
                      <a:pt x="546" y="1506"/>
                      <a:pt x="533" y="1516"/>
                      <a:pt x="516" y="1523"/>
                    </a:cubicBezTo>
                    <a:lnTo>
                      <a:pt x="516" y="1523"/>
                    </a:lnTo>
                    <a:cubicBezTo>
                      <a:pt x="500" y="1529"/>
                      <a:pt x="480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2" y="1523"/>
                    </a:cubicBezTo>
                    <a:lnTo>
                      <a:pt x="402" y="1523"/>
                    </a:lnTo>
                    <a:cubicBezTo>
                      <a:pt x="385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2" y="1468"/>
                      <a:pt x="394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1" y="1340"/>
                    </a:lnTo>
                    <a:lnTo>
                      <a:pt x="524" y="1302"/>
                    </a:lnTo>
                    <a:lnTo>
                      <a:pt x="557" y="1264"/>
                    </a:lnTo>
                    <a:lnTo>
                      <a:pt x="590" y="1225"/>
                    </a:lnTo>
                    <a:lnTo>
                      <a:pt x="622" y="1187"/>
                    </a:lnTo>
                    <a:lnTo>
                      <a:pt x="655" y="1148"/>
                    </a:lnTo>
                    <a:lnTo>
                      <a:pt x="688" y="1111"/>
                    </a:lnTo>
                    <a:lnTo>
                      <a:pt x="721" y="1072"/>
                    </a:lnTo>
                    <a:lnTo>
                      <a:pt x="753" y="1034"/>
                    </a:lnTo>
                    <a:lnTo>
                      <a:pt x="786" y="996"/>
                    </a:lnTo>
                    <a:lnTo>
                      <a:pt x="819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7" y="842"/>
                    </a:lnTo>
                    <a:lnTo>
                      <a:pt x="917" y="842"/>
                    </a:lnTo>
                    <a:cubicBezTo>
                      <a:pt x="929" y="830"/>
                      <a:pt x="934" y="817"/>
                      <a:pt x="934" y="804"/>
                    </a:cubicBezTo>
                    <a:lnTo>
                      <a:pt x="934" y="804"/>
                    </a:lnTo>
                    <a:cubicBezTo>
                      <a:pt x="934" y="791"/>
                      <a:pt x="929" y="778"/>
                      <a:pt x="917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19" y="651"/>
                    </a:lnTo>
                    <a:lnTo>
                      <a:pt x="721" y="536"/>
                    </a:lnTo>
                    <a:lnTo>
                      <a:pt x="688" y="498"/>
                    </a:lnTo>
                    <a:lnTo>
                      <a:pt x="655" y="460"/>
                    </a:lnTo>
                    <a:lnTo>
                      <a:pt x="557" y="345"/>
                    </a:lnTo>
                    <a:lnTo>
                      <a:pt x="524" y="306"/>
                    </a:lnTo>
                    <a:lnTo>
                      <a:pt x="491" y="268"/>
                    </a:lnTo>
                    <a:lnTo>
                      <a:pt x="394" y="153"/>
                    </a:lnTo>
                    <a:lnTo>
                      <a:pt x="394" y="153"/>
                    </a:lnTo>
                    <a:cubicBezTo>
                      <a:pt x="382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5" y="92"/>
                      <a:pt x="402" y="87"/>
                    </a:cubicBezTo>
                    <a:lnTo>
                      <a:pt x="402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0" y="77"/>
                      <a:pt x="500" y="80"/>
                      <a:pt x="516" y="87"/>
                    </a:cubicBezTo>
                    <a:lnTo>
                      <a:pt x="516" y="87"/>
                    </a:lnTo>
                    <a:cubicBezTo>
                      <a:pt x="533" y="92"/>
                      <a:pt x="546" y="102"/>
                      <a:pt x="557" y="115"/>
                    </a:cubicBezTo>
                    <a:lnTo>
                      <a:pt x="590" y="153"/>
                    </a:lnTo>
                    <a:lnTo>
                      <a:pt x="622" y="192"/>
                    </a:lnTo>
                    <a:lnTo>
                      <a:pt x="655" y="230"/>
                    </a:lnTo>
                    <a:lnTo>
                      <a:pt x="688" y="268"/>
                    </a:lnTo>
                    <a:lnTo>
                      <a:pt x="721" y="306"/>
                    </a:lnTo>
                    <a:lnTo>
                      <a:pt x="753" y="345"/>
                    </a:lnTo>
                    <a:lnTo>
                      <a:pt x="786" y="383"/>
                    </a:lnTo>
                    <a:lnTo>
                      <a:pt x="819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7" y="536"/>
                    </a:lnTo>
                    <a:lnTo>
                      <a:pt x="950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1" y="728"/>
                    </a:lnTo>
                    <a:lnTo>
                      <a:pt x="1081" y="728"/>
                    </a:lnTo>
                    <a:cubicBezTo>
                      <a:pt x="1093" y="740"/>
                      <a:pt x="1106" y="750"/>
                      <a:pt x="1122" y="757"/>
                    </a:cubicBezTo>
                    <a:lnTo>
                      <a:pt x="1122" y="757"/>
                    </a:lnTo>
                    <a:cubicBezTo>
                      <a:pt x="1139" y="763"/>
                      <a:pt x="1155" y="763"/>
                      <a:pt x="1172" y="757"/>
                    </a:cubicBezTo>
                    <a:lnTo>
                      <a:pt x="1172" y="757"/>
                    </a:lnTo>
                    <a:cubicBezTo>
                      <a:pt x="1188" y="750"/>
                      <a:pt x="1202" y="740"/>
                      <a:pt x="1213" y="728"/>
                    </a:cubicBezTo>
                    <a:lnTo>
                      <a:pt x="1245" y="689"/>
                    </a:lnTo>
                    <a:lnTo>
                      <a:pt x="1279" y="651"/>
                    </a:lnTo>
                    <a:lnTo>
                      <a:pt x="1377" y="536"/>
                    </a:lnTo>
                    <a:lnTo>
                      <a:pt x="1409" y="498"/>
                    </a:lnTo>
                    <a:lnTo>
                      <a:pt x="1442" y="460"/>
                    </a:lnTo>
                    <a:lnTo>
                      <a:pt x="1541" y="345"/>
                    </a:lnTo>
                    <a:lnTo>
                      <a:pt x="1573" y="306"/>
                    </a:lnTo>
                    <a:lnTo>
                      <a:pt x="1606" y="268"/>
                    </a:lnTo>
                    <a:lnTo>
                      <a:pt x="1704" y="153"/>
                    </a:lnTo>
                    <a:lnTo>
                      <a:pt x="1737" y="115"/>
                    </a:lnTo>
                    <a:lnTo>
                      <a:pt x="1737" y="115"/>
                    </a:lnTo>
                    <a:cubicBezTo>
                      <a:pt x="1748" y="102"/>
                      <a:pt x="1762" y="92"/>
                      <a:pt x="1778" y="87"/>
                    </a:cubicBezTo>
                    <a:lnTo>
                      <a:pt x="1778" y="87"/>
                    </a:lnTo>
                    <a:cubicBezTo>
                      <a:pt x="1795" y="80"/>
                      <a:pt x="1814" y="77"/>
                      <a:pt x="1836" y="77"/>
                    </a:cubicBezTo>
                    <a:lnTo>
                      <a:pt x="1836" y="77"/>
                    </a:lnTo>
                    <a:cubicBezTo>
                      <a:pt x="1858" y="77"/>
                      <a:pt x="1876" y="80"/>
                      <a:pt x="1893" y="87"/>
                    </a:cubicBezTo>
                    <a:lnTo>
                      <a:pt x="1893" y="87"/>
                    </a:lnTo>
                    <a:cubicBezTo>
                      <a:pt x="1909" y="92"/>
                      <a:pt x="1917" y="102"/>
                      <a:pt x="1917" y="115"/>
                    </a:cubicBezTo>
                    <a:lnTo>
                      <a:pt x="1917" y="115"/>
                    </a:lnTo>
                    <a:cubicBezTo>
                      <a:pt x="1917" y="128"/>
                      <a:pt x="1912" y="140"/>
                      <a:pt x="1901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3" y="268"/>
                    </a:lnTo>
                    <a:lnTo>
                      <a:pt x="1704" y="383"/>
                    </a:lnTo>
                    <a:lnTo>
                      <a:pt x="1672" y="421"/>
                    </a:lnTo>
                    <a:lnTo>
                      <a:pt x="1639" y="460"/>
                    </a:lnTo>
                    <a:lnTo>
                      <a:pt x="1541" y="575"/>
                    </a:lnTo>
                    <a:lnTo>
                      <a:pt x="1508" y="613"/>
                    </a:lnTo>
                    <a:lnTo>
                      <a:pt x="1475" y="651"/>
                    </a:lnTo>
                    <a:lnTo>
                      <a:pt x="1377" y="766"/>
                    </a:lnTo>
                    <a:lnTo>
                      <a:pt x="1377" y="766"/>
                    </a:lnTo>
                    <a:cubicBezTo>
                      <a:pt x="1366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6" y="830"/>
                      <a:pt x="1377" y="842"/>
                    </a:cubicBezTo>
                    <a:lnTo>
                      <a:pt x="1901" y="1455"/>
                    </a:lnTo>
                    <a:lnTo>
                      <a:pt x="1901" y="1455"/>
                    </a:lnTo>
                    <a:cubicBezTo>
                      <a:pt x="1912" y="1468"/>
                      <a:pt x="1917" y="1481"/>
                      <a:pt x="1917" y="1494"/>
                    </a:cubicBezTo>
                    <a:lnTo>
                      <a:pt x="1917" y="1494"/>
                    </a:lnTo>
                    <a:cubicBezTo>
                      <a:pt x="1917" y="1506"/>
                      <a:pt x="1909" y="1516"/>
                      <a:pt x="1893" y="1523"/>
                    </a:cubicBezTo>
                    <a:close/>
                    <a:moveTo>
                      <a:pt x="1565" y="1523"/>
                    </a:moveTo>
                    <a:lnTo>
                      <a:pt x="1565" y="1523"/>
                    </a:lnTo>
                    <a:cubicBezTo>
                      <a:pt x="1549" y="1529"/>
                      <a:pt x="1532" y="1529"/>
                      <a:pt x="1516" y="1523"/>
                    </a:cubicBezTo>
                    <a:lnTo>
                      <a:pt x="1516" y="1523"/>
                    </a:lnTo>
                    <a:cubicBezTo>
                      <a:pt x="1499" y="1516"/>
                      <a:pt x="1486" y="1506"/>
                      <a:pt x="1475" y="1494"/>
                    </a:cubicBezTo>
                    <a:lnTo>
                      <a:pt x="1442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8" y="1404"/>
                      <a:pt x="1387" y="1398"/>
                      <a:pt x="1377" y="1398"/>
                    </a:cubicBezTo>
                    <a:lnTo>
                      <a:pt x="1377" y="1398"/>
                    </a:lnTo>
                    <a:cubicBezTo>
                      <a:pt x="1366" y="1398"/>
                      <a:pt x="1355" y="1404"/>
                      <a:pt x="1344" y="1417"/>
                    </a:cubicBezTo>
                    <a:lnTo>
                      <a:pt x="1344" y="1417"/>
                    </a:lnTo>
                    <a:cubicBezTo>
                      <a:pt x="1333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9" y="1417"/>
                    </a:cubicBezTo>
                    <a:lnTo>
                      <a:pt x="1245" y="1379"/>
                    </a:lnTo>
                    <a:lnTo>
                      <a:pt x="1213" y="1340"/>
                    </a:lnTo>
                    <a:lnTo>
                      <a:pt x="1213" y="1340"/>
                    </a:lnTo>
                    <a:cubicBezTo>
                      <a:pt x="1202" y="1327"/>
                      <a:pt x="1188" y="1318"/>
                      <a:pt x="1172" y="1312"/>
                    </a:cubicBezTo>
                    <a:lnTo>
                      <a:pt x="1172" y="1312"/>
                    </a:lnTo>
                    <a:cubicBezTo>
                      <a:pt x="1155" y="1305"/>
                      <a:pt x="1139" y="1305"/>
                      <a:pt x="1122" y="1312"/>
                    </a:cubicBezTo>
                    <a:lnTo>
                      <a:pt x="1122" y="1312"/>
                    </a:lnTo>
                    <a:cubicBezTo>
                      <a:pt x="1106" y="1318"/>
                      <a:pt x="1093" y="1327"/>
                      <a:pt x="1081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4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2" y="1430"/>
                      <a:pt x="950" y="1417"/>
                    </a:cubicBezTo>
                    <a:lnTo>
                      <a:pt x="950" y="1417"/>
                    </a:lnTo>
                    <a:cubicBezTo>
                      <a:pt x="940" y="1404"/>
                      <a:pt x="929" y="1398"/>
                      <a:pt x="917" y="1398"/>
                    </a:cubicBezTo>
                    <a:lnTo>
                      <a:pt x="917" y="1398"/>
                    </a:lnTo>
                    <a:cubicBezTo>
                      <a:pt x="907" y="1398"/>
                      <a:pt x="896" y="1404"/>
                      <a:pt x="885" y="1417"/>
                    </a:cubicBezTo>
                    <a:lnTo>
                      <a:pt x="819" y="1494"/>
                    </a:lnTo>
                    <a:lnTo>
                      <a:pt x="819" y="1494"/>
                    </a:lnTo>
                    <a:cubicBezTo>
                      <a:pt x="808" y="1506"/>
                      <a:pt x="794" y="1516"/>
                      <a:pt x="778" y="1523"/>
                    </a:cubicBezTo>
                    <a:lnTo>
                      <a:pt x="778" y="1523"/>
                    </a:lnTo>
                    <a:cubicBezTo>
                      <a:pt x="762" y="1529"/>
                      <a:pt x="746" y="1529"/>
                      <a:pt x="730" y="1523"/>
                    </a:cubicBezTo>
                    <a:lnTo>
                      <a:pt x="730" y="1523"/>
                    </a:lnTo>
                    <a:cubicBezTo>
                      <a:pt x="712" y="1516"/>
                      <a:pt x="705" y="1506"/>
                      <a:pt x="705" y="1494"/>
                    </a:cubicBezTo>
                    <a:lnTo>
                      <a:pt x="705" y="1494"/>
                    </a:lnTo>
                    <a:cubicBezTo>
                      <a:pt x="705" y="1481"/>
                      <a:pt x="710" y="1468"/>
                      <a:pt x="721" y="1455"/>
                    </a:cubicBezTo>
                    <a:lnTo>
                      <a:pt x="753" y="1417"/>
                    </a:lnTo>
                    <a:lnTo>
                      <a:pt x="786" y="1379"/>
                    </a:lnTo>
                    <a:lnTo>
                      <a:pt x="819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7" y="1225"/>
                    </a:lnTo>
                    <a:lnTo>
                      <a:pt x="950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1" y="1034"/>
                    </a:lnTo>
                    <a:lnTo>
                      <a:pt x="1081" y="1034"/>
                    </a:lnTo>
                    <a:cubicBezTo>
                      <a:pt x="1093" y="1021"/>
                      <a:pt x="1106" y="1011"/>
                      <a:pt x="1122" y="1005"/>
                    </a:cubicBezTo>
                    <a:lnTo>
                      <a:pt x="1122" y="1005"/>
                    </a:lnTo>
                    <a:cubicBezTo>
                      <a:pt x="1139" y="999"/>
                      <a:pt x="1155" y="999"/>
                      <a:pt x="1172" y="1005"/>
                    </a:cubicBezTo>
                    <a:lnTo>
                      <a:pt x="1172" y="1005"/>
                    </a:lnTo>
                    <a:cubicBezTo>
                      <a:pt x="1188" y="1011"/>
                      <a:pt x="1202" y="1021"/>
                      <a:pt x="1213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4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close/>
                    <a:moveTo>
                      <a:pt x="262" y="1455"/>
                    </a:moveTo>
                    <a:lnTo>
                      <a:pt x="230" y="1494"/>
                    </a:lnTo>
                    <a:lnTo>
                      <a:pt x="230" y="1494"/>
                    </a:lnTo>
                    <a:cubicBezTo>
                      <a:pt x="218" y="1506"/>
                      <a:pt x="205" y="1516"/>
                      <a:pt x="188" y="1523"/>
                    </a:cubicBezTo>
                    <a:lnTo>
                      <a:pt x="188" y="1523"/>
                    </a:lnTo>
                    <a:cubicBezTo>
                      <a:pt x="172" y="1529"/>
                      <a:pt x="156" y="1529"/>
                      <a:pt x="139" y="1523"/>
                    </a:cubicBezTo>
                    <a:lnTo>
                      <a:pt x="139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0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30" y="1340"/>
                    </a:lnTo>
                    <a:lnTo>
                      <a:pt x="328" y="1225"/>
                    </a:lnTo>
                    <a:lnTo>
                      <a:pt x="361" y="1187"/>
                    </a:lnTo>
                    <a:lnTo>
                      <a:pt x="394" y="1148"/>
                    </a:lnTo>
                    <a:lnTo>
                      <a:pt x="491" y="1034"/>
                    </a:lnTo>
                    <a:lnTo>
                      <a:pt x="524" y="996"/>
                    </a:lnTo>
                    <a:lnTo>
                      <a:pt x="557" y="958"/>
                    </a:lnTo>
                    <a:lnTo>
                      <a:pt x="655" y="842"/>
                    </a:lnTo>
                    <a:lnTo>
                      <a:pt x="655" y="842"/>
                    </a:lnTo>
                    <a:cubicBezTo>
                      <a:pt x="667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7" y="778"/>
                      <a:pt x="655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0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39" y="87"/>
                    </a:cubicBezTo>
                    <a:lnTo>
                      <a:pt x="139" y="87"/>
                    </a:lnTo>
                    <a:cubicBezTo>
                      <a:pt x="156" y="80"/>
                      <a:pt x="172" y="80"/>
                      <a:pt x="188" y="87"/>
                    </a:cubicBezTo>
                    <a:lnTo>
                      <a:pt x="188" y="87"/>
                    </a:lnTo>
                    <a:cubicBezTo>
                      <a:pt x="205" y="92"/>
                      <a:pt x="218" y="102"/>
                      <a:pt x="230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1" y="268"/>
                    </a:lnTo>
                    <a:lnTo>
                      <a:pt x="394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1" y="421"/>
                    </a:lnTo>
                    <a:lnTo>
                      <a:pt x="524" y="460"/>
                    </a:lnTo>
                    <a:lnTo>
                      <a:pt x="557" y="498"/>
                    </a:lnTo>
                    <a:lnTo>
                      <a:pt x="590" y="536"/>
                    </a:lnTo>
                    <a:lnTo>
                      <a:pt x="622" y="575"/>
                    </a:lnTo>
                    <a:lnTo>
                      <a:pt x="655" y="613"/>
                    </a:lnTo>
                    <a:lnTo>
                      <a:pt x="688" y="651"/>
                    </a:lnTo>
                    <a:lnTo>
                      <a:pt x="721" y="689"/>
                    </a:lnTo>
                    <a:lnTo>
                      <a:pt x="753" y="728"/>
                    </a:lnTo>
                    <a:lnTo>
                      <a:pt x="786" y="766"/>
                    </a:lnTo>
                    <a:lnTo>
                      <a:pt x="786" y="766"/>
                    </a:lnTo>
                    <a:cubicBezTo>
                      <a:pt x="798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8" y="830"/>
                      <a:pt x="786" y="842"/>
                    </a:cubicBezTo>
                    <a:lnTo>
                      <a:pt x="753" y="880"/>
                    </a:lnTo>
                    <a:lnTo>
                      <a:pt x="721" y="919"/>
                    </a:lnTo>
                    <a:lnTo>
                      <a:pt x="622" y="1034"/>
                    </a:lnTo>
                    <a:lnTo>
                      <a:pt x="590" y="1072"/>
                    </a:lnTo>
                    <a:lnTo>
                      <a:pt x="557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4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30" y="87"/>
                    </a:moveTo>
                    <a:lnTo>
                      <a:pt x="730" y="87"/>
                    </a:lnTo>
                    <a:cubicBezTo>
                      <a:pt x="746" y="80"/>
                      <a:pt x="762" y="80"/>
                      <a:pt x="778" y="87"/>
                    </a:cubicBezTo>
                    <a:lnTo>
                      <a:pt x="778" y="87"/>
                    </a:lnTo>
                    <a:cubicBezTo>
                      <a:pt x="794" y="92"/>
                      <a:pt x="808" y="102"/>
                      <a:pt x="819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6" y="204"/>
                      <a:pt x="907" y="210"/>
                      <a:pt x="917" y="210"/>
                    </a:cubicBezTo>
                    <a:lnTo>
                      <a:pt x="917" y="210"/>
                    </a:lnTo>
                    <a:cubicBezTo>
                      <a:pt x="929" y="210"/>
                      <a:pt x="940" y="204"/>
                      <a:pt x="950" y="192"/>
                    </a:cubicBezTo>
                    <a:lnTo>
                      <a:pt x="950" y="192"/>
                    </a:lnTo>
                    <a:cubicBezTo>
                      <a:pt x="962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4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1" y="268"/>
                    </a:lnTo>
                    <a:lnTo>
                      <a:pt x="1081" y="268"/>
                    </a:lnTo>
                    <a:cubicBezTo>
                      <a:pt x="1093" y="281"/>
                      <a:pt x="1106" y="290"/>
                      <a:pt x="1122" y="297"/>
                    </a:cubicBezTo>
                    <a:lnTo>
                      <a:pt x="1122" y="297"/>
                    </a:lnTo>
                    <a:cubicBezTo>
                      <a:pt x="1139" y="303"/>
                      <a:pt x="1155" y="303"/>
                      <a:pt x="1172" y="297"/>
                    </a:cubicBezTo>
                    <a:lnTo>
                      <a:pt x="1172" y="297"/>
                    </a:lnTo>
                    <a:cubicBezTo>
                      <a:pt x="1188" y="290"/>
                      <a:pt x="1202" y="281"/>
                      <a:pt x="1213" y="268"/>
                    </a:cubicBezTo>
                    <a:lnTo>
                      <a:pt x="1279" y="192"/>
                    </a:lnTo>
                    <a:lnTo>
                      <a:pt x="1279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3" y="179"/>
                      <a:pt x="1344" y="192"/>
                    </a:cubicBezTo>
                    <a:lnTo>
                      <a:pt x="1344" y="192"/>
                    </a:lnTo>
                    <a:cubicBezTo>
                      <a:pt x="1355" y="204"/>
                      <a:pt x="1366" y="210"/>
                      <a:pt x="1377" y="210"/>
                    </a:cubicBezTo>
                    <a:lnTo>
                      <a:pt x="1377" y="210"/>
                    </a:lnTo>
                    <a:cubicBezTo>
                      <a:pt x="1387" y="210"/>
                      <a:pt x="1398" y="204"/>
                      <a:pt x="1409" y="192"/>
                    </a:cubicBezTo>
                    <a:lnTo>
                      <a:pt x="1442" y="153"/>
                    </a:lnTo>
                    <a:lnTo>
                      <a:pt x="1475" y="115"/>
                    </a:lnTo>
                    <a:lnTo>
                      <a:pt x="1475" y="115"/>
                    </a:lnTo>
                    <a:cubicBezTo>
                      <a:pt x="1486" y="102"/>
                      <a:pt x="1499" y="92"/>
                      <a:pt x="1516" y="87"/>
                    </a:cubicBezTo>
                    <a:lnTo>
                      <a:pt x="1516" y="87"/>
                    </a:lnTo>
                    <a:cubicBezTo>
                      <a:pt x="1532" y="80"/>
                      <a:pt x="1549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4" y="140"/>
                      <a:pt x="1573" y="153"/>
                    </a:cubicBezTo>
                    <a:lnTo>
                      <a:pt x="1541" y="192"/>
                    </a:lnTo>
                    <a:lnTo>
                      <a:pt x="1508" y="230"/>
                    </a:lnTo>
                    <a:lnTo>
                      <a:pt x="1475" y="268"/>
                    </a:lnTo>
                    <a:lnTo>
                      <a:pt x="1377" y="383"/>
                    </a:lnTo>
                    <a:lnTo>
                      <a:pt x="1344" y="421"/>
                    </a:lnTo>
                    <a:lnTo>
                      <a:pt x="1311" y="460"/>
                    </a:lnTo>
                    <a:lnTo>
                      <a:pt x="1213" y="575"/>
                    </a:lnTo>
                    <a:lnTo>
                      <a:pt x="1213" y="575"/>
                    </a:lnTo>
                    <a:cubicBezTo>
                      <a:pt x="1202" y="587"/>
                      <a:pt x="1188" y="597"/>
                      <a:pt x="1172" y="603"/>
                    </a:cubicBezTo>
                    <a:lnTo>
                      <a:pt x="1172" y="603"/>
                    </a:lnTo>
                    <a:cubicBezTo>
                      <a:pt x="1155" y="609"/>
                      <a:pt x="1139" y="609"/>
                      <a:pt x="1122" y="603"/>
                    </a:cubicBezTo>
                    <a:lnTo>
                      <a:pt x="1122" y="603"/>
                    </a:lnTo>
                    <a:cubicBezTo>
                      <a:pt x="1106" y="597"/>
                      <a:pt x="1093" y="587"/>
                      <a:pt x="1081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19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5" y="128"/>
                      <a:pt x="705" y="115"/>
                    </a:cubicBezTo>
                    <a:lnTo>
                      <a:pt x="705" y="115"/>
                    </a:lnTo>
                    <a:cubicBezTo>
                      <a:pt x="705" y="102"/>
                      <a:pt x="712" y="92"/>
                      <a:pt x="730" y="87"/>
                    </a:cubicBezTo>
                    <a:lnTo>
                      <a:pt x="3089" y="87"/>
                    </a:lnTo>
                    <a:lnTo>
                      <a:pt x="3089" y="87"/>
                    </a:lnTo>
                    <a:cubicBezTo>
                      <a:pt x="3106" y="80"/>
                      <a:pt x="3122" y="80"/>
                      <a:pt x="3139" y="87"/>
                    </a:cubicBezTo>
                    <a:lnTo>
                      <a:pt x="3139" y="87"/>
                    </a:lnTo>
                    <a:cubicBezTo>
                      <a:pt x="3154" y="92"/>
                      <a:pt x="3169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7" y="210"/>
                      <a:pt x="3278" y="210"/>
                    </a:cubicBezTo>
                    <a:lnTo>
                      <a:pt x="3278" y="210"/>
                    </a:lnTo>
                    <a:cubicBezTo>
                      <a:pt x="3289" y="210"/>
                      <a:pt x="3300" y="204"/>
                      <a:pt x="3311" y="192"/>
                    </a:cubicBezTo>
                    <a:lnTo>
                      <a:pt x="3311" y="192"/>
                    </a:lnTo>
                    <a:cubicBezTo>
                      <a:pt x="3322" y="179"/>
                      <a:pt x="3332" y="172"/>
                      <a:pt x="3344" y="172"/>
                    </a:cubicBezTo>
                    <a:lnTo>
                      <a:pt x="3344" y="172"/>
                    </a:lnTo>
                    <a:cubicBezTo>
                      <a:pt x="3354" y="172"/>
                      <a:pt x="3365" y="179"/>
                      <a:pt x="3376" y="192"/>
                    </a:cubicBezTo>
                    <a:lnTo>
                      <a:pt x="3409" y="230"/>
                    </a:lnTo>
                    <a:lnTo>
                      <a:pt x="3442" y="268"/>
                    </a:lnTo>
                    <a:lnTo>
                      <a:pt x="3442" y="268"/>
                    </a:lnTo>
                    <a:cubicBezTo>
                      <a:pt x="3453" y="281"/>
                      <a:pt x="3466" y="290"/>
                      <a:pt x="3482" y="297"/>
                    </a:cubicBezTo>
                    <a:lnTo>
                      <a:pt x="3482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3" y="268"/>
                    </a:cubicBezTo>
                    <a:lnTo>
                      <a:pt x="3638" y="192"/>
                    </a:lnTo>
                    <a:lnTo>
                      <a:pt x="3638" y="192"/>
                    </a:lnTo>
                    <a:cubicBezTo>
                      <a:pt x="3649" y="179"/>
                      <a:pt x="3660" y="172"/>
                      <a:pt x="3671" y="172"/>
                    </a:cubicBezTo>
                    <a:lnTo>
                      <a:pt x="3671" y="172"/>
                    </a:lnTo>
                    <a:cubicBezTo>
                      <a:pt x="3682" y="172"/>
                      <a:pt x="3693" y="179"/>
                      <a:pt x="3704" y="192"/>
                    </a:cubicBezTo>
                    <a:lnTo>
                      <a:pt x="3704" y="192"/>
                    </a:lnTo>
                    <a:cubicBezTo>
                      <a:pt x="3715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8" y="204"/>
                      <a:pt x="3769" y="192"/>
                    </a:cubicBezTo>
                    <a:lnTo>
                      <a:pt x="3802" y="153"/>
                    </a:lnTo>
                    <a:lnTo>
                      <a:pt x="3835" y="115"/>
                    </a:lnTo>
                    <a:lnTo>
                      <a:pt x="3835" y="115"/>
                    </a:lnTo>
                    <a:cubicBezTo>
                      <a:pt x="3846" y="102"/>
                      <a:pt x="3860" y="92"/>
                      <a:pt x="3876" y="87"/>
                    </a:cubicBezTo>
                    <a:lnTo>
                      <a:pt x="3876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1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4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5" y="268"/>
                    </a:lnTo>
                    <a:lnTo>
                      <a:pt x="3737" y="383"/>
                    </a:lnTo>
                    <a:lnTo>
                      <a:pt x="3704" y="421"/>
                    </a:lnTo>
                    <a:lnTo>
                      <a:pt x="3671" y="460"/>
                    </a:lnTo>
                    <a:lnTo>
                      <a:pt x="3573" y="575"/>
                    </a:lnTo>
                    <a:lnTo>
                      <a:pt x="3573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2" y="603"/>
                    </a:cubicBezTo>
                    <a:lnTo>
                      <a:pt x="3482" y="603"/>
                    </a:lnTo>
                    <a:cubicBezTo>
                      <a:pt x="3466" y="597"/>
                      <a:pt x="3453" y="587"/>
                      <a:pt x="3442" y="575"/>
                    </a:cubicBezTo>
                    <a:lnTo>
                      <a:pt x="3409" y="536"/>
                    </a:lnTo>
                    <a:lnTo>
                      <a:pt x="3376" y="498"/>
                    </a:lnTo>
                    <a:lnTo>
                      <a:pt x="3344" y="460"/>
                    </a:lnTo>
                    <a:lnTo>
                      <a:pt x="3245" y="345"/>
                    </a:lnTo>
                    <a:lnTo>
                      <a:pt x="3213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0" y="140"/>
                      <a:pt x="3065" y="128"/>
                      <a:pt x="3065" y="115"/>
                    </a:cubicBezTo>
                    <a:lnTo>
                      <a:pt x="3065" y="115"/>
                    </a:lnTo>
                    <a:cubicBezTo>
                      <a:pt x="3065" y="102"/>
                      <a:pt x="3073" y="92"/>
                      <a:pt x="3089" y="87"/>
                    </a:cubicBezTo>
                    <a:lnTo>
                      <a:pt x="730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3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30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1" y="575"/>
                    </a:lnTo>
                    <a:lnTo>
                      <a:pt x="394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1" y="728"/>
                    </a:lnTo>
                    <a:lnTo>
                      <a:pt x="524" y="766"/>
                    </a:lnTo>
                    <a:lnTo>
                      <a:pt x="524" y="766"/>
                    </a:lnTo>
                    <a:cubicBezTo>
                      <a:pt x="536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6" y="830"/>
                      <a:pt x="524" y="842"/>
                    </a:cubicBezTo>
                    <a:lnTo>
                      <a:pt x="491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4" y="996"/>
                    </a:lnTo>
                    <a:lnTo>
                      <a:pt x="361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30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3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7" y="1443"/>
                      <a:pt x="4714" y="1444"/>
                      <a:pt x="4712" y="1446"/>
                    </a:cubicBezTo>
                    <a:lnTo>
                      <a:pt x="4712" y="1446"/>
                    </a:lnTo>
                    <a:cubicBezTo>
                      <a:pt x="4696" y="1452"/>
                      <a:pt x="4679" y="1452"/>
                      <a:pt x="4663" y="1446"/>
                    </a:cubicBezTo>
                    <a:lnTo>
                      <a:pt x="4663" y="1446"/>
                    </a:lnTo>
                    <a:cubicBezTo>
                      <a:pt x="4646" y="1439"/>
                      <a:pt x="4633" y="1430"/>
                      <a:pt x="4621" y="1417"/>
                    </a:cubicBezTo>
                    <a:lnTo>
                      <a:pt x="4589" y="1379"/>
                    </a:lnTo>
                    <a:lnTo>
                      <a:pt x="4556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3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9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20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20" y="778"/>
                      <a:pt x="4130" y="766"/>
                    </a:cubicBezTo>
                    <a:lnTo>
                      <a:pt x="4621" y="192"/>
                    </a:lnTo>
                    <a:lnTo>
                      <a:pt x="4621" y="192"/>
                    </a:lnTo>
                    <a:cubicBezTo>
                      <a:pt x="4633" y="179"/>
                      <a:pt x="4646" y="169"/>
                      <a:pt x="4663" y="162"/>
                    </a:cubicBezTo>
                    <a:lnTo>
                      <a:pt x="4663" y="162"/>
                    </a:lnTo>
                    <a:cubicBezTo>
                      <a:pt x="4679" y="157"/>
                      <a:pt x="4696" y="157"/>
                      <a:pt x="4712" y="162"/>
                    </a:cubicBezTo>
                    <a:lnTo>
                      <a:pt x="4712" y="162"/>
                    </a:lnTo>
                    <a:cubicBezTo>
                      <a:pt x="4714" y="163"/>
                      <a:pt x="4717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2" name="Freeform 567">
                <a:extLst>
                  <a:ext uri="{FF2B5EF4-FFF2-40B4-BE49-F238E27FC236}">
                    <a16:creationId xmlns="" xmlns:a16="http://schemas.microsoft.com/office/drawing/2014/main" id="{50E0EF8C-5FDC-2545-8AFB-49E59170D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2838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09 w 689"/>
                  <a:gd name="T19" fmla="*/ 380 h 1450"/>
                  <a:gd name="T20" fmla="*/ 344 w 689"/>
                  <a:gd name="T21" fmla="*/ 303 h 1450"/>
                  <a:gd name="T22" fmla="*/ 279 w 689"/>
                  <a:gd name="T23" fmla="*/ 226 h 1450"/>
                  <a:gd name="T24" fmla="*/ 213 w 689"/>
                  <a:gd name="T25" fmla="*/ 150 h 1450"/>
                  <a:gd name="T26" fmla="*/ 147 w 689"/>
                  <a:gd name="T27" fmla="*/ 73 h 1450"/>
                  <a:gd name="T28" fmla="*/ 115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7 w 689"/>
                  <a:gd name="T39" fmla="*/ 724 h 1450"/>
                  <a:gd name="T40" fmla="*/ 540 w 689"/>
                  <a:gd name="T41" fmla="*/ 762 h 1450"/>
                  <a:gd name="T42" fmla="*/ 409 w 689"/>
                  <a:gd name="T43" fmla="*/ 916 h 1450"/>
                  <a:gd name="T44" fmla="*/ 279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5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7" y="954"/>
                    </a:lnTo>
                    <a:lnTo>
                      <a:pt x="606" y="839"/>
                    </a:lnTo>
                    <a:lnTo>
                      <a:pt x="638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1" y="686"/>
                    </a:cubicBezTo>
                    <a:lnTo>
                      <a:pt x="638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7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9" y="226"/>
                    </a:lnTo>
                    <a:lnTo>
                      <a:pt x="246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3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9" y="1068"/>
                    </a:lnTo>
                    <a:lnTo>
                      <a:pt x="246" y="1107"/>
                    </a:lnTo>
                    <a:lnTo>
                      <a:pt x="213" y="1145"/>
                    </a:lnTo>
                    <a:lnTo>
                      <a:pt x="115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3" y="1426"/>
                      <a:pt x="115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9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3" name="Freeform 568">
                <a:extLst>
                  <a:ext uri="{FF2B5EF4-FFF2-40B4-BE49-F238E27FC236}">
                    <a16:creationId xmlns="" xmlns:a16="http://schemas.microsoft.com/office/drawing/2014/main" id="{D30F7577-3190-E840-8962-8AFD9578D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8088" y="4902200"/>
                <a:ext cx="554037" cy="523875"/>
              </a:xfrm>
              <a:custGeom>
                <a:avLst/>
                <a:gdLst>
                  <a:gd name="T0" fmla="*/ 983 w 1541"/>
                  <a:gd name="T1" fmla="*/ 727 h 1455"/>
                  <a:gd name="T2" fmla="*/ 1098 w 1541"/>
                  <a:gd name="T3" fmla="*/ 574 h 1455"/>
                  <a:gd name="T4" fmla="*/ 1262 w 1541"/>
                  <a:gd name="T5" fmla="*/ 383 h 1455"/>
                  <a:gd name="T6" fmla="*/ 1426 w 1541"/>
                  <a:gd name="T7" fmla="*/ 191 h 1455"/>
                  <a:gd name="T8" fmla="*/ 1524 w 1541"/>
                  <a:gd name="T9" fmla="*/ 76 h 1455"/>
                  <a:gd name="T10" fmla="*/ 1540 w 1541"/>
                  <a:gd name="T11" fmla="*/ 38 h 1455"/>
                  <a:gd name="T12" fmla="*/ 1459 w 1541"/>
                  <a:gd name="T13" fmla="*/ 0 h 1455"/>
                  <a:gd name="T14" fmla="*/ 1401 w 1541"/>
                  <a:gd name="T15" fmla="*/ 10 h 1455"/>
                  <a:gd name="T16" fmla="*/ 1229 w 1541"/>
                  <a:gd name="T17" fmla="*/ 191 h 1455"/>
                  <a:gd name="T18" fmla="*/ 1065 w 1541"/>
                  <a:gd name="T19" fmla="*/ 383 h 1455"/>
                  <a:gd name="T20" fmla="*/ 902 w 1541"/>
                  <a:gd name="T21" fmla="*/ 574 h 1455"/>
                  <a:gd name="T22" fmla="*/ 836 w 1541"/>
                  <a:gd name="T23" fmla="*/ 651 h 1455"/>
                  <a:gd name="T24" fmla="*/ 745 w 1541"/>
                  <a:gd name="T25" fmla="*/ 680 h 1455"/>
                  <a:gd name="T26" fmla="*/ 672 w 1541"/>
                  <a:gd name="T27" fmla="*/ 612 h 1455"/>
                  <a:gd name="T28" fmla="*/ 573 w 1541"/>
                  <a:gd name="T29" fmla="*/ 498 h 1455"/>
                  <a:gd name="T30" fmla="*/ 475 w 1541"/>
                  <a:gd name="T31" fmla="*/ 383 h 1455"/>
                  <a:gd name="T32" fmla="*/ 376 w 1541"/>
                  <a:gd name="T33" fmla="*/ 268 h 1455"/>
                  <a:gd name="T34" fmla="*/ 278 w 1541"/>
                  <a:gd name="T35" fmla="*/ 153 h 1455"/>
                  <a:gd name="T36" fmla="*/ 180 w 1541"/>
                  <a:gd name="T37" fmla="*/ 38 h 1455"/>
                  <a:gd name="T38" fmla="*/ 139 w 1541"/>
                  <a:gd name="T39" fmla="*/ 10 h 1455"/>
                  <a:gd name="T40" fmla="*/ 25 w 1541"/>
                  <a:gd name="T41" fmla="*/ 10 h 1455"/>
                  <a:gd name="T42" fmla="*/ 0 w 1541"/>
                  <a:gd name="T43" fmla="*/ 38 h 1455"/>
                  <a:gd name="T44" fmla="*/ 147 w 1541"/>
                  <a:gd name="T45" fmla="*/ 229 h 1455"/>
                  <a:gd name="T46" fmla="*/ 311 w 1541"/>
                  <a:gd name="T47" fmla="*/ 421 h 1455"/>
                  <a:gd name="T48" fmla="*/ 475 w 1541"/>
                  <a:gd name="T49" fmla="*/ 612 h 1455"/>
                  <a:gd name="T50" fmla="*/ 540 w 1541"/>
                  <a:gd name="T51" fmla="*/ 689 h 1455"/>
                  <a:gd name="T52" fmla="*/ 540 w 1541"/>
                  <a:gd name="T53" fmla="*/ 765 h 1455"/>
                  <a:gd name="T54" fmla="*/ 442 w 1541"/>
                  <a:gd name="T55" fmla="*/ 881 h 1455"/>
                  <a:gd name="T56" fmla="*/ 344 w 1541"/>
                  <a:gd name="T57" fmla="*/ 995 h 1455"/>
                  <a:gd name="T58" fmla="*/ 245 w 1541"/>
                  <a:gd name="T59" fmla="*/ 1110 h 1455"/>
                  <a:gd name="T60" fmla="*/ 147 w 1541"/>
                  <a:gd name="T61" fmla="*/ 1225 h 1455"/>
                  <a:gd name="T62" fmla="*/ 49 w 1541"/>
                  <a:gd name="T63" fmla="*/ 1340 h 1455"/>
                  <a:gd name="T64" fmla="*/ 0 w 1541"/>
                  <a:gd name="T65" fmla="*/ 1417 h 1455"/>
                  <a:gd name="T66" fmla="*/ 25 w 1541"/>
                  <a:gd name="T67" fmla="*/ 1446 h 1455"/>
                  <a:gd name="T68" fmla="*/ 139 w 1541"/>
                  <a:gd name="T69" fmla="*/ 1446 h 1455"/>
                  <a:gd name="T70" fmla="*/ 213 w 1541"/>
                  <a:gd name="T71" fmla="*/ 1378 h 1455"/>
                  <a:gd name="T72" fmla="*/ 376 w 1541"/>
                  <a:gd name="T73" fmla="*/ 1187 h 1455"/>
                  <a:gd name="T74" fmla="*/ 540 w 1541"/>
                  <a:gd name="T75" fmla="*/ 995 h 1455"/>
                  <a:gd name="T76" fmla="*/ 704 w 1541"/>
                  <a:gd name="T77" fmla="*/ 803 h 1455"/>
                  <a:gd name="T78" fmla="*/ 745 w 1541"/>
                  <a:gd name="T79" fmla="*/ 775 h 1455"/>
                  <a:gd name="T80" fmla="*/ 836 w 1541"/>
                  <a:gd name="T81" fmla="*/ 803 h 1455"/>
                  <a:gd name="T82" fmla="*/ 934 w 1541"/>
                  <a:gd name="T83" fmla="*/ 919 h 1455"/>
                  <a:gd name="T84" fmla="*/ 1032 w 1541"/>
                  <a:gd name="T85" fmla="*/ 1034 h 1455"/>
                  <a:gd name="T86" fmla="*/ 1131 w 1541"/>
                  <a:gd name="T87" fmla="*/ 1148 h 1455"/>
                  <a:gd name="T88" fmla="*/ 1229 w 1541"/>
                  <a:gd name="T89" fmla="*/ 1263 h 1455"/>
                  <a:gd name="T90" fmla="*/ 1327 w 1541"/>
                  <a:gd name="T91" fmla="*/ 1378 h 1455"/>
                  <a:gd name="T92" fmla="*/ 1401 w 1541"/>
                  <a:gd name="T93" fmla="*/ 1446 h 1455"/>
                  <a:gd name="T94" fmla="*/ 1459 w 1541"/>
                  <a:gd name="T95" fmla="*/ 1454 h 1455"/>
                  <a:gd name="T96" fmla="*/ 1540 w 1541"/>
                  <a:gd name="T97" fmla="*/ 1417 h 1455"/>
                  <a:gd name="T98" fmla="*/ 1000 w 1541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1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7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0" y="51"/>
                      <a:pt x="1540" y="38"/>
                    </a:cubicBezTo>
                    <a:lnTo>
                      <a:pt x="1540" y="38"/>
                    </a:lnTo>
                    <a:cubicBezTo>
                      <a:pt x="1540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499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1" y="25"/>
                      <a:pt x="1360" y="38"/>
                    </a:cubicBezTo>
                    <a:lnTo>
                      <a:pt x="1327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8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8" y="686"/>
                      <a:pt x="762" y="686"/>
                      <a:pt x="745" y="680"/>
                    </a:cubicBezTo>
                    <a:lnTo>
                      <a:pt x="745" y="680"/>
                    </a:lnTo>
                    <a:cubicBezTo>
                      <a:pt x="729" y="673"/>
                      <a:pt x="716" y="663"/>
                      <a:pt x="704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3" y="498"/>
                    </a:lnTo>
                    <a:lnTo>
                      <a:pt x="540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2" y="344"/>
                    </a:lnTo>
                    <a:lnTo>
                      <a:pt x="409" y="306"/>
                    </a:lnTo>
                    <a:lnTo>
                      <a:pt x="376" y="268"/>
                    </a:lnTo>
                    <a:lnTo>
                      <a:pt x="344" y="229"/>
                    </a:lnTo>
                    <a:lnTo>
                      <a:pt x="311" y="191"/>
                    </a:lnTo>
                    <a:lnTo>
                      <a:pt x="278" y="153"/>
                    </a:lnTo>
                    <a:lnTo>
                      <a:pt x="245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69" y="25"/>
                      <a:pt x="156" y="15"/>
                      <a:pt x="139" y="10"/>
                    </a:cubicBezTo>
                    <a:lnTo>
                      <a:pt x="139" y="10"/>
                    </a:lnTo>
                    <a:cubicBezTo>
                      <a:pt x="123" y="3"/>
                      <a:pt x="103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5" y="63"/>
                      <a:pt x="17" y="76"/>
                    </a:cubicBezTo>
                    <a:lnTo>
                      <a:pt x="114" y="191"/>
                    </a:lnTo>
                    <a:lnTo>
                      <a:pt x="147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1" y="421"/>
                    </a:lnTo>
                    <a:lnTo>
                      <a:pt x="344" y="459"/>
                    </a:lnTo>
                    <a:lnTo>
                      <a:pt x="442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0" y="689"/>
                    </a:lnTo>
                    <a:lnTo>
                      <a:pt x="540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0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2" y="881"/>
                    </a:lnTo>
                    <a:lnTo>
                      <a:pt x="409" y="919"/>
                    </a:lnTo>
                    <a:lnTo>
                      <a:pt x="376" y="957"/>
                    </a:lnTo>
                    <a:lnTo>
                      <a:pt x="344" y="995"/>
                    </a:lnTo>
                    <a:lnTo>
                      <a:pt x="311" y="1034"/>
                    </a:lnTo>
                    <a:lnTo>
                      <a:pt x="278" y="1071"/>
                    </a:lnTo>
                    <a:lnTo>
                      <a:pt x="245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7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5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3" y="1454"/>
                      <a:pt x="123" y="1452"/>
                      <a:pt x="139" y="1446"/>
                    </a:cubicBezTo>
                    <a:lnTo>
                      <a:pt x="139" y="1446"/>
                    </a:lnTo>
                    <a:cubicBezTo>
                      <a:pt x="156" y="1439"/>
                      <a:pt x="169" y="1429"/>
                      <a:pt x="180" y="1417"/>
                    </a:cubicBezTo>
                    <a:lnTo>
                      <a:pt x="213" y="1378"/>
                    </a:lnTo>
                    <a:lnTo>
                      <a:pt x="245" y="1340"/>
                    </a:lnTo>
                    <a:lnTo>
                      <a:pt x="344" y="1225"/>
                    </a:lnTo>
                    <a:lnTo>
                      <a:pt x="376" y="1187"/>
                    </a:lnTo>
                    <a:lnTo>
                      <a:pt x="409" y="1148"/>
                    </a:lnTo>
                    <a:lnTo>
                      <a:pt x="508" y="1034"/>
                    </a:lnTo>
                    <a:lnTo>
                      <a:pt x="540" y="995"/>
                    </a:lnTo>
                    <a:lnTo>
                      <a:pt x="573" y="957"/>
                    </a:lnTo>
                    <a:lnTo>
                      <a:pt x="672" y="842"/>
                    </a:lnTo>
                    <a:lnTo>
                      <a:pt x="704" y="803"/>
                    </a:lnTo>
                    <a:lnTo>
                      <a:pt x="704" y="803"/>
                    </a:lnTo>
                    <a:cubicBezTo>
                      <a:pt x="716" y="791"/>
                      <a:pt x="729" y="781"/>
                      <a:pt x="745" y="775"/>
                    </a:cubicBezTo>
                    <a:lnTo>
                      <a:pt x="745" y="775"/>
                    </a:lnTo>
                    <a:cubicBezTo>
                      <a:pt x="762" y="769"/>
                      <a:pt x="778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6" y="803"/>
                    </a:cubicBezTo>
                    <a:lnTo>
                      <a:pt x="868" y="842"/>
                    </a:lnTo>
                    <a:lnTo>
                      <a:pt x="902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7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1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499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0" y="1429"/>
                      <a:pt x="1540" y="1417"/>
                    </a:cubicBezTo>
                    <a:lnTo>
                      <a:pt x="1540" y="1417"/>
                    </a:lnTo>
                    <a:cubicBezTo>
                      <a:pt x="1540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64" name="Freeform 569">
                <a:extLst>
                  <a:ext uri="{FF2B5EF4-FFF2-40B4-BE49-F238E27FC236}">
                    <a16:creationId xmlns="" xmlns:a16="http://schemas.microsoft.com/office/drawing/2014/main" id="{40F34173-6CC6-CE4D-8F3C-15B16BBA0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04138" y="5013325"/>
                <a:ext cx="147637" cy="301625"/>
              </a:xfrm>
              <a:custGeom>
                <a:avLst/>
                <a:gdLst>
                  <a:gd name="T0" fmla="*/ 410 w 411"/>
                  <a:gd name="T1" fmla="*/ 240 h 837"/>
                  <a:gd name="T2" fmla="*/ 410 w 411"/>
                  <a:gd name="T3" fmla="*/ 240 h 837"/>
                  <a:gd name="T4" fmla="*/ 401 w 411"/>
                  <a:gd name="T5" fmla="*/ 236 h 837"/>
                  <a:gd name="T6" fmla="*/ 401 w 411"/>
                  <a:gd name="T7" fmla="*/ 236 h 837"/>
                  <a:gd name="T8" fmla="*/ 353 w 411"/>
                  <a:gd name="T9" fmla="*/ 236 h 837"/>
                  <a:gd name="T10" fmla="*/ 353 w 411"/>
                  <a:gd name="T11" fmla="*/ 236 h 837"/>
                  <a:gd name="T12" fmla="*/ 311 w 411"/>
                  <a:gd name="T13" fmla="*/ 265 h 837"/>
                  <a:gd name="T14" fmla="*/ 279 w 411"/>
                  <a:gd name="T15" fmla="*/ 303 h 837"/>
                  <a:gd name="T16" fmla="*/ 246 w 411"/>
                  <a:gd name="T17" fmla="*/ 342 h 837"/>
                  <a:gd name="T18" fmla="*/ 214 w 411"/>
                  <a:gd name="T19" fmla="*/ 380 h 837"/>
                  <a:gd name="T20" fmla="*/ 214 w 411"/>
                  <a:gd name="T21" fmla="*/ 380 h 837"/>
                  <a:gd name="T22" fmla="*/ 197 w 411"/>
                  <a:gd name="T23" fmla="*/ 418 h 837"/>
                  <a:gd name="T24" fmla="*/ 197 w 411"/>
                  <a:gd name="T25" fmla="*/ 418 h 837"/>
                  <a:gd name="T26" fmla="*/ 214 w 411"/>
                  <a:gd name="T27" fmla="*/ 456 h 837"/>
                  <a:gd name="T28" fmla="*/ 246 w 411"/>
                  <a:gd name="T29" fmla="*/ 494 h 837"/>
                  <a:gd name="T30" fmla="*/ 279 w 411"/>
                  <a:gd name="T31" fmla="*/ 533 h 837"/>
                  <a:gd name="T32" fmla="*/ 311 w 411"/>
                  <a:gd name="T33" fmla="*/ 571 h 837"/>
                  <a:gd name="T34" fmla="*/ 311 w 411"/>
                  <a:gd name="T35" fmla="*/ 571 h 837"/>
                  <a:gd name="T36" fmla="*/ 353 w 411"/>
                  <a:gd name="T37" fmla="*/ 600 h 837"/>
                  <a:gd name="T38" fmla="*/ 353 w 411"/>
                  <a:gd name="T39" fmla="*/ 600 h 837"/>
                  <a:gd name="T40" fmla="*/ 401 w 411"/>
                  <a:gd name="T41" fmla="*/ 600 h 837"/>
                  <a:gd name="T42" fmla="*/ 401 w 411"/>
                  <a:gd name="T43" fmla="*/ 600 h 837"/>
                  <a:gd name="T44" fmla="*/ 410 w 411"/>
                  <a:gd name="T45" fmla="*/ 596 h 837"/>
                  <a:gd name="T46" fmla="*/ 410 w 411"/>
                  <a:gd name="T47" fmla="*/ 826 h 837"/>
                  <a:gd name="T48" fmla="*/ 410 w 411"/>
                  <a:gd name="T49" fmla="*/ 826 h 837"/>
                  <a:gd name="T50" fmla="*/ 401 w 411"/>
                  <a:gd name="T51" fmla="*/ 829 h 837"/>
                  <a:gd name="T52" fmla="*/ 401 w 411"/>
                  <a:gd name="T53" fmla="*/ 829 h 837"/>
                  <a:gd name="T54" fmla="*/ 353 w 411"/>
                  <a:gd name="T55" fmla="*/ 829 h 837"/>
                  <a:gd name="T56" fmla="*/ 353 w 411"/>
                  <a:gd name="T57" fmla="*/ 829 h 837"/>
                  <a:gd name="T58" fmla="*/ 311 w 411"/>
                  <a:gd name="T59" fmla="*/ 801 h 837"/>
                  <a:gd name="T60" fmla="*/ 246 w 411"/>
                  <a:gd name="T61" fmla="*/ 725 h 837"/>
                  <a:gd name="T62" fmla="*/ 214 w 411"/>
                  <a:gd name="T63" fmla="*/ 686 h 837"/>
                  <a:gd name="T64" fmla="*/ 181 w 411"/>
                  <a:gd name="T65" fmla="*/ 648 h 837"/>
                  <a:gd name="T66" fmla="*/ 83 w 411"/>
                  <a:gd name="T67" fmla="*/ 533 h 837"/>
                  <a:gd name="T68" fmla="*/ 50 w 411"/>
                  <a:gd name="T69" fmla="*/ 494 h 837"/>
                  <a:gd name="T70" fmla="*/ 17 w 411"/>
                  <a:gd name="T71" fmla="*/ 456 h 837"/>
                  <a:gd name="T72" fmla="*/ 17 w 411"/>
                  <a:gd name="T73" fmla="*/ 456 h 837"/>
                  <a:gd name="T74" fmla="*/ 0 w 411"/>
                  <a:gd name="T75" fmla="*/ 418 h 837"/>
                  <a:gd name="T76" fmla="*/ 0 w 411"/>
                  <a:gd name="T77" fmla="*/ 418 h 837"/>
                  <a:gd name="T78" fmla="*/ 17 w 411"/>
                  <a:gd name="T79" fmla="*/ 380 h 837"/>
                  <a:gd name="T80" fmla="*/ 50 w 411"/>
                  <a:gd name="T81" fmla="*/ 342 h 837"/>
                  <a:gd name="T82" fmla="*/ 83 w 411"/>
                  <a:gd name="T83" fmla="*/ 303 h 837"/>
                  <a:gd name="T84" fmla="*/ 115 w 411"/>
                  <a:gd name="T85" fmla="*/ 265 h 837"/>
                  <a:gd name="T86" fmla="*/ 148 w 411"/>
                  <a:gd name="T87" fmla="*/ 227 h 837"/>
                  <a:gd name="T88" fmla="*/ 181 w 411"/>
                  <a:gd name="T89" fmla="*/ 188 h 837"/>
                  <a:gd name="T90" fmla="*/ 214 w 411"/>
                  <a:gd name="T91" fmla="*/ 150 h 837"/>
                  <a:gd name="T92" fmla="*/ 246 w 411"/>
                  <a:gd name="T93" fmla="*/ 112 h 837"/>
                  <a:gd name="T94" fmla="*/ 279 w 411"/>
                  <a:gd name="T95" fmla="*/ 74 h 837"/>
                  <a:gd name="T96" fmla="*/ 311 w 411"/>
                  <a:gd name="T97" fmla="*/ 35 h 837"/>
                  <a:gd name="T98" fmla="*/ 311 w 411"/>
                  <a:gd name="T99" fmla="*/ 35 h 837"/>
                  <a:gd name="T100" fmla="*/ 353 w 411"/>
                  <a:gd name="T101" fmla="*/ 6 h 837"/>
                  <a:gd name="T102" fmla="*/ 353 w 411"/>
                  <a:gd name="T103" fmla="*/ 6 h 837"/>
                  <a:gd name="T104" fmla="*/ 401 w 411"/>
                  <a:gd name="T105" fmla="*/ 6 h 837"/>
                  <a:gd name="T106" fmla="*/ 401 w 411"/>
                  <a:gd name="T107" fmla="*/ 6 h 837"/>
                  <a:gd name="T108" fmla="*/ 410 w 411"/>
                  <a:gd name="T109" fmla="*/ 10 h 837"/>
                  <a:gd name="T110" fmla="*/ 410 w 411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410" y="240"/>
                    </a:moveTo>
                    <a:lnTo>
                      <a:pt x="410" y="240"/>
                    </a:lnTo>
                    <a:cubicBezTo>
                      <a:pt x="407" y="239"/>
                      <a:pt x="404" y="237"/>
                      <a:pt x="401" y="236"/>
                    </a:cubicBezTo>
                    <a:lnTo>
                      <a:pt x="401" y="236"/>
                    </a:lnTo>
                    <a:cubicBezTo>
                      <a:pt x="386" y="230"/>
                      <a:pt x="369" y="230"/>
                      <a:pt x="353" y="236"/>
                    </a:cubicBezTo>
                    <a:lnTo>
                      <a:pt x="353" y="236"/>
                    </a:lnTo>
                    <a:cubicBezTo>
                      <a:pt x="336" y="242"/>
                      <a:pt x="323" y="252"/>
                      <a:pt x="311" y="265"/>
                    </a:cubicBezTo>
                    <a:lnTo>
                      <a:pt x="279" y="303"/>
                    </a:lnTo>
                    <a:lnTo>
                      <a:pt x="246" y="342"/>
                    </a:lnTo>
                    <a:lnTo>
                      <a:pt x="214" y="380"/>
                    </a:lnTo>
                    <a:lnTo>
                      <a:pt x="214" y="380"/>
                    </a:lnTo>
                    <a:cubicBezTo>
                      <a:pt x="202" y="392"/>
                      <a:pt x="197" y="405"/>
                      <a:pt x="197" y="418"/>
                    </a:cubicBezTo>
                    <a:lnTo>
                      <a:pt x="197" y="418"/>
                    </a:lnTo>
                    <a:cubicBezTo>
                      <a:pt x="197" y="431"/>
                      <a:pt x="202" y="443"/>
                      <a:pt x="214" y="456"/>
                    </a:cubicBezTo>
                    <a:lnTo>
                      <a:pt x="246" y="494"/>
                    </a:lnTo>
                    <a:lnTo>
                      <a:pt x="279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3" y="584"/>
                      <a:pt x="336" y="594"/>
                      <a:pt x="353" y="600"/>
                    </a:cubicBezTo>
                    <a:lnTo>
                      <a:pt x="353" y="600"/>
                    </a:lnTo>
                    <a:cubicBezTo>
                      <a:pt x="369" y="606"/>
                      <a:pt x="386" y="606"/>
                      <a:pt x="401" y="600"/>
                    </a:cubicBezTo>
                    <a:lnTo>
                      <a:pt x="401" y="600"/>
                    </a:lnTo>
                    <a:cubicBezTo>
                      <a:pt x="404" y="599"/>
                      <a:pt x="407" y="598"/>
                      <a:pt x="410" y="596"/>
                    </a:cubicBezTo>
                    <a:lnTo>
                      <a:pt x="410" y="826"/>
                    </a:lnTo>
                    <a:lnTo>
                      <a:pt x="410" y="826"/>
                    </a:lnTo>
                    <a:cubicBezTo>
                      <a:pt x="407" y="828"/>
                      <a:pt x="404" y="829"/>
                      <a:pt x="401" y="829"/>
                    </a:cubicBezTo>
                    <a:lnTo>
                      <a:pt x="401" y="829"/>
                    </a:lnTo>
                    <a:cubicBezTo>
                      <a:pt x="386" y="836"/>
                      <a:pt x="369" y="836"/>
                      <a:pt x="353" y="829"/>
                    </a:cubicBezTo>
                    <a:lnTo>
                      <a:pt x="353" y="829"/>
                    </a:lnTo>
                    <a:cubicBezTo>
                      <a:pt x="336" y="824"/>
                      <a:pt x="323" y="814"/>
                      <a:pt x="311" y="801"/>
                    </a:cubicBezTo>
                    <a:lnTo>
                      <a:pt x="246" y="725"/>
                    </a:lnTo>
                    <a:lnTo>
                      <a:pt x="214" y="686"/>
                    </a:lnTo>
                    <a:lnTo>
                      <a:pt x="181" y="648"/>
                    </a:lnTo>
                    <a:lnTo>
                      <a:pt x="83" y="533"/>
                    </a:lnTo>
                    <a:lnTo>
                      <a:pt x="50" y="494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6" y="392"/>
                      <a:pt x="17" y="380"/>
                    </a:cubicBezTo>
                    <a:lnTo>
                      <a:pt x="50" y="342"/>
                    </a:lnTo>
                    <a:lnTo>
                      <a:pt x="83" y="303"/>
                    </a:lnTo>
                    <a:lnTo>
                      <a:pt x="115" y="265"/>
                    </a:lnTo>
                    <a:lnTo>
                      <a:pt x="148" y="227"/>
                    </a:lnTo>
                    <a:lnTo>
                      <a:pt x="181" y="188"/>
                    </a:lnTo>
                    <a:lnTo>
                      <a:pt x="214" y="150"/>
                    </a:lnTo>
                    <a:lnTo>
                      <a:pt x="246" y="112"/>
                    </a:lnTo>
                    <a:lnTo>
                      <a:pt x="279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3" y="22"/>
                      <a:pt x="336" y="13"/>
                      <a:pt x="353" y="6"/>
                    </a:cubicBezTo>
                    <a:lnTo>
                      <a:pt x="353" y="6"/>
                    </a:lnTo>
                    <a:cubicBezTo>
                      <a:pt x="369" y="0"/>
                      <a:pt x="386" y="0"/>
                      <a:pt x="401" y="6"/>
                    </a:cubicBezTo>
                    <a:lnTo>
                      <a:pt x="401" y="6"/>
                    </a:lnTo>
                    <a:cubicBezTo>
                      <a:pt x="404" y="8"/>
                      <a:pt x="407" y="9"/>
                      <a:pt x="410" y="10"/>
                    </a:cubicBezTo>
                    <a:lnTo>
                      <a:pt x="410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5" name="Freeform 570">
                <a:extLst>
                  <a:ext uri="{FF2B5EF4-FFF2-40B4-BE49-F238E27FC236}">
                    <a16:creationId xmlns="" xmlns:a16="http://schemas.microsoft.com/office/drawing/2014/main" id="{17290000-41E2-CE4C-8FD7-5696FC182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04138" y="5013325"/>
                <a:ext cx="147637" cy="301625"/>
              </a:xfrm>
              <a:custGeom>
                <a:avLst/>
                <a:gdLst>
                  <a:gd name="T0" fmla="*/ 353 w 411"/>
                  <a:gd name="T1" fmla="*/ 6 h 837"/>
                  <a:gd name="T2" fmla="*/ 353 w 411"/>
                  <a:gd name="T3" fmla="*/ 6 h 837"/>
                  <a:gd name="T4" fmla="*/ 311 w 411"/>
                  <a:gd name="T5" fmla="*/ 35 h 837"/>
                  <a:gd name="T6" fmla="*/ 279 w 411"/>
                  <a:gd name="T7" fmla="*/ 74 h 837"/>
                  <a:gd name="T8" fmla="*/ 246 w 411"/>
                  <a:gd name="T9" fmla="*/ 112 h 837"/>
                  <a:gd name="T10" fmla="*/ 214 w 411"/>
                  <a:gd name="T11" fmla="*/ 150 h 837"/>
                  <a:gd name="T12" fmla="*/ 181 w 411"/>
                  <a:gd name="T13" fmla="*/ 188 h 837"/>
                  <a:gd name="T14" fmla="*/ 148 w 411"/>
                  <a:gd name="T15" fmla="*/ 227 h 837"/>
                  <a:gd name="T16" fmla="*/ 115 w 411"/>
                  <a:gd name="T17" fmla="*/ 265 h 837"/>
                  <a:gd name="T18" fmla="*/ 83 w 411"/>
                  <a:gd name="T19" fmla="*/ 303 h 837"/>
                  <a:gd name="T20" fmla="*/ 50 w 411"/>
                  <a:gd name="T21" fmla="*/ 342 h 837"/>
                  <a:gd name="T22" fmla="*/ 17 w 411"/>
                  <a:gd name="T23" fmla="*/ 380 h 837"/>
                  <a:gd name="T24" fmla="*/ 17 w 411"/>
                  <a:gd name="T25" fmla="*/ 380 h 837"/>
                  <a:gd name="T26" fmla="*/ 0 w 411"/>
                  <a:gd name="T27" fmla="*/ 418 h 837"/>
                  <a:gd name="T28" fmla="*/ 0 w 411"/>
                  <a:gd name="T29" fmla="*/ 418 h 837"/>
                  <a:gd name="T30" fmla="*/ 17 w 411"/>
                  <a:gd name="T31" fmla="*/ 456 h 837"/>
                  <a:gd name="T32" fmla="*/ 50 w 411"/>
                  <a:gd name="T33" fmla="*/ 494 h 837"/>
                  <a:gd name="T34" fmla="*/ 83 w 411"/>
                  <a:gd name="T35" fmla="*/ 533 h 837"/>
                  <a:gd name="T36" fmla="*/ 181 w 411"/>
                  <a:gd name="T37" fmla="*/ 648 h 837"/>
                  <a:gd name="T38" fmla="*/ 214 w 411"/>
                  <a:gd name="T39" fmla="*/ 686 h 837"/>
                  <a:gd name="T40" fmla="*/ 246 w 411"/>
                  <a:gd name="T41" fmla="*/ 725 h 837"/>
                  <a:gd name="T42" fmla="*/ 311 w 411"/>
                  <a:gd name="T43" fmla="*/ 801 h 837"/>
                  <a:gd name="T44" fmla="*/ 311 w 411"/>
                  <a:gd name="T45" fmla="*/ 801 h 837"/>
                  <a:gd name="T46" fmla="*/ 353 w 411"/>
                  <a:gd name="T47" fmla="*/ 829 h 837"/>
                  <a:gd name="T48" fmla="*/ 353 w 411"/>
                  <a:gd name="T49" fmla="*/ 829 h 837"/>
                  <a:gd name="T50" fmla="*/ 401 w 411"/>
                  <a:gd name="T51" fmla="*/ 829 h 837"/>
                  <a:gd name="T52" fmla="*/ 401 w 411"/>
                  <a:gd name="T53" fmla="*/ 829 h 837"/>
                  <a:gd name="T54" fmla="*/ 410 w 411"/>
                  <a:gd name="T55" fmla="*/ 826 h 837"/>
                  <a:gd name="T56" fmla="*/ 410 w 411"/>
                  <a:gd name="T57" fmla="*/ 596 h 837"/>
                  <a:gd name="T58" fmla="*/ 410 w 411"/>
                  <a:gd name="T59" fmla="*/ 596 h 837"/>
                  <a:gd name="T60" fmla="*/ 401 w 411"/>
                  <a:gd name="T61" fmla="*/ 600 h 837"/>
                  <a:gd name="T62" fmla="*/ 401 w 411"/>
                  <a:gd name="T63" fmla="*/ 600 h 837"/>
                  <a:gd name="T64" fmla="*/ 353 w 411"/>
                  <a:gd name="T65" fmla="*/ 600 h 837"/>
                  <a:gd name="T66" fmla="*/ 353 w 411"/>
                  <a:gd name="T67" fmla="*/ 600 h 837"/>
                  <a:gd name="T68" fmla="*/ 311 w 411"/>
                  <a:gd name="T69" fmla="*/ 572 h 837"/>
                  <a:gd name="T70" fmla="*/ 279 w 411"/>
                  <a:gd name="T71" fmla="*/ 533 h 837"/>
                  <a:gd name="T72" fmla="*/ 246 w 411"/>
                  <a:gd name="T73" fmla="*/ 494 h 837"/>
                  <a:gd name="T74" fmla="*/ 214 w 411"/>
                  <a:gd name="T75" fmla="*/ 456 h 837"/>
                  <a:gd name="T76" fmla="*/ 214 w 411"/>
                  <a:gd name="T77" fmla="*/ 456 h 837"/>
                  <a:gd name="T78" fmla="*/ 197 w 411"/>
                  <a:gd name="T79" fmla="*/ 418 h 837"/>
                  <a:gd name="T80" fmla="*/ 197 w 411"/>
                  <a:gd name="T81" fmla="*/ 418 h 837"/>
                  <a:gd name="T82" fmla="*/ 214 w 411"/>
                  <a:gd name="T83" fmla="*/ 380 h 837"/>
                  <a:gd name="T84" fmla="*/ 246 w 411"/>
                  <a:gd name="T85" fmla="*/ 342 h 837"/>
                  <a:gd name="T86" fmla="*/ 279 w 411"/>
                  <a:gd name="T87" fmla="*/ 303 h 837"/>
                  <a:gd name="T88" fmla="*/ 311 w 411"/>
                  <a:gd name="T89" fmla="*/ 265 h 837"/>
                  <a:gd name="T90" fmla="*/ 311 w 411"/>
                  <a:gd name="T91" fmla="*/ 265 h 837"/>
                  <a:gd name="T92" fmla="*/ 353 w 411"/>
                  <a:gd name="T93" fmla="*/ 236 h 837"/>
                  <a:gd name="T94" fmla="*/ 353 w 411"/>
                  <a:gd name="T95" fmla="*/ 236 h 837"/>
                  <a:gd name="T96" fmla="*/ 401 w 411"/>
                  <a:gd name="T97" fmla="*/ 236 h 837"/>
                  <a:gd name="T98" fmla="*/ 401 w 411"/>
                  <a:gd name="T99" fmla="*/ 236 h 837"/>
                  <a:gd name="T100" fmla="*/ 410 w 411"/>
                  <a:gd name="T101" fmla="*/ 240 h 837"/>
                  <a:gd name="T102" fmla="*/ 410 w 411"/>
                  <a:gd name="T103" fmla="*/ 10 h 837"/>
                  <a:gd name="T104" fmla="*/ 410 w 411"/>
                  <a:gd name="T105" fmla="*/ 10 h 837"/>
                  <a:gd name="T106" fmla="*/ 401 w 411"/>
                  <a:gd name="T107" fmla="*/ 6 h 837"/>
                  <a:gd name="T108" fmla="*/ 401 w 411"/>
                  <a:gd name="T109" fmla="*/ 6 h 837"/>
                  <a:gd name="T110" fmla="*/ 353 w 411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353" y="6"/>
                    </a:moveTo>
                    <a:lnTo>
                      <a:pt x="353" y="6"/>
                    </a:lnTo>
                    <a:cubicBezTo>
                      <a:pt x="336" y="13"/>
                      <a:pt x="323" y="22"/>
                      <a:pt x="311" y="35"/>
                    </a:cubicBezTo>
                    <a:lnTo>
                      <a:pt x="279" y="74"/>
                    </a:lnTo>
                    <a:lnTo>
                      <a:pt x="246" y="112"/>
                    </a:lnTo>
                    <a:lnTo>
                      <a:pt x="214" y="150"/>
                    </a:lnTo>
                    <a:lnTo>
                      <a:pt x="181" y="188"/>
                    </a:lnTo>
                    <a:lnTo>
                      <a:pt x="148" y="227"/>
                    </a:lnTo>
                    <a:lnTo>
                      <a:pt x="115" y="265"/>
                    </a:lnTo>
                    <a:lnTo>
                      <a:pt x="83" y="303"/>
                    </a:lnTo>
                    <a:lnTo>
                      <a:pt x="50" y="342"/>
                    </a:lnTo>
                    <a:lnTo>
                      <a:pt x="17" y="380"/>
                    </a:lnTo>
                    <a:lnTo>
                      <a:pt x="17" y="380"/>
                    </a:lnTo>
                    <a:cubicBezTo>
                      <a:pt x="6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6" y="443"/>
                      <a:pt x="17" y="456"/>
                    </a:cubicBezTo>
                    <a:lnTo>
                      <a:pt x="50" y="494"/>
                    </a:lnTo>
                    <a:lnTo>
                      <a:pt x="83" y="533"/>
                    </a:lnTo>
                    <a:lnTo>
                      <a:pt x="181" y="648"/>
                    </a:lnTo>
                    <a:lnTo>
                      <a:pt x="214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3" y="814"/>
                      <a:pt x="336" y="824"/>
                      <a:pt x="353" y="829"/>
                    </a:cubicBezTo>
                    <a:lnTo>
                      <a:pt x="353" y="829"/>
                    </a:lnTo>
                    <a:cubicBezTo>
                      <a:pt x="369" y="836"/>
                      <a:pt x="386" y="836"/>
                      <a:pt x="401" y="829"/>
                    </a:cubicBezTo>
                    <a:lnTo>
                      <a:pt x="401" y="829"/>
                    </a:lnTo>
                    <a:cubicBezTo>
                      <a:pt x="404" y="829"/>
                      <a:pt x="407" y="828"/>
                      <a:pt x="410" y="826"/>
                    </a:cubicBezTo>
                    <a:lnTo>
                      <a:pt x="410" y="596"/>
                    </a:lnTo>
                    <a:lnTo>
                      <a:pt x="410" y="596"/>
                    </a:lnTo>
                    <a:cubicBezTo>
                      <a:pt x="407" y="598"/>
                      <a:pt x="404" y="599"/>
                      <a:pt x="401" y="600"/>
                    </a:cubicBezTo>
                    <a:lnTo>
                      <a:pt x="401" y="600"/>
                    </a:lnTo>
                    <a:cubicBezTo>
                      <a:pt x="386" y="606"/>
                      <a:pt x="369" y="606"/>
                      <a:pt x="353" y="600"/>
                    </a:cubicBezTo>
                    <a:lnTo>
                      <a:pt x="353" y="600"/>
                    </a:lnTo>
                    <a:cubicBezTo>
                      <a:pt x="336" y="594"/>
                      <a:pt x="323" y="584"/>
                      <a:pt x="311" y="572"/>
                    </a:cubicBezTo>
                    <a:lnTo>
                      <a:pt x="279" y="533"/>
                    </a:lnTo>
                    <a:lnTo>
                      <a:pt x="246" y="494"/>
                    </a:lnTo>
                    <a:lnTo>
                      <a:pt x="214" y="456"/>
                    </a:lnTo>
                    <a:lnTo>
                      <a:pt x="214" y="456"/>
                    </a:lnTo>
                    <a:cubicBezTo>
                      <a:pt x="202" y="443"/>
                      <a:pt x="197" y="431"/>
                      <a:pt x="197" y="418"/>
                    </a:cubicBezTo>
                    <a:lnTo>
                      <a:pt x="197" y="418"/>
                    </a:lnTo>
                    <a:cubicBezTo>
                      <a:pt x="197" y="405"/>
                      <a:pt x="202" y="392"/>
                      <a:pt x="214" y="380"/>
                    </a:cubicBezTo>
                    <a:lnTo>
                      <a:pt x="246" y="342"/>
                    </a:lnTo>
                    <a:lnTo>
                      <a:pt x="279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3" y="252"/>
                      <a:pt x="336" y="242"/>
                      <a:pt x="353" y="236"/>
                    </a:cubicBezTo>
                    <a:lnTo>
                      <a:pt x="353" y="236"/>
                    </a:lnTo>
                    <a:cubicBezTo>
                      <a:pt x="369" y="230"/>
                      <a:pt x="386" y="230"/>
                      <a:pt x="401" y="236"/>
                    </a:cubicBezTo>
                    <a:lnTo>
                      <a:pt x="401" y="236"/>
                    </a:lnTo>
                    <a:cubicBezTo>
                      <a:pt x="404" y="237"/>
                      <a:pt x="407" y="239"/>
                      <a:pt x="410" y="240"/>
                    </a:cubicBezTo>
                    <a:lnTo>
                      <a:pt x="410" y="10"/>
                    </a:lnTo>
                    <a:lnTo>
                      <a:pt x="410" y="10"/>
                    </a:lnTo>
                    <a:cubicBezTo>
                      <a:pt x="407" y="9"/>
                      <a:pt x="404" y="8"/>
                      <a:pt x="401" y="6"/>
                    </a:cubicBezTo>
                    <a:lnTo>
                      <a:pt x="401" y="6"/>
                    </a:lnTo>
                    <a:cubicBezTo>
                      <a:pt x="386" y="0"/>
                      <a:pt x="369" y="0"/>
                      <a:pt x="353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6" name="Freeform 571">
                <a:extLst>
                  <a:ext uri="{FF2B5EF4-FFF2-40B4-BE49-F238E27FC236}">
                    <a16:creationId xmlns="" xmlns:a16="http://schemas.microsoft.com/office/drawing/2014/main" id="{0EF49459-3587-E54E-A4F0-76D657FD8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2988" y="5276850"/>
                <a:ext cx="46037" cy="50800"/>
              </a:xfrm>
              <a:custGeom>
                <a:avLst/>
                <a:gdLst>
                  <a:gd name="T0" fmla="*/ 94 w 126"/>
                  <a:gd name="T1" fmla="*/ 13 h 141"/>
                  <a:gd name="T2" fmla="*/ 94 w 126"/>
                  <a:gd name="T3" fmla="*/ 13 h 141"/>
                  <a:gd name="T4" fmla="*/ 31 w 126"/>
                  <a:gd name="T5" fmla="*/ 13 h 141"/>
                  <a:gd name="T6" fmla="*/ 31 w 126"/>
                  <a:gd name="T7" fmla="*/ 13 h 141"/>
                  <a:gd name="T8" fmla="*/ 0 w 126"/>
                  <a:gd name="T9" fmla="*/ 70 h 141"/>
                  <a:gd name="T10" fmla="*/ 0 w 126"/>
                  <a:gd name="T11" fmla="*/ 70 h 141"/>
                  <a:gd name="T12" fmla="*/ 31 w 126"/>
                  <a:gd name="T13" fmla="*/ 127 h 141"/>
                  <a:gd name="T14" fmla="*/ 31 w 126"/>
                  <a:gd name="T15" fmla="*/ 127 h 141"/>
                  <a:gd name="T16" fmla="*/ 94 w 126"/>
                  <a:gd name="T17" fmla="*/ 127 h 141"/>
                  <a:gd name="T18" fmla="*/ 94 w 126"/>
                  <a:gd name="T19" fmla="*/ 127 h 141"/>
                  <a:gd name="T20" fmla="*/ 125 w 126"/>
                  <a:gd name="T21" fmla="*/ 70 h 141"/>
                  <a:gd name="T22" fmla="*/ 125 w 126"/>
                  <a:gd name="T23" fmla="*/ 70 h 141"/>
                  <a:gd name="T24" fmla="*/ 94 w 126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" h="141">
                    <a:moveTo>
                      <a:pt x="94" y="13"/>
                    </a:move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5" y="96"/>
                      <a:pt x="125" y="70"/>
                    </a:cubicBezTo>
                    <a:lnTo>
                      <a:pt x="125" y="70"/>
                    </a:lnTo>
                    <a:cubicBezTo>
                      <a:pt x="125" y="44"/>
                      <a:pt x="115" y="25"/>
                      <a:pt x="94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7" name="Freeform 572">
                <a:extLst>
                  <a:ext uri="{FF2B5EF4-FFF2-40B4-BE49-F238E27FC236}">
                    <a16:creationId xmlns="" xmlns:a16="http://schemas.microsoft.com/office/drawing/2014/main" id="{83DFCF39-43EC-884F-9E32-D16579B43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3775" y="5343525"/>
                <a:ext cx="23813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8" name="Freeform 573">
                <a:extLst>
                  <a:ext uri="{FF2B5EF4-FFF2-40B4-BE49-F238E27FC236}">
                    <a16:creationId xmlns="" xmlns:a16="http://schemas.microsoft.com/office/drawing/2014/main" id="{E41126F0-58A0-5946-9DA1-6B056D753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1250" y="5343525"/>
                <a:ext cx="23813" cy="26988"/>
              </a:xfrm>
              <a:custGeom>
                <a:avLst/>
                <a:gdLst>
                  <a:gd name="T0" fmla="*/ 33 w 67"/>
                  <a:gd name="T1" fmla="*/ 0 h 77"/>
                  <a:gd name="T2" fmla="*/ 33 w 67"/>
                  <a:gd name="T3" fmla="*/ 0 h 77"/>
                  <a:gd name="T4" fmla="*/ 0 w 67"/>
                  <a:gd name="T5" fmla="*/ 39 h 77"/>
                  <a:gd name="T6" fmla="*/ 0 w 67"/>
                  <a:gd name="T7" fmla="*/ 39 h 77"/>
                  <a:gd name="T8" fmla="*/ 33 w 67"/>
                  <a:gd name="T9" fmla="*/ 76 h 77"/>
                  <a:gd name="T10" fmla="*/ 33 w 67"/>
                  <a:gd name="T11" fmla="*/ 76 h 77"/>
                  <a:gd name="T12" fmla="*/ 66 w 67"/>
                  <a:gd name="T13" fmla="*/ 39 h 77"/>
                  <a:gd name="T14" fmla="*/ 66 w 67"/>
                  <a:gd name="T15" fmla="*/ 39 h 77"/>
                  <a:gd name="T16" fmla="*/ 33 w 6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6" y="64"/>
                      <a:pt x="66" y="39"/>
                    </a:cubicBezTo>
                    <a:lnTo>
                      <a:pt x="66" y="39"/>
                    </a:lnTo>
                    <a:cubicBezTo>
                      <a:pt x="66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9" name="Freeform 574">
                <a:extLst>
                  <a:ext uri="{FF2B5EF4-FFF2-40B4-BE49-F238E27FC236}">
                    <a16:creationId xmlns="" xmlns:a16="http://schemas.microsoft.com/office/drawing/2014/main" id="{6E323C6D-E8CF-F44B-AB22-ACAE43449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5097463"/>
                <a:ext cx="77787" cy="134937"/>
              </a:xfrm>
              <a:custGeom>
                <a:avLst/>
                <a:gdLst>
                  <a:gd name="T0" fmla="*/ 204 w 214"/>
                  <a:gd name="T1" fmla="*/ 6 h 377"/>
                  <a:gd name="T2" fmla="*/ 204 w 214"/>
                  <a:gd name="T3" fmla="*/ 6 h 377"/>
                  <a:gd name="T4" fmla="*/ 156 w 214"/>
                  <a:gd name="T5" fmla="*/ 6 h 377"/>
                  <a:gd name="T6" fmla="*/ 156 w 214"/>
                  <a:gd name="T7" fmla="*/ 6 h 377"/>
                  <a:gd name="T8" fmla="*/ 114 w 214"/>
                  <a:gd name="T9" fmla="*/ 35 h 377"/>
                  <a:gd name="T10" fmla="*/ 82 w 214"/>
                  <a:gd name="T11" fmla="*/ 73 h 377"/>
                  <a:gd name="T12" fmla="*/ 49 w 214"/>
                  <a:gd name="T13" fmla="*/ 112 h 377"/>
                  <a:gd name="T14" fmla="*/ 17 w 214"/>
                  <a:gd name="T15" fmla="*/ 150 h 377"/>
                  <a:gd name="T16" fmla="*/ 17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7 w 214"/>
                  <a:gd name="T23" fmla="*/ 226 h 377"/>
                  <a:gd name="T24" fmla="*/ 49 w 214"/>
                  <a:gd name="T25" fmla="*/ 264 h 377"/>
                  <a:gd name="T26" fmla="*/ 82 w 214"/>
                  <a:gd name="T27" fmla="*/ 303 h 377"/>
                  <a:gd name="T28" fmla="*/ 114 w 214"/>
                  <a:gd name="T29" fmla="*/ 341 h 377"/>
                  <a:gd name="T30" fmla="*/ 114 w 214"/>
                  <a:gd name="T31" fmla="*/ 341 h 377"/>
                  <a:gd name="T32" fmla="*/ 156 w 214"/>
                  <a:gd name="T33" fmla="*/ 370 h 377"/>
                  <a:gd name="T34" fmla="*/ 156 w 214"/>
                  <a:gd name="T35" fmla="*/ 370 h 377"/>
                  <a:gd name="T36" fmla="*/ 204 w 214"/>
                  <a:gd name="T37" fmla="*/ 370 h 377"/>
                  <a:gd name="T38" fmla="*/ 204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4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4" y="6"/>
                    </a:moveTo>
                    <a:lnTo>
                      <a:pt x="204" y="6"/>
                    </a:lnTo>
                    <a:cubicBezTo>
                      <a:pt x="189" y="0"/>
                      <a:pt x="172" y="0"/>
                      <a:pt x="156" y="6"/>
                    </a:cubicBezTo>
                    <a:lnTo>
                      <a:pt x="156" y="6"/>
                    </a:lnTo>
                    <a:cubicBezTo>
                      <a:pt x="139" y="12"/>
                      <a:pt x="126" y="22"/>
                      <a:pt x="114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5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5" y="213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126" y="354"/>
                      <a:pt x="139" y="364"/>
                      <a:pt x="156" y="370"/>
                    </a:cubicBezTo>
                    <a:lnTo>
                      <a:pt x="156" y="370"/>
                    </a:lnTo>
                    <a:cubicBezTo>
                      <a:pt x="172" y="376"/>
                      <a:pt x="189" y="376"/>
                      <a:pt x="204" y="370"/>
                    </a:cubicBezTo>
                    <a:lnTo>
                      <a:pt x="204" y="370"/>
                    </a:lnTo>
                    <a:cubicBezTo>
                      <a:pt x="207" y="369"/>
                      <a:pt x="210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0" y="9"/>
                      <a:pt x="207" y="7"/>
                      <a:pt x="204" y="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70" name="Freeform 575">
                <a:extLst>
                  <a:ext uri="{FF2B5EF4-FFF2-40B4-BE49-F238E27FC236}">
                    <a16:creationId xmlns="" xmlns:a16="http://schemas.microsoft.com/office/drawing/2014/main" id="{AE66D4B7-BC45-0A42-B1E9-CE7898C2D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2700" y="4932363"/>
                <a:ext cx="219075" cy="466725"/>
              </a:xfrm>
              <a:custGeom>
                <a:avLst/>
                <a:gdLst>
                  <a:gd name="T0" fmla="*/ 607 w 608"/>
                  <a:gd name="T1" fmla="*/ 1286 h 1296"/>
                  <a:gd name="T2" fmla="*/ 607 w 608"/>
                  <a:gd name="T3" fmla="*/ 1055 h 1296"/>
                  <a:gd name="T4" fmla="*/ 607 w 608"/>
                  <a:gd name="T5" fmla="*/ 1055 h 1296"/>
                  <a:gd name="T6" fmla="*/ 598 w 608"/>
                  <a:gd name="T7" fmla="*/ 1058 h 1296"/>
                  <a:gd name="T8" fmla="*/ 598 w 608"/>
                  <a:gd name="T9" fmla="*/ 1058 h 1296"/>
                  <a:gd name="T10" fmla="*/ 550 w 608"/>
                  <a:gd name="T11" fmla="*/ 1058 h 1296"/>
                  <a:gd name="T12" fmla="*/ 550 w 608"/>
                  <a:gd name="T13" fmla="*/ 1058 h 1296"/>
                  <a:gd name="T14" fmla="*/ 508 w 608"/>
                  <a:gd name="T15" fmla="*/ 1030 h 1296"/>
                  <a:gd name="T16" fmla="*/ 443 w 608"/>
                  <a:gd name="T17" fmla="*/ 954 h 1296"/>
                  <a:gd name="T18" fmla="*/ 411 w 608"/>
                  <a:gd name="T19" fmla="*/ 915 h 1296"/>
                  <a:gd name="T20" fmla="*/ 378 w 608"/>
                  <a:gd name="T21" fmla="*/ 877 h 1296"/>
                  <a:gd name="T22" fmla="*/ 280 w 608"/>
                  <a:gd name="T23" fmla="*/ 762 h 1296"/>
                  <a:gd name="T24" fmla="*/ 247 w 608"/>
                  <a:gd name="T25" fmla="*/ 723 h 1296"/>
                  <a:gd name="T26" fmla="*/ 214 w 608"/>
                  <a:gd name="T27" fmla="*/ 685 h 1296"/>
                  <a:gd name="T28" fmla="*/ 214 w 608"/>
                  <a:gd name="T29" fmla="*/ 685 h 1296"/>
                  <a:gd name="T30" fmla="*/ 197 w 608"/>
                  <a:gd name="T31" fmla="*/ 647 h 1296"/>
                  <a:gd name="T32" fmla="*/ 197 w 608"/>
                  <a:gd name="T33" fmla="*/ 647 h 1296"/>
                  <a:gd name="T34" fmla="*/ 214 w 608"/>
                  <a:gd name="T35" fmla="*/ 609 h 1296"/>
                  <a:gd name="T36" fmla="*/ 247 w 608"/>
                  <a:gd name="T37" fmla="*/ 571 h 1296"/>
                  <a:gd name="T38" fmla="*/ 280 w 608"/>
                  <a:gd name="T39" fmla="*/ 532 h 1296"/>
                  <a:gd name="T40" fmla="*/ 312 w 608"/>
                  <a:gd name="T41" fmla="*/ 494 h 1296"/>
                  <a:gd name="T42" fmla="*/ 345 w 608"/>
                  <a:gd name="T43" fmla="*/ 456 h 1296"/>
                  <a:gd name="T44" fmla="*/ 378 w 608"/>
                  <a:gd name="T45" fmla="*/ 417 h 1296"/>
                  <a:gd name="T46" fmla="*/ 411 w 608"/>
                  <a:gd name="T47" fmla="*/ 379 h 1296"/>
                  <a:gd name="T48" fmla="*/ 443 w 608"/>
                  <a:gd name="T49" fmla="*/ 341 h 1296"/>
                  <a:gd name="T50" fmla="*/ 476 w 608"/>
                  <a:gd name="T51" fmla="*/ 303 h 1296"/>
                  <a:gd name="T52" fmla="*/ 508 w 608"/>
                  <a:gd name="T53" fmla="*/ 264 h 1296"/>
                  <a:gd name="T54" fmla="*/ 508 w 608"/>
                  <a:gd name="T55" fmla="*/ 264 h 1296"/>
                  <a:gd name="T56" fmla="*/ 550 w 608"/>
                  <a:gd name="T57" fmla="*/ 235 h 1296"/>
                  <a:gd name="T58" fmla="*/ 550 w 608"/>
                  <a:gd name="T59" fmla="*/ 235 h 1296"/>
                  <a:gd name="T60" fmla="*/ 598 w 608"/>
                  <a:gd name="T61" fmla="*/ 235 h 1296"/>
                  <a:gd name="T62" fmla="*/ 598 w 608"/>
                  <a:gd name="T63" fmla="*/ 235 h 1296"/>
                  <a:gd name="T64" fmla="*/ 607 w 608"/>
                  <a:gd name="T65" fmla="*/ 239 h 1296"/>
                  <a:gd name="T66" fmla="*/ 607 w 608"/>
                  <a:gd name="T67" fmla="*/ 239 h 1296"/>
                  <a:gd name="T68" fmla="*/ 607 w 608"/>
                  <a:gd name="T69" fmla="*/ 9 h 1296"/>
                  <a:gd name="T70" fmla="*/ 607 w 608"/>
                  <a:gd name="T71" fmla="*/ 9 h 1296"/>
                  <a:gd name="T72" fmla="*/ 599 w 608"/>
                  <a:gd name="T73" fmla="*/ 5 h 1296"/>
                  <a:gd name="T74" fmla="*/ 599 w 608"/>
                  <a:gd name="T75" fmla="*/ 5 h 1296"/>
                  <a:gd name="T76" fmla="*/ 550 w 608"/>
                  <a:gd name="T77" fmla="*/ 5 h 1296"/>
                  <a:gd name="T78" fmla="*/ 550 w 608"/>
                  <a:gd name="T79" fmla="*/ 5 h 1296"/>
                  <a:gd name="T80" fmla="*/ 508 w 608"/>
                  <a:gd name="T81" fmla="*/ 35 h 1296"/>
                  <a:gd name="T82" fmla="*/ 17 w 608"/>
                  <a:gd name="T83" fmla="*/ 609 h 1296"/>
                  <a:gd name="T84" fmla="*/ 17 w 608"/>
                  <a:gd name="T85" fmla="*/ 609 h 1296"/>
                  <a:gd name="T86" fmla="*/ 0 w 608"/>
                  <a:gd name="T87" fmla="*/ 647 h 1296"/>
                  <a:gd name="T88" fmla="*/ 0 w 608"/>
                  <a:gd name="T89" fmla="*/ 647 h 1296"/>
                  <a:gd name="T90" fmla="*/ 17 w 608"/>
                  <a:gd name="T91" fmla="*/ 685 h 1296"/>
                  <a:gd name="T92" fmla="*/ 116 w 608"/>
                  <a:gd name="T93" fmla="*/ 801 h 1296"/>
                  <a:gd name="T94" fmla="*/ 148 w 608"/>
                  <a:gd name="T95" fmla="*/ 839 h 1296"/>
                  <a:gd name="T96" fmla="*/ 181 w 608"/>
                  <a:gd name="T97" fmla="*/ 877 h 1296"/>
                  <a:gd name="T98" fmla="*/ 280 w 608"/>
                  <a:gd name="T99" fmla="*/ 991 h 1296"/>
                  <a:gd name="T100" fmla="*/ 312 w 608"/>
                  <a:gd name="T101" fmla="*/ 1030 h 1296"/>
                  <a:gd name="T102" fmla="*/ 345 w 608"/>
                  <a:gd name="T103" fmla="*/ 1068 h 1296"/>
                  <a:gd name="T104" fmla="*/ 443 w 608"/>
                  <a:gd name="T105" fmla="*/ 1183 h 1296"/>
                  <a:gd name="T106" fmla="*/ 476 w 608"/>
                  <a:gd name="T107" fmla="*/ 1222 h 1296"/>
                  <a:gd name="T108" fmla="*/ 508 w 608"/>
                  <a:gd name="T109" fmla="*/ 1260 h 1296"/>
                  <a:gd name="T110" fmla="*/ 508 w 608"/>
                  <a:gd name="T111" fmla="*/ 1260 h 1296"/>
                  <a:gd name="T112" fmla="*/ 550 w 608"/>
                  <a:gd name="T113" fmla="*/ 1289 h 1296"/>
                  <a:gd name="T114" fmla="*/ 550 w 608"/>
                  <a:gd name="T115" fmla="*/ 1289 h 1296"/>
                  <a:gd name="T116" fmla="*/ 599 w 608"/>
                  <a:gd name="T117" fmla="*/ 1289 h 1296"/>
                  <a:gd name="T118" fmla="*/ 607 w 608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8" h="1296">
                    <a:moveTo>
                      <a:pt x="607" y="1286"/>
                    </a:moveTo>
                    <a:lnTo>
                      <a:pt x="607" y="1055"/>
                    </a:lnTo>
                    <a:lnTo>
                      <a:pt x="607" y="1055"/>
                    </a:lnTo>
                    <a:cubicBezTo>
                      <a:pt x="607" y="1055"/>
                      <a:pt x="601" y="1058"/>
                      <a:pt x="598" y="1058"/>
                    </a:cubicBezTo>
                    <a:lnTo>
                      <a:pt x="598" y="1058"/>
                    </a:lnTo>
                    <a:cubicBezTo>
                      <a:pt x="583" y="1065"/>
                      <a:pt x="566" y="1065"/>
                      <a:pt x="550" y="1058"/>
                    </a:cubicBezTo>
                    <a:lnTo>
                      <a:pt x="550" y="1058"/>
                    </a:lnTo>
                    <a:cubicBezTo>
                      <a:pt x="533" y="1053"/>
                      <a:pt x="520" y="1043"/>
                      <a:pt x="508" y="1030"/>
                    </a:cubicBezTo>
                    <a:lnTo>
                      <a:pt x="443" y="954"/>
                    </a:lnTo>
                    <a:lnTo>
                      <a:pt x="411" y="915"/>
                    </a:lnTo>
                    <a:lnTo>
                      <a:pt x="378" y="877"/>
                    </a:lnTo>
                    <a:lnTo>
                      <a:pt x="280" y="762"/>
                    </a:lnTo>
                    <a:lnTo>
                      <a:pt x="247" y="723"/>
                    </a:lnTo>
                    <a:lnTo>
                      <a:pt x="214" y="685"/>
                    </a:lnTo>
                    <a:lnTo>
                      <a:pt x="214" y="685"/>
                    </a:lnTo>
                    <a:cubicBezTo>
                      <a:pt x="203" y="672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3" y="621"/>
                      <a:pt x="214" y="609"/>
                    </a:cubicBezTo>
                    <a:lnTo>
                      <a:pt x="247" y="571"/>
                    </a:lnTo>
                    <a:lnTo>
                      <a:pt x="280" y="532"/>
                    </a:lnTo>
                    <a:lnTo>
                      <a:pt x="312" y="494"/>
                    </a:lnTo>
                    <a:lnTo>
                      <a:pt x="345" y="456"/>
                    </a:lnTo>
                    <a:lnTo>
                      <a:pt x="378" y="417"/>
                    </a:lnTo>
                    <a:lnTo>
                      <a:pt x="411" y="379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20" y="251"/>
                      <a:pt x="533" y="242"/>
                      <a:pt x="550" y="235"/>
                    </a:cubicBezTo>
                    <a:lnTo>
                      <a:pt x="550" y="235"/>
                    </a:lnTo>
                    <a:cubicBezTo>
                      <a:pt x="566" y="229"/>
                      <a:pt x="583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7" y="239"/>
                    </a:cubicBezTo>
                    <a:lnTo>
                      <a:pt x="607" y="239"/>
                    </a:lnTo>
                    <a:lnTo>
                      <a:pt x="607" y="9"/>
                    </a:lnTo>
                    <a:lnTo>
                      <a:pt x="607" y="9"/>
                    </a:lnTo>
                    <a:cubicBezTo>
                      <a:pt x="604" y="8"/>
                      <a:pt x="601" y="6"/>
                      <a:pt x="599" y="5"/>
                    </a:cubicBezTo>
                    <a:lnTo>
                      <a:pt x="599" y="5"/>
                    </a:lnTo>
                    <a:cubicBezTo>
                      <a:pt x="583" y="0"/>
                      <a:pt x="566" y="0"/>
                      <a:pt x="550" y="5"/>
                    </a:cubicBezTo>
                    <a:lnTo>
                      <a:pt x="550" y="5"/>
                    </a:lnTo>
                    <a:cubicBezTo>
                      <a:pt x="533" y="12"/>
                      <a:pt x="520" y="22"/>
                      <a:pt x="508" y="35"/>
                    </a:cubicBezTo>
                    <a:lnTo>
                      <a:pt x="17" y="609"/>
                    </a:lnTo>
                    <a:lnTo>
                      <a:pt x="17" y="609"/>
                    </a:lnTo>
                    <a:cubicBezTo>
                      <a:pt x="7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7" y="673"/>
                      <a:pt x="17" y="685"/>
                    </a:cubicBezTo>
                    <a:lnTo>
                      <a:pt x="116" y="801"/>
                    </a:lnTo>
                    <a:lnTo>
                      <a:pt x="148" y="839"/>
                    </a:lnTo>
                    <a:lnTo>
                      <a:pt x="181" y="877"/>
                    </a:lnTo>
                    <a:lnTo>
                      <a:pt x="280" y="991"/>
                    </a:lnTo>
                    <a:lnTo>
                      <a:pt x="312" y="1030"/>
                    </a:lnTo>
                    <a:lnTo>
                      <a:pt x="345" y="1068"/>
                    </a:lnTo>
                    <a:lnTo>
                      <a:pt x="443" y="1183"/>
                    </a:lnTo>
                    <a:lnTo>
                      <a:pt x="476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20" y="1273"/>
                      <a:pt x="533" y="1282"/>
                      <a:pt x="550" y="1289"/>
                    </a:cubicBezTo>
                    <a:lnTo>
                      <a:pt x="550" y="1289"/>
                    </a:lnTo>
                    <a:cubicBezTo>
                      <a:pt x="566" y="1295"/>
                      <a:pt x="583" y="1295"/>
                      <a:pt x="599" y="1289"/>
                    </a:cubicBezTo>
                    <a:lnTo>
                      <a:pt x="607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="" xmlns:a16="http://schemas.microsoft.com/office/drawing/2014/main" id="{50475487-7DEB-1045-82D0-2872C0B8DF5E}"/>
                </a:ext>
              </a:extLst>
            </p:cNvPr>
            <p:cNvGrpSpPr/>
            <p:nvPr/>
          </p:nvGrpSpPr>
          <p:grpSpPr>
            <a:xfrm>
              <a:off x="2754313" y="4394013"/>
              <a:ext cx="1700557" cy="579437"/>
              <a:chOff x="2754313" y="4872324"/>
              <a:chExt cx="1700557" cy="579437"/>
            </a:xfrm>
          </p:grpSpPr>
          <p:sp>
            <p:nvSpPr>
              <p:cNvPr id="805" name="Freeform 253">
                <a:extLst>
                  <a:ext uri="{FF2B5EF4-FFF2-40B4-BE49-F238E27FC236}">
                    <a16:creationId xmlns="" xmlns:a16="http://schemas.microsoft.com/office/drawing/2014/main" id="{74E286D1-7CC3-AA4A-A681-D5C2ACC9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625" y="5037138"/>
                <a:ext cx="231775" cy="257175"/>
              </a:xfrm>
              <a:custGeom>
                <a:avLst/>
                <a:gdLst>
                  <a:gd name="T0" fmla="*/ 432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0 w 643"/>
                  <a:gd name="T11" fmla="*/ 511 h 713"/>
                  <a:gd name="T12" fmla="*/ 237 w 643"/>
                  <a:gd name="T13" fmla="*/ 454 h 713"/>
                  <a:gd name="T14" fmla="*/ 181 w 643"/>
                  <a:gd name="T15" fmla="*/ 389 h 713"/>
                  <a:gd name="T16" fmla="*/ 167 w 643"/>
                  <a:gd name="T17" fmla="*/ 356 h 713"/>
                  <a:gd name="T18" fmla="*/ 181 w 643"/>
                  <a:gd name="T19" fmla="*/ 323 h 713"/>
                  <a:gd name="T20" fmla="*/ 237 w 643"/>
                  <a:gd name="T21" fmla="*/ 258 h 713"/>
                  <a:gd name="T22" fmla="*/ 265 w 643"/>
                  <a:gd name="T23" fmla="*/ 226 h 713"/>
                  <a:gd name="T24" fmla="*/ 300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2 w 643"/>
                  <a:gd name="T33" fmla="*/ 291 h 713"/>
                  <a:gd name="T34" fmla="*/ 460 w 643"/>
                  <a:gd name="T35" fmla="*/ 323 h 713"/>
                  <a:gd name="T36" fmla="*/ 474 w 643"/>
                  <a:gd name="T37" fmla="*/ 356 h 713"/>
                  <a:gd name="T38" fmla="*/ 516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0 w 643"/>
                  <a:gd name="T53" fmla="*/ 6 h 713"/>
                  <a:gd name="T54" fmla="*/ 237 w 643"/>
                  <a:gd name="T55" fmla="*/ 63 h 713"/>
                  <a:gd name="T56" fmla="*/ 181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4 w 643"/>
                  <a:gd name="T63" fmla="*/ 323 h 713"/>
                  <a:gd name="T64" fmla="*/ 0 w 643"/>
                  <a:gd name="T65" fmla="*/ 356 h 713"/>
                  <a:gd name="T66" fmla="*/ 14 w 643"/>
                  <a:gd name="T67" fmla="*/ 389 h 713"/>
                  <a:gd name="T68" fmla="*/ 70 w 643"/>
                  <a:gd name="T69" fmla="*/ 454 h 713"/>
                  <a:gd name="T70" fmla="*/ 181 w 643"/>
                  <a:gd name="T71" fmla="*/ 584 h 713"/>
                  <a:gd name="T72" fmla="*/ 265 w 643"/>
                  <a:gd name="T73" fmla="*/ 682 h 713"/>
                  <a:gd name="T74" fmla="*/ 300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4 w 643"/>
                  <a:gd name="T83" fmla="*/ 649 h 713"/>
                  <a:gd name="T84" fmla="*/ 516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0" y="389"/>
                    </a:moveTo>
                    <a:lnTo>
                      <a:pt x="432" y="421"/>
                    </a:lnTo>
                    <a:lnTo>
                      <a:pt x="404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0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6" y="509"/>
                      <a:pt x="344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4" y="517"/>
                      <a:pt x="300" y="511"/>
                    </a:cubicBezTo>
                    <a:lnTo>
                      <a:pt x="300" y="511"/>
                    </a:lnTo>
                    <a:cubicBezTo>
                      <a:pt x="286" y="505"/>
                      <a:pt x="274" y="497"/>
                      <a:pt x="265" y="487"/>
                    </a:cubicBezTo>
                    <a:lnTo>
                      <a:pt x="237" y="454"/>
                    </a:lnTo>
                    <a:lnTo>
                      <a:pt x="209" y="421"/>
                    </a:lnTo>
                    <a:lnTo>
                      <a:pt x="181" y="389"/>
                    </a:lnTo>
                    <a:lnTo>
                      <a:pt x="181" y="389"/>
                    </a:lnTo>
                    <a:cubicBezTo>
                      <a:pt x="172" y="378"/>
                      <a:pt x="167" y="367"/>
                      <a:pt x="167" y="356"/>
                    </a:cubicBezTo>
                    <a:lnTo>
                      <a:pt x="167" y="356"/>
                    </a:lnTo>
                    <a:cubicBezTo>
                      <a:pt x="167" y="345"/>
                      <a:pt x="172" y="334"/>
                      <a:pt x="181" y="323"/>
                    </a:cubicBezTo>
                    <a:lnTo>
                      <a:pt x="209" y="291"/>
                    </a:lnTo>
                    <a:lnTo>
                      <a:pt x="237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4" y="215"/>
                      <a:pt x="286" y="207"/>
                      <a:pt x="300" y="201"/>
                    </a:cubicBezTo>
                    <a:lnTo>
                      <a:pt x="300" y="201"/>
                    </a:lnTo>
                    <a:cubicBezTo>
                      <a:pt x="314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4" y="202"/>
                      <a:pt x="346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0" y="209"/>
                      <a:pt x="369" y="217"/>
                      <a:pt x="377" y="226"/>
                    </a:cubicBezTo>
                    <a:lnTo>
                      <a:pt x="404" y="258"/>
                    </a:lnTo>
                    <a:lnTo>
                      <a:pt x="432" y="291"/>
                    </a:lnTo>
                    <a:lnTo>
                      <a:pt x="460" y="323"/>
                    </a:lnTo>
                    <a:lnTo>
                      <a:pt x="460" y="323"/>
                    </a:lnTo>
                    <a:cubicBezTo>
                      <a:pt x="470" y="334"/>
                      <a:pt x="474" y="345"/>
                      <a:pt x="474" y="356"/>
                    </a:cubicBezTo>
                    <a:lnTo>
                      <a:pt x="474" y="356"/>
                    </a:lnTo>
                    <a:cubicBezTo>
                      <a:pt x="474" y="367"/>
                      <a:pt x="470" y="378"/>
                      <a:pt x="460" y="389"/>
                    </a:cubicBezTo>
                    <a:close/>
                    <a:moveTo>
                      <a:pt x="516" y="520"/>
                    </a:moveTo>
                    <a:lnTo>
                      <a:pt x="544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7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7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0" y="14"/>
                      <a:pt x="349" y="8"/>
                    </a:cubicBezTo>
                    <a:lnTo>
                      <a:pt x="349" y="8"/>
                    </a:lnTo>
                    <a:cubicBezTo>
                      <a:pt x="346" y="8"/>
                      <a:pt x="344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4" y="0"/>
                      <a:pt x="300" y="6"/>
                    </a:cubicBezTo>
                    <a:lnTo>
                      <a:pt x="300" y="6"/>
                    </a:lnTo>
                    <a:cubicBezTo>
                      <a:pt x="286" y="11"/>
                      <a:pt x="274" y="19"/>
                      <a:pt x="265" y="30"/>
                    </a:cubicBezTo>
                    <a:lnTo>
                      <a:pt x="237" y="63"/>
                    </a:lnTo>
                    <a:lnTo>
                      <a:pt x="209" y="95"/>
                    </a:lnTo>
                    <a:lnTo>
                      <a:pt x="181" y="128"/>
                    </a:lnTo>
                    <a:lnTo>
                      <a:pt x="153" y="161"/>
                    </a:lnTo>
                    <a:lnTo>
                      <a:pt x="126" y="194"/>
                    </a:lnTo>
                    <a:lnTo>
                      <a:pt x="97" y="226"/>
                    </a:lnTo>
                    <a:lnTo>
                      <a:pt x="70" y="258"/>
                    </a:lnTo>
                    <a:lnTo>
                      <a:pt x="42" y="291"/>
                    </a:lnTo>
                    <a:lnTo>
                      <a:pt x="14" y="323"/>
                    </a:lnTo>
                    <a:lnTo>
                      <a:pt x="14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4" y="389"/>
                    </a:cubicBezTo>
                    <a:lnTo>
                      <a:pt x="42" y="421"/>
                    </a:lnTo>
                    <a:lnTo>
                      <a:pt x="70" y="454"/>
                    </a:lnTo>
                    <a:lnTo>
                      <a:pt x="153" y="552"/>
                    </a:lnTo>
                    <a:lnTo>
                      <a:pt x="181" y="584"/>
                    </a:lnTo>
                    <a:lnTo>
                      <a:pt x="209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4" y="693"/>
                      <a:pt x="286" y="701"/>
                      <a:pt x="300" y="706"/>
                    </a:cubicBezTo>
                    <a:lnTo>
                      <a:pt x="300" y="706"/>
                    </a:lnTo>
                    <a:cubicBezTo>
                      <a:pt x="314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4" y="706"/>
                      <a:pt x="346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0" y="698"/>
                      <a:pt x="369" y="691"/>
                      <a:pt x="377" y="682"/>
                    </a:cubicBezTo>
                    <a:lnTo>
                      <a:pt x="404" y="649"/>
                    </a:lnTo>
                    <a:lnTo>
                      <a:pt x="488" y="552"/>
                    </a:lnTo>
                    <a:lnTo>
                      <a:pt x="516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254">
                <a:extLst>
                  <a:ext uri="{FF2B5EF4-FFF2-40B4-BE49-F238E27FC236}">
                    <a16:creationId xmlns="" xmlns:a16="http://schemas.microsoft.com/office/drawing/2014/main" id="{BA2811C8-D19C-F547-BC24-B244F174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4550" y="4932363"/>
                <a:ext cx="412750" cy="466725"/>
              </a:xfrm>
              <a:custGeom>
                <a:avLst/>
                <a:gdLst>
                  <a:gd name="T0" fmla="*/ 640 w 1148"/>
                  <a:gd name="T1" fmla="*/ 1030 h 1296"/>
                  <a:gd name="T2" fmla="*/ 606 w 1148"/>
                  <a:gd name="T3" fmla="*/ 1055 h 1296"/>
                  <a:gd name="T4" fmla="*/ 606 w 1148"/>
                  <a:gd name="T5" fmla="*/ 1055 h 1296"/>
                  <a:gd name="T6" fmla="*/ 598 w 1148"/>
                  <a:gd name="T7" fmla="*/ 1059 h 1296"/>
                  <a:gd name="T8" fmla="*/ 549 w 1148"/>
                  <a:gd name="T9" fmla="*/ 1059 h 1296"/>
                  <a:gd name="T10" fmla="*/ 442 w 1148"/>
                  <a:gd name="T11" fmla="*/ 954 h 1296"/>
                  <a:gd name="T12" fmla="*/ 377 w 1148"/>
                  <a:gd name="T13" fmla="*/ 877 h 1296"/>
                  <a:gd name="T14" fmla="*/ 246 w 1148"/>
                  <a:gd name="T15" fmla="*/ 723 h 1296"/>
                  <a:gd name="T16" fmla="*/ 213 w 1148"/>
                  <a:gd name="T17" fmla="*/ 685 h 1296"/>
                  <a:gd name="T18" fmla="*/ 197 w 1148"/>
                  <a:gd name="T19" fmla="*/ 647 h 1296"/>
                  <a:gd name="T20" fmla="*/ 246 w 1148"/>
                  <a:gd name="T21" fmla="*/ 571 h 1296"/>
                  <a:gd name="T22" fmla="*/ 311 w 1148"/>
                  <a:gd name="T23" fmla="*/ 494 h 1296"/>
                  <a:gd name="T24" fmla="*/ 377 w 1148"/>
                  <a:gd name="T25" fmla="*/ 418 h 1296"/>
                  <a:gd name="T26" fmla="*/ 442 w 1148"/>
                  <a:gd name="T27" fmla="*/ 341 h 1296"/>
                  <a:gd name="T28" fmla="*/ 508 w 1148"/>
                  <a:gd name="T29" fmla="*/ 264 h 1296"/>
                  <a:gd name="T30" fmla="*/ 549 w 1148"/>
                  <a:gd name="T31" fmla="*/ 235 h 1296"/>
                  <a:gd name="T32" fmla="*/ 598 w 1148"/>
                  <a:gd name="T33" fmla="*/ 235 h 1296"/>
                  <a:gd name="T34" fmla="*/ 606 w 1148"/>
                  <a:gd name="T35" fmla="*/ 239 h 1296"/>
                  <a:gd name="T36" fmla="*/ 640 w 1148"/>
                  <a:gd name="T37" fmla="*/ 264 h 1296"/>
                  <a:gd name="T38" fmla="*/ 934 w 1148"/>
                  <a:gd name="T39" fmla="*/ 609 h 1296"/>
                  <a:gd name="T40" fmla="*/ 950 w 1148"/>
                  <a:gd name="T41" fmla="*/ 647 h 1296"/>
                  <a:gd name="T42" fmla="*/ 836 w 1148"/>
                  <a:gd name="T43" fmla="*/ 800 h 1296"/>
                  <a:gd name="T44" fmla="*/ 770 w 1148"/>
                  <a:gd name="T45" fmla="*/ 877 h 1296"/>
                  <a:gd name="T46" fmla="*/ 770 w 1148"/>
                  <a:gd name="T47" fmla="*/ 1107 h 1296"/>
                  <a:gd name="T48" fmla="*/ 836 w 1148"/>
                  <a:gd name="T49" fmla="*/ 1030 h 1296"/>
                  <a:gd name="T50" fmla="*/ 902 w 1148"/>
                  <a:gd name="T51" fmla="*/ 954 h 1296"/>
                  <a:gd name="T52" fmla="*/ 968 w 1148"/>
                  <a:gd name="T53" fmla="*/ 877 h 1296"/>
                  <a:gd name="T54" fmla="*/ 1033 w 1148"/>
                  <a:gd name="T55" fmla="*/ 800 h 1296"/>
                  <a:gd name="T56" fmla="*/ 1098 w 1148"/>
                  <a:gd name="T57" fmla="*/ 723 h 1296"/>
                  <a:gd name="T58" fmla="*/ 1131 w 1148"/>
                  <a:gd name="T59" fmla="*/ 685 h 1296"/>
                  <a:gd name="T60" fmla="*/ 1147 w 1148"/>
                  <a:gd name="T61" fmla="*/ 647 h 1296"/>
                  <a:gd name="T62" fmla="*/ 1098 w 1148"/>
                  <a:gd name="T63" fmla="*/ 571 h 1296"/>
                  <a:gd name="T64" fmla="*/ 1033 w 1148"/>
                  <a:gd name="T65" fmla="*/ 494 h 1296"/>
                  <a:gd name="T66" fmla="*/ 968 w 1148"/>
                  <a:gd name="T67" fmla="*/ 418 h 1296"/>
                  <a:gd name="T68" fmla="*/ 902 w 1148"/>
                  <a:gd name="T69" fmla="*/ 341 h 1296"/>
                  <a:gd name="T70" fmla="*/ 836 w 1148"/>
                  <a:gd name="T71" fmla="*/ 264 h 1296"/>
                  <a:gd name="T72" fmla="*/ 770 w 1148"/>
                  <a:gd name="T73" fmla="*/ 188 h 1296"/>
                  <a:gd name="T74" fmla="*/ 705 w 1148"/>
                  <a:gd name="T75" fmla="*/ 111 h 1296"/>
                  <a:gd name="T76" fmla="*/ 640 w 1148"/>
                  <a:gd name="T77" fmla="*/ 35 h 1296"/>
                  <a:gd name="T78" fmla="*/ 606 w 1148"/>
                  <a:gd name="T79" fmla="*/ 9 h 1296"/>
                  <a:gd name="T80" fmla="*/ 598 w 1148"/>
                  <a:gd name="T81" fmla="*/ 5 h 1296"/>
                  <a:gd name="T82" fmla="*/ 549 w 1148"/>
                  <a:gd name="T83" fmla="*/ 5 h 1296"/>
                  <a:gd name="T84" fmla="*/ 508 w 1148"/>
                  <a:gd name="T85" fmla="*/ 35 h 1296"/>
                  <a:gd name="T86" fmla="*/ 17 w 1148"/>
                  <a:gd name="T87" fmla="*/ 609 h 1296"/>
                  <a:gd name="T88" fmla="*/ 0 w 1148"/>
                  <a:gd name="T89" fmla="*/ 647 h 1296"/>
                  <a:gd name="T90" fmla="*/ 115 w 1148"/>
                  <a:gd name="T91" fmla="*/ 800 h 1296"/>
                  <a:gd name="T92" fmla="*/ 180 w 1148"/>
                  <a:gd name="T93" fmla="*/ 877 h 1296"/>
                  <a:gd name="T94" fmla="*/ 311 w 1148"/>
                  <a:gd name="T95" fmla="*/ 1030 h 1296"/>
                  <a:gd name="T96" fmla="*/ 442 w 1148"/>
                  <a:gd name="T97" fmla="*/ 1183 h 1296"/>
                  <a:gd name="T98" fmla="*/ 508 w 1148"/>
                  <a:gd name="T99" fmla="*/ 1260 h 1296"/>
                  <a:gd name="T100" fmla="*/ 549 w 1148"/>
                  <a:gd name="T101" fmla="*/ 1289 h 1296"/>
                  <a:gd name="T102" fmla="*/ 598 w 1148"/>
                  <a:gd name="T103" fmla="*/ 1289 h 1296"/>
                  <a:gd name="T104" fmla="*/ 606 w 1148"/>
                  <a:gd name="T105" fmla="*/ 1285 h 1296"/>
                  <a:gd name="T106" fmla="*/ 640 w 1148"/>
                  <a:gd name="T107" fmla="*/ 1260 h 1296"/>
                  <a:gd name="T108" fmla="*/ 705 w 1148"/>
                  <a:gd name="T109" fmla="*/ 1183 h 1296"/>
                  <a:gd name="T110" fmla="*/ 770 w 1148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8" h="1296">
                    <a:moveTo>
                      <a:pt x="672" y="991"/>
                    </a:moveTo>
                    <a:lnTo>
                      <a:pt x="640" y="1030"/>
                    </a:lnTo>
                    <a:lnTo>
                      <a:pt x="640" y="1030"/>
                    </a:lnTo>
                    <a:cubicBezTo>
                      <a:pt x="631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4" y="1056"/>
                      <a:pt x="601" y="1058"/>
                      <a:pt x="598" y="1059"/>
                    </a:cubicBezTo>
                    <a:lnTo>
                      <a:pt x="598" y="1059"/>
                    </a:lnTo>
                    <a:cubicBezTo>
                      <a:pt x="582" y="1065"/>
                      <a:pt x="566" y="1065"/>
                      <a:pt x="549" y="1059"/>
                    </a:cubicBezTo>
                    <a:lnTo>
                      <a:pt x="549" y="1059"/>
                    </a:lnTo>
                    <a:cubicBezTo>
                      <a:pt x="533" y="1053"/>
                      <a:pt x="519" y="1043"/>
                      <a:pt x="508" y="1030"/>
                    </a:cubicBezTo>
                    <a:lnTo>
                      <a:pt x="442" y="954"/>
                    </a:lnTo>
                    <a:lnTo>
                      <a:pt x="410" y="915"/>
                    </a:lnTo>
                    <a:lnTo>
                      <a:pt x="377" y="877"/>
                    </a:lnTo>
                    <a:lnTo>
                      <a:pt x="279" y="762"/>
                    </a:lnTo>
                    <a:lnTo>
                      <a:pt x="246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2" y="673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2" y="621"/>
                      <a:pt x="213" y="609"/>
                    </a:cubicBezTo>
                    <a:lnTo>
                      <a:pt x="246" y="571"/>
                    </a:lnTo>
                    <a:lnTo>
                      <a:pt x="279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7" y="418"/>
                    </a:lnTo>
                    <a:lnTo>
                      <a:pt x="410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9" y="251"/>
                      <a:pt x="533" y="242"/>
                      <a:pt x="549" y="235"/>
                    </a:cubicBezTo>
                    <a:lnTo>
                      <a:pt x="549" y="235"/>
                    </a:lnTo>
                    <a:cubicBezTo>
                      <a:pt x="566" y="229"/>
                      <a:pt x="582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31" y="253"/>
                      <a:pt x="640" y="264"/>
                    </a:cubicBezTo>
                    <a:lnTo>
                      <a:pt x="934" y="609"/>
                    </a:lnTo>
                    <a:lnTo>
                      <a:pt x="934" y="609"/>
                    </a:lnTo>
                    <a:cubicBezTo>
                      <a:pt x="945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5" y="673"/>
                      <a:pt x="934" y="685"/>
                    </a:cubicBezTo>
                    <a:lnTo>
                      <a:pt x="836" y="800"/>
                    </a:lnTo>
                    <a:lnTo>
                      <a:pt x="804" y="839"/>
                    </a:lnTo>
                    <a:lnTo>
                      <a:pt x="770" y="877"/>
                    </a:lnTo>
                    <a:lnTo>
                      <a:pt x="672" y="991"/>
                    </a:lnTo>
                    <a:close/>
                    <a:moveTo>
                      <a:pt x="770" y="1107"/>
                    </a:moveTo>
                    <a:lnTo>
                      <a:pt x="804" y="1068"/>
                    </a:lnTo>
                    <a:lnTo>
                      <a:pt x="836" y="1030"/>
                    </a:lnTo>
                    <a:lnTo>
                      <a:pt x="869" y="991"/>
                    </a:lnTo>
                    <a:lnTo>
                      <a:pt x="902" y="954"/>
                    </a:lnTo>
                    <a:lnTo>
                      <a:pt x="934" y="915"/>
                    </a:lnTo>
                    <a:lnTo>
                      <a:pt x="968" y="877"/>
                    </a:lnTo>
                    <a:lnTo>
                      <a:pt x="1000" y="839"/>
                    </a:lnTo>
                    <a:lnTo>
                      <a:pt x="1033" y="800"/>
                    </a:lnTo>
                    <a:lnTo>
                      <a:pt x="1066" y="762"/>
                    </a:lnTo>
                    <a:lnTo>
                      <a:pt x="1098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2" y="673"/>
                      <a:pt x="1147" y="660"/>
                      <a:pt x="1147" y="647"/>
                    </a:cubicBezTo>
                    <a:lnTo>
                      <a:pt x="1147" y="647"/>
                    </a:lnTo>
                    <a:cubicBezTo>
                      <a:pt x="1147" y="634"/>
                      <a:pt x="1142" y="621"/>
                      <a:pt x="1131" y="609"/>
                    </a:cubicBezTo>
                    <a:lnTo>
                      <a:pt x="1098" y="571"/>
                    </a:lnTo>
                    <a:lnTo>
                      <a:pt x="1066" y="532"/>
                    </a:lnTo>
                    <a:lnTo>
                      <a:pt x="1033" y="494"/>
                    </a:lnTo>
                    <a:lnTo>
                      <a:pt x="1000" y="456"/>
                    </a:lnTo>
                    <a:lnTo>
                      <a:pt x="968" y="418"/>
                    </a:lnTo>
                    <a:lnTo>
                      <a:pt x="934" y="379"/>
                    </a:lnTo>
                    <a:lnTo>
                      <a:pt x="902" y="341"/>
                    </a:lnTo>
                    <a:lnTo>
                      <a:pt x="869" y="303"/>
                    </a:lnTo>
                    <a:lnTo>
                      <a:pt x="836" y="264"/>
                    </a:lnTo>
                    <a:lnTo>
                      <a:pt x="804" y="226"/>
                    </a:lnTo>
                    <a:lnTo>
                      <a:pt x="770" y="188"/>
                    </a:lnTo>
                    <a:lnTo>
                      <a:pt x="738" y="149"/>
                    </a:lnTo>
                    <a:lnTo>
                      <a:pt x="705" y="111"/>
                    </a:lnTo>
                    <a:lnTo>
                      <a:pt x="672" y="73"/>
                    </a:lnTo>
                    <a:lnTo>
                      <a:pt x="640" y="35"/>
                    </a:lnTo>
                    <a:lnTo>
                      <a:pt x="640" y="35"/>
                    </a:lnTo>
                    <a:cubicBezTo>
                      <a:pt x="631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4" y="8"/>
                      <a:pt x="601" y="6"/>
                      <a:pt x="598" y="5"/>
                    </a:cubicBezTo>
                    <a:lnTo>
                      <a:pt x="598" y="5"/>
                    </a:lnTo>
                    <a:cubicBezTo>
                      <a:pt x="582" y="0"/>
                      <a:pt x="566" y="0"/>
                      <a:pt x="549" y="5"/>
                    </a:cubicBezTo>
                    <a:lnTo>
                      <a:pt x="549" y="5"/>
                    </a:lnTo>
                    <a:cubicBezTo>
                      <a:pt x="533" y="12"/>
                      <a:pt x="519" y="22"/>
                      <a:pt x="508" y="35"/>
                    </a:cubicBezTo>
                    <a:lnTo>
                      <a:pt x="17" y="609"/>
                    </a:lnTo>
                    <a:lnTo>
                      <a:pt x="17" y="609"/>
                    </a:lnTo>
                    <a:cubicBezTo>
                      <a:pt x="6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6" y="673"/>
                      <a:pt x="17" y="685"/>
                    </a:cubicBezTo>
                    <a:lnTo>
                      <a:pt x="115" y="800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9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9" y="1273"/>
                      <a:pt x="533" y="1282"/>
                      <a:pt x="549" y="1289"/>
                    </a:cubicBezTo>
                    <a:lnTo>
                      <a:pt x="549" y="1289"/>
                    </a:lnTo>
                    <a:cubicBezTo>
                      <a:pt x="566" y="1295"/>
                      <a:pt x="582" y="1295"/>
                      <a:pt x="598" y="1289"/>
                    </a:cubicBezTo>
                    <a:lnTo>
                      <a:pt x="598" y="1289"/>
                    </a:lnTo>
                    <a:cubicBezTo>
                      <a:pt x="601" y="1287"/>
                      <a:pt x="604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31" y="1270"/>
                      <a:pt x="640" y="1260"/>
                    </a:cubicBezTo>
                    <a:lnTo>
                      <a:pt x="672" y="1222"/>
                    </a:lnTo>
                    <a:lnTo>
                      <a:pt x="705" y="1183"/>
                    </a:lnTo>
                    <a:lnTo>
                      <a:pt x="738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07" name="Freeform 255">
                <a:extLst>
                  <a:ext uri="{FF2B5EF4-FFF2-40B4-BE49-F238E27FC236}">
                    <a16:creationId xmlns="" xmlns:a16="http://schemas.microsoft.com/office/drawing/2014/main" id="{5DD0E7AF-6266-6C43-9DB1-7DAAB9693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7625" y="4903788"/>
                <a:ext cx="319088" cy="190500"/>
              </a:xfrm>
              <a:custGeom>
                <a:avLst/>
                <a:gdLst>
                  <a:gd name="T0" fmla="*/ 279 w 887"/>
                  <a:gd name="T1" fmla="*/ 150 h 530"/>
                  <a:gd name="T2" fmla="*/ 311 w 887"/>
                  <a:gd name="T3" fmla="*/ 188 h 530"/>
                  <a:gd name="T4" fmla="*/ 279 w 887"/>
                  <a:gd name="T5" fmla="*/ 226 h 530"/>
                  <a:gd name="T6" fmla="*/ 246 w 887"/>
                  <a:gd name="T7" fmla="*/ 188 h 530"/>
                  <a:gd name="T8" fmla="*/ 344 w 887"/>
                  <a:gd name="T9" fmla="*/ 227 h 530"/>
                  <a:gd name="T10" fmla="*/ 377 w 887"/>
                  <a:gd name="T11" fmla="*/ 265 h 530"/>
                  <a:gd name="T12" fmla="*/ 344 w 887"/>
                  <a:gd name="T13" fmla="*/ 302 h 530"/>
                  <a:gd name="T14" fmla="*/ 312 w 887"/>
                  <a:gd name="T15" fmla="*/ 265 h 530"/>
                  <a:gd name="T16" fmla="*/ 344 w 887"/>
                  <a:gd name="T17" fmla="*/ 227 h 530"/>
                  <a:gd name="T18" fmla="*/ 412 w 887"/>
                  <a:gd name="T19" fmla="*/ 284 h 530"/>
                  <a:gd name="T20" fmla="*/ 475 w 887"/>
                  <a:gd name="T21" fmla="*/ 284 h 530"/>
                  <a:gd name="T22" fmla="*/ 506 w 887"/>
                  <a:gd name="T23" fmla="*/ 341 h 530"/>
                  <a:gd name="T24" fmla="*/ 475 w 887"/>
                  <a:gd name="T25" fmla="*/ 398 h 530"/>
                  <a:gd name="T26" fmla="*/ 412 w 887"/>
                  <a:gd name="T27" fmla="*/ 398 h 530"/>
                  <a:gd name="T28" fmla="*/ 380 w 887"/>
                  <a:gd name="T29" fmla="*/ 341 h 530"/>
                  <a:gd name="T30" fmla="*/ 542 w 887"/>
                  <a:gd name="T31" fmla="*/ 227 h 530"/>
                  <a:gd name="T32" fmla="*/ 575 w 887"/>
                  <a:gd name="T33" fmla="*/ 265 h 530"/>
                  <a:gd name="T34" fmla="*/ 542 w 887"/>
                  <a:gd name="T35" fmla="*/ 302 h 530"/>
                  <a:gd name="T36" fmla="*/ 508 w 887"/>
                  <a:gd name="T37" fmla="*/ 265 h 530"/>
                  <a:gd name="T38" fmla="*/ 542 w 887"/>
                  <a:gd name="T39" fmla="*/ 227 h 530"/>
                  <a:gd name="T40" fmla="*/ 607 w 887"/>
                  <a:gd name="T41" fmla="*/ 150 h 530"/>
                  <a:gd name="T42" fmla="*/ 639 w 887"/>
                  <a:gd name="T43" fmla="*/ 188 h 530"/>
                  <a:gd name="T44" fmla="*/ 607 w 887"/>
                  <a:gd name="T45" fmla="*/ 226 h 530"/>
                  <a:gd name="T46" fmla="*/ 574 w 887"/>
                  <a:gd name="T47" fmla="*/ 188 h 530"/>
                  <a:gd name="T48" fmla="*/ 115 w 887"/>
                  <a:gd name="T49" fmla="*/ 188 h 530"/>
                  <a:gd name="T50" fmla="*/ 181 w 887"/>
                  <a:gd name="T51" fmla="*/ 265 h 530"/>
                  <a:gd name="T52" fmla="*/ 312 w 887"/>
                  <a:gd name="T53" fmla="*/ 418 h 530"/>
                  <a:gd name="T54" fmla="*/ 377 w 887"/>
                  <a:gd name="T55" fmla="*/ 495 h 530"/>
                  <a:gd name="T56" fmla="*/ 418 w 887"/>
                  <a:gd name="T57" fmla="*/ 523 h 530"/>
                  <a:gd name="T58" fmla="*/ 468 w 887"/>
                  <a:gd name="T59" fmla="*/ 523 h 530"/>
                  <a:gd name="T60" fmla="*/ 509 w 887"/>
                  <a:gd name="T61" fmla="*/ 495 h 530"/>
                  <a:gd name="T62" fmla="*/ 640 w 887"/>
                  <a:gd name="T63" fmla="*/ 341 h 530"/>
                  <a:gd name="T64" fmla="*/ 771 w 887"/>
                  <a:gd name="T65" fmla="*/ 188 h 530"/>
                  <a:gd name="T66" fmla="*/ 836 w 887"/>
                  <a:gd name="T67" fmla="*/ 112 h 530"/>
                  <a:gd name="T68" fmla="*/ 869 w 887"/>
                  <a:gd name="T69" fmla="*/ 73 h 530"/>
                  <a:gd name="T70" fmla="*/ 886 w 887"/>
                  <a:gd name="T71" fmla="*/ 35 h 530"/>
                  <a:gd name="T72" fmla="*/ 861 w 887"/>
                  <a:gd name="T73" fmla="*/ 7 h 530"/>
                  <a:gd name="T74" fmla="*/ 811 w 887"/>
                  <a:gd name="T75" fmla="*/ 7 h 530"/>
                  <a:gd name="T76" fmla="*/ 738 w 887"/>
                  <a:gd name="T77" fmla="*/ 73 h 530"/>
                  <a:gd name="T78" fmla="*/ 705 w 887"/>
                  <a:gd name="T79" fmla="*/ 112 h 530"/>
                  <a:gd name="T80" fmla="*/ 672 w 887"/>
                  <a:gd name="T81" fmla="*/ 130 h 530"/>
                  <a:gd name="T82" fmla="*/ 640 w 887"/>
                  <a:gd name="T83" fmla="*/ 112 h 530"/>
                  <a:gd name="T84" fmla="*/ 607 w 887"/>
                  <a:gd name="T85" fmla="*/ 92 h 530"/>
                  <a:gd name="T86" fmla="*/ 509 w 887"/>
                  <a:gd name="T87" fmla="*/ 188 h 530"/>
                  <a:gd name="T88" fmla="*/ 468 w 887"/>
                  <a:gd name="T89" fmla="*/ 217 h 530"/>
                  <a:gd name="T90" fmla="*/ 418 w 887"/>
                  <a:gd name="T91" fmla="*/ 217 h 530"/>
                  <a:gd name="T92" fmla="*/ 377 w 887"/>
                  <a:gd name="T93" fmla="*/ 188 h 530"/>
                  <a:gd name="T94" fmla="*/ 312 w 887"/>
                  <a:gd name="T95" fmla="*/ 112 h 530"/>
                  <a:gd name="T96" fmla="*/ 279 w 887"/>
                  <a:gd name="T97" fmla="*/ 92 h 530"/>
                  <a:gd name="T98" fmla="*/ 246 w 887"/>
                  <a:gd name="T99" fmla="*/ 112 h 530"/>
                  <a:gd name="T100" fmla="*/ 213 w 887"/>
                  <a:gd name="T101" fmla="*/ 130 h 530"/>
                  <a:gd name="T102" fmla="*/ 181 w 887"/>
                  <a:gd name="T103" fmla="*/ 112 h 530"/>
                  <a:gd name="T104" fmla="*/ 115 w 887"/>
                  <a:gd name="T105" fmla="*/ 35 h 530"/>
                  <a:gd name="T106" fmla="*/ 74 w 887"/>
                  <a:gd name="T107" fmla="*/ 7 h 530"/>
                  <a:gd name="T108" fmla="*/ 25 w 887"/>
                  <a:gd name="T109" fmla="*/ 7 h 530"/>
                  <a:gd name="T110" fmla="*/ 0 w 887"/>
                  <a:gd name="T111" fmla="*/ 35 h 530"/>
                  <a:gd name="T112" fmla="*/ 115 w 887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7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1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1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4" y="227"/>
                    </a:cubicBezTo>
                    <a:close/>
                    <a:moveTo>
                      <a:pt x="412" y="284"/>
                    </a:moveTo>
                    <a:lnTo>
                      <a:pt x="412" y="284"/>
                    </a:lnTo>
                    <a:cubicBezTo>
                      <a:pt x="432" y="271"/>
                      <a:pt x="454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4" y="411"/>
                      <a:pt x="432" y="411"/>
                      <a:pt x="412" y="398"/>
                    </a:cubicBezTo>
                    <a:lnTo>
                      <a:pt x="412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2" y="284"/>
                    </a:cubicBezTo>
                    <a:close/>
                    <a:moveTo>
                      <a:pt x="542" y="227"/>
                    </a:moveTo>
                    <a:lnTo>
                      <a:pt x="542" y="227"/>
                    </a:lnTo>
                    <a:cubicBezTo>
                      <a:pt x="563" y="227"/>
                      <a:pt x="575" y="239"/>
                      <a:pt x="575" y="265"/>
                    </a:cubicBezTo>
                    <a:lnTo>
                      <a:pt x="575" y="265"/>
                    </a:lnTo>
                    <a:cubicBezTo>
                      <a:pt x="575" y="290"/>
                      <a:pt x="563" y="302"/>
                      <a:pt x="542" y="302"/>
                    </a:cubicBezTo>
                    <a:lnTo>
                      <a:pt x="542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2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9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9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2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1" y="529"/>
                      <a:pt x="468" y="523"/>
                    </a:cubicBezTo>
                    <a:lnTo>
                      <a:pt x="468" y="523"/>
                    </a:lnTo>
                    <a:cubicBezTo>
                      <a:pt x="484" y="517"/>
                      <a:pt x="498" y="507"/>
                      <a:pt x="509" y="495"/>
                    </a:cubicBezTo>
                    <a:lnTo>
                      <a:pt x="607" y="380"/>
                    </a:lnTo>
                    <a:lnTo>
                      <a:pt x="640" y="341"/>
                    </a:lnTo>
                    <a:lnTo>
                      <a:pt x="672" y="303"/>
                    </a:lnTo>
                    <a:lnTo>
                      <a:pt x="771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9" y="73"/>
                    </a:lnTo>
                    <a:lnTo>
                      <a:pt x="869" y="73"/>
                    </a:lnTo>
                    <a:cubicBezTo>
                      <a:pt x="880" y="60"/>
                      <a:pt x="886" y="48"/>
                      <a:pt x="886" y="35"/>
                    </a:cubicBezTo>
                    <a:lnTo>
                      <a:pt x="886" y="35"/>
                    </a:lnTo>
                    <a:cubicBezTo>
                      <a:pt x="886" y="22"/>
                      <a:pt x="877" y="12"/>
                      <a:pt x="861" y="7"/>
                    </a:cubicBezTo>
                    <a:lnTo>
                      <a:pt x="861" y="7"/>
                    </a:lnTo>
                    <a:cubicBezTo>
                      <a:pt x="845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1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40" y="112"/>
                    </a:cubicBezTo>
                    <a:lnTo>
                      <a:pt x="640" y="112"/>
                    </a:lnTo>
                    <a:cubicBezTo>
                      <a:pt x="629" y="99"/>
                      <a:pt x="617" y="92"/>
                      <a:pt x="607" y="92"/>
                    </a:cubicBezTo>
                    <a:lnTo>
                      <a:pt x="607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9" y="188"/>
                    </a:lnTo>
                    <a:lnTo>
                      <a:pt x="509" y="188"/>
                    </a:lnTo>
                    <a:cubicBezTo>
                      <a:pt x="498" y="201"/>
                      <a:pt x="484" y="210"/>
                      <a:pt x="468" y="217"/>
                    </a:cubicBezTo>
                    <a:lnTo>
                      <a:pt x="468" y="217"/>
                    </a:lnTo>
                    <a:cubicBezTo>
                      <a:pt x="451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2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1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6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2" y="124"/>
                      <a:pt x="181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08" name="Freeform 256">
                <a:extLst>
                  <a:ext uri="{FF2B5EF4-FFF2-40B4-BE49-F238E27FC236}">
                    <a16:creationId xmlns="" xmlns:a16="http://schemas.microsoft.com/office/drawing/2014/main" id="{02358497-051F-C64B-B6F1-DAACFB401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4900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09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2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3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6 w 689"/>
                  <a:gd name="T39" fmla="*/ 724 h 1450"/>
                  <a:gd name="T40" fmla="*/ 540 w 689"/>
                  <a:gd name="T41" fmla="*/ 762 h 1450"/>
                  <a:gd name="T42" fmla="*/ 409 w 689"/>
                  <a:gd name="T43" fmla="*/ 916 h 1450"/>
                  <a:gd name="T44" fmla="*/ 278 w 689"/>
                  <a:gd name="T45" fmla="*/ 1068 h 1450"/>
                  <a:gd name="T46" fmla="*/ 212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3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2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2" y="698"/>
                      <a:pt x="671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6" y="188"/>
                    </a:lnTo>
                    <a:lnTo>
                      <a:pt x="212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89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3" y="7"/>
                    </a:cubicBezTo>
                    <a:lnTo>
                      <a:pt x="23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6" y="711"/>
                      <a:pt x="556" y="724"/>
                    </a:cubicBezTo>
                    <a:lnTo>
                      <a:pt x="556" y="724"/>
                    </a:lnTo>
                    <a:cubicBezTo>
                      <a:pt x="556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6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8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3" y="1443"/>
                    </a:cubicBezTo>
                    <a:lnTo>
                      <a:pt x="23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89" y="1436"/>
                      <a:pt x="103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257">
                <a:extLst>
                  <a:ext uri="{FF2B5EF4-FFF2-40B4-BE49-F238E27FC236}">
                    <a16:creationId xmlns="" xmlns:a16="http://schemas.microsoft.com/office/drawing/2014/main" id="{02CB153E-E837-D448-A52B-85703962C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0888" y="4903788"/>
                <a:ext cx="247650" cy="522287"/>
              </a:xfrm>
              <a:custGeom>
                <a:avLst/>
                <a:gdLst>
                  <a:gd name="T0" fmla="*/ 541 w 689"/>
                  <a:gd name="T1" fmla="*/ 1222 h 1450"/>
                  <a:gd name="T2" fmla="*/ 475 w 689"/>
                  <a:gd name="T3" fmla="*/ 1145 h 1450"/>
                  <a:gd name="T4" fmla="*/ 344 w 689"/>
                  <a:gd name="T5" fmla="*/ 992 h 1450"/>
                  <a:gd name="T6" fmla="*/ 213 w 689"/>
                  <a:gd name="T7" fmla="*/ 839 h 1450"/>
                  <a:gd name="T8" fmla="*/ 147 w 689"/>
                  <a:gd name="T9" fmla="*/ 762 h 1450"/>
                  <a:gd name="T10" fmla="*/ 131 w 689"/>
                  <a:gd name="T11" fmla="*/ 724 h 1450"/>
                  <a:gd name="T12" fmla="*/ 147 w 689"/>
                  <a:gd name="T13" fmla="*/ 686 h 1450"/>
                  <a:gd name="T14" fmla="*/ 213 w 689"/>
                  <a:gd name="T15" fmla="*/ 609 h 1450"/>
                  <a:gd name="T16" fmla="*/ 279 w 689"/>
                  <a:gd name="T17" fmla="*/ 533 h 1450"/>
                  <a:gd name="T18" fmla="*/ 344 w 689"/>
                  <a:gd name="T19" fmla="*/ 456 h 1450"/>
                  <a:gd name="T20" fmla="*/ 409 w 689"/>
                  <a:gd name="T21" fmla="*/ 380 h 1450"/>
                  <a:gd name="T22" fmla="*/ 475 w 689"/>
                  <a:gd name="T23" fmla="*/ 303 h 1450"/>
                  <a:gd name="T24" fmla="*/ 541 w 689"/>
                  <a:gd name="T25" fmla="*/ 226 h 1450"/>
                  <a:gd name="T26" fmla="*/ 606 w 689"/>
                  <a:gd name="T27" fmla="*/ 150 h 1450"/>
                  <a:gd name="T28" fmla="*/ 672 w 689"/>
                  <a:gd name="T29" fmla="*/ 73 h 1450"/>
                  <a:gd name="T30" fmla="*/ 688 w 689"/>
                  <a:gd name="T31" fmla="*/ 35 h 1450"/>
                  <a:gd name="T32" fmla="*/ 664 w 689"/>
                  <a:gd name="T33" fmla="*/ 7 h 1450"/>
                  <a:gd name="T34" fmla="*/ 614 w 689"/>
                  <a:gd name="T35" fmla="*/ 7 h 1450"/>
                  <a:gd name="T36" fmla="*/ 573 w 689"/>
                  <a:gd name="T37" fmla="*/ 35 h 1450"/>
                  <a:gd name="T38" fmla="*/ 442 w 689"/>
                  <a:gd name="T39" fmla="*/ 188 h 1450"/>
                  <a:gd name="T40" fmla="*/ 377 w 689"/>
                  <a:gd name="T41" fmla="*/ 265 h 1450"/>
                  <a:gd name="T42" fmla="*/ 245 w 689"/>
                  <a:gd name="T43" fmla="*/ 418 h 1450"/>
                  <a:gd name="T44" fmla="*/ 115 w 689"/>
                  <a:gd name="T45" fmla="*/ 571 h 1450"/>
                  <a:gd name="T46" fmla="*/ 49 w 689"/>
                  <a:gd name="T47" fmla="*/ 648 h 1450"/>
                  <a:gd name="T48" fmla="*/ 16 w 689"/>
                  <a:gd name="T49" fmla="*/ 686 h 1450"/>
                  <a:gd name="T50" fmla="*/ 0 w 689"/>
                  <a:gd name="T51" fmla="*/ 724 h 1450"/>
                  <a:gd name="T52" fmla="*/ 49 w 689"/>
                  <a:gd name="T53" fmla="*/ 800 h 1450"/>
                  <a:gd name="T54" fmla="*/ 115 w 689"/>
                  <a:gd name="T55" fmla="*/ 878 h 1450"/>
                  <a:gd name="T56" fmla="*/ 180 w 689"/>
                  <a:gd name="T57" fmla="*/ 954 h 1450"/>
                  <a:gd name="T58" fmla="*/ 245 w 689"/>
                  <a:gd name="T59" fmla="*/ 1031 h 1450"/>
                  <a:gd name="T60" fmla="*/ 311 w 689"/>
                  <a:gd name="T61" fmla="*/ 1107 h 1450"/>
                  <a:gd name="T62" fmla="*/ 377 w 689"/>
                  <a:gd name="T63" fmla="*/ 1184 h 1450"/>
                  <a:gd name="T64" fmla="*/ 442 w 689"/>
                  <a:gd name="T65" fmla="*/ 1260 h 1450"/>
                  <a:gd name="T66" fmla="*/ 508 w 689"/>
                  <a:gd name="T67" fmla="*/ 1337 h 1450"/>
                  <a:gd name="T68" fmla="*/ 573 w 689"/>
                  <a:gd name="T69" fmla="*/ 1414 h 1450"/>
                  <a:gd name="T70" fmla="*/ 614 w 689"/>
                  <a:gd name="T71" fmla="*/ 1443 h 1450"/>
                  <a:gd name="T72" fmla="*/ 664 w 689"/>
                  <a:gd name="T73" fmla="*/ 1443 h 1450"/>
                  <a:gd name="T74" fmla="*/ 688 w 689"/>
                  <a:gd name="T75" fmla="*/ 1414 h 1450"/>
                  <a:gd name="T76" fmla="*/ 672 w 689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9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8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4" y="992"/>
                    </a:lnTo>
                    <a:lnTo>
                      <a:pt x="311" y="954"/>
                    </a:lnTo>
                    <a:lnTo>
                      <a:pt x="213" y="839"/>
                    </a:lnTo>
                    <a:lnTo>
                      <a:pt x="180" y="800"/>
                    </a:lnTo>
                    <a:lnTo>
                      <a:pt x="147" y="762"/>
                    </a:lnTo>
                    <a:lnTo>
                      <a:pt x="147" y="762"/>
                    </a:lnTo>
                    <a:cubicBezTo>
                      <a:pt x="137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7" y="698"/>
                      <a:pt x="147" y="686"/>
                    </a:cubicBezTo>
                    <a:lnTo>
                      <a:pt x="180" y="648"/>
                    </a:lnTo>
                    <a:lnTo>
                      <a:pt x="213" y="609"/>
                    </a:lnTo>
                    <a:lnTo>
                      <a:pt x="245" y="571"/>
                    </a:lnTo>
                    <a:lnTo>
                      <a:pt x="279" y="533"/>
                    </a:lnTo>
                    <a:lnTo>
                      <a:pt x="311" y="495"/>
                    </a:lnTo>
                    <a:lnTo>
                      <a:pt x="344" y="456"/>
                    </a:lnTo>
                    <a:lnTo>
                      <a:pt x="377" y="418"/>
                    </a:lnTo>
                    <a:lnTo>
                      <a:pt x="409" y="380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5"/>
                    </a:lnTo>
                    <a:lnTo>
                      <a:pt x="541" y="226"/>
                    </a:lnTo>
                    <a:lnTo>
                      <a:pt x="573" y="188"/>
                    </a:lnTo>
                    <a:lnTo>
                      <a:pt x="606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8" y="48"/>
                      <a:pt x="688" y="35"/>
                    </a:cubicBezTo>
                    <a:lnTo>
                      <a:pt x="688" y="35"/>
                    </a:lnTo>
                    <a:cubicBezTo>
                      <a:pt x="688" y="22"/>
                      <a:pt x="680" y="12"/>
                      <a:pt x="664" y="7"/>
                    </a:cubicBezTo>
                    <a:lnTo>
                      <a:pt x="664" y="7"/>
                    </a:lnTo>
                    <a:cubicBezTo>
                      <a:pt x="647" y="0"/>
                      <a:pt x="631" y="0"/>
                      <a:pt x="614" y="7"/>
                    </a:cubicBezTo>
                    <a:lnTo>
                      <a:pt x="614" y="7"/>
                    </a:lnTo>
                    <a:cubicBezTo>
                      <a:pt x="598" y="12"/>
                      <a:pt x="585" y="22"/>
                      <a:pt x="573" y="35"/>
                    </a:cubicBezTo>
                    <a:lnTo>
                      <a:pt x="541" y="73"/>
                    </a:lnTo>
                    <a:lnTo>
                      <a:pt x="442" y="188"/>
                    </a:lnTo>
                    <a:lnTo>
                      <a:pt x="409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5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1" y="609"/>
                    </a:lnTo>
                    <a:lnTo>
                      <a:pt x="49" y="648"/>
                    </a:lnTo>
                    <a:lnTo>
                      <a:pt x="16" y="686"/>
                    </a:lnTo>
                    <a:lnTo>
                      <a:pt x="16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6" y="762"/>
                    </a:cubicBezTo>
                    <a:lnTo>
                      <a:pt x="49" y="800"/>
                    </a:lnTo>
                    <a:lnTo>
                      <a:pt x="81" y="839"/>
                    </a:lnTo>
                    <a:lnTo>
                      <a:pt x="115" y="878"/>
                    </a:lnTo>
                    <a:lnTo>
                      <a:pt x="147" y="916"/>
                    </a:lnTo>
                    <a:lnTo>
                      <a:pt x="180" y="954"/>
                    </a:lnTo>
                    <a:lnTo>
                      <a:pt x="213" y="992"/>
                    </a:lnTo>
                    <a:lnTo>
                      <a:pt x="245" y="1031"/>
                    </a:lnTo>
                    <a:lnTo>
                      <a:pt x="279" y="1068"/>
                    </a:lnTo>
                    <a:lnTo>
                      <a:pt x="311" y="1107"/>
                    </a:lnTo>
                    <a:lnTo>
                      <a:pt x="344" y="1145"/>
                    </a:lnTo>
                    <a:lnTo>
                      <a:pt x="377" y="1184"/>
                    </a:lnTo>
                    <a:lnTo>
                      <a:pt x="409" y="1222"/>
                    </a:lnTo>
                    <a:lnTo>
                      <a:pt x="442" y="1260"/>
                    </a:lnTo>
                    <a:lnTo>
                      <a:pt x="475" y="1299"/>
                    </a:lnTo>
                    <a:lnTo>
                      <a:pt x="508" y="1337"/>
                    </a:lnTo>
                    <a:lnTo>
                      <a:pt x="541" y="1375"/>
                    </a:lnTo>
                    <a:lnTo>
                      <a:pt x="573" y="1414"/>
                    </a:lnTo>
                    <a:lnTo>
                      <a:pt x="573" y="1414"/>
                    </a:lnTo>
                    <a:cubicBezTo>
                      <a:pt x="585" y="1426"/>
                      <a:pt x="598" y="1436"/>
                      <a:pt x="614" y="1443"/>
                    </a:cubicBezTo>
                    <a:lnTo>
                      <a:pt x="614" y="1443"/>
                    </a:lnTo>
                    <a:cubicBezTo>
                      <a:pt x="631" y="1449"/>
                      <a:pt x="647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8" y="1426"/>
                      <a:pt x="688" y="1414"/>
                    </a:cubicBezTo>
                    <a:lnTo>
                      <a:pt x="688" y="1414"/>
                    </a:lnTo>
                    <a:cubicBezTo>
                      <a:pt x="688" y="1401"/>
                      <a:pt x="683" y="1388"/>
                      <a:pt x="672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258">
                <a:extLst>
                  <a:ext uri="{FF2B5EF4-FFF2-40B4-BE49-F238E27FC236}">
                    <a16:creationId xmlns="" xmlns:a16="http://schemas.microsoft.com/office/drawing/2014/main" id="{3E13AF8F-E7EE-CC42-90AE-0BD663D76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725" y="5233988"/>
                <a:ext cx="319088" cy="190500"/>
              </a:xfrm>
              <a:custGeom>
                <a:avLst/>
                <a:gdLst>
                  <a:gd name="T0" fmla="*/ 606 w 886"/>
                  <a:gd name="T1" fmla="*/ 379 h 531"/>
                  <a:gd name="T2" fmla="*/ 574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8 w 886"/>
                  <a:gd name="T11" fmla="*/ 265 h 531"/>
                  <a:gd name="T12" fmla="*/ 541 w 886"/>
                  <a:gd name="T13" fmla="*/ 226 h 531"/>
                  <a:gd name="T14" fmla="*/ 574 w 886"/>
                  <a:gd name="T15" fmla="*/ 265 h 531"/>
                  <a:gd name="T16" fmla="*/ 541 w 886"/>
                  <a:gd name="T17" fmla="*/ 303 h 531"/>
                  <a:gd name="T18" fmla="*/ 475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5 w 886"/>
                  <a:gd name="T27" fmla="*/ 131 h 531"/>
                  <a:gd name="T28" fmla="*/ 506 w 886"/>
                  <a:gd name="T29" fmla="*/ 188 h 531"/>
                  <a:gd name="T30" fmla="*/ 345 w 886"/>
                  <a:gd name="T31" fmla="*/ 303 h 531"/>
                  <a:gd name="T32" fmla="*/ 312 w 886"/>
                  <a:gd name="T33" fmla="*/ 265 h 531"/>
                  <a:gd name="T34" fmla="*/ 345 w 886"/>
                  <a:gd name="T35" fmla="*/ 226 h 531"/>
                  <a:gd name="T36" fmla="*/ 377 w 886"/>
                  <a:gd name="T37" fmla="*/ 265 h 531"/>
                  <a:gd name="T38" fmla="*/ 345 w 886"/>
                  <a:gd name="T39" fmla="*/ 303 h 531"/>
                  <a:gd name="T40" fmla="*/ 279 w 886"/>
                  <a:gd name="T41" fmla="*/ 379 h 531"/>
                  <a:gd name="T42" fmla="*/ 246 w 886"/>
                  <a:gd name="T43" fmla="*/ 341 h 531"/>
                  <a:gd name="T44" fmla="*/ 279 w 886"/>
                  <a:gd name="T45" fmla="*/ 303 h 531"/>
                  <a:gd name="T46" fmla="*/ 312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8 w 886"/>
                  <a:gd name="T53" fmla="*/ 6 h 531"/>
                  <a:gd name="T54" fmla="*/ 377 w 886"/>
                  <a:gd name="T55" fmla="*/ 35 h 531"/>
                  <a:gd name="T56" fmla="*/ 312 w 886"/>
                  <a:gd name="T57" fmla="*/ 112 h 531"/>
                  <a:gd name="T58" fmla="*/ 246 w 886"/>
                  <a:gd name="T59" fmla="*/ 188 h 531"/>
                  <a:gd name="T60" fmla="*/ 181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7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4 w 886"/>
                  <a:gd name="T73" fmla="*/ 524 h 531"/>
                  <a:gd name="T74" fmla="*/ 181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9 w 886"/>
                  <a:gd name="T81" fmla="*/ 437 h 531"/>
                  <a:gd name="T82" fmla="*/ 312 w 886"/>
                  <a:gd name="T83" fmla="*/ 418 h 531"/>
                  <a:gd name="T84" fmla="*/ 377 w 886"/>
                  <a:gd name="T85" fmla="*/ 341 h 531"/>
                  <a:gd name="T86" fmla="*/ 418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4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1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1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3" y="258"/>
                      <a:pt x="433" y="258"/>
                      <a:pt x="411" y="245"/>
                    </a:cubicBezTo>
                    <a:lnTo>
                      <a:pt x="411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1" y="131"/>
                    </a:cubicBezTo>
                    <a:lnTo>
                      <a:pt x="411" y="131"/>
                    </a:lnTo>
                    <a:cubicBezTo>
                      <a:pt x="433" y="118"/>
                      <a:pt x="453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5" y="303"/>
                    </a:moveTo>
                    <a:lnTo>
                      <a:pt x="345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5" y="226"/>
                    </a:cubicBezTo>
                    <a:lnTo>
                      <a:pt x="345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5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0" y="303"/>
                      <a:pt x="312" y="316"/>
                      <a:pt x="312" y="341"/>
                    </a:cubicBezTo>
                    <a:lnTo>
                      <a:pt x="312" y="341"/>
                    </a:lnTo>
                    <a:cubicBezTo>
                      <a:pt x="312" y="367"/>
                      <a:pt x="300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4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5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5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7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0" y="431"/>
                      <a:pt x="312" y="418"/>
                    </a:cubicBezTo>
                    <a:lnTo>
                      <a:pt x="345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4" y="319"/>
                      <a:pt x="497" y="328"/>
                      <a:pt x="508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6" y="437"/>
                    </a:cubicBezTo>
                    <a:lnTo>
                      <a:pt x="606" y="437"/>
                    </a:lnTo>
                    <a:cubicBezTo>
                      <a:pt x="618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4" y="418"/>
                    </a:cubicBezTo>
                    <a:lnTo>
                      <a:pt x="738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4" y="530"/>
                      <a:pt x="861" y="524"/>
                    </a:cubicBezTo>
                    <a:lnTo>
                      <a:pt x="861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80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11" name="Freeform 259">
                <a:extLst>
                  <a:ext uri="{FF2B5EF4-FFF2-40B4-BE49-F238E27FC236}">
                    <a16:creationId xmlns="" xmlns:a16="http://schemas.microsoft.com/office/drawing/2014/main" id="{739AEE12-6190-D745-A75E-59D99B984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5838" y="5097463"/>
                <a:ext cx="130175" cy="134937"/>
              </a:xfrm>
              <a:custGeom>
                <a:avLst/>
                <a:gdLst>
                  <a:gd name="T0" fmla="*/ 312 w 362"/>
                  <a:gd name="T1" fmla="*/ 112 h 377"/>
                  <a:gd name="T2" fmla="*/ 279 w 362"/>
                  <a:gd name="T3" fmla="*/ 73 h 377"/>
                  <a:gd name="T4" fmla="*/ 247 w 362"/>
                  <a:gd name="T5" fmla="*/ 35 h 377"/>
                  <a:gd name="T6" fmla="*/ 247 w 362"/>
                  <a:gd name="T7" fmla="*/ 35 h 377"/>
                  <a:gd name="T8" fmla="*/ 213 w 362"/>
                  <a:gd name="T9" fmla="*/ 10 h 377"/>
                  <a:gd name="T10" fmla="*/ 213 w 362"/>
                  <a:gd name="T11" fmla="*/ 10 h 377"/>
                  <a:gd name="T12" fmla="*/ 213 w 362"/>
                  <a:gd name="T13" fmla="*/ 10 h 377"/>
                  <a:gd name="T14" fmla="*/ 205 w 362"/>
                  <a:gd name="T15" fmla="*/ 6 h 377"/>
                  <a:gd name="T16" fmla="*/ 205 w 362"/>
                  <a:gd name="T17" fmla="*/ 6 h 377"/>
                  <a:gd name="T18" fmla="*/ 156 w 362"/>
                  <a:gd name="T19" fmla="*/ 6 h 377"/>
                  <a:gd name="T20" fmla="*/ 156 w 362"/>
                  <a:gd name="T21" fmla="*/ 6 h 377"/>
                  <a:gd name="T22" fmla="*/ 115 w 362"/>
                  <a:gd name="T23" fmla="*/ 35 h 377"/>
                  <a:gd name="T24" fmla="*/ 82 w 362"/>
                  <a:gd name="T25" fmla="*/ 73 h 377"/>
                  <a:gd name="T26" fmla="*/ 49 w 362"/>
                  <a:gd name="T27" fmla="*/ 112 h 377"/>
                  <a:gd name="T28" fmla="*/ 17 w 362"/>
                  <a:gd name="T29" fmla="*/ 150 h 377"/>
                  <a:gd name="T30" fmla="*/ 17 w 362"/>
                  <a:gd name="T31" fmla="*/ 150 h 377"/>
                  <a:gd name="T32" fmla="*/ 0 w 362"/>
                  <a:gd name="T33" fmla="*/ 188 h 377"/>
                  <a:gd name="T34" fmla="*/ 0 w 362"/>
                  <a:gd name="T35" fmla="*/ 188 h 377"/>
                  <a:gd name="T36" fmla="*/ 17 w 362"/>
                  <a:gd name="T37" fmla="*/ 226 h 377"/>
                  <a:gd name="T38" fmla="*/ 49 w 362"/>
                  <a:gd name="T39" fmla="*/ 264 h 377"/>
                  <a:gd name="T40" fmla="*/ 82 w 362"/>
                  <a:gd name="T41" fmla="*/ 303 h 377"/>
                  <a:gd name="T42" fmla="*/ 115 w 362"/>
                  <a:gd name="T43" fmla="*/ 342 h 377"/>
                  <a:gd name="T44" fmla="*/ 115 w 362"/>
                  <a:gd name="T45" fmla="*/ 342 h 377"/>
                  <a:gd name="T46" fmla="*/ 156 w 362"/>
                  <a:gd name="T47" fmla="*/ 370 h 377"/>
                  <a:gd name="T48" fmla="*/ 156 w 362"/>
                  <a:gd name="T49" fmla="*/ 370 h 377"/>
                  <a:gd name="T50" fmla="*/ 205 w 362"/>
                  <a:gd name="T51" fmla="*/ 370 h 377"/>
                  <a:gd name="T52" fmla="*/ 205 w 362"/>
                  <a:gd name="T53" fmla="*/ 370 h 377"/>
                  <a:gd name="T54" fmla="*/ 213 w 362"/>
                  <a:gd name="T55" fmla="*/ 366 h 377"/>
                  <a:gd name="T56" fmla="*/ 213 w 362"/>
                  <a:gd name="T57" fmla="*/ 367 h 377"/>
                  <a:gd name="T58" fmla="*/ 213 w 362"/>
                  <a:gd name="T59" fmla="*/ 367 h 377"/>
                  <a:gd name="T60" fmla="*/ 247 w 362"/>
                  <a:gd name="T61" fmla="*/ 342 h 377"/>
                  <a:gd name="T62" fmla="*/ 279 w 362"/>
                  <a:gd name="T63" fmla="*/ 303 h 377"/>
                  <a:gd name="T64" fmla="*/ 312 w 362"/>
                  <a:gd name="T65" fmla="*/ 264 h 377"/>
                  <a:gd name="T66" fmla="*/ 345 w 362"/>
                  <a:gd name="T67" fmla="*/ 226 h 377"/>
                  <a:gd name="T68" fmla="*/ 345 w 362"/>
                  <a:gd name="T69" fmla="*/ 226 h 377"/>
                  <a:gd name="T70" fmla="*/ 361 w 362"/>
                  <a:gd name="T71" fmla="*/ 188 h 377"/>
                  <a:gd name="T72" fmla="*/ 361 w 362"/>
                  <a:gd name="T73" fmla="*/ 188 h 377"/>
                  <a:gd name="T74" fmla="*/ 345 w 362"/>
                  <a:gd name="T75" fmla="*/ 150 h 377"/>
                  <a:gd name="T76" fmla="*/ 312 w 362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377">
                    <a:moveTo>
                      <a:pt x="312" y="112"/>
                    </a:moveTo>
                    <a:lnTo>
                      <a:pt x="279" y="73"/>
                    </a:lnTo>
                    <a:lnTo>
                      <a:pt x="247" y="35"/>
                    </a:lnTo>
                    <a:lnTo>
                      <a:pt x="247" y="35"/>
                    </a:lnTo>
                    <a:cubicBezTo>
                      <a:pt x="238" y="24"/>
                      <a:pt x="226" y="16"/>
                      <a:pt x="213" y="10"/>
                    </a:cubicBez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8" y="7"/>
                      <a:pt x="205" y="6"/>
                    </a:cubicBezTo>
                    <a:lnTo>
                      <a:pt x="205" y="6"/>
                    </a:lnTo>
                    <a:cubicBezTo>
                      <a:pt x="189" y="0"/>
                      <a:pt x="173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4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5" y="342"/>
                    </a:lnTo>
                    <a:lnTo>
                      <a:pt x="115" y="342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3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367"/>
                    </a:lnTo>
                    <a:cubicBezTo>
                      <a:pt x="226" y="360"/>
                      <a:pt x="238" y="352"/>
                      <a:pt x="247" y="342"/>
                    </a:cubicBezTo>
                    <a:lnTo>
                      <a:pt x="279" y="303"/>
                    </a:lnTo>
                    <a:lnTo>
                      <a:pt x="312" y="264"/>
                    </a:lnTo>
                    <a:lnTo>
                      <a:pt x="345" y="226"/>
                    </a:lnTo>
                    <a:lnTo>
                      <a:pt x="345" y="226"/>
                    </a:lnTo>
                    <a:cubicBezTo>
                      <a:pt x="355" y="214"/>
                      <a:pt x="361" y="201"/>
                      <a:pt x="361" y="188"/>
                    </a:cubicBezTo>
                    <a:lnTo>
                      <a:pt x="361" y="188"/>
                    </a:lnTo>
                    <a:cubicBezTo>
                      <a:pt x="361" y="175"/>
                      <a:pt x="355" y="162"/>
                      <a:pt x="345" y="150"/>
                    </a:cubicBezTo>
                    <a:lnTo>
                      <a:pt x="312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12" name="Freeform 260">
                <a:extLst>
                  <a:ext uri="{FF2B5EF4-FFF2-40B4-BE49-F238E27FC236}">
                    <a16:creationId xmlns="" xmlns:a16="http://schemas.microsoft.com/office/drawing/2014/main" id="{7BF15E54-D0BD-6A4D-A4BD-B7DE11D1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200" y="4903788"/>
                <a:ext cx="247650" cy="522287"/>
              </a:xfrm>
              <a:custGeom>
                <a:avLst/>
                <a:gdLst>
                  <a:gd name="T0" fmla="*/ 664 w 690"/>
                  <a:gd name="T1" fmla="*/ 7 h 1450"/>
                  <a:gd name="T2" fmla="*/ 614 w 690"/>
                  <a:gd name="T3" fmla="*/ 7 h 1450"/>
                  <a:gd name="T4" fmla="*/ 541 w 690"/>
                  <a:gd name="T5" fmla="*/ 73 h 1450"/>
                  <a:gd name="T6" fmla="*/ 409 w 690"/>
                  <a:gd name="T7" fmla="*/ 226 h 1450"/>
                  <a:gd name="T8" fmla="*/ 278 w 690"/>
                  <a:gd name="T9" fmla="*/ 380 h 1450"/>
                  <a:gd name="T10" fmla="*/ 213 w 690"/>
                  <a:gd name="T11" fmla="*/ 456 h 1450"/>
                  <a:gd name="T12" fmla="*/ 82 w 690"/>
                  <a:gd name="T13" fmla="*/ 609 h 1450"/>
                  <a:gd name="T14" fmla="*/ 16 w 690"/>
                  <a:gd name="T15" fmla="*/ 686 h 1450"/>
                  <a:gd name="T16" fmla="*/ 0 w 690"/>
                  <a:gd name="T17" fmla="*/ 724 h 1450"/>
                  <a:gd name="T18" fmla="*/ 16 w 690"/>
                  <a:gd name="T19" fmla="*/ 762 h 1450"/>
                  <a:gd name="T20" fmla="*/ 82 w 690"/>
                  <a:gd name="T21" fmla="*/ 839 h 1450"/>
                  <a:gd name="T22" fmla="*/ 147 w 690"/>
                  <a:gd name="T23" fmla="*/ 916 h 1450"/>
                  <a:gd name="T24" fmla="*/ 213 w 690"/>
                  <a:gd name="T25" fmla="*/ 992 h 1450"/>
                  <a:gd name="T26" fmla="*/ 278 w 690"/>
                  <a:gd name="T27" fmla="*/ 1068 h 1450"/>
                  <a:gd name="T28" fmla="*/ 344 w 690"/>
                  <a:gd name="T29" fmla="*/ 1145 h 1450"/>
                  <a:gd name="T30" fmla="*/ 409 w 690"/>
                  <a:gd name="T31" fmla="*/ 1222 h 1450"/>
                  <a:gd name="T32" fmla="*/ 475 w 690"/>
                  <a:gd name="T33" fmla="*/ 1299 h 1450"/>
                  <a:gd name="T34" fmla="*/ 541 w 690"/>
                  <a:gd name="T35" fmla="*/ 1375 h 1450"/>
                  <a:gd name="T36" fmla="*/ 573 w 690"/>
                  <a:gd name="T37" fmla="*/ 1414 h 1450"/>
                  <a:gd name="T38" fmla="*/ 614 w 690"/>
                  <a:gd name="T39" fmla="*/ 1443 h 1450"/>
                  <a:gd name="T40" fmla="*/ 664 w 690"/>
                  <a:gd name="T41" fmla="*/ 1443 h 1450"/>
                  <a:gd name="T42" fmla="*/ 689 w 690"/>
                  <a:gd name="T43" fmla="*/ 1414 h 1450"/>
                  <a:gd name="T44" fmla="*/ 639 w 690"/>
                  <a:gd name="T45" fmla="*/ 1337 h 1450"/>
                  <a:gd name="T46" fmla="*/ 508 w 690"/>
                  <a:gd name="T47" fmla="*/ 1184 h 1450"/>
                  <a:gd name="T48" fmla="*/ 377 w 690"/>
                  <a:gd name="T49" fmla="*/ 1031 h 1450"/>
                  <a:gd name="T50" fmla="*/ 311 w 690"/>
                  <a:gd name="T51" fmla="*/ 954 h 1450"/>
                  <a:gd name="T52" fmla="*/ 180 w 690"/>
                  <a:gd name="T53" fmla="*/ 800 h 1450"/>
                  <a:gd name="T54" fmla="*/ 147 w 690"/>
                  <a:gd name="T55" fmla="*/ 762 h 1450"/>
                  <a:gd name="T56" fmla="*/ 131 w 690"/>
                  <a:gd name="T57" fmla="*/ 724 h 1450"/>
                  <a:gd name="T58" fmla="*/ 180 w 690"/>
                  <a:gd name="T59" fmla="*/ 648 h 1450"/>
                  <a:gd name="T60" fmla="*/ 246 w 690"/>
                  <a:gd name="T61" fmla="*/ 571 h 1450"/>
                  <a:gd name="T62" fmla="*/ 311 w 690"/>
                  <a:gd name="T63" fmla="*/ 495 h 1450"/>
                  <a:gd name="T64" fmla="*/ 377 w 690"/>
                  <a:gd name="T65" fmla="*/ 418 h 1450"/>
                  <a:gd name="T66" fmla="*/ 442 w 690"/>
                  <a:gd name="T67" fmla="*/ 341 h 1450"/>
                  <a:gd name="T68" fmla="*/ 508 w 690"/>
                  <a:gd name="T69" fmla="*/ 265 h 1450"/>
                  <a:gd name="T70" fmla="*/ 573 w 690"/>
                  <a:gd name="T71" fmla="*/ 188 h 1450"/>
                  <a:gd name="T72" fmla="*/ 639 w 690"/>
                  <a:gd name="T73" fmla="*/ 112 h 1450"/>
                  <a:gd name="T74" fmla="*/ 672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4" y="7"/>
                    </a:moveTo>
                    <a:lnTo>
                      <a:pt x="664" y="7"/>
                    </a:lnTo>
                    <a:cubicBezTo>
                      <a:pt x="647" y="0"/>
                      <a:pt x="631" y="0"/>
                      <a:pt x="614" y="7"/>
                    </a:cubicBezTo>
                    <a:lnTo>
                      <a:pt x="614" y="7"/>
                    </a:lnTo>
                    <a:cubicBezTo>
                      <a:pt x="598" y="12"/>
                      <a:pt x="584" y="22"/>
                      <a:pt x="573" y="35"/>
                    </a:cubicBezTo>
                    <a:lnTo>
                      <a:pt x="541" y="73"/>
                    </a:lnTo>
                    <a:lnTo>
                      <a:pt x="442" y="188"/>
                    </a:lnTo>
                    <a:lnTo>
                      <a:pt x="409" y="226"/>
                    </a:lnTo>
                    <a:lnTo>
                      <a:pt x="377" y="265"/>
                    </a:lnTo>
                    <a:lnTo>
                      <a:pt x="278" y="380"/>
                    </a:lnTo>
                    <a:lnTo>
                      <a:pt x="246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49" y="648"/>
                    </a:lnTo>
                    <a:lnTo>
                      <a:pt x="16" y="686"/>
                    </a:lnTo>
                    <a:lnTo>
                      <a:pt x="16" y="686"/>
                    </a:lnTo>
                    <a:cubicBezTo>
                      <a:pt x="5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5" y="750"/>
                      <a:pt x="16" y="762"/>
                    </a:cubicBezTo>
                    <a:lnTo>
                      <a:pt x="49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7" y="916"/>
                    </a:lnTo>
                    <a:lnTo>
                      <a:pt x="180" y="954"/>
                    </a:lnTo>
                    <a:lnTo>
                      <a:pt x="213" y="992"/>
                    </a:lnTo>
                    <a:lnTo>
                      <a:pt x="246" y="1031"/>
                    </a:lnTo>
                    <a:lnTo>
                      <a:pt x="278" y="1068"/>
                    </a:lnTo>
                    <a:lnTo>
                      <a:pt x="311" y="1107"/>
                    </a:lnTo>
                    <a:lnTo>
                      <a:pt x="344" y="1145"/>
                    </a:lnTo>
                    <a:lnTo>
                      <a:pt x="377" y="1184"/>
                    </a:lnTo>
                    <a:lnTo>
                      <a:pt x="409" y="1222"/>
                    </a:lnTo>
                    <a:lnTo>
                      <a:pt x="442" y="1260"/>
                    </a:lnTo>
                    <a:lnTo>
                      <a:pt x="475" y="1299"/>
                    </a:lnTo>
                    <a:lnTo>
                      <a:pt x="508" y="1337"/>
                    </a:lnTo>
                    <a:lnTo>
                      <a:pt x="541" y="1375"/>
                    </a:lnTo>
                    <a:lnTo>
                      <a:pt x="573" y="1414"/>
                    </a:lnTo>
                    <a:lnTo>
                      <a:pt x="573" y="1414"/>
                    </a:lnTo>
                    <a:cubicBezTo>
                      <a:pt x="584" y="1426"/>
                      <a:pt x="598" y="1436"/>
                      <a:pt x="614" y="1443"/>
                    </a:cubicBezTo>
                    <a:lnTo>
                      <a:pt x="614" y="1443"/>
                    </a:lnTo>
                    <a:cubicBezTo>
                      <a:pt x="631" y="1449"/>
                      <a:pt x="647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3" y="1388"/>
                      <a:pt x="672" y="1375"/>
                    </a:cubicBezTo>
                    <a:lnTo>
                      <a:pt x="639" y="1337"/>
                    </a:lnTo>
                    <a:lnTo>
                      <a:pt x="541" y="1222"/>
                    </a:lnTo>
                    <a:lnTo>
                      <a:pt x="508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4" y="992"/>
                    </a:lnTo>
                    <a:lnTo>
                      <a:pt x="311" y="954"/>
                    </a:lnTo>
                    <a:lnTo>
                      <a:pt x="213" y="839"/>
                    </a:lnTo>
                    <a:lnTo>
                      <a:pt x="180" y="800"/>
                    </a:lnTo>
                    <a:lnTo>
                      <a:pt x="147" y="762"/>
                    </a:lnTo>
                    <a:lnTo>
                      <a:pt x="147" y="762"/>
                    </a:lnTo>
                    <a:cubicBezTo>
                      <a:pt x="136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6" y="698"/>
                      <a:pt x="147" y="686"/>
                    </a:cubicBezTo>
                    <a:lnTo>
                      <a:pt x="180" y="648"/>
                    </a:lnTo>
                    <a:lnTo>
                      <a:pt x="213" y="609"/>
                    </a:lnTo>
                    <a:lnTo>
                      <a:pt x="246" y="571"/>
                    </a:lnTo>
                    <a:lnTo>
                      <a:pt x="278" y="533"/>
                    </a:lnTo>
                    <a:lnTo>
                      <a:pt x="311" y="495"/>
                    </a:lnTo>
                    <a:lnTo>
                      <a:pt x="344" y="456"/>
                    </a:lnTo>
                    <a:lnTo>
                      <a:pt x="377" y="418"/>
                    </a:lnTo>
                    <a:lnTo>
                      <a:pt x="409" y="380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5"/>
                    </a:lnTo>
                    <a:lnTo>
                      <a:pt x="541" y="226"/>
                    </a:lnTo>
                    <a:lnTo>
                      <a:pt x="573" y="188"/>
                    </a:lnTo>
                    <a:lnTo>
                      <a:pt x="606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0" y="12"/>
                      <a:pt x="66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261">
                <a:extLst>
                  <a:ext uri="{FF2B5EF4-FFF2-40B4-BE49-F238E27FC236}">
                    <a16:creationId xmlns="" xmlns:a16="http://schemas.microsoft.com/office/drawing/2014/main" id="{7A225233-29B3-794C-ACCA-2E138547B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7625" y="5233988"/>
                <a:ext cx="319088" cy="190500"/>
              </a:xfrm>
              <a:custGeom>
                <a:avLst/>
                <a:gdLst>
                  <a:gd name="T0" fmla="*/ 607 w 887"/>
                  <a:gd name="T1" fmla="*/ 379 h 531"/>
                  <a:gd name="T2" fmla="*/ 574 w 887"/>
                  <a:gd name="T3" fmla="*/ 341 h 531"/>
                  <a:gd name="T4" fmla="*/ 607 w 887"/>
                  <a:gd name="T5" fmla="*/ 303 h 531"/>
                  <a:gd name="T6" fmla="*/ 639 w 887"/>
                  <a:gd name="T7" fmla="*/ 341 h 531"/>
                  <a:gd name="T8" fmla="*/ 542 w 887"/>
                  <a:gd name="T9" fmla="*/ 303 h 531"/>
                  <a:gd name="T10" fmla="*/ 508 w 887"/>
                  <a:gd name="T11" fmla="*/ 265 h 531"/>
                  <a:gd name="T12" fmla="*/ 542 w 887"/>
                  <a:gd name="T13" fmla="*/ 226 h 531"/>
                  <a:gd name="T14" fmla="*/ 575 w 887"/>
                  <a:gd name="T15" fmla="*/ 265 h 531"/>
                  <a:gd name="T16" fmla="*/ 542 w 887"/>
                  <a:gd name="T17" fmla="*/ 303 h 531"/>
                  <a:gd name="T18" fmla="*/ 475 w 887"/>
                  <a:gd name="T19" fmla="*/ 245 h 531"/>
                  <a:gd name="T20" fmla="*/ 412 w 887"/>
                  <a:gd name="T21" fmla="*/ 245 h 531"/>
                  <a:gd name="T22" fmla="*/ 380 w 887"/>
                  <a:gd name="T23" fmla="*/ 188 h 531"/>
                  <a:gd name="T24" fmla="*/ 412 w 887"/>
                  <a:gd name="T25" fmla="*/ 131 h 531"/>
                  <a:gd name="T26" fmla="*/ 475 w 887"/>
                  <a:gd name="T27" fmla="*/ 131 h 531"/>
                  <a:gd name="T28" fmla="*/ 506 w 887"/>
                  <a:gd name="T29" fmla="*/ 188 h 531"/>
                  <a:gd name="T30" fmla="*/ 344 w 887"/>
                  <a:gd name="T31" fmla="*/ 303 h 531"/>
                  <a:gd name="T32" fmla="*/ 312 w 887"/>
                  <a:gd name="T33" fmla="*/ 265 h 531"/>
                  <a:gd name="T34" fmla="*/ 344 w 887"/>
                  <a:gd name="T35" fmla="*/ 226 h 531"/>
                  <a:gd name="T36" fmla="*/ 377 w 887"/>
                  <a:gd name="T37" fmla="*/ 265 h 531"/>
                  <a:gd name="T38" fmla="*/ 344 w 887"/>
                  <a:gd name="T39" fmla="*/ 303 h 531"/>
                  <a:gd name="T40" fmla="*/ 279 w 887"/>
                  <a:gd name="T41" fmla="*/ 379 h 531"/>
                  <a:gd name="T42" fmla="*/ 246 w 887"/>
                  <a:gd name="T43" fmla="*/ 341 h 531"/>
                  <a:gd name="T44" fmla="*/ 279 w 887"/>
                  <a:gd name="T45" fmla="*/ 303 h 531"/>
                  <a:gd name="T46" fmla="*/ 311 w 887"/>
                  <a:gd name="T47" fmla="*/ 341 h 531"/>
                  <a:gd name="T48" fmla="*/ 509 w 887"/>
                  <a:gd name="T49" fmla="*/ 35 h 531"/>
                  <a:gd name="T50" fmla="*/ 468 w 887"/>
                  <a:gd name="T51" fmla="*/ 6 h 531"/>
                  <a:gd name="T52" fmla="*/ 418 w 887"/>
                  <a:gd name="T53" fmla="*/ 6 h 531"/>
                  <a:gd name="T54" fmla="*/ 377 w 887"/>
                  <a:gd name="T55" fmla="*/ 35 h 531"/>
                  <a:gd name="T56" fmla="*/ 312 w 887"/>
                  <a:gd name="T57" fmla="*/ 112 h 531"/>
                  <a:gd name="T58" fmla="*/ 246 w 887"/>
                  <a:gd name="T59" fmla="*/ 188 h 531"/>
                  <a:gd name="T60" fmla="*/ 181 w 887"/>
                  <a:gd name="T61" fmla="*/ 265 h 531"/>
                  <a:gd name="T62" fmla="*/ 115 w 887"/>
                  <a:gd name="T63" fmla="*/ 341 h 531"/>
                  <a:gd name="T64" fmla="*/ 50 w 887"/>
                  <a:gd name="T65" fmla="*/ 418 h 531"/>
                  <a:gd name="T66" fmla="*/ 17 w 887"/>
                  <a:gd name="T67" fmla="*/ 456 h 531"/>
                  <a:gd name="T68" fmla="*/ 0 w 887"/>
                  <a:gd name="T69" fmla="*/ 495 h 531"/>
                  <a:gd name="T70" fmla="*/ 25 w 887"/>
                  <a:gd name="T71" fmla="*/ 524 h 531"/>
                  <a:gd name="T72" fmla="*/ 74 w 887"/>
                  <a:gd name="T73" fmla="*/ 524 h 531"/>
                  <a:gd name="T74" fmla="*/ 181 w 887"/>
                  <a:gd name="T75" fmla="*/ 418 h 531"/>
                  <a:gd name="T76" fmla="*/ 213 w 887"/>
                  <a:gd name="T77" fmla="*/ 399 h 531"/>
                  <a:gd name="T78" fmla="*/ 246 w 887"/>
                  <a:gd name="T79" fmla="*/ 418 h 531"/>
                  <a:gd name="T80" fmla="*/ 279 w 887"/>
                  <a:gd name="T81" fmla="*/ 437 h 531"/>
                  <a:gd name="T82" fmla="*/ 312 w 887"/>
                  <a:gd name="T83" fmla="*/ 418 h 531"/>
                  <a:gd name="T84" fmla="*/ 377 w 887"/>
                  <a:gd name="T85" fmla="*/ 341 h 531"/>
                  <a:gd name="T86" fmla="*/ 418 w 887"/>
                  <a:gd name="T87" fmla="*/ 313 h 531"/>
                  <a:gd name="T88" fmla="*/ 468 w 887"/>
                  <a:gd name="T89" fmla="*/ 313 h 531"/>
                  <a:gd name="T90" fmla="*/ 509 w 887"/>
                  <a:gd name="T91" fmla="*/ 341 h 531"/>
                  <a:gd name="T92" fmla="*/ 574 w 887"/>
                  <a:gd name="T93" fmla="*/ 418 h 531"/>
                  <a:gd name="T94" fmla="*/ 607 w 887"/>
                  <a:gd name="T95" fmla="*/ 437 h 531"/>
                  <a:gd name="T96" fmla="*/ 640 w 887"/>
                  <a:gd name="T97" fmla="*/ 418 h 531"/>
                  <a:gd name="T98" fmla="*/ 672 w 887"/>
                  <a:gd name="T99" fmla="*/ 399 h 531"/>
                  <a:gd name="T100" fmla="*/ 705 w 887"/>
                  <a:gd name="T101" fmla="*/ 418 h 531"/>
                  <a:gd name="T102" fmla="*/ 771 w 887"/>
                  <a:gd name="T103" fmla="*/ 495 h 531"/>
                  <a:gd name="T104" fmla="*/ 811 w 887"/>
                  <a:gd name="T105" fmla="*/ 524 h 531"/>
                  <a:gd name="T106" fmla="*/ 861 w 887"/>
                  <a:gd name="T107" fmla="*/ 524 h 531"/>
                  <a:gd name="T108" fmla="*/ 886 w 887"/>
                  <a:gd name="T109" fmla="*/ 495 h 531"/>
                  <a:gd name="T110" fmla="*/ 869 w 887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7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9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9" y="379"/>
                      <a:pt x="607" y="379"/>
                    </a:cubicBezTo>
                    <a:close/>
                    <a:moveTo>
                      <a:pt x="542" y="303"/>
                    </a:moveTo>
                    <a:lnTo>
                      <a:pt x="542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2" y="226"/>
                    </a:cubicBezTo>
                    <a:lnTo>
                      <a:pt x="542" y="226"/>
                    </a:lnTo>
                    <a:cubicBezTo>
                      <a:pt x="563" y="226"/>
                      <a:pt x="575" y="239"/>
                      <a:pt x="575" y="265"/>
                    </a:cubicBezTo>
                    <a:lnTo>
                      <a:pt x="575" y="265"/>
                    </a:lnTo>
                    <a:cubicBezTo>
                      <a:pt x="575" y="290"/>
                      <a:pt x="563" y="303"/>
                      <a:pt x="542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4" y="258"/>
                      <a:pt x="432" y="258"/>
                      <a:pt x="412" y="245"/>
                    </a:cubicBezTo>
                    <a:lnTo>
                      <a:pt x="412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2" y="131"/>
                    </a:cubicBezTo>
                    <a:lnTo>
                      <a:pt x="412" y="131"/>
                    </a:lnTo>
                    <a:cubicBezTo>
                      <a:pt x="432" y="118"/>
                      <a:pt x="454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1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1" y="379"/>
                      <a:pt x="279" y="379"/>
                    </a:cubicBezTo>
                    <a:close/>
                    <a:moveTo>
                      <a:pt x="509" y="35"/>
                    </a:moveTo>
                    <a:lnTo>
                      <a:pt x="509" y="35"/>
                    </a:lnTo>
                    <a:cubicBezTo>
                      <a:pt x="498" y="22"/>
                      <a:pt x="484" y="12"/>
                      <a:pt x="468" y="6"/>
                    </a:cubicBezTo>
                    <a:lnTo>
                      <a:pt x="468" y="6"/>
                    </a:lnTo>
                    <a:cubicBezTo>
                      <a:pt x="451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2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50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2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6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1" y="431"/>
                      <a:pt x="312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2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1" y="306"/>
                      <a:pt x="468" y="313"/>
                    </a:cubicBezTo>
                    <a:lnTo>
                      <a:pt x="468" y="313"/>
                    </a:lnTo>
                    <a:cubicBezTo>
                      <a:pt x="484" y="319"/>
                      <a:pt x="498" y="328"/>
                      <a:pt x="509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7" y="437"/>
                    </a:cubicBezTo>
                    <a:lnTo>
                      <a:pt x="607" y="437"/>
                    </a:lnTo>
                    <a:cubicBezTo>
                      <a:pt x="617" y="437"/>
                      <a:pt x="629" y="431"/>
                      <a:pt x="640" y="418"/>
                    </a:cubicBezTo>
                    <a:lnTo>
                      <a:pt x="640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5" y="418"/>
                    </a:cubicBezTo>
                    <a:lnTo>
                      <a:pt x="738" y="456"/>
                    </a:lnTo>
                    <a:lnTo>
                      <a:pt x="771" y="495"/>
                    </a:lnTo>
                    <a:lnTo>
                      <a:pt x="771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5" y="530"/>
                      <a:pt x="861" y="524"/>
                    </a:cubicBezTo>
                    <a:lnTo>
                      <a:pt x="861" y="524"/>
                    </a:lnTo>
                    <a:cubicBezTo>
                      <a:pt x="877" y="517"/>
                      <a:pt x="886" y="507"/>
                      <a:pt x="886" y="495"/>
                    </a:cubicBezTo>
                    <a:lnTo>
                      <a:pt x="886" y="495"/>
                    </a:lnTo>
                    <a:cubicBezTo>
                      <a:pt x="886" y="482"/>
                      <a:pt x="880" y="469"/>
                      <a:pt x="869" y="456"/>
                    </a:cubicBezTo>
                    <a:lnTo>
                      <a:pt x="509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14" name="Freeform 262">
                <a:extLst>
                  <a:ext uri="{FF2B5EF4-FFF2-40B4-BE49-F238E27FC236}">
                    <a16:creationId xmlns="" xmlns:a16="http://schemas.microsoft.com/office/drawing/2014/main" id="{0147AC24-BFDC-7C48-A773-489A9AE94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8563" y="4902200"/>
                <a:ext cx="555625" cy="523875"/>
              </a:xfrm>
              <a:custGeom>
                <a:avLst/>
                <a:gdLst>
                  <a:gd name="T0" fmla="*/ 984 w 1543"/>
                  <a:gd name="T1" fmla="*/ 727 h 1455"/>
                  <a:gd name="T2" fmla="*/ 1099 w 1543"/>
                  <a:gd name="T3" fmla="*/ 574 h 1455"/>
                  <a:gd name="T4" fmla="*/ 1262 w 1543"/>
                  <a:gd name="T5" fmla="*/ 383 h 1455"/>
                  <a:gd name="T6" fmla="*/ 1426 w 1543"/>
                  <a:gd name="T7" fmla="*/ 191 h 1455"/>
                  <a:gd name="T8" fmla="*/ 1524 w 1543"/>
                  <a:gd name="T9" fmla="*/ 76 h 1455"/>
                  <a:gd name="T10" fmla="*/ 1542 w 1543"/>
                  <a:gd name="T11" fmla="*/ 38 h 1455"/>
                  <a:gd name="T12" fmla="*/ 1459 w 1543"/>
                  <a:gd name="T13" fmla="*/ 0 h 1455"/>
                  <a:gd name="T14" fmla="*/ 1402 w 1543"/>
                  <a:gd name="T15" fmla="*/ 10 h 1455"/>
                  <a:gd name="T16" fmla="*/ 1230 w 1543"/>
                  <a:gd name="T17" fmla="*/ 191 h 1455"/>
                  <a:gd name="T18" fmla="*/ 1066 w 1543"/>
                  <a:gd name="T19" fmla="*/ 383 h 1455"/>
                  <a:gd name="T20" fmla="*/ 902 w 1543"/>
                  <a:gd name="T21" fmla="*/ 574 h 1455"/>
                  <a:gd name="T22" fmla="*/ 837 w 1543"/>
                  <a:gd name="T23" fmla="*/ 651 h 1455"/>
                  <a:gd name="T24" fmla="*/ 746 w 1543"/>
                  <a:gd name="T25" fmla="*/ 680 h 1455"/>
                  <a:gd name="T26" fmla="*/ 672 w 1543"/>
                  <a:gd name="T27" fmla="*/ 612 h 1455"/>
                  <a:gd name="T28" fmla="*/ 574 w 1543"/>
                  <a:gd name="T29" fmla="*/ 498 h 1455"/>
                  <a:gd name="T30" fmla="*/ 476 w 1543"/>
                  <a:gd name="T31" fmla="*/ 383 h 1455"/>
                  <a:gd name="T32" fmla="*/ 378 w 1543"/>
                  <a:gd name="T33" fmla="*/ 268 h 1455"/>
                  <a:gd name="T34" fmla="*/ 279 w 1543"/>
                  <a:gd name="T35" fmla="*/ 153 h 1455"/>
                  <a:gd name="T36" fmla="*/ 181 w 1543"/>
                  <a:gd name="T37" fmla="*/ 38 h 1455"/>
                  <a:gd name="T38" fmla="*/ 140 w 1543"/>
                  <a:gd name="T39" fmla="*/ 10 h 1455"/>
                  <a:gd name="T40" fmla="*/ 25 w 1543"/>
                  <a:gd name="T41" fmla="*/ 10 h 1455"/>
                  <a:gd name="T42" fmla="*/ 0 w 1543"/>
                  <a:gd name="T43" fmla="*/ 38 h 1455"/>
                  <a:gd name="T44" fmla="*/ 148 w 1543"/>
                  <a:gd name="T45" fmla="*/ 229 h 1455"/>
                  <a:gd name="T46" fmla="*/ 312 w 1543"/>
                  <a:gd name="T47" fmla="*/ 421 h 1455"/>
                  <a:gd name="T48" fmla="*/ 476 w 1543"/>
                  <a:gd name="T49" fmla="*/ 612 h 1455"/>
                  <a:gd name="T50" fmla="*/ 541 w 1543"/>
                  <a:gd name="T51" fmla="*/ 689 h 1455"/>
                  <a:gd name="T52" fmla="*/ 541 w 1543"/>
                  <a:gd name="T53" fmla="*/ 765 h 1455"/>
                  <a:gd name="T54" fmla="*/ 443 w 1543"/>
                  <a:gd name="T55" fmla="*/ 881 h 1455"/>
                  <a:gd name="T56" fmla="*/ 345 w 1543"/>
                  <a:gd name="T57" fmla="*/ 995 h 1455"/>
                  <a:gd name="T58" fmla="*/ 247 w 1543"/>
                  <a:gd name="T59" fmla="*/ 1110 h 1455"/>
                  <a:gd name="T60" fmla="*/ 148 w 1543"/>
                  <a:gd name="T61" fmla="*/ 1225 h 1455"/>
                  <a:gd name="T62" fmla="*/ 50 w 1543"/>
                  <a:gd name="T63" fmla="*/ 1340 h 1455"/>
                  <a:gd name="T64" fmla="*/ 0 w 1543"/>
                  <a:gd name="T65" fmla="*/ 1417 h 1455"/>
                  <a:gd name="T66" fmla="*/ 25 w 1543"/>
                  <a:gd name="T67" fmla="*/ 1446 h 1455"/>
                  <a:gd name="T68" fmla="*/ 140 w 1543"/>
                  <a:gd name="T69" fmla="*/ 1446 h 1455"/>
                  <a:gd name="T70" fmla="*/ 214 w 1543"/>
                  <a:gd name="T71" fmla="*/ 1378 h 1455"/>
                  <a:gd name="T72" fmla="*/ 378 w 1543"/>
                  <a:gd name="T73" fmla="*/ 1187 h 1455"/>
                  <a:gd name="T74" fmla="*/ 541 w 1543"/>
                  <a:gd name="T75" fmla="*/ 995 h 1455"/>
                  <a:gd name="T76" fmla="*/ 705 w 1543"/>
                  <a:gd name="T77" fmla="*/ 803 h 1455"/>
                  <a:gd name="T78" fmla="*/ 746 w 1543"/>
                  <a:gd name="T79" fmla="*/ 775 h 1455"/>
                  <a:gd name="T80" fmla="*/ 837 w 1543"/>
                  <a:gd name="T81" fmla="*/ 803 h 1455"/>
                  <a:gd name="T82" fmla="*/ 935 w 1543"/>
                  <a:gd name="T83" fmla="*/ 919 h 1455"/>
                  <a:gd name="T84" fmla="*/ 1033 w 1543"/>
                  <a:gd name="T85" fmla="*/ 1034 h 1455"/>
                  <a:gd name="T86" fmla="*/ 1131 w 1543"/>
                  <a:gd name="T87" fmla="*/ 1148 h 1455"/>
                  <a:gd name="T88" fmla="*/ 1230 w 1543"/>
                  <a:gd name="T89" fmla="*/ 1263 h 1455"/>
                  <a:gd name="T90" fmla="*/ 1328 w 1543"/>
                  <a:gd name="T91" fmla="*/ 1378 h 1455"/>
                  <a:gd name="T92" fmla="*/ 1402 w 1543"/>
                  <a:gd name="T93" fmla="*/ 1446 h 1455"/>
                  <a:gd name="T94" fmla="*/ 1459 w 1543"/>
                  <a:gd name="T95" fmla="*/ 1454 h 1455"/>
                  <a:gd name="T96" fmla="*/ 1542 w 1543"/>
                  <a:gd name="T97" fmla="*/ 1417 h 1455"/>
                  <a:gd name="T98" fmla="*/ 1000 w 1543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3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9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6" y="63"/>
                      <a:pt x="1542" y="51"/>
                      <a:pt x="1542" y="38"/>
                    </a:cubicBezTo>
                    <a:lnTo>
                      <a:pt x="1542" y="38"/>
                    </a:lnTo>
                    <a:cubicBezTo>
                      <a:pt x="1542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1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2" y="10"/>
                    </a:cubicBezTo>
                    <a:lnTo>
                      <a:pt x="1402" y="10"/>
                    </a:lnTo>
                    <a:cubicBezTo>
                      <a:pt x="1385" y="15"/>
                      <a:pt x="1372" y="25"/>
                      <a:pt x="1361" y="38"/>
                    </a:cubicBezTo>
                    <a:lnTo>
                      <a:pt x="1328" y="76"/>
                    </a:lnTo>
                    <a:lnTo>
                      <a:pt x="1230" y="191"/>
                    </a:lnTo>
                    <a:lnTo>
                      <a:pt x="1197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3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9" y="612"/>
                    </a:lnTo>
                    <a:lnTo>
                      <a:pt x="837" y="651"/>
                    </a:lnTo>
                    <a:lnTo>
                      <a:pt x="837" y="651"/>
                    </a:lnTo>
                    <a:cubicBezTo>
                      <a:pt x="826" y="663"/>
                      <a:pt x="812" y="673"/>
                      <a:pt x="796" y="680"/>
                    </a:cubicBezTo>
                    <a:lnTo>
                      <a:pt x="796" y="680"/>
                    </a:lnTo>
                    <a:cubicBezTo>
                      <a:pt x="779" y="686"/>
                      <a:pt x="763" y="686"/>
                      <a:pt x="746" y="680"/>
                    </a:cubicBezTo>
                    <a:lnTo>
                      <a:pt x="746" y="680"/>
                    </a:lnTo>
                    <a:cubicBezTo>
                      <a:pt x="730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40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9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8" y="268"/>
                    </a:lnTo>
                    <a:lnTo>
                      <a:pt x="345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7" y="115"/>
                    </a:lnTo>
                    <a:lnTo>
                      <a:pt x="214" y="76"/>
                    </a:lnTo>
                    <a:lnTo>
                      <a:pt x="181" y="38"/>
                    </a:lnTo>
                    <a:lnTo>
                      <a:pt x="181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4" y="3"/>
                      <a:pt x="104" y="0"/>
                      <a:pt x="83" y="0"/>
                    </a:cubicBezTo>
                    <a:lnTo>
                      <a:pt x="83" y="0"/>
                    </a:lnTo>
                    <a:cubicBezTo>
                      <a:pt x="61" y="0"/>
                      <a:pt x="42" y="3"/>
                      <a:pt x="25" y="10"/>
                    </a:cubicBezTo>
                    <a:lnTo>
                      <a:pt x="25" y="10"/>
                    </a:lnTo>
                    <a:cubicBezTo>
                      <a:pt x="9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1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5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9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8" y="714"/>
                      <a:pt x="558" y="727"/>
                    </a:cubicBezTo>
                    <a:lnTo>
                      <a:pt x="558" y="727"/>
                    </a:lnTo>
                    <a:cubicBezTo>
                      <a:pt x="558" y="740"/>
                      <a:pt x="552" y="753"/>
                      <a:pt x="541" y="765"/>
                    </a:cubicBezTo>
                    <a:lnTo>
                      <a:pt x="509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8" y="957"/>
                    </a:lnTo>
                    <a:lnTo>
                      <a:pt x="345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7" y="1110"/>
                    </a:lnTo>
                    <a:lnTo>
                      <a:pt x="214" y="1148"/>
                    </a:lnTo>
                    <a:lnTo>
                      <a:pt x="181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3" y="1302"/>
                    </a:lnTo>
                    <a:lnTo>
                      <a:pt x="50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9" y="1439"/>
                      <a:pt x="25" y="1446"/>
                    </a:cubicBezTo>
                    <a:lnTo>
                      <a:pt x="25" y="1446"/>
                    </a:lnTo>
                    <a:cubicBezTo>
                      <a:pt x="42" y="1452"/>
                      <a:pt x="61" y="1454"/>
                      <a:pt x="83" y="1454"/>
                    </a:cubicBezTo>
                    <a:lnTo>
                      <a:pt x="83" y="1454"/>
                    </a:lnTo>
                    <a:cubicBezTo>
                      <a:pt x="104" y="1454"/>
                      <a:pt x="124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1" y="1417"/>
                    </a:cubicBezTo>
                    <a:lnTo>
                      <a:pt x="214" y="1378"/>
                    </a:lnTo>
                    <a:lnTo>
                      <a:pt x="247" y="1340"/>
                    </a:lnTo>
                    <a:lnTo>
                      <a:pt x="345" y="1225"/>
                    </a:lnTo>
                    <a:lnTo>
                      <a:pt x="378" y="1187"/>
                    </a:lnTo>
                    <a:lnTo>
                      <a:pt x="410" y="1148"/>
                    </a:lnTo>
                    <a:lnTo>
                      <a:pt x="509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30" y="781"/>
                      <a:pt x="746" y="775"/>
                    </a:cubicBezTo>
                    <a:lnTo>
                      <a:pt x="746" y="775"/>
                    </a:lnTo>
                    <a:cubicBezTo>
                      <a:pt x="763" y="769"/>
                      <a:pt x="779" y="769"/>
                      <a:pt x="796" y="775"/>
                    </a:cubicBezTo>
                    <a:lnTo>
                      <a:pt x="796" y="775"/>
                    </a:lnTo>
                    <a:cubicBezTo>
                      <a:pt x="812" y="781"/>
                      <a:pt x="826" y="791"/>
                      <a:pt x="837" y="803"/>
                    </a:cubicBezTo>
                    <a:lnTo>
                      <a:pt x="869" y="842"/>
                    </a:lnTo>
                    <a:lnTo>
                      <a:pt x="902" y="881"/>
                    </a:lnTo>
                    <a:lnTo>
                      <a:pt x="935" y="919"/>
                    </a:lnTo>
                    <a:lnTo>
                      <a:pt x="968" y="957"/>
                    </a:lnTo>
                    <a:lnTo>
                      <a:pt x="1000" y="995"/>
                    </a:lnTo>
                    <a:lnTo>
                      <a:pt x="1033" y="1034"/>
                    </a:lnTo>
                    <a:lnTo>
                      <a:pt x="1066" y="1071"/>
                    </a:lnTo>
                    <a:lnTo>
                      <a:pt x="1099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7" y="1225"/>
                    </a:lnTo>
                    <a:lnTo>
                      <a:pt x="1230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1" y="1417"/>
                    </a:lnTo>
                    <a:lnTo>
                      <a:pt x="1361" y="1417"/>
                    </a:lnTo>
                    <a:cubicBezTo>
                      <a:pt x="1372" y="1429"/>
                      <a:pt x="1385" y="1439"/>
                      <a:pt x="1402" y="1446"/>
                    </a:cubicBezTo>
                    <a:lnTo>
                      <a:pt x="1402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1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2" y="1429"/>
                      <a:pt x="1542" y="1417"/>
                    </a:cubicBezTo>
                    <a:lnTo>
                      <a:pt x="1542" y="1417"/>
                    </a:lnTo>
                    <a:cubicBezTo>
                      <a:pt x="1542" y="1404"/>
                      <a:pt x="1536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15" name="Freeform 263">
                <a:extLst>
                  <a:ext uri="{FF2B5EF4-FFF2-40B4-BE49-F238E27FC236}">
                    <a16:creationId xmlns="" xmlns:a16="http://schemas.microsoft.com/office/drawing/2014/main" id="{CC371A2D-178D-E140-920C-0EFEED979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725" y="4903788"/>
                <a:ext cx="319088" cy="190500"/>
              </a:xfrm>
              <a:custGeom>
                <a:avLst/>
                <a:gdLst>
                  <a:gd name="T0" fmla="*/ 279 w 886"/>
                  <a:gd name="T1" fmla="*/ 150 h 530"/>
                  <a:gd name="T2" fmla="*/ 312 w 886"/>
                  <a:gd name="T3" fmla="*/ 188 h 530"/>
                  <a:gd name="T4" fmla="*/ 279 w 886"/>
                  <a:gd name="T5" fmla="*/ 226 h 530"/>
                  <a:gd name="T6" fmla="*/ 246 w 886"/>
                  <a:gd name="T7" fmla="*/ 188 h 530"/>
                  <a:gd name="T8" fmla="*/ 345 w 886"/>
                  <a:gd name="T9" fmla="*/ 227 h 530"/>
                  <a:gd name="T10" fmla="*/ 377 w 886"/>
                  <a:gd name="T11" fmla="*/ 265 h 530"/>
                  <a:gd name="T12" fmla="*/ 345 w 886"/>
                  <a:gd name="T13" fmla="*/ 302 h 530"/>
                  <a:gd name="T14" fmla="*/ 312 w 886"/>
                  <a:gd name="T15" fmla="*/ 265 h 530"/>
                  <a:gd name="T16" fmla="*/ 345 w 886"/>
                  <a:gd name="T17" fmla="*/ 227 h 530"/>
                  <a:gd name="T18" fmla="*/ 411 w 886"/>
                  <a:gd name="T19" fmla="*/ 284 h 530"/>
                  <a:gd name="T20" fmla="*/ 475 w 886"/>
                  <a:gd name="T21" fmla="*/ 284 h 530"/>
                  <a:gd name="T22" fmla="*/ 506 w 886"/>
                  <a:gd name="T23" fmla="*/ 341 h 530"/>
                  <a:gd name="T24" fmla="*/ 475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1 w 886"/>
                  <a:gd name="T31" fmla="*/ 227 h 530"/>
                  <a:gd name="T32" fmla="*/ 574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4 w 886"/>
                  <a:gd name="T47" fmla="*/ 188 h 530"/>
                  <a:gd name="T48" fmla="*/ 115 w 886"/>
                  <a:gd name="T49" fmla="*/ 188 h 530"/>
                  <a:gd name="T50" fmla="*/ 181 w 886"/>
                  <a:gd name="T51" fmla="*/ 265 h 530"/>
                  <a:gd name="T52" fmla="*/ 312 w 886"/>
                  <a:gd name="T53" fmla="*/ 418 h 530"/>
                  <a:gd name="T54" fmla="*/ 377 w 886"/>
                  <a:gd name="T55" fmla="*/ 495 h 530"/>
                  <a:gd name="T56" fmla="*/ 418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1 w 886"/>
                  <a:gd name="T73" fmla="*/ 7 h 530"/>
                  <a:gd name="T74" fmla="*/ 811 w 886"/>
                  <a:gd name="T75" fmla="*/ 7 h 530"/>
                  <a:gd name="T76" fmla="*/ 738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8 w 886"/>
                  <a:gd name="T91" fmla="*/ 217 h 530"/>
                  <a:gd name="T92" fmla="*/ 377 w 886"/>
                  <a:gd name="T93" fmla="*/ 188 h 530"/>
                  <a:gd name="T94" fmla="*/ 312 w 886"/>
                  <a:gd name="T95" fmla="*/ 112 h 530"/>
                  <a:gd name="T96" fmla="*/ 279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1 w 886"/>
                  <a:gd name="T103" fmla="*/ 112 h 530"/>
                  <a:gd name="T104" fmla="*/ 115 w 886"/>
                  <a:gd name="T105" fmla="*/ 35 h 530"/>
                  <a:gd name="T106" fmla="*/ 74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5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0" y="150"/>
                      <a:pt x="312" y="163"/>
                      <a:pt x="312" y="188"/>
                    </a:cubicBezTo>
                    <a:lnTo>
                      <a:pt x="312" y="188"/>
                    </a:lnTo>
                    <a:cubicBezTo>
                      <a:pt x="312" y="213"/>
                      <a:pt x="300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5" y="227"/>
                    </a:moveTo>
                    <a:lnTo>
                      <a:pt x="345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5" y="302"/>
                    </a:cubicBezTo>
                    <a:lnTo>
                      <a:pt x="345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5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3" y="271"/>
                      <a:pt x="453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3" y="411"/>
                      <a:pt x="433" y="411"/>
                      <a:pt x="411" y="398"/>
                    </a:cubicBezTo>
                    <a:lnTo>
                      <a:pt x="411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6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5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4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80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1" y="7"/>
                    </a:cubicBezTo>
                    <a:lnTo>
                      <a:pt x="861" y="7"/>
                    </a:lnTo>
                    <a:cubicBezTo>
                      <a:pt x="844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0" y="35"/>
                    </a:cubicBezTo>
                    <a:lnTo>
                      <a:pt x="738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8" y="92"/>
                      <a:pt x="606" y="92"/>
                    </a:cubicBezTo>
                    <a:lnTo>
                      <a:pt x="606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4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5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0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7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5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1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7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16" name="Freeform 264">
                <a:extLst>
                  <a:ext uri="{FF2B5EF4-FFF2-40B4-BE49-F238E27FC236}">
                    <a16:creationId xmlns="" xmlns:a16="http://schemas.microsoft.com/office/drawing/2014/main" id="{E7A6ACC5-ABAD-B841-B388-D02569D8B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100638"/>
                <a:ext cx="53975" cy="128587"/>
              </a:xfrm>
              <a:custGeom>
                <a:avLst/>
                <a:gdLst>
                  <a:gd name="T0" fmla="*/ 66 w 149"/>
                  <a:gd name="T1" fmla="*/ 293 h 358"/>
                  <a:gd name="T2" fmla="*/ 99 w 149"/>
                  <a:gd name="T3" fmla="*/ 254 h 358"/>
                  <a:gd name="T4" fmla="*/ 131 w 149"/>
                  <a:gd name="T5" fmla="*/ 216 h 358"/>
                  <a:gd name="T6" fmla="*/ 131 w 149"/>
                  <a:gd name="T7" fmla="*/ 216 h 358"/>
                  <a:gd name="T8" fmla="*/ 148 w 149"/>
                  <a:gd name="T9" fmla="*/ 178 h 358"/>
                  <a:gd name="T10" fmla="*/ 148 w 149"/>
                  <a:gd name="T11" fmla="*/ 178 h 358"/>
                  <a:gd name="T12" fmla="*/ 131 w 149"/>
                  <a:gd name="T13" fmla="*/ 140 h 358"/>
                  <a:gd name="T14" fmla="*/ 99 w 149"/>
                  <a:gd name="T15" fmla="*/ 102 h 358"/>
                  <a:gd name="T16" fmla="*/ 66 w 149"/>
                  <a:gd name="T17" fmla="*/ 63 h 358"/>
                  <a:gd name="T18" fmla="*/ 33 w 149"/>
                  <a:gd name="T19" fmla="*/ 25 h 358"/>
                  <a:gd name="T20" fmla="*/ 33 w 149"/>
                  <a:gd name="T21" fmla="*/ 25 h 358"/>
                  <a:gd name="T22" fmla="*/ 0 w 149"/>
                  <a:gd name="T23" fmla="*/ 0 h 358"/>
                  <a:gd name="T24" fmla="*/ 0 w 149"/>
                  <a:gd name="T25" fmla="*/ 357 h 358"/>
                  <a:gd name="T26" fmla="*/ 0 w 149"/>
                  <a:gd name="T27" fmla="*/ 357 h 358"/>
                  <a:gd name="T28" fmla="*/ 33 w 149"/>
                  <a:gd name="T29" fmla="*/ 331 h 358"/>
                  <a:gd name="T30" fmla="*/ 66 w 149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358">
                    <a:moveTo>
                      <a:pt x="66" y="293"/>
                    </a:moveTo>
                    <a:lnTo>
                      <a:pt x="99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3" y="204"/>
                      <a:pt x="148" y="191"/>
                      <a:pt x="148" y="178"/>
                    </a:cubicBezTo>
                    <a:lnTo>
                      <a:pt x="148" y="178"/>
                    </a:lnTo>
                    <a:cubicBezTo>
                      <a:pt x="148" y="165"/>
                      <a:pt x="143" y="152"/>
                      <a:pt x="131" y="140"/>
                    </a:cubicBezTo>
                    <a:lnTo>
                      <a:pt x="99" y="102"/>
                    </a:lnTo>
                    <a:lnTo>
                      <a:pt x="66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4" y="342"/>
                      <a:pt x="33" y="331"/>
                    </a:cubicBezTo>
                    <a:lnTo>
                      <a:pt x="66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17" name="Freeform 265">
                <a:extLst>
                  <a:ext uri="{FF2B5EF4-FFF2-40B4-BE49-F238E27FC236}">
                    <a16:creationId xmlns="" xmlns:a16="http://schemas.microsoft.com/office/drawing/2014/main" id="{6BB24D74-2EA4-334D-A828-ECEFD7E90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935538"/>
                <a:ext cx="195262" cy="460375"/>
              </a:xfrm>
              <a:custGeom>
                <a:avLst/>
                <a:gdLst>
                  <a:gd name="T0" fmla="*/ 66 w 542"/>
                  <a:gd name="T1" fmla="*/ 1213 h 1277"/>
                  <a:gd name="T2" fmla="*/ 99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30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1 w 542"/>
                  <a:gd name="T19" fmla="*/ 868 h 1277"/>
                  <a:gd name="T20" fmla="*/ 394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2 w 542"/>
                  <a:gd name="T27" fmla="*/ 714 h 1277"/>
                  <a:gd name="T28" fmla="*/ 525 w 542"/>
                  <a:gd name="T29" fmla="*/ 676 h 1277"/>
                  <a:gd name="T30" fmla="*/ 525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5 w 542"/>
                  <a:gd name="T37" fmla="*/ 600 h 1277"/>
                  <a:gd name="T38" fmla="*/ 492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4 w 542"/>
                  <a:gd name="T45" fmla="*/ 447 h 1277"/>
                  <a:gd name="T46" fmla="*/ 361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30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9 w 542"/>
                  <a:gd name="T63" fmla="*/ 102 h 1277"/>
                  <a:gd name="T64" fmla="*/ 66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5 w 542"/>
                  <a:gd name="T83" fmla="*/ 638 h 1277"/>
                  <a:gd name="T84" fmla="*/ 345 w 542"/>
                  <a:gd name="T85" fmla="*/ 638 h 1277"/>
                  <a:gd name="T86" fmla="*/ 328 w 542"/>
                  <a:gd name="T87" fmla="*/ 676 h 1277"/>
                  <a:gd name="T88" fmla="*/ 230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6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6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6" y="1213"/>
                    </a:moveTo>
                    <a:lnTo>
                      <a:pt x="99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30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1" y="868"/>
                    </a:lnTo>
                    <a:lnTo>
                      <a:pt x="394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2" y="714"/>
                    </a:lnTo>
                    <a:lnTo>
                      <a:pt x="525" y="676"/>
                    </a:lnTo>
                    <a:lnTo>
                      <a:pt x="525" y="676"/>
                    </a:lnTo>
                    <a:cubicBezTo>
                      <a:pt x="536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6" y="612"/>
                      <a:pt x="525" y="600"/>
                    </a:cubicBezTo>
                    <a:lnTo>
                      <a:pt x="492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4" y="447"/>
                    </a:lnTo>
                    <a:lnTo>
                      <a:pt x="361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30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9" y="102"/>
                    </a:lnTo>
                    <a:lnTo>
                      <a:pt x="66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4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5" y="625"/>
                      <a:pt x="345" y="638"/>
                    </a:cubicBezTo>
                    <a:lnTo>
                      <a:pt x="345" y="638"/>
                    </a:lnTo>
                    <a:cubicBezTo>
                      <a:pt x="345" y="651"/>
                      <a:pt x="339" y="664"/>
                      <a:pt x="328" y="676"/>
                    </a:cubicBezTo>
                    <a:lnTo>
                      <a:pt x="230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6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4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4" y="1261"/>
                      <a:pt x="33" y="1251"/>
                    </a:cubicBezTo>
                    <a:lnTo>
                      <a:pt x="66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18" name="Freeform 266">
                <a:extLst>
                  <a:ext uri="{FF2B5EF4-FFF2-40B4-BE49-F238E27FC236}">
                    <a16:creationId xmlns="" xmlns:a16="http://schemas.microsoft.com/office/drawing/2014/main" id="{088FA602-6985-5A40-BD08-516721D4E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5625" y="4957763"/>
                <a:ext cx="23813" cy="26987"/>
              </a:xfrm>
              <a:custGeom>
                <a:avLst/>
                <a:gdLst>
                  <a:gd name="T0" fmla="*/ 33 w 67"/>
                  <a:gd name="T1" fmla="*/ 76 h 77"/>
                  <a:gd name="T2" fmla="*/ 33 w 67"/>
                  <a:gd name="T3" fmla="*/ 76 h 77"/>
                  <a:gd name="T4" fmla="*/ 66 w 67"/>
                  <a:gd name="T5" fmla="*/ 38 h 77"/>
                  <a:gd name="T6" fmla="*/ 66 w 67"/>
                  <a:gd name="T7" fmla="*/ 38 h 77"/>
                  <a:gd name="T8" fmla="*/ 33 w 67"/>
                  <a:gd name="T9" fmla="*/ 0 h 77"/>
                  <a:gd name="T10" fmla="*/ 33 w 67"/>
                  <a:gd name="T11" fmla="*/ 0 h 77"/>
                  <a:gd name="T12" fmla="*/ 0 w 67"/>
                  <a:gd name="T13" fmla="*/ 38 h 77"/>
                  <a:gd name="T14" fmla="*/ 0 w 67"/>
                  <a:gd name="T15" fmla="*/ 38 h 77"/>
                  <a:gd name="T16" fmla="*/ 33 w 67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6" y="63"/>
                      <a:pt x="66" y="38"/>
                    </a:cubicBezTo>
                    <a:lnTo>
                      <a:pt x="66" y="38"/>
                    </a:lnTo>
                    <a:cubicBezTo>
                      <a:pt x="66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267">
                <a:extLst>
                  <a:ext uri="{FF2B5EF4-FFF2-40B4-BE49-F238E27FC236}">
                    <a16:creationId xmlns="" xmlns:a16="http://schemas.microsoft.com/office/drawing/2014/main" id="{BA1E14AA-14DA-1D48-8983-AD1337F69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688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268">
                <a:extLst>
                  <a:ext uri="{FF2B5EF4-FFF2-40B4-BE49-F238E27FC236}">
                    <a16:creationId xmlns="" xmlns:a16="http://schemas.microsoft.com/office/drawing/2014/main" id="{56565ED1-E94A-6C42-8ABC-2099707DA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5002213"/>
                <a:ext cx="46037" cy="50800"/>
              </a:xfrm>
              <a:custGeom>
                <a:avLst/>
                <a:gdLst>
                  <a:gd name="T0" fmla="*/ 31 w 127"/>
                  <a:gd name="T1" fmla="*/ 127 h 141"/>
                  <a:gd name="T2" fmla="*/ 31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1 w 127"/>
                  <a:gd name="T17" fmla="*/ 13 h 141"/>
                  <a:gd name="T18" fmla="*/ 31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1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3" y="0"/>
                      <a:pt x="53" y="0"/>
                      <a:pt x="31" y="13"/>
                    </a:cubicBezTo>
                    <a:lnTo>
                      <a:pt x="31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269">
                <a:extLst>
                  <a:ext uri="{FF2B5EF4-FFF2-40B4-BE49-F238E27FC236}">
                    <a16:creationId xmlns="" xmlns:a16="http://schemas.microsoft.com/office/drawing/2014/main" id="{16266BFD-C26F-B946-9C51-9DFE70FC2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018088"/>
                <a:ext cx="123825" cy="293687"/>
              </a:xfrm>
              <a:custGeom>
                <a:avLst/>
                <a:gdLst>
                  <a:gd name="T0" fmla="*/ 66 w 346"/>
                  <a:gd name="T1" fmla="*/ 752 h 817"/>
                  <a:gd name="T2" fmla="*/ 164 w 346"/>
                  <a:gd name="T3" fmla="*/ 638 h 817"/>
                  <a:gd name="T4" fmla="*/ 197 w 346"/>
                  <a:gd name="T5" fmla="*/ 600 h 817"/>
                  <a:gd name="T6" fmla="*/ 230 w 346"/>
                  <a:gd name="T7" fmla="*/ 561 h 817"/>
                  <a:gd name="T8" fmla="*/ 328 w 346"/>
                  <a:gd name="T9" fmla="*/ 446 h 817"/>
                  <a:gd name="T10" fmla="*/ 328 w 346"/>
                  <a:gd name="T11" fmla="*/ 446 h 817"/>
                  <a:gd name="T12" fmla="*/ 345 w 346"/>
                  <a:gd name="T13" fmla="*/ 408 h 817"/>
                  <a:gd name="T14" fmla="*/ 345 w 346"/>
                  <a:gd name="T15" fmla="*/ 408 h 817"/>
                  <a:gd name="T16" fmla="*/ 328 w 346"/>
                  <a:gd name="T17" fmla="*/ 370 h 817"/>
                  <a:gd name="T18" fmla="*/ 33 w 346"/>
                  <a:gd name="T19" fmla="*/ 25 h 817"/>
                  <a:gd name="T20" fmla="*/ 33 w 346"/>
                  <a:gd name="T21" fmla="*/ 25 h 817"/>
                  <a:gd name="T22" fmla="*/ 0 w 346"/>
                  <a:gd name="T23" fmla="*/ 0 h 817"/>
                  <a:gd name="T24" fmla="*/ 0 w 346"/>
                  <a:gd name="T25" fmla="*/ 230 h 817"/>
                  <a:gd name="T26" fmla="*/ 0 w 346"/>
                  <a:gd name="T27" fmla="*/ 230 h 817"/>
                  <a:gd name="T28" fmla="*/ 33 w 346"/>
                  <a:gd name="T29" fmla="*/ 255 h 817"/>
                  <a:gd name="T30" fmla="*/ 66 w 346"/>
                  <a:gd name="T31" fmla="*/ 293 h 817"/>
                  <a:gd name="T32" fmla="*/ 99 w 346"/>
                  <a:gd name="T33" fmla="*/ 332 h 817"/>
                  <a:gd name="T34" fmla="*/ 131 w 346"/>
                  <a:gd name="T35" fmla="*/ 370 h 817"/>
                  <a:gd name="T36" fmla="*/ 131 w 346"/>
                  <a:gd name="T37" fmla="*/ 370 h 817"/>
                  <a:gd name="T38" fmla="*/ 148 w 346"/>
                  <a:gd name="T39" fmla="*/ 408 h 817"/>
                  <a:gd name="T40" fmla="*/ 148 w 346"/>
                  <a:gd name="T41" fmla="*/ 408 h 817"/>
                  <a:gd name="T42" fmla="*/ 131 w 346"/>
                  <a:gd name="T43" fmla="*/ 446 h 817"/>
                  <a:gd name="T44" fmla="*/ 99 w 346"/>
                  <a:gd name="T45" fmla="*/ 484 h 817"/>
                  <a:gd name="T46" fmla="*/ 66 w 346"/>
                  <a:gd name="T47" fmla="*/ 523 h 817"/>
                  <a:gd name="T48" fmla="*/ 33 w 346"/>
                  <a:gd name="T49" fmla="*/ 561 h 817"/>
                  <a:gd name="T50" fmla="*/ 33 w 346"/>
                  <a:gd name="T51" fmla="*/ 561 h 817"/>
                  <a:gd name="T52" fmla="*/ 0 w 346"/>
                  <a:gd name="T53" fmla="*/ 587 h 817"/>
                  <a:gd name="T54" fmla="*/ 0 w 346"/>
                  <a:gd name="T55" fmla="*/ 816 h 817"/>
                  <a:gd name="T56" fmla="*/ 0 w 346"/>
                  <a:gd name="T57" fmla="*/ 816 h 817"/>
                  <a:gd name="T58" fmla="*/ 33 w 346"/>
                  <a:gd name="T59" fmla="*/ 791 h 817"/>
                  <a:gd name="T60" fmla="*/ 66 w 346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6" h="817">
                    <a:moveTo>
                      <a:pt x="66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30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5" y="421"/>
                      <a:pt x="345" y="408"/>
                    </a:cubicBezTo>
                    <a:lnTo>
                      <a:pt x="345" y="408"/>
                    </a:lnTo>
                    <a:cubicBezTo>
                      <a:pt x="345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66" y="293"/>
                    </a:lnTo>
                    <a:lnTo>
                      <a:pt x="99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3" y="382"/>
                      <a:pt x="148" y="395"/>
                      <a:pt x="148" y="408"/>
                    </a:cubicBezTo>
                    <a:lnTo>
                      <a:pt x="148" y="408"/>
                    </a:lnTo>
                    <a:cubicBezTo>
                      <a:pt x="148" y="421"/>
                      <a:pt x="143" y="434"/>
                      <a:pt x="131" y="446"/>
                    </a:cubicBezTo>
                    <a:lnTo>
                      <a:pt x="99" y="484"/>
                    </a:lnTo>
                    <a:lnTo>
                      <a:pt x="66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4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4" y="802"/>
                      <a:pt x="33" y="791"/>
                    </a:cubicBezTo>
                    <a:lnTo>
                      <a:pt x="66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270">
                <a:extLst>
                  <a:ext uri="{FF2B5EF4-FFF2-40B4-BE49-F238E27FC236}">
                    <a16:creationId xmlns="" xmlns:a16="http://schemas.microsoft.com/office/drawing/2014/main" id="{7BB415D0-03F3-684A-9FA1-729AC0E1F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5276850"/>
                <a:ext cx="46037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1 w 127"/>
                  <a:gd name="T5" fmla="*/ 13 h 141"/>
                  <a:gd name="T6" fmla="*/ 31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1 w 127"/>
                  <a:gd name="T13" fmla="*/ 127 h 141"/>
                  <a:gd name="T14" fmla="*/ 31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3" y="0"/>
                      <a:pt x="53" y="0"/>
                      <a:pt x="31" y="13"/>
                    </a:cubicBezTo>
                    <a:lnTo>
                      <a:pt x="31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  <a:lnTo>
                      <a:pt x="31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3" name="Freeform 271">
                <a:extLst>
                  <a:ext uri="{FF2B5EF4-FFF2-40B4-BE49-F238E27FC236}">
                    <a16:creationId xmlns="" xmlns:a16="http://schemas.microsoft.com/office/drawing/2014/main" id="{7FB0DF72-58AB-B84E-B355-D266BEF0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5625" y="5343525"/>
                <a:ext cx="23813" cy="26988"/>
              </a:xfrm>
              <a:custGeom>
                <a:avLst/>
                <a:gdLst>
                  <a:gd name="T0" fmla="*/ 33 w 67"/>
                  <a:gd name="T1" fmla="*/ 0 h 77"/>
                  <a:gd name="T2" fmla="*/ 33 w 67"/>
                  <a:gd name="T3" fmla="*/ 0 h 77"/>
                  <a:gd name="T4" fmla="*/ 0 w 67"/>
                  <a:gd name="T5" fmla="*/ 39 h 77"/>
                  <a:gd name="T6" fmla="*/ 0 w 67"/>
                  <a:gd name="T7" fmla="*/ 39 h 77"/>
                  <a:gd name="T8" fmla="*/ 33 w 67"/>
                  <a:gd name="T9" fmla="*/ 76 h 77"/>
                  <a:gd name="T10" fmla="*/ 33 w 67"/>
                  <a:gd name="T11" fmla="*/ 76 h 77"/>
                  <a:gd name="T12" fmla="*/ 66 w 67"/>
                  <a:gd name="T13" fmla="*/ 39 h 77"/>
                  <a:gd name="T14" fmla="*/ 66 w 67"/>
                  <a:gd name="T15" fmla="*/ 39 h 77"/>
                  <a:gd name="T16" fmla="*/ 33 w 6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6" y="64"/>
                      <a:pt x="66" y="39"/>
                    </a:cubicBezTo>
                    <a:lnTo>
                      <a:pt x="66" y="39"/>
                    </a:lnTo>
                    <a:cubicBezTo>
                      <a:pt x="66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72">
                <a:extLst>
                  <a:ext uri="{FF2B5EF4-FFF2-40B4-BE49-F238E27FC236}">
                    <a16:creationId xmlns="" xmlns:a16="http://schemas.microsoft.com/office/drawing/2014/main" id="{E01FF3B4-C67D-064A-BD41-FD7B2444F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688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73">
                <a:extLst>
                  <a:ext uri="{FF2B5EF4-FFF2-40B4-BE49-F238E27FC236}">
                    <a16:creationId xmlns="" xmlns:a16="http://schemas.microsoft.com/office/drawing/2014/main" id="{13FFEA58-848D-7047-B1BC-D2AFAD254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938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74">
                <a:extLst>
                  <a:ext uri="{FF2B5EF4-FFF2-40B4-BE49-F238E27FC236}">
                    <a16:creationId xmlns="" xmlns:a16="http://schemas.microsoft.com/office/drawing/2014/main" id="{B983B4E9-3CAB-CB4B-85D3-13F67D30C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0" y="4957763"/>
                <a:ext cx="23813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275">
                <a:extLst>
                  <a:ext uri="{FF2B5EF4-FFF2-40B4-BE49-F238E27FC236}">
                    <a16:creationId xmlns="" xmlns:a16="http://schemas.microsoft.com/office/drawing/2014/main" id="{AE05897B-44C1-3E41-A9E3-07FC1BF6C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4150" y="5002213"/>
                <a:ext cx="46038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2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4" y="0"/>
                      <a:pt x="52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277">
                <a:extLst>
                  <a:ext uri="{FF2B5EF4-FFF2-40B4-BE49-F238E27FC236}">
                    <a16:creationId xmlns="" xmlns:a16="http://schemas.microsoft.com/office/drawing/2014/main" id="{8925757C-FD8C-BD49-8AB5-B9727A3E5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588" y="4903788"/>
                <a:ext cx="247650" cy="522287"/>
              </a:xfrm>
              <a:custGeom>
                <a:avLst/>
                <a:gdLst>
                  <a:gd name="T0" fmla="*/ 343 w 688"/>
                  <a:gd name="T1" fmla="*/ 1145 h 1450"/>
                  <a:gd name="T2" fmla="*/ 474 w 688"/>
                  <a:gd name="T3" fmla="*/ 992 h 1450"/>
                  <a:gd name="T4" fmla="*/ 606 w 688"/>
                  <a:gd name="T5" fmla="*/ 839 h 1450"/>
                  <a:gd name="T6" fmla="*/ 671 w 688"/>
                  <a:gd name="T7" fmla="*/ 762 h 1450"/>
                  <a:gd name="T8" fmla="*/ 687 w 688"/>
                  <a:gd name="T9" fmla="*/ 724 h 1450"/>
                  <a:gd name="T10" fmla="*/ 671 w 688"/>
                  <a:gd name="T11" fmla="*/ 686 h 1450"/>
                  <a:gd name="T12" fmla="*/ 606 w 688"/>
                  <a:gd name="T13" fmla="*/ 609 h 1450"/>
                  <a:gd name="T14" fmla="*/ 540 w 688"/>
                  <a:gd name="T15" fmla="*/ 533 h 1450"/>
                  <a:gd name="T16" fmla="*/ 474 w 688"/>
                  <a:gd name="T17" fmla="*/ 456 h 1450"/>
                  <a:gd name="T18" fmla="*/ 409 w 688"/>
                  <a:gd name="T19" fmla="*/ 380 h 1450"/>
                  <a:gd name="T20" fmla="*/ 343 w 688"/>
                  <a:gd name="T21" fmla="*/ 303 h 1450"/>
                  <a:gd name="T22" fmla="*/ 278 w 688"/>
                  <a:gd name="T23" fmla="*/ 226 h 1450"/>
                  <a:gd name="T24" fmla="*/ 212 w 688"/>
                  <a:gd name="T25" fmla="*/ 150 h 1450"/>
                  <a:gd name="T26" fmla="*/ 146 w 688"/>
                  <a:gd name="T27" fmla="*/ 73 h 1450"/>
                  <a:gd name="T28" fmla="*/ 114 w 688"/>
                  <a:gd name="T29" fmla="*/ 35 h 1450"/>
                  <a:gd name="T30" fmla="*/ 73 w 688"/>
                  <a:gd name="T31" fmla="*/ 7 h 1450"/>
                  <a:gd name="T32" fmla="*/ 24 w 688"/>
                  <a:gd name="T33" fmla="*/ 7 h 1450"/>
                  <a:gd name="T34" fmla="*/ 0 w 688"/>
                  <a:gd name="T35" fmla="*/ 35 h 1450"/>
                  <a:gd name="T36" fmla="*/ 540 w 688"/>
                  <a:gd name="T37" fmla="*/ 686 h 1450"/>
                  <a:gd name="T38" fmla="*/ 556 w 688"/>
                  <a:gd name="T39" fmla="*/ 724 h 1450"/>
                  <a:gd name="T40" fmla="*/ 540 w 688"/>
                  <a:gd name="T41" fmla="*/ 762 h 1450"/>
                  <a:gd name="T42" fmla="*/ 409 w 688"/>
                  <a:gd name="T43" fmla="*/ 916 h 1450"/>
                  <a:gd name="T44" fmla="*/ 278 w 688"/>
                  <a:gd name="T45" fmla="*/ 1068 h 1450"/>
                  <a:gd name="T46" fmla="*/ 212 w 688"/>
                  <a:gd name="T47" fmla="*/ 1145 h 1450"/>
                  <a:gd name="T48" fmla="*/ 81 w 688"/>
                  <a:gd name="T49" fmla="*/ 1299 h 1450"/>
                  <a:gd name="T50" fmla="*/ 15 w 688"/>
                  <a:gd name="T51" fmla="*/ 1375 h 1450"/>
                  <a:gd name="T52" fmla="*/ 0 w 688"/>
                  <a:gd name="T53" fmla="*/ 1414 h 1450"/>
                  <a:gd name="T54" fmla="*/ 24 w 688"/>
                  <a:gd name="T55" fmla="*/ 1443 h 1450"/>
                  <a:gd name="T56" fmla="*/ 73 w 688"/>
                  <a:gd name="T57" fmla="*/ 1443 h 1450"/>
                  <a:gd name="T58" fmla="*/ 114 w 688"/>
                  <a:gd name="T59" fmla="*/ 1414 h 1450"/>
                  <a:gd name="T60" fmla="*/ 179 w 688"/>
                  <a:gd name="T61" fmla="*/ 1337 h 1450"/>
                  <a:gd name="T62" fmla="*/ 310 w 688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8" h="1450">
                    <a:moveTo>
                      <a:pt x="310" y="1184"/>
                    </a:moveTo>
                    <a:lnTo>
                      <a:pt x="343" y="1145"/>
                    </a:lnTo>
                    <a:lnTo>
                      <a:pt x="442" y="1031"/>
                    </a:lnTo>
                    <a:lnTo>
                      <a:pt x="474" y="992"/>
                    </a:lnTo>
                    <a:lnTo>
                      <a:pt x="507" y="954"/>
                    </a:lnTo>
                    <a:lnTo>
                      <a:pt x="606" y="839"/>
                    </a:lnTo>
                    <a:lnTo>
                      <a:pt x="638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2" y="750"/>
                      <a:pt x="687" y="737"/>
                      <a:pt x="687" y="724"/>
                    </a:cubicBezTo>
                    <a:lnTo>
                      <a:pt x="687" y="724"/>
                    </a:lnTo>
                    <a:cubicBezTo>
                      <a:pt x="687" y="711"/>
                      <a:pt x="682" y="698"/>
                      <a:pt x="671" y="686"/>
                    </a:cubicBezTo>
                    <a:lnTo>
                      <a:pt x="638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7" y="495"/>
                    </a:lnTo>
                    <a:lnTo>
                      <a:pt x="474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3" y="303"/>
                    </a:lnTo>
                    <a:lnTo>
                      <a:pt x="310" y="265"/>
                    </a:lnTo>
                    <a:lnTo>
                      <a:pt x="278" y="226"/>
                    </a:lnTo>
                    <a:lnTo>
                      <a:pt x="245" y="188"/>
                    </a:lnTo>
                    <a:lnTo>
                      <a:pt x="212" y="150"/>
                    </a:lnTo>
                    <a:lnTo>
                      <a:pt x="179" y="112"/>
                    </a:lnTo>
                    <a:lnTo>
                      <a:pt x="146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89" y="12"/>
                      <a:pt x="73" y="7"/>
                    </a:cubicBezTo>
                    <a:lnTo>
                      <a:pt x="73" y="7"/>
                    </a:lnTo>
                    <a:cubicBezTo>
                      <a:pt x="56" y="0"/>
                      <a:pt x="40" y="0"/>
                      <a:pt x="24" y="7"/>
                    </a:cubicBezTo>
                    <a:lnTo>
                      <a:pt x="24" y="7"/>
                    </a:lnTo>
                    <a:cubicBezTo>
                      <a:pt x="7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5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6" y="711"/>
                      <a:pt x="556" y="724"/>
                    </a:cubicBezTo>
                    <a:lnTo>
                      <a:pt x="556" y="724"/>
                    </a:lnTo>
                    <a:cubicBezTo>
                      <a:pt x="556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5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1" y="1299"/>
                    </a:lnTo>
                    <a:lnTo>
                      <a:pt x="48" y="1337"/>
                    </a:lnTo>
                    <a:lnTo>
                      <a:pt x="15" y="1375"/>
                    </a:lnTo>
                    <a:lnTo>
                      <a:pt x="15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7" y="1436"/>
                      <a:pt x="24" y="1443"/>
                    </a:cubicBezTo>
                    <a:lnTo>
                      <a:pt x="24" y="1443"/>
                    </a:lnTo>
                    <a:cubicBezTo>
                      <a:pt x="40" y="1449"/>
                      <a:pt x="56" y="1449"/>
                      <a:pt x="73" y="1443"/>
                    </a:cubicBezTo>
                    <a:lnTo>
                      <a:pt x="73" y="1443"/>
                    </a:lnTo>
                    <a:cubicBezTo>
                      <a:pt x="89" y="1436"/>
                      <a:pt x="103" y="1426"/>
                      <a:pt x="114" y="1414"/>
                    </a:cubicBezTo>
                    <a:lnTo>
                      <a:pt x="146" y="1375"/>
                    </a:lnTo>
                    <a:lnTo>
                      <a:pt x="179" y="1337"/>
                    </a:lnTo>
                    <a:lnTo>
                      <a:pt x="278" y="1222"/>
                    </a:lnTo>
                    <a:lnTo>
                      <a:pt x="310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278">
                <a:extLst>
                  <a:ext uri="{FF2B5EF4-FFF2-40B4-BE49-F238E27FC236}">
                    <a16:creationId xmlns="" xmlns:a16="http://schemas.microsoft.com/office/drawing/2014/main" id="{2841CC95-1390-1F4F-8DEC-3AE19FF24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250" y="4902200"/>
                <a:ext cx="555625" cy="523875"/>
              </a:xfrm>
              <a:custGeom>
                <a:avLst/>
                <a:gdLst>
                  <a:gd name="T0" fmla="*/ 984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30 w 1542"/>
                  <a:gd name="T17" fmla="*/ 191 h 1455"/>
                  <a:gd name="T18" fmla="*/ 1066 w 1542"/>
                  <a:gd name="T19" fmla="*/ 383 h 1455"/>
                  <a:gd name="T20" fmla="*/ 902 w 1542"/>
                  <a:gd name="T21" fmla="*/ 574 h 1455"/>
                  <a:gd name="T22" fmla="*/ 836 w 1542"/>
                  <a:gd name="T23" fmla="*/ 651 h 1455"/>
                  <a:gd name="T24" fmla="*/ 746 w 1542"/>
                  <a:gd name="T25" fmla="*/ 680 h 1455"/>
                  <a:gd name="T26" fmla="*/ 673 w 1542"/>
                  <a:gd name="T27" fmla="*/ 612 h 1455"/>
                  <a:gd name="T28" fmla="*/ 574 w 1542"/>
                  <a:gd name="T29" fmla="*/ 498 h 1455"/>
                  <a:gd name="T30" fmla="*/ 476 w 1542"/>
                  <a:gd name="T31" fmla="*/ 383 h 1455"/>
                  <a:gd name="T32" fmla="*/ 377 w 1542"/>
                  <a:gd name="T33" fmla="*/ 268 h 1455"/>
                  <a:gd name="T34" fmla="*/ 279 w 1542"/>
                  <a:gd name="T35" fmla="*/ 153 h 1455"/>
                  <a:gd name="T36" fmla="*/ 181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6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5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6 w 1542"/>
                  <a:gd name="T79" fmla="*/ 775 h 1455"/>
                  <a:gd name="T80" fmla="*/ 836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1 w 1542"/>
                  <a:gd name="T87" fmla="*/ 1148 h 1455"/>
                  <a:gd name="T88" fmla="*/ 1230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6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2" y="25"/>
                      <a:pt x="1360" y="38"/>
                    </a:cubicBezTo>
                    <a:lnTo>
                      <a:pt x="1328" y="76"/>
                    </a:lnTo>
                    <a:lnTo>
                      <a:pt x="1230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9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2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3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3" y="612"/>
                    </a:lnTo>
                    <a:lnTo>
                      <a:pt x="640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9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5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1" y="38"/>
                    </a:lnTo>
                    <a:lnTo>
                      <a:pt x="181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2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1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5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9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3" y="701"/>
                      <a:pt x="558" y="714"/>
                      <a:pt x="558" y="727"/>
                    </a:cubicBezTo>
                    <a:lnTo>
                      <a:pt x="558" y="727"/>
                    </a:lnTo>
                    <a:cubicBezTo>
                      <a:pt x="558" y="740"/>
                      <a:pt x="553" y="753"/>
                      <a:pt x="541" y="765"/>
                    </a:cubicBezTo>
                    <a:lnTo>
                      <a:pt x="509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5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1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2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1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5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9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3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3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2" y="781"/>
                      <a:pt x="825" y="791"/>
                      <a:pt x="836" y="803"/>
                    </a:cubicBezTo>
                    <a:lnTo>
                      <a:pt x="869" y="842"/>
                    </a:lnTo>
                    <a:lnTo>
                      <a:pt x="902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6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30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2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6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30" name="Freeform 279">
                <a:extLst>
                  <a:ext uri="{FF2B5EF4-FFF2-40B4-BE49-F238E27FC236}">
                    <a16:creationId xmlns="" xmlns:a16="http://schemas.microsoft.com/office/drawing/2014/main" id="{E6B0CD90-9E57-0340-B19D-B580E473A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5300" y="5013325"/>
                <a:ext cx="147638" cy="301625"/>
              </a:xfrm>
              <a:custGeom>
                <a:avLst/>
                <a:gdLst>
                  <a:gd name="T0" fmla="*/ 409 w 410"/>
                  <a:gd name="T1" fmla="*/ 240 h 837"/>
                  <a:gd name="T2" fmla="*/ 409 w 410"/>
                  <a:gd name="T3" fmla="*/ 240 h 837"/>
                  <a:gd name="T4" fmla="*/ 401 w 410"/>
                  <a:gd name="T5" fmla="*/ 236 h 837"/>
                  <a:gd name="T6" fmla="*/ 401 w 410"/>
                  <a:gd name="T7" fmla="*/ 236 h 837"/>
                  <a:gd name="T8" fmla="*/ 352 w 410"/>
                  <a:gd name="T9" fmla="*/ 236 h 837"/>
                  <a:gd name="T10" fmla="*/ 352 w 410"/>
                  <a:gd name="T11" fmla="*/ 236 h 837"/>
                  <a:gd name="T12" fmla="*/ 311 w 410"/>
                  <a:gd name="T13" fmla="*/ 265 h 837"/>
                  <a:gd name="T14" fmla="*/ 278 w 410"/>
                  <a:gd name="T15" fmla="*/ 303 h 837"/>
                  <a:gd name="T16" fmla="*/ 246 w 410"/>
                  <a:gd name="T17" fmla="*/ 342 h 837"/>
                  <a:gd name="T18" fmla="*/ 213 w 410"/>
                  <a:gd name="T19" fmla="*/ 380 h 837"/>
                  <a:gd name="T20" fmla="*/ 213 w 410"/>
                  <a:gd name="T21" fmla="*/ 380 h 837"/>
                  <a:gd name="T22" fmla="*/ 196 w 410"/>
                  <a:gd name="T23" fmla="*/ 418 h 837"/>
                  <a:gd name="T24" fmla="*/ 196 w 410"/>
                  <a:gd name="T25" fmla="*/ 418 h 837"/>
                  <a:gd name="T26" fmla="*/ 213 w 410"/>
                  <a:gd name="T27" fmla="*/ 456 h 837"/>
                  <a:gd name="T28" fmla="*/ 246 w 410"/>
                  <a:gd name="T29" fmla="*/ 494 h 837"/>
                  <a:gd name="T30" fmla="*/ 278 w 410"/>
                  <a:gd name="T31" fmla="*/ 533 h 837"/>
                  <a:gd name="T32" fmla="*/ 311 w 410"/>
                  <a:gd name="T33" fmla="*/ 571 h 837"/>
                  <a:gd name="T34" fmla="*/ 311 w 410"/>
                  <a:gd name="T35" fmla="*/ 571 h 837"/>
                  <a:gd name="T36" fmla="*/ 352 w 410"/>
                  <a:gd name="T37" fmla="*/ 600 h 837"/>
                  <a:gd name="T38" fmla="*/ 352 w 410"/>
                  <a:gd name="T39" fmla="*/ 600 h 837"/>
                  <a:gd name="T40" fmla="*/ 401 w 410"/>
                  <a:gd name="T41" fmla="*/ 600 h 837"/>
                  <a:gd name="T42" fmla="*/ 401 w 410"/>
                  <a:gd name="T43" fmla="*/ 600 h 837"/>
                  <a:gd name="T44" fmla="*/ 409 w 410"/>
                  <a:gd name="T45" fmla="*/ 596 h 837"/>
                  <a:gd name="T46" fmla="*/ 409 w 410"/>
                  <a:gd name="T47" fmla="*/ 826 h 837"/>
                  <a:gd name="T48" fmla="*/ 409 w 410"/>
                  <a:gd name="T49" fmla="*/ 826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352 w 410"/>
                  <a:gd name="T55" fmla="*/ 829 h 837"/>
                  <a:gd name="T56" fmla="*/ 352 w 410"/>
                  <a:gd name="T57" fmla="*/ 829 h 837"/>
                  <a:gd name="T58" fmla="*/ 311 w 410"/>
                  <a:gd name="T59" fmla="*/ 801 h 837"/>
                  <a:gd name="T60" fmla="*/ 246 w 410"/>
                  <a:gd name="T61" fmla="*/ 725 h 837"/>
                  <a:gd name="T62" fmla="*/ 213 w 410"/>
                  <a:gd name="T63" fmla="*/ 686 h 837"/>
                  <a:gd name="T64" fmla="*/ 180 w 410"/>
                  <a:gd name="T65" fmla="*/ 648 h 837"/>
                  <a:gd name="T66" fmla="*/ 82 w 410"/>
                  <a:gd name="T67" fmla="*/ 533 h 837"/>
                  <a:gd name="T68" fmla="*/ 49 w 410"/>
                  <a:gd name="T69" fmla="*/ 494 h 837"/>
                  <a:gd name="T70" fmla="*/ 16 w 410"/>
                  <a:gd name="T71" fmla="*/ 456 h 837"/>
                  <a:gd name="T72" fmla="*/ 16 w 410"/>
                  <a:gd name="T73" fmla="*/ 456 h 837"/>
                  <a:gd name="T74" fmla="*/ 0 w 410"/>
                  <a:gd name="T75" fmla="*/ 418 h 837"/>
                  <a:gd name="T76" fmla="*/ 0 w 410"/>
                  <a:gd name="T77" fmla="*/ 418 h 837"/>
                  <a:gd name="T78" fmla="*/ 16 w 410"/>
                  <a:gd name="T79" fmla="*/ 380 h 837"/>
                  <a:gd name="T80" fmla="*/ 49 w 410"/>
                  <a:gd name="T81" fmla="*/ 342 h 837"/>
                  <a:gd name="T82" fmla="*/ 82 w 410"/>
                  <a:gd name="T83" fmla="*/ 303 h 837"/>
                  <a:gd name="T84" fmla="*/ 114 w 410"/>
                  <a:gd name="T85" fmla="*/ 265 h 837"/>
                  <a:gd name="T86" fmla="*/ 147 w 410"/>
                  <a:gd name="T87" fmla="*/ 227 h 837"/>
                  <a:gd name="T88" fmla="*/ 180 w 410"/>
                  <a:gd name="T89" fmla="*/ 188 h 837"/>
                  <a:gd name="T90" fmla="*/ 213 w 410"/>
                  <a:gd name="T91" fmla="*/ 150 h 837"/>
                  <a:gd name="T92" fmla="*/ 246 w 410"/>
                  <a:gd name="T93" fmla="*/ 112 h 837"/>
                  <a:gd name="T94" fmla="*/ 278 w 410"/>
                  <a:gd name="T95" fmla="*/ 74 h 837"/>
                  <a:gd name="T96" fmla="*/ 311 w 410"/>
                  <a:gd name="T97" fmla="*/ 35 h 837"/>
                  <a:gd name="T98" fmla="*/ 311 w 410"/>
                  <a:gd name="T99" fmla="*/ 35 h 837"/>
                  <a:gd name="T100" fmla="*/ 352 w 410"/>
                  <a:gd name="T101" fmla="*/ 6 h 837"/>
                  <a:gd name="T102" fmla="*/ 352 w 410"/>
                  <a:gd name="T103" fmla="*/ 6 h 837"/>
                  <a:gd name="T104" fmla="*/ 401 w 410"/>
                  <a:gd name="T105" fmla="*/ 6 h 837"/>
                  <a:gd name="T106" fmla="*/ 401 w 410"/>
                  <a:gd name="T107" fmla="*/ 6 h 837"/>
                  <a:gd name="T108" fmla="*/ 409 w 410"/>
                  <a:gd name="T109" fmla="*/ 10 h 837"/>
                  <a:gd name="T110" fmla="*/ 409 w 410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409" y="240"/>
                    </a:moveTo>
                    <a:lnTo>
                      <a:pt x="409" y="240"/>
                    </a:lnTo>
                    <a:cubicBezTo>
                      <a:pt x="406" y="239"/>
                      <a:pt x="403" y="237"/>
                      <a:pt x="401" y="236"/>
                    </a:cubicBezTo>
                    <a:lnTo>
                      <a:pt x="401" y="236"/>
                    </a:lnTo>
                    <a:cubicBezTo>
                      <a:pt x="385" y="230"/>
                      <a:pt x="369" y="230"/>
                      <a:pt x="352" y="236"/>
                    </a:cubicBezTo>
                    <a:lnTo>
                      <a:pt x="352" y="236"/>
                    </a:lnTo>
                    <a:cubicBezTo>
                      <a:pt x="336" y="242"/>
                      <a:pt x="322" y="252"/>
                      <a:pt x="311" y="265"/>
                    </a:cubicBezTo>
                    <a:lnTo>
                      <a:pt x="278" y="303"/>
                    </a:lnTo>
                    <a:lnTo>
                      <a:pt x="246" y="342"/>
                    </a:lnTo>
                    <a:lnTo>
                      <a:pt x="213" y="380"/>
                    </a:lnTo>
                    <a:lnTo>
                      <a:pt x="213" y="380"/>
                    </a:lnTo>
                    <a:cubicBezTo>
                      <a:pt x="202" y="392"/>
                      <a:pt x="196" y="405"/>
                      <a:pt x="196" y="418"/>
                    </a:cubicBezTo>
                    <a:lnTo>
                      <a:pt x="196" y="418"/>
                    </a:lnTo>
                    <a:cubicBezTo>
                      <a:pt x="196" y="431"/>
                      <a:pt x="202" y="443"/>
                      <a:pt x="213" y="456"/>
                    </a:cubicBezTo>
                    <a:lnTo>
                      <a:pt x="246" y="494"/>
                    </a:lnTo>
                    <a:lnTo>
                      <a:pt x="278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2" y="584"/>
                      <a:pt x="336" y="594"/>
                      <a:pt x="352" y="600"/>
                    </a:cubicBezTo>
                    <a:lnTo>
                      <a:pt x="352" y="600"/>
                    </a:lnTo>
                    <a:cubicBezTo>
                      <a:pt x="369" y="606"/>
                      <a:pt x="385" y="606"/>
                      <a:pt x="401" y="600"/>
                    </a:cubicBezTo>
                    <a:lnTo>
                      <a:pt x="401" y="600"/>
                    </a:lnTo>
                    <a:cubicBezTo>
                      <a:pt x="403" y="599"/>
                      <a:pt x="406" y="598"/>
                      <a:pt x="409" y="596"/>
                    </a:cubicBezTo>
                    <a:lnTo>
                      <a:pt x="409" y="826"/>
                    </a:lnTo>
                    <a:lnTo>
                      <a:pt x="409" y="826"/>
                    </a:lnTo>
                    <a:cubicBezTo>
                      <a:pt x="406" y="828"/>
                      <a:pt x="403" y="829"/>
                      <a:pt x="401" y="829"/>
                    </a:cubicBezTo>
                    <a:lnTo>
                      <a:pt x="401" y="829"/>
                    </a:lnTo>
                    <a:cubicBezTo>
                      <a:pt x="385" y="836"/>
                      <a:pt x="369" y="836"/>
                      <a:pt x="352" y="829"/>
                    </a:cubicBezTo>
                    <a:lnTo>
                      <a:pt x="352" y="829"/>
                    </a:lnTo>
                    <a:cubicBezTo>
                      <a:pt x="336" y="824"/>
                      <a:pt x="322" y="814"/>
                      <a:pt x="311" y="801"/>
                    </a:cubicBezTo>
                    <a:lnTo>
                      <a:pt x="246" y="725"/>
                    </a:lnTo>
                    <a:lnTo>
                      <a:pt x="213" y="686"/>
                    </a:lnTo>
                    <a:lnTo>
                      <a:pt x="180" y="648"/>
                    </a:lnTo>
                    <a:lnTo>
                      <a:pt x="82" y="533"/>
                    </a:lnTo>
                    <a:lnTo>
                      <a:pt x="49" y="494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5" y="392"/>
                      <a:pt x="16" y="380"/>
                    </a:cubicBezTo>
                    <a:lnTo>
                      <a:pt x="49" y="342"/>
                    </a:lnTo>
                    <a:lnTo>
                      <a:pt x="82" y="303"/>
                    </a:lnTo>
                    <a:lnTo>
                      <a:pt x="114" y="265"/>
                    </a:lnTo>
                    <a:lnTo>
                      <a:pt x="147" y="227"/>
                    </a:lnTo>
                    <a:lnTo>
                      <a:pt x="180" y="188"/>
                    </a:lnTo>
                    <a:lnTo>
                      <a:pt x="213" y="150"/>
                    </a:lnTo>
                    <a:lnTo>
                      <a:pt x="246" y="112"/>
                    </a:lnTo>
                    <a:lnTo>
                      <a:pt x="278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2" y="22"/>
                      <a:pt x="336" y="13"/>
                      <a:pt x="352" y="6"/>
                    </a:cubicBezTo>
                    <a:lnTo>
                      <a:pt x="352" y="6"/>
                    </a:lnTo>
                    <a:cubicBezTo>
                      <a:pt x="369" y="0"/>
                      <a:pt x="385" y="0"/>
                      <a:pt x="401" y="6"/>
                    </a:cubicBezTo>
                    <a:lnTo>
                      <a:pt x="401" y="6"/>
                    </a:lnTo>
                    <a:cubicBezTo>
                      <a:pt x="403" y="8"/>
                      <a:pt x="406" y="9"/>
                      <a:pt x="409" y="10"/>
                    </a:cubicBezTo>
                    <a:lnTo>
                      <a:pt x="409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280">
                <a:extLst>
                  <a:ext uri="{FF2B5EF4-FFF2-40B4-BE49-F238E27FC236}">
                    <a16:creationId xmlns="" xmlns:a16="http://schemas.microsoft.com/office/drawing/2014/main" id="{AB8F9824-2E42-AC4F-A149-B5DB3DA1E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5300" y="5013325"/>
                <a:ext cx="147638" cy="301625"/>
              </a:xfrm>
              <a:custGeom>
                <a:avLst/>
                <a:gdLst>
                  <a:gd name="T0" fmla="*/ 352 w 410"/>
                  <a:gd name="T1" fmla="*/ 6 h 837"/>
                  <a:gd name="T2" fmla="*/ 352 w 410"/>
                  <a:gd name="T3" fmla="*/ 6 h 837"/>
                  <a:gd name="T4" fmla="*/ 311 w 410"/>
                  <a:gd name="T5" fmla="*/ 35 h 837"/>
                  <a:gd name="T6" fmla="*/ 278 w 410"/>
                  <a:gd name="T7" fmla="*/ 74 h 837"/>
                  <a:gd name="T8" fmla="*/ 246 w 410"/>
                  <a:gd name="T9" fmla="*/ 112 h 837"/>
                  <a:gd name="T10" fmla="*/ 213 w 410"/>
                  <a:gd name="T11" fmla="*/ 150 h 837"/>
                  <a:gd name="T12" fmla="*/ 180 w 410"/>
                  <a:gd name="T13" fmla="*/ 188 h 837"/>
                  <a:gd name="T14" fmla="*/ 147 w 410"/>
                  <a:gd name="T15" fmla="*/ 227 h 837"/>
                  <a:gd name="T16" fmla="*/ 114 w 410"/>
                  <a:gd name="T17" fmla="*/ 265 h 837"/>
                  <a:gd name="T18" fmla="*/ 82 w 410"/>
                  <a:gd name="T19" fmla="*/ 303 h 837"/>
                  <a:gd name="T20" fmla="*/ 49 w 410"/>
                  <a:gd name="T21" fmla="*/ 342 h 837"/>
                  <a:gd name="T22" fmla="*/ 16 w 410"/>
                  <a:gd name="T23" fmla="*/ 380 h 837"/>
                  <a:gd name="T24" fmla="*/ 16 w 410"/>
                  <a:gd name="T25" fmla="*/ 380 h 837"/>
                  <a:gd name="T26" fmla="*/ 0 w 410"/>
                  <a:gd name="T27" fmla="*/ 418 h 837"/>
                  <a:gd name="T28" fmla="*/ 0 w 410"/>
                  <a:gd name="T29" fmla="*/ 418 h 837"/>
                  <a:gd name="T30" fmla="*/ 16 w 410"/>
                  <a:gd name="T31" fmla="*/ 456 h 837"/>
                  <a:gd name="T32" fmla="*/ 49 w 410"/>
                  <a:gd name="T33" fmla="*/ 494 h 837"/>
                  <a:gd name="T34" fmla="*/ 82 w 410"/>
                  <a:gd name="T35" fmla="*/ 533 h 837"/>
                  <a:gd name="T36" fmla="*/ 180 w 410"/>
                  <a:gd name="T37" fmla="*/ 648 h 837"/>
                  <a:gd name="T38" fmla="*/ 213 w 410"/>
                  <a:gd name="T39" fmla="*/ 686 h 837"/>
                  <a:gd name="T40" fmla="*/ 246 w 410"/>
                  <a:gd name="T41" fmla="*/ 725 h 837"/>
                  <a:gd name="T42" fmla="*/ 311 w 410"/>
                  <a:gd name="T43" fmla="*/ 801 h 837"/>
                  <a:gd name="T44" fmla="*/ 311 w 410"/>
                  <a:gd name="T45" fmla="*/ 801 h 837"/>
                  <a:gd name="T46" fmla="*/ 352 w 410"/>
                  <a:gd name="T47" fmla="*/ 829 h 837"/>
                  <a:gd name="T48" fmla="*/ 352 w 410"/>
                  <a:gd name="T49" fmla="*/ 829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409 w 410"/>
                  <a:gd name="T55" fmla="*/ 826 h 837"/>
                  <a:gd name="T56" fmla="*/ 409 w 410"/>
                  <a:gd name="T57" fmla="*/ 596 h 837"/>
                  <a:gd name="T58" fmla="*/ 409 w 410"/>
                  <a:gd name="T59" fmla="*/ 596 h 837"/>
                  <a:gd name="T60" fmla="*/ 401 w 410"/>
                  <a:gd name="T61" fmla="*/ 600 h 837"/>
                  <a:gd name="T62" fmla="*/ 401 w 410"/>
                  <a:gd name="T63" fmla="*/ 600 h 837"/>
                  <a:gd name="T64" fmla="*/ 352 w 410"/>
                  <a:gd name="T65" fmla="*/ 600 h 837"/>
                  <a:gd name="T66" fmla="*/ 352 w 410"/>
                  <a:gd name="T67" fmla="*/ 600 h 837"/>
                  <a:gd name="T68" fmla="*/ 311 w 410"/>
                  <a:gd name="T69" fmla="*/ 572 h 837"/>
                  <a:gd name="T70" fmla="*/ 278 w 410"/>
                  <a:gd name="T71" fmla="*/ 533 h 837"/>
                  <a:gd name="T72" fmla="*/ 246 w 410"/>
                  <a:gd name="T73" fmla="*/ 494 h 837"/>
                  <a:gd name="T74" fmla="*/ 213 w 410"/>
                  <a:gd name="T75" fmla="*/ 456 h 837"/>
                  <a:gd name="T76" fmla="*/ 213 w 410"/>
                  <a:gd name="T77" fmla="*/ 456 h 837"/>
                  <a:gd name="T78" fmla="*/ 196 w 410"/>
                  <a:gd name="T79" fmla="*/ 418 h 837"/>
                  <a:gd name="T80" fmla="*/ 196 w 410"/>
                  <a:gd name="T81" fmla="*/ 418 h 837"/>
                  <a:gd name="T82" fmla="*/ 213 w 410"/>
                  <a:gd name="T83" fmla="*/ 380 h 837"/>
                  <a:gd name="T84" fmla="*/ 246 w 410"/>
                  <a:gd name="T85" fmla="*/ 342 h 837"/>
                  <a:gd name="T86" fmla="*/ 278 w 410"/>
                  <a:gd name="T87" fmla="*/ 303 h 837"/>
                  <a:gd name="T88" fmla="*/ 311 w 410"/>
                  <a:gd name="T89" fmla="*/ 265 h 837"/>
                  <a:gd name="T90" fmla="*/ 311 w 410"/>
                  <a:gd name="T91" fmla="*/ 265 h 837"/>
                  <a:gd name="T92" fmla="*/ 352 w 410"/>
                  <a:gd name="T93" fmla="*/ 236 h 837"/>
                  <a:gd name="T94" fmla="*/ 352 w 410"/>
                  <a:gd name="T95" fmla="*/ 236 h 837"/>
                  <a:gd name="T96" fmla="*/ 401 w 410"/>
                  <a:gd name="T97" fmla="*/ 236 h 837"/>
                  <a:gd name="T98" fmla="*/ 401 w 410"/>
                  <a:gd name="T99" fmla="*/ 236 h 837"/>
                  <a:gd name="T100" fmla="*/ 409 w 410"/>
                  <a:gd name="T101" fmla="*/ 240 h 837"/>
                  <a:gd name="T102" fmla="*/ 409 w 410"/>
                  <a:gd name="T103" fmla="*/ 10 h 837"/>
                  <a:gd name="T104" fmla="*/ 409 w 410"/>
                  <a:gd name="T105" fmla="*/ 10 h 837"/>
                  <a:gd name="T106" fmla="*/ 401 w 410"/>
                  <a:gd name="T107" fmla="*/ 6 h 837"/>
                  <a:gd name="T108" fmla="*/ 401 w 410"/>
                  <a:gd name="T109" fmla="*/ 6 h 837"/>
                  <a:gd name="T110" fmla="*/ 352 w 410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352" y="6"/>
                    </a:moveTo>
                    <a:lnTo>
                      <a:pt x="352" y="6"/>
                    </a:lnTo>
                    <a:cubicBezTo>
                      <a:pt x="336" y="13"/>
                      <a:pt x="322" y="22"/>
                      <a:pt x="311" y="35"/>
                    </a:cubicBezTo>
                    <a:lnTo>
                      <a:pt x="278" y="74"/>
                    </a:lnTo>
                    <a:lnTo>
                      <a:pt x="246" y="112"/>
                    </a:lnTo>
                    <a:lnTo>
                      <a:pt x="213" y="150"/>
                    </a:lnTo>
                    <a:lnTo>
                      <a:pt x="180" y="188"/>
                    </a:lnTo>
                    <a:lnTo>
                      <a:pt x="147" y="227"/>
                    </a:lnTo>
                    <a:lnTo>
                      <a:pt x="114" y="265"/>
                    </a:lnTo>
                    <a:lnTo>
                      <a:pt x="82" y="303"/>
                    </a:lnTo>
                    <a:lnTo>
                      <a:pt x="49" y="342"/>
                    </a:lnTo>
                    <a:lnTo>
                      <a:pt x="16" y="380"/>
                    </a:lnTo>
                    <a:lnTo>
                      <a:pt x="16" y="380"/>
                    </a:lnTo>
                    <a:cubicBezTo>
                      <a:pt x="5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5" y="443"/>
                      <a:pt x="16" y="456"/>
                    </a:cubicBezTo>
                    <a:lnTo>
                      <a:pt x="49" y="494"/>
                    </a:lnTo>
                    <a:lnTo>
                      <a:pt x="82" y="533"/>
                    </a:lnTo>
                    <a:lnTo>
                      <a:pt x="180" y="648"/>
                    </a:lnTo>
                    <a:lnTo>
                      <a:pt x="213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2" y="814"/>
                      <a:pt x="336" y="824"/>
                      <a:pt x="352" y="829"/>
                    </a:cubicBezTo>
                    <a:lnTo>
                      <a:pt x="352" y="829"/>
                    </a:lnTo>
                    <a:cubicBezTo>
                      <a:pt x="369" y="836"/>
                      <a:pt x="385" y="836"/>
                      <a:pt x="401" y="829"/>
                    </a:cubicBezTo>
                    <a:lnTo>
                      <a:pt x="401" y="829"/>
                    </a:lnTo>
                    <a:cubicBezTo>
                      <a:pt x="403" y="829"/>
                      <a:pt x="406" y="828"/>
                      <a:pt x="409" y="826"/>
                    </a:cubicBezTo>
                    <a:lnTo>
                      <a:pt x="409" y="596"/>
                    </a:lnTo>
                    <a:lnTo>
                      <a:pt x="409" y="596"/>
                    </a:lnTo>
                    <a:cubicBezTo>
                      <a:pt x="406" y="598"/>
                      <a:pt x="403" y="599"/>
                      <a:pt x="401" y="600"/>
                    </a:cubicBezTo>
                    <a:lnTo>
                      <a:pt x="401" y="600"/>
                    </a:lnTo>
                    <a:cubicBezTo>
                      <a:pt x="385" y="606"/>
                      <a:pt x="369" y="606"/>
                      <a:pt x="352" y="600"/>
                    </a:cubicBezTo>
                    <a:lnTo>
                      <a:pt x="352" y="600"/>
                    </a:lnTo>
                    <a:cubicBezTo>
                      <a:pt x="336" y="594"/>
                      <a:pt x="322" y="584"/>
                      <a:pt x="311" y="572"/>
                    </a:cubicBezTo>
                    <a:lnTo>
                      <a:pt x="278" y="533"/>
                    </a:lnTo>
                    <a:lnTo>
                      <a:pt x="246" y="494"/>
                    </a:lnTo>
                    <a:lnTo>
                      <a:pt x="213" y="456"/>
                    </a:lnTo>
                    <a:lnTo>
                      <a:pt x="213" y="456"/>
                    </a:lnTo>
                    <a:cubicBezTo>
                      <a:pt x="202" y="443"/>
                      <a:pt x="196" y="431"/>
                      <a:pt x="196" y="418"/>
                    </a:cubicBezTo>
                    <a:lnTo>
                      <a:pt x="196" y="418"/>
                    </a:lnTo>
                    <a:cubicBezTo>
                      <a:pt x="196" y="405"/>
                      <a:pt x="202" y="392"/>
                      <a:pt x="213" y="380"/>
                    </a:cubicBezTo>
                    <a:lnTo>
                      <a:pt x="246" y="342"/>
                    </a:lnTo>
                    <a:lnTo>
                      <a:pt x="278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2" y="252"/>
                      <a:pt x="336" y="242"/>
                      <a:pt x="352" y="236"/>
                    </a:cubicBezTo>
                    <a:lnTo>
                      <a:pt x="352" y="236"/>
                    </a:lnTo>
                    <a:cubicBezTo>
                      <a:pt x="369" y="230"/>
                      <a:pt x="385" y="230"/>
                      <a:pt x="401" y="236"/>
                    </a:cubicBezTo>
                    <a:lnTo>
                      <a:pt x="401" y="236"/>
                    </a:lnTo>
                    <a:cubicBezTo>
                      <a:pt x="403" y="237"/>
                      <a:pt x="406" y="239"/>
                      <a:pt x="409" y="240"/>
                    </a:cubicBezTo>
                    <a:lnTo>
                      <a:pt x="409" y="10"/>
                    </a:lnTo>
                    <a:lnTo>
                      <a:pt x="409" y="10"/>
                    </a:lnTo>
                    <a:cubicBezTo>
                      <a:pt x="406" y="9"/>
                      <a:pt x="403" y="8"/>
                      <a:pt x="401" y="6"/>
                    </a:cubicBezTo>
                    <a:lnTo>
                      <a:pt x="401" y="6"/>
                    </a:lnTo>
                    <a:cubicBezTo>
                      <a:pt x="385" y="0"/>
                      <a:pt x="369" y="0"/>
                      <a:pt x="352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281">
                <a:extLst>
                  <a:ext uri="{FF2B5EF4-FFF2-40B4-BE49-F238E27FC236}">
                    <a16:creationId xmlns="" xmlns:a16="http://schemas.microsoft.com/office/drawing/2014/main" id="{0146EEBB-E9E8-174D-8A4B-3A7E18090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4150" y="5276850"/>
                <a:ext cx="46038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4" y="0"/>
                      <a:pt x="52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2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282">
                <a:extLst>
                  <a:ext uri="{FF2B5EF4-FFF2-40B4-BE49-F238E27FC236}">
                    <a16:creationId xmlns="" xmlns:a16="http://schemas.microsoft.com/office/drawing/2014/main" id="{C90E7AA6-B18F-D34E-8911-4A903596B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938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283">
                <a:extLst>
                  <a:ext uri="{FF2B5EF4-FFF2-40B4-BE49-F238E27FC236}">
                    <a16:creationId xmlns="" xmlns:a16="http://schemas.microsoft.com/office/drawing/2014/main" id="{31FA42B7-B983-C740-8782-4014BBD23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0" y="5343525"/>
                <a:ext cx="23813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284">
                <a:extLst>
                  <a:ext uri="{FF2B5EF4-FFF2-40B4-BE49-F238E27FC236}">
                    <a16:creationId xmlns="" xmlns:a16="http://schemas.microsoft.com/office/drawing/2014/main" id="{4B9437C4-FCAE-6D4D-A60E-8E01D8900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738" y="5097463"/>
                <a:ext cx="77787" cy="134937"/>
              </a:xfrm>
              <a:custGeom>
                <a:avLst/>
                <a:gdLst>
                  <a:gd name="T0" fmla="*/ 205 w 214"/>
                  <a:gd name="T1" fmla="*/ 6 h 377"/>
                  <a:gd name="T2" fmla="*/ 205 w 214"/>
                  <a:gd name="T3" fmla="*/ 6 h 377"/>
                  <a:gd name="T4" fmla="*/ 156 w 214"/>
                  <a:gd name="T5" fmla="*/ 6 h 377"/>
                  <a:gd name="T6" fmla="*/ 156 w 214"/>
                  <a:gd name="T7" fmla="*/ 6 h 377"/>
                  <a:gd name="T8" fmla="*/ 115 w 214"/>
                  <a:gd name="T9" fmla="*/ 35 h 377"/>
                  <a:gd name="T10" fmla="*/ 82 w 214"/>
                  <a:gd name="T11" fmla="*/ 73 h 377"/>
                  <a:gd name="T12" fmla="*/ 50 w 214"/>
                  <a:gd name="T13" fmla="*/ 112 h 377"/>
                  <a:gd name="T14" fmla="*/ 17 w 214"/>
                  <a:gd name="T15" fmla="*/ 150 h 377"/>
                  <a:gd name="T16" fmla="*/ 17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7 w 214"/>
                  <a:gd name="T23" fmla="*/ 226 h 377"/>
                  <a:gd name="T24" fmla="*/ 50 w 214"/>
                  <a:gd name="T25" fmla="*/ 264 h 377"/>
                  <a:gd name="T26" fmla="*/ 82 w 214"/>
                  <a:gd name="T27" fmla="*/ 303 h 377"/>
                  <a:gd name="T28" fmla="*/ 115 w 214"/>
                  <a:gd name="T29" fmla="*/ 341 h 377"/>
                  <a:gd name="T30" fmla="*/ 115 w 214"/>
                  <a:gd name="T31" fmla="*/ 341 h 377"/>
                  <a:gd name="T32" fmla="*/ 156 w 214"/>
                  <a:gd name="T33" fmla="*/ 370 h 377"/>
                  <a:gd name="T34" fmla="*/ 156 w 214"/>
                  <a:gd name="T35" fmla="*/ 370 h 377"/>
                  <a:gd name="T36" fmla="*/ 205 w 214"/>
                  <a:gd name="T37" fmla="*/ 370 h 377"/>
                  <a:gd name="T38" fmla="*/ 205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5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5" y="6"/>
                    </a:moveTo>
                    <a:lnTo>
                      <a:pt x="205" y="6"/>
                    </a:lnTo>
                    <a:cubicBezTo>
                      <a:pt x="189" y="0"/>
                      <a:pt x="173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50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3"/>
                      <a:pt x="17" y="226"/>
                    </a:cubicBezTo>
                    <a:lnTo>
                      <a:pt x="50" y="264"/>
                    </a:lnTo>
                    <a:lnTo>
                      <a:pt x="82" y="303"/>
                    </a:lnTo>
                    <a:lnTo>
                      <a:pt x="115" y="341"/>
                    </a:lnTo>
                    <a:lnTo>
                      <a:pt x="115" y="341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3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7" y="369"/>
                      <a:pt x="210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0" y="9"/>
                      <a:pt x="207" y="7"/>
                      <a:pt x="205" y="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36" name="Freeform 285">
                <a:extLst>
                  <a:ext uri="{FF2B5EF4-FFF2-40B4-BE49-F238E27FC236}">
                    <a16:creationId xmlns="" xmlns:a16="http://schemas.microsoft.com/office/drawing/2014/main" id="{2DCB2144-67A1-2347-9AFB-5F48341D2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450" y="4932363"/>
                <a:ext cx="217488" cy="466725"/>
              </a:xfrm>
              <a:custGeom>
                <a:avLst/>
                <a:gdLst>
                  <a:gd name="T0" fmla="*/ 604 w 606"/>
                  <a:gd name="T1" fmla="*/ 1286 h 1296"/>
                  <a:gd name="T2" fmla="*/ 605 w 606"/>
                  <a:gd name="T3" fmla="*/ 1055 h 1296"/>
                  <a:gd name="T4" fmla="*/ 605 w 606"/>
                  <a:gd name="T5" fmla="*/ 1055 h 1296"/>
                  <a:gd name="T6" fmla="*/ 597 w 606"/>
                  <a:gd name="T7" fmla="*/ 1058 h 1296"/>
                  <a:gd name="T8" fmla="*/ 597 w 606"/>
                  <a:gd name="T9" fmla="*/ 1058 h 1296"/>
                  <a:gd name="T10" fmla="*/ 548 w 606"/>
                  <a:gd name="T11" fmla="*/ 1058 h 1296"/>
                  <a:gd name="T12" fmla="*/ 548 w 606"/>
                  <a:gd name="T13" fmla="*/ 1058 h 1296"/>
                  <a:gd name="T14" fmla="*/ 507 w 606"/>
                  <a:gd name="T15" fmla="*/ 1030 h 1296"/>
                  <a:gd name="T16" fmla="*/ 442 w 606"/>
                  <a:gd name="T17" fmla="*/ 954 h 1296"/>
                  <a:gd name="T18" fmla="*/ 409 w 606"/>
                  <a:gd name="T19" fmla="*/ 915 h 1296"/>
                  <a:gd name="T20" fmla="*/ 376 w 606"/>
                  <a:gd name="T21" fmla="*/ 877 h 1296"/>
                  <a:gd name="T22" fmla="*/ 278 w 606"/>
                  <a:gd name="T23" fmla="*/ 762 h 1296"/>
                  <a:gd name="T24" fmla="*/ 245 w 606"/>
                  <a:gd name="T25" fmla="*/ 723 h 1296"/>
                  <a:gd name="T26" fmla="*/ 212 w 606"/>
                  <a:gd name="T27" fmla="*/ 685 h 1296"/>
                  <a:gd name="T28" fmla="*/ 212 w 606"/>
                  <a:gd name="T29" fmla="*/ 685 h 1296"/>
                  <a:gd name="T30" fmla="*/ 196 w 606"/>
                  <a:gd name="T31" fmla="*/ 647 h 1296"/>
                  <a:gd name="T32" fmla="*/ 196 w 606"/>
                  <a:gd name="T33" fmla="*/ 647 h 1296"/>
                  <a:gd name="T34" fmla="*/ 212 w 606"/>
                  <a:gd name="T35" fmla="*/ 609 h 1296"/>
                  <a:gd name="T36" fmla="*/ 245 w 606"/>
                  <a:gd name="T37" fmla="*/ 571 h 1296"/>
                  <a:gd name="T38" fmla="*/ 278 w 606"/>
                  <a:gd name="T39" fmla="*/ 532 h 1296"/>
                  <a:gd name="T40" fmla="*/ 310 w 606"/>
                  <a:gd name="T41" fmla="*/ 494 h 1296"/>
                  <a:gd name="T42" fmla="*/ 343 w 606"/>
                  <a:gd name="T43" fmla="*/ 456 h 1296"/>
                  <a:gd name="T44" fmla="*/ 376 w 606"/>
                  <a:gd name="T45" fmla="*/ 417 h 1296"/>
                  <a:gd name="T46" fmla="*/ 409 w 606"/>
                  <a:gd name="T47" fmla="*/ 379 h 1296"/>
                  <a:gd name="T48" fmla="*/ 442 w 606"/>
                  <a:gd name="T49" fmla="*/ 341 h 1296"/>
                  <a:gd name="T50" fmla="*/ 474 w 606"/>
                  <a:gd name="T51" fmla="*/ 303 h 1296"/>
                  <a:gd name="T52" fmla="*/ 507 w 606"/>
                  <a:gd name="T53" fmla="*/ 264 h 1296"/>
                  <a:gd name="T54" fmla="*/ 507 w 606"/>
                  <a:gd name="T55" fmla="*/ 264 h 1296"/>
                  <a:gd name="T56" fmla="*/ 548 w 606"/>
                  <a:gd name="T57" fmla="*/ 235 h 1296"/>
                  <a:gd name="T58" fmla="*/ 548 w 606"/>
                  <a:gd name="T59" fmla="*/ 235 h 1296"/>
                  <a:gd name="T60" fmla="*/ 597 w 606"/>
                  <a:gd name="T61" fmla="*/ 235 h 1296"/>
                  <a:gd name="T62" fmla="*/ 597 w 606"/>
                  <a:gd name="T63" fmla="*/ 235 h 1296"/>
                  <a:gd name="T64" fmla="*/ 605 w 606"/>
                  <a:gd name="T65" fmla="*/ 239 h 1296"/>
                  <a:gd name="T66" fmla="*/ 605 w 606"/>
                  <a:gd name="T67" fmla="*/ 239 h 1296"/>
                  <a:gd name="T68" fmla="*/ 605 w 606"/>
                  <a:gd name="T69" fmla="*/ 9 h 1296"/>
                  <a:gd name="T70" fmla="*/ 605 w 606"/>
                  <a:gd name="T71" fmla="*/ 9 h 1296"/>
                  <a:gd name="T72" fmla="*/ 597 w 606"/>
                  <a:gd name="T73" fmla="*/ 5 h 1296"/>
                  <a:gd name="T74" fmla="*/ 597 w 606"/>
                  <a:gd name="T75" fmla="*/ 5 h 1296"/>
                  <a:gd name="T76" fmla="*/ 548 w 606"/>
                  <a:gd name="T77" fmla="*/ 5 h 1296"/>
                  <a:gd name="T78" fmla="*/ 548 w 606"/>
                  <a:gd name="T79" fmla="*/ 5 h 1296"/>
                  <a:gd name="T80" fmla="*/ 507 w 606"/>
                  <a:gd name="T81" fmla="*/ 35 h 1296"/>
                  <a:gd name="T82" fmla="*/ 15 w 606"/>
                  <a:gd name="T83" fmla="*/ 609 h 1296"/>
                  <a:gd name="T84" fmla="*/ 15 w 606"/>
                  <a:gd name="T85" fmla="*/ 609 h 1296"/>
                  <a:gd name="T86" fmla="*/ 0 w 606"/>
                  <a:gd name="T87" fmla="*/ 647 h 1296"/>
                  <a:gd name="T88" fmla="*/ 0 w 606"/>
                  <a:gd name="T89" fmla="*/ 647 h 1296"/>
                  <a:gd name="T90" fmla="*/ 15 w 606"/>
                  <a:gd name="T91" fmla="*/ 685 h 1296"/>
                  <a:gd name="T92" fmla="*/ 114 w 606"/>
                  <a:gd name="T93" fmla="*/ 801 h 1296"/>
                  <a:gd name="T94" fmla="*/ 146 w 606"/>
                  <a:gd name="T95" fmla="*/ 839 h 1296"/>
                  <a:gd name="T96" fmla="*/ 179 w 606"/>
                  <a:gd name="T97" fmla="*/ 877 h 1296"/>
                  <a:gd name="T98" fmla="*/ 278 w 606"/>
                  <a:gd name="T99" fmla="*/ 991 h 1296"/>
                  <a:gd name="T100" fmla="*/ 310 w 606"/>
                  <a:gd name="T101" fmla="*/ 1030 h 1296"/>
                  <a:gd name="T102" fmla="*/ 343 w 606"/>
                  <a:gd name="T103" fmla="*/ 1068 h 1296"/>
                  <a:gd name="T104" fmla="*/ 442 w 606"/>
                  <a:gd name="T105" fmla="*/ 1183 h 1296"/>
                  <a:gd name="T106" fmla="*/ 474 w 606"/>
                  <a:gd name="T107" fmla="*/ 1222 h 1296"/>
                  <a:gd name="T108" fmla="*/ 507 w 606"/>
                  <a:gd name="T109" fmla="*/ 1260 h 1296"/>
                  <a:gd name="T110" fmla="*/ 507 w 606"/>
                  <a:gd name="T111" fmla="*/ 1260 h 1296"/>
                  <a:gd name="T112" fmla="*/ 548 w 606"/>
                  <a:gd name="T113" fmla="*/ 1289 h 1296"/>
                  <a:gd name="T114" fmla="*/ 548 w 606"/>
                  <a:gd name="T115" fmla="*/ 1289 h 1296"/>
                  <a:gd name="T116" fmla="*/ 597 w 606"/>
                  <a:gd name="T117" fmla="*/ 1289 h 1296"/>
                  <a:gd name="T118" fmla="*/ 604 w 606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6" h="1296">
                    <a:moveTo>
                      <a:pt x="604" y="1286"/>
                    </a:moveTo>
                    <a:lnTo>
                      <a:pt x="605" y="1055"/>
                    </a:lnTo>
                    <a:lnTo>
                      <a:pt x="605" y="1055"/>
                    </a:lnTo>
                    <a:cubicBezTo>
                      <a:pt x="605" y="1055"/>
                      <a:pt x="599" y="1058"/>
                      <a:pt x="597" y="1058"/>
                    </a:cubicBezTo>
                    <a:lnTo>
                      <a:pt x="597" y="1058"/>
                    </a:lnTo>
                    <a:cubicBezTo>
                      <a:pt x="581" y="1065"/>
                      <a:pt x="565" y="1065"/>
                      <a:pt x="548" y="1058"/>
                    </a:cubicBezTo>
                    <a:lnTo>
                      <a:pt x="548" y="1058"/>
                    </a:lnTo>
                    <a:cubicBezTo>
                      <a:pt x="532" y="1053"/>
                      <a:pt x="518" y="1043"/>
                      <a:pt x="507" y="1030"/>
                    </a:cubicBezTo>
                    <a:lnTo>
                      <a:pt x="442" y="954"/>
                    </a:lnTo>
                    <a:lnTo>
                      <a:pt x="409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5" y="723"/>
                    </a:lnTo>
                    <a:lnTo>
                      <a:pt x="212" y="685"/>
                    </a:lnTo>
                    <a:lnTo>
                      <a:pt x="212" y="685"/>
                    </a:lnTo>
                    <a:cubicBezTo>
                      <a:pt x="201" y="672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1" y="621"/>
                      <a:pt x="212" y="609"/>
                    </a:cubicBezTo>
                    <a:lnTo>
                      <a:pt x="245" y="571"/>
                    </a:lnTo>
                    <a:lnTo>
                      <a:pt x="278" y="532"/>
                    </a:lnTo>
                    <a:lnTo>
                      <a:pt x="310" y="494"/>
                    </a:lnTo>
                    <a:lnTo>
                      <a:pt x="343" y="456"/>
                    </a:lnTo>
                    <a:lnTo>
                      <a:pt x="376" y="417"/>
                    </a:lnTo>
                    <a:lnTo>
                      <a:pt x="409" y="379"/>
                    </a:lnTo>
                    <a:lnTo>
                      <a:pt x="442" y="341"/>
                    </a:lnTo>
                    <a:lnTo>
                      <a:pt x="474" y="303"/>
                    </a:lnTo>
                    <a:lnTo>
                      <a:pt x="507" y="264"/>
                    </a:lnTo>
                    <a:lnTo>
                      <a:pt x="507" y="264"/>
                    </a:lnTo>
                    <a:cubicBezTo>
                      <a:pt x="518" y="251"/>
                      <a:pt x="532" y="242"/>
                      <a:pt x="548" y="235"/>
                    </a:cubicBezTo>
                    <a:lnTo>
                      <a:pt x="548" y="235"/>
                    </a:lnTo>
                    <a:cubicBezTo>
                      <a:pt x="565" y="229"/>
                      <a:pt x="581" y="229"/>
                      <a:pt x="597" y="235"/>
                    </a:cubicBezTo>
                    <a:lnTo>
                      <a:pt x="597" y="235"/>
                    </a:lnTo>
                    <a:cubicBezTo>
                      <a:pt x="599" y="237"/>
                      <a:pt x="602" y="238"/>
                      <a:pt x="605" y="239"/>
                    </a:cubicBezTo>
                    <a:lnTo>
                      <a:pt x="605" y="239"/>
                    </a:lnTo>
                    <a:lnTo>
                      <a:pt x="605" y="9"/>
                    </a:lnTo>
                    <a:lnTo>
                      <a:pt x="605" y="9"/>
                    </a:lnTo>
                    <a:cubicBezTo>
                      <a:pt x="602" y="8"/>
                      <a:pt x="599" y="6"/>
                      <a:pt x="597" y="5"/>
                    </a:cubicBezTo>
                    <a:lnTo>
                      <a:pt x="597" y="5"/>
                    </a:lnTo>
                    <a:cubicBezTo>
                      <a:pt x="581" y="0"/>
                      <a:pt x="565" y="0"/>
                      <a:pt x="548" y="5"/>
                    </a:cubicBezTo>
                    <a:lnTo>
                      <a:pt x="548" y="5"/>
                    </a:lnTo>
                    <a:cubicBezTo>
                      <a:pt x="532" y="12"/>
                      <a:pt x="518" y="22"/>
                      <a:pt x="507" y="35"/>
                    </a:cubicBezTo>
                    <a:lnTo>
                      <a:pt x="15" y="609"/>
                    </a:lnTo>
                    <a:lnTo>
                      <a:pt x="15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5" y="685"/>
                    </a:cubicBezTo>
                    <a:lnTo>
                      <a:pt x="114" y="801"/>
                    </a:lnTo>
                    <a:lnTo>
                      <a:pt x="146" y="839"/>
                    </a:lnTo>
                    <a:lnTo>
                      <a:pt x="179" y="877"/>
                    </a:lnTo>
                    <a:lnTo>
                      <a:pt x="278" y="991"/>
                    </a:lnTo>
                    <a:lnTo>
                      <a:pt x="310" y="1030"/>
                    </a:lnTo>
                    <a:lnTo>
                      <a:pt x="343" y="1068"/>
                    </a:lnTo>
                    <a:lnTo>
                      <a:pt x="442" y="1183"/>
                    </a:lnTo>
                    <a:lnTo>
                      <a:pt x="474" y="1222"/>
                    </a:lnTo>
                    <a:lnTo>
                      <a:pt x="507" y="1260"/>
                    </a:lnTo>
                    <a:lnTo>
                      <a:pt x="507" y="1260"/>
                    </a:lnTo>
                    <a:cubicBezTo>
                      <a:pt x="518" y="1273"/>
                      <a:pt x="532" y="1282"/>
                      <a:pt x="548" y="1289"/>
                    </a:cubicBezTo>
                    <a:lnTo>
                      <a:pt x="548" y="1289"/>
                    </a:lnTo>
                    <a:cubicBezTo>
                      <a:pt x="565" y="1295"/>
                      <a:pt x="581" y="1295"/>
                      <a:pt x="597" y="1289"/>
                    </a:cubicBezTo>
                    <a:lnTo>
                      <a:pt x="604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37" name="Freeform 131">
                <a:extLst>
                  <a:ext uri="{FF2B5EF4-FFF2-40B4-BE49-F238E27FC236}">
                    <a16:creationId xmlns="" xmlns:a16="http://schemas.microsoft.com/office/drawing/2014/main" id="{A1482E99-65C4-C049-B6DB-7BB4D3010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657" y="4872324"/>
                <a:ext cx="1700213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4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70 w 4721"/>
                  <a:gd name="T11" fmla="*/ 1111 h 1609"/>
                  <a:gd name="T12" fmla="*/ 3245 w 4721"/>
                  <a:gd name="T13" fmla="*/ 1111 h 1609"/>
                  <a:gd name="T14" fmla="*/ 2754 w 4721"/>
                  <a:gd name="T15" fmla="*/ 1455 h 1609"/>
                  <a:gd name="T16" fmla="*/ 3278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9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5 w 4721"/>
                  <a:gd name="T29" fmla="*/ 1417 h 1609"/>
                  <a:gd name="T30" fmla="*/ 3344 w 4721"/>
                  <a:gd name="T31" fmla="*/ 1436 h 1609"/>
                  <a:gd name="T32" fmla="*/ 3114 w 4721"/>
                  <a:gd name="T33" fmla="*/ 1417 h 1609"/>
                  <a:gd name="T34" fmla="*/ 3574 w 4721"/>
                  <a:gd name="T35" fmla="*/ 1034 h 1609"/>
                  <a:gd name="T36" fmla="*/ 2492 w 4721"/>
                  <a:gd name="T37" fmla="*/ 1455 h 1609"/>
                  <a:gd name="T38" fmla="*/ 2492 w 4721"/>
                  <a:gd name="T39" fmla="*/ 153 h 1609"/>
                  <a:gd name="T40" fmla="*/ 2885 w 4721"/>
                  <a:gd name="T41" fmla="*/ 460 h 1609"/>
                  <a:gd name="T42" fmla="*/ 2950 w 4721"/>
                  <a:gd name="T43" fmla="*/ 1072 h 1609"/>
                  <a:gd name="T44" fmla="*/ 2262 w 4721"/>
                  <a:gd name="T45" fmla="*/ 1417 h 1609"/>
                  <a:gd name="T46" fmla="*/ 2303 w 4721"/>
                  <a:gd name="T47" fmla="*/ 162 h 1609"/>
                  <a:gd name="T48" fmla="*/ 2721 w 4721"/>
                  <a:gd name="T49" fmla="*/ 575 h 1609"/>
                  <a:gd name="T50" fmla="*/ 2655 w 4721"/>
                  <a:gd name="T51" fmla="*/ 1111 h 1609"/>
                  <a:gd name="T52" fmla="*/ 1934 w 4721"/>
                  <a:gd name="T53" fmla="*/ 1340 h 1609"/>
                  <a:gd name="T54" fmla="*/ 1491 w 4721"/>
                  <a:gd name="T55" fmla="*/ 804 h 1609"/>
                  <a:gd name="T56" fmla="*/ 2156 w 4721"/>
                  <a:gd name="T57" fmla="*/ 87 h 1609"/>
                  <a:gd name="T58" fmla="*/ 1771 w 4721"/>
                  <a:gd name="T59" fmla="*/ 613 h 1609"/>
                  <a:gd name="T60" fmla="*/ 2032 w 4721"/>
                  <a:gd name="T61" fmla="*/ 1302 h 1609"/>
                  <a:gd name="T62" fmla="*/ 1639 w 4721"/>
                  <a:gd name="T63" fmla="*/ 1379 h 1609"/>
                  <a:gd name="T64" fmla="*/ 1172 w 4721"/>
                  <a:gd name="T65" fmla="*/ 852 h 1609"/>
                  <a:gd name="T66" fmla="*/ 517 w 4721"/>
                  <a:gd name="T67" fmla="*/ 1523 h 1609"/>
                  <a:gd name="T68" fmla="*/ 689 w 4721"/>
                  <a:gd name="T69" fmla="*/ 1111 h 1609"/>
                  <a:gd name="T70" fmla="*/ 689 w 4721"/>
                  <a:gd name="T71" fmla="*/ 498 h 1609"/>
                  <a:gd name="T72" fmla="*/ 590 w 4721"/>
                  <a:gd name="T73" fmla="*/ 153 h 1609"/>
                  <a:gd name="T74" fmla="*/ 1082 w 4721"/>
                  <a:gd name="T75" fmla="*/ 728 h 1609"/>
                  <a:gd name="T76" fmla="*/ 1737 w 4721"/>
                  <a:gd name="T77" fmla="*/ 115 h 1609"/>
                  <a:gd name="T78" fmla="*/ 1541 w 4721"/>
                  <a:gd name="T79" fmla="*/ 575 h 1609"/>
                  <a:gd name="T80" fmla="*/ 1516 w 4721"/>
                  <a:gd name="T81" fmla="*/ 1523 h 1609"/>
                  <a:gd name="T82" fmla="*/ 1172 w 4721"/>
                  <a:gd name="T83" fmla="*/ 1312 h 1609"/>
                  <a:gd name="T84" fmla="*/ 779 w 4721"/>
                  <a:gd name="T85" fmla="*/ 1523 h 1609"/>
                  <a:gd name="T86" fmla="*/ 1049 w 4721"/>
                  <a:gd name="T87" fmla="*/ 1072 h 1609"/>
                  <a:gd name="T88" fmla="*/ 230 w 4721"/>
                  <a:gd name="T89" fmla="*/ 1494 h 1609"/>
                  <a:gd name="T90" fmla="*/ 558 w 4721"/>
                  <a:gd name="T91" fmla="*/ 958 h 1609"/>
                  <a:gd name="T92" fmla="*/ 295 w 4721"/>
                  <a:gd name="T93" fmla="*/ 192 h 1609"/>
                  <a:gd name="T94" fmla="*/ 787 w 4721"/>
                  <a:gd name="T95" fmla="*/ 766 h 1609"/>
                  <a:gd name="T96" fmla="*/ 779 w 4721"/>
                  <a:gd name="T97" fmla="*/ 87 h 1609"/>
                  <a:gd name="T98" fmla="*/ 1123 w 4721"/>
                  <a:gd name="T99" fmla="*/ 297 h 1609"/>
                  <a:gd name="T100" fmla="*/ 1516 w 4721"/>
                  <a:gd name="T101" fmla="*/ 87 h 1609"/>
                  <a:gd name="T102" fmla="*/ 1172 w 4721"/>
                  <a:gd name="T103" fmla="*/ 603 h 1609"/>
                  <a:gd name="T104" fmla="*/ 3090 w 4721"/>
                  <a:gd name="T105" fmla="*/ 87 h 1609"/>
                  <a:gd name="T106" fmla="*/ 3483 w 4721"/>
                  <a:gd name="T107" fmla="*/ 297 h 1609"/>
                  <a:gd name="T108" fmla="*/ 3836 w 4721"/>
                  <a:gd name="T109" fmla="*/ 115 h 1609"/>
                  <a:gd name="T110" fmla="*/ 3532 w 4721"/>
                  <a:gd name="T111" fmla="*/ 603 h 1609"/>
                  <a:gd name="T112" fmla="*/ 730 w 4721"/>
                  <a:gd name="T113" fmla="*/ 87 h 1609"/>
                  <a:gd name="T114" fmla="*/ 426 w 4721"/>
                  <a:gd name="T115" fmla="*/ 651 h 1609"/>
                  <a:gd name="T116" fmla="*/ 230 w 4721"/>
                  <a:gd name="T117" fmla="*/ 1187 h 1609"/>
                  <a:gd name="T118" fmla="*/ 4663 w 4721"/>
                  <a:gd name="T119" fmla="*/ 1446 h 1609"/>
                  <a:gd name="T120" fmla="*/ 4622 w 4721"/>
                  <a:gd name="T121" fmla="*/ 19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4" y="153"/>
                    </a:moveTo>
                    <a:lnTo>
                      <a:pt x="4491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3" y="306"/>
                    </a:lnTo>
                    <a:lnTo>
                      <a:pt x="4360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9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3" y="791"/>
                      <a:pt x="3983" y="804"/>
                    </a:cubicBezTo>
                    <a:lnTo>
                      <a:pt x="3983" y="804"/>
                    </a:lnTo>
                    <a:cubicBezTo>
                      <a:pt x="3983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9" y="1111"/>
                    </a:lnTo>
                    <a:lnTo>
                      <a:pt x="4327" y="1225"/>
                    </a:lnTo>
                    <a:lnTo>
                      <a:pt x="4360" y="1264"/>
                    </a:lnTo>
                    <a:lnTo>
                      <a:pt x="4393" y="1302"/>
                    </a:lnTo>
                    <a:lnTo>
                      <a:pt x="4491" y="1417"/>
                    </a:lnTo>
                    <a:lnTo>
                      <a:pt x="4524" y="1455"/>
                    </a:lnTo>
                    <a:lnTo>
                      <a:pt x="4524" y="1455"/>
                    </a:lnTo>
                    <a:cubicBezTo>
                      <a:pt x="4535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2" y="1516"/>
                      <a:pt x="4516" y="1523"/>
                    </a:cubicBezTo>
                    <a:lnTo>
                      <a:pt x="4516" y="1523"/>
                    </a:lnTo>
                    <a:cubicBezTo>
                      <a:pt x="4499" y="1529"/>
                      <a:pt x="4483" y="1529"/>
                      <a:pt x="4466" y="1523"/>
                    </a:cubicBezTo>
                    <a:lnTo>
                      <a:pt x="4466" y="1523"/>
                    </a:lnTo>
                    <a:cubicBezTo>
                      <a:pt x="4450" y="1516"/>
                      <a:pt x="4436" y="1506"/>
                      <a:pt x="4425" y="1494"/>
                    </a:cubicBezTo>
                    <a:lnTo>
                      <a:pt x="4393" y="1455"/>
                    </a:lnTo>
                    <a:lnTo>
                      <a:pt x="4360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9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9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3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50" y="92"/>
                      <a:pt x="4466" y="87"/>
                    </a:cubicBezTo>
                    <a:lnTo>
                      <a:pt x="4466" y="87"/>
                    </a:lnTo>
                    <a:cubicBezTo>
                      <a:pt x="4483" y="80"/>
                      <a:pt x="4499" y="80"/>
                      <a:pt x="4516" y="87"/>
                    </a:cubicBezTo>
                    <a:lnTo>
                      <a:pt x="4516" y="87"/>
                    </a:lnTo>
                    <a:cubicBezTo>
                      <a:pt x="4532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5" y="140"/>
                      <a:pt x="4524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8" y="1531"/>
                      <a:pt x="4196" y="1531"/>
                    </a:cubicBezTo>
                    <a:lnTo>
                      <a:pt x="4196" y="1531"/>
                    </a:lnTo>
                    <a:cubicBezTo>
                      <a:pt x="4174" y="1531"/>
                      <a:pt x="4155" y="1529"/>
                      <a:pt x="4139" y="1523"/>
                    </a:cubicBezTo>
                    <a:lnTo>
                      <a:pt x="4139" y="1523"/>
                    </a:lnTo>
                    <a:cubicBezTo>
                      <a:pt x="4122" y="1516"/>
                      <a:pt x="4109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6" y="1187"/>
                    </a:lnTo>
                    <a:lnTo>
                      <a:pt x="3803" y="1148"/>
                    </a:lnTo>
                    <a:lnTo>
                      <a:pt x="3770" y="1111"/>
                    </a:lnTo>
                    <a:lnTo>
                      <a:pt x="3737" y="1072"/>
                    </a:lnTo>
                    <a:lnTo>
                      <a:pt x="3705" y="1034"/>
                    </a:lnTo>
                    <a:lnTo>
                      <a:pt x="3672" y="996"/>
                    </a:lnTo>
                    <a:lnTo>
                      <a:pt x="3639" y="958"/>
                    </a:lnTo>
                    <a:lnTo>
                      <a:pt x="3606" y="919"/>
                    </a:lnTo>
                    <a:lnTo>
                      <a:pt x="3574" y="880"/>
                    </a:lnTo>
                    <a:lnTo>
                      <a:pt x="3574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3" y="852"/>
                    </a:cubicBezTo>
                    <a:lnTo>
                      <a:pt x="3483" y="852"/>
                    </a:lnTo>
                    <a:cubicBezTo>
                      <a:pt x="3466" y="858"/>
                      <a:pt x="3453" y="868"/>
                      <a:pt x="3442" y="880"/>
                    </a:cubicBezTo>
                    <a:lnTo>
                      <a:pt x="3409" y="919"/>
                    </a:lnTo>
                    <a:lnTo>
                      <a:pt x="3311" y="1034"/>
                    </a:lnTo>
                    <a:lnTo>
                      <a:pt x="3278" y="1072"/>
                    </a:lnTo>
                    <a:lnTo>
                      <a:pt x="3245" y="1111"/>
                    </a:lnTo>
                    <a:lnTo>
                      <a:pt x="3147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7" y="1506"/>
                      <a:pt x="2893" y="1516"/>
                      <a:pt x="2877" y="1523"/>
                    </a:cubicBezTo>
                    <a:lnTo>
                      <a:pt x="2877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8" y="1531"/>
                      <a:pt x="2778" y="1529"/>
                      <a:pt x="2762" y="1523"/>
                    </a:cubicBezTo>
                    <a:lnTo>
                      <a:pt x="2762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3" y="1468"/>
                      <a:pt x="2754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2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6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7" y="996"/>
                    </a:lnTo>
                    <a:lnTo>
                      <a:pt x="3180" y="958"/>
                    </a:lnTo>
                    <a:lnTo>
                      <a:pt x="3213" y="919"/>
                    </a:lnTo>
                    <a:lnTo>
                      <a:pt x="3245" y="880"/>
                    </a:lnTo>
                    <a:lnTo>
                      <a:pt x="3278" y="842"/>
                    </a:lnTo>
                    <a:lnTo>
                      <a:pt x="3278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8" y="766"/>
                    </a:cubicBezTo>
                    <a:lnTo>
                      <a:pt x="3245" y="728"/>
                    </a:lnTo>
                    <a:lnTo>
                      <a:pt x="3213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6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2" y="268"/>
                    </a:lnTo>
                    <a:lnTo>
                      <a:pt x="2754" y="153"/>
                    </a:lnTo>
                    <a:lnTo>
                      <a:pt x="2754" y="153"/>
                    </a:lnTo>
                    <a:cubicBezTo>
                      <a:pt x="2743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2" y="87"/>
                    </a:cubicBezTo>
                    <a:lnTo>
                      <a:pt x="2762" y="87"/>
                    </a:lnTo>
                    <a:cubicBezTo>
                      <a:pt x="2778" y="80"/>
                      <a:pt x="2798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7" y="87"/>
                    </a:cubicBezTo>
                    <a:lnTo>
                      <a:pt x="2877" y="87"/>
                    </a:lnTo>
                    <a:cubicBezTo>
                      <a:pt x="2893" y="92"/>
                      <a:pt x="2907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6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7" y="383"/>
                    </a:lnTo>
                    <a:lnTo>
                      <a:pt x="3180" y="421"/>
                    </a:lnTo>
                    <a:lnTo>
                      <a:pt x="3213" y="460"/>
                    </a:lnTo>
                    <a:lnTo>
                      <a:pt x="3245" y="498"/>
                    </a:lnTo>
                    <a:lnTo>
                      <a:pt x="3278" y="536"/>
                    </a:lnTo>
                    <a:lnTo>
                      <a:pt x="3311" y="575"/>
                    </a:lnTo>
                    <a:lnTo>
                      <a:pt x="3344" y="613"/>
                    </a:lnTo>
                    <a:lnTo>
                      <a:pt x="3377" y="651"/>
                    </a:lnTo>
                    <a:lnTo>
                      <a:pt x="3409" y="689"/>
                    </a:lnTo>
                    <a:lnTo>
                      <a:pt x="3442" y="728"/>
                    </a:lnTo>
                    <a:lnTo>
                      <a:pt x="3442" y="728"/>
                    </a:lnTo>
                    <a:cubicBezTo>
                      <a:pt x="3453" y="740"/>
                      <a:pt x="3466" y="750"/>
                      <a:pt x="3483" y="757"/>
                    </a:cubicBezTo>
                    <a:lnTo>
                      <a:pt x="3483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4" y="728"/>
                    </a:cubicBezTo>
                    <a:lnTo>
                      <a:pt x="3606" y="689"/>
                    </a:lnTo>
                    <a:lnTo>
                      <a:pt x="3639" y="651"/>
                    </a:lnTo>
                    <a:lnTo>
                      <a:pt x="3737" y="536"/>
                    </a:lnTo>
                    <a:lnTo>
                      <a:pt x="3770" y="498"/>
                    </a:lnTo>
                    <a:lnTo>
                      <a:pt x="3803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9" y="102"/>
                      <a:pt x="4122" y="92"/>
                      <a:pt x="4139" y="87"/>
                    </a:cubicBezTo>
                    <a:lnTo>
                      <a:pt x="4139" y="87"/>
                    </a:lnTo>
                    <a:cubicBezTo>
                      <a:pt x="4155" y="80"/>
                      <a:pt x="4174" y="77"/>
                      <a:pt x="4196" y="77"/>
                    </a:cubicBezTo>
                    <a:lnTo>
                      <a:pt x="4196" y="77"/>
                    </a:lnTo>
                    <a:cubicBezTo>
                      <a:pt x="4218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70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9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6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1" y="791"/>
                      <a:pt x="3721" y="804"/>
                    </a:cubicBezTo>
                    <a:lnTo>
                      <a:pt x="3721" y="804"/>
                    </a:lnTo>
                    <a:cubicBezTo>
                      <a:pt x="3721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70" y="1516"/>
                      <a:pt x="4253" y="1523"/>
                    </a:cubicBezTo>
                    <a:lnTo>
                      <a:pt x="3925" y="1523"/>
                    </a:lnTo>
                    <a:lnTo>
                      <a:pt x="3925" y="1523"/>
                    </a:lnTo>
                    <a:cubicBezTo>
                      <a:pt x="3909" y="1529"/>
                      <a:pt x="3892" y="1529"/>
                      <a:pt x="3877" y="1523"/>
                    </a:cubicBezTo>
                    <a:lnTo>
                      <a:pt x="3877" y="1523"/>
                    </a:lnTo>
                    <a:cubicBezTo>
                      <a:pt x="3860" y="1516"/>
                      <a:pt x="3846" y="1506"/>
                      <a:pt x="3836" y="1494"/>
                    </a:cubicBezTo>
                    <a:lnTo>
                      <a:pt x="3803" y="1455"/>
                    </a:lnTo>
                    <a:lnTo>
                      <a:pt x="3770" y="1417"/>
                    </a:lnTo>
                    <a:lnTo>
                      <a:pt x="3770" y="1417"/>
                    </a:lnTo>
                    <a:cubicBezTo>
                      <a:pt x="3759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5" y="1404"/>
                      <a:pt x="3705" y="1417"/>
                    </a:cubicBezTo>
                    <a:lnTo>
                      <a:pt x="3705" y="1417"/>
                    </a:lnTo>
                    <a:cubicBezTo>
                      <a:pt x="3693" y="1430"/>
                      <a:pt x="3682" y="1436"/>
                      <a:pt x="3672" y="1436"/>
                    </a:cubicBezTo>
                    <a:lnTo>
                      <a:pt x="3672" y="1436"/>
                    </a:lnTo>
                    <a:cubicBezTo>
                      <a:pt x="3660" y="1436"/>
                      <a:pt x="3650" y="1430"/>
                      <a:pt x="3639" y="1417"/>
                    </a:cubicBezTo>
                    <a:lnTo>
                      <a:pt x="3606" y="1379"/>
                    </a:lnTo>
                    <a:lnTo>
                      <a:pt x="3574" y="1340"/>
                    </a:lnTo>
                    <a:lnTo>
                      <a:pt x="3574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3" y="1312"/>
                    </a:cubicBezTo>
                    <a:lnTo>
                      <a:pt x="3483" y="1312"/>
                    </a:lnTo>
                    <a:cubicBezTo>
                      <a:pt x="3466" y="1318"/>
                      <a:pt x="3453" y="1327"/>
                      <a:pt x="3442" y="1340"/>
                    </a:cubicBezTo>
                    <a:lnTo>
                      <a:pt x="3409" y="1379"/>
                    </a:lnTo>
                    <a:lnTo>
                      <a:pt x="3377" y="1417"/>
                    </a:lnTo>
                    <a:lnTo>
                      <a:pt x="3377" y="1417"/>
                    </a:lnTo>
                    <a:cubicBezTo>
                      <a:pt x="3365" y="1430"/>
                      <a:pt x="3354" y="1436"/>
                      <a:pt x="3344" y="1436"/>
                    </a:cubicBezTo>
                    <a:lnTo>
                      <a:pt x="3344" y="1436"/>
                    </a:lnTo>
                    <a:cubicBezTo>
                      <a:pt x="3333" y="1436"/>
                      <a:pt x="3322" y="1430"/>
                      <a:pt x="3311" y="1417"/>
                    </a:cubicBezTo>
                    <a:lnTo>
                      <a:pt x="3311" y="1417"/>
                    </a:lnTo>
                    <a:cubicBezTo>
                      <a:pt x="3300" y="1404"/>
                      <a:pt x="3289" y="1398"/>
                      <a:pt x="3278" y="1398"/>
                    </a:cubicBezTo>
                    <a:lnTo>
                      <a:pt x="3278" y="1398"/>
                    </a:lnTo>
                    <a:cubicBezTo>
                      <a:pt x="3267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9" y="1506"/>
                      <a:pt x="3155" y="1516"/>
                      <a:pt x="3139" y="1523"/>
                    </a:cubicBezTo>
                    <a:lnTo>
                      <a:pt x="3139" y="1523"/>
                    </a:lnTo>
                    <a:cubicBezTo>
                      <a:pt x="3122" y="1529"/>
                      <a:pt x="3106" y="1529"/>
                      <a:pt x="3090" y="1523"/>
                    </a:cubicBezTo>
                    <a:lnTo>
                      <a:pt x="3090" y="1523"/>
                    </a:lnTo>
                    <a:cubicBezTo>
                      <a:pt x="3073" y="1516"/>
                      <a:pt x="3065" y="1506"/>
                      <a:pt x="3065" y="1494"/>
                    </a:cubicBezTo>
                    <a:lnTo>
                      <a:pt x="3065" y="1494"/>
                    </a:lnTo>
                    <a:cubicBezTo>
                      <a:pt x="3065" y="1481"/>
                      <a:pt x="3071" y="1468"/>
                      <a:pt x="3081" y="1455"/>
                    </a:cubicBezTo>
                    <a:lnTo>
                      <a:pt x="3114" y="1417"/>
                    </a:lnTo>
                    <a:lnTo>
                      <a:pt x="3147" y="1379"/>
                    </a:lnTo>
                    <a:lnTo>
                      <a:pt x="3180" y="1340"/>
                    </a:lnTo>
                    <a:lnTo>
                      <a:pt x="3213" y="1302"/>
                    </a:lnTo>
                    <a:lnTo>
                      <a:pt x="3245" y="1264"/>
                    </a:lnTo>
                    <a:lnTo>
                      <a:pt x="3278" y="1225"/>
                    </a:lnTo>
                    <a:lnTo>
                      <a:pt x="3311" y="1187"/>
                    </a:lnTo>
                    <a:lnTo>
                      <a:pt x="3344" y="1148"/>
                    </a:lnTo>
                    <a:lnTo>
                      <a:pt x="3377" y="1111"/>
                    </a:lnTo>
                    <a:lnTo>
                      <a:pt x="3409" y="1072"/>
                    </a:lnTo>
                    <a:lnTo>
                      <a:pt x="3442" y="1034"/>
                    </a:lnTo>
                    <a:lnTo>
                      <a:pt x="3442" y="1034"/>
                    </a:lnTo>
                    <a:cubicBezTo>
                      <a:pt x="3453" y="1021"/>
                      <a:pt x="3466" y="1011"/>
                      <a:pt x="3483" y="1005"/>
                    </a:cubicBezTo>
                    <a:lnTo>
                      <a:pt x="3483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4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5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2" y="1516"/>
                      <a:pt x="3925" y="1523"/>
                    </a:cubicBezTo>
                    <a:lnTo>
                      <a:pt x="4253" y="1523"/>
                    </a:lnTo>
                    <a:close/>
                    <a:moveTo>
                      <a:pt x="2623" y="1455"/>
                    </a:moveTo>
                    <a:lnTo>
                      <a:pt x="2590" y="1494"/>
                    </a:lnTo>
                    <a:lnTo>
                      <a:pt x="2590" y="1494"/>
                    </a:lnTo>
                    <a:cubicBezTo>
                      <a:pt x="2579" y="1506"/>
                      <a:pt x="2565" y="1516"/>
                      <a:pt x="2549" y="1523"/>
                    </a:cubicBezTo>
                    <a:lnTo>
                      <a:pt x="2549" y="1523"/>
                    </a:lnTo>
                    <a:cubicBezTo>
                      <a:pt x="2533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1" y="1468"/>
                      <a:pt x="2492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90" y="1340"/>
                    </a:lnTo>
                    <a:lnTo>
                      <a:pt x="2688" y="1225"/>
                    </a:lnTo>
                    <a:lnTo>
                      <a:pt x="2721" y="1187"/>
                    </a:lnTo>
                    <a:lnTo>
                      <a:pt x="2754" y="1148"/>
                    </a:lnTo>
                    <a:lnTo>
                      <a:pt x="2852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6" y="842"/>
                    </a:lnTo>
                    <a:lnTo>
                      <a:pt x="3016" y="842"/>
                    </a:lnTo>
                    <a:cubicBezTo>
                      <a:pt x="3027" y="830"/>
                      <a:pt x="3032" y="817"/>
                      <a:pt x="3032" y="804"/>
                    </a:cubicBezTo>
                    <a:lnTo>
                      <a:pt x="3032" y="804"/>
                    </a:lnTo>
                    <a:cubicBezTo>
                      <a:pt x="3032" y="791"/>
                      <a:pt x="3027" y="778"/>
                      <a:pt x="3016" y="766"/>
                    </a:cubicBezTo>
                    <a:lnTo>
                      <a:pt x="2492" y="153"/>
                    </a:lnTo>
                    <a:lnTo>
                      <a:pt x="2492" y="153"/>
                    </a:lnTo>
                    <a:cubicBezTo>
                      <a:pt x="2481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3" y="80"/>
                      <a:pt x="2549" y="87"/>
                    </a:cubicBezTo>
                    <a:lnTo>
                      <a:pt x="2549" y="87"/>
                    </a:lnTo>
                    <a:cubicBezTo>
                      <a:pt x="2565" y="92"/>
                      <a:pt x="2579" y="102"/>
                      <a:pt x="2590" y="115"/>
                    </a:cubicBezTo>
                    <a:lnTo>
                      <a:pt x="2623" y="153"/>
                    </a:lnTo>
                    <a:lnTo>
                      <a:pt x="2655" y="192"/>
                    </a:lnTo>
                    <a:lnTo>
                      <a:pt x="2688" y="230"/>
                    </a:lnTo>
                    <a:lnTo>
                      <a:pt x="2721" y="268"/>
                    </a:lnTo>
                    <a:lnTo>
                      <a:pt x="2754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2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6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7" y="766"/>
                    </a:lnTo>
                    <a:lnTo>
                      <a:pt x="3147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7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4" y="1302"/>
                    </a:lnTo>
                    <a:lnTo>
                      <a:pt x="2655" y="1417"/>
                    </a:lnTo>
                    <a:lnTo>
                      <a:pt x="2623" y="1455"/>
                    </a:lnTo>
                    <a:close/>
                    <a:moveTo>
                      <a:pt x="2426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4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8" y="1443"/>
                      <a:pt x="2355" y="1444"/>
                      <a:pt x="2352" y="1446"/>
                    </a:cubicBezTo>
                    <a:lnTo>
                      <a:pt x="2352" y="1446"/>
                    </a:lnTo>
                    <a:cubicBezTo>
                      <a:pt x="2335" y="1452"/>
                      <a:pt x="2320" y="1452"/>
                      <a:pt x="2303" y="1446"/>
                    </a:cubicBezTo>
                    <a:lnTo>
                      <a:pt x="2303" y="1446"/>
                    </a:lnTo>
                    <a:cubicBezTo>
                      <a:pt x="2287" y="1439"/>
                      <a:pt x="2273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1" y="996"/>
                    </a:lnTo>
                    <a:lnTo>
                      <a:pt x="1868" y="958"/>
                    </a:lnTo>
                    <a:lnTo>
                      <a:pt x="1771" y="842"/>
                    </a:lnTo>
                    <a:lnTo>
                      <a:pt x="1771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1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3" y="179"/>
                      <a:pt x="2287" y="169"/>
                      <a:pt x="2303" y="162"/>
                    </a:cubicBezTo>
                    <a:lnTo>
                      <a:pt x="2303" y="162"/>
                    </a:lnTo>
                    <a:cubicBezTo>
                      <a:pt x="2320" y="157"/>
                      <a:pt x="2335" y="157"/>
                      <a:pt x="2352" y="162"/>
                    </a:cubicBezTo>
                    <a:lnTo>
                      <a:pt x="2352" y="162"/>
                    </a:lnTo>
                    <a:cubicBezTo>
                      <a:pt x="2355" y="163"/>
                      <a:pt x="2358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4" y="181"/>
                      <a:pt x="2393" y="192"/>
                    </a:cubicBezTo>
                    <a:lnTo>
                      <a:pt x="2426" y="230"/>
                    </a:lnTo>
                    <a:lnTo>
                      <a:pt x="2459" y="268"/>
                    </a:lnTo>
                    <a:lnTo>
                      <a:pt x="2492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90" y="421"/>
                    </a:lnTo>
                    <a:lnTo>
                      <a:pt x="2623" y="460"/>
                    </a:lnTo>
                    <a:lnTo>
                      <a:pt x="2655" y="498"/>
                    </a:lnTo>
                    <a:lnTo>
                      <a:pt x="2688" y="536"/>
                    </a:lnTo>
                    <a:lnTo>
                      <a:pt x="2721" y="575"/>
                    </a:lnTo>
                    <a:lnTo>
                      <a:pt x="2754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2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6" y="778"/>
                      <a:pt x="2901" y="791"/>
                      <a:pt x="2901" y="804"/>
                    </a:cubicBezTo>
                    <a:lnTo>
                      <a:pt x="2901" y="804"/>
                    </a:lnTo>
                    <a:cubicBezTo>
                      <a:pt x="2901" y="817"/>
                      <a:pt x="2896" y="830"/>
                      <a:pt x="2885" y="842"/>
                    </a:cubicBezTo>
                    <a:lnTo>
                      <a:pt x="2852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4" y="996"/>
                    </a:lnTo>
                    <a:lnTo>
                      <a:pt x="2721" y="1034"/>
                    </a:lnTo>
                    <a:lnTo>
                      <a:pt x="2688" y="1072"/>
                    </a:lnTo>
                    <a:lnTo>
                      <a:pt x="2655" y="1111"/>
                    </a:lnTo>
                    <a:lnTo>
                      <a:pt x="2623" y="1148"/>
                    </a:lnTo>
                    <a:lnTo>
                      <a:pt x="2590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2" y="1302"/>
                    </a:lnTo>
                    <a:lnTo>
                      <a:pt x="2459" y="1340"/>
                    </a:lnTo>
                    <a:lnTo>
                      <a:pt x="2426" y="1379"/>
                    </a:lnTo>
                    <a:close/>
                    <a:moveTo>
                      <a:pt x="2156" y="1523"/>
                    </a:moveTo>
                    <a:lnTo>
                      <a:pt x="2156" y="1523"/>
                    </a:lnTo>
                    <a:cubicBezTo>
                      <a:pt x="2139" y="1529"/>
                      <a:pt x="2123" y="1529"/>
                      <a:pt x="2106" y="1523"/>
                    </a:cubicBezTo>
                    <a:lnTo>
                      <a:pt x="2106" y="1523"/>
                    </a:lnTo>
                    <a:cubicBezTo>
                      <a:pt x="2090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7" y="1379"/>
                    </a:lnTo>
                    <a:lnTo>
                      <a:pt x="1934" y="1340"/>
                    </a:lnTo>
                    <a:lnTo>
                      <a:pt x="1901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3" y="1187"/>
                    </a:lnTo>
                    <a:lnTo>
                      <a:pt x="1771" y="1148"/>
                    </a:lnTo>
                    <a:lnTo>
                      <a:pt x="1737" y="1111"/>
                    </a:lnTo>
                    <a:lnTo>
                      <a:pt x="1705" y="1072"/>
                    </a:lnTo>
                    <a:lnTo>
                      <a:pt x="1672" y="1034"/>
                    </a:lnTo>
                    <a:lnTo>
                      <a:pt x="1639" y="996"/>
                    </a:lnTo>
                    <a:lnTo>
                      <a:pt x="1607" y="958"/>
                    </a:lnTo>
                    <a:lnTo>
                      <a:pt x="1573" y="919"/>
                    </a:lnTo>
                    <a:lnTo>
                      <a:pt x="1541" y="880"/>
                    </a:lnTo>
                    <a:lnTo>
                      <a:pt x="1509" y="842"/>
                    </a:lnTo>
                    <a:lnTo>
                      <a:pt x="1509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9" y="766"/>
                    </a:cubicBezTo>
                    <a:lnTo>
                      <a:pt x="1541" y="728"/>
                    </a:lnTo>
                    <a:lnTo>
                      <a:pt x="1573" y="689"/>
                    </a:lnTo>
                    <a:lnTo>
                      <a:pt x="1607" y="651"/>
                    </a:lnTo>
                    <a:lnTo>
                      <a:pt x="1705" y="536"/>
                    </a:lnTo>
                    <a:lnTo>
                      <a:pt x="1737" y="498"/>
                    </a:lnTo>
                    <a:lnTo>
                      <a:pt x="1771" y="460"/>
                    </a:lnTo>
                    <a:lnTo>
                      <a:pt x="1868" y="345"/>
                    </a:lnTo>
                    <a:lnTo>
                      <a:pt x="1901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90" y="92"/>
                      <a:pt x="2106" y="87"/>
                    </a:cubicBezTo>
                    <a:lnTo>
                      <a:pt x="2106" y="87"/>
                    </a:lnTo>
                    <a:cubicBezTo>
                      <a:pt x="2123" y="80"/>
                      <a:pt x="2139" y="80"/>
                      <a:pt x="2156" y="87"/>
                    </a:cubicBezTo>
                    <a:lnTo>
                      <a:pt x="2156" y="87"/>
                    </a:lnTo>
                    <a:cubicBezTo>
                      <a:pt x="2171" y="92"/>
                      <a:pt x="2180" y="102"/>
                      <a:pt x="2180" y="115"/>
                    </a:cubicBezTo>
                    <a:lnTo>
                      <a:pt x="2180" y="115"/>
                    </a:lnTo>
                    <a:cubicBezTo>
                      <a:pt x="2180" y="128"/>
                      <a:pt x="2175" y="140"/>
                      <a:pt x="2164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7" y="383"/>
                    </a:lnTo>
                    <a:lnTo>
                      <a:pt x="1934" y="421"/>
                    </a:lnTo>
                    <a:lnTo>
                      <a:pt x="1901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3" y="575"/>
                    </a:lnTo>
                    <a:lnTo>
                      <a:pt x="1771" y="613"/>
                    </a:lnTo>
                    <a:lnTo>
                      <a:pt x="1737" y="651"/>
                    </a:lnTo>
                    <a:lnTo>
                      <a:pt x="1705" y="689"/>
                    </a:lnTo>
                    <a:lnTo>
                      <a:pt x="1672" y="728"/>
                    </a:lnTo>
                    <a:lnTo>
                      <a:pt x="1639" y="766"/>
                    </a:lnTo>
                    <a:lnTo>
                      <a:pt x="1639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9" y="842"/>
                    </a:cubicBezTo>
                    <a:lnTo>
                      <a:pt x="1672" y="880"/>
                    </a:lnTo>
                    <a:lnTo>
                      <a:pt x="1705" y="919"/>
                    </a:lnTo>
                    <a:lnTo>
                      <a:pt x="1803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7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4" y="1455"/>
                    </a:lnTo>
                    <a:lnTo>
                      <a:pt x="2164" y="1455"/>
                    </a:lnTo>
                    <a:cubicBezTo>
                      <a:pt x="2175" y="1468"/>
                      <a:pt x="2180" y="1481"/>
                      <a:pt x="2180" y="1494"/>
                    </a:cubicBezTo>
                    <a:lnTo>
                      <a:pt x="2180" y="1494"/>
                    </a:lnTo>
                    <a:cubicBezTo>
                      <a:pt x="2180" y="1506"/>
                      <a:pt x="2171" y="1516"/>
                      <a:pt x="2156" y="1523"/>
                    </a:cubicBezTo>
                    <a:lnTo>
                      <a:pt x="1893" y="1523"/>
                    </a:lnTo>
                    <a:lnTo>
                      <a:pt x="1893" y="1523"/>
                    </a:lnTo>
                    <a:cubicBezTo>
                      <a:pt x="1877" y="1529"/>
                      <a:pt x="1858" y="1531"/>
                      <a:pt x="1836" y="1531"/>
                    </a:cubicBezTo>
                    <a:lnTo>
                      <a:pt x="1836" y="1531"/>
                    </a:lnTo>
                    <a:cubicBezTo>
                      <a:pt x="1814" y="1531"/>
                      <a:pt x="1795" y="1529"/>
                      <a:pt x="1778" y="1523"/>
                    </a:cubicBezTo>
                    <a:lnTo>
                      <a:pt x="1778" y="1523"/>
                    </a:lnTo>
                    <a:cubicBezTo>
                      <a:pt x="1762" y="1516"/>
                      <a:pt x="1749" y="1506"/>
                      <a:pt x="1737" y="1494"/>
                    </a:cubicBezTo>
                    <a:lnTo>
                      <a:pt x="1705" y="1455"/>
                    </a:lnTo>
                    <a:lnTo>
                      <a:pt x="1672" y="1417"/>
                    </a:lnTo>
                    <a:lnTo>
                      <a:pt x="1639" y="1379"/>
                    </a:lnTo>
                    <a:lnTo>
                      <a:pt x="1607" y="1340"/>
                    </a:lnTo>
                    <a:lnTo>
                      <a:pt x="1573" y="1302"/>
                    </a:lnTo>
                    <a:lnTo>
                      <a:pt x="1541" y="1264"/>
                    </a:lnTo>
                    <a:lnTo>
                      <a:pt x="1509" y="1225"/>
                    </a:lnTo>
                    <a:lnTo>
                      <a:pt x="1475" y="1187"/>
                    </a:lnTo>
                    <a:lnTo>
                      <a:pt x="1443" y="1148"/>
                    </a:lnTo>
                    <a:lnTo>
                      <a:pt x="1409" y="1111"/>
                    </a:lnTo>
                    <a:lnTo>
                      <a:pt x="1377" y="1072"/>
                    </a:lnTo>
                    <a:lnTo>
                      <a:pt x="1344" y="1034"/>
                    </a:lnTo>
                    <a:lnTo>
                      <a:pt x="1311" y="996"/>
                    </a:lnTo>
                    <a:lnTo>
                      <a:pt x="1279" y="958"/>
                    </a:lnTo>
                    <a:lnTo>
                      <a:pt x="1245" y="919"/>
                    </a:lnTo>
                    <a:lnTo>
                      <a:pt x="1213" y="880"/>
                    </a:lnTo>
                    <a:lnTo>
                      <a:pt x="1213" y="880"/>
                    </a:lnTo>
                    <a:cubicBezTo>
                      <a:pt x="1202" y="868"/>
                      <a:pt x="1188" y="858"/>
                      <a:pt x="1172" y="852"/>
                    </a:cubicBezTo>
                    <a:lnTo>
                      <a:pt x="1172" y="852"/>
                    </a:lnTo>
                    <a:cubicBezTo>
                      <a:pt x="1155" y="846"/>
                      <a:pt x="1140" y="846"/>
                      <a:pt x="1123" y="852"/>
                    </a:cubicBezTo>
                    <a:lnTo>
                      <a:pt x="1123" y="852"/>
                    </a:lnTo>
                    <a:cubicBezTo>
                      <a:pt x="1106" y="858"/>
                      <a:pt x="1093" y="868"/>
                      <a:pt x="1082" y="880"/>
                    </a:cubicBezTo>
                    <a:lnTo>
                      <a:pt x="1049" y="919"/>
                    </a:lnTo>
                    <a:lnTo>
                      <a:pt x="951" y="1034"/>
                    </a:lnTo>
                    <a:lnTo>
                      <a:pt x="918" y="1072"/>
                    </a:lnTo>
                    <a:lnTo>
                      <a:pt x="885" y="1111"/>
                    </a:lnTo>
                    <a:lnTo>
                      <a:pt x="787" y="1225"/>
                    </a:lnTo>
                    <a:lnTo>
                      <a:pt x="754" y="1264"/>
                    </a:lnTo>
                    <a:lnTo>
                      <a:pt x="721" y="1302"/>
                    </a:lnTo>
                    <a:lnTo>
                      <a:pt x="623" y="1417"/>
                    </a:lnTo>
                    <a:lnTo>
                      <a:pt x="590" y="1455"/>
                    </a:lnTo>
                    <a:lnTo>
                      <a:pt x="558" y="1494"/>
                    </a:lnTo>
                    <a:lnTo>
                      <a:pt x="558" y="1494"/>
                    </a:lnTo>
                    <a:cubicBezTo>
                      <a:pt x="547" y="1506"/>
                      <a:pt x="533" y="1516"/>
                      <a:pt x="517" y="1523"/>
                    </a:cubicBezTo>
                    <a:lnTo>
                      <a:pt x="517" y="1523"/>
                    </a:lnTo>
                    <a:cubicBezTo>
                      <a:pt x="500" y="1529"/>
                      <a:pt x="481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2" y="1523"/>
                    </a:cubicBezTo>
                    <a:lnTo>
                      <a:pt x="402" y="1523"/>
                    </a:lnTo>
                    <a:cubicBezTo>
                      <a:pt x="385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3" y="1468"/>
                      <a:pt x="394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2" y="1340"/>
                    </a:lnTo>
                    <a:lnTo>
                      <a:pt x="525" y="1302"/>
                    </a:lnTo>
                    <a:lnTo>
                      <a:pt x="558" y="1264"/>
                    </a:lnTo>
                    <a:lnTo>
                      <a:pt x="590" y="1225"/>
                    </a:lnTo>
                    <a:lnTo>
                      <a:pt x="623" y="1187"/>
                    </a:lnTo>
                    <a:lnTo>
                      <a:pt x="656" y="1148"/>
                    </a:lnTo>
                    <a:lnTo>
                      <a:pt x="689" y="1111"/>
                    </a:lnTo>
                    <a:lnTo>
                      <a:pt x="721" y="1072"/>
                    </a:lnTo>
                    <a:lnTo>
                      <a:pt x="754" y="1034"/>
                    </a:lnTo>
                    <a:lnTo>
                      <a:pt x="787" y="996"/>
                    </a:lnTo>
                    <a:lnTo>
                      <a:pt x="820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8" y="842"/>
                    </a:lnTo>
                    <a:lnTo>
                      <a:pt x="918" y="842"/>
                    </a:lnTo>
                    <a:cubicBezTo>
                      <a:pt x="929" y="830"/>
                      <a:pt x="935" y="817"/>
                      <a:pt x="935" y="804"/>
                    </a:cubicBezTo>
                    <a:lnTo>
                      <a:pt x="935" y="804"/>
                    </a:lnTo>
                    <a:cubicBezTo>
                      <a:pt x="935" y="791"/>
                      <a:pt x="929" y="778"/>
                      <a:pt x="918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20" y="651"/>
                    </a:lnTo>
                    <a:lnTo>
                      <a:pt x="721" y="536"/>
                    </a:lnTo>
                    <a:lnTo>
                      <a:pt x="689" y="498"/>
                    </a:lnTo>
                    <a:lnTo>
                      <a:pt x="656" y="460"/>
                    </a:lnTo>
                    <a:lnTo>
                      <a:pt x="558" y="345"/>
                    </a:lnTo>
                    <a:lnTo>
                      <a:pt x="525" y="306"/>
                    </a:lnTo>
                    <a:lnTo>
                      <a:pt x="492" y="268"/>
                    </a:lnTo>
                    <a:lnTo>
                      <a:pt x="394" y="153"/>
                    </a:lnTo>
                    <a:lnTo>
                      <a:pt x="394" y="153"/>
                    </a:lnTo>
                    <a:cubicBezTo>
                      <a:pt x="383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5" y="92"/>
                      <a:pt x="402" y="87"/>
                    </a:cubicBezTo>
                    <a:lnTo>
                      <a:pt x="402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1" y="77"/>
                      <a:pt x="500" y="80"/>
                      <a:pt x="517" y="87"/>
                    </a:cubicBezTo>
                    <a:lnTo>
                      <a:pt x="517" y="87"/>
                    </a:lnTo>
                    <a:cubicBezTo>
                      <a:pt x="533" y="92"/>
                      <a:pt x="547" y="102"/>
                      <a:pt x="558" y="115"/>
                    </a:cubicBezTo>
                    <a:lnTo>
                      <a:pt x="590" y="153"/>
                    </a:lnTo>
                    <a:lnTo>
                      <a:pt x="623" y="192"/>
                    </a:lnTo>
                    <a:lnTo>
                      <a:pt x="656" y="230"/>
                    </a:lnTo>
                    <a:lnTo>
                      <a:pt x="689" y="268"/>
                    </a:lnTo>
                    <a:lnTo>
                      <a:pt x="721" y="306"/>
                    </a:lnTo>
                    <a:lnTo>
                      <a:pt x="754" y="345"/>
                    </a:lnTo>
                    <a:lnTo>
                      <a:pt x="787" y="383"/>
                    </a:lnTo>
                    <a:lnTo>
                      <a:pt x="820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8" y="536"/>
                    </a:lnTo>
                    <a:lnTo>
                      <a:pt x="951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2" y="728"/>
                    </a:lnTo>
                    <a:lnTo>
                      <a:pt x="1082" y="728"/>
                    </a:lnTo>
                    <a:cubicBezTo>
                      <a:pt x="1093" y="740"/>
                      <a:pt x="1106" y="750"/>
                      <a:pt x="1123" y="757"/>
                    </a:cubicBezTo>
                    <a:lnTo>
                      <a:pt x="1123" y="757"/>
                    </a:lnTo>
                    <a:cubicBezTo>
                      <a:pt x="1140" y="763"/>
                      <a:pt x="1155" y="763"/>
                      <a:pt x="1172" y="757"/>
                    </a:cubicBezTo>
                    <a:lnTo>
                      <a:pt x="1172" y="757"/>
                    </a:lnTo>
                    <a:cubicBezTo>
                      <a:pt x="1188" y="750"/>
                      <a:pt x="1202" y="740"/>
                      <a:pt x="1213" y="728"/>
                    </a:cubicBezTo>
                    <a:lnTo>
                      <a:pt x="1245" y="689"/>
                    </a:lnTo>
                    <a:lnTo>
                      <a:pt x="1279" y="651"/>
                    </a:lnTo>
                    <a:lnTo>
                      <a:pt x="1377" y="536"/>
                    </a:lnTo>
                    <a:lnTo>
                      <a:pt x="1409" y="498"/>
                    </a:lnTo>
                    <a:lnTo>
                      <a:pt x="1443" y="460"/>
                    </a:lnTo>
                    <a:lnTo>
                      <a:pt x="1541" y="345"/>
                    </a:lnTo>
                    <a:lnTo>
                      <a:pt x="1573" y="306"/>
                    </a:lnTo>
                    <a:lnTo>
                      <a:pt x="1607" y="268"/>
                    </a:lnTo>
                    <a:lnTo>
                      <a:pt x="1705" y="153"/>
                    </a:lnTo>
                    <a:lnTo>
                      <a:pt x="1737" y="115"/>
                    </a:lnTo>
                    <a:lnTo>
                      <a:pt x="1737" y="115"/>
                    </a:lnTo>
                    <a:cubicBezTo>
                      <a:pt x="1749" y="102"/>
                      <a:pt x="1762" y="92"/>
                      <a:pt x="1778" y="87"/>
                    </a:cubicBezTo>
                    <a:lnTo>
                      <a:pt x="1778" y="87"/>
                    </a:lnTo>
                    <a:cubicBezTo>
                      <a:pt x="1795" y="80"/>
                      <a:pt x="1814" y="77"/>
                      <a:pt x="1836" y="77"/>
                    </a:cubicBezTo>
                    <a:lnTo>
                      <a:pt x="1836" y="77"/>
                    </a:lnTo>
                    <a:cubicBezTo>
                      <a:pt x="1858" y="77"/>
                      <a:pt x="1877" y="80"/>
                      <a:pt x="1893" y="87"/>
                    </a:cubicBezTo>
                    <a:lnTo>
                      <a:pt x="1893" y="87"/>
                    </a:lnTo>
                    <a:cubicBezTo>
                      <a:pt x="1910" y="92"/>
                      <a:pt x="1918" y="102"/>
                      <a:pt x="1918" y="115"/>
                    </a:cubicBezTo>
                    <a:lnTo>
                      <a:pt x="1918" y="115"/>
                    </a:lnTo>
                    <a:cubicBezTo>
                      <a:pt x="1918" y="128"/>
                      <a:pt x="1913" y="140"/>
                      <a:pt x="1901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3" y="268"/>
                    </a:lnTo>
                    <a:lnTo>
                      <a:pt x="1705" y="383"/>
                    </a:lnTo>
                    <a:lnTo>
                      <a:pt x="1672" y="421"/>
                    </a:lnTo>
                    <a:lnTo>
                      <a:pt x="1639" y="460"/>
                    </a:lnTo>
                    <a:lnTo>
                      <a:pt x="1541" y="575"/>
                    </a:lnTo>
                    <a:lnTo>
                      <a:pt x="1509" y="613"/>
                    </a:lnTo>
                    <a:lnTo>
                      <a:pt x="1475" y="651"/>
                    </a:lnTo>
                    <a:lnTo>
                      <a:pt x="1377" y="766"/>
                    </a:lnTo>
                    <a:lnTo>
                      <a:pt x="1377" y="766"/>
                    </a:lnTo>
                    <a:cubicBezTo>
                      <a:pt x="1366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6" y="830"/>
                      <a:pt x="1377" y="842"/>
                    </a:cubicBezTo>
                    <a:lnTo>
                      <a:pt x="1901" y="1455"/>
                    </a:lnTo>
                    <a:lnTo>
                      <a:pt x="1901" y="1455"/>
                    </a:lnTo>
                    <a:cubicBezTo>
                      <a:pt x="1913" y="1468"/>
                      <a:pt x="1918" y="1481"/>
                      <a:pt x="1918" y="1494"/>
                    </a:cubicBezTo>
                    <a:lnTo>
                      <a:pt x="1918" y="1494"/>
                    </a:lnTo>
                    <a:cubicBezTo>
                      <a:pt x="1918" y="1506"/>
                      <a:pt x="1910" y="1516"/>
                      <a:pt x="1893" y="1523"/>
                    </a:cubicBezTo>
                    <a:lnTo>
                      <a:pt x="1565" y="1523"/>
                    </a:lnTo>
                    <a:lnTo>
                      <a:pt x="1565" y="1523"/>
                    </a:lnTo>
                    <a:cubicBezTo>
                      <a:pt x="1549" y="1529"/>
                      <a:pt x="1532" y="1529"/>
                      <a:pt x="1516" y="1523"/>
                    </a:cubicBezTo>
                    <a:lnTo>
                      <a:pt x="1516" y="1523"/>
                    </a:lnTo>
                    <a:cubicBezTo>
                      <a:pt x="1500" y="1516"/>
                      <a:pt x="1486" y="1506"/>
                      <a:pt x="1475" y="1494"/>
                    </a:cubicBezTo>
                    <a:lnTo>
                      <a:pt x="1443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9" y="1404"/>
                      <a:pt x="1388" y="1398"/>
                      <a:pt x="1377" y="1398"/>
                    </a:cubicBezTo>
                    <a:lnTo>
                      <a:pt x="1377" y="1398"/>
                    </a:lnTo>
                    <a:cubicBezTo>
                      <a:pt x="1366" y="1398"/>
                      <a:pt x="1355" y="1404"/>
                      <a:pt x="1344" y="1417"/>
                    </a:cubicBezTo>
                    <a:lnTo>
                      <a:pt x="1344" y="1417"/>
                    </a:lnTo>
                    <a:cubicBezTo>
                      <a:pt x="1333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9" y="1417"/>
                    </a:cubicBezTo>
                    <a:lnTo>
                      <a:pt x="1245" y="1379"/>
                    </a:lnTo>
                    <a:lnTo>
                      <a:pt x="1213" y="1340"/>
                    </a:lnTo>
                    <a:lnTo>
                      <a:pt x="1213" y="1340"/>
                    </a:lnTo>
                    <a:cubicBezTo>
                      <a:pt x="1202" y="1327"/>
                      <a:pt x="1188" y="1318"/>
                      <a:pt x="1172" y="1312"/>
                    </a:cubicBezTo>
                    <a:lnTo>
                      <a:pt x="1172" y="1312"/>
                    </a:lnTo>
                    <a:cubicBezTo>
                      <a:pt x="1155" y="1305"/>
                      <a:pt x="1140" y="1305"/>
                      <a:pt x="1123" y="1312"/>
                    </a:cubicBezTo>
                    <a:lnTo>
                      <a:pt x="1123" y="1312"/>
                    </a:lnTo>
                    <a:cubicBezTo>
                      <a:pt x="1106" y="1318"/>
                      <a:pt x="1093" y="1327"/>
                      <a:pt x="1082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5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2" y="1430"/>
                      <a:pt x="951" y="1417"/>
                    </a:cubicBezTo>
                    <a:lnTo>
                      <a:pt x="951" y="1417"/>
                    </a:lnTo>
                    <a:cubicBezTo>
                      <a:pt x="940" y="1404"/>
                      <a:pt x="929" y="1398"/>
                      <a:pt x="918" y="1398"/>
                    </a:cubicBezTo>
                    <a:lnTo>
                      <a:pt x="918" y="1398"/>
                    </a:lnTo>
                    <a:cubicBezTo>
                      <a:pt x="907" y="1398"/>
                      <a:pt x="896" y="1404"/>
                      <a:pt x="885" y="1417"/>
                    </a:cubicBezTo>
                    <a:lnTo>
                      <a:pt x="820" y="1494"/>
                    </a:lnTo>
                    <a:lnTo>
                      <a:pt x="820" y="1494"/>
                    </a:lnTo>
                    <a:cubicBezTo>
                      <a:pt x="809" y="1506"/>
                      <a:pt x="795" y="1516"/>
                      <a:pt x="779" y="1523"/>
                    </a:cubicBezTo>
                    <a:lnTo>
                      <a:pt x="779" y="1523"/>
                    </a:lnTo>
                    <a:cubicBezTo>
                      <a:pt x="762" y="1529"/>
                      <a:pt x="746" y="1529"/>
                      <a:pt x="730" y="1523"/>
                    </a:cubicBezTo>
                    <a:lnTo>
                      <a:pt x="730" y="1523"/>
                    </a:lnTo>
                    <a:cubicBezTo>
                      <a:pt x="713" y="1516"/>
                      <a:pt x="705" y="1506"/>
                      <a:pt x="705" y="1494"/>
                    </a:cubicBezTo>
                    <a:lnTo>
                      <a:pt x="705" y="1494"/>
                    </a:lnTo>
                    <a:cubicBezTo>
                      <a:pt x="705" y="1481"/>
                      <a:pt x="710" y="1468"/>
                      <a:pt x="721" y="1455"/>
                    </a:cubicBezTo>
                    <a:lnTo>
                      <a:pt x="754" y="1417"/>
                    </a:lnTo>
                    <a:lnTo>
                      <a:pt x="787" y="1379"/>
                    </a:lnTo>
                    <a:lnTo>
                      <a:pt x="820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8" y="1225"/>
                    </a:lnTo>
                    <a:lnTo>
                      <a:pt x="951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2" y="1034"/>
                    </a:lnTo>
                    <a:lnTo>
                      <a:pt x="1082" y="1034"/>
                    </a:lnTo>
                    <a:cubicBezTo>
                      <a:pt x="1093" y="1021"/>
                      <a:pt x="1106" y="1011"/>
                      <a:pt x="1123" y="1005"/>
                    </a:cubicBezTo>
                    <a:lnTo>
                      <a:pt x="1123" y="1005"/>
                    </a:lnTo>
                    <a:cubicBezTo>
                      <a:pt x="1140" y="999"/>
                      <a:pt x="1155" y="999"/>
                      <a:pt x="1172" y="1005"/>
                    </a:cubicBezTo>
                    <a:lnTo>
                      <a:pt x="1172" y="1005"/>
                    </a:lnTo>
                    <a:cubicBezTo>
                      <a:pt x="1188" y="1011"/>
                      <a:pt x="1202" y="1021"/>
                      <a:pt x="1213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5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lnTo>
                      <a:pt x="2156" y="1523"/>
                    </a:lnTo>
                    <a:close/>
                    <a:moveTo>
                      <a:pt x="262" y="1455"/>
                    </a:moveTo>
                    <a:lnTo>
                      <a:pt x="230" y="1494"/>
                    </a:lnTo>
                    <a:lnTo>
                      <a:pt x="230" y="1494"/>
                    </a:lnTo>
                    <a:cubicBezTo>
                      <a:pt x="219" y="1506"/>
                      <a:pt x="205" y="1516"/>
                      <a:pt x="189" y="1523"/>
                    </a:cubicBezTo>
                    <a:lnTo>
                      <a:pt x="189" y="1523"/>
                    </a:lnTo>
                    <a:cubicBezTo>
                      <a:pt x="172" y="1529"/>
                      <a:pt x="156" y="1529"/>
                      <a:pt x="140" y="1523"/>
                    </a:cubicBezTo>
                    <a:lnTo>
                      <a:pt x="140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1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30" y="1340"/>
                    </a:lnTo>
                    <a:lnTo>
                      <a:pt x="328" y="1225"/>
                    </a:lnTo>
                    <a:lnTo>
                      <a:pt x="361" y="1187"/>
                    </a:lnTo>
                    <a:lnTo>
                      <a:pt x="394" y="1148"/>
                    </a:lnTo>
                    <a:lnTo>
                      <a:pt x="492" y="1034"/>
                    </a:lnTo>
                    <a:lnTo>
                      <a:pt x="525" y="996"/>
                    </a:lnTo>
                    <a:lnTo>
                      <a:pt x="558" y="958"/>
                    </a:lnTo>
                    <a:lnTo>
                      <a:pt x="656" y="842"/>
                    </a:lnTo>
                    <a:lnTo>
                      <a:pt x="656" y="842"/>
                    </a:lnTo>
                    <a:cubicBezTo>
                      <a:pt x="667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7" y="778"/>
                      <a:pt x="656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1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40" y="87"/>
                    </a:cubicBezTo>
                    <a:lnTo>
                      <a:pt x="140" y="87"/>
                    </a:lnTo>
                    <a:cubicBezTo>
                      <a:pt x="156" y="80"/>
                      <a:pt x="172" y="80"/>
                      <a:pt x="189" y="87"/>
                    </a:cubicBezTo>
                    <a:lnTo>
                      <a:pt x="189" y="87"/>
                    </a:lnTo>
                    <a:cubicBezTo>
                      <a:pt x="205" y="92"/>
                      <a:pt x="219" y="102"/>
                      <a:pt x="230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1" y="268"/>
                    </a:lnTo>
                    <a:lnTo>
                      <a:pt x="394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2" y="421"/>
                    </a:lnTo>
                    <a:lnTo>
                      <a:pt x="525" y="460"/>
                    </a:lnTo>
                    <a:lnTo>
                      <a:pt x="558" y="498"/>
                    </a:lnTo>
                    <a:lnTo>
                      <a:pt x="590" y="536"/>
                    </a:lnTo>
                    <a:lnTo>
                      <a:pt x="623" y="575"/>
                    </a:lnTo>
                    <a:lnTo>
                      <a:pt x="656" y="613"/>
                    </a:lnTo>
                    <a:lnTo>
                      <a:pt x="689" y="651"/>
                    </a:lnTo>
                    <a:lnTo>
                      <a:pt x="721" y="689"/>
                    </a:lnTo>
                    <a:lnTo>
                      <a:pt x="754" y="728"/>
                    </a:lnTo>
                    <a:lnTo>
                      <a:pt x="787" y="766"/>
                    </a:lnTo>
                    <a:lnTo>
                      <a:pt x="787" y="766"/>
                    </a:lnTo>
                    <a:cubicBezTo>
                      <a:pt x="798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8" y="830"/>
                      <a:pt x="787" y="842"/>
                    </a:cubicBezTo>
                    <a:lnTo>
                      <a:pt x="754" y="880"/>
                    </a:lnTo>
                    <a:lnTo>
                      <a:pt x="721" y="919"/>
                    </a:lnTo>
                    <a:lnTo>
                      <a:pt x="623" y="1034"/>
                    </a:lnTo>
                    <a:lnTo>
                      <a:pt x="590" y="1072"/>
                    </a:lnTo>
                    <a:lnTo>
                      <a:pt x="558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4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30" y="87"/>
                    </a:moveTo>
                    <a:lnTo>
                      <a:pt x="730" y="87"/>
                    </a:lnTo>
                    <a:cubicBezTo>
                      <a:pt x="746" y="80"/>
                      <a:pt x="762" y="80"/>
                      <a:pt x="779" y="87"/>
                    </a:cubicBezTo>
                    <a:lnTo>
                      <a:pt x="779" y="87"/>
                    </a:lnTo>
                    <a:cubicBezTo>
                      <a:pt x="795" y="92"/>
                      <a:pt x="809" y="102"/>
                      <a:pt x="820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6" y="204"/>
                      <a:pt x="907" y="210"/>
                      <a:pt x="918" y="210"/>
                    </a:cubicBezTo>
                    <a:lnTo>
                      <a:pt x="918" y="210"/>
                    </a:lnTo>
                    <a:cubicBezTo>
                      <a:pt x="929" y="210"/>
                      <a:pt x="940" y="204"/>
                      <a:pt x="951" y="192"/>
                    </a:cubicBezTo>
                    <a:lnTo>
                      <a:pt x="951" y="192"/>
                    </a:lnTo>
                    <a:cubicBezTo>
                      <a:pt x="962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5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2" y="268"/>
                    </a:lnTo>
                    <a:lnTo>
                      <a:pt x="1082" y="268"/>
                    </a:lnTo>
                    <a:cubicBezTo>
                      <a:pt x="1093" y="281"/>
                      <a:pt x="1106" y="290"/>
                      <a:pt x="1123" y="297"/>
                    </a:cubicBezTo>
                    <a:lnTo>
                      <a:pt x="1123" y="297"/>
                    </a:lnTo>
                    <a:cubicBezTo>
                      <a:pt x="1140" y="303"/>
                      <a:pt x="1155" y="303"/>
                      <a:pt x="1172" y="297"/>
                    </a:cubicBezTo>
                    <a:lnTo>
                      <a:pt x="1172" y="297"/>
                    </a:lnTo>
                    <a:cubicBezTo>
                      <a:pt x="1188" y="290"/>
                      <a:pt x="1202" y="281"/>
                      <a:pt x="1213" y="268"/>
                    </a:cubicBezTo>
                    <a:lnTo>
                      <a:pt x="1279" y="192"/>
                    </a:lnTo>
                    <a:lnTo>
                      <a:pt x="1279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3" y="179"/>
                      <a:pt x="1344" y="192"/>
                    </a:cubicBezTo>
                    <a:lnTo>
                      <a:pt x="1344" y="192"/>
                    </a:lnTo>
                    <a:cubicBezTo>
                      <a:pt x="1355" y="204"/>
                      <a:pt x="1366" y="210"/>
                      <a:pt x="1377" y="210"/>
                    </a:cubicBezTo>
                    <a:lnTo>
                      <a:pt x="1377" y="210"/>
                    </a:lnTo>
                    <a:cubicBezTo>
                      <a:pt x="1388" y="210"/>
                      <a:pt x="1399" y="204"/>
                      <a:pt x="1409" y="192"/>
                    </a:cubicBezTo>
                    <a:lnTo>
                      <a:pt x="1443" y="153"/>
                    </a:lnTo>
                    <a:lnTo>
                      <a:pt x="1475" y="115"/>
                    </a:lnTo>
                    <a:lnTo>
                      <a:pt x="1475" y="115"/>
                    </a:lnTo>
                    <a:cubicBezTo>
                      <a:pt x="1486" y="102"/>
                      <a:pt x="1500" y="92"/>
                      <a:pt x="1516" y="87"/>
                    </a:cubicBezTo>
                    <a:lnTo>
                      <a:pt x="1516" y="87"/>
                    </a:lnTo>
                    <a:cubicBezTo>
                      <a:pt x="1532" y="80"/>
                      <a:pt x="1549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5" y="140"/>
                      <a:pt x="1573" y="153"/>
                    </a:cubicBezTo>
                    <a:lnTo>
                      <a:pt x="1541" y="192"/>
                    </a:lnTo>
                    <a:lnTo>
                      <a:pt x="1509" y="230"/>
                    </a:lnTo>
                    <a:lnTo>
                      <a:pt x="1475" y="268"/>
                    </a:lnTo>
                    <a:lnTo>
                      <a:pt x="1377" y="383"/>
                    </a:lnTo>
                    <a:lnTo>
                      <a:pt x="1344" y="421"/>
                    </a:lnTo>
                    <a:lnTo>
                      <a:pt x="1311" y="460"/>
                    </a:lnTo>
                    <a:lnTo>
                      <a:pt x="1213" y="575"/>
                    </a:lnTo>
                    <a:lnTo>
                      <a:pt x="1213" y="575"/>
                    </a:lnTo>
                    <a:cubicBezTo>
                      <a:pt x="1202" y="587"/>
                      <a:pt x="1188" y="597"/>
                      <a:pt x="1172" y="603"/>
                    </a:cubicBezTo>
                    <a:lnTo>
                      <a:pt x="1172" y="603"/>
                    </a:lnTo>
                    <a:cubicBezTo>
                      <a:pt x="1155" y="609"/>
                      <a:pt x="1140" y="609"/>
                      <a:pt x="1123" y="603"/>
                    </a:cubicBezTo>
                    <a:lnTo>
                      <a:pt x="1123" y="603"/>
                    </a:lnTo>
                    <a:cubicBezTo>
                      <a:pt x="1106" y="597"/>
                      <a:pt x="1093" y="587"/>
                      <a:pt x="1082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20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5" y="128"/>
                      <a:pt x="705" y="115"/>
                    </a:cubicBezTo>
                    <a:lnTo>
                      <a:pt x="705" y="115"/>
                    </a:lnTo>
                    <a:cubicBezTo>
                      <a:pt x="705" y="102"/>
                      <a:pt x="713" y="92"/>
                      <a:pt x="730" y="87"/>
                    </a:cubicBezTo>
                    <a:lnTo>
                      <a:pt x="3090" y="87"/>
                    </a:lnTo>
                    <a:lnTo>
                      <a:pt x="3090" y="87"/>
                    </a:lnTo>
                    <a:cubicBezTo>
                      <a:pt x="3106" y="80"/>
                      <a:pt x="3122" y="80"/>
                      <a:pt x="3139" y="87"/>
                    </a:cubicBezTo>
                    <a:lnTo>
                      <a:pt x="3139" y="87"/>
                    </a:lnTo>
                    <a:cubicBezTo>
                      <a:pt x="3155" y="92"/>
                      <a:pt x="3169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7" y="210"/>
                      <a:pt x="3278" y="210"/>
                    </a:cubicBezTo>
                    <a:lnTo>
                      <a:pt x="3278" y="210"/>
                    </a:lnTo>
                    <a:cubicBezTo>
                      <a:pt x="3289" y="210"/>
                      <a:pt x="3300" y="204"/>
                      <a:pt x="3311" y="192"/>
                    </a:cubicBezTo>
                    <a:lnTo>
                      <a:pt x="3311" y="192"/>
                    </a:lnTo>
                    <a:cubicBezTo>
                      <a:pt x="3322" y="179"/>
                      <a:pt x="3333" y="172"/>
                      <a:pt x="3344" y="172"/>
                    </a:cubicBezTo>
                    <a:lnTo>
                      <a:pt x="3344" y="172"/>
                    </a:lnTo>
                    <a:cubicBezTo>
                      <a:pt x="3354" y="172"/>
                      <a:pt x="3365" y="179"/>
                      <a:pt x="3377" y="192"/>
                    </a:cubicBezTo>
                    <a:lnTo>
                      <a:pt x="3409" y="230"/>
                    </a:lnTo>
                    <a:lnTo>
                      <a:pt x="3442" y="268"/>
                    </a:lnTo>
                    <a:lnTo>
                      <a:pt x="3442" y="268"/>
                    </a:lnTo>
                    <a:cubicBezTo>
                      <a:pt x="3453" y="281"/>
                      <a:pt x="3466" y="290"/>
                      <a:pt x="3483" y="297"/>
                    </a:cubicBezTo>
                    <a:lnTo>
                      <a:pt x="3483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4" y="268"/>
                    </a:cubicBezTo>
                    <a:lnTo>
                      <a:pt x="3639" y="192"/>
                    </a:lnTo>
                    <a:lnTo>
                      <a:pt x="3639" y="192"/>
                    </a:lnTo>
                    <a:cubicBezTo>
                      <a:pt x="3650" y="179"/>
                      <a:pt x="3660" y="172"/>
                      <a:pt x="3672" y="172"/>
                    </a:cubicBezTo>
                    <a:lnTo>
                      <a:pt x="3672" y="172"/>
                    </a:lnTo>
                    <a:cubicBezTo>
                      <a:pt x="3682" y="172"/>
                      <a:pt x="3693" y="179"/>
                      <a:pt x="3705" y="192"/>
                    </a:cubicBezTo>
                    <a:lnTo>
                      <a:pt x="3705" y="192"/>
                    </a:lnTo>
                    <a:cubicBezTo>
                      <a:pt x="3715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9" y="204"/>
                      <a:pt x="3770" y="192"/>
                    </a:cubicBezTo>
                    <a:lnTo>
                      <a:pt x="3803" y="153"/>
                    </a:lnTo>
                    <a:lnTo>
                      <a:pt x="3836" y="115"/>
                    </a:lnTo>
                    <a:lnTo>
                      <a:pt x="3836" y="115"/>
                    </a:lnTo>
                    <a:cubicBezTo>
                      <a:pt x="3846" y="102"/>
                      <a:pt x="3860" y="92"/>
                      <a:pt x="3877" y="87"/>
                    </a:cubicBezTo>
                    <a:lnTo>
                      <a:pt x="3877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2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5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6" y="268"/>
                    </a:lnTo>
                    <a:lnTo>
                      <a:pt x="3737" y="383"/>
                    </a:lnTo>
                    <a:lnTo>
                      <a:pt x="3705" y="421"/>
                    </a:lnTo>
                    <a:lnTo>
                      <a:pt x="3672" y="460"/>
                    </a:lnTo>
                    <a:lnTo>
                      <a:pt x="3574" y="575"/>
                    </a:lnTo>
                    <a:lnTo>
                      <a:pt x="3574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3" y="603"/>
                    </a:cubicBezTo>
                    <a:lnTo>
                      <a:pt x="3483" y="603"/>
                    </a:lnTo>
                    <a:cubicBezTo>
                      <a:pt x="3466" y="597"/>
                      <a:pt x="3453" y="587"/>
                      <a:pt x="3442" y="575"/>
                    </a:cubicBezTo>
                    <a:lnTo>
                      <a:pt x="3409" y="536"/>
                    </a:lnTo>
                    <a:lnTo>
                      <a:pt x="3377" y="498"/>
                    </a:lnTo>
                    <a:lnTo>
                      <a:pt x="3344" y="460"/>
                    </a:lnTo>
                    <a:lnTo>
                      <a:pt x="3245" y="345"/>
                    </a:lnTo>
                    <a:lnTo>
                      <a:pt x="3213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1" y="140"/>
                      <a:pt x="3065" y="128"/>
                      <a:pt x="3065" y="115"/>
                    </a:cubicBezTo>
                    <a:lnTo>
                      <a:pt x="3065" y="115"/>
                    </a:lnTo>
                    <a:cubicBezTo>
                      <a:pt x="3065" y="102"/>
                      <a:pt x="3073" y="92"/>
                      <a:pt x="3090" y="87"/>
                    </a:cubicBezTo>
                    <a:lnTo>
                      <a:pt x="730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4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30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1" y="575"/>
                    </a:lnTo>
                    <a:lnTo>
                      <a:pt x="394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2" y="728"/>
                    </a:lnTo>
                    <a:lnTo>
                      <a:pt x="525" y="766"/>
                    </a:lnTo>
                    <a:lnTo>
                      <a:pt x="525" y="766"/>
                    </a:lnTo>
                    <a:cubicBezTo>
                      <a:pt x="536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6" y="830"/>
                      <a:pt x="525" y="842"/>
                    </a:cubicBezTo>
                    <a:lnTo>
                      <a:pt x="492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4" y="996"/>
                    </a:lnTo>
                    <a:lnTo>
                      <a:pt x="361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30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4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8" y="1443"/>
                      <a:pt x="4715" y="1444"/>
                      <a:pt x="4712" y="1446"/>
                    </a:cubicBezTo>
                    <a:lnTo>
                      <a:pt x="4712" y="1446"/>
                    </a:lnTo>
                    <a:cubicBezTo>
                      <a:pt x="4696" y="1452"/>
                      <a:pt x="4679" y="1452"/>
                      <a:pt x="4663" y="1446"/>
                    </a:cubicBezTo>
                    <a:lnTo>
                      <a:pt x="4663" y="1446"/>
                    </a:lnTo>
                    <a:cubicBezTo>
                      <a:pt x="4647" y="1439"/>
                      <a:pt x="4633" y="1430"/>
                      <a:pt x="4622" y="1417"/>
                    </a:cubicBezTo>
                    <a:lnTo>
                      <a:pt x="4589" y="1379"/>
                    </a:lnTo>
                    <a:lnTo>
                      <a:pt x="4557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3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9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20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20" y="778"/>
                      <a:pt x="4130" y="766"/>
                    </a:cubicBezTo>
                    <a:lnTo>
                      <a:pt x="4622" y="192"/>
                    </a:lnTo>
                    <a:lnTo>
                      <a:pt x="4622" y="192"/>
                    </a:lnTo>
                    <a:cubicBezTo>
                      <a:pt x="4633" y="179"/>
                      <a:pt x="4647" y="169"/>
                      <a:pt x="4663" y="162"/>
                    </a:cubicBezTo>
                    <a:lnTo>
                      <a:pt x="4663" y="162"/>
                    </a:lnTo>
                    <a:cubicBezTo>
                      <a:pt x="4679" y="157"/>
                      <a:pt x="4696" y="157"/>
                      <a:pt x="4712" y="162"/>
                    </a:cubicBezTo>
                    <a:lnTo>
                      <a:pt x="4712" y="162"/>
                    </a:lnTo>
                    <a:cubicBezTo>
                      <a:pt x="4715" y="163"/>
                      <a:pt x="4718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350559" y="986589"/>
            <a:ext cx="1119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31158"/>
              </p:ext>
            </p:extLst>
          </p:nvPr>
        </p:nvGraphicFramePr>
        <p:xfrm>
          <a:off x="1116005" y="1312840"/>
          <a:ext cx="9910916" cy="38475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90699"/>
                <a:gridCol w="3211546"/>
                <a:gridCol w="3008671"/>
              </a:tblGrid>
              <a:tr h="38333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 </a:t>
                      </a:r>
                      <a:endParaRPr lang="en-US" sz="2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Results</a:t>
                      </a:r>
                      <a:endParaRPr lang="en-US" sz="2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Results</a:t>
                      </a:r>
                      <a:endParaRPr lang="en-US" sz="2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</a:tr>
              <a:tr h="54372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en-US" sz="2200" baseline="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Decision Tree 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95.43%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93.03%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</a:tr>
              <a:tr h="58993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2.</a:t>
                      </a:r>
                      <a:r>
                        <a:rPr lang="en-US" sz="2200" baseline="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Random Forest 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99.892%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</a:tr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3. SGD Classifier</a:t>
                      </a:r>
                      <a:r>
                        <a:rPr lang="en-US" sz="2200" baseline="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72.00%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73.14%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</a:tr>
              <a:tr h="81116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4.</a:t>
                      </a:r>
                      <a:r>
                        <a:rPr lang="en-US" sz="2200" baseline="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Long Short Term   Memory  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99.887%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98.208%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</a:tr>
              <a:tr h="80933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Tensor flow Application Image Extraction.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98.34%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98.04%</a:t>
                      </a:r>
                      <a:endParaRPr lang="en-US" sz="22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144" name="Rectangle 143"/>
          <p:cNvSpPr/>
          <p:nvPr/>
        </p:nvSpPr>
        <p:spPr>
          <a:xfrm>
            <a:off x="3348832" y="5214496"/>
            <a:ext cx="53068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28:- Comparison of Algorithms.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119217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02671" y="173986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dirty="0">
              <a:latin typeface="Encode Sans Medium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3171" y="2663172"/>
            <a:ext cx="8683568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endParaRPr lang="en-US" sz="2000" dirty="0">
              <a:latin typeface="Encode Sans Medium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1901" y="144273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Conclusion</a:t>
            </a:r>
            <a:endParaRPr lang="en-US" sz="4000" b="1" spc="3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grpSp>
        <p:nvGrpSpPr>
          <p:cNvPr id="800" name="Group 799">
            <a:extLst>
              <a:ext uri="{FF2B5EF4-FFF2-40B4-BE49-F238E27FC236}">
                <a16:creationId xmlns="" xmlns:a16="http://schemas.microsoft.com/office/drawing/2014/main" id="{5A04C6F9-3FE2-AE44-9E69-240E652D792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5841726"/>
            <a:ext cx="12204000" cy="1045462"/>
            <a:chOff x="1054100" y="4394013"/>
            <a:chExt cx="6797675" cy="582326"/>
          </a:xfrm>
        </p:grpSpPr>
        <p:grpSp>
          <p:nvGrpSpPr>
            <p:cNvPr id="801" name="Group 800">
              <a:extLst>
                <a:ext uri="{FF2B5EF4-FFF2-40B4-BE49-F238E27FC236}">
                  <a16:creationId xmlns="" xmlns:a16="http://schemas.microsoft.com/office/drawing/2014/main" id="{84D71B99-4282-ED49-BA85-3D8C0A1417FF}"/>
                </a:ext>
              </a:extLst>
            </p:cNvPr>
            <p:cNvGrpSpPr/>
            <p:nvPr/>
          </p:nvGrpSpPr>
          <p:grpSpPr>
            <a:xfrm>
              <a:off x="1054100" y="4396902"/>
              <a:ext cx="1700213" cy="579437"/>
              <a:chOff x="1054100" y="4875213"/>
              <a:chExt cx="1700213" cy="579437"/>
            </a:xfrm>
          </p:grpSpPr>
          <p:sp>
            <p:nvSpPr>
              <p:cNvPr id="904" name="Freeform 108">
                <a:extLst>
                  <a:ext uri="{FF2B5EF4-FFF2-40B4-BE49-F238E27FC236}">
                    <a16:creationId xmlns="" xmlns:a16="http://schemas.microsoft.com/office/drawing/2014/main" id="{65CB3342-1D33-8B46-BCF2-687654CA6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413" y="5037138"/>
                <a:ext cx="231775" cy="257175"/>
              </a:xfrm>
              <a:custGeom>
                <a:avLst/>
                <a:gdLst>
                  <a:gd name="T0" fmla="*/ 433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1 w 643"/>
                  <a:gd name="T11" fmla="*/ 511 h 713"/>
                  <a:gd name="T12" fmla="*/ 238 w 643"/>
                  <a:gd name="T13" fmla="*/ 454 h 713"/>
                  <a:gd name="T14" fmla="*/ 182 w 643"/>
                  <a:gd name="T15" fmla="*/ 389 h 713"/>
                  <a:gd name="T16" fmla="*/ 168 w 643"/>
                  <a:gd name="T17" fmla="*/ 356 h 713"/>
                  <a:gd name="T18" fmla="*/ 182 w 643"/>
                  <a:gd name="T19" fmla="*/ 323 h 713"/>
                  <a:gd name="T20" fmla="*/ 238 w 643"/>
                  <a:gd name="T21" fmla="*/ 258 h 713"/>
                  <a:gd name="T22" fmla="*/ 265 w 643"/>
                  <a:gd name="T23" fmla="*/ 226 h 713"/>
                  <a:gd name="T24" fmla="*/ 301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3 w 643"/>
                  <a:gd name="T33" fmla="*/ 291 h 713"/>
                  <a:gd name="T34" fmla="*/ 461 w 643"/>
                  <a:gd name="T35" fmla="*/ 323 h 713"/>
                  <a:gd name="T36" fmla="*/ 475 w 643"/>
                  <a:gd name="T37" fmla="*/ 356 h 713"/>
                  <a:gd name="T38" fmla="*/ 517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1 w 643"/>
                  <a:gd name="T53" fmla="*/ 6 h 713"/>
                  <a:gd name="T54" fmla="*/ 238 w 643"/>
                  <a:gd name="T55" fmla="*/ 63 h 713"/>
                  <a:gd name="T56" fmla="*/ 182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5 w 643"/>
                  <a:gd name="T63" fmla="*/ 323 h 713"/>
                  <a:gd name="T64" fmla="*/ 0 w 643"/>
                  <a:gd name="T65" fmla="*/ 356 h 713"/>
                  <a:gd name="T66" fmla="*/ 15 w 643"/>
                  <a:gd name="T67" fmla="*/ 389 h 713"/>
                  <a:gd name="T68" fmla="*/ 70 w 643"/>
                  <a:gd name="T69" fmla="*/ 454 h 713"/>
                  <a:gd name="T70" fmla="*/ 182 w 643"/>
                  <a:gd name="T71" fmla="*/ 584 h 713"/>
                  <a:gd name="T72" fmla="*/ 265 w 643"/>
                  <a:gd name="T73" fmla="*/ 682 h 713"/>
                  <a:gd name="T74" fmla="*/ 301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5 w 643"/>
                  <a:gd name="T83" fmla="*/ 649 h 713"/>
                  <a:gd name="T84" fmla="*/ 517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1" y="389"/>
                    </a:moveTo>
                    <a:lnTo>
                      <a:pt x="433" y="421"/>
                    </a:lnTo>
                    <a:lnTo>
                      <a:pt x="405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1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7" y="509"/>
                      <a:pt x="345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5" y="517"/>
                      <a:pt x="301" y="511"/>
                    </a:cubicBezTo>
                    <a:lnTo>
                      <a:pt x="301" y="511"/>
                    </a:lnTo>
                    <a:cubicBezTo>
                      <a:pt x="286" y="505"/>
                      <a:pt x="275" y="497"/>
                      <a:pt x="265" y="487"/>
                    </a:cubicBezTo>
                    <a:lnTo>
                      <a:pt x="238" y="454"/>
                    </a:lnTo>
                    <a:lnTo>
                      <a:pt x="210" y="421"/>
                    </a:lnTo>
                    <a:lnTo>
                      <a:pt x="182" y="389"/>
                    </a:lnTo>
                    <a:lnTo>
                      <a:pt x="182" y="389"/>
                    </a:lnTo>
                    <a:cubicBezTo>
                      <a:pt x="173" y="378"/>
                      <a:pt x="168" y="367"/>
                      <a:pt x="168" y="356"/>
                    </a:cubicBezTo>
                    <a:lnTo>
                      <a:pt x="168" y="356"/>
                    </a:lnTo>
                    <a:cubicBezTo>
                      <a:pt x="168" y="345"/>
                      <a:pt x="173" y="334"/>
                      <a:pt x="182" y="323"/>
                    </a:cubicBezTo>
                    <a:lnTo>
                      <a:pt x="210" y="291"/>
                    </a:lnTo>
                    <a:lnTo>
                      <a:pt x="238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5" y="215"/>
                      <a:pt x="286" y="207"/>
                      <a:pt x="301" y="201"/>
                    </a:cubicBezTo>
                    <a:lnTo>
                      <a:pt x="301" y="201"/>
                    </a:lnTo>
                    <a:cubicBezTo>
                      <a:pt x="315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5" y="202"/>
                      <a:pt x="347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1" y="209"/>
                      <a:pt x="369" y="217"/>
                      <a:pt x="377" y="226"/>
                    </a:cubicBezTo>
                    <a:lnTo>
                      <a:pt x="405" y="258"/>
                    </a:lnTo>
                    <a:lnTo>
                      <a:pt x="433" y="291"/>
                    </a:lnTo>
                    <a:lnTo>
                      <a:pt x="461" y="323"/>
                    </a:lnTo>
                    <a:lnTo>
                      <a:pt x="461" y="323"/>
                    </a:lnTo>
                    <a:cubicBezTo>
                      <a:pt x="470" y="334"/>
                      <a:pt x="475" y="345"/>
                      <a:pt x="475" y="356"/>
                    </a:cubicBezTo>
                    <a:lnTo>
                      <a:pt x="475" y="356"/>
                    </a:lnTo>
                    <a:cubicBezTo>
                      <a:pt x="475" y="367"/>
                      <a:pt x="470" y="378"/>
                      <a:pt x="461" y="389"/>
                    </a:cubicBezTo>
                    <a:close/>
                    <a:moveTo>
                      <a:pt x="517" y="520"/>
                    </a:moveTo>
                    <a:lnTo>
                      <a:pt x="545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8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8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1" y="14"/>
                      <a:pt x="349" y="8"/>
                    </a:cubicBezTo>
                    <a:lnTo>
                      <a:pt x="349" y="8"/>
                    </a:lnTo>
                    <a:cubicBezTo>
                      <a:pt x="347" y="8"/>
                      <a:pt x="345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5" y="0"/>
                      <a:pt x="301" y="6"/>
                    </a:cubicBezTo>
                    <a:lnTo>
                      <a:pt x="301" y="6"/>
                    </a:lnTo>
                    <a:cubicBezTo>
                      <a:pt x="286" y="11"/>
                      <a:pt x="275" y="19"/>
                      <a:pt x="265" y="30"/>
                    </a:cubicBezTo>
                    <a:lnTo>
                      <a:pt x="238" y="63"/>
                    </a:lnTo>
                    <a:lnTo>
                      <a:pt x="210" y="95"/>
                    </a:lnTo>
                    <a:lnTo>
                      <a:pt x="182" y="128"/>
                    </a:lnTo>
                    <a:lnTo>
                      <a:pt x="154" y="161"/>
                    </a:lnTo>
                    <a:lnTo>
                      <a:pt x="126" y="194"/>
                    </a:lnTo>
                    <a:lnTo>
                      <a:pt x="98" y="226"/>
                    </a:lnTo>
                    <a:lnTo>
                      <a:pt x="70" y="258"/>
                    </a:lnTo>
                    <a:lnTo>
                      <a:pt x="43" y="291"/>
                    </a:lnTo>
                    <a:lnTo>
                      <a:pt x="15" y="323"/>
                    </a:lnTo>
                    <a:lnTo>
                      <a:pt x="15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5" y="389"/>
                    </a:cubicBezTo>
                    <a:lnTo>
                      <a:pt x="43" y="421"/>
                    </a:lnTo>
                    <a:lnTo>
                      <a:pt x="70" y="454"/>
                    </a:lnTo>
                    <a:lnTo>
                      <a:pt x="154" y="552"/>
                    </a:lnTo>
                    <a:lnTo>
                      <a:pt x="182" y="584"/>
                    </a:lnTo>
                    <a:lnTo>
                      <a:pt x="210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5" y="693"/>
                      <a:pt x="286" y="701"/>
                      <a:pt x="301" y="706"/>
                    </a:cubicBezTo>
                    <a:lnTo>
                      <a:pt x="301" y="706"/>
                    </a:lnTo>
                    <a:cubicBezTo>
                      <a:pt x="315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5" y="706"/>
                      <a:pt x="347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1" y="698"/>
                      <a:pt x="369" y="691"/>
                      <a:pt x="377" y="682"/>
                    </a:cubicBezTo>
                    <a:lnTo>
                      <a:pt x="405" y="649"/>
                    </a:lnTo>
                    <a:lnTo>
                      <a:pt x="489" y="552"/>
                    </a:lnTo>
                    <a:lnTo>
                      <a:pt x="517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109">
                <a:extLst>
                  <a:ext uri="{FF2B5EF4-FFF2-40B4-BE49-F238E27FC236}">
                    <a16:creationId xmlns="" xmlns:a16="http://schemas.microsoft.com/office/drawing/2014/main" id="{C513ADFE-0727-2A40-B3FA-F53645AB8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5925" y="4932363"/>
                <a:ext cx="412750" cy="466725"/>
              </a:xfrm>
              <a:custGeom>
                <a:avLst/>
                <a:gdLst>
                  <a:gd name="T0" fmla="*/ 639 w 1148"/>
                  <a:gd name="T1" fmla="*/ 1030 h 1296"/>
                  <a:gd name="T2" fmla="*/ 606 w 1148"/>
                  <a:gd name="T3" fmla="*/ 1055 h 1296"/>
                  <a:gd name="T4" fmla="*/ 606 w 1148"/>
                  <a:gd name="T5" fmla="*/ 1055 h 1296"/>
                  <a:gd name="T6" fmla="*/ 598 w 1148"/>
                  <a:gd name="T7" fmla="*/ 1059 h 1296"/>
                  <a:gd name="T8" fmla="*/ 549 w 1148"/>
                  <a:gd name="T9" fmla="*/ 1059 h 1296"/>
                  <a:gd name="T10" fmla="*/ 442 w 1148"/>
                  <a:gd name="T11" fmla="*/ 954 h 1296"/>
                  <a:gd name="T12" fmla="*/ 376 w 1148"/>
                  <a:gd name="T13" fmla="*/ 877 h 1296"/>
                  <a:gd name="T14" fmla="*/ 246 w 1148"/>
                  <a:gd name="T15" fmla="*/ 723 h 1296"/>
                  <a:gd name="T16" fmla="*/ 213 w 1148"/>
                  <a:gd name="T17" fmla="*/ 685 h 1296"/>
                  <a:gd name="T18" fmla="*/ 197 w 1148"/>
                  <a:gd name="T19" fmla="*/ 647 h 1296"/>
                  <a:gd name="T20" fmla="*/ 246 w 1148"/>
                  <a:gd name="T21" fmla="*/ 571 h 1296"/>
                  <a:gd name="T22" fmla="*/ 311 w 1148"/>
                  <a:gd name="T23" fmla="*/ 494 h 1296"/>
                  <a:gd name="T24" fmla="*/ 376 w 1148"/>
                  <a:gd name="T25" fmla="*/ 418 h 1296"/>
                  <a:gd name="T26" fmla="*/ 442 w 1148"/>
                  <a:gd name="T27" fmla="*/ 341 h 1296"/>
                  <a:gd name="T28" fmla="*/ 508 w 1148"/>
                  <a:gd name="T29" fmla="*/ 264 h 1296"/>
                  <a:gd name="T30" fmla="*/ 549 w 1148"/>
                  <a:gd name="T31" fmla="*/ 235 h 1296"/>
                  <a:gd name="T32" fmla="*/ 598 w 1148"/>
                  <a:gd name="T33" fmla="*/ 235 h 1296"/>
                  <a:gd name="T34" fmla="*/ 606 w 1148"/>
                  <a:gd name="T35" fmla="*/ 239 h 1296"/>
                  <a:gd name="T36" fmla="*/ 639 w 1148"/>
                  <a:gd name="T37" fmla="*/ 264 h 1296"/>
                  <a:gd name="T38" fmla="*/ 934 w 1148"/>
                  <a:gd name="T39" fmla="*/ 609 h 1296"/>
                  <a:gd name="T40" fmla="*/ 950 w 1148"/>
                  <a:gd name="T41" fmla="*/ 647 h 1296"/>
                  <a:gd name="T42" fmla="*/ 836 w 1148"/>
                  <a:gd name="T43" fmla="*/ 800 h 1296"/>
                  <a:gd name="T44" fmla="*/ 770 w 1148"/>
                  <a:gd name="T45" fmla="*/ 877 h 1296"/>
                  <a:gd name="T46" fmla="*/ 770 w 1148"/>
                  <a:gd name="T47" fmla="*/ 1107 h 1296"/>
                  <a:gd name="T48" fmla="*/ 836 w 1148"/>
                  <a:gd name="T49" fmla="*/ 1030 h 1296"/>
                  <a:gd name="T50" fmla="*/ 901 w 1148"/>
                  <a:gd name="T51" fmla="*/ 954 h 1296"/>
                  <a:gd name="T52" fmla="*/ 967 w 1148"/>
                  <a:gd name="T53" fmla="*/ 877 h 1296"/>
                  <a:gd name="T54" fmla="*/ 1032 w 1148"/>
                  <a:gd name="T55" fmla="*/ 800 h 1296"/>
                  <a:gd name="T56" fmla="*/ 1098 w 1148"/>
                  <a:gd name="T57" fmla="*/ 723 h 1296"/>
                  <a:gd name="T58" fmla="*/ 1131 w 1148"/>
                  <a:gd name="T59" fmla="*/ 685 h 1296"/>
                  <a:gd name="T60" fmla="*/ 1147 w 1148"/>
                  <a:gd name="T61" fmla="*/ 647 h 1296"/>
                  <a:gd name="T62" fmla="*/ 1098 w 1148"/>
                  <a:gd name="T63" fmla="*/ 571 h 1296"/>
                  <a:gd name="T64" fmla="*/ 1032 w 1148"/>
                  <a:gd name="T65" fmla="*/ 494 h 1296"/>
                  <a:gd name="T66" fmla="*/ 967 w 1148"/>
                  <a:gd name="T67" fmla="*/ 418 h 1296"/>
                  <a:gd name="T68" fmla="*/ 901 w 1148"/>
                  <a:gd name="T69" fmla="*/ 341 h 1296"/>
                  <a:gd name="T70" fmla="*/ 836 w 1148"/>
                  <a:gd name="T71" fmla="*/ 264 h 1296"/>
                  <a:gd name="T72" fmla="*/ 770 w 1148"/>
                  <a:gd name="T73" fmla="*/ 188 h 1296"/>
                  <a:gd name="T74" fmla="*/ 705 w 1148"/>
                  <a:gd name="T75" fmla="*/ 111 h 1296"/>
                  <a:gd name="T76" fmla="*/ 639 w 1148"/>
                  <a:gd name="T77" fmla="*/ 35 h 1296"/>
                  <a:gd name="T78" fmla="*/ 606 w 1148"/>
                  <a:gd name="T79" fmla="*/ 9 h 1296"/>
                  <a:gd name="T80" fmla="*/ 598 w 1148"/>
                  <a:gd name="T81" fmla="*/ 5 h 1296"/>
                  <a:gd name="T82" fmla="*/ 549 w 1148"/>
                  <a:gd name="T83" fmla="*/ 5 h 1296"/>
                  <a:gd name="T84" fmla="*/ 508 w 1148"/>
                  <a:gd name="T85" fmla="*/ 35 h 1296"/>
                  <a:gd name="T86" fmla="*/ 17 w 1148"/>
                  <a:gd name="T87" fmla="*/ 609 h 1296"/>
                  <a:gd name="T88" fmla="*/ 0 w 1148"/>
                  <a:gd name="T89" fmla="*/ 647 h 1296"/>
                  <a:gd name="T90" fmla="*/ 114 w 1148"/>
                  <a:gd name="T91" fmla="*/ 800 h 1296"/>
                  <a:gd name="T92" fmla="*/ 180 w 1148"/>
                  <a:gd name="T93" fmla="*/ 877 h 1296"/>
                  <a:gd name="T94" fmla="*/ 311 w 1148"/>
                  <a:gd name="T95" fmla="*/ 1030 h 1296"/>
                  <a:gd name="T96" fmla="*/ 442 w 1148"/>
                  <a:gd name="T97" fmla="*/ 1183 h 1296"/>
                  <a:gd name="T98" fmla="*/ 508 w 1148"/>
                  <a:gd name="T99" fmla="*/ 1260 h 1296"/>
                  <a:gd name="T100" fmla="*/ 549 w 1148"/>
                  <a:gd name="T101" fmla="*/ 1289 h 1296"/>
                  <a:gd name="T102" fmla="*/ 598 w 1148"/>
                  <a:gd name="T103" fmla="*/ 1289 h 1296"/>
                  <a:gd name="T104" fmla="*/ 606 w 1148"/>
                  <a:gd name="T105" fmla="*/ 1285 h 1296"/>
                  <a:gd name="T106" fmla="*/ 639 w 1148"/>
                  <a:gd name="T107" fmla="*/ 1260 h 1296"/>
                  <a:gd name="T108" fmla="*/ 705 w 1148"/>
                  <a:gd name="T109" fmla="*/ 1183 h 1296"/>
                  <a:gd name="T110" fmla="*/ 770 w 1148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8" h="1296">
                    <a:moveTo>
                      <a:pt x="672" y="991"/>
                    </a:moveTo>
                    <a:lnTo>
                      <a:pt x="639" y="1030"/>
                    </a:lnTo>
                    <a:lnTo>
                      <a:pt x="639" y="1030"/>
                    </a:lnTo>
                    <a:cubicBezTo>
                      <a:pt x="630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4" y="1056"/>
                      <a:pt x="601" y="1058"/>
                      <a:pt x="598" y="1059"/>
                    </a:cubicBezTo>
                    <a:lnTo>
                      <a:pt x="598" y="1059"/>
                    </a:lnTo>
                    <a:cubicBezTo>
                      <a:pt x="581" y="1065"/>
                      <a:pt x="566" y="1065"/>
                      <a:pt x="549" y="1059"/>
                    </a:cubicBezTo>
                    <a:lnTo>
                      <a:pt x="549" y="1059"/>
                    </a:lnTo>
                    <a:cubicBezTo>
                      <a:pt x="533" y="1053"/>
                      <a:pt x="519" y="1043"/>
                      <a:pt x="508" y="1030"/>
                    </a:cubicBezTo>
                    <a:lnTo>
                      <a:pt x="442" y="954"/>
                    </a:lnTo>
                    <a:lnTo>
                      <a:pt x="410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6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2" y="673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2" y="621"/>
                      <a:pt x="213" y="609"/>
                    </a:cubicBezTo>
                    <a:lnTo>
                      <a:pt x="246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8"/>
                    </a:lnTo>
                    <a:lnTo>
                      <a:pt x="410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9" y="251"/>
                      <a:pt x="533" y="242"/>
                      <a:pt x="549" y="235"/>
                    </a:cubicBezTo>
                    <a:lnTo>
                      <a:pt x="549" y="235"/>
                    </a:lnTo>
                    <a:cubicBezTo>
                      <a:pt x="566" y="229"/>
                      <a:pt x="581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30" y="253"/>
                      <a:pt x="639" y="264"/>
                    </a:cubicBezTo>
                    <a:lnTo>
                      <a:pt x="934" y="609"/>
                    </a:lnTo>
                    <a:lnTo>
                      <a:pt x="934" y="609"/>
                    </a:lnTo>
                    <a:cubicBezTo>
                      <a:pt x="945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5" y="673"/>
                      <a:pt x="934" y="685"/>
                    </a:cubicBezTo>
                    <a:lnTo>
                      <a:pt x="836" y="800"/>
                    </a:lnTo>
                    <a:lnTo>
                      <a:pt x="803" y="839"/>
                    </a:lnTo>
                    <a:lnTo>
                      <a:pt x="770" y="877"/>
                    </a:lnTo>
                    <a:lnTo>
                      <a:pt x="672" y="991"/>
                    </a:lnTo>
                    <a:close/>
                    <a:moveTo>
                      <a:pt x="770" y="1107"/>
                    </a:moveTo>
                    <a:lnTo>
                      <a:pt x="803" y="1068"/>
                    </a:lnTo>
                    <a:lnTo>
                      <a:pt x="836" y="1030"/>
                    </a:lnTo>
                    <a:lnTo>
                      <a:pt x="869" y="991"/>
                    </a:lnTo>
                    <a:lnTo>
                      <a:pt x="901" y="954"/>
                    </a:lnTo>
                    <a:lnTo>
                      <a:pt x="934" y="915"/>
                    </a:lnTo>
                    <a:lnTo>
                      <a:pt x="967" y="877"/>
                    </a:lnTo>
                    <a:lnTo>
                      <a:pt x="1000" y="839"/>
                    </a:lnTo>
                    <a:lnTo>
                      <a:pt x="1032" y="800"/>
                    </a:lnTo>
                    <a:lnTo>
                      <a:pt x="1065" y="762"/>
                    </a:lnTo>
                    <a:lnTo>
                      <a:pt x="1098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2" y="673"/>
                      <a:pt x="1147" y="660"/>
                      <a:pt x="1147" y="647"/>
                    </a:cubicBezTo>
                    <a:lnTo>
                      <a:pt x="1147" y="647"/>
                    </a:lnTo>
                    <a:cubicBezTo>
                      <a:pt x="1147" y="634"/>
                      <a:pt x="1142" y="621"/>
                      <a:pt x="1131" y="609"/>
                    </a:cubicBezTo>
                    <a:lnTo>
                      <a:pt x="1098" y="571"/>
                    </a:lnTo>
                    <a:lnTo>
                      <a:pt x="1065" y="532"/>
                    </a:lnTo>
                    <a:lnTo>
                      <a:pt x="1032" y="494"/>
                    </a:lnTo>
                    <a:lnTo>
                      <a:pt x="1000" y="456"/>
                    </a:lnTo>
                    <a:lnTo>
                      <a:pt x="967" y="418"/>
                    </a:lnTo>
                    <a:lnTo>
                      <a:pt x="934" y="379"/>
                    </a:lnTo>
                    <a:lnTo>
                      <a:pt x="901" y="341"/>
                    </a:lnTo>
                    <a:lnTo>
                      <a:pt x="869" y="303"/>
                    </a:lnTo>
                    <a:lnTo>
                      <a:pt x="836" y="264"/>
                    </a:lnTo>
                    <a:lnTo>
                      <a:pt x="803" y="226"/>
                    </a:lnTo>
                    <a:lnTo>
                      <a:pt x="770" y="188"/>
                    </a:lnTo>
                    <a:lnTo>
                      <a:pt x="738" y="149"/>
                    </a:lnTo>
                    <a:lnTo>
                      <a:pt x="705" y="111"/>
                    </a:lnTo>
                    <a:lnTo>
                      <a:pt x="672" y="73"/>
                    </a:lnTo>
                    <a:lnTo>
                      <a:pt x="639" y="35"/>
                    </a:lnTo>
                    <a:lnTo>
                      <a:pt x="639" y="35"/>
                    </a:lnTo>
                    <a:cubicBezTo>
                      <a:pt x="630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4" y="8"/>
                      <a:pt x="601" y="6"/>
                      <a:pt x="598" y="5"/>
                    </a:cubicBezTo>
                    <a:lnTo>
                      <a:pt x="598" y="5"/>
                    </a:lnTo>
                    <a:cubicBezTo>
                      <a:pt x="581" y="0"/>
                      <a:pt x="566" y="0"/>
                      <a:pt x="549" y="5"/>
                    </a:cubicBezTo>
                    <a:lnTo>
                      <a:pt x="549" y="5"/>
                    </a:lnTo>
                    <a:cubicBezTo>
                      <a:pt x="533" y="12"/>
                      <a:pt x="519" y="22"/>
                      <a:pt x="508" y="35"/>
                    </a:cubicBezTo>
                    <a:lnTo>
                      <a:pt x="17" y="609"/>
                    </a:lnTo>
                    <a:lnTo>
                      <a:pt x="17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7" y="685"/>
                    </a:cubicBezTo>
                    <a:lnTo>
                      <a:pt x="114" y="800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9" y="1273"/>
                      <a:pt x="533" y="1282"/>
                      <a:pt x="549" y="1289"/>
                    </a:cubicBezTo>
                    <a:lnTo>
                      <a:pt x="549" y="1289"/>
                    </a:lnTo>
                    <a:cubicBezTo>
                      <a:pt x="566" y="1295"/>
                      <a:pt x="581" y="1295"/>
                      <a:pt x="598" y="1289"/>
                    </a:cubicBezTo>
                    <a:lnTo>
                      <a:pt x="598" y="1289"/>
                    </a:lnTo>
                    <a:cubicBezTo>
                      <a:pt x="601" y="1287"/>
                      <a:pt x="604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30" y="1270"/>
                      <a:pt x="639" y="1260"/>
                    </a:cubicBezTo>
                    <a:lnTo>
                      <a:pt x="672" y="1222"/>
                    </a:lnTo>
                    <a:lnTo>
                      <a:pt x="705" y="1183"/>
                    </a:lnTo>
                    <a:lnTo>
                      <a:pt x="738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6" name="Freeform 110">
                <a:extLst>
                  <a:ext uri="{FF2B5EF4-FFF2-40B4-BE49-F238E27FC236}">
                    <a16:creationId xmlns="" xmlns:a16="http://schemas.microsoft.com/office/drawing/2014/main" id="{31349105-F3EC-8642-8E4D-54C4C9C70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7413" y="4903788"/>
                <a:ext cx="319087" cy="190500"/>
              </a:xfrm>
              <a:custGeom>
                <a:avLst/>
                <a:gdLst>
                  <a:gd name="T0" fmla="*/ 279 w 886"/>
                  <a:gd name="T1" fmla="*/ 150 h 530"/>
                  <a:gd name="T2" fmla="*/ 311 w 886"/>
                  <a:gd name="T3" fmla="*/ 188 h 530"/>
                  <a:gd name="T4" fmla="*/ 279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7 w 886"/>
                  <a:gd name="T11" fmla="*/ 265 h 530"/>
                  <a:gd name="T12" fmla="*/ 344 w 886"/>
                  <a:gd name="T13" fmla="*/ 302 h 530"/>
                  <a:gd name="T14" fmla="*/ 312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6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1 w 886"/>
                  <a:gd name="T31" fmla="*/ 227 h 530"/>
                  <a:gd name="T32" fmla="*/ 574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7 w 886"/>
                  <a:gd name="T41" fmla="*/ 150 h 530"/>
                  <a:gd name="T42" fmla="*/ 639 w 886"/>
                  <a:gd name="T43" fmla="*/ 188 h 530"/>
                  <a:gd name="T44" fmla="*/ 607 w 886"/>
                  <a:gd name="T45" fmla="*/ 226 h 530"/>
                  <a:gd name="T46" fmla="*/ 574 w 886"/>
                  <a:gd name="T47" fmla="*/ 188 h 530"/>
                  <a:gd name="T48" fmla="*/ 115 w 886"/>
                  <a:gd name="T49" fmla="*/ 188 h 530"/>
                  <a:gd name="T50" fmla="*/ 180 w 886"/>
                  <a:gd name="T51" fmla="*/ 265 h 530"/>
                  <a:gd name="T52" fmla="*/ 312 w 886"/>
                  <a:gd name="T53" fmla="*/ 418 h 530"/>
                  <a:gd name="T54" fmla="*/ 377 w 886"/>
                  <a:gd name="T55" fmla="*/ 495 h 530"/>
                  <a:gd name="T56" fmla="*/ 418 w 886"/>
                  <a:gd name="T57" fmla="*/ 523 h 530"/>
                  <a:gd name="T58" fmla="*/ 467 w 886"/>
                  <a:gd name="T59" fmla="*/ 523 h 530"/>
                  <a:gd name="T60" fmla="*/ 509 w 886"/>
                  <a:gd name="T61" fmla="*/ 495 h 530"/>
                  <a:gd name="T62" fmla="*/ 640 w 886"/>
                  <a:gd name="T63" fmla="*/ 341 h 530"/>
                  <a:gd name="T64" fmla="*/ 771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2 w 886"/>
                  <a:gd name="T75" fmla="*/ 7 h 530"/>
                  <a:gd name="T76" fmla="*/ 738 w 886"/>
                  <a:gd name="T77" fmla="*/ 73 h 530"/>
                  <a:gd name="T78" fmla="*/ 705 w 886"/>
                  <a:gd name="T79" fmla="*/ 112 h 530"/>
                  <a:gd name="T80" fmla="*/ 672 w 886"/>
                  <a:gd name="T81" fmla="*/ 130 h 530"/>
                  <a:gd name="T82" fmla="*/ 640 w 886"/>
                  <a:gd name="T83" fmla="*/ 112 h 530"/>
                  <a:gd name="T84" fmla="*/ 607 w 886"/>
                  <a:gd name="T85" fmla="*/ 92 h 530"/>
                  <a:gd name="T86" fmla="*/ 509 w 886"/>
                  <a:gd name="T87" fmla="*/ 188 h 530"/>
                  <a:gd name="T88" fmla="*/ 467 w 886"/>
                  <a:gd name="T89" fmla="*/ 217 h 530"/>
                  <a:gd name="T90" fmla="*/ 418 w 886"/>
                  <a:gd name="T91" fmla="*/ 217 h 530"/>
                  <a:gd name="T92" fmla="*/ 377 w 886"/>
                  <a:gd name="T93" fmla="*/ 188 h 530"/>
                  <a:gd name="T94" fmla="*/ 312 w 886"/>
                  <a:gd name="T95" fmla="*/ 112 h 530"/>
                  <a:gd name="T96" fmla="*/ 279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0 w 886"/>
                  <a:gd name="T103" fmla="*/ 112 h 530"/>
                  <a:gd name="T104" fmla="*/ 115 w 886"/>
                  <a:gd name="T105" fmla="*/ 35 h 530"/>
                  <a:gd name="T106" fmla="*/ 74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5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0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0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0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8" y="523"/>
                    </a:cubicBezTo>
                    <a:lnTo>
                      <a:pt x="418" y="523"/>
                    </a:lnTo>
                    <a:cubicBezTo>
                      <a:pt x="434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9" y="495"/>
                    </a:cubicBezTo>
                    <a:lnTo>
                      <a:pt x="607" y="380"/>
                    </a:lnTo>
                    <a:lnTo>
                      <a:pt x="640" y="341"/>
                    </a:lnTo>
                    <a:lnTo>
                      <a:pt x="672" y="303"/>
                    </a:lnTo>
                    <a:lnTo>
                      <a:pt x="771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80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2" y="7"/>
                    </a:cubicBezTo>
                    <a:lnTo>
                      <a:pt x="812" y="7"/>
                    </a:lnTo>
                    <a:cubicBezTo>
                      <a:pt x="795" y="12"/>
                      <a:pt x="781" y="22"/>
                      <a:pt x="771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40" y="112"/>
                    </a:cubicBezTo>
                    <a:lnTo>
                      <a:pt x="640" y="112"/>
                    </a:lnTo>
                    <a:cubicBezTo>
                      <a:pt x="628" y="99"/>
                      <a:pt x="617" y="92"/>
                      <a:pt x="607" y="92"/>
                    </a:cubicBezTo>
                    <a:lnTo>
                      <a:pt x="607" y="92"/>
                    </a:lnTo>
                    <a:cubicBezTo>
                      <a:pt x="595" y="92"/>
                      <a:pt x="585" y="99"/>
                      <a:pt x="574" y="112"/>
                    </a:cubicBezTo>
                    <a:lnTo>
                      <a:pt x="509" y="188"/>
                    </a:lnTo>
                    <a:lnTo>
                      <a:pt x="509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4" y="223"/>
                      <a:pt x="418" y="217"/>
                    </a:cubicBezTo>
                    <a:lnTo>
                      <a:pt x="418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0" y="99"/>
                      <a:pt x="289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6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7" name="Freeform 111">
                <a:extLst>
                  <a:ext uri="{FF2B5EF4-FFF2-40B4-BE49-F238E27FC236}">
                    <a16:creationId xmlns="" xmlns:a16="http://schemas.microsoft.com/office/drawing/2014/main" id="{3F96E4C7-7FEF-4D4E-BD7D-971AF06F7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688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2 w 689"/>
                  <a:gd name="T7" fmla="*/ 762 h 1450"/>
                  <a:gd name="T8" fmla="*/ 688 w 689"/>
                  <a:gd name="T9" fmla="*/ 724 h 1450"/>
                  <a:gd name="T10" fmla="*/ 672 w 689"/>
                  <a:gd name="T11" fmla="*/ 686 h 1450"/>
                  <a:gd name="T12" fmla="*/ 606 w 689"/>
                  <a:gd name="T13" fmla="*/ 609 h 1450"/>
                  <a:gd name="T14" fmla="*/ 541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9 w 689"/>
                  <a:gd name="T23" fmla="*/ 226 h 1450"/>
                  <a:gd name="T24" fmla="*/ 213 w 689"/>
                  <a:gd name="T25" fmla="*/ 150 h 1450"/>
                  <a:gd name="T26" fmla="*/ 148 w 689"/>
                  <a:gd name="T27" fmla="*/ 73 h 1450"/>
                  <a:gd name="T28" fmla="*/ 115 w 689"/>
                  <a:gd name="T29" fmla="*/ 35 h 1450"/>
                  <a:gd name="T30" fmla="*/ 74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1 w 689"/>
                  <a:gd name="T37" fmla="*/ 686 h 1450"/>
                  <a:gd name="T38" fmla="*/ 557 w 689"/>
                  <a:gd name="T39" fmla="*/ 724 h 1450"/>
                  <a:gd name="T40" fmla="*/ 541 w 689"/>
                  <a:gd name="T41" fmla="*/ 762 h 1450"/>
                  <a:gd name="T42" fmla="*/ 410 w 689"/>
                  <a:gd name="T43" fmla="*/ 916 h 1450"/>
                  <a:gd name="T44" fmla="*/ 279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7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4 w 689"/>
                  <a:gd name="T57" fmla="*/ 1443 h 1450"/>
                  <a:gd name="T58" fmla="*/ 115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2" y="762"/>
                    </a:lnTo>
                    <a:lnTo>
                      <a:pt x="672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2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1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10" y="380"/>
                    </a:lnTo>
                    <a:lnTo>
                      <a:pt x="377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9" y="226"/>
                    </a:lnTo>
                    <a:lnTo>
                      <a:pt x="246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8" y="73"/>
                    </a:ln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541" y="686"/>
                    </a:lnTo>
                    <a:lnTo>
                      <a:pt x="541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1" y="762"/>
                    </a:cubicBezTo>
                    <a:lnTo>
                      <a:pt x="442" y="878"/>
                    </a:lnTo>
                    <a:lnTo>
                      <a:pt x="410" y="916"/>
                    </a:lnTo>
                    <a:lnTo>
                      <a:pt x="377" y="954"/>
                    </a:lnTo>
                    <a:lnTo>
                      <a:pt x="279" y="1068"/>
                    </a:lnTo>
                    <a:lnTo>
                      <a:pt x="246" y="1107"/>
                    </a:lnTo>
                    <a:lnTo>
                      <a:pt x="213" y="1145"/>
                    </a:lnTo>
                    <a:lnTo>
                      <a:pt x="115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7" y="1375"/>
                    </a:lnTo>
                    <a:lnTo>
                      <a:pt x="17" y="1375"/>
                    </a:lnTo>
                    <a:cubicBezTo>
                      <a:pt x="6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8" y="1449"/>
                      <a:pt x="74" y="1443"/>
                    </a:cubicBezTo>
                    <a:lnTo>
                      <a:pt x="74" y="1443"/>
                    </a:lnTo>
                    <a:cubicBezTo>
                      <a:pt x="90" y="1436"/>
                      <a:pt x="104" y="1426"/>
                      <a:pt x="115" y="1414"/>
                    </a:cubicBezTo>
                    <a:lnTo>
                      <a:pt x="148" y="1375"/>
                    </a:lnTo>
                    <a:lnTo>
                      <a:pt x="180" y="1337"/>
                    </a:lnTo>
                    <a:lnTo>
                      <a:pt x="279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8" name="Freeform 112">
                <a:extLst>
                  <a:ext uri="{FF2B5EF4-FFF2-40B4-BE49-F238E27FC236}">
                    <a16:creationId xmlns="" xmlns:a16="http://schemas.microsoft.com/office/drawing/2014/main" id="{9A37E138-1858-2245-A217-52C739ECB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675" y="4903788"/>
                <a:ext cx="247650" cy="522287"/>
              </a:xfrm>
              <a:custGeom>
                <a:avLst/>
                <a:gdLst>
                  <a:gd name="T0" fmla="*/ 541 w 690"/>
                  <a:gd name="T1" fmla="*/ 1222 h 1450"/>
                  <a:gd name="T2" fmla="*/ 476 w 690"/>
                  <a:gd name="T3" fmla="*/ 1145 h 1450"/>
                  <a:gd name="T4" fmla="*/ 345 w 690"/>
                  <a:gd name="T5" fmla="*/ 992 h 1450"/>
                  <a:gd name="T6" fmla="*/ 214 w 690"/>
                  <a:gd name="T7" fmla="*/ 839 h 1450"/>
                  <a:gd name="T8" fmla="*/ 148 w 690"/>
                  <a:gd name="T9" fmla="*/ 762 h 1450"/>
                  <a:gd name="T10" fmla="*/ 132 w 690"/>
                  <a:gd name="T11" fmla="*/ 724 h 1450"/>
                  <a:gd name="T12" fmla="*/ 148 w 690"/>
                  <a:gd name="T13" fmla="*/ 686 h 1450"/>
                  <a:gd name="T14" fmla="*/ 214 w 690"/>
                  <a:gd name="T15" fmla="*/ 609 h 1450"/>
                  <a:gd name="T16" fmla="*/ 280 w 690"/>
                  <a:gd name="T17" fmla="*/ 533 h 1450"/>
                  <a:gd name="T18" fmla="*/ 345 w 690"/>
                  <a:gd name="T19" fmla="*/ 456 h 1450"/>
                  <a:gd name="T20" fmla="*/ 410 w 690"/>
                  <a:gd name="T21" fmla="*/ 380 h 1450"/>
                  <a:gd name="T22" fmla="*/ 476 w 690"/>
                  <a:gd name="T23" fmla="*/ 303 h 1450"/>
                  <a:gd name="T24" fmla="*/ 541 w 690"/>
                  <a:gd name="T25" fmla="*/ 226 h 1450"/>
                  <a:gd name="T26" fmla="*/ 607 w 690"/>
                  <a:gd name="T27" fmla="*/ 150 h 1450"/>
                  <a:gd name="T28" fmla="*/ 673 w 690"/>
                  <a:gd name="T29" fmla="*/ 73 h 1450"/>
                  <a:gd name="T30" fmla="*/ 689 w 690"/>
                  <a:gd name="T31" fmla="*/ 35 h 1450"/>
                  <a:gd name="T32" fmla="*/ 665 w 690"/>
                  <a:gd name="T33" fmla="*/ 7 h 1450"/>
                  <a:gd name="T34" fmla="*/ 615 w 690"/>
                  <a:gd name="T35" fmla="*/ 7 h 1450"/>
                  <a:gd name="T36" fmla="*/ 574 w 690"/>
                  <a:gd name="T37" fmla="*/ 35 h 1450"/>
                  <a:gd name="T38" fmla="*/ 443 w 690"/>
                  <a:gd name="T39" fmla="*/ 188 h 1450"/>
                  <a:gd name="T40" fmla="*/ 377 w 690"/>
                  <a:gd name="T41" fmla="*/ 265 h 1450"/>
                  <a:gd name="T42" fmla="*/ 246 w 690"/>
                  <a:gd name="T43" fmla="*/ 418 h 1450"/>
                  <a:gd name="T44" fmla="*/ 116 w 690"/>
                  <a:gd name="T45" fmla="*/ 571 h 1450"/>
                  <a:gd name="T46" fmla="*/ 50 w 690"/>
                  <a:gd name="T47" fmla="*/ 648 h 1450"/>
                  <a:gd name="T48" fmla="*/ 18 w 690"/>
                  <a:gd name="T49" fmla="*/ 686 h 1450"/>
                  <a:gd name="T50" fmla="*/ 0 w 690"/>
                  <a:gd name="T51" fmla="*/ 724 h 1450"/>
                  <a:gd name="T52" fmla="*/ 50 w 690"/>
                  <a:gd name="T53" fmla="*/ 800 h 1450"/>
                  <a:gd name="T54" fmla="*/ 116 w 690"/>
                  <a:gd name="T55" fmla="*/ 878 h 1450"/>
                  <a:gd name="T56" fmla="*/ 181 w 690"/>
                  <a:gd name="T57" fmla="*/ 954 h 1450"/>
                  <a:gd name="T58" fmla="*/ 246 w 690"/>
                  <a:gd name="T59" fmla="*/ 1031 h 1450"/>
                  <a:gd name="T60" fmla="*/ 312 w 690"/>
                  <a:gd name="T61" fmla="*/ 1107 h 1450"/>
                  <a:gd name="T62" fmla="*/ 377 w 690"/>
                  <a:gd name="T63" fmla="*/ 1184 h 1450"/>
                  <a:gd name="T64" fmla="*/ 443 w 690"/>
                  <a:gd name="T65" fmla="*/ 1260 h 1450"/>
                  <a:gd name="T66" fmla="*/ 509 w 690"/>
                  <a:gd name="T67" fmla="*/ 1337 h 1450"/>
                  <a:gd name="T68" fmla="*/ 574 w 690"/>
                  <a:gd name="T69" fmla="*/ 1414 h 1450"/>
                  <a:gd name="T70" fmla="*/ 615 w 690"/>
                  <a:gd name="T71" fmla="*/ 1443 h 1450"/>
                  <a:gd name="T72" fmla="*/ 665 w 690"/>
                  <a:gd name="T73" fmla="*/ 1443 h 1450"/>
                  <a:gd name="T74" fmla="*/ 689 w 690"/>
                  <a:gd name="T75" fmla="*/ 1414 h 1450"/>
                  <a:gd name="T76" fmla="*/ 673 w 690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9" y="1184"/>
                    </a:lnTo>
                    <a:lnTo>
                      <a:pt x="476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80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9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4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0" y="12"/>
                      <a:pt x="665" y="7"/>
                    </a:cubicBezTo>
                    <a:lnTo>
                      <a:pt x="665" y="7"/>
                    </a:lnTo>
                    <a:cubicBezTo>
                      <a:pt x="648" y="0"/>
                      <a:pt x="632" y="0"/>
                      <a:pt x="615" y="7"/>
                    </a:cubicBezTo>
                    <a:lnTo>
                      <a:pt x="615" y="7"/>
                    </a:lnTo>
                    <a:cubicBezTo>
                      <a:pt x="599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7" y="265"/>
                    </a:lnTo>
                    <a:lnTo>
                      <a:pt x="280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6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8" y="686"/>
                    </a:lnTo>
                    <a:lnTo>
                      <a:pt x="18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8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6" y="878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80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9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9" y="1436"/>
                      <a:pt x="615" y="1443"/>
                    </a:cubicBezTo>
                    <a:lnTo>
                      <a:pt x="615" y="1443"/>
                    </a:lnTo>
                    <a:cubicBezTo>
                      <a:pt x="632" y="1449"/>
                      <a:pt x="648" y="1449"/>
                      <a:pt x="665" y="1443"/>
                    </a:cubicBezTo>
                    <a:lnTo>
                      <a:pt x="665" y="1443"/>
                    </a:lnTo>
                    <a:cubicBezTo>
                      <a:pt x="680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4" y="1388"/>
                      <a:pt x="673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9" name="Freeform 113">
                <a:extLst>
                  <a:ext uri="{FF2B5EF4-FFF2-40B4-BE49-F238E27FC236}">
                    <a16:creationId xmlns="" xmlns:a16="http://schemas.microsoft.com/office/drawing/2014/main" id="{E10A0355-9FE3-1B4B-8BC6-B2013A3A5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100" y="5233988"/>
                <a:ext cx="319088" cy="190500"/>
              </a:xfrm>
              <a:custGeom>
                <a:avLst/>
                <a:gdLst>
                  <a:gd name="T0" fmla="*/ 606 w 886"/>
                  <a:gd name="T1" fmla="*/ 379 h 531"/>
                  <a:gd name="T2" fmla="*/ 574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2 w 886"/>
                  <a:gd name="T9" fmla="*/ 303 h 531"/>
                  <a:gd name="T10" fmla="*/ 508 w 886"/>
                  <a:gd name="T11" fmla="*/ 265 h 531"/>
                  <a:gd name="T12" fmla="*/ 542 w 886"/>
                  <a:gd name="T13" fmla="*/ 226 h 531"/>
                  <a:gd name="T14" fmla="*/ 574 w 886"/>
                  <a:gd name="T15" fmla="*/ 265 h 531"/>
                  <a:gd name="T16" fmla="*/ 542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6 w 886"/>
                  <a:gd name="T29" fmla="*/ 188 h 531"/>
                  <a:gd name="T30" fmla="*/ 344 w 886"/>
                  <a:gd name="T31" fmla="*/ 303 h 531"/>
                  <a:gd name="T32" fmla="*/ 311 w 886"/>
                  <a:gd name="T33" fmla="*/ 265 h 531"/>
                  <a:gd name="T34" fmla="*/ 344 w 886"/>
                  <a:gd name="T35" fmla="*/ 226 h 531"/>
                  <a:gd name="T36" fmla="*/ 377 w 886"/>
                  <a:gd name="T37" fmla="*/ 265 h 531"/>
                  <a:gd name="T38" fmla="*/ 344 w 886"/>
                  <a:gd name="T39" fmla="*/ 303 h 531"/>
                  <a:gd name="T40" fmla="*/ 278 w 886"/>
                  <a:gd name="T41" fmla="*/ 379 h 531"/>
                  <a:gd name="T42" fmla="*/ 246 w 886"/>
                  <a:gd name="T43" fmla="*/ 341 h 531"/>
                  <a:gd name="T44" fmla="*/ 278 w 886"/>
                  <a:gd name="T45" fmla="*/ 303 h 531"/>
                  <a:gd name="T46" fmla="*/ 311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8 w 886"/>
                  <a:gd name="T53" fmla="*/ 6 h 531"/>
                  <a:gd name="T54" fmla="*/ 377 w 886"/>
                  <a:gd name="T55" fmla="*/ 35 h 531"/>
                  <a:gd name="T56" fmla="*/ 311 w 886"/>
                  <a:gd name="T57" fmla="*/ 112 h 531"/>
                  <a:gd name="T58" fmla="*/ 246 w 886"/>
                  <a:gd name="T59" fmla="*/ 188 h 531"/>
                  <a:gd name="T60" fmla="*/ 180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4 w 886"/>
                  <a:gd name="T73" fmla="*/ 524 h 531"/>
                  <a:gd name="T74" fmla="*/ 180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8 w 886"/>
                  <a:gd name="T81" fmla="*/ 437 h 531"/>
                  <a:gd name="T82" fmla="*/ 311 w 886"/>
                  <a:gd name="T83" fmla="*/ 418 h 531"/>
                  <a:gd name="T84" fmla="*/ 377 w 886"/>
                  <a:gd name="T85" fmla="*/ 341 h 531"/>
                  <a:gd name="T86" fmla="*/ 418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4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4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4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2" y="303"/>
                    </a:moveTo>
                    <a:lnTo>
                      <a:pt x="542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2" y="226"/>
                    </a:cubicBezTo>
                    <a:lnTo>
                      <a:pt x="542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2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5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5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8" y="379"/>
                    </a:moveTo>
                    <a:lnTo>
                      <a:pt x="278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8" y="303"/>
                    </a:cubicBezTo>
                    <a:lnTo>
                      <a:pt x="278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8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0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1" y="112"/>
                    </a:lnTo>
                    <a:lnTo>
                      <a:pt x="278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0" y="265"/>
                    </a:lnTo>
                    <a:lnTo>
                      <a:pt x="147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7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7" y="437"/>
                      <a:pt x="278" y="437"/>
                    </a:cubicBezTo>
                    <a:lnTo>
                      <a:pt x="278" y="437"/>
                    </a:lnTo>
                    <a:cubicBezTo>
                      <a:pt x="290" y="437"/>
                      <a:pt x="300" y="431"/>
                      <a:pt x="311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0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8" y="341"/>
                    </a:cubicBezTo>
                    <a:lnTo>
                      <a:pt x="540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4" y="431"/>
                      <a:pt x="595" y="437"/>
                      <a:pt x="606" y="437"/>
                    </a:cubicBezTo>
                    <a:lnTo>
                      <a:pt x="606" y="437"/>
                    </a:lnTo>
                    <a:cubicBezTo>
                      <a:pt x="617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4" y="418"/>
                    </a:cubicBezTo>
                    <a:lnTo>
                      <a:pt x="738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80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0" name="Freeform 114">
                <a:extLst>
                  <a:ext uri="{FF2B5EF4-FFF2-40B4-BE49-F238E27FC236}">
                    <a16:creationId xmlns="" xmlns:a16="http://schemas.microsoft.com/office/drawing/2014/main" id="{E0BAD191-9969-2845-A876-D695F331E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7213" y="5097463"/>
                <a:ext cx="130175" cy="134937"/>
              </a:xfrm>
              <a:custGeom>
                <a:avLst/>
                <a:gdLst>
                  <a:gd name="T0" fmla="*/ 312 w 362"/>
                  <a:gd name="T1" fmla="*/ 112 h 377"/>
                  <a:gd name="T2" fmla="*/ 279 w 362"/>
                  <a:gd name="T3" fmla="*/ 73 h 377"/>
                  <a:gd name="T4" fmla="*/ 246 w 362"/>
                  <a:gd name="T5" fmla="*/ 35 h 377"/>
                  <a:gd name="T6" fmla="*/ 246 w 362"/>
                  <a:gd name="T7" fmla="*/ 35 h 377"/>
                  <a:gd name="T8" fmla="*/ 213 w 362"/>
                  <a:gd name="T9" fmla="*/ 10 h 377"/>
                  <a:gd name="T10" fmla="*/ 213 w 362"/>
                  <a:gd name="T11" fmla="*/ 10 h 377"/>
                  <a:gd name="T12" fmla="*/ 213 w 362"/>
                  <a:gd name="T13" fmla="*/ 10 h 377"/>
                  <a:gd name="T14" fmla="*/ 205 w 362"/>
                  <a:gd name="T15" fmla="*/ 6 h 377"/>
                  <a:gd name="T16" fmla="*/ 205 w 362"/>
                  <a:gd name="T17" fmla="*/ 6 h 377"/>
                  <a:gd name="T18" fmla="*/ 156 w 362"/>
                  <a:gd name="T19" fmla="*/ 6 h 377"/>
                  <a:gd name="T20" fmla="*/ 156 w 362"/>
                  <a:gd name="T21" fmla="*/ 6 h 377"/>
                  <a:gd name="T22" fmla="*/ 115 w 362"/>
                  <a:gd name="T23" fmla="*/ 35 h 377"/>
                  <a:gd name="T24" fmla="*/ 82 w 362"/>
                  <a:gd name="T25" fmla="*/ 73 h 377"/>
                  <a:gd name="T26" fmla="*/ 49 w 362"/>
                  <a:gd name="T27" fmla="*/ 112 h 377"/>
                  <a:gd name="T28" fmla="*/ 17 w 362"/>
                  <a:gd name="T29" fmla="*/ 150 h 377"/>
                  <a:gd name="T30" fmla="*/ 17 w 362"/>
                  <a:gd name="T31" fmla="*/ 150 h 377"/>
                  <a:gd name="T32" fmla="*/ 0 w 362"/>
                  <a:gd name="T33" fmla="*/ 188 h 377"/>
                  <a:gd name="T34" fmla="*/ 0 w 362"/>
                  <a:gd name="T35" fmla="*/ 188 h 377"/>
                  <a:gd name="T36" fmla="*/ 17 w 362"/>
                  <a:gd name="T37" fmla="*/ 226 h 377"/>
                  <a:gd name="T38" fmla="*/ 49 w 362"/>
                  <a:gd name="T39" fmla="*/ 264 h 377"/>
                  <a:gd name="T40" fmla="*/ 82 w 362"/>
                  <a:gd name="T41" fmla="*/ 303 h 377"/>
                  <a:gd name="T42" fmla="*/ 115 w 362"/>
                  <a:gd name="T43" fmla="*/ 342 h 377"/>
                  <a:gd name="T44" fmla="*/ 115 w 362"/>
                  <a:gd name="T45" fmla="*/ 342 h 377"/>
                  <a:gd name="T46" fmla="*/ 156 w 362"/>
                  <a:gd name="T47" fmla="*/ 370 h 377"/>
                  <a:gd name="T48" fmla="*/ 156 w 362"/>
                  <a:gd name="T49" fmla="*/ 370 h 377"/>
                  <a:gd name="T50" fmla="*/ 205 w 362"/>
                  <a:gd name="T51" fmla="*/ 370 h 377"/>
                  <a:gd name="T52" fmla="*/ 205 w 362"/>
                  <a:gd name="T53" fmla="*/ 370 h 377"/>
                  <a:gd name="T54" fmla="*/ 213 w 362"/>
                  <a:gd name="T55" fmla="*/ 366 h 377"/>
                  <a:gd name="T56" fmla="*/ 213 w 362"/>
                  <a:gd name="T57" fmla="*/ 367 h 377"/>
                  <a:gd name="T58" fmla="*/ 213 w 362"/>
                  <a:gd name="T59" fmla="*/ 367 h 377"/>
                  <a:gd name="T60" fmla="*/ 246 w 362"/>
                  <a:gd name="T61" fmla="*/ 342 h 377"/>
                  <a:gd name="T62" fmla="*/ 279 w 362"/>
                  <a:gd name="T63" fmla="*/ 303 h 377"/>
                  <a:gd name="T64" fmla="*/ 312 w 362"/>
                  <a:gd name="T65" fmla="*/ 264 h 377"/>
                  <a:gd name="T66" fmla="*/ 345 w 362"/>
                  <a:gd name="T67" fmla="*/ 226 h 377"/>
                  <a:gd name="T68" fmla="*/ 345 w 362"/>
                  <a:gd name="T69" fmla="*/ 226 h 377"/>
                  <a:gd name="T70" fmla="*/ 361 w 362"/>
                  <a:gd name="T71" fmla="*/ 188 h 377"/>
                  <a:gd name="T72" fmla="*/ 361 w 362"/>
                  <a:gd name="T73" fmla="*/ 188 h 377"/>
                  <a:gd name="T74" fmla="*/ 345 w 362"/>
                  <a:gd name="T75" fmla="*/ 150 h 377"/>
                  <a:gd name="T76" fmla="*/ 312 w 362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377">
                    <a:moveTo>
                      <a:pt x="312" y="112"/>
                    </a:moveTo>
                    <a:lnTo>
                      <a:pt x="279" y="73"/>
                    </a:lnTo>
                    <a:lnTo>
                      <a:pt x="246" y="35"/>
                    </a:lnTo>
                    <a:lnTo>
                      <a:pt x="246" y="35"/>
                    </a:lnTo>
                    <a:cubicBezTo>
                      <a:pt x="237" y="24"/>
                      <a:pt x="226" y="16"/>
                      <a:pt x="213" y="10"/>
                    </a:cubicBez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8" y="7"/>
                      <a:pt x="205" y="6"/>
                    </a:cubicBezTo>
                    <a:lnTo>
                      <a:pt x="205" y="6"/>
                    </a:lnTo>
                    <a:cubicBezTo>
                      <a:pt x="188" y="0"/>
                      <a:pt x="173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4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5" y="342"/>
                    </a:lnTo>
                    <a:lnTo>
                      <a:pt x="115" y="342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3" y="376"/>
                      <a:pt x="188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367"/>
                    </a:lnTo>
                    <a:cubicBezTo>
                      <a:pt x="226" y="360"/>
                      <a:pt x="237" y="352"/>
                      <a:pt x="246" y="342"/>
                    </a:cubicBezTo>
                    <a:lnTo>
                      <a:pt x="279" y="303"/>
                    </a:lnTo>
                    <a:lnTo>
                      <a:pt x="312" y="264"/>
                    </a:lnTo>
                    <a:lnTo>
                      <a:pt x="345" y="226"/>
                    </a:lnTo>
                    <a:lnTo>
                      <a:pt x="345" y="226"/>
                    </a:lnTo>
                    <a:cubicBezTo>
                      <a:pt x="355" y="214"/>
                      <a:pt x="361" y="201"/>
                      <a:pt x="361" y="188"/>
                    </a:cubicBezTo>
                    <a:lnTo>
                      <a:pt x="361" y="188"/>
                    </a:lnTo>
                    <a:cubicBezTo>
                      <a:pt x="361" y="175"/>
                      <a:pt x="355" y="162"/>
                      <a:pt x="345" y="150"/>
                    </a:cubicBezTo>
                    <a:lnTo>
                      <a:pt x="312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11" name="Freeform 115">
                <a:extLst>
                  <a:ext uri="{FF2B5EF4-FFF2-40B4-BE49-F238E27FC236}">
                    <a16:creationId xmlns="" xmlns:a16="http://schemas.microsoft.com/office/drawing/2014/main" id="{50DD5D5A-6AD4-A249-BC75-903792151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1575" y="4903788"/>
                <a:ext cx="247650" cy="522287"/>
              </a:xfrm>
              <a:custGeom>
                <a:avLst/>
                <a:gdLst>
                  <a:gd name="T0" fmla="*/ 665 w 690"/>
                  <a:gd name="T1" fmla="*/ 7 h 1450"/>
                  <a:gd name="T2" fmla="*/ 615 w 690"/>
                  <a:gd name="T3" fmla="*/ 7 h 1450"/>
                  <a:gd name="T4" fmla="*/ 542 w 690"/>
                  <a:gd name="T5" fmla="*/ 73 h 1450"/>
                  <a:gd name="T6" fmla="*/ 410 w 690"/>
                  <a:gd name="T7" fmla="*/ 226 h 1450"/>
                  <a:gd name="T8" fmla="*/ 279 w 690"/>
                  <a:gd name="T9" fmla="*/ 380 h 1450"/>
                  <a:gd name="T10" fmla="*/ 214 w 690"/>
                  <a:gd name="T11" fmla="*/ 456 h 1450"/>
                  <a:gd name="T12" fmla="*/ 82 w 690"/>
                  <a:gd name="T13" fmla="*/ 609 h 1450"/>
                  <a:gd name="T14" fmla="*/ 17 w 690"/>
                  <a:gd name="T15" fmla="*/ 686 h 1450"/>
                  <a:gd name="T16" fmla="*/ 0 w 690"/>
                  <a:gd name="T17" fmla="*/ 724 h 1450"/>
                  <a:gd name="T18" fmla="*/ 17 w 690"/>
                  <a:gd name="T19" fmla="*/ 762 h 1450"/>
                  <a:gd name="T20" fmla="*/ 82 w 690"/>
                  <a:gd name="T21" fmla="*/ 839 h 1450"/>
                  <a:gd name="T22" fmla="*/ 148 w 690"/>
                  <a:gd name="T23" fmla="*/ 916 h 1450"/>
                  <a:gd name="T24" fmla="*/ 214 w 690"/>
                  <a:gd name="T25" fmla="*/ 992 h 1450"/>
                  <a:gd name="T26" fmla="*/ 279 w 690"/>
                  <a:gd name="T27" fmla="*/ 1068 h 1450"/>
                  <a:gd name="T28" fmla="*/ 345 w 690"/>
                  <a:gd name="T29" fmla="*/ 1145 h 1450"/>
                  <a:gd name="T30" fmla="*/ 410 w 690"/>
                  <a:gd name="T31" fmla="*/ 1222 h 1450"/>
                  <a:gd name="T32" fmla="*/ 476 w 690"/>
                  <a:gd name="T33" fmla="*/ 1299 h 1450"/>
                  <a:gd name="T34" fmla="*/ 542 w 690"/>
                  <a:gd name="T35" fmla="*/ 1375 h 1450"/>
                  <a:gd name="T36" fmla="*/ 574 w 690"/>
                  <a:gd name="T37" fmla="*/ 1414 h 1450"/>
                  <a:gd name="T38" fmla="*/ 615 w 690"/>
                  <a:gd name="T39" fmla="*/ 1443 h 1450"/>
                  <a:gd name="T40" fmla="*/ 665 w 690"/>
                  <a:gd name="T41" fmla="*/ 1443 h 1450"/>
                  <a:gd name="T42" fmla="*/ 689 w 690"/>
                  <a:gd name="T43" fmla="*/ 1414 h 1450"/>
                  <a:gd name="T44" fmla="*/ 640 w 690"/>
                  <a:gd name="T45" fmla="*/ 1337 h 1450"/>
                  <a:gd name="T46" fmla="*/ 509 w 690"/>
                  <a:gd name="T47" fmla="*/ 1184 h 1450"/>
                  <a:gd name="T48" fmla="*/ 378 w 690"/>
                  <a:gd name="T49" fmla="*/ 1031 h 1450"/>
                  <a:gd name="T50" fmla="*/ 312 w 690"/>
                  <a:gd name="T51" fmla="*/ 954 h 1450"/>
                  <a:gd name="T52" fmla="*/ 181 w 690"/>
                  <a:gd name="T53" fmla="*/ 800 h 1450"/>
                  <a:gd name="T54" fmla="*/ 148 w 690"/>
                  <a:gd name="T55" fmla="*/ 762 h 1450"/>
                  <a:gd name="T56" fmla="*/ 132 w 690"/>
                  <a:gd name="T57" fmla="*/ 724 h 1450"/>
                  <a:gd name="T58" fmla="*/ 181 w 690"/>
                  <a:gd name="T59" fmla="*/ 648 h 1450"/>
                  <a:gd name="T60" fmla="*/ 246 w 690"/>
                  <a:gd name="T61" fmla="*/ 571 h 1450"/>
                  <a:gd name="T62" fmla="*/ 312 w 690"/>
                  <a:gd name="T63" fmla="*/ 495 h 1450"/>
                  <a:gd name="T64" fmla="*/ 378 w 690"/>
                  <a:gd name="T65" fmla="*/ 418 h 1450"/>
                  <a:gd name="T66" fmla="*/ 443 w 690"/>
                  <a:gd name="T67" fmla="*/ 341 h 1450"/>
                  <a:gd name="T68" fmla="*/ 509 w 690"/>
                  <a:gd name="T69" fmla="*/ 265 h 1450"/>
                  <a:gd name="T70" fmla="*/ 574 w 690"/>
                  <a:gd name="T71" fmla="*/ 188 h 1450"/>
                  <a:gd name="T72" fmla="*/ 640 w 690"/>
                  <a:gd name="T73" fmla="*/ 112 h 1450"/>
                  <a:gd name="T74" fmla="*/ 673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5" y="7"/>
                    </a:moveTo>
                    <a:lnTo>
                      <a:pt x="665" y="7"/>
                    </a:lnTo>
                    <a:cubicBezTo>
                      <a:pt x="648" y="0"/>
                      <a:pt x="632" y="0"/>
                      <a:pt x="615" y="7"/>
                    </a:cubicBezTo>
                    <a:lnTo>
                      <a:pt x="615" y="7"/>
                    </a:lnTo>
                    <a:cubicBezTo>
                      <a:pt x="599" y="12"/>
                      <a:pt x="585" y="22"/>
                      <a:pt x="574" y="35"/>
                    </a:cubicBezTo>
                    <a:lnTo>
                      <a:pt x="542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8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8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9" y="1337"/>
                    </a:lnTo>
                    <a:lnTo>
                      <a:pt x="542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9" y="1436"/>
                      <a:pt x="615" y="1443"/>
                    </a:cubicBezTo>
                    <a:lnTo>
                      <a:pt x="615" y="1443"/>
                    </a:lnTo>
                    <a:cubicBezTo>
                      <a:pt x="632" y="1449"/>
                      <a:pt x="648" y="1449"/>
                      <a:pt x="665" y="1443"/>
                    </a:cubicBezTo>
                    <a:lnTo>
                      <a:pt x="665" y="1443"/>
                    </a:lnTo>
                    <a:cubicBezTo>
                      <a:pt x="681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4" y="1388"/>
                      <a:pt x="673" y="1375"/>
                    </a:cubicBezTo>
                    <a:lnTo>
                      <a:pt x="640" y="1337"/>
                    </a:lnTo>
                    <a:lnTo>
                      <a:pt x="542" y="1222"/>
                    </a:lnTo>
                    <a:lnTo>
                      <a:pt x="509" y="1184"/>
                    </a:lnTo>
                    <a:lnTo>
                      <a:pt x="476" y="1145"/>
                    </a:lnTo>
                    <a:lnTo>
                      <a:pt x="378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8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9" y="265"/>
                    </a:lnTo>
                    <a:lnTo>
                      <a:pt x="542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40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4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1" y="12"/>
                      <a:pt x="665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2" name="Freeform 116">
                <a:extLst>
                  <a:ext uri="{FF2B5EF4-FFF2-40B4-BE49-F238E27FC236}">
                    <a16:creationId xmlns="" xmlns:a16="http://schemas.microsoft.com/office/drawing/2014/main" id="{ACBBDF06-6A53-534D-9C06-2641644DD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7413" y="5233988"/>
                <a:ext cx="319087" cy="190500"/>
              </a:xfrm>
              <a:custGeom>
                <a:avLst/>
                <a:gdLst>
                  <a:gd name="T0" fmla="*/ 607 w 886"/>
                  <a:gd name="T1" fmla="*/ 379 h 531"/>
                  <a:gd name="T2" fmla="*/ 574 w 886"/>
                  <a:gd name="T3" fmla="*/ 341 h 531"/>
                  <a:gd name="T4" fmla="*/ 607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8 w 886"/>
                  <a:gd name="T11" fmla="*/ 265 h 531"/>
                  <a:gd name="T12" fmla="*/ 541 w 886"/>
                  <a:gd name="T13" fmla="*/ 226 h 531"/>
                  <a:gd name="T14" fmla="*/ 574 w 886"/>
                  <a:gd name="T15" fmla="*/ 265 h 531"/>
                  <a:gd name="T16" fmla="*/ 541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6 w 886"/>
                  <a:gd name="T29" fmla="*/ 188 h 531"/>
                  <a:gd name="T30" fmla="*/ 344 w 886"/>
                  <a:gd name="T31" fmla="*/ 303 h 531"/>
                  <a:gd name="T32" fmla="*/ 312 w 886"/>
                  <a:gd name="T33" fmla="*/ 265 h 531"/>
                  <a:gd name="T34" fmla="*/ 344 w 886"/>
                  <a:gd name="T35" fmla="*/ 226 h 531"/>
                  <a:gd name="T36" fmla="*/ 377 w 886"/>
                  <a:gd name="T37" fmla="*/ 265 h 531"/>
                  <a:gd name="T38" fmla="*/ 344 w 886"/>
                  <a:gd name="T39" fmla="*/ 303 h 531"/>
                  <a:gd name="T40" fmla="*/ 279 w 886"/>
                  <a:gd name="T41" fmla="*/ 379 h 531"/>
                  <a:gd name="T42" fmla="*/ 246 w 886"/>
                  <a:gd name="T43" fmla="*/ 341 h 531"/>
                  <a:gd name="T44" fmla="*/ 279 w 886"/>
                  <a:gd name="T45" fmla="*/ 303 h 531"/>
                  <a:gd name="T46" fmla="*/ 311 w 886"/>
                  <a:gd name="T47" fmla="*/ 341 h 531"/>
                  <a:gd name="T48" fmla="*/ 509 w 886"/>
                  <a:gd name="T49" fmla="*/ 35 h 531"/>
                  <a:gd name="T50" fmla="*/ 467 w 886"/>
                  <a:gd name="T51" fmla="*/ 6 h 531"/>
                  <a:gd name="T52" fmla="*/ 418 w 886"/>
                  <a:gd name="T53" fmla="*/ 6 h 531"/>
                  <a:gd name="T54" fmla="*/ 377 w 886"/>
                  <a:gd name="T55" fmla="*/ 35 h 531"/>
                  <a:gd name="T56" fmla="*/ 312 w 886"/>
                  <a:gd name="T57" fmla="*/ 112 h 531"/>
                  <a:gd name="T58" fmla="*/ 246 w 886"/>
                  <a:gd name="T59" fmla="*/ 188 h 531"/>
                  <a:gd name="T60" fmla="*/ 180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4 w 886"/>
                  <a:gd name="T73" fmla="*/ 524 h 531"/>
                  <a:gd name="T74" fmla="*/ 180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9 w 886"/>
                  <a:gd name="T81" fmla="*/ 437 h 531"/>
                  <a:gd name="T82" fmla="*/ 312 w 886"/>
                  <a:gd name="T83" fmla="*/ 418 h 531"/>
                  <a:gd name="T84" fmla="*/ 377 w 886"/>
                  <a:gd name="T85" fmla="*/ 341 h 531"/>
                  <a:gd name="T86" fmla="*/ 418 w 886"/>
                  <a:gd name="T87" fmla="*/ 313 h 531"/>
                  <a:gd name="T88" fmla="*/ 467 w 886"/>
                  <a:gd name="T89" fmla="*/ 313 h 531"/>
                  <a:gd name="T90" fmla="*/ 509 w 886"/>
                  <a:gd name="T91" fmla="*/ 341 h 531"/>
                  <a:gd name="T92" fmla="*/ 574 w 886"/>
                  <a:gd name="T93" fmla="*/ 418 h 531"/>
                  <a:gd name="T94" fmla="*/ 607 w 886"/>
                  <a:gd name="T95" fmla="*/ 437 h 531"/>
                  <a:gd name="T96" fmla="*/ 640 w 886"/>
                  <a:gd name="T97" fmla="*/ 418 h 531"/>
                  <a:gd name="T98" fmla="*/ 672 w 886"/>
                  <a:gd name="T99" fmla="*/ 399 h 531"/>
                  <a:gd name="T100" fmla="*/ 705 w 886"/>
                  <a:gd name="T101" fmla="*/ 418 h 531"/>
                  <a:gd name="T102" fmla="*/ 771 w 886"/>
                  <a:gd name="T103" fmla="*/ 495 h 531"/>
                  <a:gd name="T104" fmla="*/ 812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7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1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0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0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9" y="379"/>
                    </a:cubicBezTo>
                    <a:close/>
                    <a:moveTo>
                      <a:pt x="509" y="35"/>
                    </a:moveTo>
                    <a:lnTo>
                      <a:pt x="509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4" y="0"/>
                      <a:pt x="418" y="6"/>
                    </a:cubicBezTo>
                    <a:lnTo>
                      <a:pt x="418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0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7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89" y="437"/>
                      <a:pt x="300" y="431"/>
                      <a:pt x="312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8" y="313"/>
                    </a:cubicBezTo>
                    <a:lnTo>
                      <a:pt x="418" y="313"/>
                    </a:lnTo>
                    <a:cubicBezTo>
                      <a:pt x="434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9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5" y="437"/>
                      <a:pt x="607" y="437"/>
                    </a:cubicBezTo>
                    <a:lnTo>
                      <a:pt x="607" y="437"/>
                    </a:lnTo>
                    <a:cubicBezTo>
                      <a:pt x="617" y="437"/>
                      <a:pt x="628" y="431"/>
                      <a:pt x="640" y="418"/>
                    </a:cubicBezTo>
                    <a:lnTo>
                      <a:pt x="640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5" y="418"/>
                    </a:cubicBezTo>
                    <a:lnTo>
                      <a:pt x="738" y="456"/>
                    </a:lnTo>
                    <a:lnTo>
                      <a:pt x="771" y="495"/>
                    </a:lnTo>
                    <a:lnTo>
                      <a:pt x="771" y="495"/>
                    </a:lnTo>
                    <a:cubicBezTo>
                      <a:pt x="781" y="507"/>
                      <a:pt x="795" y="517"/>
                      <a:pt x="812" y="524"/>
                    </a:cubicBezTo>
                    <a:lnTo>
                      <a:pt x="812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80" y="469"/>
                      <a:pt x="868" y="456"/>
                    </a:cubicBezTo>
                    <a:lnTo>
                      <a:pt x="509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3" name="Freeform 117">
                <a:extLst>
                  <a:ext uri="{FF2B5EF4-FFF2-40B4-BE49-F238E27FC236}">
                    <a16:creationId xmlns="" xmlns:a16="http://schemas.microsoft.com/office/drawing/2014/main" id="{88CE5819-A9FB-5042-A4F0-905E82FFF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9938" y="4902200"/>
                <a:ext cx="555625" cy="523875"/>
              </a:xfrm>
              <a:custGeom>
                <a:avLst/>
                <a:gdLst>
                  <a:gd name="T0" fmla="*/ 984 w 1542"/>
                  <a:gd name="T1" fmla="*/ 727 h 1455"/>
                  <a:gd name="T2" fmla="*/ 1099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2 w 1542"/>
                  <a:gd name="T15" fmla="*/ 10 h 1455"/>
                  <a:gd name="T16" fmla="*/ 1229 w 1542"/>
                  <a:gd name="T17" fmla="*/ 191 h 1455"/>
                  <a:gd name="T18" fmla="*/ 1066 w 1542"/>
                  <a:gd name="T19" fmla="*/ 383 h 1455"/>
                  <a:gd name="T20" fmla="*/ 902 w 1542"/>
                  <a:gd name="T21" fmla="*/ 574 h 1455"/>
                  <a:gd name="T22" fmla="*/ 837 w 1542"/>
                  <a:gd name="T23" fmla="*/ 651 h 1455"/>
                  <a:gd name="T24" fmla="*/ 746 w 1542"/>
                  <a:gd name="T25" fmla="*/ 680 h 1455"/>
                  <a:gd name="T26" fmla="*/ 672 w 1542"/>
                  <a:gd name="T27" fmla="*/ 612 h 1455"/>
                  <a:gd name="T28" fmla="*/ 574 w 1542"/>
                  <a:gd name="T29" fmla="*/ 498 h 1455"/>
                  <a:gd name="T30" fmla="*/ 476 w 1542"/>
                  <a:gd name="T31" fmla="*/ 383 h 1455"/>
                  <a:gd name="T32" fmla="*/ 377 w 1542"/>
                  <a:gd name="T33" fmla="*/ 268 h 1455"/>
                  <a:gd name="T34" fmla="*/ 279 w 1542"/>
                  <a:gd name="T35" fmla="*/ 153 h 1455"/>
                  <a:gd name="T36" fmla="*/ 180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6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6 w 1542"/>
                  <a:gd name="T79" fmla="*/ 775 h 1455"/>
                  <a:gd name="T80" fmla="*/ 837 w 1542"/>
                  <a:gd name="T81" fmla="*/ 803 h 1455"/>
                  <a:gd name="T82" fmla="*/ 935 w 1542"/>
                  <a:gd name="T83" fmla="*/ 919 h 1455"/>
                  <a:gd name="T84" fmla="*/ 1033 w 1542"/>
                  <a:gd name="T85" fmla="*/ 1034 h 1455"/>
                  <a:gd name="T86" fmla="*/ 1131 w 1542"/>
                  <a:gd name="T87" fmla="*/ 1148 h 1455"/>
                  <a:gd name="T88" fmla="*/ 1229 w 1542"/>
                  <a:gd name="T89" fmla="*/ 1263 h 1455"/>
                  <a:gd name="T90" fmla="*/ 1328 w 1542"/>
                  <a:gd name="T91" fmla="*/ 1378 h 1455"/>
                  <a:gd name="T92" fmla="*/ 1402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9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2" y="10"/>
                    </a:cubicBezTo>
                    <a:lnTo>
                      <a:pt x="1402" y="10"/>
                    </a:lnTo>
                    <a:cubicBezTo>
                      <a:pt x="1385" y="15"/>
                      <a:pt x="1372" y="25"/>
                      <a:pt x="1360" y="38"/>
                    </a:cubicBezTo>
                    <a:lnTo>
                      <a:pt x="1328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3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9" y="612"/>
                    </a:lnTo>
                    <a:lnTo>
                      <a:pt x="837" y="651"/>
                    </a:lnTo>
                    <a:lnTo>
                      <a:pt x="837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2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40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8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1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0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8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1" y="765"/>
                    </a:cubicBezTo>
                    <a:lnTo>
                      <a:pt x="508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1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0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8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2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7" y="803"/>
                    </a:cubicBezTo>
                    <a:lnTo>
                      <a:pt x="869" y="842"/>
                    </a:lnTo>
                    <a:lnTo>
                      <a:pt x="902" y="881"/>
                    </a:lnTo>
                    <a:lnTo>
                      <a:pt x="935" y="919"/>
                    </a:lnTo>
                    <a:lnTo>
                      <a:pt x="968" y="957"/>
                    </a:lnTo>
                    <a:lnTo>
                      <a:pt x="1000" y="995"/>
                    </a:lnTo>
                    <a:lnTo>
                      <a:pt x="1033" y="1034"/>
                    </a:lnTo>
                    <a:lnTo>
                      <a:pt x="1066" y="1071"/>
                    </a:lnTo>
                    <a:lnTo>
                      <a:pt x="1099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2" y="1429"/>
                      <a:pt x="1385" y="1439"/>
                      <a:pt x="1402" y="1446"/>
                    </a:cubicBezTo>
                    <a:lnTo>
                      <a:pt x="1402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14" name="Freeform 118">
                <a:extLst>
                  <a:ext uri="{FF2B5EF4-FFF2-40B4-BE49-F238E27FC236}">
                    <a16:creationId xmlns="" xmlns:a16="http://schemas.microsoft.com/office/drawing/2014/main" id="{5B510051-0A69-E248-8D3A-FCDE5E1A6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100" y="4903788"/>
                <a:ext cx="319088" cy="190500"/>
              </a:xfrm>
              <a:custGeom>
                <a:avLst/>
                <a:gdLst>
                  <a:gd name="T0" fmla="*/ 278 w 886"/>
                  <a:gd name="T1" fmla="*/ 150 h 530"/>
                  <a:gd name="T2" fmla="*/ 311 w 886"/>
                  <a:gd name="T3" fmla="*/ 188 h 530"/>
                  <a:gd name="T4" fmla="*/ 278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7 w 886"/>
                  <a:gd name="T11" fmla="*/ 265 h 530"/>
                  <a:gd name="T12" fmla="*/ 344 w 886"/>
                  <a:gd name="T13" fmla="*/ 302 h 530"/>
                  <a:gd name="T14" fmla="*/ 311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6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2 w 886"/>
                  <a:gd name="T31" fmla="*/ 227 h 530"/>
                  <a:gd name="T32" fmla="*/ 574 w 886"/>
                  <a:gd name="T33" fmla="*/ 265 h 530"/>
                  <a:gd name="T34" fmla="*/ 542 w 886"/>
                  <a:gd name="T35" fmla="*/ 302 h 530"/>
                  <a:gd name="T36" fmla="*/ 508 w 886"/>
                  <a:gd name="T37" fmla="*/ 265 h 530"/>
                  <a:gd name="T38" fmla="*/ 542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4 w 886"/>
                  <a:gd name="T47" fmla="*/ 188 h 530"/>
                  <a:gd name="T48" fmla="*/ 115 w 886"/>
                  <a:gd name="T49" fmla="*/ 188 h 530"/>
                  <a:gd name="T50" fmla="*/ 180 w 886"/>
                  <a:gd name="T51" fmla="*/ 265 h 530"/>
                  <a:gd name="T52" fmla="*/ 311 w 886"/>
                  <a:gd name="T53" fmla="*/ 418 h 530"/>
                  <a:gd name="T54" fmla="*/ 377 w 886"/>
                  <a:gd name="T55" fmla="*/ 495 h 530"/>
                  <a:gd name="T56" fmla="*/ 418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1 w 886"/>
                  <a:gd name="T75" fmla="*/ 7 h 530"/>
                  <a:gd name="T76" fmla="*/ 738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8 w 886"/>
                  <a:gd name="T91" fmla="*/ 217 h 530"/>
                  <a:gd name="T92" fmla="*/ 377 w 886"/>
                  <a:gd name="T93" fmla="*/ 188 h 530"/>
                  <a:gd name="T94" fmla="*/ 311 w 886"/>
                  <a:gd name="T95" fmla="*/ 112 h 530"/>
                  <a:gd name="T96" fmla="*/ 278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0 w 886"/>
                  <a:gd name="T103" fmla="*/ 112 h 530"/>
                  <a:gd name="T104" fmla="*/ 115 w 886"/>
                  <a:gd name="T105" fmla="*/ 35 h 530"/>
                  <a:gd name="T106" fmla="*/ 74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5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8" y="150"/>
                    </a:moveTo>
                    <a:lnTo>
                      <a:pt x="278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8" y="226"/>
                    </a:cubicBezTo>
                    <a:lnTo>
                      <a:pt x="278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8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5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5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1" y="284"/>
                    </a:cubicBezTo>
                    <a:close/>
                    <a:moveTo>
                      <a:pt x="542" y="227"/>
                    </a:moveTo>
                    <a:lnTo>
                      <a:pt x="542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2" y="302"/>
                    </a:cubicBezTo>
                    <a:lnTo>
                      <a:pt x="542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2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4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4" y="150"/>
                      <a:pt x="606" y="150"/>
                    </a:cubicBezTo>
                    <a:close/>
                    <a:moveTo>
                      <a:pt x="115" y="188"/>
                    </a:moveTo>
                    <a:lnTo>
                      <a:pt x="147" y="226"/>
                    </a:lnTo>
                    <a:lnTo>
                      <a:pt x="180" y="265"/>
                    </a:lnTo>
                    <a:lnTo>
                      <a:pt x="278" y="380"/>
                    </a:lnTo>
                    <a:lnTo>
                      <a:pt x="311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0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4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80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0" y="35"/>
                    </a:cubicBezTo>
                    <a:lnTo>
                      <a:pt x="738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7" y="92"/>
                      <a:pt x="606" y="92"/>
                    </a:cubicBezTo>
                    <a:lnTo>
                      <a:pt x="606" y="92"/>
                    </a:lnTo>
                    <a:cubicBezTo>
                      <a:pt x="595" y="92"/>
                      <a:pt x="584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0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1" y="112"/>
                    </a:lnTo>
                    <a:lnTo>
                      <a:pt x="311" y="112"/>
                    </a:lnTo>
                    <a:cubicBezTo>
                      <a:pt x="300" y="99"/>
                      <a:pt x="290" y="92"/>
                      <a:pt x="278" y="92"/>
                    </a:cubicBezTo>
                    <a:lnTo>
                      <a:pt x="278" y="92"/>
                    </a:lnTo>
                    <a:cubicBezTo>
                      <a:pt x="267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5" name="Freeform 119">
                <a:extLst>
                  <a:ext uri="{FF2B5EF4-FFF2-40B4-BE49-F238E27FC236}">
                    <a16:creationId xmlns="" xmlns:a16="http://schemas.microsoft.com/office/drawing/2014/main" id="{8F3DC942-734B-3543-81C0-2D432B26B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5100638"/>
                <a:ext cx="53975" cy="128587"/>
              </a:xfrm>
              <a:custGeom>
                <a:avLst/>
                <a:gdLst>
                  <a:gd name="T0" fmla="*/ 65 w 149"/>
                  <a:gd name="T1" fmla="*/ 293 h 358"/>
                  <a:gd name="T2" fmla="*/ 98 w 149"/>
                  <a:gd name="T3" fmla="*/ 254 h 358"/>
                  <a:gd name="T4" fmla="*/ 131 w 149"/>
                  <a:gd name="T5" fmla="*/ 216 h 358"/>
                  <a:gd name="T6" fmla="*/ 131 w 149"/>
                  <a:gd name="T7" fmla="*/ 216 h 358"/>
                  <a:gd name="T8" fmla="*/ 148 w 149"/>
                  <a:gd name="T9" fmla="*/ 178 h 358"/>
                  <a:gd name="T10" fmla="*/ 148 w 149"/>
                  <a:gd name="T11" fmla="*/ 178 h 358"/>
                  <a:gd name="T12" fmla="*/ 131 w 149"/>
                  <a:gd name="T13" fmla="*/ 140 h 358"/>
                  <a:gd name="T14" fmla="*/ 98 w 149"/>
                  <a:gd name="T15" fmla="*/ 102 h 358"/>
                  <a:gd name="T16" fmla="*/ 65 w 149"/>
                  <a:gd name="T17" fmla="*/ 63 h 358"/>
                  <a:gd name="T18" fmla="*/ 33 w 149"/>
                  <a:gd name="T19" fmla="*/ 25 h 358"/>
                  <a:gd name="T20" fmla="*/ 33 w 149"/>
                  <a:gd name="T21" fmla="*/ 25 h 358"/>
                  <a:gd name="T22" fmla="*/ 0 w 149"/>
                  <a:gd name="T23" fmla="*/ 0 h 358"/>
                  <a:gd name="T24" fmla="*/ 0 w 149"/>
                  <a:gd name="T25" fmla="*/ 357 h 358"/>
                  <a:gd name="T26" fmla="*/ 0 w 149"/>
                  <a:gd name="T27" fmla="*/ 357 h 358"/>
                  <a:gd name="T28" fmla="*/ 33 w 149"/>
                  <a:gd name="T29" fmla="*/ 331 h 358"/>
                  <a:gd name="T30" fmla="*/ 65 w 149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358">
                    <a:moveTo>
                      <a:pt x="65" y="293"/>
                    </a:moveTo>
                    <a:lnTo>
                      <a:pt x="98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2" y="204"/>
                      <a:pt x="148" y="191"/>
                      <a:pt x="148" y="178"/>
                    </a:cubicBezTo>
                    <a:lnTo>
                      <a:pt x="148" y="178"/>
                    </a:lnTo>
                    <a:cubicBezTo>
                      <a:pt x="148" y="165"/>
                      <a:pt x="142" y="152"/>
                      <a:pt x="131" y="140"/>
                    </a:cubicBezTo>
                    <a:lnTo>
                      <a:pt x="98" y="102"/>
                    </a:lnTo>
                    <a:lnTo>
                      <a:pt x="65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4" y="342"/>
                      <a:pt x="33" y="331"/>
                    </a:cubicBezTo>
                    <a:lnTo>
                      <a:pt x="65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16" name="Freeform 120">
                <a:extLst>
                  <a:ext uri="{FF2B5EF4-FFF2-40B4-BE49-F238E27FC236}">
                    <a16:creationId xmlns="" xmlns:a16="http://schemas.microsoft.com/office/drawing/2014/main" id="{13BA493E-CB84-5D42-8E72-7D619F1D7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935538"/>
                <a:ext cx="195263" cy="460375"/>
              </a:xfrm>
              <a:custGeom>
                <a:avLst/>
                <a:gdLst>
                  <a:gd name="T0" fmla="*/ 65 w 542"/>
                  <a:gd name="T1" fmla="*/ 1213 h 1277"/>
                  <a:gd name="T2" fmla="*/ 98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30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1 w 542"/>
                  <a:gd name="T19" fmla="*/ 868 h 1277"/>
                  <a:gd name="T20" fmla="*/ 394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2 w 542"/>
                  <a:gd name="T27" fmla="*/ 714 h 1277"/>
                  <a:gd name="T28" fmla="*/ 525 w 542"/>
                  <a:gd name="T29" fmla="*/ 676 h 1277"/>
                  <a:gd name="T30" fmla="*/ 525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5 w 542"/>
                  <a:gd name="T37" fmla="*/ 600 h 1277"/>
                  <a:gd name="T38" fmla="*/ 492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4 w 542"/>
                  <a:gd name="T45" fmla="*/ 447 h 1277"/>
                  <a:gd name="T46" fmla="*/ 361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30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8 w 542"/>
                  <a:gd name="T63" fmla="*/ 102 h 1277"/>
                  <a:gd name="T64" fmla="*/ 65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4 w 542"/>
                  <a:gd name="T83" fmla="*/ 638 h 1277"/>
                  <a:gd name="T84" fmla="*/ 344 w 542"/>
                  <a:gd name="T85" fmla="*/ 638 h 1277"/>
                  <a:gd name="T86" fmla="*/ 328 w 542"/>
                  <a:gd name="T87" fmla="*/ 676 h 1277"/>
                  <a:gd name="T88" fmla="*/ 230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5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5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5" y="1213"/>
                    </a:moveTo>
                    <a:lnTo>
                      <a:pt x="98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30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1" y="868"/>
                    </a:lnTo>
                    <a:lnTo>
                      <a:pt x="394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2" y="714"/>
                    </a:lnTo>
                    <a:lnTo>
                      <a:pt x="525" y="676"/>
                    </a:lnTo>
                    <a:lnTo>
                      <a:pt x="525" y="676"/>
                    </a:lnTo>
                    <a:cubicBezTo>
                      <a:pt x="536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6" y="612"/>
                      <a:pt x="525" y="600"/>
                    </a:cubicBezTo>
                    <a:lnTo>
                      <a:pt x="492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4" y="447"/>
                    </a:lnTo>
                    <a:lnTo>
                      <a:pt x="361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30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8" y="102"/>
                    </a:lnTo>
                    <a:lnTo>
                      <a:pt x="65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4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4" y="625"/>
                      <a:pt x="344" y="638"/>
                    </a:cubicBezTo>
                    <a:lnTo>
                      <a:pt x="344" y="638"/>
                    </a:lnTo>
                    <a:cubicBezTo>
                      <a:pt x="344" y="651"/>
                      <a:pt x="339" y="664"/>
                      <a:pt x="328" y="676"/>
                    </a:cubicBezTo>
                    <a:lnTo>
                      <a:pt x="230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5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4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4" y="1261"/>
                      <a:pt x="33" y="1251"/>
                    </a:cubicBezTo>
                    <a:lnTo>
                      <a:pt x="65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7" name="Freeform 121">
                <a:extLst>
                  <a:ext uri="{FF2B5EF4-FFF2-40B4-BE49-F238E27FC236}">
                    <a16:creationId xmlns="" xmlns:a16="http://schemas.microsoft.com/office/drawing/2014/main" id="{15BDE0FD-9DD4-B844-A662-AADFCD007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000" y="4957763"/>
                <a:ext cx="23813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8" name="Freeform 122">
                <a:extLst>
                  <a:ext uri="{FF2B5EF4-FFF2-40B4-BE49-F238E27FC236}">
                    <a16:creationId xmlns="" xmlns:a16="http://schemas.microsoft.com/office/drawing/2014/main" id="{6D0F4621-2B2B-454D-B168-A1C196351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475" y="4957763"/>
                <a:ext cx="23813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9" name="Freeform 123">
                <a:extLst>
                  <a:ext uri="{FF2B5EF4-FFF2-40B4-BE49-F238E27FC236}">
                    <a16:creationId xmlns="" xmlns:a16="http://schemas.microsoft.com/office/drawing/2014/main" id="{7329282B-6F00-E449-A9E7-4BA2F4CE0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625" y="5002213"/>
                <a:ext cx="46038" cy="50800"/>
              </a:xfrm>
              <a:custGeom>
                <a:avLst/>
                <a:gdLst>
                  <a:gd name="T0" fmla="*/ 31 w 127"/>
                  <a:gd name="T1" fmla="*/ 127 h 141"/>
                  <a:gd name="T2" fmla="*/ 31 w 127"/>
                  <a:gd name="T3" fmla="*/ 127 h 141"/>
                  <a:gd name="T4" fmla="*/ 94 w 127"/>
                  <a:gd name="T5" fmla="*/ 127 h 141"/>
                  <a:gd name="T6" fmla="*/ 94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4 w 127"/>
                  <a:gd name="T13" fmla="*/ 13 h 141"/>
                  <a:gd name="T14" fmla="*/ 94 w 127"/>
                  <a:gd name="T15" fmla="*/ 13 h 141"/>
                  <a:gd name="T16" fmla="*/ 31 w 127"/>
                  <a:gd name="T17" fmla="*/ 13 h 141"/>
                  <a:gd name="T18" fmla="*/ 31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1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5" y="26"/>
                      <a:pt x="94" y="13"/>
                    </a:cubicBez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0" name="Freeform 124">
                <a:extLst>
                  <a:ext uri="{FF2B5EF4-FFF2-40B4-BE49-F238E27FC236}">
                    <a16:creationId xmlns="" xmlns:a16="http://schemas.microsoft.com/office/drawing/2014/main" id="{BCEE8C36-6765-C748-9B7D-1F8CBD881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5018088"/>
                <a:ext cx="123825" cy="293687"/>
              </a:xfrm>
              <a:custGeom>
                <a:avLst/>
                <a:gdLst>
                  <a:gd name="T0" fmla="*/ 65 w 345"/>
                  <a:gd name="T1" fmla="*/ 752 h 817"/>
                  <a:gd name="T2" fmla="*/ 164 w 345"/>
                  <a:gd name="T3" fmla="*/ 638 h 817"/>
                  <a:gd name="T4" fmla="*/ 197 w 345"/>
                  <a:gd name="T5" fmla="*/ 600 h 817"/>
                  <a:gd name="T6" fmla="*/ 230 w 345"/>
                  <a:gd name="T7" fmla="*/ 561 h 817"/>
                  <a:gd name="T8" fmla="*/ 328 w 345"/>
                  <a:gd name="T9" fmla="*/ 446 h 817"/>
                  <a:gd name="T10" fmla="*/ 328 w 345"/>
                  <a:gd name="T11" fmla="*/ 446 h 817"/>
                  <a:gd name="T12" fmla="*/ 344 w 345"/>
                  <a:gd name="T13" fmla="*/ 408 h 817"/>
                  <a:gd name="T14" fmla="*/ 344 w 345"/>
                  <a:gd name="T15" fmla="*/ 408 h 817"/>
                  <a:gd name="T16" fmla="*/ 328 w 345"/>
                  <a:gd name="T17" fmla="*/ 370 h 817"/>
                  <a:gd name="T18" fmla="*/ 33 w 345"/>
                  <a:gd name="T19" fmla="*/ 25 h 817"/>
                  <a:gd name="T20" fmla="*/ 33 w 345"/>
                  <a:gd name="T21" fmla="*/ 25 h 817"/>
                  <a:gd name="T22" fmla="*/ 0 w 345"/>
                  <a:gd name="T23" fmla="*/ 0 h 817"/>
                  <a:gd name="T24" fmla="*/ 0 w 345"/>
                  <a:gd name="T25" fmla="*/ 230 h 817"/>
                  <a:gd name="T26" fmla="*/ 0 w 345"/>
                  <a:gd name="T27" fmla="*/ 230 h 817"/>
                  <a:gd name="T28" fmla="*/ 33 w 345"/>
                  <a:gd name="T29" fmla="*/ 255 h 817"/>
                  <a:gd name="T30" fmla="*/ 65 w 345"/>
                  <a:gd name="T31" fmla="*/ 293 h 817"/>
                  <a:gd name="T32" fmla="*/ 98 w 345"/>
                  <a:gd name="T33" fmla="*/ 332 h 817"/>
                  <a:gd name="T34" fmla="*/ 131 w 345"/>
                  <a:gd name="T35" fmla="*/ 370 h 817"/>
                  <a:gd name="T36" fmla="*/ 131 w 345"/>
                  <a:gd name="T37" fmla="*/ 370 h 817"/>
                  <a:gd name="T38" fmla="*/ 148 w 345"/>
                  <a:gd name="T39" fmla="*/ 408 h 817"/>
                  <a:gd name="T40" fmla="*/ 148 w 345"/>
                  <a:gd name="T41" fmla="*/ 408 h 817"/>
                  <a:gd name="T42" fmla="*/ 131 w 345"/>
                  <a:gd name="T43" fmla="*/ 446 h 817"/>
                  <a:gd name="T44" fmla="*/ 98 w 345"/>
                  <a:gd name="T45" fmla="*/ 484 h 817"/>
                  <a:gd name="T46" fmla="*/ 65 w 345"/>
                  <a:gd name="T47" fmla="*/ 523 h 817"/>
                  <a:gd name="T48" fmla="*/ 33 w 345"/>
                  <a:gd name="T49" fmla="*/ 561 h 817"/>
                  <a:gd name="T50" fmla="*/ 33 w 345"/>
                  <a:gd name="T51" fmla="*/ 561 h 817"/>
                  <a:gd name="T52" fmla="*/ 0 w 345"/>
                  <a:gd name="T53" fmla="*/ 587 h 817"/>
                  <a:gd name="T54" fmla="*/ 0 w 345"/>
                  <a:gd name="T55" fmla="*/ 816 h 817"/>
                  <a:gd name="T56" fmla="*/ 0 w 345"/>
                  <a:gd name="T57" fmla="*/ 816 h 817"/>
                  <a:gd name="T58" fmla="*/ 33 w 345"/>
                  <a:gd name="T59" fmla="*/ 791 h 817"/>
                  <a:gd name="T60" fmla="*/ 65 w 345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5" h="817">
                    <a:moveTo>
                      <a:pt x="65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30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4" y="421"/>
                      <a:pt x="344" y="408"/>
                    </a:cubicBezTo>
                    <a:lnTo>
                      <a:pt x="344" y="408"/>
                    </a:lnTo>
                    <a:cubicBezTo>
                      <a:pt x="344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65" y="293"/>
                    </a:lnTo>
                    <a:lnTo>
                      <a:pt x="98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2" y="382"/>
                      <a:pt x="148" y="395"/>
                      <a:pt x="148" y="408"/>
                    </a:cubicBezTo>
                    <a:lnTo>
                      <a:pt x="148" y="408"/>
                    </a:lnTo>
                    <a:cubicBezTo>
                      <a:pt x="148" y="421"/>
                      <a:pt x="142" y="434"/>
                      <a:pt x="131" y="446"/>
                    </a:cubicBezTo>
                    <a:lnTo>
                      <a:pt x="98" y="484"/>
                    </a:lnTo>
                    <a:lnTo>
                      <a:pt x="65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4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4" y="802"/>
                      <a:pt x="33" y="791"/>
                    </a:cubicBezTo>
                    <a:lnTo>
                      <a:pt x="65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1" name="Freeform 125">
                <a:extLst>
                  <a:ext uri="{FF2B5EF4-FFF2-40B4-BE49-F238E27FC236}">
                    <a16:creationId xmlns="" xmlns:a16="http://schemas.microsoft.com/office/drawing/2014/main" id="{5F582B81-4887-EB41-A15B-956CAC537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625" y="5276850"/>
                <a:ext cx="46038" cy="50800"/>
              </a:xfrm>
              <a:custGeom>
                <a:avLst/>
                <a:gdLst>
                  <a:gd name="T0" fmla="*/ 94 w 127"/>
                  <a:gd name="T1" fmla="*/ 13 h 141"/>
                  <a:gd name="T2" fmla="*/ 94 w 127"/>
                  <a:gd name="T3" fmla="*/ 13 h 141"/>
                  <a:gd name="T4" fmla="*/ 31 w 127"/>
                  <a:gd name="T5" fmla="*/ 13 h 141"/>
                  <a:gd name="T6" fmla="*/ 31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1 w 127"/>
                  <a:gd name="T13" fmla="*/ 127 h 141"/>
                  <a:gd name="T14" fmla="*/ 31 w 127"/>
                  <a:gd name="T15" fmla="*/ 127 h 141"/>
                  <a:gd name="T16" fmla="*/ 94 w 127"/>
                  <a:gd name="T17" fmla="*/ 127 h 141"/>
                  <a:gd name="T18" fmla="*/ 94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4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4" y="13"/>
                    </a:move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5" y="25"/>
                      <a:pt x="94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2" name="Freeform 126">
                <a:extLst>
                  <a:ext uri="{FF2B5EF4-FFF2-40B4-BE49-F238E27FC236}">
                    <a16:creationId xmlns="" xmlns:a16="http://schemas.microsoft.com/office/drawing/2014/main" id="{9C1AFBEB-19EE-8142-97B6-276D43BC5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000" y="5343525"/>
                <a:ext cx="23813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3" name="Freeform 127">
                <a:extLst>
                  <a:ext uri="{FF2B5EF4-FFF2-40B4-BE49-F238E27FC236}">
                    <a16:creationId xmlns="" xmlns:a16="http://schemas.microsoft.com/office/drawing/2014/main" id="{9D851283-671E-9B4F-9C52-EA195318B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475" y="5343525"/>
                <a:ext cx="23813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4" name="Freeform 128">
                <a:extLst>
                  <a:ext uri="{FF2B5EF4-FFF2-40B4-BE49-F238E27FC236}">
                    <a16:creationId xmlns="" xmlns:a16="http://schemas.microsoft.com/office/drawing/2014/main" id="{ADE4B0D5-C431-1147-B9A0-D33E802DF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313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5" name="Freeform 129">
                <a:extLst>
                  <a:ext uri="{FF2B5EF4-FFF2-40B4-BE49-F238E27FC236}">
                    <a16:creationId xmlns="" xmlns:a16="http://schemas.microsoft.com/office/drawing/2014/main" id="{612B623A-F149-584F-ACF9-FEBE22C52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3788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6" name="Freeform 130">
                <a:extLst>
                  <a:ext uri="{FF2B5EF4-FFF2-40B4-BE49-F238E27FC236}">
                    <a16:creationId xmlns="" xmlns:a16="http://schemas.microsoft.com/office/drawing/2014/main" id="{259606D0-7AFA-E849-9950-CAAE079E8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938" y="5002213"/>
                <a:ext cx="46037" cy="50800"/>
              </a:xfrm>
              <a:custGeom>
                <a:avLst/>
                <a:gdLst>
                  <a:gd name="T0" fmla="*/ 31 w 127"/>
                  <a:gd name="T1" fmla="*/ 127 h 141"/>
                  <a:gd name="T2" fmla="*/ 31 w 127"/>
                  <a:gd name="T3" fmla="*/ 127 h 141"/>
                  <a:gd name="T4" fmla="*/ 94 w 127"/>
                  <a:gd name="T5" fmla="*/ 127 h 141"/>
                  <a:gd name="T6" fmla="*/ 94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4 w 127"/>
                  <a:gd name="T13" fmla="*/ 13 h 141"/>
                  <a:gd name="T14" fmla="*/ 94 w 127"/>
                  <a:gd name="T15" fmla="*/ 13 h 141"/>
                  <a:gd name="T16" fmla="*/ 31 w 127"/>
                  <a:gd name="T17" fmla="*/ 13 h 141"/>
                  <a:gd name="T18" fmla="*/ 31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1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4" y="13"/>
                    </a:cubicBez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7" name="Freeform 131">
                <a:extLst>
                  <a:ext uri="{FF2B5EF4-FFF2-40B4-BE49-F238E27FC236}">
                    <a16:creationId xmlns="" xmlns:a16="http://schemas.microsoft.com/office/drawing/2014/main" id="{C55939DE-F2A8-014A-8F68-09E8FEEA9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875213"/>
                <a:ext cx="1700213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4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70 w 4721"/>
                  <a:gd name="T11" fmla="*/ 1111 h 1609"/>
                  <a:gd name="T12" fmla="*/ 3245 w 4721"/>
                  <a:gd name="T13" fmla="*/ 1111 h 1609"/>
                  <a:gd name="T14" fmla="*/ 2754 w 4721"/>
                  <a:gd name="T15" fmla="*/ 1455 h 1609"/>
                  <a:gd name="T16" fmla="*/ 3278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9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5 w 4721"/>
                  <a:gd name="T29" fmla="*/ 1417 h 1609"/>
                  <a:gd name="T30" fmla="*/ 3344 w 4721"/>
                  <a:gd name="T31" fmla="*/ 1436 h 1609"/>
                  <a:gd name="T32" fmla="*/ 3114 w 4721"/>
                  <a:gd name="T33" fmla="*/ 1417 h 1609"/>
                  <a:gd name="T34" fmla="*/ 3574 w 4721"/>
                  <a:gd name="T35" fmla="*/ 1034 h 1609"/>
                  <a:gd name="T36" fmla="*/ 2492 w 4721"/>
                  <a:gd name="T37" fmla="*/ 1455 h 1609"/>
                  <a:gd name="T38" fmla="*/ 2492 w 4721"/>
                  <a:gd name="T39" fmla="*/ 153 h 1609"/>
                  <a:gd name="T40" fmla="*/ 2885 w 4721"/>
                  <a:gd name="T41" fmla="*/ 460 h 1609"/>
                  <a:gd name="T42" fmla="*/ 2950 w 4721"/>
                  <a:gd name="T43" fmla="*/ 1072 h 1609"/>
                  <a:gd name="T44" fmla="*/ 2262 w 4721"/>
                  <a:gd name="T45" fmla="*/ 1417 h 1609"/>
                  <a:gd name="T46" fmla="*/ 2303 w 4721"/>
                  <a:gd name="T47" fmla="*/ 162 h 1609"/>
                  <a:gd name="T48" fmla="*/ 2721 w 4721"/>
                  <a:gd name="T49" fmla="*/ 575 h 1609"/>
                  <a:gd name="T50" fmla="*/ 2655 w 4721"/>
                  <a:gd name="T51" fmla="*/ 1111 h 1609"/>
                  <a:gd name="T52" fmla="*/ 1934 w 4721"/>
                  <a:gd name="T53" fmla="*/ 1340 h 1609"/>
                  <a:gd name="T54" fmla="*/ 1491 w 4721"/>
                  <a:gd name="T55" fmla="*/ 804 h 1609"/>
                  <a:gd name="T56" fmla="*/ 2156 w 4721"/>
                  <a:gd name="T57" fmla="*/ 87 h 1609"/>
                  <a:gd name="T58" fmla="*/ 1771 w 4721"/>
                  <a:gd name="T59" fmla="*/ 613 h 1609"/>
                  <a:gd name="T60" fmla="*/ 2032 w 4721"/>
                  <a:gd name="T61" fmla="*/ 1302 h 1609"/>
                  <a:gd name="T62" fmla="*/ 1639 w 4721"/>
                  <a:gd name="T63" fmla="*/ 1379 h 1609"/>
                  <a:gd name="T64" fmla="*/ 1172 w 4721"/>
                  <a:gd name="T65" fmla="*/ 852 h 1609"/>
                  <a:gd name="T66" fmla="*/ 517 w 4721"/>
                  <a:gd name="T67" fmla="*/ 1523 h 1609"/>
                  <a:gd name="T68" fmla="*/ 689 w 4721"/>
                  <a:gd name="T69" fmla="*/ 1111 h 1609"/>
                  <a:gd name="T70" fmla="*/ 689 w 4721"/>
                  <a:gd name="T71" fmla="*/ 498 h 1609"/>
                  <a:gd name="T72" fmla="*/ 590 w 4721"/>
                  <a:gd name="T73" fmla="*/ 153 h 1609"/>
                  <a:gd name="T74" fmla="*/ 1082 w 4721"/>
                  <a:gd name="T75" fmla="*/ 728 h 1609"/>
                  <a:gd name="T76" fmla="*/ 1737 w 4721"/>
                  <a:gd name="T77" fmla="*/ 115 h 1609"/>
                  <a:gd name="T78" fmla="*/ 1541 w 4721"/>
                  <a:gd name="T79" fmla="*/ 575 h 1609"/>
                  <a:gd name="T80" fmla="*/ 1516 w 4721"/>
                  <a:gd name="T81" fmla="*/ 1523 h 1609"/>
                  <a:gd name="T82" fmla="*/ 1172 w 4721"/>
                  <a:gd name="T83" fmla="*/ 1312 h 1609"/>
                  <a:gd name="T84" fmla="*/ 779 w 4721"/>
                  <a:gd name="T85" fmla="*/ 1523 h 1609"/>
                  <a:gd name="T86" fmla="*/ 1049 w 4721"/>
                  <a:gd name="T87" fmla="*/ 1072 h 1609"/>
                  <a:gd name="T88" fmla="*/ 230 w 4721"/>
                  <a:gd name="T89" fmla="*/ 1494 h 1609"/>
                  <a:gd name="T90" fmla="*/ 558 w 4721"/>
                  <a:gd name="T91" fmla="*/ 958 h 1609"/>
                  <a:gd name="T92" fmla="*/ 295 w 4721"/>
                  <a:gd name="T93" fmla="*/ 192 h 1609"/>
                  <a:gd name="T94" fmla="*/ 787 w 4721"/>
                  <a:gd name="T95" fmla="*/ 766 h 1609"/>
                  <a:gd name="T96" fmla="*/ 779 w 4721"/>
                  <a:gd name="T97" fmla="*/ 87 h 1609"/>
                  <a:gd name="T98" fmla="*/ 1123 w 4721"/>
                  <a:gd name="T99" fmla="*/ 297 h 1609"/>
                  <a:gd name="T100" fmla="*/ 1516 w 4721"/>
                  <a:gd name="T101" fmla="*/ 87 h 1609"/>
                  <a:gd name="T102" fmla="*/ 1172 w 4721"/>
                  <a:gd name="T103" fmla="*/ 603 h 1609"/>
                  <a:gd name="T104" fmla="*/ 3090 w 4721"/>
                  <a:gd name="T105" fmla="*/ 87 h 1609"/>
                  <a:gd name="T106" fmla="*/ 3483 w 4721"/>
                  <a:gd name="T107" fmla="*/ 297 h 1609"/>
                  <a:gd name="T108" fmla="*/ 3836 w 4721"/>
                  <a:gd name="T109" fmla="*/ 115 h 1609"/>
                  <a:gd name="T110" fmla="*/ 3532 w 4721"/>
                  <a:gd name="T111" fmla="*/ 603 h 1609"/>
                  <a:gd name="T112" fmla="*/ 730 w 4721"/>
                  <a:gd name="T113" fmla="*/ 87 h 1609"/>
                  <a:gd name="T114" fmla="*/ 426 w 4721"/>
                  <a:gd name="T115" fmla="*/ 651 h 1609"/>
                  <a:gd name="T116" fmla="*/ 230 w 4721"/>
                  <a:gd name="T117" fmla="*/ 1187 h 1609"/>
                  <a:gd name="T118" fmla="*/ 4663 w 4721"/>
                  <a:gd name="T119" fmla="*/ 1446 h 1609"/>
                  <a:gd name="T120" fmla="*/ 4622 w 4721"/>
                  <a:gd name="T121" fmla="*/ 19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4" y="153"/>
                    </a:moveTo>
                    <a:lnTo>
                      <a:pt x="4491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3" y="306"/>
                    </a:lnTo>
                    <a:lnTo>
                      <a:pt x="4360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9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3" y="791"/>
                      <a:pt x="3983" y="804"/>
                    </a:cubicBezTo>
                    <a:lnTo>
                      <a:pt x="3983" y="804"/>
                    </a:lnTo>
                    <a:cubicBezTo>
                      <a:pt x="3983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9" y="1111"/>
                    </a:lnTo>
                    <a:lnTo>
                      <a:pt x="4327" y="1225"/>
                    </a:lnTo>
                    <a:lnTo>
                      <a:pt x="4360" y="1264"/>
                    </a:lnTo>
                    <a:lnTo>
                      <a:pt x="4393" y="1302"/>
                    </a:lnTo>
                    <a:lnTo>
                      <a:pt x="4491" y="1417"/>
                    </a:lnTo>
                    <a:lnTo>
                      <a:pt x="4524" y="1455"/>
                    </a:lnTo>
                    <a:lnTo>
                      <a:pt x="4524" y="1455"/>
                    </a:lnTo>
                    <a:cubicBezTo>
                      <a:pt x="4535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2" y="1516"/>
                      <a:pt x="4516" y="1523"/>
                    </a:cubicBezTo>
                    <a:lnTo>
                      <a:pt x="4516" y="1523"/>
                    </a:lnTo>
                    <a:cubicBezTo>
                      <a:pt x="4499" y="1529"/>
                      <a:pt x="4483" y="1529"/>
                      <a:pt x="4466" y="1523"/>
                    </a:cubicBezTo>
                    <a:lnTo>
                      <a:pt x="4466" y="1523"/>
                    </a:lnTo>
                    <a:cubicBezTo>
                      <a:pt x="4450" y="1516"/>
                      <a:pt x="4436" y="1506"/>
                      <a:pt x="4425" y="1494"/>
                    </a:cubicBezTo>
                    <a:lnTo>
                      <a:pt x="4393" y="1455"/>
                    </a:lnTo>
                    <a:lnTo>
                      <a:pt x="4360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9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9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3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50" y="92"/>
                      <a:pt x="4466" y="87"/>
                    </a:cubicBezTo>
                    <a:lnTo>
                      <a:pt x="4466" y="87"/>
                    </a:lnTo>
                    <a:cubicBezTo>
                      <a:pt x="4483" y="80"/>
                      <a:pt x="4499" y="80"/>
                      <a:pt x="4516" y="87"/>
                    </a:cubicBezTo>
                    <a:lnTo>
                      <a:pt x="4516" y="87"/>
                    </a:lnTo>
                    <a:cubicBezTo>
                      <a:pt x="4532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5" y="140"/>
                      <a:pt x="4524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8" y="1531"/>
                      <a:pt x="4196" y="1531"/>
                    </a:cubicBezTo>
                    <a:lnTo>
                      <a:pt x="4196" y="1531"/>
                    </a:lnTo>
                    <a:cubicBezTo>
                      <a:pt x="4174" y="1531"/>
                      <a:pt x="4155" y="1529"/>
                      <a:pt x="4139" y="1523"/>
                    </a:cubicBezTo>
                    <a:lnTo>
                      <a:pt x="4139" y="1523"/>
                    </a:lnTo>
                    <a:cubicBezTo>
                      <a:pt x="4122" y="1516"/>
                      <a:pt x="4109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6" y="1187"/>
                    </a:lnTo>
                    <a:lnTo>
                      <a:pt x="3803" y="1148"/>
                    </a:lnTo>
                    <a:lnTo>
                      <a:pt x="3770" y="1111"/>
                    </a:lnTo>
                    <a:lnTo>
                      <a:pt x="3737" y="1072"/>
                    </a:lnTo>
                    <a:lnTo>
                      <a:pt x="3705" y="1034"/>
                    </a:lnTo>
                    <a:lnTo>
                      <a:pt x="3672" y="996"/>
                    </a:lnTo>
                    <a:lnTo>
                      <a:pt x="3639" y="958"/>
                    </a:lnTo>
                    <a:lnTo>
                      <a:pt x="3606" y="919"/>
                    </a:lnTo>
                    <a:lnTo>
                      <a:pt x="3574" y="880"/>
                    </a:lnTo>
                    <a:lnTo>
                      <a:pt x="3574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3" y="852"/>
                    </a:cubicBezTo>
                    <a:lnTo>
                      <a:pt x="3483" y="852"/>
                    </a:lnTo>
                    <a:cubicBezTo>
                      <a:pt x="3466" y="858"/>
                      <a:pt x="3453" y="868"/>
                      <a:pt x="3442" y="880"/>
                    </a:cubicBezTo>
                    <a:lnTo>
                      <a:pt x="3409" y="919"/>
                    </a:lnTo>
                    <a:lnTo>
                      <a:pt x="3311" y="1034"/>
                    </a:lnTo>
                    <a:lnTo>
                      <a:pt x="3278" y="1072"/>
                    </a:lnTo>
                    <a:lnTo>
                      <a:pt x="3245" y="1111"/>
                    </a:lnTo>
                    <a:lnTo>
                      <a:pt x="3147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7" y="1506"/>
                      <a:pt x="2893" y="1516"/>
                      <a:pt x="2877" y="1523"/>
                    </a:cubicBezTo>
                    <a:lnTo>
                      <a:pt x="2877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8" y="1531"/>
                      <a:pt x="2778" y="1529"/>
                      <a:pt x="2762" y="1523"/>
                    </a:cubicBezTo>
                    <a:lnTo>
                      <a:pt x="2762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3" y="1468"/>
                      <a:pt x="2754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2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6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7" y="996"/>
                    </a:lnTo>
                    <a:lnTo>
                      <a:pt x="3180" y="958"/>
                    </a:lnTo>
                    <a:lnTo>
                      <a:pt x="3213" y="919"/>
                    </a:lnTo>
                    <a:lnTo>
                      <a:pt x="3245" y="880"/>
                    </a:lnTo>
                    <a:lnTo>
                      <a:pt x="3278" y="842"/>
                    </a:lnTo>
                    <a:lnTo>
                      <a:pt x="3278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8" y="766"/>
                    </a:cubicBezTo>
                    <a:lnTo>
                      <a:pt x="3245" y="728"/>
                    </a:lnTo>
                    <a:lnTo>
                      <a:pt x="3213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6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2" y="268"/>
                    </a:lnTo>
                    <a:lnTo>
                      <a:pt x="2754" y="153"/>
                    </a:lnTo>
                    <a:lnTo>
                      <a:pt x="2754" y="153"/>
                    </a:lnTo>
                    <a:cubicBezTo>
                      <a:pt x="2743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2" y="87"/>
                    </a:cubicBezTo>
                    <a:lnTo>
                      <a:pt x="2762" y="87"/>
                    </a:lnTo>
                    <a:cubicBezTo>
                      <a:pt x="2778" y="80"/>
                      <a:pt x="2798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7" y="87"/>
                    </a:cubicBezTo>
                    <a:lnTo>
                      <a:pt x="2877" y="87"/>
                    </a:lnTo>
                    <a:cubicBezTo>
                      <a:pt x="2893" y="92"/>
                      <a:pt x="2907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6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7" y="383"/>
                    </a:lnTo>
                    <a:lnTo>
                      <a:pt x="3180" y="421"/>
                    </a:lnTo>
                    <a:lnTo>
                      <a:pt x="3213" y="460"/>
                    </a:lnTo>
                    <a:lnTo>
                      <a:pt x="3245" y="498"/>
                    </a:lnTo>
                    <a:lnTo>
                      <a:pt x="3278" y="536"/>
                    </a:lnTo>
                    <a:lnTo>
                      <a:pt x="3311" y="575"/>
                    </a:lnTo>
                    <a:lnTo>
                      <a:pt x="3344" y="613"/>
                    </a:lnTo>
                    <a:lnTo>
                      <a:pt x="3377" y="651"/>
                    </a:lnTo>
                    <a:lnTo>
                      <a:pt x="3409" y="689"/>
                    </a:lnTo>
                    <a:lnTo>
                      <a:pt x="3442" y="728"/>
                    </a:lnTo>
                    <a:lnTo>
                      <a:pt x="3442" y="728"/>
                    </a:lnTo>
                    <a:cubicBezTo>
                      <a:pt x="3453" y="740"/>
                      <a:pt x="3466" y="750"/>
                      <a:pt x="3483" y="757"/>
                    </a:cubicBezTo>
                    <a:lnTo>
                      <a:pt x="3483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4" y="728"/>
                    </a:cubicBezTo>
                    <a:lnTo>
                      <a:pt x="3606" y="689"/>
                    </a:lnTo>
                    <a:lnTo>
                      <a:pt x="3639" y="651"/>
                    </a:lnTo>
                    <a:lnTo>
                      <a:pt x="3737" y="536"/>
                    </a:lnTo>
                    <a:lnTo>
                      <a:pt x="3770" y="498"/>
                    </a:lnTo>
                    <a:lnTo>
                      <a:pt x="3803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9" y="102"/>
                      <a:pt x="4122" y="92"/>
                      <a:pt x="4139" y="87"/>
                    </a:cubicBezTo>
                    <a:lnTo>
                      <a:pt x="4139" y="87"/>
                    </a:lnTo>
                    <a:cubicBezTo>
                      <a:pt x="4155" y="80"/>
                      <a:pt x="4174" y="77"/>
                      <a:pt x="4196" y="77"/>
                    </a:cubicBezTo>
                    <a:lnTo>
                      <a:pt x="4196" y="77"/>
                    </a:lnTo>
                    <a:cubicBezTo>
                      <a:pt x="4218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70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9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6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1" y="791"/>
                      <a:pt x="3721" y="804"/>
                    </a:cubicBezTo>
                    <a:lnTo>
                      <a:pt x="3721" y="804"/>
                    </a:lnTo>
                    <a:cubicBezTo>
                      <a:pt x="3721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70" y="1516"/>
                      <a:pt x="4253" y="1523"/>
                    </a:cubicBezTo>
                    <a:lnTo>
                      <a:pt x="3925" y="1523"/>
                    </a:lnTo>
                    <a:lnTo>
                      <a:pt x="3925" y="1523"/>
                    </a:lnTo>
                    <a:cubicBezTo>
                      <a:pt x="3909" y="1529"/>
                      <a:pt x="3892" y="1529"/>
                      <a:pt x="3877" y="1523"/>
                    </a:cubicBezTo>
                    <a:lnTo>
                      <a:pt x="3877" y="1523"/>
                    </a:lnTo>
                    <a:cubicBezTo>
                      <a:pt x="3860" y="1516"/>
                      <a:pt x="3846" y="1506"/>
                      <a:pt x="3836" y="1494"/>
                    </a:cubicBezTo>
                    <a:lnTo>
                      <a:pt x="3803" y="1455"/>
                    </a:lnTo>
                    <a:lnTo>
                      <a:pt x="3770" y="1417"/>
                    </a:lnTo>
                    <a:lnTo>
                      <a:pt x="3770" y="1417"/>
                    </a:lnTo>
                    <a:cubicBezTo>
                      <a:pt x="3759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5" y="1404"/>
                      <a:pt x="3705" y="1417"/>
                    </a:cubicBezTo>
                    <a:lnTo>
                      <a:pt x="3705" y="1417"/>
                    </a:lnTo>
                    <a:cubicBezTo>
                      <a:pt x="3693" y="1430"/>
                      <a:pt x="3682" y="1436"/>
                      <a:pt x="3672" y="1436"/>
                    </a:cubicBezTo>
                    <a:lnTo>
                      <a:pt x="3672" y="1436"/>
                    </a:lnTo>
                    <a:cubicBezTo>
                      <a:pt x="3660" y="1436"/>
                      <a:pt x="3650" y="1430"/>
                      <a:pt x="3639" y="1417"/>
                    </a:cubicBezTo>
                    <a:lnTo>
                      <a:pt x="3606" y="1379"/>
                    </a:lnTo>
                    <a:lnTo>
                      <a:pt x="3574" y="1340"/>
                    </a:lnTo>
                    <a:lnTo>
                      <a:pt x="3574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3" y="1312"/>
                    </a:cubicBezTo>
                    <a:lnTo>
                      <a:pt x="3483" y="1312"/>
                    </a:lnTo>
                    <a:cubicBezTo>
                      <a:pt x="3466" y="1318"/>
                      <a:pt x="3453" y="1327"/>
                      <a:pt x="3442" y="1340"/>
                    </a:cubicBezTo>
                    <a:lnTo>
                      <a:pt x="3409" y="1379"/>
                    </a:lnTo>
                    <a:lnTo>
                      <a:pt x="3377" y="1417"/>
                    </a:lnTo>
                    <a:lnTo>
                      <a:pt x="3377" y="1417"/>
                    </a:lnTo>
                    <a:cubicBezTo>
                      <a:pt x="3365" y="1430"/>
                      <a:pt x="3354" y="1436"/>
                      <a:pt x="3344" y="1436"/>
                    </a:cubicBezTo>
                    <a:lnTo>
                      <a:pt x="3344" y="1436"/>
                    </a:lnTo>
                    <a:cubicBezTo>
                      <a:pt x="3333" y="1436"/>
                      <a:pt x="3322" y="1430"/>
                      <a:pt x="3311" y="1417"/>
                    </a:cubicBezTo>
                    <a:lnTo>
                      <a:pt x="3311" y="1417"/>
                    </a:lnTo>
                    <a:cubicBezTo>
                      <a:pt x="3300" y="1404"/>
                      <a:pt x="3289" y="1398"/>
                      <a:pt x="3278" y="1398"/>
                    </a:cubicBezTo>
                    <a:lnTo>
                      <a:pt x="3278" y="1398"/>
                    </a:lnTo>
                    <a:cubicBezTo>
                      <a:pt x="3267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9" y="1506"/>
                      <a:pt x="3155" y="1516"/>
                      <a:pt x="3139" y="1523"/>
                    </a:cubicBezTo>
                    <a:lnTo>
                      <a:pt x="3139" y="1523"/>
                    </a:lnTo>
                    <a:cubicBezTo>
                      <a:pt x="3122" y="1529"/>
                      <a:pt x="3106" y="1529"/>
                      <a:pt x="3090" y="1523"/>
                    </a:cubicBezTo>
                    <a:lnTo>
                      <a:pt x="3090" y="1523"/>
                    </a:lnTo>
                    <a:cubicBezTo>
                      <a:pt x="3073" y="1516"/>
                      <a:pt x="3065" y="1506"/>
                      <a:pt x="3065" y="1494"/>
                    </a:cubicBezTo>
                    <a:lnTo>
                      <a:pt x="3065" y="1494"/>
                    </a:lnTo>
                    <a:cubicBezTo>
                      <a:pt x="3065" y="1481"/>
                      <a:pt x="3071" y="1468"/>
                      <a:pt x="3081" y="1455"/>
                    </a:cubicBezTo>
                    <a:lnTo>
                      <a:pt x="3114" y="1417"/>
                    </a:lnTo>
                    <a:lnTo>
                      <a:pt x="3147" y="1379"/>
                    </a:lnTo>
                    <a:lnTo>
                      <a:pt x="3180" y="1340"/>
                    </a:lnTo>
                    <a:lnTo>
                      <a:pt x="3213" y="1302"/>
                    </a:lnTo>
                    <a:lnTo>
                      <a:pt x="3245" y="1264"/>
                    </a:lnTo>
                    <a:lnTo>
                      <a:pt x="3278" y="1225"/>
                    </a:lnTo>
                    <a:lnTo>
                      <a:pt x="3311" y="1187"/>
                    </a:lnTo>
                    <a:lnTo>
                      <a:pt x="3344" y="1148"/>
                    </a:lnTo>
                    <a:lnTo>
                      <a:pt x="3377" y="1111"/>
                    </a:lnTo>
                    <a:lnTo>
                      <a:pt x="3409" y="1072"/>
                    </a:lnTo>
                    <a:lnTo>
                      <a:pt x="3442" y="1034"/>
                    </a:lnTo>
                    <a:lnTo>
                      <a:pt x="3442" y="1034"/>
                    </a:lnTo>
                    <a:cubicBezTo>
                      <a:pt x="3453" y="1021"/>
                      <a:pt x="3466" y="1011"/>
                      <a:pt x="3483" y="1005"/>
                    </a:cubicBezTo>
                    <a:lnTo>
                      <a:pt x="3483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4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5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2" y="1516"/>
                      <a:pt x="3925" y="1523"/>
                    </a:cubicBezTo>
                    <a:lnTo>
                      <a:pt x="4253" y="1523"/>
                    </a:lnTo>
                    <a:close/>
                    <a:moveTo>
                      <a:pt x="2623" y="1455"/>
                    </a:moveTo>
                    <a:lnTo>
                      <a:pt x="2590" y="1494"/>
                    </a:lnTo>
                    <a:lnTo>
                      <a:pt x="2590" y="1494"/>
                    </a:lnTo>
                    <a:cubicBezTo>
                      <a:pt x="2579" y="1506"/>
                      <a:pt x="2565" y="1516"/>
                      <a:pt x="2549" y="1523"/>
                    </a:cubicBezTo>
                    <a:lnTo>
                      <a:pt x="2549" y="1523"/>
                    </a:lnTo>
                    <a:cubicBezTo>
                      <a:pt x="2533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1" y="1468"/>
                      <a:pt x="2492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90" y="1340"/>
                    </a:lnTo>
                    <a:lnTo>
                      <a:pt x="2688" y="1225"/>
                    </a:lnTo>
                    <a:lnTo>
                      <a:pt x="2721" y="1187"/>
                    </a:lnTo>
                    <a:lnTo>
                      <a:pt x="2754" y="1148"/>
                    </a:lnTo>
                    <a:lnTo>
                      <a:pt x="2852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6" y="842"/>
                    </a:lnTo>
                    <a:lnTo>
                      <a:pt x="3016" y="842"/>
                    </a:lnTo>
                    <a:cubicBezTo>
                      <a:pt x="3027" y="830"/>
                      <a:pt x="3032" y="817"/>
                      <a:pt x="3032" y="804"/>
                    </a:cubicBezTo>
                    <a:lnTo>
                      <a:pt x="3032" y="804"/>
                    </a:lnTo>
                    <a:cubicBezTo>
                      <a:pt x="3032" y="791"/>
                      <a:pt x="3027" y="778"/>
                      <a:pt x="3016" y="766"/>
                    </a:cubicBezTo>
                    <a:lnTo>
                      <a:pt x="2492" y="153"/>
                    </a:lnTo>
                    <a:lnTo>
                      <a:pt x="2492" y="153"/>
                    </a:lnTo>
                    <a:cubicBezTo>
                      <a:pt x="2481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3" y="80"/>
                      <a:pt x="2549" y="87"/>
                    </a:cubicBezTo>
                    <a:lnTo>
                      <a:pt x="2549" y="87"/>
                    </a:lnTo>
                    <a:cubicBezTo>
                      <a:pt x="2565" y="92"/>
                      <a:pt x="2579" y="102"/>
                      <a:pt x="2590" y="115"/>
                    </a:cubicBezTo>
                    <a:lnTo>
                      <a:pt x="2623" y="153"/>
                    </a:lnTo>
                    <a:lnTo>
                      <a:pt x="2655" y="192"/>
                    </a:lnTo>
                    <a:lnTo>
                      <a:pt x="2688" y="230"/>
                    </a:lnTo>
                    <a:lnTo>
                      <a:pt x="2721" y="268"/>
                    </a:lnTo>
                    <a:lnTo>
                      <a:pt x="2754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2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6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7" y="766"/>
                    </a:lnTo>
                    <a:lnTo>
                      <a:pt x="3147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7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4" y="1302"/>
                    </a:lnTo>
                    <a:lnTo>
                      <a:pt x="2655" y="1417"/>
                    </a:lnTo>
                    <a:lnTo>
                      <a:pt x="2623" y="1455"/>
                    </a:lnTo>
                    <a:close/>
                    <a:moveTo>
                      <a:pt x="2426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4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8" y="1443"/>
                      <a:pt x="2355" y="1444"/>
                      <a:pt x="2352" y="1446"/>
                    </a:cubicBezTo>
                    <a:lnTo>
                      <a:pt x="2352" y="1446"/>
                    </a:lnTo>
                    <a:cubicBezTo>
                      <a:pt x="2335" y="1452"/>
                      <a:pt x="2320" y="1452"/>
                      <a:pt x="2303" y="1446"/>
                    </a:cubicBezTo>
                    <a:lnTo>
                      <a:pt x="2303" y="1446"/>
                    </a:lnTo>
                    <a:cubicBezTo>
                      <a:pt x="2287" y="1439"/>
                      <a:pt x="2273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1" y="996"/>
                    </a:lnTo>
                    <a:lnTo>
                      <a:pt x="1868" y="958"/>
                    </a:lnTo>
                    <a:lnTo>
                      <a:pt x="1771" y="842"/>
                    </a:lnTo>
                    <a:lnTo>
                      <a:pt x="1771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1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3" y="179"/>
                      <a:pt x="2287" y="169"/>
                      <a:pt x="2303" y="162"/>
                    </a:cubicBezTo>
                    <a:lnTo>
                      <a:pt x="2303" y="162"/>
                    </a:lnTo>
                    <a:cubicBezTo>
                      <a:pt x="2320" y="157"/>
                      <a:pt x="2335" y="157"/>
                      <a:pt x="2352" y="162"/>
                    </a:cubicBezTo>
                    <a:lnTo>
                      <a:pt x="2352" y="162"/>
                    </a:lnTo>
                    <a:cubicBezTo>
                      <a:pt x="2355" y="163"/>
                      <a:pt x="2358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4" y="181"/>
                      <a:pt x="2393" y="192"/>
                    </a:cubicBezTo>
                    <a:lnTo>
                      <a:pt x="2426" y="230"/>
                    </a:lnTo>
                    <a:lnTo>
                      <a:pt x="2459" y="268"/>
                    </a:lnTo>
                    <a:lnTo>
                      <a:pt x="2492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90" y="421"/>
                    </a:lnTo>
                    <a:lnTo>
                      <a:pt x="2623" y="460"/>
                    </a:lnTo>
                    <a:lnTo>
                      <a:pt x="2655" y="498"/>
                    </a:lnTo>
                    <a:lnTo>
                      <a:pt x="2688" y="536"/>
                    </a:lnTo>
                    <a:lnTo>
                      <a:pt x="2721" y="575"/>
                    </a:lnTo>
                    <a:lnTo>
                      <a:pt x="2754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2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6" y="778"/>
                      <a:pt x="2901" y="791"/>
                      <a:pt x="2901" y="804"/>
                    </a:cubicBezTo>
                    <a:lnTo>
                      <a:pt x="2901" y="804"/>
                    </a:lnTo>
                    <a:cubicBezTo>
                      <a:pt x="2901" y="817"/>
                      <a:pt x="2896" y="830"/>
                      <a:pt x="2885" y="842"/>
                    </a:cubicBezTo>
                    <a:lnTo>
                      <a:pt x="2852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4" y="996"/>
                    </a:lnTo>
                    <a:lnTo>
                      <a:pt x="2721" y="1034"/>
                    </a:lnTo>
                    <a:lnTo>
                      <a:pt x="2688" y="1072"/>
                    </a:lnTo>
                    <a:lnTo>
                      <a:pt x="2655" y="1111"/>
                    </a:lnTo>
                    <a:lnTo>
                      <a:pt x="2623" y="1148"/>
                    </a:lnTo>
                    <a:lnTo>
                      <a:pt x="2590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2" y="1302"/>
                    </a:lnTo>
                    <a:lnTo>
                      <a:pt x="2459" y="1340"/>
                    </a:lnTo>
                    <a:lnTo>
                      <a:pt x="2426" y="1379"/>
                    </a:lnTo>
                    <a:close/>
                    <a:moveTo>
                      <a:pt x="2156" y="1523"/>
                    </a:moveTo>
                    <a:lnTo>
                      <a:pt x="2156" y="1523"/>
                    </a:lnTo>
                    <a:cubicBezTo>
                      <a:pt x="2139" y="1529"/>
                      <a:pt x="2123" y="1529"/>
                      <a:pt x="2106" y="1523"/>
                    </a:cubicBezTo>
                    <a:lnTo>
                      <a:pt x="2106" y="1523"/>
                    </a:lnTo>
                    <a:cubicBezTo>
                      <a:pt x="2090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7" y="1379"/>
                    </a:lnTo>
                    <a:lnTo>
                      <a:pt x="1934" y="1340"/>
                    </a:lnTo>
                    <a:lnTo>
                      <a:pt x="1901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3" y="1187"/>
                    </a:lnTo>
                    <a:lnTo>
                      <a:pt x="1771" y="1148"/>
                    </a:lnTo>
                    <a:lnTo>
                      <a:pt x="1737" y="1111"/>
                    </a:lnTo>
                    <a:lnTo>
                      <a:pt x="1705" y="1072"/>
                    </a:lnTo>
                    <a:lnTo>
                      <a:pt x="1672" y="1034"/>
                    </a:lnTo>
                    <a:lnTo>
                      <a:pt x="1639" y="996"/>
                    </a:lnTo>
                    <a:lnTo>
                      <a:pt x="1607" y="958"/>
                    </a:lnTo>
                    <a:lnTo>
                      <a:pt x="1573" y="919"/>
                    </a:lnTo>
                    <a:lnTo>
                      <a:pt x="1541" y="880"/>
                    </a:lnTo>
                    <a:lnTo>
                      <a:pt x="1509" y="842"/>
                    </a:lnTo>
                    <a:lnTo>
                      <a:pt x="1509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9" y="766"/>
                    </a:cubicBezTo>
                    <a:lnTo>
                      <a:pt x="1541" y="728"/>
                    </a:lnTo>
                    <a:lnTo>
                      <a:pt x="1573" y="689"/>
                    </a:lnTo>
                    <a:lnTo>
                      <a:pt x="1607" y="651"/>
                    </a:lnTo>
                    <a:lnTo>
                      <a:pt x="1705" y="536"/>
                    </a:lnTo>
                    <a:lnTo>
                      <a:pt x="1737" y="498"/>
                    </a:lnTo>
                    <a:lnTo>
                      <a:pt x="1771" y="460"/>
                    </a:lnTo>
                    <a:lnTo>
                      <a:pt x="1868" y="345"/>
                    </a:lnTo>
                    <a:lnTo>
                      <a:pt x="1901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90" y="92"/>
                      <a:pt x="2106" y="87"/>
                    </a:cubicBezTo>
                    <a:lnTo>
                      <a:pt x="2106" y="87"/>
                    </a:lnTo>
                    <a:cubicBezTo>
                      <a:pt x="2123" y="80"/>
                      <a:pt x="2139" y="80"/>
                      <a:pt x="2156" y="87"/>
                    </a:cubicBezTo>
                    <a:lnTo>
                      <a:pt x="2156" y="87"/>
                    </a:lnTo>
                    <a:cubicBezTo>
                      <a:pt x="2171" y="92"/>
                      <a:pt x="2180" y="102"/>
                      <a:pt x="2180" y="115"/>
                    </a:cubicBezTo>
                    <a:lnTo>
                      <a:pt x="2180" y="115"/>
                    </a:lnTo>
                    <a:cubicBezTo>
                      <a:pt x="2180" y="128"/>
                      <a:pt x="2175" y="140"/>
                      <a:pt x="2164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7" y="383"/>
                    </a:lnTo>
                    <a:lnTo>
                      <a:pt x="1934" y="421"/>
                    </a:lnTo>
                    <a:lnTo>
                      <a:pt x="1901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3" y="575"/>
                    </a:lnTo>
                    <a:lnTo>
                      <a:pt x="1771" y="613"/>
                    </a:lnTo>
                    <a:lnTo>
                      <a:pt x="1737" y="651"/>
                    </a:lnTo>
                    <a:lnTo>
                      <a:pt x="1705" y="689"/>
                    </a:lnTo>
                    <a:lnTo>
                      <a:pt x="1672" y="728"/>
                    </a:lnTo>
                    <a:lnTo>
                      <a:pt x="1639" y="766"/>
                    </a:lnTo>
                    <a:lnTo>
                      <a:pt x="1639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9" y="842"/>
                    </a:cubicBezTo>
                    <a:lnTo>
                      <a:pt x="1672" y="880"/>
                    </a:lnTo>
                    <a:lnTo>
                      <a:pt x="1705" y="919"/>
                    </a:lnTo>
                    <a:lnTo>
                      <a:pt x="1803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7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4" y="1455"/>
                    </a:lnTo>
                    <a:lnTo>
                      <a:pt x="2164" y="1455"/>
                    </a:lnTo>
                    <a:cubicBezTo>
                      <a:pt x="2175" y="1468"/>
                      <a:pt x="2180" y="1481"/>
                      <a:pt x="2180" y="1494"/>
                    </a:cubicBezTo>
                    <a:lnTo>
                      <a:pt x="2180" y="1494"/>
                    </a:lnTo>
                    <a:cubicBezTo>
                      <a:pt x="2180" y="1506"/>
                      <a:pt x="2171" y="1516"/>
                      <a:pt x="2156" y="1523"/>
                    </a:cubicBezTo>
                    <a:lnTo>
                      <a:pt x="1893" y="1523"/>
                    </a:lnTo>
                    <a:lnTo>
                      <a:pt x="1893" y="1523"/>
                    </a:lnTo>
                    <a:cubicBezTo>
                      <a:pt x="1877" y="1529"/>
                      <a:pt x="1858" y="1531"/>
                      <a:pt x="1836" y="1531"/>
                    </a:cubicBezTo>
                    <a:lnTo>
                      <a:pt x="1836" y="1531"/>
                    </a:lnTo>
                    <a:cubicBezTo>
                      <a:pt x="1814" y="1531"/>
                      <a:pt x="1795" y="1529"/>
                      <a:pt x="1778" y="1523"/>
                    </a:cubicBezTo>
                    <a:lnTo>
                      <a:pt x="1778" y="1523"/>
                    </a:lnTo>
                    <a:cubicBezTo>
                      <a:pt x="1762" y="1516"/>
                      <a:pt x="1749" y="1506"/>
                      <a:pt x="1737" y="1494"/>
                    </a:cubicBezTo>
                    <a:lnTo>
                      <a:pt x="1705" y="1455"/>
                    </a:lnTo>
                    <a:lnTo>
                      <a:pt x="1672" y="1417"/>
                    </a:lnTo>
                    <a:lnTo>
                      <a:pt x="1639" y="1379"/>
                    </a:lnTo>
                    <a:lnTo>
                      <a:pt x="1607" y="1340"/>
                    </a:lnTo>
                    <a:lnTo>
                      <a:pt x="1573" y="1302"/>
                    </a:lnTo>
                    <a:lnTo>
                      <a:pt x="1541" y="1264"/>
                    </a:lnTo>
                    <a:lnTo>
                      <a:pt x="1509" y="1225"/>
                    </a:lnTo>
                    <a:lnTo>
                      <a:pt x="1475" y="1187"/>
                    </a:lnTo>
                    <a:lnTo>
                      <a:pt x="1443" y="1148"/>
                    </a:lnTo>
                    <a:lnTo>
                      <a:pt x="1409" y="1111"/>
                    </a:lnTo>
                    <a:lnTo>
                      <a:pt x="1377" y="1072"/>
                    </a:lnTo>
                    <a:lnTo>
                      <a:pt x="1344" y="1034"/>
                    </a:lnTo>
                    <a:lnTo>
                      <a:pt x="1311" y="996"/>
                    </a:lnTo>
                    <a:lnTo>
                      <a:pt x="1279" y="958"/>
                    </a:lnTo>
                    <a:lnTo>
                      <a:pt x="1245" y="919"/>
                    </a:lnTo>
                    <a:lnTo>
                      <a:pt x="1213" y="880"/>
                    </a:lnTo>
                    <a:lnTo>
                      <a:pt x="1213" y="880"/>
                    </a:lnTo>
                    <a:cubicBezTo>
                      <a:pt x="1202" y="868"/>
                      <a:pt x="1188" y="858"/>
                      <a:pt x="1172" y="852"/>
                    </a:cubicBezTo>
                    <a:lnTo>
                      <a:pt x="1172" y="852"/>
                    </a:lnTo>
                    <a:cubicBezTo>
                      <a:pt x="1155" y="846"/>
                      <a:pt x="1140" y="846"/>
                      <a:pt x="1123" y="852"/>
                    </a:cubicBezTo>
                    <a:lnTo>
                      <a:pt x="1123" y="852"/>
                    </a:lnTo>
                    <a:cubicBezTo>
                      <a:pt x="1106" y="858"/>
                      <a:pt x="1093" y="868"/>
                      <a:pt x="1082" y="880"/>
                    </a:cubicBezTo>
                    <a:lnTo>
                      <a:pt x="1049" y="919"/>
                    </a:lnTo>
                    <a:lnTo>
                      <a:pt x="951" y="1034"/>
                    </a:lnTo>
                    <a:lnTo>
                      <a:pt x="918" y="1072"/>
                    </a:lnTo>
                    <a:lnTo>
                      <a:pt x="885" y="1111"/>
                    </a:lnTo>
                    <a:lnTo>
                      <a:pt x="787" y="1225"/>
                    </a:lnTo>
                    <a:lnTo>
                      <a:pt x="754" y="1264"/>
                    </a:lnTo>
                    <a:lnTo>
                      <a:pt x="721" y="1302"/>
                    </a:lnTo>
                    <a:lnTo>
                      <a:pt x="623" y="1417"/>
                    </a:lnTo>
                    <a:lnTo>
                      <a:pt x="590" y="1455"/>
                    </a:lnTo>
                    <a:lnTo>
                      <a:pt x="558" y="1494"/>
                    </a:lnTo>
                    <a:lnTo>
                      <a:pt x="558" y="1494"/>
                    </a:lnTo>
                    <a:cubicBezTo>
                      <a:pt x="547" y="1506"/>
                      <a:pt x="533" y="1516"/>
                      <a:pt x="517" y="1523"/>
                    </a:cubicBezTo>
                    <a:lnTo>
                      <a:pt x="517" y="1523"/>
                    </a:lnTo>
                    <a:cubicBezTo>
                      <a:pt x="500" y="1529"/>
                      <a:pt x="481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2" y="1523"/>
                    </a:cubicBezTo>
                    <a:lnTo>
                      <a:pt x="402" y="1523"/>
                    </a:lnTo>
                    <a:cubicBezTo>
                      <a:pt x="385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3" y="1468"/>
                      <a:pt x="394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2" y="1340"/>
                    </a:lnTo>
                    <a:lnTo>
                      <a:pt x="525" y="1302"/>
                    </a:lnTo>
                    <a:lnTo>
                      <a:pt x="558" y="1264"/>
                    </a:lnTo>
                    <a:lnTo>
                      <a:pt x="590" y="1225"/>
                    </a:lnTo>
                    <a:lnTo>
                      <a:pt x="623" y="1187"/>
                    </a:lnTo>
                    <a:lnTo>
                      <a:pt x="656" y="1148"/>
                    </a:lnTo>
                    <a:lnTo>
                      <a:pt x="689" y="1111"/>
                    </a:lnTo>
                    <a:lnTo>
                      <a:pt x="721" y="1072"/>
                    </a:lnTo>
                    <a:lnTo>
                      <a:pt x="754" y="1034"/>
                    </a:lnTo>
                    <a:lnTo>
                      <a:pt x="787" y="996"/>
                    </a:lnTo>
                    <a:lnTo>
                      <a:pt x="820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8" y="842"/>
                    </a:lnTo>
                    <a:lnTo>
                      <a:pt x="918" y="842"/>
                    </a:lnTo>
                    <a:cubicBezTo>
                      <a:pt x="929" y="830"/>
                      <a:pt x="935" y="817"/>
                      <a:pt x="935" y="804"/>
                    </a:cubicBezTo>
                    <a:lnTo>
                      <a:pt x="935" y="804"/>
                    </a:lnTo>
                    <a:cubicBezTo>
                      <a:pt x="935" y="791"/>
                      <a:pt x="929" y="778"/>
                      <a:pt x="918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20" y="651"/>
                    </a:lnTo>
                    <a:lnTo>
                      <a:pt x="721" y="536"/>
                    </a:lnTo>
                    <a:lnTo>
                      <a:pt x="689" y="498"/>
                    </a:lnTo>
                    <a:lnTo>
                      <a:pt x="656" y="460"/>
                    </a:lnTo>
                    <a:lnTo>
                      <a:pt x="558" y="345"/>
                    </a:lnTo>
                    <a:lnTo>
                      <a:pt x="525" y="306"/>
                    </a:lnTo>
                    <a:lnTo>
                      <a:pt x="492" y="268"/>
                    </a:lnTo>
                    <a:lnTo>
                      <a:pt x="394" y="153"/>
                    </a:lnTo>
                    <a:lnTo>
                      <a:pt x="394" y="153"/>
                    </a:lnTo>
                    <a:cubicBezTo>
                      <a:pt x="383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5" y="92"/>
                      <a:pt x="402" y="87"/>
                    </a:cubicBezTo>
                    <a:lnTo>
                      <a:pt x="402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1" y="77"/>
                      <a:pt x="500" y="80"/>
                      <a:pt x="517" y="87"/>
                    </a:cubicBezTo>
                    <a:lnTo>
                      <a:pt x="517" y="87"/>
                    </a:lnTo>
                    <a:cubicBezTo>
                      <a:pt x="533" y="92"/>
                      <a:pt x="547" y="102"/>
                      <a:pt x="558" y="115"/>
                    </a:cubicBezTo>
                    <a:lnTo>
                      <a:pt x="590" y="153"/>
                    </a:lnTo>
                    <a:lnTo>
                      <a:pt x="623" y="192"/>
                    </a:lnTo>
                    <a:lnTo>
                      <a:pt x="656" y="230"/>
                    </a:lnTo>
                    <a:lnTo>
                      <a:pt x="689" y="268"/>
                    </a:lnTo>
                    <a:lnTo>
                      <a:pt x="721" y="306"/>
                    </a:lnTo>
                    <a:lnTo>
                      <a:pt x="754" y="345"/>
                    </a:lnTo>
                    <a:lnTo>
                      <a:pt x="787" y="383"/>
                    </a:lnTo>
                    <a:lnTo>
                      <a:pt x="820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8" y="536"/>
                    </a:lnTo>
                    <a:lnTo>
                      <a:pt x="951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2" y="728"/>
                    </a:lnTo>
                    <a:lnTo>
                      <a:pt x="1082" y="728"/>
                    </a:lnTo>
                    <a:cubicBezTo>
                      <a:pt x="1093" y="740"/>
                      <a:pt x="1106" y="750"/>
                      <a:pt x="1123" y="757"/>
                    </a:cubicBezTo>
                    <a:lnTo>
                      <a:pt x="1123" y="757"/>
                    </a:lnTo>
                    <a:cubicBezTo>
                      <a:pt x="1140" y="763"/>
                      <a:pt x="1155" y="763"/>
                      <a:pt x="1172" y="757"/>
                    </a:cubicBezTo>
                    <a:lnTo>
                      <a:pt x="1172" y="757"/>
                    </a:lnTo>
                    <a:cubicBezTo>
                      <a:pt x="1188" y="750"/>
                      <a:pt x="1202" y="740"/>
                      <a:pt x="1213" y="728"/>
                    </a:cubicBezTo>
                    <a:lnTo>
                      <a:pt x="1245" y="689"/>
                    </a:lnTo>
                    <a:lnTo>
                      <a:pt x="1279" y="651"/>
                    </a:lnTo>
                    <a:lnTo>
                      <a:pt x="1377" y="536"/>
                    </a:lnTo>
                    <a:lnTo>
                      <a:pt x="1409" y="498"/>
                    </a:lnTo>
                    <a:lnTo>
                      <a:pt x="1443" y="460"/>
                    </a:lnTo>
                    <a:lnTo>
                      <a:pt x="1541" y="345"/>
                    </a:lnTo>
                    <a:lnTo>
                      <a:pt x="1573" y="306"/>
                    </a:lnTo>
                    <a:lnTo>
                      <a:pt x="1607" y="268"/>
                    </a:lnTo>
                    <a:lnTo>
                      <a:pt x="1705" y="153"/>
                    </a:lnTo>
                    <a:lnTo>
                      <a:pt x="1737" y="115"/>
                    </a:lnTo>
                    <a:lnTo>
                      <a:pt x="1737" y="115"/>
                    </a:lnTo>
                    <a:cubicBezTo>
                      <a:pt x="1749" y="102"/>
                      <a:pt x="1762" y="92"/>
                      <a:pt x="1778" y="87"/>
                    </a:cubicBezTo>
                    <a:lnTo>
                      <a:pt x="1778" y="87"/>
                    </a:lnTo>
                    <a:cubicBezTo>
                      <a:pt x="1795" y="80"/>
                      <a:pt x="1814" y="77"/>
                      <a:pt x="1836" y="77"/>
                    </a:cubicBezTo>
                    <a:lnTo>
                      <a:pt x="1836" y="77"/>
                    </a:lnTo>
                    <a:cubicBezTo>
                      <a:pt x="1858" y="77"/>
                      <a:pt x="1877" y="80"/>
                      <a:pt x="1893" y="87"/>
                    </a:cubicBezTo>
                    <a:lnTo>
                      <a:pt x="1893" y="87"/>
                    </a:lnTo>
                    <a:cubicBezTo>
                      <a:pt x="1910" y="92"/>
                      <a:pt x="1918" y="102"/>
                      <a:pt x="1918" y="115"/>
                    </a:cubicBezTo>
                    <a:lnTo>
                      <a:pt x="1918" y="115"/>
                    </a:lnTo>
                    <a:cubicBezTo>
                      <a:pt x="1918" y="128"/>
                      <a:pt x="1913" y="140"/>
                      <a:pt x="1901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3" y="268"/>
                    </a:lnTo>
                    <a:lnTo>
                      <a:pt x="1705" y="383"/>
                    </a:lnTo>
                    <a:lnTo>
                      <a:pt x="1672" y="421"/>
                    </a:lnTo>
                    <a:lnTo>
                      <a:pt x="1639" y="460"/>
                    </a:lnTo>
                    <a:lnTo>
                      <a:pt x="1541" y="575"/>
                    </a:lnTo>
                    <a:lnTo>
                      <a:pt x="1509" y="613"/>
                    </a:lnTo>
                    <a:lnTo>
                      <a:pt x="1475" y="651"/>
                    </a:lnTo>
                    <a:lnTo>
                      <a:pt x="1377" y="766"/>
                    </a:lnTo>
                    <a:lnTo>
                      <a:pt x="1377" y="766"/>
                    </a:lnTo>
                    <a:cubicBezTo>
                      <a:pt x="1366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6" y="830"/>
                      <a:pt x="1377" y="842"/>
                    </a:cubicBezTo>
                    <a:lnTo>
                      <a:pt x="1901" y="1455"/>
                    </a:lnTo>
                    <a:lnTo>
                      <a:pt x="1901" y="1455"/>
                    </a:lnTo>
                    <a:cubicBezTo>
                      <a:pt x="1913" y="1468"/>
                      <a:pt x="1918" y="1481"/>
                      <a:pt x="1918" y="1494"/>
                    </a:cubicBezTo>
                    <a:lnTo>
                      <a:pt x="1918" y="1494"/>
                    </a:lnTo>
                    <a:cubicBezTo>
                      <a:pt x="1918" y="1506"/>
                      <a:pt x="1910" y="1516"/>
                      <a:pt x="1893" y="1523"/>
                    </a:cubicBezTo>
                    <a:lnTo>
                      <a:pt x="1565" y="1523"/>
                    </a:lnTo>
                    <a:lnTo>
                      <a:pt x="1565" y="1523"/>
                    </a:lnTo>
                    <a:cubicBezTo>
                      <a:pt x="1549" y="1529"/>
                      <a:pt x="1532" y="1529"/>
                      <a:pt x="1516" y="1523"/>
                    </a:cubicBezTo>
                    <a:lnTo>
                      <a:pt x="1516" y="1523"/>
                    </a:lnTo>
                    <a:cubicBezTo>
                      <a:pt x="1500" y="1516"/>
                      <a:pt x="1486" y="1506"/>
                      <a:pt x="1475" y="1494"/>
                    </a:cubicBezTo>
                    <a:lnTo>
                      <a:pt x="1443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9" y="1404"/>
                      <a:pt x="1388" y="1398"/>
                      <a:pt x="1377" y="1398"/>
                    </a:cubicBezTo>
                    <a:lnTo>
                      <a:pt x="1377" y="1398"/>
                    </a:lnTo>
                    <a:cubicBezTo>
                      <a:pt x="1366" y="1398"/>
                      <a:pt x="1355" y="1404"/>
                      <a:pt x="1344" y="1417"/>
                    </a:cubicBezTo>
                    <a:lnTo>
                      <a:pt x="1344" y="1417"/>
                    </a:lnTo>
                    <a:cubicBezTo>
                      <a:pt x="1333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9" y="1417"/>
                    </a:cubicBezTo>
                    <a:lnTo>
                      <a:pt x="1245" y="1379"/>
                    </a:lnTo>
                    <a:lnTo>
                      <a:pt x="1213" y="1340"/>
                    </a:lnTo>
                    <a:lnTo>
                      <a:pt x="1213" y="1340"/>
                    </a:lnTo>
                    <a:cubicBezTo>
                      <a:pt x="1202" y="1327"/>
                      <a:pt x="1188" y="1318"/>
                      <a:pt x="1172" y="1312"/>
                    </a:cubicBezTo>
                    <a:lnTo>
                      <a:pt x="1172" y="1312"/>
                    </a:lnTo>
                    <a:cubicBezTo>
                      <a:pt x="1155" y="1305"/>
                      <a:pt x="1140" y="1305"/>
                      <a:pt x="1123" y="1312"/>
                    </a:cubicBezTo>
                    <a:lnTo>
                      <a:pt x="1123" y="1312"/>
                    </a:lnTo>
                    <a:cubicBezTo>
                      <a:pt x="1106" y="1318"/>
                      <a:pt x="1093" y="1327"/>
                      <a:pt x="1082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5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2" y="1430"/>
                      <a:pt x="951" y="1417"/>
                    </a:cubicBezTo>
                    <a:lnTo>
                      <a:pt x="951" y="1417"/>
                    </a:lnTo>
                    <a:cubicBezTo>
                      <a:pt x="940" y="1404"/>
                      <a:pt x="929" y="1398"/>
                      <a:pt x="918" y="1398"/>
                    </a:cubicBezTo>
                    <a:lnTo>
                      <a:pt x="918" y="1398"/>
                    </a:lnTo>
                    <a:cubicBezTo>
                      <a:pt x="907" y="1398"/>
                      <a:pt x="896" y="1404"/>
                      <a:pt x="885" y="1417"/>
                    </a:cubicBezTo>
                    <a:lnTo>
                      <a:pt x="820" y="1494"/>
                    </a:lnTo>
                    <a:lnTo>
                      <a:pt x="820" y="1494"/>
                    </a:lnTo>
                    <a:cubicBezTo>
                      <a:pt x="809" y="1506"/>
                      <a:pt x="795" y="1516"/>
                      <a:pt x="779" y="1523"/>
                    </a:cubicBezTo>
                    <a:lnTo>
                      <a:pt x="779" y="1523"/>
                    </a:lnTo>
                    <a:cubicBezTo>
                      <a:pt x="762" y="1529"/>
                      <a:pt x="746" y="1529"/>
                      <a:pt x="730" y="1523"/>
                    </a:cubicBezTo>
                    <a:lnTo>
                      <a:pt x="730" y="1523"/>
                    </a:lnTo>
                    <a:cubicBezTo>
                      <a:pt x="713" y="1516"/>
                      <a:pt x="705" y="1506"/>
                      <a:pt x="705" y="1494"/>
                    </a:cubicBezTo>
                    <a:lnTo>
                      <a:pt x="705" y="1494"/>
                    </a:lnTo>
                    <a:cubicBezTo>
                      <a:pt x="705" y="1481"/>
                      <a:pt x="710" y="1468"/>
                      <a:pt x="721" y="1455"/>
                    </a:cubicBezTo>
                    <a:lnTo>
                      <a:pt x="754" y="1417"/>
                    </a:lnTo>
                    <a:lnTo>
                      <a:pt x="787" y="1379"/>
                    </a:lnTo>
                    <a:lnTo>
                      <a:pt x="820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8" y="1225"/>
                    </a:lnTo>
                    <a:lnTo>
                      <a:pt x="951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2" y="1034"/>
                    </a:lnTo>
                    <a:lnTo>
                      <a:pt x="1082" y="1034"/>
                    </a:lnTo>
                    <a:cubicBezTo>
                      <a:pt x="1093" y="1021"/>
                      <a:pt x="1106" y="1011"/>
                      <a:pt x="1123" y="1005"/>
                    </a:cubicBezTo>
                    <a:lnTo>
                      <a:pt x="1123" y="1005"/>
                    </a:lnTo>
                    <a:cubicBezTo>
                      <a:pt x="1140" y="999"/>
                      <a:pt x="1155" y="999"/>
                      <a:pt x="1172" y="1005"/>
                    </a:cubicBezTo>
                    <a:lnTo>
                      <a:pt x="1172" y="1005"/>
                    </a:lnTo>
                    <a:cubicBezTo>
                      <a:pt x="1188" y="1011"/>
                      <a:pt x="1202" y="1021"/>
                      <a:pt x="1213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5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lnTo>
                      <a:pt x="2156" y="1523"/>
                    </a:lnTo>
                    <a:close/>
                    <a:moveTo>
                      <a:pt x="262" y="1455"/>
                    </a:moveTo>
                    <a:lnTo>
                      <a:pt x="230" y="1494"/>
                    </a:lnTo>
                    <a:lnTo>
                      <a:pt x="230" y="1494"/>
                    </a:lnTo>
                    <a:cubicBezTo>
                      <a:pt x="219" y="1506"/>
                      <a:pt x="205" y="1516"/>
                      <a:pt x="189" y="1523"/>
                    </a:cubicBezTo>
                    <a:lnTo>
                      <a:pt x="189" y="1523"/>
                    </a:lnTo>
                    <a:cubicBezTo>
                      <a:pt x="172" y="1529"/>
                      <a:pt x="156" y="1529"/>
                      <a:pt x="140" y="1523"/>
                    </a:cubicBezTo>
                    <a:lnTo>
                      <a:pt x="140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1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30" y="1340"/>
                    </a:lnTo>
                    <a:lnTo>
                      <a:pt x="328" y="1225"/>
                    </a:lnTo>
                    <a:lnTo>
                      <a:pt x="361" y="1187"/>
                    </a:lnTo>
                    <a:lnTo>
                      <a:pt x="394" y="1148"/>
                    </a:lnTo>
                    <a:lnTo>
                      <a:pt x="492" y="1034"/>
                    </a:lnTo>
                    <a:lnTo>
                      <a:pt x="525" y="996"/>
                    </a:lnTo>
                    <a:lnTo>
                      <a:pt x="558" y="958"/>
                    </a:lnTo>
                    <a:lnTo>
                      <a:pt x="656" y="842"/>
                    </a:lnTo>
                    <a:lnTo>
                      <a:pt x="656" y="842"/>
                    </a:lnTo>
                    <a:cubicBezTo>
                      <a:pt x="667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7" y="778"/>
                      <a:pt x="656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1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40" y="87"/>
                    </a:cubicBezTo>
                    <a:lnTo>
                      <a:pt x="140" y="87"/>
                    </a:lnTo>
                    <a:cubicBezTo>
                      <a:pt x="156" y="80"/>
                      <a:pt x="172" y="80"/>
                      <a:pt x="189" y="87"/>
                    </a:cubicBezTo>
                    <a:lnTo>
                      <a:pt x="189" y="87"/>
                    </a:lnTo>
                    <a:cubicBezTo>
                      <a:pt x="205" y="92"/>
                      <a:pt x="219" y="102"/>
                      <a:pt x="230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1" y="268"/>
                    </a:lnTo>
                    <a:lnTo>
                      <a:pt x="394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2" y="421"/>
                    </a:lnTo>
                    <a:lnTo>
                      <a:pt x="525" y="460"/>
                    </a:lnTo>
                    <a:lnTo>
                      <a:pt x="558" y="498"/>
                    </a:lnTo>
                    <a:lnTo>
                      <a:pt x="590" y="536"/>
                    </a:lnTo>
                    <a:lnTo>
                      <a:pt x="623" y="575"/>
                    </a:lnTo>
                    <a:lnTo>
                      <a:pt x="656" y="613"/>
                    </a:lnTo>
                    <a:lnTo>
                      <a:pt x="689" y="651"/>
                    </a:lnTo>
                    <a:lnTo>
                      <a:pt x="721" y="689"/>
                    </a:lnTo>
                    <a:lnTo>
                      <a:pt x="754" y="728"/>
                    </a:lnTo>
                    <a:lnTo>
                      <a:pt x="787" y="766"/>
                    </a:lnTo>
                    <a:lnTo>
                      <a:pt x="787" y="766"/>
                    </a:lnTo>
                    <a:cubicBezTo>
                      <a:pt x="798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8" y="830"/>
                      <a:pt x="787" y="842"/>
                    </a:cubicBezTo>
                    <a:lnTo>
                      <a:pt x="754" y="880"/>
                    </a:lnTo>
                    <a:lnTo>
                      <a:pt x="721" y="919"/>
                    </a:lnTo>
                    <a:lnTo>
                      <a:pt x="623" y="1034"/>
                    </a:lnTo>
                    <a:lnTo>
                      <a:pt x="590" y="1072"/>
                    </a:lnTo>
                    <a:lnTo>
                      <a:pt x="558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4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30" y="87"/>
                    </a:moveTo>
                    <a:lnTo>
                      <a:pt x="730" y="87"/>
                    </a:lnTo>
                    <a:cubicBezTo>
                      <a:pt x="746" y="80"/>
                      <a:pt x="762" y="80"/>
                      <a:pt x="779" y="87"/>
                    </a:cubicBezTo>
                    <a:lnTo>
                      <a:pt x="779" y="87"/>
                    </a:lnTo>
                    <a:cubicBezTo>
                      <a:pt x="795" y="92"/>
                      <a:pt x="809" y="102"/>
                      <a:pt x="820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6" y="204"/>
                      <a:pt x="907" y="210"/>
                      <a:pt x="918" y="210"/>
                    </a:cubicBezTo>
                    <a:lnTo>
                      <a:pt x="918" y="210"/>
                    </a:lnTo>
                    <a:cubicBezTo>
                      <a:pt x="929" y="210"/>
                      <a:pt x="940" y="204"/>
                      <a:pt x="951" y="192"/>
                    </a:cubicBezTo>
                    <a:lnTo>
                      <a:pt x="951" y="192"/>
                    </a:lnTo>
                    <a:cubicBezTo>
                      <a:pt x="962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5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2" y="268"/>
                    </a:lnTo>
                    <a:lnTo>
                      <a:pt x="1082" y="268"/>
                    </a:lnTo>
                    <a:cubicBezTo>
                      <a:pt x="1093" y="281"/>
                      <a:pt x="1106" y="290"/>
                      <a:pt x="1123" y="297"/>
                    </a:cubicBezTo>
                    <a:lnTo>
                      <a:pt x="1123" y="297"/>
                    </a:lnTo>
                    <a:cubicBezTo>
                      <a:pt x="1140" y="303"/>
                      <a:pt x="1155" y="303"/>
                      <a:pt x="1172" y="297"/>
                    </a:cubicBezTo>
                    <a:lnTo>
                      <a:pt x="1172" y="297"/>
                    </a:lnTo>
                    <a:cubicBezTo>
                      <a:pt x="1188" y="290"/>
                      <a:pt x="1202" y="281"/>
                      <a:pt x="1213" y="268"/>
                    </a:cubicBezTo>
                    <a:lnTo>
                      <a:pt x="1279" y="192"/>
                    </a:lnTo>
                    <a:lnTo>
                      <a:pt x="1279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3" y="179"/>
                      <a:pt x="1344" y="192"/>
                    </a:cubicBezTo>
                    <a:lnTo>
                      <a:pt x="1344" y="192"/>
                    </a:lnTo>
                    <a:cubicBezTo>
                      <a:pt x="1355" y="204"/>
                      <a:pt x="1366" y="210"/>
                      <a:pt x="1377" y="210"/>
                    </a:cubicBezTo>
                    <a:lnTo>
                      <a:pt x="1377" y="210"/>
                    </a:lnTo>
                    <a:cubicBezTo>
                      <a:pt x="1388" y="210"/>
                      <a:pt x="1399" y="204"/>
                      <a:pt x="1409" y="192"/>
                    </a:cubicBezTo>
                    <a:lnTo>
                      <a:pt x="1443" y="153"/>
                    </a:lnTo>
                    <a:lnTo>
                      <a:pt x="1475" y="115"/>
                    </a:lnTo>
                    <a:lnTo>
                      <a:pt x="1475" y="115"/>
                    </a:lnTo>
                    <a:cubicBezTo>
                      <a:pt x="1486" y="102"/>
                      <a:pt x="1500" y="92"/>
                      <a:pt x="1516" y="87"/>
                    </a:cubicBezTo>
                    <a:lnTo>
                      <a:pt x="1516" y="87"/>
                    </a:lnTo>
                    <a:cubicBezTo>
                      <a:pt x="1532" y="80"/>
                      <a:pt x="1549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5" y="140"/>
                      <a:pt x="1573" y="153"/>
                    </a:cubicBezTo>
                    <a:lnTo>
                      <a:pt x="1541" y="192"/>
                    </a:lnTo>
                    <a:lnTo>
                      <a:pt x="1509" y="230"/>
                    </a:lnTo>
                    <a:lnTo>
                      <a:pt x="1475" y="268"/>
                    </a:lnTo>
                    <a:lnTo>
                      <a:pt x="1377" y="383"/>
                    </a:lnTo>
                    <a:lnTo>
                      <a:pt x="1344" y="421"/>
                    </a:lnTo>
                    <a:lnTo>
                      <a:pt x="1311" y="460"/>
                    </a:lnTo>
                    <a:lnTo>
                      <a:pt x="1213" y="575"/>
                    </a:lnTo>
                    <a:lnTo>
                      <a:pt x="1213" y="575"/>
                    </a:lnTo>
                    <a:cubicBezTo>
                      <a:pt x="1202" y="587"/>
                      <a:pt x="1188" y="597"/>
                      <a:pt x="1172" y="603"/>
                    </a:cubicBezTo>
                    <a:lnTo>
                      <a:pt x="1172" y="603"/>
                    </a:lnTo>
                    <a:cubicBezTo>
                      <a:pt x="1155" y="609"/>
                      <a:pt x="1140" y="609"/>
                      <a:pt x="1123" y="603"/>
                    </a:cubicBezTo>
                    <a:lnTo>
                      <a:pt x="1123" y="603"/>
                    </a:lnTo>
                    <a:cubicBezTo>
                      <a:pt x="1106" y="597"/>
                      <a:pt x="1093" y="587"/>
                      <a:pt x="1082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20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5" y="128"/>
                      <a:pt x="705" y="115"/>
                    </a:cubicBezTo>
                    <a:lnTo>
                      <a:pt x="705" y="115"/>
                    </a:lnTo>
                    <a:cubicBezTo>
                      <a:pt x="705" y="102"/>
                      <a:pt x="713" y="92"/>
                      <a:pt x="730" y="87"/>
                    </a:cubicBezTo>
                    <a:lnTo>
                      <a:pt x="3090" y="87"/>
                    </a:lnTo>
                    <a:lnTo>
                      <a:pt x="3090" y="87"/>
                    </a:lnTo>
                    <a:cubicBezTo>
                      <a:pt x="3106" y="80"/>
                      <a:pt x="3122" y="80"/>
                      <a:pt x="3139" y="87"/>
                    </a:cubicBezTo>
                    <a:lnTo>
                      <a:pt x="3139" y="87"/>
                    </a:lnTo>
                    <a:cubicBezTo>
                      <a:pt x="3155" y="92"/>
                      <a:pt x="3169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7" y="210"/>
                      <a:pt x="3278" y="210"/>
                    </a:cubicBezTo>
                    <a:lnTo>
                      <a:pt x="3278" y="210"/>
                    </a:lnTo>
                    <a:cubicBezTo>
                      <a:pt x="3289" y="210"/>
                      <a:pt x="3300" y="204"/>
                      <a:pt x="3311" y="192"/>
                    </a:cubicBezTo>
                    <a:lnTo>
                      <a:pt x="3311" y="192"/>
                    </a:lnTo>
                    <a:cubicBezTo>
                      <a:pt x="3322" y="179"/>
                      <a:pt x="3333" y="172"/>
                      <a:pt x="3344" y="172"/>
                    </a:cubicBezTo>
                    <a:lnTo>
                      <a:pt x="3344" y="172"/>
                    </a:lnTo>
                    <a:cubicBezTo>
                      <a:pt x="3354" y="172"/>
                      <a:pt x="3365" y="179"/>
                      <a:pt x="3377" y="192"/>
                    </a:cubicBezTo>
                    <a:lnTo>
                      <a:pt x="3409" y="230"/>
                    </a:lnTo>
                    <a:lnTo>
                      <a:pt x="3442" y="268"/>
                    </a:lnTo>
                    <a:lnTo>
                      <a:pt x="3442" y="268"/>
                    </a:lnTo>
                    <a:cubicBezTo>
                      <a:pt x="3453" y="281"/>
                      <a:pt x="3466" y="290"/>
                      <a:pt x="3483" y="297"/>
                    </a:cubicBezTo>
                    <a:lnTo>
                      <a:pt x="3483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4" y="268"/>
                    </a:cubicBezTo>
                    <a:lnTo>
                      <a:pt x="3639" y="192"/>
                    </a:lnTo>
                    <a:lnTo>
                      <a:pt x="3639" y="192"/>
                    </a:lnTo>
                    <a:cubicBezTo>
                      <a:pt x="3650" y="179"/>
                      <a:pt x="3660" y="172"/>
                      <a:pt x="3672" y="172"/>
                    </a:cubicBezTo>
                    <a:lnTo>
                      <a:pt x="3672" y="172"/>
                    </a:lnTo>
                    <a:cubicBezTo>
                      <a:pt x="3682" y="172"/>
                      <a:pt x="3693" y="179"/>
                      <a:pt x="3705" y="192"/>
                    </a:cubicBezTo>
                    <a:lnTo>
                      <a:pt x="3705" y="192"/>
                    </a:lnTo>
                    <a:cubicBezTo>
                      <a:pt x="3715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9" y="204"/>
                      <a:pt x="3770" y="192"/>
                    </a:cubicBezTo>
                    <a:lnTo>
                      <a:pt x="3803" y="153"/>
                    </a:lnTo>
                    <a:lnTo>
                      <a:pt x="3836" y="115"/>
                    </a:lnTo>
                    <a:lnTo>
                      <a:pt x="3836" y="115"/>
                    </a:lnTo>
                    <a:cubicBezTo>
                      <a:pt x="3846" y="102"/>
                      <a:pt x="3860" y="92"/>
                      <a:pt x="3877" y="87"/>
                    </a:cubicBezTo>
                    <a:lnTo>
                      <a:pt x="3877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2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5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6" y="268"/>
                    </a:lnTo>
                    <a:lnTo>
                      <a:pt x="3737" y="383"/>
                    </a:lnTo>
                    <a:lnTo>
                      <a:pt x="3705" y="421"/>
                    </a:lnTo>
                    <a:lnTo>
                      <a:pt x="3672" y="460"/>
                    </a:lnTo>
                    <a:lnTo>
                      <a:pt x="3574" y="575"/>
                    </a:lnTo>
                    <a:lnTo>
                      <a:pt x="3574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3" y="603"/>
                    </a:cubicBezTo>
                    <a:lnTo>
                      <a:pt x="3483" y="603"/>
                    </a:lnTo>
                    <a:cubicBezTo>
                      <a:pt x="3466" y="597"/>
                      <a:pt x="3453" y="587"/>
                      <a:pt x="3442" y="575"/>
                    </a:cubicBezTo>
                    <a:lnTo>
                      <a:pt x="3409" y="536"/>
                    </a:lnTo>
                    <a:lnTo>
                      <a:pt x="3377" y="498"/>
                    </a:lnTo>
                    <a:lnTo>
                      <a:pt x="3344" y="460"/>
                    </a:lnTo>
                    <a:lnTo>
                      <a:pt x="3245" y="345"/>
                    </a:lnTo>
                    <a:lnTo>
                      <a:pt x="3213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1" y="140"/>
                      <a:pt x="3065" y="128"/>
                      <a:pt x="3065" y="115"/>
                    </a:cubicBezTo>
                    <a:lnTo>
                      <a:pt x="3065" y="115"/>
                    </a:lnTo>
                    <a:cubicBezTo>
                      <a:pt x="3065" y="102"/>
                      <a:pt x="3073" y="92"/>
                      <a:pt x="3090" y="87"/>
                    </a:cubicBezTo>
                    <a:lnTo>
                      <a:pt x="730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4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30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1" y="575"/>
                    </a:lnTo>
                    <a:lnTo>
                      <a:pt x="394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2" y="728"/>
                    </a:lnTo>
                    <a:lnTo>
                      <a:pt x="525" y="766"/>
                    </a:lnTo>
                    <a:lnTo>
                      <a:pt x="525" y="766"/>
                    </a:lnTo>
                    <a:cubicBezTo>
                      <a:pt x="536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6" y="830"/>
                      <a:pt x="525" y="842"/>
                    </a:cubicBezTo>
                    <a:lnTo>
                      <a:pt x="492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4" y="996"/>
                    </a:lnTo>
                    <a:lnTo>
                      <a:pt x="361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30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4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8" y="1443"/>
                      <a:pt x="4715" y="1444"/>
                      <a:pt x="4712" y="1446"/>
                    </a:cubicBezTo>
                    <a:lnTo>
                      <a:pt x="4712" y="1446"/>
                    </a:lnTo>
                    <a:cubicBezTo>
                      <a:pt x="4696" y="1452"/>
                      <a:pt x="4679" y="1452"/>
                      <a:pt x="4663" y="1446"/>
                    </a:cubicBezTo>
                    <a:lnTo>
                      <a:pt x="4663" y="1446"/>
                    </a:lnTo>
                    <a:cubicBezTo>
                      <a:pt x="4647" y="1439"/>
                      <a:pt x="4633" y="1430"/>
                      <a:pt x="4622" y="1417"/>
                    </a:cubicBezTo>
                    <a:lnTo>
                      <a:pt x="4589" y="1379"/>
                    </a:lnTo>
                    <a:lnTo>
                      <a:pt x="4557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3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9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20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20" y="778"/>
                      <a:pt x="4130" y="766"/>
                    </a:cubicBezTo>
                    <a:lnTo>
                      <a:pt x="4622" y="192"/>
                    </a:lnTo>
                    <a:lnTo>
                      <a:pt x="4622" y="192"/>
                    </a:lnTo>
                    <a:cubicBezTo>
                      <a:pt x="4633" y="179"/>
                      <a:pt x="4647" y="169"/>
                      <a:pt x="4663" y="162"/>
                    </a:cubicBezTo>
                    <a:lnTo>
                      <a:pt x="4663" y="162"/>
                    </a:lnTo>
                    <a:cubicBezTo>
                      <a:pt x="4679" y="157"/>
                      <a:pt x="4696" y="157"/>
                      <a:pt x="4712" y="162"/>
                    </a:cubicBezTo>
                    <a:lnTo>
                      <a:pt x="4712" y="162"/>
                    </a:lnTo>
                    <a:cubicBezTo>
                      <a:pt x="4715" y="163"/>
                      <a:pt x="4718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8" name="Freeform 132">
                <a:extLst>
                  <a:ext uri="{FF2B5EF4-FFF2-40B4-BE49-F238E27FC236}">
                    <a16:creationId xmlns="" xmlns:a16="http://schemas.microsoft.com/office/drawing/2014/main" id="{EC1C8B4E-220A-4144-A770-DBC2C1BDF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5375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2 w 689"/>
                  <a:gd name="T7" fmla="*/ 762 h 1450"/>
                  <a:gd name="T8" fmla="*/ 688 w 689"/>
                  <a:gd name="T9" fmla="*/ 724 h 1450"/>
                  <a:gd name="T10" fmla="*/ 672 w 689"/>
                  <a:gd name="T11" fmla="*/ 686 h 1450"/>
                  <a:gd name="T12" fmla="*/ 606 w 689"/>
                  <a:gd name="T13" fmla="*/ 609 h 1450"/>
                  <a:gd name="T14" fmla="*/ 541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9 w 689"/>
                  <a:gd name="T23" fmla="*/ 226 h 1450"/>
                  <a:gd name="T24" fmla="*/ 213 w 689"/>
                  <a:gd name="T25" fmla="*/ 150 h 1450"/>
                  <a:gd name="T26" fmla="*/ 147 w 689"/>
                  <a:gd name="T27" fmla="*/ 73 h 1450"/>
                  <a:gd name="T28" fmla="*/ 115 w 689"/>
                  <a:gd name="T29" fmla="*/ 35 h 1450"/>
                  <a:gd name="T30" fmla="*/ 74 w 689"/>
                  <a:gd name="T31" fmla="*/ 7 h 1450"/>
                  <a:gd name="T32" fmla="*/ 25 w 689"/>
                  <a:gd name="T33" fmla="*/ 7 h 1450"/>
                  <a:gd name="T34" fmla="*/ 0 w 689"/>
                  <a:gd name="T35" fmla="*/ 35 h 1450"/>
                  <a:gd name="T36" fmla="*/ 541 w 689"/>
                  <a:gd name="T37" fmla="*/ 686 h 1450"/>
                  <a:gd name="T38" fmla="*/ 557 w 689"/>
                  <a:gd name="T39" fmla="*/ 724 h 1450"/>
                  <a:gd name="T40" fmla="*/ 541 w 689"/>
                  <a:gd name="T41" fmla="*/ 762 h 1450"/>
                  <a:gd name="T42" fmla="*/ 410 w 689"/>
                  <a:gd name="T43" fmla="*/ 916 h 1450"/>
                  <a:gd name="T44" fmla="*/ 279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5 w 689"/>
                  <a:gd name="T55" fmla="*/ 1443 h 1450"/>
                  <a:gd name="T56" fmla="*/ 74 w 689"/>
                  <a:gd name="T57" fmla="*/ 1443 h 1450"/>
                  <a:gd name="T58" fmla="*/ 115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3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2" y="762"/>
                    </a:lnTo>
                    <a:lnTo>
                      <a:pt x="672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2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1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3" y="418"/>
                    </a:lnTo>
                    <a:lnTo>
                      <a:pt x="410" y="380"/>
                    </a:lnTo>
                    <a:lnTo>
                      <a:pt x="377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9" y="226"/>
                    </a:lnTo>
                    <a:lnTo>
                      <a:pt x="246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6" y="73"/>
                    </a:cubicBezTo>
                    <a:lnTo>
                      <a:pt x="541" y="686"/>
                    </a:lnTo>
                    <a:lnTo>
                      <a:pt x="541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1" y="762"/>
                    </a:cubicBezTo>
                    <a:lnTo>
                      <a:pt x="443" y="878"/>
                    </a:lnTo>
                    <a:lnTo>
                      <a:pt x="410" y="916"/>
                    </a:lnTo>
                    <a:lnTo>
                      <a:pt x="377" y="954"/>
                    </a:lnTo>
                    <a:lnTo>
                      <a:pt x="279" y="1068"/>
                    </a:lnTo>
                    <a:lnTo>
                      <a:pt x="246" y="1107"/>
                    </a:lnTo>
                    <a:lnTo>
                      <a:pt x="213" y="1145"/>
                    </a:lnTo>
                    <a:lnTo>
                      <a:pt x="115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6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5" y="1443"/>
                    </a:cubicBezTo>
                    <a:lnTo>
                      <a:pt x="25" y="1443"/>
                    </a:lnTo>
                    <a:cubicBezTo>
                      <a:pt x="41" y="1449"/>
                      <a:pt x="57" y="1449"/>
                      <a:pt x="74" y="1443"/>
                    </a:cubicBezTo>
                    <a:lnTo>
                      <a:pt x="74" y="1443"/>
                    </a:lnTo>
                    <a:cubicBezTo>
                      <a:pt x="90" y="1436"/>
                      <a:pt x="104" y="1426"/>
                      <a:pt x="115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9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9" name="Freeform 133">
                <a:extLst>
                  <a:ext uri="{FF2B5EF4-FFF2-40B4-BE49-F238E27FC236}">
                    <a16:creationId xmlns="" xmlns:a16="http://schemas.microsoft.com/office/drawing/2014/main" id="{F190581B-C50C-7E42-9E03-60E30561E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625" y="4902200"/>
                <a:ext cx="555625" cy="523875"/>
              </a:xfrm>
              <a:custGeom>
                <a:avLst/>
                <a:gdLst>
                  <a:gd name="T0" fmla="*/ 983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30 w 1542"/>
                  <a:gd name="T17" fmla="*/ 191 h 1455"/>
                  <a:gd name="T18" fmla="*/ 1066 w 1542"/>
                  <a:gd name="T19" fmla="*/ 383 h 1455"/>
                  <a:gd name="T20" fmla="*/ 902 w 1542"/>
                  <a:gd name="T21" fmla="*/ 574 h 1455"/>
                  <a:gd name="T22" fmla="*/ 836 w 1542"/>
                  <a:gd name="T23" fmla="*/ 651 h 1455"/>
                  <a:gd name="T24" fmla="*/ 746 w 1542"/>
                  <a:gd name="T25" fmla="*/ 680 h 1455"/>
                  <a:gd name="T26" fmla="*/ 672 w 1542"/>
                  <a:gd name="T27" fmla="*/ 612 h 1455"/>
                  <a:gd name="T28" fmla="*/ 574 w 1542"/>
                  <a:gd name="T29" fmla="*/ 498 h 1455"/>
                  <a:gd name="T30" fmla="*/ 475 w 1542"/>
                  <a:gd name="T31" fmla="*/ 383 h 1455"/>
                  <a:gd name="T32" fmla="*/ 377 w 1542"/>
                  <a:gd name="T33" fmla="*/ 268 h 1455"/>
                  <a:gd name="T34" fmla="*/ 279 w 1542"/>
                  <a:gd name="T35" fmla="*/ 153 h 1455"/>
                  <a:gd name="T36" fmla="*/ 181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5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6 w 1542"/>
                  <a:gd name="T79" fmla="*/ 775 h 1455"/>
                  <a:gd name="T80" fmla="*/ 836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2 w 1542"/>
                  <a:gd name="T87" fmla="*/ 1148 h 1455"/>
                  <a:gd name="T88" fmla="*/ 1230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2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6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2" y="25"/>
                      <a:pt x="1360" y="38"/>
                    </a:cubicBezTo>
                    <a:lnTo>
                      <a:pt x="1328" y="76"/>
                    </a:lnTo>
                    <a:lnTo>
                      <a:pt x="1230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8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8" y="686"/>
                      <a:pt x="763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1" y="38"/>
                    </a:lnTo>
                    <a:lnTo>
                      <a:pt x="181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1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8" y="714"/>
                      <a:pt x="558" y="727"/>
                    </a:cubicBezTo>
                    <a:lnTo>
                      <a:pt x="558" y="727"/>
                    </a:lnTo>
                    <a:cubicBezTo>
                      <a:pt x="558" y="740"/>
                      <a:pt x="552" y="753"/>
                      <a:pt x="541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1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1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8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3" y="769"/>
                      <a:pt x="778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6" y="803"/>
                    </a:cubicBezTo>
                    <a:lnTo>
                      <a:pt x="868" y="842"/>
                    </a:lnTo>
                    <a:lnTo>
                      <a:pt x="902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6" y="1071"/>
                    </a:lnTo>
                    <a:lnTo>
                      <a:pt x="1098" y="1110"/>
                    </a:lnTo>
                    <a:lnTo>
                      <a:pt x="1132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30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2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6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30" name="Freeform 134">
                <a:extLst>
                  <a:ext uri="{FF2B5EF4-FFF2-40B4-BE49-F238E27FC236}">
                    <a16:creationId xmlns="" xmlns:a16="http://schemas.microsoft.com/office/drawing/2014/main" id="{3D53EAAC-C10C-4D4A-A6B6-5743576FA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6675" y="5013325"/>
                <a:ext cx="147638" cy="301625"/>
              </a:xfrm>
              <a:custGeom>
                <a:avLst/>
                <a:gdLst>
                  <a:gd name="T0" fmla="*/ 409 w 410"/>
                  <a:gd name="T1" fmla="*/ 240 h 837"/>
                  <a:gd name="T2" fmla="*/ 409 w 410"/>
                  <a:gd name="T3" fmla="*/ 240 h 837"/>
                  <a:gd name="T4" fmla="*/ 401 w 410"/>
                  <a:gd name="T5" fmla="*/ 236 h 837"/>
                  <a:gd name="T6" fmla="*/ 401 w 410"/>
                  <a:gd name="T7" fmla="*/ 236 h 837"/>
                  <a:gd name="T8" fmla="*/ 352 w 410"/>
                  <a:gd name="T9" fmla="*/ 236 h 837"/>
                  <a:gd name="T10" fmla="*/ 352 w 410"/>
                  <a:gd name="T11" fmla="*/ 236 h 837"/>
                  <a:gd name="T12" fmla="*/ 311 w 410"/>
                  <a:gd name="T13" fmla="*/ 265 h 837"/>
                  <a:gd name="T14" fmla="*/ 278 w 410"/>
                  <a:gd name="T15" fmla="*/ 303 h 837"/>
                  <a:gd name="T16" fmla="*/ 246 w 410"/>
                  <a:gd name="T17" fmla="*/ 342 h 837"/>
                  <a:gd name="T18" fmla="*/ 213 w 410"/>
                  <a:gd name="T19" fmla="*/ 380 h 837"/>
                  <a:gd name="T20" fmla="*/ 213 w 410"/>
                  <a:gd name="T21" fmla="*/ 380 h 837"/>
                  <a:gd name="T22" fmla="*/ 196 w 410"/>
                  <a:gd name="T23" fmla="*/ 418 h 837"/>
                  <a:gd name="T24" fmla="*/ 196 w 410"/>
                  <a:gd name="T25" fmla="*/ 418 h 837"/>
                  <a:gd name="T26" fmla="*/ 213 w 410"/>
                  <a:gd name="T27" fmla="*/ 456 h 837"/>
                  <a:gd name="T28" fmla="*/ 246 w 410"/>
                  <a:gd name="T29" fmla="*/ 494 h 837"/>
                  <a:gd name="T30" fmla="*/ 278 w 410"/>
                  <a:gd name="T31" fmla="*/ 533 h 837"/>
                  <a:gd name="T32" fmla="*/ 311 w 410"/>
                  <a:gd name="T33" fmla="*/ 571 h 837"/>
                  <a:gd name="T34" fmla="*/ 311 w 410"/>
                  <a:gd name="T35" fmla="*/ 571 h 837"/>
                  <a:gd name="T36" fmla="*/ 352 w 410"/>
                  <a:gd name="T37" fmla="*/ 600 h 837"/>
                  <a:gd name="T38" fmla="*/ 352 w 410"/>
                  <a:gd name="T39" fmla="*/ 600 h 837"/>
                  <a:gd name="T40" fmla="*/ 401 w 410"/>
                  <a:gd name="T41" fmla="*/ 600 h 837"/>
                  <a:gd name="T42" fmla="*/ 401 w 410"/>
                  <a:gd name="T43" fmla="*/ 600 h 837"/>
                  <a:gd name="T44" fmla="*/ 409 w 410"/>
                  <a:gd name="T45" fmla="*/ 596 h 837"/>
                  <a:gd name="T46" fmla="*/ 409 w 410"/>
                  <a:gd name="T47" fmla="*/ 826 h 837"/>
                  <a:gd name="T48" fmla="*/ 409 w 410"/>
                  <a:gd name="T49" fmla="*/ 826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352 w 410"/>
                  <a:gd name="T55" fmla="*/ 829 h 837"/>
                  <a:gd name="T56" fmla="*/ 352 w 410"/>
                  <a:gd name="T57" fmla="*/ 829 h 837"/>
                  <a:gd name="T58" fmla="*/ 311 w 410"/>
                  <a:gd name="T59" fmla="*/ 801 h 837"/>
                  <a:gd name="T60" fmla="*/ 246 w 410"/>
                  <a:gd name="T61" fmla="*/ 725 h 837"/>
                  <a:gd name="T62" fmla="*/ 213 w 410"/>
                  <a:gd name="T63" fmla="*/ 686 h 837"/>
                  <a:gd name="T64" fmla="*/ 180 w 410"/>
                  <a:gd name="T65" fmla="*/ 648 h 837"/>
                  <a:gd name="T66" fmla="*/ 82 w 410"/>
                  <a:gd name="T67" fmla="*/ 533 h 837"/>
                  <a:gd name="T68" fmla="*/ 49 w 410"/>
                  <a:gd name="T69" fmla="*/ 494 h 837"/>
                  <a:gd name="T70" fmla="*/ 16 w 410"/>
                  <a:gd name="T71" fmla="*/ 456 h 837"/>
                  <a:gd name="T72" fmla="*/ 16 w 410"/>
                  <a:gd name="T73" fmla="*/ 456 h 837"/>
                  <a:gd name="T74" fmla="*/ 0 w 410"/>
                  <a:gd name="T75" fmla="*/ 418 h 837"/>
                  <a:gd name="T76" fmla="*/ 0 w 410"/>
                  <a:gd name="T77" fmla="*/ 418 h 837"/>
                  <a:gd name="T78" fmla="*/ 16 w 410"/>
                  <a:gd name="T79" fmla="*/ 380 h 837"/>
                  <a:gd name="T80" fmla="*/ 49 w 410"/>
                  <a:gd name="T81" fmla="*/ 342 h 837"/>
                  <a:gd name="T82" fmla="*/ 82 w 410"/>
                  <a:gd name="T83" fmla="*/ 303 h 837"/>
                  <a:gd name="T84" fmla="*/ 114 w 410"/>
                  <a:gd name="T85" fmla="*/ 265 h 837"/>
                  <a:gd name="T86" fmla="*/ 147 w 410"/>
                  <a:gd name="T87" fmla="*/ 227 h 837"/>
                  <a:gd name="T88" fmla="*/ 180 w 410"/>
                  <a:gd name="T89" fmla="*/ 188 h 837"/>
                  <a:gd name="T90" fmla="*/ 213 w 410"/>
                  <a:gd name="T91" fmla="*/ 150 h 837"/>
                  <a:gd name="T92" fmla="*/ 246 w 410"/>
                  <a:gd name="T93" fmla="*/ 112 h 837"/>
                  <a:gd name="T94" fmla="*/ 278 w 410"/>
                  <a:gd name="T95" fmla="*/ 74 h 837"/>
                  <a:gd name="T96" fmla="*/ 311 w 410"/>
                  <a:gd name="T97" fmla="*/ 35 h 837"/>
                  <a:gd name="T98" fmla="*/ 311 w 410"/>
                  <a:gd name="T99" fmla="*/ 35 h 837"/>
                  <a:gd name="T100" fmla="*/ 352 w 410"/>
                  <a:gd name="T101" fmla="*/ 6 h 837"/>
                  <a:gd name="T102" fmla="*/ 352 w 410"/>
                  <a:gd name="T103" fmla="*/ 6 h 837"/>
                  <a:gd name="T104" fmla="*/ 401 w 410"/>
                  <a:gd name="T105" fmla="*/ 6 h 837"/>
                  <a:gd name="T106" fmla="*/ 401 w 410"/>
                  <a:gd name="T107" fmla="*/ 6 h 837"/>
                  <a:gd name="T108" fmla="*/ 409 w 410"/>
                  <a:gd name="T109" fmla="*/ 10 h 837"/>
                  <a:gd name="T110" fmla="*/ 409 w 410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409" y="240"/>
                    </a:moveTo>
                    <a:lnTo>
                      <a:pt x="409" y="240"/>
                    </a:lnTo>
                    <a:cubicBezTo>
                      <a:pt x="407" y="239"/>
                      <a:pt x="404" y="237"/>
                      <a:pt x="401" y="236"/>
                    </a:cubicBezTo>
                    <a:lnTo>
                      <a:pt x="401" y="236"/>
                    </a:lnTo>
                    <a:cubicBezTo>
                      <a:pt x="385" y="230"/>
                      <a:pt x="368" y="230"/>
                      <a:pt x="352" y="236"/>
                    </a:cubicBezTo>
                    <a:lnTo>
                      <a:pt x="352" y="236"/>
                    </a:lnTo>
                    <a:cubicBezTo>
                      <a:pt x="336" y="242"/>
                      <a:pt x="322" y="252"/>
                      <a:pt x="311" y="265"/>
                    </a:cubicBezTo>
                    <a:lnTo>
                      <a:pt x="278" y="303"/>
                    </a:lnTo>
                    <a:lnTo>
                      <a:pt x="246" y="342"/>
                    </a:lnTo>
                    <a:lnTo>
                      <a:pt x="213" y="380"/>
                    </a:lnTo>
                    <a:lnTo>
                      <a:pt x="213" y="380"/>
                    </a:lnTo>
                    <a:cubicBezTo>
                      <a:pt x="202" y="392"/>
                      <a:pt x="196" y="405"/>
                      <a:pt x="196" y="418"/>
                    </a:cubicBezTo>
                    <a:lnTo>
                      <a:pt x="196" y="418"/>
                    </a:lnTo>
                    <a:cubicBezTo>
                      <a:pt x="196" y="431"/>
                      <a:pt x="202" y="443"/>
                      <a:pt x="213" y="456"/>
                    </a:cubicBezTo>
                    <a:lnTo>
                      <a:pt x="246" y="494"/>
                    </a:lnTo>
                    <a:lnTo>
                      <a:pt x="278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2" y="584"/>
                      <a:pt x="336" y="594"/>
                      <a:pt x="352" y="600"/>
                    </a:cubicBezTo>
                    <a:lnTo>
                      <a:pt x="352" y="600"/>
                    </a:lnTo>
                    <a:cubicBezTo>
                      <a:pt x="368" y="606"/>
                      <a:pt x="385" y="606"/>
                      <a:pt x="401" y="600"/>
                    </a:cubicBezTo>
                    <a:lnTo>
                      <a:pt x="401" y="600"/>
                    </a:lnTo>
                    <a:cubicBezTo>
                      <a:pt x="404" y="599"/>
                      <a:pt x="407" y="598"/>
                      <a:pt x="409" y="596"/>
                    </a:cubicBezTo>
                    <a:lnTo>
                      <a:pt x="409" y="826"/>
                    </a:lnTo>
                    <a:lnTo>
                      <a:pt x="409" y="826"/>
                    </a:lnTo>
                    <a:cubicBezTo>
                      <a:pt x="407" y="828"/>
                      <a:pt x="404" y="829"/>
                      <a:pt x="401" y="829"/>
                    </a:cubicBezTo>
                    <a:lnTo>
                      <a:pt x="401" y="829"/>
                    </a:lnTo>
                    <a:cubicBezTo>
                      <a:pt x="385" y="836"/>
                      <a:pt x="368" y="836"/>
                      <a:pt x="352" y="829"/>
                    </a:cubicBezTo>
                    <a:lnTo>
                      <a:pt x="352" y="829"/>
                    </a:lnTo>
                    <a:cubicBezTo>
                      <a:pt x="336" y="824"/>
                      <a:pt x="322" y="814"/>
                      <a:pt x="311" y="801"/>
                    </a:cubicBezTo>
                    <a:lnTo>
                      <a:pt x="246" y="725"/>
                    </a:lnTo>
                    <a:lnTo>
                      <a:pt x="213" y="686"/>
                    </a:lnTo>
                    <a:lnTo>
                      <a:pt x="180" y="648"/>
                    </a:lnTo>
                    <a:lnTo>
                      <a:pt x="82" y="533"/>
                    </a:lnTo>
                    <a:lnTo>
                      <a:pt x="49" y="494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5" y="392"/>
                      <a:pt x="16" y="380"/>
                    </a:cubicBezTo>
                    <a:lnTo>
                      <a:pt x="49" y="342"/>
                    </a:lnTo>
                    <a:lnTo>
                      <a:pt x="82" y="303"/>
                    </a:lnTo>
                    <a:lnTo>
                      <a:pt x="114" y="265"/>
                    </a:lnTo>
                    <a:lnTo>
                      <a:pt x="147" y="227"/>
                    </a:lnTo>
                    <a:lnTo>
                      <a:pt x="180" y="188"/>
                    </a:lnTo>
                    <a:lnTo>
                      <a:pt x="213" y="150"/>
                    </a:lnTo>
                    <a:lnTo>
                      <a:pt x="246" y="112"/>
                    </a:lnTo>
                    <a:lnTo>
                      <a:pt x="278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2" y="22"/>
                      <a:pt x="336" y="13"/>
                      <a:pt x="352" y="6"/>
                    </a:cubicBezTo>
                    <a:lnTo>
                      <a:pt x="352" y="6"/>
                    </a:lnTo>
                    <a:cubicBezTo>
                      <a:pt x="368" y="0"/>
                      <a:pt x="385" y="0"/>
                      <a:pt x="401" y="6"/>
                    </a:cubicBezTo>
                    <a:lnTo>
                      <a:pt x="401" y="6"/>
                    </a:lnTo>
                    <a:cubicBezTo>
                      <a:pt x="404" y="8"/>
                      <a:pt x="407" y="9"/>
                      <a:pt x="409" y="10"/>
                    </a:cubicBezTo>
                    <a:lnTo>
                      <a:pt x="409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1" name="Freeform 135">
                <a:extLst>
                  <a:ext uri="{FF2B5EF4-FFF2-40B4-BE49-F238E27FC236}">
                    <a16:creationId xmlns="" xmlns:a16="http://schemas.microsoft.com/office/drawing/2014/main" id="{94C12BEE-E334-C940-90CB-FAF419B29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6675" y="5013325"/>
                <a:ext cx="147638" cy="301625"/>
              </a:xfrm>
              <a:custGeom>
                <a:avLst/>
                <a:gdLst>
                  <a:gd name="T0" fmla="*/ 352 w 410"/>
                  <a:gd name="T1" fmla="*/ 6 h 837"/>
                  <a:gd name="T2" fmla="*/ 352 w 410"/>
                  <a:gd name="T3" fmla="*/ 6 h 837"/>
                  <a:gd name="T4" fmla="*/ 311 w 410"/>
                  <a:gd name="T5" fmla="*/ 35 h 837"/>
                  <a:gd name="T6" fmla="*/ 278 w 410"/>
                  <a:gd name="T7" fmla="*/ 74 h 837"/>
                  <a:gd name="T8" fmla="*/ 246 w 410"/>
                  <a:gd name="T9" fmla="*/ 112 h 837"/>
                  <a:gd name="T10" fmla="*/ 213 w 410"/>
                  <a:gd name="T11" fmla="*/ 150 h 837"/>
                  <a:gd name="T12" fmla="*/ 180 w 410"/>
                  <a:gd name="T13" fmla="*/ 188 h 837"/>
                  <a:gd name="T14" fmla="*/ 147 w 410"/>
                  <a:gd name="T15" fmla="*/ 227 h 837"/>
                  <a:gd name="T16" fmla="*/ 114 w 410"/>
                  <a:gd name="T17" fmla="*/ 265 h 837"/>
                  <a:gd name="T18" fmla="*/ 82 w 410"/>
                  <a:gd name="T19" fmla="*/ 303 h 837"/>
                  <a:gd name="T20" fmla="*/ 49 w 410"/>
                  <a:gd name="T21" fmla="*/ 342 h 837"/>
                  <a:gd name="T22" fmla="*/ 16 w 410"/>
                  <a:gd name="T23" fmla="*/ 380 h 837"/>
                  <a:gd name="T24" fmla="*/ 16 w 410"/>
                  <a:gd name="T25" fmla="*/ 380 h 837"/>
                  <a:gd name="T26" fmla="*/ 0 w 410"/>
                  <a:gd name="T27" fmla="*/ 418 h 837"/>
                  <a:gd name="T28" fmla="*/ 0 w 410"/>
                  <a:gd name="T29" fmla="*/ 418 h 837"/>
                  <a:gd name="T30" fmla="*/ 16 w 410"/>
                  <a:gd name="T31" fmla="*/ 456 h 837"/>
                  <a:gd name="T32" fmla="*/ 49 w 410"/>
                  <a:gd name="T33" fmla="*/ 494 h 837"/>
                  <a:gd name="T34" fmla="*/ 82 w 410"/>
                  <a:gd name="T35" fmla="*/ 533 h 837"/>
                  <a:gd name="T36" fmla="*/ 180 w 410"/>
                  <a:gd name="T37" fmla="*/ 648 h 837"/>
                  <a:gd name="T38" fmla="*/ 213 w 410"/>
                  <a:gd name="T39" fmla="*/ 686 h 837"/>
                  <a:gd name="T40" fmla="*/ 246 w 410"/>
                  <a:gd name="T41" fmla="*/ 725 h 837"/>
                  <a:gd name="T42" fmla="*/ 311 w 410"/>
                  <a:gd name="T43" fmla="*/ 801 h 837"/>
                  <a:gd name="T44" fmla="*/ 311 w 410"/>
                  <a:gd name="T45" fmla="*/ 801 h 837"/>
                  <a:gd name="T46" fmla="*/ 352 w 410"/>
                  <a:gd name="T47" fmla="*/ 829 h 837"/>
                  <a:gd name="T48" fmla="*/ 352 w 410"/>
                  <a:gd name="T49" fmla="*/ 829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409 w 410"/>
                  <a:gd name="T55" fmla="*/ 826 h 837"/>
                  <a:gd name="T56" fmla="*/ 409 w 410"/>
                  <a:gd name="T57" fmla="*/ 596 h 837"/>
                  <a:gd name="T58" fmla="*/ 409 w 410"/>
                  <a:gd name="T59" fmla="*/ 596 h 837"/>
                  <a:gd name="T60" fmla="*/ 401 w 410"/>
                  <a:gd name="T61" fmla="*/ 600 h 837"/>
                  <a:gd name="T62" fmla="*/ 401 w 410"/>
                  <a:gd name="T63" fmla="*/ 600 h 837"/>
                  <a:gd name="T64" fmla="*/ 352 w 410"/>
                  <a:gd name="T65" fmla="*/ 600 h 837"/>
                  <a:gd name="T66" fmla="*/ 352 w 410"/>
                  <a:gd name="T67" fmla="*/ 600 h 837"/>
                  <a:gd name="T68" fmla="*/ 311 w 410"/>
                  <a:gd name="T69" fmla="*/ 572 h 837"/>
                  <a:gd name="T70" fmla="*/ 278 w 410"/>
                  <a:gd name="T71" fmla="*/ 533 h 837"/>
                  <a:gd name="T72" fmla="*/ 246 w 410"/>
                  <a:gd name="T73" fmla="*/ 494 h 837"/>
                  <a:gd name="T74" fmla="*/ 213 w 410"/>
                  <a:gd name="T75" fmla="*/ 456 h 837"/>
                  <a:gd name="T76" fmla="*/ 213 w 410"/>
                  <a:gd name="T77" fmla="*/ 456 h 837"/>
                  <a:gd name="T78" fmla="*/ 196 w 410"/>
                  <a:gd name="T79" fmla="*/ 418 h 837"/>
                  <a:gd name="T80" fmla="*/ 196 w 410"/>
                  <a:gd name="T81" fmla="*/ 418 h 837"/>
                  <a:gd name="T82" fmla="*/ 213 w 410"/>
                  <a:gd name="T83" fmla="*/ 380 h 837"/>
                  <a:gd name="T84" fmla="*/ 246 w 410"/>
                  <a:gd name="T85" fmla="*/ 342 h 837"/>
                  <a:gd name="T86" fmla="*/ 278 w 410"/>
                  <a:gd name="T87" fmla="*/ 303 h 837"/>
                  <a:gd name="T88" fmla="*/ 311 w 410"/>
                  <a:gd name="T89" fmla="*/ 265 h 837"/>
                  <a:gd name="T90" fmla="*/ 311 w 410"/>
                  <a:gd name="T91" fmla="*/ 265 h 837"/>
                  <a:gd name="T92" fmla="*/ 352 w 410"/>
                  <a:gd name="T93" fmla="*/ 236 h 837"/>
                  <a:gd name="T94" fmla="*/ 352 w 410"/>
                  <a:gd name="T95" fmla="*/ 236 h 837"/>
                  <a:gd name="T96" fmla="*/ 401 w 410"/>
                  <a:gd name="T97" fmla="*/ 236 h 837"/>
                  <a:gd name="T98" fmla="*/ 401 w 410"/>
                  <a:gd name="T99" fmla="*/ 236 h 837"/>
                  <a:gd name="T100" fmla="*/ 409 w 410"/>
                  <a:gd name="T101" fmla="*/ 240 h 837"/>
                  <a:gd name="T102" fmla="*/ 409 w 410"/>
                  <a:gd name="T103" fmla="*/ 10 h 837"/>
                  <a:gd name="T104" fmla="*/ 409 w 410"/>
                  <a:gd name="T105" fmla="*/ 10 h 837"/>
                  <a:gd name="T106" fmla="*/ 401 w 410"/>
                  <a:gd name="T107" fmla="*/ 6 h 837"/>
                  <a:gd name="T108" fmla="*/ 401 w 410"/>
                  <a:gd name="T109" fmla="*/ 6 h 837"/>
                  <a:gd name="T110" fmla="*/ 352 w 410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352" y="6"/>
                    </a:moveTo>
                    <a:lnTo>
                      <a:pt x="352" y="6"/>
                    </a:lnTo>
                    <a:cubicBezTo>
                      <a:pt x="336" y="13"/>
                      <a:pt x="322" y="22"/>
                      <a:pt x="311" y="35"/>
                    </a:cubicBezTo>
                    <a:lnTo>
                      <a:pt x="278" y="74"/>
                    </a:lnTo>
                    <a:lnTo>
                      <a:pt x="246" y="112"/>
                    </a:lnTo>
                    <a:lnTo>
                      <a:pt x="213" y="150"/>
                    </a:lnTo>
                    <a:lnTo>
                      <a:pt x="180" y="188"/>
                    </a:lnTo>
                    <a:lnTo>
                      <a:pt x="147" y="227"/>
                    </a:lnTo>
                    <a:lnTo>
                      <a:pt x="114" y="265"/>
                    </a:lnTo>
                    <a:lnTo>
                      <a:pt x="82" y="303"/>
                    </a:lnTo>
                    <a:lnTo>
                      <a:pt x="49" y="342"/>
                    </a:lnTo>
                    <a:lnTo>
                      <a:pt x="16" y="380"/>
                    </a:lnTo>
                    <a:lnTo>
                      <a:pt x="16" y="380"/>
                    </a:lnTo>
                    <a:cubicBezTo>
                      <a:pt x="5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5" y="443"/>
                      <a:pt x="16" y="456"/>
                    </a:cubicBezTo>
                    <a:lnTo>
                      <a:pt x="49" y="494"/>
                    </a:lnTo>
                    <a:lnTo>
                      <a:pt x="82" y="533"/>
                    </a:lnTo>
                    <a:lnTo>
                      <a:pt x="180" y="648"/>
                    </a:lnTo>
                    <a:lnTo>
                      <a:pt x="213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2" y="814"/>
                      <a:pt x="336" y="824"/>
                      <a:pt x="352" y="829"/>
                    </a:cubicBezTo>
                    <a:lnTo>
                      <a:pt x="352" y="829"/>
                    </a:lnTo>
                    <a:cubicBezTo>
                      <a:pt x="368" y="836"/>
                      <a:pt x="385" y="836"/>
                      <a:pt x="401" y="829"/>
                    </a:cubicBezTo>
                    <a:lnTo>
                      <a:pt x="401" y="829"/>
                    </a:lnTo>
                    <a:cubicBezTo>
                      <a:pt x="404" y="829"/>
                      <a:pt x="407" y="828"/>
                      <a:pt x="409" y="826"/>
                    </a:cubicBezTo>
                    <a:lnTo>
                      <a:pt x="409" y="596"/>
                    </a:lnTo>
                    <a:lnTo>
                      <a:pt x="409" y="596"/>
                    </a:lnTo>
                    <a:cubicBezTo>
                      <a:pt x="407" y="598"/>
                      <a:pt x="404" y="599"/>
                      <a:pt x="401" y="600"/>
                    </a:cubicBezTo>
                    <a:lnTo>
                      <a:pt x="401" y="600"/>
                    </a:lnTo>
                    <a:cubicBezTo>
                      <a:pt x="385" y="606"/>
                      <a:pt x="368" y="606"/>
                      <a:pt x="352" y="600"/>
                    </a:cubicBezTo>
                    <a:lnTo>
                      <a:pt x="352" y="600"/>
                    </a:lnTo>
                    <a:cubicBezTo>
                      <a:pt x="336" y="594"/>
                      <a:pt x="322" y="584"/>
                      <a:pt x="311" y="572"/>
                    </a:cubicBezTo>
                    <a:lnTo>
                      <a:pt x="278" y="533"/>
                    </a:lnTo>
                    <a:lnTo>
                      <a:pt x="246" y="494"/>
                    </a:lnTo>
                    <a:lnTo>
                      <a:pt x="213" y="456"/>
                    </a:lnTo>
                    <a:lnTo>
                      <a:pt x="213" y="456"/>
                    </a:lnTo>
                    <a:cubicBezTo>
                      <a:pt x="202" y="443"/>
                      <a:pt x="196" y="431"/>
                      <a:pt x="196" y="418"/>
                    </a:cubicBezTo>
                    <a:lnTo>
                      <a:pt x="196" y="418"/>
                    </a:lnTo>
                    <a:cubicBezTo>
                      <a:pt x="196" y="405"/>
                      <a:pt x="202" y="392"/>
                      <a:pt x="213" y="380"/>
                    </a:cubicBezTo>
                    <a:lnTo>
                      <a:pt x="246" y="342"/>
                    </a:lnTo>
                    <a:lnTo>
                      <a:pt x="278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2" y="252"/>
                      <a:pt x="336" y="242"/>
                      <a:pt x="352" y="236"/>
                    </a:cubicBezTo>
                    <a:lnTo>
                      <a:pt x="352" y="236"/>
                    </a:lnTo>
                    <a:cubicBezTo>
                      <a:pt x="368" y="230"/>
                      <a:pt x="385" y="230"/>
                      <a:pt x="401" y="236"/>
                    </a:cubicBezTo>
                    <a:lnTo>
                      <a:pt x="401" y="236"/>
                    </a:lnTo>
                    <a:cubicBezTo>
                      <a:pt x="404" y="237"/>
                      <a:pt x="407" y="239"/>
                      <a:pt x="409" y="240"/>
                    </a:cubicBezTo>
                    <a:lnTo>
                      <a:pt x="409" y="10"/>
                    </a:lnTo>
                    <a:lnTo>
                      <a:pt x="409" y="10"/>
                    </a:lnTo>
                    <a:cubicBezTo>
                      <a:pt x="407" y="9"/>
                      <a:pt x="404" y="8"/>
                      <a:pt x="401" y="6"/>
                    </a:cubicBezTo>
                    <a:lnTo>
                      <a:pt x="401" y="6"/>
                    </a:lnTo>
                    <a:cubicBezTo>
                      <a:pt x="385" y="0"/>
                      <a:pt x="368" y="0"/>
                      <a:pt x="352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32" name="Freeform 136">
                <a:extLst>
                  <a:ext uri="{FF2B5EF4-FFF2-40B4-BE49-F238E27FC236}">
                    <a16:creationId xmlns="" xmlns:a16="http://schemas.microsoft.com/office/drawing/2014/main" id="{87F78BF7-94F4-BC47-B9D0-21744DDCD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938" y="5276850"/>
                <a:ext cx="46037" cy="50800"/>
              </a:xfrm>
              <a:custGeom>
                <a:avLst/>
                <a:gdLst>
                  <a:gd name="T0" fmla="*/ 94 w 127"/>
                  <a:gd name="T1" fmla="*/ 13 h 141"/>
                  <a:gd name="T2" fmla="*/ 94 w 127"/>
                  <a:gd name="T3" fmla="*/ 13 h 141"/>
                  <a:gd name="T4" fmla="*/ 31 w 127"/>
                  <a:gd name="T5" fmla="*/ 13 h 141"/>
                  <a:gd name="T6" fmla="*/ 31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1 w 127"/>
                  <a:gd name="T13" fmla="*/ 127 h 141"/>
                  <a:gd name="T14" fmla="*/ 31 w 127"/>
                  <a:gd name="T15" fmla="*/ 127 h 141"/>
                  <a:gd name="T16" fmla="*/ 94 w 127"/>
                  <a:gd name="T17" fmla="*/ 127 h 141"/>
                  <a:gd name="T18" fmla="*/ 94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4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4" y="13"/>
                    </a:move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4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3" name="Freeform 137">
                <a:extLst>
                  <a:ext uri="{FF2B5EF4-FFF2-40B4-BE49-F238E27FC236}">
                    <a16:creationId xmlns="" xmlns:a16="http://schemas.microsoft.com/office/drawing/2014/main" id="{DFEB33DC-9D8D-DA46-8D18-A30799024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313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4" name="Freeform 138">
                <a:extLst>
                  <a:ext uri="{FF2B5EF4-FFF2-40B4-BE49-F238E27FC236}">
                    <a16:creationId xmlns="" xmlns:a16="http://schemas.microsoft.com/office/drawing/2014/main" id="{819B6BDC-0727-6645-BC70-665F91ACC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3788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5" name="Freeform 139">
                <a:extLst>
                  <a:ext uri="{FF2B5EF4-FFF2-40B4-BE49-F238E27FC236}">
                    <a16:creationId xmlns="" xmlns:a16="http://schemas.microsoft.com/office/drawing/2014/main" id="{97152A19-0F41-7648-8AEF-804117C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525" y="5097463"/>
                <a:ext cx="77788" cy="134937"/>
              </a:xfrm>
              <a:custGeom>
                <a:avLst/>
                <a:gdLst>
                  <a:gd name="T0" fmla="*/ 205 w 214"/>
                  <a:gd name="T1" fmla="*/ 6 h 377"/>
                  <a:gd name="T2" fmla="*/ 205 w 214"/>
                  <a:gd name="T3" fmla="*/ 6 h 377"/>
                  <a:gd name="T4" fmla="*/ 156 w 214"/>
                  <a:gd name="T5" fmla="*/ 6 h 377"/>
                  <a:gd name="T6" fmla="*/ 156 w 214"/>
                  <a:gd name="T7" fmla="*/ 6 h 377"/>
                  <a:gd name="T8" fmla="*/ 115 w 214"/>
                  <a:gd name="T9" fmla="*/ 35 h 377"/>
                  <a:gd name="T10" fmla="*/ 82 w 214"/>
                  <a:gd name="T11" fmla="*/ 73 h 377"/>
                  <a:gd name="T12" fmla="*/ 50 w 214"/>
                  <a:gd name="T13" fmla="*/ 112 h 377"/>
                  <a:gd name="T14" fmla="*/ 17 w 214"/>
                  <a:gd name="T15" fmla="*/ 150 h 377"/>
                  <a:gd name="T16" fmla="*/ 17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7 w 214"/>
                  <a:gd name="T23" fmla="*/ 226 h 377"/>
                  <a:gd name="T24" fmla="*/ 50 w 214"/>
                  <a:gd name="T25" fmla="*/ 264 h 377"/>
                  <a:gd name="T26" fmla="*/ 82 w 214"/>
                  <a:gd name="T27" fmla="*/ 303 h 377"/>
                  <a:gd name="T28" fmla="*/ 115 w 214"/>
                  <a:gd name="T29" fmla="*/ 341 h 377"/>
                  <a:gd name="T30" fmla="*/ 115 w 214"/>
                  <a:gd name="T31" fmla="*/ 341 h 377"/>
                  <a:gd name="T32" fmla="*/ 156 w 214"/>
                  <a:gd name="T33" fmla="*/ 370 h 377"/>
                  <a:gd name="T34" fmla="*/ 156 w 214"/>
                  <a:gd name="T35" fmla="*/ 370 h 377"/>
                  <a:gd name="T36" fmla="*/ 205 w 214"/>
                  <a:gd name="T37" fmla="*/ 370 h 377"/>
                  <a:gd name="T38" fmla="*/ 205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5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5" y="6"/>
                    </a:moveTo>
                    <a:lnTo>
                      <a:pt x="205" y="6"/>
                    </a:lnTo>
                    <a:cubicBezTo>
                      <a:pt x="189" y="0"/>
                      <a:pt x="172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50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3"/>
                      <a:pt x="17" y="226"/>
                    </a:cubicBezTo>
                    <a:lnTo>
                      <a:pt x="50" y="264"/>
                    </a:lnTo>
                    <a:lnTo>
                      <a:pt x="82" y="303"/>
                    </a:lnTo>
                    <a:lnTo>
                      <a:pt x="115" y="341"/>
                    </a:lnTo>
                    <a:lnTo>
                      <a:pt x="115" y="341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2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8" y="7"/>
                      <a:pt x="205" y="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6" name="Freeform 140">
                <a:extLst>
                  <a:ext uri="{FF2B5EF4-FFF2-40B4-BE49-F238E27FC236}">
                    <a16:creationId xmlns="" xmlns:a16="http://schemas.microsoft.com/office/drawing/2014/main" id="{8FB30980-4EA3-D346-BD87-70F84B6FD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238" y="4932363"/>
                <a:ext cx="219075" cy="466725"/>
              </a:xfrm>
              <a:custGeom>
                <a:avLst/>
                <a:gdLst>
                  <a:gd name="T0" fmla="*/ 606 w 607"/>
                  <a:gd name="T1" fmla="*/ 1286 h 1296"/>
                  <a:gd name="T2" fmla="*/ 606 w 607"/>
                  <a:gd name="T3" fmla="*/ 1055 h 1296"/>
                  <a:gd name="T4" fmla="*/ 606 w 607"/>
                  <a:gd name="T5" fmla="*/ 1055 h 1296"/>
                  <a:gd name="T6" fmla="*/ 598 w 607"/>
                  <a:gd name="T7" fmla="*/ 1058 h 1296"/>
                  <a:gd name="T8" fmla="*/ 598 w 607"/>
                  <a:gd name="T9" fmla="*/ 1058 h 1296"/>
                  <a:gd name="T10" fmla="*/ 549 w 607"/>
                  <a:gd name="T11" fmla="*/ 1058 h 1296"/>
                  <a:gd name="T12" fmla="*/ 549 w 607"/>
                  <a:gd name="T13" fmla="*/ 1058 h 1296"/>
                  <a:gd name="T14" fmla="*/ 508 w 607"/>
                  <a:gd name="T15" fmla="*/ 1030 h 1296"/>
                  <a:gd name="T16" fmla="*/ 443 w 607"/>
                  <a:gd name="T17" fmla="*/ 954 h 1296"/>
                  <a:gd name="T18" fmla="*/ 410 w 607"/>
                  <a:gd name="T19" fmla="*/ 915 h 1296"/>
                  <a:gd name="T20" fmla="*/ 377 w 607"/>
                  <a:gd name="T21" fmla="*/ 877 h 1296"/>
                  <a:gd name="T22" fmla="*/ 279 w 607"/>
                  <a:gd name="T23" fmla="*/ 762 h 1296"/>
                  <a:gd name="T24" fmla="*/ 246 w 607"/>
                  <a:gd name="T25" fmla="*/ 723 h 1296"/>
                  <a:gd name="T26" fmla="*/ 213 w 607"/>
                  <a:gd name="T27" fmla="*/ 685 h 1296"/>
                  <a:gd name="T28" fmla="*/ 213 w 607"/>
                  <a:gd name="T29" fmla="*/ 685 h 1296"/>
                  <a:gd name="T30" fmla="*/ 197 w 607"/>
                  <a:gd name="T31" fmla="*/ 647 h 1296"/>
                  <a:gd name="T32" fmla="*/ 197 w 607"/>
                  <a:gd name="T33" fmla="*/ 647 h 1296"/>
                  <a:gd name="T34" fmla="*/ 213 w 607"/>
                  <a:gd name="T35" fmla="*/ 609 h 1296"/>
                  <a:gd name="T36" fmla="*/ 246 w 607"/>
                  <a:gd name="T37" fmla="*/ 571 h 1296"/>
                  <a:gd name="T38" fmla="*/ 279 w 607"/>
                  <a:gd name="T39" fmla="*/ 532 h 1296"/>
                  <a:gd name="T40" fmla="*/ 311 w 607"/>
                  <a:gd name="T41" fmla="*/ 494 h 1296"/>
                  <a:gd name="T42" fmla="*/ 344 w 607"/>
                  <a:gd name="T43" fmla="*/ 456 h 1296"/>
                  <a:gd name="T44" fmla="*/ 377 w 607"/>
                  <a:gd name="T45" fmla="*/ 417 h 1296"/>
                  <a:gd name="T46" fmla="*/ 410 w 607"/>
                  <a:gd name="T47" fmla="*/ 379 h 1296"/>
                  <a:gd name="T48" fmla="*/ 443 w 607"/>
                  <a:gd name="T49" fmla="*/ 341 h 1296"/>
                  <a:gd name="T50" fmla="*/ 475 w 607"/>
                  <a:gd name="T51" fmla="*/ 303 h 1296"/>
                  <a:gd name="T52" fmla="*/ 508 w 607"/>
                  <a:gd name="T53" fmla="*/ 264 h 1296"/>
                  <a:gd name="T54" fmla="*/ 508 w 607"/>
                  <a:gd name="T55" fmla="*/ 264 h 1296"/>
                  <a:gd name="T56" fmla="*/ 549 w 607"/>
                  <a:gd name="T57" fmla="*/ 235 h 1296"/>
                  <a:gd name="T58" fmla="*/ 549 w 607"/>
                  <a:gd name="T59" fmla="*/ 235 h 1296"/>
                  <a:gd name="T60" fmla="*/ 598 w 607"/>
                  <a:gd name="T61" fmla="*/ 235 h 1296"/>
                  <a:gd name="T62" fmla="*/ 598 w 607"/>
                  <a:gd name="T63" fmla="*/ 235 h 1296"/>
                  <a:gd name="T64" fmla="*/ 606 w 607"/>
                  <a:gd name="T65" fmla="*/ 239 h 1296"/>
                  <a:gd name="T66" fmla="*/ 606 w 607"/>
                  <a:gd name="T67" fmla="*/ 239 h 1296"/>
                  <a:gd name="T68" fmla="*/ 606 w 607"/>
                  <a:gd name="T69" fmla="*/ 9 h 1296"/>
                  <a:gd name="T70" fmla="*/ 606 w 607"/>
                  <a:gd name="T71" fmla="*/ 9 h 1296"/>
                  <a:gd name="T72" fmla="*/ 598 w 607"/>
                  <a:gd name="T73" fmla="*/ 5 h 1296"/>
                  <a:gd name="T74" fmla="*/ 598 w 607"/>
                  <a:gd name="T75" fmla="*/ 5 h 1296"/>
                  <a:gd name="T76" fmla="*/ 549 w 607"/>
                  <a:gd name="T77" fmla="*/ 5 h 1296"/>
                  <a:gd name="T78" fmla="*/ 549 w 607"/>
                  <a:gd name="T79" fmla="*/ 5 h 1296"/>
                  <a:gd name="T80" fmla="*/ 508 w 607"/>
                  <a:gd name="T81" fmla="*/ 35 h 1296"/>
                  <a:gd name="T82" fmla="*/ 16 w 607"/>
                  <a:gd name="T83" fmla="*/ 609 h 1296"/>
                  <a:gd name="T84" fmla="*/ 16 w 607"/>
                  <a:gd name="T85" fmla="*/ 609 h 1296"/>
                  <a:gd name="T86" fmla="*/ 0 w 607"/>
                  <a:gd name="T87" fmla="*/ 647 h 1296"/>
                  <a:gd name="T88" fmla="*/ 0 w 607"/>
                  <a:gd name="T89" fmla="*/ 647 h 1296"/>
                  <a:gd name="T90" fmla="*/ 16 w 607"/>
                  <a:gd name="T91" fmla="*/ 685 h 1296"/>
                  <a:gd name="T92" fmla="*/ 115 w 607"/>
                  <a:gd name="T93" fmla="*/ 801 h 1296"/>
                  <a:gd name="T94" fmla="*/ 147 w 607"/>
                  <a:gd name="T95" fmla="*/ 839 h 1296"/>
                  <a:gd name="T96" fmla="*/ 180 w 607"/>
                  <a:gd name="T97" fmla="*/ 877 h 1296"/>
                  <a:gd name="T98" fmla="*/ 279 w 607"/>
                  <a:gd name="T99" fmla="*/ 991 h 1296"/>
                  <a:gd name="T100" fmla="*/ 311 w 607"/>
                  <a:gd name="T101" fmla="*/ 1030 h 1296"/>
                  <a:gd name="T102" fmla="*/ 344 w 607"/>
                  <a:gd name="T103" fmla="*/ 1068 h 1296"/>
                  <a:gd name="T104" fmla="*/ 443 w 607"/>
                  <a:gd name="T105" fmla="*/ 1183 h 1296"/>
                  <a:gd name="T106" fmla="*/ 475 w 607"/>
                  <a:gd name="T107" fmla="*/ 1222 h 1296"/>
                  <a:gd name="T108" fmla="*/ 508 w 607"/>
                  <a:gd name="T109" fmla="*/ 1260 h 1296"/>
                  <a:gd name="T110" fmla="*/ 508 w 607"/>
                  <a:gd name="T111" fmla="*/ 1260 h 1296"/>
                  <a:gd name="T112" fmla="*/ 549 w 607"/>
                  <a:gd name="T113" fmla="*/ 1289 h 1296"/>
                  <a:gd name="T114" fmla="*/ 549 w 607"/>
                  <a:gd name="T115" fmla="*/ 1289 h 1296"/>
                  <a:gd name="T116" fmla="*/ 598 w 607"/>
                  <a:gd name="T117" fmla="*/ 1289 h 1296"/>
                  <a:gd name="T118" fmla="*/ 606 w 607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7" h="1296">
                    <a:moveTo>
                      <a:pt x="606" y="1286"/>
                    </a:move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6" y="1055"/>
                      <a:pt x="601" y="1058"/>
                      <a:pt x="598" y="1058"/>
                    </a:cubicBezTo>
                    <a:lnTo>
                      <a:pt x="598" y="1058"/>
                    </a:lnTo>
                    <a:cubicBezTo>
                      <a:pt x="582" y="1065"/>
                      <a:pt x="565" y="1065"/>
                      <a:pt x="549" y="1058"/>
                    </a:cubicBezTo>
                    <a:lnTo>
                      <a:pt x="549" y="1058"/>
                    </a:lnTo>
                    <a:cubicBezTo>
                      <a:pt x="533" y="1053"/>
                      <a:pt x="519" y="1043"/>
                      <a:pt x="508" y="1030"/>
                    </a:cubicBezTo>
                    <a:lnTo>
                      <a:pt x="443" y="954"/>
                    </a:lnTo>
                    <a:lnTo>
                      <a:pt x="410" y="915"/>
                    </a:lnTo>
                    <a:lnTo>
                      <a:pt x="377" y="877"/>
                    </a:lnTo>
                    <a:lnTo>
                      <a:pt x="279" y="762"/>
                    </a:lnTo>
                    <a:lnTo>
                      <a:pt x="246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2" y="672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2" y="621"/>
                      <a:pt x="213" y="609"/>
                    </a:cubicBezTo>
                    <a:lnTo>
                      <a:pt x="246" y="571"/>
                    </a:lnTo>
                    <a:lnTo>
                      <a:pt x="279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7" y="417"/>
                    </a:lnTo>
                    <a:lnTo>
                      <a:pt x="410" y="379"/>
                    </a:lnTo>
                    <a:lnTo>
                      <a:pt x="443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9" y="251"/>
                      <a:pt x="533" y="242"/>
                      <a:pt x="549" y="235"/>
                    </a:cubicBezTo>
                    <a:lnTo>
                      <a:pt x="549" y="235"/>
                    </a:lnTo>
                    <a:cubicBezTo>
                      <a:pt x="565" y="229"/>
                      <a:pt x="582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6" y="239"/>
                    </a:cubicBezTo>
                    <a:lnTo>
                      <a:pt x="606" y="239"/>
                    </a:lnTo>
                    <a:lnTo>
                      <a:pt x="606" y="9"/>
                    </a:lnTo>
                    <a:lnTo>
                      <a:pt x="606" y="9"/>
                    </a:lnTo>
                    <a:cubicBezTo>
                      <a:pt x="604" y="8"/>
                      <a:pt x="601" y="6"/>
                      <a:pt x="598" y="5"/>
                    </a:cubicBezTo>
                    <a:lnTo>
                      <a:pt x="598" y="5"/>
                    </a:lnTo>
                    <a:cubicBezTo>
                      <a:pt x="582" y="0"/>
                      <a:pt x="565" y="0"/>
                      <a:pt x="549" y="5"/>
                    </a:cubicBezTo>
                    <a:lnTo>
                      <a:pt x="549" y="5"/>
                    </a:lnTo>
                    <a:cubicBezTo>
                      <a:pt x="533" y="12"/>
                      <a:pt x="519" y="22"/>
                      <a:pt x="508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6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6" y="673"/>
                      <a:pt x="16" y="685"/>
                    </a:cubicBezTo>
                    <a:lnTo>
                      <a:pt x="115" y="801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9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3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9" y="1273"/>
                      <a:pt x="533" y="1282"/>
                      <a:pt x="549" y="1289"/>
                    </a:cubicBezTo>
                    <a:lnTo>
                      <a:pt x="549" y="1289"/>
                    </a:lnTo>
                    <a:cubicBezTo>
                      <a:pt x="565" y="1295"/>
                      <a:pt x="582" y="1295"/>
                      <a:pt x="598" y="1289"/>
                    </a:cubicBezTo>
                    <a:lnTo>
                      <a:pt x="606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02" name="Group 801">
              <a:extLst>
                <a:ext uri="{FF2B5EF4-FFF2-40B4-BE49-F238E27FC236}">
                  <a16:creationId xmlns="" xmlns:a16="http://schemas.microsoft.com/office/drawing/2014/main" id="{54959A9D-6D5E-2341-B92E-9B43168C3697}"/>
                </a:ext>
              </a:extLst>
            </p:cNvPr>
            <p:cNvGrpSpPr/>
            <p:nvPr/>
          </p:nvGrpSpPr>
          <p:grpSpPr>
            <a:xfrm>
              <a:off x="4452938" y="4396902"/>
              <a:ext cx="1700212" cy="579437"/>
              <a:chOff x="4452938" y="4875213"/>
              <a:chExt cx="1700212" cy="579437"/>
            </a:xfrm>
          </p:grpSpPr>
          <p:sp>
            <p:nvSpPr>
              <p:cNvPr id="871" name="Freeform 398">
                <a:extLst>
                  <a:ext uri="{FF2B5EF4-FFF2-40B4-BE49-F238E27FC236}">
                    <a16:creationId xmlns="" xmlns:a16="http://schemas.microsoft.com/office/drawing/2014/main" id="{50CD632C-1D23-2F42-A135-CFCA7FAF0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5250" y="5037138"/>
                <a:ext cx="231775" cy="257175"/>
              </a:xfrm>
              <a:custGeom>
                <a:avLst/>
                <a:gdLst>
                  <a:gd name="T0" fmla="*/ 432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0 w 643"/>
                  <a:gd name="T11" fmla="*/ 511 h 713"/>
                  <a:gd name="T12" fmla="*/ 237 w 643"/>
                  <a:gd name="T13" fmla="*/ 454 h 713"/>
                  <a:gd name="T14" fmla="*/ 182 w 643"/>
                  <a:gd name="T15" fmla="*/ 389 h 713"/>
                  <a:gd name="T16" fmla="*/ 167 w 643"/>
                  <a:gd name="T17" fmla="*/ 356 h 713"/>
                  <a:gd name="T18" fmla="*/ 182 w 643"/>
                  <a:gd name="T19" fmla="*/ 323 h 713"/>
                  <a:gd name="T20" fmla="*/ 237 w 643"/>
                  <a:gd name="T21" fmla="*/ 258 h 713"/>
                  <a:gd name="T22" fmla="*/ 265 w 643"/>
                  <a:gd name="T23" fmla="*/ 226 h 713"/>
                  <a:gd name="T24" fmla="*/ 300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2 w 643"/>
                  <a:gd name="T33" fmla="*/ 291 h 713"/>
                  <a:gd name="T34" fmla="*/ 460 w 643"/>
                  <a:gd name="T35" fmla="*/ 323 h 713"/>
                  <a:gd name="T36" fmla="*/ 475 w 643"/>
                  <a:gd name="T37" fmla="*/ 356 h 713"/>
                  <a:gd name="T38" fmla="*/ 516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0 w 643"/>
                  <a:gd name="T53" fmla="*/ 6 h 713"/>
                  <a:gd name="T54" fmla="*/ 237 w 643"/>
                  <a:gd name="T55" fmla="*/ 63 h 713"/>
                  <a:gd name="T56" fmla="*/ 182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4 w 643"/>
                  <a:gd name="T63" fmla="*/ 323 h 713"/>
                  <a:gd name="T64" fmla="*/ 0 w 643"/>
                  <a:gd name="T65" fmla="*/ 356 h 713"/>
                  <a:gd name="T66" fmla="*/ 14 w 643"/>
                  <a:gd name="T67" fmla="*/ 389 h 713"/>
                  <a:gd name="T68" fmla="*/ 70 w 643"/>
                  <a:gd name="T69" fmla="*/ 454 h 713"/>
                  <a:gd name="T70" fmla="*/ 182 w 643"/>
                  <a:gd name="T71" fmla="*/ 584 h 713"/>
                  <a:gd name="T72" fmla="*/ 265 w 643"/>
                  <a:gd name="T73" fmla="*/ 682 h 713"/>
                  <a:gd name="T74" fmla="*/ 300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5 w 643"/>
                  <a:gd name="T83" fmla="*/ 649 h 713"/>
                  <a:gd name="T84" fmla="*/ 516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0" y="389"/>
                    </a:moveTo>
                    <a:lnTo>
                      <a:pt x="432" y="421"/>
                    </a:lnTo>
                    <a:lnTo>
                      <a:pt x="405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0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7" y="509"/>
                      <a:pt x="344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4" y="517"/>
                      <a:pt x="300" y="511"/>
                    </a:cubicBezTo>
                    <a:lnTo>
                      <a:pt x="300" y="511"/>
                    </a:lnTo>
                    <a:cubicBezTo>
                      <a:pt x="286" y="505"/>
                      <a:pt x="274" y="497"/>
                      <a:pt x="265" y="487"/>
                    </a:cubicBezTo>
                    <a:lnTo>
                      <a:pt x="237" y="454"/>
                    </a:lnTo>
                    <a:lnTo>
                      <a:pt x="209" y="421"/>
                    </a:lnTo>
                    <a:lnTo>
                      <a:pt x="182" y="389"/>
                    </a:lnTo>
                    <a:lnTo>
                      <a:pt x="182" y="389"/>
                    </a:lnTo>
                    <a:cubicBezTo>
                      <a:pt x="172" y="378"/>
                      <a:pt x="167" y="367"/>
                      <a:pt x="167" y="356"/>
                    </a:cubicBezTo>
                    <a:lnTo>
                      <a:pt x="167" y="356"/>
                    </a:lnTo>
                    <a:cubicBezTo>
                      <a:pt x="167" y="345"/>
                      <a:pt x="172" y="334"/>
                      <a:pt x="182" y="323"/>
                    </a:cubicBezTo>
                    <a:lnTo>
                      <a:pt x="209" y="291"/>
                    </a:lnTo>
                    <a:lnTo>
                      <a:pt x="237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4" y="215"/>
                      <a:pt x="286" y="207"/>
                      <a:pt x="300" y="201"/>
                    </a:cubicBezTo>
                    <a:lnTo>
                      <a:pt x="300" y="201"/>
                    </a:lnTo>
                    <a:cubicBezTo>
                      <a:pt x="314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4" y="202"/>
                      <a:pt x="347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0" y="209"/>
                      <a:pt x="369" y="217"/>
                      <a:pt x="377" y="226"/>
                    </a:cubicBezTo>
                    <a:lnTo>
                      <a:pt x="405" y="258"/>
                    </a:lnTo>
                    <a:lnTo>
                      <a:pt x="432" y="291"/>
                    </a:lnTo>
                    <a:lnTo>
                      <a:pt x="460" y="323"/>
                    </a:lnTo>
                    <a:lnTo>
                      <a:pt x="460" y="323"/>
                    </a:lnTo>
                    <a:cubicBezTo>
                      <a:pt x="470" y="334"/>
                      <a:pt x="475" y="345"/>
                      <a:pt x="475" y="356"/>
                    </a:cubicBezTo>
                    <a:lnTo>
                      <a:pt x="475" y="356"/>
                    </a:lnTo>
                    <a:cubicBezTo>
                      <a:pt x="475" y="367"/>
                      <a:pt x="470" y="378"/>
                      <a:pt x="460" y="389"/>
                    </a:cubicBezTo>
                    <a:close/>
                    <a:moveTo>
                      <a:pt x="516" y="520"/>
                    </a:moveTo>
                    <a:lnTo>
                      <a:pt x="544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7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7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0" y="14"/>
                      <a:pt x="349" y="8"/>
                    </a:cubicBezTo>
                    <a:lnTo>
                      <a:pt x="349" y="8"/>
                    </a:lnTo>
                    <a:cubicBezTo>
                      <a:pt x="347" y="8"/>
                      <a:pt x="344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4" y="0"/>
                      <a:pt x="300" y="6"/>
                    </a:cubicBezTo>
                    <a:lnTo>
                      <a:pt x="300" y="6"/>
                    </a:lnTo>
                    <a:cubicBezTo>
                      <a:pt x="286" y="11"/>
                      <a:pt x="274" y="19"/>
                      <a:pt x="265" y="30"/>
                    </a:cubicBezTo>
                    <a:lnTo>
                      <a:pt x="237" y="63"/>
                    </a:lnTo>
                    <a:lnTo>
                      <a:pt x="209" y="95"/>
                    </a:lnTo>
                    <a:lnTo>
                      <a:pt x="182" y="128"/>
                    </a:lnTo>
                    <a:lnTo>
                      <a:pt x="153" y="161"/>
                    </a:lnTo>
                    <a:lnTo>
                      <a:pt x="126" y="194"/>
                    </a:lnTo>
                    <a:lnTo>
                      <a:pt x="97" y="226"/>
                    </a:lnTo>
                    <a:lnTo>
                      <a:pt x="70" y="258"/>
                    </a:lnTo>
                    <a:lnTo>
                      <a:pt x="42" y="291"/>
                    </a:lnTo>
                    <a:lnTo>
                      <a:pt x="14" y="323"/>
                    </a:lnTo>
                    <a:lnTo>
                      <a:pt x="14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4" y="389"/>
                    </a:cubicBezTo>
                    <a:lnTo>
                      <a:pt x="42" y="421"/>
                    </a:lnTo>
                    <a:lnTo>
                      <a:pt x="70" y="454"/>
                    </a:lnTo>
                    <a:lnTo>
                      <a:pt x="153" y="552"/>
                    </a:lnTo>
                    <a:lnTo>
                      <a:pt x="182" y="584"/>
                    </a:lnTo>
                    <a:lnTo>
                      <a:pt x="209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4" y="693"/>
                      <a:pt x="286" y="701"/>
                      <a:pt x="300" y="706"/>
                    </a:cubicBezTo>
                    <a:lnTo>
                      <a:pt x="300" y="706"/>
                    </a:lnTo>
                    <a:cubicBezTo>
                      <a:pt x="314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4" y="706"/>
                      <a:pt x="347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0" y="698"/>
                      <a:pt x="369" y="691"/>
                      <a:pt x="377" y="682"/>
                    </a:cubicBezTo>
                    <a:lnTo>
                      <a:pt x="405" y="649"/>
                    </a:lnTo>
                    <a:lnTo>
                      <a:pt x="489" y="552"/>
                    </a:lnTo>
                    <a:lnTo>
                      <a:pt x="516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2" name="Freeform 399">
                <a:extLst>
                  <a:ext uri="{FF2B5EF4-FFF2-40B4-BE49-F238E27FC236}">
                    <a16:creationId xmlns="" xmlns:a16="http://schemas.microsoft.com/office/drawing/2014/main" id="{ECDB9797-A494-DB42-9000-96D55AB07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4763" y="4932363"/>
                <a:ext cx="412750" cy="466725"/>
              </a:xfrm>
              <a:custGeom>
                <a:avLst/>
                <a:gdLst>
                  <a:gd name="T0" fmla="*/ 639 w 1147"/>
                  <a:gd name="T1" fmla="*/ 1030 h 1296"/>
                  <a:gd name="T2" fmla="*/ 606 w 1147"/>
                  <a:gd name="T3" fmla="*/ 1055 h 1296"/>
                  <a:gd name="T4" fmla="*/ 606 w 1147"/>
                  <a:gd name="T5" fmla="*/ 1055 h 1296"/>
                  <a:gd name="T6" fmla="*/ 597 w 1147"/>
                  <a:gd name="T7" fmla="*/ 1059 h 1296"/>
                  <a:gd name="T8" fmla="*/ 549 w 1147"/>
                  <a:gd name="T9" fmla="*/ 1059 h 1296"/>
                  <a:gd name="T10" fmla="*/ 442 w 1147"/>
                  <a:gd name="T11" fmla="*/ 954 h 1296"/>
                  <a:gd name="T12" fmla="*/ 376 w 1147"/>
                  <a:gd name="T13" fmla="*/ 877 h 1296"/>
                  <a:gd name="T14" fmla="*/ 246 w 1147"/>
                  <a:gd name="T15" fmla="*/ 723 h 1296"/>
                  <a:gd name="T16" fmla="*/ 212 w 1147"/>
                  <a:gd name="T17" fmla="*/ 685 h 1296"/>
                  <a:gd name="T18" fmla="*/ 196 w 1147"/>
                  <a:gd name="T19" fmla="*/ 647 h 1296"/>
                  <a:gd name="T20" fmla="*/ 246 w 1147"/>
                  <a:gd name="T21" fmla="*/ 571 h 1296"/>
                  <a:gd name="T22" fmla="*/ 311 w 1147"/>
                  <a:gd name="T23" fmla="*/ 494 h 1296"/>
                  <a:gd name="T24" fmla="*/ 376 w 1147"/>
                  <a:gd name="T25" fmla="*/ 418 h 1296"/>
                  <a:gd name="T26" fmla="*/ 442 w 1147"/>
                  <a:gd name="T27" fmla="*/ 341 h 1296"/>
                  <a:gd name="T28" fmla="*/ 508 w 1147"/>
                  <a:gd name="T29" fmla="*/ 264 h 1296"/>
                  <a:gd name="T30" fmla="*/ 549 w 1147"/>
                  <a:gd name="T31" fmla="*/ 235 h 1296"/>
                  <a:gd name="T32" fmla="*/ 597 w 1147"/>
                  <a:gd name="T33" fmla="*/ 235 h 1296"/>
                  <a:gd name="T34" fmla="*/ 606 w 1147"/>
                  <a:gd name="T35" fmla="*/ 239 h 1296"/>
                  <a:gd name="T36" fmla="*/ 639 w 1147"/>
                  <a:gd name="T37" fmla="*/ 264 h 1296"/>
                  <a:gd name="T38" fmla="*/ 933 w 1147"/>
                  <a:gd name="T39" fmla="*/ 609 h 1296"/>
                  <a:gd name="T40" fmla="*/ 950 w 1147"/>
                  <a:gd name="T41" fmla="*/ 647 h 1296"/>
                  <a:gd name="T42" fmla="*/ 835 w 1147"/>
                  <a:gd name="T43" fmla="*/ 800 h 1296"/>
                  <a:gd name="T44" fmla="*/ 770 w 1147"/>
                  <a:gd name="T45" fmla="*/ 877 h 1296"/>
                  <a:gd name="T46" fmla="*/ 770 w 1147"/>
                  <a:gd name="T47" fmla="*/ 1107 h 1296"/>
                  <a:gd name="T48" fmla="*/ 835 w 1147"/>
                  <a:gd name="T49" fmla="*/ 1030 h 1296"/>
                  <a:gd name="T50" fmla="*/ 901 w 1147"/>
                  <a:gd name="T51" fmla="*/ 954 h 1296"/>
                  <a:gd name="T52" fmla="*/ 967 w 1147"/>
                  <a:gd name="T53" fmla="*/ 877 h 1296"/>
                  <a:gd name="T54" fmla="*/ 1032 w 1147"/>
                  <a:gd name="T55" fmla="*/ 800 h 1296"/>
                  <a:gd name="T56" fmla="*/ 1097 w 1147"/>
                  <a:gd name="T57" fmla="*/ 723 h 1296"/>
                  <a:gd name="T58" fmla="*/ 1131 w 1147"/>
                  <a:gd name="T59" fmla="*/ 685 h 1296"/>
                  <a:gd name="T60" fmla="*/ 1146 w 1147"/>
                  <a:gd name="T61" fmla="*/ 647 h 1296"/>
                  <a:gd name="T62" fmla="*/ 1097 w 1147"/>
                  <a:gd name="T63" fmla="*/ 571 h 1296"/>
                  <a:gd name="T64" fmla="*/ 1032 w 1147"/>
                  <a:gd name="T65" fmla="*/ 494 h 1296"/>
                  <a:gd name="T66" fmla="*/ 967 w 1147"/>
                  <a:gd name="T67" fmla="*/ 418 h 1296"/>
                  <a:gd name="T68" fmla="*/ 901 w 1147"/>
                  <a:gd name="T69" fmla="*/ 341 h 1296"/>
                  <a:gd name="T70" fmla="*/ 835 w 1147"/>
                  <a:gd name="T71" fmla="*/ 264 h 1296"/>
                  <a:gd name="T72" fmla="*/ 770 w 1147"/>
                  <a:gd name="T73" fmla="*/ 188 h 1296"/>
                  <a:gd name="T74" fmla="*/ 704 w 1147"/>
                  <a:gd name="T75" fmla="*/ 111 h 1296"/>
                  <a:gd name="T76" fmla="*/ 639 w 1147"/>
                  <a:gd name="T77" fmla="*/ 35 h 1296"/>
                  <a:gd name="T78" fmla="*/ 606 w 1147"/>
                  <a:gd name="T79" fmla="*/ 9 h 1296"/>
                  <a:gd name="T80" fmla="*/ 597 w 1147"/>
                  <a:gd name="T81" fmla="*/ 5 h 1296"/>
                  <a:gd name="T82" fmla="*/ 549 w 1147"/>
                  <a:gd name="T83" fmla="*/ 5 h 1296"/>
                  <a:gd name="T84" fmla="*/ 508 w 1147"/>
                  <a:gd name="T85" fmla="*/ 35 h 1296"/>
                  <a:gd name="T86" fmla="*/ 16 w 1147"/>
                  <a:gd name="T87" fmla="*/ 609 h 1296"/>
                  <a:gd name="T88" fmla="*/ 0 w 1147"/>
                  <a:gd name="T89" fmla="*/ 647 h 1296"/>
                  <a:gd name="T90" fmla="*/ 114 w 1147"/>
                  <a:gd name="T91" fmla="*/ 800 h 1296"/>
                  <a:gd name="T92" fmla="*/ 180 w 1147"/>
                  <a:gd name="T93" fmla="*/ 877 h 1296"/>
                  <a:gd name="T94" fmla="*/ 311 w 1147"/>
                  <a:gd name="T95" fmla="*/ 1030 h 1296"/>
                  <a:gd name="T96" fmla="*/ 442 w 1147"/>
                  <a:gd name="T97" fmla="*/ 1183 h 1296"/>
                  <a:gd name="T98" fmla="*/ 508 w 1147"/>
                  <a:gd name="T99" fmla="*/ 1260 h 1296"/>
                  <a:gd name="T100" fmla="*/ 549 w 1147"/>
                  <a:gd name="T101" fmla="*/ 1289 h 1296"/>
                  <a:gd name="T102" fmla="*/ 597 w 1147"/>
                  <a:gd name="T103" fmla="*/ 1289 h 1296"/>
                  <a:gd name="T104" fmla="*/ 606 w 1147"/>
                  <a:gd name="T105" fmla="*/ 1285 h 1296"/>
                  <a:gd name="T106" fmla="*/ 639 w 1147"/>
                  <a:gd name="T107" fmla="*/ 1260 h 1296"/>
                  <a:gd name="T108" fmla="*/ 704 w 1147"/>
                  <a:gd name="T109" fmla="*/ 1183 h 1296"/>
                  <a:gd name="T110" fmla="*/ 770 w 1147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7" h="1296">
                    <a:moveTo>
                      <a:pt x="671" y="991"/>
                    </a:moveTo>
                    <a:lnTo>
                      <a:pt x="639" y="1030"/>
                    </a:lnTo>
                    <a:lnTo>
                      <a:pt x="639" y="1030"/>
                    </a:lnTo>
                    <a:cubicBezTo>
                      <a:pt x="629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3" y="1056"/>
                      <a:pt x="600" y="1058"/>
                      <a:pt x="597" y="1059"/>
                    </a:cubicBezTo>
                    <a:lnTo>
                      <a:pt x="597" y="1059"/>
                    </a:lnTo>
                    <a:cubicBezTo>
                      <a:pt x="581" y="1065"/>
                      <a:pt x="565" y="1065"/>
                      <a:pt x="549" y="1059"/>
                    </a:cubicBezTo>
                    <a:lnTo>
                      <a:pt x="549" y="1059"/>
                    </a:lnTo>
                    <a:cubicBezTo>
                      <a:pt x="532" y="1053"/>
                      <a:pt x="518" y="1043"/>
                      <a:pt x="508" y="1030"/>
                    </a:cubicBezTo>
                    <a:lnTo>
                      <a:pt x="442" y="954"/>
                    </a:lnTo>
                    <a:lnTo>
                      <a:pt x="409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6" y="723"/>
                    </a:lnTo>
                    <a:lnTo>
                      <a:pt x="212" y="685"/>
                    </a:lnTo>
                    <a:lnTo>
                      <a:pt x="212" y="685"/>
                    </a:lnTo>
                    <a:cubicBezTo>
                      <a:pt x="202" y="673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2" y="621"/>
                      <a:pt x="212" y="609"/>
                    </a:cubicBezTo>
                    <a:lnTo>
                      <a:pt x="246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8"/>
                    </a:lnTo>
                    <a:lnTo>
                      <a:pt x="409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8" y="251"/>
                      <a:pt x="532" y="242"/>
                      <a:pt x="549" y="235"/>
                    </a:cubicBezTo>
                    <a:lnTo>
                      <a:pt x="549" y="235"/>
                    </a:lnTo>
                    <a:cubicBezTo>
                      <a:pt x="565" y="229"/>
                      <a:pt x="581" y="229"/>
                      <a:pt x="597" y="235"/>
                    </a:cubicBezTo>
                    <a:lnTo>
                      <a:pt x="597" y="235"/>
                    </a:lnTo>
                    <a:cubicBezTo>
                      <a:pt x="600" y="237"/>
                      <a:pt x="603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29" y="253"/>
                      <a:pt x="639" y="264"/>
                    </a:cubicBezTo>
                    <a:lnTo>
                      <a:pt x="933" y="609"/>
                    </a:lnTo>
                    <a:lnTo>
                      <a:pt x="933" y="609"/>
                    </a:lnTo>
                    <a:cubicBezTo>
                      <a:pt x="944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4" y="673"/>
                      <a:pt x="933" y="685"/>
                    </a:cubicBezTo>
                    <a:lnTo>
                      <a:pt x="835" y="800"/>
                    </a:lnTo>
                    <a:lnTo>
                      <a:pt x="803" y="839"/>
                    </a:lnTo>
                    <a:lnTo>
                      <a:pt x="770" y="877"/>
                    </a:lnTo>
                    <a:lnTo>
                      <a:pt x="671" y="991"/>
                    </a:lnTo>
                    <a:close/>
                    <a:moveTo>
                      <a:pt x="770" y="1107"/>
                    </a:moveTo>
                    <a:lnTo>
                      <a:pt x="803" y="1068"/>
                    </a:lnTo>
                    <a:lnTo>
                      <a:pt x="835" y="1030"/>
                    </a:lnTo>
                    <a:lnTo>
                      <a:pt x="868" y="991"/>
                    </a:lnTo>
                    <a:lnTo>
                      <a:pt x="901" y="954"/>
                    </a:lnTo>
                    <a:lnTo>
                      <a:pt x="933" y="915"/>
                    </a:lnTo>
                    <a:lnTo>
                      <a:pt x="967" y="877"/>
                    </a:lnTo>
                    <a:lnTo>
                      <a:pt x="999" y="839"/>
                    </a:lnTo>
                    <a:lnTo>
                      <a:pt x="1032" y="800"/>
                    </a:lnTo>
                    <a:lnTo>
                      <a:pt x="1065" y="762"/>
                    </a:lnTo>
                    <a:lnTo>
                      <a:pt x="1097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1" y="673"/>
                      <a:pt x="1146" y="660"/>
                      <a:pt x="1146" y="647"/>
                    </a:cubicBezTo>
                    <a:lnTo>
                      <a:pt x="1146" y="647"/>
                    </a:lnTo>
                    <a:cubicBezTo>
                      <a:pt x="1146" y="634"/>
                      <a:pt x="1141" y="621"/>
                      <a:pt x="1131" y="609"/>
                    </a:cubicBezTo>
                    <a:lnTo>
                      <a:pt x="1097" y="571"/>
                    </a:lnTo>
                    <a:lnTo>
                      <a:pt x="1065" y="532"/>
                    </a:lnTo>
                    <a:lnTo>
                      <a:pt x="1032" y="494"/>
                    </a:lnTo>
                    <a:lnTo>
                      <a:pt x="999" y="456"/>
                    </a:lnTo>
                    <a:lnTo>
                      <a:pt x="967" y="418"/>
                    </a:lnTo>
                    <a:lnTo>
                      <a:pt x="933" y="379"/>
                    </a:lnTo>
                    <a:lnTo>
                      <a:pt x="901" y="341"/>
                    </a:lnTo>
                    <a:lnTo>
                      <a:pt x="868" y="303"/>
                    </a:lnTo>
                    <a:lnTo>
                      <a:pt x="835" y="264"/>
                    </a:lnTo>
                    <a:lnTo>
                      <a:pt x="803" y="226"/>
                    </a:lnTo>
                    <a:lnTo>
                      <a:pt x="770" y="188"/>
                    </a:lnTo>
                    <a:lnTo>
                      <a:pt x="737" y="149"/>
                    </a:lnTo>
                    <a:lnTo>
                      <a:pt x="704" y="111"/>
                    </a:lnTo>
                    <a:lnTo>
                      <a:pt x="671" y="73"/>
                    </a:lnTo>
                    <a:lnTo>
                      <a:pt x="639" y="35"/>
                    </a:lnTo>
                    <a:lnTo>
                      <a:pt x="639" y="35"/>
                    </a:lnTo>
                    <a:cubicBezTo>
                      <a:pt x="629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3" y="8"/>
                      <a:pt x="600" y="6"/>
                      <a:pt x="597" y="5"/>
                    </a:cubicBezTo>
                    <a:lnTo>
                      <a:pt x="597" y="5"/>
                    </a:lnTo>
                    <a:cubicBezTo>
                      <a:pt x="581" y="0"/>
                      <a:pt x="565" y="0"/>
                      <a:pt x="549" y="5"/>
                    </a:cubicBezTo>
                    <a:lnTo>
                      <a:pt x="549" y="5"/>
                    </a:lnTo>
                    <a:cubicBezTo>
                      <a:pt x="532" y="12"/>
                      <a:pt x="518" y="22"/>
                      <a:pt x="508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6" y="685"/>
                    </a:cubicBezTo>
                    <a:lnTo>
                      <a:pt x="114" y="800"/>
                    </a:lnTo>
                    <a:lnTo>
                      <a:pt x="146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8" y="1273"/>
                      <a:pt x="532" y="1282"/>
                      <a:pt x="549" y="1289"/>
                    </a:cubicBezTo>
                    <a:lnTo>
                      <a:pt x="549" y="1289"/>
                    </a:lnTo>
                    <a:cubicBezTo>
                      <a:pt x="565" y="1295"/>
                      <a:pt x="581" y="1295"/>
                      <a:pt x="597" y="1289"/>
                    </a:cubicBezTo>
                    <a:lnTo>
                      <a:pt x="597" y="1289"/>
                    </a:lnTo>
                    <a:cubicBezTo>
                      <a:pt x="600" y="1287"/>
                      <a:pt x="603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29" y="1270"/>
                      <a:pt x="639" y="1260"/>
                    </a:cubicBezTo>
                    <a:lnTo>
                      <a:pt x="671" y="1222"/>
                    </a:lnTo>
                    <a:lnTo>
                      <a:pt x="704" y="1183"/>
                    </a:lnTo>
                    <a:lnTo>
                      <a:pt x="737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73" name="Freeform 400">
                <a:extLst>
                  <a:ext uri="{FF2B5EF4-FFF2-40B4-BE49-F238E27FC236}">
                    <a16:creationId xmlns="" xmlns:a16="http://schemas.microsoft.com/office/drawing/2014/main" id="{859A0CD0-D3B4-BF49-9114-E987CBA7A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0" y="4903788"/>
                <a:ext cx="319088" cy="190500"/>
              </a:xfrm>
              <a:custGeom>
                <a:avLst/>
                <a:gdLst>
                  <a:gd name="T0" fmla="*/ 279 w 887"/>
                  <a:gd name="T1" fmla="*/ 150 h 530"/>
                  <a:gd name="T2" fmla="*/ 312 w 887"/>
                  <a:gd name="T3" fmla="*/ 188 h 530"/>
                  <a:gd name="T4" fmla="*/ 279 w 887"/>
                  <a:gd name="T5" fmla="*/ 226 h 530"/>
                  <a:gd name="T6" fmla="*/ 246 w 887"/>
                  <a:gd name="T7" fmla="*/ 188 h 530"/>
                  <a:gd name="T8" fmla="*/ 344 w 887"/>
                  <a:gd name="T9" fmla="*/ 227 h 530"/>
                  <a:gd name="T10" fmla="*/ 377 w 887"/>
                  <a:gd name="T11" fmla="*/ 265 h 530"/>
                  <a:gd name="T12" fmla="*/ 344 w 887"/>
                  <a:gd name="T13" fmla="*/ 302 h 530"/>
                  <a:gd name="T14" fmla="*/ 312 w 887"/>
                  <a:gd name="T15" fmla="*/ 265 h 530"/>
                  <a:gd name="T16" fmla="*/ 344 w 887"/>
                  <a:gd name="T17" fmla="*/ 227 h 530"/>
                  <a:gd name="T18" fmla="*/ 412 w 887"/>
                  <a:gd name="T19" fmla="*/ 284 h 530"/>
                  <a:gd name="T20" fmla="*/ 475 w 887"/>
                  <a:gd name="T21" fmla="*/ 284 h 530"/>
                  <a:gd name="T22" fmla="*/ 506 w 887"/>
                  <a:gd name="T23" fmla="*/ 341 h 530"/>
                  <a:gd name="T24" fmla="*/ 475 w 887"/>
                  <a:gd name="T25" fmla="*/ 398 h 530"/>
                  <a:gd name="T26" fmla="*/ 412 w 887"/>
                  <a:gd name="T27" fmla="*/ 398 h 530"/>
                  <a:gd name="T28" fmla="*/ 380 w 887"/>
                  <a:gd name="T29" fmla="*/ 341 h 530"/>
                  <a:gd name="T30" fmla="*/ 542 w 887"/>
                  <a:gd name="T31" fmla="*/ 227 h 530"/>
                  <a:gd name="T32" fmla="*/ 574 w 887"/>
                  <a:gd name="T33" fmla="*/ 265 h 530"/>
                  <a:gd name="T34" fmla="*/ 542 w 887"/>
                  <a:gd name="T35" fmla="*/ 302 h 530"/>
                  <a:gd name="T36" fmla="*/ 508 w 887"/>
                  <a:gd name="T37" fmla="*/ 265 h 530"/>
                  <a:gd name="T38" fmla="*/ 542 w 887"/>
                  <a:gd name="T39" fmla="*/ 227 h 530"/>
                  <a:gd name="T40" fmla="*/ 607 w 887"/>
                  <a:gd name="T41" fmla="*/ 150 h 530"/>
                  <a:gd name="T42" fmla="*/ 639 w 887"/>
                  <a:gd name="T43" fmla="*/ 188 h 530"/>
                  <a:gd name="T44" fmla="*/ 607 w 887"/>
                  <a:gd name="T45" fmla="*/ 226 h 530"/>
                  <a:gd name="T46" fmla="*/ 574 w 887"/>
                  <a:gd name="T47" fmla="*/ 188 h 530"/>
                  <a:gd name="T48" fmla="*/ 116 w 887"/>
                  <a:gd name="T49" fmla="*/ 188 h 530"/>
                  <a:gd name="T50" fmla="*/ 181 w 887"/>
                  <a:gd name="T51" fmla="*/ 265 h 530"/>
                  <a:gd name="T52" fmla="*/ 312 w 887"/>
                  <a:gd name="T53" fmla="*/ 418 h 530"/>
                  <a:gd name="T54" fmla="*/ 377 w 887"/>
                  <a:gd name="T55" fmla="*/ 495 h 530"/>
                  <a:gd name="T56" fmla="*/ 419 w 887"/>
                  <a:gd name="T57" fmla="*/ 523 h 530"/>
                  <a:gd name="T58" fmla="*/ 468 w 887"/>
                  <a:gd name="T59" fmla="*/ 523 h 530"/>
                  <a:gd name="T60" fmla="*/ 508 w 887"/>
                  <a:gd name="T61" fmla="*/ 495 h 530"/>
                  <a:gd name="T62" fmla="*/ 640 w 887"/>
                  <a:gd name="T63" fmla="*/ 341 h 530"/>
                  <a:gd name="T64" fmla="*/ 771 w 887"/>
                  <a:gd name="T65" fmla="*/ 188 h 530"/>
                  <a:gd name="T66" fmla="*/ 837 w 887"/>
                  <a:gd name="T67" fmla="*/ 112 h 530"/>
                  <a:gd name="T68" fmla="*/ 869 w 887"/>
                  <a:gd name="T69" fmla="*/ 73 h 530"/>
                  <a:gd name="T70" fmla="*/ 886 w 887"/>
                  <a:gd name="T71" fmla="*/ 35 h 530"/>
                  <a:gd name="T72" fmla="*/ 861 w 887"/>
                  <a:gd name="T73" fmla="*/ 7 h 530"/>
                  <a:gd name="T74" fmla="*/ 811 w 887"/>
                  <a:gd name="T75" fmla="*/ 7 h 530"/>
                  <a:gd name="T76" fmla="*/ 738 w 887"/>
                  <a:gd name="T77" fmla="*/ 73 h 530"/>
                  <a:gd name="T78" fmla="*/ 705 w 887"/>
                  <a:gd name="T79" fmla="*/ 112 h 530"/>
                  <a:gd name="T80" fmla="*/ 673 w 887"/>
                  <a:gd name="T81" fmla="*/ 130 h 530"/>
                  <a:gd name="T82" fmla="*/ 640 w 887"/>
                  <a:gd name="T83" fmla="*/ 112 h 530"/>
                  <a:gd name="T84" fmla="*/ 607 w 887"/>
                  <a:gd name="T85" fmla="*/ 92 h 530"/>
                  <a:gd name="T86" fmla="*/ 508 w 887"/>
                  <a:gd name="T87" fmla="*/ 188 h 530"/>
                  <a:gd name="T88" fmla="*/ 468 w 887"/>
                  <a:gd name="T89" fmla="*/ 217 h 530"/>
                  <a:gd name="T90" fmla="*/ 419 w 887"/>
                  <a:gd name="T91" fmla="*/ 217 h 530"/>
                  <a:gd name="T92" fmla="*/ 377 w 887"/>
                  <a:gd name="T93" fmla="*/ 188 h 530"/>
                  <a:gd name="T94" fmla="*/ 312 w 887"/>
                  <a:gd name="T95" fmla="*/ 112 h 530"/>
                  <a:gd name="T96" fmla="*/ 279 w 887"/>
                  <a:gd name="T97" fmla="*/ 92 h 530"/>
                  <a:gd name="T98" fmla="*/ 246 w 887"/>
                  <a:gd name="T99" fmla="*/ 112 h 530"/>
                  <a:gd name="T100" fmla="*/ 213 w 887"/>
                  <a:gd name="T101" fmla="*/ 130 h 530"/>
                  <a:gd name="T102" fmla="*/ 181 w 887"/>
                  <a:gd name="T103" fmla="*/ 112 h 530"/>
                  <a:gd name="T104" fmla="*/ 116 w 887"/>
                  <a:gd name="T105" fmla="*/ 35 h 530"/>
                  <a:gd name="T106" fmla="*/ 74 w 887"/>
                  <a:gd name="T107" fmla="*/ 7 h 530"/>
                  <a:gd name="T108" fmla="*/ 26 w 887"/>
                  <a:gd name="T109" fmla="*/ 7 h 530"/>
                  <a:gd name="T110" fmla="*/ 0 w 887"/>
                  <a:gd name="T111" fmla="*/ 35 h 530"/>
                  <a:gd name="T112" fmla="*/ 116 w 887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7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1" y="150"/>
                      <a:pt x="312" y="163"/>
                      <a:pt x="312" y="188"/>
                    </a:cubicBezTo>
                    <a:lnTo>
                      <a:pt x="312" y="188"/>
                    </a:lnTo>
                    <a:cubicBezTo>
                      <a:pt x="312" y="213"/>
                      <a:pt x="301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4" y="227"/>
                    </a:cubicBezTo>
                    <a:close/>
                    <a:moveTo>
                      <a:pt x="412" y="284"/>
                    </a:moveTo>
                    <a:lnTo>
                      <a:pt x="412" y="284"/>
                    </a:lnTo>
                    <a:cubicBezTo>
                      <a:pt x="433" y="271"/>
                      <a:pt x="454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4" y="411"/>
                      <a:pt x="433" y="411"/>
                      <a:pt x="412" y="398"/>
                    </a:cubicBezTo>
                    <a:lnTo>
                      <a:pt x="412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2" y="284"/>
                    </a:cubicBezTo>
                    <a:close/>
                    <a:moveTo>
                      <a:pt x="542" y="227"/>
                    </a:moveTo>
                    <a:lnTo>
                      <a:pt x="542" y="227"/>
                    </a:lnTo>
                    <a:cubicBezTo>
                      <a:pt x="564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4" y="302"/>
                      <a:pt x="542" y="302"/>
                    </a:cubicBezTo>
                    <a:lnTo>
                      <a:pt x="542" y="302"/>
                    </a:lnTo>
                    <a:cubicBezTo>
                      <a:pt x="520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20" y="227"/>
                      <a:pt x="542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9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9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6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9" y="507"/>
                      <a:pt x="402" y="517"/>
                      <a:pt x="419" y="523"/>
                    </a:cubicBezTo>
                    <a:lnTo>
                      <a:pt x="419" y="523"/>
                    </a:lnTo>
                    <a:cubicBezTo>
                      <a:pt x="435" y="529"/>
                      <a:pt x="452" y="529"/>
                      <a:pt x="468" y="523"/>
                    </a:cubicBezTo>
                    <a:lnTo>
                      <a:pt x="468" y="523"/>
                    </a:lnTo>
                    <a:cubicBezTo>
                      <a:pt x="484" y="517"/>
                      <a:pt x="498" y="507"/>
                      <a:pt x="508" y="495"/>
                    </a:cubicBezTo>
                    <a:lnTo>
                      <a:pt x="607" y="380"/>
                    </a:lnTo>
                    <a:lnTo>
                      <a:pt x="640" y="341"/>
                    </a:lnTo>
                    <a:lnTo>
                      <a:pt x="673" y="303"/>
                    </a:lnTo>
                    <a:lnTo>
                      <a:pt x="771" y="188"/>
                    </a:lnTo>
                    <a:lnTo>
                      <a:pt x="804" y="150"/>
                    </a:lnTo>
                    <a:lnTo>
                      <a:pt x="837" y="112"/>
                    </a:lnTo>
                    <a:lnTo>
                      <a:pt x="869" y="73"/>
                    </a:lnTo>
                    <a:lnTo>
                      <a:pt x="869" y="73"/>
                    </a:lnTo>
                    <a:cubicBezTo>
                      <a:pt x="880" y="60"/>
                      <a:pt x="886" y="48"/>
                      <a:pt x="886" y="35"/>
                    </a:cubicBezTo>
                    <a:lnTo>
                      <a:pt x="886" y="35"/>
                    </a:lnTo>
                    <a:cubicBezTo>
                      <a:pt x="886" y="22"/>
                      <a:pt x="877" y="12"/>
                      <a:pt x="861" y="7"/>
                    </a:cubicBezTo>
                    <a:lnTo>
                      <a:pt x="861" y="7"/>
                    </a:lnTo>
                    <a:cubicBezTo>
                      <a:pt x="845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6" y="12"/>
                      <a:pt x="781" y="22"/>
                      <a:pt x="771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5" y="124"/>
                      <a:pt x="684" y="130"/>
                      <a:pt x="673" y="130"/>
                    </a:cubicBezTo>
                    <a:lnTo>
                      <a:pt x="673" y="130"/>
                    </a:lnTo>
                    <a:cubicBezTo>
                      <a:pt x="662" y="130"/>
                      <a:pt x="650" y="124"/>
                      <a:pt x="640" y="112"/>
                    </a:cubicBezTo>
                    <a:lnTo>
                      <a:pt x="640" y="112"/>
                    </a:lnTo>
                    <a:cubicBezTo>
                      <a:pt x="629" y="99"/>
                      <a:pt x="618" y="92"/>
                      <a:pt x="607" y="92"/>
                    </a:cubicBezTo>
                    <a:lnTo>
                      <a:pt x="607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8" y="201"/>
                      <a:pt x="484" y="210"/>
                      <a:pt x="468" y="217"/>
                    </a:cubicBezTo>
                    <a:lnTo>
                      <a:pt x="468" y="217"/>
                    </a:lnTo>
                    <a:cubicBezTo>
                      <a:pt x="452" y="223"/>
                      <a:pt x="435" y="223"/>
                      <a:pt x="419" y="217"/>
                    </a:cubicBezTo>
                    <a:lnTo>
                      <a:pt x="419" y="217"/>
                    </a:lnTo>
                    <a:cubicBezTo>
                      <a:pt x="402" y="210"/>
                      <a:pt x="389" y="201"/>
                      <a:pt x="377" y="188"/>
                    </a:cubicBezTo>
                    <a:lnTo>
                      <a:pt x="344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1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8" y="99"/>
                      <a:pt x="246" y="112"/>
                    </a:cubicBezTo>
                    <a:lnTo>
                      <a:pt x="246" y="112"/>
                    </a:lnTo>
                    <a:cubicBezTo>
                      <a:pt x="236" y="124"/>
                      <a:pt x="225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2" y="124"/>
                      <a:pt x="181" y="112"/>
                    </a:cubicBezTo>
                    <a:lnTo>
                      <a:pt x="116" y="35"/>
                    </a:lnTo>
                    <a:lnTo>
                      <a:pt x="116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6" y="7"/>
                    </a:cubicBezTo>
                    <a:lnTo>
                      <a:pt x="26" y="7"/>
                    </a:lnTo>
                    <a:cubicBezTo>
                      <a:pt x="9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116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74" name="Freeform 401">
                <a:extLst>
                  <a:ext uri="{FF2B5EF4-FFF2-40B4-BE49-F238E27FC236}">
                    <a16:creationId xmlns="" xmlns:a16="http://schemas.microsoft.com/office/drawing/2014/main" id="{2AC6B8EC-51F8-7E4D-9162-2A60EEA5C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3525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2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6 w 689"/>
                  <a:gd name="T39" fmla="*/ 724 h 1450"/>
                  <a:gd name="T40" fmla="*/ 540 w 689"/>
                  <a:gd name="T41" fmla="*/ 762 h 1450"/>
                  <a:gd name="T42" fmla="*/ 410 w 689"/>
                  <a:gd name="T43" fmla="*/ 916 h 1450"/>
                  <a:gd name="T44" fmla="*/ 278 w 689"/>
                  <a:gd name="T45" fmla="*/ 1068 h 1450"/>
                  <a:gd name="T46" fmla="*/ 212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1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0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10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6" y="188"/>
                    </a:lnTo>
                    <a:lnTo>
                      <a:pt x="212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4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6" y="711"/>
                      <a:pt x="556" y="724"/>
                    </a:cubicBezTo>
                    <a:lnTo>
                      <a:pt x="556" y="724"/>
                    </a:lnTo>
                    <a:cubicBezTo>
                      <a:pt x="556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10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6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4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5" name="Freeform 402">
                <a:extLst>
                  <a:ext uri="{FF2B5EF4-FFF2-40B4-BE49-F238E27FC236}">
                    <a16:creationId xmlns="" xmlns:a16="http://schemas.microsoft.com/office/drawing/2014/main" id="{EFACC62A-EF64-0B46-B043-B8C5D00B4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9513" y="4903788"/>
                <a:ext cx="247650" cy="522287"/>
              </a:xfrm>
              <a:custGeom>
                <a:avLst/>
                <a:gdLst>
                  <a:gd name="T0" fmla="*/ 541 w 689"/>
                  <a:gd name="T1" fmla="*/ 1222 h 1450"/>
                  <a:gd name="T2" fmla="*/ 475 w 689"/>
                  <a:gd name="T3" fmla="*/ 1145 h 1450"/>
                  <a:gd name="T4" fmla="*/ 345 w 689"/>
                  <a:gd name="T5" fmla="*/ 992 h 1450"/>
                  <a:gd name="T6" fmla="*/ 213 w 689"/>
                  <a:gd name="T7" fmla="*/ 839 h 1450"/>
                  <a:gd name="T8" fmla="*/ 147 w 689"/>
                  <a:gd name="T9" fmla="*/ 762 h 1450"/>
                  <a:gd name="T10" fmla="*/ 132 w 689"/>
                  <a:gd name="T11" fmla="*/ 724 h 1450"/>
                  <a:gd name="T12" fmla="*/ 147 w 689"/>
                  <a:gd name="T13" fmla="*/ 686 h 1450"/>
                  <a:gd name="T14" fmla="*/ 213 w 689"/>
                  <a:gd name="T15" fmla="*/ 609 h 1450"/>
                  <a:gd name="T16" fmla="*/ 279 w 689"/>
                  <a:gd name="T17" fmla="*/ 533 h 1450"/>
                  <a:gd name="T18" fmla="*/ 345 w 689"/>
                  <a:gd name="T19" fmla="*/ 456 h 1450"/>
                  <a:gd name="T20" fmla="*/ 409 w 689"/>
                  <a:gd name="T21" fmla="*/ 380 h 1450"/>
                  <a:gd name="T22" fmla="*/ 475 w 689"/>
                  <a:gd name="T23" fmla="*/ 303 h 1450"/>
                  <a:gd name="T24" fmla="*/ 541 w 689"/>
                  <a:gd name="T25" fmla="*/ 226 h 1450"/>
                  <a:gd name="T26" fmla="*/ 607 w 689"/>
                  <a:gd name="T27" fmla="*/ 150 h 1450"/>
                  <a:gd name="T28" fmla="*/ 672 w 689"/>
                  <a:gd name="T29" fmla="*/ 73 h 1450"/>
                  <a:gd name="T30" fmla="*/ 688 w 689"/>
                  <a:gd name="T31" fmla="*/ 35 h 1450"/>
                  <a:gd name="T32" fmla="*/ 664 w 689"/>
                  <a:gd name="T33" fmla="*/ 7 h 1450"/>
                  <a:gd name="T34" fmla="*/ 615 w 689"/>
                  <a:gd name="T35" fmla="*/ 7 h 1450"/>
                  <a:gd name="T36" fmla="*/ 574 w 689"/>
                  <a:gd name="T37" fmla="*/ 35 h 1450"/>
                  <a:gd name="T38" fmla="*/ 443 w 689"/>
                  <a:gd name="T39" fmla="*/ 188 h 1450"/>
                  <a:gd name="T40" fmla="*/ 377 w 689"/>
                  <a:gd name="T41" fmla="*/ 265 h 1450"/>
                  <a:gd name="T42" fmla="*/ 245 w 689"/>
                  <a:gd name="T43" fmla="*/ 418 h 1450"/>
                  <a:gd name="T44" fmla="*/ 115 w 689"/>
                  <a:gd name="T45" fmla="*/ 571 h 1450"/>
                  <a:gd name="T46" fmla="*/ 49 w 689"/>
                  <a:gd name="T47" fmla="*/ 648 h 1450"/>
                  <a:gd name="T48" fmla="*/ 16 w 689"/>
                  <a:gd name="T49" fmla="*/ 686 h 1450"/>
                  <a:gd name="T50" fmla="*/ 0 w 689"/>
                  <a:gd name="T51" fmla="*/ 724 h 1450"/>
                  <a:gd name="T52" fmla="*/ 49 w 689"/>
                  <a:gd name="T53" fmla="*/ 800 h 1450"/>
                  <a:gd name="T54" fmla="*/ 115 w 689"/>
                  <a:gd name="T55" fmla="*/ 878 h 1450"/>
                  <a:gd name="T56" fmla="*/ 181 w 689"/>
                  <a:gd name="T57" fmla="*/ 954 h 1450"/>
                  <a:gd name="T58" fmla="*/ 245 w 689"/>
                  <a:gd name="T59" fmla="*/ 1031 h 1450"/>
                  <a:gd name="T60" fmla="*/ 311 w 689"/>
                  <a:gd name="T61" fmla="*/ 1107 h 1450"/>
                  <a:gd name="T62" fmla="*/ 377 w 689"/>
                  <a:gd name="T63" fmla="*/ 1184 h 1450"/>
                  <a:gd name="T64" fmla="*/ 443 w 689"/>
                  <a:gd name="T65" fmla="*/ 1260 h 1450"/>
                  <a:gd name="T66" fmla="*/ 509 w 689"/>
                  <a:gd name="T67" fmla="*/ 1337 h 1450"/>
                  <a:gd name="T68" fmla="*/ 574 w 689"/>
                  <a:gd name="T69" fmla="*/ 1414 h 1450"/>
                  <a:gd name="T70" fmla="*/ 615 w 689"/>
                  <a:gd name="T71" fmla="*/ 1443 h 1450"/>
                  <a:gd name="T72" fmla="*/ 664 w 689"/>
                  <a:gd name="T73" fmla="*/ 1443 h 1450"/>
                  <a:gd name="T74" fmla="*/ 688 w 689"/>
                  <a:gd name="T75" fmla="*/ 1414 h 1450"/>
                  <a:gd name="T76" fmla="*/ 672 w 689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9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9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1" y="954"/>
                    </a:lnTo>
                    <a:lnTo>
                      <a:pt x="213" y="839"/>
                    </a:lnTo>
                    <a:lnTo>
                      <a:pt x="181" y="800"/>
                    </a:lnTo>
                    <a:lnTo>
                      <a:pt x="147" y="762"/>
                    </a:lnTo>
                    <a:lnTo>
                      <a:pt x="147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7" y="686"/>
                    </a:cubicBezTo>
                    <a:lnTo>
                      <a:pt x="181" y="648"/>
                    </a:lnTo>
                    <a:lnTo>
                      <a:pt x="213" y="609"/>
                    </a:lnTo>
                    <a:lnTo>
                      <a:pt x="245" y="571"/>
                    </a:lnTo>
                    <a:lnTo>
                      <a:pt x="279" y="533"/>
                    </a:lnTo>
                    <a:lnTo>
                      <a:pt x="311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09" y="380"/>
                    </a:lnTo>
                    <a:lnTo>
                      <a:pt x="443" y="341"/>
                    </a:lnTo>
                    <a:lnTo>
                      <a:pt x="475" y="303"/>
                    </a:lnTo>
                    <a:lnTo>
                      <a:pt x="509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8" y="48"/>
                      <a:pt x="688" y="35"/>
                    </a:cubicBezTo>
                    <a:lnTo>
                      <a:pt x="688" y="35"/>
                    </a:lnTo>
                    <a:cubicBezTo>
                      <a:pt x="688" y="22"/>
                      <a:pt x="680" y="12"/>
                      <a:pt x="664" y="7"/>
                    </a:cubicBezTo>
                    <a:lnTo>
                      <a:pt x="664" y="7"/>
                    </a:lnTo>
                    <a:cubicBezTo>
                      <a:pt x="648" y="0"/>
                      <a:pt x="631" y="0"/>
                      <a:pt x="615" y="7"/>
                    </a:cubicBezTo>
                    <a:lnTo>
                      <a:pt x="615" y="7"/>
                    </a:lnTo>
                    <a:cubicBezTo>
                      <a:pt x="598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09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5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49" y="648"/>
                    </a:lnTo>
                    <a:lnTo>
                      <a:pt x="16" y="686"/>
                    </a:lnTo>
                    <a:lnTo>
                      <a:pt x="16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6" y="762"/>
                    </a:cubicBezTo>
                    <a:lnTo>
                      <a:pt x="49" y="800"/>
                    </a:lnTo>
                    <a:lnTo>
                      <a:pt x="82" y="839"/>
                    </a:lnTo>
                    <a:lnTo>
                      <a:pt x="115" y="878"/>
                    </a:lnTo>
                    <a:lnTo>
                      <a:pt x="147" y="916"/>
                    </a:lnTo>
                    <a:lnTo>
                      <a:pt x="181" y="954"/>
                    </a:lnTo>
                    <a:lnTo>
                      <a:pt x="213" y="992"/>
                    </a:lnTo>
                    <a:lnTo>
                      <a:pt x="245" y="1031"/>
                    </a:lnTo>
                    <a:lnTo>
                      <a:pt x="279" y="1068"/>
                    </a:lnTo>
                    <a:lnTo>
                      <a:pt x="311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09" y="1222"/>
                    </a:lnTo>
                    <a:lnTo>
                      <a:pt x="443" y="1260"/>
                    </a:lnTo>
                    <a:lnTo>
                      <a:pt x="475" y="1299"/>
                    </a:lnTo>
                    <a:lnTo>
                      <a:pt x="509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8" y="1436"/>
                      <a:pt x="615" y="1443"/>
                    </a:cubicBezTo>
                    <a:lnTo>
                      <a:pt x="615" y="1443"/>
                    </a:lnTo>
                    <a:cubicBezTo>
                      <a:pt x="631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8" y="1426"/>
                      <a:pt x="688" y="1414"/>
                    </a:cubicBezTo>
                    <a:lnTo>
                      <a:pt x="688" y="1414"/>
                    </a:lnTo>
                    <a:cubicBezTo>
                      <a:pt x="688" y="1401"/>
                      <a:pt x="683" y="1388"/>
                      <a:pt x="672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6" name="Freeform 403">
                <a:extLst>
                  <a:ext uri="{FF2B5EF4-FFF2-40B4-BE49-F238E27FC236}">
                    <a16:creationId xmlns="" xmlns:a16="http://schemas.microsoft.com/office/drawing/2014/main" id="{307BD58F-EA9C-474C-97A6-DD1BCBD8D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6938" y="5233988"/>
                <a:ext cx="319087" cy="190500"/>
              </a:xfrm>
              <a:custGeom>
                <a:avLst/>
                <a:gdLst>
                  <a:gd name="T0" fmla="*/ 607 w 887"/>
                  <a:gd name="T1" fmla="*/ 379 h 531"/>
                  <a:gd name="T2" fmla="*/ 574 w 887"/>
                  <a:gd name="T3" fmla="*/ 341 h 531"/>
                  <a:gd name="T4" fmla="*/ 607 w 887"/>
                  <a:gd name="T5" fmla="*/ 303 h 531"/>
                  <a:gd name="T6" fmla="*/ 639 w 887"/>
                  <a:gd name="T7" fmla="*/ 341 h 531"/>
                  <a:gd name="T8" fmla="*/ 541 w 887"/>
                  <a:gd name="T9" fmla="*/ 303 h 531"/>
                  <a:gd name="T10" fmla="*/ 508 w 887"/>
                  <a:gd name="T11" fmla="*/ 265 h 531"/>
                  <a:gd name="T12" fmla="*/ 541 w 887"/>
                  <a:gd name="T13" fmla="*/ 226 h 531"/>
                  <a:gd name="T14" fmla="*/ 574 w 887"/>
                  <a:gd name="T15" fmla="*/ 265 h 531"/>
                  <a:gd name="T16" fmla="*/ 541 w 887"/>
                  <a:gd name="T17" fmla="*/ 303 h 531"/>
                  <a:gd name="T18" fmla="*/ 475 w 887"/>
                  <a:gd name="T19" fmla="*/ 245 h 531"/>
                  <a:gd name="T20" fmla="*/ 412 w 887"/>
                  <a:gd name="T21" fmla="*/ 245 h 531"/>
                  <a:gd name="T22" fmla="*/ 380 w 887"/>
                  <a:gd name="T23" fmla="*/ 188 h 531"/>
                  <a:gd name="T24" fmla="*/ 412 w 887"/>
                  <a:gd name="T25" fmla="*/ 131 h 531"/>
                  <a:gd name="T26" fmla="*/ 475 w 887"/>
                  <a:gd name="T27" fmla="*/ 131 h 531"/>
                  <a:gd name="T28" fmla="*/ 506 w 887"/>
                  <a:gd name="T29" fmla="*/ 188 h 531"/>
                  <a:gd name="T30" fmla="*/ 345 w 887"/>
                  <a:gd name="T31" fmla="*/ 303 h 531"/>
                  <a:gd name="T32" fmla="*/ 312 w 887"/>
                  <a:gd name="T33" fmla="*/ 265 h 531"/>
                  <a:gd name="T34" fmla="*/ 345 w 887"/>
                  <a:gd name="T35" fmla="*/ 226 h 531"/>
                  <a:gd name="T36" fmla="*/ 377 w 887"/>
                  <a:gd name="T37" fmla="*/ 265 h 531"/>
                  <a:gd name="T38" fmla="*/ 345 w 887"/>
                  <a:gd name="T39" fmla="*/ 303 h 531"/>
                  <a:gd name="T40" fmla="*/ 279 w 887"/>
                  <a:gd name="T41" fmla="*/ 379 h 531"/>
                  <a:gd name="T42" fmla="*/ 247 w 887"/>
                  <a:gd name="T43" fmla="*/ 341 h 531"/>
                  <a:gd name="T44" fmla="*/ 279 w 887"/>
                  <a:gd name="T45" fmla="*/ 303 h 531"/>
                  <a:gd name="T46" fmla="*/ 312 w 887"/>
                  <a:gd name="T47" fmla="*/ 341 h 531"/>
                  <a:gd name="T48" fmla="*/ 508 w 887"/>
                  <a:gd name="T49" fmla="*/ 35 h 531"/>
                  <a:gd name="T50" fmla="*/ 467 w 887"/>
                  <a:gd name="T51" fmla="*/ 6 h 531"/>
                  <a:gd name="T52" fmla="*/ 418 w 887"/>
                  <a:gd name="T53" fmla="*/ 6 h 531"/>
                  <a:gd name="T54" fmla="*/ 377 w 887"/>
                  <a:gd name="T55" fmla="*/ 35 h 531"/>
                  <a:gd name="T56" fmla="*/ 312 w 887"/>
                  <a:gd name="T57" fmla="*/ 112 h 531"/>
                  <a:gd name="T58" fmla="*/ 246 w 887"/>
                  <a:gd name="T59" fmla="*/ 188 h 531"/>
                  <a:gd name="T60" fmla="*/ 181 w 887"/>
                  <a:gd name="T61" fmla="*/ 265 h 531"/>
                  <a:gd name="T62" fmla="*/ 115 w 887"/>
                  <a:gd name="T63" fmla="*/ 341 h 531"/>
                  <a:gd name="T64" fmla="*/ 49 w 887"/>
                  <a:gd name="T65" fmla="*/ 418 h 531"/>
                  <a:gd name="T66" fmla="*/ 17 w 887"/>
                  <a:gd name="T67" fmla="*/ 456 h 531"/>
                  <a:gd name="T68" fmla="*/ 0 w 887"/>
                  <a:gd name="T69" fmla="*/ 495 h 531"/>
                  <a:gd name="T70" fmla="*/ 25 w 887"/>
                  <a:gd name="T71" fmla="*/ 524 h 531"/>
                  <a:gd name="T72" fmla="*/ 74 w 887"/>
                  <a:gd name="T73" fmla="*/ 524 h 531"/>
                  <a:gd name="T74" fmla="*/ 181 w 887"/>
                  <a:gd name="T75" fmla="*/ 418 h 531"/>
                  <a:gd name="T76" fmla="*/ 213 w 887"/>
                  <a:gd name="T77" fmla="*/ 399 h 531"/>
                  <a:gd name="T78" fmla="*/ 246 w 887"/>
                  <a:gd name="T79" fmla="*/ 418 h 531"/>
                  <a:gd name="T80" fmla="*/ 279 w 887"/>
                  <a:gd name="T81" fmla="*/ 437 h 531"/>
                  <a:gd name="T82" fmla="*/ 312 w 887"/>
                  <a:gd name="T83" fmla="*/ 418 h 531"/>
                  <a:gd name="T84" fmla="*/ 377 w 887"/>
                  <a:gd name="T85" fmla="*/ 341 h 531"/>
                  <a:gd name="T86" fmla="*/ 418 w 887"/>
                  <a:gd name="T87" fmla="*/ 313 h 531"/>
                  <a:gd name="T88" fmla="*/ 467 w 887"/>
                  <a:gd name="T89" fmla="*/ 313 h 531"/>
                  <a:gd name="T90" fmla="*/ 508 w 887"/>
                  <a:gd name="T91" fmla="*/ 341 h 531"/>
                  <a:gd name="T92" fmla="*/ 574 w 887"/>
                  <a:gd name="T93" fmla="*/ 418 h 531"/>
                  <a:gd name="T94" fmla="*/ 607 w 887"/>
                  <a:gd name="T95" fmla="*/ 437 h 531"/>
                  <a:gd name="T96" fmla="*/ 639 w 887"/>
                  <a:gd name="T97" fmla="*/ 418 h 531"/>
                  <a:gd name="T98" fmla="*/ 672 w 887"/>
                  <a:gd name="T99" fmla="*/ 399 h 531"/>
                  <a:gd name="T100" fmla="*/ 705 w 887"/>
                  <a:gd name="T101" fmla="*/ 418 h 531"/>
                  <a:gd name="T102" fmla="*/ 770 w 887"/>
                  <a:gd name="T103" fmla="*/ 495 h 531"/>
                  <a:gd name="T104" fmla="*/ 811 w 887"/>
                  <a:gd name="T105" fmla="*/ 524 h 531"/>
                  <a:gd name="T106" fmla="*/ 861 w 887"/>
                  <a:gd name="T107" fmla="*/ 524 h 531"/>
                  <a:gd name="T108" fmla="*/ 886 w 887"/>
                  <a:gd name="T109" fmla="*/ 495 h 531"/>
                  <a:gd name="T110" fmla="*/ 869 w 887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7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7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1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3" y="258"/>
                      <a:pt x="433" y="258"/>
                      <a:pt x="412" y="245"/>
                    </a:cubicBezTo>
                    <a:lnTo>
                      <a:pt x="412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2" y="131"/>
                    </a:cubicBezTo>
                    <a:lnTo>
                      <a:pt x="412" y="131"/>
                    </a:lnTo>
                    <a:cubicBezTo>
                      <a:pt x="433" y="118"/>
                      <a:pt x="453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5" y="303"/>
                    </a:moveTo>
                    <a:lnTo>
                      <a:pt x="345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5" y="226"/>
                    </a:cubicBezTo>
                    <a:lnTo>
                      <a:pt x="345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5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7" y="367"/>
                      <a:pt x="247" y="341"/>
                    </a:cubicBezTo>
                    <a:lnTo>
                      <a:pt x="247" y="341"/>
                    </a:lnTo>
                    <a:cubicBezTo>
                      <a:pt x="247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1" y="303"/>
                      <a:pt x="312" y="316"/>
                      <a:pt x="312" y="341"/>
                    </a:cubicBezTo>
                    <a:lnTo>
                      <a:pt x="312" y="341"/>
                    </a:lnTo>
                    <a:cubicBezTo>
                      <a:pt x="312" y="367"/>
                      <a:pt x="301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4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2" y="12"/>
                      <a:pt x="389" y="22"/>
                      <a:pt x="377" y="35"/>
                    </a:cubicBezTo>
                    <a:lnTo>
                      <a:pt x="345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2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1" y="405"/>
                      <a:pt x="203" y="399"/>
                      <a:pt x="213" y="399"/>
                    </a:cubicBezTo>
                    <a:lnTo>
                      <a:pt x="213" y="399"/>
                    </a:lnTo>
                    <a:cubicBezTo>
                      <a:pt x="225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1" y="431"/>
                      <a:pt x="312" y="418"/>
                    </a:cubicBezTo>
                    <a:lnTo>
                      <a:pt x="345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9" y="328"/>
                      <a:pt x="402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4" y="319"/>
                      <a:pt x="497" y="328"/>
                      <a:pt x="508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7" y="437"/>
                    </a:cubicBezTo>
                    <a:lnTo>
                      <a:pt x="607" y="437"/>
                    </a:lnTo>
                    <a:cubicBezTo>
                      <a:pt x="618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1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5" y="418"/>
                    </a:cubicBezTo>
                    <a:lnTo>
                      <a:pt x="738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2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4" y="530"/>
                      <a:pt x="861" y="524"/>
                    </a:cubicBezTo>
                    <a:lnTo>
                      <a:pt x="861" y="524"/>
                    </a:lnTo>
                    <a:cubicBezTo>
                      <a:pt x="878" y="517"/>
                      <a:pt x="886" y="507"/>
                      <a:pt x="886" y="495"/>
                    </a:cubicBezTo>
                    <a:lnTo>
                      <a:pt x="886" y="495"/>
                    </a:lnTo>
                    <a:cubicBezTo>
                      <a:pt x="886" y="482"/>
                      <a:pt x="880" y="469"/>
                      <a:pt x="869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77" name="Freeform 404">
                <a:extLst>
                  <a:ext uri="{FF2B5EF4-FFF2-40B4-BE49-F238E27FC236}">
                    <a16:creationId xmlns="" xmlns:a16="http://schemas.microsoft.com/office/drawing/2014/main" id="{AAF08252-B7E4-2748-A688-4BEBE41B2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050" y="5097463"/>
                <a:ext cx="130175" cy="134937"/>
              </a:xfrm>
              <a:custGeom>
                <a:avLst/>
                <a:gdLst>
                  <a:gd name="T0" fmla="*/ 312 w 362"/>
                  <a:gd name="T1" fmla="*/ 112 h 377"/>
                  <a:gd name="T2" fmla="*/ 279 w 362"/>
                  <a:gd name="T3" fmla="*/ 73 h 377"/>
                  <a:gd name="T4" fmla="*/ 247 w 362"/>
                  <a:gd name="T5" fmla="*/ 35 h 377"/>
                  <a:gd name="T6" fmla="*/ 247 w 362"/>
                  <a:gd name="T7" fmla="*/ 35 h 377"/>
                  <a:gd name="T8" fmla="*/ 214 w 362"/>
                  <a:gd name="T9" fmla="*/ 10 h 377"/>
                  <a:gd name="T10" fmla="*/ 214 w 362"/>
                  <a:gd name="T11" fmla="*/ 10 h 377"/>
                  <a:gd name="T12" fmla="*/ 214 w 362"/>
                  <a:gd name="T13" fmla="*/ 10 h 377"/>
                  <a:gd name="T14" fmla="*/ 205 w 362"/>
                  <a:gd name="T15" fmla="*/ 6 h 377"/>
                  <a:gd name="T16" fmla="*/ 205 w 362"/>
                  <a:gd name="T17" fmla="*/ 6 h 377"/>
                  <a:gd name="T18" fmla="*/ 157 w 362"/>
                  <a:gd name="T19" fmla="*/ 6 h 377"/>
                  <a:gd name="T20" fmla="*/ 157 w 362"/>
                  <a:gd name="T21" fmla="*/ 6 h 377"/>
                  <a:gd name="T22" fmla="*/ 116 w 362"/>
                  <a:gd name="T23" fmla="*/ 35 h 377"/>
                  <a:gd name="T24" fmla="*/ 83 w 362"/>
                  <a:gd name="T25" fmla="*/ 73 h 377"/>
                  <a:gd name="T26" fmla="*/ 50 w 362"/>
                  <a:gd name="T27" fmla="*/ 112 h 377"/>
                  <a:gd name="T28" fmla="*/ 17 w 362"/>
                  <a:gd name="T29" fmla="*/ 150 h 377"/>
                  <a:gd name="T30" fmla="*/ 17 w 362"/>
                  <a:gd name="T31" fmla="*/ 150 h 377"/>
                  <a:gd name="T32" fmla="*/ 0 w 362"/>
                  <a:gd name="T33" fmla="*/ 188 h 377"/>
                  <a:gd name="T34" fmla="*/ 0 w 362"/>
                  <a:gd name="T35" fmla="*/ 188 h 377"/>
                  <a:gd name="T36" fmla="*/ 17 w 362"/>
                  <a:gd name="T37" fmla="*/ 226 h 377"/>
                  <a:gd name="T38" fmla="*/ 50 w 362"/>
                  <a:gd name="T39" fmla="*/ 264 h 377"/>
                  <a:gd name="T40" fmla="*/ 83 w 362"/>
                  <a:gd name="T41" fmla="*/ 303 h 377"/>
                  <a:gd name="T42" fmla="*/ 116 w 362"/>
                  <a:gd name="T43" fmla="*/ 342 h 377"/>
                  <a:gd name="T44" fmla="*/ 116 w 362"/>
                  <a:gd name="T45" fmla="*/ 342 h 377"/>
                  <a:gd name="T46" fmla="*/ 157 w 362"/>
                  <a:gd name="T47" fmla="*/ 370 h 377"/>
                  <a:gd name="T48" fmla="*/ 157 w 362"/>
                  <a:gd name="T49" fmla="*/ 370 h 377"/>
                  <a:gd name="T50" fmla="*/ 205 w 362"/>
                  <a:gd name="T51" fmla="*/ 370 h 377"/>
                  <a:gd name="T52" fmla="*/ 205 w 362"/>
                  <a:gd name="T53" fmla="*/ 370 h 377"/>
                  <a:gd name="T54" fmla="*/ 214 w 362"/>
                  <a:gd name="T55" fmla="*/ 366 h 377"/>
                  <a:gd name="T56" fmla="*/ 214 w 362"/>
                  <a:gd name="T57" fmla="*/ 367 h 377"/>
                  <a:gd name="T58" fmla="*/ 214 w 362"/>
                  <a:gd name="T59" fmla="*/ 367 h 377"/>
                  <a:gd name="T60" fmla="*/ 247 w 362"/>
                  <a:gd name="T61" fmla="*/ 342 h 377"/>
                  <a:gd name="T62" fmla="*/ 279 w 362"/>
                  <a:gd name="T63" fmla="*/ 303 h 377"/>
                  <a:gd name="T64" fmla="*/ 312 w 362"/>
                  <a:gd name="T65" fmla="*/ 264 h 377"/>
                  <a:gd name="T66" fmla="*/ 345 w 362"/>
                  <a:gd name="T67" fmla="*/ 226 h 377"/>
                  <a:gd name="T68" fmla="*/ 345 w 362"/>
                  <a:gd name="T69" fmla="*/ 226 h 377"/>
                  <a:gd name="T70" fmla="*/ 361 w 362"/>
                  <a:gd name="T71" fmla="*/ 188 h 377"/>
                  <a:gd name="T72" fmla="*/ 361 w 362"/>
                  <a:gd name="T73" fmla="*/ 188 h 377"/>
                  <a:gd name="T74" fmla="*/ 345 w 362"/>
                  <a:gd name="T75" fmla="*/ 150 h 377"/>
                  <a:gd name="T76" fmla="*/ 312 w 362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377">
                    <a:moveTo>
                      <a:pt x="312" y="112"/>
                    </a:moveTo>
                    <a:lnTo>
                      <a:pt x="279" y="73"/>
                    </a:lnTo>
                    <a:lnTo>
                      <a:pt x="247" y="35"/>
                    </a:lnTo>
                    <a:lnTo>
                      <a:pt x="247" y="35"/>
                    </a:lnTo>
                    <a:cubicBezTo>
                      <a:pt x="237" y="24"/>
                      <a:pt x="227" y="16"/>
                      <a:pt x="214" y="10"/>
                    </a:cubicBezTo>
                    <a:lnTo>
                      <a:pt x="214" y="10"/>
                    </a:lnTo>
                    <a:lnTo>
                      <a:pt x="214" y="10"/>
                    </a:lnTo>
                    <a:cubicBezTo>
                      <a:pt x="211" y="9"/>
                      <a:pt x="208" y="7"/>
                      <a:pt x="205" y="6"/>
                    </a:cubicBezTo>
                    <a:lnTo>
                      <a:pt x="205" y="6"/>
                    </a:lnTo>
                    <a:cubicBezTo>
                      <a:pt x="189" y="0"/>
                      <a:pt x="173" y="0"/>
                      <a:pt x="157" y="6"/>
                    </a:cubicBezTo>
                    <a:lnTo>
                      <a:pt x="157" y="6"/>
                    </a:lnTo>
                    <a:cubicBezTo>
                      <a:pt x="140" y="12"/>
                      <a:pt x="126" y="22"/>
                      <a:pt x="116" y="35"/>
                    </a:cubicBezTo>
                    <a:lnTo>
                      <a:pt x="83" y="73"/>
                    </a:lnTo>
                    <a:lnTo>
                      <a:pt x="50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4"/>
                      <a:pt x="17" y="226"/>
                    </a:cubicBezTo>
                    <a:lnTo>
                      <a:pt x="50" y="264"/>
                    </a:lnTo>
                    <a:lnTo>
                      <a:pt x="83" y="303"/>
                    </a:lnTo>
                    <a:lnTo>
                      <a:pt x="116" y="342"/>
                    </a:lnTo>
                    <a:lnTo>
                      <a:pt x="116" y="342"/>
                    </a:lnTo>
                    <a:cubicBezTo>
                      <a:pt x="126" y="354"/>
                      <a:pt x="140" y="364"/>
                      <a:pt x="157" y="370"/>
                    </a:cubicBezTo>
                    <a:lnTo>
                      <a:pt x="157" y="370"/>
                    </a:lnTo>
                    <a:cubicBezTo>
                      <a:pt x="173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4" y="366"/>
                    </a:cubicBezTo>
                    <a:lnTo>
                      <a:pt x="214" y="367"/>
                    </a:lnTo>
                    <a:lnTo>
                      <a:pt x="214" y="367"/>
                    </a:lnTo>
                    <a:cubicBezTo>
                      <a:pt x="227" y="360"/>
                      <a:pt x="237" y="352"/>
                      <a:pt x="247" y="342"/>
                    </a:cubicBezTo>
                    <a:lnTo>
                      <a:pt x="279" y="303"/>
                    </a:lnTo>
                    <a:lnTo>
                      <a:pt x="312" y="264"/>
                    </a:lnTo>
                    <a:lnTo>
                      <a:pt x="345" y="226"/>
                    </a:lnTo>
                    <a:lnTo>
                      <a:pt x="345" y="226"/>
                    </a:lnTo>
                    <a:cubicBezTo>
                      <a:pt x="356" y="214"/>
                      <a:pt x="361" y="201"/>
                      <a:pt x="361" y="188"/>
                    </a:cubicBezTo>
                    <a:lnTo>
                      <a:pt x="361" y="188"/>
                    </a:lnTo>
                    <a:cubicBezTo>
                      <a:pt x="361" y="175"/>
                      <a:pt x="356" y="162"/>
                      <a:pt x="345" y="150"/>
                    </a:cubicBezTo>
                    <a:lnTo>
                      <a:pt x="312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78" name="Freeform 405">
                <a:extLst>
                  <a:ext uri="{FF2B5EF4-FFF2-40B4-BE49-F238E27FC236}">
                    <a16:creationId xmlns="" xmlns:a16="http://schemas.microsoft.com/office/drawing/2014/main" id="{DBF80952-837E-E942-BA37-A6718477C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5" y="4903788"/>
                <a:ext cx="247650" cy="522287"/>
              </a:xfrm>
              <a:custGeom>
                <a:avLst/>
                <a:gdLst>
                  <a:gd name="T0" fmla="*/ 664 w 690"/>
                  <a:gd name="T1" fmla="*/ 7 h 1450"/>
                  <a:gd name="T2" fmla="*/ 615 w 690"/>
                  <a:gd name="T3" fmla="*/ 7 h 1450"/>
                  <a:gd name="T4" fmla="*/ 541 w 690"/>
                  <a:gd name="T5" fmla="*/ 73 h 1450"/>
                  <a:gd name="T6" fmla="*/ 410 w 690"/>
                  <a:gd name="T7" fmla="*/ 226 h 1450"/>
                  <a:gd name="T8" fmla="*/ 279 w 690"/>
                  <a:gd name="T9" fmla="*/ 380 h 1450"/>
                  <a:gd name="T10" fmla="*/ 214 w 690"/>
                  <a:gd name="T11" fmla="*/ 456 h 1450"/>
                  <a:gd name="T12" fmla="*/ 82 w 690"/>
                  <a:gd name="T13" fmla="*/ 609 h 1450"/>
                  <a:gd name="T14" fmla="*/ 17 w 690"/>
                  <a:gd name="T15" fmla="*/ 686 h 1450"/>
                  <a:gd name="T16" fmla="*/ 0 w 690"/>
                  <a:gd name="T17" fmla="*/ 724 h 1450"/>
                  <a:gd name="T18" fmla="*/ 17 w 690"/>
                  <a:gd name="T19" fmla="*/ 762 h 1450"/>
                  <a:gd name="T20" fmla="*/ 82 w 690"/>
                  <a:gd name="T21" fmla="*/ 839 h 1450"/>
                  <a:gd name="T22" fmla="*/ 148 w 690"/>
                  <a:gd name="T23" fmla="*/ 916 h 1450"/>
                  <a:gd name="T24" fmla="*/ 214 w 690"/>
                  <a:gd name="T25" fmla="*/ 992 h 1450"/>
                  <a:gd name="T26" fmla="*/ 279 w 690"/>
                  <a:gd name="T27" fmla="*/ 1068 h 1450"/>
                  <a:gd name="T28" fmla="*/ 345 w 690"/>
                  <a:gd name="T29" fmla="*/ 1145 h 1450"/>
                  <a:gd name="T30" fmla="*/ 410 w 690"/>
                  <a:gd name="T31" fmla="*/ 1222 h 1450"/>
                  <a:gd name="T32" fmla="*/ 476 w 690"/>
                  <a:gd name="T33" fmla="*/ 1299 h 1450"/>
                  <a:gd name="T34" fmla="*/ 541 w 690"/>
                  <a:gd name="T35" fmla="*/ 1375 h 1450"/>
                  <a:gd name="T36" fmla="*/ 574 w 690"/>
                  <a:gd name="T37" fmla="*/ 1414 h 1450"/>
                  <a:gd name="T38" fmla="*/ 615 w 690"/>
                  <a:gd name="T39" fmla="*/ 1443 h 1450"/>
                  <a:gd name="T40" fmla="*/ 664 w 690"/>
                  <a:gd name="T41" fmla="*/ 1443 h 1450"/>
                  <a:gd name="T42" fmla="*/ 689 w 690"/>
                  <a:gd name="T43" fmla="*/ 1414 h 1450"/>
                  <a:gd name="T44" fmla="*/ 639 w 690"/>
                  <a:gd name="T45" fmla="*/ 1337 h 1450"/>
                  <a:gd name="T46" fmla="*/ 508 w 690"/>
                  <a:gd name="T47" fmla="*/ 1184 h 1450"/>
                  <a:gd name="T48" fmla="*/ 377 w 690"/>
                  <a:gd name="T49" fmla="*/ 1031 h 1450"/>
                  <a:gd name="T50" fmla="*/ 312 w 690"/>
                  <a:gd name="T51" fmla="*/ 954 h 1450"/>
                  <a:gd name="T52" fmla="*/ 181 w 690"/>
                  <a:gd name="T53" fmla="*/ 800 h 1450"/>
                  <a:gd name="T54" fmla="*/ 148 w 690"/>
                  <a:gd name="T55" fmla="*/ 762 h 1450"/>
                  <a:gd name="T56" fmla="*/ 131 w 690"/>
                  <a:gd name="T57" fmla="*/ 724 h 1450"/>
                  <a:gd name="T58" fmla="*/ 181 w 690"/>
                  <a:gd name="T59" fmla="*/ 648 h 1450"/>
                  <a:gd name="T60" fmla="*/ 246 w 690"/>
                  <a:gd name="T61" fmla="*/ 571 h 1450"/>
                  <a:gd name="T62" fmla="*/ 312 w 690"/>
                  <a:gd name="T63" fmla="*/ 495 h 1450"/>
                  <a:gd name="T64" fmla="*/ 377 w 690"/>
                  <a:gd name="T65" fmla="*/ 418 h 1450"/>
                  <a:gd name="T66" fmla="*/ 443 w 690"/>
                  <a:gd name="T67" fmla="*/ 341 h 1450"/>
                  <a:gd name="T68" fmla="*/ 508 w 690"/>
                  <a:gd name="T69" fmla="*/ 265 h 1450"/>
                  <a:gd name="T70" fmla="*/ 574 w 690"/>
                  <a:gd name="T71" fmla="*/ 188 h 1450"/>
                  <a:gd name="T72" fmla="*/ 639 w 690"/>
                  <a:gd name="T73" fmla="*/ 112 h 1450"/>
                  <a:gd name="T74" fmla="*/ 672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4" y="7"/>
                    </a:moveTo>
                    <a:lnTo>
                      <a:pt x="664" y="7"/>
                    </a:lnTo>
                    <a:cubicBezTo>
                      <a:pt x="648" y="0"/>
                      <a:pt x="631" y="0"/>
                      <a:pt x="615" y="7"/>
                    </a:cubicBezTo>
                    <a:lnTo>
                      <a:pt x="615" y="7"/>
                    </a:lnTo>
                    <a:cubicBezTo>
                      <a:pt x="598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8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8" y="1436"/>
                      <a:pt x="615" y="1443"/>
                    </a:cubicBezTo>
                    <a:lnTo>
                      <a:pt x="615" y="1443"/>
                    </a:lnTo>
                    <a:cubicBezTo>
                      <a:pt x="631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3" y="1388"/>
                      <a:pt x="672" y="1375"/>
                    </a:cubicBezTo>
                    <a:lnTo>
                      <a:pt x="639" y="1337"/>
                    </a:lnTo>
                    <a:lnTo>
                      <a:pt x="541" y="1222"/>
                    </a:lnTo>
                    <a:lnTo>
                      <a:pt x="508" y="1184"/>
                    </a:lnTo>
                    <a:lnTo>
                      <a:pt x="476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8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0" y="12"/>
                      <a:pt x="66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9" name="Freeform 406">
                <a:extLst>
                  <a:ext uri="{FF2B5EF4-FFF2-40B4-BE49-F238E27FC236}">
                    <a16:creationId xmlns="" xmlns:a16="http://schemas.microsoft.com/office/drawing/2014/main" id="{A4D15A2E-5F7D-4849-8E9F-66E00482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0" y="5233988"/>
                <a:ext cx="319088" cy="190500"/>
              </a:xfrm>
              <a:custGeom>
                <a:avLst/>
                <a:gdLst>
                  <a:gd name="T0" fmla="*/ 607 w 887"/>
                  <a:gd name="T1" fmla="*/ 379 h 531"/>
                  <a:gd name="T2" fmla="*/ 574 w 887"/>
                  <a:gd name="T3" fmla="*/ 341 h 531"/>
                  <a:gd name="T4" fmla="*/ 607 w 887"/>
                  <a:gd name="T5" fmla="*/ 303 h 531"/>
                  <a:gd name="T6" fmla="*/ 639 w 887"/>
                  <a:gd name="T7" fmla="*/ 341 h 531"/>
                  <a:gd name="T8" fmla="*/ 542 w 887"/>
                  <a:gd name="T9" fmla="*/ 303 h 531"/>
                  <a:gd name="T10" fmla="*/ 508 w 887"/>
                  <a:gd name="T11" fmla="*/ 265 h 531"/>
                  <a:gd name="T12" fmla="*/ 542 w 887"/>
                  <a:gd name="T13" fmla="*/ 226 h 531"/>
                  <a:gd name="T14" fmla="*/ 574 w 887"/>
                  <a:gd name="T15" fmla="*/ 265 h 531"/>
                  <a:gd name="T16" fmla="*/ 542 w 887"/>
                  <a:gd name="T17" fmla="*/ 303 h 531"/>
                  <a:gd name="T18" fmla="*/ 475 w 887"/>
                  <a:gd name="T19" fmla="*/ 245 h 531"/>
                  <a:gd name="T20" fmla="*/ 412 w 887"/>
                  <a:gd name="T21" fmla="*/ 245 h 531"/>
                  <a:gd name="T22" fmla="*/ 380 w 887"/>
                  <a:gd name="T23" fmla="*/ 188 h 531"/>
                  <a:gd name="T24" fmla="*/ 412 w 887"/>
                  <a:gd name="T25" fmla="*/ 131 h 531"/>
                  <a:gd name="T26" fmla="*/ 475 w 887"/>
                  <a:gd name="T27" fmla="*/ 131 h 531"/>
                  <a:gd name="T28" fmla="*/ 506 w 887"/>
                  <a:gd name="T29" fmla="*/ 188 h 531"/>
                  <a:gd name="T30" fmla="*/ 344 w 887"/>
                  <a:gd name="T31" fmla="*/ 303 h 531"/>
                  <a:gd name="T32" fmla="*/ 312 w 887"/>
                  <a:gd name="T33" fmla="*/ 265 h 531"/>
                  <a:gd name="T34" fmla="*/ 344 w 887"/>
                  <a:gd name="T35" fmla="*/ 226 h 531"/>
                  <a:gd name="T36" fmla="*/ 377 w 887"/>
                  <a:gd name="T37" fmla="*/ 265 h 531"/>
                  <a:gd name="T38" fmla="*/ 344 w 887"/>
                  <a:gd name="T39" fmla="*/ 303 h 531"/>
                  <a:gd name="T40" fmla="*/ 279 w 887"/>
                  <a:gd name="T41" fmla="*/ 379 h 531"/>
                  <a:gd name="T42" fmla="*/ 246 w 887"/>
                  <a:gd name="T43" fmla="*/ 341 h 531"/>
                  <a:gd name="T44" fmla="*/ 279 w 887"/>
                  <a:gd name="T45" fmla="*/ 303 h 531"/>
                  <a:gd name="T46" fmla="*/ 312 w 887"/>
                  <a:gd name="T47" fmla="*/ 341 h 531"/>
                  <a:gd name="T48" fmla="*/ 508 w 887"/>
                  <a:gd name="T49" fmla="*/ 35 h 531"/>
                  <a:gd name="T50" fmla="*/ 468 w 887"/>
                  <a:gd name="T51" fmla="*/ 6 h 531"/>
                  <a:gd name="T52" fmla="*/ 418 w 887"/>
                  <a:gd name="T53" fmla="*/ 6 h 531"/>
                  <a:gd name="T54" fmla="*/ 377 w 887"/>
                  <a:gd name="T55" fmla="*/ 35 h 531"/>
                  <a:gd name="T56" fmla="*/ 312 w 887"/>
                  <a:gd name="T57" fmla="*/ 112 h 531"/>
                  <a:gd name="T58" fmla="*/ 246 w 887"/>
                  <a:gd name="T59" fmla="*/ 188 h 531"/>
                  <a:gd name="T60" fmla="*/ 181 w 887"/>
                  <a:gd name="T61" fmla="*/ 265 h 531"/>
                  <a:gd name="T62" fmla="*/ 116 w 887"/>
                  <a:gd name="T63" fmla="*/ 341 h 531"/>
                  <a:gd name="T64" fmla="*/ 50 w 887"/>
                  <a:gd name="T65" fmla="*/ 418 h 531"/>
                  <a:gd name="T66" fmla="*/ 17 w 887"/>
                  <a:gd name="T67" fmla="*/ 456 h 531"/>
                  <a:gd name="T68" fmla="*/ 0 w 887"/>
                  <a:gd name="T69" fmla="*/ 495 h 531"/>
                  <a:gd name="T70" fmla="*/ 26 w 887"/>
                  <a:gd name="T71" fmla="*/ 524 h 531"/>
                  <a:gd name="T72" fmla="*/ 74 w 887"/>
                  <a:gd name="T73" fmla="*/ 524 h 531"/>
                  <a:gd name="T74" fmla="*/ 181 w 887"/>
                  <a:gd name="T75" fmla="*/ 418 h 531"/>
                  <a:gd name="T76" fmla="*/ 213 w 887"/>
                  <a:gd name="T77" fmla="*/ 399 h 531"/>
                  <a:gd name="T78" fmla="*/ 246 w 887"/>
                  <a:gd name="T79" fmla="*/ 418 h 531"/>
                  <a:gd name="T80" fmla="*/ 279 w 887"/>
                  <a:gd name="T81" fmla="*/ 437 h 531"/>
                  <a:gd name="T82" fmla="*/ 312 w 887"/>
                  <a:gd name="T83" fmla="*/ 418 h 531"/>
                  <a:gd name="T84" fmla="*/ 377 w 887"/>
                  <a:gd name="T85" fmla="*/ 341 h 531"/>
                  <a:gd name="T86" fmla="*/ 418 w 887"/>
                  <a:gd name="T87" fmla="*/ 313 h 531"/>
                  <a:gd name="T88" fmla="*/ 468 w 887"/>
                  <a:gd name="T89" fmla="*/ 313 h 531"/>
                  <a:gd name="T90" fmla="*/ 508 w 887"/>
                  <a:gd name="T91" fmla="*/ 341 h 531"/>
                  <a:gd name="T92" fmla="*/ 574 w 887"/>
                  <a:gd name="T93" fmla="*/ 418 h 531"/>
                  <a:gd name="T94" fmla="*/ 607 w 887"/>
                  <a:gd name="T95" fmla="*/ 437 h 531"/>
                  <a:gd name="T96" fmla="*/ 640 w 887"/>
                  <a:gd name="T97" fmla="*/ 418 h 531"/>
                  <a:gd name="T98" fmla="*/ 673 w 887"/>
                  <a:gd name="T99" fmla="*/ 399 h 531"/>
                  <a:gd name="T100" fmla="*/ 705 w 887"/>
                  <a:gd name="T101" fmla="*/ 418 h 531"/>
                  <a:gd name="T102" fmla="*/ 771 w 887"/>
                  <a:gd name="T103" fmla="*/ 495 h 531"/>
                  <a:gd name="T104" fmla="*/ 811 w 887"/>
                  <a:gd name="T105" fmla="*/ 524 h 531"/>
                  <a:gd name="T106" fmla="*/ 861 w 887"/>
                  <a:gd name="T107" fmla="*/ 524 h 531"/>
                  <a:gd name="T108" fmla="*/ 886 w 887"/>
                  <a:gd name="T109" fmla="*/ 495 h 531"/>
                  <a:gd name="T110" fmla="*/ 869 w 887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7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9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9" y="379"/>
                      <a:pt x="607" y="379"/>
                    </a:cubicBezTo>
                    <a:close/>
                    <a:moveTo>
                      <a:pt x="542" y="303"/>
                    </a:moveTo>
                    <a:lnTo>
                      <a:pt x="542" y="303"/>
                    </a:lnTo>
                    <a:cubicBezTo>
                      <a:pt x="520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20" y="226"/>
                      <a:pt x="542" y="226"/>
                    </a:cubicBezTo>
                    <a:lnTo>
                      <a:pt x="542" y="226"/>
                    </a:lnTo>
                    <a:cubicBezTo>
                      <a:pt x="564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4" y="303"/>
                      <a:pt x="542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4" y="258"/>
                      <a:pt x="433" y="258"/>
                      <a:pt x="412" y="245"/>
                    </a:cubicBezTo>
                    <a:lnTo>
                      <a:pt x="412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2" y="131"/>
                    </a:cubicBezTo>
                    <a:lnTo>
                      <a:pt x="412" y="131"/>
                    </a:lnTo>
                    <a:cubicBezTo>
                      <a:pt x="433" y="118"/>
                      <a:pt x="454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1" y="303"/>
                      <a:pt x="312" y="316"/>
                      <a:pt x="312" y="341"/>
                    </a:cubicBezTo>
                    <a:lnTo>
                      <a:pt x="312" y="341"/>
                    </a:lnTo>
                    <a:cubicBezTo>
                      <a:pt x="312" y="367"/>
                      <a:pt x="301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8" y="22"/>
                      <a:pt x="484" y="12"/>
                      <a:pt x="468" y="6"/>
                    </a:cubicBezTo>
                    <a:lnTo>
                      <a:pt x="468" y="6"/>
                    </a:lnTo>
                    <a:cubicBezTo>
                      <a:pt x="452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2" y="12"/>
                      <a:pt x="389" y="22"/>
                      <a:pt x="377" y="35"/>
                    </a:cubicBezTo>
                    <a:lnTo>
                      <a:pt x="344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6" y="341"/>
                    </a:lnTo>
                    <a:lnTo>
                      <a:pt x="82" y="380"/>
                    </a:lnTo>
                    <a:lnTo>
                      <a:pt x="50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9" y="517"/>
                      <a:pt x="26" y="524"/>
                    </a:cubicBezTo>
                    <a:lnTo>
                      <a:pt x="26" y="524"/>
                    </a:lnTo>
                    <a:cubicBezTo>
                      <a:pt x="41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6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2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5" y="399"/>
                      <a:pt x="236" y="405"/>
                      <a:pt x="246" y="418"/>
                    </a:cubicBezTo>
                    <a:lnTo>
                      <a:pt x="246" y="418"/>
                    </a:lnTo>
                    <a:cubicBezTo>
                      <a:pt x="258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1" y="431"/>
                      <a:pt x="312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9" y="328"/>
                      <a:pt x="402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2" y="306"/>
                      <a:pt x="468" y="313"/>
                    </a:cubicBezTo>
                    <a:lnTo>
                      <a:pt x="468" y="313"/>
                    </a:lnTo>
                    <a:cubicBezTo>
                      <a:pt x="484" y="319"/>
                      <a:pt x="498" y="328"/>
                      <a:pt x="508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7" y="437"/>
                    </a:cubicBezTo>
                    <a:lnTo>
                      <a:pt x="607" y="437"/>
                    </a:lnTo>
                    <a:cubicBezTo>
                      <a:pt x="618" y="437"/>
                      <a:pt x="629" y="431"/>
                      <a:pt x="640" y="418"/>
                    </a:cubicBezTo>
                    <a:lnTo>
                      <a:pt x="640" y="418"/>
                    </a:lnTo>
                    <a:cubicBezTo>
                      <a:pt x="650" y="405"/>
                      <a:pt x="662" y="399"/>
                      <a:pt x="673" y="399"/>
                    </a:cubicBezTo>
                    <a:lnTo>
                      <a:pt x="673" y="399"/>
                    </a:lnTo>
                    <a:cubicBezTo>
                      <a:pt x="684" y="399"/>
                      <a:pt x="695" y="405"/>
                      <a:pt x="705" y="418"/>
                    </a:cubicBezTo>
                    <a:lnTo>
                      <a:pt x="738" y="456"/>
                    </a:lnTo>
                    <a:lnTo>
                      <a:pt x="771" y="495"/>
                    </a:lnTo>
                    <a:lnTo>
                      <a:pt x="771" y="495"/>
                    </a:lnTo>
                    <a:cubicBezTo>
                      <a:pt x="781" y="507"/>
                      <a:pt x="796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5" y="530"/>
                      <a:pt x="861" y="524"/>
                    </a:cubicBezTo>
                    <a:lnTo>
                      <a:pt x="861" y="524"/>
                    </a:lnTo>
                    <a:cubicBezTo>
                      <a:pt x="877" y="517"/>
                      <a:pt x="886" y="507"/>
                      <a:pt x="886" y="495"/>
                    </a:cubicBezTo>
                    <a:lnTo>
                      <a:pt x="886" y="495"/>
                    </a:lnTo>
                    <a:cubicBezTo>
                      <a:pt x="886" y="482"/>
                      <a:pt x="880" y="469"/>
                      <a:pt x="869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80" name="Freeform 407">
                <a:extLst>
                  <a:ext uri="{FF2B5EF4-FFF2-40B4-BE49-F238E27FC236}">
                    <a16:creationId xmlns="" xmlns:a16="http://schemas.microsoft.com/office/drawing/2014/main" id="{976856DD-EEA2-E54A-B28C-C6DD27031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8775" y="4902200"/>
                <a:ext cx="555625" cy="523875"/>
              </a:xfrm>
              <a:custGeom>
                <a:avLst/>
                <a:gdLst>
                  <a:gd name="T0" fmla="*/ 983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29 w 1542"/>
                  <a:gd name="T17" fmla="*/ 191 h 1455"/>
                  <a:gd name="T18" fmla="*/ 1065 w 1542"/>
                  <a:gd name="T19" fmla="*/ 383 h 1455"/>
                  <a:gd name="T20" fmla="*/ 901 w 1542"/>
                  <a:gd name="T21" fmla="*/ 574 h 1455"/>
                  <a:gd name="T22" fmla="*/ 835 w 1542"/>
                  <a:gd name="T23" fmla="*/ 651 h 1455"/>
                  <a:gd name="T24" fmla="*/ 746 w 1542"/>
                  <a:gd name="T25" fmla="*/ 680 h 1455"/>
                  <a:gd name="T26" fmla="*/ 671 w 1542"/>
                  <a:gd name="T27" fmla="*/ 612 h 1455"/>
                  <a:gd name="T28" fmla="*/ 573 w 1542"/>
                  <a:gd name="T29" fmla="*/ 498 h 1455"/>
                  <a:gd name="T30" fmla="*/ 475 w 1542"/>
                  <a:gd name="T31" fmla="*/ 383 h 1455"/>
                  <a:gd name="T32" fmla="*/ 377 w 1542"/>
                  <a:gd name="T33" fmla="*/ 268 h 1455"/>
                  <a:gd name="T34" fmla="*/ 278 w 1542"/>
                  <a:gd name="T35" fmla="*/ 153 h 1455"/>
                  <a:gd name="T36" fmla="*/ 180 w 1542"/>
                  <a:gd name="T37" fmla="*/ 38 h 1455"/>
                  <a:gd name="T38" fmla="*/ 139 w 1542"/>
                  <a:gd name="T39" fmla="*/ 10 h 1455"/>
                  <a:gd name="T40" fmla="*/ 24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5 w 1542"/>
                  <a:gd name="T49" fmla="*/ 612 h 1455"/>
                  <a:gd name="T50" fmla="*/ 540 w 1542"/>
                  <a:gd name="T51" fmla="*/ 689 h 1455"/>
                  <a:gd name="T52" fmla="*/ 540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4 w 1542"/>
                  <a:gd name="T67" fmla="*/ 1446 h 1455"/>
                  <a:gd name="T68" fmla="*/ 139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0 w 1542"/>
                  <a:gd name="T75" fmla="*/ 995 h 1455"/>
                  <a:gd name="T76" fmla="*/ 704 w 1542"/>
                  <a:gd name="T77" fmla="*/ 803 h 1455"/>
                  <a:gd name="T78" fmla="*/ 746 w 1542"/>
                  <a:gd name="T79" fmla="*/ 775 h 1455"/>
                  <a:gd name="T80" fmla="*/ 835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1 w 1542"/>
                  <a:gd name="T87" fmla="*/ 1148 h 1455"/>
                  <a:gd name="T88" fmla="*/ 1229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6" y="0"/>
                      <a:pt x="1417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1" y="25"/>
                      <a:pt x="1360" y="38"/>
                    </a:cubicBezTo>
                    <a:lnTo>
                      <a:pt x="1328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1" y="574"/>
                    </a:lnTo>
                    <a:lnTo>
                      <a:pt x="868" y="612"/>
                    </a:lnTo>
                    <a:lnTo>
                      <a:pt x="835" y="651"/>
                    </a:lnTo>
                    <a:lnTo>
                      <a:pt x="835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2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4" y="651"/>
                    </a:cubicBezTo>
                    <a:lnTo>
                      <a:pt x="671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3" y="498"/>
                    </a:lnTo>
                    <a:lnTo>
                      <a:pt x="540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3" y="344"/>
                    </a:lnTo>
                    <a:lnTo>
                      <a:pt x="409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8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69" y="25"/>
                      <a:pt x="155" y="15"/>
                      <a:pt x="139" y="10"/>
                    </a:cubicBezTo>
                    <a:lnTo>
                      <a:pt x="139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4" y="10"/>
                    </a:cubicBezTo>
                    <a:lnTo>
                      <a:pt x="24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5" y="63"/>
                      <a:pt x="16" y="76"/>
                    </a:cubicBezTo>
                    <a:lnTo>
                      <a:pt x="114" y="191"/>
                    </a:lnTo>
                    <a:lnTo>
                      <a:pt x="148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0" y="689"/>
                    </a:lnTo>
                    <a:lnTo>
                      <a:pt x="540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0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3" y="881"/>
                    </a:lnTo>
                    <a:lnTo>
                      <a:pt x="409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8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8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6" y="1378"/>
                    </a:lnTo>
                    <a:lnTo>
                      <a:pt x="16" y="1378"/>
                    </a:lnTo>
                    <a:cubicBezTo>
                      <a:pt x="5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4" y="1446"/>
                    </a:cubicBezTo>
                    <a:lnTo>
                      <a:pt x="24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39" y="1446"/>
                    </a:cubicBezTo>
                    <a:lnTo>
                      <a:pt x="139" y="1446"/>
                    </a:lnTo>
                    <a:cubicBezTo>
                      <a:pt x="155" y="1439"/>
                      <a:pt x="169" y="1429"/>
                      <a:pt x="180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09" y="1148"/>
                    </a:lnTo>
                    <a:lnTo>
                      <a:pt x="508" y="1034"/>
                    </a:lnTo>
                    <a:lnTo>
                      <a:pt x="540" y="995"/>
                    </a:lnTo>
                    <a:lnTo>
                      <a:pt x="573" y="957"/>
                    </a:lnTo>
                    <a:lnTo>
                      <a:pt x="671" y="842"/>
                    </a:lnTo>
                    <a:lnTo>
                      <a:pt x="704" y="803"/>
                    </a:lnTo>
                    <a:lnTo>
                      <a:pt x="704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2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5" y="803"/>
                    </a:cubicBezTo>
                    <a:lnTo>
                      <a:pt x="868" y="842"/>
                    </a:lnTo>
                    <a:lnTo>
                      <a:pt x="901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1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7" y="1452"/>
                      <a:pt x="1436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81" name="Freeform 408">
                <a:extLst>
                  <a:ext uri="{FF2B5EF4-FFF2-40B4-BE49-F238E27FC236}">
                    <a16:creationId xmlns="" xmlns:a16="http://schemas.microsoft.com/office/drawing/2014/main" id="{03ED65E4-33C7-B848-B61D-23E38740E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6938" y="4903788"/>
                <a:ext cx="319087" cy="190500"/>
              </a:xfrm>
              <a:custGeom>
                <a:avLst/>
                <a:gdLst>
                  <a:gd name="T0" fmla="*/ 279 w 887"/>
                  <a:gd name="T1" fmla="*/ 150 h 530"/>
                  <a:gd name="T2" fmla="*/ 312 w 887"/>
                  <a:gd name="T3" fmla="*/ 188 h 530"/>
                  <a:gd name="T4" fmla="*/ 279 w 887"/>
                  <a:gd name="T5" fmla="*/ 226 h 530"/>
                  <a:gd name="T6" fmla="*/ 247 w 887"/>
                  <a:gd name="T7" fmla="*/ 188 h 530"/>
                  <a:gd name="T8" fmla="*/ 345 w 887"/>
                  <a:gd name="T9" fmla="*/ 227 h 530"/>
                  <a:gd name="T10" fmla="*/ 377 w 887"/>
                  <a:gd name="T11" fmla="*/ 265 h 530"/>
                  <a:gd name="T12" fmla="*/ 345 w 887"/>
                  <a:gd name="T13" fmla="*/ 302 h 530"/>
                  <a:gd name="T14" fmla="*/ 312 w 887"/>
                  <a:gd name="T15" fmla="*/ 265 h 530"/>
                  <a:gd name="T16" fmla="*/ 345 w 887"/>
                  <a:gd name="T17" fmla="*/ 227 h 530"/>
                  <a:gd name="T18" fmla="*/ 412 w 887"/>
                  <a:gd name="T19" fmla="*/ 284 h 530"/>
                  <a:gd name="T20" fmla="*/ 475 w 887"/>
                  <a:gd name="T21" fmla="*/ 284 h 530"/>
                  <a:gd name="T22" fmla="*/ 506 w 887"/>
                  <a:gd name="T23" fmla="*/ 341 h 530"/>
                  <a:gd name="T24" fmla="*/ 475 w 887"/>
                  <a:gd name="T25" fmla="*/ 398 h 530"/>
                  <a:gd name="T26" fmla="*/ 412 w 887"/>
                  <a:gd name="T27" fmla="*/ 398 h 530"/>
                  <a:gd name="T28" fmla="*/ 380 w 887"/>
                  <a:gd name="T29" fmla="*/ 341 h 530"/>
                  <a:gd name="T30" fmla="*/ 541 w 887"/>
                  <a:gd name="T31" fmla="*/ 227 h 530"/>
                  <a:gd name="T32" fmla="*/ 574 w 887"/>
                  <a:gd name="T33" fmla="*/ 265 h 530"/>
                  <a:gd name="T34" fmla="*/ 541 w 887"/>
                  <a:gd name="T35" fmla="*/ 302 h 530"/>
                  <a:gd name="T36" fmla="*/ 508 w 887"/>
                  <a:gd name="T37" fmla="*/ 265 h 530"/>
                  <a:gd name="T38" fmla="*/ 541 w 887"/>
                  <a:gd name="T39" fmla="*/ 227 h 530"/>
                  <a:gd name="T40" fmla="*/ 607 w 887"/>
                  <a:gd name="T41" fmla="*/ 150 h 530"/>
                  <a:gd name="T42" fmla="*/ 639 w 887"/>
                  <a:gd name="T43" fmla="*/ 188 h 530"/>
                  <a:gd name="T44" fmla="*/ 607 w 887"/>
                  <a:gd name="T45" fmla="*/ 226 h 530"/>
                  <a:gd name="T46" fmla="*/ 574 w 887"/>
                  <a:gd name="T47" fmla="*/ 188 h 530"/>
                  <a:gd name="T48" fmla="*/ 115 w 887"/>
                  <a:gd name="T49" fmla="*/ 188 h 530"/>
                  <a:gd name="T50" fmla="*/ 181 w 887"/>
                  <a:gd name="T51" fmla="*/ 265 h 530"/>
                  <a:gd name="T52" fmla="*/ 312 w 887"/>
                  <a:gd name="T53" fmla="*/ 418 h 530"/>
                  <a:gd name="T54" fmla="*/ 377 w 887"/>
                  <a:gd name="T55" fmla="*/ 495 h 530"/>
                  <a:gd name="T56" fmla="*/ 418 w 887"/>
                  <a:gd name="T57" fmla="*/ 523 h 530"/>
                  <a:gd name="T58" fmla="*/ 467 w 887"/>
                  <a:gd name="T59" fmla="*/ 523 h 530"/>
                  <a:gd name="T60" fmla="*/ 508 w 887"/>
                  <a:gd name="T61" fmla="*/ 495 h 530"/>
                  <a:gd name="T62" fmla="*/ 639 w 887"/>
                  <a:gd name="T63" fmla="*/ 341 h 530"/>
                  <a:gd name="T64" fmla="*/ 770 w 887"/>
                  <a:gd name="T65" fmla="*/ 188 h 530"/>
                  <a:gd name="T66" fmla="*/ 836 w 887"/>
                  <a:gd name="T67" fmla="*/ 112 h 530"/>
                  <a:gd name="T68" fmla="*/ 869 w 887"/>
                  <a:gd name="T69" fmla="*/ 73 h 530"/>
                  <a:gd name="T70" fmla="*/ 886 w 887"/>
                  <a:gd name="T71" fmla="*/ 35 h 530"/>
                  <a:gd name="T72" fmla="*/ 861 w 887"/>
                  <a:gd name="T73" fmla="*/ 7 h 530"/>
                  <a:gd name="T74" fmla="*/ 811 w 887"/>
                  <a:gd name="T75" fmla="*/ 7 h 530"/>
                  <a:gd name="T76" fmla="*/ 738 w 887"/>
                  <a:gd name="T77" fmla="*/ 73 h 530"/>
                  <a:gd name="T78" fmla="*/ 705 w 887"/>
                  <a:gd name="T79" fmla="*/ 112 h 530"/>
                  <a:gd name="T80" fmla="*/ 672 w 887"/>
                  <a:gd name="T81" fmla="*/ 130 h 530"/>
                  <a:gd name="T82" fmla="*/ 639 w 887"/>
                  <a:gd name="T83" fmla="*/ 112 h 530"/>
                  <a:gd name="T84" fmla="*/ 607 w 887"/>
                  <a:gd name="T85" fmla="*/ 92 h 530"/>
                  <a:gd name="T86" fmla="*/ 508 w 887"/>
                  <a:gd name="T87" fmla="*/ 188 h 530"/>
                  <a:gd name="T88" fmla="*/ 467 w 887"/>
                  <a:gd name="T89" fmla="*/ 217 h 530"/>
                  <a:gd name="T90" fmla="*/ 418 w 887"/>
                  <a:gd name="T91" fmla="*/ 217 h 530"/>
                  <a:gd name="T92" fmla="*/ 377 w 887"/>
                  <a:gd name="T93" fmla="*/ 188 h 530"/>
                  <a:gd name="T94" fmla="*/ 312 w 887"/>
                  <a:gd name="T95" fmla="*/ 112 h 530"/>
                  <a:gd name="T96" fmla="*/ 279 w 887"/>
                  <a:gd name="T97" fmla="*/ 92 h 530"/>
                  <a:gd name="T98" fmla="*/ 246 w 887"/>
                  <a:gd name="T99" fmla="*/ 112 h 530"/>
                  <a:gd name="T100" fmla="*/ 213 w 887"/>
                  <a:gd name="T101" fmla="*/ 130 h 530"/>
                  <a:gd name="T102" fmla="*/ 181 w 887"/>
                  <a:gd name="T103" fmla="*/ 112 h 530"/>
                  <a:gd name="T104" fmla="*/ 115 w 887"/>
                  <a:gd name="T105" fmla="*/ 35 h 530"/>
                  <a:gd name="T106" fmla="*/ 74 w 887"/>
                  <a:gd name="T107" fmla="*/ 7 h 530"/>
                  <a:gd name="T108" fmla="*/ 25 w 887"/>
                  <a:gd name="T109" fmla="*/ 7 h 530"/>
                  <a:gd name="T110" fmla="*/ 0 w 887"/>
                  <a:gd name="T111" fmla="*/ 35 h 530"/>
                  <a:gd name="T112" fmla="*/ 115 w 887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7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1" y="150"/>
                      <a:pt x="312" y="163"/>
                      <a:pt x="312" y="188"/>
                    </a:cubicBezTo>
                    <a:lnTo>
                      <a:pt x="312" y="188"/>
                    </a:lnTo>
                    <a:cubicBezTo>
                      <a:pt x="312" y="213"/>
                      <a:pt x="301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7" y="213"/>
                      <a:pt x="247" y="188"/>
                    </a:cubicBezTo>
                    <a:lnTo>
                      <a:pt x="247" y="188"/>
                    </a:lnTo>
                    <a:cubicBezTo>
                      <a:pt x="247" y="163"/>
                      <a:pt x="257" y="150"/>
                      <a:pt x="279" y="150"/>
                    </a:cubicBezTo>
                    <a:close/>
                    <a:moveTo>
                      <a:pt x="345" y="227"/>
                    </a:moveTo>
                    <a:lnTo>
                      <a:pt x="345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5" y="302"/>
                    </a:cubicBezTo>
                    <a:lnTo>
                      <a:pt x="345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5" y="227"/>
                    </a:cubicBezTo>
                    <a:close/>
                    <a:moveTo>
                      <a:pt x="412" y="284"/>
                    </a:moveTo>
                    <a:lnTo>
                      <a:pt x="412" y="284"/>
                    </a:lnTo>
                    <a:cubicBezTo>
                      <a:pt x="433" y="271"/>
                      <a:pt x="453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3" y="411"/>
                      <a:pt x="433" y="411"/>
                      <a:pt x="412" y="398"/>
                    </a:cubicBezTo>
                    <a:lnTo>
                      <a:pt x="412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2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5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9" y="507"/>
                      <a:pt x="402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4" y="517"/>
                      <a:pt x="497" y="507"/>
                      <a:pt x="508" y="495"/>
                    </a:cubicBezTo>
                    <a:lnTo>
                      <a:pt x="607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9" y="73"/>
                    </a:lnTo>
                    <a:lnTo>
                      <a:pt x="869" y="73"/>
                    </a:lnTo>
                    <a:cubicBezTo>
                      <a:pt x="880" y="60"/>
                      <a:pt x="886" y="48"/>
                      <a:pt x="886" y="35"/>
                    </a:cubicBezTo>
                    <a:lnTo>
                      <a:pt x="886" y="35"/>
                    </a:lnTo>
                    <a:cubicBezTo>
                      <a:pt x="886" y="22"/>
                      <a:pt x="878" y="12"/>
                      <a:pt x="861" y="7"/>
                    </a:cubicBezTo>
                    <a:lnTo>
                      <a:pt x="861" y="7"/>
                    </a:lnTo>
                    <a:cubicBezTo>
                      <a:pt x="844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2" y="22"/>
                      <a:pt x="770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1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8" y="92"/>
                      <a:pt x="607" y="92"/>
                    </a:cubicBezTo>
                    <a:lnTo>
                      <a:pt x="607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4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2" y="210"/>
                      <a:pt x="389" y="201"/>
                      <a:pt x="377" y="188"/>
                    </a:cubicBezTo>
                    <a:lnTo>
                      <a:pt x="345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1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3" y="130"/>
                      <a:pt x="191" y="124"/>
                      <a:pt x="181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2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82" name="Freeform 409">
                <a:extLst>
                  <a:ext uri="{FF2B5EF4-FFF2-40B4-BE49-F238E27FC236}">
                    <a16:creationId xmlns="" xmlns:a16="http://schemas.microsoft.com/office/drawing/2014/main" id="{75AE0272-8D12-3C44-9EE9-C17E01D4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100638"/>
                <a:ext cx="53975" cy="128587"/>
              </a:xfrm>
              <a:custGeom>
                <a:avLst/>
                <a:gdLst>
                  <a:gd name="T0" fmla="*/ 65 w 148"/>
                  <a:gd name="T1" fmla="*/ 293 h 358"/>
                  <a:gd name="T2" fmla="*/ 98 w 148"/>
                  <a:gd name="T3" fmla="*/ 254 h 358"/>
                  <a:gd name="T4" fmla="*/ 131 w 148"/>
                  <a:gd name="T5" fmla="*/ 216 h 358"/>
                  <a:gd name="T6" fmla="*/ 131 w 148"/>
                  <a:gd name="T7" fmla="*/ 216 h 358"/>
                  <a:gd name="T8" fmla="*/ 147 w 148"/>
                  <a:gd name="T9" fmla="*/ 178 h 358"/>
                  <a:gd name="T10" fmla="*/ 147 w 148"/>
                  <a:gd name="T11" fmla="*/ 178 h 358"/>
                  <a:gd name="T12" fmla="*/ 131 w 148"/>
                  <a:gd name="T13" fmla="*/ 140 h 358"/>
                  <a:gd name="T14" fmla="*/ 98 w 148"/>
                  <a:gd name="T15" fmla="*/ 102 h 358"/>
                  <a:gd name="T16" fmla="*/ 65 w 148"/>
                  <a:gd name="T17" fmla="*/ 63 h 358"/>
                  <a:gd name="T18" fmla="*/ 33 w 148"/>
                  <a:gd name="T19" fmla="*/ 25 h 358"/>
                  <a:gd name="T20" fmla="*/ 33 w 148"/>
                  <a:gd name="T21" fmla="*/ 25 h 358"/>
                  <a:gd name="T22" fmla="*/ 0 w 148"/>
                  <a:gd name="T23" fmla="*/ 0 h 358"/>
                  <a:gd name="T24" fmla="*/ 0 w 148"/>
                  <a:gd name="T25" fmla="*/ 357 h 358"/>
                  <a:gd name="T26" fmla="*/ 0 w 148"/>
                  <a:gd name="T27" fmla="*/ 357 h 358"/>
                  <a:gd name="T28" fmla="*/ 33 w 148"/>
                  <a:gd name="T29" fmla="*/ 331 h 358"/>
                  <a:gd name="T30" fmla="*/ 65 w 148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358">
                    <a:moveTo>
                      <a:pt x="65" y="293"/>
                    </a:moveTo>
                    <a:lnTo>
                      <a:pt x="98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2" y="204"/>
                      <a:pt x="147" y="191"/>
                      <a:pt x="147" y="178"/>
                    </a:cubicBezTo>
                    <a:lnTo>
                      <a:pt x="147" y="178"/>
                    </a:lnTo>
                    <a:cubicBezTo>
                      <a:pt x="147" y="165"/>
                      <a:pt x="142" y="152"/>
                      <a:pt x="131" y="140"/>
                    </a:cubicBezTo>
                    <a:lnTo>
                      <a:pt x="98" y="102"/>
                    </a:lnTo>
                    <a:lnTo>
                      <a:pt x="65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3" y="342"/>
                      <a:pt x="33" y="331"/>
                    </a:cubicBezTo>
                    <a:lnTo>
                      <a:pt x="65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83" name="Freeform 410">
                <a:extLst>
                  <a:ext uri="{FF2B5EF4-FFF2-40B4-BE49-F238E27FC236}">
                    <a16:creationId xmlns="" xmlns:a16="http://schemas.microsoft.com/office/drawing/2014/main" id="{FC129D11-4922-5B48-9C9B-B12DD71BE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935538"/>
                <a:ext cx="195262" cy="460375"/>
              </a:xfrm>
              <a:custGeom>
                <a:avLst/>
                <a:gdLst>
                  <a:gd name="T0" fmla="*/ 65 w 542"/>
                  <a:gd name="T1" fmla="*/ 1213 h 1277"/>
                  <a:gd name="T2" fmla="*/ 98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29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0 w 542"/>
                  <a:gd name="T19" fmla="*/ 868 h 1277"/>
                  <a:gd name="T20" fmla="*/ 393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1 w 542"/>
                  <a:gd name="T27" fmla="*/ 714 h 1277"/>
                  <a:gd name="T28" fmla="*/ 524 w 542"/>
                  <a:gd name="T29" fmla="*/ 676 h 1277"/>
                  <a:gd name="T30" fmla="*/ 524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4 w 542"/>
                  <a:gd name="T37" fmla="*/ 600 h 1277"/>
                  <a:gd name="T38" fmla="*/ 491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3 w 542"/>
                  <a:gd name="T45" fmla="*/ 447 h 1277"/>
                  <a:gd name="T46" fmla="*/ 360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29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8 w 542"/>
                  <a:gd name="T63" fmla="*/ 102 h 1277"/>
                  <a:gd name="T64" fmla="*/ 65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4 w 542"/>
                  <a:gd name="T83" fmla="*/ 638 h 1277"/>
                  <a:gd name="T84" fmla="*/ 344 w 542"/>
                  <a:gd name="T85" fmla="*/ 638 h 1277"/>
                  <a:gd name="T86" fmla="*/ 328 w 542"/>
                  <a:gd name="T87" fmla="*/ 676 h 1277"/>
                  <a:gd name="T88" fmla="*/ 229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5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5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5" y="1213"/>
                    </a:moveTo>
                    <a:lnTo>
                      <a:pt x="98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29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0" y="868"/>
                    </a:lnTo>
                    <a:lnTo>
                      <a:pt x="393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1" y="714"/>
                    </a:lnTo>
                    <a:lnTo>
                      <a:pt x="524" y="676"/>
                    </a:lnTo>
                    <a:lnTo>
                      <a:pt x="524" y="676"/>
                    </a:lnTo>
                    <a:cubicBezTo>
                      <a:pt x="535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5" y="612"/>
                      <a:pt x="524" y="600"/>
                    </a:cubicBezTo>
                    <a:lnTo>
                      <a:pt x="491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3" y="447"/>
                    </a:lnTo>
                    <a:lnTo>
                      <a:pt x="360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29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8" y="102"/>
                    </a:lnTo>
                    <a:lnTo>
                      <a:pt x="65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3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4" y="625"/>
                      <a:pt x="344" y="638"/>
                    </a:cubicBezTo>
                    <a:lnTo>
                      <a:pt x="344" y="638"/>
                    </a:lnTo>
                    <a:cubicBezTo>
                      <a:pt x="344" y="651"/>
                      <a:pt x="339" y="664"/>
                      <a:pt x="328" y="676"/>
                    </a:cubicBezTo>
                    <a:lnTo>
                      <a:pt x="229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5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3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3" y="1261"/>
                      <a:pt x="33" y="1251"/>
                    </a:cubicBezTo>
                    <a:lnTo>
                      <a:pt x="65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84" name="Freeform 411">
                <a:extLst>
                  <a:ext uri="{FF2B5EF4-FFF2-40B4-BE49-F238E27FC236}">
                    <a16:creationId xmlns="" xmlns:a16="http://schemas.microsoft.com/office/drawing/2014/main" id="{1E08DCE6-6CF9-A940-A659-871D74BBC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412">
                <a:extLst>
                  <a:ext uri="{FF2B5EF4-FFF2-40B4-BE49-F238E27FC236}">
                    <a16:creationId xmlns="" xmlns:a16="http://schemas.microsoft.com/office/drawing/2014/main" id="{D6F6A40E-1A53-B04C-8683-9EF539D0D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3313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13">
                <a:extLst>
                  <a:ext uri="{FF2B5EF4-FFF2-40B4-BE49-F238E27FC236}">
                    <a16:creationId xmlns="" xmlns:a16="http://schemas.microsoft.com/office/drawing/2014/main" id="{9FE848FD-CEC9-C84E-8D40-2CBE8DEC0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3463" y="5002213"/>
                <a:ext cx="46037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3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414">
                <a:extLst>
                  <a:ext uri="{FF2B5EF4-FFF2-40B4-BE49-F238E27FC236}">
                    <a16:creationId xmlns="" xmlns:a16="http://schemas.microsoft.com/office/drawing/2014/main" id="{0196A01A-56B4-D64D-8B1C-D686E79DD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018088"/>
                <a:ext cx="123825" cy="293687"/>
              </a:xfrm>
              <a:custGeom>
                <a:avLst/>
                <a:gdLst>
                  <a:gd name="T0" fmla="*/ 65 w 345"/>
                  <a:gd name="T1" fmla="*/ 752 h 817"/>
                  <a:gd name="T2" fmla="*/ 164 w 345"/>
                  <a:gd name="T3" fmla="*/ 638 h 817"/>
                  <a:gd name="T4" fmla="*/ 197 w 345"/>
                  <a:gd name="T5" fmla="*/ 600 h 817"/>
                  <a:gd name="T6" fmla="*/ 229 w 345"/>
                  <a:gd name="T7" fmla="*/ 561 h 817"/>
                  <a:gd name="T8" fmla="*/ 328 w 345"/>
                  <a:gd name="T9" fmla="*/ 446 h 817"/>
                  <a:gd name="T10" fmla="*/ 328 w 345"/>
                  <a:gd name="T11" fmla="*/ 446 h 817"/>
                  <a:gd name="T12" fmla="*/ 344 w 345"/>
                  <a:gd name="T13" fmla="*/ 408 h 817"/>
                  <a:gd name="T14" fmla="*/ 344 w 345"/>
                  <a:gd name="T15" fmla="*/ 408 h 817"/>
                  <a:gd name="T16" fmla="*/ 328 w 345"/>
                  <a:gd name="T17" fmla="*/ 370 h 817"/>
                  <a:gd name="T18" fmla="*/ 33 w 345"/>
                  <a:gd name="T19" fmla="*/ 25 h 817"/>
                  <a:gd name="T20" fmla="*/ 33 w 345"/>
                  <a:gd name="T21" fmla="*/ 25 h 817"/>
                  <a:gd name="T22" fmla="*/ 0 w 345"/>
                  <a:gd name="T23" fmla="*/ 0 h 817"/>
                  <a:gd name="T24" fmla="*/ 0 w 345"/>
                  <a:gd name="T25" fmla="*/ 230 h 817"/>
                  <a:gd name="T26" fmla="*/ 0 w 345"/>
                  <a:gd name="T27" fmla="*/ 230 h 817"/>
                  <a:gd name="T28" fmla="*/ 33 w 345"/>
                  <a:gd name="T29" fmla="*/ 255 h 817"/>
                  <a:gd name="T30" fmla="*/ 65 w 345"/>
                  <a:gd name="T31" fmla="*/ 293 h 817"/>
                  <a:gd name="T32" fmla="*/ 98 w 345"/>
                  <a:gd name="T33" fmla="*/ 332 h 817"/>
                  <a:gd name="T34" fmla="*/ 131 w 345"/>
                  <a:gd name="T35" fmla="*/ 370 h 817"/>
                  <a:gd name="T36" fmla="*/ 131 w 345"/>
                  <a:gd name="T37" fmla="*/ 370 h 817"/>
                  <a:gd name="T38" fmla="*/ 147 w 345"/>
                  <a:gd name="T39" fmla="*/ 408 h 817"/>
                  <a:gd name="T40" fmla="*/ 147 w 345"/>
                  <a:gd name="T41" fmla="*/ 408 h 817"/>
                  <a:gd name="T42" fmla="*/ 131 w 345"/>
                  <a:gd name="T43" fmla="*/ 446 h 817"/>
                  <a:gd name="T44" fmla="*/ 98 w 345"/>
                  <a:gd name="T45" fmla="*/ 484 h 817"/>
                  <a:gd name="T46" fmla="*/ 65 w 345"/>
                  <a:gd name="T47" fmla="*/ 523 h 817"/>
                  <a:gd name="T48" fmla="*/ 33 w 345"/>
                  <a:gd name="T49" fmla="*/ 561 h 817"/>
                  <a:gd name="T50" fmla="*/ 33 w 345"/>
                  <a:gd name="T51" fmla="*/ 561 h 817"/>
                  <a:gd name="T52" fmla="*/ 0 w 345"/>
                  <a:gd name="T53" fmla="*/ 587 h 817"/>
                  <a:gd name="T54" fmla="*/ 0 w 345"/>
                  <a:gd name="T55" fmla="*/ 816 h 817"/>
                  <a:gd name="T56" fmla="*/ 0 w 345"/>
                  <a:gd name="T57" fmla="*/ 816 h 817"/>
                  <a:gd name="T58" fmla="*/ 33 w 345"/>
                  <a:gd name="T59" fmla="*/ 791 h 817"/>
                  <a:gd name="T60" fmla="*/ 65 w 345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5" h="817">
                    <a:moveTo>
                      <a:pt x="65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29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4" y="421"/>
                      <a:pt x="344" y="408"/>
                    </a:cubicBezTo>
                    <a:lnTo>
                      <a:pt x="344" y="408"/>
                    </a:lnTo>
                    <a:cubicBezTo>
                      <a:pt x="344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65" y="293"/>
                    </a:lnTo>
                    <a:lnTo>
                      <a:pt x="98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2" y="382"/>
                      <a:pt x="147" y="395"/>
                      <a:pt x="147" y="408"/>
                    </a:cubicBezTo>
                    <a:lnTo>
                      <a:pt x="147" y="408"/>
                    </a:lnTo>
                    <a:cubicBezTo>
                      <a:pt x="147" y="421"/>
                      <a:pt x="142" y="434"/>
                      <a:pt x="131" y="446"/>
                    </a:cubicBezTo>
                    <a:lnTo>
                      <a:pt x="98" y="484"/>
                    </a:lnTo>
                    <a:lnTo>
                      <a:pt x="65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3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3" y="802"/>
                      <a:pt x="33" y="791"/>
                    </a:cubicBezTo>
                    <a:lnTo>
                      <a:pt x="65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415">
                <a:extLst>
                  <a:ext uri="{FF2B5EF4-FFF2-40B4-BE49-F238E27FC236}">
                    <a16:creationId xmlns="" xmlns:a16="http://schemas.microsoft.com/office/drawing/2014/main" id="{2D04CF89-34A2-F84F-967A-67BE25B6B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3463" y="5276850"/>
                <a:ext cx="46037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3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9" name="Freeform 416">
                <a:extLst>
                  <a:ext uri="{FF2B5EF4-FFF2-40B4-BE49-F238E27FC236}">
                    <a16:creationId xmlns="" xmlns:a16="http://schemas.microsoft.com/office/drawing/2014/main" id="{D2DD3A66-2FDD-1845-B07C-D6D802EF2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417">
                <a:extLst>
                  <a:ext uri="{FF2B5EF4-FFF2-40B4-BE49-F238E27FC236}">
                    <a16:creationId xmlns="" xmlns:a16="http://schemas.microsoft.com/office/drawing/2014/main" id="{EEFAD8A9-C7DA-984B-B656-239D67696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3313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418">
                <a:extLst>
                  <a:ext uri="{FF2B5EF4-FFF2-40B4-BE49-F238E27FC236}">
                    <a16:creationId xmlns="" xmlns:a16="http://schemas.microsoft.com/office/drawing/2014/main" id="{085EAB7B-8BE1-CE41-8CAC-EBAAE5423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150" y="4957763"/>
                <a:ext cx="23813" cy="26987"/>
              </a:xfrm>
              <a:custGeom>
                <a:avLst/>
                <a:gdLst>
                  <a:gd name="T0" fmla="*/ 33 w 67"/>
                  <a:gd name="T1" fmla="*/ 76 h 77"/>
                  <a:gd name="T2" fmla="*/ 33 w 67"/>
                  <a:gd name="T3" fmla="*/ 76 h 77"/>
                  <a:gd name="T4" fmla="*/ 66 w 67"/>
                  <a:gd name="T5" fmla="*/ 38 h 77"/>
                  <a:gd name="T6" fmla="*/ 66 w 67"/>
                  <a:gd name="T7" fmla="*/ 38 h 77"/>
                  <a:gd name="T8" fmla="*/ 33 w 67"/>
                  <a:gd name="T9" fmla="*/ 0 h 77"/>
                  <a:gd name="T10" fmla="*/ 33 w 67"/>
                  <a:gd name="T11" fmla="*/ 0 h 77"/>
                  <a:gd name="T12" fmla="*/ 0 w 67"/>
                  <a:gd name="T13" fmla="*/ 38 h 77"/>
                  <a:gd name="T14" fmla="*/ 0 w 67"/>
                  <a:gd name="T15" fmla="*/ 38 h 77"/>
                  <a:gd name="T16" fmla="*/ 33 w 67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6" y="63"/>
                      <a:pt x="66" y="38"/>
                    </a:cubicBezTo>
                    <a:lnTo>
                      <a:pt x="66" y="38"/>
                    </a:lnTo>
                    <a:cubicBezTo>
                      <a:pt x="66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419">
                <a:extLst>
                  <a:ext uri="{FF2B5EF4-FFF2-40B4-BE49-F238E27FC236}">
                    <a16:creationId xmlns="" xmlns:a16="http://schemas.microsoft.com/office/drawing/2014/main" id="{CD15D04B-F8BD-1C4F-B824-5FF837FA5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625" y="4957763"/>
                <a:ext cx="23813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420">
                <a:extLst>
                  <a:ext uri="{FF2B5EF4-FFF2-40B4-BE49-F238E27FC236}">
                    <a16:creationId xmlns="" xmlns:a16="http://schemas.microsoft.com/office/drawing/2014/main" id="{EAA7E005-EFCD-D642-BABC-22830174A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5002213"/>
                <a:ext cx="46038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421">
                <a:extLst>
                  <a:ext uri="{FF2B5EF4-FFF2-40B4-BE49-F238E27FC236}">
                    <a16:creationId xmlns="" xmlns:a16="http://schemas.microsoft.com/office/drawing/2014/main" id="{EDE822A8-90E2-924D-9AA3-A0D5DBD87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875213"/>
                <a:ext cx="1700212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3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69 w 4721"/>
                  <a:gd name="T11" fmla="*/ 1111 h 1609"/>
                  <a:gd name="T12" fmla="*/ 3245 w 4721"/>
                  <a:gd name="T13" fmla="*/ 1111 h 1609"/>
                  <a:gd name="T14" fmla="*/ 2753 w 4721"/>
                  <a:gd name="T15" fmla="*/ 1455 h 1609"/>
                  <a:gd name="T16" fmla="*/ 3277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8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4 w 4721"/>
                  <a:gd name="T29" fmla="*/ 1417 h 1609"/>
                  <a:gd name="T30" fmla="*/ 3343 w 4721"/>
                  <a:gd name="T31" fmla="*/ 1436 h 1609"/>
                  <a:gd name="T32" fmla="*/ 3114 w 4721"/>
                  <a:gd name="T33" fmla="*/ 1417 h 1609"/>
                  <a:gd name="T34" fmla="*/ 3572 w 4721"/>
                  <a:gd name="T35" fmla="*/ 1034 h 1609"/>
                  <a:gd name="T36" fmla="*/ 2524 w 4721"/>
                  <a:gd name="T37" fmla="*/ 1417 h 1609"/>
                  <a:gd name="T38" fmla="*/ 2475 w 4721"/>
                  <a:gd name="T39" fmla="*/ 115 h 1609"/>
                  <a:gd name="T40" fmla="*/ 2917 w 4721"/>
                  <a:gd name="T41" fmla="*/ 498 h 1609"/>
                  <a:gd name="T42" fmla="*/ 2917 w 4721"/>
                  <a:gd name="T43" fmla="*/ 1111 h 1609"/>
                  <a:gd name="T44" fmla="*/ 2229 w 4721"/>
                  <a:gd name="T45" fmla="*/ 1379 h 1609"/>
                  <a:gd name="T46" fmla="*/ 2303 w 4721"/>
                  <a:gd name="T47" fmla="*/ 162 h 1609"/>
                  <a:gd name="T48" fmla="*/ 2753 w 4721"/>
                  <a:gd name="T49" fmla="*/ 613 h 1609"/>
                  <a:gd name="T50" fmla="*/ 2622 w 4721"/>
                  <a:gd name="T51" fmla="*/ 1148 h 1609"/>
                  <a:gd name="T52" fmla="*/ 1900 w 4721"/>
                  <a:gd name="T53" fmla="*/ 1302 h 1609"/>
                  <a:gd name="T54" fmla="*/ 1507 w 4721"/>
                  <a:gd name="T55" fmla="*/ 766 h 1609"/>
                  <a:gd name="T56" fmla="*/ 2155 w 4721"/>
                  <a:gd name="T57" fmla="*/ 87 h 1609"/>
                  <a:gd name="T58" fmla="*/ 1736 w 4721"/>
                  <a:gd name="T59" fmla="*/ 651 h 1609"/>
                  <a:gd name="T60" fmla="*/ 2130 w 4721"/>
                  <a:gd name="T61" fmla="*/ 1417 h 1609"/>
                  <a:gd name="T62" fmla="*/ 1606 w 4721"/>
                  <a:gd name="T63" fmla="*/ 1340 h 1609"/>
                  <a:gd name="T64" fmla="*/ 1122 w 4721"/>
                  <a:gd name="T65" fmla="*/ 852 h 1609"/>
                  <a:gd name="T66" fmla="*/ 459 w 4721"/>
                  <a:gd name="T67" fmla="*/ 1531 h 1609"/>
                  <a:gd name="T68" fmla="*/ 721 w 4721"/>
                  <a:gd name="T69" fmla="*/ 1072 h 1609"/>
                  <a:gd name="T70" fmla="*/ 655 w 4721"/>
                  <a:gd name="T71" fmla="*/ 460 h 1609"/>
                  <a:gd name="T72" fmla="*/ 622 w 4721"/>
                  <a:gd name="T73" fmla="*/ 192 h 1609"/>
                  <a:gd name="T74" fmla="*/ 1122 w 4721"/>
                  <a:gd name="T75" fmla="*/ 757 h 1609"/>
                  <a:gd name="T76" fmla="*/ 1777 w 4721"/>
                  <a:gd name="T77" fmla="*/ 87 h 1609"/>
                  <a:gd name="T78" fmla="*/ 1507 w 4721"/>
                  <a:gd name="T79" fmla="*/ 613 h 1609"/>
                  <a:gd name="T80" fmla="*/ 1474 w 4721"/>
                  <a:gd name="T81" fmla="*/ 1494 h 1609"/>
                  <a:gd name="T82" fmla="*/ 1122 w 4721"/>
                  <a:gd name="T83" fmla="*/ 1312 h 1609"/>
                  <a:gd name="T84" fmla="*/ 778 w 4721"/>
                  <a:gd name="T85" fmla="*/ 1523 h 1609"/>
                  <a:gd name="T86" fmla="*/ 1081 w 4721"/>
                  <a:gd name="T87" fmla="*/ 1034 h 1609"/>
                  <a:gd name="T88" fmla="*/ 188 w 4721"/>
                  <a:gd name="T89" fmla="*/ 1523 h 1609"/>
                  <a:gd name="T90" fmla="*/ 655 w 4721"/>
                  <a:gd name="T91" fmla="*/ 842 h 1609"/>
                  <a:gd name="T92" fmla="*/ 360 w 4721"/>
                  <a:gd name="T93" fmla="*/ 268 h 1609"/>
                  <a:gd name="T94" fmla="*/ 803 w 4721"/>
                  <a:gd name="T95" fmla="*/ 804 h 1609"/>
                  <a:gd name="T96" fmla="*/ 819 w 4721"/>
                  <a:gd name="T97" fmla="*/ 115 h 1609"/>
                  <a:gd name="T98" fmla="*/ 1171 w 4721"/>
                  <a:gd name="T99" fmla="*/ 297 h 1609"/>
                  <a:gd name="T100" fmla="*/ 1565 w 4721"/>
                  <a:gd name="T101" fmla="*/ 87 h 1609"/>
                  <a:gd name="T102" fmla="*/ 1122 w 4721"/>
                  <a:gd name="T103" fmla="*/ 603 h 1609"/>
                  <a:gd name="T104" fmla="*/ 3138 w 4721"/>
                  <a:gd name="T105" fmla="*/ 87 h 1609"/>
                  <a:gd name="T106" fmla="*/ 3532 w 4721"/>
                  <a:gd name="T107" fmla="*/ 297 h 1609"/>
                  <a:gd name="T108" fmla="*/ 3875 w 4721"/>
                  <a:gd name="T109" fmla="*/ 87 h 1609"/>
                  <a:gd name="T110" fmla="*/ 3483 w 4721"/>
                  <a:gd name="T111" fmla="*/ 603 h 1609"/>
                  <a:gd name="T112" fmla="*/ 0 w 4721"/>
                  <a:gd name="T113" fmla="*/ 166 h 1609"/>
                  <a:gd name="T114" fmla="*/ 491 w 4721"/>
                  <a:gd name="T115" fmla="*/ 728 h 1609"/>
                  <a:gd name="T116" fmla="*/ 164 w 4721"/>
                  <a:gd name="T117" fmla="*/ 1264 h 1609"/>
                  <a:gd name="T118" fmla="*/ 4589 w 4721"/>
                  <a:gd name="T119" fmla="*/ 1379 h 1609"/>
                  <a:gd name="T120" fmla="*/ 4662 w 4721"/>
                  <a:gd name="T121" fmla="*/ 16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3" y="153"/>
                    </a:moveTo>
                    <a:lnTo>
                      <a:pt x="4490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2" y="306"/>
                    </a:lnTo>
                    <a:lnTo>
                      <a:pt x="4359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8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2" y="791"/>
                      <a:pt x="3982" y="804"/>
                    </a:cubicBezTo>
                    <a:lnTo>
                      <a:pt x="3982" y="804"/>
                    </a:lnTo>
                    <a:cubicBezTo>
                      <a:pt x="3982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8" y="1111"/>
                    </a:lnTo>
                    <a:lnTo>
                      <a:pt x="4327" y="1225"/>
                    </a:lnTo>
                    <a:lnTo>
                      <a:pt x="4359" y="1264"/>
                    </a:lnTo>
                    <a:lnTo>
                      <a:pt x="4392" y="1302"/>
                    </a:lnTo>
                    <a:lnTo>
                      <a:pt x="4490" y="1417"/>
                    </a:lnTo>
                    <a:lnTo>
                      <a:pt x="4523" y="1455"/>
                    </a:lnTo>
                    <a:lnTo>
                      <a:pt x="4523" y="1455"/>
                    </a:lnTo>
                    <a:cubicBezTo>
                      <a:pt x="4534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1" y="1516"/>
                      <a:pt x="4515" y="1523"/>
                    </a:cubicBezTo>
                    <a:lnTo>
                      <a:pt x="4515" y="1523"/>
                    </a:lnTo>
                    <a:cubicBezTo>
                      <a:pt x="4499" y="1529"/>
                      <a:pt x="4482" y="1529"/>
                      <a:pt x="4466" y="1523"/>
                    </a:cubicBezTo>
                    <a:lnTo>
                      <a:pt x="4466" y="1523"/>
                    </a:lnTo>
                    <a:cubicBezTo>
                      <a:pt x="4449" y="1516"/>
                      <a:pt x="4436" y="1506"/>
                      <a:pt x="4425" y="1494"/>
                    </a:cubicBezTo>
                    <a:lnTo>
                      <a:pt x="4392" y="1455"/>
                    </a:lnTo>
                    <a:lnTo>
                      <a:pt x="4359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8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8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2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49" y="92"/>
                      <a:pt x="4466" y="87"/>
                    </a:cubicBezTo>
                    <a:lnTo>
                      <a:pt x="4466" y="87"/>
                    </a:lnTo>
                    <a:cubicBezTo>
                      <a:pt x="4482" y="80"/>
                      <a:pt x="4499" y="80"/>
                      <a:pt x="4515" y="87"/>
                    </a:cubicBezTo>
                    <a:lnTo>
                      <a:pt x="4515" y="87"/>
                    </a:lnTo>
                    <a:cubicBezTo>
                      <a:pt x="4531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4" y="140"/>
                      <a:pt x="4523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7" y="1531"/>
                      <a:pt x="4196" y="1531"/>
                    </a:cubicBezTo>
                    <a:lnTo>
                      <a:pt x="4196" y="1531"/>
                    </a:lnTo>
                    <a:cubicBezTo>
                      <a:pt x="4173" y="1531"/>
                      <a:pt x="4154" y="1529"/>
                      <a:pt x="4138" y="1523"/>
                    </a:cubicBezTo>
                    <a:lnTo>
                      <a:pt x="4138" y="1523"/>
                    </a:lnTo>
                    <a:cubicBezTo>
                      <a:pt x="4122" y="1516"/>
                      <a:pt x="4108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5" y="1187"/>
                    </a:lnTo>
                    <a:lnTo>
                      <a:pt x="3802" y="1148"/>
                    </a:lnTo>
                    <a:lnTo>
                      <a:pt x="3769" y="1111"/>
                    </a:lnTo>
                    <a:lnTo>
                      <a:pt x="3737" y="1072"/>
                    </a:lnTo>
                    <a:lnTo>
                      <a:pt x="3704" y="1034"/>
                    </a:lnTo>
                    <a:lnTo>
                      <a:pt x="3671" y="996"/>
                    </a:lnTo>
                    <a:lnTo>
                      <a:pt x="3638" y="958"/>
                    </a:lnTo>
                    <a:lnTo>
                      <a:pt x="3605" y="919"/>
                    </a:lnTo>
                    <a:lnTo>
                      <a:pt x="3572" y="880"/>
                    </a:lnTo>
                    <a:lnTo>
                      <a:pt x="3572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3" y="852"/>
                    </a:cubicBezTo>
                    <a:lnTo>
                      <a:pt x="3483" y="852"/>
                    </a:lnTo>
                    <a:cubicBezTo>
                      <a:pt x="3466" y="858"/>
                      <a:pt x="3453" y="868"/>
                      <a:pt x="3441" y="880"/>
                    </a:cubicBezTo>
                    <a:lnTo>
                      <a:pt x="3408" y="919"/>
                    </a:lnTo>
                    <a:lnTo>
                      <a:pt x="3310" y="1034"/>
                    </a:lnTo>
                    <a:lnTo>
                      <a:pt x="3277" y="1072"/>
                    </a:lnTo>
                    <a:lnTo>
                      <a:pt x="3245" y="1111"/>
                    </a:lnTo>
                    <a:lnTo>
                      <a:pt x="3146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6" y="1506"/>
                      <a:pt x="2892" y="1516"/>
                      <a:pt x="2876" y="1523"/>
                    </a:cubicBezTo>
                    <a:lnTo>
                      <a:pt x="2876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7" y="1531"/>
                      <a:pt x="2778" y="1529"/>
                      <a:pt x="2761" y="1523"/>
                    </a:cubicBezTo>
                    <a:lnTo>
                      <a:pt x="2761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2" y="1468"/>
                      <a:pt x="2753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1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5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6" y="996"/>
                    </a:lnTo>
                    <a:lnTo>
                      <a:pt x="3180" y="958"/>
                    </a:lnTo>
                    <a:lnTo>
                      <a:pt x="3212" y="919"/>
                    </a:lnTo>
                    <a:lnTo>
                      <a:pt x="3245" y="880"/>
                    </a:lnTo>
                    <a:lnTo>
                      <a:pt x="3277" y="842"/>
                    </a:lnTo>
                    <a:lnTo>
                      <a:pt x="3277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7" y="766"/>
                    </a:cubicBezTo>
                    <a:lnTo>
                      <a:pt x="3245" y="728"/>
                    </a:lnTo>
                    <a:lnTo>
                      <a:pt x="3212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5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1" y="268"/>
                    </a:lnTo>
                    <a:lnTo>
                      <a:pt x="2753" y="153"/>
                    </a:lnTo>
                    <a:lnTo>
                      <a:pt x="2753" y="153"/>
                    </a:lnTo>
                    <a:cubicBezTo>
                      <a:pt x="2742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1" y="87"/>
                    </a:cubicBezTo>
                    <a:lnTo>
                      <a:pt x="2761" y="87"/>
                    </a:lnTo>
                    <a:cubicBezTo>
                      <a:pt x="2778" y="80"/>
                      <a:pt x="2797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6" y="87"/>
                    </a:cubicBezTo>
                    <a:lnTo>
                      <a:pt x="2876" y="87"/>
                    </a:lnTo>
                    <a:cubicBezTo>
                      <a:pt x="2892" y="92"/>
                      <a:pt x="2906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5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6" y="383"/>
                    </a:lnTo>
                    <a:lnTo>
                      <a:pt x="3180" y="421"/>
                    </a:lnTo>
                    <a:lnTo>
                      <a:pt x="3212" y="460"/>
                    </a:lnTo>
                    <a:lnTo>
                      <a:pt x="3245" y="498"/>
                    </a:lnTo>
                    <a:lnTo>
                      <a:pt x="3277" y="536"/>
                    </a:lnTo>
                    <a:lnTo>
                      <a:pt x="3310" y="575"/>
                    </a:lnTo>
                    <a:lnTo>
                      <a:pt x="3343" y="613"/>
                    </a:lnTo>
                    <a:lnTo>
                      <a:pt x="3376" y="651"/>
                    </a:lnTo>
                    <a:lnTo>
                      <a:pt x="3408" y="689"/>
                    </a:lnTo>
                    <a:lnTo>
                      <a:pt x="3441" y="728"/>
                    </a:lnTo>
                    <a:lnTo>
                      <a:pt x="3441" y="728"/>
                    </a:lnTo>
                    <a:cubicBezTo>
                      <a:pt x="3453" y="740"/>
                      <a:pt x="3466" y="750"/>
                      <a:pt x="3483" y="757"/>
                    </a:cubicBezTo>
                    <a:lnTo>
                      <a:pt x="3483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2" y="728"/>
                    </a:cubicBezTo>
                    <a:lnTo>
                      <a:pt x="3605" y="689"/>
                    </a:lnTo>
                    <a:lnTo>
                      <a:pt x="3638" y="651"/>
                    </a:lnTo>
                    <a:lnTo>
                      <a:pt x="3737" y="536"/>
                    </a:lnTo>
                    <a:lnTo>
                      <a:pt x="3769" y="498"/>
                    </a:lnTo>
                    <a:lnTo>
                      <a:pt x="3802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8" y="102"/>
                      <a:pt x="4122" y="92"/>
                      <a:pt x="4138" y="87"/>
                    </a:cubicBezTo>
                    <a:lnTo>
                      <a:pt x="4138" y="87"/>
                    </a:lnTo>
                    <a:cubicBezTo>
                      <a:pt x="4154" y="80"/>
                      <a:pt x="4173" y="77"/>
                      <a:pt x="4196" y="77"/>
                    </a:cubicBezTo>
                    <a:lnTo>
                      <a:pt x="4196" y="77"/>
                    </a:lnTo>
                    <a:cubicBezTo>
                      <a:pt x="4217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69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8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5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0" y="791"/>
                      <a:pt x="3720" y="804"/>
                    </a:cubicBezTo>
                    <a:lnTo>
                      <a:pt x="3720" y="804"/>
                    </a:lnTo>
                    <a:cubicBezTo>
                      <a:pt x="3720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69" y="1516"/>
                      <a:pt x="4253" y="1523"/>
                    </a:cubicBezTo>
                    <a:close/>
                    <a:moveTo>
                      <a:pt x="3925" y="1523"/>
                    </a:moveTo>
                    <a:lnTo>
                      <a:pt x="3925" y="1523"/>
                    </a:lnTo>
                    <a:cubicBezTo>
                      <a:pt x="3909" y="1529"/>
                      <a:pt x="3892" y="1529"/>
                      <a:pt x="3875" y="1523"/>
                    </a:cubicBezTo>
                    <a:lnTo>
                      <a:pt x="3875" y="1523"/>
                    </a:lnTo>
                    <a:cubicBezTo>
                      <a:pt x="3860" y="1516"/>
                      <a:pt x="3845" y="1506"/>
                      <a:pt x="3835" y="1494"/>
                    </a:cubicBezTo>
                    <a:lnTo>
                      <a:pt x="3802" y="1455"/>
                    </a:lnTo>
                    <a:lnTo>
                      <a:pt x="3769" y="1417"/>
                    </a:lnTo>
                    <a:lnTo>
                      <a:pt x="3769" y="1417"/>
                    </a:lnTo>
                    <a:cubicBezTo>
                      <a:pt x="3759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4" y="1404"/>
                      <a:pt x="3704" y="1417"/>
                    </a:cubicBezTo>
                    <a:lnTo>
                      <a:pt x="3704" y="1417"/>
                    </a:lnTo>
                    <a:cubicBezTo>
                      <a:pt x="3693" y="1430"/>
                      <a:pt x="3682" y="1436"/>
                      <a:pt x="3671" y="1436"/>
                    </a:cubicBezTo>
                    <a:lnTo>
                      <a:pt x="3671" y="1436"/>
                    </a:lnTo>
                    <a:cubicBezTo>
                      <a:pt x="3660" y="1436"/>
                      <a:pt x="3649" y="1430"/>
                      <a:pt x="3638" y="1417"/>
                    </a:cubicBezTo>
                    <a:lnTo>
                      <a:pt x="3605" y="1379"/>
                    </a:lnTo>
                    <a:lnTo>
                      <a:pt x="3572" y="1340"/>
                    </a:lnTo>
                    <a:lnTo>
                      <a:pt x="3572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3" y="1312"/>
                    </a:cubicBezTo>
                    <a:lnTo>
                      <a:pt x="3483" y="1312"/>
                    </a:lnTo>
                    <a:cubicBezTo>
                      <a:pt x="3466" y="1318"/>
                      <a:pt x="3453" y="1327"/>
                      <a:pt x="3441" y="1340"/>
                    </a:cubicBezTo>
                    <a:lnTo>
                      <a:pt x="3408" y="1379"/>
                    </a:lnTo>
                    <a:lnTo>
                      <a:pt x="3376" y="1417"/>
                    </a:lnTo>
                    <a:lnTo>
                      <a:pt x="3376" y="1417"/>
                    </a:lnTo>
                    <a:cubicBezTo>
                      <a:pt x="3365" y="1430"/>
                      <a:pt x="3354" y="1436"/>
                      <a:pt x="3343" y="1436"/>
                    </a:cubicBezTo>
                    <a:lnTo>
                      <a:pt x="3343" y="1436"/>
                    </a:lnTo>
                    <a:cubicBezTo>
                      <a:pt x="3332" y="1436"/>
                      <a:pt x="3322" y="1430"/>
                      <a:pt x="3310" y="1417"/>
                    </a:cubicBezTo>
                    <a:lnTo>
                      <a:pt x="3310" y="1417"/>
                    </a:lnTo>
                    <a:cubicBezTo>
                      <a:pt x="3300" y="1404"/>
                      <a:pt x="3289" y="1398"/>
                      <a:pt x="3277" y="1398"/>
                    </a:cubicBezTo>
                    <a:lnTo>
                      <a:pt x="3277" y="1398"/>
                    </a:lnTo>
                    <a:cubicBezTo>
                      <a:pt x="3266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8" y="1506"/>
                      <a:pt x="3154" y="1516"/>
                      <a:pt x="3138" y="1523"/>
                    </a:cubicBezTo>
                    <a:lnTo>
                      <a:pt x="3138" y="1523"/>
                    </a:lnTo>
                    <a:cubicBezTo>
                      <a:pt x="3122" y="1529"/>
                      <a:pt x="3105" y="1529"/>
                      <a:pt x="3090" y="1523"/>
                    </a:cubicBezTo>
                    <a:lnTo>
                      <a:pt x="3090" y="1523"/>
                    </a:lnTo>
                    <a:cubicBezTo>
                      <a:pt x="3073" y="1516"/>
                      <a:pt x="3064" y="1506"/>
                      <a:pt x="3064" y="1494"/>
                    </a:cubicBezTo>
                    <a:lnTo>
                      <a:pt x="3064" y="1494"/>
                    </a:lnTo>
                    <a:cubicBezTo>
                      <a:pt x="3064" y="1481"/>
                      <a:pt x="3070" y="1468"/>
                      <a:pt x="3081" y="1455"/>
                    </a:cubicBezTo>
                    <a:lnTo>
                      <a:pt x="3114" y="1417"/>
                    </a:lnTo>
                    <a:lnTo>
                      <a:pt x="3146" y="1379"/>
                    </a:lnTo>
                    <a:lnTo>
                      <a:pt x="3180" y="1340"/>
                    </a:lnTo>
                    <a:lnTo>
                      <a:pt x="3212" y="1302"/>
                    </a:lnTo>
                    <a:lnTo>
                      <a:pt x="3245" y="1264"/>
                    </a:lnTo>
                    <a:lnTo>
                      <a:pt x="3277" y="1225"/>
                    </a:lnTo>
                    <a:lnTo>
                      <a:pt x="3310" y="1187"/>
                    </a:lnTo>
                    <a:lnTo>
                      <a:pt x="3343" y="1148"/>
                    </a:lnTo>
                    <a:lnTo>
                      <a:pt x="3376" y="1111"/>
                    </a:lnTo>
                    <a:lnTo>
                      <a:pt x="3408" y="1072"/>
                    </a:lnTo>
                    <a:lnTo>
                      <a:pt x="3441" y="1034"/>
                    </a:lnTo>
                    <a:lnTo>
                      <a:pt x="3441" y="1034"/>
                    </a:lnTo>
                    <a:cubicBezTo>
                      <a:pt x="3453" y="1021"/>
                      <a:pt x="3466" y="1011"/>
                      <a:pt x="3483" y="1005"/>
                    </a:cubicBezTo>
                    <a:lnTo>
                      <a:pt x="3483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2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4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1" y="1516"/>
                      <a:pt x="3925" y="1523"/>
                    </a:cubicBezTo>
                    <a:close/>
                    <a:moveTo>
                      <a:pt x="2622" y="1455"/>
                    </a:moveTo>
                    <a:lnTo>
                      <a:pt x="2589" y="1494"/>
                    </a:lnTo>
                    <a:lnTo>
                      <a:pt x="2589" y="1494"/>
                    </a:lnTo>
                    <a:cubicBezTo>
                      <a:pt x="2579" y="1506"/>
                      <a:pt x="2565" y="1516"/>
                      <a:pt x="2548" y="1523"/>
                    </a:cubicBezTo>
                    <a:lnTo>
                      <a:pt x="2548" y="1523"/>
                    </a:lnTo>
                    <a:cubicBezTo>
                      <a:pt x="2532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0" y="1468"/>
                      <a:pt x="2491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89" y="1340"/>
                    </a:lnTo>
                    <a:lnTo>
                      <a:pt x="2687" y="1225"/>
                    </a:lnTo>
                    <a:lnTo>
                      <a:pt x="2721" y="1187"/>
                    </a:lnTo>
                    <a:lnTo>
                      <a:pt x="2753" y="1148"/>
                    </a:lnTo>
                    <a:lnTo>
                      <a:pt x="2851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5" y="842"/>
                    </a:lnTo>
                    <a:lnTo>
                      <a:pt x="3015" y="842"/>
                    </a:lnTo>
                    <a:cubicBezTo>
                      <a:pt x="3026" y="830"/>
                      <a:pt x="3031" y="817"/>
                      <a:pt x="3031" y="804"/>
                    </a:cubicBezTo>
                    <a:lnTo>
                      <a:pt x="3031" y="804"/>
                    </a:lnTo>
                    <a:cubicBezTo>
                      <a:pt x="3031" y="791"/>
                      <a:pt x="3026" y="778"/>
                      <a:pt x="3015" y="766"/>
                    </a:cubicBezTo>
                    <a:lnTo>
                      <a:pt x="2491" y="153"/>
                    </a:lnTo>
                    <a:lnTo>
                      <a:pt x="2491" y="153"/>
                    </a:lnTo>
                    <a:cubicBezTo>
                      <a:pt x="2480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2" y="80"/>
                      <a:pt x="2548" y="87"/>
                    </a:cubicBezTo>
                    <a:lnTo>
                      <a:pt x="2548" y="87"/>
                    </a:lnTo>
                    <a:cubicBezTo>
                      <a:pt x="2565" y="92"/>
                      <a:pt x="2579" y="102"/>
                      <a:pt x="2589" y="115"/>
                    </a:cubicBezTo>
                    <a:lnTo>
                      <a:pt x="2622" y="153"/>
                    </a:lnTo>
                    <a:lnTo>
                      <a:pt x="2655" y="192"/>
                    </a:lnTo>
                    <a:lnTo>
                      <a:pt x="2687" y="230"/>
                    </a:lnTo>
                    <a:lnTo>
                      <a:pt x="2721" y="268"/>
                    </a:lnTo>
                    <a:lnTo>
                      <a:pt x="2753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1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5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6" y="766"/>
                    </a:lnTo>
                    <a:lnTo>
                      <a:pt x="3146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6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3" y="1302"/>
                    </a:lnTo>
                    <a:lnTo>
                      <a:pt x="2655" y="1417"/>
                    </a:lnTo>
                    <a:lnTo>
                      <a:pt x="2622" y="1455"/>
                    </a:lnTo>
                    <a:close/>
                    <a:moveTo>
                      <a:pt x="2425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3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7" y="1443"/>
                      <a:pt x="2354" y="1444"/>
                      <a:pt x="2351" y="1446"/>
                    </a:cubicBezTo>
                    <a:lnTo>
                      <a:pt x="2351" y="1446"/>
                    </a:lnTo>
                    <a:cubicBezTo>
                      <a:pt x="2335" y="1452"/>
                      <a:pt x="2319" y="1452"/>
                      <a:pt x="2303" y="1446"/>
                    </a:cubicBezTo>
                    <a:lnTo>
                      <a:pt x="2303" y="1446"/>
                    </a:lnTo>
                    <a:cubicBezTo>
                      <a:pt x="2286" y="1439"/>
                      <a:pt x="2272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0" y="996"/>
                    </a:lnTo>
                    <a:lnTo>
                      <a:pt x="1868" y="958"/>
                    </a:lnTo>
                    <a:lnTo>
                      <a:pt x="1770" y="842"/>
                    </a:lnTo>
                    <a:lnTo>
                      <a:pt x="1770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0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2" y="179"/>
                      <a:pt x="2286" y="169"/>
                      <a:pt x="2303" y="162"/>
                    </a:cubicBezTo>
                    <a:lnTo>
                      <a:pt x="2303" y="162"/>
                    </a:lnTo>
                    <a:cubicBezTo>
                      <a:pt x="2319" y="157"/>
                      <a:pt x="2335" y="157"/>
                      <a:pt x="2351" y="162"/>
                    </a:cubicBezTo>
                    <a:lnTo>
                      <a:pt x="2351" y="162"/>
                    </a:lnTo>
                    <a:cubicBezTo>
                      <a:pt x="2354" y="163"/>
                      <a:pt x="2357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3" y="181"/>
                      <a:pt x="2393" y="192"/>
                    </a:cubicBezTo>
                    <a:lnTo>
                      <a:pt x="2425" y="230"/>
                    </a:lnTo>
                    <a:lnTo>
                      <a:pt x="2458" y="268"/>
                    </a:lnTo>
                    <a:lnTo>
                      <a:pt x="2491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89" y="421"/>
                    </a:lnTo>
                    <a:lnTo>
                      <a:pt x="2622" y="460"/>
                    </a:lnTo>
                    <a:lnTo>
                      <a:pt x="2655" y="498"/>
                    </a:lnTo>
                    <a:lnTo>
                      <a:pt x="2687" y="536"/>
                    </a:lnTo>
                    <a:lnTo>
                      <a:pt x="2721" y="575"/>
                    </a:lnTo>
                    <a:lnTo>
                      <a:pt x="2753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1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5" y="778"/>
                      <a:pt x="2900" y="791"/>
                      <a:pt x="2900" y="804"/>
                    </a:cubicBezTo>
                    <a:lnTo>
                      <a:pt x="2900" y="804"/>
                    </a:lnTo>
                    <a:cubicBezTo>
                      <a:pt x="2900" y="817"/>
                      <a:pt x="2895" y="830"/>
                      <a:pt x="2885" y="842"/>
                    </a:cubicBezTo>
                    <a:lnTo>
                      <a:pt x="2851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3" y="996"/>
                    </a:lnTo>
                    <a:lnTo>
                      <a:pt x="2721" y="1034"/>
                    </a:lnTo>
                    <a:lnTo>
                      <a:pt x="2687" y="1072"/>
                    </a:lnTo>
                    <a:lnTo>
                      <a:pt x="2655" y="1111"/>
                    </a:lnTo>
                    <a:lnTo>
                      <a:pt x="2622" y="1148"/>
                    </a:lnTo>
                    <a:lnTo>
                      <a:pt x="2589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1" y="1302"/>
                    </a:lnTo>
                    <a:lnTo>
                      <a:pt x="2458" y="1340"/>
                    </a:lnTo>
                    <a:lnTo>
                      <a:pt x="2425" y="1379"/>
                    </a:lnTo>
                    <a:close/>
                    <a:moveTo>
                      <a:pt x="2155" y="1523"/>
                    </a:moveTo>
                    <a:lnTo>
                      <a:pt x="2155" y="1523"/>
                    </a:lnTo>
                    <a:cubicBezTo>
                      <a:pt x="2139" y="1529"/>
                      <a:pt x="2122" y="1529"/>
                      <a:pt x="2106" y="1523"/>
                    </a:cubicBezTo>
                    <a:lnTo>
                      <a:pt x="2106" y="1523"/>
                    </a:lnTo>
                    <a:cubicBezTo>
                      <a:pt x="2089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6" y="1379"/>
                    </a:lnTo>
                    <a:lnTo>
                      <a:pt x="1934" y="1340"/>
                    </a:lnTo>
                    <a:lnTo>
                      <a:pt x="1900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2" y="1187"/>
                    </a:lnTo>
                    <a:lnTo>
                      <a:pt x="1770" y="1148"/>
                    </a:lnTo>
                    <a:lnTo>
                      <a:pt x="1736" y="1111"/>
                    </a:lnTo>
                    <a:lnTo>
                      <a:pt x="1704" y="1072"/>
                    </a:lnTo>
                    <a:lnTo>
                      <a:pt x="1672" y="1034"/>
                    </a:lnTo>
                    <a:lnTo>
                      <a:pt x="1638" y="996"/>
                    </a:lnTo>
                    <a:lnTo>
                      <a:pt x="1606" y="958"/>
                    </a:lnTo>
                    <a:lnTo>
                      <a:pt x="1573" y="919"/>
                    </a:lnTo>
                    <a:lnTo>
                      <a:pt x="1540" y="880"/>
                    </a:lnTo>
                    <a:lnTo>
                      <a:pt x="1507" y="842"/>
                    </a:lnTo>
                    <a:lnTo>
                      <a:pt x="1507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7" y="766"/>
                    </a:cubicBezTo>
                    <a:lnTo>
                      <a:pt x="1540" y="728"/>
                    </a:lnTo>
                    <a:lnTo>
                      <a:pt x="1573" y="689"/>
                    </a:lnTo>
                    <a:lnTo>
                      <a:pt x="1606" y="651"/>
                    </a:lnTo>
                    <a:lnTo>
                      <a:pt x="1704" y="536"/>
                    </a:lnTo>
                    <a:lnTo>
                      <a:pt x="1736" y="498"/>
                    </a:lnTo>
                    <a:lnTo>
                      <a:pt x="1770" y="460"/>
                    </a:lnTo>
                    <a:lnTo>
                      <a:pt x="1868" y="345"/>
                    </a:lnTo>
                    <a:lnTo>
                      <a:pt x="1900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89" y="92"/>
                      <a:pt x="2106" y="87"/>
                    </a:cubicBezTo>
                    <a:lnTo>
                      <a:pt x="2106" y="87"/>
                    </a:lnTo>
                    <a:cubicBezTo>
                      <a:pt x="2122" y="80"/>
                      <a:pt x="2139" y="80"/>
                      <a:pt x="2155" y="87"/>
                    </a:cubicBezTo>
                    <a:lnTo>
                      <a:pt x="2155" y="87"/>
                    </a:lnTo>
                    <a:cubicBezTo>
                      <a:pt x="2171" y="92"/>
                      <a:pt x="2179" y="102"/>
                      <a:pt x="2179" y="115"/>
                    </a:cubicBezTo>
                    <a:lnTo>
                      <a:pt x="2179" y="115"/>
                    </a:lnTo>
                    <a:cubicBezTo>
                      <a:pt x="2179" y="128"/>
                      <a:pt x="2174" y="140"/>
                      <a:pt x="2163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6" y="383"/>
                    </a:lnTo>
                    <a:lnTo>
                      <a:pt x="1934" y="421"/>
                    </a:lnTo>
                    <a:lnTo>
                      <a:pt x="1900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2" y="575"/>
                    </a:lnTo>
                    <a:lnTo>
                      <a:pt x="1770" y="613"/>
                    </a:lnTo>
                    <a:lnTo>
                      <a:pt x="1736" y="651"/>
                    </a:lnTo>
                    <a:lnTo>
                      <a:pt x="1704" y="689"/>
                    </a:lnTo>
                    <a:lnTo>
                      <a:pt x="1672" y="728"/>
                    </a:lnTo>
                    <a:lnTo>
                      <a:pt x="1638" y="766"/>
                    </a:lnTo>
                    <a:lnTo>
                      <a:pt x="1638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8" y="842"/>
                    </a:cubicBezTo>
                    <a:lnTo>
                      <a:pt x="1672" y="880"/>
                    </a:lnTo>
                    <a:lnTo>
                      <a:pt x="1704" y="919"/>
                    </a:lnTo>
                    <a:lnTo>
                      <a:pt x="1802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6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3" y="1455"/>
                    </a:lnTo>
                    <a:lnTo>
                      <a:pt x="2163" y="1455"/>
                    </a:lnTo>
                    <a:cubicBezTo>
                      <a:pt x="2174" y="1468"/>
                      <a:pt x="2179" y="1481"/>
                      <a:pt x="2179" y="1494"/>
                    </a:cubicBezTo>
                    <a:lnTo>
                      <a:pt x="2179" y="1494"/>
                    </a:lnTo>
                    <a:cubicBezTo>
                      <a:pt x="2179" y="1506"/>
                      <a:pt x="2171" y="1516"/>
                      <a:pt x="2155" y="1523"/>
                    </a:cubicBezTo>
                    <a:close/>
                    <a:moveTo>
                      <a:pt x="1893" y="1523"/>
                    </a:moveTo>
                    <a:lnTo>
                      <a:pt x="1893" y="1523"/>
                    </a:lnTo>
                    <a:cubicBezTo>
                      <a:pt x="1876" y="1529"/>
                      <a:pt x="1857" y="1531"/>
                      <a:pt x="1836" y="1531"/>
                    </a:cubicBezTo>
                    <a:lnTo>
                      <a:pt x="1836" y="1531"/>
                    </a:lnTo>
                    <a:cubicBezTo>
                      <a:pt x="1813" y="1531"/>
                      <a:pt x="1795" y="1529"/>
                      <a:pt x="1777" y="1523"/>
                    </a:cubicBezTo>
                    <a:lnTo>
                      <a:pt x="1777" y="1523"/>
                    </a:lnTo>
                    <a:cubicBezTo>
                      <a:pt x="1762" y="1516"/>
                      <a:pt x="1748" y="1506"/>
                      <a:pt x="1736" y="1494"/>
                    </a:cubicBezTo>
                    <a:lnTo>
                      <a:pt x="1704" y="1455"/>
                    </a:lnTo>
                    <a:lnTo>
                      <a:pt x="1672" y="1417"/>
                    </a:lnTo>
                    <a:lnTo>
                      <a:pt x="1638" y="1379"/>
                    </a:lnTo>
                    <a:lnTo>
                      <a:pt x="1606" y="1340"/>
                    </a:lnTo>
                    <a:lnTo>
                      <a:pt x="1573" y="1302"/>
                    </a:lnTo>
                    <a:lnTo>
                      <a:pt x="1540" y="1264"/>
                    </a:lnTo>
                    <a:lnTo>
                      <a:pt x="1507" y="1225"/>
                    </a:lnTo>
                    <a:lnTo>
                      <a:pt x="1474" y="1187"/>
                    </a:lnTo>
                    <a:lnTo>
                      <a:pt x="1442" y="1148"/>
                    </a:lnTo>
                    <a:lnTo>
                      <a:pt x="1409" y="1111"/>
                    </a:lnTo>
                    <a:lnTo>
                      <a:pt x="1376" y="1072"/>
                    </a:lnTo>
                    <a:lnTo>
                      <a:pt x="1343" y="1034"/>
                    </a:lnTo>
                    <a:lnTo>
                      <a:pt x="1311" y="996"/>
                    </a:lnTo>
                    <a:lnTo>
                      <a:pt x="1278" y="958"/>
                    </a:lnTo>
                    <a:lnTo>
                      <a:pt x="1245" y="919"/>
                    </a:lnTo>
                    <a:lnTo>
                      <a:pt x="1212" y="880"/>
                    </a:lnTo>
                    <a:lnTo>
                      <a:pt x="1212" y="880"/>
                    </a:lnTo>
                    <a:cubicBezTo>
                      <a:pt x="1201" y="868"/>
                      <a:pt x="1188" y="858"/>
                      <a:pt x="1171" y="852"/>
                    </a:cubicBezTo>
                    <a:lnTo>
                      <a:pt x="1171" y="852"/>
                    </a:lnTo>
                    <a:cubicBezTo>
                      <a:pt x="1155" y="846"/>
                      <a:pt x="1139" y="846"/>
                      <a:pt x="1122" y="852"/>
                    </a:cubicBezTo>
                    <a:lnTo>
                      <a:pt x="1122" y="852"/>
                    </a:lnTo>
                    <a:cubicBezTo>
                      <a:pt x="1106" y="858"/>
                      <a:pt x="1093" y="868"/>
                      <a:pt x="1081" y="880"/>
                    </a:cubicBezTo>
                    <a:lnTo>
                      <a:pt x="1049" y="919"/>
                    </a:lnTo>
                    <a:lnTo>
                      <a:pt x="950" y="1034"/>
                    </a:lnTo>
                    <a:lnTo>
                      <a:pt x="917" y="1072"/>
                    </a:lnTo>
                    <a:lnTo>
                      <a:pt x="885" y="1111"/>
                    </a:lnTo>
                    <a:lnTo>
                      <a:pt x="786" y="1225"/>
                    </a:lnTo>
                    <a:lnTo>
                      <a:pt x="753" y="1264"/>
                    </a:lnTo>
                    <a:lnTo>
                      <a:pt x="721" y="1302"/>
                    </a:lnTo>
                    <a:lnTo>
                      <a:pt x="622" y="1417"/>
                    </a:lnTo>
                    <a:lnTo>
                      <a:pt x="590" y="1455"/>
                    </a:lnTo>
                    <a:lnTo>
                      <a:pt x="557" y="1494"/>
                    </a:lnTo>
                    <a:lnTo>
                      <a:pt x="557" y="1494"/>
                    </a:lnTo>
                    <a:cubicBezTo>
                      <a:pt x="546" y="1506"/>
                      <a:pt x="532" y="1516"/>
                      <a:pt x="516" y="1523"/>
                    </a:cubicBezTo>
                    <a:lnTo>
                      <a:pt x="516" y="1523"/>
                    </a:lnTo>
                    <a:cubicBezTo>
                      <a:pt x="500" y="1529"/>
                      <a:pt x="480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1" y="1523"/>
                    </a:cubicBezTo>
                    <a:lnTo>
                      <a:pt x="401" y="1523"/>
                    </a:lnTo>
                    <a:cubicBezTo>
                      <a:pt x="384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2" y="1468"/>
                      <a:pt x="393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1" y="1340"/>
                    </a:lnTo>
                    <a:lnTo>
                      <a:pt x="524" y="1302"/>
                    </a:lnTo>
                    <a:lnTo>
                      <a:pt x="557" y="1264"/>
                    </a:lnTo>
                    <a:lnTo>
                      <a:pt x="590" y="1225"/>
                    </a:lnTo>
                    <a:lnTo>
                      <a:pt x="622" y="1187"/>
                    </a:lnTo>
                    <a:lnTo>
                      <a:pt x="655" y="1148"/>
                    </a:lnTo>
                    <a:lnTo>
                      <a:pt x="688" y="1111"/>
                    </a:lnTo>
                    <a:lnTo>
                      <a:pt x="721" y="1072"/>
                    </a:lnTo>
                    <a:lnTo>
                      <a:pt x="753" y="1034"/>
                    </a:lnTo>
                    <a:lnTo>
                      <a:pt x="786" y="996"/>
                    </a:lnTo>
                    <a:lnTo>
                      <a:pt x="819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7" y="842"/>
                    </a:lnTo>
                    <a:lnTo>
                      <a:pt x="917" y="842"/>
                    </a:lnTo>
                    <a:cubicBezTo>
                      <a:pt x="929" y="830"/>
                      <a:pt x="934" y="817"/>
                      <a:pt x="934" y="804"/>
                    </a:cubicBezTo>
                    <a:lnTo>
                      <a:pt x="934" y="804"/>
                    </a:lnTo>
                    <a:cubicBezTo>
                      <a:pt x="934" y="791"/>
                      <a:pt x="929" y="778"/>
                      <a:pt x="917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19" y="651"/>
                    </a:lnTo>
                    <a:lnTo>
                      <a:pt x="721" y="536"/>
                    </a:lnTo>
                    <a:lnTo>
                      <a:pt x="688" y="498"/>
                    </a:lnTo>
                    <a:lnTo>
                      <a:pt x="655" y="460"/>
                    </a:lnTo>
                    <a:lnTo>
                      <a:pt x="557" y="345"/>
                    </a:lnTo>
                    <a:lnTo>
                      <a:pt x="524" y="306"/>
                    </a:lnTo>
                    <a:lnTo>
                      <a:pt x="491" y="268"/>
                    </a:lnTo>
                    <a:lnTo>
                      <a:pt x="393" y="153"/>
                    </a:lnTo>
                    <a:lnTo>
                      <a:pt x="393" y="153"/>
                    </a:lnTo>
                    <a:cubicBezTo>
                      <a:pt x="382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4" y="92"/>
                      <a:pt x="401" y="87"/>
                    </a:cubicBezTo>
                    <a:lnTo>
                      <a:pt x="401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0" y="77"/>
                      <a:pt x="500" y="80"/>
                      <a:pt x="516" y="87"/>
                    </a:cubicBezTo>
                    <a:lnTo>
                      <a:pt x="516" y="87"/>
                    </a:lnTo>
                    <a:cubicBezTo>
                      <a:pt x="532" y="92"/>
                      <a:pt x="546" y="102"/>
                      <a:pt x="557" y="115"/>
                    </a:cubicBezTo>
                    <a:lnTo>
                      <a:pt x="590" y="153"/>
                    </a:lnTo>
                    <a:lnTo>
                      <a:pt x="622" y="192"/>
                    </a:lnTo>
                    <a:lnTo>
                      <a:pt x="655" y="230"/>
                    </a:lnTo>
                    <a:lnTo>
                      <a:pt x="688" y="268"/>
                    </a:lnTo>
                    <a:lnTo>
                      <a:pt x="721" y="306"/>
                    </a:lnTo>
                    <a:lnTo>
                      <a:pt x="753" y="345"/>
                    </a:lnTo>
                    <a:lnTo>
                      <a:pt x="786" y="383"/>
                    </a:lnTo>
                    <a:lnTo>
                      <a:pt x="819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7" y="536"/>
                    </a:lnTo>
                    <a:lnTo>
                      <a:pt x="950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1" y="728"/>
                    </a:lnTo>
                    <a:lnTo>
                      <a:pt x="1081" y="728"/>
                    </a:lnTo>
                    <a:cubicBezTo>
                      <a:pt x="1093" y="740"/>
                      <a:pt x="1106" y="750"/>
                      <a:pt x="1122" y="757"/>
                    </a:cubicBezTo>
                    <a:lnTo>
                      <a:pt x="1122" y="757"/>
                    </a:lnTo>
                    <a:cubicBezTo>
                      <a:pt x="1139" y="763"/>
                      <a:pt x="1155" y="763"/>
                      <a:pt x="1171" y="757"/>
                    </a:cubicBezTo>
                    <a:lnTo>
                      <a:pt x="1171" y="757"/>
                    </a:lnTo>
                    <a:cubicBezTo>
                      <a:pt x="1188" y="750"/>
                      <a:pt x="1201" y="740"/>
                      <a:pt x="1212" y="728"/>
                    </a:cubicBezTo>
                    <a:lnTo>
                      <a:pt x="1245" y="689"/>
                    </a:lnTo>
                    <a:lnTo>
                      <a:pt x="1278" y="651"/>
                    </a:lnTo>
                    <a:lnTo>
                      <a:pt x="1376" y="536"/>
                    </a:lnTo>
                    <a:lnTo>
                      <a:pt x="1409" y="498"/>
                    </a:lnTo>
                    <a:lnTo>
                      <a:pt x="1442" y="460"/>
                    </a:lnTo>
                    <a:lnTo>
                      <a:pt x="1540" y="345"/>
                    </a:lnTo>
                    <a:lnTo>
                      <a:pt x="1573" y="306"/>
                    </a:lnTo>
                    <a:lnTo>
                      <a:pt x="1606" y="268"/>
                    </a:lnTo>
                    <a:lnTo>
                      <a:pt x="1704" y="153"/>
                    </a:lnTo>
                    <a:lnTo>
                      <a:pt x="1736" y="115"/>
                    </a:lnTo>
                    <a:lnTo>
                      <a:pt x="1736" y="115"/>
                    </a:lnTo>
                    <a:cubicBezTo>
                      <a:pt x="1748" y="102"/>
                      <a:pt x="1762" y="92"/>
                      <a:pt x="1777" y="87"/>
                    </a:cubicBezTo>
                    <a:lnTo>
                      <a:pt x="1777" y="87"/>
                    </a:lnTo>
                    <a:cubicBezTo>
                      <a:pt x="1795" y="80"/>
                      <a:pt x="1813" y="77"/>
                      <a:pt x="1836" y="77"/>
                    </a:cubicBezTo>
                    <a:lnTo>
                      <a:pt x="1836" y="77"/>
                    </a:lnTo>
                    <a:cubicBezTo>
                      <a:pt x="1857" y="77"/>
                      <a:pt x="1876" y="80"/>
                      <a:pt x="1893" y="87"/>
                    </a:cubicBezTo>
                    <a:lnTo>
                      <a:pt x="1893" y="87"/>
                    </a:lnTo>
                    <a:cubicBezTo>
                      <a:pt x="1909" y="92"/>
                      <a:pt x="1917" y="102"/>
                      <a:pt x="1917" y="115"/>
                    </a:cubicBezTo>
                    <a:lnTo>
                      <a:pt x="1917" y="115"/>
                    </a:lnTo>
                    <a:cubicBezTo>
                      <a:pt x="1917" y="128"/>
                      <a:pt x="1912" y="140"/>
                      <a:pt x="1900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2" y="268"/>
                    </a:lnTo>
                    <a:lnTo>
                      <a:pt x="1704" y="383"/>
                    </a:lnTo>
                    <a:lnTo>
                      <a:pt x="1672" y="421"/>
                    </a:lnTo>
                    <a:lnTo>
                      <a:pt x="1638" y="460"/>
                    </a:lnTo>
                    <a:lnTo>
                      <a:pt x="1540" y="575"/>
                    </a:lnTo>
                    <a:lnTo>
                      <a:pt x="1507" y="613"/>
                    </a:lnTo>
                    <a:lnTo>
                      <a:pt x="1474" y="651"/>
                    </a:lnTo>
                    <a:lnTo>
                      <a:pt x="1376" y="766"/>
                    </a:lnTo>
                    <a:lnTo>
                      <a:pt x="1376" y="766"/>
                    </a:lnTo>
                    <a:cubicBezTo>
                      <a:pt x="1365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5" y="830"/>
                      <a:pt x="1376" y="842"/>
                    </a:cubicBezTo>
                    <a:lnTo>
                      <a:pt x="1900" y="1455"/>
                    </a:lnTo>
                    <a:lnTo>
                      <a:pt x="1900" y="1455"/>
                    </a:lnTo>
                    <a:cubicBezTo>
                      <a:pt x="1912" y="1468"/>
                      <a:pt x="1917" y="1481"/>
                      <a:pt x="1917" y="1494"/>
                    </a:cubicBezTo>
                    <a:lnTo>
                      <a:pt x="1917" y="1494"/>
                    </a:lnTo>
                    <a:cubicBezTo>
                      <a:pt x="1917" y="1506"/>
                      <a:pt x="1909" y="1516"/>
                      <a:pt x="1893" y="1523"/>
                    </a:cubicBezTo>
                    <a:close/>
                    <a:moveTo>
                      <a:pt x="1565" y="1523"/>
                    </a:moveTo>
                    <a:lnTo>
                      <a:pt x="1565" y="1523"/>
                    </a:lnTo>
                    <a:cubicBezTo>
                      <a:pt x="1548" y="1529"/>
                      <a:pt x="1532" y="1529"/>
                      <a:pt x="1515" y="1523"/>
                    </a:cubicBezTo>
                    <a:lnTo>
                      <a:pt x="1515" y="1523"/>
                    </a:lnTo>
                    <a:cubicBezTo>
                      <a:pt x="1499" y="1516"/>
                      <a:pt x="1486" y="1506"/>
                      <a:pt x="1474" y="1494"/>
                    </a:cubicBezTo>
                    <a:lnTo>
                      <a:pt x="1442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8" y="1404"/>
                      <a:pt x="1387" y="1398"/>
                      <a:pt x="1376" y="1398"/>
                    </a:cubicBezTo>
                    <a:lnTo>
                      <a:pt x="1376" y="1398"/>
                    </a:lnTo>
                    <a:cubicBezTo>
                      <a:pt x="1365" y="1398"/>
                      <a:pt x="1355" y="1404"/>
                      <a:pt x="1343" y="1417"/>
                    </a:cubicBezTo>
                    <a:lnTo>
                      <a:pt x="1343" y="1417"/>
                    </a:lnTo>
                    <a:cubicBezTo>
                      <a:pt x="1332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8" y="1417"/>
                    </a:cubicBezTo>
                    <a:lnTo>
                      <a:pt x="1245" y="1379"/>
                    </a:lnTo>
                    <a:lnTo>
                      <a:pt x="1212" y="1340"/>
                    </a:lnTo>
                    <a:lnTo>
                      <a:pt x="1212" y="1340"/>
                    </a:lnTo>
                    <a:cubicBezTo>
                      <a:pt x="1201" y="1327"/>
                      <a:pt x="1188" y="1318"/>
                      <a:pt x="1171" y="1312"/>
                    </a:cubicBezTo>
                    <a:lnTo>
                      <a:pt x="1171" y="1312"/>
                    </a:lnTo>
                    <a:cubicBezTo>
                      <a:pt x="1155" y="1305"/>
                      <a:pt x="1139" y="1305"/>
                      <a:pt x="1122" y="1312"/>
                    </a:cubicBezTo>
                    <a:lnTo>
                      <a:pt x="1122" y="1312"/>
                    </a:lnTo>
                    <a:cubicBezTo>
                      <a:pt x="1106" y="1318"/>
                      <a:pt x="1093" y="1327"/>
                      <a:pt x="1081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4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1" y="1430"/>
                      <a:pt x="950" y="1417"/>
                    </a:cubicBezTo>
                    <a:lnTo>
                      <a:pt x="950" y="1417"/>
                    </a:lnTo>
                    <a:cubicBezTo>
                      <a:pt x="939" y="1404"/>
                      <a:pt x="929" y="1398"/>
                      <a:pt x="917" y="1398"/>
                    </a:cubicBezTo>
                    <a:lnTo>
                      <a:pt x="917" y="1398"/>
                    </a:lnTo>
                    <a:cubicBezTo>
                      <a:pt x="907" y="1398"/>
                      <a:pt x="895" y="1404"/>
                      <a:pt x="885" y="1417"/>
                    </a:cubicBezTo>
                    <a:lnTo>
                      <a:pt x="819" y="1494"/>
                    </a:lnTo>
                    <a:lnTo>
                      <a:pt x="819" y="1494"/>
                    </a:lnTo>
                    <a:cubicBezTo>
                      <a:pt x="808" y="1506"/>
                      <a:pt x="794" y="1516"/>
                      <a:pt x="778" y="1523"/>
                    </a:cubicBezTo>
                    <a:lnTo>
                      <a:pt x="778" y="1523"/>
                    </a:lnTo>
                    <a:cubicBezTo>
                      <a:pt x="762" y="1529"/>
                      <a:pt x="746" y="1529"/>
                      <a:pt x="729" y="1523"/>
                    </a:cubicBezTo>
                    <a:lnTo>
                      <a:pt x="729" y="1523"/>
                    </a:lnTo>
                    <a:cubicBezTo>
                      <a:pt x="712" y="1516"/>
                      <a:pt x="704" y="1506"/>
                      <a:pt x="704" y="1494"/>
                    </a:cubicBezTo>
                    <a:lnTo>
                      <a:pt x="704" y="1494"/>
                    </a:lnTo>
                    <a:cubicBezTo>
                      <a:pt x="704" y="1481"/>
                      <a:pt x="710" y="1468"/>
                      <a:pt x="721" y="1455"/>
                    </a:cubicBezTo>
                    <a:lnTo>
                      <a:pt x="753" y="1417"/>
                    </a:lnTo>
                    <a:lnTo>
                      <a:pt x="786" y="1379"/>
                    </a:lnTo>
                    <a:lnTo>
                      <a:pt x="819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7" y="1225"/>
                    </a:lnTo>
                    <a:lnTo>
                      <a:pt x="950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1" y="1034"/>
                    </a:lnTo>
                    <a:lnTo>
                      <a:pt x="1081" y="1034"/>
                    </a:lnTo>
                    <a:cubicBezTo>
                      <a:pt x="1093" y="1021"/>
                      <a:pt x="1106" y="1011"/>
                      <a:pt x="1122" y="1005"/>
                    </a:cubicBezTo>
                    <a:lnTo>
                      <a:pt x="1122" y="1005"/>
                    </a:lnTo>
                    <a:cubicBezTo>
                      <a:pt x="1139" y="999"/>
                      <a:pt x="1155" y="999"/>
                      <a:pt x="1171" y="1005"/>
                    </a:cubicBezTo>
                    <a:lnTo>
                      <a:pt x="1171" y="1005"/>
                    </a:lnTo>
                    <a:cubicBezTo>
                      <a:pt x="1188" y="1011"/>
                      <a:pt x="1201" y="1021"/>
                      <a:pt x="1212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4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close/>
                    <a:moveTo>
                      <a:pt x="262" y="1455"/>
                    </a:moveTo>
                    <a:lnTo>
                      <a:pt x="229" y="1494"/>
                    </a:lnTo>
                    <a:lnTo>
                      <a:pt x="229" y="1494"/>
                    </a:lnTo>
                    <a:cubicBezTo>
                      <a:pt x="218" y="1506"/>
                      <a:pt x="205" y="1516"/>
                      <a:pt x="188" y="1523"/>
                    </a:cubicBezTo>
                    <a:lnTo>
                      <a:pt x="188" y="1523"/>
                    </a:lnTo>
                    <a:cubicBezTo>
                      <a:pt x="172" y="1529"/>
                      <a:pt x="155" y="1529"/>
                      <a:pt x="139" y="1523"/>
                    </a:cubicBezTo>
                    <a:lnTo>
                      <a:pt x="139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0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29" y="1340"/>
                    </a:lnTo>
                    <a:lnTo>
                      <a:pt x="328" y="1225"/>
                    </a:lnTo>
                    <a:lnTo>
                      <a:pt x="360" y="1187"/>
                    </a:lnTo>
                    <a:lnTo>
                      <a:pt x="393" y="1148"/>
                    </a:lnTo>
                    <a:lnTo>
                      <a:pt x="491" y="1034"/>
                    </a:lnTo>
                    <a:lnTo>
                      <a:pt x="524" y="996"/>
                    </a:lnTo>
                    <a:lnTo>
                      <a:pt x="557" y="958"/>
                    </a:lnTo>
                    <a:lnTo>
                      <a:pt x="655" y="842"/>
                    </a:lnTo>
                    <a:lnTo>
                      <a:pt x="655" y="842"/>
                    </a:lnTo>
                    <a:cubicBezTo>
                      <a:pt x="666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6" y="778"/>
                      <a:pt x="655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0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39" y="87"/>
                    </a:cubicBezTo>
                    <a:lnTo>
                      <a:pt x="139" y="87"/>
                    </a:lnTo>
                    <a:cubicBezTo>
                      <a:pt x="155" y="80"/>
                      <a:pt x="172" y="80"/>
                      <a:pt x="188" y="87"/>
                    </a:cubicBezTo>
                    <a:lnTo>
                      <a:pt x="188" y="87"/>
                    </a:lnTo>
                    <a:cubicBezTo>
                      <a:pt x="205" y="92"/>
                      <a:pt x="218" y="102"/>
                      <a:pt x="229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0" y="268"/>
                    </a:lnTo>
                    <a:lnTo>
                      <a:pt x="393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1" y="421"/>
                    </a:lnTo>
                    <a:lnTo>
                      <a:pt x="524" y="460"/>
                    </a:lnTo>
                    <a:lnTo>
                      <a:pt x="557" y="498"/>
                    </a:lnTo>
                    <a:lnTo>
                      <a:pt x="590" y="536"/>
                    </a:lnTo>
                    <a:lnTo>
                      <a:pt x="622" y="575"/>
                    </a:lnTo>
                    <a:lnTo>
                      <a:pt x="655" y="613"/>
                    </a:lnTo>
                    <a:lnTo>
                      <a:pt x="688" y="651"/>
                    </a:lnTo>
                    <a:lnTo>
                      <a:pt x="721" y="689"/>
                    </a:lnTo>
                    <a:lnTo>
                      <a:pt x="753" y="728"/>
                    </a:lnTo>
                    <a:lnTo>
                      <a:pt x="786" y="766"/>
                    </a:lnTo>
                    <a:lnTo>
                      <a:pt x="786" y="766"/>
                    </a:lnTo>
                    <a:cubicBezTo>
                      <a:pt x="797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7" y="830"/>
                      <a:pt x="786" y="842"/>
                    </a:cubicBezTo>
                    <a:lnTo>
                      <a:pt x="753" y="880"/>
                    </a:lnTo>
                    <a:lnTo>
                      <a:pt x="721" y="919"/>
                    </a:lnTo>
                    <a:lnTo>
                      <a:pt x="622" y="1034"/>
                    </a:lnTo>
                    <a:lnTo>
                      <a:pt x="590" y="1072"/>
                    </a:lnTo>
                    <a:lnTo>
                      <a:pt x="557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3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29" y="87"/>
                    </a:moveTo>
                    <a:lnTo>
                      <a:pt x="729" y="87"/>
                    </a:lnTo>
                    <a:cubicBezTo>
                      <a:pt x="746" y="80"/>
                      <a:pt x="762" y="80"/>
                      <a:pt x="778" y="87"/>
                    </a:cubicBezTo>
                    <a:lnTo>
                      <a:pt x="778" y="87"/>
                    </a:lnTo>
                    <a:cubicBezTo>
                      <a:pt x="794" y="92"/>
                      <a:pt x="808" y="102"/>
                      <a:pt x="819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5" y="204"/>
                      <a:pt x="907" y="210"/>
                      <a:pt x="917" y="210"/>
                    </a:cubicBezTo>
                    <a:lnTo>
                      <a:pt x="917" y="210"/>
                    </a:lnTo>
                    <a:cubicBezTo>
                      <a:pt x="929" y="210"/>
                      <a:pt x="939" y="204"/>
                      <a:pt x="950" y="192"/>
                    </a:cubicBezTo>
                    <a:lnTo>
                      <a:pt x="950" y="192"/>
                    </a:lnTo>
                    <a:cubicBezTo>
                      <a:pt x="961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4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1" y="268"/>
                    </a:lnTo>
                    <a:lnTo>
                      <a:pt x="1081" y="268"/>
                    </a:lnTo>
                    <a:cubicBezTo>
                      <a:pt x="1093" y="281"/>
                      <a:pt x="1106" y="290"/>
                      <a:pt x="1122" y="297"/>
                    </a:cubicBezTo>
                    <a:lnTo>
                      <a:pt x="1122" y="297"/>
                    </a:lnTo>
                    <a:cubicBezTo>
                      <a:pt x="1139" y="303"/>
                      <a:pt x="1155" y="303"/>
                      <a:pt x="1171" y="297"/>
                    </a:cubicBezTo>
                    <a:lnTo>
                      <a:pt x="1171" y="297"/>
                    </a:lnTo>
                    <a:cubicBezTo>
                      <a:pt x="1188" y="290"/>
                      <a:pt x="1201" y="281"/>
                      <a:pt x="1212" y="268"/>
                    </a:cubicBezTo>
                    <a:lnTo>
                      <a:pt x="1278" y="192"/>
                    </a:lnTo>
                    <a:lnTo>
                      <a:pt x="1278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2" y="179"/>
                      <a:pt x="1343" y="192"/>
                    </a:cubicBezTo>
                    <a:lnTo>
                      <a:pt x="1343" y="192"/>
                    </a:lnTo>
                    <a:cubicBezTo>
                      <a:pt x="1355" y="204"/>
                      <a:pt x="1365" y="210"/>
                      <a:pt x="1376" y="210"/>
                    </a:cubicBezTo>
                    <a:lnTo>
                      <a:pt x="1376" y="210"/>
                    </a:lnTo>
                    <a:cubicBezTo>
                      <a:pt x="1387" y="210"/>
                      <a:pt x="1398" y="204"/>
                      <a:pt x="1409" y="192"/>
                    </a:cubicBezTo>
                    <a:lnTo>
                      <a:pt x="1442" y="153"/>
                    </a:lnTo>
                    <a:lnTo>
                      <a:pt x="1474" y="115"/>
                    </a:lnTo>
                    <a:lnTo>
                      <a:pt x="1474" y="115"/>
                    </a:lnTo>
                    <a:cubicBezTo>
                      <a:pt x="1486" y="102"/>
                      <a:pt x="1499" y="92"/>
                      <a:pt x="1515" y="87"/>
                    </a:cubicBezTo>
                    <a:lnTo>
                      <a:pt x="1515" y="87"/>
                    </a:lnTo>
                    <a:cubicBezTo>
                      <a:pt x="1532" y="80"/>
                      <a:pt x="1548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4" y="140"/>
                      <a:pt x="1573" y="153"/>
                    </a:cubicBezTo>
                    <a:lnTo>
                      <a:pt x="1540" y="192"/>
                    </a:lnTo>
                    <a:lnTo>
                      <a:pt x="1507" y="230"/>
                    </a:lnTo>
                    <a:lnTo>
                      <a:pt x="1474" y="268"/>
                    </a:lnTo>
                    <a:lnTo>
                      <a:pt x="1376" y="383"/>
                    </a:lnTo>
                    <a:lnTo>
                      <a:pt x="1343" y="421"/>
                    </a:lnTo>
                    <a:lnTo>
                      <a:pt x="1311" y="460"/>
                    </a:lnTo>
                    <a:lnTo>
                      <a:pt x="1212" y="575"/>
                    </a:lnTo>
                    <a:lnTo>
                      <a:pt x="1212" y="575"/>
                    </a:lnTo>
                    <a:cubicBezTo>
                      <a:pt x="1201" y="587"/>
                      <a:pt x="1188" y="597"/>
                      <a:pt x="1171" y="603"/>
                    </a:cubicBezTo>
                    <a:lnTo>
                      <a:pt x="1171" y="603"/>
                    </a:lnTo>
                    <a:cubicBezTo>
                      <a:pt x="1155" y="609"/>
                      <a:pt x="1139" y="609"/>
                      <a:pt x="1122" y="603"/>
                    </a:cubicBezTo>
                    <a:lnTo>
                      <a:pt x="1122" y="603"/>
                    </a:lnTo>
                    <a:cubicBezTo>
                      <a:pt x="1106" y="597"/>
                      <a:pt x="1093" y="587"/>
                      <a:pt x="1081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19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4" y="128"/>
                      <a:pt x="704" y="115"/>
                    </a:cubicBezTo>
                    <a:lnTo>
                      <a:pt x="704" y="115"/>
                    </a:lnTo>
                    <a:cubicBezTo>
                      <a:pt x="704" y="102"/>
                      <a:pt x="712" y="92"/>
                      <a:pt x="729" y="87"/>
                    </a:cubicBezTo>
                    <a:lnTo>
                      <a:pt x="3090" y="87"/>
                    </a:lnTo>
                    <a:lnTo>
                      <a:pt x="3090" y="87"/>
                    </a:lnTo>
                    <a:cubicBezTo>
                      <a:pt x="3105" y="80"/>
                      <a:pt x="3122" y="80"/>
                      <a:pt x="3138" y="87"/>
                    </a:cubicBezTo>
                    <a:lnTo>
                      <a:pt x="3138" y="87"/>
                    </a:lnTo>
                    <a:cubicBezTo>
                      <a:pt x="3154" y="92"/>
                      <a:pt x="3168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6" y="210"/>
                      <a:pt x="3277" y="210"/>
                    </a:cubicBezTo>
                    <a:lnTo>
                      <a:pt x="3277" y="210"/>
                    </a:lnTo>
                    <a:cubicBezTo>
                      <a:pt x="3289" y="210"/>
                      <a:pt x="3300" y="204"/>
                      <a:pt x="3310" y="192"/>
                    </a:cubicBezTo>
                    <a:lnTo>
                      <a:pt x="3310" y="192"/>
                    </a:lnTo>
                    <a:cubicBezTo>
                      <a:pt x="3322" y="179"/>
                      <a:pt x="3332" y="172"/>
                      <a:pt x="3343" y="172"/>
                    </a:cubicBezTo>
                    <a:lnTo>
                      <a:pt x="3343" y="172"/>
                    </a:lnTo>
                    <a:cubicBezTo>
                      <a:pt x="3354" y="172"/>
                      <a:pt x="3365" y="179"/>
                      <a:pt x="3376" y="192"/>
                    </a:cubicBezTo>
                    <a:lnTo>
                      <a:pt x="3408" y="230"/>
                    </a:lnTo>
                    <a:lnTo>
                      <a:pt x="3441" y="268"/>
                    </a:lnTo>
                    <a:lnTo>
                      <a:pt x="3441" y="268"/>
                    </a:lnTo>
                    <a:cubicBezTo>
                      <a:pt x="3453" y="281"/>
                      <a:pt x="3466" y="290"/>
                      <a:pt x="3483" y="297"/>
                    </a:cubicBezTo>
                    <a:lnTo>
                      <a:pt x="3483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2" y="268"/>
                    </a:cubicBezTo>
                    <a:lnTo>
                      <a:pt x="3638" y="192"/>
                    </a:lnTo>
                    <a:lnTo>
                      <a:pt x="3638" y="192"/>
                    </a:lnTo>
                    <a:cubicBezTo>
                      <a:pt x="3649" y="179"/>
                      <a:pt x="3660" y="172"/>
                      <a:pt x="3671" y="172"/>
                    </a:cubicBezTo>
                    <a:lnTo>
                      <a:pt x="3671" y="172"/>
                    </a:lnTo>
                    <a:cubicBezTo>
                      <a:pt x="3682" y="172"/>
                      <a:pt x="3693" y="179"/>
                      <a:pt x="3704" y="192"/>
                    </a:cubicBezTo>
                    <a:lnTo>
                      <a:pt x="3704" y="192"/>
                    </a:lnTo>
                    <a:cubicBezTo>
                      <a:pt x="3714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9" y="204"/>
                      <a:pt x="3769" y="192"/>
                    </a:cubicBezTo>
                    <a:lnTo>
                      <a:pt x="3802" y="153"/>
                    </a:lnTo>
                    <a:lnTo>
                      <a:pt x="3835" y="115"/>
                    </a:lnTo>
                    <a:lnTo>
                      <a:pt x="3835" y="115"/>
                    </a:lnTo>
                    <a:cubicBezTo>
                      <a:pt x="3845" y="102"/>
                      <a:pt x="3860" y="92"/>
                      <a:pt x="3875" y="87"/>
                    </a:cubicBezTo>
                    <a:lnTo>
                      <a:pt x="3875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1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4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5" y="268"/>
                    </a:lnTo>
                    <a:lnTo>
                      <a:pt x="3737" y="383"/>
                    </a:lnTo>
                    <a:lnTo>
                      <a:pt x="3704" y="421"/>
                    </a:lnTo>
                    <a:lnTo>
                      <a:pt x="3671" y="460"/>
                    </a:lnTo>
                    <a:lnTo>
                      <a:pt x="3572" y="575"/>
                    </a:lnTo>
                    <a:lnTo>
                      <a:pt x="3572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3" y="603"/>
                    </a:cubicBezTo>
                    <a:lnTo>
                      <a:pt x="3483" y="603"/>
                    </a:lnTo>
                    <a:cubicBezTo>
                      <a:pt x="3466" y="597"/>
                      <a:pt x="3453" y="587"/>
                      <a:pt x="3441" y="575"/>
                    </a:cubicBezTo>
                    <a:lnTo>
                      <a:pt x="3408" y="536"/>
                    </a:lnTo>
                    <a:lnTo>
                      <a:pt x="3376" y="498"/>
                    </a:lnTo>
                    <a:lnTo>
                      <a:pt x="3343" y="460"/>
                    </a:lnTo>
                    <a:lnTo>
                      <a:pt x="3245" y="345"/>
                    </a:lnTo>
                    <a:lnTo>
                      <a:pt x="3212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0" y="140"/>
                      <a:pt x="3064" y="128"/>
                      <a:pt x="3064" y="115"/>
                    </a:cubicBezTo>
                    <a:lnTo>
                      <a:pt x="3064" y="115"/>
                    </a:lnTo>
                    <a:cubicBezTo>
                      <a:pt x="3064" y="102"/>
                      <a:pt x="3073" y="92"/>
                      <a:pt x="3090" y="87"/>
                    </a:cubicBezTo>
                    <a:lnTo>
                      <a:pt x="729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3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29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0" y="575"/>
                    </a:lnTo>
                    <a:lnTo>
                      <a:pt x="393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1" y="728"/>
                    </a:lnTo>
                    <a:lnTo>
                      <a:pt x="524" y="766"/>
                    </a:lnTo>
                    <a:lnTo>
                      <a:pt x="524" y="766"/>
                    </a:lnTo>
                    <a:cubicBezTo>
                      <a:pt x="535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5" y="830"/>
                      <a:pt x="524" y="842"/>
                    </a:cubicBezTo>
                    <a:lnTo>
                      <a:pt x="491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3" y="996"/>
                    </a:lnTo>
                    <a:lnTo>
                      <a:pt x="360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29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3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7" y="1443"/>
                      <a:pt x="4714" y="1444"/>
                      <a:pt x="4712" y="1446"/>
                    </a:cubicBezTo>
                    <a:lnTo>
                      <a:pt x="4712" y="1446"/>
                    </a:lnTo>
                    <a:cubicBezTo>
                      <a:pt x="4695" y="1452"/>
                      <a:pt x="4679" y="1452"/>
                      <a:pt x="4662" y="1446"/>
                    </a:cubicBezTo>
                    <a:lnTo>
                      <a:pt x="4662" y="1446"/>
                    </a:lnTo>
                    <a:cubicBezTo>
                      <a:pt x="4646" y="1439"/>
                      <a:pt x="4632" y="1430"/>
                      <a:pt x="4621" y="1417"/>
                    </a:cubicBezTo>
                    <a:lnTo>
                      <a:pt x="4589" y="1379"/>
                    </a:lnTo>
                    <a:lnTo>
                      <a:pt x="4556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2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8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19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19" y="778"/>
                      <a:pt x="4130" y="766"/>
                    </a:cubicBezTo>
                    <a:lnTo>
                      <a:pt x="4621" y="192"/>
                    </a:lnTo>
                    <a:lnTo>
                      <a:pt x="4621" y="192"/>
                    </a:lnTo>
                    <a:cubicBezTo>
                      <a:pt x="4632" y="179"/>
                      <a:pt x="4646" y="169"/>
                      <a:pt x="4662" y="162"/>
                    </a:cubicBezTo>
                    <a:lnTo>
                      <a:pt x="4662" y="162"/>
                    </a:lnTo>
                    <a:cubicBezTo>
                      <a:pt x="4679" y="157"/>
                      <a:pt x="4695" y="157"/>
                      <a:pt x="4712" y="162"/>
                    </a:cubicBezTo>
                    <a:lnTo>
                      <a:pt x="4712" y="162"/>
                    </a:lnTo>
                    <a:cubicBezTo>
                      <a:pt x="4714" y="163"/>
                      <a:pt x="4717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5" name="Freeform 422">
                <a:extLst>
                  <a:ext uri="{FF2B5EF4-FFF2-40B4-BE49-F238E27FC236}">
                    <a16:creationId xmlns="" xmlns:a16="http://schemas.microsoft.com/office/drawing/2014/main" id="{800DB68C-BE8B-1149-897B-A45E43F1D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4213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09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3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7 w 689"/>
                  <a:gd name="T39" fmla="*/ 724 h 1450"/>
                  <a:gd name="T40" fmla="*/ 540 w 689"/>
                  <a:gd name="T41" fmla="*/ 762 h 1450"/>
                  <a:gd name="T42" fmla="*/ 409 w 689"/>
                  <a:gd name="T43" fmla="*/ 916 h 1450"/>
                  <a:gd name="T44" fmla="*/ 278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7" y="954"/>
                    </a:lnTo>
                    <a:lnTo>
                      <a:pt x="606" y="839"/>
                    </a:lnTo>
                    <a:lnTo>
                      <a:pt x="638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2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2" y="698"/>
                      <a:pt x="671" y="686"/>
                    </a:cubicBezTo>
                    <a:lnTo>
                      <a:pt x="638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7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5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0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5" y="1107"/>
                    </a:lnTo>
                    <a:lnTo>
                      <a:pt x="213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0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3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6" name="Freeform 423">
                <a:extLst>
                  <a:ext uri="{FF2B5EF4-FFF2-40B4-BE49-F238E27FC236}">
                    <a16:creationId xmlns="" xmlns:a16="http://schemas.microsoft.com/office/drawing/2014/main" id="{BF56E950-3249-3740-B965-BFA9E20C0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875" y="4902200"/>
                <a:ext cx="554038" cy="523875"/>
              </a:xfrm>
              <a:custGeom>
                <a:avLst/>
                <a:gdLst>
                  <a:gd name="T0" fmla="*/ 983 w 1541"/>
                  <a:gd name="T1" fmla="*/ 727 h 1455"/>
                  <a:gd name="T2" fmla="*/ 1097 w 1541"/>
                  <a:gd name="T3" fmla="*/ 574 h 1455"/>
                  <a:gd name="T4" fmla="*/ 1261 w 1541"/>
                  <a:gd name="T5" fmla="*/ 383 h 1455"/>
                  <a:gd name="T6" fmla="*/ 1425 w 1541"/>
                  <a:gd name="T7" fmla="*/ 191 h 1455"/>
                  <a:gd name="T8" fmla="*/ 1523 w 1541"/>
                  <a:gd name="T9" fmla="*/ 76 h 1455"/>
                  <a:gd name="T10" fmla="*/ 1540 w 1541"/>
                  <a:gd name="T11" fmla="*/ 38 h 1455"/>
                  <a:gd name="T12" fmla="*/ 1459 w 1541"/>
                  <a:gd name="T13" fmla="*/ 0 h 1455"/>
                  <a:gd name="T14" fmla="*/ 1400 w 1541"/>
                  <a:gd name="T15" fmla="*/ 10 h 1455"/>
                  <a:gd name="T16" fmla="*/ 1229 w 1541"/>
                  <a:gd name="T17" fmla="*/ 191 h 1455"/>
                  <a:gd name="T18" fmla="*/ 1065 w 1541"/>
                  <a:gd name="T19" fmla="*/ 383 h 1455"/>
                  <a:gd name="T20" fmla="*/ 901 w 1541"/>
                  <a:gd name="T21" fmla="*/ 574 h 1455"/>
                  <a:gd name="T22" fmla="*/ 835 w 1541"/>
                  <a:gd name="T23" fmla="*/ 651 h 1455"/>
                  <a:gd name="T24" fmla="*/ 745 w 1541"/>
                  <a:gd name="T25" fmla="*/ 680 h 1455"/>
                  <a:gd name="T26" fmla="*/ 672 w 1541"/>
                  <a:gd name="T27" fmla="*/ 612 h 1455"/>
                  <a:gd name="T28" fmla="*/ 573 w 1541"/>
                  <a:gd name="T29" fmla="*/ 498 h 1455"/>
                  <a:gd name="T30" fmla="*/ 475 w 1541"/>
                  <a:gd name="T31" fmla="*/ 383 h 1455"/>
                  <a:gd name="T32" fmla="*/ 376 w 1541"/>
                  <a:gd name="T33" fmla="*/ 268 h 1455"/>
                  <a:gd name="T34" fmla="*/ 278 w 1541"/>
                  <a:gd name="T35" fmla="*/ 153 h 1455"/>
                  <a:gd name="T36" fmla="*/ 180 w 1541"/>
                  <a:gd name="T37" fmla="*/ 38 h 1455"/>
                  <a:gd name="T38" fmla="*/ 139 w 1541"/>
                  <a:gd name="T39" fmla="*/ 10 h 1455"/>
                  <a:gd name="T40" fmla="*/ 24 w 1541"/>
                  <a:gd name="T41" fmla="*/ 10 h 1455"/>
                  <a:gd name="T42" fmla="*/ 0 w 1541"/>
                  <a:gd name="T43" fmla="*/ 38 h 1455"/>
                  <a:gd name="T44" fmla="*/ 147 w 1541"/>
                  <a:gd name="T45" fmla="*/ 229 h 1455"/>
                  <a:gd name="T46" fmla="*/ 311 w 1541"/>
                  <a:gd name="T47" fmla="*/ 421 h 1455"/>
                  <a:gd name="T48" fmla="*/ 475 w 1541"/>
                  <a:gd name="T49" fmla="*/ 612 h 1455"/>
                  <a:gd name="T50" fmla="*/ 540 w 1541"/>
                  <a:gd name="T51" fmla="*/ 689 h 1455"/>
                  <a:gd name="T52" fmla="*/ 540 w 1541"/>
                  <a:gd name="T53" fmla="*/ 765 h 1455"/>
                  <a:gd name="T54" fmla="*/ 442 w 1541"/>
                  <a:gd name="T55" fmla="*/ 881 h 1455"/>
                  <a:gd name="T56" fmla="*/ 344 w 1541"/>
                  <a:gd name="T57" fmla="*/ 995 h 1455"/>
                  <a:gd name="T58" fmla="*/ 245 w 1541"/>
                  <a:gd name="T59" fmla="*/ 1110 h 1455"/>
                  <a:gd name="T60" fmla="*/ 147 w 1541"/>
                  <a:gd name="T61" fmla="*/ 1225 h 1455"/>
                  <a:gd name="T62" fmla="*/ 49 w 1541"/>
                  <a:gd name="T63" fmla="*/ 1340 h 1455"/>
                  <a:gd name="T64" fmla="*/ 0 w 1541"/>
                  <a:gd name="T65" fmla="*/ 1417 h 1455"/>
                  <a:gd name="T66" fmla="*/ 24 w 1541"/>
                  <a:gd name="T67" fmla="*/ 1446 h 1455"/>
                  <a:gd name="T68" fmla="*/ 139 w 1541"/>
                  <a:gd name="T69" fmla="*/ 1446 h 1455"/>
                  <a:gd name="T70" fmla="*/ 213 w 1541"/>
                  <a:gd name="T71" fmla="*/ 1378 h 1455"/>
                  <a:gd name="T72" fmla="*/ 376 w 1541"/>
                  <a:gd name="T73" fmla="*/ 1187 h 1455"/>
                  <a:gd name="T74" fmla="*/ 540 w 1541"/>
                  <a:gd name="T75" fmla="*/ 995 h 1455"/>
                  <a:gd name="T76" fmla="*/ 704 w 1541"/>
                  <a:gd name="T77" fmla="*/ 803 h 1455"/>
                  <a:gd name="T78" fmla="*/ 745 w 1541"/>
                  <a:gd name="T79" fmla="*/ 775 h 1455"/>
                  <a:gd name="T80" fmla="*/ 835 w 1541"/>
                  <a:gd name="T81" fmla="*/ 803 h 1455"/>
                  <a:gd name="T82" fmla="*/ 934 w 1541"/>
                  <a:gd name="T83" fmla="*/ 919 h 1455"/>
                  <a:gd name="T84" fmla="*/ 1032 w 1541"/>
                  <a:gd name="T85" fmla="*/ 1034 h 1455"/>
                  <a:gd name="T86" fmla="*/ 1130 w 1541"/>
                  <a:gd name="T87" fmla="*/ 1148 h 1455"/>
                  <a:gd name="T88" fmla="*/ 1229 w 1541"/>
                  <a:gd name="T89" fmla="*/ 1263 h 1455"/>
                  <a:gd name="T90" fmla="*/ 1327 w 1541"/>
                  <a:gd name="T91" fmla="*/ 1378 h 1455"/>
                  <a:gd name="T92" fmla="*/ 1400 w 1541"/>
                  <a:gd name="T93" fmla="*/ 1446 h 1455"/>
                  <a:gd name="T94" fmla="*/ 1459 w 1541"/>
                  <a:gd name="T95" fmla="*/ 1454 h 1455"/>
                  <a:gd name="T96" fmla="*/ 1540 w 1541"/>
                  <a:gd name="T97" fmla="*/ 1417 h 1455"/>
                  <a:gd name="T98" fmla="*/ 999 w 1541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1" h="1455">
                    <a:moveTo>
                      <a:pt x="999" y="765"/>
                    </a:moveTo>
                    <a:lnTo>
                      <a:pt x="999" y="765"/>
                    </a:lnTo>
                    <a:cubicBezTo>
                      <a:pt x="988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8" y="701"/>
                      <a:pt x="999" y="689"/>
                    </a:cubicBezTo>
                    <a:lnTo>
                      <a:pt x="1097" y="574"/>
                    </a:lnTo>
                    <a:lnTo>
                      <a:pt x="1130" y="536"/>
                    </a:lnTo>
                    <a:lnTo>
                      <a:pt x="1163" y="498"/>
                    </a:lnTo>
                    <a:lnTo>
                      <a:pt x="1261" y="383"/>
                    </a:lnTo>
                    <a:lnTo>
                      <a:pt x="1295" y="344"/>
                    </a:lnTo>
                    <a:lnTo>
                      <a:pt x="1327" y="306"/>
                    </a:lnTo>
                    <a:lnTo>
                      <a:pt x="1425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3" y="76"/>
                    </a:lnTo>
                    <a:lnTo>
                      <a:pt x="1523" y="76"/>
                    </a:lnTo>
                    <a:cubicBezTo>
                      <a:pt x="1535" y="63"/>
                      <a:pt x="1540" y="51"/>
                      <a:pt x="1540" y="38"/>
                    </a:cubicBezTo>
                    <a:lnTo>
                      <a:pt x="1540" y="38"/>
                    </a:lnTo>
                    <a:cubicBezTo>
                      <a:pt x="1540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499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6" y="0"/>
                      <a:pt x="1418" y="3"/>
                      <a:pt x="1400" y="10"/>
                    </a:cubicBezTo>
                    <a:lnTo>
                      <a:pt x="1400" y="10"/>
                    </a:lnTo>
                    <a:cubicBezTo>
                      <a:pt x="1385" y="15"/>
                      <a:pt x="1371" y="25"/>
                      <a:pt x="1359" y="38"/>
                    </a:cubicBezTo>
                    <a:lnTo>
                      <a:pt x="1327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3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999" y="459"/>
                    </a:lnTo>
                    <a:lnTo>
                      <a:pt x="901" y="574"/>
                    </a:lnTo>
                    <a:lnTo>
                      <a:pt x="868" y="612"/>
                    </a:lnTo>
                    <a:lnTo>
                      <a:pt x="835" y="651"/>
                    </a:lnTo>
                    <a:lnTo>
                      <a:pt x="835" y="651"/>
                    </a:lnTo>
                    <a:cubicBezTo>
                      <a:pt x="824" y="663"/>
                      <a:pt x="811" y="673"/>
                      <a:pt x="794" y="680"/>
                    </a:cubicBezTo>
                    <a:lnTo>
                      <a:pt x="794" y="680"/>
                    </a:lnTo>
                    <a:cubicBezTo>
                      <a:pt x="778" y="686"/>
                      <a:pt x="762" y="686"/>
                      <a:pt x="745" y="680"/>
                    </a:cubicBezTo>
                    <a:lnTo>
                      <a:pt x="745" y="680"/>
                    </a:lnTo>
                    <a:cubicBezTo>
                      <a:pt x="729" y="673"/>
                      <a:pt x="716" y="663"/>
                      <a:pt x="704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3" y="498"/>
                    </a:lnTo>
                    <a:lnTo>
                      <a:pt x="540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2" y="344"/>
                    </a:lnTo>
                    <a:lnTo>
                      <a:pt x="409" y="306"/>
                    </a:lnTo>
                    <a:lnTo>
                      <a:pt x="376" y="268"/>
                    </a:lnTo>
                    <a:lnTo>
                      <a:pt x="344" y="229"/>
                    </a:lnTo>
                    <a:lnTo>
                      <a:pt x="311" y="191"/>
                    </a:lnTo>
                    <a:lnTo>
                      <a:pt x="278" y="153"/>
                    </a:lnTo>
                    <a:lnTo>
                      <a:pt x="245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69" y="25"/>
                      <a:pt x="155" y="15"/>
                      <a:pt x="139" y="10"/>
                    </a:cubicBezTo>
                    <a:lnTo>
                      <a:pt x="139" y="10"/>
                    </a:lnTo>
                    <a:cubicBezTo>
                      <a:pt x="123" y="3"/>
                      <a:pt x="103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4" y="10"/>
                    </a:cubicBezTo>
                    <a:lnTo>
                      <a:pt x="24" y="10"/>
                    </a:lnTo>
                    <a:cubicBezTo>
                      <a:pt x="7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5" y="63"/>
                      <a:pt x="16" y="76"/>
                    </a:cubicBezTo>
                    <a:lnTo>
                      <a:pt x="114" y="191"/>
                    </a:lnTo>
                    <a:lnTo>
                      <a:pt x="147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1" y="421"/>
                    </a:lnTo>
                    <a:lnTo>
                      <a:pt x="344" y="459"/>
                    </a:lnTo>
                    <a:lnTo>
                      <a:pt x="442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0" y="689"/>
                    </a:lnTo>
                    <a:lnTo>
                      <a:pt x="540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0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2" y="881"/>
                    </a:lnTo>
                    <a:lnTo>
                      <a:pt x="409" y="919"/>
                    </a:lnTo>
                    <a:lnTo>
                      <a:pt x="376" y="957"/>
                    </a:lnTo>
                    <a:lnTo>
                      <a:pt x="344" y="995"/>
                    </a:lnTo>
                    <a:lnTo>
                      <a:pt x="311" y="1034"/>
                    </a:lnTo>
                    <a:lnTo>
                      <a:pt x="278" y="1071"/>
                    </a:lnTo>
                    <a:lnTo>
                      <a:pt x="245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7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6" y="1378"/>
                    </a:lnTo>
                    <a:lnTo>
                      <a:pt x="16" y="1378"/>
                    </a:lnTo>
                    <a:cubicBezTo>
                      <a:pt x="5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7" y="1439"/>
                      <a:pt x="24" y="1446"/>
                    </a:cubicBezTo>
                    <a:lnTo>
                      <a:pt x="24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3" y="1454"/>
                      <a:pt x="123" y="1452"/>
                      <a:pt x="139" y="1446"/>
                    </a:cubicBezTo>
                    <a:lnTo>
                      <a:pt x="139" y="1446"/>
                    </a:lnTo>
                    <a:cubicBezTo>
                      <a:pt x="155" y="1439"/>
                      <a:pt x="169" y="1429"/>
                      <a:pt x="180" y="1417"/>
                    </a:cubicBezTo>
                    <a:lnTo>
                      <a:pt x="213" y="1378"/>
                    </a:lnTo>
                    <a:lnTo>
                      <a:pt x="245" y="1340"/>
                    </a:lnTo>
                    <a:lnTo>
                      <a:pt x="344" y="1225"/>
                    </a:lnTo>
                    <a:lnTo>
                      <a:pt x="376" y="1187"/>
                    </a:lnTo>
                    <a:lnTo>
                      <a:pt x="409" y="1148"/>
                    </a:lnTo>
                    <a:lnTo>
                      <a:pt x="508" y="1034"/>
                    </a:lnTo>
                    <a:lnTo>
                      <a:pt x="540" y="995"/>
                    </a:lnTo>
                    <a:lnTo>
                      <a:pt x="573" y="957"/>
                    </a:lnTo>
                    <a:lnTo>
                      <a:pt x="672" y="842"/>
                    </a:lnTo>
                    <a:lnTo>
                      <a:pt x="704" y="803"/>
                    </a:lnTo>
                    <a:lnTo>
                      <a:pt x="704" y="803"/>
                    </a:lnTo>
                    <a:cubicBezTo>
                      <a:pt x="716" y="791"/>
                      <a:pt x="729" y="781"/>
                      <a:pt x="745" y="775"/>
                    </a:cubicBezTo>
                    <a:lnTo>
                      <a:pt x="745" y="775"/>
                    </a:lnTo>
                    <a:cubicBezTo>
                      <a:pt x="762" y="769"/>
                      <a:pt x="778" y="769"/>
                      <a:pt x="794" y="775"/>
                    </a:cubicBezTo>
                    <a:lnTo>
                      <a:pt x="794" y="775"/>
                    </a:lnTo>
                    <a:cubicBezTo>
                      <a:pt x="811" y="781"/>
                      <a:pt x="824" y="791"/>
                      <a:pt x="835" y="803"/>
                    </a:cubicBezTo>
                    <a:lnTo>
                      <a:pt x="868" y="842"/>
                    </a:lnTo>
                    <a:lnTo>
                      <a:pt x="901" y="881"/>
                    </a:lnTo>
                    <a:lnTo>
                      <a:pt x="934" y="919"/>
                    </a:lnTo>
                    <a:lnTo>
                      <a:pt x="966" y="957"/>
                    </a:lnTo>
                    <a:lnTo>
                      <a:pt x="999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7" y="1110"/>
                    </a:lnTo>
                    <a:lnTo>
                      <a:pt x="1130" y="1148"/>
                    </a:lnTo>
                    <a:lnTo>
                      <a:pt x="1163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1" y="1302"/>
                    </a:lnTo>
                    <a:lnTo>
                      <a:pt x="1295" y="1340"/>
                    </a:lnTo>
                    <a:lnTo>
                      <a:pt x="1327" y="1378"/>
                    </a:lnTo>
                    <a:lnTo>
                      <a:pt x="1359" y="1417"/>
                    </a:lnTo>
                    <a:lnTo>
                      <a:pt x="1359" y="1417"/>
                    </a:lnTo>
                    <a:cubicBezTo>
                      <a:pt x="1371" y="1429"/>
                      <a:pt x="1385" y="1439"/>
                      <a:pt x="1400" y="1446"/>
                    </a:cubicBezTo>
                    <a:lnTo>
                      <a:pt x="1400" y="1446"/>
                    </a:lnTo>
                    <a:cubicBezTo>
                      <a:pt x="1418" y="1452"/>
                      <a:pt x="1436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499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0" y="1429"/>
                      <a:pt x="1540" y="1417"/>
                    </a:cubicBezTo>
                    <a:lnTo>
                      <a:pt x="1540" y="1417"/>
                    </a:lnTo>
                    <a:cubicBezTo>
                      <a:pt x="1540" y="1404"/>
                      <a:pt x="1535" y="1391"/>
                      <a:pt x="1523" y="1378"/>
                    </a:cubicBezTo>
                    <a:lnTo>
                      <a:pt x="999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97" name="Freeform 424">
                <a:extLst>
                  <a:ext uri="{FF2B5EF4-FFF2-40B4-BE49-F238E27FC236}">
                    <a16:creationId xmlns="" xmlns:a16="http://schemas.microsoft.com/office/drawing/2014/main" id="{DCC87603-9356-5943-9819-D9A8EAD8B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3925" y="5013325"/>
                <a:ext cx="147638" cy="301625"/>
              </a:xfrm>
              <a:custGeom>
                <a:avLst/>
                <a:gdLst>
                  <a:gd name="T0" fmla="*/ 410 w 411"/>
                  <a:gd name="T1" fmla="*/ 240 h 837"/>
                  <a:gd name="T2" fmla="*/ 410 w 411"/>
                  <a:gd name="T3" fmla="*/ 240 h 837"/>
                  <a:gd name="T4" fmla="*/ 402 w 411"/>
                  <a:gd name="T5" fmla="*/ 236 h 837"/>
                  <a:gd name="T6" fmla="*/ 402 w 411"/>
                  <a:gd name="T7" fmla="*/ 236 h 837"/>
                  <a:gd name="T8" fmla="*/ 352 w 411"/>
                  <a:gd name="T9" fmla="*/ 236 h 837"/>
                  <a:gd name="T10" fmla="*/ 352 w 411"/>
                  <a:gd name="T11" fmla="*/ 236 h 837"/>
                  <a:gd name="T12" fmla="*/ 311 w 411"/>
                  <a:gd name="T13" fmla="*/ 265 h 837"/>
                  <a:gd name="T14" fmla="*/ 279 w 411"/>
                  <a:gd name="T15" fmla="*/ 303 h 837"/>
                  <a:gd name="T16" fmla="*/ 246 w 411"/>
                  <a:gd name="T17" fmla="*/ 342 h 837"/>
                  <a:gd name="T18" fmla="*/ 213 w 411"/>
                  <a:gd name="T19" fmla="*/ 380 h 837"/>
                  <a:gd name="T20" fmla="*/ 213 w 411"/>
                  <a:gd name="T21" fmla="*/ 380 h 837"/>
                  <a:gd name="T22" fmla="*/ 197 w 411"/>
                  <a:gd name="T23" fmla="*/ 418 h 837"/>
                  <a:gd name="T24" fmla="*/ 197 w 411"/>
                  <a:gd name="T25" fmla="*/ 418 h 837"/>
                  <a:gd name="T26" fmla="*/ 213 w 411"/>
                  <a:gd name="T27" fmla="*/ 456 h 837"/>
                  <a:gd name="T28" fmla="*/ 246 w 411"/>
                  <a:gd name="T29" fmla="*/ 494 h 837"/>
                  <a:gd name="T30" fmla="*/ 279 w 411"/>
                  <a:gd name="T31" fmla="*/ 533 h 837"/>
                  <a:gd name="T32" fmla="*/ 311 w 411"/>
                  <a:gd name="T33" fmla="*/ 571 h 837"/>
                  <a:gd name="T34" fmla="*/ 311 w 411"/>
                  <a:gd name="T35" fmla="*/ 571 h 837"/>
                  <a:gd name="T36" fmla="*/ 352 w 411"/>
                  <a:gd name="T37" fmla="*/ 600 h 837"/>
                  <a:gd name="T38" fmla="*/ 352 w 411"/>
                  <a:gd name="T39" fmla="*/ 600 h 837"/>
                  <a:gd name="T40" fmla="*/ 402 w 411"/>
                  <a:gd name="T41" fmla="*/ 600 h 837"/>
                  <a:gd name="T42" fmla="*/ 402 w 411"/>
                  <a:gd name="T43" fmla="*/ 600 h 837"/>
                  <a:gd name="T44" fmla="*/ 410 w 411"/>
                  <a:gd name="T45" fmla="*/ 596 h 837"/>
                  <a:gd name="T46" fmla="*/ 410 w 411"/>
                  <a:gd name="T47" fmla="*/ 826 h 837"/>
                  <a:gd name="T48" fmla="*/ 410 w 411"/>
                  <a:gd name="T49" fmla="*/ 826 h 837"/>
                  <a:gd name="T50" fmla="*/ 402 w 411"/>
                  <a:gd name="T51" fmla="*/ 829 h 837"/>
                  <a:gd name="T52" fmla="*/ 402 w 411"/>
                  <a:gd name="T53" fmla="*/ 829 h 837"/>
                  <a:gd name="T54" fmla="*/ 352 w 411"/>
                  <a:gd name="T55" fmla="*/ 829 h 837"/>
                  <a:gd name="T56" fmla="*/ 352 w 411"/>
                  <a:gd name="T57" fmla="*/ 829 h 837"/>
                  <a:gd name="T58" fmla="*/ 311 w 411"/>
                  <a:gd name="T59" fmla="*/ 801 h 837"/>
                  <a:gd name="T60" fmla="*/ 246 w 411"/>
                  <a:gd name="T61" fmla="*/ 725 h 837"/>
                  <a:gd name="T62" fmla="*/ 213 w 411"/>
                  <a:gd name="T63" fmla="*/ 686 h 837"/>
                  <a:gd name="T64" fmla="*/ 180 w 411"/>
                  <a:gd name="T65" fmla="*/ 648 h 837"/>
                  <a:gd name="T66" fmla="*/ 82 w 411"/>
                  <a:gd name="T67" fmla="*/ 533 h 837"/>
                  <a:gd name="T68" fmla="*/ 49 w 411"/>
                  <a:gd name="T69" fmla="*/ 494 h 837"/>
                  <a:gd name="T70" fmla="*/ 17 w 411"/>
                  <a:gd name="T71" fmla="*/ 456 h 837"/>
                  <a:gd name="T72" fmla="*/ 17 w 411"/>
                  <a:gd name="T73" fmla="*/ 456 h 837"/>
                  <a:gd name="T74" fmla="*/ 0 w 411"/>
                  <a:gd name="T75" fmla="*/ 418 h 837"/>
                  <a:gd name="T76" fmla="*/ 0 w 411"/>
                  <a:gd name="T77" fmla="*/ 418 h 837"/>
                  <a:gd name="T78" fmla="*/ 17 w 411"/>
                  <a:gd name="T79" fmla="*/ 380 h 837"/>
                  <a:gd name="T80" fmla="*/ 49 w 411"/>
                  <a:gd name="T81" fmla="*/ 342 h 837"/>
                  <a:gd name="T82" fmla="*/ 82 w 411"/>
                  <a:gd name="T83" fmla="*/ 303 h 837"/>
                  <a:gd name="T84" fmla="*/ 115 w 411"/>
                  <a:gd name="T85" fmla="*/ 265 h 837"/>
                  <a:gd name="T86" fmla="*/ 148 w 411"/>
                  <a:gd name="T87" fmla="*/ 227 h 837"/>
                  <a:gd name="T88" fmla="*/ 180 w 411"/>
                  <a:gd name="T89" fmla="*/ 188 h 837"/>
                  <a:gd name="T90" fmla="*/ 213 w 411"/>
                  <a:gd name="T91" fmla="*/ 150 h 837"/>
                  <a:gd name="T92" fmla="*/ 246 w 411"/>
                  <a:gd name="T93" fmla="*/ 112 h 837"/>
                  <a:gd name="T94" fmla="*/ 279 w 411"/>
                  <a:gd name="T95" fmla="*/ 74 h 837"/>
                  <a:gd name="T96" fmla="*/ 311 w 411"/>
                  <a:gd name="T97" fmla="*/ 35 h 837"/>
                  <a:gd name="T98" fmla="*/ 311 w 411"/>
                  <a:gd name="T99" fmla="*/ 35 h 837"/>
                  <a:gd name="T100" fmla="*/ 352 w 411"/>
                  <a:gd name="T101" fmla="*/ 6 h 837"/>
                  <a:gd name="T102" fmla="*/ 352 w 411"/>
                  <a:gd name="T103" fmla="*/ 6 h 837"/>
                  <a:gd name="T104" fmla="*/ 402 w 411"/>
                  <a:gd name="T105" fmla="*/ 6 h 837"/>
                  <a:gd name="T106" fmla="*/ 402 w 411"/>
                  <a:gd name="T107" fmla="*/ 6 h 837"/>
                  <a:gd name="T108" fmla="*/ 410 w 411"/>
                  <a:gd name="T109" fmla="*/ 10 h 837"/>
                  <a:gd name="T110" fmla="*/ 410 w 411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410" y="240"/>
                    </a:moveTo>
                    <a:lnTo>
                      <a:pt x="410" y="240"/>
                    </a:lnTo>
                    <a:cubicBezTo>
                      <a:pt x="407" y="239"/>
                      <a:pt x="404" y="237"/>
                      <a:pt x="402" y="236"/>
                    </a:cubicBezTo>
                    <a:lnTo>
                      <a:pt x="402" y="236"/>
                    </a:lnTo>
                    <a:cubicBezTo>
                      <a:pt x="385" y="230"/>
                      <a:pt x="369" y="230"/>
                      <a:pt x="352" y="236"/>
                    </a:cubicBezTo>
                    <a:lnTo>
                      <a:pt x="352" y="236"/>
                    </a:lnTo>
                    <a:cubicBezTo>
                      <a:pt x="336" y="242"/>
                      <a:pt x="322" y="252"/>
                      <a:pt x="311" y="265"/>
                    </a:cubicBezTo>
                    <a:lnTo>
                      <a:pt x="279" y="303"/>
                    </a:lnTo>
                    <a:lnTo>
                      <a:pt x="246" y="342"/>
                    </a:lnTo>
                    <a:lnTo>
                      <a:pt x="213" y="380"/>
                    </a:lnTo>
                    <a:lnTo>
                      <a:pt x="213" y="380"/>
                    </a:lnTo>
                    <a:cubicBezTo>
                      <a:pt x="202" y="392"/>
                      <a:pt x="197" y="405"/>
                      <a:pt x="197" y="418"/>
                    </a:cubicBezTo>
                    <a:lnTo>
                      <a:pt x="197" y="418"/>
                    </a:lnTo>
                    <a:cubicBezTo>
                      <a:pt x="197" y="431"/>
                      <a:pt x="202" y="443"/>
                      <a:pt x="213" y="456"/>
                    </a:cubicBezTo>
                    <a:lnTo>
                      <a:pt x="246" y="494"/>
                    </a:lnTo>
                    <a:lnTo>
                      <a:pt x="279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2" y="584"/>
                      <a:pt x="336" y="594"/>
                      <a:pt x="352" y="600"/>
                    </a:cubicBezTo>
                    <a:lnTo>
                      <a:pt x="352" y="600"/>
                    </a:lnTo>
                    <a:cubicBezTo>
                      <a:pt x="369" y="606"/>
                      <a:pt x="385" y="606"/>
                      <a:pt x="402" y="600"/>
                    </a:cubicBezTo>
                    <a:lnTo>
                      <a:pt x="402" y="600"/>
                    </a:lnTo>
                    <a:cubicBezTo>
                      <a:pt x="404" y="599"/>
                      <a:pt x="407" y="598"/>
                      <a:pt x="410" y="596"/>
                    </a:cubicBezTo>
                    <a:lnTo>
                      <a:pt x="410" y="826"/>
                    </a:lnTo>
                    <a:lnTo>
                      <a:pt x="410" y="826"/>
                    </a:lnTo>
                    <a:cubicBezTo>
                      <a:pt x="407" y="828"/>
                      <a:pt x="404" y="829"/>
                      <a:pt x="402" y="829"/>
                    </a:cubicBezTo>
                    <a:lnTo>
                      <a:pt x="402" y="829"/>
                    </a:lnTo>
                    <a:cubicBezTo>
                      <a:pt x="385" y="836"/>
                      <a:pt x="369" y="836"/>
                      <a:pt x="352" y="829"/>
                    </a:cubicBezTo>
                    <a:lnTo>
                      <a:pt x="352" y="829"/>
                    </a:lnTo>
                    <a:cubicBezTo>
                      <a:pt x="336" y="824"/>
                      <a:pt x="322" y="814"/>
                      <a:pt x="311" y="801"/>
                    </a:cubicBezTo>
                    <a:lnTo>
                      <a:pt x="246" y="725"/>
                    </a:lnTo>
                    <a:lnTo>
                      <a:pt x="213" y="686"/>
                    </a:lnTo>
                    <a:lnTo>
                      <a:pt x="180" y="648"/>
                    </a:lnTo>
                    <a:lnTo>
                      <a:pt x="82" y="533"/>
                    </a:lnTo>
                    <a:lnTo>
                      <a:pt x="49" y="494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5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5" y="392"/>
                      <a:pt x="17" y="380"/>
                    </a:cubicBezTo>
                    <a:lnTo>
                      <a:pt x="49" y="342"/>
                    </a:lnTo>
                    <a:lnTo>
                      <a:pt x="82" y="303"/>
                    </a:lnTo>
                    <a:lnTo>
                      <a:pt x="115" y="265"/>
                    </a:lnTo>
                    <a:lnTo>
                      <a:pt x="148" y="227"/>
                    </a:lnTo>
                    <a:lnTo>
                      <a:pt x="180" y="188"/>
                    </a:lnTo>
                    <a:lnTo>
                      <a:pt x="213" y="150"/>
                    </a:lnTo>
                    <a:lnTo>
                      <a:pt x="246" y="112"/>
                    </a:lnTo>
                    <a:lnTo>
                      <a:pt x="279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2" y="22"/>
                      <a:pt x="336" y="13"/>
                      <a:pt x="352" y="6"/>
                    </a:cubicBezTo>
                    <a:lnTo>
                      <a:pt x="352" y="6"/>
                    </a:lnTo>
                    <a:cubicBezTo>
                      <a:pt x="369" y="0"/>
                      <a:pt x="385" y="0"/>
                      <a:pt x="402" y="6"/>
                    </a:cubicBezTo>
                    <a:lnTo>
                      <a:pt x="402" y="6"/>
                    </a:lnTo>
                    <a:cubicBezTo>
                      <a:pt x="404" y="8"/>
                      <a:pt x="407" y="9"/>
                      <a:pt x="410" y="10"/>
                    </a:cubicBezTo>
                    <a:lnTo>
                      <a:pt x="410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425">
                <a:extLst>
                  <a:ext uri="{FF2B5EF4-FFF2-40B4-BE49-F238E27FC236}">
                    <a16:creationId xmlns="" xmlns:a16="http://schemas.microsoft.com/office/drawing/2014/main" id="{68892ED3-5274-1842-984E-1EA8A42FB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3925" y="5013325"/>
                <a:ext cx="147638" cy="301625"/>
              </a:xfrm>
              <a:custGeom>
                <a:avLst/>
                <a:gdLst>
                  <a:gd name="T0" fmla="*/ 352 w 411"/>
                  <a:gd name="T1" fmla="*/ 6 h 837"/>
                  <a:gd name="T2" fmla="*/ 352 w 411"/>
                  <a:gd name="T3" fmla="*/ 6 h 837"/>
                  <a:gd name="T4" fmla="*/ 311 w 411"/>
                  <a:gd name="T5" fmla="*/ 35 h 837"/>
                  <a:gd name="T6" fmla="*/ 279 w 411"/>
                  <a:gd name="T7" fmla="*/ 74 h 837"/>
                  <a:gd name="T8" fmla="*/ 246 w 411"/>
                  <a:gd name="T9" fmla="*/ 112 h 837"/>
                  <a:gd name="T10" fmla="*/ 213 w 411"/>
                  <a:gd name="T11" fmla="*/ 150 h 837"/>
                  <a:gd name="T12" fmla="*/ 180 w 411"/>
                  <a:gd name="T13" fmla="*/ 188 h 837"/>
                  <a:gd name="T14" fmla="*/ 148 w 411"/>
                  <a:gd name="T15" fmla="*/ 227 h 837"/>
                  <a:gd name="T16" fmla="*/ 115 w 411"/>
                  <a:gd name="T17" fmla="*/ 265 h 837"/>
                  <a:gd name="T18" fmla="*/ 82 w 411"/>
                  <a:gd name="T19" fmla="*/ 303 h 837"/>
                  <a:gd name="T20" fmla="*/ 49 w 411"/>
                  <a:gd name="T21" fmla="*/ 342 h 837"/>
                  <a:gd name="T22" fmla="*/ 17 w 411"/>
                  <a:gd name="T23" fmla="*/ 380 h 837"/>
                  <a:gd name="T24" fmla="*/ 17 w 411"/>
                  <a:gd name="T25" fmla="*/ 380 h 837"/>
                  <a:gd name="T26" fmla="*/ 0 w 411"/>
                  <a:gd name="T27" fmla="*/ 418 h 837"/>
                  <a:gd name="T28" fmla="*/ 0 w 411"/>
                  <a:gd name="T29" fmla="*/ 418 h 837"/>
                  <a:gd name="T30" fmla="*/ 17 w 411"/>
                  <a:gd name="T31" fmla="*/ 456 h 837"/>
                  <a:gd name="T32" fmla="*/ 49 w 411"/>
                  <a:gd name="T33" fmla="*/ 494 h 837"/>
                  <a:gd name="T34" fmla="*/ 82 w 411"/>
                  <a:gd name="T35" fmla="*/ 533 h 837"/>
                  <a:gd name="T36" fmla="*/ 180 w 411"/>
                  <a:gd name="T37" fmla="*/ 648 h 837"/>
                  <a:gd name="T38" fmla="*/ 213 w 411"/>
                  <a:gd name="T39" fmla="*/ 686 h 837"/>
                  <a:gd name="T40" fmla="*/ 246 w 411"/>
                  <a:gd name="T41" fmla="*/ 725 h 837"/>
                  <a:gd name="T42" fmla="*/ 311 w 411"/>
                  <a:gd name="T43" fmla="*/ 801 h 837"/>
                  <a:gd name="T44" fmla="*/ 311 w 411"/>
                  <a:gd name="T45" fmla="*/ 801 h 837"/>
                  <a:gd name="T46" fmla="*/ 352 w 411"/>
                  <a:gd name="T47" fmla="*/ 829 h 837"/>
                  <a:gd name="T48" fmla="*/ 352 w 411"/>
                  <a:gd name="T49" fmla="*/ 829 h 837"/>
                  <a:gd name="T50" fmla="*/ 402 w 411"/>
                  <a:gd name="T51" fmla="*/ 829 h 837"/>
                  <a:gd name="T52" fmla="*/ 402 w 411"/>
                  <a:gd name="T53" fmla="*/ 829 h 837"/>
                  <a:gd name="T54" fmla="*/ 410 w 411"/>
                  <a:gd name="T55" fmla="*/ 826 h 837"/>
                  <a:gd name="T56" fmla="*/ 410 w 411"/>
                  <a:gd name="T57" fmla="*/ 596 h 837"/>
                  <a:gd name="T58" fmla="*/ 410 w 411"/>
                  <a:gd name="T59" fmla="*/ 596 h 837"/>
                  <a:gd name="T60" fmla="*/ 402 w 411"/>
                  <a:gd name="T61" fmla="*/ 600 h 837"/>
                  <a:gd name="T62" fmla="*/ 402 w 411"/>
                  <a:gd name="T63" fmla="*/ 600 h 837"/>
                  <a:gd name="T64" fmla="*/ 352 w 411"/>
                  <a:gd name="T65" fmla="*/ 600 h 837"/>
                  <a:gd name="T66" fmla="*/ 352 w 411"/>
                  <a:gd name="T67" fmla="*/ 600 h 837"/>
                  <a:gd name="T68" fmla="*/ 311 w 411"/>
                  <a:gd name="T69" fmla="*/ 572 h 837"/>
                  <a:gd name="T70" fmla="*/ 279 w 411"/>
                  <a:gd name="T71" fmla="*/ 533 h 837"/>
                  <a:gd name="T72" fmla="*/ 246 w 411"/>
                  <a:gd name="T73" fmla="*/ 494 h 837"/>
                  <a:gd name="T74" fmla="*/ 213 w 411"/>
                  <a:gd name="T75" fmla="*/ 456 h 837"/>
                  <a:gd name="T76" fmla="*/ 213 w 411"/>
                  <a:gd name="T77" fmla="*/ 456 h 837"/>
                  <a:gd name="T78" fmla="*/ 197 w 411"/>
                  <a:gd name="T79" fmla="*/ 418 h 837"/>
                  <a:gd name="T80" fmla="*/ 197 w 411"/>
                  <a:gd name="T81" fmla="*/ 418 h 837"/>
                  <a:gd name="T82" fmla="*/ 213 w 411"/>
                  <a:gd name="T83" fmla="*/ 380 h 837"/>
                  <a:gd name="T84" fmla="*/ 246 w 411"/>
                  <a:gd name="T85" fmla="*/ 342 h 837"/>
                  <a:gd name="T86" fmla="*/ 279 w 411"/>
                  <a:gd name="T87" fmla="*/ 303 h 837"/>
                  <a:gd name="T88" fmla="*/ 311 w 411"/>
                  <a:gd name="T89" fmla="*/ 265 h 837"/>
                  <a:gd name="T90" fmla="*/ 311 w 411"/>
                  <a:gd name="T91" fmla="*/ 265 h 837"/>
                  <a:gd name="T92" fmla="*/ 352 w 411"/>
                  <a:gd name="T93" fmla="*/ 236 h 837"/>
                  <a:gd name="T94" fmla="*/ 352 w 411"/>
                  <a:gd name="T95" fmla="*/ 236 h 837"/>
                  <a:gd name="T96" fmla="*/ 402 w 411"/>
                  <a:gd name="T97" fmla="*/ 236 h 837"/>
                  <a:gd name="T98" fmla="*/ 402 w 411"/>
                  <a:gd name="T99" fmla="*/ 236 h 837"/>
                  <a:gd name="T100" fmla="*/ 410 w 411"/>
                  <a:gd name="T101" fmla="*/ 240 h 837"/>
                  <a:gd name="T102" fmla="*/ 410 w 411"/>
                  <a:gd name="T103" fmla="*/ 10 h 837"/>
                  <a:gd name="T104" fmla="*/ 410 w 411"/>
                  <a:gd name="T105" fmla="*/ 10 h 837"/>
                  <a:gd name="T106" fmla="*/ 402 w 411"/>
                  <a:gd name="T107" fmla="*/ 6 h 837"/>
                  <a:gd name="T108" fmla="*/ 402 w 411"/>
                  <a:gd name="T109" fmla="*/ 6 h 837"/>
                  <a:gd name="T110" fmla="*/ 352 w 411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352" y="6"/>
                    </a:moveTo>
                    <a:lnTo>
                      <a:pt x="352" y="6"/>
                    </a:lnTo>
                    <a:cubicBezTo>
                      <a:pt x="336" y="13"/>
                      <a:pt x="322" y="22"/>
                      <a:pt x="311" y="35"/>
                    </a:cubicBezTo>
                    <a:lnTo>
                      <a:pt x="279" y="74"/>
                    </a:lnTo>
                    <a:lnTo>
                      <a:pt x="246" y="112"/>
                    </a:lnTo>
                    <a:lnTo>
                      <a:pt x="213" y="150"/>
                    </a:lnTo>
                    <a:lnTo>
                      <a:pt x="180" y="188"/>
                    </a:lnTo>
                    <a:lnTo>
                      <a:pt x="148" y="227"/>
                    </a:lnTo>
                    <a:lnTo>
                      <a:pt x="115" y="265"/>
                    </a:lnTo>
                    <a:lnTo>
                      <a:pt x="82" y="303"/>
                    </a:lnTo>
                    <a:lnTo>
                      <a:pt x="49" y="342"/>
                    </a:lnTo>
                    <a:lnTo>
                      <a:pt x="17" y="380"/>
                    </a:lnTo>
                    <a:lnTo>
                      <a:pt x="17" y="380"/>
                    </a:lnTo>
                    <a:cubicBezTo>
                      <a:pt x="5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5" y="443"/>
                      <a:pt x="17" y="456"/>
                    </a:cubicBezTo>
                    <a:lnTo>
                      <a:pt x="49" y="494"/>
                    </a:lnTo>
                    <a:lnTo>
                      <a:pt x="82" y="533"/>
                    </a:lnTo>
                    <a:lnTo>
                      <a:pt x="180" y="648"/>
                    </a:lnTo>
                    <a:lnTo>
                      <a:pt x="213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2" y="814"/>
                      <a:pt x="336" y="824"/>
                      <a:pt x="352" y="829"/>
                    </a:cubicBezTo>
                    <a:lnTo>
                      <a:pt x="352" y="829"/>
                    </a:lnTo>
                    <a:cubicBezTo>
                      <a:pt x="369" y="836"/>
                      <a:pt x="385" y="836"/>
                      <a:pt x="402" y="829"/>
                    </a:cubicBezTo>
                    <a:lnTo>
                      <a:pt x="402" y="829"/>
                    </a:lnTo>
                    <a:cubicBezTo>
                      <a:pt x="404" y="829"/>
                      <a:pt x="407" y="828"/>
                      <a:pt x="410" y="826"/>
                    </a:cubicBezTo>
                    <a:lnTo>
                      <a:pt x="410" y="596"/>
                    </a:lnTo>
                    <a:lnTo>
                      <a:pt x="410" y="596"/>
                    </a:lnTo>
                    <a:cubicBezTo>
                      <a:pt x="407" y="598"/>
                      <a:pt x="404" y="599"/>
                      <a:pt x="402" y="600"/>
                    </a:cubicBezTo>
                    <a:lnTo>
                      <a:pt x="402" y="600"/>
                    </a:lnTo>
                    <a:cubicBezTo>
                      <a:pt x="385" y="606"/>
                      <a:pt x="369" y="606"/>
                      <a:pt x="352" y="600"/>
                    </a:cubicBezTo>
                    <a:lnTo>
                      <a:pt x="352" y="600"/>
                    </a:lnTo>
                    <a:cubicBezTo>
                      <a:pt x="336" y="594"/>
                      <a:pt x="322" y="584"/>
                      <a:pt x="311" y="572"/>
                    </a:cubicBezTo>
                    <a:lnTo>
                      <a:pt x="279" y="533"/>
                    </a:lnTo>
                    <a:lnTo>
                      <a:pt x="246" y="494"/>
                    </a:lnTo>
                    <a:lnTo>
                      <a:pt x="213" y="456"/>
                    </a:lnTo>
                    <a:lnTo>
                      <a:pt x="213" y="456"/>
                    </a:lnTo>
                    <a:cubicBezTo>
                      <a:pt x="202" y="443"/>
                      <a:pt x="197" y="431"/>
                      <a:pt x="197" y="418"/>
                    </a:cubicBezTo>
                    <a:lnTo>
                      <a:pt x="197" y="418"/>
                    </a:lnTo>
                    <a:cubicBezTo>
                      <a:pt x="197" y="405"/>
                      <a:pt x="202" y="392"/>
                      <a:pt x="213" y="380"/>
                    </a:cubicBezTo>
                    <a:lnTo>
                      <a:pt x="246" y="342"/>
                    </a:lnTo>
                    <a:lnTo>
                      <a:pt x="279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2" y="252"/>
                      <a:pt x="336" y="242"/>
                      <a:pt x="352" y="236"/>
                    </a:cubicBezTo>
                    <a:lnTo>
                      <a:pt x="352" y="236"/>
                    </a:lnTo>
                    <a:cubicBezTo>
                      <a:pt x="369" y="230"/>
                      <a:pt x="385" y="230"/>
                      <a:pt x="402" y="236"/>
                    </a:cubicBezTo>
                    <a:lnTo>
                      <a:pt x="402" y="236"/>
                    </a:lnTo>
                    <a:cubicBezTo>
                      <a:pt x="404" y="237"/>
                      <a:pt x="407" y="239"/>
                      <a:pt x="410" y="240"/>
                    </a:cubicBezTo>
                    <a:lnTo>
                      <a:pt x="410" y="10"/>
                    </a:lnTo>
                    <a:lnTo>
                      <a:pt x="410" y="10"/>
                    </a:lnTo>
                    <a:cubicBezTo>
                      <a:pt x="407" y="9"/>
                      <a:pt x="404" y="8"/>
                      <a:pt x="402" y="6"/>
                    </a:cubicBezTo>
                    <a:lnTo>
                      <a:pt x="402" y="6"/>
                    </a:lnTo>
                    <a:cubicBezTo>
                      <a:pt x="385" y="0"/>
                      <a:pt x="369" y="0"/>
                      <a:pt x="352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9" name="Freeform 426">
                <a:extLst>
                  <a:ext uri="{FF2B5EF4-FFF2-40B4-BE49-F238E27FC236}">
                    <a16:creationId xmlns="" xmlns:a16="http://schemas.microsoft.com/office/drawing/2014/main" id="{5623EEE2-6136-804F-8C6C-E58EF6DC9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5276850"/>
                <a:ext cx="46038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0" name="Freeform 427">
                <a:extLst>
                  <a:ext uri="{FF2B5EF4-FFF2-40B4-BE49-F238E27FC236}">
                    <a16:creationId xmlns="" xmlns:a16="http://schemas.microsoft.com/office/drawing/2014/main" id="{95B746ED-E696-4342-AE25-8A25ED8D6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150" y="5343525"/>
                <a:ext cx="23813" cy="26988"/>
              </a:xfrm>
              <a:custGeom>
                <a:avLst/>
                <a:gdLst>
                  <a:gd name="T0" fmla="*/ 33 w 67"/>
                  <a:gd name="T1" fmla="*/ 0 h 77"/>
                  <a:gd name="T2" fmla="*/ 33 w 67"/>
                  <a:gd name="T3" fmla="*/ 0 h 77"/>
                  <a:gd name="T4" fmla="*/ 0 w 67"/>
                  <a:gd name="T5" fmla="*/ 39 h 77"/>
                  <a:gd name="T6" fmla="*/ 0 w 67"/>
                  <a:gd name="T7" fmla="*/ 39 h 77"/>
                  <a:gd name="T8" fmla="*/ 33 w 67"/>
                  <a:gd name="T9" fmla="*/ 76 h 77"/>
                  <a:gd name="T10" fmla="*/ 33 w 67"/>
                  <a:gd name="T11" fmla="*/ 76 h 77"/>
                  <a:gd name="T12" fmla="*/ 66 w 67"/>
                  <a:gd name="T13" fmla="*/ 39 h 77"/>
                  <a:gd name="T14" fmla="*/ 66 w 67"/>
                  <a:gd name="T15" fmla="*/ 39 h 77"/>
                  <a:gd name="T16" fmla="*/ 33 w 6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6" y="64"/>
                      <a:pt x="66" y="39"/>
                    </a:cubicBezTo>
                    <a:lnTo>
                      <a:pt x="66" y="39"/>
                    </a:lnTo>
                    <a:cubicBezTo>
                      <a:pt x="66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428">
                <a:extLst>
                  <a:ext uri="{FF2B5EF4-FFF2-40B4-BE49-F238E27FC236}">
                    <a16:creationId xmlns="" xmlns:a16="http://schemas.microsoft.com/office/drawing/2014/main" id="{02F0912C-7816-6041-AB5E-4BF4F4E4A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625" y="5343525"/>
                <a:ext cx="23813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429">
                <a:extLst>
                  <a:ext uri="{FF2B5EF4-FFF2-40B4-BE49-F238E27FC236}">
                    <a16:creationId xmlns="" xmlns:a16="http://schemas.microsoft.com/office/drawing/2014/main" id="{010447E0-C9BA-A149-9A90-7DBB22EF7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5363" y="5097463"/>
                <a:ext cx="77787" cy="134937"/>
              </a:xfrm>
              <a:custGeom>
                <a:avLst/>
                <a:gdLst>
                  <a:gd name="T0" fmla="*/ 205 w 214"/>
                  <a:gd name="T1" fmla="*/ 6 h 377"/>
                  <a:gd name="T2" fmla="*/ 205 w 214"/>
                  <a:gd name="T3" fmla="*/ 6 h 377"/>
                  <a:gd name="T4" fmla="*/ 155 w 214"/>
                  <a:gd name="T5" fmla="*/ 6 h 377"/>
                  <a:gd name="T6" fmla="*/ 155 w 214"/>
                  <a:gd name="T7" fmla="*/ 6 h 377"/>
                  <a:gd name="T8" fmla="*/ 114 w 214"/>
                  <a:gd name="T9" fmla="*/ 35 h 377"/>
                  <a:gd name="T10" fmla="*/ 82 w 214"/>
                  <a:gd name="T11" fmla="*/ 73 h 377"/>
                  <a:gd name="T12" fmla="*/ 49 w 214"/>
                  <a:gd name="T13" fmla="*/ 112 h 377"/>
                  <a:gd name="T14" fmla="*/ 16 w 214"/>
                  <a:gd name="T15" fmla="*/ 150 h 377"/>
                  <a:gd name="T16" fmla="*/ 16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6 w 214"/>
                  <a:gd name="T23" fmla="*/ 226 h 377"/>
                  <a:gd name="T24" fmla="*/ 49 w 214"/>
                  <a:gd name="T25" fmla="*/ 264 h 377"/>
                  <a:gd name="T26" fmla="*/ 82 w 214"/>
                  <a:gd name="T27" fmla="*/ 303 h 377"/>
                  <a:gd name="T28" fmla="*/ 114 w 214"/>
                  <a:gd name="T29" fmla="*/ 341 h 377"/>
                  <a:gd name="T30" fmla="*/ 114 w 214"/>
                  <a:gd name="T31" fmla="*/ 341 h 377"/>
                  <a:gd name="T32" fmla="*/ 155 w 214"/>
                  <a:gd name="T33" fmla="*/ 370 h 377"/>
                  <a:gd name="T34" fmla="*/ 155 w 214"/>
                  <a:gd name="T35" fmla="*/ 370 h 377"/>
                  <a:gd name="T36" fmla="*/ 205 w 214"/>
                  <a:gd name="T37" fmla="*/ 370 h 377"/>
                  <a:gd name="T38" fmla="*/ 205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5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5" y="6"/>
                    </a:moveTo>
                    <a:lnTo>
                      <a:pt x="205" y="6"/>
                    </a:lnTo>
                    <a:cubicBezTo>
                      <a:pt x="188" y="0"/>
                      <a:pt x="172" y="0"/>
                      <a:pt x="155" y="6"/>
                    </a:cubicBezTo>
                    <a:lnTo>
                      <a:pt x="155" y="6"/>
                    </a:lnTo>
                    <a:cubicBezTo>
                      <a:pt x="139" y="12"/>
                      <a:pt x="125" y="22"/>
                      <a:pt x="114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6" y="150"/>
                    </a:lnTo>
                    <a:lnTo>
                      <a:pt x="16" y="150"/>
                    </a:lnTo>
                    <a:cubicBezTo>
                      <a:pt x="5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5" y="213"/>
                      <a:pt x="16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125" y="354"/>
                      <a:pt x="139" y="364"/>
                      <a:pt x="155" y="370"/>
                    </a:cubicBezTo>
                    <a:lnTo>
                      <a:pt x="155" y="370"/>
                    </a:lnTo>
                    <a:cubicBezTo>
                      <a:pt x="172" y="376"/>
                      <a:pt x="188" y="376"/>
                      <a:pt x="205" y="370"/>
                    </a:cubicBezTo>
                    <a:lnTo>
                      <a:pt x="205" y="370"/>
                    </a:lnTo>
                    <a:cubicBezTo>
                      <a:pt x="207" y="369"/>
                      <a:pt x="210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0" y="9"/>
                      <a:pt x="207" y="7"/>
                      <a:pt x="205" y="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03" name="Freeform 430">
                <a:extLst>
                  <a:ext uri="{FF2B5EF4-FFF2-40B4-BE49-F238E27FC236}">
                    <a16:creationId xmlns="" xmlns:a16="http://schemas.microsoft.com/office/drawing/2014/main" id="{F17B3C8B-1BA8-6C40-9A71-690077E14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4075" y="4932363"/>
                <a:ext cx="219075" cy="466725"/>
              </a:xfrm>
              <a:custGeom>
                <a:avLst/>
                <a:gdLst>
                  <a:gd name="T0" fmla="*/ 606 w 607"/>
                  <a:gd name="T1" fmla="*/ 1286 h 1296"/>
                  <a:gd name="T2" fmla="*/ 606 w 607"/>
                  <a:gd name="T3" fmla="*/ 1055 h 1296"/>
                  <a:gd name="T4" fmla="*/ 606 w 607"/>
                  <a:gd name="T5" fmla="*/ 1055 h 1296"/>
                  <a:gd name="T6" fmla="*/ 598 w 607"/>
                  <a:gd name="T7" fmla="*/ 1058 h 1296"/>
                  <a:gd name="T8" fmla="*/ 598 w 607"/>
                  <a:gd name="T9" fmla="*/ 1058 h 1296"/>
                  <a:gd name="T10" fmla="*/ 548 w 607"/>
                  <a:gd name="T11" fmla="*/ 1058 h 1296"/>
                  <a:gd name="T12" fmla="*/ 548 w 607"/>
                  <a:gd name="T13" fmla="*/ 1058 h 1296"/>
                  <a:gd name="T14" fmla="*/ 507 w 607"/>
                  <a:gd name="T15" fmla="*/ 1030 h 1296"/>
                  <a:gd name="T16" fmla="*/ 442 w 607"/>
                  <a:gd name="T17" fmla="*/ 954 h 1296"/>
                  <a:gd name="T18" fmla="*/ 409 w 607"/>
                  <a:gd name="T19" fmla="*/ 915 h 1296"/>
                  <a:gd name="T20" fmla="*/ 376 w 607"/>
                  <a:gd name="T21" fmla="*/ 877 h 1296"/>
                  <a:gd name="T22" fmla="*/ 278 w 607"/>
                  <a:gd name="T23" fmla="*/ 762 h 1296"/>
                  <a:gd name="T24" fmla="*/ 245 w 607"/>
                  <a:gd name="T25" fmla="*/ 723 h 1296"/>
                  <a:gd name="T26" fmla="*/ 213 w 607"/>
                  <a:gd name="T27" fmla="*/ 685 h 1296"/>
                  <a:gd name="T28" fmla="*/ 213 w 607"/>
                  <a:gd name="T29" fmla="*/ 685 h 1296"/>
                  <a:gd name="T30" fmla="*/ 196 w 607"/>
                  <a:gd name="T31" fmla="*/ 647 h 1296"/>
                  <a:gd name="T32" fmla="*/ 196 w 607"/>
                  <a:gd name="T33" fmla="*/ 647 h 1296"/>
                  <a:gd name="T34" fmla="*/ 213 w 607"/>
                  <a:gd name="T35" fmla="*/ 609 h 1296"/>
                  <a:gd name="T36" fmla="*/ 245 w 607"/>
                  <a:gd name="T37" fmla="*/ 571 h 1296"/>
                  <a:gd name="T38" fmla="*/ 278 w 607"/>
                  <a:gd name="T39" fmla="*/ 532 h 1296"/>
                  <a:gd name="T40" fmla="*/ 311 w 607"/>
                  <a:gd name="T41" fmla="*/ 494 h 1296"/>
                  <a:gd name="T42" fmla="*/ 344 w 607"/>
                  <a:gd name="T43" fmla="*/ 456 h 1296"/>
                  <a:gd name="T44" fmla="*/ 376 w 607"/>
                  <a:gd name="T45" fmla="*/ 417 h 1296"/>
                  <a:gd name="T46" fmla="*/ 409 w 607"/>
                  <a:gd name="T47" fmla="*/ 379 h 1296"/>
                  <a:gd name="T48" fmla="*/ 442 w 607"/>
                  <a:gd name="T49" fmla="*/ 341 h 1296"/>
                  <a:gd name="T50" fmla="*/ 475 w 607"/>
                  <a:gd name="T51" fmla="*/ 303 h 1296"/>
                  <a:gd name="T52" fmla="*/ 507 w 607"/>
                  <a:gd name="T53" fmla="*/ 264 h 1296"/>
                  <a:gd name="T54" fmla="*/ 507 w 607"/>
                  <a:gd name="T55" fmla="*/ 264 h 1296"/>
                  <a:gd name="T56" fmla="*/ 548 w 607"/>
                  <a:gd name="T57" fmla="*/ 235 h 1296"/>
                  <a:gd name="T58" fmla="*/ 548 w 607"/>
                  <a:gd name="T59" fmla="*/ 235 h 1296"/>
                  <a:gd name="T60" fmla="*/ 598 w 607"/>
                  <a:gd name="T61" fmla="*/ 235 h 1296"/>
                  <a:gd name="T62" fmla="*/ 598 w 607"/>
                  <a:gd name="T63" fmla="*/ 235 h 1296"/>
                  <a:gd name="T64" fmla="*/ 606 w 607"/>
                  <a:gd name="T65" fmla="*/ 239 h 1296"/>
                  <a:gd name="T66" fmla="*/ 606 w 607"/>
                  <a:gd name="T67" fmla="*/ 239 h 1296"/>
                  <a:gd name="T68" fmla="*/ 606 w 607"/>
                  <a:gd name="T69" fmla="*/ 9 h 1296"/>
                  <a:gd name="T70" fmla="*/ 606 w 607"/>
                  <a:gd name="T71" fmla="*/ 9 h 1296"/>
                  <a:gd name="T72" fmla="*/ 598 w 607"/>
                  <a:gd name="T73" fmla="*/ 5 h 1296"/>
                  <a:gd name="T74" fmla="*/ 598 w 607"/>
                  <a:gd name="T75" fmla="*/ 5 h 1296"/>
                  <a:gd name="T76" fmla="*/ 548 w 607"/>
                  <a:gd name="T77" fmla="*/ 5 h 1296"/>
                  <a:gd name="T78" fmla="*/ 548 w 607"/>
                  <a:gd name="T79" fmla="*/ 5 h 1296"/>
                  <a:gd name="T80" fmla="*/ 507 w 607"/>
                  <a:gd name="T81" fmla="*/ 35 h 1296"/>
                  <a:gd name="T82" fmla="*/ 16 w 607"/>
                  <a:gd name="T83" fmla="*/ 609 h 1296"/>
                  <a:gd name="T84" fmla="*/ 16 w 607"/>
                  <a:gd name="T85" fmla="*/ 609 h 1296"/>
                  <a:gd name="T86" fmla="*/ 0 w 607"/>
                  <a:gd name="T87" fmla="*/ 647 h 1296"/>
                  <a:gd name="T88" fmla="*/ 0 w 607"/>
                  <a:gd name="T89" fmla="*/ 647 h 1296"/>
                  <a:gd name="T90" fmla="*/ 16 w 607"/>
                  <a:gd name="T91" fmla="*/ 685 h 1296"/>
                  <a:gd name="T92" fmla="*/ 114 w 607"/>
                  <a:gd name="T93" fmla="*/ 801 h 1296"/>
                  <a:gd name="T94" fmla="*/ 147 w 607"/>
                  <a:gd name="T95" fmla="*/ 839 h 1296"/>
                  <a:gd name="T96" fmla="*/ 180 w 607"/>
                  <a:gd name="T97" fmla="*/ 877 h 1296"/>
                  <a:gd name="T98" fmla="*/ 278 w 607"/>
                  <a:gd name="T99" fmla="*/ 991 h 1296"/>
                  <a:gd name="T100" fmla="*/ 311 w 607"/>
                  <a:gd name="T101" fmla="*/ 1030 h 1296"/>
                  <a:gd name="T102" fmla="*/ 344 w 607"/>
                  <a:gd name="T103" fmla="*/ 1068 h 1296"/>
                  <a:gd name="T104" fmla="*/ 442 w 607"/>
                  <a:gd name="T105" fmla="*/ 1183 h 1296"/>
                  <a:gd name="T106" fmla="*/ 475 w 607"/>
                  <a:gd name="T107" fmla="*/ 1222 h 1296"/>
                  <a:gd name="T108" fmla="*/ 507 w 607"/>
                  <a:gd name="T109" fmla="*/ 1260 h 1296"/>
                  <a:gd name="T110" fmla="*/ 507 w 607"/>
                  <a:gd name="T111" fmla="*/ 1260 h 1296"/>
                  <a:gd name="T112" fmla="*/ 548 w 607"/>
                  <a:gd name="T113" fmla="*/ 1289 h 1296"/>
                  <a:gd name="T114" fmla="*/ 548 w 607"/>
                  <a:gd name="T115" fmla="*/ 1289 h 1296"/>
                  <a:gd name="T116" fmla="*/ 598 w 607"/>
                  <a:gd name="T117" fmla="*/ 1289 h 1296"/>
                  <a:gd name="T118" fmla="*/ 606 w 607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7" h="1296">
                    <a:moveTo>
                      <a:pt x="606" y="1286"/>
                    </a:move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6" y="1055"/>
                      <a:pt x="600" y="1058"/>
                      <a:pt x="598" y="1058"/>
                    </a:cubicBezTo>
                    <a:lnTo>
                      <a:pt x="598" y="1058"/>
                    </a:lnTo>
                    <a:cubicBezTo>
                      <a:pt x="581" y="1065"/>
                      <a:pt x="565" y="1065"/>
                      <a:pt x="548" y="1058"/>
                    </a:cubicBezTo>
                    <a:lnTo>
                      <a:pt x="548" y="1058"/>
                    </a:lnTo>
                    <a:cubicBezTo>
                      <a:pt x="532" y="1053"/>
                      <a:pt x="518" y="1043"/>
                      <a:pt x="507" y="1030"/>
                    </a:cubicBezTo>
                    <a:lnTo>
                      <a:pt x="442" y="954"/>
                    </a:lnTo>
                    <a:lnTo>
                      <a:pt x="409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5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1" y="672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1" y="621"/>
                      <a:pt x="213" y="609"/>
                    </a:cubicBezTo>
                    <a:lnTo>
                      <a:pt x="245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7"/>
                    </a:lnTo>
                    <a:lnTo>
                      <a:pt x="409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7" y="264"/>
                    </a:lnTo>
                    <a:lnTo>
                      <a:pt x="507" y="264"/>
                    </a:lnTo>
                    <a:cubicBezTo>
                      <a:pt x="518" y="251"/>
                      <a:pt x="532" y="242"/>
                      <a:pt x="548" y="235"/>
                    </a:cubicBezTo>
                    <a:lnTo>
                      <a:pt x="548" y="235"/>
                    </a:lnTo>
                    <a:cubicBezTo>
                      <a:pt x="565" y="229"/>
                      <a:pt x="581" y="229"/>
                      <a:pt x="598" y="235"/>
                    </a:cubicBezTo>
                    <a:lnTo>
                      <a:pt x="598" y="235"/>
                    </a:lnTo>
                    <a:cubicBezTo>
                      <a:pt x="600" y="237"/>
                      <a:pt x="603" y="238"/>
                      <a:pt x="606" y="239"/>
                    </a:cubicBezTo>
                    <a:lnTo>
                      <a:pt x="606" y="239"/>
                    </a:lnTo>
                    <a:lnTo>
                      <a:pt x="606" y="9"/>
                    </a:lnTo>
                    <a:lnTo>
                      <a:pt x="606" y="9"/>
                    </a:lnTo>
                    <a:cubicBezTo>
                      <a:pt x="603" y="8"/>
                      <a:pt x="600" y="6"/>
                      <a:pt x="598" y="5"/>
                    </a:cubicBezTo>
                    <a:lnTo>
                      <a:pt x="598" y="5"/>
                    </a:lnTo>
                    <a:cubicBezTo>
                      <a:pt x="581" y="0"/>
                      <a:pt x="565" y="0"/>
                      <a:pt x="548" y="5"/>
                    </a:cubicBezTo>
                    <a:lnTo>
                      <a:pt x="548" y="5"/>
                    </a:lnTo>
                    <a:cubicBezTo>
                      <a:pt x="532" y="12"/>
                      <a:pt x="518" y="22"/>
                      <a:pt x="507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6" y="685"/>
                    </a:cubicBezTo>
                    <a:lnTo>
                      <a:pt x="114" y="801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7" y="1260"/>
                    </a:lnTo>
                    <a:lnTo>
                      <a:pt x="507" y="1260"/>
                    </a:lnTo>
                    <a:cubicBezTo>
                      <a:pt x="518" y="1273"/>
                      <a:pt x="532" y="1282"/>
                      <a:pt x="548" y="1289"/>
                    </a:cubicBezTo>
                    <a:lnTo>
                      <a:pt x="548" y="1289"/>
                    </a:lnTo>
                    <a:cubicBezTo>
                      <a:pt x="565" y="1295"/>
                      <a:pt x="581" y="1295"/>
                      <a:pt x="598" y="1289"/>
                    </a:cubicBezTo>
                    <a:lnTo>
                      <a:pt x="606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03" name="Group 802">
              <a:extLst>
                <a:ext uri="{FF2B5EF4-FFF2-40B4-BE49-F238E27FC236}">
                  <a16:creationId xmlns="" xmlns:a16="http://schemas.microsoft.com/office/drawing/2014/main" id="{9977F618-32DC-E240-BF53-0665528A9900}"/>
                </a:ext>
              </a:extLst>
            </p:cNvPr>
            <p:cNvGrpSpPr/>
            <p:nvPr/>
          </p:nvGrpSpPr>
          <p:grpSpPr>
            <a:xfrm>
              <a:off x="6151563" y="4396902"/>
              <a:ext cx="1700212" cy="579437"/>
              <a:chOff x="6151563" y="4875213"/>
              <a:chExt cx="1700212" cy="579437"/>
            </a:xfrm>
          </p:grpSpPr>
          <p:sp>
            <p:nvSpPr>
              <p:cNvPr id="838" name="Freeform 543">
                <a:extLst>
                  <a:ext uri="{FF2B5EF4-FFF2-40B4-BE49-F238E27FC236}">
                    <a16:creationId xmlns="" xmlns:a16="http://schemas.microsoft.com/office/drawing/2014/main" id="{55B2F749-3B23-2147-A1BE-6ADD0E52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037138"/>
                <a:ext cx="231775" cy="257175"/>
              </a:xfrm>
              <a:custGeom>
                <a:avLst/>
                <a:gdLst>
                  <a:gd name="T0" fmla="*/ 433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0 w 643"/>
                  <a:gd name="T11" fmla="*/ 511 h 713"/>
                  <a:gd name="T12" fmla="*/ 237 w 643"/>
                  <a:gd name="T13" fmla="*/ 454 h 713"/>
                  <a:gd name="T14" fmla="*/ 182 w 643"/>
                  <a:gd name="T15" fmla="*/ 389 h 713"/>
                  <a:gd name="T16" fmla="*/ 168 w 643"/>
                  <a:gd name="T17" fmla="*/ 356 h 713"/>
                  <a:gd name="T18" fmla="*/ 182 w 643"/>
                  <a:gd name="T19" fmla="*/ 323 h 713"/>
                  <a:gd name="T20" fmla="*/ 237 w 643"/>
                  <a:gd name="T21" fmla="*/ 258 h 713"/>
                  <a:gd name="T22" fmla="*/ 265 w 643"/>
                  <a:gd name="T23" fmla="*/ 226 h 713"/>
                  <a:gd name="T24" fmla="*/ 300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3 w 643"/>
                  <a:gd name="T33" fmla="*/ 291 h 713"/>
                  <a:gd name="T34" fmla="*/ 461 w 643"/>
                  <a:gd name="T35" fmla="*/ 323 h 713"/>
                  <a:gd name="T36" fmla="*/ 475 w 643"/>
                  <a:gd name="T37" fmla="*/ 356 h 713"/>
                  <a:gd name="T38" fmla="*/ 517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0 w 643"/>
                  <a:gd name="T53" fmla="*/ 6 h 713"/>
                  <a:gd name="T54" fmla="*/ 237 w 643"/>
                  <a:gd name="T55" fmla="*/ 63 h 713"/>
                  <a:gd name="T56" fmla="*/ 182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4 w 643"/>
                  <a:gd name="T63" fmla="*/ 323 h 713"/>
                  <a:gd name="T64" fmla="*/ 0 w 643"/>
                  <a:gd name="T65" fmla="*/ 356 h 713"/>
                  <a:gd name="T66" fmla="*/ 14 w 643"/>
                  <a:gd name="T67" fmla="*/ 389 h 713"/>
                  <a:gd name="T68" fmla="*/ 70 w 643"/>
                  <a:gd name="T69" fmla="*/ 454 h 713"/>
                  <a:gd name="T70" fmla="*/ 182 w 643"/>
                  <a:gd name="T71" fmla="*/ 584 h 713"/>
                  <a:gd name="T72" fmla="*/ 265 w 643"/>
                  <a:gd name="T73" fmla="*/ 682 h 713"/>
                  <a:gd name="T74" fmla="*/ 300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5 w 643"/>
                  <a:gd name="T83" fmla="*/ 649 h 713"/>
                  <a:gd name="T84" fmla="*/ 517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1" y="389"/>
                    </a:moveTo>
                    <a:lnTo>
                      <a:pt x="433" y="421"/>
                    </a:lnTo>
                    <a:lnTo>
                      <a:pt x="405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0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7" y="509"/>
                      <a:pt x="344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4" y="517"/>
                      <a:pt x="300" y="511"/>
                    </a:cubicBezTo>
                    <a:lnTo>
                      <a:pt x="300" y="511"/>
                    </a:lnTo>
                    <a:cubicBezTo>
                      <a:pt x="286" y="505"/>
                      <a:pt x="274" y="497"/>
                      <a:pt x="265" y="487"/>
                    </a:cubicBezTo>
                    <a:lnTo>
                      <a:pt x="237" y="454"/>
                    </a:lnTo>
                    <a:lnTo>
                      <a:pt x="209" y="421"/>
                    </a:lnTo>
                    <a:lnTo>
                      <a:pt x="182" y="389"/>
                    </a:lnTo>
                    <a:lnTo>
                      <a:pt x="182" y="389"/>
                    </a:lnTo>
                    <a:cubicBezTo>
                      <a:pt x="172" y="378"/>
                      <a:pt x="168" y="367"/>
                      <a:pt x="168" y="356"/>
                    </a:cubicBezTo>
                    <a:lnTo>
                      <a:pt x="168" y="356"/>
                    </a:lnTo>
                    <a:cubicBezTo>
                      <a:pt x="168" y="345"/>
                      <a:pt x="172" y="334"/>
                      <a:pt x="182" y="323"/>
                    </a:cubicBezTo>
                    <a:lnTo>
                      <a:pt x="209" y="291"/>
                    </a:lnTo>
                    <a:lnTo>
                      <a:pt x="237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4" y="215"/>
                      <a:pt x="286" y="207"/>
                      <a:pt x="300" y="201"/>
                    </a:cubicBezTo>
                    <a:lnTo>
                      <a:pt x="300" y="201"/>
                    </a:lnTo>
                    <a:cubicBezTo>
                      <a:pt x="314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4" y="202"/>
                      <a:pt x="347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0" y="209"/>
                      <a:pt x="369" y="217"/>
                      <a:pt x="377" y="226"/>
                    </a:cubicBezTo>
                    <a:lnTo>
                      <a:pt x="405" y="258"/>
                    </a:lnTo>
                    <a:lnTo>
                      <a:pt x="433" y="291"/>
                    </a:lnTo>
                    <a:lnTo>
                      <a:pt x="461" y="323"/>
                    </a:lnTo>
                    <a:lnTo>
                      <a:pt x="461" y="323"/>
                    </a:lnTo>
                    <a:cubicBezTo>
                      <a:pt x="470" y="334"/>
                      <a:pt x="475" y="345"/>
                      <a:pt x="475" y="356"/>
                    </a:cubicBezTo>
                    <a:lnTo>
                      <a:pt x="475" y="356"/>
                    </a:lnTo>
                    <a:cubicBezTo>
                      <a:pt x="475" y="367"/>
                      <a:pt x="470" y="378"/>
                      <a:pt x="461" y="389"/>
                    </a:cubicBezTo>
                    <a:close/>
                    <a:moveTo>
                      <a:pt x="517" y="520"/>
                    </a:moveTo>
                    <a:lnTo>
                      <a:pt x="545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8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8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0" y="14"/>
                      <a:pt x="349" y="8"/>
                    </a:cubicBezTo>
                    <a:lnTo>
                      <a:pt x="349" y="8"/>
                    </a:lnTo>
                    <a:cubicBezTo>
                      <a:pt x="347" y="8"/>
                      <a:pt x="344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4" y="0"/>
                      <a:pt x="300" y="6"/>
                    </a:cubicBezTo>
                    <a:lnTo>
                      <a:pt x="300" y="6"/>
                    </a:lnTo>
                    <a:cubicBezTo>
                      <a:pt x="286" y="11"/>
                      <a:pt x="274" y="19"/>
                      <a:pt x="265" y="30"/>
                    </a:cubicBezTo>
                    <a:lnTo>
                      <a:pt x="237" y="63"/>
                    </a:lnTo>
                    <a:lnTo>
                      <a:pt x="209" y="95"/>
                    </a:lnTo>
                    <a:lnTo>
                      <a:pt x="182" y="128"/>
                    </a:lnTo>
                    <a:lnTo>
                      <a:pt x="153" y="161"/>
                    </a:lnTo>
                    <a:lnTo>
                      <a:pt x="126" y="194"/>
                    </a:lnTo>
                    <a:lnTo>
                      <a:pt x="98" y="226"/>
                    </a:lnTo>
                    <a:lnTo>
                      <a:pt x="70" y="258"/>
                    </a:lnTo>
                    <a:lnTo>
                      <a:pt x="42" y="291"/>
                    </a:lnTo>
                    <a:lnTo>
                      <a:pt x="14" y="323"/>
                    </a:lnTo>
                    <a:lnTo>
                      <a:pt x="14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4" y="389"/>
                    </a:cubicBezTo>
                    <a:lnTo>
                      <a:pt x="42" y="421"/>
                    </a:lnTo>
                    <a:lnTo>
                      <a:pt x="70" y="454"/>
                    </a:lnTo>
                    <a:lnTo>
                      <a:pt x="153" y="552"/>
                    </a:lnTo>
                    <a:lnTo>
                      <a:pt x="182" y="584"/>
                    </a:lnTo>
                    <a:lnTo>
                      <a:pt x="209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4" y="693"/>
                      <a:pt x="286" y="701"/>
                      <a:pt x="300" y="706"/>
                    </a:cubicBezTo>
                    <a:lnTo>
                      <a:pt x="300" y="706"/>
                    </a:lnTo>
                    <a:cubicBezTo>
                      <a:pt x="314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4" y="706"/>
                      <a:pt x="347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0" y="698"/>
                      <a:pt x="369" y="691"/>
                      <a:pt x="377" y="682"/>
                    </a:cubicBezTo>
                    <a:lnTo>
                      <a:pt x="405" y="649"/>
                    </a:lnTo>
                    <a:lnTo>
                      <a:pt x="489" y="552"/>
                    </a:lnTo>
                    <a:lnTo>
                      <a:pt x="517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9" name="Freeform 544">
                <a:extLst>
                  <a:ext uri="{FF2B5EF4-FFF2-40B4-BE49-F238E27FC236}">
                    <a16:creationId xmlns="" xmlns:a16="http://schemas.microsoft.com/office/drawing/2014/main" id="{ADC1455D-B87D-6F46-AE69-C0000BF5C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388" y="4932363"/>
                <a:ext cx="412750" cy="466725"/>
              </a:xfrm>
              <a:custGeom>
                <a:avLst/>
                <a:gdLst>
                  <a:gd name="T0" fmla="*/ 639 w 1148"/>
                  <a:gd name="T1" fmla="*/ 1030 h 1296"/>
                  <a:gd name="T2" fmla="*/ 606 w 1148"/>
                  <a:gd name="T3" fmla="*/ 1055 h 1296"/>
                  <a:gd name="T4" fmla="*/ 606 w 1148"/>
                  <a:gd name="T5" fmla="*/ 1055 h 1296"/>
                  <a:gd name="T6" fmla="*/ 598 w 1148"/>
                  <a:gd name="T7" fmla="*/ 1059 h 1296"/>
                  <a:gd name="T8" fmla="*/ 549 w 1148"/>
                  <a:gd name="T9" fmla="*/ 1059 h 1296"/>
                  <a:gd name="T10" fmla="*/ 442 w 1148"/>
                  <a:gd name="T11" fmla="*/ 954 h 1296"/>
                  <a:gd name="T12" fmla="*/ 376 w 1148"/>
                  <a:gd name="T13" fmla="*/ 877 h 1296"/>
                  <a:gd name="T14" fmla="*/ 246 w 1148"/>
                  <a:gd name="T15" fmla="*/ 723 h 1296"/>
                  <a:gd name="T16" fmla="*/ 212 w 1148"/>
                  <a:gd name="T17" fmla="*/ 685 h 1296"/>
                  <a:gd name="T18" fmla="*/ 196 w 1148"/>
                  <a:gd name="T19" fmla="*/ 647 h 1296"/>
                  <a:gd name="T20" fmla="*/ 246 w 1148"/>
                  <a:gd name="T21" fmla="*/ 571 h 1296"/>
                  <a:gd name="T22" fmla="*/ 311 w 1148"/>
                  <a:gd name="T23" fmla="*/ 494 h 1296"/>
                  <a:gd name="T24" fmla="*/ 376 w 1148"/>
                  <a:gd name="T25" fmla="*/ 418 h 1296"/>
                  <a:gd name="T26" fmla="*/ 442 w 1148"/>
                  <a:gd name="T27" fmla="*/ 341 h 1296"/>
                  <a:gd name="T28" fmla="*/ 508 w 1148"/>
                  <a:gd name="T29" fmla="*/ 264 h 1296"/>
                  <a:gd name="T30" fmla="*/ 549 w 1148"/>
                  <a:gd name="T31" fmla="*/ 235 h 1296"/>
                  <a:gd name="T32" fmla="*/ 598 w 1148"/>
                  <a:gd name="T33" fmla="*/ 235 h 1296"/>
                  <a:gd name="T34" fmla="*/ 606 w 1148"/>
                  <a:gd name="T35" fmla="*/ 239 h 1296"/>
                  <a:gd name="T36" fmla="*/ 639 w 1148"/>
                  <a:gd name="T37" fmla="*/ 264 h 1296"/>
                  <a:gd name="T38" fmla="*/ 933 w 1148"/>
                  <a:gd name="T39" fmla="*/ 609 h 1296"/>
                  <a:gd name="T40" fmla="*/ 950 w 1148"/>
                  <a:gd name="T41" fmla="*/ 647 h 1296"/>
                  <a:gd name="T42" fmla="*/ 835 w 1148"/>
                  <a:gd name="T43" fmla="*/ 800 h 1296"/>
                  <a:gd name="T44" fmla="*/ 770 w 1148"/>
                  <a:gd name="T45" fmla="*/ 877 h 1296"/>
                  <a:gd name="T46" fmla="*/ 770 w 1148"/>
                  <a:gd name="T47" fmla="*/ 1107 h 1296"/>
                  <a:gd name="T48" fmla="*/ 835 w 1148"/>
                  <a:gd name="T49" fmla="*/ 1030 h 1296"/>
                  <a:gd name="T50" fmla="*/ 901 w 1148"/>
                  <a:gd name="T51" fmla="*/ 954 h 1296"/>
                  <a:gd name="T52" fmla="*/ 967 w 1148"/>
                  <a:gd name="T53" fmla="*/ 877 h 1296"/>
                  <a:gd name="T54" fmla="*/ 1032 w 1148"/>
                  <a:gd name="T55" fmla="*/ 800 h 1296"/>
                  <a:gd name="T56" fmla="*/ 1097 w 1148"/>
                  <a:gd name="T57" fmla="*/ 723 h 1296"/>
                  <a:gd name="T58" fmla="*/ 1131 w 1148"/>
                  <a:gd name="T59" fmla="*/ 685 h 1296"/>
                  <a:gd name="T60" fmla="*/ 1147 w 1148"/>
                  <a:gd name="T61" fmla="*/ 647 h 1296"/>
                  <a:gd name="T62" fmla="*/ 1097 w 1148"/>
                  <a:gd name="T63" fmla="*/ 571 h 1296"/>
                  <a:gd name="T64" fmla="*/ 1032 w 1148"/>
                  <a:gd name="T65" fmla="*/ 494 h 1296"/>
                  <a:gd name="T66" fmla="*/ 967 w 1148"/>
                  <a:gd name="T67" fmla="*/ 418 h 1296"/>
                  <a:gd name="T68" fmla="*/ 901 w 1148"/>
                  <a:gd name="T69" fmla="*/ 341 h 1296"/>
                  <a:gd name="T70" fmla="*/ 835 w 1148"/>
                  <a:gd name="T71" fmla="*/ 264 h 1296"/>
                  <a:gd name="T72" fmla="*/ 770 w 1148"/>
                  <a:gd name="T73" fmla="*/ 188 h 1296"/>
                  <a:gd name="T74" fmla="*/ 704 w 1148"/>
                  <a:gd name="T75" fmla="*/ 111 h 1296"/>
                  <a:gd name="T76" fmla="*/ 639 w 1148"/>
                  <a:gd name="T77" fmla="*/ 35 h 1296"/>
                  <a:gd name="T78" fmla="*/ 606 w 1148"/>
                  <a:gd name="T79" fmla="*/ 9 h 1296"/>
                  <a:gd name="T80" fmla="*/ 598 w 1148"/>
                  <a:gd name="T81" fmla="*/ 5 h 1296"/>
                  <a:gd name="T82" fmla="*/ 549 w 1148"/>
                  <a:gd name="T83" fmla="*/ 5 h 1296"/>
                  <a:gd name="T84" fmla="*/ 508 w 1148"/>
                  <a:gd name="T85" fmla="*/ 35 h 1296"/>
                  <a:gd name="T86" fmla="*/ 16 w 1148"/>
                  <a:gd name="T87" fmla="*/ 609 h 1296"/>
                  <a:gd name="T88" fmla="*/ 0 w 1148"/>
                  <a:gd name="T89" fmla="*/ 647 h 1296"/>
                  <a:gd name="T90" fmla="*/ 114 w 1148"/>
                  <a:gd name="T91" fmla="*/ 800 h 1296"/>
                  <a:gd name="T92" fmla="*/ 180 w 1148"/>
                  <a:gd name="T93" fmla="*/ 877 h 1296"/>
                  <a:gd name="T94" fmla="*/ 311 w 1148"/>
                  <a:gd name="T95" fmla="*/ 1030 h 1296"/>
                  <a:gd name="T96" fmla="*/ 442 w 1148"/>
                  <a:gd name="T97" fmla="*/ 1183 h 1296"/>
                  <a:gd name="T98" fmla="*/ 508 w 1148"/>
                  <a:gd name="T99" fmla="*/ 1260 h 1296"/>
                  <a:gd name="T100" fmla="*/ 549 w 1148"/>
                  <a:gd name="T101" fmla="*/ 1289 h 1296"/>
                  <a:gd name="T102" fmla="*/ 598 w 1148"/>
                  <a:gd name="T103" fmla="*/ 1289 h 1296"/>
                  <a:gd name="T104" fmla="*/ 606 w 1148"/>
                  <a:gd name="T105" fmla="*/ 1285 h 1296"/>
                  <a:gd name="T106" fmla="*/ 639 w 1148"/>
                  <a:gd name="T107" fmla="*/ 1260 h 1296"/>
                  <a:gd name="T108" fmla="*/ 704 w 1148"/>
                  <a:gd name="T109" fmla="*/ 1183 h 1296"/>
                  <a:gd name="T110" fmla="*/ 770 w 1148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8" h="1296">
                    <a:moveTo>
                      <a:pt x="672" y="991"/>
                    </a:moveTo>
                    <a:lnTo>
                      <a:pt x="639" y="1030"/>
                    </a:lnTo>
                    <a:lnTo>
                      <a:pt x="639" y="1030"/>
                    </a:lnTo>
                    <a:cubicBezTo>
                      <a:pt x="629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4" y="1056"/>
                      <a:pt x="600" y="1058"/>
                      <a:pt x="598" y="1059"/>
                    </a:cubicBezTo>
                    <a:lnTo>
                      <a:pt x="598" y="1059"/>
                    </a:lnTo>
                    <a:cubicBezTo>
                      <a:pt x="581" y="1065"/>
                      <a:pt x="565" y="1065"/>
                      <a:pt x="549" y="1059"/>
                    </a:cubicBezTo>
                    <a:lnTo>
                      <a:pt x="549" y="1059"/>
                    </a:lnTo>
                    <a:cubicBezTo>
                      <a:pt x="532" y="1053"/>
                      <a:pt x="518" y="1043"/>
                      <a:pt x="508" y="1030"/>
                    </a:cubicBezTo>
                    <a:lnTo>
                      <a:pt x="442" y="954"/>
                    </a:lnTo>
                    <a:lnTo>
                      <a:pt x="410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6" y="723"/>
                    </a:lnTo>
                    <a:lnTo>
                      <a:pt x="212" y="685"/>
                    </a:lnTo>
                    <a:lnTo>
                      <a:pt x="212" y="685"/>
                    </a:lnTo>
                    <a:cubicBezTo>
                      <a:pt x="202" y="673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2" y="621"/>
                      <a:pt x="212" y="609"/>
                    </a:cubicBezTo>
                    <a:lnTo>
                      <a:pt x="246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8"/>
                    </a:lnTo>
                    <a:lnTo>
                      <a:pt x="410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8" y="251"/>
                      <a:pt x="532" y="242"/>
                      <a:pt x="549" y="235"/>
                    </a:cubicBezTo>
                    <a:lnTo>
                      <a:pt x="549" y="235"/>
                    </a:lnTo>
                    <a:cubicBezTo>
                      <a:pt x="565" y="229"/>
                      <a:pt x="581" y="229"/>
                      <a:pt x="598" y="235"/>
                    </a:cubicBezTo>
                    <a:lnTo>
                      <a:pt x="598" y="235"/>
                    </a:lnTo>
                    <a:cubicBezTo>
                      <a:pt x="600" y="237"/>
                      <a:pt x="604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29" y="253"/>
                      <a:pt x="639" y="264"/>
                    </a:cubicBezTo>
                    <a:lnTo>
                      <a:pt x="933" y="609"/>
                    </a:lnTo>
                    <a:lnTo>
                      <a:pt x="933" y="609"/>
                    </a:lnTo>
                    <a:cubicBezTo>
                      <a:pt x="945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5" y="673"/>
                      <a:pt x="933" y="685"/>
                    </a:cubicBezTo>
                    <a:lnTo>
                      <a:pt x="835" y="800"/>
                    </a:lnTo>
                    <a:lnTo>
                      <a:pt x="803" y="839"/>
                    </a:lnTo>
                    <a:lnTo>
                      <a:pt x="770" y="877"/>
                    </a:lnTo>
                    <a:lnTo>
                      <a:pt x="672" y="991"/>
                    </a:lnTo>
                    <a:close/>
                    <a:moveTo>
                      <a:pt x="770" y="1107"/>
                    </a:moveTo>
                    <a:lnTo>
                      <a:pt x="803" y="1068"/>
                    </a:lnTo>
                    <a:lnTo>
                      <a:pt x="835" y="1030"/>
                    </a:lnTo>
                    <a:lnTo>
                      <a:pt x="868" y="991"/>
                    </a:lnTo>
                    <a:lnTo>
                      <a:pt x="901" y="954"/>
                    </a:lnTo>
                    <a:lnTo>
                      <a:pt x="933" y="915"/>
                    </a:lnTo>
                    <a:lnTo>
                      <a:pt x="967" y="877"/>
                    </a:lnTo>
                    <a:lnTo>
                      <a:pt x="999" y="839"/>
                    </a:lnTo>
                    <a:lnTo>
                      <a:pt x="1032" y="800"/>
                    </a:lnTo>
                    <a:lnTo>
                      <a:pt x="1065" y="762"/>
                    </a:lnTo>
                    <a:lnTo>
                      <a:pt x="1097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2" y="673"/>
                      <a:pt x="1147" y="660"/>
                      <a:pt x="1147" y="647"/>
                    </a:cubicBezTo>
                    <a:lnTo>
                      <a:pt x="1147" y="647"/>
                    </a:lnTo>
                    <a:cubicBezTo>
                      <a:pt x="1147" y="634"/>
                      <a:pt x="1142" y="621"/>
                      <a:pt x="1131" y="609"/>
                    </a:cubicBezTo>
                    <a:lnTo>
                      <a:pt x="1097" y="571"/>
                    </a:lnTo>
                    <a:lnTo>
                      <a:pt x="1065" y="532"/>
                    </a:lnTo>
                    <a:lnTo>
                      <a:pt x="1032" y="494"/>
                    </a:lnTo>
                    <a:lnTo>
                      <a:pt x="999" y="456"/>
                    </a:lnTo>
                    <a:lnTo>
                      <a:pt x="967" y="418"/>
                    </a:lnTo>
                    <a:lnTo>
                      <a:pt x="933" y="379"/>
                    </a:lnTo>
                    <a:lnTo>
                      <a:pt x="901" y="341"/>
                    </a:lnTo>
                    <a:lnTo>
                      <a:pt x="868" y="303"/>
                    </a:lnTo>
                    <a:lnTo>
                      <a:pt x="835" y="264"/>
                    </a:lnTo>
                    <a:lnTo>
                      <a:pt x="803" y="226"/>
                    </a:lnTo>
                    <a:lnTo>
                      <a:pt x="770" y="188"/>
                    </a:lnTo>
                    <a:lnTo>
                      <a:pt x="737" y="149"/>
                    </a:lnTo>
                    <a:lnTo>
                      <a:pt x="704" y="111"/>
                    </a:lnTo>
                    <a:lnTo>
                      <a:pt x="672" y="73"/>
                    </a:lnTo>
                    <a:lnTo>
                      <a:pt x="639" y="35"/>
                    </a:lnTo>
                    <a:lnTo>
                      <a:pt x="639" y="35"/>
                    </a:lnTo>
                    <a:cubicBezTo>
                      <a:pt x="629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4" y="8"/>
                      <a:pt x="600" y="6"/>
                      <a:pt x="598" y="5"/>
                    </a:cubicBezTo>
                    <a:lnTo>
                      <a:pt x="598" y="5"/>
                    </a:lnTo>
                    <a:cubicBezTo>
                      <a:pt x="581" y="0"/>
                      <a:pt x="565" y="0"/>
                      <a:pt x="549" y="5"/>
                    </a:cubicBezTo>
                    <a:lnTo>
                      <a:pt x="549" y="5"/>
                    </a:lnTo>
                    <a:cubicBezTo>
                      <a:pt x="532" y="12"/>
                      <a:pt x="518" y="22"/>
                      <a:pt x="508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6" y="685"/>
                    </a:cubicBezTo>
                    <a:lnTo>
                      <a:pt x="114" y="800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8" y="1273"/>
                      <a:pt x="532" y="1282"/>
                      <a:pt x="549" y="1289"/>
                    </a:cubicBezTo>
                    <a:lnTo>
                      <a:pt x="549" y="1289"/>
                    </a:lnTo>
                    <a:cubicBezTo>
                      <a:pt x="565" y="1295"/>
                      <a:pt x="581" y="1295"/>
                      <a:pt x="598" y="1289"/>
                    </a:cubicBezTo>
                    <a:lnTo>
                      <a:pt x="598" y="1289"/>
                    </a:lnTo>
                    <a:cubicBezTo>
                      <a:pt x="600" y="1287"/>
                      <a:pt x="604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29" y="1270"/>
                      <a:pt x="639" y="1260"/>
                    </a:cubicBezTo>
                    <a:lnTo>
                      <a:pt x="672" y="1222"/>
                    </a:lnTo>
                    <a:lnTo>
                      <a:pt x="704" y="1183"/>
                    </a:lnTo>
                    <a:lnTo>
                      <a:pt x="737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0" name="Freeform 545">
                <a:extLst>
                  <a:ext uri="{FF2B5EF4-FFF2-40B4-BE49-F238E27FC236}">
                    <a16:creationId xmlns="" xmlns:a16="http://schemas.microsoft.com/office/drawing/2014/main" id="{18D1F78B-ED5E-BF43-91B0-B40F1A73B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4875" y="4903788"/>
                <a:ext cx="319088" cy="190500"/>
              </a:xfrm>
              <a:custGeom>
                <a:avLst/>
                <a:gdLst>
                  <a:gd name="T0" fmla="*/ 279 w 886"/>
                  <a:gd name="T1" fmla="*/ 150 h 530"/>
                  <a:gd name="T2" fmla="*/ 311 w 886"/>
                  <a:gd name="T3" fmla="*/ 188 h 530"/>
                  <a:gd name="T4" fmla="*/ 279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7 w 886"/>
                  <a:gd name="T11" fmla="*/ 265 h 530"/>
                  <a:gd name="T12" fmla="*/ 344 w 886"/>
                  <a:gd name="T13" fmla="*/ 302 h 530"/>
                  <a:gd name="T14" fmla="*/ 311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5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1 w 886"/>
                  <a:gd name="T31" fmla="*/ 227 h 530"/>
                  <a:gd name="T32" fmla="*/ 573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3 w 886"/>
                  <a:gd name="T47" fmla="*/ 188 h 530"/>
                  <a:gd name="T48" fmla="*/ 114 w 886"/>
                  <a:gd name="T49" fmla="*/ 188 h 530"/>
                  <a:gd name="T50" fmla="*/ 180 w 886"/>
                  <a:gd name="T51" fmla="*/ 265 h 530"/>
                  <a:gd name="T52" fmla="*/ 311 w 886"/>
                  <a:gd name="T53" fmla="*/ 418 h 530"/>
                  <a:gd name="T54" fmla="*/ 377 w 886"/>
                  <a:gd name="T55" fmla="*/ 495 h 530"/>
                  <a:gd name="T56" fmla="*/ 417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1 w 886"/>
                  <a:gd name="T75" fmla="*/ 7 h 530"/>
                  <a:gd name="T76" fmla="*/ 737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7 w 886"/>
                  <a:gd name="T91" fmla="*/ 217 h 530"/>
                  <a:gd name="T92" fmla="*/ 377 w 886"/>
                  <a:gd name="T93" fmla="*/ 188 h 530"/>
                  <a:gd name="T94" fmla="*/ 311 w 886"/>
                  <a:gd name="T95" fmla="*/ 112 h 530"/>
                  <a:gd name="T96" fmla="*/ 279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0 w 886"/>
                  <a:gd name="T103" fmla="*/ 112 h 530"/>
                  <a:gd name="T104" fmla="*/ 114 w 886"/>
                  <a:gd name="T105" fmla="*/ 35 h 530"/>
                  <a:gd name="T106" fmla="*/ 74 w 886"/>
                  <a:gd name="T107" fmla="*/ 7 h 530"/>
                  <a:gd name="T108" fmla="*/ 24 w 886"/>
                  <a:gd name="T109" fmla="*/ 7 h 530"/>
                  <a:gd name="T110" fmla="*/ 0 w 886"/>
                  <a:gd name="T111" fmla="*/ 35 h 530"/>
                  <a:gd name="T112" fmla="*/ 114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9" y="226"/>
                    </a:cubicBezTo>
                    <a:lnTo>
                      <a:pt x="279" y="226"/>
                    </a:lnTo>
                    <a:cubicBezTo>
                      <a:pt x="256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6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5" y="297"/>
                      <a:pt x="505" y="315"/>
                      <a:pt x="505" y="341"/>
                    </a:cubicBezTo>
                    <a:lnTo>
                      <a:pt x="505" y="341"/>
                    </a:lnTo>
                    <a:cubicBezTo>
                      <a:pt x="505" y="367"/>
                      <a:pt x="495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0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0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3" y="239"/>
                      <a:pt x="573" y="265"/>
                    </a:cubicBezTo>
                    <a:lnTo>
                      <a:pt x="573" y="265"/>
                    </a:lnTo>
                    <a:cubicBezTo>
                      <a:pt x="573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4" y="226"/>
                      <a:pt x="573" y="213"/>
                      <a:pt x="573" y="188"/>
                    </a:cubicBezTo>
                    <a:lnTo>
                      <a:pt x="573" y="188"/>
                    </a:lnTo>
                    <a:cubicBezTo>
                      <a:pt x="573" y="163"/>
                      <a:pt x="584" y="150"/>
                      <a:pt x="606" y="150"/>
                    </a:cubicBezTo>
                    <a:close/>
                    <a:moveTo>
                      <a:pt x="114" y="188"/>
                    </a:moveTo>
                    <a:lnTo>
                      <a:pt x="148" y="226"/>
                    </a:lnTo>
                    <a:lnTo>
                      <a:pt x="180" y="265"/>
                    </a:lnTo>
                    <a:lnTo>
                      <a:pt x="279" y="380"/>
                    </a:lnTo>
                    <a:lnTo>
                      <a:pt x="311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7" y="523"/>
                    </a:cubicBezTo>
                    <a:lnTo>
                      <a:pt x="417" y="523"/>
                    </a:lnTo>
                    <a:cubicBezTo>
                      <a:pt x="434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79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6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0" y="35"/>
                    </a:cubicBezTo>
                    <a:lnTo>
                      <a:pt x="737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3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7" y="92"/>
                      <a:pt x="606" y="92"/>
                    </a:cubicBezTo>
                    <a:lnTo>
                      <a:pt x="606" y="92"/>
                    </a:lnTo>
                    <a:cubicBezTo>
                      <a:pt x="595" y="92"/>
                      <a:pt x="584" y="99"/>
                      <a:pt x="573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4" y="223"/>
                      <a:pt x="417" y="217"/>
                    </a:cubicBezTo>
                    <a:lnTo>
                      <a:pt x="417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1" y="112"/>
                    </a:lnTo>
                    <a:lnTo>
                      <a:pt x="311" y="112"/>
                    </a:lnTo>
                    <a:cubicBezTo>
                      <a:pt x="300" y="99"/>
                      <a:pt x="289" y="92"/>
                      <a:pt x="279" y="92"/>
                    </a:cubicBezTo>
                    <a:lnTo>
                      <a:pt x="279" y="92"/>
                    </a:lnTo>
                    <a:cubicBezTo>
                      <a:pt x="267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4" y="22"/>
                      <a:pt x="89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114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1" name="Freeform 546">
                <a:extLst>
                  <a:ext uri="{FF2B5EF4-FFF2-40B4-BE49-F238E27FC236}">
                    <a16:creationId xmlns="" xmlns:a16="http://schemas.microsoft.com/office/drawing/2014/main" id="{1D2E9D2B-1BD8-B34E-830F-FCED35CB5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3738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2 w 689"/>
                  <a:gd name="T7" fmla="*/ 762 h 1450"/>
                  <a:gd name="T8" fmla="*/ 688 w 689"/>
                  <a:gd name="T9" fmla="*/ 724 h 1450"/>
                  <a:gd name="T10" fmla="*/ 672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2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7 w 689"/>
                  <a:gd name="T39" fmla="*/ 724 h 1450"/>
                  <a:gd name="T40" fmla="*/ 540 w 689"/>
                  <a:gd name="T41" fmla="*/ 762 h 1450"/>
                  <a:gd name="T42" fmla="*/ 410 w 689"/>
                  <a:gd name="T43" fmla="*/ 916 h 1450"/>
                  <a:gd name="T44" fmla="*/ 278 w 689"/>
                  <a:gd name="T45" fmla="*/ 1068 h 1450"/>
                  <a:gd name="T46" fmla="*/ 212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2" y="762"/>
                    </a:lnTo>
                    <a:lnTo>
                      <a:pt x="672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2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0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10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6" y="188"/>
                    </a:lnTo>
                    <a:lnTo>
                      <a:pt x="212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4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0" y="762"/>
                    </a:cubicBezTo>
                    <a:lnTo>
                      <a:pt x="442" y="878"/>
                    </a:lnTo>
                    <a:lnTo>
                      <a:pt x="410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6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4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2" name="Freeform 547">
                <a:extLst>
                  <a:ext uri="{FF2B5EF4-FFF2-40B4-BE49-F238E27FC236}">
                    <a16:creationId xmlns="" xmlns:a16="http://schemas.microsoft.com/office/drawing/2014/main" id="{25F858ED-53F6-9E40-AE8F-40816AA76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8138" y="4903788"/>
                <a:ext cx="247650" cy="522287"/>
              </a:xfrm>
              <a:custGeom>
                <a:avLst/>
                <a:gdLst>
                  <a:gd name="T0" fmla="*/ 541 w 689"/>
                  <a:gd name="T1" fmla="*/ 1222 h 1450"/>
                  <a:gd name="T2" fmla="*/ 475 w 689"/>
                  <a:gd name="T3" fmla="*/ 1145 h 1450"/>
                  <a:gd name="T4" fmla="*/ 345 w 689"/>
                  <a:gd name="T5" fmla="*/ 992 h 1450"/>
                  <a:gd name="T6" fmla="*/ 213 w 689"/>
                  <a:gd name="T7" fmla="*/ 839 h 1450"/>
                  <a:gd name="T8" fmla="*/ 148 w 689"/>
                  <a:gd name="T9" fmla="*/ 762 h 1450"/>
                  <a:gd name="T10" fmla="*/ 132 w 689"/>
                  <a:gd name="T11" fmla="*/ 724 h 1450"/>
                  <a:gd name="T12" fmla="*/ 148 w 689"/>
                  <a:gd name="T13" fmla="*/ 686 h 1450"/>
                  <a:gd name="T14" fmla="*/ 213 w 689"/>
                  <a:gd name="T15" fmla="*/ 609 h 1450"/>
                  <a:gd name="T16" fmla="*/ 279 w 689"/>
                  <a:gd name="T17" fmla="*/ 533 h 1450"/>
                  <a:gd name="T18" fmla="*/ 345 w 689"/>
                  <a:gd name="T19" fmla="*/ 456 h 1450"/>
                  <a:gd name="T20" fmla="*/ 410 w 689"/>
                  <a:gd name="T21" fmla="*/ 380 h 1450"/>
                  <a:gd name="T22" fmla="*/ 475 w 689"/>
                  <a:gd name="T23" fmla="*/ 303 h 1450"/>
                  <a:gd name="T24" fmla="*/ 541 w 689"/>
                  <a:gd name="T25" fmla="*/ 226 h 1450"/>
                  <a:gd name="T26" fmla="*/ 607 w 689"/>
                  <a:gd name="T27" fmla="*/ 150 h 1450"/>
                  <a:gd name="T28" fmla="*/ 673 w 689"/>
                  <a:gd name="T29" fmla="*/ 73 h 1450"/>
                  <a:gd name="T30" fmla="*/ 688 w 689"/>
                  <a:gd name="T31" fmla="*/ 35 h 1450"/>
                  <a:gd name="T32" fmla="*/ 664 w 689"/>
                  <a:gd name="T33" fmla="*/ 7 h 1450"/>
                  <a:gd name="T34" fmla="*/ 615 w 689"/>
                  <a:gd name="T35" fmla="*/ 7 h 1450"/>
                  <a:gd name="T36" fmla="*/ 574 w 689"/>
                  <a:gd name="T37" fmla="*/ 35 h 1450"/>
                  <a:gd name="T38" fmla="*/ 443 w 689"/>
                  <a:gd name="T39" fmla="*/ 188 h 1450"/>
                  <a:gd name="T40" fmla="*/ 377 w 689"/>
                  <a:gd name="T41" fmla="*/ 265 h 1450"/>
                  <a:gd name="T42" fmla="*/ 246 w 689"/>
                  <a:gd name="T43" fmla="*/ 418 h 1450"/>
                  <a:gd name="T44" fmla="*/ 115 w 689"/>
                  <a:gd name="T45" fmla="*/ 571 h 1450"/>
                  <a:gd name="T46" fmla="*/ 50 w 689"/>
                  <a:gd name="T47" fmla="*/ 648 h 1450"/>
                  <a:gd name="T48" fmla="*/ 17 w 689"/>
                  <a:gd name="T49" fmla="*/ 686 h 1450"/>
                  <a:gd name="T50" fmla="*/ 0 w 689"/>
                  <a:gd name="T51" fmla="*/ 724 h 1450"/>
                  <a:gd name="T52" fmla="*/ 50 w 689"/>
                  <a:gd name="T53" fmla="*/ 800 h 1450"/>
                  <a:gd name="T54" fmla="*/ 115 w 689"/>
                  <a:gd name="T55" fmla="*/ 878 h 1450"/>
                  <a:gd name="T56" fmla="*/ 181 w 689"/>
                  <a:gd name="T57" fmla="*/ 954 h 1450"/>
                  <a:gd name="T58" fmla="*/ 246 w 689"/>
                  <a:gd name="T59" fmla="*/ 1031 h 1450"/>
                  <a:gd name="T60" fmla="*/ 312 w 689"/>
                  <a:gd name="T61" fmla="*/ 1107 h 1450"/>
                  <a:gd name="T62" fmla="*/ 377 w 689"/>
                  <a:gd name="T63" fmla="*/ 1184 h 1450"/>
                  <a:gd name="T64" fmla="*/ 443 w 689"/>
                  <a:gd name="T65" fmla="*/ 1260 h 1450"/>
                  <a:gd name="T66" fmla="*/ 509 w 689"/>
                  <a:gd name="T67" fmla="*/ 1337 h 1450"/>
                  <a:gd name="T68" fmla="*/ 574 w 689"/>
                  <a:gd name="T69" fmla="*/ 1414 h 1450"/>
                  <a:gd name="T70" fmla="*/ 615 w 689"/>
                  <a:gd name="T71" fmla="*/ 1443 h 1450"/>
                  <a:gd name="T72" fmla="*/ 664 w 689"/>
                  <a:gd name="T73" fmla="*/ 1443 h 1450"/>
                  <a:gd name="T74" fmla="*/ 688 w 689"/>
                  <a:gd name="T75" fmla="*/ 1414 h 1450"/>
                  <a:gd name="T76" fmla="*/ 673 w 689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9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9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3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3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5" y="303"/>
                    </a:lnTo>
                    <a:lnTo>
                      <a:pt x="509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3" y="60"/>
                      <a:pt x="688" y="48"/>
                      <a:pt x="688" y="35"/>
                    </a:cubicBezTo>
                    <a:lnTo>
                      <a:pt x="688" y="35"/>
                    </a:lnTo>
                    <a:cubicBezTo>
                      <a:pt x="688" y="22"/>
                      <a:pt x="680" y="12"/>
                      <a:pt x="664" y="7"/>
                    </a:cubicBezTo>
                    <a:lnTo>
                      <a:pt x="664" y="7"/>
                    </a:lnTo>
                    <a:cubicBezTo>
                      <a:pt x="648" y="0"/>
                      <a:pt x="632" y="0"/>
                      <a:pt x="615" y="7"/>
                    </a:cubicBezTo>
                    <a:lnTo>
                      <a:pt x="615" y="7"/>
                    </a:lnTo>
                    <a:cubicBezTo>
                      <a:pt x="599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8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3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5" y="1299"/>
                    </a:lnTo>
                    <a:lnTo>
                      <a:pt x="509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9" y="1436"/>
                      <a:pt x="615" y="1443"/>
                    </a:cubicBezTo>
                    <a:lnTo>
                      <a:pt x="615" y="1443"/>
                    </a:lnTo>
                    <a:cubicBezTo>
                      <a:pt x="632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8" y="1426"/>
                      <a:pt x="688" y="1414"/>
                    </a:cubicBezTo>
                    <a:lnTo>
                      <a:pt x="688" y="1414"/>
                    </a:lnTo>
                    <a:cubicBezTo>
                      <a:pt x="688" y="1401"/>
                      <a:pt x="683" y="1388"/>
                      <a:pt x="673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3" name="Freeform 548">
                <a:extLst>
                  <a:ext uri="{FF2B5EF4-FFF2-40B4-BE49-F238E27FC236}">
                    <a16:creationId xmlns="" xmlns:a16="http://schemas.microsoft.com/office/drawing/2014/main" id="{B72705CA-FD07-6242-AA1A-93A2B13C8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5563" y="5233988"/>
                <a:ext cx="319087" cy="190500"/>
              </a:xfrm>
              <a:custGeom>
                <a:avLst/>
                <a:gdLst>
                  <a:gd name="T0" fmla="*/ 606 w 886"/>
                  <a:gd name="T1" fmla="*/ 379 h 531"/>
                  <a:gd name="T2" fmla="*/ 574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7 w 886"/>
                  <a:gd name="T11" fmla="*/ 265 h 531"/>
                  <a:gd name="T12" fmla="*/ 541 w 886"/>
                  <a:gd name="T13" fmla="*/ 226 h 531"/>
                  <a:gd name="T14" fmla="*/ 574 w 886"/>
                  <a:gd name="T15" fmla="*/ 265 h 531"/>
                  <a:gd name="T16" fmla="*/ 541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79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5 w 886"/>
                  <a:gd name="T29" fmla="*/ 188 h 531"/>
                  <a:gd name="T30" fmla="*/ 344 w 886"/>
                  <a:gd name="T31" fmla="*/ 303 h 531"/>
                  <a:gd name="T32" fmla="*/ 311 w 886"/>
                  <a:gd name="T33" fmla="*/ 265 h 531"/>
                  <a:gd name="T34" fmla="*/ 344 w 886"/>
                  <a:gd name="T35" fmla="*/ 226 h 531"/>
                  <a:gd name="T36" fmla="*/ 376 w 886"/>
                  <a:gd name="T37" fmla="*/ 265 h 531"/>
                  <a:gd name="T38" fmla="*/ 344 w 886"/>
                  <a:gd name="T39" fmla="*/ 303 h 531"/>
                  <a:gd name="T40" fmla="*/ 278 w 886"/>
                  <a:gd name="T41" fmla="*/ 379 h 531"/>
                  <a:gd name="T42" fmla="*/ 246 w 886"/>
                  <a:gd name="T43" fmla="*/ 341 h 531"/>
                  <a:gd name="T44" fmla="*/ 278 w 886"/>
                  <a:gd name="T45" fmla="*/ 303 h 531"/>
                  <a:gd name="T46" fmla="*/ 311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7 w 886"/>
                  <a:gd name="T53" fmla="*/ 6 h 531"/>
                  <a:gd name="T54" fmla="*/ 376 w 886"/>
                  <a:gd name="T55" fmla="*/ 35 h 531"/>
                  <a:gd name="T56" fmla="*/ 311 w 886"/>
                  <a:gd name="T57" fmla="*/ 112 h 531"/>
                  <a:gd name="T58" fmla="*/ 245 w 886"/>
                  <a:gd name="T59" fmla="*/ 188 h 531"/>
                  <a:gd name="T60" fmla="*/ 180 w 886"/>
                  <a:gd name="T61" fmla="*/ 265 h 531"/>
                  <a:gd name="T62" fmla="*/ 114 w 886"/>
                  <a:gd name="T63" fmla="*/ 341 h 531"/>
                  <a:gd name="T64" fmla="*/ 48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3 w 886"/>
                  <a:gd name="T73" fmla="*/ 524 h 531"/>
                  <a:gd name="T74" fmla="*/ 180 w 886"/>
                  <a:gd name="T75" fmla="*/ 418 h 531"/>
                  <a:gd name="T76" fmla="*/ 212 w 886"/>
                  <a:gd name="T77" fmla="*/ 399 h 531"/>
                  <a:gd name="T78" fmla="*/ 245 w 886"/>
                  <a:gd name="T79" fmla="*/ 418 h 531"/>
                  <a:gd name="T80" fmla="*/ 278 w 886"/>
                  <a:gd name="T81" fmla="*/ 437 h 531"/>
                  <a:gd name="T82" fmla="*/ 311 w 886"/>
                  <a:gd name="T83" fmla="*/ 418 h 531"/>
                  <a:gd name="T84" fmla="*/ 376 w 886"/>
                  <a:gd name="T85" fmla="*/ 341 h 531"/>
                  <a:gd name="T86" fmla="*/ 417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4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4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4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8" y="303"/>
                      <a:pt x="507" y="290"/>
                      <a:pt x="507" y="265"/>
                    </a:cubicBezTo>
                    <a:lnTo>
                      <a:pt x="507" y="265"/>
                    </a:lnTo>
                    <a:cubicBezTo>
                      <a:pt x="507" y="239"/>
                      <a:pt x="518" y="226"/>
                      <a:pt x="541" y="226"/>
                    </a:cubicBezTo>
                    <a:lnTo>
                      <a:pt x="541" y="226"/>
                    </a:lnTo>
                    <a:cubicBezTo>
                      <a:pt x="562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2" y="303"/>
                      <a:pt x="541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0" y="233"/>
                      <a:pt x="379" y="214"/>
                      <a:pt x="379" y="188"/>
                    </a:cubicBezTo>
                    <a:lnTo>
                      <a:pt x="379" y="188"/>
                    </a:lnTo>
                    <a:cubicBezTo>
                      <a:pt x="379" y="162"/>
                      <a:pt x="390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5" y="143"/>
                      <a:pt x="505" y="162"/>
                      <a:pt x="505" y="188"/>
                    </a:cubicBezTo>
                    <a:lnTo>
                      <a:pt x="505" y="188"/>
                    </a:lnTo>
                    <a:cubicBezTo>
                      <a:pt x="505" y="214"/>
                      <a:pt x="495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6" y="239"/>
                      <a:pt x="376" y="265"/>
                    </a:cubicBezTo>
                    <a:lnTo>
                      <a:pt x="376" y="265"/>
                    </a:lnTo>
                    <a:cubicBezTo>
                      <a:pt x="376" y="290"/>
                      <a:pt x="366" y="303"/>
                      <a:pt x="344" y="303"/>
                    </a:cubicBezTo>
                    <a:close/>
                    <a:moveTo>
                      <a:pt x="278" y="379"/>
                    </a:moveTo>
                    <a:lnTo>
                      <a:pt x="278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8" y="303"/>
                    </a:cubicBezTo>
                    <a:lnTo>
                      <a:pt x="278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8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0" y="0"/>
                      <a:pt x="434" y="0"/>
                      <a:pt x="417" y="6"/>
                    </a:cubicBezTo>
                    <a:lnTo>
                      <a:pt x="417" y="6"/>
                    </a:lnTo>
                    <a:cubicBezTo>
                      <a:pt x="401" y="12"/>
                      <a:pt x="388" y="22"/>
                      <a:pt x="376" y="35"/>
                    </a:cubicBezTo>
                    <a:lnTo>
                      <a:pt x="344" y="73"/>
                    </a:lnTo>
                    <a:lnTo>
                      <a:pt x="311" y="112"/>
                    </a:lnTo>
                    <a:lnTo>
                      <a:pt x="278" y="149"/>
                    </a:lnTo>
                    <a:lnTo>
                      <a:pt x="245" y="188"/>
                    </a:lnTo>
                    <a:lnTo>
                      <a:pt x="212" y="226"/>
                    </a:lnTo>
                    <a:lnTo>
                      <a:pt x="180" y="265"/>
                    </a:lnTo>
                    <a:lnTo>
                      <a:pt x="147" y="303"/>
                    </a:lnTo>
                    <a:lnTo>
                      <a:pt x="114" y="341"/>
                    </a:lnTo>
                    <a:lnTo>
                      <a:pt x="81" y="380"/>
                    </a:lnTo>
                    <a:lnTo>
                      <a:pt x="48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7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7" y="530"/>
                      <a:pt x="73" y="524"/>
                    </a:cubicBezTo>
                    <a:lnTo>
                      <a:pt x="73" y="524"/>
                    </a:lnTo>
                    <a:cubicBezTo>
                      <a:pt x="89" y="517"/>
                      <a:pt x="103" y="507"/>
                      <a:pt x="114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2" y="399"/>
                    </a:cubicBezTo>
                    <a:lnTo>
                      <a:pt x="212" y="399"/>
                    </a:lnTo>
                    <a:cubicBezTo>
                      <a:pt x="224" y="399"/>
                      <a:pt x="235" y="405"/>
                      <a:pt x="245" y="418"/>
                    </a:cubicBezTo>
                    <a:lnTo>
                      <a:pt x="245" y="418"/>
                    </a:lnTo>
                    <a:cubicBezTo>
                      <a:pt x="257" y="431"/>
                      <a:pt x="267" y="437"/>
                      <a:pt x="278" y="437"/>
                    </a:cubicBezTo>
                    <a:lnTo>
                      <a:pt x="278" y="437"/>
                    </a:lnTo>
                    <a:cubicBezTo>
                      <a:pt x="289" y="437"/>
                      <a:pt x="300" y="431"/>
                      <a:pt x="311" y="418"/>
                    </a:cubicBezTo>
                    <a:lnTo>
                      <a:pt x="344" y="380"/>
                    </a:lnTo>
                    <a:lnTo>
                      <a:pt x="376" y="341"/>
                    </a:lnTo>
                    <a:lnTo>
                      <a:pt x="376" y="341"/>
                    </a:lnTo>
                    <a:cubicBezTo>
                      <a:pt x="388" y="328"/>
                      <a:pt x="401" y="319"/>
                      <a:pt x="417" y="313"/>
                    </a:cubicBezTo>
                    <a:lnTo>
                      <a:pt x="417" y="313"/>
                    </a:lnTo>
                    <a:cubicBezTo>
                      <a:pt x="434" y="306"/>
                      <a:pt x="450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8" y="341"/>
                    </a:cubicBezTo>
                    <a:lnTo>
                      <a:pt x="540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4" y="431"/>
                      <a:pt x="595" y="437"/>
                      <a:pt x="606" y="437"/>
                    </a:cubicBezTo>
                    <a:lnTo>
                      <a:pt x="606" y="437"/>
                    </a:lnTo>
                    <a:cubicBezTo>
                      <a:pt x="617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2" y="399"/>
                      <a:pt x="693" y="405"/>
                      <a:pt x="704" y="418"/>
                    </a:cubicBezTo>
                    <a:lnTo>
                      <a:pt x="737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4" y="517"/>
                      <a:pt x="811" y="524"/>
                    </a:cubicBezTo>
                    <a:lnTo>
                      <a:pt x="811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79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4" name="Freeform 549">
                <a:extLst>
                  <a:ext uri="{FF2B5EF4-FFF2-40B4-BE49-F238E27FC236}">
                    <a16:creationId xmlns="" xmlns:a16="http://schemas.microsoft.com/office/drawing/2014/main" id="{FF7FCE81-7FCD-CA48-88AD-DC2C4D811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675" y="5097463"/>
                <a:ext cx="130175" cy="134937"/>
              </a:xfrm>
              <a:custGeom>
                <a:avLst/>
                <a:gdLst>
                  <a:gd name="T0" fmla="*/ 311 w 361"/>
                  <a:gd name="T1" fmla="*/ 112 h 377"/>
                  <a:gd name="T2" fmla="*/ 279 w 361"/>
                  <a:gd name="T3" fmla="*/ 73 h 377"/>
                  <a:gd name="T4" fmla="*/ 246 w 361"/>
                  <a:gd name="T5" fmla="*/ 35 h 377"/>
                  <a:gd name="T6" fmla="*/ 246 w 361"/>
                  <a:gd name="T7" fmla="*/ 35 h 377"/>
                  <a:gd name="T8" fmla="*/ 213 w 361"/>
                  <a:gd name="T9" fmla="*/ 10 h 377"/>
                  <a:gd name="T10" fmla="*/ 213 w 361"/>
                  <a:gd name="T11" fmla="*/ 10 h 377"/>
                  <a:gd name="T12" fmla="*/ 213 w 361"/>
                  <a:gd name="T13" fmla="*/ 10 h 377"/>
                  <a:gd name="T14" fmla="*/ 205 w 361"/>
                  <a:gd name="T15" fmla="*/ 6 h 377"/>
                  <a:gd name="T16" fmla="*/ 205 w 361"/>
                  <a:gd name="T17" fmla="*/ 6 h 377"/>
                  <a:gd name="T18" fmla="*/ 156 w 361"/>
                  <a:gd name="T19" fmla="*/ 6 h 377"/>
                  <a:gd name="T20" fmla="*/ 156 w 361"/>
                  <a:gd name="T21" fmla="*/ 6 h 377"/>
                  <a:gd name="T22" fmla="*/ 115 w 361"/>
                  <a:gd name="T23" fmla="*/ 35 h 377"/>
                  <a:gd name="T24" fmla="*/ 82 w 361"/>
                  <a:gd name="T25" fmla="*/ 73 h 377"/>
                  <a:gd name="T26" fmla="*/ 49 w 361"/>
                  <a:gd name="T27" fmla="*/ 112 h 377"/>
                  <a:gd name="T28" fmla="*/ 17 w 361"/>
                  <a:gd name="T29" fmla="*/ 150 h 377"/>
                  <a:gd name="T30" fmla="*/ 17 w 361"/>
                  <a:gd name="T31" fmla="*/ 150 h 377"/>
                  <a:gd name="T32" fmla="*/ 0 w 361"/>
                  <a:gd name="T33" fmla="*/ 188 h 377"/>
                  <a:gd name="T34" fmla="*/ 0 w 361"/>
                  <a:gd name="T35" fmla="*/ 188 h 377"/>
                  <a:gd name="T36" fmla="*/ 17 w 361"/>
                  <a:gd name="T37" fmla="*/ 226 h 377"/>
                  <a:gd name="T38" fmla="*/ 49 w 361"/>
                  <a:gd name="T39" fmla="*/ 264 h 377"/>
                  <a:gd name="T40" fmla="*/ 82 w 361"/>
                  <a:gd name="T41" fmla="*/ 303 h 377"/>
                  <a:gd name="T42" fmla="*/ 115 w 361"/>
                  <a:gd name="T43" fmla="*/ 342 h 377"/>
                  <a:gd name="T44" fmla="*/ 115 w 361"/>
                  <a:gd name="T45" fmla="*/ 342 h 377"/>
                  <a:gd name="T46" fmla="*/ 156 w 361"/>
                  <a:gd name="T47" fmla="*/ 370 h 377"/>
                  <a:gd name="T48" fmla="*/ 156 w 361"/>
                  <a:gd name="T49" fmla="*/ 370 h 377"/>
                  <a:gd name="T50" fmla="*/ 205 w 361"/>
                  <a:gd name="T51" fmla="*/ 370 h 377"/>
                  <a:gd name="T52" fmla="*/ 205 w 361"/>
                  <a:gd name="T53" fmla="*/ 370 h 377"/>
                  <a:gd name="T54" fmla="*/ 213 w 361"/>
                  <a:gd name="T55" fmla="*/ 366 h 377"/>
                  <a:gd name="T56" fmla="*/ 213 w 361"/>
                  <a:gd name="T57" fmla="*/ 367 h 377"/>
                  <a:gd name="T58" fmla="*/ 213 w 361"/>
                  <a:gd name="T59" fmla="*/ 367 h 377"/>
                  <a:gd name="T60" fmla="*/ 246 w 361"/>
                  <a:gd name="T61" fmla="*/ 342 h 377"/>
                  <a:gd name="T62" fmla="*/ 279 w 361"/>
                  <a:gd name="T63" fmla="*/ 303 h 377"/>
                  <a:gd name="T64" fmla="*/ 311 w 361"/>
                  <a:gd name="T65" fmla="*/ 264 h 377"/>
                  <a:gd name="T66" fmla="*/ 344 w 361"/>
                  <a:gd name="T67" fmla="*/ 226 h 377"/>
                  <a:gd name="T68" fmla="*/ 344 w 361"/>
                  <a:gd name="T69" fmla="*/ 226 h 377"/>
                  <a:gd name="T70" fmla="*/ 360 w 361"/>
                  <a:gd name="T71" fmla="*/ 188 h 377"/>
                  <a:gd name="T72" fmla="*/ 360 w 361"/>
                  <a:gd name="T73" fmla="*/ 188 h 377"/>
                  <a:gd name="T74" fmla="*/ 344 w 361"/>
                  <a:gd name="T75" fmla="*/ 150 h 377"/>
                  <a:gd name="T76" fmla="*/ 311 w 361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377">
                    <a:moveTo>
                      <a:pt x="311" y="112"/>
                    </a:moveTo>
                    <a:lnTo>
                      <a:pt x="279" y="73"/>
                    </a:lnTo>
                    <a:lnTo>
                      <a:pt x="246" y="35"/>
                    </a:lnTo>
                    <a:lnTo>
                      <a:pt x="246" y="35"/>
                    </a:lnTo>
                    <a:cubicBezTo>
                      <a:pt x="236" y="24"/>
                      <a:pt x="226" y="16"/>
                      <a:pt x="213" y="10"/>
                    </a:cubicBez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7" y="7"/>
                      <a:pt x="205" y="6"/>
                    </a:cubicBezTo>
                    <a:lnTo>
                      <a:pt x="205" y="6"/>
                    </a:lnTo>
                    <a:cubicBezTo>
                      <a:pt x="188" y="0"/>
                      <a:pt x="172" y="0"/>
                      <a:pt x="156" y="6"/>
                    </a:cubicBezTo>
                    <a:lnTo>
                      <a:pt x="156" y="6"/>
                    </a:lnTo>
                    <a:cubicBezTo>
                      <a:pt x="139" y="12"/>
                      <a:pt x="125" y="22"/>
                      <a:pt x="115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5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5" y="214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5" y="342"/>
                    </a:lnTo>
                    <a:lnTo>
                      <a:pt x="115" y="342"/>
                    </a:lnTo>
                    <a:cubicBezTo>
                      <a:pt x="125" y="354"/>
                      <a:pt x="139" y="364"/>
                      <a:pt x="156" y="370"/>
                    </a:cubicBezTo>
                    <a:lnTo>
                      <a:pt x="156" y="370"/>
                    </a:lnTo>
                    <a:cubicBezTo>
                      <a:pt x="172" y="376"/>
                      <a:pt x="188" y="376"/>
                      <a:pt x="205" y="370"/>
                    </a:cubicBezTo>
                    <a:lnTo>
                      <a:pt x="205" y="370"/>
                    </a:lnTo>
                    <a:cubicBezTo>
                      <a:pt x="207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367"/>
                    </a:lnTo>
                    <a:cubicBezTo>
                      <a:pt x="226" y="360"/>
                      <a:pt x="236" y="352"/>
                      <a:pt x="246" y="342"/>
                    </a:cubicBezTo>
                    <a:lnTo>
                      <a:pt x="279" y="303"/>
                    </a:lnTo>
                    <a:lnTo>
                      <a:pt x="311" y="264"/>
                    </a:lnTo>
                    <a:lnTo>
                      <a:pt x="344" y="226"/>
                    </a:lnTo>
                    <a:lnTo>
                      <a:pt x="344" y="226"/>
                    </a:lnTo>
                    <a:cubicBezTo>
                      <a:pt x="355" y="214"/>
                      <a:pt x="360" y="201"/>
                      <a:pt x="360" y="188"/>
                    </a:cubicBezTo>
                    <a:lnTo>
                      <a:pt x="360" y="188"/>
                    </a:lnTo>
                    <a:cubicBezTo>
                      <a:pt x="360" y="175"/>
                      <a:pt x="355" y="162"/>
                      <a:pt x="344" y="150"/>
                    </a:cubicBezTo>
                    <a:lnTo>
                      <a:pt x="311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45" name="Freeform 550">
                <a:extLst>
                  <a:ext uri="{FF2B5EF4-FFF2-40B4-BE49-F238E27FC236}">
                    <a16:creationId xmlns="" xmlns:a16="http://schemas.microsoft.com/office/drawing/2014/main" id="{4865780F-7EAB-4940-B4D0-0A16C7815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9038" y="4903788"/>
                <a:ext cx="247650" cy="522287"/>
              </a:xfrm>
              <a:custGeom>
                <a:avLst/>
                <a:gdLst>
                  <a:gd name="T0" fmla="*/ 664 w 690"/>
                  <a:gd name="T1" fmla="*/ 7 h 1450"/>
                  <a:gd name="T2" fmla="*/ 615 w 690"/>
                  <a:gd name="T3" fmla="*/ 7 h 1450"/>
                  <a:gd name="T4" fmla="*/ 542 w 690"/>
                  <a:gd name="T5" fmla="*/ 73 h 1450"/>
                  <a:gd name="T6" fmla="*/ 410 w 690"/>
                  <a:gd name="T7" fmla="*/ 226 h 1450"/>
                  <a:gd name="T8" fmla="*/ 279 w 690"/>
                  <a:gd name="T9" fmla="*/ 380 h 1450"/>
                  <a:gd name="T10" fmla="*/ 214 w 690"/>
                  <a:gd name="T11" fmla="*/ 456 h 1450"/>
                  <a:gd name="T12" fmla="*/ 82 w 690"/>
                  <a:gd name="T13" fmla="*/ 609 h 1450"/>
                  <a:gd name="T14" fmla="*/ 17 w 690"/>
                  <a:gd name="T15" fmla="*/ 686 h 1450"/>
                  <a:gd name="T16" fmla="*/ 0 w 690"/>
                  <a:gd name="T17" fmla="*/ 724 h 1450"/>
                  <a:gd name="T18" fmla="*/ 17 w 690"/>
                  <a:gd name="T19" fmla="*/ 762 h 1450"/>
                  <a:gd name="T20" fmla="*/ 82 w 690"/>
                  <a:gd name="T21" fmla="*/ 839 h 1450"/>
                  <a:gd name="T22" fmla="*/ 148 w 690"/>
                  <a:gd name="T23" fmla="*/ 916 h 1450"/>
                  <a:gd name="T24" fmla="*/ 214 w 690"/>
                  <a:gd name="T25" fmla="*/ 992 h 1450"/>
                  <a:gd name="T26" fmla="*/ 279 w 690"/>
                  <a:gd name="T27" fmla="*/ 1068 h 1450"/>
                  <a:gd name="T28" fmla="*/ 345 w 690"/>
                  <a:gd name="T29" fmla="*/ 1145 h 1450"/>
                  <a:gd name="T30" fmla="*/ 410 w 690"/>
                  <a:gd name="T31" fmla="*/ 1222 h 1450"/>
                  <a:gd name="T32" fmla="*/ 476 w 690"/>
                  <a:gd name="T33" fmla="*/ 1299 h 1450"/>
                  <a:gd name="T34" fmla="*/ 542 w 690"/>
                  <a:gd name="T35" fmla="*/ 1375 h 1450"/>
                  <a:gd name="T36" fmla="*/ 574 w 690"/>
                  <a:gd name="T37" fmla="*/ 1414 h 1450"/>
                  <a:gd name="T38" fmla="*/ 615 w 690"/>
                  <a:gd name="T39" fmla="*/ 1443 h 1450"/>
                  <a:gd name="T40" fmla="*/ 664 w 690"/>
                  <a:gd name="T41" fmla="*/ 1443 h 1450"/>
                  <a:gd name="T42" fmla="*/ 689 w 690"/>
                  <a:gd name="T43" fmla="*/ 1414 h 1450"/>
                  <a:gd name="T44" fmla="*/ 640 w 690"/>
                  <a:gd name="T45" fmla="*/ 1337 h 1450"/>
                  <a:gd name="T46" fmla="*/ 509 w 690"/>
                  <a:gd name="T47" fmla="*/ 1184 h 1450"/>
                  <a:gd name="T48" fmla="*/ 378 w 690"/>
                  <a:gd name="T49" fmla="*/ 1031 h 1450"/>
                  <a:gd name="T50" fmla="*/ 312 w 690"/>
                  <a:gd name="T51" fmla="*/ 954 h 1450"/>
                  <a:gd name="T52" fmla="*/ 181 w 690"/>
                  <a:gd name="T53" fmla="*/ 800 h 1450"/>
                  <a:gd name="T54" fmla="*/ 148 w 690"/>
                  <a:gd name="T55" fmla="*/ 762 h 1450"/>
                  <a:gd name="T56" fmla="*/ 131 w 690"/>
                  <a:gd name="T57" fmla="*/ 724 h 1450"/>
                  <a:gd name="T58" fmla="*/ 181 w 690"/>
                  <a:gd name="T59" fmla="*/ 648 h 1450"/>
                  <a:gd name="T60" fmla="*/ 246 w 690"/>
                  <a:gd name="T61" fmla="*/ 571 h 1450"/>
                  <a:gd name="T62" fmla="*/ 312 w 690"/>
                  <a:gd name="T63" fmla="*/ 495 h 1450"/>
                  <a:gd name="T64" fmla="*/ 378 w 690"/>
                  <a:gd name="T65" fmla="*/ 418 h 1450"/>
                  <a:gd name="T66" fmla="*/ 443 w 690"/>
                  <a:gd name="T67" fmla="*/ 341 h 1450"/>
                  <a:gd name="T68" fmla="*/ 509 w 690"/>
                  <a:gd name="T69" fmla="*/ 265 h 1450"/>
                  <a:gd name="T70" fmla="*/ 574 w 690"/>
                  <a:gd name="T71" fmla="*/ 188 h 1450"/>
                  <a:gd name="T72" fmla="*/ 640 w 690"/>
                  <a:gd name="T73" fmla="*/ 112 h 1450"/>
                  <a:gd name="T74" fmla="*/ 673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4" y="7"/>
                    </a:moveTo>
                    <a:lnTo>
                      <a:pt x="664" y="7"/>
                    </a:lnTo>
                    <a:cubicBezTo>
                      <a:pt x="648" y="0"/>
                      <a:pt x="631" y="0"/>
                      <a:pt x="615" y="7"/>
                    </a:cubicBezTo>
                    <a:lnTo>
                      <a:pt x="615" y="7"/>
                    </a:lnTo>
                    <a:cubicBezTo>
                      <a:pt x="598" y="12"/>
                      <a:pt x="585" y="22"/>
                      <a:pt x="574" y="35"/>
                    </a:cubicBezTo>
                    <a:lnTo>
                      <a:pt x="542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8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8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9" y="1337"/>
                    </a:lnTo>
                    <a:lnTo>
                      <a:pt x="542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8" y="1436"/>
                      <a:pt x="615" y="1443"/>
                    </a:cubicBezTo>
                    <a:lnTo>
                      <a:pt x="615" y="1443"/>
                    </a:lnTo>
                    <a:cubicBezTo>
                      <a:pt x="631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1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3" y="1388"/>
                      <a:pt x="673" y="1375"/>
                    </a:cubicBezTo>
                    <a:lnTo>
                      <a:pt x="640" y="1337"/>
                    </a:lnTo>
                    <a:lnTo>
                      <a:pt x="542" y="1222"/>
                    </a:lnTo>
                    <a:lnTo>
                      <a:pt x="509" y="1184"/>
                    </a:lnTo>
                    <a:lnTo>
                      <a:pt x="476" y="1145"/>
                    </a:lnTo>
                    <a:lnTo>
                      <a:pt x="378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8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9" y="265"/>
                    </a:lnTo>
                    <a:lnTo>
                      <a:pt x="542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40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3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1" y="12"/>
                      <a:pt x="66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6" name="Freeform 551">
                <a:extLst>
                  <a:ext uri="{FF2B5EF4-FFF2-40B4-BE49-F238E27FC236}">
                    <a16:creationId xmlns="" xmlns:a16="http://schemas.microsoft.com/office/drawing/2014/main" id="{9DB428B7-1BE6-F649-971D-8EC19D4F8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4875" y="5233988"/>
                <a:ext cx="319088" cy="190500"/>
              </a:xfrm>
              <a:custGeom>
                <a:avLst/>
                <a:gdLst>
                  <a:gd name="T0" fmla="*/ 606 w 886"/>
                  <a:gd name="T1" fmla="*/ 379 h 531"/>
                  <a:gd name="T2" fmla="*/ 573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8 w 886"/>
                  <a:gd name="T11" fmla="*/ 265 h 531"/>
                  <a:gd name="T12" fmla="*/ 541 w 886"/>
                  <a:gd name="T13" fmla="*/ 226 h 531"/>
                  <a:gd name="T14" fmla="*/ 573 w 886"/>
                  <a:gd name="T15" fmla="*/ 265 h 531"/>
                  <a:gd name="T16" fmla="*/ 541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5 w 886"/>
                  <a:gd name="T29" fmla="*/ 188 h 531"/>
                  <a:gd name="T30" fmla="*/ 344 w 886"/>
                  <a:gd name="T31" fmla="*/ 303 h 531"/>
                  <a:gd name="T32" fmla="*/ 311 w 886"/>
                  <a:gd name="T33" fmla="*/ 265 h 531"/>
                  <a:gd name="T34" fmla="*/ 344 w 886"/>
                  <a:gd name="T35" fmla="*/ 226 h 531"/>
                  <a:gd name="T36" fmla="*/ 377 w 886"/>
                  <a:gd name="T37" fmla="*/ 265 h 531"/>
                  <a:gd name="T38" fmla="*/ 344 w 886"/>
                  <a:gd name="T39" fmla="*/ 303 h 531"/>
                  <a:gd name="T40" fmla="*/ 279 w 886"/>
                  <a:gd name="T41" fmla="*/ 379 h 531"/>
                  <a:gd name="T42" fmla="*/ 246 w 886"/>
                  <a:gd name="T43" fmla="*/ 341 h 531"/>
                  <a:gd name="T44" fmla="*/ 279 w 886"/>
                  <a:gd name="T45" fmla="*/ 303 h 531"/>
                  <a:gd name="T46" fmla="*/ 311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7 w 886"/>
                  <a:gd name="T53" fmla="*/ 6 h 531"/>
                  <a:gd name="T54" fmla="*/ 377 w 886"/>
                  <a:gd name="T55" fmla="*/ 35 h 531"/>
                  <a:gd name="T56" fmla="*/ 311 w 886"/>
                  <a:gd name="T57" fmla="*/ 112 h 531"/>
                  <a:gd name="T58" fmla="*/ 246 w 886"/>
                  <a:gd name="T59" fmla="*/ 188 h 531"/>
                  <a:gd name="T60" fmla="*/ 180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4 w 886"/>
                  <a:gd name="T71" fmla="*/ 524 h 531"/>
                  <a:gd name="T72" fmla="*/ 74 w 886"/>
                  <a:gd name="T73" fmla="*/ 524 h 531"/>
                  <a:gd name="T74" fmla="*/ 180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9 w 886"/>
                  <a:gd name="T81" fmla="*/ 437 h 531"/>
                  <a:gd name="T82" fmla="*/ 311 w 886"/>
                  <a:gd name="T83" fmla="*/ 418 h 531"/>
                  <a:gd name="T84" fmla="*/ 377 w 886"/>
                  <a:gd name="T85" fmla="*/ 341 h 531"/>
                  <a:gd name="T86" fmla="*/ 417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3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4" y="379"/>
                      <a:pt x="573" y="367"/>
                      <a:pt x="573" y="341"/>
                    </a:cubicBezTo>
                    <a:lnTo>
                      <a:pt x="573" y="341"/>
                    </a:lnTo>
                    <a:cubicBezTo>
                      <a:pt x="573" y="316"/>
                      <a:pt x="584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3" y="239"/>
                      <a:pt x="573" y="265"/>
                    </a:cubicBezTo>
                    <a:lnTo>
                      <a:pt x="573" y="265"/>
                    </a:lnTo>
                    <a:cubicBezTo>
                      <a:pt x="573" y="290"/>
                      <a:pt x="563" y="303"/>
                      <a:pt x="541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0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0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5" y="143"/>
                      <a:pt x="505" y="162"/>
                      <a:pt x="505" y="188"/>
                    </a:cubicBezTo>
                    <a:lnTo>
                      <a:pt x="505" y="188"/>
                    </a:lnTo>
                    <a:cubicBezTo>
                      <a:pt x="505" y="214"/>
                      <a:pt x="495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6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6" y="303"/>
                      <a:pt x="279" y="303"/>
                    </a:cubicBezTo>
                    <a:lnTo>
                      <a:pt x="279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4" y="0"/>
                      <a:pt x="417" y="6"/>
                    </a:cubicBezTo>
                    <a:lnTo>
                      <a:pt x="417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1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0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4" y="524"/>
                    </a:cubicBezTo>
                    <a:lnTo>
                      <a:pt x="24" y="524"/>
                    </a:lnTo>
                    <a:cubicBezTo>
                      <a:pt x="41" y="530"/>
                      <a:pt x="57" y="530"/>
                      <a:pt x="74" y="524"/>
                    </a:cubicBezTo>
                    <a:lnTo>
                      <a:pt x="74" y="524"/>
                    </a:lnTo>
                    <a:cubicBezTo>
                      <a:pt x="89" y="517"/>
                      <a:pt x="104" y="507"/>
                      <a:pt x="115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7" y="437"/>
                      <a:pt x="279" y="437"/>
                    </a:cubicBezTo>
                    <a:lnTo>
                      <a:pt x="279" y="437"/>
                    </a:lnTo>
                    <a:cubicBezTo>
                      <a:pt x="289" y="437"/>
                      <a:pt x="300" y="431"/>
                      <a:pt x="311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7" y="313"/>
                    </a:cubicBezTo>
                    <a:lnTo>
                      <a:pt x="417" y="313"/>
                    </a:lnTo>
                    <a:cubicBezTo>
                      <a:pt x="434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8" y="341"/>
                    </a:cubicBezTo>
                    <a:lnTo>
                      <a:pt x="541" y="380"/>
                    </a:lnTo>
                    <a:lnTo>
                      <a:pt x="573" y="418"/>
                    </a:lnTo>
                    <a:lnTo>
                      <a:pt x="573" y="418"/>
                    </a:lnTo>
                    <a:cubicBezTo>
                      <a:pt x="584" y="431"/>
                      <a:pt x="595" y="437"/>
                      <a:pt x="606" y="437"/>
                    </a:cubicBezTo>
                    <a:lnTo>
                      <a:pt x="606" y="437"/>
                    </a:lnTo>
                    <a:cubicBezTo>
                      <a:pt x="617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3" y="405"/>
                      <a:pt x="704" y="418"/>
                    </a:cubicBezTo>
                    <a:lnTo>
                      <a:pt x="737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6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79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7" name="Freeform 552">
                <a:extLst>
                  <a:ext uri="{FF2B5EF4-FFF2-40B4-BE49-F238E27FC236}">
                    <a16:creationId xmlns="" xmlns:a16="http://schemas.microsoft.com/office/drawing/2014/main" id="{38B8CFE8-C527-9142-9169-32917DAF2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7400" y="4902200"/>
                <a:ext cx="555625" cy="523875"/>
              </a:xfrm>
              <a:custGeom>
                <a:avLst/>
                <a:gdLst>
                  <a:gd name="T0" fmla="*/ 984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29 w 1542"/>
                  <a:gd name="T17" fmla="*/ 191 h 1455"/>
                  <a:gd name="T18" fmla="*/ 1065 w 1542"/>
                  <a:gd name="T19" fmla="*/ 383 h 1455"/>
                  <a:gd name="T20" fmla="*/ 901 w 1542"/>
                  <a:gd name="T21" fmla="*/ 574 h 1455"/>
                  <a:gd name="T22" fmla="*/ 836 w 1542"/>
                  <a:gd name="T23" fmla="*/ 651 h 1455"/>
                  <a:gd name="T24" fmla="*/ 745 w 1542"/>
                  <a:gd name="T25" fmla="*/ 680 h 1455"/>
                  <a:gd name="T26" fmla="*/ 672 w 1542"/>
                  <a:gd name="T27" fmla="*/ 612 h 1455"/>
                  <a:gd name="T28" fmla="*/ 574 w 1542"/>
                  <a:gd name="T29" fmla="*/ 498 h 1455"/>
                  <a:gd name="T30" fmla="*/ 476 w 1542"/>
                  <a:gd name="T31" fmla="*/ 383 h 1455"/>
                  <a:gd name="T32" fmla="*/ 377 w 1542"/>
                  <a:gd name="T33" fmla="*/ 268 h 1455"/>
                  <a:gd name="T34" fmla="*/ 278 w 1542"/>
                  <a:gd name="T35" fmla="*/ 153 h 1455"/>
                  <a:gd name="T36" fmla="*/ 180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6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5 w 1542"/>
                  <a:gd name="T79" fmla="*/ 775 h 1455"/>
                  <a:gd name="T80" fmla="*/ 836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1 w 1542"/>
                  <a:gd name="T87" fmla="*/ 1148 h 1455"/>
                  <a:gd name="T88" fmla="*/ 1229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6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1" y="25"/>
                      <a:pt x="1360" y="38"/>
                    </a:cubicBezTo>
                    <a:lnTo>
                      <a:pt x="1328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1" y="574"/>
                    </a:lnTo>
                    <a:lnTo>
                      <a:pt x="869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2" y="686"/>
                      <a:pt x="745" y="680"/>
                    </a:cubicBezTo>
                    <a:lnTo>
                      <a:pt x="745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8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8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6" y="76"/>
                    </a:cubicBezTo>
                    <a:lnTo>
                      <a:pt x="114" y="191"/>
                    </a:lnTo>
                    <a:lnTo>
                      <a:pt x="148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8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1" y="765"/>
                    </a:cubicBezTo>
                    <a:lnTo>
                      <a:pt x="508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8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8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6" y="1378"/>
                    </a:lnTo>
                    <a:lnTo>
                      <a:pt x="16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0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8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5" y="775"/>
                    </a:cubicBezTo>
                    <a:lnTo>
                      <a:pt x="745" y="775"/>
                    </a:lnTo>
                    <a:cubicBezTo>
                      <a:pt x="762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6" y="803"/>
                    </a:cubicBezTo>
                    <a:lnTo>
                      <a:pt x="869" y="842"/>
                    </a:lnTo>
                    <a:lnTo>
                      <a:pt x="901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1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6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48" name="Freeform 553">
                <a:extLst>
                  <a:ext uri="{FF2B5EF4-FFF2-40B4-BE49-F238E27FC236}">
                    <a16:creationId xmlns="" xmlns:a16="http://schemas.microsoft.com/office/drawing/2014/main" id="{B3ACA619-E25F-454E-AC01-0B7E1A5E4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5563" y="4903788"/>
                <a:ext cx="319087" cy="190500"/>
              </a:xfrm>
              <a:custGeom>
                <a:avLst/>
                <a:gdLst>
                  <a:gd name="T0" fmla="*/ 278 w 886"/>
                  <a:gd name="T1" fmla="*/ 150 h 530"/>
                  <a:gd name="T2" fmla="*/ 311 w 886"/>
                  <a:gd name="T3" fmla="*/ 188 h 530"/>
                  <a:gd name="T4" fmla="*/ 278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6 w 886"/>
                  <a:gd name="T11" fmla="*/ 265 h 530"/>
                  <a:gd name="T12" fmla="*/ 344 w 886"/>
                  <a:gd name="T13" fmla="*/ 302 h 530"/>
                  <a:gd name="T14" fmla="*/ 311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5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79 w 886"/>
                  <a:gd name="T29" fmla="*/ 341 h 530"/>
                  <a:gd name="T30" fmla="*/ 541 w 886"/>
                  <a:gd name="T31" fmla="*/ 227 h 530"/>
                  <a:gd name="T32" fmla="*/ 574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4 w 886"/>
                  <a:gd name="T47" fmla="*/ 188 h 530"/>
                  <a:gd name="T48" fmla="*/ 114 w 886"/>
                  <a:gd name="T49" fmla="*/ 188 h 530"/>
                  <a:gd name="T50" fmla="*/ 180 w 886"/>
                  <a:gd name="T51" fmla="*/ 265 h 530"/>
                  <a:gd name="T52" fmla="*/ 311 w 886"/>
                  <a:gd name="T53" fmla="*/ 418 h 530"/>
                  <a:gd name="T54" fmla="*/ 376 w 886"/>
                  <a:gd name="T55" fmla="*/ 495 h 530"/>
                  <a:gd name="T56" fmla="*/ 417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1 w 886"/>
                  <a:gd name="T75" fmla="*/ 7 h 530"/>
                  <a:gd name="T76" fmla="*/ 737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7 w 886"/>
                  <a:gd name="T91" fmla="*/ 217 h 530"/>
                  <a:gd name="T92" fmla="*/ 376 w 886"/>
                  <a:gd name="T93" fmla="*/ 188 h 530"/>
                  <a:gd name="T94" fmla="*/ 311 w 886"/>
                  <a:gd name="T95" fmla="*/ 112 h 530"/>
                  <a:gd name="T96" fmla="*/ 278 w 886"/>
                  <a:gd name="T97" fmla="*/ 92 h 530"/>
                  <a:gd name="T98" fmla="*/ 245 w 886"/>
                  <a:gd name="T99" fmla="*/ 112 h 530"/>
                  <a:gd name="T100" fmla="*/ 212 w 886"/>
                  <a:gd name="T101" fmla="*/ 130 h 530"/>
                  <a:gd name="T102" fmla="*/ 180 w 886"/>
                  <a:gd name="T103" fmla="*/ 112 h 530"/>
                  <a:gd name="T104" fmla="*/ 114 w 886"/>
                  <a:gd name="T105" fmla="*/ 35 h 530"/>
                  <a:gd name="T106" fmla="*/ 73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4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8" y="150"/>
                    </a:moveTo>
                    <a:lnTo>
                      <a:pt x="278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8" y="226"/>
                    </a:cubicBezTo>
                    <a:lnTo>
                      <a:pt x="278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8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6" y="239"/>
                      <a:pt x="376" y="265"/>
                    </a:cubicBezTo>
                    <a:lnTo>
                      <a:pt x="376" y="265"/>
                    </a:lnTo>
                    <a:cubicBezTo>
                      <a:pt x="376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5" y="297"/>
                      <a:pt x="505" y="315"/>
                      <a:pt x="505" y="341"/>
                    </a:cubicBezTo>
                    <a:lnTo>
                      <a:pt x="505" y="341"/>
                    </a:lnTo>
                    <a:cubicBezTo>
                      <a:pt x="505" y="367"/>
                      <a:pt x="495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0" y="386"/>
                      <a:pt x="379" y="367"/>
                      <a:pt x="379" y="341"/>
                    </a:cubicBezTo>
                    <a:lnTo>
                      <a:pt x="379" y="341"/>
                    </a:lnTo>
                    <a:cubicBezTo>
                      <a:pt x="379" y="315"/>
                      <a:pt x="390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2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2" y="302"/>
                      <a:pt x="541" y="302"/>
                    </a:cubicBezTo>
                    <a:lnTo>
                      <a:pt x="541" y="302"/>
                    </a:lnTo>
                    <a:cubicBezTo>
                      <a:pt x="518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8" y="227"/>
                      <a:pt x="541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4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4" y="150"/>
                      <a:pt x="606" y="150"/>
                    </a:cubicBezTo>
                    <a:close/>
                    <a:moveTo>
                      <a:pt x="114" y="188"/>
                    </a:moveTo>
                    <a:lnTo>
                      <a:pt x="147" y="226"/>
                    </a:lnTo>
                    <a:lnTo>
                      <a:pt x="180" y="265"/>
                    </a:lnTo>
                    <a:lnTo>
                      <a:pt x="278" y="380"/>
                    </a:lnTo>
                    <a:lnTo>
                      <a:pt x="311" y="418"/>
                    </a:lnTo>
                    <a:lnTo>
                      <a:pt x="344" y="456"/>
                    </a:lnTo>
                    <a:lnTo>
                      <a:pt x="376" y="495"/>
                    </a:lnTo>
                    <a:lnTo>
                      <a:pt x="376" y="495"/>
                    </a:lnTo>
                    <a:cubicBezTo>
                      <a:pt x="388" y="507"/>
                      <a:pt x="401" y="517"/>
                      <a:pt x="417" y="523"/>
                    </a:cubicBezTo>
                    <a:lnTo>
                      <a:pt x="417" y="523"/>
                    </a:lnTo>
                    <a:cubicBezTo>
                      <a:pt x="434" y="529"/>
                      <a:pt x="450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79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1" y="7"/>
                    </a:cubicBezTo>
                    <a:lnTo>
                      <a:pt x="811" y="7"/>
                    </a:lnTo>
                    <a:cubicBezTo>
                      <a:pt x="794" y="12"/>
                      <a:pt x="781" y="22"/>
                      <a:pt x="770" y="35"/>
                    </a:cubicBezTo>
                    <a:lnTo>
                      <a:pt x="737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3" y="124"/>
                      <a:pt x="682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7" y="92"/>
                      <a:pt x="606" y="92"/>
                    </a:cubicBezTo>
                    <a:lnTo>
                      <a:pt x="606" y="92"/>
                    </a:lnTo>
                    <a:cubicBezTo>
                      <a:pt x="595" y="92"/>
                      <a:pt x="584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0" y="223"/>
                      <a:pt x="434" y="223"/>
                      <a:pt x="417" y="217"/>
                    </a:cubicBezTo>
                    <a:lnTo>
                      <a:pt x="417" y="217"/>
                    </a:lnTo>
                    <a:cubicBezTo>
                      <a:pt x="401" y="210"/>
                      <a:pt x="388" y="201"/>
                      <a:pt x="376" y="188"/>
                    </a:cubicBezTo>
                    <a:lnTo>
                      <a:pt x="344" y="150"/>
                    </a:lnTo>
                    <a:lnTo>
                      <a:pt x="311" y="112"/>
                    </a:lnTo>
                    <a:lnTo>
                      <a:pt x="311" y="112"/>
                    </a:lnTo>
                    <a:cubicBezTo>
                      <a:pt x="300" y="99"/>
                      <a:pt x="289" y="92"/>
                      <a:pt x="278" y="92"/>
                    </a:cubicBezTo>
                    <a:lnTo>
                      <a:pt x="278" y="92"/>
                    </a:lnTo>
                    <a:cubicBezTo>
                      <a:pt x="267" y="92"/>
                      <a:pt x="257" y="99"/>
                      <a:pt x="245" y="112"/>
                    </a:cubicBezTo>
                    <a:lnTo>
                      <a:pt x="245" y="112"/>
                    </a:lnTo>
                    <a:cubicBezTo>
                      <a:pt x="235" y="124"/>
                      <a:pt x="224" y="130"/>
                      <a:pt x="212" y="130"/>
                    </a:cubicBezTo>
                    <a:lnTo>
                      <a:pt x="212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89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7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114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9" name="Freeform 554">
                <a:extLst>
                  <a:ext uri="{FF2B5EF4-FFF2-40B4-BE49-F238E27FC236}">
                    <a16:creationId xmlns="" xmlns:a16="http://schemas.microsoft.com/office/drawing/2014/main" id="{EDBBE3A4-5D9B-9348-A6F3-FB174DB86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100638"/>
                <a:ext cx="53975" cy="128587"/>
              </a:xfrm>
              <a:custGeom>
                <a:avLst/>
                <a:gdLst>
                  <a:gd name="T0" fmla="*/ 65 w 148"/>
                  <a:gd name="T1" fmla="*/ 293 h 358"/>
                  <a:gd name="T2" fmla="*/ 98 w 148"/>
                  <a:gd name="T3" fmla="*/ 254 h 358"/>
                  <a:gd name="T4" fmla="*/ 131 w 148"/>
                  <a:gd name="T5" fmla="*/ 216 h 358"/>
                  <a:gd name="T6" fmla="*/ 131 w 148"/>
                  <a:gd name="T7" fmla="*/ 216 h 358"/>
                  <a:gd name="T8" fmla="*/ 147 w 148"/>
                  <a:gd name="T9" fmla="*/ 178 h 358"/>
                  <a:gd name="T10" fmla="*/ 147 w 148"/>
                  <a:gd name="T11" fmla="*/ 178 h 358"/>
                  <a:gd name="T12" fmla="*/ 131 w 148"/>
                  <a:gd name="T13" fmla="*/ 140 h 358"/>
                  <a:gd name="T14" fmla="*/ 98 w 148"/>
                  <a:gd name="T15" fmla="*/ 102 h 358"/>
                  <a:gd name="T16" fmla="*/ 65 w 148"/>
                  <a:gd name="T17" fmla="*/ 63 h 358"/>
                  <a:gd name="T18" fmla="*/ 33 w 148"/>
                  <a:gd name="T19" fmla="*/ 25 h 358"/>
                  <a:gd name="T20" fmla="*/ 33 w 148"/>
                  <a:gd name="T21" fmla="*/ 25 h 358"/>
                  <a:gd name="T22" fmla="*/ 0 w 148"/>
                  <a:gd name="T23" fmla="*/ 0 h 358"/>
                  <a:gd name="T24" fmla="*/ 0 w 148"/>
                  <a:gd name="T25" fmla="*/ 357 h 358"/>
                  <a:gd name="T26" fmla="*/ 0 w 148"/>
                  <a:gd name="T27" fmla="*/ 357 h 358"/>
                  <a:gd name="T28" fmla="*/ 33 w 148"/>
                  <a:gd name="T29" fmla="*/ 331 h 358"/>
                  <a:gd name="T30" fmla="*/ 65 w 148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358">
                    <a:moveTo>
                      <a:pt x="65" y="293"/>
                    </a:moveTo>
                    <a:lnTo>
                      <a:pt x="98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2" y="204"/>
                      <a:pt x="147" y="191"/>
                      <a:pt x="147" y="178"/>
                    </a:cubicBezTo>
                    <a:lnTo>
                      <a:pt x="147" y="178"/>
                    </a:lnTo>
                    <a:cubicBezTo>
                      <a:pt x="147" y="165"/>
                      <a:pt x="142" y="152"/>
                      <a:pt x="131" y="140"/>
                    </a:cubicBezTo>
                    <a:lnTo>
                      <a:pt x="98" y="102"/>
                    </a:lnTo>
                    <a:lnTo>
                      <a:pt x="65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3" y="342"/>
                      <a:pt x="33" y="331"/>
                    </a:cubicBezTo>
                    <a:lnTo>
                      <a:pt x="65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50" name="Freeform 555">
                <a:extLst>
                  <a:ext uri="{FF2B5EF4-FFF2-40B4-BE49-F238E27FC236}">
                    <a16:creationId xmlns="" xmlns:a16="http://schemas.microsoft.com/office/drawing/2014/main" id="{9A8DEA5A-A077-AE41-9E38-A628A69D1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935538"/>
                <a:ext cx="195262" cy="460375"/>
              </a:xfrm>
              <a:custGeom>
                <a:avLst/>
                <a:gdLst>
                  <a:gd name="T0" fmla="*/ 65 w 542"/>
                  <a:gd name="T1" fmla="*/ 1213 h 1277"/>
                  <a:gd name="T2" fmla="*/ 98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30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1 w 542"/>
                  <a:gd name="T19" fmla="*/ 868 h 1277"/>
                  <a:gd name="T20" fmla="*/ 394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1 w 542"/>
                  <a:gd name="T27" fmla="*/ 714 h 1277"/>
                  <a:gd name="T28" fmla="*/ 524 w 542"/>
                  <a:gd name="T29" fmla="*/ 676 h 1277"/>
                  <a:gd name="T30" fmla="*/ 524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4 w 542"/>
                  <a:gd name="T37" fmla="*/ 600 h 1277"/>
                  <a:gd name="T38" fmla="*/ 491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4 w 542"/>
                  <a:gd name="T45" fmla="*/ 447 h 1277"/>
                  <a:gd name="T46" fmla="*/ 361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30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8 w 542"/>
                  <a:gd name="T63" fmla="*/ 102 h 1277"/>
                  <a:gd name="T64" fmla="*/ 65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4 w 542"/>
                  <a:gd name="T83" fmla="*/ 638 h 1277"/>
                  <a:gd name="T84" fmla="*/ 344 w 542"/>
                  <a:gd name="T85" fmla="*/ 638 h 1277"/>
                  <a:gd name="T86" fmla="*/ 328 w 542"/>
                  <a:gd name="T87" fmla="*/ 676 h 1277"/>
                  <a:gd name="T88" fmla="*/ 230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5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5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5" y="1213"/>
                    </a:moveTo>
                    <a:lnTo>
                      <a:pt x="98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30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1" y="868"/>
                    </a:lnTo>
                    <a:lnTo>
                      <a:pt x="394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1" y="714"/>
                    </a:lnTo>
                    <a:lnTo>
                      <a:pt x="524" y="676"/>
                    </a:lnTo>
                    <a:lnTo>
                      <a:pt x="524" y="676"/>
                    </a:lnTo>
                    <a:cubicBezTo>
                      <a:pt x="536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6" y="612"/>
                      <a:pt x="524" y="600"/>
                    </a:cubicBezTo>
                    <a:lnTo>
                      <a:pt x="491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4" y="447"/>
                    </a:lnTo>
                    <a:lnTo>
                      <a:pt x="361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30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8" y="102"/>
                    </a:lnTo>
                    <a:lnTo>
                      <a:pt x="65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3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4" y="625"/>
                      <a:pt x="344" y="638"/>
                    </a:cubicBezTo>
                    <a:lnTo>
                      <a:pt x="344" y="638"/>
                    </a:lnTo>
                    <a:cubicBezTo>
                      <a:pt x="344" y="651"/>
                      <a:pt x="339" y="664"/>
                      <a:pt x="328" y="676"/>
                    </a:cubicBezTo>
                    <a:lnTo>
                      <a:pt x="230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5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3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3" y="1261"/>
                      <a:pt x="33" y="1251"/>
                    </a:cubicBezTo>
                    <a:lnTo>
                      <a:pt x="65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51" name="Freeform 556">
                <a:extLst>
                  <a:ext uri="{FF2B5EF4-FFF2-40B4-BE49-F238E27FC236}">
                    <a16:creationId xmlns="" xmlns:a16="http://schemas.microsoft.com/office/drawing/2014/main" id="{21944C35-ADBF-8745-AF7E-E99A697FC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4463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2" name="Freeform 557">
                <a:extLst>
                  <a:ext uri="{FF2B5EF4-FFF2-40B4-BE49-F238E27FC236}">
                    <a16:creationId xmlns="" xmlns:a16="http://schemas.microsoft.com/office/drawing/2014/main" id="{5CE11893-2640-134E-9EA6-511C017E8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938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3" name="Freeform 558">
                <a:extLst>
                  <a:ext uri="{FF2B5EF4-FFF2-40B4-BE49-F238E27FC236}">
                    <a16:creationId xmlns="" xmlns:a16="http://schemas.microsoft.com/office/drawing/2014/main" id="{9644494F-2A64-9244-8665-1C00A4038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2088" y="5002213"/>
                <a:ext cx="46037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4" name="Freeform 559">
                <a:extLst>
                  <a:ext uri="{FF2B5EF4-FFF2-40B4-BE49-F238E27FC236}">
                    <a16:creationId xmlns="" xmlns:a16="http://schemas.microsoft.com/office/drawing/2014/main" id="{761CEC68-1A68-2741-9E63-71A50CAC9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018088"/>
                <a:ext cx="123825" cy="293687"/>
              </a:xfrm>
              <a:custGeom>
                <a:avLst/>
                <a:gdLst>
                  <a:gd name="T0" fmla="*/ 65 w 345"/>
                  <a:gd name="T1" fmla="*/ 752 h 817"/>
                  <a:gd name="T2" fmla="*/ 164 w 345"/>
                  <a:gd name="T3" fmla="*/ 638 h 817"/>
                  <a:gd name="T4" fmla="*/ 197 w 345"/>
                  <a:gd name="T5" fmla="*/ 600 h 817"/>
                  <a:gd name="T6" fmla="*/ 230 w 345"/>
                  <a:gd name="T7" fmla="*/ 561 h 817"/>
                  <a:gd name="T8" fmla="*/ 328 w 345"/>
                  <a:gd name="T9" fmla="*/ 446 h 817"/>
                  <a:gd name="T10" fmla="*/ 328 w 345"/>
                  <a:gd name="T11" fmla="*/ 446 h 817"/>
                  <a:gd name="T12" fmla="*/ 344 w 345"/>
                  <a:gd name="T13" fmla="*/ 408 h 817"/>
                  <a:gd name="T14" fmla="*/ 344 w 345"/>
                  <a:gd name="T15" fmla="*/ 408 h 817"/>
                  <a:gd name="T16" fmla="*/ 328 w 345"/>
                  <a:gd name="T17" fmla="*/ 370 h 817"/>
                  <a:gd name="T18" fmla="*/ 33 w 345"/>
                  <a:gd name="T19" fmla="*/ 25 h 817"/>
                  <a:gd name="T20" fmla="*/ 33 w 345"/>
                  <a:gd name="T21" fmla="*/ 25 h 817"/>
                  <a:gd name="T22" fmla="*/ 0 w 345"/>
                  <a:gd name="T23" fmla="*/ 0 h 817"/>
                  <a:gd name="T24" fmla="*/ 0 w 345"/>
                  <a:gd name="T25" fmla="*/ 230 h 817"/>
                  <a:gd name="T26" fmla="*/ 0 w 345"/>
                  <a:gd name="T27" fmla="*/ 230 h 817"/>
                  <a:gd name="T28" fmla="*/ 33 w 345"/>
                  <a:gd name="T29" fmla="*/ 255 h 817"/>
                  <a:gd name="T30" fmla="*/ 65 w 345"/>
                  <a:gd name="T31" fmla="*/ 293 h 817"/>
                  <a:gd name="T32" fmla="*/ 98 w 345"/>
                  <a:gd name="T33" fmla="*/ 332 h 817"/>
                  <a:gd name="T34" fmla="*/ 131 w 345"/>
                  <a:gd name="T35" fmla="*/ 370 h 817"/>
                  <a:gd name="T36" fmla="*/ 131 w 345"/>
                  <a:gd name="T37" fmla="*/ 370 h 817"/>
                  <a:gd name="T38" fmla="*/ 147 w 345"/>
                  <a:gd name="T39" fmla="*/ 408 h 817"/>
                  <a:gd name="T40" fmla="*/ 147 w 345"/>
                  <a:gd name="T41" fmla="*/ 408 h 817"/>
                  <a:gd name="T42" fmla="*/ 131 w 345"/>
                  <a:gd name="T43" fmla="*/ 446 h 817"/>
                  <a:gd name="T44" fmla="*/ 98 w 345"/>
                  <a:gd name="T45" fmla="*/ 484 h 817"/>
                  <a:gd name="T46" fmla="*/ 65 w 345"/>
                  <a:gd name="T47" fmla="*/ 523 h 817"/>
                  <a:gd name="T48" fmla="*/ 33 w 345"/>
                  <a:gd name="T49" fmla="*/ 561 h 817"/>
                  <a:gd name="T50" fmla="*/ 33 w 345"/>
                  <a:gd name="T51" fmla="*/ 561 h 817"/>
                  <a:gd name="T52" fmla="*/ 0 w 345"/>
                  <a:gd name="T53" fmla="*/ 587 h 817"/>
                  <a:gd name="T54" fmla="*/ 0 w 345"/>
                  <a:gd name="T55" fmla="*/ 816 h 817"/>
                  <a:gd name="T56" fmla="*/ 0 w 345"/>
                  <a:gd name="T57" fmla="*/ 816 h 817"/>
                  <a:gd name="T58" fmla="*/ 33 w 345"/>
                  <a:gd name="T59" fmla="*/ 791 h 817"/>
                  <a:gd name="T60" fmla="*/ 65 w 345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5" h="817">
                    <a:moveTo>
                      <a:pt x="65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30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4" y="421"/>
                      <a:pt x="344" y="408"/>
                    </a:cubicBezTo>
                    <a:lnTo>
                      <a:pt x="344" y="408"/>
                    </a:lnTo>
                    <a:cubicBezTo>
                      <a:pt x="344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65" y="293"/>
                    </a:lnTo>
                    <a:lnTo>
                      <a:pt x="98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2" y="382"/>
                      <a:pt x="147" y="395"/>
                      <a:pt x="147" y="408"/>
                    </a:cubicBezTo>
                    <a:lnTo>
                      <a:pt x="147" y="408"/>
                    </a:lnTo>
                    <a:cubicBezTo>
                      <a:pt x="147" y="421"/>
                      <a:pt x="142" y="434"/>
                      <a:pt x="131" y="446"/>
                    </a:cubicBezTo>
                    <a:lnTo>
                      <a:pt x="98" y="484"/>
                    </a:lnTo>
                    <a:lnTo>
                      <a:pt x="65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3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3" y="802"/>
                      <a:pt x="33" y="791"/>
                    </a:cubicBezTo>
                    <a:lnTo>
                      <a:pt x="65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5" name="Freeform 560">
                <a:extLst>
                  <a:ext uri="{FF2B5EF4-FFF2-40B4-BE49-F238E27FC236}">
                    <a16:creationId xmlns="" xmlns:a16="http://schemas.microsoft.com/office/drawing/2014/main" id="{6CCC126C-DF73-634E-B109-85D2315F7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2088" y="5276850"/>
                <a:ext cx="46037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6" name="Freeform 561">
                <a:extLst>
                  <a:ext uri="{FF2B5EF4-FFF2-40B4-BE49-F238E27FC236}">
                    <a16:creationId xmlns="" xmlns:a16="http://schemas.microsoft.com/office/drawing/2014/main" id="{78507058-3C16-CF4B-9487-B6ABA66B2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4463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7" name="Freeform 562">
                <a:extLst>
                  <a:ext uri="{FF2B5EF4-FFF2-40B4-BE49-F238E27FC236}">
                    <a16:creationId xmlns="" xmlns:a16="http://schemas.microsoft.com/office/drawing/2014/main" id="{6E6829A9-E31E-7B4D-B767-6009081F1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938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8" name="Freeform 563">
                <a:extLst>
                  <a:ext uri="{FF2B5EF4-FFF2-40B4-BE49-F238E27FC236}">
                    <a16:creationId xmlns="" xmlns:a16="http://schemas.microsoft.com/office/drawing/2014/main" id="{31EF9E4B-EC03-DE4C-AE08-B367B8893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3775" y="4957763"/>
                <a:ext cx="23813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9" name="Freeform 564">
                <a:extLst>
                  <a:ext uri="{FF2B5EF4-FFF2-40B4-BE49-F238E27FC236}">
                    <a16:creationId xmlns="" xmlns:a16="http://schemas.microsoft.com/office/drawing/2014/main" id="{666B0F29-F500-464B-BB35-67EA41A71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1250" y="4957763"/>
                <a:ext cx="23813" cy="26987"/>
              </a:xfrm>
              <a:custGeom>
                <a:avLst/>
                <a:gdLst>
                  <a:gd name="T0" fmla="*/ 33 w 67"/>
                  <a:gd name="T1" fmla="*/ 76 h 77"/>
                  <a:gd name="T2" fmla="*/ 33 w 67"/>
                  <a:gd name="T3" fmla="*/ 76 h 77"/>
                  <a:gd name="T4" fmla="*/ 66 w 67"/>
                  <a:gd name="T5" fmla="*/ 38 h 77"/>
                  <a:gd name="T6" fmla="*/ 66 w 67"/>
                  <a:gd name="T7" fmla="*/ 38 h 77"/>
                  <a:gd name="T8" fmla="*/ 33 w 67"/>
                  <a:gd name="T9" fmla="*/ 0 h 77"/>
                  <a:gd name="T10" fmla="*/ 33 w 67"/>
                  <a:gd name="T11" fmla="*/ 0 h 77"/>
                  <a:gd name="T12" fmla="*/ 0 w 67"/>
                  <a:gd name="T13" fmla="*/ 38 h 77"/>
                  <a:gd name="T14" fmla="*/ 0 w 67"/>
                  <a:gd name="T15" fmla="*/ 38 h 77"/>
                  <a:gd name="T16" fmla="*/ 33 w 67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6" y="63"/>
                      <a:pt x="66" y="38"/>
                    </a:cubicBezTo>
                    <a:lnTo>
                      <a:pt x="66" y="38"/>
                    </a:lnTo>
                    <a:cubicBezTo>
                      <a:pt x="66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0" name="Freeform 565">
                <a:extLst>
                  <a:ext uri="{FF2B5EF4-FFF2-40B4-BE49-F238E27FC236}">
                    <a16:creationId xmlns="" xmlns:a16="http://schemas.microsoft.com/office/drawing/2014/main" id="{88619EDA-D3A6-2248-9697-954B1FBD3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2988" y="5002213"/>
                <a:ext cx="46037" cy="50800"/>
              </a:xfrm>
              <a:custGeom>
                <a:avLst/>
                <a:gdLst>
                  <a:gd name="T0" fmla="*/ 31 w 126"/>
                  <a:gd name="T1" fmla="*/ 127 h 141"/>
                  <a:gd name="T2" fmla="*/ 31 w 126"/>
                  <a:gd name="T3" fmla="*/ 127 h 141"/>
                  <a:gd name="T4" fmla="*/ 94 w 126"/>
                  <a:gd name="T5" fmla="*/ 127 h 141"/>
                  <a:gd name="T6" fmla="*/ 94 w 126"/>
                  <a:gd name="T7" fmla="*/ 127 h 141"/>
                  <a:gd name="T8" fmla="*/ 125 w 126"/>
                  <a:gd name="T9" fmla="*/ 70 h 141"/>
                  <a:gd name="T10" fmla="*/ 125 w 126"/>
                  <a:gd name="T11" fmla="*/ 70 h 141"/>
                  <a:gd name="T12" fmla="*/ 94 w 126"/>
                  <a:gd name="T13" fmla="*/ 13 h 141"/>
                  <a:gd name="T14" fmla="*/ 94 w 126"/>
                  <a:gd name="T15" fmla="*/ 13 h 141"/>
                  <a:gd name="T16" fmla="*/ 31 w 126"/>
                  <a:gd name="T17" fmla="*/ 13 h 141"/>
                  <a:gd name="T18" fmla="*/ 31 w 126"/>
                  <a:gd name="T19" fmla="*/ 13 h 141"/>
                  <a:gd name="T20" fmla="*/ 0 w 126"/>
                  <a:gd name="T21" fmla="*/ 70 h 141"/>
                  <a:gd name="T22" fmla="*/ 0 w 126"/>
                  <a:gd name="T23" fmla="*/ 70 h 141"/>
                  <a:gd name="T24" fmla="*/ 31 w 126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5" y="96"/>
                      <a:pt x="125" y="70"/>
                    </a:cubicBezTo>
                    <a:lnTo>
                      <a:pt x="125" y="70"/>
                    </a:lnTo>
                    <a:cubicBezTo>
                      <a:pt x="125" y="44"/>
                      <a:pt x="115" y="26"/>
                      <a:pt x="94" y="13"/>
                    </a:cubicBez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1" name="Freeform 566">
                <a:extLst>
                  <a:ext uri="{FF2B5EF4-FFF2-40B4-BE49-F238E27FC236}">
                    <a16:creationId xmlns="" xmlns:a16="http://schemas.microsoft.com/office/drawing/2014/main" id="{99732CF9-5BD2-F643-B682-EACDD9F64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875213"/>
                <a:ext cx="1700212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4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69 w 4721"/>
                  <a:gd name="T11" fmla="*/ 1111 h 1609"/>
                  <a:gd name="T12" fmla="*/ 3245 w 4721"/>
                  <a:gd name="T13" fmla="*/ 1111 h 1609"/>
                  <a:gd name="T14" fmla="*/ 2753 w 4721"/>
                  <a:gd name="T15" fmla="*/ 1455 h 1609"/>
                  <a:gd name="T16" fmla="*/ 3278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8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4 w 4721"/>
                  <a:gd name="T29" fmla="*/ 1417 h 1609"/>
                  <a:gd name="T30" fmla="*/ 3344 w 4721"/>
                  <a:gd name="T31" fmla="*/ 1436 h 1609"/>
                  <a:gd name="T32" fmla="*/ 3114 w 4721"/>
                  <a:gd name="T33" fmla="*/ 1417 h 1609"/>
                  <a:gd name="T34" fmla="*/ 3573 w 4721"/>
                  <a:gd name="T35" fmla="*/ 1034 h 1609"/>
                  <a:gd name="T36" fmla="*/ 2524 w 4721"/>
                  <a:gd name="T37" fmla="*/ 1417 h 1609"/>
                  <a:gd name="T38" fmla="*/ 2475 w 4721"/>
                  <a:gd name="T39" fmla="*/ 115 h 1609"/>
                  <a:gd name="T40" fmla="*/ 2917 w 4721"/>
                  <a:gd name="T41" fmla="*/ 498 h 1609"/>
                  <a:gd name="T42" fmla="*/ 2917 w 4721"/>
                  <a:gd name="T43" fmla="*/ 1111 h 1609"/>
                  <a:gd name="T44" fmla="*/ 2229 w 4721"/>
                  <a:gd name="T45" fmla="*/ 1379 h 1609"/>
                  <a:gd name="T46" fmla="*/ 2303 w 4721"/>
                  <a:gd name="T47" fmla="*/ 162 h 1609"/>
                  <a:gd name="T48" fmla="*/ 2753 w 4721"/>
                  <a:gd name="T49" fmla="*/ 613 h 1609"/>
                  <a:gd name="T50" fmla="*/ 2622 w 4721"/>
                  <a:gd name="T51" fmla="*/ 1148 h 1609"/>
                  <a:gd name="T52" fmla="*/ 1901 w 4721"/>
                  <a:gd name="T53" fmla="*/ 1302 h 1609"/>
                  <a:gd name="T54" fmla="*/ 1508 w 4721"/>
                  <a:gd name="T55" fmla="*/ 766 h 1609"/>
                  <a:gd name="T56" fmla="*/ 2155 w 4721"/>
                  <a:gd name="T57" fmla="*/ 87 h 1609"/>
                  <a:gd name="T58" fmla="*/ 1737 w 4721"/>
                  <a:gd name="T59" fmla="*/ 651 h 1609"/>
                  <a:gd name="T60" fmla="*/ 2130 w 4721"/>
                  <a:gd name="T61" fmla="*/ 1417 h 1609"/>
                  <a:gd name="T62" fmla="*/ 1606 w 4721"/>
                  <a:gd name="T63" fmla="*/ 1340 h 1609"/>
                  <a:gd name="T64" fmla="*/ 1122 w 4721"/>
                  <a:gd name="T65" fmla="*/ 852 h 1609"/>
                  <a:gd name="T66" fmla="*/ 459 w 4721"/>
                  <a:gd name="T67" fmla="*/ 1531 h 1609"/>
                  <a:gd name="T68" fmla="*/ 721 w 4721"/>
                  <a:gd name="T69" fmla="*/ 1072 h 1609"/>
                  <a:gd name="T70" fmla="*/ 655 w 4721"/>
                  <a:gd name="T71" fmla="*/ 460 h 1609"/>
                  <a:gd name="T72" fmla="*/ 622 w 4721"/>
                  <a:gd name="T73" fmla="*/ 192 h 1609"/>
                  <a:gd name="T74" fmla="*/ 1122 w 4721"/>
                  <a:gd name="T75" fmla="*/ 757 h 1609"/>
                  <a:gd name="T76" fmla="*/ 1778 w 4721"/>
                  <a:gd name="T77" fmla="*/ 87 h 1609"/>
                  <a:gd name="T78" fmla="*/ 1508 w 4721"/>
                  <a:gd name="T79" fmla="*/ 613 h 1609"/>
                  <a:gd name="T80" fmla="*/ 1475 w 4721"/>
                  <a:gd name="T81" fmla="*/ 1494 h 1609"/>
                  <a:gd name="T82" fmla="*/ 1122 w 4721"/>
                  <a:gd name="T83" fmla="*/ 1312 h 1609"/>
                  <a:gd name="T84" fmla="*/ 778 w 4721"/>
                  <a:gd name="T85" fmla="*/ 1523 h 1609"/>
                  <a:gd name="T86" fmla="*/ 1081 w 4721"/>
                  <a:gd name="T87" fmla="*/ 1034 h 1609"/>
                  <a:gd name="T88" fmla="*/ 188 w 4721"/>
                  <a:gd name="T89" fmla="*/ 1523 h 1609"/>
                  <a:gd name="T90" fmla="*/ 655 w 4721"/>
                  <a:gd name="T91" fmla="*/ 842 h 1609"/>
                  <a:gd name="T92" fmla="*/ 361 w 4721"/>
                  <a:gd name="T93" fmla="*/ 268 h 1609"/>
                  <a:gd name="T94" fmla="*/ 803 w 4721"/>
                  <a:gd name="T95" fmla="*/ 804 h 1609"/>
                  <a:gd name="T96" fmla="*/ 819 w 4721"/>
                  <a:gd name="T97" fmla="*/ 115 h 1609"/>
                  <a:gd name="T98" fmla="*/ 1172 w 4721"/>
                  <a:gd name="T99" fmla="*/ 297 h 1609"/>
                  <a:gd name="T100" fmla="*/ 1565 w 4721"/>
                  <a:gd name="T101" fmla="*/ 87 h 1609"/>
                  <a:gd name="T102" fmla="*/ 1122 w 4721"/>
                  <a:gd name="T103" fmla="*/ 603 h 1609"/>
                  <a:gd name="T104" fmla="*/ 3139 w 4721"/>
                  <a:gd name="T105" fmla="*/ 87 h 1609"/>
                  <a:gd name="T106" fmla="*/ 3532 w 4721"/>
                  <a:gd name="T107" fmla="*/ 297 h 1609"/>
                  <a:gd name="T108" fmla="*/ 3876 w 4721"/>
                  <a:gd name="T109" fmla="*/ 87 h 1609"/>
                  <a:gd name="T110" fmla="*/ 3482 w 4721"/>
                  <a:gd name="T111" fmla="*/ 603 h 1609"/>
                  <a:gd name="T112" fmla="*/ 0 w 4721"/>
                  <a:gd name="T113" fmla="*/ 166 h 1609"/>
                  <a:gd name="T114" fmla="*/ 491 w 4721"/>
                  <a:gd name="T115" fmla="*/ 728 h 1609"/>
                  <a:gd name="T116" fmla="*/ 164 w 4721"/>
                  <a:gd name="T117" fmla="*/ 1264 h 1609"/>
                  <a:gd name="T118" fmla="*/ 4589 w 4721"/>
                  <a:gd name="T119" fmla="*/ 1379 h 1609"/>
                  <a:gd name="T120" fmla="*/ 4663 w 4721"/>
                  <a:gd name="T121" fmla="*/ 16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4" y="153"/>
                    </a:moveTo>
                    <a:lnTo>
                      <a:pt x="4491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3" y="306"/>
                    </a:lnTo>
                    <a:lnTo>
                      <a:pt x="4360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9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2" y="791"/>
                      <a:pt x="3982" y="804"/>
                    </a:cubicBezTo>
                    <a:lnTo>
                      <a:pt x="3982" y="804"/>
                    </a:lnTo>
                    <a:cubicBezTo>
                      <a:pt x="3982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9" y="1111"/>
                    </a:lnTo>
                    <a:lnTo>
                      <a:pt x="4327" y="1225"/>
                    </a:lnTo>
                    <a:lnTo>
                      <a:pt x="4360" y="1264"/>
                    </a:lnTo>
                    <a:lnTo>
                      <a:pt x="4393" y="1302"/>
                    </a:lnTo>
                    <a:lnTo>
                      <a:pt x="4491" y="1417"/>
                    </a:lnTo>
                    <a:lnTo>
                      <a:pt x="4524" y="1455"/>
                    </a:lnTo>
                    <a:lnTo>
                      <a:pt x="4524" y="1455"/>
                    </a:lnTo>
                    <a:cubicBezTo>
                      <a:pt x="4534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2" y="1516"/>
                      <a:pt x="4515" y="1523"/>
                    </a:cubicBezTo>
                    <a:lnTo>
                      <a:pt x="4515" y="1523"/>
                    </a:lnTo>
                    <a:cubicBezTo>
                      <a:pt x="4499" y="1529"/>
                      <a:pt x="4482" y="1529"/>
                      <a:pt x="4466" y="1523"/>
                    </a:cubicBezTo>
                    <a:lnTo>
                      <a:pt x="4466" y="1523"/>
                    </a:lnTo>
                    <a:cubicBezTo>
                      <a:pt x="4449" y="1516"/>
                      <a:pt x="4436" y="1506"/>
                      <a:pt x="4425" y="1494"/>
                    </a:cubicBezTo>
                    <a:lnTo>
                      <a:pt x="4393" y="1455"/>
                    </a:lnTo>
                    <a:lnTo>
                      <a:pt x="4360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9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9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3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49" y="92"/>
                      <a:pt x="4466" y="87"/>
                    </a:cubicBezTo>
                    <a:lnTo>
                      <a:pt x="4466" y="87"/>
                    </a:lnTo>
                    <a:cubicBezTo>
                      <a:pt x="4482" y="80"/>
                      <a:pt x="4499" y="80"/>
                      <a:pt x="4515" y="87"/>
                    </a:cubicBezTo>
                    <a:lnTo>
                      <a:pt x="4515" y="87"/>
                    </a:lnTo>
                    <a:cubicBezTo>
                      <a:pt x="4532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4" y="140"/>
                      <a:pt x="4524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7" y="1531"/>
                      <a:pt x="4196" y="1531"/>
                    </a:cubicBezTo>
                    <a:lnTo>
                      <a:pt x="4196" y="1531"/>
                    </a:lnTo>
                    <a:cubicBezTo>
                      <a:pt x="4173" y="1531"/>
                      <a:pt x="4155" y="1529"/>
                      <a:pt x="4138" y="1523"/>
                    </a:cubicBezTo>
                    <a:lnTo>
                      <a:pt x="4138" y="1523"/>
                    </a:lnTo>
                    <a:cubicBezTo>
                      <a:pt x="4122" y="1516"/>
                      <a:pt x="4108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5" y="1187"/>
                    </a:lnTo>
                    <a:lnTo>
                      <a:pt x="3802" y="1148"/>
                    </a:lnTo>
                    <a:lnTo>
                      <a:pt x="3769" y="1111"/>
                    </a:lnTo>
                    <a:lnTo>
                      <a:pt x="3737" y="1072"/>
                    </a:lnTo>
                    <a:lnTo>
                      <a:pt x="3704" y="1034"/>
                    </a:lnTo>
                    <a:lnTo>
                      <a:pt x="3671" y="996"/>
                    </a:lnTo>
                    <a:lnTo>
                      <a:pt x="3638" y="958"/>
                    </a:lnTo>
                    <a:lnTo>
                      <a:pt x="3606" y="919"/>
                    </a:lnTo>
                    <a:lnTo>
                      <a:pt x="3573" y="880"/>
                    </a:lnTo>
                    <a:lnTo>
                      <a:pt x="3573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2" y="852"/>
                    </a:cubicBezTo>
                    <a:lnTo>
                      <a:pt x="3482" y="852"/>
                    </a:lnTo>
                    <a:cubicBezTo>
                      <a:pt x="3466" y="858"/>
                      <a:pt x="3453" y="868"/>
                      <a:pt x="3442" y="880"/>
                    </a:cubicBezTo>
                    <a:lnTo>
                      <a:pt x="3409" y="919"/>
                    </a:lnTo>
                    <a:lnTo>
                      <a:pt x="3311" y="1034"/>
                    </a:lnTo>
                    <a:lnTo>
                      <a:pt x="3278" y="1072"/>
                    </a:lnTo>
                    <a:lnTo>
                      <a:pt x="3245" y="1111"/>
                    </a:lnTo>
                    <a:lnTo>
                      <a:pt x="3147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7" y="1506"/>
                      <a:pt x="2893" y="1516"/>
                      <a:pt x="2877" y="1523"/>
                    </a:cubicBezTo>
                    <a:lnTo>
                      <a:pt x="2877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7" y="1531"/>
                      <a:pt x="2778" y="1529"/>
                      <a:pt x="2762" y="1523"/>
                    </a:cubicBezTo>
                    <a:lnTo>
                      <a:pt x="2762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3" y="1468"/>
                      <a:pt x="2753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1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5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7" y="996"/>
                    </a:lnTo>
                    <a:lnTo>
                      <a:pt x="3180" y="958"/>
                    </a:lnTo>
                    <a:lnTo>
                      <a:pt x="3213" y="919"/>
                    </a:lnTo>
                    <a:lnTo>
                      <a:pt x="3245" y="880"/>
                    </a:lnTo>
                    <a:lnTo>
                      <a:pt x="3278" y="842"/>
                    </a:lnTo>
                    <a:lnTo>
                      <a:pt x="3278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8" y="766"/>
                    </a:cubicBezTo>
                    <a:lnTo>
                      <a:pt x="3245" y="728"/>
                    </a:lnTo>
                    <a:lnTo>
                      <a:pt x="3213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5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1" y="268"/>
                    </a:lnTo>
                    <a:lnTo>
                      <a:pt x="2753" y="153"/>
                    </a:lnTo>
                    <a:lnTo>
                      <a:pt x="2753" y="153"/>
                    </a:lnTo>
                    <a:cubicBezTo>
                      <a:pt x="2743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2" y="87"/>
                    </a:cubicBezTo>
                    <a:lnTo>
                      <a:pt x="2762" y="87"/>
                    </a:lnTo>
                    <a:cubicBezTo>
                      <a:pt x="2778" y="80"/>
                      <a:pt x="2797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7" y="87"/>
                    </a:cubicBezTo>
                    <a:lnTo>
                      <a:pt x="2877" y="87"/>
                    </a:lnTo>
                    <a:cubicBezTo>
                      <a:pt x="2893" y="92"/>
                      <a:pt x="2907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5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7" y="383"/>
                    </a:lnTo>
                    <a:lnTo>
                      <a:pt x="3180" y="421"/>
                    </a:lnTo>
                    <a:lnTo>
                      <a:pt x="3213" y="460"/>
                    </a:lnTo>
                    <a:lnTo>
                      <a:pt x="3245" y="498"/>
                    </a:lnTo>
                    <a:lnTo>
                      <a:pt x="3278" y="536"/>
                    </a:lnTo>
                    <a:lnTo>
                      <a:pt x="3311" y="575"/>
                    </a:lnTo>
                    <a:lnTo>
                      <a:pt x="3344" y="613"/>
                    </a:lnTo>
                    <a:lnTo>
                      <a:pt x="3376" y="651"/>
                    </a:lnTo>
                    <a:lnTo>
                      <a:pt x="3409" y="689"/>
                    </a:lnTo>
                    <a:lnTo>
                      <a:pt x="3442" y="728"/>
                    </a:lnTo>
                    <a:lnTo>
                      <a:pt x="3442" y="728"/>
                    </a:lnTo>
                    <a:cubicBezTo>
                      <a:pt x="3453" y="740"/>
                      <a:pt x="3466" y="750"/>
                      <a:pt x="3482" y="757"/>
                    </a:cubicBezTo>
                    <a:lnTo>
                      <a:pt x="3482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3" y="728"/>
                    </a:cubicBezTo>
                    <a:lnTo>
                      <a:pt x="3606" y="689"/>
                    </a:lnTo>
                    <a:lnTo>
                      <a:pt x="3638" y="651"/>
                    </a:lnTo>
                    <a:lnTo>
                      <a:pt x="3737" y="536"/>
                    </a:lnTo>
                    <a:lnTo>
                      <a:pt x="3769" y="498"/>
                    </a:lnTo>
                    <a:lnTo>
                      <a:pt x="3802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8" y="102"/>
                      <a:pt x="4122" y="92"/>
                      <a:pt x="4138" y="87"/>
                    </a:cubicBezTo>
                    <a:lnTo>
                      <a:pt x="4138" y="87"/>
                    </a:lnTo>
                    <a:cubicBezTo>
                      <a:pt x="4155" y="80"/>
                      <a:pt x="4173" y="77"/>
                      <a:pt x="4196" y="77"/>
                    </a:cubicBezTo>
                    <a:lnTo>
                      <a:pt x="4196" y="77"/>
                    </a:lnTo>
                    <a:cubicBezTo>
                      <a:pt x="4217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69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9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5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1" y="791"/>
                      <a:pt x="3721" y="804"/>
                    </a:cubicBezTo>
                    <a:lnTo>
                      <a:pt x="3721" y="804"/>
                    </a:lnTo>
                    <a:cubicBezTo>
                      <a:pt x="3721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69" y="1516"/>
                      <a:pt x="4253" y="1523"/>
                    </a:cubicBezTo>
                    <a:close/>
                    <a:moveTo>
                      <a:pt x="3925" y="1523"/>
                    </a:moveTo>
                    <a:lnTo>
                      <a:pt x="3925" y="1523"/>
                    </a:lnTo>
                    <a:cubicBezTo>
                      <a:pt x="3909" y="1529"/>
                      <a:pt x="3892" y="1529"/>
                      <a:pt x="3876" y="1523"/>
                    </a:cubicBezTo>
                    <a:lnTo>
                      <a:pt x="3876" y="1523"/>
                    </a:lnTo>
                    <a:cubicBezTo>
                      <a:pt x="3860" y="1516"/>
                      <a:pt x="3846" y="1506"/>
                      <a:pt x="3835" y="1494"/>
                    </a:cubicBezTo>
                    <a:lnTo>
                      <a:pt x="3802" y="1455"/>
                    </a:lnTo>
                    <a:lnTo>
                      <a:pt x="3769" y="1417"/>
                    </a:lnTo>
                    <a:lnTo>
                      <a:pt x="3769" y="1417"/>
                    </a:lnTo>
                    <a:cubicBezTo>
                      <a:pt x="3758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5" y="1404"/>
                      <a:pt x="3704" y="1417"/>
                    </a:cubicBezTo>
                    <a:lnTo>
                      <a:pt x="3704" y="1417"/>
                    </a:lnTo>
                    <a:cubicBezTo>
                      <a:pt x="3693" y="1430"/>
                      <a:pt x="3682" y="1436"/>
                      <a:pt x="3671" y="1436"/>
                    </a:cubicBezTo>
                    <a:lnTo>
                      <a:pt x="3671" y="1436"/>
                    </a:lnTo>
                    <a:cubicBezTo>
                      <a:pt x="3660" y="1436"/>
                      <a:pt x="3649" y="1430"/>
                      <a:pt x="3638" y="1417"/>
                    </a:cubicBezTo>
                    <a:lnTo>
                      <a:pt x="3606" y="1379"/>
                    </a:lnTo>
                    <a:lnTo>
                      <a:pt x="3573" y="1340"/>
                    </a:lnTo>
                    <a:lnTo>
                      <a:pt x="3573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2" y="1312"/>
                    </a:cubicBezTo>
                    <a:lnTo>
                      <a:pt x="3482" y="1312"/>
                    </a:lnTo>
                    <a:cubicBezTo>
                      <a:pt x="3466" y="1318"/>
                      <a:pt x="3453" y="1327"/>
                      <a:pt x="3442" y="1340"/>
                    </a:cubicBezTo>
                    <a:lnTo>
                      <a:pt x="3409" y="1379"/>
                    </a:lnTo>
                    <a:lnTo>
                      <a:pt x="3376" y="1417"/>
                    </a:lnTo>
                    <a:lnTo>
                      <a:pt x="3376" y="1417"/>
                    </a:lnTo>
                    <a:cubicBezTo>
                      <a:pt x="3365" y="1430"/>
                      <a:pt x="3354" y="1436"/>
                      <a:pt x="3344" y="1436"/>
                    </a:cubicBezTo>
                    <a:lnTo>
                      <a:pt x="3344" y="1436"/>
                    </a:lnTo>
                    <a:cubicBezTo>
                      <a:pt x="3332" y="1436"/>
                      <a:pt x="3322" y="1430"/>
                      <a:pt x="3311" y="1417"/>
                    </a:cubicBezTo>
                    <a:lnTo>
                      <a:pt x="3311" y="1417"/>
                    </a:lnTo>
                    <a:cubicBezTo>
                      <a:pt x="3300" y="1404"/>
                      <a:pt x="3289" y="1398"/>
                      <a:pt x="3278" y="1398"/>
                    </a:cubicBezTo>
                    <a:lnTo>
                      <a:pt x="3278" y="1398"/>
                    </a:lnTo>
                    <a:cubicBezTo>
                      <a:pt x="3267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9" y="1506"/>
                      <a:pt x="3154" y="1516"/>
                      <a:pt x="3139" y="1523"/>
                    </a:cubicBezTo>
                    <a:lnTo>
                      <a:pt x="3139" y="1523"/>
                    </a:lnTo>
                    <a:cubicBezTo>
                      <a:pt x="3122" y="1529"/>
                      <a:pt x="3106" y="1529"/>
                      <a:pt x="3089" y="1523"/>
                    </a:cubicBezTo>
                    <a:lnTo>
                      <a:pt x="3089" y="1523"/>
                    </a:lnTo>
                    <a:cubicBezTo>
                      <a:pt x="3073" y="1516"/>
                      <a:pt x="3065" y="1506"/>
                      <a:pt x="3065" y="1494"/>
                    </a:cubicBezTo>
                    <a:lnTo>
                      <a:pt x="3065" y="1494"/>
                    </a:lnTo>
                    <a:cubicBezTo>
                      <a:pt x="3065" y="1481"/>
                      <a:pt x="3070" y="1468"/>
                      <a:pt x="3081" y="1455"/>
                    </a:cubicBezTo>
                    <a:lnTo>
                      <a:pt x="3114" y="1417"/>
                    </a:lnTo>
                    <a:lnTo>
                      <a:pt x="3147" y="1379"/>
                    </a:lnTo>
                    <a:lnTo>
                      <a:pt x="3180" y="1340"/>
                    </a:lnTo>
                    <a:lnTo>
                      <a:pt x="3213" y="1302"/>
                    </a:lnTo>
                    <a:lnTo>
                      <a:pt x="3245" y="1264"/>
                    </a:lnTo>
                    <a:lnTo>
                      <a:pt x="3278" y="1225"/>
                    </a:lnTo>
                    <a:lnTo>
                      <a:pt x="3311" y="1187"/>
                    </a:lnTo>
                    <a:lnTo>
                      <a:pt x="3344" y="1148"/>
                    </a:lnTo>
                    <a:lnTo>
                      <a:pt x="3376" y="1111"/>
                    </a:lnTo>
                    <a:lnTo>
                      <a:pt x="3409" y="1072"/>
                    </a:lnTo>
                    <a:lnTo>
                      <a:pt x="3442" y="1034"/>
                    </a:lnTo>
                    <a:lnTo>
                      <a:pt x="3442" y="1034"/>
                    </a:lnTo>
                    <a:cubicBezTo>
                      <a:pt x="3453" y="1021"/>
                      <a:pt x="3466" y="1011"/>
                      <a:pt x="3482" y="1005"/>
                    </a:cubicBezTo>
                    <a:lnTo>
                      <a:pt x="3482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3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4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1" y="1516"/>
                      <a:pt x="3925" y="1523"/>
                    </a:cubicBezTo>
                    <a:close/>
                    <a:moveTo>
                      <a:pt x="2622" y="1455"/>
                    </a:moveTo>
                    <a:lnTo>
                      <a:pt x="2589" y="1494"/>
                    </a:lnTo>
                    <a:lnTo>
                      <a:pt x="2589" y="1494"/>
                    </a:lnTo>
                    <a:cubicBezTo>
                      <a:pt x="2579" y="1506"/>
                      <a:pt x="2565" y="1516"/>
                      <a:pt x="2548" y="1523"/>
                    </a:cubicBezTo>
                    <a:lnTo>
                      <a:pt x="2548" y="1523"/>
                    </a:lnTo>
                    <a:cubicBezTo>
                      <a:pt x="2532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0" y="1468"/>
                      <a:pt x="2491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89" y="1340"/>
                    </a:lnTo>
                    <a:lnTo>
                      <a:pt x="2687" y="1225"/>
                    </a:lnTo>
                    <a:lnTo>
                      <a:pt x="2721" y="1187"/>
                    </a:lnTo>
                    <a:lnTo>
                      <a:pt x="2753" y="1148"/>
                    </a:lnTo>
                    <a:lnTo>
                      <a:pt x="2851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5" y="842"/>
                    </a:lnTo>
                    <a:lnTo>
                      <a:pt x="3015" y="842"/>
                    </a:lnTo>
                    <a:cubicBezTo>
                      <a:pt x="3027" y="830"/>
                      <a:pt x="3032" y="817"/>
                      <a:pt x="3032" y="804"/>
                    </a:cubicBezTo>
                    <a:lnTo>
                      <a:pt x="3032" y="804"/>
                    </a:lnTo>
                    <a:cubicBezTo>
                      <a:pt x="3032" y="791"/>
                      <a:pt x="3027" y="778"/>
                      <a:pt x="3015" y="766"/>
                    </a:cubicBezTo>
                    <a:lnTo>
                      <a:pt x="2491" y="153"/>
                    </a:lnTo>
                    <a:lnTo>
                      <a:pt x="2491" y="153"/>
                    </a:lnTo>
                    <a:cubicBezTo>
                      <a:pt x="2480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2" y="80"/>
                      <a:pt x="2548" y="87"/>
                    </a:cubicBezTo>
                    <a:lnTo>
                      <a:pt x="2548" y="87"/>
                    </a:lnTo>
                    <a:cubicBezTo>
                      <a:pt x="2565" y="92"/>
                      <a:pt x="2579" y="102"/>
                      <a:pt x="2589" y="115"/>
                    </a:cubicBezTo>
                    <a:lnTo>
                      <a:pt x="2622" y="153"/>
                    </a:lnTo>
                    <a:lnTo>
                      <a:pt x="2655" y="192"/>
                    </a:lnTo>
                    <a:lnTo>
                      <a:pt x="2687" y="230"/>
                    </a:lnTo>
                    <a:lnTo>
                      <a:pt x="2721" y="268"/>
                    </a:lnTo>
                    <a:lnTo>
                      <a:pt x="2753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1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5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7" y="766"/>
                    </a:lnTo>
                    <a:lnTo>
                      <a:pt x="3147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7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3" y="1302"/>
                    </a:lnTo>
                    <a:lnTo>
                      <a:pt x="2655" y="1417"/>
                    </a:lnTo>
                    <a:lnTo>
                      <a:pt x="2622" y="1455"/>
                    </a:lnTo>
                    <a:close/>
                    <a:moveTo>
                      <a:pt x="2426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3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8" y="1443"/>
                      <a:pt x="2354" y="1444"/>
                      <a:pt x="2352" y="1446"/>
                    </a:cubicBezTo>
                    <a:lnTo>
                      <a:pt x="2352" y="1446"/>
                    </a:lnTo>
                    <a:cubicBezTo>
                      <a:pt x="2335" y="1452"/>
                      <a:pt x="2319" y="1452"/>
                      <a:pt x="2303" y="1446"/>
                    </a:cubicBezTo>
                    <a:lnTo>
                      <a:pt x="2303" y="1446"/>
                    </a:lnTo>
                    <a:cubicBezTo>
                      <a:pt x="2286" y="1439"/>
                      <a:pt x="2272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1" y="996"/>
                    </a:lnTo>
                    <a:lnTo>
                      <a:pt x="1868" y="958"/>
                    </a:lnTo>
                    <a:lnTo>
                      <a:pt x="1770" y="842"/>
                    </a:lnTo>
                    <a:lnTo>
                      <a:pt x="1770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0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2" y="179"/>
                      <a:pt x="2286" y="169"/>
                      <a:pt x="2303" y="162"/>
                    </a:cubicBezTo>
                    <a:lnTo>
                      <a:pt x="2303" y="162"/>
                    </a:lnTo>
                    <a:cubicBezTo>
                      <a:pt x="2319" y="157"/>
                      <a:pt x="2335" y="157"/>
                      <a:pt x="2352" y="162"/>
                    </a:cubicBezTo>
                    <a:lnTo>
                      <a:pt x="2352" y="162"/>
                    </a:lnTo>
                    <a:cubicBezTo>
                      <a:pt x="2354" y="163"/>
                      <a:pt x="2358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3" y="181"/>
                      <a:pt x="2393" y="192"/>
                    </a:cubicBezTo>
                    <a:lnTo>
                      <a:pt x="2426" y="230"/>
                    </a:lnTo>
                    <a:lnTo>
                      <a:pt x="2458" y="268"/>
                    </a:lnTo>
                    <a:lnTo>
                      <a:pt x="2491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89" y="421"/>
                    </a:lnTo>
                    <a:lnTo>
                      <a:pt x="2622" y="460"/>
                    </a:lnTo>
                    <a:lnTo>
                      <a:pt x="2655" y="498"/>
                    </a:lnTo>
                    <a:lnTo>
                      <a:pt x="2687" y="536"/>
                    </a:lnTo>
                    <a:lnTo>
                      <a:pt x="2721" y="575"/>
                    </a:lnTo>
                    <a:lnTo>
                      <a:pt x="2753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1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6" y="778"/>
                      <a:pt x="2901" y="791"/>
                      <a:pt x="2901" y="804"/>
                    </a:cubicBezTo>
                    <a:lnTo>
                      <a:pt x="2901" y="804"/>
                    </a:lnTo>
                    <a:cubicBezTo>
                      <a:pt x="2901" y="817"/>
                      <a:pt x="2896" y="830"/>
                      <a:pt x="2885" y="842"/>
                    </a:cubicBezTo>
                    <a:lnTo>
                      <a:pt x="2851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3" y="996"/>
                    </a:lnTo>
                    <a:lnTo>
                      <a:pt x="2721" y="1034"/>
                    </a:lnTo>
                    <a:lnTo>
                      <a:pt x="2687" y="1072"/>
                    </a:lnTo>
                    <a:lnTo>
                      <a:pt x="2655" y="1111"/>
                    </a:lnTo>
                    <a:lnTo>
                      <a:pt x="2622" y="1148"/>
                    </a:lnTo>
                    <a:lnTo>
                      <a:pt x="2589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1" y="1302"/>
                    </a:lnTo>
                    <a:lnTo>
                      <a:pt x="2458" y="1340"/>
                    </a:lnTo>
                    <a:lnTo>
                      <a:pt x="2426" y="1379"/>
                    </a:lnTo>
                    <a:close/>
                    <a:moveTo>
                      <a:pt x="2155" y="1523"/>
                    </a:moveTo>
                    <a:lnTo>
                      <a:pt x="2155" y="1523"/>
                    </a:lnTo>
                    <a:cubicBezTo>
                      <a:pt x="2139" y="1529"/>
                      <a:pt x="2123" y="1529"/>
                      <a:pt x="2106" y="1523"/>
                    </a:cubicBezTo>
                    <a:lnTo>
                      <a:pt x="2106" y="1523"/>
                    </a:lnTo>
                    <a:cubicBezTo>
                      <a:pt x="2090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6" y="1379"/>
                    </a:lnTo>
                    <a:lnTo>
                      <a:pt x="1934" y="1340"/>
                    </a:lnTo>
                    <a:lnTo>
                      <a:pt x="1901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3" y="1187"/>
                    </a:lnTo>
                    <a:lnTo>
                      <a:pt x="1770" y="1148"/>
                    </a:lnTo>
                    <a:lnTo>
                      <a:pt x="1737" y="1111"/>
                    </a:lnTo>
                    <a:lnTo>
                      <a:pt x="1704" y="1072"/>
                    </a:lnTo>
                    <a:lnTo>
                      <a:pt x="1672" y="1034"/>
                    </a:lnTo>
                    <a:lnTo>
                      <a:pt x="1639" y="996"/>
                    </a:lnTo>
                    <a:lnTo>
                      <a:pt x="1606" y="958"/>
                    </a:lnTo>
                    <a:lnTo>
                      <a:pt x="1573" y="919"/>
                    </a:lnTo>
                    <a:lnTo>
                      <a:pt x="1541" y="880"/>
                    </a:lnTo>
                    <a:lnTo>
                      <a:pt x="1508" y="842"/>
                    </a:lnTo>
                    <a:lnTo>
                      <a:pt x="1508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8" y="766"/>
                    </a:cubicBezTo>
                    <a:lnTo>
                      <a:pt x="1541" y="728"/>
                    </a:lnTo>
                    <a:lnTo>
                      <a:pt x="1573" y="689"/>
                    </a:lnTo>
                    <a:lnTo>
                      <a:pt x="1606" y="651"/>
                    </a:lnTo>
                    <a:lnTo>
                      <a:pt x="1704" y="536"/>
                    </a:lnTo>
                    <a:lnTo>
                      <a:pt x="1737" y="498"/>
                    </a:lnTo>
                    <a:lnTo>
                      <a:pt x="1770" y="460"/>
                    </a:lnTo>
                    <a:lnTo>
                      <a:pt x="1868" y="345"/>
                    </a:lnTo>
                    <a:lnTo>
                      <a:pt x="1901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90" y="92"/>
                      <a:pt x="2106" y="87"/>
                    </a:cubicBezTo>
                    <a:lnTo>
                      <a:pt x="2106" y="87"/>
                    </a:lnTo>
                    <a:cubicBezTo>
                      <a:pt x="2123" y="80"/>
                      <a:pt x="2139" y="80"/>
                      <a:pt x="2155" y="87"/>
                    </a:cubicBezTo>
                    <a:lnTo>
                      <a:pt x="2155" y="87"/>
                    </a:lnTo>
                    <a:cubicBezTo>
                      <a:pt x="2171" y="92"/>
                      <a:pt x="2179" y="102"/>
                      <a:pt x="2179" y="115"/>
                    </a:cubicBezTo>
                    <a:lnTo>
                      <a:pt x="2179" y="115"/>
                    </a:lnTo>
                    <a:cubicBezTo>
                      <a:pt x="2179" y="128"/>
                      <a:pt x="2174" y="140"/>
                      <a:pt x="2164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6" y="383"/>
                    </a:lnTo>
                    <a:lnTo>
                      <a:pt x="1934" y="421"/>
                    </a:lnTo>
                    <a:lnTo>
                      <a:pt x="1901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3" y="575"/>
                    </a:lnTo>
                    <a:lnTo>
                      <a:pt x="1770" y="613"/>
                    </a:lnTo>
                    <a:lnTo>
                      <a:pt x="1737" y="651"/>
                    </a:lnTo>
                    <a:lnTo>
                      <a:pt x="1704" y="689"/>
                    </a:lnTo>
                    <a:lnTo>
                      <a:pt x="1672" y="728"/>
                    </a:lnTo>
                    <a:lnTo>
                      <a:pt x="1639" y="766"/>
                    </a:lnTo>
                    <a:lnTo>
                      <a:pt x="1639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9" y="842"/>
                    </a:cubicBezTo>
                    <a:lnTo>
                      <a:pt x="1672" y="880"/>
                    </a:lnTo>
                    <a:lnTo>
                      <a:pt x="1704" y="919"/>
                    </a:lnTo>
                    <a:lnTo>
                      <a:pt x="1803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6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4" y="1455"/>
                    </a:lnTo>
                    <a:lnTo>
                      <a:pt x="2164" y="1455"/>
                    </a:lnTo>
                    <a:cubicBezTo>
                      <a:pt x="2174" y="1468"/>
                      <a:pt x="2179" y="1481"/>
                      <a:pt x="2179" y="1494"/>
                    </a:cubicBezTo>
                    <a:lnTo>
                      <a:pt x="2179" y="1494"/>
                    </a:lnTo>
                    <a:cubicBezTo>
                      <a:pt x="2179" y="1506"/>
                      <a:pt x="2171" y="1516"/>
                      <a:pt x="2155" y="1523"/>
                    </a:cubicBezTo>
                    <a:close/>
                    <a:moveTo>
                      <a:pt x="1893" y="1523"/>
                    </a:moveTo>
                    <a:lnTo>
                      <a:pt x="1893" y="1523"/>
                    </a:lnTo>
                    <a:cubicBezTo>
                      <a:pt x="1876" y="1529"/>
                      <a:pt x="1858" y="1531"/>
                      <a:pt x="1836" y="1531"/>
                    </a:cubicBezTo>
                    <a:lnTo>
                      <a:pt x="1836" y="1531"/>
                    </a:lnTo>
                    <a:cubicBezTo>
                      <a:pt x="1814" y="1531"/>
                      <a:pt x="1795" y="1529"/>
                      <a:pt x="1778" y="1523"/>
                    </a:cubicBezTo>
                    <a:lnTo>
                      <a:pt x="1778" y="1523"/>
                    </a:lnTo>
                    <a:cubicBezTo>
                      <a:pt x="1762" y="1516"/>
                      <a:pt x="1748" y="1506"/>
                      <a:pt x="1737" y="1494"/>
                    </a:cubicBezTo>
                    <a:lnTo>
                      <a:pt x="1704" y="1455"/>
                    </a:lnTo>
                    <a:lnTo>
                      <a:pt x="1672" y="1417"/>
                    </a:lnTo>
                    <a:lnTo>
                      <a:pt x="1639" y="1379"/>
                    </a:lnTo>
                    <a:lnTo>
                      <a:pt x="1606" y="1340"/>
                    </a:lnTo>
                    <a:lnTo>
                      <a:pt x="1573" y="1302"/>
                    </a:lnTo>
                    <a:lnTo>
                      <a:pt x="1541" y="1264"/>
                    </a:lnTo>
                    <a:lnTo>
                      <a:pt x="1508" y="1225"/>
                    </a:lnTo>
                    <a:lnTo>
                      <a:pt x="1475" y="1187"/>
                    </a:lnTo>
                    <a:lnTo>
                      <a:pt x="1442" y="1148"/>
                    </a:lnTo>
                    <a:lnTo>
                      <a:pt x="1409" y="1111"/>
                    </a:lnTo>
                    <a:lnTo>
                      <a:pt x="1377" y="1072"/>
                    </a:lnTo>
                    <a:lnTo>
                      <a:pt x="1344" y="1034"/>
                    </a:lnTo>
                    <a:lnTo>
                      <a:pt x="1311" y="996"/>
                    </a:lnTo>
                    <a:lnTo>
                      <a:pt x="1279" y="958"/>
                    </a:lnTo>
                    <a:lnTo>
                      <a:pt x="1245" y="919"/>
                    </a:lnTo>
                    <a:lnTo>
                      <a:pt x="1213" y="880"/>
                    </a:lnTo>
                    <a:lnTo>
                      <a:pt x="1213" y="880"/>
                    </a:lnTo>
                    <a:cubicBezTo>
                      <a:pt x="1202" y="868"/>
                      <a:pt x="1188" y="858"/>
                      <a:pt x="1172" y="852"/>
                    </a:cubicBezTo>
                    <a:lnTo>
                      <a:pt x="1172" y="852"/>
                    </a:lnTo>
                    <a:cubicBezTo>
                      <a:pt x="1155" y="846"/>
                      <a:pt x="1139" y="846"/>
                      <a:pt x="1122" y="852"/>
                    </a:cubicBezTo>
                    <a:lnTo>
                      <a:pt x="1122" y="852"/>
                    </a:lnTo>
                    <a:cubicBezTo>
                      <a:pt x="1106" y="858"/>
                      <a:pt x="1093" y="868"/>
                      <a:pt x="1081" y="880"/>
                    </a:cubicBezTo>
                    <a:lnTo>
                      <a:pt x="1049" y="919"/>
                    </a:lnTo>
                    <a:lnTo>
                      <a:pt x="950" y="1034"/>
                    </a:lnTo>
                    <a:lnTo>
                      <a:pt x="917" y="1072"/>
                    </a:lnTo>
                    <a:lnTo>
                      <a:pt x="885" y="1111"/>
                    </a:lnTo>
                    <a:lnTo>
                      <a:pt x="786" y="1225"/>
                    </a:lnTo>
                    <a:lnTo>
                      <a:pt x="753" y="1264"/>
                    </a:lnTo>
                    <a:lnTo>
                      <a:pt x="721" y="1302"/>
                    </a:lnTo>
                    <a:lnTo>
                      <a:pt x="622" y="1417"/>
                    </a:lnTo>
                    <a:lnTo>
                      <a:pt x="590" y="1455"/>
                    </a:lnTo>
                    <a:lnTo>
                      <a:pt x="557" y="1494"/>
                    </a:lnTo>
                    <a:lnTo>
                      <a:pt x="557" y="1494"/>
                    </a:lnTo>
                    <a:cubicBezTo>
                      <a:pt x="546" y="1506"/>
                      <a:pt x="533" y="1516"/>
                      <a:pt x="516" y="1523"/>
                    </a:cubicBezTo>
                    <a:lnTo>
                      <a:pt x="516" y="1523"/>
                    </a:lnTo>
                    <a:cubicBezTo>
                      <a:pt x="500" y="1529"/>
                      <a:pt x="480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2" y="1523"/>
                    </a:cubicBezTo>
                    <a:lnTo>
                      <a:pt x="402" y="1523"/>
                    </a:lnTo>
                    <a:cubicBezTo>
                      <a:pt x="385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2" y="1468"/>
                      <a:pt x="394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1" y="1340"/>
                    </a:lnTo>
                    <a:lnTo>
                      <a:pt x="524" y="1302"/>
                    </a:lnTo>
                    <a:lnTo>
                      <a:pt x="557" y="1264"/>
                    </a:lnTo>
                    <a:lnTo>
                      <a:pt x="590" y="1225"/>
                    </a:lnTo>
                    <a:lnTo>
                      <a:pt x="622" y="1187"/>
                    </a:lnTo>
                    <a:lnTo>
                      <a:pt x="655" y="1148"/>
                    </a:lnTo>
                    <a:lnTo>
                      <a:pt x="688" y="1111"/>
                    </a:lnTo>
                    <a:lnTo>
                      <a:pt x="721" y="1072"/>
                    </a:lnTo>
                    <a:lnTo>
                      <a:pt x="753" y="1034"/>
                    </a:lnTo>
                    <a:lnTo>
                      <a:pt x="786" y="996"/>
                    </a:lnTo>
                    <a:lnTo>
                      <a:pt x="819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7" y="842"/>
                    </a:lnTo>
                    <a:lnTo>
                      <a:pt x="917" y="842"/>
                    </a:lnTo>
                    <a:cubicBezTo>
                      <a:pt x="929" y="830"/>
                      <a:pt x="934" y="817"/>
                      <a:pt x="934" y="804"/>
                    </a:cubicBezTo>
                    <a:lnTo>
                      <a:pt x="934" y="804"/>
                    </a:lnTo>
                    <a:cubicBezTo>
                      <a:pt x="934" y="791"/>
                      <a:pt x="929" y="778"/>
                      <a:pt x="917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19" y="651"/>
                    </a:lnTo>
                    <a:lnTo>
                      <a:pt x="721" y="536"/>
                    </a:lnTo>
                    <a:lnTo>
                      <a:pt x="688" y="498"/>
                    </a:lnTo>
                    <a:lnTo>
                      <a:pt x="655" y="460"/>
                    </a:lnTo>
                    <a:lnTo>
                      <a:pt x="557" y="345"/>
                    </a:lnTo>
                    <a:lnTo>
                      <a:pt x="524" y="306"/>
                    </a:lnTo>
                    <a:lnTo>
                      <a:pt x="491" y="268"/>
                    </a:lnTo>
                    <a:lnTo>
                      <a:pt x="394" y="153"/>
                    </a:lnTo>
                    <a:lnTo>
                      <a:pt x="394" y="153"/>
                    </a:lnTo>
                    <a:cubicBezTo>
                      <a:pt x="382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5" y="92"/>
                      <a:pt x="402" y="87"/>
                    </a:cubicBezTo>
                    <a:lnTo>
                      <a:pt x="402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0" y="77"/>
                      <a:pt x="500" y="80"/>
                      <a:pt x="516" y="87"/>
                    </a:cubicBezTo>
                    <a:lnTo>
                      <a:pt x="516" y="87"/>
                    </a:lnTo>
                    <a:cubicBezTo>
                      <a:pt x="533" y="92"/>
                      <a:pt x="546" y="102"/>
                      <a:pt x="557" y="115"/>
                    </a:cubicBezTo>
                    <a:lnTo>
                      <a:pt x="590" y="153"/>
                    </a:lnTo>
                    <a:lnTo>
                      <a:pt x="622" y="192"/>
                    </a:lnTo>
                    <a:lnTo>
                      <a:pt x="655" y="230"/>
                    </a:lnTo>
                    <a:lnTo>
                      <a:pt x="688" y="268"/>
                    </a:lnTo>
                    <a:lnTo>
                      <a:pt x="721" y="306"/>
                    </a:lnTo>
                    <a:lnTo>
                      <a:pt x="753" y="345"/>
                    </a:lnTo>
                    <a:lnTo>
                      <a:pt x="786" y="383"/>
                    </a:lnTo>
                    <a:lnTo>
                      <a:pt x="819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7" y="536"/>
                    </a:lnTo>
                    <a:lnTo>
                      <a:pt x="950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1" y="728"/>
                    </a:lnTo>
                    <a:lnTo>
                      <a:pt x="1081" y="728"/>
                    </a:lnTo>
                    <a:cubicBezTo>
                      <a:pt x="1093" y="740"/>
                      <a:pt x="1106" y="750"/>
                      <a:pt x="1122" y="757"/>
                    </a:cubicBezTo>
                    <a:lnTo>
                      <a:pt x="1122" y="757"/>
                    </a:lnTo>
                    <a:cubicBezTo>
                      <a:pt x="1139" y="763"/>
                      <a:pt x="1155" y="763"/>
                      <a:pt x="1172" y="757"/>
                    </a:cubicBezTo>
                    <a:lnTo>
                      <a:pt x="1172" y="757"/>
                    </a:lnTo>
                    <a:cubicBezTo>
                      <a:pt x="1188" y="750"/>
                      <a:pt x="1202" y="740"/>
                      <a:pt x="1213" y="728"/>
                    </a:cubicBezTo>
                    <a:lnTo>
                      <a:pt x="1245" y="689"/>
                    </a:lnTo>
                    <a:lnTo>
                      <a:pt x="1279" y="651"/>
                    </a:lnTo>
                    <a:lnTo>
                      <a:pt x="1377" y="536"/>
                    </a:lnTo>
                    <a:lnTo>
                      <a:pt x="1409" y="498"/>
                    </a:lnTo>
                    <a:lnTo>
                      <a:pt x="1442" y="460"/>
                    </a:lnTo>
                    <a:lnTo>
                      <a:pt x="1541" y="345"/>
                    </a:lnTo>
                    <a:lnTo>
                      <a:pt x="1573" y="306"/>
                    </a:lnTo>
                    <a:lnTo>
                      <a:pt x="1606" y="268"/>
                    </a:lnTo>
                    <a:lnTo>
                      <a:pt x="1704" y="153"/>
                    </a:lnTo>
                    <a:lnTo>
                      <a:pt x="1737" y="115"/>
                    </a:lnTo>
                    <a:lnTo>
                      <a:pt x="1737" y="115"/>
                    </a:lnTo>
                    <a:cubicBezTo>
                      <a:pt x="1748" y="102"/>
                      <a:pt x="1762" y="92"/>
                      <a:pt x="1778" y="87"/>
                    </a:cubicBezTo>
                    <a:lnTo>
                      <a:pt x="1778" y="87"/>
                    </a:lnTo>
                    <a:cubicBezTo>
                      <a:pt x="1795" y="80"/>
                      <a:pt x="1814" y="77"/>
                      <a:pt x="1836" y="77"/>
                    </a:cubicBezTo>
                    <a:lnTo>
                      <a:pt x="1836" y="77"/>
                    </a:lnTo>
                    <a:cubicBezTo>
                      <a:pt x="1858" y="77"/>
                      <a:pt x="1876" y="80"/>
                      <a:pt x="1893" y="87"/>
                    </a:cubicBezTo>
                    <a:lnTo>
                      <a:pt x="1893" y="87"/>
                    </a:lnTo>
                    <a:cubicBezTo>
                      <a:pt x="1909" y="92"/>
                      <a:pt x="1917" y="102"/>
                      <a:pt x="1917" y="115"/>
                    </a:cubicBezTo>
                    <a:lnTo>
                      <a:pt x="1917" y="115"/>
                    </a:lnTo>
                    <a:cubicBezTo>
                      <a:pt x="1917" y="128"/>
                      <a:pt x="1912" y="140"/>
                      <a:pt x="1901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3" y="268"/>
                    </a:lnTo>
                    <a:lnTo>
                      <a:pt x="1704" y="383"/>
                    </a:lnTo>
                    <a:lnTo>
                      <a:pt x="1672" y="421"/>
                    </a:lnTo>
                    <a:lnTo>
                      <a:pt x="1639" y="460"/>
                    </a:lnTo>
                    <a:lnTo>
                      <a:pt x="1541" y="575"/>
                    </a:lnTo>
                    <a:lnTo>
                      <a:pt x="1508" y="613"/>
                    </a:lnTo>
                    <a:lnTo>
                      <a:pt x="1475" y="651"/>
                    </a:lnTo>
                    <a:lnTo>
                      <a:pt x="1377" y="766"/>
                    </a:lnTo>
                    <a:lnTo>
                      <a:pt x="1377" y="766"/>
                    </a:lnTo>
                    <a:cubicBezTo>
                      <a:pt x="1366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6" y="830"/>
                      <a:pt x="1377" y="842"/>
                    </a:cubicBezTo>
                    <a:lnTo>
                      <a:pt x="1901" y="1455"/>
                    </a:lnTo>
                    <a:lnTo>
                      <a:pt x="1901" y="1455"/>
                    </a:lnTo>
                    <a:cubicBezTo>
                      <a:pt x="1912" y="1468"/>
                      <a:pt x="1917" y="1481"/>
                      <a:pt x="1917" y="1494"/>
                    </a:cubicBezTo>
                    <a:lnTo>
                      <a:pt x="1917" y="1494"/>
                    </a:lnTo>
                    <a:cubicBezTo>
                      <a:pt x="1917" y="1506"/>
                      <a:pt x="1909" y="1516"/>
                      <a:pt x="1893" y="1523"/>
                    </a:cubicBezTo>
                    <a:close/>
                    <a:moveTo>
                      <a:pt x="1565" y="1523"/>
                    </a:moveTo>
                    <a:lnTo>
                      <a:pt x="1565" y="1523"/>
                    </a:lnTo>
                    <a:cubicBezTo>
                      <a:pt x="1549" y="1529"/>
                      <a:pt x="1532" y="1529"/>
                      <a:pt x="1516" y="1523"/>
                    </a:cubicBezTo>
                    <a:lnTo>
                      <a:pt x="1516" y="1523"/>
                    </a:lnTo>
                    <a:cubicBezTo>
                      <a:pt x="1499" y="1516"/>
                      <a:pt x="1486" y="1506"/>
                      <a:pt x="1475" y="1494"/>
                    </a:cubicBezTo>
                    <a:lnTo>
                      <a:pt x="1442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8" y="1404"/>
                      <a:pt x="1387" y="1398"/>
                      <a:pt x="1377" y="1398"/>
                    </a:cubicBezTo>
                    <a:lnTo>
                      <a:pt x="1377" y="1398"/>
                    </a:lnTo>
                    <a:cubicBezTo>
                      <a:pt x="1366" y="1398"/>
                      <a:pt x="1355" y="1404"/>
                      <a:pt x="1344" y="1417"/>
                    </a:cubicBezTo>
                    <a:lnTo>
                      <a:pt x="1344" y="1417"/>
                    </a:lnTo>
                    <a:cubicBezTo>
                      <a:pt x="1333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9" y="1417"/>
                    </a:cubicBezTo>
                    <a:lnTo>
                      <a:pt x="1245" y="1379"/>
                    </a:lnTo>
                    <a:lnTo>
                      <a:pt x="1213" y="1340"/>
                    </a:lnTo>
                    <a:lnTo>
                      <a:pt x="1213" y="1340"/>
                    </a:lnTo>
                    <a:cubicBezTo>
                      <a:pt x="1202" y="1327"/>
                      <a:pt x="1188" y="1318"/>
                      <a:pt x="1172" y="1312"/>
                    </a:cubicBezTo>
                    <a:lnTo>
                      <a:pt x="1172" y="1312"/>
                    </a:lnTo>
                    <a:cubicBezTo>
                      <a:pt x="1155" y="1305"/>
                      <a:pt x="1139" y="1305"/>
                      <a:pt x="1122" y="1312"/>
                    </a:cubicBezTo>
                    <a:lnTo>
                      <a:pt x="1122" y="1312"/>
                    </a:lnTo>
                    <a:cubicBezTo>
                      <a:pt x="1106" y="1318"/>
                      <a:pt x="1093" y="1327"/>
                      <a:pt x="1081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4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2" y="1430"/>
                      <a:pt x="950" y="1417"/>
                    </a:cubicBezTo>
                    <a:lnTo>
                      <a:pt x="950" y="1417"/>
                    </a:lnTo>
                    <a:cubicBezTo>
                      <a:pt x="940" y="1404"/>
                      <a:pt x="929" y="1398"/>
                      <a:pt x="917" y="1398"/>
                    </a:cubicBezTo>
                    <a:lnTo>
                      <a:pt x="917" y="1398"/>
                    </a:lnTo>
                    <a:cubicBezTo>
                      <a:pt x="907" y="1398"/>
                      <a:pt x="896" y="1404"/>
                      <a:pt x="885" y="1417"/>
                    </a:cubicBezTo>
                    <a:lnTo>
                      <a:pt x="819" y="1494"/>
                    </a:lnTo>
                    <a:lnTo>
                      <a:pt x="819" y="1494"/>
                    </a:lnTo>
                    <a:cubicBezTo>
                      <a:pt x="808" y="1506"/>
                      <a:pt x="794" y="1516"/>
                      <a:pt x="778" y="1523"/>
                    </a:cubicBezTo>
                    <a:lnTo>
                      <a:pt x="778" y="1523"/>
                    </a:lnTo>
                    <a:cubicBezTo>
                      <a:pt x="762" y="1529"/>
                      <a:pt x="746" y="1529"/>
                      <a:pt x="730" y="1523"/>
                    </a:cubicBezTo>
                    <a:lnTo>
                      <a:pt x="730" y="1523"/>
                    </a:lnTo>
                    <a:cubicBezTo>
                      <a:pt x="712" y="1516"/>
                      <a:pt x="705" y="1506"/>
                      <a:pt x="705" y="1494"/>
                    </a:cubicBezTo>
                    <a:lnTo>
                      <a:pt x="705" y="1494"/>
                    </a:lnTo>
                    <a:cubicBezTo>
                      <a:pt x="705" y="1481"/>
                      <a:pt x="710" y="1468"/>
                      <a:pt x="721" y="1455"/>
                    </a:cubicBezTo>
                    <a:lnTo>
                      <a:pt x="753" y="1417"/>
                    </a:lnTo>
                    <a:lnTo>
                      <a:pt x="786" y="1379"/>
                    </a:lnTo>
                    <a:lnTo>
                      <a:pt x="819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7" y="1225"/>
                    </a:lnTo>
                    <a:lnTo>
                      <a:pt x="950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1" y="1034"/>
                    </a:lnTo>
                    <a:lnTo>
                      <a:pt x="1081" y="1034"/>
                    </a:lnTo>
                    <a:cubicBezTo>
                      <a:pt x="1093" y="1021"/>
                      <a:pt x="1106" y="1011"/>
                      <a:pt x="1122" y="1005"/>
                    </a:cubicBezTo>
                    <a:lnTo>
                      <a:pt x="1122" y="1005"/>
                    </a:lnTo>
                    <a:cubicBezTo>
                      <a:pt x="1139" y="999"/>
                      <a:pt x="1155" y="999"/>
                      <a:pt x="1172" y="1005"/>
                    </a:cubicBezTo>
                    <a:lnTo>
                      <a:pt x="1172" y="1005"/>
                    </a:lnTo>
                    <a:cubicBezTo>
                      <a:pt x="1188" y="1011"/>
                      <a:pt x="1202" y="1021"/>
                      <a:pt x="1213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4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close/>
                    <a:moveTo>
                      <a:pt x="262" y="1455"/>
                    </a:moveTo>
                    <a:lnTo>
                      <a:pt x="230" y="1494"/>
                    </a:lnTo>
                    <a:lnTo>
                      <a:pt x="230" y="1494"/>
                    </a:lnTo>
                    <a:cubicBezTo>
                      <a:pt x="218" y="1506"/>
                      <a:pt x="205" y="1516"/>
                      <a:pt x="188" y="1523"/>
                    </a:cubicBezTo>
                    <a:lnTo>
                      <a:pt x="188" y="1523"/>
                    </a:lnTo>
                    <a:cubicBezTo>
                      <a:pt x="172" y="1529"/>
                      <a:pt x="156" y="1529"/>
                      <a:pt x="139" y="1523"/>
                    </a:cubicBezTo>
                    <a:lnTo>
                      <a:pt x="139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0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30" y="1340"/>
                    </a:lnTo>
                    <a:lnTo>
                      <a:pt x="328" y="1225"/>
                    </a:lnTo>
                    <a:lnTo>
                      <a:pt x="361" y="1187"/>
                    </a:lnTo>
                    <a:lnTo>
                      <a:pt x="394" y="1148"/>
                    </a:lnTo>
                    <a:lnTo>
                      <a:pt x="491" y="1034"/>
                    </a:lnTo>
                    <a:lnTo>
                      <a:pt x="524" y="996"/>
                    </a:lnTo>
                    <a:lnTo>
                      <a:pt x="557" y="958"/>
                    </a:lnTo>
                    <a:lnTo>
                      <a:pt x="655" y="842"/>
                    </a:lnTo>
                    <a:lnTo>
                      <a:pt x="655" y="842"/>
                    </a:lnTo>
                    <a:cubicBezTo>
                      <a:pt x="667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7" y="778"/>
                      <a:pt x="655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0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39" y="87"/>
                    </a:cubicBezTo>
                    <a:lnTo>
                      <a:pt x="139" y="87"/>
                    </a:lnTo>
                    <a:cubicBezTo>
                      <a:pt x="156" y="80"/>
                      <a:pt x="172" y="80"/>
                      <a:pt x="188" y="87"/>
                    </a:cubicBezTo>
                    <a:lnTo>
                      <a:pt x="188" y="87"/>
                    </a:lnTo>
                    <a:cubicBezTo>
                      <a:pt x="205" y="92"/>
                      <a:pt x="218" y="102"/>
                      <a:pt x="230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1" y="268"/>
                    </a:lnTo>
                    <a:lnTo>
                      <a:pt x="394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1" y="421"/>
                    </a:lnTo>
                    <a:lnTo>
                      <a:pt x="524" y="460"/>
                    </a:lnTo>
                    <a:lnTo>
                      <a:pt x="557" y="498"/>
                    </a:lnTo>
                    <a:lnTo>
                      <a:pt x="590" y="536"/>
                    </a:lnTo>
                    <a:lnTo>
                      <a:pt x="622" y="575"/>
                    </a:lnTo>
                    <a:lnTo>
                      <a:pt x="655" y="613"/>
                    </a:lnTo>
                    <a:lnTo>
                      <a:pt x="688" y="651"/>
                    </a:lnTo>
                    <a:lnTo>
                      <a:pt x="721" y="689"/>
                    </a:lnTo>
                    <a:lnTo>
                      <a:pt x="753" y="728"/>
                    </a:lnTo>
                    <a:lnTo>
                      <a:pt x="786" y="766"/>
                    </a:lnTo>
                    <a:lnTo>
                      <a:pt x="786" y="766"/>
                    </a:lnTo>
                    <a:cubicBezTo>
                      <a:pt x="798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8" y="830"/>
                      <a:pt x="786" y="842"/>
                    </a:cubicBezTo>
                    <a:lnTo>
                      <a:pt x="753" y="880"/>
                    </a:lnTo>
                    <a:lnTo>
                      <a:pt x="721" y="919"/>
                    </a:lnTo>
                    <a:lnTo>
                      <a:pt x="622" y="1034"/>
                    </a:lnTo>
                    <a:lnTo>
                      <a:pt x="590" y="1072"/>
                    </a:lnTo>
                    <a:lnTo>
                      <a:pt x="557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4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30" y="87"/>
                    </a:moveTo>
                    <a:lnTo>
                      <a:pt x="730" y="87"/>
                    </a:lnTo>
                    <a:cubicBezTo>
                      <a:pt x="746" y="80"/>
                      <a:pt x="762" y="80"/>
                      <a:pt x="778" y="87"/>
                    </a:cubicBezTo>
                    <a:lnTo>
                      <a:pt x="778" y="87"/>
                    </a:lnTo>
                    <a:cubicBezTo>
                      <a:pt x="794" y="92"/>
                      <a:pt x="808" y="102"/>
                      <a:pt x="819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6" y="204"/>
                      <a:pt x="907" y="210"/>
                      <a:pt x="917" y="210"/>
                    </a:cubicBezTo>
                    <a:lnTo>
                      <a:pt x="917" y="210"/>
                    </a:lnTo>
                    <a:cubicBezTo>
                      <a:pt x="929" y="210"/>
                      <a:pt x="940" y="204"/>
                      <a:pt x="950" y="192"/>
                    </a:cubicBezTo>
                    <a:lnTo>
                      <a:pt x="950" y="192"/>
                    </a:lnTo>
                    <a:cubicBezTo>
                      <a:pt x="962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4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1" y="268"/>
                    </a:lnTo>
                    <a:lnTo>
                      <a:pt x="1081" y="268"/>
                    </a:lnTo>
                    <a:cubicBezTo>
                      <a:pt x="1093" y="281"/>
                      <a:pt x="1106" y="290"/>
                      <a:pt x="1122" y="297"/>
                    </a:cubicBezTo>
                    <a:lnTo>
                      <a:pt x="1122" y="297"/>
                    </a:lnTo>
                    <a:cubicBezTo>
                      <a:pt x="1139" y="303"/>
                      <a:pt x="1155" y="303"/>
                      <a:pt x="1172" y="297"/>
                    </a:cubicBezTo>
                    <a:lnTo>
                      <a:pt x="1172" y="297"/>
                    </a:lnTo>
                    <a:cubicBezTo>
                      <a:pt x="1188" y="290"/>
                      <a:pt x="1202" y="281"/>
                      <a:pt x="1213" y="268"/>
                    </a:cubicBezTo>
                    <a:lnTo>
                      <a:pt x="1279" y="192"/>
                    </a:lnTo>
                    <a:lnTo>
                      <a:pt x="1279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3" y="179"/>
                      <a:pt x="1344" y="192"/>
                    </a:cubicBezTo>
                    <a:lnTo>
                      <a:pt x="1344" y="192"/>
                    </a:lnTo>
                    <a:cubicBezTo>
                      <a:pt x="1355" y="204"/>
                      <a:pt x="1366" y="210"/>
                      <a:pt x="1377" y="210"/>
                    </a:cubicBezTo>
                    <a:lnTo>
                      <a:pt x="1377" y="210"/>
                    </a:lnTo>
                    <a:cubicBezTo>
                      <a:pt x="1387" y="210"/>
                      <a:pt x="1398" y="204"/>
                      <a:pt x="1409" y="192"/>
                    </a:cubicBezTo>
                    <a:lnTo>
                      <a:pt x="1442" y="153"/>
                    </a:lnTo>
                    <a:lnTo>
                      <a:pt x="1475" y="115"/>
                    </a:lnTo>
                    <a:lnTo>
                      <a:pt x="1475" y="115"/>
                    </a:lnTo>
                    <a:cubicBezTo>
                      <a:pt x="1486" y="102"/>
                      <a:pt x="1499" y="92"/>
                      <a:pt x="1516" y="87"/>
                    </a:cubicBezTo>
                    <a:lnTo>
                      <a:pt x="1516" y="87"/>
                    </a:lnTo>
                    <a:cubicBezTo>
                      <a:pt x="1532" y="80"/>
                      <a:pt x="1549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4" y="140"/>
                      <a:pt x="1573" y="153"/>
                    </a:cubicBezTo>
                    <a:lnTo>
                      <a:pt x="1541" y="192"/>
                    </a:lnTo>
                    <a:lnTo>
                      <a:pt x="1508" y="230"/>
                    </a:lnTo>
                    <a:lnTo>
                      <a:pt x="1475" y="268"/>
                    </a:lnTo>
                    <a:lnTo>
                      <a:pt x="1377" y="383"/>
                    </a:lnTo>
                    <a:lnTo>
                      <a:pt x="1344" y="421"/>
                    </a:lnTo>
                    <a:lnTo>
                      <a:pt x="1311" y="460"/>
                    </a:lnTo>
                    <a:lnTo>
                      <a:pt x="1213" y="575"/>
                    </a:lnTo>
                    <a:lnTo>
                      <a:pt x="1213" y="575"/>
                    </a:lnTo>
                    <a:cubicBezTo>
                      <a:pt x="1202" y="587"/>
                      <a:pt x="1188" y="597"/>
                      <a:pt x="1172" y="603"/>
                    </a:cubicBezTo>
                    <a:lnTo>
                      <a:pt x="1172" y="603"/>
                    </a:lnTo>
                    <a:cubicBezTo>
                      <a:pt x="1155" y="609"/>
                      <a:pt x="1139" y="609"/>
                      <a:pt x="1122" y="603"/>
                    </a:cubicBezTo>
                    <a:lnTo>
                      <a:pt x="1122" y="603"/>
                    </a:lnTo>
                    <a:cubicBezTo>
                      <a:pt x="1106" y="597"/>
                      <a:pt x="1093" y="587"/>
                      <a:pt x="1081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19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5" y="128"/>
                      <a:pt x="705" y="115"/>
                    </a:cubicBezTo>
                    <a:lnTo>
                      <a:pt x="705" y="115"/>
                    </a:lnTo>
                    <a:cubicBezTo>
                      <a:pt x="705" y="102"/>
                      <a:pt x="712" y="92"/>
                      <a:pt x="730" y="87"/>
                    </a:cubicBezTo>
                    <a:lnTo>
                      <a:pt x="3089" y="87"/>
                    </a:lnTo>
                    <a:lnTo>
                      <a:pt x="3089" y="87"/>
                    </a:lnTo>
                    <a:cubicBezTo>
                      <a:pt x="3106" y="80"/>
                      <a:pt x="3122" y="80"/>
                      <a:pt x="3139" y="87"/>
                    </a:cubicBezTo>
                    <a:lnTo>
                      <a:pt x="3139" y="87"/>
                    </a:lnTo>
                    <a:cubicBezTo>
                      <a:pt x="3154" y="92"/>
                      <a:pt x="3169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7" y="210"/>
                      <a:pt x="3278" y="210"/>
                    </a:cubicBezTo>
                    <a:lnTo>
                      <a:pt x="3278" y="210"/>
                    </a:lnTo>
                    <a:cubicBezTo>
                      <a:pt x="3289" y="210"/>
                      <a:pt x="3300" y="204"/>
                      <a:pt x="3311" y="192"/>
                    </a:cubicBezTo>
                    <a:lnTo>
                      <a:pt x="3311" y="192"/>
                    </a:lnTo>
                    <a:cubicBezTo>
                      <a:pt x="3322" y="179"/>
                      <a:pt x="3332" y="172"/>
                      <a:pt x="3344" y="172"/>
                    </a:cubicBezTo>
                    <a:lnTo>
                      <a:pt x="3344" y="172"/>
                    </a:lnTo>
                    <a:cubicBezTo>
                      <a:pt x="3354" y="172"/>
                      <a:pt x="3365" y="179"/>
                      <a:pt x="3376" y="192"/>
                    </a:cubicBezTo>
                    <a:lnTo>
                      <a:pt x="3409" y="230"/>
                    </a:lnTo>
                    <a:lnTo>
                      <a:pt x="3442" y="268"/>
                    </a:lnTo>
                    <a:lnTo>
                      <a:pt x="3442" y="268"/>
                    </a:lnTo>
                    <a:cubicBezTo>
                      <a:pt x="3453" y="281"/>
                      <a:pt x="3466" y="290"/>
                      <a:pt x="3482" y="297"/>
                    </a:cubicBezTo>
                    <a:lnTo>
                      <a:pt x="3482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3" y="268"/>
                    </a:cubicBezTo>
                    <a:lnTo>
                      <a:pt x="3638" y="192"/>
                    </a:lnTo>
                    <a:lnTo>
                      <a:pt x="3638" y="192"/>
                    </a:lnTo>
                    <a:cubicBezTo>
                      <a:pt x="3649" y="179"/>
                      <a:pt x="3660" y="172"/>
                      <a:pt x="3671" y="172"/>
                    </a:cubicBezTo>
                    <a:lnTo>
                      <a:pt x="3671" y="172"/>
                    </a:lnTo>
                    <a:cubicBezTo>
                      <a:pt x="3682" y="172"/>
                      <a:pt x="3693" y="179"/>
                      <a:pt x="3704" y="192"/>
                    </a:cubicBezTo>
                    <a:lnTo>
                      <a:pt x="3704" y="192"/>
                    </a:lnTo>
                    <a:cubicBezTo>
                      <a:pt x="3715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8" y="204"/>
                      <a:pt x="3769" y="192"/>
                    </a:cubicBezTo>
                    <a:lnTo>
                      <a:pt x="3802" y="153"/>
                    </a:lnTo>
                    <a:lnTo>
                      <a:pt x="3835" y="115"/>
                    </a:lnTo>
                    <a:lnTo>
                      <a:pt x="3835" y="115"/>
                    </a:lnTo>
                    <a:cubicBezTo>
                      <a:pt x="3846" y="102"/>
                      <a:pt x="3860" y="92"/>
                      <a:pt x="3876" y="87"/>
                    </a:cubicBezTo>
                    <a:lnTo>
                      <a:pt x="3876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1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4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5" y="268"/>
                    </a:lnTo>
                    <a:lnTo>
                      <a:pt x="3737" y="383"/>
                    </a:lnTo>
                    <a:lnTo>
                      <a:pt x="3704" y="421"/>
                    </a:lnTo>
                    <a:lnTo>
                      <a:pt x="3671" y="460"/>
                    </a:lnTo>
                    <a:lnTo>
                      <a:pt x="3573" y="575"/>
                    </a:lnTo>
                    <a:lnTo>
                      <a:pt x="3573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2" y="603"/>
                    </a:cubicBezTo>
                    <a:lnTo>
                      <a:pt x="3482" y="603"/>
                    </a:lnTo>
                    <a:cubicBezTo>
                      <a:pt x="3466" y="597"/>
                      <a:pt x="3453" y="587"/>
                      <a:pt x="3442" y="575"/>
                    </a:cubicBezTo>
                    <a:lnTo>
                      <a:pt x="3409" y="536"/>
                    </a:lnTo>
                    <a:lnTo>
                      <a:pt x="3376" y="498"/>
                    </a:lnTo>
                    <a:lnTo>
                      <a:pt x="3344" y="460"/>
                    </a:lnTo>
                    <a:lnTo>
                      <a:pt x="3245" y="345"/>
                    </a:lnTo>
                    <a:lnTo>
                      <a:pt x="3213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0" y="140"/>
                      <a:pt x="3065" y="128"/>
                      <a:pt x="3065" y="115"/>
                    </a:cubicBezTo>
                    <a:lnTo>
                      <a:pt x="3065" y="115"/>
                    </a:lnTo>
                    <a:cubicBezTo>
                      <a:pt x="3065" y="102"/>
                      <a:pt x="3073" y="92"/>
                      <a:pt x="3089" y="87"/>
                    </a:cubicBezTo>
                    <a:lnTo>
                      <a:pt x="730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3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30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1" y="575"/>
                    </a:lnTo>
                    <a:lnTo>
                      <a:pt x="394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1" y="728"/>
                    </a:lnTo>
                    <a:lnTo>
                      <a:pt x="524" y="766"/>
                    </a:lnTo>
                    <a:lnTo>
                      <a:pt x="524" y="766"/>
                    </a:lnTo>
                    <a:cubicBezTo>
                      <a:pt x="536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6" y="830"/>
                      <a:pt x="524" y="842"/>
                    </a:cubicBezTo>
                    <a:lnTo>
                      <a:pt x="491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4" y="996"/>
                    </a:lnTo>
                    <a:lnTo>
                      <a:pt x="361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30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3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7" y="1443"/>
                      <a:pt x="4714" y="1444"/>
                      <a:pt x="4712" y="1446"/>
                    </a:cubicBezTo>
                    <a:lnTo>
                      <a:pt x="4712" y="1446"/>
                    </a:lnTo>
                    <a:cubicBezTo>
                      <a:pt x="4696" y="1452"/>
                      <a:pt x="4679" y="1452"/>
                      <a:pt x="4663" y="1446"/>
                    </a:cubicBezTo>
                    <a:lnTo>
                      <a:pt x="4663" y="1446"/>
                    </a:lnTo>
                    <a:cubicBezTo>
                      <a:pt x="4646" y="1439"/>
                      <a:pt x="4633" y="1430"/>
                      <a:pt x="4621" y="1417"/>
                    </a:cubicBezTo>
                    <a:lnTo>
                      <a:pt x="4589" y="1379"/>
                    </a:lnTo>
                    <a:lnTo>
                      <a:pt x="4556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3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9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20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20" y="778"/>
                      <a:pt x="4130" y="766"/>
                    </a:cubicBezTo>
                    <a:lnTo>
                      <a:pt x="4621" y="192"/>
                    </a:lnTo>
                    <a:lnTo>
                      <a:pt x="4621" y="192"/>
                    </a:lnTo>
                    <a:cubicBezTo>
                      <a:pt x="4633" y="179"/>
                      <a:pt x="4646" y="169"/>
                      <a:pt x="4663" y="162"/>
                    </a:cubicBezTo>
                    <a:lnTo>
                      <a:pt x="4663" y="162"/>
                    </a:lnTo>
                    <a:cubicBezTo>
                      <a:pt x="4679" y="157"/>
                      <a:pt x="4696" y="157"/>
                      <a:pt x="4712" y="162"/>
                    </a:cubicBezTo>
                    <a:lnTo>
                      <a:pt x="4712" y="162"/>
                    </a:lnTo>
                    <a:cubicBezTo>
                      <a:pt x="4714" y="163"/>
                      <a:pt x="4717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2" name="Freeform 567">
                <a:extLst>
                  <a:ext uri="{FF2B5EF4-FFF2-40B4-BE49-F238E27FC236}">
                    <a16:creationId xmlns="" xmlns:a16="http://schemas.microsoft.com/office/drawing/2014/main" id="{50E0EF8C-5FDC-2545-8AFB-49E59170D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2838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09 w 689"/>
                  <a:gd name="T19" fmla="*/ 380 h 1450"/>
                  <a:gd name="T20" fmla="*/ 344 w 689"/>
                  <a:gd name="T21" fmla="*/ 303 h 1450"/>
                  <a:gd name="T22" fmla="*/ 279 w 689"/>
                  <a:gd name="T23" fmla="*/ 226 h 1450"/>
                  <a:gd name="T24" fmla="*/ 213 w 689"/>
                  <a:gd name="T25" fmla="*/ 150 h 1450"/>
                  <a:gd name="T26" fmla="*/ 147 w 689"/>
                  <a:gd name="T27" fmla="*/ 73 h 1450"/>
                  <a:gd name="T28" fmla="*/ 115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7 w 689"/>
                  <a:gd name="T39" fmla="*/ 724 h 1450"/>
                  <a:gd name="T40" fmla="*/ 540 w 689"/>
                  <a:gd name="T41" fmla="*/ 762 h 1450"/>
                  <a:gd name="T42" fmla="*/ 409 w 689"/>
                  <a:gd name="T43" fmla="*/ 916 h 1450"/>
                  <a:gd name="T44" fmla="*/ 279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5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7" y="954"/>
                    </a:lnTo>
                    <a:lnTo>
                      <a:pt x="606" y="839"/>
                    </a:lnTo>
                    <a:lnTo>
                      <a:pt x="638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1" y="686"/>
                    </a:cubicBezTo>
                    <a:lnTo>
                      <a:pt x="638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7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9" y="226"/>
                    </a:lnTo>
                    <a:lnTo>
                      <a:pt x="246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3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9" y="1068"/>
                    </a:lnTo>
                    <a:lnTo>
                      <a:pt x="246" y="1107"/>
                    </a:lnTo>
                    <a:lnTo>
                      <a:pt x="213" y="1145"/>
                    </a:lnTo>
                    <a:lnTo>
                      <a:pt x="115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3" y="1426"/>
                      <a:pt x="115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9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3" name="Freeform 568">
                <a:extLst>
                  <a:ext uri="{FF2B5EF4-FFF2-40B4-BE49-F238E27FC236}">
                    <a16:creationId xmlns="" xmlns:a16="http://schemas.microsoft.com/office/drawing/2014/main" id="{D30F7577-3190-E840-8962-8AFD9578D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8088" y="4902200"/>
                <a:ext cx="554037" cy="523875"/>
              </a:xfrm>
              <a:custGeom>
                <a:avLst/>
                <a:gdLst>
                  <a:gd name="T0" fmla="*/ 983 w 1541"/>
                  <a:gd name="T1" fmla="*/ 727 h 1455"/>
                  <a:gd name="T2" fmla="*/ 1098 w 1541"/>
                  <a:gd name="T3" fmla="*/ 574 h 1455"/>
                  <a:gd name="T4" fmla="*/ 1262 w 1541"/>
                  <a:gd name="T5" fmla="*/ 383 h 1455"/>
                  <a:gd name="T6" fmla="*/ 1426 w 1541"/>
                  <a:gd name="T7" fmla="*/ 191 h 1455"/>
                  <a:gd name="T8" fmla="*/ 1524 w 1541"/>
                  <a:gd name="T9" fmla="*/ 76 h 1455"/>
                  <a:gd name="T10" fmla="*/ 1540 w 1541"/>
                  <a:gd name="T11" fmla="*/ 38 h 1455"/>
                  <a:gd name="T12" fmla="*/ 1459 w 1541"/>
                  <a:gd name="T13" fmla="*/ 0 h 1455"/>
                  <a:gd name="T14" fmla="*/ 1401 w 1541"/>
                  <a:gd name="T15" fmla="*/ 10 h 1455"/>
                  <a:gd name="T16" fmla="*/ 1229 w 1541"/>
                  <a:gd name="T17" fmla="*/ 191 h 1455"/>
                  <a:gd name="T18" fmla="*/ 1065 w 1541"/>
                  <a:gd name="T19" fmla="*/ 383 h 1455"/>
                  <a:gd name="T20" fmla="*/ 902 w 1541"/>
                  <a:gd name="T21" fmla="*/ 574 h 1455"/>
                  <a:gd name="T22" fmla="*/ 836 w 1541"/>
                  <a:gd name="T23" fmla="*/ 651 h 1455"/>
                  <a:gd name="T24" fmla="*/ 745 w 1541"/>
                  <a:gd name="T25" fmla="*/ 680 h 1455"/>
                  <a:gd name="T26" fmla="*/ 672 w 1541"/>
                  <a:gd name="T27" fmla="*/ 612 h 1455"/>
                  <a:gd name="T28" fmla="*/ 573 w 1541"/>
                  <a:gd name="T29" fmla="*/ 498 h 1455"/>
                  <a:gd name="T30" fmla="*/ 475 w 1541"/>
                  <a:gd name="T31" fmla="*/ 383 h 1455"/>
                  <a:gd name="T32" fmla="*/ 376 w 1541"/>
                  <a:gd name="T33" fmla="*/ 268 h 1455"/>
                  <a:gd name="T34" fmla="*/ 278 w 1541"/>
                  <a:gd name="T35" fmla="*/ 153 h 1455"/>
                  <a:gd name="T36" fmla="*/ 180 w 1541"/>
                  <a:gd name="T37" fmla="*/ 38 h 1455"/>
                  <a:gd name="T38" fmla="*/ 139 w 1541"/>
                  <a:gd name="T39" fmla="*/ 10 h 1455"/>
                  <a:gd name="T40" fmla="*/ 25 w 1541"/>
                  <a:gd name="T41" fmla="*/ 10 h 1455"/>
                  <a:gd name="T42" fmla="*/ 0 w 1541"/>
                  <a:gd name="T43" fmla="*/ 38 h 1455"/>
                  <a:gd name="T44" fmla="*/ 147 w 1541"/>
                  <a:gd name="T45" fmla="*/ 229 h 1455"/>
                  <a:gd name="T46" fmla="*/ 311 w 1541"/>
                  <a:gd name="T47" fmla="*/ 421 h 1455"/>
                  <a:gd name="T48" fmla="*/ 475 w 1541"/>
                  <a:gd name="T49" fmla="*/ 612 h 1455"/>
                  <a:gd name="T50" fmla="*/ 540 w 1541"/>
                  <a:gd name="T51" fmla="*/ 689 h 1455"/>
                  <a:gd name="T52" fmla="*/ 540 w 1541"/>
                  <a:gd name="T53" fmla="*/ 765 h 1455"/>
                  <a:gd name="T54" fmla="*/ 442 w 1541"/>
                  <a:gd name="T55" fmla="*/ 881 h 1455"/>
                  <a:gd name="T56" fmla="*/ 344 w 1541"/>
                  <a:gd name="T57" fmla="*/ 995 h 1455"/>
                  <a:gd name="T58" fmla="*/ 245 w 1541"/>
                  <a:gd name="T59" fmla="*/ 1110 h 1455"/>
                  <a:gd name="T60" fmla="*/ 147 w 1541"/>
                  <a:gd name="T61" fmla="*/ 1225 h 1455"/>
                  <a:gd name="T62" fmla="*/ 49 w 1541"/>
                  <a:gd name="T63" fmla="*/ 1340 h 1455"/>
                  <a:gd name="T64" fmla="*/ 0 w 1541"/>
                  <a:gd name="T65" fmla="*/ 1417 h 1455"/>
                  <a:gd name="T66" fmla="*/ 25 w 1541"/>
                  <a:gd name="T67" fmla="*/ 1446 h 1455"/>
                  <a:gd name="T68" fmla="*/ 139 w 1541"/>
                  <a:gd name="T69" fmla="*/ 1446 h 1455"/>
                  <a:gd name="T70" fmla="*/ 213 w 1541"/>
                  <a:gd name="T71" fmla="*/ 1378 h 1455"/>
                  <a:gd name="T72" fmla="*/ 376 w 1541"/>
                  <a:gd name="T73" fmla="*/ 1187 h 1455"/>
                  <a:gd name="T74" fmla="*/ 540 w 1541"/>
                  <a:gd name="T75" fmla="*/ 995 h 1455"/>
                  <a:gd name="T76" fmla="*/ 704 w 1541"/>
                  <a:gd name="T77" fmla="*/ 803 h 1455"/>
                  <a:gd name="T78" fmla="*/ 745 w 1541"/>
                  <a:gd name="T79" fmla="*/ 775 h 1455"/>
                  <a:gd name="T80" fmla="*/ 836 w 1541"/>
                  <a:gd name="T81" fmla="*/ 803 h 1455"/>
                  <a:gd name="T82" fmla="*/ 934 w 1541"/>
                  <a:gd name="T83" fmla="*/ 919 h 1455"/>
                  <a:gd name="T84" fmla="*/ 1032 w 1541"/>
                  <a:gd name="T85" fmla="*/ 1034 h 1455"/>
                  <a:gd name="T86" fmla="*/ 1131 w 1541"/>
                  <a:gd name="T87" fmla="*/ 1148 h 1455"/>
                  <a:gd name="T88" fmla="*/ 1229 w 1541"/>
                  <a:gd name="T89" fmla="*/ 1263 h 1455"/>
                  <a:gd name="T90" fmla="*/ 1327 w 1541"/>
                  <a:gd name="T91" fmla="*/ 1378 h 1455"/>
                  <a:gd name="T92" fmla="*/ 1401 w 1541"/>
                  <a:gd name="T93" fmla="*/ 1446 h 1455"/>
                  <a:gd name="T94" fmla="*/ 1459 w 1541"/>
                  <a:gd name="T95" fmla="*/ 1454 h 1455"/>
                  <a:gd name="T96" fmla="*/ 1540 w 1541"/>
                  <a:gd name="T97" fmla="*/ 1417 h 1455"/>
                  <a:gd name="T98" fmla="*/ 1000 w 1541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1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7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0" y="51"/>
                      <a:pt x="1540" y="38"/>
                    </a:cubicBezTo>
                    <a:lnTo>
                      <a:pt x="1540" y="38"/>
                    </a:lnTo>
                    <a:cubicBezTo>
                      <a:pt x="1540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499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1" y="25"/>
                      <a:pt x="1360" y="38"/>
                    </a:cubicBezTo>
                    <a:lnTo>
                      <a:pt x="1327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8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8" y="686"/>
                      <a:pt x="762" y="686"/>
                      <a:pt x="745" y="680"/>
                    </a:cubicBezTo>
                    <a:lnTo>
                      <a:pt x="745" y="680"/>
                    </a:lnTo>
                    <a:cubicBezTo>
                      <a:pt x="729" y="673"/>
                      <a:pt x="716" y="663"/>
                      <a:pt x="704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3" y="498"/>
                    </a:lnTo>
                    <a:lnTo>
                      <a:pt x="540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2" y="344"/>
                    </a:lnTo>
                    <a:lnTo>
                      <a:pt x="409" y="306"/>
                    </a:lnTo>
                    <a:lnTo>
                      <a:pt x="376" y="268"/>
                    </a:lnTo>
                    <a:lnTo>
                      <a:pt x="344" y="229"/>
                    </a:lnTo>
                    <a:lnTo>
                      <a:pt x="311" y="191"/>
                    </a:lnTo>
                    <a:lnTo>
                      <a:pt x="278" y="153"/>
                    </a:lnTo>
                    <a:lnTo>
                      <a:pt x="245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69" y="25"/>
                      <a:pt x="156" y="15"/>
                      <a:pt x="139" y="10"/>
                    </a:cubicBezTo>
                    <a:lnTo>
                      <a:pt x="139" y="10"/>
                    </a:lnTo>
                    <a:cubicBezTo>
                      <a:pt x="123" y="3"/>
                      <a:pt x="103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5" y="63"/>
                      <a:pt x="17" y="76"/>
                    </a:cubicBezTo>
                    <a:lnTo>
                      <a:pt x="114" y="191"/>
                    </a:lnTo>
                    <a:lnTo>
                      <a:pt x="147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1" y="421"/>
                    </a:lnTo>
                    <a:lnTo>
                      <a:pt x="344" y="459"/>
                    </a:lnTo>
                    <a:lnTo>
                      <a:pt x="442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0" y="689"/>
                    </a:lnTo>
                    <a:lnTo>
                      <a:pt x="540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0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2" y="881"/>
                    </a:lnTo>
                    <a:lnTo>
                      <a:pt x="409" y="919"/>
                    </a:lnTo>
                    <a:lnTo>
                      <a:pt x="376" y="957"/>
                    </a:lnTo>
                    <a:lnTo>
                      <a:pt x="344" y="995"/>
                    </a:lnTo>
                    <a:lnTo>
                      <a:pt x="311" y="1034"/>
                    </a:lnTo>
                    <a:lnTo>
                      <a:pt x="278" y="1071"/>
                    </a:lnTo>
                    <a:lnTo>
                      <a:pt x="245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7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5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3" y="1454"/>
                      <a:pt x="123" y="1452"/>
                      <a:pt x="139" y="1446"/>
                    </a:cubicBezTo>
                    <a:lnTo>
                      <a:pt x="139" y="1446"/>
                    </a:lnTo>
                    <a:cubicBezTo>
                      <a:pt x="156" y="1439"/>
                      <a:pt x="169" y="1429"/>
                      <a:pt x="180" y="1417"/>
                    </a:cubicBezTo>
                    <a:lnTo>
                      <a:pt x="213" y="1378"/>
                    </a:lnTo>
                    <a:lnTo>
                      <a:pt x="245" y="1340"/>
                    </a:lnTo>
                    <a:lnTo>
                      <a:pt x="344" y="1225"/>
                    </a:lnTo>
                    <a:lnTo>
                      <a:pt x="376" y="1187"/>
                    </a:lnTo>
                    <a:lnTo>
                      <a:pt x="409" y="1148"/>
                    </a:lnTo>
                    <a:lnTo>
                      <a:pt x="508" y="1034"/>
                    </a:lnTo>
                    <a:lnTo>
                      <a:pt x="540" y="995"/>
                    </a:lnTo>
                    <a:lnTo>
                      <a:pt x="573" y="957"/>
                    </a:lnTo>
                    <a:lnTo>
                      <a:pt x="672" y="842"/>
                    </a:lnTo>
                    <a:lnTo>
                      <a:pt x="704" y="803"/>
                    </a:lnTo>
                    <a:lnTo>
                      <a:pt x="704" y="803"/>
                    </a:lnTo>
                    <a:cubicBezTo>
                      <a:pt x="716" y="791"/>
                      <a:pt x="729" y="781"/>
                      <a:pt x="745" y="775"/>
                    </a:cubicBezTo>
                    <a:lnTo>
                      <a:pt x="745" y="775"/>
                    </a:lnTo>
                    <a:cubicBezTo>
                      <a:pt x="762" y="769"/>
                      <a:pt x="778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6" y="803"/>
                    </a:cubicBezTo>
                    <a:lnTo>
                      <a:pt x="868" y="842"/>
                    </a:lnTo>
                    <a:lnTo>
                      <a:pt x="902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7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1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499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0" y="1429"/>
                      <a:pt x="1540" y="1417"/>
                    </a:cubicBezTo>
                    <a:lnTo>
                      <a:pt x="1540" y="1417"/>
                    </a:lnTo>
                    <a:cubicBezTo>
                      <a:pt x="1540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64" name="Freeform 569">
                <a:extLst>
                  <a:ext uri="{FF2B5EF4-FFF2-40B4-BE49-F238E27FC236}">
                    <a16:creationId xmlns="" xmlns:a16="http://schemas.microsoft.com/office/drawing/2014/main" id="{40F34173-6CC6-CE4D-8F3C-15B16BBA0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04138" y="5013325"/>
                <a:ext cx="147637" cy="301625"/>
              </a:xfrm>
              <a:custGeom>
                <a:avLst/>
                <a:gdLst>
                  <a:gd name="T0" fmla="*/ 410 w 411"/>
                  <a:gd name="T1" fmla="*/ 240 h 837"/>
                  <a:gd name="T2" fmla="*/ 410 w 411"/>
                  <a:gd name="T3" fmla="*/ 240 h 837"/>
                  <a:gd name="T4" fmla="*/ 401 w 411"/>
                  <a:gd name="T5" fmla="*/ 236 h 837"/>
                  <a:gd name="T6" fmla="*/ 401 w 411"/>
                  <a:gd name="T7" fmla="*/ 236 h 837"/>
                  <a:gd name="T8" fmla="*/ 353 w 411"/>
                  <a:gd name="T9" fmla="*/ 236 h 837"/>
                  <a:gd name="T10" fmla="*/ 353 w 411"/>
                  <a:gd name="T11" fmla="*/ 236 h 837"/>
                  <a:gd name="T12" fmla="*/ 311 w 411"/>
                  <a:gd name="T13" fmla="*/ 265 h 837"/>
                  <a:gd name="T14" fmla="*/ 279 w 411"/>
                  <a:gd name="T15" fmla="*/ 303 h 837"/>
                  <a:gd name="T16" fmla="*/ 246 w 411"/>
                  <a:gd name="T17" fmla="*/ 342 h 837"/>
                  <a:gd name="T18" fmla="*/ 214 w 411"/>
                  <a:gd name="T19" fmla="*/ 380 h 837"/>
                  <a:gd name="T20" fmla="*/ 214 w 411"/>
                  <a:gd name="T21" fmla="*/ 380 h 837"/>
                  <a:gd name="T22" fmla="*/ 197 w 411"/>
                  <a:gd name="T23" fmla="*/ 418 h 837"/>
                  <a:gd name="T24" fmla="*/ 197 w 411"/>
                  <a:gd name="T25" fmla="*/ 418 h 837"/>
                  <a:gd name="T26" fmla="*/ 214 w 411"/>
                  <a:gd name="T27" fmla="*/ 456 h 837"/>
                  <a:gd name="T28" fmla="*/ 246 w 411"/>
                  <a:gd name="T29" fmla="*/ 494 h 837"/>
                  <a:gd name="T30" fmla="*/ 279 w 411"/>
                  <a:gd name="T31" fmla="*/ 533 h 837"/>
                  <a:gd name="T32" fmla="*/ 311 w 411"/>
                  <a:gd name="T33" fmla="*/ 571 h 837"/>
                  <a:gd name="T34" fmla="*/ 311 w 411"/>
                  <a:gd name="T35" fmla="*/ 571 h 837"/>
                  <a:gd name="T36" fmla="*/ 353 w 411"/>
                  <a:gd name="T37" fmla="*/ 600 h 837"/>
                  <a:gd name="T38" fmla="*/ 353 w 411"/>
                  <a:gd name="T39" fmla="*/ 600 h 837"/>
                  <a:gd name="T40" fmla="*/ 401 w 411"/>
                  <a:gd name="T41" fmla="*/ 600 h 837"/>
                  <a:gd name="T42" fmla="*/ 401 w 411"/>
                  <a:gd name="T43" fmla="*/ 600 h 837"/>
                  <a:gd name="T44" fmla="*/ 410 w 411"/>
                  <a:gd name="T45" fmla="*/ 596 h 837"/>
                  <a:gd name="T46" fmla="*/ 410 w 411"/>
                  <a:gd name="T47" fmla="*/ 826 h 837"/>
                  <a:gd name="T48" fmla="*/ 410 w 411"/>
                  <a:gd name="T49" fmla="*/ 826 h 837"/>
                  <a:gd name="T50" fmla="*/ 401 w 411"/>
                  <a:gd name="T51" fmla="*/ 829 h 837"/>
                  <a:gd name="T52" fmla="*/ 401 w 411"/>
                  <a:gd name="T53" fmla="*/ 829 h 837"/>
                  <a:gd name="T54" fmla="*/ 353 w 411"/>
                  <a:gd name="T55" fmla="*/ 829 h 837"/>
                  <a:gd name="T56" fmla="*/ 353 w 411"/>
                  <a:gd name="T57" fmla="*/ 829 h 837"/>
                  <a:gd name="T58" fmla="*/ 311 w 411"/>
                  <a:gd name="T59" fmla="*/ 801 h 837"/>
                  <a:gd name="T60" fmla="*/ 246 w 411"/>
                  <a:gd name="T61" fmla="*/ 725 h 837"/>
                  <a:gd name="T62" fmla="*/ 214 w 411"/>
                  <a:gd name="T63" fmla="*/ 686 h 837"/>
                  <a:gd name="T64" fmla="*/ 181 w 411"/>
                  <a:gd name="T65" fmla="*/ 648 h 837"/>
                  <a:gd name="T66" fmla="*/ 83 w 411"/>
                  <a:gd name="T67" fmla="*/ 533 h 837"/>
                  <a:gd name="T68" fmla="*/ 50 w 411"/>
                  <a:gd name="T69" fmla="*/ 494 h 837"/>
                  <a:gd name="T70" fmla="*/ 17 w 411"/>
                  <a:gd name="T71" fmla="*/ 456 h 837"/>
                  <a:gd name="T72" fmla="*/ 17 w 411"/>
                  <a:gd name="T73" fmla="*/ 456 h 837"/>
                  <a:gd name="T74" fmla="*/ 0 w 411"/>
                  <a:gd name="T75" fmla="*/ 418 h 837"/>
                  <a:gd name="T76" fmla="*/ 0 w 411"/>
                  <a:gd name="T77" fmla="*/ 418 h 837"/>
                  <a:gd name="T78" fmla="*/ 17 w 411"/>
                  <a:gd name="T79" fmla="*/ 380 h 837"/>
                  <a:gd name="T80" fmla="*/ 50 w 411"/>
                  <a:gd name="T81" fmla="*/ 342 h 837"/>
                  <a:gd name="T82" fmla="*/ 83 w 411"/>
                  <a:gd name="T83" fmla="*/ 303 h 837"/>
                  <a:gd name="T84" fmla="*/ 115 w 411"/>
                  <a:gd name="T85" fmla="*/ 265 h 837"/>
                  <a:gd name="T86" fmla="*/ 148 w 411"/>
                  <a:gd name="T87" fmla="*/ 227 h 837"/>
                  <a:gd name="T88" fmla="*/ 181 w 411"/>
                  <a:gd name="T89" fmla="*/ 188 h 837"/>
                  <a:gd name="T90" fmla="*/ 214 w 411"/>
                  <a:gd name="T91" fmla="*/ 150 h 837"/>
                  <a:gd name="T92" fmla="*/ 246 w 411"/>
                  <a:gd name="T93" fmla="*/ 112 h 837"/>
                  <a:gd name="T94" fmla="*/ 279 w 411"/>
                  <a:gd name="T95" fmla="*/ 74 h 837"/>
                  <a:gd name="T96" fmla="*/ 311 w 411"/>
                  <a:gd name="T97" fmla="*/ 35 h 837"/>
                  <a:gd name="T98" fmla="*/ 311 w 411"/>
                  <a:gd name="T99" fmla="*/ 35 h 837"/>
                  <a:gd name="T100" fmla="*/ 353 w 411"/>
                  <a:gd name="T101" fmla="*/ 6 h 837"/>
                  <a:gd name="T102" fmla="*/ 353 w 411"/>
                  <a:gd name="T103" fmla="*/ 6 h 837"/>
                  <a:gd name="T104" fmla="*/ 401 w 411"/>
                  <a:gd name="T105" fmla="*/ 6 h 837"/>
                  <a:gd name="T106" fmla="*/ 401 w 411"/>
                  <a:gd name="T107" fmla="*/ 6 h 837"/>
                  <a:gd name="T108" fmla="*/ 410 w 411"/>
                  <a:gd name="T109" fmla="*/ 10 h 837"/>
                  <a:gd name="T110" fmla="*/ 410 w 411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410" y="240"/>
                    </a:moveTo>
                    <a:lnTo>
                      <a:pt x="410" y="240"/>
                    </a:lnTo>
                    <a:cubicBezTo>
                      <a:pt x="407" y="239"/>
                      <a:pt x="404" y="237"/>
                      <a:pt x="401" y="236"/>
                    </a:cubicBezTo>
                    <a:lnTo>
                      <a:pt x="401" y="236"/>
                    </a:lnTo>
                    <a:cubicBezTo>
                      <a:pt x="386" y="230"/>
                      <a:pt x="369" y="230"/>
                      <a:pt x="353" y="236"/>
                    </a:cubicBezTo>
                    <a:lnTo>
                      <a:pt x="353" y="236"/>
                    </a:lnTo>
                    <a:cubicBezTo>
                      <a:pt x="336" y="242"/>
                      <a:pt x="323" y="252"/>
                      <a:pt x="311" y="265"/>
                    </a:cubicBezTo>
                    <a:lnTo>
                      <a:pt x="279" y="303"/>
                    </a:lnTo>
                    <a:lnTo>
                      <a:pt x="246" y="342"/>
                    </a:lnTo>
                    <a:lnTo>
                      <a:pt x="214" y="380"/>
                    </a:lnTo>
                    <a:lnTo>
                      <a:pt x="214" y="380"/>
                    </a:lnTo>
                    <a:cubicBezTo>
                      <a:pt x="202" y="392"/>
                      <a:pt x="197" y="405"/>
                      <a:pt x="197" y="418"/>
                    </a:cubicBezTo>
                    <a:lnTo>
                      <a:pt x="197" y="418"/>
                    </a:lnTo>
                    <a:cubicBezTo>
                      <a:pt x="197" y="431"/>
                      <a:pt x="202" y="443"/>
                      <a:pt x="214" y="456"/>
                    </a:cubicBezTo>
                    <a:lnTo>
                      <a:pt x="246" y="494"/>
                    </a:lnTo>
                    <a:lnTo>
                      <a:pt x="279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3" y="584"/>
                      <a:pt x="336" y="594"/>
                      <a:pt x="353" y="600"/>
                    </a:cubicBezTo>
                    <a:lnTo>
                      <a:pt x="353" y="600"/>
                    </a:lnTo>
                    <a:cubicBezTo>
                      <a:pt x="369" y="606"/>
                      <a:pt x="386" y="606"/>
                      <a:pt x="401" y="600"/>
                    </a:cubicBezTo>
                    <a:lnTo>
                      <a:pt x="401" y="600"/>
                    </a:lnTo>
                    <a:cubicBezTo>
                      <a:pt x="404" y="599"/>
                      <a:pt x="407" y="598"/>
                      <a:pt x="410" y="596"/>
                    </a:cubicBezTo>
                    <a:lnTo>
                      <a:pt x="410" y="826"/>
                    </a:lnTo>
                    <a:lnTo>
                      <a:pt x="410" y="826"/>
                    </a:lnTo>
                    <a:cubicBezTo>
                      <a:pt x="407" y="828"/>
                      <a:pt x="404" y="829"/>
                      <a:pt x="401" y="829"/>
                    </a:cubicBezTo>
                    <a:lnTo>
                      <a:pt x="401" y="829"/>
                    </a:lnTo>
                    <a:cubicBezTo>
                      <a:pt x="386" y="836"/>
                      <a:pt x="369" y="836"/>
                      <a:pt x="353" y="829"/>
                    </a:cubicBezTo>
                    <a:lnTo>
                      <a:pt x="353" y="829"/>
                    </a:lnTo>
                    <a:cubicBezTo>
                      <a:pt x="336" y="824"/>
                      <a:pt x="323" y="814"/>
                      <a:pt x="311" y="801"/>
                    </a:cubicBezTo>
                    <a:lnTo>
                      <a:pt x="246" y="725"/>
                    </a:lnTo>
                    <a:lnTo>
                      <a:pt x="214" y="686"/>
                    </a:lnTo>
                    <a:lnTo>
                      <a:pt x="181" y="648"/>
                    </a:lnTo>
                    <a:lnTo>
                      <a:pt x="83" y="533"/>
                    </a:lnTo>
                    <a:lnTo>
                      <a:pt x="50" y="494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6" y="392"/>
                      <a:pt x="17" y="380"/>
                    </a:cubicBezTo>
                    <a:lnTo>
                      <a:pt x="50" y="342"/>
                    </a:lnTo>
                    <a:lnTo>
                      <a:pt x="83" y="303"/>
                    </a:lnTo>
                    <a:lnTo>
                      <a:pt x="115" y="265"/>
                    </a:lnTo>
                    <a:lnTo>
                      <a:pt x="148" y="227"/>
                    </a:lnTo>
                    <a:lnTo>
                      <a:pt x="181" y="188"/>
                    </a:lnTo>
                    <a:lnTo>
                      <a:pt x="214" y="150"/>
                    </a:lnTo>
                    <a:lnTo>
                      <a:pt x="246" y="112"/>
                    </a:lnTo>
                    <a:lnTo>
                      <a:pt x="279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3" y="22"/>
                      <a:pt x="336" y="13"/>
                      <a:pt x="353" y="6"/>
                    </a:cubicBezTo>
                    <a:lnTo>
                      <a:pt x="353" y="6"/>
                    </a:lnTo>
                    <a:cubicBezTo>
                      <a:pt x="369" y="0"/>
                      <a:pt x="386" y="0"/>
                      <a:pt x="401" y="6"/>
                    </a:cubicBezTo>
                    <a:lnTo>
                      <a:pt x="401" y="6"/>
                    </a:lnTo>
                    <a:cubicBezTo>
                      <a:pt x="404" y="8"/>
                      <a:pt x="407" y="9"/>
                      <a:pt x="410" y="10"/>
                    </a:cubicBezTo>
                    <a:lnTo>
                      <a:pt x="410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5" name="Freeform 570">
                <a:extLst>
                  <a:ext uri="{FF2B5EF4-FFF2-40B4-BE49-F238E27FC236}">
                    <a16:creationId xmlns="" xmlns:a16="http://schemas.microsoft.com/office/drawing/2014/main" id="{17290000-41E2-CE4C-8FD7-5696FC182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04138" y="5013325"/>
                <a:ext cx="147637" cy="301625"/>
              </a:xfrm>
              <a:custGeom>
                <a:avLst/>
                <a:gdLst>
                  <a:gd name="T0" fmla="*/ 353 w 411"/>
                  <a:gd name="T1" fmla="*/ 6 h 837"/>
                  <a:gd name="T2" fmla="*/ 353 w 411"/>
                  <a:gd name="T3" fmla="*/ 6 h 837"/>
                  <a:gd name="T4" fmla="*/ 311 w 411"/>
                  <a:gd name="T5" fmla="*/ 35 h 837"/>
                  <a:gd name="T6" fmla="*/ 279 w 411"/>
                  <a:gd name="T7" fmla="*/ 74 h 837"/>
                  <a:gd name="T8" fmla="*/ 246 w 411"/>
                  <a:gd name="T9" fmla="*/ 112 h 837"/>
                  <a:gd name="T10" fmla="*/ 214 w 411"/>
                  <a:gd name="T11" fmla="*/ 150 h 837"/>
                  <a:gd name="T12" fmla="*/ 181 w 411"/>
                  <a:gd name="T13" fmla="*/ 188 h 837"/>
                  <a:gd name="T14" fmla="*/ 148 w 411"/>
                  <a:gd name="T15" fmla="*/ 227 h 837"/>
                  <a:gd name="T16" fmla="*/ 115 w 411"/>
                  <a:gd name="T17" fmla="*/ 265 h 837"/>
                  <a:gd name="T18" fmla="*/ 83 w 411"/>
                  <a:gd name="T19" fmla="*/ 303 h 837"/>
                  <a:gd name="T20" fmla="*/ 50 w 411"/>
                  <a:gd name="T21" fmla="*/ 342 h 837"/>
                  <a:gd name="T22" fmla="*/ 17 w 411"/>
                  <a:gd name="T23" fmla="*/ 380 h 837"/>
                  <a:gd name="T24" fmla="*/ 17 w 411"/>
                  <a:gd name="T25" fmla="*/ 380 h 837"/>
                  <a:gd name="T26" fmla="*/ 0 w 411"/>
                  <a:gd name="T27" fmla="*/ 418 h 837"/>
                  <a:gd name="T28" fmla="*/ 0 w 411"/>
                  <a:gd name="T29" fmla="*/ 418 h 837"/>
                  <a:gd name="T30" fmla="*/ 17 w 411"/>
                  <a:gd name="T31" fmla="*/ 456 h 837"/>
                  <a:gd name="T32" fmla="*/ 50 w 411"/>
                  <a:gd name="T33" fmla="*/ 494 h 837"/>
                  <a:gd name="T34" fmla="*/ 83 w 411"/>
                  <a:gd name="T35" fmla="*/ 533 h 837"/>
                  <a:gd name="T36" fmla="*/ 181 w 411"/>
                  <a:gd name="T37" fmla="*/ 648 h 837"/>
                  <a:gd name="T38" fmla="*/ 214 w 411"/>
                  <a:gd name="T39" fmla="*/ 686 h 837"/>
                  <a:gd name="T40" fmla="*/ 246 w 411"/>
                  <a:gd name="T41" fmla="*/ 725 h 837"/>
                  <a:gd name="T42" fmla="*/ 311 w 411"/>
                  <a:gd name="T43" fmla="*/ 801 h 837"/>
                  <a:gd name="T44" fmla="*/ 311 w 411"/>
                  <a:gd name="T45" fmla="*/ 801 h 837"/>
                  <a:gd name="T46" fmla="*/ 353 w 411"/>
                  <a:gd name="T47" fmla="*/ 829 h 837"/>
                  <a:gd name="T48" fmla="*/ 353 w 411"/>
                  <a:gd name="T49" fmla="*/ 829 h 837"/>
                  <a:gd name="T50" fmla="*/ 401 w 411"/>
                  <a:gd name="T51" fmla="*/ 829 h 837"/>
                  <a:gd name="T52" fmla="*/ 401 w 411"/>
                  <a:gd name="T53" fmla="*/ 829 h 837"/>
                  <a:gd name="T54" fmla="*/ 410 w 411"/>
                  <a:gd name="T55" fmla="*/ 826 h 837"/>
                  <a:gd name="T56" fmla="*/ 410 w 411"/>
                  <a:gd name="T57" fmla="*/ 596 h 837"/>
                  <a:gd name="T58" fmla="*/ 410 w 411"/>
                  <a:gd name="T59" fmla="*/ 596 h 837"/>
                  <a:gd name="T60" fmla="*/ 401 w 411"/>
                  <a:gd name="T61" fmla="*/ 600 h 837"/>
                  <a:gd name="T62" fmla="*/ 401 w 411"/>
                  <a:gd name="T63" fmla="*/ 600 h 837"/>
                  <a:gd name="T64" fmla="*/ 353 w 411"/>
                  <a:gd name="T65" fmla="*/ 600 h 837"/>
                  <a:gd name="T66" fmla="*/ 353 w 411"/>
                  <a:gd name="T67" fmla="*/ 600 h 837"/>
                  <a:gd name="T68" fmla="*/ 311 w 411"/>
                  <a:gd name="T69" fmla="*/ 572 h 837"/>
                  <a:gd name="T70" fmla="*/ 279 w 411"/>
                  <a:gd name="T71" fmla="*/ 533 h 837"/>
                  <a:gd name="T72" fmla="*/ 246 w 411"/>
                  <a:gd name="T73" fmla="*/ 494 h 837"/>
                  <a:gd name="T74" fmla="*/ 214 w 411"/>
                  <a:gd name="T75" fmla="*/ 456 h 837"/>
                  <a:gd name="T76" fmla="*/ 214 w 411"/>
                  <a:gd name="T77" fmla="*/ 456 h 837"/>
                  <a:gd name="T78" fmla="*/ 197 w 411"/>
                  <a:gd name="T79" fmla="*/ 418 h 837"/>
                  <a:gd name="T80" fmla="*/ 197 w 411"/>
                  <a:gd name="T81" fmla="*/ 418 h 837"/>
                  <a:gd name="T82" fmla="*/ 214 w 411"/>
                  <a:gd name="T83" fmla="*/ 380 h 837"/>
                  <a:gd name="T84" fmla="*/ 246 w 411"/>
                  <a:gd name="T85" fmla="*/ 342 h 837"/>
                  <a:gd name="T86" fmla="*/ 279 w 411"/>
                  <a:gd name="T87" fmla="*/ 303 h 837"/>
                  <a:gd name="T88" fmla="*/ 311 w 411"/>
                  <a:gd name="T89" fmla="*/ 265 h 837"/>
                  <a:gd name="T90" fmla="*/ 311 w 411"/>
                  <a:gd name="T91" fmla="*/ 265 h 837"/>
                  <a:gd name="T92" fmla="*/ 353 w 411"/>
                  <a:gd name="T93" fmla="*/ 236 h 837"/>
                  <a:gd name="T94" fmla="*/ 353 w 411"/>
                  <a:gd name="T95" fmla="*/ 236 h 837"/>
                  <a:gd name="T96" fmla="*/ 401 w 411"/>
                  <a:gd name="T97" fmla="*/ 236 h 837"/>
                  <a:gd name="T98" fmla="*/ 401 w 411"/>
                  <a:gd name="T99" fmla="*/ 236 h 837"/>
                  <a:gd name="T100" fmla="*/ 410 w 411"/>
                  <a:gd name="T101" fmla="*/ 240 h 837"/>
                  <a:gd name="T102" fmla="*/ 410 w 411"/>
                  <a:gd name="T103" fmla="*/ 10 h 837"/>
                  <a:gd name="T104" fmla="*/ 410 w 411"/>
                  <a:gd name="T105" fmla="*/ 10 h 837"/>
                  <a:gd name="T106" fmla="*/ 401 w 411"/>
                  <a:gd name="T107" fmla="*/ 6 h 837"/>
                  <a:gd name="T108" fmla="*/ 401 w 411"/>
                  <a:gd name="T109" fmla="*/ 6 h 837"/>
                  <a:gd name="T110" fmla="*/ 353 w 411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353" y="6"/>
                    </a:moveTo>
                    <a:lnTo>
                      <a:pt x="353" y="6"/>
                    </a:lnTo>
                    <a:cubicBezTo>
                      <a:pt x="336" y="13"/>
                      <a:pt x="323" y="22"/>
                      <a:pt x="311" y="35"/>
                    </a:cubicBezTo>
                    <a:lnTo>
                      <a:pt x="279" y="74"/>
                    </a:lnTo>
                    <a:lnTo>
                      <a:pt x="246" y="112"/>
                    </a:lnTo>
                    <a:lnTo>
                      <a:pt x="214" y="150"/>
                    </a:lnTo>
                    <a:lnTo>
                      <a:pt x="181" y="188"/>
                    </a:lnTo>
                    <a:lnTo>
                      <a:pt x="148" y="227"/>
                    </a:lnTo>
                    <a:lnTo>
                      <a:pt x="115" y="265"/>
                    </a:lnTo>
                    <a:lnTo>
                      <a:pt x="83" y="303"/>
                    </a:lnTo>
                    <a:lnTo>
                      <a:pt x="50" y="342"/>
                    </a:lnTo>
                    <a:lnTo>
                      <a:pt x="17" y="380"/>
                    </a:lnTo>
                    <a:lnTo>
                      <a:pt x="17" y="380"/>
                    </a:lnTo>
                    <a:cubicBezTo>
                      <a:pt x="6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6" y="443"/>
                      <a:pt x="17" y="456"/>
                    </a:cubicBezTo>
                    <a:lnTo>
                      <a:pt x="50" y="494"/>
                    </a:lnTo>
                    <a:lnTo>
                      <a:pt x="83" y="533"/>
                    </a:lnTo>
                    <a:lnTo>
                      <a:pt x="181" y="648"/>
                    </a:lnTo>
                    <a:lnTo>
                      <a:pt x="214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3" y="814"/>
                      <a:pt x="336" y="824"/>
                      <a:pt x="353" y="829"/>
                    </a:cubicBezTo>
                    <a:lnTo>
                      <a:pt x="353" y="829"/>
                    </a:lnTo>
                    <a:cubicBezTo>
                      <a:pt x="369" y="836"/>
                      <a:pt x="386" y="836"/>
                      <a:pt x="401" y="829"/>
                    </a:cubicBezTo>
                    <a:lnTo>
                      <a:pt x="401" y="829"/>
                    </a:lnTo>
                    <a:cubicBezTo>
                      <a:pt x="404" y="829"/>
                      <a:pt x="407" y="828"/>
                      <a:pt x="410" y="826"/>
                    </a:cubicBezTo>
                    <a:lnTo>
                      <a:pt x="410" y="596"/>
                    </a:lnTo>
                    <a:lnTo>
                      <a:pt x="410" y="596"/>
                    </a:lnTo>
                    <a:cubicBezTo>
                      <a:pt x="407" y="598"/>
                      <a:pt x="404" y="599"/>
                      <a:pt x="401" y="600"/>
                    </a:cubicBezTo>
                    <a:lnTo>
                      <a:pt x="401" y="600"/>
                    </a:lnTo>
                    <a:cubicBezTo>
                      <a:pt x="386" y="606"/>
                      <a:pt x="369" y="606"/>
                      <a:pt x="353" y="600"/>
                    </a:cubicBezTo>
                    <a:lnTo>
                      <a:pt x="353" y="600"/>
                    </a:lnTo>
                    <a:cubicBezTo>
                      <a:pt x="336" y="594"/>
                      <a:pt x="323" y="584"/>
                      <a:pt x="311" y="572"/>
                    </a:cubicBezTo>
                    <a:lnTo>
                      <a:pt x="279" y="533"/>
                    </a:lnTo>
                    <a:lnTo>
                      <a:pt x="246" y="494"/>
                    </a:lnTo>
                    <a:lnTo>
                      <a:pt x="214" y="456"/>
                    </a:lnTo>
                    <a:lnTo>
                      <a:pt x="214" y="456"/>
                    </a:lnTo>
                    <a:cubicBezTo>
                      <a:pt x="202" y="443"/>
                      <a:pt x="197" y="431"/>
                      <a:pt x="197" y="418"/>
                    </a:cubicBezTo>
                    <a:lnTo>
                      <a:pt x="197" y="418"/>
                    </a:lnTo>
                    <a:cubicBezTo>
                      <a:pt x="197" y="405"/>
                      <a:pt x="202" y="392"/>
                      <a:pt x="214" y="380"/>
                    </a:cubicBezTo>
                    <a:lnTo>
                      <a:pt x="246" y="342"/>
                    </a:lnTo>
                    <a:lnTo>
                      <a:pt x="279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3" y="252"/>
                      <a:pt x="336" y="242"/>
                      <a:pt x="353" y="236"/>
                    </a:cubicBezTo>
                    <a:lnTo>
                      <a:pt x="353" y="236"/>
                    </a:lnTo>
                    <a:cubicBezTo>
                      <a:pt x="369" y="230"/>
                      <a:pt x="386" y="230"/>
                      <a:pt x="401" y="236"/>
                    </a:cubicBezTo>
                    <a:lnTo>
                      <a:pt x="401" y="236"/>
                    </a:lnTo>
                    <a:cubicBezTo>
                      <a:pt x="404" y="237"/>
                      <a:pt x="407" y="239"/>
                      <a:pt x="410" y="240"/>
                    </a:cubicBezTo>
                    <a:lnTo>
                      <a:pt x="410" y="10"/>
                    </a:lnTo>
                    <a:lnTo>
                      <a:pt x="410" y="10"/>
                    </a:lnTo>
                    <a:cubicBezTo>
                      <a:pt x="407" y="9"/>
                      <a:pt x="404" y="8"/>
                      <a:pt x="401" y="6"/>
                    </a:cubicBezTo>
                    <a:lnTo>
                      <a:pt x="401" y="6"/>
                    </a:lnTo>
                    <a:cubicBezTo>
                      <a:pt x="386" y="0"/>
                      <a:pt x="369" y="0"/>
                      <a:pt x="353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6" name="Freeform 571">
                <a:extLst>
                  <a:ext uri="{FF2B5EF4-FFF2-40B4-BE49-F238E27FC236}">
                    <a16:creationId xmlns="" xmlns:a16="http://schemas.microsoft.com/office/drawing/2014/main" id="{0EF49459-3587-E54E-A4F0-76D657FD8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2988" y="5276850"/>
                <a:ext cx="46037" cy="50800"/>
              </a:xfrm>
              <a:custGeom>
                <a:avLst/>
                <a:gdLst>
                  <a:gd name="T0" fmla="*/ 94 w 126"/>
                  <a:gd name="T1" fmla="*/ 13 h 141"/>
                  <a:gd name="T2" fmla="*/ 94 w 126"/>
                  <a:gd name="T3" fmla="*/ 13 h 141"/>
                  <a:gd name="T4" fmla="*/ 31 w 126"/>
                  <a:gd name="T5" fmla="*/ 13 h 141"/>
                  <a:gd name="T6" fmla="*/ 31 w 126"/>
                  <a:gd name="T7" fmla="*/ 13 h 141"/>
                  <a:gd name="T8" fmla="*/ 0 w 126"/>
                  <a:gd name="T9" fmla="*/ 70 h 141"/>
                  <a:gd name="T10" fmla="*/ 0 w 126"/>
                  <a:gd name="T11" fmla="*/ 70 h 141"/>
                  <a:gd name="T12" fmla="*/ 31 w 126"/>
                  <a:gd name="T13" fmla="*/ 127 h 141"/>
                  <a:gd name="T14" fmla="*/ 31 w 126"/>
                  <a:gd name="T15" fmla="*/ 127 h 141"/>
                  <a:gd name="T16" fmla="*/ 94 w 126"/>
                  <a:gd name="T17" fmla="*/ 127 h 141"/>
                  <a:gd name="T18" fmla="*/ 94 w 126"/>
                  <a:gd name="T19" fmla="*/ 127 h 141"/>
                  <a:gd name="T20" fmla="*/ 125 w 126"/>
                  <a:gd name="T21" fmla="*/ 70 h 141"/>
                  <a:gd name="T22" fmla="*/ 125 w 126"/>
                  <a:gd name="T23" fmla="*/ 70 h 141"/>
                  <a:gd name="T24" fmla="*/ 94 w 126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" h="141">
                    <a:moveTo>
                      <a:pt x="94" y="13"/>
                    </a:move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5" y="96"/>
                      <a:pt x="125" y="70"/>
                    </a:cubicBezTo>
                    <a:lnTo>
                      <a:pt x="125" y="70"/>
                    </a:lnTo>
                    <a:cubicBezTo>
                      <a:pt x="125" y="44"/>
                      <a:pt x="115" y="25"/>
                      <a:pt x="94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7" name="Freeform 572">
                <a:extLst>
                  <a:ext uri="{FF2B5EF4-FFF2-40B4-BE49-F238E27FC236}">
                    <a16:creationId xmlns="" xmlns:a16="http://schemas.microsoft.com/office/drawing/2014/main" id="{83DFCF39-43EC-884F-9E32-D16579B43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3775" y="5343525"/>
                <a:ext cx="23813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8" name="Freeform 573">
                <a:extLst>
                  <a:ext uri="{FF2B5EF4-FFF2-40B4-BE49-F238E27FC236}">
                    <a16:creationId xmlns="" xmlns:a16="http://schemas.microsoft.com/office/drawing/2014/main" id="{E41126F0-58A0-5946-9DA1-6B056D753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1250" y="5343525"/>
                <a:ext cx="23813" cy="26988"/>
              </a:xfrm>
              <a:custGeom>
                <a:avLst/>
                <a:gdLst>
                  <a:gd name="T0" fmla="*/ 33 w 67"/>
                  <a:gd name="T1" fmla="*/ 0 h 77"/>
                  <a:gd name="T2" fmla="*/ 33 w 67"/>
                  <a:gd name="T3" fmla="*/ 0 h 77"/>
                  <a:gd name="T4" fmla="*/ 0 w 67"/>
                  <a:gd name="T5" fmla="*/ 39 h 77"/>
                  <a:gd name="T6" fmla="*/ 0 w 67"/>
                  <a:gd name="T7" fmla="*/ 39 h 77"/>
                  <a:gd name="T8" fmla="*/ 33 w 67"/>
                  <a:gd name="T9" fmla="*/ 76 h 77"/>
                  <a:gd name="T10" fmla="*/ 33 w 67"/>
                  <a:gd name="T11" fmla="*/ 76 h 77"/>
                  <a:gd name="T12" fmla="*/ 66 w 67"/>
                  <a:gd name="T13" fmla="*/ 39 h 77"/>
                  <a:gd name="T14" fmla="*/ 66 w 67"/>
                  <a:gd name="T15" fmla="*/ 39 h 77"/>
                  <a:gd name="T16" fmla="*/ 33 w 6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6" y="64"/>
                      <a:pt x="66" y="39"/>
                    </a:cubicBezTo>
                    <a:lnTo>
                      <a:pt x="66" y="39"/>
                    </a:lnTo>
                    <a:cubicBezTo>
                      <a:pt x="66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9" name="Freeform 574">
                <a:extLst>
                  <a:ext uri="{FF2B5EF4-FFF2-40B4-BE49-F238E27FC236}">
                    <a16:creationId xmlns="" xmlns:a16="http://schemas.microsoft.com/office/drawing/2014/main" id="{6E323C6D-E8CF-F44B-AB22-ACAE43449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5097463"/>
                <a:ext cx="77787" cy="134937"/>
              </a:xfrm>
              <a:custGeom>
                <a:avLst/>
                <a:gdLst>
                  <a:gd name="T0" fmla="*/ 204 w 214"/>
                  <a:gd name="T1" fmla="*/ 6 h 377"/>
                  <a:gd name="T2" fmla="*/ 204 w 214"/>
                  <a:gd name="T3" fmla="*/ 6 h 377"/>
                  <a:gd name="T4" fmla="*/ 156 w 214"/>
                  <a:gd name="T5" fmla="*/ 6 h 377"/>
                  <a:gd name="T6" fmla="*/ 156 w 214"/>
                  <a:gd name="T7" fmla="*/ 6 h 377"/>
                  <a:gd name="T8" fmla="*/ 114 w 214"/>
                  <a:gd name="T9" fmla="*/ 35 h 377"/>
                  <a:gd name="T10" fmla="*/ 82 w 214"/>
                  <a:gd name="T11" fmla="*/ 73 h 377"/>
                  <a:gd name="T12" fmla="*/ 49 w 214"/>
                  <a:gd name="T13" fmla="*/ 112 h 377"/>
                  <a:gd name="T14" fmla="*/ 17 w 214"/>
                  <a:gd name="T15" fmla="*/ 150 h 377"/>
                  <a:gd name="T16" fmla="*/ 17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7 w 214"/>
                  <a:gd name="T23" fmla="*/ 226 h 377"/>
                  <a:gd name="T24" fmla="*/ 49 w 214"/>
                  <a:gd name="T25" fmla="*/ 264 h 377"/>
                  <a:gd name="T26" fmla="*/ 82 w 214"/>
                  <a:gd name="T27" fmla="*/ 303 h 377"/>
                  <a:gd name="T28" fmla="*/ 114 w 214"/>
                  <a:gd name="T29" fmla="*/ 341 h 377"/>
                  <a:gd name="T30" fmla="*/ 114 w 214"/>
                  <a:gd name="T31" fmla="*/ 341 h 377"/>
                  <a:gd name="T32" fmla="*/ 156 w 214"/>
                  <a:gd name="T33" fmla="*/ 370 h 377"/>
                  <a:gd name="T34" fmla="*/ 156 w 214"/>
                  <a:gd name="T35" fmla="*/ 370 h 377"/>
                  <a:gd name="T36" fmla="*/ 204 w 214"/>
                  <a:gd name="T37" fmla="*/ 370 h 377"/>
                  <a:gd name="T38" fmla="*/ 204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4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4" y="6"/>
                    </a:moveTo>
                    <a:lnTo>
                      <a:pt x="204" y="6"/>
                    </a:lnTo>
                    <a:cubicBezTo>
                      <a:pt x="189" y="0"/>
                      <a:pt x="172" y="0"/>
                      <a:pt x="156" y="6"/>
                    </a:cubicBezTo>
                    <a:lnTo>
                      <a:pt x="156" y="6"/>
                    </a:lnTo>
                    <a:cubicBezTo>
                      <a:pt x="139" y="12"/>
                      <a:pt x="126" y="22"/>
                      <a:pt x="114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5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5" y="213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126" y="354"/>
                      <a:pt x="139" y="364"/>
                      <a:pt x="156" y="370"/>
                    </a:cubicBezTo>
                    <a:lnTo>
                      <a:pt x="156" y="370"/>
                    </a:lnTo>
                    <a:cubicBezTo>
                      <a:pt x="172" y="376"/>
                      <a:pt x="189" y="376"/>
                      <a:pt x="204" y="370"/>
                    </a:cubicBezTo>
                    <a:lnTo>
                      <a:pt x="204" y="370"/>
                    </a:lnTo>
                    <a:cubicBezTo>
                      <a:pt x="207" y="369"/>
                      <a:pt x="210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0" y="9"/>
                      <a:pt x="207" y="7"/>
                      <a:pt x="204" y="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70" name="Freeform 575">
                <a:extLst>
                  <a:ext uri="{FF2B5EF4-FFF2-40B4-BE49-F238E27FC236}">
                    <a16:creationId xmlns="" xmlns:a16="http://schemas.microsoft.com/office/drawing/2014/main" id="{AE66D4B7-BC45-0A42-B1E9-CE7898C2D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2700" y="4932363"/>
                <a:ext cx="219075" cy="466725"/>
              </a:xfrm>
              <a:custGeom>
                <a:avLst/>
                <a:gdLst>
                  <a:gd name="T0" fmla="*/ 607 w 608"/>
                  <a:gd name="T1" fmla="*/ 1286 h 1296"/>
                  <a:gd name="T2" fmla="*/ 607 w 608"/>
                  <a:gd name="T3" fmla="*/ 1055 h 1296"/>
                  <a:gd name="T4" fmla="*/ 607 w 608"/>
                  <a:gd name="T5" fmla="*/ 1055 h 1296"/>
                  <a:gd name="T6" fmla="*/ 598 w 608"/>
                  <a:gd name="T7" fmla="*/ 1058 h 1296"/>
                  <a:gd name="T8" fmla="*/ 598 w 608"/>
                  <a:gd name="T9" fmla="*/ 1058 h 1296"/>
                  <a:gd name="T10" fmla="*/ 550 w 608"/>
                  <a:gd name="T11" fmla="*/ 1058 h 1296"/>
                  <a:gd name="T12" fmla="*/ 550 w 608"/>
                  <a:gd name="T13" fmla="*/ 1058 h 1296"/>
                  <a:gd name="T14" fmla="*/ 508 w 608"/>
                  <a:gd name="T15" fmla="*/ 1030 h 1296"/>
                  <a:gd name="T16" fmla="*/ 443 w 608"/>
                  <a:gd name="T17" fmla="*/ 954 h 1296"/>
                  <a:gd name="T18" fmla="*/ 411 w 608"/>
                  <a:gd name="T19" fmla="*/ 915 h 1296"/>
                  <a:gd name="T20" fmla="*/ 378 w 608"/>
                  <a:gd name="T21" fmla="*/ 877 h 1296"/>
                  <a:gd name="T22" fmla="*/ 280 w 608"/>
                  <a:gd name="T23" fmla="*/ 762 h 1296"/>
                  <a:gd name="T24" fmla="*/ 247 w 608"/>
                  <a:gd name="T25" fmla="*/ 723 h 1296"/>
                  <a:gd name="T26" fmla="*/ 214 w 608"/>
                  <a:gd name="T27" fmla="*/ 685 h 1296"/>
                  <a:gd name="T28" fmla="*/ 214 w 608"/>
                  <a:gd name="T29" fmla="*/ 685 h 1296"/>
                  <a:gd name="T30" fmla="*/ 197 w 608"/>
                  <a:gd name="T31" fmla="*/ 647 h 1296"/>
                  <a:gd name="T32" fmla="*/ 197 w 608"/>
                  <a:gd name="T33" fmla="*/ 647 h 1296"/>
                  <a:gd name="T34" fmla="*/ 214 w 608"/>
                  <a:gd name="T35" fmla="*/ 609 h 1296"/>
                  <a:gd name="T36" fmla="*/ 247 w 608"/>
                  <a:gd name="T37" fmla="*/ 571 h 1296"/>
                  <a:gd name="T38" fmla="*/ 280 w 608"/>
                  <a:gd name="T39" fmla="*/ 532 h 1296"/>
                  <a:gd name="T40" fmla="*/ 312 w 608"/>
                  <a:gd name="T41" fmla="*/ 494 h 1296"/>
                  <a:gd name="T42" fmla="*/ 345 w 608"/>
                  <a:gd name="T43" fmla="*/ 456 h 1296"/>
                  <a:gd name="T44" fmla="*/ 378 w 608"/>
                  <a:gd name="T45" fmla="*/ 417 h 1296"/>
                  <a:gd name="T46" fmla="*/ 411 w 608"/>
                  <a:gd name="T47" fmla="*/ 379 h 1296"/>
                  <a:gd name="T48" fmla="*/ 443 w 608"/>
                  <a:gd name="T49" fmla="*/ 341 h 1296"/>
                  <a:gd name="T50" fmla="*/ 476 w 608"/>
                  <a:gd name="T51" fmla="*/ 303 h 1296"/>
                  <a:gd name="T52" fmla="*/ 508 w 608"/>
                  <a:gd name="T53" fmla="*/ 264 h 1296"/>
                  <a:gd name="T54" fmla="*/ 508 w 608"/>
                  <a:gd name="T55" fmla="*/ 264 h 1296"/>
                  <a:gd name="T56" fmla="*/ 550 w 608"/>
                  <a:gd name="T57" fmla="*/ 235 h 1296"/>
                  <a:gd name="T58" fmla="*/ 550 w 608"/>
                  <a:gd name="T59" fmla="*/ 235 h 1296"/>
                  <a:gd name="T60" fmla="*/ 598 w 608"/>
                  <a:gd name="T61" fmla="*/ 235 h 1296"/>
                  <a:gd name="T62" fmla="*/ 598 w 608"/>
                  <a:gd name="T63" fmla="*/ 235 h 1296"/>
                  <a:gd name="T64" fmla="*/ 607 w 608"/>
                  <a:gd name="T65" fmla="*/ 239 h 1296"/>
                  <a:gd name="T66" fmla="*/ 607 w 608"/>
                  <a:gd name="T67" fmla="*/ 239 h 1296"/>
                  <a:gd name="T68" fmla="*/ 607 w 608"/>
                  <a:gd name="T69" fmla="*/ 9 h 1296"/>
                  <a:gd name="T70" fmla="*/ 607 w 608"/>
                  <a:gd name="T71" fmla="*/ 9 h 1296"/>
                  <a:gd name="T72" fmla="*/ 599 w 608"/>
                  <a:gd name="T73" fmla="*/ 5 h 1296"/>
                  <a:gd name="T74" fmla="*/ 599 w 608"/>
                  <a:gd name="T75" fmla="*/ 5 h 1296"/>
                  <a:gd name="T76" fmla="*/ 550 w 608"/>
                  <a:gd name="T77" fmla="*/ 5 h 1296"/>
                  <a:gd name="T78" fmla="*/ 550 w 608"/>
                  <a:gd name="T79" fmla="*/ 5 h 1296"/>
                  <a:gd name="T80" fmla="*/ 508 w 608"/>
                  <a:gd name="T81" fmla="*/ 35 h 1296"/>
                  <a:gd name="T82" fmla="*/ 17 w 608"/>
                  <a:gd name="T83" fmla="*/ 609 h 1296"/>
                  <a:gd name="T84" fmla="*/ 17 w 608"/>
                  <a:gd name="T85" fmla="*/ 609 h 1296"/>
                  <a:gd name="T86" fmla="*/ 0 w 608"/>
                  <a:gd name="T87" fmla="*/ 647 h 1296"/>
                  <a:gd name="T88" fmla="*/ 0 w 608"/>
                  <a:gd name="T89" fmla="*/ 647 h 1296"/>
                  <a:gd name="T90" fmla="*/ 17 w 608"/>
                  <a:gd name="T91" fmla="*/ 685 h 1296"/>
                  <a:gd name="T92" fmla="*/ 116 w 608"/>
                  <a:gd name="T93" fmla="*/ 801 h 1296"/>
                  <a:gd name="T94" fmla="*/ 148 w 608"/>
                  <a:gd name="T95" fmla="*/ 839 h 1296"/>
                  <a:gd name="T96" fmla="*/ 181 w 608"/>
                  <a:gd name="T97" fmla="*/ 877 h 1296"/>
                  <a:gd name="T98" fmla="*/ 280 w 608"/>
                  <a:gd name="T99" fmla="*/ 991 h 1296"/>
                  <a:gd name="T100" fmla="*/ 312 w 608"/>
                  <a:gd name="T101" fmla="*/ 1030 h 1296"/>
                  <a:gd name="T102" fmla="*/ 345 w 608"/>
                  <a:gd name="T103" fmla="*/ 1068 h 1296"/>
                  <a:gd name="T104" fmla="*/ 443 w 608"/>
                  <a:gd name="T105" fmla="*/ 1183 h 1296"/>
                  <a:gd name="T106" fmla="*/ 476 w 608"/>
                  <a:gd name="T107" fmla="*/ 1222 h 1296"/>
                  <a:gd name="T108" fmla="*/ 508 w 608"/>
                  <a:gd name="T109" fmla="*/ 1260 h 1296"/>
                  <a:gd name="T110" fmla="*/ 508 w 608"/>
                  <a:gd name="T111" fmla="*/ 1260 h 1296"/>
                  <a:gd name="T112" fmla="*/ 550 w 608"/>
                  <a:gd name="T113" fmla="*/ 1289 h 1296"/>
                  <a:gd name="T114" fmla="*/ 550 w 608"/>
                  <a:gd name="T115" fmla="*/ 1289 h 1296"/>
                  <a:gd name="T116" fmla="*/ 599 w 608"/>
                  <a:gd name="T117" fmla="*/ 1289 h 1296"/>
                  <a:gd name="T118" fmla="*/ 607 w 608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8" h="1296">
                    <a:moveTo>
                      <a:pt x="607" y="1286"/>
                    </a:moveTo>
                    <a:lnTo>
                      <a:pt x="607" y="1055"/>
                    </a:lnTo>
                    <a:lnTo>
                      <a:pt x="607" y="1055"/>
                    </a:lnTo>
                    <a:cubicBezTo>
                      <a:pt x="607" y="1055"/>
                      <a:pt x="601" y="1058"/>
                      <a:pt x="598" y="1058"/>
                    </a:cubicBezTo>
                    <a:lnTo>
                      <a:pt x="598" y="1058"/>
                    </a:lnTo>
                    <a:cubicBezTo>
                      <a:pt x="583" y="1065"/>
                      <a:pt x="566" y="1065"/>
                      <a:pt x="550" y="1058"/>
                    </a:cubicBezTo>
                    <a:lnTo>
                      <a:pt x="550" y="1058"/>
                    </a:lnTo>
                    <a:cubicBezTo>
                      <a:pt x="533" y="1053"/>
                      <a:pt x="520" y="1043"/>
                      <a:pt x="508" y="1030"/>
                    </a:cubicBezTo>
                    <a:lnTo>
                      <a:pt x="443" y="954"/>
                    </a:lnTo>
                    <a:lnTo>
                      <a:pt x="411" y="915"/>
                    </a:lnTo>
                    <a:lnTo>
                      <a:pt x="378" y="877"/>
                    </a:lnTo>
                    <a:lnTo>
                      <a:pt x="280" y="762"/>
                    </a:lnTo>
                    <a:lnTo>
                      <a:pt x="247" y="723"/>
                    </a:lnTo>
                    <a:lnTo>
                      <a:pt x="214" y="685"/>
                    </a:lnTo>
                    <a:lnTo>
                      <a:pt x="214" y="685"/>
                    </a:lnTo>
                    <a:cubicBezTo>
                      <a:pt x="203" y="672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3" y="621"/>
                      <a:pt x="214" y="609"/>
                    </a:cubicBezTo>
                    <a:lnTo>
                      <a:pt x="247" y="571"/>
                    </a:lnTo>
                    <a:lnTo>
                      <a:pt x="280" y="532"/>
                    </a:lnTo>
                    <a:lnTo>
                      <a:pt x="312" y="494"/>
                    </a:lnTo>
                    <a:lnTo>
                      <a:pt x="345" y="456"/>
                    </a:lnTo>
                    <a:lnTo>
                      <a:pt x="378" y="417"/>
                    </a:lnTo>
                    <a:lnTo>
                      <a:pt x="411" y="379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20" y="251"/>
                      <a:pt x="533" y="242"/>
                      <a:pt x="550" y="235"/>
                    </a:cubicBezTo>
                    <a:lnTo>
                      <a:pt x="550" y="235"/>
                    </a:lnTo>
                    <a:cubicBezTo>
                      <a:pt x="566" y="229"/>
                      <a:pt x="583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7" y="239"/>
                    </a:cubicBezTo>
                    <a:lnTo>
                      <a:pt x="607" y="239"/>
                    </a:lnTo>
                    <a:lnTo>
                      <a:pt x="607" y="9"/>
                    </a:lnTo>
                    <a:lnTo>
                      <a:pt x="607" y="9"/>
                    </a:lnTo>
                    <a:cubicBezTo>
                      <a:pt x="604" y="8"/>
                      <a:pt x="601" y="6"/>
                      <a:pt x="599" y="5"/>
                    </a:cubicBezTo>
                    <a:lnTo>
                      <a:pt x="599" y="5"/>
                    </a:lnTo>
                    <a:cubicBezTo>
                      <a:pt x="583" y="0"/>
                      <a:pt x="566" y="0"/>
                      <a:pt x="550" y="5"/>
                    </a:cubicBezTo>
                    <a:lnTo>
                      <a:pt x="550" y="5"/>
                    </a:lnTo>
                    <a:cubicBezTo>
                      <a:pt x="533" y="12"/>
                      <a:pt x="520" y="22"/>
                      <a:pt x="508" y="35"/>
                    </a:cubicBezTo>
                    <a:lnTo>
                      <a:pt x="17" y="609"/>
                    </a:lnTo>
                    <a:lnTo>
                      <a:pt x="17" y="609"/>
                    </a:lnTo>
                    <a:cubicBezTo>
                      <a:pt x="7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7" y="673"/>
                      <a:pt x="17" y="685"/>
                    </a:cubicBezTo>
                    <a:lnTo>
                      <a:pt x="116" y="801"/>
                    </a:lnTo>
                    <a:lnTo>
                      <a:pt x="148" y="839"/>
                    </a:lnTo>
                    <a:lnTo>
                      <a:pt x="181" y="877"/>
                    </a:lnTo>
                    <a:lnTo>
                      <a:pt x="280" y="991"/>
                    </a:lnTo>
                    <a:lnTo>
                      <a:pt x="312" y="1030"/>
                    </a:lnTo>
                    <a:lnTo>
                      <a:pt x="345" y="1068"/>
                    </a:lnTo>
                    <a:lnTo>
                      <a:pt x="443" y="1183"/>
                    </a:lnTo>
                    <a:lnTo>
                      <a:pt x="476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20" y="1273"/>
                      <a:pt x="533" y="1282"/>
                      <a:pt x="550" y="1289"/>
                    </a:cubicBezTo>
                    <a:lnTo>
                      <a:pt x="550" y="1289"/>
                    </a:lnTo>
                    <a:cubicBezTo>
                      <a:pt x="566" y="1295"/>
                      <a:pt x="583" y="1295"/>
                      <a:pt x="599" y="1289"/>
                    </a:cubicBezTo>
                    <a:lnTo>
                      <a:pt x="607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="" xmlns:a16="http://schemas.microsoft.com/office/drawing/2014/main" id="{50475487-7DEB-1045-82D0-2872C0B8DF5E}"/>
                </a:ext>
              </a:extLst>
            </p:cNvPr>
            <p:cNvGrpSpPr/>
            <p:nvPr/>
          </p:nvGrpSpPr>
          <p:grpSpPr>
            <a:xfrm>
              <a:off x="2754313" y="4394013"/>
              <a:ext cx="1700557" cy="579437"/>
              <a:chOff x="2754313" y="4872324"/>
              <a:chExt cx="1700557" cy="579437"/>
            </a:xfrm>
          </p:grpSpPr>
          <p:sp>
            <p:nvSpPr>
              <p:cNvPr id="805" name="Freeform 253">
                <a:extLst>
                  <a:ext uri="{FF2B5EF4-FFF2-40B4-BE49-F238E27FC236}">
                    <a16:creationId xmlns="" xmlns:a16="http://schemas.microsoft.com/office/drawing/2014/main" id="{74E286D1-7CC3-AA4A-A681-D5C2ACC9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625" y="5037138"/>
                <a:ext cx="231775" cy="257175"/>
              </a:xfrm>
              <a:custGeom>
                <a:avLst/>
                <a:gdLst>
                  <a:gd name="T0" fmla="*/ 432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0 w 643"/>
                  <a:gd name="T11" fmla="*/ 511 h 713"/>
                  <a:gd name="T12" fmla="*/ 237 w 643"/>
                  <a:gd name="T13" fmla="*/ 454 h 713"/>
                  <a:gd name="T14" fmla="*/ 181 w 643"/>
                  <a:gd name="T15" fmla="*/ 389 h 713"/>
                  <a:gd name="T16" fmla="*/ 167 w 643"/>
                  <a:gd name="T17" fmla="*/ 356 h 713"/>
                  <a:gd name="T18" fmla="*/ 181 w 643"/>
                  <a:gd name="T19" fmla="*/ 323 h 713"/>
                  <a:gd name="T20" fmla="*/ 237 w 643"/>
                  <a:gd name="T21" fmla="*/ 258 h 713"/>
                  <a:gd name="T22" fmla="*/ 265 w 643"/>
                  <a:gd name="T23" fmla="*/ 226 h 713"/>
                  <a:gd name="T24" fmla="*/ 300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2 w 643"/>
                  <a:gd name="T33" fmla="*/ 291 h 713"/>
                  <a:gd name="T34" fmla="*/ 460 w 643"/>
                  <a:gd name="T35" fmla="*/ 323 h 713"/>
                  <a:gd name="T36" fmla="*/ 474 w 643"/>
                  <a:gd name="T37" fmla="*/ 356 h 713"/>
                  <a:gd name="T38" fmla="*/ 516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0 w 643"/>
                  <a:gd name="T53" fmla="*/ 6 h 713"/>
                  <a:gd name="T54" fmla="*/ 237 w 643"/>
                  <a:gd name="T55" fmla="*/ 63 h 713"/>
                  <a:gd name="T56" fmla="*/ 181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4 w 643"/>
                  <a:gd name="T63" fmla="*/ 323 h 713"/>
                  <a:gd name="T64" fmla="*/ 0 w 643"/>
                  <a:gd name="T65" fmla="*/ 356 h 713"/>
                  <a:gd name="T66" fmla="*/ 14 w 643"/>
                  <a:gd name="T67" fmla="*/ 389 h 713"/>
                  <a:gd name="T68" fmla="*/ 70 w 643"/>
                  <a:gd name="T69" fmla="*/ 454 h 713"/>
                  <a:gd name="T70" fmla="*/ 181 w 643"/>
                  <a:gd name="T71" fmla="*/ 584 h 713"/>
                  <a:gd name="T72" fmla="*/ 265 w 643"/>
                  <a:gd name="T73" fmla="*/ 682 h 713"/>
                  <a:gd name="T74" fmla="*/ 300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4 w 643"/>
                  <a:gd name="T83" fmla="*/ 649 h 713"/>
                  <a:gd name="T84" fmla="*/ 516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0" y="389"/>
                    </a:moveTo>
                    <a:lnTo>
                      <a:pt x="432" y="421"/>
                    </a:lnTo>
                    <a:lnTo>
                      <a:pt x="404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0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6" y="509"/>
                      <a:pt x="344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4" y="517"/>
                      <a:pt x="300" y="511"/>
                    </a:cubicBezTo>
                    <a:lnTo>
                      <a:pt x="300" y="511"/>
                    </a:lnTo>
                    <a:cubicBezTo>
                      <a:pt x="286" y="505"/>
                      <a:pt x="274" y="497"/>
                      <a:pt x="265" y="487"/>
                    </a:cubicBezTo>
                    <a:lnTo>
                      <a:pt x="237" y="454"/>
                    </a:lnTo>
                    <a:lnTo>
                      <a:pt x="209" y="421"/>
                    </a:lnTo>
                    <a:lnTo>
                      <a:pt x="181" y="389"/>
                    </a:lnTo>
                    <a:lnTo>
                      <a:pt x="181" y="389"/>
                    </a:lnTo>
                    <a:cubicBezTo>
                      <a:pt x="172" y="378"/>
                      <a:pt x="167" y="367"/>
                      <a:pt x="167" y="356"/>
                    </a:cubicBezTo>
                    <a:lnTo>
                      <a:pt x="167" y="356"/>
                    </a:lnTo>
                    <a:cubicBezTo>
                      <a:pt x="167" y="345"/>
                      <a:pt x="172" y="334"/>
                      <a:pt x="181" y="323"/>
                    </a:cubicBezTo>
                    <a:lnTo>
                      <a:pt x="209" y="291"/>
                    </a:lnTo>
                    <a:lnTo>
                      <a:pt x="237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4" y="215"/>
                      <a:pt x="286" y="207"/>
                      <a:pt x="300" y="201"/>
                    </a:cubicBezTo>
                    <a:lnTo>
                      <a:pt x="300" y="201"/>
                    </a:lnTo>
                    <a:cubicBezTo>
                      <a:pt x="314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4" y="202"/>
                      <a:pt x="346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0" y="209"/>
                      <a:pt x="369" y="217"/>
                      <a:pt x="377" y="226"/>
                    </a:cubicBezTo>
                    <a:lnTo>
                      <a:pt x="404" y="258"/>
                    </a:lnTo>
                    <a:lnTo>
                      <a:pt x="432" y="291"/>
                    </a:lnTo>
                    <a:lnTo>
                      <a:pt x="460" y="323"/>
                    </a:lnTo>
                    <a:lnTo>
                      <a:pt x="460" y="323"/>
                    </a:lnTo>
                    <a:cubicBezTo>
                      <a:pt x="470" y="334"/>
                      <a:pt x="474" y="345"/>
                      <a:pt x="474" y="356"/>
                    </a:cubicBezTo>
                    <a:lnTo>
                      <a:pt x="474" y="356"/>
                    </a:lnTo>
                    <a:cubicBezTo>
                      <a:pt x="474" y="367"/>
                      <a:pt x="470" y="378"/>
                      <a:pt x="460" y="389"/>
                    </a:cubicBezTo>
                    <a:close/>
                    <a:moveTo>
                      <a:pt x="516" y="520"/>
                    </a:moveTo>
                    <a:lnTo>
                      <a:pt x="544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7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7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0" y="14"/>
                      <a:pt x="349" y="8"/>
                    </a:cubicBezTo>
                    <a:lnTo>
                      <a:pt x="349" y="8"/>
                    </a:lnTo>
                    <a:cubicBezTo>
                      <a:pt x="346" y="8"/>
                      <a:pt x="344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4" y="0"/>
                      <a:pt x="300" y="6"/>
                    </a:cubicBezTo>
                    <a:lnTo>
                      <a:pt x="300" y="6"/>
                    </a:lnTo>
                    <a:cubicBezTo>
                      <a:pt x="286" y="11"/>
                      <a:pt x="274" y="19"/>
                      <a:pt x="265" y="30"/>
                    </a:cubicBezTo>
                    <a:lnTo>
                      <a:pt x="237" y="63"/>
                    </a:lnTo>
                    <a:lnTo>
                      <a:pt x="209" y="95"/>
                    </a:lnTo>
                    <a:lnTo>
                      <a:pt x="181" y="128"/>
                    </a:lnTo>
                    <a:lnTo>
                      <a:pt x="153" y="161"/>
                    </a:lnTo>
                    <a:lnTo>
                      <a:pt x="126" y="194"/>
                    </a:lnTo>
                    <a:lnTo>
                      <a:pt x="97" y="226"/>
                    </a:lnTo>
                    <a:lnTo>
                      <a:pt x="70" y="258"/>
                    </a:lnTo>
                    <a:lnTo>
                      <a:pt x="42" y="291"/>
                    </a:lnTo>
                    <a:lnTo>
                      <a:pt x="14" y="323"/>
                    </a:lnTo>
                    <a:lnTo>
                      <a:pt x="14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4" y="389"/>
                    </a:cubicBezTo>
                    <a:lnTo>
                      <a:pt x="42" y="421"/>
                    </a:lnTo>
                    <a:lnTo>
                      <a:pt x="70" y="454"/>
                    </a:lnTo>
                    <a:lnTo>
                      <a:pt x="153" y="552"/>
                    </a:lnTo>
                    <a:lnTo>
                      <a:pt x="181" y="584"/>
                    </a:lnTo>
                    <a:lnTo>
                      <a:pt x="209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4" y="693"/>
                      <a:pt x="286" y="701"/>
                      <a:pt x="300" y="706"/>
                    </a:cubicBezTo>
                    <a:lnTo>
                      <a:pt x="300" y="706"/>
                    </a:lnTo>
                    <a:cubicBezTo>
                      <a:pt x="314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4" y="706"/>
                      <a:pt x="346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0" y="698"/>
                      <a:pt x="369" y="691"/>
                      <a:pt x="377" y="682"/>
                    </a:cubicBezTo>
                    <a:lnTo>
                      <a:pt x="404" y="649"/>
                    </a:lnTo>
                    <a:lnTo>
                      <a:pt x="488" y="552"/>
                    </a:lnTo>
                    <a:lnTo>
                      <a:pt x="516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6" name="Freeform 254">
                <a:extLst>
                  <a:ext uri="{FF2B5EF4-FFF2-40B4-BE49-F238E27FC236}">
                    <a16:creationId xmlns="" xmlns:a16="http://schemas.microsoft.com/office/drawing/2014/main" id="{BA2811C8-D19C-F547-BC24-B244F174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4550" y="4932363"/>
                <a:ext cx="412750" cy="466725"/>
              </a:xfrm>
              <a:custGeom>
                <a:avLst/>
                <a:gdLst>
                  <a:gd name="T0" fmla="*/ 640 w 1148"/>
                  <a:gd name="T1" fmla="*/ 1030 h 1296"/>
                  <a:gd name="T2" fmla="*/ 606 w 1148"/>
                  <a:gd name="T3" fmla="*/ 1055 h 1296"/>
                  <a:gd name="T4" fmla="*/ 606 w 1148"/>
                  <a:gd name="T5" fmla="*/ 1055 h 1296"/>
                  <a:gd name="T6" fmla="*/ 598 w 1148"/>
                  <a:gd name="T7" fmla="*/ 1059 h 1296"/>
                  <a:gd name="T8" fmla="*/ 549 w 1148"/>
                  <a:gd name="T9" fmla="*/ 1059 h 1296"/>
                  <a:gd name="T10" fmla="*/ 442 w 1148"/>
                  <a:gd name="T11" fmla="*/ 954 h 1296"/>
                  <a:gd name="T12" fmla="*/ 377 w 1148"/>
                  <a:gd name="T13" fmla="*/ 877 h 1296"/>
                  <a:gd name="T14" fmla="*/ 246 w 1148"/>
                  <a:gd name="T15" fmla="*/ 723 h 1296"/>
                  <a:gd name="T16" fmla="*/ 213 w 1148"/>
                  <a:gd name="T17" fmla="*/ 685 h 1296"/>
                  <a:gd name="T18" fmla="*/ 197 w 1148"/>
                  <a:gd name="T19" fmla="*/ 647 h 1296"/>
                  <a:gd name="T20" fmla="*/ 246 w 1148"/>
                  <a:gd name="T21" fmla="*/ 571 h 1296"/>
                  <a:gd name="T22" fmla="*/ 311 w 1148"/>
                  <a:gd name="T23" fmla="*/ 494 h 1296"/>
                  <a:gd name="T24" fmla="*/ 377 w 1148"/>
                  <a:gd name="T25" fmla="*/ 418 h 1296"/>
                  <a:gd name="T26" fmla="*/ 442 w 1148"/>
                  <a:gd name="T27" fmla="*/ 341 h 1296"/>
                  <a:gd name="T28" fmla="*/ 508 w 1148"/>
                  <a:gd name="T29" fmla="*/ 264 h 1296"/>
                  <a:gd name="T30" fmla="*/ 549 w 1148"/>
                  <a:gd name="T31" fmla="*/ 235 h 1296"/>
                  <a:gd name="T32" fmla="*/ 598 w 1148"/>
                  <a:gd name="T33" fmla="*/ 235 h 1296"/>
                  <a:gd name="T34" fmla="*/ 606 w 1148"/>
                  <a:gd name="T35" fmla="*/ 239 h 1296"/>
                  <a:gd name="T36" fmla="*/ 640 w 1148"/>
                  <a:gd name="T37" fmla="*/ 264 h 1296"/>
                  <a:gd name="T38" fmla="*/ 934 w 1148"/>
                  <a:gd name="T39" fmla="*/ 609 h 1296"/>
                  <a:gd name="T40" fmla="*/ 950 w 1148"/>
                  <a:gd name="T41" fmla="*/ 647 h 1296"/>
                  <a:gd name="T42" fmla="*/ 836 w 1148"/>
                  <a:gd name="T43" fmla="*/ 800 h 1296"/>
                  <a:gd name="T44" fmla="*/ 770 w 1148"/>
                  <a:gd name="T45" fmla="*/ 877 h 1296"/>
                  <a:gd name="T46" fmla="*/ 770 w 1148"/>
                  <a:gd name="T47" fmla="*/ 1107 h 1296"/>
                  <a:gd name="T48" fmla="*/ 836 w 1148"/>
                  <a:gd name="T49" fmla="*/ 1030 h 1296"/>
                  <a:gd name="T50" fmla="*/ 902 w 1148"/>
                  <a:gd name="T51" fmla="*/ 954 h 1296"/>
                  <a:gd name="T52" fmla="*/ 968 w 1148"/>
                  <a:gd name="T53" fmla="*/ 877 h 1296"/>
                  <a:gd name="T54" fmla="*/ 1033 w 1148"/>
                  <a:gd name="T55" fmla="*/ 800 h 1296"/>
                  <a:gd name="T56" fmla="*/ 1098 w 1148"/>
                  <a:gd name="T57" fmla="*/ 723 h 1296"/>
                  <a:gd name="T58" fmla="*/ 1131 w 1148"/>
                  <a:gd name="T59" fmla="*/ 685 h 1296"/>
                  <a:gd name="T60" fmla="*/ 1147 w 1148"/>
                  <a:gd name="T61" fmla="*/ 647 h 1296"/>
                  <a:gd name="T62" fmla="*/ 1098 w 1148"/>
                  <a:gd name="T63" fmla="*/ 571 h 1296"/>
                  <a:gd name="T64" fmla="*/ 1033 w 1148"/>
                  <a:gd name="T65" fmla="*/ 494 h 1296"/>
                  <a:gd name="T66" fmla="*/ 968 w 1148"/>
                  <a:gd name="T67" fmla="*/ 418 h 1296"/>
                  <a:gd name="T68" fmla="*/ 902 w 1148"/>
                  <a:gd name="T69" fmla="*/ 341 h 1296"/>
                  <a:gd name="T70" fmla="*/ 836 w 1148"/>
                  <a:gd name="T71" fmla="*/ 264 h 1296"/>
                  <a:gd name="T72" fmla="*/ 770 w 1148"/>
                  <a:gd name="T73" fmla="*/ 188 h 1296"/>
                  <a:gd name="T74" fmla="*/ 705 w 1148"/>
                  <a:gd name="T75" fmla="*/ 111 h 1296"/>
                  <a:gd name="T76" fmla="*/ 640 w 1148"/>
                  <a:gd name="T77" fmla="*/ 35 h 1296"/>
                  <a:gd name="T78" fmla="*/ 606 w 1148"/>
                  <a:gd name="T79" fmla="*/ 9 h 1296"/>
                  <a:gd name="T80" fmla="*/ 598 w 1148"/>
                  <a:gd name="T81" fmla="*/ 5 h 1296"/>
                  <a:gd name="T82" fmla="*/ 549 w 1148"/>
                  <a:gd name="T83" fmla="*/ 5 h 1296"/>
                  <a:gd name="T84" fmla="*/ 508 w 1148"/>
                  <a:gd name="T85" fmla="*/ 35 h 1296"/>
                  <a:gd name="T86" fmla="*/ 17 w 1148"/>
                  <a:gd name="T87" fmla="*/ 609 h 1296"/>
                  <a:gd name="T88" fmla="*/ 0 w 1148"/>
                  <a:gd name="T89" fmla="*/ 647 h 1296"/>
                  <a:gd name="T90" fmla="*/ 115 w 1148"/>
                  <a:gd name="T91" fmla="*/ 800 h 1296"/>
                  <a:gd name="T92" fmla="*/ 180 w 1148"/>
                  <a:gd name="T93" fmla="*/ 877 h 1296"/>
                  <a:gd name="T94" fmla="*/ 311 w 1148"/>
                  <a:gd name="T95" fmla="*/ 1030 h 1296"/>
                  <a:gd name="T96" fmla="*/ 442 w 1148"/>
                  <a:gd name="T97" fmla="*/ 1183 h 1296"/>
                  <a:gd name="T98" fmla="*/ 508 w 1148"/>
                  <a:gd name="T99" fmla="*/ 1260 h 1296"/>
                  <a:gd name="T100" fmla="*/ 549 w 1148"/>
                  <a:gd name="T101" fmla="*/ 1289 h 1296"/>
                  <a:gd name="T102" fmla="*/ 598 w 1148"/>
                  <a:gd name="T103" fmla="*/ 1289 h 1296"/>
                  <a:gd name="T104" fmla="*/ 606 w 1148"/>
                  <a:gd name="T105" fmla="*/ 1285 h 1296"/>
                  <a:gd name="T106" fmla="*/ 640 w 1148"/>
                  <a:gd name="T107" fmla="*/ 1260 h 1296"/>
                  <a:gd name="T108" fmla="*/ 705 w 1148"/>
                  <a:gd name="T109" fmla="*/ 1183 h 1296"/>
                  <a:gd name="T110" fmla="*/ 770 w 1148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8" h="1296">
                    <a:moveTo>
                      <a:pt x="672" y="991"/>
                    </a:moveTo>
                    <a:lnTo>
                      <a:pt x="640" y="1030"/>
                    </a:lnTo>
                    <a:lnTo>
                      <a:pt x="640" y="1030"/>
                    </a:lnTo>
                    <a:cubicBezTo>
                      <a:pt x="631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4" y="1056"/>
                      <a:pt x="601" y="1058"/>
                      <a:pt x="598" y="1059"/>
                    </a:cubicBezTo>
                    <a:lnTo>
                      <a:pt x="598" y="1059"/>
                    </a:lnTo>
                    <a:cubicBezTo>
                      <a:pt x="582" y="1065"/>
                      <a:pt x="566" y="1065"/>
                      <a:pt x="549" y="1059"/>
                    </a:cubicBezTo>
                    <a:lnTo>
                      <a:pt x="549" y="1059"/>
                    </a:lnTo>
                    <a:cubicBezTo>
                      <a:pt x="533" y="1053"/>
                      <a:pt x="519" y="1043"/>
                      <a:pt x="508" y="1030"/>
                    </a:cubicBezTo>
                    <a:lnTo>
                      <a:pt x="442" y="954"/>
                    </a:lnTo>
                    <a:lnTo>
                      <a:pt x="410" y="915"/>
                    </a:lnTo>
                    <a:lnTo>
                      <a:pt x="377" y="877"/>
                    </a:lnTo>
                    <a:lnTo>
                      <a:pt x="279" y="762"/>
                    </a:lnTo>
                    <a:lnTo>
                      <a:pt x="246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2" y="673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2" y="621"/>
                      <a:pt x="213" y="609"/>
                    </a:cubicBezTo>
                    <a:lnTo>
                      <a:pt x="246" y="571"/>
                    </a:lnTo>
                    <a:lnTo>
                      <a:pt x="279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7" y="418"/>
                    </a:lnTo>
                    <a:lnTo>
                      <a:pt x="410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9" y="251"/>
                      <a:pt x="533" y="242"/>
                      <a:pt x="549" y="235"/>
                    </a:cubicBezTo>
                    <a:lnTo>
                      <a:pt x="549" y="235"/>
                    </a:lnTo>
                    <a:cubicBezTo>
                      <a:pt x="566" y="229"/>
                      <a:pt x="582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31" y="253"/>
                      <a:pt x="640" y="264"/>
                    </a:cubicBezTo>
                    <a:lnTo>
                      <a:pt x="934" y="609"/>
                    </a:lnTo>
                    <a:lnTo>
                      <a:pt x="934" y="609"/>
                    </a:lnTo>
                    <a:cubicBezTo>
                      <a:pt x="945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5" y="673"/>
                      <a:pt x="934" y="685"/>
                    </a:cubicBezTo>
                    <a:lnTo>
                      <a:pt x="836" y="800"/>
                    </a:lnTo>
                    <a:lnTo>
                      <a:pt x="804" y="839"/>
                    </a:lnTo>
                    <a:lnTo>
                      <a:pt x="770" y="877"/>
                    </a:lnTo>
                    <a:lnTo>
                      <a:pt x="672" y="991"/>
                    </a:lnTo>
                    <a:close/>
                    <a:moveTo>
                      <a:pt x="770" y="1107"/>
                    </a:moveTo>
                    <a:lnTo>
                      <a:pt x="804" y="1068"/>
                    </a:lnTo>
                    <a:lnTo>
                      <a:pt x="836" y="1030"/>
                    </a:lnTo>
                    <a:lnTo>
                      <a:pt x="869" y="991"/>
                    </a:lnTo>
                    <a:lnTo>
                      <a:pt x="902" y="954"/>
                    </a:lnTo>
                    <a:lnTo>
                      <a:pt x="934" y="915"/>
                    </a:lnTo>
                    <a:lnTo>
                      <a:pt x="968" y="877"/>
                    </a:lnTo>
                    <a:lnTo>
                      <a:pt x="1000" y="839"/>
                    </a:lnTo>
                    <a:lnTo>
                      <a:pt x="1033" y="800"/>
                    </a:lnTo>
                    <a:lnTo>
                      <a:pt x="1066" y="762"/>
                    </a:lnTo>
                    <a:lnTo>
                      <a:pt x="1098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2" y="673"/>
                      <a:pt x="1147" y="660"/>
                      <a:pt x="1147" y="647"/>
                    </a:cubicBezTo>
                    <a:lnTo>
                      <a:pt x="1147" y="647"/>
                    </a:lnTo>
                    <a:cubicBezTo>
                      <a:pt x="1147" y="634"/>
                      <a:pt x="1142" y="621"/>
                      <a:pt x="1131" y="609"/>
                    </a:cubicBezTo>
                    <a:lnTo>
                      <a:pt x="1098" y="571"/>
                    </a:lnTo>
                    <a:lnTo>
                      <a:pt x="1066" y="532"/>
                    </a:lnTo>
                    <a:lnTo>
                      <a:pt x="1033" y="494"/>
                    </a:lnTo>
                    <a:lnTo>
                      <a:pt x="1000" y="456"/>
                    </a:lnTo>
                    <a:lnTo>
                      <a:pt x="968" y="418"/>
                    </a:lnTo>
                    <a:lnTo>
                      <a:pt x="934" y="379"/>
                    </a:lnTo>
                    <a:lnTo>
                      <a:pt x="902" y="341"/>
                    </a:lnTo>
                    <a:lnTo>
                      <a:pt x="869" y="303"/>
                    </a:lnTo>
                    <a:lnTo>
                      <a:pt x="836" y="264"/>
                    </a:lnTo>
                    <a:lnTo>
                      <a:pt x="804" y="226"/>
                    </a:lnTo>
                    <a:lnTo>
                      <a:pt x="770" y="188"/>
                    </a:lnTo>
                    <a:lnTo>
                      <a:pt x="738" y="149"/>
                    </a:lnTo>
                    <a:lnTo>
                      <a:pt x="705" y="111"/>
                    </a:lnTo>
                    <a:lnTo>
                      <a:pt x="672" y="73"/>
                    </a:lnTo>
                    <a:lnTo>
                      <a:pt x="640" y="35"/>
                    </a:lnTo>
                    <a:lnTo>
                      <a:pt x="640" y="35"/>
                    </a:lnTo>
                    <a:cubicBezTo>
                      <a:pt x="631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4" y="8"/>
                      <a:pt x="601" y="6"/>
                      <a:pt x="598" y="5"/>
                    </a:cubicBezTo>
                    <a:lnTo>
                      <a:pt x="598" y="5"/>
                    </a:lnTo>
                    <a:cubicBezTo>
                      <a:pt x="582" y="0"/>
                      <a:pt x="566" y="0"/>
                      <a:pt x="549" y="5"/>
                    </a:cubicBezTo>
                    <a:lnTo>
                      <a:pt x="549" y="5"/>
                    </a:lnTo>
                    <a:cubicBezTo>
                      <a:pt x="533" y="12"/>
                      <a:pt x="519" y="22"/>
                      <a:pt x="508" y="35"/>
                    </a:cubicBezTo>
                    <a:lnTo>
                      <a:pt x="17" y="609"/>
                    </a:lnTo>
                    <a:lnTo>
                      <a:pt x="17" y="609"/>
                    </a:lnTo>
                    <a:cubicBezTo>
                      <a:pt x="6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6" y="673"/>
                      <a:pt x="17" y="685"/>
                    </a:cubicBezTo>
                    <a:lnTo>
                      <a:pt x="115" y="800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9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9" y="1273"/>
                      <a:pt x="533" y="1282"/>
                      <a:pt x="549" y="1289"/>
                    </a:cubicBezTo>
                    <a:lnTo>
                      <a:pt x="549" y="1289"/>
                    </a:lnTo>
                    <a:cubicBezTo>
                      <a:pt x="566" y="1295"/>
                      <a:pt x="582" y="1295"/>
                      <a:pt x="598" y="1289"/>
                    </a:cubicBezTo>
                    <a:lnTo>
                      <a:pt x="598" y="1289"/>
                    </a:lnTo>
                    <a:cubicBezTo>
                      <a:pt x="601" y="1287"/>
                      <a:pt x="604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31" y="1270"/>
                      <a:pt x="640" y="1260"/>
                    </a:cubicBezTo>
                    <a:lnTo>
                      <a:pt x="672" y="1222"/>
                    </a:lnTo>
                    <a:lnTo>
                      <a:pt x="705" y="1183"/>
                    </a:lnTo>
                    <a:lnTo>
                      <a:pt x="738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07" name="Freeform 255">
                <a:extLst>
                  <a:ext uri="{FF2B5EF4-FFF2-40B4-BE49-F238E27FC236}">
                    <a16:creationId xmlns="" xmlns:a16="http://schemas.microsoft.com/office/drawing/2014/main" id="{5DD0E7AF-6266-6C43-9DB1-7DAAB9693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7625" y="4903788"/>
                <a:ext cx="319088" cy="190500"/>
              </a:xfrm>
              <a:custGeom>
                <a:avLst/>
                <a:gdLst>
                  <a:gd name="T0" fmla="*/ 279 w 887"/>
                  <a:gd name="T1" fmla="*/ 150 h 530"/>
                  <a:gd name="T2" fmla="*/ 311 w 887"/>
                  <a:gd name="T3" fmla="*/ 188 h 530"/>
                  <a:gd name="T4" fmla="*/ 279 w 887"/>
                  <a:gd name="T5" fmla="*/ 226 h 530"/>
                  <a:gd name="T6" fmla="*/ 246 w 887"/>
                  <a:gd name="T7" fmla="*/ 188 h 530"/>
                  <a:gd name="T8" fmla="*/ 344 w 887"/>
                  <a:gd name="T9" fmla="*/ 227 h 530"/>
                  <a:gd name="T10" fmla="*/ 377 w 887"/>
                  <a:gd name="T11" fmla="*/ 265 h 530"/>
                  <a:gd name="T12" fmla="*/ 344 w 887"/>
                  <a:gd name="T13" fmla="*/ 302 h 530"/>
                  <a:gd name="T14" fmla="*/ 312 w 887"/>
                  <a:gd name="T15" fmla="*/ 265 h 530"/>
                  <a:gd name="T16" fmla="*/ 344 w 887"/>
                  <a:gd name="T17" fmla="*/ 227 h 530"/>
                  <a:gd name="T18" fmla="*/ 412 w 887"/>
                  <a:gd name="T19" fmla="*/ 284 h 530"/>
                  <a:gd name="T20" fmla="*/ 475 w 887"/>
                  <a:gd name="T21" fmla="*/ 284 h 530"/>
                  <a:gd name="T22" fmla="*/ 506 w 887"/>
                  <a:gd name="T23" fmla="*/ 341 h 530"/>
                  <a:gd name="T24" fmla="*/ 475 w 887"/>
                  <a:gd name="T25" fmla="*/ 398 h 530"/>
                  <a:gd name="T26" fmla="*/ 412 w 887"/>
                  <a:gd name="T27" fmla="*/ 398 h 530"/>
                  <a:gd name="T28" fmla="*/ 380 w 887"/>
                  <a:gd name="T29" fmla="*/ 341 h 530"/>
                  <a:gd name="T30" fmla="*/ 542 w 887"/>
                  <a:gd name="T31" fmla="*/ 227 h 530"/>
                  <a:gd name="T32" fmla="*/ 575 w 887"/>
                  <a:gd name="T33" fmla="*/ 265 h 530"/>
                  <a:gd name="T34" fmla="*/ 542 w 887"/>
                  <a:gd name="T35" fmla="*/ 302 h 530"/>
                  <a:gd name="T36" fmla="*/ 508 w 887"/>
                  <a:gd name="T37" fmla="*/ 265 h 530"/>
                  <a:gd name="T38" fmla="*/ 542 w 887"/>
                  <a:gd name="T39" fmla="*/ 227 h 530"/>
                  <a:gd name="T40" fmla="*/ 607 w 887"/>
                  <a:gd name="T41" fmla="*/ 150 h 530"/>
                  <a:gd name="T42" fmla="*/ 639 w 887"/>
                  <a:gd name="T43" fmla="*/ 188 h 530"/>
                  <a:gd name="T44" fmla="*/ 607 w 887"/>
                  <a:gd name="T45" fmla="*/ 226 h 530"/>
                  <a:gd name="T46" fmla="*/ 574 w 887"/>
                  <a:gd name="T47" fmla="*/ 188 h 530"/>
                  <a:gd name="T48" fmla="*/ 115 w 887"/>
                  <a:gd name="T49" fmla="*/ 188 h 530"/>
                  <a:gd name="T50" fmla="*/ 181 w 887"/>
                  <a:gd name="T51" fmla="*/ 265 h 530"/>
                  <a:gd name="T52" fmla="*/ 312 w 887"/>
                  <a:gd name="T53" fmla="*/ 418 h 530"/>
                  <a:gd name="T54" fmla="*/ 377 w 887"/>
                  <a:gd name="T55" fmla="*/ 495 h 530"/>
                  <a:gd name="T56" fmla="*/ 418 w 887"/>
                  <a:gd name="T57" fmla="*/ 523 h 530"/>
                  <a:gd name="T58" fmla="*/ 468 w 887"/>
                  <a:gd name="T59" fmla="*/ 523 h 530"/>
                  <a:gd name="T60" fmla="*/ 509 w 887"/>
                  <a:gd name="T61" fmla="*/ 495 h 530"/>
                  <a:gd name="T62" fmla="*/ 640 w 887"/>
                  <a:gd name="T63" fmla="*/ 341 h 530"/>
                  <a:gd name="T64" fmla="*/ 771 w 887"/>
                  <a:gd name="T65" fmla="*/ 188 h 530"/>
                  <a:gd name="T66" fmla="*/ 836 w 887"/>
                  <a:gd name="T67" fmla="*/ 112 h 530"/>
                  <a:gd name="T68" fmla="*/ 869 w 887"/>
                  <a:gd name="T69" fmla="*/ 73 h 530"/>
                  <a:gd name="T70" fmla="*/ 886 w 887"/>
                  <a:gd name="T71" fmla="*/ 35 h 530"/>
                  <a:gd name="T72" fmla="*/ 861 w 887"/>
                  <a:gd name="T73" fmla="*/ 7 h 530"/>
                  <a:gd name="T74" fmla="*/ 811 w 887"/>
                  <a:gd name="T75" fmla="*/ 7 h 530"/>
                  <a:gd name="T76" fmla="*/ 738 w 887"/>
                  <a:gd name="T77" fmla="*/ 73 h 530"/>
                  <a:gd name="T78" fmla="*/ 705 w 887"/>
                  <a:gd name="T79" fmla="*/ 112 h 530"/>
                  <a:gd name="T80" fmla="*/ 672 w 887"/>
                  <a:gd name="T81" fmla="*/ 130 h 530"/>
                  <a:gd name="T82" fmla="*/ 640 w 887"/>
                  <a:gd name="T83" fmla="*/ 112 h 530"/>
                  <a:gd name="T84" fmla="*/ 607 w 887"/>
                  <a:gd name="T85" fmla="*/ 92 h 530"/>
                  <a:gd name="T86" fmla="*/ 509 w 887"/>
                  <a:gd name="T87" fmla="*/ 188 h 530"/>
                  <a:gd name="T88" fmla="*/ 468 w 887"/>
                  <a:gd name="T89" fmla="*/ 217 h 530"/>
                  <a:gd name="T90" fmla="*/ 418 w 887"/>
                  <a:gd name="T91" fmla="*/ 217 h 530"/>
                  <a:gd name="T92" fmla="*/ 377 w 887"/>
                  <a:gd name="T93" fmla="*/ 188 h 530"/>
                  <a:gd name="T94" fmla="*/ 312 w 887"/>
                  <a:gd name="T95" fmla="*/ 112 h 530"/>
                  <a:gd name="T96" fmla="*/ 279 w 887"/>
                  <a:gd name="T97" fmla="*/ 92 h 530"/>
                  <a:gd name="T98" fmla="*/ 246 w 887"/>
                  <a:gd name="T99" fmla="*/ 112 h 530"/>
                  <a:gd name="T100" fmla="*/ 213 w 887"/>
                  <a:gd name="T101" fmla="*/ 130 h 530"/>
                  <a:gd name="T102" fmla="*/ 181 w 887"/>
                  <a:gd name="T103" fmla="*/ 112 h 530"/>
                  <a:gd name="T104" fmla="*/ 115 w 887"/>
                  <a:gd name="T105" fmla="*/ 35 h 530"/>
                  <a:gd name="T106" fmla="*/ 74 w 887"/>
                  <a:gd name="T107" fmla="*/ 7 h 530"/>
                  <a:gd name="T108" fmla="*/ 25 w 887"/>
                  <a:gd name="T109" fmla="*/ 7 h 530"/>
                  <a:gd name="T110" fmla="*/ 0 w 887"/>
                  <a:gd name="T111" fmla="*/ 35 h 530"/>
                  <a:gd name="T112" fmla="*/ 115 w 887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7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1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1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4" y="227"/>
                    </a:cubicBezTo>
                    <a:close/>
                    <a:moveTo>
                      <a:pt x="412" y="284"/>
                    </a:moveTo>
                    <a:lnTo>
                      <a:pt x="412" y="284"/>
                    </a:lnTo>
                    <a:cubicBezTo>
                      <a:pt x="432" y="271"/>
                      <a:pt x="454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4" y="411"/>
                      <a:pt x="432" y="411"/>
                      <a:pt x="412" y="398"/>
                    </a:cubicBezTo>
                    <a:lnTo>
                      <a:pt x="412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2" y="284"/>
                    </a:cubicBezTo>
                    <a:close/>
                    <a:moveTo>
                      <a:pt x="542" y="227"/>
                    </a:moveTo>
                    <a:lnTo>
                      <a:pt x="542" y="227"/>
                    </a:lnTo>
                    <a:cubicBezTo>
                      <a:pt x="563" y="227"/>
                      <a:pt x="575" y="239"/>
                      <a:pt x="575" y="265"/>
                    </a:cubicBezTo>
                    <a:lnTo>
                      <a:pt x="575" y="265"/>
                    </a:lnTo>
                    <a:cubicBezTo>
                      <a:pt x="575" y="290"/>
                      <a:pt x="563" y="302"/>
                      <a:pt x="542" y="302"/>
                    </a:cubicBezTo>
                    <a:lnTo>
                      <a:pt x="542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2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9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9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2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1" y="529"/>
                      <a:pt x="468" y="523"/>
                    </a:cubicBezTo>
                    <a:lnTo>
                      <a:pt x="468" y="523"/>
                    </a:lnTo>
                    <a:cubicBezTo>
                      <a:pt x="484" y="517"/>
                      <a:pt x="498" y="507"/>
                      <a:pt x="509" y="495"/>
                    </a:cubicBezTo>
                    <a:lnTo>
                      <a:pt x="607" y="380"/>
                    </a:lnTo>
                    <a:lnTo>
                      <a:pt x="640" y="341"/>
                    </a:lnTo>
                    <a:lnTo>
                      <a:pt x="672" y="303"/>
                    </a:lnTo>
                    <a:lnTo>
                      <a:pt x="771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9" y="73"/>
                    </a:lnTo>
                    <a:lnTo>
                      <a:pt x="869" y="73"/>
                    </a:lnTo>
                    <a:cubicBezTo>
                      <a:pt x="880" y="60"/>
                      <a:pt x="886" y="48"/>
                      <a:pt x="886" y="35"/>
                    </a:cubicBezTo>
                    <a:lnTo>
                      <a:pt x="886" y="35"/>
                    </a:lnTo>
                    <a:cubicBezTo>
                      <a:pt x="886" y="22"/>
                      <a:pt x="877" y="12"/>
                      <a:pt x="861" y="7"/>
                    </a:cubicBezTo>
                    <a:lnTo>
                      <a:pt x="861" y="7"/>
                    </a:lnTo>
                    <a:cubicBezTo>
                      <a:pt x="845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1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40" y="112"/>
                    </a:cubicBezTo>
                    <a:lnTo>
                      <a:pt x="640" y="112"/>
                    </a:lnTo>
                    <a:cubicBezTo>
                      <a:pt x="629" y="99"/>
                      <a:pt x="617" y="92"/>
                      <a:pt x="607" y="92"/>
                    </a:cubicBezTo>
                    <a:lnTo>
                      <a:pt x="607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9" y="188"/>
                    </a:lnTo>
                    <a:lnTo>
                      <a:pt x="509" y="188"/>
                    </a:lnTo>
                    <a:cubicBezTo>
                      <a:pt x="498" y="201"/>
                      <a:pt x="484" y="210"/>
                      <a:pt x="468" y="217"/>
                    </a:cubicBezTo>
                    <a:lnTo>
                      <a:pt x="468" y="217"/>
                    </a:lnTo>
                    <a:cubicBezTo>
                      <a:pt x="451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2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1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6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2" y="124"/>
                      <a:pt x="181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08" name="Freeform 256">
                <a:extLst>
                  <a:ext uri="{FF2B5EF4-FFF2-40B4-BE49-F238E27FC236}">
                    <a16:creationId xmlns="" xmlns:a16="http://schemas.microsoft.com/office/drawing/2014/main" id="{02358497-051F-C64B-B6F1-DAACFB401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4900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09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2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3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6 w 689"/>
                  <a:gd name="T39" fmla="*/ 724 h 1450"/>
                  <a:gd name="T40" fmla="*/ 540 w 689"/>
                  <a:gd name="T41" fmla="*/ 762 h 1450"/>
                  <a:gd name="T42" fmla="*/ 409 w 689"/>
                  <a:gd name="T43" fmla="*/ 916 h 1450"/>
                  <a:gd name="T44" fmla="*/ 278 w 689"/>
                  <a:gd name="T45" fmla="*/ 1068 h 1450"/>
                  <a:gd name="T46" fmla="*/ 212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3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2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2" y="698"/>
                      <a:pt x="671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6" y="188"/>
                    </a:lnTo>
                    <a:lnTo>
                      <a:pt x="212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89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3" y="7"/>
                    </a:cubicBezTo>
                    <a:lnTo>
                      <a:pt x="23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6" y="711"/>
                      <a:pt x="556" y="724"/>
                    </a:cubicBezTo>
                    <a:lnTo>
                      <a:pt x="556" y="724"/>
                    </a:lnTo>
                    <a:cubicBezTo>
                      <a:pt x="556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6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8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3" y="1443"/>
                    </a:cubicBezTo>
                    <a:lnTo>
                      <a:pt x="23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89" y="1436"/>
                      <a:pt x="103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9" name="Freeform 257">
                <a:extLst>
                  <a:ext uri="{FF2B5EF4-FFF2-40B4-BE49-F238E27FC236}">
                    <a16:creationId xmlns="" xmlns:a16="http://schemas.microsoft.com/office/drawing/2014/main" id="{02CB153E-E837-D448-A52B-85703962C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0888" y="4903788"/>
                <a:ext cx="247650" cy="522287"/>
              </a:xfrm>
              <a:custGeom>
                <a:avLst/>
                <a:gdLst>
                  <a:gd name="T0" fmla="*/ 541 w 689"/>
                  <a:gd name="T1" fmla="*/ 1222 h 1450"/>
                  <a:gd name="T2" fmla="*/ 475 w 689"/>
                  <a:gd name="T3" fmla="*/ 1145 h 1450"/>
                  <a:gd name="T4" fmla="*/ 344 w 689"/>
                  <a:gd name="T5" fmla="*/ 992 h 1450"/>
                  <a:gd name="T6" fmla="*/ 213 w 689"/>
                  <a:gd name="T7" fmla="*/ 839 h 1450"/>
                  <a:gd name="T8" fmla="*/ 147 w 689"/>
                  <a:gd name="T9" fmla="*/ 762 h 1450"/>
                  <a:gd name="T10" fmla="*/ 131 w 689"/>
                  <a:gd name="T11" fmla="*/ 724 h 1450"/>
                  <a:gd name="T12" fmla="*/ 147 w 689"/>
                  <a:gd name="T13" fmla="*/ 686 h 1450"/>
                  <a:gd name="T14" fmla="*/ 213 w 689"/>
                  <a:gd name="T15" fmla="*/ 609 h 1450"/>
                  <a:gd name="T16" fmla="*/ 279 w 689"/>
                  <a:gd name="T17" fmla="*/ 533 h 1450"/>
                  <a:gd name="T18" fmla="*/ 344 w 689"/>
                  <a:gd name="T19" fmla="*/ 456 h 1450"/>
                  <a:gd name="T20" fmla="*/ 409 w 689"/>
                  <a:gd name="T21" fmla="*/ 380 h 1450"/>
                  <a:gd name="T22" fmla="*/ 475 w 689"/>
                  <a:gd name="T23" fmla="*/ 303 h 1450"/>
                  <a:gd name="T24" fmla="*/ 541 w 689"/>
                  <a:gd name="T25" fmla="*/ 226 h 1450"/>
                  <a:gd name="T26" fmla="*/ 606 w 689"/>
                  <a:gd name="T27" fmla="*/ 150 h 1450"/>
                  <a:gd name="T28" fmla="*/ 672 w 689"/>
                  <a:gd name="T29" fmla="*/ 73 h 1450"/>
                  <a:gd name="T30" fmla="*/ 688 w 689"/>
                  <a:gd name="T31" fmla="*/ 35 h 1450"/>
                  <a:gd name="T32" fmla="*/ 664 w 689"/>
                  <a:gd name="T33" fmla="*/ 7 h 1450"/>
                  <a:gd name="T34" fmla="*/ 614 w 689"/>
                  <a:gd name="T35" fmla="*/ 7 h 1450"/>
                  <a:gd name="T36" fmla="*/ 573 w 689"/>
                  <a:gd name="T37" fmla="*/ 35 h 1450"/>
                  <a:gd name="T38" fmla="*/ 442 w 689"/>
                  <a:gd name="T39" fmla="*/ 188 h 1450"/>
                  <a:gd name="T40" fmla="*/ 377 w 689"/>
                  <a:gd name="T41" fmla="*/ 265 h 1450"/>
                  <a:gd name="T42" fmla="*/ 245 w 689"/>
                  <a:gd name="T43" fmla="*/ 418 h 1450"/>
                  <a:gd name="T44" fmla="*/ 115 w 689"/>
                  <a:gd name="T45" fmla="*/ 571 h 1450"/>
                  <a:gd name="T46" fmla="*/ 49 w 689"/>
                  <a:gd name="T47" fmla="*/ 648 h 1450"/>
                  <a:gd name="T48" fmla="*/ 16 w 689"/>
                  <a:gd name="T49" fmla="*/ 686 h 1450"/>
                  <a:gd name="T50" fmla="*/ 0 w 689"/>
                  <a:gd name="T51" fmla="*/ 724 h 1450"/>
                  <a:gd name="T52" fmla="*/ 49 w 689"/>
                  <a:gd name="T53" fmla="*/ 800 h 1450"/>
                  <a:gd name="T54" fmla="*/ 115 w 689"/>
                  <a:gd name="T55" fmla="*/ 878 h 1450"/>
                  <a:gd name="T56" fmla="*/ 180 w 689"/>
                  <a:gd name="T57" fmla="*/ 954 h 1450"/>
                  <a:gd name="T58" fmla="*/ 245 w 689"/>
                  <a:gd name="T59" fmla="*/ 1031 h 1450"/>
                  <a:gd name="T60" fmla="*/ 311 w 689"/>
                  <a:gd name="T61" fmla="*/ 1107 h 1450"/>
                  <a:gd name="T62" fmla="*/ 377 w 689"/>
                  <a:gd name="T63" fmla="*/ 1184 h 1450"/>
                  <a:gd name="T64" fmla="*/ 442 w 689"/>
                  <a:gd name="T65" fmla="*/ 1260 h 1450"/>
                  <a:gd name="T66" fmla="*/ 508 w 689"/>
                  <a:gd name="T67" fmla="*/ 1337 h 1450"/>
                  <a:gd name="T68" fmla="*/ 573 w 689"/>
                  <a:gd name="T69" fmla="*/ 1414 h 1450"/>
                  <a:gd name="T70" fmla="*/ 614 w 689"/>
                  <a:gd name="T71" fmla="*/ 1443 h 1450"/>
                  <a:gd name="T72" fmla="*/ 664 w 689"/>
                  <a:gd name="T73" fmla="*/ 1443 h 1450"/>
                  <a:gd name="T74" fmla="*/ 688 w 689"/>
                  <a:gd name="T75" fmla="*/ 1414 h 1450"/>
                  <a:gd name="T76" fmla="*/ 672 w 689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9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8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4" y="992"/>
                    </a:lnTo>
                    <a:lnTo>
                      <a:pt x="311" y="954"/>
                    </a:lnTo>
                    <a:lnTo>
                      <a:pt x="213" y="839"/>
                    </a:lnTo>
                    <a:lnTo>
                      <a:pt x="180" y="800"/>
                    </a:lnTo>
                    <a:lnTo>
                      <a:pt x="147" y="762"/>
                    </a:lnTo>
                    <a:lnTo>
                      <a:pt x="147" y="762"/>
                    </a:lnTo>
                    <a:cubicBezTo>
                      <a:pt x="137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7" y="698"/>
                      <a:pt x="147" y="686"/>
                    </a:cubicBezTo>
                    <a:lnTo>
                      <a:pt x="180" y="648"/>
                    </a:lnTo>
                    <a:lnTo>
                      <a:pt x="213" y="609"/>
                    </a:lnTo>
                    <a:lnTo>
                      <a:pt x="245" y="571"/>
                    </a:lnTo>
                    <a:lnTo>
                      <a:pt x="279" y="533"/>
                    </a:lnTo>
                    <a:lnTo>
                      <a:pt x="311" y="495"/>
                    </a:lnTo>
                    <a:lnTo>
                      <a:pt x="344" y="456"/>
                    </a:lnTo>
                    <a:lnTo>
                      <a:pt x="377" y="418"/>
                    </a:lnTo>
                    <a:lnTo>
                      <a:pt x="409" y="380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5"/>
                    </a:lnTo>
                    <a:lnTo>
                      <a:pt x="541" y="226"/>
                    </a:lnTo>
                    <a:lnTo>
                      <a:pt x="573" y="188"/>
                    </a:lnTo>
                    <a:lnTo>
                      <a:pt x="606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8" y="48"/>
                      <a:pt x="688" y="35"/>
                    </a:cubicBezTo>
                    <a:lnTo>
                      <a:pt x="688" y="35"/>
                    </a:lnTo>
                    <a:cubicBezTo>
                      <a:pt x="688" y="22"/>
                      <a:pt x="680" y="12"/>
                      <a:pt x="664" y="7"/>
                    </a:cubicBezTo>
                    <a:lnTo>
                      <a:pt x="664" y="7"/>
                    </a:lnTo>
                    <a:cubicBezTo>
                      <a:pt x="647" y="0"/>
                      <a:pt x="631" y="0"/>
                      <a:pt x="614" y="7"/>
                    </a:cubicBezTo>
                    <a:lnTo>
                      <a:pt x="614" y="7"/>
                    </a:lnTo>
                    <a:cubicBezTo>
                      <a:pt x="598" y="12"/>
                      <a:pt x="585" y="22"/>
                      <a:pt x="573" y="35"/>
                    </a:cubicBezTo>
                    <a:lnTo>
                      <a:pt x="541" y="73"/>
                    </a:lnTo>
                    <a:lnTo>
                      <a:pt x="442" y="188"/>
                    </a:lnTo>
                    <a:lnTo>
                      <a:pt x="409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5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1" y="609"/>
                    </a:lnTo>
                    <a:lnTo>
                      <a:pt x="49" y="648"/>
                    </a:lnTo>
                    <a:lnTo>
                      <a:pt x="16" y="686"/>
                    </a:lnTo>
                    <a:lnTo>
                      <a:pt x="16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6" y="762"/>
                    </a:cubicBezTo>
                    <a:lnTo>
                      <a:pt x="49" y="800"/>
                    </a:lnTo>
                    <a:lnTo>
                      <a:pt x="81" y="839"/>
                    </a:lnTo>
                    <a:lnTo>
                      <a:pt x="115" y="878"/>
                    </a:lnTo>
                    <a:lnTo>
                      <a:pt x="147" y="916"/>
                    </a:lnTo>
                    <a:lnTo>
                      <a:pt x="180" y="954"/>
                    </a:lnTo>
                    <a:lnTo>
                      <a:pt x="213" y="992"/>
                    </a:lnTo>
                    <a:lnTo>
                      <a:pt x="245" y="1031"/>
                    </a:lnTo>
                    <a:lnTo>
                      <a:pt x="279" y="1068"/>
                    </a:lnTo>
                    <a:lnTo>
                      <a:pt x="311" y="1107"/>
                    </a:lnTo>
                    <a:lnTo>
                      <a:pt x="344" y="1145"/>
                    </a:lnTo>
                    <a:lnTo>
                      <a:pt x="377" y="1184"/>
                    </a:lnTo>
                    <a:lnTo>
                      <a:pt x="409" y="1222"/>
                    </a:lnTo>
                    <a:lnTo>
                      <a:pt x="442" y="1260"/>
                    </a:lnTo>
                    <a:lnTo>
                      <a:pt x="475" y="1299"/>
                    </a:lnTo>
                    <a:lnTo>
                      <a:pt x="508" y="1337"/>
                    </a:lnTo>
                    <a:lnTo>
                      <a:pt x="541" y="1375"/>
                    </a:lnTo>
                    <a:lnTo>
                      <a:pt x="573" y="1414"/>
                    </a:lnTo>
                    <a:lnTo>
                      <a:pt x="573" y="1414"/>
                    </a:lnTo>
                    <a:cubicBezTo>
                      <a:pt x="585" y="1426"/>
                      <a:pt x="598" y="1436"/>
                      <a:pt x="614" y="1443"/>
                    </a:cubicBezTo>
                    <a:lnTo>
                      <a:pt x="614" y="1443"/>
                    </a:lnTo>
                    <a:cubicBezTo>
                      <a:pt x="631" y="1449"/>
                      <a:pt x="647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8" y="1426"/>
                      <a:pt x="688" y="1414"/>
                    </a:cubicBezTo>
                    <a:lnTo>
                      <a:pt x="688" y="1414"/>
                    </a:lnTo>
                    <a:cubicBezTo>
                      <a:pt x="688" y="1401"/>
                      <a:pt x="683" y="1388"/>
                      <a:pt x="672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0" name="Freeform 258">
                <a:extLst>
                  <a:ext uri="{FF2B5EF4-FFF2-40B4-BE49-F238E27FC236}">
                    <a16:creationId xmlns="" xmlns:a16="http://schemas.microsoft.com/office/drawing/2014/main" id="{3E13AF8F-E7EE-CC42-90AE-0BD663D76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725" y="5233988"/>
                <a:ext cx="319088" cy="190500"/>
              </a:xfrm>
              <a:custGeom>
                <a:avLst/>
                <a:gdLst>
                  <a:gd name="T0" fmla="*/ 606 w 886"/>
                  <a:gd name="T1" fmla="*/ 379 h 531"/>
                  <a:gd name="T2" fmla="*/ 574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8 w 886"/>
                  <a:gd name="T11" fmla="*/ 265 h 531"/>
                  <a:gd name="T12" fmla="*/ 541 w 886"/>
                  <a:gd name="T13" fmla="*/ 226 h 531"/>
                  <a:gd name="T14" fmla="*/ 574 w 886"/>
                  <a:gd name="T15" fmla="*/ 265 h 531"/>
                  <a:gd name="T16" fmla="*/ 541 w 886"/>
                  <a:gd name="T17" fmla="*/ 303 h 531"/>
                  <a:gd name="T18" fmla="*/ 475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5 w 886"/>
                  <a:gd name="T27" fmla="*/ 131 h 531"/>
                  <a:gd name="T28" fmla="*/ 506 w 886"/>
                  <a:gd name="T29" fmla="*/ 188 h 531"/>
                  <a:gd name="T30" fmla="*/ 345 w 886"/>
                  <a:gd name="T31" fmla="*/ 303 h 531"/>
                  <a:gd name="T32" fmla="*/ 312 w 886"/>
                  <a:gd name="T33" fmla="*/ 265 h 531"/>
                  <a:gd name="T34" fmla="*/ 345 w 886"/>
                  <a:gd name="T35" fmla="*/ 226 h 531"/>
                  <a:gd name="T36" fmla="*/ 377 w 886"/>
                  <a:gd name="T37" fmla="*/ 265 h 531"/>
                  <a:gd name="T38" fmla="*/ 345 w 886"/>
                  <a:gd name="T39" fmla="*/ 303 h 531"/>
                  <a:gd name="T40" fmla="*/ 279 w 886"/>
                  <a:gd name="T41" fmla="*/ 379 h 531"/>
                  <a:gd name="T42" fmla="*/ 246 w 886"/>
                  <a:gd name="T43" fmla="*/ 341 h 531"/>
                  <a:gd name="T44" fmla="*/ 279 w 886"/>
                  <a:gd name="T45" fmla="*/ 303 h 531"/>
                  <a:gd name="T46" fmla="*/ 312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8 w 886"/>
                  <a:gd name="T53" fmla="*/ 6 h 531"/>
                  <a:gd name="T54" fmla="*/ 377 w 886"/>
                  <a:gd name="T55" fmla="*/ 35 h 531"/>
                  <a:gd name="T56" fmla="*/ 312 w 886"/>
                  <a:gd name="T57" fmla="*/ 112 h 531"/>
                  <a:gd name="T58" fmla="*/ 246 w 886"/>
                  <a:gd name="T59" fmla="*/ 188 h 531"/>
                  <a:gd name="T60" fmla="*/ 181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7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4 w 886"/>
                  <a:gd name="T73" fmla="*/ 524 h 531"/>
                  <a:gd name="T74" fmla="*/ 181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9 w 886"/>
                  <a:gd name="T81" fmla="*/ 437 h 531"/>
                  <a:gd name="T82" fmla="*/ 312 w 886"/>
                  <a:gd name="T83" fmla="*/ 418 h 531"/>
                  <a:gd name="T84" fmla="*/ 377 w 886"/>
                  <a:gd name="T85" fmla="*/ 341 h 531"/>
                  <a:gd name="T86" fmla="*/ 418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4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1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1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3" y="258"/>
                      <a:pt x="433" y="258"/>
                      <a:pt x="411" y="245"/>
                    </a:cubicBezTo>
                    <a:lnTo>
                      <a:pt x="411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1" y="131"/>
                    </a:cubicBezTo>
                    <a:lnTo>
                      <a:pt x="411" y="131"/>
                    </a:lnTo>
                    <a:cubicBezTo>
                      <a:pt x="433" y="118"/>
                      <a:pt x="453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5" y="303"/>
                    </a:moveTo>
                    <a:lnTo>
                      <a:pt x="345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5" y="226"/>
                    </a:cubicBezTo>
                    <a:lnTo>
                      <a:pt x="345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5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0" y="303"/>
                      <a:pt x="312" y="316"/>
                      <a:pt x="312" y="341"/>
                    </a:cubicBezTo>
                    <a:lnTo>
                      <a:pt x="312" y="341"/>
                    </a:lnTo>
                    <a:cubicBezTo>
                      <a:pt x="312" y="367"/>
                      <a:pt x="300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4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5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5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7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0" y="431"/>
                      <a:pt x="312" y="418"/>
                    </a:cubicBezTo>
                    <a:lnTo>
                      <a:pt x="345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4" y="319"/>
                      <a:pt x="497" y="328"/>
                      <a:pt x="508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6" y="437"/>
                    </a:cubicBezTo>
                    <a:lnTo>
                      <a:pt x="606" y="437"/>
                    </a:lnTo>
                    <a:cubicBezTo>
                      <a:pt x="618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4" y="418"/>
                    </a:cubicBezTo>
                    <a:lnTo>
                      <a:pt x="738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4" y="530"/>
                      <a:pt x="861" y="524"/>
                    </a:cubicBezTo>
                    <a:lnTo>
                      <a:pt x="861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80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11" name="Freeform 259">
                <a:extLst>
                  <a:ext uri="{FF2B5EF4-FFF2-40B4-BE49-F238E27FC236}">
                    <a16:creationId xmlns="" xmlns:a16="http://schemas.microsoft.com/office/drawing/2014/main" id="{739AEE12-6190-D745-A75E-59D99B984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5838" y="5097463"/>
                <a:ext cx="130175" cy="134937"/>
              </a:xfrm>
              <a:custGeom>
                <a:avLst/>
                <a:gdLst>
                  <a:gd name="T0" fmla="*/ 312 w 362"/>
                  <a:gd name="T1" fmla="*/ 112 h 377"/>
                  <a:gd name="T2" fmla="*/ 279 w 362"/>
                  <a:gd name="T3" fmla="*/ 73 h 377"/>
                  <a:gd name="T4" fmla="*/ 247 w 362"/>
                  <a:gd name="T5" fmla="*/ 35 h 377"/>
                  <a:gd name="T6" fmla="*/ 247 w 362"/>
                  <a:gd name="T7" fmla="*/ 35 h 377"/>
                  <a:gd name="T8" fmla="*/ 213 w 362"/>
                  <a:gd name="T9" fmla="*/ 10 h 377"/>
                  <a:gd name="T10" fmla="*/ 213 w 362"/>
                  <a:gd name="T11" fmla="*/ 10 h 377"/>
                  <a:gd name="T12" fmla="*/ 213 w 362"/>
                  <a:gd name="T13" fmla="*/ 10 h 377"/>
                  <a:gd name="T14" fmla="*/ 205 w 362"/>
                  <a:gd name="T15" fmla="*/ 6 h 377"/>
                  <a:gd name="T16" fmla="*/ 205 w 362"/>
                  <a:gd name="T17" fmla="*/ 6 h 377"/>
                  <a:gd name="T18" fmla="*/ 156 w 362"/>
                  <a:gd name="T19" fmla="*/ 6 h 377"/>
                  <a:gd name="T20" fmla="*/ 156 w 362"/>
                  <a:gd name="T21" fmla="*/ 6 h 377"/>
                  <a:gd name="T22" fmla="*/ 115 w 362"/>
                  <a:gd name="T23" fmla="*/ 35 h 377"/>
                  <a:gd name="T24" fmla="*/ 82 w 362"/>
                  <a:gd name="T25" fmla="*/ 73 h 377"/>
                  <a:gd name="T26" fmla="*/ 49 w 362"/>
                  <a:gd name="T27" fmla="*/ 112 h 377"/>
                  <a:gd name="T28" fmla="*/ 17 w 362"/>
                  <a:gd name="T29" fmla="*/ 150 h 377"/>
                  <a:gd name="T30" fmla="*/ 17 w 362"/>
                  <a:gd name="T31" fmla="*/ 150 h 377"/>
                  <a:gd name="T32" fmla="*/ 0 w 362"/>
                  <a:gd name="T33" fmla="*/ 188 h 377"/>
                  <a:gd name="T34" fmla="*/ 0 w 362"/>
                  <a:gd name="T35" fmla="*/ 188 h 377"/>
                  <a:gd name="T36" fmla="*/ 17 w 362"/>
                  <a:gd name="T37" fmla="*/ 226 h 377"/>
                  <a:gd name="T38" fmla="*/ 49 w 362"/>
                  <a:gd name="T39" fmla="*/ 264 h 377"/>
                  <a:gd name="T40" fmla="*/ 82 w 362"/>
                  <a:gd name="T41" fmla="*/ 303 h 377"/>
                  <a:gd name="T42" fmla="*/ 115 w 362"/>
                  <a:gd name="T43" fmla="*/ 342 h 377"/>
                  <a:gd name="T44" fmla="*/ 115 w 362"/>
                  <a:gd name="T45" fmla="*/ 342 h 377"/>
                  <a:gd name="T46" fmla="*/ 156 w 362"/>
                  <a:gd name="T47" fmla="*/ 370 h 377"/>
                  <a:gd name="T48" fmla="*/ 156 w 362"/>
                  <a:gd name="T49" fmla="*/ 370 h 377"/>
                  <a:gd name="T50" fmla="*/ 205 w 362"/>
                  <a:gd name="T51" fmla="*/ 370 h 377"/>
                  <a:gd name="T52" fmla="*/ 205 w 362"/>
                  <a:gd name="T53" fmla="*/ 370 h 377"/>
                  <a:gd name="T54" fmla="*/ 213 w 362"/>
                  <a:gd name="T55" fmla="*/ 366 h 377"/>
                  <a:gd name="T56" fmla="*/ 213 w 362"/>
                  <a:gd name="T57" fmla="*/ 367 h 377"/>
                  <a:gd name="T58" fmla="*/ 213 w 362"/>
                  <a:gd name="T59" fmla="*/ 367 h 377"/>
                  <a:gd name="T60" fmla="*/ 247 w 362"/>
                  <a:gd name="T61" fmla="*/ 342 h 377"/>
                  <a:gd name="T62" fmla="*/ 279 w 362"/>
                  <a:gd name="T63" fmla="*/ 303 h 377"/>
                  <a:gd name="T64" fmla="*/ 312 w 362"/>
                  <a:gd name="T65" fmla="*/ 264 h 377"/>
                  <a:gd name="T66" fmla="*/ 345 w 362"/>
                  <a:gd name="T67" fmla="*/ 226 h 377"/>
                  <a:gd name="T68" fmla="*/ 345 w 362"/>
                  <a:gd name="T69" fmla="*/ 226 h 377"/>
                  <a:gd name="T70" fmla="*/ 361 w 362"/>
                  <a:gd name="T71" fmla="*/ 188 h 377"/>
                  <a:gd name="T72" fmla="*/ 361 w 362"/>
                  <a:gd name="T73" fmla="*/ 188 h 377"/>
                  <a:gd name="T74" fmla="*/ 345 w 362"/>
                  <a:gd name="T75" fmla="*/ 150 h 377"/>
                  <a:gd name="T76" fmla="*/ 312 w 362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377">
                    <a:moveTo>
                      <a:pt x="312" y="112"/>
                    </a:moveTo>
                    <a:lnTo>
                      <a:pt x="279" y="73"/>
                    </a:lnTo>
                    <a:lnTo>
                      <a:pt x="247" y="35"/>
                    </a:lnTo>
                    <a:lnTo>
                      <a:pt x="247" y="35"/>
                    </a:lnTo>
                    <a:cubicBezTo>
                      <a:pt x="238" y="24"/>
                      <a:pt x="226" y="16"/>
                      <a:pt x="213" y="10"/>
                    </a:cubicBez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8" y="7"/>
                      <a:pt x="205" y="6"/>
                    </a:cubicBezTo>
                    <a:lnTo>
                      <a:pt x="205" y="6"/>
                    </a:lnTo>
                    <a:cubicBezTo>
                      <a:pt x="189" y="0"/>
                      <a:pt x="173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4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5" y="342"/>
                    </a:lnTo>
                    <a:lnTo>
                      <a:pt x="115" y="342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3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367"/>
                    </a:lnTo>
                    <a:cubicBezTo>
                      <a:pt x="226" y="360"/>
                      <a:pt x="238" y="352"/>
                      <a:pt x="247" y="342"/>
                    </a:cubicBezTo>
                    <a:lnTo>
                      <a:pt x="279" y="303"/>
                    </a:lnTo>
                    <a:lnTo>
                      <a:pt x="312" y="264"/>
                    </a:lnTo>
                    <a:lnTo>
                      <a:pt x="345" y="226"/>
                    </a:lnTo>
                    <a:lnTo>
                      <a:pt x="345" y="226"/>
                    </a:lnTo>
                    <a:cubicBezTo>
                      <a:pt x="355" y="214"/>
                      <a:pt x="361" y="201"/>
                      <a:pt x="361" y="188"/>
                    </a:cubicBezTo>
                    <a:lnTo>
                      <a:pt x="361" y="188"/>
                    </a:lnTo>
                    <a:cubicBezTo>
                      <a:pt x="361" y="175"/>
                      <a:pt x="355" y="162"/>
                      <a:pt x="345" y="150"/>
                    </a:cubicBezTo>
                    <a:lnTo>
                      <a:pt x="312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12" name="Freeform 260">
                <a:extLst>
                  <a:ext uri="{FF2B5EF4-FFF2-40B4-BE49-F238E27FC236}">
                    <a16:creationId xmlns="" xmlns:a16="http://schemas.microsoft.com/office/drawing/2014/main" id="{7BF15E54-D0BD-6A4D-A4BD-B7DE11D1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200" y="4903788"/>
                <a:ext cx="247650" cy="522287"/>
              </a:xfrm>
              <a:custGeom>
                <a:avLst/>
                <a:gdLst>
                  <a:gd name="T0" fmla="*/ 664 w 690"/>
                  <a:gd name="T1" fmla="*/ 7 h 1450"/>
                  <a:gd name="T2" fmla="*/ 614 w 690"/>
                  <a:gd name="T3" fmla="*/ 7 h 1450"/>
                  <a:gd name="T4" fmla="*/ 541 w 690"/>
                  <a:gd name="T5" fmla="*/ 73 h 1450"/>
                  <a:gd name="T6" fmla="*/ 409 w 690"/>
                  <a:gd name="T7" fmla="*/ 226 h 1450"/>
                  <a:gd name="T8" fmla="*/ 278 w 690"/>
                  <a:gd name="T9" fmla="*/ 380 h 1450"/>
                  <a:gd name="T10" fmla="*/ 213 w 690"/>
                  <a:gd name="T11" fmla="*/ 456 h 1450"/>
                  <a:gd name="T12" fmla="*/ 82 w 690"/>
                  <a:gd name="T13" fmla="*/ 609 h 1450"/>
                  <a:gd name="T14" fmla="*/ 16 w 690"/>
                  <a:gd name="T15" fmla="*/ 686 h 1450"/>
                  <a:gd name="T16" fmla="*/ 0 w 690"/>
                  <a:gd name="T17" fmla="*/ 724 h 1450"/>
                  <a:gd name="T18" fmla="*/ 16 w 690"/>
                  <a:gd name="T19" fmla="*/ 762 h 1450"/>
                  <a:gd name="T20" fmla="*/ 82 w 690"/>
                  <a:gd name="T21" fmla="*/ 839 h 1450"/>
                  <a:gd name="T22" fmla="*/ 147 w 690"/>
                  <a:gd name="T23" fmla="*/ 916 h 1450"/>
                  <a:gd name="T24" fmla="*/ 213 w 690"/>
                  <a:gd name="T25" fmla="*/ 992 h 1450"/>
                  <a:gd name="T26" fmla="*/ 278 w 690"/>
                  <a:gd name="T27" fmla="*/ 1068 h 1450"/>
                  <a:gd name="T28" fmla="*/ 344 w 690"/>
                  <a:gd name="T29" fmla="*/ 1145 h 1450"/>
                  <a:gd name="T30" fmla="*/ 409 w 690"/>
                  <a:gd name="T31" fmla="*/ 1222 h 1450"/>
                  <a:gd name="T32" fmla="*/ 475 w 690"/>
                  <a:gd name="T33" fmla="*/ 1299 h 1450"/>
                  <a:gd name="T34" fmla="*/ 541 w 690"/>
                  <a:gd name="T35" fmla="*/ 1375 h 1450"/>
                  <a:gd name="T36" fmla="*/ 573 w 690"/>
                  <a:gd name="T37" fmla="*/ 1414 h 1450"/>
                  <a:gd name="T38" fmla="*/ 614 w 690"/>
                  <a:gd name="T39" fmla="*/ 1443 h 1450"/>
                  <a:gd name="T40" fmla="*/ 664 w 690"/>
                  <a:gd name="T41" fmla="*/ 1443 h 1450"/>
                  <a:gd name="T42" fmla="*/ 689 w 690"/>
                  <a:gd name="T43" fmla="*/ 1414 h 1450"/>
                  <a:gd name="T44" fmla="*/ 639 w 690"/>
                  <a:gd name="T45" fmla="*/ 1337 h 1450"/>
                  <a:gd name="T46" fmla="*/ 508 w 690"/>
                  <a:gd name="T47" fmla="*/ 1184 h 1450"/>
                  <a:gd name="T48" fmla="*/ 377 w 690"/>
                  <a:gd name="T49" fmla="*/ 1031 h 1450"/>
                  <a:gd name="T50" fmla="*/ 311 w 690"/>
                  <a:gd name="T51" fmla="*/ 954 h 1450"/>
                  <a:gd name="T52" fmla="*/ 180 w 690"/>
                  <a:gd name="T53" fmla="*/ 800 h 1450"/>
                  <a:gd name="T54" fmla="*/ 147 w 690"/>
                  <a:gd name="T55" fmla="*/ 762 h 1450"/>
                  <a:gd name="T56" fmla="*/ 131 w 690"/>
                  <a:gd name="T57" fmla="*/ 724 h 1450"/>
                  <a:gd name="T58" fmla="*/ 180 w 690"/>
                  <a:gd name="T59" fmla="*/ 648 h 1450"/>
                  <a:gd name="T60" fmla="*/ 246 w 690"/>
                  <a:gd name="T61" fmla="*/ 571 h 1450"/>
                  <a:gd name="T62" fmla="*/ 311 w 690"/>
                  <a:gd name="T63" fmla="*/ 495 h 1450"/>
                  <a:gd name="T64" fmla="*/ 377 w 690"/>
                  <a:gd name="T65" fmla="*/ 418 h 1450"/>
                  <a:gd name="T66" fmla="*/ 442 w 690"/>
                  <a:gd name="T67" fmla="*/ 341 h 1450"/>
                  <a:gd name="T68" fmla="*/ 508 w 690"/>
                  <a:gd name="T69" fmla="*/ 265 h 1450"/>
                  <a:gd name="T70" fmla="*/ 573 w 690"/>
                  <a:gd name="T71" fmla="*/ 188 h 1450"/>
                  <a:gd name="T72" fmla="*/ 639 w 690"/>
                  <a:gd name="T73" fmla="*/ 112 h 1450"/>
                  <a:gd name="T74" fmla="*/ 672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4" y="7"/>
                    </a:moveTo>
                    <a:lnTo>
                      <a:pt x="664" y="7"/>
                    </a:lnTo>
                    <a:cubicBezTo>
                      <a:pt x="647" y="0"/>
                      <a:pt x="631" y="0"/>
                      <a:pt x="614" y="7"/>
                    </a:cubicBezTo>
                    <a:lnTo>
                      <a:pt x="614" y="7"/>
                    </a:lnTo>
                    <a:cubicBezTo>
                      <a:pt x="598" y="12"/>
                      <a:pt x="584" y="22"/>
                      <a:pt x="573" y="35"/>
                    </a:cubicBezTo>
                    <a:lnTo>
                      <a:pt x="541" y="73"/>
                    </a:lnTo>
                    <a:lnTo>
                      <a:pt x="442" y="188"/>
                    </a:lnTo>
                    <a:lnTo>
                      <a:pt x="409" y="226"/>
                    </a:lnTo>
                    <a:lnTo>
                      <a:pt x="377" y="265"/>
                    </a:lnTo>
                    <a:lnTo>
                      <a:pt x="278" y="380"/>
                    </a:lnTo>
                    <a:lnTo>
                      <a:pt x="246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49" y="648"/>
                    </a:lnTo>
                    <a:lnTo>
                      <a:pt x="16" y="686"/>
                    </a:lnTo>
                    <a:lnTo>
                      <a:pt x="16" y="686"/>
                    </a:lnTo>
                    <a:cubicBezTo>
                      <a:pt x="5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5" y="750"/>
                      <a:pt x="16" y="762"/>
                    </a:cubicBezTo>
                    <a:lnTo>
                      <a:pt x="49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7" y="916"/>
                    </a:lnTo>
                    <a:lnTo>
                      <a:pt x="180" y="954"/>
                    </a:lnTo>
                    <a:lnTo>
                      <a:pt x="213" y="992"/>
                    </a:lnTo>
                    <a:lnTo>
                      <a:pt x="246" y="1031"/>
                    </a:lnTo>
                    <a:lnTo>
                      <a:pt x="278" y="1068"/>
                    </a:lnTo>
                    <a:lnTo>
                      <a:pt x="311" y="1107"/>
                    </a:lnTo>
                    <a:lnTo>
                      <a:pt x="344" y="1145"/>
                    </a:lnTo>
                    <a:lnTo>
                      <a:pt x="377" y="1184"/>
                    </a:lnTo>
                    <a:lnTo>
                      <a:pt x="409" y="1222"/>
                    </a:lnTo>
                    <a:lnTo>
                      <a:pt x="442" y="1260"/>
                    </a:lnTo>
                    <a:lnTo>
                      <a:pt x="475" y="1299"/>
                    </a:lnTo>
                    <a:lnTo>
                      <a:pt x="508" y="1337"/>
                    </a:lnTo>
                    <a:lnTo>
                      <a:pt x="541" y="1375"/>
                    </a:lnTo>
                    <a:lnTo>
                      <a:pt x="573" y="1414"/>
                    </a:lnTo>
                    <a:lnTo>
                      <a:pt x="573" y="1414"/>
                    </a:lnTo>
                    <a:cubicBezTo>
                      <a:pt x="584" y="1426"/>
                      <a:pt x="598" y="1436"/>
                      <a:pt x="614" y="1443"/>
                    </a:cubicBezTo>
                    <a:lnTo>
                      <a:pt x="614" y="1443"/>
                    </a:lnTo>
                    <a:cubicBezTo>
                      <a:pt x="631" y="1449"/>
                      <a:pt x="647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3" y="1388"/>
                      <a:pt x="672" y="1375"/>
                    </a:cubicBezTo>
                    <a:lnTo>
                      <a:pt x="639" y="1337"/>
                    </a:lnTo>
                    <a:lnTo>
                      <a:pt x="541" y="1222"/>
                    </a:lnTo>
                    <a:lnTo>
                      <a:pt x="508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4" y="992"/>
                    </a:lnTo>
                    <a:lnTo>
                      <a:pt x="311" y="954"/>
                    </a:lnTo>
                    <a:lnTo>
                      <a:pt x="213" y="839"/>
                    </a:lnTo>
                    <a:lnTo>
                      <a:pt x="180" y="800"/>
                    </a:lnTo>
                    <a:lnTo>
                      <a:pt x="147" y="762"/>
                    </a:lnTo>
                    <a:lnTo>
                      <a:pt x="147" y="762"/>
                    </a:lnTo>
                    <a:cubicBezTo>
                      <a:pt x="136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6" y="698"/>
                      <a:pt x="147" y="686"/>
                    </a:cubicBezTo>
                    <a:lnTo>
                      <a:pt x="180" y="648"/>
                    </a:lnTo>
                    <a:lnTo>
                      <a:pt x="213" y="609"/>
                    </a:lnTo>
                    <a:lnTo>
                      <a:pt x="246" y="571"/>
                    </a:lnTo>
                    <a:lnTo>
                      <a:pt x="278" y="533"/>
                    </a:lnTo>
                    <a:lnTo>
                      <a:pt x="311" y="495"/>
                    </a:lnTo>
                    <a:lnTo>
                      <a:pt x="344" y="456"/>
                    </a:lnTo>
                    <a:lnTo>
                      <a:pt x="377" y="418"/>
                    </a:lnTo>
                    <a:lnTo>
                      <a:pt x="409" y="380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5"/>
                    </a:lnTo>
                    <a:lnTo>
                      <a:pt x="541" y="226"/>
                    </a:lnTo>
                    <a:lnTo>
                      <a:pt x="573" y="188"/>
                    </a:lnTo>
                    <a:lnTo>
                      <a:pt x="606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0" y="12"/>
                      <a:pt x="66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3" name="Freeform 261">
                <a:extLst>
                  <a:ext uri="{FF2B5EF4-FFF2-40B4-BE49-F238E27FC236}">
                    <a16:creationId xmlns="" xmlns:a16="http://schemas.microsoft.com/office/drawing/2014/main" id="{7A225233-29B3-794C-ACCA-2E138547B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7625" y="5233988"/>
                <a:ext cx="319088" cy="190500"/>
              </a:xfrm>
              <a:custGeom>
                <a:avLst/>
                <a:gdLst>
                  <a:gd name="T0" fmla="*/ 607 w 887"/>
                  <a:gd name="T1" fmla="*/ 379 h 531"/>
                  <a:gd name="T2" fmla="*/ 574 w 887"/>
                  <a:gd name="T3" fmla="*/ 341 h 531"/>
                  <a:gd name="T4" fmla="*/ 607 w 887"/>
                  <a:gd name="T5" fmla="*/ 303 h 531"/>
                  <a:gd name="T6" fmla="*/ 639 w 887"/>
                  <a:gd name="T7" fmla="*/ 341 h 531"/>
                  <a:gd name="T8" fmla="*/ 542 w 887"/>
                  <a:gd name="T9" fmla="*/ 303 h 531"/>
                  <a:gd name="T10" fmla="*/ 508 w 887"/>
                  <a:gd name="T11" fmla="*/ 265 h 531"/>
                  <a:gd name="T12" fmla="*/ 542 w 887"/>
                  <a:gd name="T13" fmla="*/ 226 h 531"/>
                  <a:gd name="T14" fmla="*/ 575 w 887"/>
                  <a:gd name="T15" fmla="*/ 265 h 531"/>
                  <a:gd name="T16" fmla="*/ 542 w 887"/>
                  <a:gd name="T17" fmla="*/ 303 h 531"/>
                  <a:gd name="T18" fmla="*/ 475 w 887"/>
                  <a:gd name="T19" fmla="*/ 245 h 531"/>
                  <a:gd name="T20" fmla="*/ 412 w 887"/>
                  <a:gd name="T21" fmla="*/ 245 h 531"/>
                  <a:gd name="T22" fmla="*/ 380 w 887"/>
                  <a:gd name="T23" fmla="*/ 188 h 531"/>
                  <a:gd name="T24" fmla="*/ 412 w 887"/>
                  <a:gd name="T25" fmla="*/ 131 h 531"/>
                  <a:gd name="T26" fmla="*/ 475 w 887"/>
                  <a:gd name="T27" fmla="*/ 131 h 531"/>
                  <a:gd name="T28" fmla="*/ 506 w 887"/>
                  <a:gd name="T29" fmla="*/ 188 h 531"/>
                  <a:gd name="T30" fmla="*/ 344 w 887"/>
                  <a:gd name="T31" fmla="*/ 303 h 531"/>
                  <a:gd name="T32" fmla="*/ 312 w 887"/>
                  <a:gd name="T33" fmla="*/ 265 h 531"/>
                  <a:gd name="T34" fmla="*/ 344 w 887"/>
                  <a:gd name="T35" fmla="*/ 226 h 531"/>
                  <a:gd name="T36" fmla="*/ 377 w 887"/>
                  <a:gd name="T37" fmla="*/ 265 h 531"/>
                  <a:gd name="T38" fmla="*/ 344 w 887"/>
                  <a:gd name="T39" fmla="*/ 303 h 531"/>
                  <a:gd name="T40" fmla="*/ 279 w 887"/>
                  <a:gd name="T41" fmla="*/ 379 h 531"/>
                  <a:gd name="T42" fmla="*/ 246 w 887"/>
                  <a:gd name="T43" fmla="*/ 341 h 531"/>
                  <a:gd name="T44" fmla="*/ 279 w 887"/>
                  <a:gd name="T45" fmla="*/ 303 h 531"/>
                  <a:gd name="T46" fmla="*/ 311 w 887"/>
                  <a:gd name="T47" fmla="*/ 341 h 531"/>
                  <a:gd name="T48" fmla="*/ 509 w 887"/>
                  <a:gd name="T49" fmla="*/ 35 h 531"/>
                  <a:gd name="T50" fmla="*/ 468 w 887"/>
                  <a:gd name="T51" fmla="*/ 6 h 531"/>
                  <a:gd name="T52" fmla="*/ 418 w 887"/>
                  <a:gd name="T53" fmla="*/ 6 h 531"/>
                  <a:gd name="T54" fmla="*/ 377 w 887"/>
                  <a:gd name="T55" fmla="*/ 35 h 531"/>
                  <a:gd name="T56" fmla="*/ 312 w 887"/>
                  <a:gd name="T57" fmla="*/ 112 h 531"/>
                  <a:gd name="T58" fmla="*/ 246 w 887"/>
                  <a:gd name="T59" fmla="*/ 188 h 531"/>
                  <a:gd name="T60" fmla="*/ 181 w 887"/>
                  <a:gd name="T61" fmla="*/ 265 h 531"/>
                  <a:gd name="T62" fmla="*/ 115 w 887"/>
                  <a:gd name="T63" fmla="*/ 341 h 531"/>
                  <a:gd name="T64" fmla="*/ 50 w 887"/>
                  <a:gd name="T65" fmla="*/ 418 h 531"/>
                  <a:gd name="T66" fmla="*/ 17 w 887"/>
                  <a:gd name="T67" fmla="*/ 456 h 531"/>
                  <a:gd name="T68" fmla="*/ 0 w 887"/>
                  <a:gd name="T69" fmla="*/ 495 h 531"/>
                  <a:gd name="T70" fmla="*/ 25 w 887"/>
                  <a:gd name="T71" fmla="*/ 524 h 531"/>
                  <a:gd name="T72" fmla="*/ 74 w 887"/>
                  <a:gd name="T73" fmla="*/ 524 h 531"/>
                  <a:gd name="T74" fmla="*/ 181 w 887"/>
                  <a:gd name="T75" fmla="*/ 418 h 531"/>
                  <a:gd name="T76" fmla="*/ 213 w 887"/>
                  <a:gd name="T77" fmla="*/ 399 h 531"/>
                  <a:gd name="T78" fmla="*/ 246 w 887"/>
                  <a:gd name="T79" fmla="*/ 418 h 531"/>
                  <a:gd name="T80" fmla="*/ 279 w 887"/>
                  <a:gd name="T81" fmla="*/ 437 h 531"/>
                  <a:gd name="T82" fmla="*/ 312 w 887"/>
                  <a:gd name="T83" fmla="*/ 418 h 531"/>
                  <a:gd name="T84" fmla="*/ 377 w 887"/>
                  <a:gd name="T85" fmla="*/ 341 h 531"/>
                  <a:gd name="T86" fmla="*/ 418 w 887"/>
                  <a:gd name="T87" fmla="*/ 313 h 531"/>
                  <a:gd name="T88" fmla="*/ 468 w 887"/>
                  <a:gd name="T89" fmla="*/ 313 h 531"/>
                  <a:gd name="T90" fmla="*/ 509 w 887"/>
                  <a:gd name="T91" fmla="*/ 341 h 531"/>
                  <a:gd name="T92" fmla="*/ 574 w 887"/>
                  <a:gd name="T93" fmla="*/ 418 h 531"/>
                  <a:gd name="T94" fmla="*/ 607 w 887"/>
                  <a:gd name="T95" fmla="*/ 437 h 531"/>
                  <a:gd name="T96" fmla="*/ 640 w 887"/>
                  <a:gd name="T97" fmla="*/ 418 h 531"/>
                  <a:gd name="T98" fmla="*/ 672 w 887"/>
                  <a:gd name="T99" fmla="*/ 399 h 531"/>
                  <a:gd name="T100" fmla="*/ 705 w 887"/>
                  <a:gd name="T101" fmla="*/ 418 h 531"/>
                  <a:gd name="T102" fmla="*/ 771 w 887"/>
                  <a:gd name="T103" fmla="*/ 495 h 531"/>
                  <a:gd name="T104" fmla="*/ 811 w 887"/>
                  <a:gd name="T105" fmla="*/ 524 h 531"/>
                  <a:gd name="T106" fmla="*/ 861 w 887"/>
                  <a:gd name="T107" fmla="*/ 524 h 531"/>
                  <a:gd name="T108" fmla="*/ 886 w 887"/>
                  <a:gd name="T109" fmla="*/ 495 h 531"/>
                  <a:gd name="T110" fmla="*/ 869 w 887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7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9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9" y="379"/>
                      <a:pt x="607" y="379"/>
                    </a:cubicBezTo>
                    <a:close/>
                    <a:moveTo>
                      <a:pt x="542" y="303"/>
                    </a:moveTo>
                    <a:lnTo>
                      <a:pt x="542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2" y="226"/>
                    </a:cubicBezTo>
                    <a:lnTo>
                      <a:pt x="542" y="226"/>
                    </a:lnTo>
                    <a:cubicBezTo>
                      <a:pt x="563" y="226"/>
                      <a:pt x="575" y="239"/>
                      <a:pt x="575" y="265"/>
                    </a:cubicBezTo>
                    <a:lnTo>
                      <a:pt x="575" y="265"/>
                    </a:lnTo>
                    <a:cubicBezTo>
                      <a:pt x="575" y="290"/>
                      <a:pt x="563" y="303"/>
                      <a:pt x="542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4" y="258"/>
                      <a:pt x="432" y="258"/>
                      <a:pt x="412" y="245"/>
                    </a:cubicBezTo>
                    <a:lnTo>
                      <a:pt x="412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2" y="131"/>
                    </a:cubicBezTo>
                    <a:lnTo>
                      <a:pt x="412" y="131"/>
                    </a:lnTo>
                    <a:cubicBezTo>
                      <a:pt x="432" y="118"/>
                      <a:pt x="454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1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1" y="379"/>
                      <a:pt x="279" y="379"/>
                    </a:cubicBezTo>
                    <a:close/>
                    <a:moveTo>
                      <a:pt x="509" y="35"/>
                    </a:moveTo>
                    <a:lnTo>
                      <a:pt x="509" y="35"/>
                    </a:lnTo>
                    <a:cubicBezTo>
                      <a:pt x="498" y="22"/>
                      <a:pt x="484" y="12"/>
                      <a:pt x="468" y="6"/>
                    </a:cubicBezTo>
                    <a:lnTo>
                      <a:pt x="468" y="6"/>
                    </a:lnTo>
                    <a:cubicBezTo>
                      <a:pt x="451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2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50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2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6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1" y="431"/>
                      <a:pt x="312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2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1" y="306"/>
                      <a:pt x="468" y="313"/>
                    </a:cubicBezTo>
                    <a:lnTo>
                      <a:pt x="468" y="313"/>
                    </a:lnTo>
                    <a:cubicBezTo>
                      <a:pt x="484" y="319"/>
                      <a:pt x="498" y="328"/>
                      <a:pt x="509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7" y="437"/>
                    </a:cubicBezTo>
                    <a:lnTo>
                      <a:pt x="607" y="437"/>
                    </a:lnTo>
                    <a:cubicBezTo>
                      <a:pt x="617" y="437"/>
                      <a:pt x="629" y="431"/>
                      <a:pt x="640" y="418"/>
                    </a:cubicBezTo>
                    <a:lnTo>
                      <a:pt x="640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5" y="418"/>
                    </a:cubicBezTo>
                    <a:lnTo>
                      <a:pt x="738" y="456"/>
                    </a:lnTo>
                    <a:lnTo>
                      <a:pt x="771" y="495"/>
                    </a:lnTo>
                    <a:lnTo>
                      <a:pt x="771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5" y="530"/>
                      <a:pt x="861" y="524"/>
                    </a:cubicBezTo>
                    <a:lnTo>
                      <a:pt x="861" y="524"/>
                    </a:lnTo>
                    <a:cubicBezTo>
                      <a:pt x="877" y="517"/>
                      <a:pt x="886" y="507"/>
                      <a:pt x="886" y="495"/>
                    </a:cubicBezTo>
                    <a:lnTo>
                      <a:pt x="886" y="495"/>
                    </a:lnTo>
                    <a:cubicBezTo>
                      <a:pt x="886" y="482"/>
                      <a:pt x="880" y="469"/>
                      <a:pt x="869" y="456"/>
                    </a:cubicBezTo>
                    <a:lnTo>
                      <a:pt x="509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14" name="Freeform 262">
                <a:extLst>
                  <a:ext uri="{FF2B5EF4-FFF2-40B4-BE49-F238E27FC236}">
                    <a16:creationId xmlns="" xmlns:a16="http://schemas.microsoft.com/office/drawing/2014/main" id="{0147AC24-BFDC-7C48-A773-489A9AE94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8563" y="4902200"/>
                <a:ext cx="555625" cy="523875"/>
              </a:xfrm>
              <a:custGeom>
                <a:avLst/>
                <a:gdLst>
                  <a:gd name="T0" fmla="*/ 984 w 1543"/>
                  <a:gd name="T1" fmla="*/ 727 h 1455"/>
                  <a:gd name="T2" fmla="*/ 1099 w 1543"/>
                  <a:gd name="T3" fmla="*/ 574 h 1455"/>
                  <a:gd name="T4" fmla="*/ 1262 w 1543"/>
                  <a:gd name="T5" fmla="*/ 383 h 1455"/>
                  <a:gd name="T6" fmla="*/ 1426 w 1543"/>
                  <a:gd name="T7" fmla="*/ 191 h 1455"/>
                  <a:gd name="T8" fmla="*/ 1524 w 1543"/>
                  <a:gd name="T9" fmla="*/ 76 h 1455"/>
                  <a:gd name="T10" fmla="*/ 1542 w 1543"/>
                  <a:gd name="T11" fmla="*/ 38 h 1455"/>
                  <a:gd name="T12" fmla="*/ 1459 w 1543"/>
                  <a:gd name="T13" fmla="*/ 0 h 1455"/>
                  <a:gd name="T14" fmla="*/ 1402 w 1543"/>
                  <a:gd name="T15" fmla="*/ 10 h 1455"/>
                  <a:gd name="T16" fmla="*/ 1230 w 1543"/>
                  <a:gd name="T17" fmla="*/ 191 h 1455"/>
                  <a:gd name="T18" fmla="*/ 1066 w 1543"/>
                  <a:gd name="T19" fmla="*/ 383 h 1455"/>
                  <a:gd name="T20" fmla="*/ 902 w 1543"/>
                  <a:gd name="T21" fmla="*/ 574 h 1455"/>
                  <a:gd name="T22" fmla="*/ 837 w 1543"/>
                  <a:gd name="T23" fmla="*/ 651 h 1455"/>
                  <a:gd name="T24" fmla="*/ 746 w 1543"/>
                  <a:gd name="T25" fmla="*/ 680 h 1455"/>
                  <a:gd name="T26" fmla="*/ 672 w 1543"/>
                  <a:gd name="T27" fmla="*/ 612 h 1455"/>
                  <a:gd name="T28" fmla="*/ 574 w 1543"/>
                  <a:gd name="T29" fmla="*/ 498 h 1455"/>
                  <a:gd name="T30" fmla="*/ 476 w 1543"/>
                  <a:gd name="T31" fmla="*/ 383 h 1455"/>
                  <a:gd name="T32" fmla="*/ 378 w 1543"/>
                  <a:gd name="T33" fmla="*/ 268 h 1455"/>
                  <a:gd name="T34" fmla="*/ 279 w 1543"/>
                  <a:gd name="T35" fmla="*/ 153 h 1455"/>
                  <a:gd name="T36" fmla="*/ 181 w 1543"/>
                  <a:gd name="T37" fmla="*/ 38 h 1455"/>
                  <a:gd name="T38" fmla="*/ 140 w 1543"/>
                  <a:gd name="T39" fmla="*/ 10 h 1455"/>
                  <a:gd name="T40" fmla="*/ 25 w 1543"/>
                  <a:gd name="T41" fmla="*/ 10 h 1455"/>
                  <a:gd name="T42" fmla="*/ 0 w 1543"/>
                  <a:gd name="T43" fmla="*/ 38 h 1455"/>
                  <a:gd name="T44" fmla="*/ 148 w 1543"/>
                  <a:gd name="T45" fmla="*/ 229 h 1455"/>
                  <a:gd name="T46" fmla="*/ 312 w 1543"/>
                  <a:gd name="T47" fmla="*/ 421 h 1455"/>
                  <a:gd name="T48" fmla="*/ 476 w 1543"/>
                  <a:gd name="T49" fmla="*/ 612 h 1455"/>
                  <a:gd name="T50" fmla="*/ 541 w 1543"/>
                  <a:gd name="T51" fmla="*/ 689 h 1455"/>
                  <a:gd name="T52" fmla="*/ 541 w 1543"/>
                  <a:gd name="T53" fmla="*/ 765 h 1455"/>
                  <a:gd name="T54" fmla="*/ 443 w 1543"/>
                  <a:gd name="T55" fmla="*/ 881 h 1455"/>
                  <a:gd name="T56" fmla="*/ 345 w 1543"/>
                  <a:gd name="T57" fmla="*/ 995 h 1455"/>
                  <a:gd name="T58" fmla="*/ 247 w 1543"/>
                  <a:gd name="T59" fmla="*/ 1110 h 1455"/>
                  <a:gd name="T60" fmla="*/ 148 w 1543"/>
                  <a:gd name="T61" fmla="*/ 1225 h 1455"/>
                  <a:gd name="T62" fmla="*/ 50 w 1543"/>
                  <a:gd name="T63" fmla="*/ 1340 h 1455"/>
                  <a:gd name="T64" fmla="*/ 0 w 1543"/>
                  <a:gd name="T65" fmla="*/ 1417 h 1455"/>
                  <a:gd name="T66" fmla="*/ 25 w 1543"/>
                  <a:gd name="T67" fmla="*/ 1446 h 1455"/>
                  <a:gd name="T68" fmla="*/ 140 w 1543"/>
                  <a:gd name="T69" fmla="*/ 1446 h 1455"/>
                  <a:gd name="T70" fmla="*/ 214 w 1543"/>
                  <a:gd name="T71" fmla="*/ 1378 h 1455"/>
                  <a:gd name="T72" fmla="*/ 378 w 1543"/>
                  <a:gd name="T73" fmla="*/ 1187 h 1455"/>
                  <a:gd name="T74" fmla="*/ 541 w 1543"/>
                  <a:gd name="T75" fmla="*/ 995 h 1455"/>
                  <a:gd name="T76" fmla="*/ 705 w 1543"/>
                  <a:gd name="T77" fmla="*/ 803 h 1455"/>
                  <a:gd name="T78" fmla="*/ 746 w 1543"/>
                  <a:gd name="T79" fmla="*/ 775 h 1455"/>
                  <a:gd name="T80" fmla="*/ 837 w 1543"/>
                  <a:gd name="T81" fmla="*/ 803 h 1455"/>
                  <a:gd name="T82" fmla="*/ 935 w 1543"/>
                  <a:gd name="T83" fmla="*/ 919 h 1455"/>
                  <a:gd name="T84" fmla="*/ 1033 w 1543"/>
                  <a:gd name="T85" fmla="*/ 1034 h 1455"/>
                  <a:gd name="T86" fmla="*/ 1131 w 1543"/>
                  <a:gd name="T87" fmla="*/ 1148 h 1455"/>
                  <a:gd name="T88" fmla="*/ 1230 w 1543"/>
                  <a:gd name="T89" fmla="*/ 1263 h 1455"/>
                  <a:gd name="T90" fmla="*/ 1328 w 1543"/>
                  <a:gd name="T91" fmla="*/ 1378 h 1455"/>
                  <a:gd name="T92" fmla="*/ 1402 w 1543"/>
                  <a:gd name="T93" fmla="*/ 1446 h 1455"/>
                  <a:gd name="T94" fmla="*/ 1459 w 1543"/>
                  <a:gd name="T95" fmla="*/ 1454 h 1455"/>
                  <a:gd name="T96" fmla="*/ 1542 w 1543"/>
                  <a:gd name="T97" fmla="*/ 1417 h 1455"/>
                  <a:gd name="T98" fmla="*/ 1000 w 1543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3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9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6" y="63"/>
                      <a:pt x="1542" y="51"/>
                      <a:pt x="1542" y="38"/>
                    </a:cubicBezTo>
                    <a:lnTo>
                      <a:pt x="1542" y="38"/>
                    </a:lnTo>
                    <a:cubicBezTo>
                      <a:pt x="1542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1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2" y="10"/>
                    </a:cubicBezTo>
                    <a:lnTo>
                      <a:pt x="1402" y="10"/>
                    </a:lnTo>
                    <a:cubicBezTo>
                      <a:pt x="1385" y="15"/>
                      <a:pt x="1372" y="25"/>
                      <a:pt x="1361" y="38"/>
                    </a:cubicBezTo>
                    <a:lnTo>
                      <a:pt x="1328" y="76"/>
                    </a:lnTo>
                    <a:lnTo>
                      <a:pt x="1230" y="191"/>
                    </a:lnTo>
                    <a:lnTo>
                      <a:pt x="1197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3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9" y="612"/>
                    </a:lnTo>
                    <a:lnTo>
                      <a:pt x="837" y="651"/>
                    </a:lnTo>
                    <a:lnTo>
                      <a:pt x="837" y="651"/>
                    </a:lnTo>
                    <a:cubicBezTo>
                      <a:pt x="826" y="663"/>
                      <a:pt x="812" y="673"/>
                      <a:pt x="796" y="680"/>
                    </a:cubicBezTo>
                    <a:lnTo>
                      <a:pt x="796" y="680"/>
                    </a:lnTo>
                    <a:cubicBezTo>
                      <a:pt x="779" y="686"/>
                      <a:pt x="763" y="686"/>
                      <a:pt x="746" y="680"/>
                    </a:cubicBezTo>
                    <a:lnTo>
                      <a:pt x="746" y="680"/>
                    </a:lnTo>
                    <a:cubicBezTo>
                      <a:pt x="730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40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9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8" y="268"/>
                    </a:lnTo>
                    <a:lnTo>
                      <a:pt x="345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7" y="115"/>
                    </a:lnTo>
                    <a:lnTo>
                      <a:pt x="214" y="76"/>
                    </a:lnTo>
                    <a:lnTo>
                      <a:pt x="181" y="38"/>
                    </a:lnTo>
                    <a:lnTo>
                      <a:pt x="181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4" y="3"/>
                      <a:pt x="104" y="0"/>
                      <a:pt x="83" y="0"/>
                    </a:cubicBezTo>
                    <a:lnTo>
                      <a:pt x="83" y="0"/>
                    </a:lnTo>
                    <a:cubicBezTo>
                      <a:pt x="61" y="0"/>
                      <a:pt x="42" y="3"/>
                      <a:pt x="25" y="10"/>
                    </a:cubicBezTo>
                    <a:lnTo>
                      <a:pt x="25" y="10"/>
                    </a:lnTo>
                    <a:cubicBezTo>
                      <a:pt x="9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1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5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9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8" y="714"/>
                      <a:pt x="558" y="727"/>
                    </a:cubicBezTo>
                    <a:lnTo>
                      <a:pt x="558" y="727"/>
                    </a:lnTo>
                    <a:cubicBezTo>
                      <a:pt x="558" y="740"/>
                      <a:pt x="552" y="753"/>
                      <a:pt x="541" y="765"/>
                    </a:cubicBezTo>
                    <a:lnTo>
                      <a:pt x="509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8" y="957"/>
                    </a:lnTo>
                    <a:lnTo>
                      <a:pt x="345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7" y="1110"/>
                    </a:lnTo>
                    <a:lnTo>
                      <a:pt x="214" y="1148"/>
                    </a:lnTo>
                    <a:lnTo>
                      <a:pt x="181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3" y="1302"/>
                    </a:lnTo>
                    <a:lnTo>
                      <a:pt x="50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9" y="1439"/>
                      <a:pt x="25" y="1446"/>
                    </a:cubicBezTo>
                    <a:lnTo>
                      <a:pt x="25" y="1446"/>
                    </a:lnTo>
                    <a:cubicBezTo>
                      <a:pt x="42" y="1452"/>
                      <a:pt x="61" y="1454"/>
                      <a:pt x="83" y="1454"/>
                    </a:cubicBezTo>
                    <a:lnTo>
                      <a:pt x="83" y="1454"/>
                    </a:lnTo>
                    <a:cubicBezTo>
                      <a:pt x="104" y="1454"/>
                      <a:pt x="124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1" y="1417"/>
                    </a:cubicBezTo>
                    <a:lnTo>
                      <a:pt x="214" y="1378"/>
                    </a:lnTo>
                    <a:lnTo>
                      <a:pt x="247" y="1340"/>
                    </a:lnTo>
                    <a:lnTo>
                      <a:pt x="345" y="1225"/>
                    </a:lnTo>
                    <a:lnTo>
                      <a:pt x="378" y="1187"/>
                    </a:lnTo>
                    <a:lnTo>
                      <a:pt x="410" y="1148"/>
                    </a:lnTo>
                    <a:lnTo>
                      <a:pt x="509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30" y="781"/>
                      <a:pt x="746" y="775"/>
                    </a:cubicBezTo>
                    <a:lnTo>
                      <a:pt x="746" y="775"/>
                    </a:lnTo>
                    <a:cubicBezTo>
                      <a:pt x="763" y="769"/>
                      <a:pt x="779" y="769"/>
                      <a:pt x="796" y="775"/>
                    </a:cubicBezTo>
                    <a:lnTo>
                      <a:pt x="796" y="775"/>
                    </a:lnTo>
                    <a:cubicBezTo>
                      <a:pt x="812" y="781"/>
                      <a:pt x="826" y="791"/>
                      <a:pt x="837" y="803"/>
                    </a:cubicBezTo>
                    <a:lnTo>
                      <a:pt x="869" y="842"/>
                    </a:lnTo>
                    <a:lnTo>
                      <a:pt x="902" y="881"/>
                    </a:lnTo>
                    <a:lnTo>
                      <a:pt x="935" y="919"/>
                    </a:lnTo>
                    <a:lnTo>
                      <a:pt x="968" y="957"/>
                    </a:lnTo>
                    <a:lnTo>
                      <a:pt x="1000" y="995"/>
                    </a:lnTo>
                    <a:lnTo>
                      <a:pt x="1033" y="1034"/>
                    </a:lnTo>
                    <a:lnTo>
                      <a:pt x="1066" y="1071"/>
                    </a:lnTo>
                    <a:lnTo>
                      <a:pt x="1099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7" y="1225"/>
                    </a:lnTo>
                    <a:lnTo>
                      <a:pt x="1230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1" y="1417"/>
                    </a:lnTo>
                    <a:lnTo>
                      <a:pt x="1361" y="1417"/>
                    </a:lnTo>
                    <a:cubicBezTo>
                      <a:pt x="1372" y="1429"/>
                      <a:pt x="1385" y="1439"/>
                      <a:pt x="1402" y="1446"/>
                    </a:cubicBezTo>
                    <a:lnTo>
                      <a:pt x="1402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1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2" y="1429"/>
                      <a:pt x="1542" y="1417"/>
                    </a:cubicBezTo>
                    <a:lnTo>
                      <a:pt x="1542" y="1417"/>
                    </a:lnTo>
                    <a:cubicBezTo>
                      <a:pt x="1542" y="1404"/>
                      <a:pt x="1536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15" name="Freeform 263">
                <a:extLst>
                  <a:ext uri="{FF2B5EF4-FFF2-40B4-BE49-F238E27FC236}">
                    <a16:creationId xmlns="" xmlns:a16="http://schemas.microsoft.com/office/drawing/2014/main" id="{CC371A2D-178D-E140-920C-0EFEED979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725" y="4903788"/>
                <a:ext cx="319088" cy="190500"/>
              </a:xfrm>
              <a:custGeom>
                <a:avLst/>
                <a:gdLst>
                  <a:gd name="T0" fmla="*/ 279 w 886"/>
                  <a:gd name="T1" fmla="*/ 150 h 530"/>
                  <a:gd name="T2" fmla="*/ 312 w 886"/>
                  <a:gd name="T3" fmla="*/ 188 h 530"/>
                  <a:gd name="T4" fmla="*/ 279 w 886"/>
                  <a:gd name="T5" fmla="*/ 226 h 530"/>
                  <a:gd name="T6" fmla="*/ 246 w 886"/>
                  <a:gd name="T7" fmla="*/ 188 h 530"/>
                  <a:gd name="T8" fmla="*/ 345 w 886"/>
                  <a:gd name="T9" fmla="*/ 227 h 530"/>
                  <a:gd name="T10" fmla="*/ 377 w 886"/>
                  <a:gd name="T11" fmla="*/ 265 h 530"/>
                  <a:gd name="T12" fmla="*/ 345 w 886"/>
                  <a:gd name="T13" fmla="*/ 302 h 530"/>
                  <a:gd name="T14" fmla="*/ 312 w 886"/>
                  <a:gd name="T15" fmla="*/ 265 h 530"/>
                  <a:gd name="T16" fmla="*/ 345 w 886"/>
                  <a:gd name="T17" fmla="*/ 227 h 530"/>
                  <a:gd name="T18" fmla="*/ 411 w 886"/>
                  <a:gd name="T19" fmla="*/ 284 h 530"/>
                  <a:gd name="T20" fmla="*/ 475 w 886"/>
                  <a:gd name="T21" fmla="*/ 284 h 530"/>
                  <a:gd name="T22" fmla="*/ 506 w 886"/>
                  <a:gd name="T23" fmla="*/ 341 h 530"/>
                  <a:gd name="T24" fmla="*/ 475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1 w 886"/>
                  <a:gd name="T31" fmla="*/ 227 h 530"/>
                  <a:gd name="T32" fmla="*/ 574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4 w 886"/>
                  <a:gd name="T47" fmla="*/ 188 h 530"/>
                  <a:gd name="T48" fmla="*/ 115 w 886"/>
                  <a:gd name="T49" fmla="*/ 188 h 530"/>
                  <a:gd name="T50" fmla="*/ 181 w 886"/>
                  <a:gd name="T51" fmla="*/ 265 h 530"/>
                  <a:gd name="T52" fmla="*/ 312 w 886"/>
                  <a:gd name="T53" fmla="*/ 418 h 530"/>
                  <a:gd name="T54" fmla="*/ 377 w 886"/>
                  <a:gd name="T55" fmla="*/ 495 h 530"/>
                  <a:gd name="T56" fmla="*/ 418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1 w 886"/>
                  <a:gd name="T73" fmla="*/ 7 h 530"/>
                  <a:gd name="T74" fmla="*/ 811 w 886"/>
                  <a:gd name="T75" fmla="*/ 7 h 530"/>
                  <a:gd name="T76" fmla="*/ 738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8 w 886"/>
                  <a:gd name="T91" fmla="*/ 217 h 530"/>
                  <a:gd name="T92" fmla="*/ 377 w 886"/>
                  <a:gd name="T93" fmla="*/ 188 h 530"/>
                  <a:gd name="T94" fmla="*/ 312 w 886"/>
                  <a:gd name="T95" fmla="*/ 112 h 530"/>
                  <a:gd name="T96" fmla="*/ 279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1 w 886"/>
                  <a:gd name="T103" fmla="*/ 112 h 530"/>
                  <a:gd name="T104" fmla="*/ 115 w 886"/>
                  <a:gd name="T105" fmla="*/ 35 h 530"/>
                  <a:gd name="T106" fmla="*/ 74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5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0" y="150"/>
                      <a:pt x="312" y="163"/>
                      <a:pt x="312" y="188"/>
                    </a:cubicBezTo>
                    <a:lnTo>
                      <a:pt x="312" y="188"/>
                    </a:lnTo>
                    <a:cubicBezTo>
                      <a:pt x="312" y="213"/>
                      <a:pt x="300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5" y="227"/>
                    </a:moveTo>
                    <a:lnTo>
                      <a:pt x="345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5" y="302"/>
                    </a:cubicBezTo>
                    <a:lnTo>
                      <a:pt x="345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5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3" y="271"/>
                      <a:pt x="453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3" y="411"/>
                      <a:pt x="433" y="411"/>
                      <a:pt x="411" y="398"/>
                    </a:cubicBezTo>
                    <a:lnTo>
                      <a:pt x="411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6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5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4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80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1" y="7"/>
                    </a:cubicBezTo>
                    <a:lnTo>
                      <a:pt x="861" y="7"/>
                    </a:lnTo>
                    <a:cubicBezTo>
                      <a:pt x="844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0" y="35"/>
                    </a:cubicBezTo>
                    <a:lnTo>
                      <a:pt x="738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8" y="92"/>
                      <a:pt x="606" y="92"/>
                    </a:cubicBezTo>
                    <a:lnTo>
                      <a:pt x="606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4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5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0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7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5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1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7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16" name="Freeform 264">
                <a:extLst>
                  <a:ext uri="{FF2B5EF4-FFF2-40B4-BE49-F238E27FC236}">
                    <a16:creationId xmlns="" xmlns:a16="http://schemas.microsoft.com/office/drawing/2014/main" id="{E7A6ACC5-ABAD-B841-B388-D02569D8B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100638"/>
                <a:ext cx="53975" cy="128587"/>
              </a:xfrm>
              <a:custGeom>
                <a:avLst/>
                <a:gdLst>
                  <a:gd name="T0" fmla="*/ 66 w 149"/>
                  <a:gd name="T1" fmla="*/ 293 h 358"/>
                  <a:gd name="T2" fmla="*/ 99 w 149"/>
                  <a:gd name="T3" fmla="*/ 254 h 358"/>
                  <a:gd name="T4" fmla="*/ 131 w 149"/>
                  <a:gd name="T5" fmla="*/ 216 h 358"/>
                  <a:gd name="T6" fmla="*/ 131 w 149"/>
                  <a:gd name="T7" fmla="*/ 216 h 358"/>
                  <a:gd name="T8" fmla="*/ 148 w 149"/>
                  <a:gd name="T9" fmla="*/ 178 h 358"/>
                  <a:gd name="T10" fmla="*/ 148 w 149"/>
                  <a:gd name="T11" fmla="*/ 178 h 358"/>
                  <a:gd name="T12" fmla="*/ 131 w 149"/>
                  <a:gd name="T13" fmla="*/ 140 h 358"/>
                  <a:gd name="T14" fmla="*/ 99 w 149"/>
                  <a:gd name="T15" fmla="*/ 102 h 358"/>
                  <a:gd name="T16" fmla="*/ 66 w 149"/>
                  <a:gd name="T17" fmla="*/ 63 h 358"/>
                  <a:gd name="T18" fmla="*/ 33 w 149"/>
                  <a:gd name="T19" fmla="*/ 25 h 358"/>
                  <a:gd name="T20" fmla="*/ 33 w 149"/>
                  <a:gd name="T21" fmla="*/ 25 h 358"/>
                  <a:gd name="T22" fmla="*/ 0 w 149"/>
                  <a:gd name="T23" fmla="*/ 0 h 358"/>
                  <a:gd name="T24" fmla="*/ 0 w 149"/>
                  <a:gd name="T25" fmla="*/ 357 h 358"/>
                  <a:gd name="T26" fmla="*/ 0 w 149"/>
                  <a:gd name="T27" fmla="*/ 357 h 358"/>
                  <a:gd name="T28" fmla="*/ 33 w 149"/>
                  <a:gd name="T29" fmla="*/ 331 h 358"/>
                  <a:gd name="T30" fmla="*/ 66 w 149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358">
                    <a:moveTo>
                      <a:pt x="66" y="293"/>
                    </a:moveTo>
                    <a:lnTo>
                      <a:pt x="99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3" y="204"/>
                      <a:pt x="148" y="191"/>
                      <a:pt x="148" y="178"/>
                    </a:cubicBezTo>
                    <a:lnTo>
                      <a:pt x="148" y="178"/>
                    </a:lnTo>
                    <a:cubicBezTo>
                      <a:pt x="148" y="165"/>
                      <a:pt x="143" y="152"/>
                      <a:pt x="131" y="140"/>
                    </a:cubicBezTo>
                    <a:lnTo>
                      <a:pt x="99" y="102"/>
                    </a:lnTo>
                    <a:lnTo>
                      <a:pt x="66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4" y="342"/>
                      <a:pt x="33" y="331"/>
                    </a:cubicBezTo>
                    <a:lnTo>
                      <a:pt x="66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17" name="Freeform 265">
                <a:extLst>
                  <a:ext uri="{FF2B5EF4-FFF2-40B4-BE49-F238E27FC236}">
                    <a16:creationId xmlns="" xmlns:a16="http://schemas.microsoft.com/office/drawing/2014/main" id="{6BB24D74-2EA4-334D-A828-ECEFD7E90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935538"/>
                <a:ext cx="195262" cy="460375"/>
              </a:xfrm>
              <a:custGeom>
                <a:avLst/>
                <a:gdLst>
                  <a:gd name="T0" fmla="*/ 66 w 542"/>
                  <a:gd name="T1" fmla="*/ 1213 h 1277"/>
                  <a:gd name="T2" fmla="*/ 99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30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1 w 542"/>
                  <a:gd name="T19" fmla="*/ 868 h 1277"/>
                  <a:gd name="T20" fmla="*/ 394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2 w 542"/>
                  <a:gd name="T27" fmla="*/ 714 h 1277"/>
                  <a:gd name="T28" fmla="*/ 525 w 542"/>
                  <a:gd name="T29" fmla="*/ 676 h 1277"/>
                  <a:gd name="T30" fmla="*/ 525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5 w 542"/>
                  <a:gd name="T37" fmla="*/ 600 h 1277"/>
                  <a:gd name="T38" fmla="*/ 492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4 w 542"/>
                  <a:gd name="T45" fmla="*/ 447 h 1277"/>
                  <a:gd name="T46" fmla="*/ 361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30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9 w 542"/>
                  <a:gd name="T63" fmla="*/ 102 h 1277"/>
                  <a:gd name="T64" fmla="*/ 66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5 w 542"/>
                  <a:gd name="T83" fmla="*/ 638 h 1277"/>
                  <a:gd name="T84" fmla="*/ 345 w 542"/>
                  <a:gd name="T85" fmla="*/ 638 h 1277"/>
                  <a:gd name="T86" fmla="*/ 328 w 542"/>
                  <a:gd name="T87" fmla="*/ 676 h 1277"/>
                  <a:gd name="T88" fmla="*/ 230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6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6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6" y="1213"/>
                    </a:moveTo>
                    <a:lnTo>
                      <a:pt x="99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30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1" y="868"/>
                    </a:lnTo>
                    <a:lnTo>
                      <a:pt x="394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2" y="714"/>
                    </a:lnTo>
                    <a:lnTo>
                      <a:pt x="525" y="676"/>
                    </a:lnTo>
                    <a:lnTo>
                      <a:pt x="525" y="676"/>
                    </a:lnTo>
                    <a:cubicBezTo>
                      <a:pt x="536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6" y="612"/>
                      <a:pt x="525" y="600"/>
                    </a:cubicBezTo>
                    <a:lnTo>
                      <a:pt x="492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4" y="447"/>
                    </a:lnTo>
                    <a:lnTo>
                      <a:pt x="361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30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9" y="102"/>
                    </a:lnTo>
                    <a:lnTo>
                      <a:pt x="66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4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5" y="625"/>
                      <a:pt x="345" y="638"/>
                    </a:cubicBezTo>
                    <a:lnTo>
                      <a:pt x="345" y="638"/>
                    </a:lnTo>
                    <a:cubicBezTo>
                      <a:pt x="345" y="651"/>
                      <a:pt x="339" y="664"/>
                      <a:pt x="328" y="676"/>
                    </a:cubicBezTo>
                    <a:lnTo>
                      <a:pt x="230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6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4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4" y="1261"/>
                      <a:pt x="33" y="1251"/>
                    </a:cubicBezTo>
                    <a:lnTo>
                      <a:pt x="66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18" name="Freeform 266">
                <a:extLst>
                  <a:ext uri="{FF2B5EF4-FFF2-40B4-BE49-F238E27FC236}">
                    <a16:creationId xmlns="" xmlns:a16="http://schemas.microsoft.com/office/drawing/2014/main" id="{088FA602-6985-5A40-BD08-516721D4E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5625" y="4957763"/>
                <a:ext cx="23813" cy="26987"/>
              </a:xfrm>
              <a:custGeom>
                <a:avLst/>
                <a:gdLst>
                  <a:gd name="T0" fmla="*/ 33 w 67"/>
                  <a:gd name="T1" fmla="*/ 76 h 77"/>
                  <a:gd name="T2" fmla="*/ 33 w 67"/>
                  <a:gd name="T3" fmla="*/ 76 h 77"/>
                  <a:gd name="T4" fmla="*/ 66 w 67"/>
                  <a:gd name="T5" fmla="*/ 38 h 77"/>
                  <a:gd name="T6" fmla="*/ 66 w 67"/>
                  <a:gd name="T7" fmla="*/ 38 h 77"/>
                  <a:gd name="T8" fmla="*/ 33 w 67"/>
                  <a:gd name="T9" fmla="*/ 0 h 77"/>
                  <a:gd name="T10" fmla="*/ 33 w 67"/>
                  <a:gd name="T11" fmla="*/ 0 h 77"/>
                  <a:gd name="T12" fmla="*/ 0 w 67"/>
                  <a:gd name="T13" fmla="*/ 38 h 77"/>
                  <a:gd name="T14" fmla="*/ 0 w 67"/>
                  <a:gd name="T15" fmla="*/ 38 h 77"/>
                  <a:gd name="T16" fmla="*/ 33 w 67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6" y="63"/>
                      <a:pt x="66" y="38"/>
                    </a:cubicBezTo>
                    <a:lnTo>
                      <a:pt x="66" y="38"/>
                    </a:lnTo>
                    <a:cubicBezTo>
                      <a:pt x="66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9" name="Freeform 267">
                <a:extLst>
                  <a:ext uri="{FF2B5EF4-FFF2-40B4-BE49-F238E27FC236}">
                    <a16:creationId xmlns="" xmlns:a16="http://schemas.microsoft.com/office/drawing/2014/main" id="{BA1E14AA-14DA-1D48-8983-AD1337F69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688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0" name="Freeform 268">
                <a:extLst>
                  <a:ext uri="{FF2B5EF4-FFF2-40B4-BE49-F238E27FC236}">
                    <a16:creationId xmlns="" xmlns:a16="http://schemas.microsoft.com/office/drawing/2014/main" id="{56565ED1-E94A-6C42-8ABC-2099707DA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5002213"/>
                <a:ext cx="46037" cy="50800"/>
              </a:xfrm>
              <a:custGeom>
                <a:avLst/>
                <a:gdLst>
                  <a:gd name="T0" fmla="*/ 31 w 127"/>
                  <a:gd name="T1" fmla="*/ 127 h 141"/>
                  <a:gd name="T2" fmla="*/ 31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1 w 127"/>
                  <a:gd name="T17" fmla="*/ 13 h 141"/>
                  <a:gd name="T18" fmla="*/ 31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1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3" y="0"/>
                      <a:pt x="53" y="0"/>
                      <a:pt x="31" y="13"/>
                    </a:cubicBezTo>
                    <a:lnTo>
                      <a:pt x="31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1" name="Freeform 269">
                <a:extLst>
                  <a:ext uri="{FF2B5EF4-FFF2-40B4-BE49-F238E27FC236}">
                    <a16:creationId xmlns="" xmlns:a16="http://schemas.microsoft.com/office/drawing/2014/main" id="{16266BFD-C26F-B946-9C51-9DFE70FC2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018088"/>
                <a:ext cx="123825" cy="293687"/>
              </a:xfrm>
              <a:custGeom>
                <a:avLst/>
                <a:gdLst>
                  <a:gd name="T0" fmla="*/ 66 w 346"/>
                  <a:gd name="T1" fmla="*/ 752 h 817"/>
                  <a:gd name="T2" fmla="*/ 164 w 346"/>
                  <a:gd name="T3" fmla="*/ 638 h 817"/>
                  <a:gd name="T4" fmla="*/ 197 w 346"/>
                  <a:gd name="T5" fmla="*/ 600 h 817"/>
                  <a:gd name="T6" fmla="*/ 230 w 346"/>
                  <a:gd name="T7" fmla="*/ 561 h 817"/>
                  <a:gd name="T8" fmla="*/ 328 w 346"/>
                  <a:gd name="T9" fmla="*/ 446 h 817"/>
                  <a:gd name="T10" fmla="*/ 328 w 346"/>
                  <a:gd name="T11" fmla="*/ 446 h 817"/>
                  <a:gd name="T12" fmla="*/ 345 w 346"/>
                  <a:gd name="T13" fmla="*/ 408 h 817"/>
                  <a:gd name="T14" fmla="*/ 345 w 346"/>
                  <a:gd name="T15" fmla="*/ 408 h 817"/>
                  <a:gd name="T16" fmla="*/ 328 w 346"/>
                  <a:gd name="T17" fmla="*/ 370 h 817"/>
                  <a:gd name="T18" fmla="*/ 33 w 346"/>
                  <a:gd name="T19" fmla="*/ 25 h 817"/>
                  <a:gd name="T20" fmla="*/ 33 w 346"/>
                  <a:gd name="T21" fmla="*/ 25 h 817"/>
                  <a:gd name="T22" fmla="*/ 0 w 346"/>
                  <a:gd name="T23" fmla="*/ 0 h 817"/>
                  <a:gd name="T24" fmla="*/ 0 w 346"/>
                  <a:gd name="T25" fmla="*/ 230 h 817"/>
                  <a:gd name="T26" fmla="*/ 0 w 346"/>
                  <a:gd name="T27" fmla="*/ 230 h 817"/>
                  <a:gd name="T28" fmla="*/ 33 w 346"/>
                  <a:gd name="T29" fmla="*/ 255 h 817"/>
                  <a:gd name="T30" fmla="*/ 66 w 346"/>
                  <a:gd name="T31" fmla="*/ 293 h 817"/>
                  <a:gd name="T32" fmla="*/ 99 w 346"/>
                  <a:gd name="T33" fmla="*/ 332 h 817"/>
                  <a:gd name="T34" fmla="*/ 131 w 346"/>
                  <a:gd name="T35" fmla="*/ 370 h 817"/>
                  <a:gd name="T36" fmla="*/ 131 w 346"/>
                  <a:gd name="T37" fmla="*/ 370 h 817"/>
                  <a:gd name="T38" fmla="*/ 148 w 346"/>
                  <a:gd name="T39" fmla="*/ 408 h 817"/>
                  <a:gd name="T40" fmla="*/ 148 w 346"/>
                  <a:gd name="T41" fmla="*/ 408 h 817"/>
                  <a:gd name="T42" fmla="*/ 131 w 346"/>
                  <a:gd name="T43" fmla="*/ 446 h 817"/>
                  <a:gd name="T44" fmla="*/ 99 w 346"/>
                  <a:gd name="T45" fmla="*/ 484 h 817"/>
                  <a:gd name="T46" fmla="*/ 66 w 346"/>
                  <a:gd name="T47" fmla="*/ 523 h 817"/>
                  <a:gd name="T48" fmla="*/ 33 w 346"/>
                  <a:gd name="T49" fmla="*/ 561 h 817"/>
                  <a:gd name="T50" fmla="*/ 33 w 346"/>
                  <a:gd name="T51" fmla="*/ 561 h 817"/>
                  <a:gd name="T52" fmla="*/ 0 w 346"/>
                  <a:gd name="T53" fmla="*/ 587 h 817"/>
                  <a:gd name="T54" fmla="*/ 0 w 346"/>
                  <a:gd name="T55" fmla="*/ 816 h 817"/>
                  <a:gd name="T56" fmla="*/ 0 w 346"/>
                  <a:gd name="T57" fmla="*/ 816 h 817"/>
                  <a:gd name="T58" fmla="*/ 33 w 346"/>
                  <a:gd name="T59" fmla="*/ 791 h 817"/>
                  <a:gd name="T60" fmla="*/ 66 w 346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6" h="817">
                    <a:moveTo>
                      <a:pt x="66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30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5" y="421"/>
                      <a:pt x="345" y="408"/>
                    </a:cubicBezTo>
                    <a:lnTo>
                      <a:pt x="345" y="408"/>
                    </a:lnTo>
                    <a:cubicBezTo>
                      <a:pt x="345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66" y="293"/>
                    </a:lnTo>
                    <a:lnTo>
                      <a:pt x="99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3" y="382"/>
                      <a:pt x="148" y="395"/>
                      <a:pt x="148" y="408"/>
                    </a:cubicBezTo>
                    <a:lnTo>
                      <a:pt x="148" y="408"/>
                    </a:lnTo>
                    <a:cubicBezTo>
                      <a:pt x="148" y="421"/>
                      <a:pt x="143" y="434"/>
                      <a:pt x="131" y="446"/>
                    </a:cubicBezTo>
                    <a:lnTo>
                      <a:pt x="99" y="484"/>
                    </a:lnTo>
                    <a:lnTo>
                      <a:pt x="66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4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4" y="802"/>
                      <a:pt x="33" y="791"/>
                    </a:cubicBezTo>
                    <a:lnTo>
                      <a:pt x="66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2" name="Freeform 270">
                <a:extLst>
                  <a:ext uri="{FF2B5EF4-FFF2-40B4-BE49-F238E27FC236}">
                    <a16:creationId xmlns="" xmlns:a16="http://schemas.microsoft.com/office/drawing/2014/main" id="{7BB415D0-03F3-684A-9FA1-729AC0E1F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5276850"/>
                <a:ext cx="46037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1 w 127"/>
                  <a:gd name="T5" fmla="*/ 13 h 141"/>
                  <a:gd name="T6" fmla="*/ 31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1 w 127"/>
                  <a:gd name="T13" fmla="*/ 127 h 141"/>
                  <a:gd name="T14" fmla="*/ 31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3" y="0"/>
                      <a:pt x="53" y="0"/>
                      <a:pt x="31" y="13"/>
                    </a:cubicBezTo>
                    <a:lnTo>
                      <a:pt x="31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  <a:lnTo>
                      <a:pt x="31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3" name="Freeform 271">
                <a:extLst>
                  <a:ext uri="{FF2B5EF4-FFF2-40B4-BE49-F238E27FC236}">
                    <a16:creationId xmlns="" xmlns:a16="http://schemas.microsoft.com/office/drawing/2014/main" id="{7FB0DF72-58AB-B84E-B355-D266BEF0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5625" y="5343525"/>
                <a:ext cx="23813" cy="26988"/>
              </a:xfrm>
              <a:custGeom>
                <a:avLst/>
                <a:gdLst>
                  <a:gd name="T0" fmla="*/ 33 w 67"/>
                  <a:gd name="T1" fmla="*/ 0 h 77"/>
                  <a:gd name="T2" fmla="*/ 33 w 67"/>
                  <a:gd name="T3" fmla="*/ 0 h 77"/>
                  <a:gd name="T4" fmla="*/ 0 w 67"/>
                  <a:gd name="T5" fmla="*/ 39 h 77"/>
                  <a:gd name="T6" fmla="*/ 0 w 67"/>
                  <a:gd name="T7" fmla="*/ 39 h 77"/>
                  <a:gd name="T8" fmla="*/ 33 w 67"/>
                  <a:gd name="T9" fmla="*/ 76 h 77"/>
                  <a:gd name="T10" fmla="*/ 33 w 67"/>
                  <a:gd name="T11" fmla="*/ 76 h 77"/>
                  <a:gd name="T12" fmla="*/ 66 w 67"/>
                  <a:gd name="T13" fmla="*/ 39 h 77"/>
                  <a:gd name="T14" fmla="*/ 66 w 67"/>
                  <a:gd name="T15" fmla="*/ 39 h 77"/>
                  <a:gd name="T16" fmla="*/ 33 w 6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6" y="64"/>
                      <a:pt x="66" y="39"/>
                    </a:cubicBezTo>
                    <a:lnTo>
                      <a:pt x="66" y="39"/>
                    </a:lnTo>
                    <a:cubicBezTo>
                      <a:pt x="66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4" name="Freeform 272">
                <a:extLst>
                  <a:ext uri="{FF2B5EF4-FFF2-40B4-BE49-F238E27FC236}">
                    <a16:creationId xmlns="" xmlns:a16="http://schemas.microsoft.com/office/drawing/2014/main" id="{E01FF3B4-C67D-064A-BD41-FD7B2444F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688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5" name="Freeform 273">
                <a:extLst>
                  <a:ext uri="{FF2B5EF4-FFF2-40B4-BE49-F238E27FC236}">
                    <a16:creationId xmlns="" xmlns:a16="http://schemas.microsoft.com/office/drawing/2014/main" id="{13FFEA58-848D-7047-B1BC-D2AFAD254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938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6" name="Freeform 274">
                <a:extLst>
                  <a:ext uri="{FF2B5EF4-FFF2-40B4-BE49-F238E27FC236}">
                    <a16:creationId xmlns="" xmlns:a16="http://schemas.microsoft.com/office/drawing/2014/main" id="{B983B4E9-3CAB-CB4B-85D3-13F67D30C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0" y="4957763"/>
                <a:ext cx="23813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7" name="Freeform 275">
                <a:extLst>
                  <a:ext uri="{FF2B5EF4-FFF2-40B4-BE49-F238E27FC236}">
                    <a16:creationId xmlns="" xmlns:a16="http://schemas.microsoft.com/office/drawing/2014/main" id="{AE05897B-44C1-3E41-A9E3-07FC1BF6C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4150" y="5002213"/>
                <a:ext cx="46038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2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4" y="0"/>
                      <a:pt x="52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8" name="Freeform 277">
                <a:extLst>
                  <a:ext uri="{FF2B5EF4-FFF2-40B4-BE49-F238E27FC236}">
                    <a16:creationId xmlns="" xmlns:a16="http://schemas.microsoft.com/office/drawing/2014/main" id="{8925757C-FD8C-BD49-8AB5-B9727A3E5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588" y="4903788"/>
                <a:ext cx="247650" cy="522287"/>
              </a:xfrm>
              <a:custGeom>
                <a:avLst/>
                <a:gdLst>
                  <a:gd name="T0" fmla="*/ 343 w 688"/>
                  <a:gd name="T1" fmla="*/ 1145 h 1450"/>
                  <a:gd name="T2" fmla="*/ 474 w 688"/>
                  <a:gd name="T3" fmla="*/ 992 h 1450"/>
                  <a:gd name="T4" fmla="*/ 606 w 688"/>
                  <a:gd name="T5" fmla="*/ 839 h 1450"/>
                  <a:gd name="T6" fmla="*/ 671 w 688"/>
                  <a:gd name="T7" fmla="*/ 762 h 1450"/>
                  <a:gd name="T8" fmla="*/ 687 w 688"/>
                  <a:gd name="T9" fmla="*/ 724 h 1450"/>
                  <a:gd name="T10" fmla="*/ 671 w 688"/>
                  <a:gd name="T11" fmla="*/ 686 h 1450"/>
                  <a:gd name="T12" fmla="*/ 606 w 688"/>
                  <a:gd name="T13" fmla="*/ 609 h 1450"/>
                  <a:gd name="T14" fmla="*/ 540 w 688"/>
                  <a:gd name="T15" fmla="*/ 533 h 1450"/>
                  <a:gd name="T16" fmla="*/ 474 w 688"/>
                  <a:gd name="T17" fmla="*/ 456 h 1450"/>
                  <a:gd name="T18" fmla="*/ 409 w 688"/>
                  <a:gd name="T19" fmla="*/ 380 h 1450"/>
                  <a:gd name="T20" fmla="*/ 343 w 688"/>
                  <a:gd name="T21" fmla="*/ 303 h 1450"/>
                  <a:gd name="T22" fmla="*/ 278 w 688"/>
                  <a:gd name="T23" fmla="*/ 226 h 1450"/>
                  <a:gd name="T24" fmla="*/ 212 w 688"/>
                  <a:gd name="T25" fmla="*/ 150 h 1450"/>
                  <a:gd name="T26" fmla="*/ 146 w 688"/>
                  <a:gd name="T27" fmla="*/ 73 h 1450"/>
                  <a:gd name="T28" fmla="*/ 114 w 688"/>
                  <a:gd name="T29" fmla="*/ 35 h 1450"/>
                  <a:gd name="T30" fmla="*/ 73 w 688"/>
                  <a:gd name="T31" fmla="*/ 7 h 1450"/>
                  <a:gd name="T32" fmla="*/ 24 w 688"/>
                  <a:gd name="T33" fmla="*/ 7 h 1450"/>
                  <a:gd name="T34" fmla="*/ 0 w 688"/>
                  <a:gd name="T35" fmla="*/ 35 h 1450"/>
                  <a:gd name="T36" fmla="*/ 540 w 688"/>
                  <a:gd name="T37" fmla="*/ 686 h 1450"/>
                  <a:gd name="T38" fmla="*/ 556 w 688"/>
                  <a:gd name="T39" fmla="*/ 724 h 1450"/>
                  <a:gd name="T40" fmla="*/ 540 w 688"/>
                  <a:gd name="T41" fmla="*/ 762 h 1450"/>
                  <a:gd name="T42" fmla="*/ 409 w 688"/>
                  <a:gd name="T43" fmla="*/ 916 h 1450"/>
                  <a:gd name="T44" fmla="*/ 278 w 688"/>
                  <a:gd name="T45" fmla="*/ 1068 h 1450"/>
                  <a:gd name="T46" fmla="*/ 212 w 688"/>
                  <a:gd name="T47" fmla="*/ 1145 h 1450"/>
                  <a:gd name="T48" fmla="*/ 81 w 688"/>
                  <a:gd name="T49" fmla="*/ 1299 h 1450"/>
                  <a:gd name="T50" fmla="*/ 15 w 688"/>
                  <a:gd name="T51" fmla="*/ 1375 h 1450"/>
                  <a:gd name="T52" fmla="*/ 0 w 688"/>
                  <a:gd name="T53" fmla="*/ 1414 h 1450"/>
                  <a:gd name="T54" fmla="*/ 24 w 688"/>
                  <a:gd name="T55" fmla="*/ 1443 h 1450"/>
                  <a:gd name="T56" fmla="*/ 73 w 688"/>
                  <a:gd name="T57" fmla="*/ 1443 h 1450"/>
                  <a:gd name="T58" fmla="*/ 114 w 688"/>
                  <a:gd name="T59" fmla="*/ 1414 h 1450"/>
                  <a:gd name="T60" fmla="*/ 179 w 688"/>
                  <a:gd name="T61" fmla="*/ 1337 h 1450"/>
                  <a:gd name="T62" fmla="*/ 310 w 688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8" h="1450">
                    <a:moveTo>
                      <a:pt x="310" y="1184"/>
                    </a:moveTo>
                    <a:lnTo>
                      <a:pt x="343" y="1145"/>
                    </a:lnTo>
                    <a:lnTo>
                      <a:pt x="442" y="1031"/>
                    </a:lnTo>
                    <a:lnTo>
                      <a:pt x="474" y="992"/>
                    </a:lnTo>
                    <a:lnTo>
                      <a:pt x="507" y="954"/>
                    </a:lnTo>
                    <a:lnTo>
                      <a:pt x="606" y="839"/>
                    </a:lnTo>
                    <a:lnTo>
                      <a:pt x="638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2" y="750"/>
                      <a:pt x="687" y="737"/>
                      <a:pt x="687" y="724"/>
                    </a:cubicBezTo>
                    <a:lnTo>
                      <a:pt x="687" y="724"/>
                    </a:lnTo>
                    <a:cubicBezTo>
                      <a:pt x="687" y="711"/>
                      <a:pt x="682" y="698"/>
                      <a:pt x="671" y="686"/>
                    </a:cubicBezTo>
                    <a:lnTo>
                      <a:pt x="638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7" y="495"/>
                    </a:lnTo>
                    <a:lnTo>
                      <a:pt x="474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3" y="303"/>
                    </a:lnTo>
                    <a:lnTo>
                      <a:pt x="310" y="265"/>
                    </a:lnTo>
                    <a:lnTo>
                      <a:pt x="278" y="226"/>
                    </a:lnTo>
                    <a:lnTo>
                      <a:pt x="245" y="188"/>
                    </a:lnTo>
                    <a:lnTo>
                      <a:pt x="212" y="150"/>
                    </a:lnTo>
                    <a:lnTo>
                      <a:pt x="179" y="112"/>
                    </a:lnTo>
                    <a:lnTo>
                      <a:pt x="146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89" y="12"/>
                      <a:pt x="73" y="7"/>
                    </a:cubicBezTo>
                    <a:lnTo>
                      <a:pt x="73" y="7"/>
                    </a:lnTo>
                    <a:cubicBezTo>
                      <a:pt x="56" y="0"/>
                      <a:pt x="40" y="0"/>
                      <a:pt x="24" y="7"/>
                    </a:cubicBezTo>
                    <a:lnTo>
                      <a:pt x="24" y="7"/>
                    </a:lnTo>
                    <a:cubicBezTo>
                      <a:pt x="7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5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6" y="711"/>
                      <a:pt x="556" y="724"/>
                    </a:cubicBezTo>
                    <a:lnTo>
                      <a:pt x="556" y="724"/>
                    </a:lnTo>
                    <a:cubicBezTo>
                      <a:pt x="556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5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1" y="1299"/>
                    </a:lnTo>
                    <a:lnTo>
                      <a:pt x="48" y="1337"/>
                    </a:lnTo>
                    <a:lnTo>
                      <a:pt x="15" y="1375"/>
                    </a:lnTo>
                    <a:lnTo>
                      <a:pt x="15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7" y="1436"/>
                      <a:pt x="24" y="1443"/>
                    </a:cubicBezTo>
                    <a:lnTo>
                      <a:pt x="24" y="1443"/>
                    </a:lnTo>
                    <a:cubicBezTo>
                      <a:pt x="40" y="1449"/>
                      <a:pt x="56" y="1449"/>
                      <a:pt x="73" y="1443"/>
                    </a:cubicBezTo>
                    <a:lnTo>
                      <a:pt x="73" y="1443"/>
                    </a:lnTo>
                    <a:cubicBezTo>
                      <a:pt x="89" y="1436"/>
                      <a:pt x="103" y="1426"/>
                      <a:pt x="114" y="1414"/>
                    </a:cubicBezTo>
                    <a:lnTo>
                      <a:pt x="146" y="1375"/>
                    </a:lnTo>
                    <a:lnTo>
                      <a:pt x="179" y="1337"/>
                    </a:lnTo>
                    <a:lnTo>
                      <a:pt x="278" y="1222"/>
                    </a:lnTo>
                    <a:lnTo>
                      <a:pt x="310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9" name="Freeform 278">
                <a:extLst>
                  <a:ext uri="{FF2B5EF4-FFF2-40B4-BE49-F238E27FC236}">
                    <a16:creationId xmlns="" xmlns:a16="http://schemas.microsoft.com/office/drawing/2014/main" id="{2841CC95-1390-1F4F-8DEC-3AE19FF24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250" y="4902200"/>
                <a:ext cx="555625" cy="523875"/>
              </a:xfrm>
              <a:custGeom>
                <a:avLst/>
                <a:gdLst>
                  <a:gd name="T0" fmla="*/ 984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30 w 1542"/>
                  <a:gd name="T17" fmla="*/ 191 h 1455"/>
                  <a:gd name="T18" fmla="*/ 1066 w 1542"/>
                  <a:gd name="T19" fmla="*/ 383 h 1455"/>
                  <a:gd name="T20" fmla="*/ 902 w 1542"/>
                  <a:gd name="T21" fmla="*/ 574 h 1455"/>
                  <a:gd name="T22" fmla="*/ 836 w 1542"/>
                  <a:gd name="T23" fmla="*/ 651 h 1455"/>
                  <a:gd name="T24" fmla="*/ 746 w 1542"/>
                  <a:gd name="T25" fmla="*/ 680 h 1455"/>
                  <a:gd name="T26" fmla="*/ 673 w 1542"/>
                  <a:gd name="T27" fmla="*/ 612 h 1455"/>
                  <a:gd name="T28" fmla="*/ 574 w 1542"/>
                  <a:gd name="T29" fmla="*/ 498 h 1455"/>
                  <a:gd name="T30" fmla="*/ 476 w 1542"/>
                  <a:gd name="T31" fmla="*/ 383 h 1455"/>
                  <a:gd name="T32" fmla="*/ 377 w 1542"/>
                  <a:gd name="T33" fmla="*/ 268 h 1455"/>
                  <a:gd name="T34" fmla="*/ 279 w 1542"/>
                  <a:gd name="T35" fmla="*/ 153 h 1455"/>
                  <a:gd name="T36" fmla="*/ 181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6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5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6 w 1542"/>
                  <a:gd name="T79" fmla="*/ 775 h 1455"/>
                  <a:gd name="T80" fmla="*/ 836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1 w 1542"/>
                  <a:gd name="T87" fmla="*/ 1148 h 1455"/>
                  <a:gd name="T88" fmla="*/ 1230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6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2" y="25"/>
                      <a:pt x="1360" y="38"/>
                    </a:cubicBezTo>
                    <a:lnTo>
                      <a:pt x="1328" y="76"/>
                    </a:lnTo>
                    <a:lnTo>
                      <a:pt x="1230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9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2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3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3" y="612"/>
                    </a:lnTo>
                    <a:lnTo>
                      <a:pt x="640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9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5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1" y="38"/>
                    </a:lnTo>
                    <a:lnTo>
                      <a:pt x="181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2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1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5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9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3" y="701"/>
                      <a:pt x="558" y="714"/>
                      <a:pt x="558" y="727"/>
                    </a:cubicBezTo>
                    <a:lnTo>
                      <a:pt x="558" y="727"/>
                    </a:lnTo>
                    <a:cubicBezTo>
                      <a:pt x="558" y="740"/>
                      <a:pt x="553" y="753"/>
                      <a:pt x="541" y="765"/>
                    </a:cubicBezTo>
                    <a:lnTo>
                      <a:pt x="509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5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1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2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1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5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9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3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3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2" y="781"/>
                      <a:pt x="825" y="791"/>
                      <a:pt x="836" y="803"/>
                    </a:cubicBezTo>
                    <a:lnTo>
                      <a:pt x="869" y="842"/>
                    </a:lnTo>
                    <a:lnTo>
                      <a:pt x="902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6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30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2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6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30" name="Freeform 279">
                <a:extLst>
                  <a:ext uri="{FF2B5EF4-FFF2-40B4-BE49-F238E27FC236}">
                    <a16:creationId xmlns="" xmlns:a16="http://schemas.microsoft.com/office/drawing/2014/main" id="{E6B0CD90-9E57-0340-B19D-B580E473A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5300" y="5013325"/>
                <a:ext cx="147638" cy="301625"/>
              </a:xfrm>
              <a:custGeom>
                <a:avLst/>
                <a:gdLst>
                  <a:gd name="T0" fmla="*/ 409 w 410"/>
                  <a:gd name="T1" fmla="*/ 240 h 837"/>
                  <a:gd name="T2" fmla="*/ 409 w 410"/>
                  <a:gd name="T3" fmla="*/ 240 h 837"/>
                  <a:gd name="T4" fmla="*/ 401 w 410"/>
                  <a:gd name="T5" fmla="*/ 236 h 837"/>
                  <a:gd name="T6" fmla="*/ 401 w 410"/>
                  <a:gd name="T7" fmla="*/ 236 h 837"/>
                  <a:gd name="T8" fmla="*/ 352 w 410"/>
                  <a:gd name="T9" fmla="*/ 236 h 837"/>
                  <a:gd name="T10" fmla="*/ 352 w 410"/>
                  <a:gd name="T11" fmla="*/ 236 h 837"/>
                  <a:gd name="T12" fmla="*/ 311 w 410"/>
                  <a:gd name="T13" fmla="*/ 265 h 837"/>
                  <a:gd name="T14" fmla="*/ 278 w 410"/>
                  <a:gd name="T15" fmla="*/ 303 h 837"/>
                  <a:gd name="T16" fmla="*/ 246 w 410"/>
                  <a:gd name="T17" fmla="*/ 342 h 837"/>
                  <a:gd name="T18" fmla="*/ 213 w 410"/>
                  <a:gd name="T19" fmla="*/ 380 h 837"/>
                  <a:gd name="T20" fmla="*/ 213 w 410"/>
                  <a:gd name="T21" fmla="*/ 380 h 837"/>
                  <a:gd name="T22" fmla="*/ 196 w 410"/>
                  <a:gd name="T23" fmla="*/ 418 h 837"/>
                  <a:gd name="T24" fmla="*/ 196 w 410"/>
                  <a:gd name="T25" fmla="*/ 418 h 837"/>
                  <a:gd name="T26" fmla="*/ 213 w 410"/>
                  <a:gd name="T27" fmla="*/ 456 h 837"/>
                  <a:gd name="T28" fmla="*/ 246 w 410"/>
                  <a:gd name="T29" fmla="*/ 494 h 837"/>
                  <a:gd name="T30" fmla="*/ 278 w 410"/>
                  <a:gd name="T31" fmla="*/ 533 h 837"/>
                  <a:gd name="T32" fmla="*/ 311 w 410"/>
                  <a:gd name="T33" fmla="*/ 571 h 837"/>
                  <a:gd name="T34" fmla="*/ 311 w 410"/>
                  <a:gd name="T35" fmla="*/ 571 h 837"/>
                  <a:gd name="T36" fmla="*/ 352 w 410"/>
                  <a:gd name="T37" fmla="*/ 600 h 837"/>
                  <a:gd name="T38" fmla="*/ 352 w 410"/>
                  <a:gd name="T39" fmla="*/ 600 h 837"/>
                  <a:gd name="T40" fmla="*/ 401 w 410"/>
                  <a:gd name="T41" fmla="*/ 600 h 837"/>
                  <a:gd name="T42" fmla="*/ 401 w 410"/>
                  <a:gd name="T43" fmla="*/ 600 h 837"/>
                  <a:gd name="T44" fmla="*/ 409 w 410"/>
                  <a:gd name="T45" fmla="*/ 596 h 837"/>
                  <a:gd name="T46" fmla="*/ 409 w 410"/>
                  <a:gd name="T47" fmla="*/ 826 h 837"/>
                  <a:gd name="T48" fmla="*/ 409 w 410"/>
                  <a:gd name="T49" fmla="*/ 826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352 w 410"/>
                  <a:gd name="T55" fmla="*/ 829 h 837"/>
                  <a:gd name="T56" fmla="*/ 352 w 410"/>
                  <a:gd name="T57" fmla="*/ 829 h 837"/>
                  <a:gd name="T58" fmla="*/ 311 w 410"/>
                  <a:gd name="T59" fmla="*/ 801 h 837"/>
                  <a:gd name="T60" fmla="*/ 246 w 410"/>
                  <a:gd name="T61" fmla="*/ 725 h 837"/>
                  <a:gd name="T62" fmla="*/ 213 w 410"/>
                  <a:gd name="T63" fmla="*/ 686 h 837"/>
                  <a:gd name="T64" fmla="*/ 180 w 410"/>
                  <a:gd name="T65" fmla="*/ 648 h 837"/>
                  <a:gd name="T66" fmla="*/ 82 w 410"/>
                  <a:gd name="T67" fmla="*/ 533 h 837"/>
                  <a:gd name="T68" fmla="*/ 49 w 410"/>
                  <a:gd name="T69" fmla="*/ 494 h 837"/>
                  <a:gd name="T70" fmla="*/ 16 w 410"/>
                  <a:gd name="T71" fmla="*/ 456 h 837"/>
                  <a:gd name="T72" fmla="*/ 16 w 410"/>
                  <a:gd name="T73" fmla="*/ 456 h 837"/>
                  <a:gd name="T74" fmla="*/ 0 w 410"/>
                  <a:gd name="T75" fmla="*/ 418 h 837"/>
                  <a:gd name="T76" fmla="*/ 0 w 410"/>
                  <a:gd name="T77" fmla="*/ 418 h 837"/>
                  <a:gd name="T78" fmla="*/ 16 w 410"/>
                  <a:gd name="T79" fmla="*/ 380 h 837"/>
                  <a:gd name="T80" fmla="*/ 49 w 410"/>
                  <a:gd name="T81" fmla="*/ 342 h 837"/>
                  <a:gd name="T82" fmla="*/ 82 w 410"/>
                  <a:gd name="T83" fmla="*/ 303 h 837"/>
                  <a:gd name="T84" fmla="*/ 114 w 410"/>
                  <a:gd name="T85" fmla="*/ 265 h 837"/>
                  <a:gd name="T86" fmla="*/ 147 w 410"/>
                  <a:gd name="T87" fmla="*/ 227 h 837"/>
                  <a:gd name="T88" fmla="*/ 180 w 410"/>
                  <a:gd name="T89" fmla="*/ 188 h 837"/>
                  <a:gd name="T90" fmla="*/ 213 w 410"/>
                  <a:gd name="T91" fmla="*/ 150 h 837"/>
                  <a:gd name="T92" fmla="*/ 246 w 410"/>
                  <a:gd name="T93" fmla="*/ 112 h 837"/>
                  <a:gd name="T94" fmla="*/ 278 w 410"/>
                  <a:gd name="T95" fmla="*/ 74 h 837"/>
                  <a:gd name="T96" fmla="*/ 311 w 410"/>
                  <a:gd name="T97" fmla="*/ 35 h 837"/>
                  <a:gd name="T98" fmla="*/ 311 w 410"/>
                  <a:gd name="T99" fmla="*/ 35 h 837"/>
                  <a:gd name="T100" fmla="*/ 352 w 410"/>
                  <a:gd name="T101" fmla="*/ 6 h 837"/>
                  <a:gd name="T102" fmla="*/ 352 w 410"/>
                  <a:gd name="T103" fmla="*/ 6 h 837"/>
                  <a:gd name="T104" fmla="*/ 401 w 410"/>
                  <a:gd name="T105" fmla="*/ 6 h 837"/>
                  <a:gd name="T106" fmla="*/ 401 w 410"/>
                  <a:gd name="T107" fmla="*/ 6 h 837"/>
                  <a:gd name="T108" fmla="*/ 409 w 410"/>
                  <a:gd name="T109" fmla="*/ 10 h 837"/>
                  <a:gd name="T110" fmla="*/ 409 w 410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409" y="240"/>
                    </a:moveTo>
                    <a:lnTo>
                      <a:pt x="409" y="240"/>
                    </a:lnTo>
                    <a:cubicBezTo>
                      <a:pt x="406" y="239"/>
                      <a:pt x="403" y="237"/>
                      <a:pt x="401" y="236"/>
                    </a:cubicBezTo>
                    <a:lnTo>
                      <a:pt x="401" y="236"/>
                    </a:lnTo>
                    <a:cubicBezTo>
                      <a:pt x="385" y="230"/>
                      <a:pt x="369" y="230"/>
                      <a:pt x="352" y="236"/>
                    </a:cubicBezTo>
                    <a:lnTo>
                      <a:pt x="352" y="236"/>
                    </a:lnTo>
                    <a:cubicBezTo>
                      <a:pt x="336" y="242"/>
                      <a:pt x="322" y="252"/>
                      <a:pt x="311" y="265"/>
                    </a:cubicBezTo>
                    <a:lnTo>
                      <a:pt x="278" y="303"/>
                    </a:lnTo>
                    <a:lnTo>
                      <a:pt x="246" y="342"/>
                    </a:lnTo>
                    <a:lnTo>
                      <a:pt x="213" y="380"/>
                    </a:lnTo>
                    <a:lnTo>
                      <a:pt x="213" y="380"/>
                    </a:lnTo>
                    <a:cubicBezTo>
                      <a:pt x="202" y="392"/>
                      <a:pt x="196" y="405"/>
                      <a:pt x="196" y="418"/>
                    </a:cubicBezTo>
                    <a:lnTo>
                      <a:pt x="196" y="418"/>
                    </a:lnTo>
                    <a:cubicBezTo>
                      <a:pt x="196" y="431"/>
                      <a:pt x="202" y="443"/>
                      <a:pt x="213" y="456"/>
                    </a:cubicBezTo>
                    <a:lnTo>
                      <a:pt x="246" y="494"/>
                    </a:lnTo>
                    <a:lnTo>
                      <a:pt x="278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2" y="584"/>
                      <a:pt x="336" y="594"/>
                      <a:pt x="352" y="600"/>
                    </a:cubicBezTo>
                    <a:lnTo>
                      <a:pt x="352" y="600"/>
                    </a:lnTo>
                    <a:cubicBezTo>
                      <a:pt x="369" y="606"/>
                      <a:pt x="385" y="606"/>
                      <a:pt x="401" y="600"/>
                    </a:cubicBezTo>
                    <a:lnTo>
                      <a:pt x="401" y="600"/>
                    </a:lnTo>
                    <a:cubicBezTo>
                      <a:pt x="403" y="599"/>
                      <a:pt x="406" y="598"/>
                      <a:pt x="409" y="596"/>
                    </a:cubicBezTo>
                    <a:lnTo>
                      <a:pt x="409" y="826"/>
                    </a:lnTo>
                    <a:lnTo>
                      <a:pt x="409" y="826"/>
                    </a:lnTo>
                    <a:cubicBezTo>
                      <a:pt x="406" y="828"/>
                      <a:pt x="403" y="829"/>
                      <a:pt x="401" y="829"/>
                    </a:cubicBezTo>
                    <a:lnTo>
                      <a:pt x="401" y="829"/>
                    </a:lnTo>
                    <a:cubicBezTo>
                      <a:pt x="385" y="836"/>
                      <a:pt x="369" y="836"/>
                      <a:pt x="352" y="829"/>
                    </a:cubicBezTo>
                    <a:lnTo>
                      <a:pt x="352" y="829"/>
                    </a:lnTo>
                    <a:cubicBezTo>
                      <a:pt x="336" y="824"/>
                      <a:pt x="322" y="814"/>
                      <a:pt x="311" y="801"/>
                    </a:cubicBezTo>
                    <a:lnTo>
                      <a:pt x="246" y="725"/>
                    </a:lnTo>
                    <a:lnTo>
                      <a:pt x="213" y="686"/>
                    </a:lnTo>
                    <a:lnTo>
                      <a:pt x="180" y="648"/>
                    </a:lnTo>
                    <a:lnTo>
                      <a:pt x="82" y="533"/>
                    </a:lnTo>
                    <a:lnTo>
                      <a:pt x="49" y="494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5" y="392"/>
                      <a:pt x="16" y="380"/>
                    </a:cubicBezTo>
                    <a:lnTo>
                      <a:pt x="49" y="342"/>
                    </a:lnTo>
                    <a:lnTo>
                      <a:pt x="82" y="303"/>
                    </a:lnTo>
                    <a:lnTo>
                      <a:pt x="114" y="265"/>
                    </a:lnTo>
                    <a:lnTo>
                      <a:pt x="147" y="227"/>
                    </a:lnTo>
                    <a:lnTo>
                      <a:pt x="180" y="188"/>
                    </a:lnTo>
                    <a:lnTo>
                      <a:pt x="213" y="150"/>
                    </a:lnTo>
                    <a:lnTo>
                      <a:pt x="246" y="112"/>
                    </a:lnTo>
                    <a:lnTo>
                      <a:pt x="278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2" y="22"/>
                      <a:pt x="336" y="13"/>
                      <a:pt x="352" y="6"/>
                    </a:cubicBezTo>
                    <a:lnTo>
                      <a:pt x="352" y="6"/>
                    </a:lnTo>
                    <a:cubicBezTo>
                      <a:pt x="369" y="0"/>
                      <a:pt x="385" y="0"/>
                      <a:pt x="401" y="6"/>
                    </a:cubicBezTo>
                    <a:lnTo>
                      <a:pt x="401" y="6"/>
                    </a:lnTo>
                    <a:cubicBezTo>
                      <a:pt x="403" y="8"/>
                      <a:pt x="406" y="9"/>
                      <a:pt x="409" y="10"/>
                    </a:cubicBezTo>
                    <a:lnTo>
                      <a:pt x="409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1" name="Freeform 280">
                <a:extLst>
                  <a:ext uri="{FF2B5EF4-FFF2-40B4-BE49-F238E27FC236}">
                    <a16:creationId xmlns="" xmlns:a16="http://schemas.microsoft.com/office/drawing/2014/main" id="{AB8F9824-2E42-AC4F-A149-B5DB3DA1E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5300" y="5013325"/>
                <a:ext cx="147638" cy="301625"/>
              </a:xfrm>
              <a:custGeom>
                <a:avLst/>
                <a:gdLst>
                  <a:gd name="T0" fmla="*/ 352 w 410"/>
                  <a:gd name="T1" fmla="*/ 6 h 837"/>
                  <a:gd name="T2" fmla="*/ 352 w 410"/>
                  <a:gd name="T3" fmla="*/ 6 h 837"/>
                  <a:gd name="T4" fmla="*/ 311 w 410"/>
                  <a:gd name="T5" fmla="*/ 35 h 837"/>
                  <a:gd name="T6" fmla="*/ 278 w 410"/>
                  <a:gd name="T7" fmla="*/ 74 h 837"/>
                  <a:gd name="T8" fmla="*/ 246 w 410"/>
                  <a:gd name="T9" fmla="*/ 112 h 837"/>
                  <a:gd name="T10" fmla="*/ 213 w 410"/>
                  <a:gd name="T11" fmla="*/ 150 h 837"/>
                  <a:gd name="T12" fmla="*/ 180 w 410"/>
                  <a:gd name="T13" fmla="*/ 188 h 837"/>
                  <a:gd name="T14" fmla="*/ 147 w 410"/>
                  <a:gd name="T15" fmla="*/ 227 h 837"/>
                  <a:gd name="T16" fmla="*/ 114 w 410"/>
                  <a:gd name="T17" fmla="*/ 265 h 837"/>
                  <a:gd name="T18" fmla="*/ 82 w 410"/>
                  <a:gd name="T19" fmla="*/ 303 h 837"/>
                  <a:gd name="T20" fmla="*/ 49 w 410"/>
                  <a:gd name="T21" fmla="*/ 342 h 837"/>
                  <a:gd name="T22" fmla="*/ 16 w 410"/>
                  <a:gd name="T23" fmla="*/ 380 h 837"/>
                  <a:gd name="T24" fmla="*/ 16 w 410"/>
                  <a:gd name="T25" fmla="*/ 380 h 837"/>
                  <a:gd name="T26" fmla="*/ 0 w 410"/>
                  <a:gd name="T27" fmla="*/ 418 h 837"/>
                  <a:gd name="T28" fmla="*/ 0 w 410"/>
                  <a:gd name="T29" fmla="*/ 418 h 837"/>
                  <a:gd name="T30" fmla="*/ 16 w 410"/>
                  <a:gd name="T31" fmla="*/ 456 h 837"/>
                  <a:gd name="T32" fmla="*/ 49 w 410"/>
                  <a:gd name="T33" fmla="*/ 494 h 837"/>
                  <a:gd name="T34" fmla="*/ 82 w 410"/>
                  <a:gd name="T35" fmla="*/ 533 h 837"/>
                  <a:gd name="T36" fmla="*/ 180 w 410"/>
                  <a:gd name="T37" fmla="*/ 648 h 837"/>
                  <a:gd name="T38" fmla="*/ 213 w 410"/>
                  <a:gd name="T39" fmla="*/ 686 h 837"/>
                  <a:gd name="T40" fmla="*/ 246 w 410"/>
                  <a:gd name="T41" fmla="*/ 725 h 837"/>
                  <a:gd name="T42" fmla="*/ 311 w 410"/>
                  <a:gd name="T43" fmla="*/ 801 h 837"/>
                  <a:gd name="T44" fmla="*/ 311 w 410"/>
                  <a:gd name="T45" fmla="*/ 801 h 837"/>
                  <a:gd name="T46" fmla="*/ 352 w 410"/>
                  <a:gd name="T47" fmla="*/ 829 h 837"/>
                  <a:gd name="T48" fmla="*/ 352 w 410"/>
                  <a:gd name="T49" fmla="*/ 829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409 w 410"/>
                  <a:gd name="T55" fmla="*/ 826 h 837"/>
                  <a:gd name="T56" fmla="*/ 409 w 410"/>
                  <a:gd name="T57" fmla="*/ 596 h 837"/>
                  <a:gd name="T58" fmla="*/ 409 w 410"/>
                  <a:gd name="T59" fmla="*/ 596 h 837"/>
                  <a:gd name="T60" fmla="*/ 401 w 410"/>
                  <a:gd name="T61" fmla="*/ 600 h 837"/>
                  <a:gd name="T62" fmla="*/ 401 w 410"/>
                  <a:gd name="T63" fmla="*/ 600 h 837"/>
                  <a:gd name="T64" fmla="*/ 352 w 410"/>
                  <a:gd name="T65" fmla="*/ 600 h 837"/>
                  <a:gd name="T66" fmla="*/ 352 w 410"/>
                  <a:gd name="T67" fmla="*/ 600 h 837"/>
                  <a:gd name="T68" fmla="*/ 311 w 410"/>
                  <a:gd name="T69" fmla="*/ 572 h 837"/>
                  <a:gd name="T70" fmla="*/ 278 w 410"/>
                  <a:gd name="T71" fmla="*/ 533 h 837"/>
                  <a:gd name="T72" fmla="*/ 246 w 410"/>
                  <a:gd name="T73" fmla="*/ 494 h 837"/>
                  <a:gd name="T74" fmla="*/ 213 w 410"/>
                  <a:gd name="T75" fmla="*/ 456 h 837"/>
                  <a:gd name="T76" fmla="*/ 213 w 410"/>
                  <a:gd name="T77" fmla="*/ 456 h 837"/>
                  <a:gd name="T78" fmla="*/ 196 w 410"/>
                  <a:gd name="T79" fmla="*/ 418 h 837"/>
                  <a:gd name="T80" fmla="*/ 196 w 410"/>
                  <a:gd name="T81" fmla="*/ 418 h 837"/>
                  <a:gd name="T82" fmla="*/ 213 w 410"/>
                  <a:gd name="T83" fmla="*/ 380 h 837"/>
                  <a:gd name="T84" fmla="*/ 246 w 410"/>
                  <a:gd name="T85" fmla="*/ 342 h 837"/>
                  <a:gd name="T86" fmla="*/ 278 w 410"/>
                  <a:gd name="T87" fmla="*/ 303 h 837"/>
                  <a:gd name="T88" fmla="*/ 311 w 410"/>
                  <a:gd name="T89" fmla="*/ 265 h 837"/>
                  <a:gd name="T90" fmla="*/ 311 w 410"/>
                  <a:gd name="T91" fmla="*/ 265 h 837"/>
                  <a:gd name="T92" fmla="*/ 352 w 410"/>
                  <a:gd name="T93" fmla="*/ 236 h 837"/>
                  <a:gd name="T94" fmla="*/ 352 w 410"/>
                  <a:gd name="T95" fmla="*/ 236 h 837"/>
                  <a:gd name="T96" fmla="*/ 401 w 410"/>
                  <a:gd name="T97" fmla="*/ 236 h 837"/>
                  <a:gd name="T98" fmla="*/ 401 w 410"/>
                  <a:gd name="T99" fmla="*/ 236 h 837"/>
                  <a:gd name="T100" fmla="*/ 409 w 410"/>
                  <a:gd name="T101" fmla="*/ 240 h 837"/>
                  <a:gd name="T102" fmla="*/ 409 w 410"/>
                  <a:gd name="T103" fmla="*/ 10 h 837"/>
                  <a:gd name="T104" fmla="*/ 409 w 410"/>
                  <a:gd name="T105" fmla="*/ 10 h 837"/>
                  <a:gd name="T106" fmla="*/ 401 w 410"/>
                  <a:gd name="T107" fmla="*/ 6 h 837"/>
                  <a:gd name="T108" fmla="*/ 401 w 410"/>
                  <a:gd name="T109" fmla="*/ 6 h 837"/>
                  <a:gd name="T110" fmla="*/ 352 w 410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352" y="6"/>
                    </a:moveTo>
                    <a:lnTo>
                      <a:pt x="352" y="6"/>
                    </a:lnTo>
                    <a:cubicBezTo>
                      <a:pt x="336" y="13"/>
                      <a:pt x="322" y="22"/>
                      <a:pt x="311" y="35"/>
                    </a:cubicBezTo>
                    <a:lnTo>
                      <a:pt x="278" y="74"/>
                    </a:lnTo>
                    <a:lnTo>
                      <a:pt x="246" y="112"/>
                    </a:lnTo>
                    <a:lnTo>
                      <a:pt x="213" y="150"/>
                    </a:lnTo>
                    <a:lnTo>
                      <a:pt x="180" y="188"/>
                    </a:lnTo>
                    <a:lnTo>
                      <a:pt x="147" y="227"/>
                    </a:lnTo>
                    <a:lnTo>
                      <a:pt x="114" y="265"/>
                    </a:lnTo>
                    <a:lnTo>
                      <a:pt x="82" y="303"/>
                    </a:lnTo>
                    <a:lnTo>
                      <a:pt x="49" y="342"/>
                    </a:lnTo>
                    <a:lnTo>
                      <a:pt x="16" y="380"/>
                    </a:lnTo>
                    <a:lnTo>
                      <a:pt x="16" y="380"/>
                    </a:lnTo>
                    <a:cubicBezTo>
                      <a:pt x="5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5" y="443"/>
                      <a:pt x="16" y="456"/>
                    </a:cubicBezTo>
                    <a:lnTo>
                      <a:pt x="49" y="494"/>
                    </a:lnTo>
                    <a:lnTo>
                      <a:pt x="82" y="533"/>
                    </a:lnTo>
                    <a:lnTo>
                      <a:pt x="180" y="648"/>
                    </a:lnTo>
                    <a:lnTo>
                      <a:pt x="213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2" y="814"/>
                      <a:pt x="336" y="824"/>
                      <a:pt x="352" y="829"/>
                    </a:cubicBezTo>
                    <a:lnTo>
                      <a:pt x="352" y="829"/>
                    </a:lnTo>
                    <a:cubicBezTo>
                      <a:pt x="369" y="836"/>
                      <a:pt x="385" y="836"/>
                      <a:pt x="401" y="829"/>
                    </a:cubicBezTo>
                    <a:lnTo>
                      <a:pt x="401" y="829"/>
                    </a:lnTo>
                    <a:cubicBezTo>
                      <a:pt x="403" y="829"/>
                      <a:pt x="406" y="828"/>
                      <a:pt x="409" y="826"/>
                    </a:cubicBezTo>
                    <a:lnTo>
                      <a:pt x="409" y="596"/>
                    </a:lnTo>
                    <a:lnTo>
                      <a:pt x="409" y="596"/>
                    </a:lnTo>
                    <a:cubicBezTo>
                      <a:pt x="406" y="598"/>
                      <a:pt x="403" y="599"/>
                      <a:pt x="401" y="600"/>
                    </a:cubicBezTo>
                    <a:lnTo>
                      <a:pt x="401" y="600"/>
                    </a:lnTo>
                    <a:cubicBezTo>
                      <a:pt x="385" y="606"/>
                      <a:pt x="369" y="606"/>
                      <a:pt x="352" y="600"/>
                    </a:cubicBezTo>
                    <a:lnTo>
                      <a:pt x="352" y="600"/>
                    </a:lnTo>
                    <a:cubicBezTo>
                      <a:pt x="336" y="594"/>
                      <a:pt x="322" y="584"/>
                      <a:pt x="311" y="572"/>
                    </a:cubicBezTo>
                    <a:lnTo>
                      <a:pt x="278" y="533"/>
                    </a:lnTo>
                    <a:lnTo>
                      <a:pt x="246" y="494"/>
                    </a:lnTo>
                    <a:lnTo>
                      <a:pt x="213" y="456"/>
                    </a:lnTo>
                    <a:lnTo>
                      <a:pt x="213" y="456"/>
                    </a:lnTo>
                    <a:cubicBezTo>
                      <a:pt x="202" y="443"/>
                      <a:pt x="196" y="431"/>
                      <a:pt x="196" y="418"/>
                    </a:cubicBezTo>
                    <a:lnTo>
                      <a:pt x="196" y="418"/>
                    </a:lnTo>
                    <a:cubicBezTo>
                      <a:pt x="196" y="405"/>
                      <a:pt x="202" y="392"/>
                      <a:pt x="213" y="380"/>
                    </a:cubicBezTo>
                    <a:lnTo>
                      <a:pt x="246" y="342"/>
                    </a:lnTo>
                    <a:lnTo>
                      <a:pt x="278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2" y="252"/>
                      <a:pt x="336" y="242"/>
                      <a:pt x="352" y="236"/>
                    </a:cubicBezTo>
                    <a:lnTo>
                      <a:pt x="352" y="236"/>
                    </a:lnTo>
                    <a:cubicBezTo>
                      <a:pt x="369" y="230"/>
                      <a:pt x="385" y="230"/>
                      <a:pt x="401" y="236"/>
                    </a:cubicBezTo>
                    <a:lnTo>
                      <a:pt x="401" y="236"/>
                    </a:lnTo>
                    <a:cubicBezTo>
                      <a:pt x="403" y="237"/>
                      <a:pt x="406" y="239"/>
                      <a:pt x="409" y="240"/>
                    </a:cubicBezTo>
                    <a:lnTo>
                      <a:pt x="409" y="10"/>
                    </a:lnTo>
                    <a:lnTo>
                      <a:pt x="409" y="10"/>
                    </a:lnTo>
                    <a:cubicBezTo>
                      <a:pt x="406" y="9"/>
                      <a:pt x="403" y="8"/>
                      <a:pt x="401" y="6"/>
                    </a:cubicBezTo>
                    <a:lnTo>
                      <a:pt x="401" y="6"/>
                    </a:lnTo>
                    <a:cubicBezTo>
                      <a:pt x="385" y="0"/>
                      <a:pt x="369" y="0"/>
                      <a:pt x="352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2" name="Freeform 281">
                <a:extLst>
                  <a:ext uri="{FF2B5EF4-FFF2-40B4-BE49-F238E27FC236}">
                    <a16:creationId xmlns="" xmlns:a16="http://schemas.microsoft.com/office/drawing/2014/main" id="{0146EEBB-E9E8-174D-8A4B-3A7E18090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4150" y="5276850"/>
                <a:ext cx="46038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4" y="0"/>
                      <a:pt x="52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2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282">
                <a:extLst>
                  <a:ext uri="{FF2B5EF4-FFF2-40B4-BE49-F238E27FC236}">
                    <a16:creationId xmlns="" xmlns:a16="http://schemas.microsoft.com/office/drawing/2014/main" id="{C90E7AA6-B18F-D34E-8911-4A903596B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938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283">
                <a:extLst>
                  <a:ext uri="{FF2B5EF4-FFF2-40B4-BE49-F238E27FC236}">
                    <a16:creationId xmlns="" xmlns:a16="http://schemas.microsoft.com/office/drawing/2014/main" id="{31FA42B7-B983-C740-8782-4014BBD23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0" y="5343525"/>
                <a:ext cx="23813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5" name="Freeform 284">
                <a:extLst>
                  <a:ext uri="{FF2B5EF4-FFF2-40B4-BE49-F238E27FC236}">
                    <a16:creationId xmlns="" xmlns:a16="http://schemas.microsoft.com/office/drawing/2014/main" id="{4B9437C4-FCAE-6D4D-A60E-8E01D8900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738" y="5097463"/>
                <a:ext cx="77787" cy="134937"/>
              </a:xfrm>
              <a:custGeom>
                <a:avLst/>
                <a:gdLst>
                  <a:gd name="T0" fmla="*/ 205 w 214"/>
                  <a:gd name="T1" fmla="*/ 6 h 377"/>
                  <a:gd name="T2" fmla="*/ 205 w 214"/>
                  <a:gd name="T3" fmla="*/ 6 h 377"/>
                  <a:gd name="T4" fmla="*/ 156 w 214"/>
                  <a:gd name="T5" fmla="*/ 6 h 377"/>
                  <a:gd name="T6" fmla="*/ 156 w 214"/>
                  <a:gd name="T7" fmla="*/ 6 h 377"/>
                  <a:gd name="T8" fmla="*/ 115 w 214"/>
                  <a:gd name="T9" fmla="*/ 35 h 377"/>
                  <a:gd name="T10" fmla="*/ 82 w 214"/>
                  <a:gd name="T11" fmla="*/ 73 h 377"/>
                  <a:gd name="T12" fmla="*/ 50 w 214"/>
                  <a:gd name="T13" fmla="*/ 112 h 377"/>
                  <a:gd name="T14" fmla="*/ 17 w 214"/>
                  <a:gd name="T15" fmla="*/ 150 h 377"/>
                  <a:gd name="T16" fmla="*/ 17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7 w 214"/>
                  <a:gd name="T23" fmla="*/ 226 h 377"/>
                  <a:gd name="T24" fmla="*/ 50 w 214"/>
                  <a:gd name="T25" fmla="*/ 264 h 377"/>
                  <a:gd name="T26" fmla="*/ 82 w 214"/>
                  <a:gd name="T27" fmla="*/ 303 h 377"/>
                  <a:gd name="T28" fmla="*/ 115 w 214"/>
                  <a:gd name="T29" fmla="*/ 341 h 377"/>
                  <a:gd name="T30" fmla="*/ 115 w 214"/>
                  <a:gd name="T31" fmla="*/ 341 h 377"/>
                  <a:gd name="T32" fmla="*/ 156 w 214"/>
                  <a:gd name="T33" fmla="*/ 370 h 377"/>
                  <a:gd name="T34" fmla="*/ 156 w 214"/>
                  <a:gd name="T35" fmla="*/ 370 h 377"/>
                  <a:gd name="T36" fmla="*/ 205 w 214"/>
                  <a:gd name="T37" fmla="*/ 370 h 377"/>
                  <a:gd name="T38" fmla="*/ 205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5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5" y="6"/>
                    </a:moveTo>
                    <a:lnTo>
                      <a:pt x="205" y="6"/>
                    </a:lnTo>
                    <a:cubicBezTo>
                      <a:pt x="189" y="0"/>
                      <a:pt x="173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50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3"/>
                      <a:pt x="17" y="226"/>
                    </a:cubicBezTo>
                    <a:lnTo>
                      <a:pt x="50" y="264"/>
                    </a:lnTo>
                    <a:lnTo>
                      <a:pt x="82" y="303"/>
                    </a:lnTo>
                    <a:lnTo>
                      <a:pt x="115" y="341"/>
                    </a:lnTo>
                    <a:lnTo>
                      <a:pt x="115" y="341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3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7" y="369"/>
                      <a:pt x="210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0" y="9"/>
                      <a:pt x="207" y="7"/>
                      <a:pt x="205" y="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36" name="Freeform 285">
                <a:extLst>
                  <a:ext uri="{FF2B5EF4-FFF2-40B4-BE49-F238E27FC236}">
                    <a16:creationId xmlns="" xmlns:a16="http://schemas.microsoft.com/office/drawing/2014/main" id="{2DCB2144-67A1-2347-9AFB-5F48341D2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450" y="4932363"/>
                <a:ext cx="217488" cy="466725"/>
              </a:xfrm>
              <a:custGeom>
                <a:avLst/>
                <a:gdLst>
                  <a:gd name="T0" fmla="*/ 604 w 606"/>
                  <a:gd name="T1" fmla="*/ 1286 h 1296"/>
                  <a:gd name="T2" fmla="*/ 605 w 606"/>
                  <a:gd name="T3" fmla="*/ 1055 h 1296"/>
                  <a:gd name="T4" fmla="*/ 605 w 606"/>
                  <a:gd name="T5" fmla="*/ 1055 h 1296"/>
                  <a:gd name="T6" fmla="*/ 597 w 606"/>
                  <a:gd name="T7" fmla="*/ 1058 h 1296"/>
                  <a:gd name="T8" fmla="*/ 597 w 606"/>
                  <a:gd name="T9" fmla="*/ 1058 h 1296"/>
                  <a:gd name="T10" fmla="*/ 548 w 606"/>
                  <a:gd name="T11" fmla="*/ 1058 h 1296"/>
                  <a:gd name="T12" fmla="*/ 548 w 606"/>
                  <a:gd name="T13" fmla="*/ 1058 h 1296"/>
                  <a:gd name="T14" fmla="*/ 507 w 606"/>
                  <a:gd name="T15" fmla="*/ 1030 h 1296"/>
                  <a:gd name="T16" fmla="*/ 442 w 606"/>
                  <a:gd name="T17" fmla="*/ 954 h 1296"/>
                  <a:gd name="T18" fmla="*/ 409 w 606"/>
                  <a:gd name="T19" fmla="*/ 915 h 1296"/>
                  <a:gd name="T20" fmla="*/ 376 w 606"/>
                  <a:gd name="T21" fmla="*/ 877 h 1296"/>
                  <a:gd name="T22" fmla="*/ 278 w 606"/>
                  <a:gd name="T23" fmla="*/ 762 h 1296"/>
                  <a:gd name="T24" fmla="*/ 245 w 606"/>
                  <a:gd name="T25" fmla="*/ 723 h 1296"/>
                  <a:gd name="T26" fmla="*/ 212 w 606"/>
                  <a:gd name="T27" fmla="*/ 685 h 1296"/>
                  <a:gd name="T28" fmla="*/ 212 w 606"/>
                  <a:gd name="T29" fmla="*/ 685 h 1296"/>
                  <a:gd name="T30" fmla="*/ 196 w 606"/>
                  <a:gd name="T31" fmla="*/ 647 h 1296"/>
                  <a:gd name="T32" fmla="*/ 196 w 606"/>
                  <a:gd name="T33" fmla="*/ 647 h 1296"/>
                  <a:gd name="T34" fmla="*/ 212 w 606"/>
                  <a:gd name="T35" fmla="*/ 609 h 1296"/>
                  <a:gd name="T36" fmla="*/ 245 w 606"/>
                  <a:gd name="T37" fmla="*/ 571 h 1296"/>
                  <a:gd name="T38" fmla="*/ 278 w 606"/>
                  <a:gd name="T39" fmla="*/ 532 h 1296"/>
                  <a:gd name="T40" fmla="*/ 310 w 606"/>
                  <a:gd name="T41" fmla="*/ 494 h 1296"/>
                  <a:gd name="T42" fmla="*/ 343 w 606"/>
                  <a:gd name="T43" fmla="*/ 456 h 1296"/>
                  <a:gd name="T44" fmla="*/ 376 w 606"/>
                  <a:gd name="T45" fmla="*/ 417 h 1296"/>
                  <a:gd name="T46" fmla="*/ 409 w 606"/>
                  <a:gd name="T47" fmla="*/ 379 h 1296"/>
                  <a:gd name="T48" fmla="*/ 442 w 606"/>
                  <a:gd name="T49" fmla="*/ 341 h 1296"/>
                  <a:gd name="T50" fmla="*/ 474 w 606"/>
                  <a:gd name="T51" fmla="*/ 303 h 1296"/>
                  <a:gd name="T52" fmla="*/ 507 w 606"/>
                  <a:gd name="T53" fmla="*/ 264 h 1296"/>
                  <a:gd name="T54" fmla="*/ 507 w 606"/>
                  <a:gd name="T55" fmla="*/ 264 h 1296"/>
                  <a:gd name="T56" fmla="*/ 548 w 606"/>
                  <a:gd name="T57" fmla="*/ 235 h 1296"/>
                  <a:gd name="T58" fmla="*/ 548 w 606"/>
                  <a:gd name="T59" fmla="*/ 235 h 1296"/>
                  <a:gd name="T60" fmla="*/ 597 w 606"/>
                  <a:gd name="T61" fmla="*/ 235 h 1296"/>
                  <a:gd name="T62" fmla="*/ 597 w 606"/>
                  <a:gd name="T63" fmla="*/ 235 h 1296"/>
                  <a:gd name="T64" fmla="*/ 605 w 606"/>
                  <a:gd name="T65" fmla="*/ 239 h 1296"/>
                  <a:gd name="T66" fmla="*/ 605 w 606"/>
                  <a:gd name="T67" fmla="*/ 239 h 1296"/>
                  <a:gd name="T68" fmla="*/ 605 w 606"/>
                  <a:gd name="T69" fmla="*/ 9 h 1296"/>
                  <a:gd name="T70" fmla="*/ 605 w 606"/>
                  <a:gd name="T71" fmla="*/ 9 h 1296"/>
                  <a:gd name="T72" fmla="*/ 597 w 606"/>
                  <a:gd name="T73" fmla="*/ 5 h 1296"/>
                  <a:gd name="T74" fmla="*/ 597 w 606"/>
                  <a:gd name="T75" fmla="*/ 5 h 1296"/>
                  <a:gd name="T76" fmla="*/ 548 w 606"/>
                  <a:gd name="T77" fmla="*/ 5 h 1296"/>
                  <a:gd name="T78" fmla="*/ 548 w 606"/>
                  <a:gd name="T79" fmla="*/ 5 h 1296"/>
                  <a:gd name="T80" fmla="*/ 507 w 606"/>
                  <a:gd name="T81" fmla="*/ 35 h 1296"/>
                  <a:gd name="T82" fmla="*/ 15 w 606"/>
                  <a:gd name="T83" fmla="*/ 609 h 1296"/>
                  <a:gd name="T84" fmla="*/ 15 w 606"/>
                  <a:gd name="T85" fmla="*/ 609 h 1296"/>
                  <a:gd name="T86" fmla="*/ 0 w 606"/>
                  <a:gd name="T87" fmla="*/ 647 h 1296"/>
                  <a:gd name="T88" fmla="*/ 0 w 606"/>
                  <a:gd name="T89" fmla="*/ 647 h 1296"/>
                  <a:gd name="T90" fmla="*/ 15 w 606"/>
                  <a:gd name="T91" fmla="*/ 685 h 1296"/>
                  <a:gd name="T92" fmla="*/ 114 w 606"/>
                  <a:gd name="T93" fmla="*/ 801 h 1296"/>
                  <a:gd name="T94" fmla="*/ 146 w 606"/>
                  <a:gd name="T95" fmla="*/ 839 h 1296"/>
                  <a:gd name="T96" fmla="*/ 179 w 606"/>
                  <a:gd name="T97" fmla="*/ 877 h 1296"/>
                  <a:gd name="T98" fmla="*/ 278 w 606"/>
                  <a:gd name="T99" fmla="*/ 991 h 1296"/>
                  <a:gd name="T100" fmla="*/ 310 w 606"/>
                  <a:gd name="T101" fmla="*/ 1030 h 1296"/>
                  <a:gd name="T102" fmla="*/ 343 w 606"/>
                  <a:gd name="T103" fmla="*/ 1068 h 1296"/>
                  <a:gd name="T104" fmla="*/ 442 w 606"/>
                  <a:gd name="T105" fmla="*/ 1183 h 1296"/>
                  <a:gd name="T106" fmla="*/ 474 w 606"/>
                  <a:gd name="T107" fmla="*/ 1222 h 1296"/>
                  <a:gd name="T108" fmla="*/ 507 w 606"/>
                  <a:gd name="T109" fmla="*/ 1260 h 1296"/>
                  <a:gd name="T110" fmla="*/ 507 w 606"/>
                  <a:gd name="T111" fmla="*/ 1260 h 1296"/>
                  <a:gd name="T112" fmla="*/ 548 w 606"/>
                  <a:gd name="T113" fmla="*/ 1289 h 1296"/>
                  <a:gd name="T114" fmla="*/ 548 w 606"/>
                  <a:gd name="T115" fmla="*/ 1289 h 1296"/>
                  <a:gd name="T116" fmla="*/ 597 w 606"/>
                  <a:gd name="T117" fmla="*/ 1289 h 1296"/>
                  <a:gd name="T118" fmla="*/ 604 w 606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6" h="1296">
                    <a:moveTo>
                      <a:pt x="604" y="1286"/>
                    </a:moveTo>
                    <a:lnTo>
                      <a:pt x="605" y="1055"/>
                    </a:lnTo>
                    <a:lnTo>
                      <a:pt x="605" y="1055"/>
                    </a:lnTo>
                    <a:cubicBezTo>
                      <a:pt x="605" y="1055"/>
                      <a:pt x="599" y="1058"/>
                      <a:pt x="597" y="1058"/>
                    </a:cubicBezTo>
                    <a:lnTo>
                      <a:pt x="597" y="1058"/>
                    </a:lnTo>
                    <a:cubicBezTo>
                      <a:pt x="581" y="1065"/>
                      <a:pt x="565" y="1065"/>
                      <a:pt x="548" y="1058"/>
                    </a:cubicBezTo>
                    <a:lnTo>
                      <a:pt x="548" y="1058"/>
                    </a:lnTo>
                    <a:cubicBezTo>
                      <a:pt x="532" y="1053"/>
                      <a:pt x="518" y="1043"/>
                      <a:pt x="507" y="1030"/>
                    </a:cubicBezTo>
                    <a:lnTo>
                      <a:pt x="442" y="954"/>
                    </a:lnTo>
                    <a:lnTo>
                      <a:pt x="409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5" y="723"/>
                    </a:lnTo>
                    <a:lnTo>
                      <a:pt x="212" y="685"/>
                    </a:lnTo>
                    <a:lnTo>
                      <a:pt x="212" y="685"/>
                    </a:lnTo>
                    <a:cubicBezTo>
                      <a:pt x="201" y="672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1" y="621"/>
                      <a:pt x="212" y="609"/>
                    </a:cubicBezTo>
                    <a:lnTo>
                      <a:pt x="245" y="571"/>
                    </a:lnTo>
                    <a:lnTo>
                      <a:pt x="278" y="532"/>
                    </a:lnTo>
                    <a:lnTo>
                      <a:pt x="310" y="494"/>
                    </a:lnTo>
                    <a:lnTo>
                      <a:pt x="343" y="456"/>
                    </a:lnTo>
                    <a:lnTo>
                      <a:pt x="376" y="417"/>
                    </a:lnTo>
                    <a:lnTo>
                      <a:pt x="409" y="379"/>
                    </a:lnTo>
                    <a:lnTo>
                      <a:pt x="442" y="341"/>
                    </a:lnTo>
                    <a:lnTo>
                      <a:pt x="474" y="303"/>
                    </a:lnTo>
                    <a:lnTo>
                      <a:pt x="507" y="264"/>
                    </a:lnTo>
                    <a:lnTo>
                      <a:pt x="507" y="264"/>
                    </a:lnTo>
                    <a:cubicBezTo>
                      <a:pt x="518" y="251"/>
                      <a:pt x="532" y="242"/>
                      <a:pt x="548" y="235"/>
                    </a:cubicBezTo>
                    <a:lnTo>
                      <a:pt x="548" y="235"/>
                    </a:lnTo>
                    <a:cubicBezTo>
                      <a:pt x="565" y="229"/>
                      <a:pt x="581" y="229"/>
                      <a:pt x="597" y="235"/>
                    </a:cubicBezTo>
                    <a:lnTo>
                      <a:pt x="597" y="235"/>
                    </a:lnTo>
                    <a:cubicBezTo>
                      <a:pt x="599" y="237"/>
                      <a:pt x="602" y="238"/>
                      <a:pt x="605" y="239"/>
                    </a:cubicBezTo>
                    <a:lnTo>
                      <a:pt x="605" y="239"/>
                    </a:lnTo>
                    <a:lnTo>
                      <a:pt x="605" y="9"/>
                    </a:lnTo>
                    <a:lnTo>
                      <a:pt x="605" y="9"/>
                    </a:lnTo>
                    <a:cubicBezTo>
                      <a:pt x="602" y="8"/>
                      <a:pt x="599" y="6"/>
                      <a:pt x="597" y="5"/>
                    </a:cubicBezTo>
                    <a:lnTo>
                      <a:pt x="597" y="5"/>
                    </a:lnTo>
                    <a:cubicBezTo>
                      <a:pt x="581" y="0"/>
                      <a:pt x="565" y="0"/>
                      <a:pt x="548" y="5"/>
                    </a:cubicBezTo>
                    <a:lnTo>
                      <a:pt x="548" y="5"/>
                    </a:lnTo>
                    <a:cubicBezTo>
                      <a:pt x="532" y="12"/>
                      <a:pt x="518" y="22"/>
                      <a:pt x="507" y="35"/>
                    </a:cubicBezTo>
                    <a:lnTo>
                      <a:pt x="15" y="609"/>
                    </a:lnTo>
                    <a:lnTo>
                      <a:pt x="15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5" y="685"/>
                    </a:cubicBezTo>
                    <a:lnTo>
                      <a:pt x="114" y="801"/>
                    </a:lnTo>
                    <a:lnTo>
                      <a:pt x="146" y="839"/>
                    </a:lnTo>
                    <a:lnTo>
                      <a:pt x="179" y="877"/>
                    </a:lnTo>
                    <a:lnTo>
                      <a:pt x="278" y="991"/>
                    </a:lnTo>
                    <a:lnTo>
                      <a:pt x="310" y="1030"/>
                    </a:lnTo>
                    <a:lnTo>
                      <a:pt x="343" y="1068"/>
                    </a:lnTo>
                    <a:lnTo>
                      <a:pt x="442" y="1183"/>
                    </a:lnTo>
                    <a:lnTo>
                      <a:pt x="474" y="1222"/>
                    </a:lnTo>
                    <a:lnTo>
                      <a:pt x="507" y="1260"/>
                    </a:lnTo>
                    <a:lnTo>
                      <a:pt x="507" y="1260"/>
                    </a:lnTo>
                    <a:cubicBezTo>
                      <a:pt x="518" y="1273"/>
                      <a:pt x="532" y="1282"/>
                      <a:pt x="548" y="1289"/>
                    </a:cubicBezTo>
                    <a:lnTo>
                      <a:pt x="548" y="1289"/>
                    </a:lnTo>
                    <a:cubicBezTo>
                      <a:pt x="565" y="1295"/>
                      <a:pt x="581" y="1295"/>
                      <a:pt x="597" y="1289"/>
                    </a:cubicBezTo>
                    <a:lnTo>
                      <a:pt x="604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37" name="Freeform 131">
                <a:extLst>
                  <a:ext uri="{FF2B5EF4-FFF2-40B4-BE49-F238E27FC236}">
                    <a16:creationId xmlns="" xmlns:a16="http://schemas.microsoft.com/office/drawing/2014/main" id="{A1482E99-65C4-C049-B6DB-7BB4D3010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657" y="4872324"/>
                <a:ext cx="1700213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4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70 w 4721"/>
                  <a:gd name="T11" fmla="*/ 1111 h 1609"/>
                  <a:gd name="T12" fmla="*/ 3245 w 4721"/>
                  <a:gd name="T13" fmla="*/ 1111 h 1609"/>
                  <a:gd name="T14" fmla="*/ 2754 w 4721"/>
                  <a:gd name="T15" fmla="*/ 1455 h 1609"/>
                  <a:gd name="T16" fmla="*/ 3278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9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5 w 4721"/>
                  <a:gd name="T29" fmla="*/ 1417 h 1609"/>
                  <a:gd name="T30" fmla="*/ 3344 w 4721"/>
                  <a:gd name="T31" fmla="*/ 1436 h 1609"/>
                  <a:gd name="T32" fmla="*/ 3114 w 4721"/>
                  <a:gd name="T33" fmla="*/ 1417 h 1609"/>
                  <a:gd name="T34" fmla="*/ 3574 w 4721"/>
                  <a:gd name="T35" fmla="*/ 1034 h 1609"/>
                  <a:gd name="T36" fmla="*/ 2492 w 4721"/>
                  <a:gd name="T37" fmla="*/ 1455 h 1609"/>
                  <a:gd name="T38" fmla="*/ 2492 w 4721"/>
                  <a:gd name="T39" fmla="*/ 153 h 1609"/>
                  <a:gd name="T40" fmla="*/ 2885 w 4721"/>
                  <a:gd name="T41" fmla="*/ 460 h 1609"/>
                  <a:gd name="T42" fmla="*/ 2950 w 4721"/>
                  <a:gd name="T43" fmla="*/ 1072 h 1609"/>
                  <a:gd name="T44" fmla="*/ 2262 w 4721"/>
                  <a:gd name="T45" fmla="*/ 1417 h 1609"/>
                  <a:gd name="T46" fmla="*/ 2303 w 4721"/>
                  <a:gd name="T47" fmla="*/ 162 h 1609"/>
                  <a:gd name="T48" fmla="*/ 2721 w 4721"/>
                  <a:gd name="T49" fmla="*/ 575 h 1609"/>
                  <a:gd name="T50" fmla="*/ 2655 w 4721"/>
                  <a:gd name="T51" fmla="*/ 1111 h 1609"/>
                  <a:gd name="T52" fmla="*/ 1934 w 4721"/>
                  <a:gd name="T53" fmla="*/ 1340 h 1609"/>
                  <a:gd name="T54" fmla="*/ 1491 w 4721"/>
                  <a:gd name="T55" fmla="*/ 804 h 1609"/>
                  <a:gd name="T56" fmla="*/ 2156 w 4721"/>
                  <a:gd name="T57" fmla="*/ 87 h 1609"/>
                  <a:gd name="T58" fmla="*/ 1771 w 4721"/>
                  <a:gd name="T59" fmla="*/ 613 h 1609"/>
                  <a:gd name="T60" fmla="*/ 2032 w 4721"/>
                  <a:gd name="T61" fmla="*/ 1302 h 1609"/>
                  <a:gd name="T62" fmla="*/ 1639 w 4721"/>
                  <a:gd name="T63" fmla="*/ 1379 h 1609"/>
                  <a:gd name="T64" fmla="*/ 1172 w 4721"/>
                  <a:gd name="T65" fmla="*/ 852 h 1609"/>
                  <a:gd name="T66" fmla="*/ 517 w 4721"/>
                  <a:gd name="T67" fmla="*/ 1523 h 1609"/>
                  <a:gd name="T68" fmla="*/ 689 w 4721"/>
                  <a:gd name="T69" fmla="*/ 1111 h 1609"/>
                  <a:gd name="T70" fmla="*/ 689 w 4721"/>
                  <a:gd name="T71" fmla="*/ 498 h 1609"/>
                  <a:gd name="T72" fmla="*/ 590 w 4721"/>
                  <a:gd name="T73" fmla="*/ 153 h 1609"/>
                  <a:gd name="T74" fmla="*/ 1082 w 4721"/>
                  <a:gd name="T75" fmla="*/ 728 h 1609"/>
                  <a:gd name="T76" fmla="*/ 1737 w 4721"/>
                  <a:gd name="T77" fmla="*/ 115 h 1609"/>
                  <a:gd name="T78" fmla="*/ 1541 w 4721"/>
                  <a:gd name="T79" fmla="*/ 575 h 1609"/>
                  <a:gd name="T80" fmla="*/ 1516 w 4721"/>
                  <a:gd name="T81" fmla="*/ 1523 h 1609"/>
                  <a:gd name="T82" fmla="*/ 1172 w 4721"/>
                  <a:gd name="T83" fmla="*/ 1312 h 1609"/>
                  <a:gd name="T84" fmla="*/ 779 w 4721"/>
                  <a:gd name="T85" fmla="*/ 1523 h 1609"/>
                  <a:gd name="T86" fmla="*/ 1049 w 4721"/>
                  <a:gd name="T87" fmla="*/ 1072 h 1609"/>
                  <a:gd name="T88" fmla="*/ 230 w 4721"/>
                  <a:gd name="T89" fmla="*/ 1494 h 1609"/>
                  <a:gd name="T90" fmla="*/ 558 w 4721"/>
                  <a:gd name="T91" fmla="*/ 958 h 1609"/>
                  <a:gd name="T92" fmla="*/ 295 w 4721"/>
                  <a:gd name="T93" fmla="*/ 192 h 1609"/>
                  <a:gd name="T94" fmla="*/ 787 w 4721"/>
                  <a:gd name="T95" fmla="*/ 766 h 1609"/>
                  <a:gd name="T96" fmla="*/ 779 w 4721"/>
                  <a:gd name="T97" fmla="*/ 87 h 1609"/>
                  <a:gd name="T98" fmla="*/ 1123 w 4721"/>
                  <a:gd name="T99" fmla="*/ 297 h 1609"/>
                  <a:gd name="T100" fmla="*/ 1516 w 4721"/>
                  <a:gd name="T101" fmla="*/ 87 h 1609"/>
                  <a:gd name="T102" fmla="*/ 1172 w 4721"/>
                  <a:gd name="T103" fmla="*/ 603 h 1609"/>
                  <a:gd name="T104" fmla="*/ 3090 w 4721"/>
                  <a:gd name="T105" fmla="*/ 87 h 1609"/>
                  <a:gd name="T106" fmla="*/ 3483 w 4721"/>
                  <a:gd name="T107" fmla="*/ 297 h 1609"/>
                  <a:gd name="T108" fmla="*/ 3836 w 4721"/>
                  <a:gd name="T109" fmla="*/ 115 h 1609"/>
                  <a:gd name="T110" fmla="*/ 3532 w 4721"/>
                  <a:gd name="T111" fmla="*/ 603 h 1609"/>
                  <a:gd name="T112" fmla="*/ 730 w 4721"/>
                  <a:gd name="T113" fmla="*/ 87 h 1609"/>
                  <a:gd name="T114" fmla="*/ 426 w 4721"/>
                  <a:gd name="T115" fmla="*/ 651 h 1609"/>
                  <a:gd name="T116" fmla="*/ 230 w 4721"/>
                  <a:gd name="T117" fmla="*/ 1187 h 1609"/>
                  <a:gd name="T118" fmla="*/ 4663 w 4721"/>
                  <a:gd name="T119" fmla="*/ 1446 h 1609"/>
                  <a:gd name="T120" fmla="*/ 4622 w 4721"/>
                  <a:gd name="T121" fmla="*/ 19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4" y="153"/>
                    </a:moveTo>
                    <a:lnTo>
                      <a:pt x="4491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3" y="306"/>
                    </a:lnTo>
                    <a:lnTo>
                      <a:pt x="4360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9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3" y="791"/>
                      <a:pt x="3983" y="804"/>
                    </a:cubicBezTo>
                    <a:lnTo>
                      <a:pt x="3983" y="804"/>
                    </a:lnTo>
                    <a:cubicBezTo>
                      <a:pt x="3983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9" y="1111"/>
                    </a:lnTo>
                    <a:lnTo>
                      <a:pt x="4327" y="1225"/>
                    </a:lnTo>
                    <a:lnTo>
                      <a:pt x="4360" y="1264"/>
                    </a:lnTo>
                    <a:lnTo>
                      <a:pt x="4393" y="1302"/>
                    </a:lnTo>
                    <a:lnTo>
                      <a:pt x="4491" y="1417"/>
                    </a:lnTo>
                    <a:lnTo>
                      <a:pt x="4524" y="1455"/>
                    </a:lnTo>
                    <a:lnTo>
                      <a:pt x="4524" y="1455"/>
                    </a:lnTo>
                    <a:cubicBezTo>
                      <a:pt x="4535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2" y="1516"/>
                      <a:pt x="4516" y="1523"/>
                    </a:cubicBezTo>
                    <a:lnTo>
                      <a:pt x="4516" y="1523"/>
                    </a:lnTo>
                    <a:cubicBezTo>
                      <a:pt x="4499" y="1529"/>
                      <a:pt x="4483" y="1529"/>
                      <a:pt x="4466" y="1523"/>
                    </a:cubicBezTo>
                    <a:lnTo>
                      <a:pt x="4466" y="1523"/>
                    </a:lnTo>
                    <a:cubicBezTo>
                      <a:pt x="4450" y="1516"/>
                      <a:pt x="4436" y="1506"/>
                      <a:pt x="4425" y="1494"/>
                    </a:cubicBezTo>
                    <a:lnTo>
                      <a:pt x="4393" y="1455"/>
                    </a:lnTo>
                    <a:lnTo>
                      <a:pt x="4360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9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9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3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50" y="92"/>
                      <a:pt x="4466" y="87"/>
                    </a:cubicBezTo>
                    <a:lnTo>
                      <a:pt x="4466" y="87"/>
                    </a:lnTo>
                    <a:cubicBezTo>
                      <a:pt x="4483" y="80"/>
                      <a:pt x="4499" y="80"/>
                      <a:pt x="4516" y="87"/>
                    </a:cubicBezTo>
                    <a:lnTo>
                      <a:pt x="4516" y="87"/>
                    </a:lnTo>
                    <a:cubicBezTo>
                      <a:pt x="4532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5" y="140"/>
                      <a:pt x="4524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8" y="1531"/>
                      <a:pt x="4196" y="1531"/>
                    </a:cubicBezTo>
                    <a:lnTo>
                      <a:pt x="4196" y="1531"/>
                    </a:lnTo>
                    <a:cubicBezTo>
                      <a:pt x="4174" y="1531"/>
                      <a:pt x="4155" y="1529"/>
                      <a:pt x="4139" y="1523"/>
                    </a:cubicBezTo>
                    <a:lnTo>
                      <a:pt x="4139" y="1523"/>
                    </a:lnTo>
                    <a:cubicBezTo>
                      <a:pt x="4122" y="1516"/>
                      <a:pt x="4109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6" y="1187"/>
                    </a:lnTo>
                    <a:lnTo>
                      <a:pt x="3803" y="1148"/>
                    </a:lnTo>
                    <a:lnTo>
                      <a:pt x="3770" y="1111"/>
                    </a:lnTo>
                    <a:lnTo>
                      <a:pt x="3737" y="1072"/>
                    </a:lnTo>
                    <a:lnTo>
                      <a:pt x="3705" y="1034"/>
                    </a:lnTo>
                    <a:lnTo>
                      <a:pt x="3672" y="996"/>
                    </a:lnTo>
                    <a:lnTo>
                      <a:pt x="3639" y="958"/>
                    </a:lnTo>
                    <a:lnTo>
                      <a:pt x="3606" y="919"/>
                    </a:lnTo>
                    <a:lnTo>
                      <a:pt x="3574" y="880"/>
                    </a:lnTo>
                    <a:lnTo>
                      <a:pt x="3574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3" y="852"/>
                    </a:cubicBezTo>
                    <a:lnTo>
                      <a:pt x="3483" y="852"/>
                    </a:lnTo>
                    <a:cubicBezTo>
                      <a:pt x="3466" y="858"/>
                      <a:pt x="3453" y="868"/>
                      <a:pt x="3442" y="880"/>
                    </a:cubicBezTo>
                    <a:lnTo>
                      <a:pt x="3409" y="919"/>
                    </a:lnTo>
                    <a:lnTo>
                      <a:pt x="3311" y="1034"/>
                    </a:lnTo>
                    <a:lnTo>
                      <a:pt x="3278" y="1072"/>
                    </a:lnTo>
                    <a:lnTo>
                      <a:pt x="3245" y="1111"/>
                    </a:lnTo>
                    <a:lnTo>
                      <a:pt x="3147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7" y="1506"/>
                      <a:pt x="2893" y="1516"/>
                      <a:pt x="2877" y="1523"/>
                    </a:cubicBezTo>
                    <a:lnTo>
                      <a:pt x="2877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8" y="1531"/>
                      <a:pt x="2778" y="1529"/>
                      <a:pt x="2762" y="1523"/>
                    </a:cubicBezTo>
                    <a:lnTo>
                      <a:pt x="2762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3" y="1468"/>
                      <a:pt x="2754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2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6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7" y="996"/>
                    </a:lnTo>
                    <a:lnTo>
                      <a:pt x="3180" y="958"/>
                    </a:lnTo>
                    <a:lnTo>
                      <a:pt x="3213" y="919"/>
                    </a:lnTo>
                    <a:lnTo>
                      <a:pt x="3245" y="880"/>
                    </a:lnTo>
                    <a:lnTo>
                      <a:pt x="3278" y="842"/>
                    </a:lnTo>
                    <a:lnTo>
                      <a:pt x="3278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8" y="766"/>
                    </a:cubicBezTo>
                    <a:lnTo>
                      <a:pt x="3245" y="728"/>
                    </a:lnTo>
                    <a:lnTo>
                      <a:pt x="3213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6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2" y="268"/>
                    </a:lnTo>
                    <a:lnTo>
                      <a:pt x="2754" y="153"/>
                    </a:lnTo>
                    <a:lnTo>
                      <a:pt x="2754" y="153"/>
                    </a:lnTo>
                    <a:cubicBezTo>
                      <a:pt x="2743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2" y="87"/>
                    </a:cubicBezTo>
                    <a:lnTo>
                      <a:pt x="2762" y="87"/>
                    </a:lnTo>
                    <a:cubicBezTo>
                      <a:pt x="2778" y="80"/>
                      <a:pt x="2798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7" y="87"/>
                    </a:cubicBezTo>
                    <a:lnTo>
                      <a:pt x="2877" y="87"/>
                    </a:lnTo>
                    <a:cubicBezTo>
                      <a:pt x="2893" y="92"/>
                      <a:pt x="2907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6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7" y="383"/>
                    </a:lnTo>
                    <a:lnTo>
                      <a:pt x="3180" y="421"/>
                    </a:lnTo>
                    <a:lnTo>
                      <a:pt x="3213" y="460"/>
                    </a:lnTo>
                    <a:lnTo>
                      <a:pt x="3245" y="498"/>
                    </a:lnTo>
                    <a:lnTo>
                      <a:pt x="3278" y="536"/>
                    </a:lnTo>
                    <a:lnTo>
                      <a:pt x="3311" y="575"/>
                    </a:lnTo>
                    <a:lnTo>
                      <a:pt x="3344" y="613"/>
                    </a:lnTo>
                    <a:lnTo>
                      <a:pt x="3377" y="651"/>
                    </a:lnTo>
                    <a:lnTo>
                      <a:pt x="3409" y="689"/>
                    </a:lnTo>
                    <a:lnTo>
                      <a:pt x="3442" y="728"/>
                    </a:lnTo>
                    <a:lnTo>
                      <a:pt x="3442" y="728"/>
                    </a:lnTo>
                    <a:cubicBezTo>
                      <a:pt x="3453" y="740"/>
                      <a:pt x="3466" y="750"/>
                      <a:pt x="3483" y="757"/>
                    </a:cubicBezTo>
                    <a:lnTo>
                      <a:pt x="3483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4" y="728"/>
                    </a:cubicBezTo>
                    <a:lnTo>
                      <a:pt x="3606" y="689"/>
                    </a:lnTo>
                    <a:lnTo>
                      <a:pt x="3639" y="651"/>
                    </a:lnTo>
                    <a:lnTo>
                      <a:pt x="3737" y="536"/>
                    </a:lnTo>
                    <a:lnTo>
                      <a:pt x="3770" y="498"/>
                    </a:lnTo>
                    <a:lnTo>
                      <a:pt x="3803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9" y="102"/>
                      <a:pt x="4122" y="92"/>
                      <a:pt x="4139" y="87"/>
                    </a:cubicBezTo>
                    <a:lnTo>
                      <a:pt x="4139" y="87"/>
                    </a:lnTo>
                    <a:cubicBezTo>
                      <a:pt x="4155" y="80"/>
                      <a:pt x="4174" y="77"/>
                      <a:pt x="4196" y="77"/>
                    </a:cubicBezTo>
                    <a:lnTo>
                      <a:pt x="4196" y="77"/>
                    </a:lnTo>
                    <a:cubicBezTo>
                      <a:pt x="4218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70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9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6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1" y="791"/>
                      <a:pt x="3721" y="804"/>
                    </a:cubicBezTo>
                    <a:lnTo>
                      <a:pt x="3721" y="804"/>
                    </a:lnTo>
                    <a:cubicBezTo>
                      <a:pt x="3721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70" y="1516"/>
                      <a:pt x="4253" y="1523"/>
                    </a:cubicBezTo>
                    <a:lnTo>
                      <a:pt x="3925" y="1523"/>
                    </a:lnTo>
                    <a:lnTo>
                      <a:pt x="3925" y="1523"/>
                    </a:lnTo>
                    <a:cubicBezTo>
                      <a:pt x="3909" y="1529"/>
                      <a:pt x="3892" y="1529"/>
                      <a:pt x="3877" y="1523"/>
                    </a:cubicBezTo>
                    <a:lnTo>
                      <a:pt x="3877" y="1523"/>
                    </a:lnTo>
                    <a:cubicBezTo>
                      <a:pt x="3860" y="1516"/>
                      <a:pt x="3846" y="1506"/>
                      <a:pt x="3836" y="1494"/>
                    </a:cubicBezTo>
                    <a:lnTo>
                      <a:pt x="3803" y="1455"/>
                    </a:lnTo>
                    <a:lnTo>
                      <a:pt x="3770" y="1417"/>
                    </a:lnTo>
                    <a:lnTo>
                      <a:pt x="3770" y="1417"/>
                    </a:lnTo>
                    <a:cubicBezTo>
                      <a:pt x="3759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5" y="1404"/>
                      <a:pt x="3705" y="1417"/>
                    </a:cubicBezTo>
                    <a:lnTo>
                      <a:pt x="3705" y="1417"/>
                    </a:lnTo>
                    <a:cubicBezTo>
                      <a:pt x="3693" y="1430"/>
                      <a:pt x="3682" y="1436"/>
                      <a:pt x="3672" y="1436"/>
                    </a:cubicBezTo>
                    <a:lnTo>
                      <a:pt x="3672" y="1436"/>
                    </a:lnTo>
                    <a:cubicBezTo>
                      <a:pt x="3660" y="1436"/>
                      <a:pt x="3650" y="1430"/>
                      <a:pt x="3639" y="1417"/>
                    </a:cubicBezTo>
                    <a:lnTo>
                      <a:pt x="3606" y="1379"/>
                    </a:lnTo>
                    <a:lnTo>
                      <a:pt x="3574" y="1340"/>
                    </a:lnTo>
                    <a:lnTo>
                      <a:pt x="3574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3" y="1312"/>
                    </a:cubicBezTo>
                    <a:lnTo>
                      <a:pt x="3483" y="1312"/>
                    </a:lnTo>
                    <a:cubicBezTo>
                      <a:pt x="3466" y="1318"/>
                      <a:pt x="3453" y="1327"/>
                      <a:pt x="3442" y="1340"/>
                    </a:cubicBezTo>
                    <a:lnTo>
                      <a:pt x="3409" y="1379"/>
                    </a:lnTo>
                    <a:lnTo>
                      <a:pt x="3377" y="1417"/>
                    </a:lnTo>
                    <a:lnTo>
                      <a:pt x="3377" y="1417"/>
                    </a:lnTo>
                    <a:cubicBezTo>
                      <a:pt x="3365" y="1430"/>
                      <a:pt x="3354" y="1436"/>
                      <a:pt x="3344" y="1436"/>
                    </a:cubicBezTo>
                    <a:lnTo>
                      <a:pt x="3344" y="1436"/>
                    </a:lnTo>
                    <a:cubicBezTo>
                      <a:pt x="3333" y="1436"/>
                      <a:pt x="3322" y="1430"/>
                      <a:pt x="3311" y="1417"/>
                    </a:cubicBezTo>
                    <a:lnTo>
                      <a:pt x="3311" y="1417"/>
                    </a:lnTo>
                    <a:cubicBezTo>
                      <a:pt x="3300" y="1404"/>
                      <a:pt x="3289" y="1398"/>
                      <a:pt x="3278" y="1398"/>
                    </a:cubicBezTo>
                    <a:lnTo>
                      <a:pt x="3278" y="1398"/>
                    </a:lnTo>
                    <a:cubicBezTo>
                      <a:pt x="3267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9" y="1506"/>
                      <a:pt x="3155" y="1516"/>
                      <a:pt x="3139" y="1523"/>
                    </a:cubicBezTo>
                    <a:lnTo>
                      <a:pt x="3139" y="1523"/>
                    </a:lnTo>
                    <a:cubicBezTo>
                      <a:pt x="3122" y="1529"/>
                      <a:pt x="3106" y="1529"/>
                      <a:pt x="3090" y="1523"/>
                    </a:cubicBezTo>
                    <a:lnTo>
                      <a:pt x="3090" y="1523"/>
                    </a:lnTo>
                    <a:cubicBezTo>
                      <a:pt x="3073" y="1516"/>
                      <a:pt x="3065" y="1506"/>
                      <a:pt x="3065" y="1494"/>
                    </a:cubicBezTo>
                    <a:lnTo>
                      <a:pt x="3065" y="1494"/>
                    </a:lnTo>
                    <a:cubicBezTo>
                      <a:pt x="3065" y="1481"/>
                      <a:pt x="3071" y="1468"/>
                      <a:pt x="3081" y="1455"/>
                    </a:cubicBezTo>
                    <a:lnTo>
                      <a:pt x="3114" y="1417"/>
                    </a:lnTo>
                    <a:lnTo>
                      <a:pt x="3147" y="1379"/>
                    </a:lnTo>
                    <a:lnTo>
                      <a:pt x="3180" y="1340"/>
                    </a:lnTo>
                    <a:lnTo>
                      <a:pt x="3213" y="1302"/>
                    </a:lnTo>
                    <a:lnTo>
                      <a:pt x="3245" y="1264"/>
                    </a:lnTo>
                    <a:lnTo>
                      <a:pt x="3278" y="1225"/>
                    </a:lnTo>
                    <a:lnTo>
                      <a:pt x="3311" y="1187"/>
                    </a:lnTo>
                    <a:lnTo>
                      <a:pt x="3344" y="1148"/>
                    </a:lnTo>
                    <a:lnTo>
                      <a:pt x="3377" y="1111"/>
                    </a:lnTo>
                    <a:lnTo>
                      <a:pt x="3409" y="1072"/>
                    </a:lnTo>
                    <a:lnTo>
                      <a:pt x="3442" y="1034"/>
                    </a:lnTo>
                    <a:lnTo>
                      <a:pt x="3442" y="1034"/>
                    </a:lnTo>
                    <a:cubicBezTo>
                      <a:pt x="3453" y="1021"/>
                      <a:pt x="3466" y="1011"/>
                      <a:pt x="3483" y="1005"/>
                    </a:cubicBezTo>
                    <a:lnTo>
                      <a:pt x="3483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4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5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2" y="1516"/>
                      <a:pt x="3925" y="1523"/>
                    </a:cubicBezTo>
                    <a:lnTo>
                      <a:pt x="4253" y="1523"/>
                    </a:lnTo>
                    <a:close/>
                    <a:moveTo>
                      <a:pt x="2623" y="1455"/>
                    </a:moveTo>
                    <a:lnTo>
                      <a:pt x="2590" y="1494"/>
                    </a:lnTo>
                    <a:lnTo>
                      <a:pt x="2590" y="1494"/>
                    </a:lnTo>
                    <a:cubicBezTo>
                      <a:pt x="2579" y="1506"/>
                      <a:pt x="2565" y="1516"/>
                      <a:pt x="2549" y="1523"/>
                    </a:cubicBezTo>
                    <a:lnTo>
                      <a:pt x="2549" y="1523"/>
                    </a:lnTo>
                    <a:cubicBezTo>
                      <a:pt x="2533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1" y="1468"/>
                      <a:pt x="2492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90" y="1340"/>
                    </a:lnTo>
                    <a:lnTo>
                      <a:pt x="2688" y="1225"/>
                    </a:lnTo>
                    <a:lnTo>
                      <a:pt x="2721" y="1187"/>
                    </a:lnTo>
                    <a:lnTo>
                      <a:pt x="2754" y="1148"/>
                    </a:lnTo>
                    <a:lnTo>
                      <a:pt x="2852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6" y="842"/>
                    </a:lnTo>
                    <a:lnTo>
                      <a:pt x="3016" y="842"/>
                    </a:lnTo>
                    <a:cubicBezTo>
                      <a:pt x="3027" y="830"/>
                      <a:pt x="3032" y="817"/>
                      <a:pt x="3032" y="804"/>
                    </a:cubicBezTo>
                    <a:lnTo>
                      <a:pt x="3032" y="804"/>
                    </a:lnTo>
                    <a:cubicBezTo>
                      <a:pt x="3032" y="791"/>
                      <a:pt x="3027" y="778"/>
                      <a:pt x="3016" y="766"/>
                    </a:cubicBezTo>
                    <a:lnTo>
                      <a:pt x="2492" y="153"/>
                    </a:lnTo>
                    <a:lnTo>
                      <a:pt x="2492" y="153"/>
                    </a:lnTo>
                    <a:cubicBezTo>
                      <a:pt x="2481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3" y="80"/>
                      <a:pt x="2549" y="87"/>
                    </a:cubicBezTo>
                    <a:lnTo>
                      <a:pt x="2549" y="87"/>
                    </a:lnTo>
                    <a:cubicBezTo>
                      <a:pt x="2565" y="92"/>
                      <a:pt x="2579" y="102"/>
                      <a:pt x="2590" y="115"/>
                    </a:cubicBezTo>
                    <a:lnTo>
                      <a:pt x="2623" y="153"/>
                    </a:lnTo>
                    <a:lnTo>
                      <a:pt x="2655" y="192"/>
                    </a:lnTo>
                    <a:lnTo>
                      <a:pt x="2688" y="230"/>
                    </a:lnTo>
                    <a:lnTo>
                      <a:pt x="2721" y="268"/>
                    </a:lnTo>
                    <a:lnTo>
                      <a:pt x="2754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2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6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7" y="766"/>
                    </a:lnTo>
                    <a:lnTo>
                      <a:pt x="3147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7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4" y="1302"/>
                    </a:lnTo>
                    <a:lnTo>
                      <a:pt x="2655" y="1417"/>
                    </a:lnTo>
                    <a:lnTo>
                      <a:pt x="2623" y="1455"/>
                    </a:lnTo>
                    <a:close/>
                    <a:moveTo>
                      <a:pt x="2426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4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8" y="1443"/>
                      <a:pt x="2355" y="1444"/>
                      <a:pt x="2352" y="1446"/>
                    </a:cubicBezTo>
                    <a:lnTo>
                      <a:pt x="2352" y="1446"/>
                    </a:lnTo>
                    <a:cubicBezTo>
                      <a:pt x="2335" y="1452"/>
                      <a:pt x="2320" y="1452"/>
                      <a:pt x="2303" y="1446"/>
                    </a:cubicBezTo>
                    <a:lnTo>
                      <a:pt x="2303" y="1446"/>
                    </a:lnTo>
                    <a:cubicBezTo>
                      <a:pt x="2287" y="1439"/>
                      <a:pt x="2273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1" y="996"/>
                    </a:lnTo>
                    <a:lnTo>
                      <a:pt x="1868" y="958"/>
                    </a:lnTo>
                    <a:lnTo>
                      <a:pt x="1771" y="842"/>
                    </a:lnTo>
                    <a:lnTo>
                      <a:pt x="1771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1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3" y="179"/>
                      <a:pt x="2287" y="169"/>
                      <a:pt x="2303" y="162"/>
                    </a:cubicBezTo>
                    <a:lnTo>
                      <a:pt x="2303" y="162"/>
                    </a:lnTo>
                    <a:cubicBezTo>
                      <a:pt x="2320" y="157"/>
                      <a:pt x="2335" y="157"/>
                      <a:pt x="2352" y="162"/>
                    </a:cubicBezTo>
                    <a:lnTo>
                      <a:pt x="2352" y="162"/>
                    </a:lnTo>
                    <a:cubicBezTo>
                      <a:pt x="2355" y="163"/>
                      <a:pt x="2358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4" y="181"/>
                      <a:pt x="2393" y="192"/>
                    </a:cubicBezTo>
                    <a:lnTo>
                      <a:pt x="2426" y="230"/>
                    </a:lnTo>
                    <a:lnTo>
                      <a:pt x="2459" y="268"/>
                    </a:lnTo>
                    <a:lnTo>
                      <a:pt x="2492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90" y="421"/>
                    </a:lnTo>
                    <a:lnTo>
                      <a:pt x="2623" y="460"/>
                    </a:lnTo>
                    <a:lnTo>
                      <a:pt x="2655" y="498"/>
                    </a:lnTo>
                    <a:lnTo>
                      <a:pt x="2688" y="536"/>
                    </a:lnTo>
                    <a:lnTo>
                      <a:pt x="2721" y="575"/>
                    </a:lnTo>
                    <a:lnTo>
                      <a:pt x="2754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2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6" y="778"/>
                      <a:pt x="2901" y="791"/>
                      <a:pt x="2901" y="804"/>
                    </a:cubicBezTo>
                    <a:lnTo>
                      <a:pt x="2901" y="804"/>
                    </a:lnTo>
                    <a:cubicBezTo>
                      <a:pt x="2901" y="817"/>
                      <a:pt x="2896" y="830"/>
                      <a:pt x="2885" y="842"/>
                    </a:cubicBezTo>
                    <a:lnTo>
                      <a:pt x="2852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4" y="996"/>
                    </a:lnTo>
                    <a:lnTo>
                      <a:pt x="2721" y="1034"/>
                    </a:lnTo>
                    <a:lnTo>
                      <a:pt x="2688" y="1072"/>
                    </a:lnTo>
                    <a:lnTo>
                      <a:pt x="2655" y="1111"/>
                    </a:lnTo>
                    <a:lnTo>
                      <a:pt x="2623" y="1148"/>
                    </a:lnTo>
                    <a:lnTo>
                      <a:pt x="2590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2" y="1302"/>
                    </a:lnTo>
                    <a:lnTo>
                      <a:pt x="2459" y="1340"/>
                    </a:lnTo>
                    <a:lnTo>
                      <a:pt x="2426" y="1379"/>
                    </a:lnTo>
                    <a:close/>
                    <a:moveTo>
                      <a:pt x="2156" y="1523"/>
                    </a:moveTo>
                    <a:lnTo>
                      <a:pt x="2156" y="1523"/>
                    </a:lnTo>
                    <a:cubicBezTo>
                      <a:pt x="2139" y="1529"/>
                      <a:pt x="2123" y="1529"/>
                      <a:pt x="2106" y="1523"/>
                    </a:cubicBezTo>
                    <a:lnTo>
                      <a:pt x="2106" y="1523"/>
                    </a:lnTo>
                    <a:cubicBezTo>
                      <a:pt x="2090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7" y="1379"/>
                    </a:lnTo>
                    <a:lnTo>
                      <a:pt x="1934" y="1340"/>
                    </a:lnTo>
                    <a:lnTo>
                      <a:pt x="1901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3" y="1187"/>
                    </a:lnTo>
                    <a:lnTo>
                      <a:pt x="1771" y="1148"/>
                    </a:lnTo>
                    <a:lnTo>
                      <a:pt x="1737" y="1111"/>
                    </a:lnTo>
                    <a:lnTo>
                      <a:pt x="1705" y="1072"/>
                    </a:lnTo>
                    <a:lnTo>
                      <a:pt x="1672" y="1034"/>
                    </a:lnTo>
                    <a:lnTo>
                      <a:pt x="1639" y="996"/>
                    </a:lnTo>
                    <a:lnTo>
                      <a:pt x="1607" y="958"/>
                    </a:lnTo>
                    <a:lnTo>
                      <a:pt x="1573" y="919"/>
                    </a:lnTo>
                    <a:lnTo>
                      <a:pt x="1541" y="880"/>
                    </a:lnTo>
                    <a:lnTo>
                      <a:pt x="1509" y="842"/>
                    </a:lnTo>
                    <a:lnTo>
                      <a:pt x="1509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9" y="766"/>
                    </a:cubicBezTo>
                    <a:lnTo>
                      <a:pt x="1541" y="728"/>
                    </a:lnTo>
                    <a:lnTo>
                      <a:pt x="1573" y="689"/>
                    </a:lnTo>
                    <a:lnTo>
                      <a:pt x="1607" y="651"/>
                    </a:lnTo>
                    <a:lnTo>
                      <a:pt x="1705" y="536"/>
                    </a:lnTo>
                    <a:lnTo>
                      <a:pt x="1737" y="498"/>
                    </a:lnTo>
                    <a:lnTo>
                      <a:pt x="1771" y="460"/>
                    </a:lnTo>
                    <a:lnTo>
                      <a:pt x="1868" y="345"/>
                    </a:lnTo>
                    <a:lnTo>
                      <a:pt x="1901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90" y="92"/>
                      <a:pt x="2106" y="87"/>
                    </a:cubicBezTo>
                    <a:lnTo>
                      <a:pt x="2106" y="87"/>
                    </a:lnTo>
                    <a:cubicBezTo>
                      <a:pt x="2123" y="80"/>
                      <a:pt x="2139" y="80"/>
                      <a:pt x="2156" y="87"/>
                    </a:cubicBezTo>
                    <a:lnTo>
                      <a:pt x="2156" y="87"/>
                    </a:lnTo>
                    <a:cubicBezTo>
                      <a:pt x="2171" y="92"/>
                      <a:pt x="2180" y="102"/>
                      <a:pt x="2180" y="115"/>
                    </a:cubicBezTo>
                    <a:lnTo>
                      <a:pt x="2180" y="115"/>
                    </a:lnTo>
                    <a:cubicBezTo>
                      <a:pt x="2180" y="128"/>
                      <a:pt x="2175" y="140"/>
                      <a:pt x="2164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7" y="383"/>
                    </a:lnTo>
                    <a:lnTo>
                      <a:pt x="1934" y="421"/>
                    </a:lnTo>
                    <a:lnTo>
                      <a:pt x="1901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3" y="575"/>
                    </a:lnTo>
                    <a:lnTo>
                      <a:pt x="1771" y="613"/>
                    </a:lnTo>
                    <a:lnTo>
                      <a:pt x="1737" y="651"/>
                    </a:lnTo>
                    <a:lnTo>
                      <a:pt x="1705" y="689"/>
                    </a:lnTo>
                    <a:lnTo>
                      <a:pt x="1672" y="728"/>
                    </a:lnTo>
                    <a:lnTo>
                      <a:pt x="1639" y="766"/>
                    </a:lnTo>
                    <a:lnTo>
                      <a:pt x="1639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9" y="842"/>
                    </a:cubicBezTo>
                    <a:lnTo>
                      <a:pt x="1672" y="880"/>
                    </a:lnTo>
                    <a:lnTo>
                      <a:pt x="1705" y="919"/>
                    </a:lnTo>
                    <a:lnTo>
                      <a:pt x="1803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7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4" y="1455"/>
                    </a:lnTo>
                    <a:lnTo>
                      <a:pt x="2164" y="1455"/>
                    </a:lnTo>
                    <a:cubicBezTo>
                      <a:pt x="2175" y="1468"/>
                      <a:pt x="2180" y="1481"/>
                      <a:pt x="2180" y="1494"/>
                    </a:cubicBezTo>
                    <a:lnTo>
                      <a:pt x="2180" y="1494"/>
                    </a:lnTo>
                    <a:cubicBezTo>
                      <a:pt x="2180" y="1506"/>
                      <a:pt x="2171" y="1516"/>
                      <a:pt x="2156" y="1523"/>
                    </a:cubicBezTo>
                    <a:lnTo>
                      <a:pt x="1893" y="1523"/>
                    </a:lnTo>
                    <a:lnTo>
                      <a:pt x="1893" y="1523"/>
                    </a:lnTo>
                    <a:cubicBezTo>
                      <a:pt x="1877" y="1529"/>
                      <a:pt x="1858" y="1531"/>
                      <a:pt x="1836" y="1531"/>
                    </a:cubicBezTo>
                    <a:lnTo>
                      <a:pt x="1836" y="1531"/>
                    </a:lnTo>
                    <a:cubicBezTo>
                      <a:pt x="1814" y="1531"/>
                      <a:pt x="1795" y="1529"/>
                      <a:pt x="1778" y="1523"/>
                    </a:cubicBezTo>
                    <a:lnTo>
                      <a:pt x="1778" y="1523"/>
                    </a:lnTo>
                    <a:cubicBezTo>
                      <a:pt x="1762" y="1516"/>
                      <a:pt x="1749" y="1506"/>
                      <a:pt x="1737" y="1494"/>
                    </a:cubicBezTo>
                    <a:lnTo>
                      <a:pt x="1705" y="1455"/>
                    </a:lnTo>
                    <a:lnTo>
                      <a:pt x="1672" y="1417"/>
                    </a:lnTo>
                    <a:lnTo>
                      <a:pt x="1639" y="1379"/>
                    </a:lnTo>
                    <a:lnTo>
                      <a:pt x="1607" y="1340"/>
                    </a:lnTo>
                    <a:lnTo>
                      <a:pt x="1573" y="1302"/>
                    </a:lnTo>
                    <a:lnTo>
                      <a:pt x="1541" y="1264"/>
                    </a:lnTo>
                    <a:lnTo>
                      <a:pt x="1509" y="1225"/>
                    </a:lnTo>
                    <a:lnTo>
                      <a:pt x="1475" y="1187"/>
                    </a:lnTo>
                    <a:lnTo>
                      <a:pt x="1443" y="1148"/>
                    </a:lnTo>
                    <a:lnTo>
                      <a:pt x="1409" y="1111"/>
                    </a:lnTo>
                    <a:lnTo>
                      <a:pt x="1377" y="1072"/>
                    </a:lnTo>
                    <a:lnTo>
                      <a:pt x="1344" y="1034"/>
                    </a:lnTo>
                    <a:lnTo>
                      <a:pt x="1311" y="996"/>
                    </a:lnTo>
                    <a:lnTo>
                      <a:pt x="1279" y="958"/>
                    </a:lnTo>
                    <a:lnTo>
                      <a:pt x="1245" y="919"/>
                    </a:lnTo>
                    <a:lnTo>
                      <a:pt x="1213" y="880"/>
                    </a:lnTo>
                    <a:lnTo>
                      <a:pt x="1213" y="880"/>
                    </a:lnTo>
                    <a:cubicBezTo>
                      <a:pt x="1202" y="868"/>
                      <a:pt x="1188" y="858"/>
                      <a:pt x="1172" y="852"/>
                    </a:cubicBezTo>
                    <a:lnTo>
                      <a:pt x="1172" y="852"/>
                    </a:lnTo>
                    <a:cubicBezTo>
                      <a:pt x="1155" y="846"/>
                      <a:pt x="1140" y="846"/>
                      <a:pt x="1123" y="852"/>
                    </a:cubicBezTo>
                    <a:lnTo>
                      <a:pt x="1123" y="852"/>
                    </a:lnTo>
                    <a:cubicBezTo>
                      <a:pt x="1106" y="858"/>
                      <a:pt x="1093" y="868"/>
                      <a:pt x="1082" y="880"/>
                    </a:cubicBezTo>
                    <a:lnTo>
                      <a:pt x="1049" y="919"/>
                    </a:lnTo>
                    <a:lnTo>
                      <a:pt x="951" y="1034"/>
                    </a:lnTo>
                    <a:lnTo>
                      <a:pt x="918" y="1072"/>
                    </a:lnTo>
                    <a:lnTo>
                      <a:pt x="885" y="1111"/>
                    </a:lnTo>
                    <a:lnTo>
                      <a:pt x="787" y="1225"/>
                    </a:lnTo>
                    <a:lnTo>
                      <a:pt x="754" y="1264"/>
                    </a:lnTo>
                    <a:lnTo>
                      <a:pt x="721" y="1302"/>
                    </a:lnTo>
                    <a:lnTo>
                      <a:pt x="623" y="1417"/>
                    </a:lnTo>
                    <a:lnTo>
                      <a:pt x="590" y="1455"/>
                    </a:lnTo>
                    <a:lnTo>
                      <a:pt x="558" y="1494"/>
                    </a:lnTo>
                    <a:lnTo>
                      <a:pt x="558" y="1494"/>
                    </a:lnTo>
                    <a:cubicBezTo>
                      <a:pt x="547" y="1506"/>
                      <a:pt x="533" y="1516"/>
                      <a:pt x="517" y="1523"/>
                    </a:cubicBezTo>
                    <a:lnTo>
                      <a:pt x="517" y="1523"/>
                    </a:lnTo>
                    <a:cubicBezTo>
                      <a:pt x="500" y="1529"/>
                      <a:pt x="481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2" y="1523"/>
                    </a:cubicBezTo>
                    <a:lnTo>
                      <a:pt x="402" y="1523"/>
                    </a:lnTo>
                    <a:cubicBezTo>
                      <a:pt x="385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3" y="1468"/>
                      <a:pt x="394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2" y="1340"/>
                    </a:lnTo>
                    <a:lnTo>
                      <a:pt x="525" y="1302"/>
                    </a:lnTo>
                    <a:lnTo>
                      <a:pt x="558" y="1264"/>
                    </a:lnTo>
                    <a:lnTo>
                      <a:pt x="590" y="1225"/>
                    </a:lnTo>
                    <a:lnTo>
                      <a:pt x="623" y="1187"/>
                    </a:lnTo>
                    <a:lnTo>
                      <a:pt x="656" y="1148"/>
                    </a:lnTo>
                    <a:lnTo>
                      <a:pt x="689" y="1111"/>
                    </a:lnTo>
                    <a:lnTo>
                      <a:pt x="721" y="1072"/>
                    </a:lnTo>
                    <a:lnTo>
                      <a:pt x="754" y="1034"/>
                    </a:lnTo>
                    <a:lnTo>
                      <a:pt x="787" y="996"/>
                    </a:lnTo>
                    <a:lnTo>
                      <a:pt x="820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8" y="842"/>
                    </a:lnTo>
                    <a:lnTo>
                      <a:pt x="918" y="842"/>
                    </a:lnTo>
                    <a:cubicBezTo>
                      <a:pt x="929" y="830"/>
                      <a:pt x="935" y="817"/>
                      <a:pt x="935" y="804"/>
                    </a:cubicBezTo>
                    <a:lnTo>
                      <a:pt x="935" y="804"/>
                    </a:lnTo>
                    <a:cubicBezTo>
                      <a:pt x="935" y="791"/>
                      <a:pt x="929" y="778"/>
                      <a:pt x="918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20" y="651"/>
                    </a:lnTo>
                    <a:lnTo>
                      <a:pt x="721" y="536"/>
                    </a:lnTo>
                    <a:lnTo>
                      <a:pt x="689" y="498"/>
                    </a:lnTo>
                    <a:lnTo>
                      <a:pt x="656" y="460"/>
                    </a:lnTo>
                    <a:lnTo>
                      <a:pt x="558" y="345"/>
                    </a:lnTo>
                    <a:lnTo>
                      <a:pt x="525" y="306"/>
                    </a:lnTo>
                    <a:lnTo>
                      <a:pt x="492" y="268"/>
                    </a:lnTo>
                    <a:lnTo>
                      <a:pt x="394" y="153"/>
                    </a:lnTo>
                    <a:lnTo>
                      <a:pt x="394" y="153"/>
                    </a:lnTo>
                    <a:cubicBezTo>
                      <a:pt x="383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5" y="92"/>
                      <a:pt x="402" y="87"/>
                    </a:cubicBezTo>
                    <a:lnTo>
                      <a:pt x="402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1" y="77"/>
                      <a:pt x="500" y="80"/>
                      <a:pt x="517" y="87"/>
                    </a:cubicBezTo>
                    <a:lnTo>
                      <a:pt x="517" y="87"/>
                    </a:lnTo>
                    <a:cubicBezTo>
                      <a:pt x="533" y="92"/>
                      <a:pt x="547" y="102"/>
                      <a:pt x="558" y="115"/>
                    </a:cubicBezTo>
                    <a:lnTo>
                      <a:pt x="590" y="153"/>
                    </a:lnTo>
                    <a:lnTo>
                      <a:pt x="623" y="192"/>
                    </a:lnTo>
                    <a:lnTo>
                      <a:pt x="656" y="230"/>
                    </a:lnTo>
                    <a:lnTo>
                      <a:pt x="689" y="268"/>
                    </a:lnTo>
                    <a:lnTo>
                      <a:pt x="721" y="306"/>
                    </a:lnTo>
                    <a:lnTo>
                      <a:pt x="754" y="345"/>
                    </a:lnTo>
                    <a:lnTo>
                      <a:pt x="787" y="383"/>
                    </a:lnTo>
                    <a:lnTo>
                      <a:pt x="820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8" y="536"/>
                    </a:lnTo>
                    <a:lnTo>
                      <a:pt x="951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2" y="728"/>
                    </a:lnTo>
                    <a:lnTo>
                      <a:pt x="1082" y="728"/>
                    </a:lnTo>
                    <a:cubicBezTo>
                      <a:pt x="1093" y="740"/>
                      <a:pt x="1106" y="750"/>
                      <a:pt x="1123" y="757"/>
                    </a:cubicBezTo>
                    <a:lnTo>
                      <a:pt x="1123" y="757"/>
                    </a:lnTo>
                    <a:cubicBezTo>
                      <a:pt x="1140" y="763"/>
                      <a:pt x="1155" y="763"/>
                      <a:pt x="1172" y="757"/>
                    </a:cubicBezTo>
                    <a:lnTo>
                      <a:pt x="1172" y="757"/>
                    </a:lnTo>
                    <a:cubicBezTo>
                      <a:pt x="1188" y="750"/>
                      <a:pt x="1202" y="740"/>
                      <a:pt x="1213" y="728"/>
                    </a:cubicBezTo>
                    <a:lnTo>
                      <a:pt x="1245" y="689"/>
                    </a:lnTo>
                    <a:lnTo>
                      <a:pt x="1279" y="651"/>
                    </a:lnTo>
                    <a:lnTo>
                      <a:pt x="1377" y="536"/>
                    </a:lnTo>
                    <a:lnTo>
                      <a:pt x="1409" y="498"/>
                    </a:lnTo>
                    <a:lnTo>
                      <a:pt x="1443" y="460"/>
                    </a:lnTo>
                    <a:lnTo>
                      <a:pt x="1541" y="345"/>
                    </a:lnTo>
                    <a:lnTo>
                      <a:pt x="1573" y="306"/>
                    </a:lnTo>
                    <a:lnTo>
                      <a:pt x="1607" y="268"/>
                    </a:lnTo>
                    <a:lnTo>
                      <a:pt x="1705" y="153"/>
                    </a:lnTo>
                    <a:lnTo>
                      <a:pt x="1737" y="115"/>
                    </a:lnTo>
                    <a:lnTo>
                      <a:pt x="1737" y="115"/>
                    </a:lnTo>
                    <a:cubicBezTo>
                      <a:pt x="1749" y="102"/>
                      <a:pt x="1762" y="92"/>
                      <a:pt x="1778" y="87"/>
                    </a:cubicBezTo>
                    <a:lnTo>
                      <a:pt x="1778" y="87"/>
                    </a:lnTo>
                    <a:cubicBezTo>
                      <a:pt x="1795" y="80"/>
                      <a:pt x="1814" y="77"/>
                      <a:pt x="1836" y="77"/>
                    </a:cubicBezTo>
                    <a:lnTo>
                      <a:pt x="1836" y="77"/>
                    </a:lnTo>
                    <a:cubicBezTo>
                      <a:pt x="1858" y="77"/>
                      <a:pt x="1877" y="80"/>
                      <a:pt x="1893" y="87"/>
                    </a:cubicBezTo>
                    <a:lnTo>
                      <a:pt x="1893" y="87"/>
                    </a:lnTo>
                    <a:cubicBezTo>
                      <a:pt x="1910" y="92"/>
                      <a:pt x="1918" y="102"/>
                      <a:pt x="1918" y="115"/>
                    </a:cubicBezTo>
                    <a:lnTo>
                      <a:pt x="1918" y="115"/>
                    </a:lnTo>
                    <a:cubicBezTo>
                      <a:pt x="1918" y="128"/>
                      <a:pt x="1913" y="140"/>
                      <a:pt x="1901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3" y="268"/>
                    </a:lnTo>
                    <a:lnTo>
                      <a:pt x="1705" y="383"/>
                    </a:lnTo>
                    <a:lnTo>
                      <a:pt x="1672" y="421"/>
                    </a:lnTo>
                    <a:lnTo>
                      <a:pt x="1639" y="460"/>
                    </a:lnTo>
                    <a:lnTo>
                      <a:pt x="1541" y="575"/>
                    </a:lnTo>
                    <a:lnTo>
                      <a:pt x="1509" y="613"/>
                    </a:lnTo>
                    <a:lnTo>
                      <a:pt x="1475" y="651"/>
                    </a:lnTo>
                    <a:lnTo>
                      <a:pt x="1377" y="766"/>
                    </a:lnTo>
                    <a:lnTo>
                      <a:pt x="1377" y="766"/>
                    </a:lnTo>
                    <a:cubicBezTo>
                      <a:pt x="1366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6" y="830"/>
                      <a:pt x="1377" y="842"/>
                    </a:cubicBezTo>
                    <a:lnTo>
                      <a:pt x="1901" y="1455"/>
                    </a:lnTo>
                    <a:lnTo>
                      <a:pt x="1901" y="1455"/>
                    </a:lnTo>
                    <a:cubicBezTo>
                      <a:pt x="1913" y="1468"/>
                      <a:pt x="1918" y="1481"/>
                      <a:pt x="1918" y="1494"/>
                    </a:cubicBezTo>
                    <a:lnTo>
                      <a:pt x="1918" y="1494"/>
                    </a:lnTo>
                    <a:cubicBezTo>
                      <a:pt x="1918" y="1506"/>
                      <a:pt x="1910" y="1516"/>
                      <a:pt x="1893" y="1523"/>
                    </a:cubicBezTo>
                    <a:lnTo>
                      <a:pt x="1565" y="1523"/>
                    </a:lnTo>
                    <a:lnTo>
                      <a:pt x="1565" y="1523"/>
                    </a:lnTo>
                    <a:cubicBezTo>
                      <a:pt x="1549" y="1529"/>
                      <a:pt x="1532" y="1529"/>
                      <a:pt x="1516" y="1523"/>
                    </a:cubicBezTo>
                    <a:lnTo>
                      <a:pt x="1516" y="1523"/>
                    </a:lnTo>
                    <a:cubicBezTo>
                      <a:pt x="1500" y="1516"/>
                      <a:pt x="1486" y="1506"/>
                      <a:pt x="1475" y="1494"/>
                    </a:cubicBezTo>
                    <a:lnTo>
                      <a:pt x="1443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9" y="1404"/>
                      <a:pt x="1388" y="1398"/>
                      <a:pt x="1377" y="1398"/>
                    </a:cubicBezTo>
                    <a:lnTo>
                      <a:pt x="1377" y="1398"/>
                    </a:lnTo>
                    <a:cubicBezTo>
                      <a:pt x="1366" y="1398"/>
                      <a:pt x="1355" y="1404"/>
                      <a:pt x="1344" y="1417"/>
                    </a:cubicBezTo>
                    <a:lnTo>
                      <a:pt x="1344" y="1417"/>
                    </a:lnTo>
                    <a:cubicBezTo>
                      <a:pt x="1333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9" y="1417"/>
                    </a:cubicBezTo>
                    <a:lnTo>
                      <a:pt x="1245" y="1379"/>
                    </a:lnTo>
                    <a:lnTo>
                      <a:pt x="1213" y="1340"/>
                    </a:lnTo>
                    <a:lnTo>
                      <a:pt x="1213" y="1340"/>
                    </a:lnTo>
                    <a:cubicBezTo>
                      <a:pt x="1202" y="1327"/>
                      <a:pt x="1188" y="1318"/>
                      <a:pt x="1172" y="1312"/>
                    </a:cubicBezTo>
                    <a:lnTo>
                      <a:pt x="1172" y="1312"/>
                    </a:lnTo>
                    <a:cubicBezTo>
                      <a:pt x="1155" y="1305"/>
                      <a:pt x="1140" y="1305"/>
                      <a:pt x="1123" y="1312"/>
                    </a:cubicBezTo>
                    <a:lnTo>
                      <a:pt x="1123" y="1312"/>
                    </a:lnTo>
                    <a:cubicBezTo>
                      <a:pt x="1106" y="1318"/>
                      <a:pt x="1093" y="1327"/>
                      <a:pt x="1082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5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2" y="1430"/>
                      <a:pt x="951" y="1417"/>
                    </a:cubicBezTo>
                    <a:lnTo>
                      <a:pt x="951" y="1417"/>
                    </a:lnTo>
                    <a:cubicBezTo>
                      <a:pt x="940" y="1404"/>
                      <a:pt x="929" y="1398"/>
                      <a:pt x="918" y="1398"/>
                    </a:cubicBezTo>
                    <a:lnTo>
                      <a:pt x="918" y="1398"/>
                    </a:lnTo>
                    <a:cubicBezTo>
                      <a:pt x="907" y="1398"/>
                      <a:pt x="896" y="1404"/>
                      <a:pt x="885" y="1417"/>
                    </a:cubicBezTo>
                    <a:lnTo>
                      <a:pt x="820" y="1494"/>
                    </a:lnTo>
                    <a:lnTo>
                      <a:pt x="820" y="1494"/>
                    </a:lnTo>
                    <a:cubicBezTo>
                      <a:pt x="809" y="1506"/>
                      <a:pt x="795" y="1516"/>
                      <a:pt x="779" y="1523"/>
                    </a:cubicBezTo>
                    <a:lnTo>
                      <a:pt x="779" y="1523"/>
                    </a:lnTo>
                    <a:cubicBezTo>
                      <a:pt x="762" y="1529"/>
                      <a:pt x="746" y="1529"/>
                      <a:pt x="730" y="1523"/>
                    </a:cubicBezTo>
                    <a:lnTo>
                      <a:pt x="730" y="1523"/>
                    </a:lnTo>
                    <a:cubicBezTo>
                      <a:pt x="713" y="1516"/>
                      <a:pt x="705" y="1506"/>
                      <a:pt x="705" y="1494"/>
                    </a:cubicBezTo>
                    <a:lnTo>
                      <a:pt x="705" y="1494"/>
                    </a:lnTo>
                    <a:cubicBezTo>
                      <a:pt x="705" y="1481"/>
                      <a:pt x="710" y="1468"/>
                      <a:pt x="721" y="1455"/>
                    </a:cubicBezTo>
                    <a:lnTo>
                      <a:pt x="754" y="1417"/>
                    </a:lnTo>
                    <a:lnTo>
                      <a:pt x="787" y="1379"/>
                    </a:lnTo>
                    <a:lnTo>
                      <a:pt x="820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8" y="1225"/>
                    </a:lnTo>
                    <a:lnTo>
                      <a:pt x="951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2" y="1034"/>
                    </a:lnTo>
                    <a:lnTo>
                      <a:pt x="1082" y="1034"/>
                    </a:lnTo>
                    <a:cubicBezTo>
                      <a:pt x="1093" y="1021"/>
                      <a:pt x="1106" y="1011"/>
                      <a:pt x="1123" y="1005"/>
                    </a:cubicBezTo>
                    <a:lnTo>
                      <a:pt x="1123" y="1005"/>
                    </a:lnTo>
                    <a:cubicBezTo>
                      <a:pt x="1140" y="999"/>
                      <a:pt x="1155" y="999"/>
                      <a:pt x="1172" y="1005"/>
                    </a:cubicBezTo>
                    <a:lnTo>
                      <a:pt x="1172" y="1005"/>
                    </a:lnTo>
                    <a:cubicBezTo>
                      <a:pt x="1188" y="1011"/>
                      <a:pt x="1202" y="1021"/>
                      <a:pt x="1213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5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lnTo>
                      <a:pt x="2156" y="1523"/>
                    </a:lnTo>
                    <a:close/>
                    <a:moveTo>
                      <a:pt x="262" y="1455"/>
                    </a:moveTo>
                    <a:lnTo>
                      <a:pt x="230" y="1494"/>
                    </a:lnTo>
                    <a:lnTo>
                      <a:pt x="230" y="1494"/>
                    </a:lnTo>
                    <a:cubicBezTo>
                      <a:pt x="219" y="1506"/>
                      <a:pt x="205" y="1516"/>
                      <a:pt x="189" y="1523"/>
                    </a:cubicBezTo>
                    <a:lnTo>
                      <a:pt x="189" y="1523"/>
                    </a:lnTo>
                    <a:cubicBezTo>
                      <a:pt x="172" y="1529"/>
                      <a:pt x="156" y="1529"/>
                      <a:pt x="140" y="1523"/>
                    </a:cubicBezTo>
                    <a:lnTo>
                      <a:pt x="140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1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30" y="1340"/>
                    </a:lnTo>
                    <a:lnTo>
                      <a:pt x="328" y="1225"/>
                    </a:lnTo>
                    <a:lnTo>
                      <a:pt x="361" y="1187"/>
                    </a:lnTo>
                    <a:lnTo>
                      <a:pt x="394" y="1148"/>
                    </a:lnTo>
                    <a:lnTo>
                      <a:pt x="492" y="1034"/>
                    </a:lnTo>
                    <a:lnTo>
                      <a:pt x="525" y="996"/>
                    </a:lnTo>
                    <a:lnTo>
                      <a:pt x="558" y="958"/>
                    </a:lnTo>
                    <a:lnTo>
                      <a:pt x="656" y="842"/>
                    </a:lnTo>
                    <a:lnTo>
                      <a:pt x="656" y="842"/>
                    </a:lnTo>
                    <a:cubicBezTo>
                      <a:pt x="667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7" y="778"/>
                      <a:pt x="656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1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40" y="87"/>
                    </a:cubicBezTo>
                    <a:lnTo>
                      <a:pt x="140" y="87"/>
                    </a:lnTo>
                    <a:cubicBezTo>
                      <a:pt x="156" y="80"/>
                      <a:pt x="172" y="80"/>
                      <a:pt x="189" y="87"/>
                    </a:cubicBezTo>
                    <a:lnTo>
                      <a:pt x="189" y="87"/>
                    </a:lnTo>
                    <a:cubicBezTo>
                      <a:pt x="205" y="92"/>
                      <a:pt x="219" y="102"/>
                      <a:pt x="230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1" y="268"/>
                    </a:lnTo>
                    <a:lnTo>
                      <a:pt x="394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2" y="421"/>
                    </a:lnTo>
                    <a:lnTo>
                      <a:pt x="525" y="460"/>
                    </a:lnTo>
                    <a:lnTo>
                      <a:pt x="558" y="498"/>
                    </a:lnTo>
                    <a:lnTo>
                      <a:pt x="590" y="536"/>
                    </a:lnTo>
                    <a:lnTo>
                      <a:pt x="623" y="575"/>
                    </a:lnTo>
                    <a:lnTo>
                      <a:pt x="656" y="613"/>
                    </a:lnTo>
                    <a:lnTo>
                      <a:pt x="689" y="651"/>
                    </a:lnTo>
                    <a:lnTo>
                      <a:pt x="721" y="689"/>
                    </a:lnTo>
                    <a:lnTo>
                      <a:pt x="754" y="728"/>
                    </a:lnTo>
                    <a:lnTo>
                      <a:pt x="787" y="766"/>
                    </a:lnTo>
                    <a:lnTo>
                      <a:pt x="787" y="766"/>
                    </a:lnTo>
                    <a:cubicBezTo>
                      <a:pt x="798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8" y="830"/>
                      <a:pt x="787" y="842"/>
                    </a:cubicBezTo>
                    <a:lnTo>
                      <a:pt x="754" y="880"/>
                    </a:lnTo>
                    <a:lnTo>
                      <a:pt x="721" y="919"/>
                    </a:lnTo>
                    <a:lnTo>
                      <a:pt x="623" y="1034"/>
                    </a:lnTo>
                    <a:lnTo>
                      <a:pt x="590" y="1072"/>
                    </a:lnTo>
                    <a:lnTo>
                      <a:pt x="558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4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30" y="87"/>
                    </a:moveTo>
                    <a:lnTo>
                      <a:pt x="730" y="87"/>
                    </a:lnTo>
                    <a:cubicBezTo>
                      <a:pt x="746" y="80"/>
                      <a:pt x="762" y="80"/>
                      <a:pt x="779" y="87"/>
                    </a:cubicBezTo>
                    <a:lnTo>
                      <a:pt x="779" y="87"/>
                    </a:lnTo>
                    <a:cubicBezTo>
                      <a:pt x="795" y="92"/>
                      <a:pt x="809" y="102"/>
                      <a:pt x="820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6" y="204"/>
                      <a:pt x="907" y="210"/>
                      <a:pt x="918" y="210"/>
                    </a:cubicBezTo>
                    <a:lnTo>
                      <a:pt x="918" y="210"/>
                    </a:lnTo>
                    <a:cubicBezTo>
                      <a:pt x="929" y="210"/>
                      <a:pt x="940" y="204"/>
                      <a:pt x="951" y="192"/>
                    </a:cubicBezTo>
                    <a:lnTo>
                      <a:pt x="951" y="192"/>
                    </a:lnTo>
                    <a:cubicBezTo>
                      <a:pt x="962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5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2" y="268"/>
                    </a:lnTo>
                    <a:lnTo>
                      <a:pt x="1082" y="268"/>
                    </a:lnTo>
                    <a:cubicBezTo>
                      <a:pt x="1093" y="281"/>
                      <a:pt x="1106" y="290"/>
                      <a:pt x="1123" y="297"/>
                    </a:cubicBezTo>
                    <a:lnTo>
                      <a:pt x="1123" y="297"/>
                    </a:lnTo>
                    <a:cubicBezTo>
                      <a:pt x="1140" y="303"/>
                      <a:pt x="1155" y="303"/>
                      <a:pt x="1172" y="297"/>
                    </a:cubicBezTo>
                    <a:lnTo>
                      <a:pt x="1172" y="297"/>
                    </a:lnTo>
                    <a:cubicBezTo>
                      <a:pt x="1188" y="290"/>
                      <a:pt x="1202" y="281"/>
                      <a:pt x="1213" y="268"/>
                    </a:cubicBezTo>
                    <a:lnTo>
                      <a:pt x="1279" y="192"/>
                    </a:lnTo>
                    <a:lnTo>
                      <a:pt x="1279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3" y="179"/>
                      <a:pt x="1344" y="192"/>
                    </a:cubicBezTo>
                    <a:lnTo>
                      <a:pt x="1344" y="192"/>
                    </a:lnTo>
                    <a:cubicBezTo>
                      <a:pt x="1355" y="204"/>
                      <a:pt x="1366" y="210"/>
                      <a:pt x="1377" y="210"/>
                    </a:cubicBezTo>
                    <a:lnTo>
                      <a:pt x="1377" y="210"/>
                    </a:lnTo>
                    <a:cubicBezTo>
                      <a:pt x="1388" y="210"/>
                      <a:pt x="1399" y="204"/>
                      <a:pt x="1409" y="192"/>
                    </a:cubicBezTo>
                    <a:lnTo>
                      <a:pt x="1443" y="153"/>
                    </a:lnTo>
                    <a:lnTo>
                      <a:pt x="1475" y="115"/>
                    </a:lnTo>
                    <a:lnTo>
                      <a:pt x="1475" y="115"/>
                    </a:lnTo>
                    <a:cubicBezTo>
                      <a:pt x="1486" y="102"/>
                      <a:pt x="1500" y="92"/>
                      <a:pt x="1516" y="87"/>
                    </a:cubicBezTo>
                    <a:lnTo>
                      <a:pt x="1516" y="87"/>
                    </a:lnTo>
                    <a:cubicBezTo>
                      <a:pt x="1532" y="80"/>
                      <a:pt x="1549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5" y="140"/>
                      <a:pt x="1573" y="153"/>
                    </a:cubicBezTo>
                    <a:lnTo>
                      <a:pt x="1541" y="192"/>
                    </a:lnTo>
                    <a:lnTo>
                      <a:pt x="1509" y="230"/>
                    </a:lnTo>
                    <a:lnTo>
                      <a:pt x="1475" y="268"/>
                    </a:lnTo>
                    <a:lnTo>
                      <a:pt x="1377" y="383"/>
                    </a:lnTo>
                    <a:lnTo>
                      <a:pt x="1344" y="421"/>
                    </a:lnTo>
                    <a:lnTo>
                      <a:pt x="1311" y="460"/>
                    </a:lnTo>
                    <a:lnTo>
                      <a:pt x="1213" y="575"/>
                    </a:lnTo>
                    <a:lnTo>
                      <a:pt x="1213" y="575"/>
                    </a:lnTo>
                    <a:cubicBezTo>
                      <a:pt x="1202" y="587"/>
                      <a:pt x="1188" y="597"/>
                      <a:pt x="1172" y="603"/>
                    </a:cubicBezTo>
                    <a:lnTo>
                      <a:pt x="1172" y="603"/>
                    </a:lnTo>
                    <a:cubicBezTo>
                      <a:pt x="1155" y="609"/>
                      <a:pt x="1140" y="609"/>
                      <a:pt x="1123" y="603"/>
                    </a:cubicBezTo>
                    <a:lnTo>
                      <a:pt x="1123" y="603"/>
                    </a:lnTo>
                    <a:cubicBezTo>
                      <a:pt x="1106" y="597"/>
                      <a:pt x="1093" y="587"/>
                      <a:pt x="1082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20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5" y="128"/>
                      <a:pt x="705" y="115"/>
                    </a:cubicBezTo>
                    <a:lnTo>
                      <a:pt x="705" y="115"/>
                    </a:lnTo>
                    <a:cubicBezTo>
                      <a:pt x="705" y="102"/>
                      <a:pt x="713" y="92"/>
                      <a:pt x="730" y="87"/>
                    </a:cubicBezTo>
                    <a:lnTo>
                      <a:pt x="3090" y="87"/>
                    </a:lnTo>
                    <a:lnTo>
                      <a:pt x="3090" y="87"/>
                    </a:lnTo>
                    <a:cubicBezTo>
                      <a:pt x="3106" y="80"/>
                      <a:pt x="3122" y="80"/>
                      <a:pt x="3139" y="87"/>
                    </a:cubicBezTo>
                    <a:lnTo>
                      <a:pt x="3139" y="87"/>
                    </a:lnTo>
                    <a:cubicBezTo>
                      <a:pt x="3155" y="92"/>
                      <a:pt x="3169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7" y="210"/>
                      <a:pt x="3278" y="210"/>
                    </a:cubicBezTo>
                    <a:lnTo>
                      <a:pt x="3278" y="210"/>
                    </a:lnTo>
                    <a:cubicBezTo>
                      <a:pt x="3289" y="210"/>
                      <a:pt x="3300" y="204"/>
                      <a:pt x="3311" y="192"/>
                    </a:cubicBezTo>
                    <a:lnTo>
                      <a:pt x="3311" y="192"/>
                    </a:lnTo>
                    <a:cubicBezTo>
                      <a:pt x="3322" y="179"/>
                      <a:pt x="3333" y="172"/>
                      <a:pt x="3344" y="172"/>
                    </a:cubicBezTo>
                    <a:lnTo>
                      <a:pt x="3344" y="172"/>
                    </a:lnTo>
                    <a:cubicBezTo>
                      <a:pt x="3354" y="172"/>
                      <a:pt x="3365" y="179"/>
                      <a:pt x="3377" y="192"/>
                    </a:cubicBezTo>
                    <a:lnTo>
                      <a:pt x="3409" y="230"/>
                    </a:lnTo>
                    <a:lnTo>
                      <a:pt x="3442" y="268"/>
                    </a:lnTo>
                    <a:lnTo>
                      <a:pt x="3442" y="268"/>
                    </a:lnTo>
                    <a:cubicBezTo>
                      <a:pt x="3453" y="281"/>
                      <a:pt x="3466" y="290"/>
                      <a:pt x="3483" y="297"/>
                    </a:cubicBezTo>
                    <a:lnTo>
                      <a:pt x="3483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4" y="268"/>
                    </a:cubicBezTo>
                    <a:lnTo>
                      <a:pt x="3639" y="192"/>
                    </a:lnTo>
                    <a:lnTo>
                      <a:pt x="3639" y="192"/>
                    </a:lnTo>
                    <a:cubicBezTo>
                      <a:pt x="3650" y="179"/>
                      <a:pt x="3660" y="172"/>
                      <a:pt x="3672" y="172"/>
                    </a:cubicBezTo>
                    <a:lnTo>
                      <a:pt x="3672" y="172"/>
                    </a:lnTo>
                    <a:cubicBezTo>
                      <a:pt x="3682" y="172"/>
                      <a:pt x="3693" y="179"/>
                      <a:pt x="3705" y="192"/>
                    </a:cubicBezTo>
                    <a:lnTo>
                      <a:pt x="3705" y="192"/>
                    </a:lnTo>
                    <a:cubicBezTo>
                      <a:pt x="3715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9" y="204"/>
                      <a:pt x="3770" y="192"/>
                    </a:cubicBezTo>
                    <a:lnTo>
                      <a:pt x="3803" y="153"/>
                    </a:lnTo>
                    <a:lnTo>
                      <a:pt x="3836" y="115"/>
                    </a:lnTo>
                    <a:lnTo>
                      <a:pt x="3836" y="115"/>
                    </a:lnTo>
                    <a:cubicBezTo>
                      <a:pt x="3846" y="102"/>
                      <a:pt x="3860" y="92"/>
                      <a:pt x="3877" y="87"/>
                    </a:cubicBezTo>
                    <a:lnTo>
                      <a:pt x="3877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2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5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6" y="268"/>
                    </a:lnTo>
                    <a:lnTo>
                      <a:pt x="3737" y="383"/>
                    </a:lnTo>
                    <a:lnTo>
                      <a:pt x="3705" y="421"/>
                    </a:lnTo>
                    <a:lnTo>
                      <a:pt x="3672" y="460"/>
                    </a:lnTo>
                    <a:lnTo>
                      <a:pt x="3574" y="575"/>
                    </a:lnTo>
                    <a:lnTo>
                      <a:pt x="3574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3" y="603"/>
                    </a:cubicBezTo>
                    <a:lnTo>
                      <a:pt x="3483" y="603"/>
                    </a:lnTo>
                    <a:cubicBezTo>
                      <a:pt x="3466" y="597"/>
                      <a:pt x="3453" y="587"/>
                      <a:pt x="3442" y="575"/>
                    </a:cubicBezTo>
                    <a:lnTo>
                      <a:pt x="3409" y="536"/>
                    </a:lnTo>
                    <a:lnTo>
                      <a:pt x="3377" y="498"/>
                    </a:lnTo>
                    <a:lnTo>
                      <a:pt x="3344" y="460"/>
                    </a:lnTo>
                    <a:lnTo>
                      <a:pt x="3245" y="345"/>
                    </a:lnTo>
                    <a:lnTo>
                      <a:pt x="3213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1" y="140"/>
                      <a:pt x="3065" y="128"/>
                      <a:pt x="3065" y="115"/>
                    </a:cubicBezTo>
                    <a:lnTo>
                      <a:pt x="3065" y="115"/>
                    </a:lnTo>
                    <a:cubicBezTo>
                      <a:pt x="3065" y="102"/>
                      <a:pt x="3073" y="92"/>
                      <a:pt x="3090" y="87"/>
                    </a:cubicBezTo>
                    <a:lnTo>
                      <a:pt x="730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4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30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1" y="575"/>
                    </a:lnTo>
                    <a:lnTo>
                      <a:pt x="394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2" y="728"/>
                    </a:lnTo>
                    <a:lnTo>
                      <a:pt x="525" y="766"/>
                    </a:lnTo>
                    <a:lnTo>
                      <a:pt x="525" y="766"/>
                    </a:lnTo>
                    <a:cubicBezTo>
                      <a:pt x="536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6" y="830"/>
                      <a:pt x="525" y="842"/>
                    </a:cubicBezTo>
                    <a:lnTo>
                      <a:pt x="492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4" y="996"/>
                    </a:lnTo>
                    <a:lnTo>
                      <a:pt x="361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30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4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8" y="1443"/>
                      <a:pt x="4715" y="1444"/>
                      <a:pt x="4712" y="1446"/>
                    </a:cubicBezTo>
                    <a:lnTo>
                      <a:pt x="4712" y="1446"/>
                    </a:lnTo>
                    <a:cubicBezTo>
                      <a:pt x="4696" y="1452"/>
                      <a:pt x="4679" y="1452"/>
                      <a:pt x="4663" y="1446"/>
                    </a:cubicBezTo>
                    <a:lnTo>
                      <a:pt x="4663" y="1446"/>
                    </a:lnTo>
                    <a:cubicBezTo>
                      <a:pt x="4647" y="1439"/>
                      <a:pt x="4633" y="1430"/>
                      <a:pt x="4622" y="1417"/>
                    </a:cubicBezTo>
                    <a:lnTo>
                      <a:pt x="4589" y="1379"/>
                    </a:lnTo>
                    <a:lnTo>
                      <a:pt x="4557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3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9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20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20" y="778"/>
                      <a:pt x="4130" y="766"/>
                    </a:cubicBezTo>
                    <a:lnTo>
                      <a:pt x="4622" y="192"/>
                    </a:lnTo>
                    <a:lnTo>
                      <a:pt x="4622" y="192"/>
                    </a:lnTo>
                    <a:cubicBezTo>
                      <a:pt x="4633" y="179"/>
                      <a:pt x="4647" y="169"/>
                      <a:pt x="4663" y="162"/>
                    </a:cubicBezTo>
                    <a:lnTo>
                      <a:pt x="4663" y="162"/>
                    </a:lnTo>
                    <a:cubicBezTo>
                      <a:pt x="4679" y="157"/>
                      <a:pt x="4696" y="157"/>
                      <a:pt x="4712" y="162"/>
                    </a:cubicBezTo>
                    <a:lnTo>
                      <a:pt x="4712" y="162"/>
                    </a:lnTo>
                    <a:cubicBezTo>
                      <a:pt x="4715" y="163"/>
                      <a:pt x="4718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350559" y="986589"/>
            <a:ext cx="1119507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communicating there are a couple useful tips to remember to help ease the process.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Communication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does require a great deal of concentration and effort for a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deaf/blind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="" xmlns:a16="http://schemas.microsoft.com/office/drawing/2014/main" id="{4F7120DD-C21F-794C-9DC6-EC52D3B28D32}"/>
              </a:ext>
            </a:extLst>
          </p:cNvPr>
          <p:cNvGrpSpPr/>
          <p:nvPr/>
        </p:nvGrpSpPr>
        <p:grpSpPr>
          <a:xfrm>
            <a:off x="11130309" y="4509743"/>
            <a:ext cx="1120775" cy="1133475"/>
            <a:chOff x="3030538" y="1858963"/>
            <a:chExt cx="1120775" cy="1133475"/>
          </a:xfrm>
        </p:grpSpPr>
        <p:sp>
          <p:nvSpPr>
            <p:cNvPr id="180" name="Freeform 185">
              <a:extLst>
                <a:ext uri="{FF2B5EF4-FFF2-40B4-BE49-F238E27FC236}">
                  <a16:creationId xmlns="" xmlns:a16="http://schemas.microsoft.com/office/drawing/2014/main" id="{92982724-8D99-0D4F-AE05-F9EF93515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1858963"/>
              <a:ext cx="271462" cy="141287"/>
            </a:xfrm>
            <a:custGeom>
              <a:avLst/>
              <a:gdLst>
                <a:gd name="T0" fmla="*/ 49 w 754"/>
                <a:gd name="T1" fmla="*/ 98 h 392"/>
                <a:gd name="T2" fmla="*/ 82 w 754"/>
                <a:gd name="T3" fmla="*/ 131 h 392"/>
                <a:gd name="T4" fmla="*/ 114 w 754"/>
                <a:gd name="T5" fmla="*/ 164 h 392"/>
                <a:gd name="T6" fmla="*/ 147 w 754"/>
                <a:gd name="T7" fmla="*/ 197 h 392"/>
                <a:gd name="T8" fmla="*/ 180 w 754"/>
                <a:gd name="T9" fmla="*/ 230 h 392"/>
                <a:gd name="T10" fmla="*/ 213 w 754"/>
                <a:gd name="T11" fmla="*/ 262 h 392"/>
                <a:gd name="T12" fmla="*/ 245 w 754"/>
                <a:gd name="T13" fmla="*/ 296 h 392"/>
                <a:gd name="T14" fmla="*/ 278 w 754"/>
                <a:gd name="T15" fmla="*/ 328 h 392"/>
                <a:gd name="T16" fmla="*/ 311 w 754"/>
                <a:gd name="T17" fmla="*/ 361 h 392"/>
                <a:gd name="T18" fmla="*/ 311 w 754"/>
                <a:gd name="T19" fmla="*/ 361 h 392"/>
                <a:gd name="T20" fmla="*/ 352 w 754"/>
                <a:gd name="T21" fmla="*/ 385 h 392"/>
                <a:gd name="T22" fmla="*/ 352 w 754"/>
                <a:gd name="T23" fmla="*/ 385 h 392"/>
                <a:gd name="T24" fmla="*/ 401 w 754"/>
                <a:gd name="T25" fmla="*/ 385 h 392"/>
                <a:gd name="T26" fmla="*/ 401 w 754"/>
                <a:gd name="T27" fmla="*/ 385 h 392"/>
                <a:gd name="T28" fmla="*/ 409 w 754"/>
                <a:gd name="T29" fmla="*/ 382 h 392"/>
                <a:gd name="T30" fmla="*/ 409 w 754"/>
                <a:gd name="T31" fmla="*/ 382 h 392"/>
                <a:gd name="T32" fmla="*/ 442 w 754"/>
                <a:gd name="T33" fmla="*/ 361 h 392"/>
                <a:gd name="T34" fmla="*/ 475 w 754"/>
                <a:gd name="T35" fmla="*/ 328 h 392"/>
                <a:gd name="T36" fmla="*/ 573 w 754"/>
                <a:gd name="T37" fmla="*/ 230 h 392"/>
                <a:gd name="T38" fmla="*/ 606 w 754"/>
                <a:gd name="T39" fmla="*/ 197 h 392"/>
                <a:gd name="T40" fmla="*/ 639 w 754"/>
                <a:gd name="T41" fmla="*/ 164 h 392"/>
                <a:gd name="T42" fmla="*/ 737 w 754"/>
                <a:gd name="T43" fmla="*/ 66 h 392"/>
                <a:gd name="T44" fmla="*/ 737 w 754"/>
                <a:gd name="T45" fmla="*/ 66 h 392"/>
                <a:gd name="T46" fmla="*/ 753 w 754"/>
                <a:gd name="T47" fmla="*/ 32 h 392"/>
                <a:gd name="T48" fmla="*/ 753 w 754"/>
                <a:gd name="T49" fmla="*/ 32 h 392"/>
                <a:gd name="T50" fmla="*/ 729 w 754"/>
                <a:gd name="T51" fmla="*/ 9 h 392"/>
                <a:gd name="T52" fmla="*/ 729 w 754"/>
                <a:gd name="T53" fmla="*/ 9 h 392"/>
                <a:gd name="T54" fmla="*/ 672 w 754"/>
                <a:gd name="T55" fmla="*/ 0 h 392"/>
                <a:gd name="T56" fmla="*/ 409 w 754"/>
                <a:gd name="T57" fmla="*/ 0 h 392"/>
                <a:gd name="T58" fmla="*/ 82 w 754"/>
                <a:gd name="T59" fmla="*/ 0 h 392"/>
                <a:gd name="T60" fmla="*/ 82 w 754"/>
                <a:gd name="T61" fmla="*/ 0 h 392"/>
                <a:gd name="T62" fmla="*/ 24 w 754"/>
                <a:gd name="T63" fmla="*/ 9 h 392"/>
                <a:gd name="T64" fmla="*/ 24 w 754"/>
                <a:gd name="T65" fmla="*/ 9 h 392"/>
                <a:gd name="T66" fmla="*/ 0 w 754"/>
                <a:gd name="T67" fmla="*/ 32 h 392"/>
                <a:gd name="T68" fmla="*/ 0 w 754"/>
                <a:gd name="T69" fmla="*/ 32 h 392"/>
                <a:gd name="T70" fmla="*/ 16 w 754"/>
                <a:gd name="T71" fmla="*/ 66 h 392"/>
                <a:gd name="T72" fmla="*/ 49 w 754"/>
                <a:gd name="T73" fmla="*/ 9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4" h="392">
                  <a:moveTo>
                    <a:pt x="49" y="98"/>
                  </a:moveTo>
                  <a:lnTo>
                    <a:pt x="82" y="131"/>
                  </a:lnTo>
                  <a:lnTo>
                    <a:pt x="114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3" y="262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311" y="361"/>
                  </a:lnTo>
                  <a:lnTo>
                    <a:pt x="311" y="361"/>
                  </a:lnTo>
                  <a:cubicBezTo>
                    <a:pt x="323" y="372"/>
                    <a:pt x="336" y="380"/>
                    <a:pt x="352" y="385"/>
                  </a:cubicBezTo>
                  <a:lnTo>
                    <a:pt x="352" y="385"/>
                  </a:lnTo>
                  <a:cubicBezTo>
                    <a:pt x="369" y="391"/>
                    <a:pt x="385" y="391"/>
                    <a:pt x="401" y="385"/>
                  </a:cubicBezTo>
                  <a:lnTo>
                    <a:pt x="401" y="385"/>
                  </a:lnTo>
                  <a:cubicBezTo>
                    <a:pt x="404" y="384"/>
                    <a:pt x="407" y="383"/>
                    <a:pt x="409" y="382"/>
                  </a:cubicBezTo>
                  <a:lnTo>
                    <a:pt x="409" y="382"/>
                  </a:lnTo>
                  <a:cubicBezTo>
                    <a:pt x="422" y="377"/>
                    <a:pt x="434" y="370"/>
                    <a:pt x="442" y="361"/>
                  </a:cubicBezTo>
                  <a:lnTo>
                    <a:pt x="475" y="328"/>
                  </a:lnTo>
                  <a:lnTo>
                    <a:pt x="573" y="230"/>
                  </a:lnTo>
                  <a:lnTo>
                    <a:pt x="606" y="197"/>
                  </a:lnTo>
                  <a:lnTo>
                    <a:pt x="639" y="164"/>
                  </a:lnTo>
                  <a:lnTo>
                    <a:pt x="737" y="66"/>
                  </a:lnTo>
                  <a:lnTo>
                    <a:pt x="737" y="66"/>
                  </a:lnTo>
                  <a:cubicBezTo>
                    <a:pt x="748" y="55"/>
                    <a:pt x="753" y="44"/>
                    <a:pt x="753" y="32"/>
                  </a:cubicBezTo>
                  <a:lnTo>
                    <a:pt x="753" y="32"/>
                  </a:lnTo>
                  <a:cubicBezTo>
                    <a:pt x="753" y="22"/>
                    <a:pt x="746" y="14"/>
                    <a:pt x="729" y="9"/>
                  </a:cubicBezTo>
                  <a:lnTo>
                    <a:pt x="729" y="9"/>
                  </a:lnTo>
                  <a:cubicBezTo>
                    <a:pt x="712" y="3"/>
                    <a:pt x="694" y="0"/>
                    <a:pt x="672" y="0"/>
                  </a:cubicBezTo>
                  <a:lnTo>
                    <a:pt x="409" y="0"/>
                  </a:ln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9"/>
                  </a:cubicBezTo>
                  <a:lnTo>
                    <a:pt x="24" y="9"/>
                  </a:lnTo>
                  <a:cubicBezTo>
                    <a:pt x="8" y="14"/>
                    <a:pt x="0" y="22"/>
                    <a:pt x="0" y="32"/>
                  </a:cubicBezTo>
                  <a:lnTo>
                    <a:pt x="0" y="32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9" y="9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187">
              <a:extLst>
                <a:ext uri="{FF2B5EF4-FFF2-40B4-BE49-F238E27FC236}">
                  <a16:creationId xmlns="" xmlns:a16="http://schemas.microsoft.com/office/drawing/2014/main" id="{CFCAC1B4-7EA5-BC4C-B060-683E722D9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700" y="2000250"/>
              <a:ext cx="247650" cy="134938"/>
            </a:xfrm>
            <a:custGeom>
              <a:avLst/>
              <a:gdLst>
                <a:gd name="T0" fmla="*/ 50 w 690"/>
                <a:gd name="T1" fmla="*/ 98 h 377"/>
                <a:gd name="T2" fmla="*/ 148 w 690"/>
                <a:gd name="T3" fmla="*/ 196 h 377"/>
                <a:gd name="T4" fmla="*/ 181 w 690"/>
                <a:gd name="T5" fmla="*/ 229 h 377"/>
                <a:gd name="T6" fmla="*/ 214 w 690"/>
                <a:gd name="T7" fmla="*/ 262 h 377"/>
                <a:gd name="T8" fmla="*/ 312 w 690"/>
                <a:gd name="T9" fmla="*/ 360 h 377"/>
                <a:gd name="T10" fmla="*/ 312 w 690"/>
                <a:gd name="T11" fmla="*/ 360 h 377"/>
                <a:gd name="T12" fmla="*/ 345 w 690"/>
                <a:gd name="T13" fmla="*/ 376 h 377"/>
                <a:gd name="T14" fmla="*/ 345 w 690"/>
                <a:gd name="T15" fmla="*/ 376 h 377"/>
                <a:gd name="T16" fmla="*/ 377 w 690"/>
                <a:gd name="T17" fmla="*/ 360 h 377"/>
                <a:gd name="T18" fmla="*/ 672 w 690"/>
                <a:gd name="T19" fmla="*/ 65 h 377"/>
                <a:gd name="T20" fmla="*/ 672 w 690"/>
                <a:gd name="T21" fmla="*/ 65 h 377"/>
                <a:gd name="T22" fmla="*/ 689 w 690"/>
                <a:gd name="T23" fmla="*/ 32 h 377"/>
                <a:gd name="T24" fmla="*/ 689 w 690"/>
                <a:gd name="T25" fmla="*/ 32 h 377"/>
                <a:gd name="T26" fmla="*/ 664 w 690"/>
                <a:gd name="T27" fmla="*/ 7 h 377"/>
                <a:gd name="T28" fmla="*/ 664 w 690"/>
                <a:gd name="T29" fmla="*/ 7 h 377"/>
                <a:gd name="T30" fmla="*/ 607 w 690"/>
                <a:gd name="T31" fmla="*/ 0 h 377"/>
                <a:gd name="T32" fmla="*/ 82 w 690"/>
                <a:gd name="T33" fmla="*/ 0 h 377"/>
                <a:gd name="T34" fmla="*/ 82 w 690"/>
                <a:gd name="T35" fmla="*/ 0 h 377"/>
                <a:gd name="T36" fmla="*/ 25 w 690"/>
                <a:gd name="T37" fmla="*/ 7 h 377"/>
                <a:gd name="T38" fmla="*/ 25 w 690"/>
                <a:gd name="T39" fmla="*/ 7 h 377"/>
                <a:gd name="T40" fmla="*/ 0 w 690"/>
                <a:gd name="T41" fmla="*/ 32 h 377"/>
                <a:gd name="T42" fmla="*/ 0 w 690"/>
                <a:gd name="T43" fmla="*/ 32 h 377"/>
                <a:gd name="T44" fmla="*/ 17 w 690"/>
                <a:gd name="T45" fmla="*/ 65 h 377"/>
                <a:gd name="T46" fmla="*/ 50 w 690"/>
                <a:gd name="T47" fmla="*/ 9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0" h="377">
                  <a:moveTo>
                    <a:pt x="50" y="98"/>
                  </a:moveTo>
                  <a:lnTo>
                    <a:pt x="148" y="196"/>
                  </a:lnTo>
                  <a:lnTo>
                    <a:pt x="181" y="229"/>
                  </a:lnTo>
                  <a:lnTo>
                    <a:pt x="214" y="262"/>
                  </a:lnTo>
                  <a:lnTo>
                    <a:pt x="312" y="360"/>
                  </a:lnTo>
                  <a:lnTo>
                    <a:pt x="312" y="360"/>
                  </a:lnTo>
                  <a:cubicBezTo>
                    <a:pt x="323" y="371"/>
                    <a:pt x="334" y="376"/>
                    <a:pt x="345" y="376"/>
                  </a:cubicBezTo>
                  <a:lnTo>
                    <a:pt x="345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8" y="2"/>
                    <a:pt x="629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2" y="2"/>
                    <a:pt x="25" y="7"/>
                  </a:cubicBezTo>
                  <a:lnTo>
                    <a:pt x="25" y="7"/>
                  </a:lnTo>
                  <a:cubicBezTo>
                    <a:pt x="9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6" y="54"/>
                    <a:pt x="17" y="65"/>
                  </a:cubicBezTo>
                  <a:lnTo>
                    <a:pt x="50" y="9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188">
              <a:extLst>
                <a:ext uri="{FF2B5EF4-FFF2-40B4-BE49-F238E27FC236}">
                  <a16:creationId xmlns="" xmlns:a16="http://schemas.microsoft.com/office/drawing/2014/main" id="{1F827FE0-FE64-6148-B096-BD374DF53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1088" y="2000250"/>
              <a:ext cx="247650" cy="134938"/>
            </a:xfrm>
            <a:custGeom>
              <a:avLst/>
              <a:gdLst>
                <a:gd name="T0" fmla="*/ 24 w 689"/>
                <a:gd name="T1" fmla="*/ 7 h 377"/>
                <a:gd name="T2" fmla="*/ 24 w 689"/>
                <a:gd name="T3" fmla="*/ 7 h 377"/>
                <a:gd name="T4" fmla="*/ 0 w 689"/>
                <a:gd name="T5" fmla="*/ 32 h 377"/>
                <a:gd name="T6" fmla="*/ 0 w 689"/>
                <a:gd name="T7" fmla="*/ 32 h 377"/>
                <a:gd name="T8" fmla="*/ 16 w 689"/>
                <a:gd name="T9" fmla="*/ 65 h 377"/>
                <a:gd name="T10" fmla="*/ 49 w 689"/>
                <a:gd name="T11" fmla="*/ 98 h 377"/>
                <a:gd name="T12" fmla="*/ 82 w 689"/>
                <a:gd name="T13" fmla="*/ 131 h 377"/>
                <a:gd name="T14" fmla="*/ 114 w 689"/>
                <a:gd name="T15" fmla="*/ 164 h 377"/>
                <a:gd name="T16" fmla="*/ 213 w 689"/>
                <a:gd name="T17" fmla="*/ 262 h 377"/>
                <a:gd name="T18" fmla="*/ 246 w 689"/>
                <a:gd name="T19" fmla="*/ 295 h 377"/>
                <a:gd name="T20" fmla="*/ 278 w 689"/>
                <a:gd name="T21" fmla="*/ 327 h 377"/>
                <a:gd name="T22" fmla="*/ 311 w 689"/>
                <a:gd name="T23" fmla="*/ 360 h 377"/>
                <a:gd name="T24" fmla="*/ 311 w 689"/>
                <a:gd name="T25" fmla="*/ 360 h 377"/>
                <a:gd name="T26" fmla="*/ 344 w 689"/>
                <a:gd name="T27" fmla="*/ 376 h 377"/>
                <a:gd name="T28" fmla="*/ 344 w 689"/>
                <a:gd name="T29" fmla="*/ 376 h 377"/>
                <a:gd name="T30" fmla="*/ 377 w 689"/>
                <a:gd name="T31" fmla="*/ 360 h 377"/>
                <a:gd name="T32" fmla="*/ 410 w 689"/>
                <a:gd name="T33" fmla="*/ 327 h 377"/>
                <a:gd name="T34" fmla="*/ 442 w 689"/>
                <a:gd name="T35" fmla="*/ 295 h 377"/>
                <a:gd name="T36" fmla="*/ 475 w 689"/>
                <a:gd name="T37" fmla="*/ 262 h 377"/>
                <a:gd name="T38" fmla="*/ 508 w 689"/>
                <a:gd name="T39" fmla="*/ 229 h 377"/>
                <a:gd name="T40" fmla="*/ 541 w 689"/>
                <a:gd name="T41" fmla="*/ 196 h 377"/>
                <a:gd name="T42" fmla="*/ 574 w 689"/>
                <a:gd name="T43" fmla="*/ 164 h 377"/>
                <a:gd name="T44" fmla="*/ 606 w 689"/>
                <a:gd name="T45" fmla="*/ 131 h 377"/>
                <a:gd name="T46" fmla="*/ 639 w 689"/>
                <a:gd name="T47" fmla="*/ 98 h 377"/>
                <a:gd name="T48" fmla="*/ 672 w 689"/>
                <a:gd name="T49" fmla="*/ 65 h 377"/>
                <a:gd name="T50" fmla="*/ 672 w 689"/>
                <a:gd name="T51" fmla="*/ 65 h 377"/>
                <a:gd name="T52" fmla="*/ 688 w 689"/>
                <a:gd name="T53" fmla="*/ 32 h 377"/>
                <a:gd name="T54" fmla="*/ 688 w 689"/>
                <a:gd name="T55" fmla="*/ 32 h 377"/>
                <a:gd name="T56" fmla="*/ 663 w 689"/>
                <a:gd name="T57" fmla="*/ 7 h 377"/>
                <a:gd name="T58" fmla="*/ 663 w 689"/>
                <a:gd name="T59" fmla="*/ 7 h 377"/>
                <a:gd name="T60" fmla="*/ 606 w 689"/>
                <a:gd name="T61" fmla="*/ 0 h 377"/>
                <a:gd name="T62" fmla="*/ 82 w 689"/>
                <a:gd name="T63" fmla="*/ 0 h 377"/>
                <a:gd name="T64" fmla="*/ 82 w 689"/>
                <a:gd name="T65" fmla="*/ 0 h 377"/>
                <a:gd name="T66" fmla="*/ 24 w 689"/>
                <a:gd name="T67" fmla="*/ 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9" h="377">
                  <a:moveTo>
                    <a:pt x="24" y="7"/>
                  </a:moveTo>
                  <a:lnTo>
                    <a:pt x="24" y="7"/>
                  </a:lnTo>
                  <a:cubicBezTo>
                    <a:pt x="8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6" y="54"/>
                    <a:pt x="16" y="65"/>
                  </a:cubicBezTo>
                  <a:lnTo>
                    <a:pt x="49" y="98"/>
                  </a:lnTo>
                  <a:lnTo>
                    <a:pt x="82" y="131"/>
                  </a:lnTo>
                  <a:lnTo>
                    <a:pt x="114" y="164"/>
                  </a:lnTo>
                  <a:lnTo>
                    <a:pt x="213" y="262"/>
                  </a:lnTo>
                  <a:lnTo>
                    <a:pt x="246" y="295"/>
                  </a:lnTo>
                  <a:lnTo>
                    <a:pt x="278" y="327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6"/>
                    <a:pt x="344" y="376"/>
                  </a:cubicBezTo>
                  <a:lnTo>
                    <a:pt x="344" y="376"/>
                  </a:lnTo>
                  <a:cubicBezTo>
                    <a:pt x="355" y="376"/>
                    <a:pt x="365" y="371"/>
                    <a:pt x="377" y="360"/>
                  </a:cubicBezTo>
                  <a:lnTo>
                    <a:pt x="410" y="327"/>
                  </a:lnTo>
                  <a:lnTo>
                    <a:pt x="442" y="295"/>
                  </a:lnTo>
                  <a:lnTo>
                    <a:pt x="475" y="262"/>
                  </a:lnTo>
                  <a:lnTo>
                    <a:pt x="508" y="229"/>
                  </a:lnTo>
                  <a:lnTo>
                    <a:pt x="541" y="196"/>
                  </a:lnTo>
                  <a:lnTo>
                    <a:pt x="574" y="164"/>
                  </a:lnTo>
                  <a:lnTo>
                    <a:pt x="606" y="131"/>
                  </a:lnTo>
                  <a:lnTo>
                    <a:pt x="639" y="98"/>
                  </a:ln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3"/>
                    <a:pt x="688" y="32"/>
                  </a:cubicBezTo>
                  <a:lnTo>
                    <a:pt x="688" y="32"/>
                  </a:lnTo>
                  <a:cubicBezTo>
                    <a:pt x="688" y="21"/>
                    <a:pt x="680" y="13"/>
                    <a:pt x="663" y="7"/>
                  </a:cubicBezTo>
                  <a:lnTo>
                    <a:pt x="663" y="7"/>
                  </a:lnTo>
                  <a:cubicBezTo>
                    <a:pt x="647" y="2"/>
                    <a:pt x="628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2"/>
                    <a:pt x="24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189">
              <a:extLst>
                <a:ext uri="{FF2B5EF4-FFF2-40B4-BE49-F238E27FC236}">
                  <a16:creationId xmlns="" xmlns:a16="http://schemas.microsoft.com/office/drawing/2014/main" id="{605EC8B1-134A-6549-9EE3-FF206671F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0" y="2073275"/>
              <a:ext cx="706438" cy="706438"/>
            </a:xfrm>
            <a:custGeom>
              <a:avLst/>
              <a:gdLst>
                <a:gd name="T0" fmla="*/ 1637 w 1962"/>
                <a:gd name="T1" fmla="*/ 751 h 1962"/>
                <a:gd name="T2" fmla="*/ 1473 w 1962"/>
                <a:gd name="T3" fmla="*/ 587 h 1962"/>
                <a:gd name="T4" fmla="*/ 1309 w 1962"/>
                <a:gd name="T5" fmla="*/ 423 h 1962"/>
                <a:gd name="T6" fmla="*/ 1145 w 1962"/>
                <a:gd name="T7" fmla="*/ 259 h 1962"/>
                <a:gd name="T8" fmla="*/ 1046 w 1962"/>
                <a:gd name="T9" fmla="*/ 161 h 1962"/>
                <a:gd name="T10" fmla="*/ 1005 w 1962"/>
                <a:gd name="T11" fmla="*/ 136 h 1962"/>
                <a:gd name="T12" fmla="*/ 956 w 1962"/>
                <a:gd name="T13" fmla="*/ 136 h 1962"/>
                <a:gd name="T14" fmla="*/ 162 w 1962"/>
                <a:gd name="T15" fmla="*/ 915 h 1962"/>
                <a:gd name="T16" fmla="*/ 137 w 1962"/>
                <a:gd name="T17" fmla="*/ 1005 h 1962"/>
                <a:gd name="T18" fmla="*/ 194 w 1962"/>
                <a:gd name="T19" fmla="*/ 1079 h 1962"/>
                <a:gd name="T20" fmla="*/ 292 w 1962"/>
                <a:gd name="T21" fmla="*/ 1178 h 1962"/>
                <a:gd name="T22" fmla="*/ 391 w 1962"/>
                <a:gd name="T23" fmla="*/ 1276 h 1962"/>
                <a:gd name="T24" fmla="*/ 489 w 1962"/>
                <a:gd name="T25" fmla="*/ 1374 h 1962"/>
                <a:gd name="T26" fmla="*/ 587 w 1962"/>
                <a:gd name="T27" fmla="*/ 1472 h 1962"/>
                <a:gd name="T28" fmla="*/ 686 w 1962"/>
                <a:gd name="T29" fmla="*/ 1570 h 1962"/>
                <a:gd name="T30" fmla="*/ 784 w 1962"/>
                <a:gd name="T31" fmla="*/ 1669 h 1962"/>
                <a:gd name="T32" fmla="*/ 882 w 1962"/>
                <a:gd name="T33" fmla="*/ 1768 h 1962"/>
                <a:gd name="T34" fmla="*/ 956 w 1962"/>
                <a:gd name="T35" fmla="*/ 1825 h 1962"/>
                <a:gd name="T36" fmla="*/ 1005 w 1962"/>
                <a:gd name="T37" fmla="*/ 1825 h 1962"/>
                <a:gd name="T38" fmla="*/ 1046 w 1962"/>
                <a:gd name="T39" fmla="*/ 1800 h 1962"/>
                <a:gd name="T40" fmla="*/ 1145 w 1962"/>
                <a:gd name="T41" fmla="*/ 1702 h 1962"/>
                <a:gd name="T42" fmla="*/ 1243 w 1962"/>
                <a:gd name="T43" fmla="*/ 1604 h 1962"/>
                <a:gd name="T44" fmla="*/ 1341 w 1962"/>
                <a:gd name="T45" fmla="*/ 1505 h 1962"/>
                <a:gd name="T46" fmla="*/ 1440 w 1962"/>
                <a:gd name="T47" fmla="*/ 1406 h 1962"/>
                <a:gd name="T48" fmla="*/ 1538 w 1962"/>
                <a:gd name="T49" fmla="*/ 1309 h 1962"/>
                <a:gd name="T50" fmla="*/ 1637 w 1962"/>
                <a:gd name="T51" fmla="*/ 1210 h 1962"/>
                <a:gd name="T52" fmla="*/ 1735 w 1962"/>
                <a:gd name="T53" fmla="*/ 1112 h 1962"/>
                <a:gd name="T54" fmla="*/ 1800 w 1962"/>
                <a:gd name="T55" fmla="*/ 1047 h 1962"/>
                <a:gd name="T56" fmla="*/ 1824 w 1962"/>
                <a:gd name="T57" fmla="*/ 956 h 1962"/>
                <a:gd name="T58" fmla="*/ 1768 w 1962"/>
                <a:gd name="T59" fmla="*/ 882 h 1962"/>
                <a:gd name="T60" fmla="*/ 1865 w 1962"/>
                <a:gd name="T61" fmla="*/ 850 h 1962"/>
                <a:gd name="T62" fmla="*/ 1931 w 1962"/>
                <a:gd name="T63" fmla="*/ 915 h 1962"/>
                <a:gd name="T64" fmla="*/ 1956 w 1962"/>
                <a:gd name="T65" fmla="*/ 1005 h 1962"/>
                <a:gd name="T66" fmla="*/ 1833 w 1962"/>
                <a:gd name="T67" fmla="*/ 1145 h 1962"/>
                <a:gd name="T68" fmla="*/ 1669 w 1962"/>
                <a:gd name="T69" fmla="*/ 1309 h 1962"/>
                <a:gd name="T70" fmla="*/ 1505 w 1962"/>
                <a:gd name="T71" fmla="*/ 1472 h 1962"/>
                <a:gd name="T72" fmla="*/ 1341 w 1962"/>
                <a:gd name="T73" fmla="*/ 1636 h 1962"/>
                <a:gd name="T74" fmla="*/ 1177 w 1962"/>
                <a:gd name="T75" fmla="*/ 1800 h 1962"/>
                <a:gd name="T76" fmla="*/ 1046 w 1962"/>
                <a:gd name="T77" fmla="*/ 1931 h 1962"/>
                <a:gd name="T78" fmla="*/ 1013 w 1962"/>
                <a:gd name="T79" fmla="*/ 1953 h 1962"/>
                <a:gd name="T80" fmla="*/ 956 w 1962"/>
                <a:gd name="T81" fmla="*/ 1956 h 1962"/>
                <a:gd name="T82" fmla="*/ 30 w 1962"/>
                <a:gd name="T83" fmla="*/ 1047 h 1962"/>
                <a:gd name="T84" fmla="*/ 6 w 1962"/>
                <a:gd name="T85" fmla="*/ 1005 h 1962"/>
                <a:gd name="T86" fmla="*/ 30 w 1962"/>
                <a:gd name="T87" fmla="*/ 915 h 1962"/>
                <a:gd name="T88" fmla="*/ 128 w 1962"/>
                <a:gd name="T89" fmla="*/ 817 h 1962"/>
                <a:gd name="T90" fmla="*/ 227 w 1962"/>
                <a:gd name="T91" fmla="*/ 718 h 1962"/>
                <a:gd name="T92" fmla="*/ 325 w 1962"/>
                <a:gd name="T93" fmla="*/ 620 h 1962"/>
                <a:gd name="T94" fmla="*/ 424 w 1962"/>
                <a:gd name="T95" fmla="*/ 522 h 1962"/>
                <a:gd name="T96" fmla="*/ 522 w 1962"/>
                <a:gd name="T97" fmla="*/ 423 h 1962"/>
                <a:gd name="T98" fmla="*/ 620 w 1962"/>
                <a:gd name="T99" fmla="*/ 325 h 1962"/>
                <a:gd name="T100" fmla="*/ 718 w 1962"/>
                <a:gd name="T101" fmla="*/ 227 h 1962"/>
                <a:gd name="T102" fmla="*/ 817 w 1962"/>
                <a:gd name="T103" fmla="*/ 128 h 1962"/>
                <a:gd name="T104" fmla="*/ 915 w 1962"/>
                <a:gd name="T105" fmla="*/ 30 h 1962"/>
                <a:gd name="T106" fmla="*/ 956 w 1962"/>
                <a:gd name="T107" fmla="*/ 6 h 1962"/>
                <a:gd name="T108" fmla="*/ 1013 w 1962"/>
                <a:gd name="T109" fmla="*/ 9 h 1962"/>
                <a:gd name="T110" fmla="*/ 1079 w 1962"/>
                <a:gd name="T111" fmla="*/ 63 h 1962"/>
                <a:gd name="T112" fmla="*/ 1243 w 1962"/>
                <a:gd name="T113" fmla="*/ 227 h 1962"/>
                <a:gd name="T114" fmla="*/ 1407 w 1962"/>
                <a:gd name="T115" fmla="*/ 390 h 1962"/>
                <a:gd name="T116" fmla="*/ 1571 w 1962"/>
                <a:gd name="T117" fmla="*/ 554 h 1962"/>
                <a:gd name="T118" fmla="*/ 1735 w 1962"/>
                <a:gd name="T119" fmla="*/ 718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2" h="1962">
                  <a:moveTo>
                    <a:pt x="1768" y="882"/>
                  </a:moveTo>
                  <a:lnTo>
                    <a:pt x="1669" y="784"/>
                  </a:lnTo>
                  <a:lnTo>
                    <a:pt x="1637" y="751"/>
                  </a:lnTo>
                  <a:lnTo>
                    <a:pt x="1604" y="718"/>
                  </a:lnTo>
                  <a:lnTo>
                    <a:pt x="1505" y="620"/>
                  </a:lnTo>
                  <a:lnTo>
                    <a:pt x="1473" y="587"/>
                  </a:lnTo>
                  <a:lnTo>
                    <a:pt x="1440" y="554"/>
                  </a:lnTo>
                  <a:lnTo>
                    <a:pt x="1341" y="456"/>
                  </a:lnTo>
                  <a:lnTo>
                    <a:pt x="1309" y="423"/>
                  </a:lnTo>
                  <a:lnTo>
                    <a:pt x="1276" y="390"/>
                  </a:lnTo>
                  <a:lnTo>
                    <a:pt x="1177" y="292"/>
                  </a:lnTo>
                  <a:lnTo>
                    <a:pt x="1145" y="259"/>
                  </a:lnTo>
                  <a:lnTo>
                    <a:pt x="1112" y="227"/>
                  </a:lnTo>
                  <a:lnTo>
                    <a:pt x="1046" y="161"/>
                  </a:lnTo>
                  <a:lnTo>
                    <a:pt x="1046" y="161"/>
                  </a:lnTo>
                  <a:cubicBezTo>
                    <a:pt x="1038" y="152"/>
                    <a:pt x="1026" y="145"/>
                    <a:pt x="1013" y="140"/>
                  </a:cubicBezTo>
                  <a:lnTo>
                    <a:pt x="1013" y="140"/>
                  </a:lnTo>
                  <a:cubicBezTo>
                    <a:pt x="1011" y="138"/>
                    <a:pt x="1008" y="137"/>
                    <a:pt x="1005" y="136"/>
                  </a:cubicBezTo>
                  <a:lnTo>
                    <a:pt x="1005" y="136"/>
                  </a:lnTo>
                  <a:cubicBezTo>
                    <a:pt x="989" y="131"/>
                    <a:pt x="973" y="131"/>
                    <a:pt x="956" y="136"/>
                  </a:cubicBezTo>
                  <a:lnTo>
                    <a:pt x="956" y="136"/>
                  </a:lnTo>
                  <a:cubicBezTo>
                    <a:pt x="940" y="142"/>
                    <a:pt x="927" y="150"/>
                    <a:pt x="915" y="161"/>
                  </a:cubicBezTo>
                  <a:lnTo>
                    <a:pt x="162" y="915"/>
                  </a:lnTo>
                  <a:lnTo>
                    <a:pt x="162" y="915"/>
                  </a:lnTo>
                  <a:cubicBezTo>
                    <a:pt x="150" y="926"/>
                    <a:pt x="142" y="939"/>
                    <a:pt x="137" y="956"/>
                  </a:cubicBezTo>
                  <a:lnTo>
                    <a:pt x="137" y="956"/>
                  </a:lnTo>
                  <a:cubicBezTo>
                    <a:pt x="131" y="973"/>
                    <a:pt x="131" y="989"/>
                    <a:pt x="137" y="1005"/>
                  </a:cubicBezTo>
                  <a:lnTo>
                    <a:pt x="137" y="1005"/>
                  </a:lnTo>
                  <a:cubicBezTo>
                    <a:pt x="142" y="1022"/>
                    <a:pt x="150" y="1035"/>
                    <a:pt x="162" y="1047"/>
                  </a:cubicBezTo>
                  <a:lnTo>
                    <a:pt x="194" y="1079"/>
                  </a:lnTo>
                  <a:lnTo>
                    <a:pt x="227" y="1112"/>
                  </a:lnTo>
                  <a:lnTo>
                    <a:pt x="260" y="1145"/>
                  </a:lnTo>
                  <a:lnTo>
                    <a:pt x="292" y="1178"/>
                  </a:lnTo>
                  <a:lnTo>
                    <a:pt x="325" y="1210"/>
                  </a:lnTo>
                  <a:lnTo>
                    <a:pt x="358" y="1243"/>
                  </a:lnTo>
                  <a:lnTo>
                    <a:pt x="391" y="1276"/>
                  </a:lnTo>
                  <a:lnTo>
                    <a:pt x="424" y="1309"/>
                  </a:lnTo>
                  <a:lnTo>
                    <a:pt x="456" y="1341"/>
                  </a:lnTo>
                  <a:lnTo>
                    <a:pt x="489" y="1374"/>
                  </a:lnTo>
                  <a:lnTo>
                    <a:pt x="522" y="1406"/>
                  </a:lnTo>
                  <a:lnTo>
                    <a:pt x="555" y="1440"/>
                  </a:lnTo>
                  <a:lnTo>
                    <a:pt x="587" y="1472"/>
                  </a:lnTo>
                  <a:lnTo>
                    <a:pt x="620" y="1505"/>
                  </a:lnTo>
                  <a:lnTo>
                    <a:pt x="653" y="1538"/>
                  </a:lnTo>
                  <a:lnTo>
                    <a:pt x="686" y="1570"/>
                  </a:lnTo>
                  <a:lnTo>
                    <a:pt x="718" y="1604"/>
                  </a:lnTo>
                  <a:lnTo>
                    <a:pt x="751" y="1636"/>
                  </a:lnTo>
                  <a:lnTo>
                    <a:pt x="784" y="1669"/>
                  </a:lnTo>
                  <a:lnTo>
                    <a:pt x="817" y="1702"/>
                  </a:lnTo>
                  <a:lnTo>
                    <a:pt x="849" y="1734"/>
                  </a:lnTo>
                  <a:lnTo>
                    <a:pt x="882" y="1768"/>
                  </a:lnTo>
                  <a:lnTo>
                    <a:pt x="915" y="1800"/>
                  </a:lnTo>
                  <a:lnTo>
                    <a:pt x="915" y="1800"/>
                  </a:lnTo>
                  <a:cubicBezTo>
                    <a:pt x="927" y="1811"/>
                    <a:pt x="940" y="1819"/>
                    <a:pt x="956" y="1825"/>
                  </a:cubicBezTo>
                  <a:lnTo>
                    <a:pt x="956" y="1825"/>
                  </a:lnTo>
                  <a:cubicBezTo>
                    <a:pt x="973" y="1830"/>
                    <a:pt x="989" y="1830"/>
                    <a:pt x="1005" y="1825"/>
                  </a:cubicBezTo>
                  <a:lnTo>
                    <a:pt x="1005" y="1825"/>
                  </a:lnTo>
                  <a:cubicBezTo>
                    <a:pt x="1008" y="1824"/>
                    <a:pt x="1011" y="1823"/>
                    <a:pt x="1013" y="1822"/>
                  </a:cubicBezTo>
                  <a:lnTo>
                    <a:pt x="1013" y="1822"/>
                  </a:lnTo>
                  <a:cubicBezTo>
                    <a:pt x="1026" y="1817"/>
                    <a:pt x="1038" y="1809"/>
                    <a:pt x="1046" y="1800"/>
                  </a:cubicBezTo>
                  <a:lnTo>
                    <a:pt x="1079" y="1768"/>
                  </a:lnTo>
                  <a:lnTo>
                    <a:pt x="1112" y="1734"/>
                  </a:lnTo>
                  <a:lnTo>
                    <a:pt x="1145" y="1702"/>
                  </a:lnTo>
                  <a:lnTo>
                    <a:pt x="1177" y="1669"/>
                  </a:lnTo>
                  <a:lnTo>
                    <a:pt x="1210" y="1636"/>
                  </a:lnTo>
                  <a:lnTo>
                    <a:pt x="1243" y="1604"/>
                  </a:lnTo>
                  <a:lnTo>
                    <a:pt x="1276" y="1570"/>
                  </a:lnTo>
                  <a:lnTo>
                    <a:pt x="1309" y="1538"/>
                  </a:lnTo>
                  <a:lnTo>
                    <a:pt x="1341" y="1505"/>
                  </a:lnTo>
                  <a:lnTo>
                    <a:pt x="1374" y="1472"/>
                  </a:lnTo>
                  <a:lnTo>
                    <a:pt x="1407" y="1440"/>
                  </a:lnTo>
                  <a:lnTo>
                    <a:pt x="1440" y="1406"/>
                  </a:lnTo>
                  <a:lnTo>
                    <a:pt x="1473" y="1374"/>
                  </a:lnTo>
                  <a:lnTo>
                    <a:pt x="1505" y="1341"/>
                  </a:lnTo>
                  <a:lnTo>
                    <a:pt x="1538" y="1309"/>
                  </a:lnTo>
                  <a:lnTo>
                    <a:pt x="1571" y="1276"/>
                  </a:lnTo>
                  <a:lnTo>
                    <a:pt x="1604" y="1243"/>
                  </a:lnTo>
                  <a:lnTo>
                    <a:pt x="1637" y="1210"/>
                  </a:lnTo>
                  <a:lnTo>
                    <a:pt x="1669" y="1178"/>
                  </a:lnTo>
                  <a:lnTo>
                    <a:pt x="1702" y="1145"/>
                  </a:lnTo>
                  <a:lnTo>
                    <a:pt x="1735" y="1112"/>
                  </a:lnTo>
                  <a:lnTo>
                    <a:pt x="1768" y="1079"/>
                  </a:lnTo>
                  <a:lnTo>
                    <a:pt x="1800" y="1047"/>
                  </a:lnTo>
                  <a:lnTo>
                    <a:pt x="1800" y="1047"/>
                  </a:lnTo>
                  <a:cubicBezTo>
                    <a:pt x="1811" y="1035"/>
                    <a:pt x="1819" y="1022"/>
                    <a:pt x="1824" y="1005"/>
                  </a:cubicBezTo>
                  <a:lnTo>
                    <a:pt x="1824" y="1005"/>
                  </a:lnTo>
                  <a:cubicBezTo>
                    <a:pt x="1830" y="989"/>
                    <a:pt x="1830" y="973"/>
                    <a:pt x="1824" y="956"/>
                  </a:cubicBezTo>
                  <a:lnTo>
                    <a:pt x="1824" y="956"/>
                  </a:lnTo>
                  <a:cubicBezTo>
                    <a:pt x="1819" y="939"/>
                    <a:pt x="1811" y="926"/>
                    <a:pt x="1800" y="915"/>
                  </a:cubicBezTo>
                  <a:lnTo>
                    <a:pt x="1768" y="882"/>
                  </a:lnTo>
                  <a:close/>
                  <a:moveTo>
                    <a:pt x="1735" y="718"/>
                  </a:moveTo>
                  <a:lnTo>
                    <a:pt x="1833" y="817"/>
                  </a:lnTo>
                  <a:lnTo>
                    <a:pt x="1865" y="850"/>
                  </a:lnTo>
                  <a:lnTo>
                    <a:pt x="1899" y="882"/>
                  </a:lnTo>
                  <a:lnTo>
                    <a:pt x="1931" y="915"/>
                  </a:lnTo>
                  <a:lnTo>
                    <a:pt x="1931" y="915"/>
                  </a:lnTo>
                  <a:cubicBezTo>
                    <a:pt x="1942" y="926"/>
                    <a:pt x="1951" y="939"/>
                    <a:pt x="1956" y="956"/>
                  </a:cubicBezTo>
                  <a:lnTo>
                    <a:pt x="1956" y="956"/>
                  </a:lnTo>
                  <a:cubicBezTo>
                    <a:pt x="1961" y="973"/>
                    <a:pt x="1961" y="989"/>
                    <a:pt x="1956" y="1005"/>
                  </a:cubicBezTo>
                  <a:lnTo>
                    <a:pt x="1956" y="1005"/>
                  </a:lnTo>
                  <a:cubicBezTo>
                    <a:pt x="1951" y="1022"/>
                    <a:pt x="1942" y="1035"/>
                    <a:pt x="1931" y="1047"/>
                  </a:cubicBezTo>
                  <a:lnTo>
                    <a:pt x="1833" y="1145"/>
                  </a:lnTo>
                  <a:lnTo>
                    <a:pt x="1800" y="1178"/>
                  </a:lnTo>
                  <a:lnTo>
                    <a:pt x="1768" y="1210"/>
                  </a:lnTo>
                  <a:lnTo>
                    <a:pt x="1669" y="1309"/>
                  </a:lnTo>
                  <a:lnTo>
                    <a:pt x="1637" y="1341"/>
                  </a:lnTo>
                  <a:lnTo>
                    <a:pt x="1604" y="1374"/>
                  </a:lnTo>
                  <a:lnTo>
                    <a:pt x="1505" y="1472"/>
                  </a:lnTo>
                  <a:lnTo>
                    <a:pt x="1473" y="1505"/>
                  </a:lnTo>
                  <a:lnTo>
                    <a:pt x="1440" y="1538"/>
                  </a:lnTo>
                  <a:lnTo>
                    <a:pt x="1341" y="1636"/>
                  </a:lnTo>
                  <a:lnTo>
                    <a:pt x="1309" y="1669"/>
                  </a:lnTo>
                  <a:lnTo>
                    <a:pt x="1276" y="1702"/>
                  </a:lnTo>
                  <a:lnTo>
                    <a:pt x="1177" y="1800"/>
                  </a:lnTo>
                  <a:lnTo>
                    <a:pt x="1145" y="1833"/>
                  </a:lnTo>
                  <a:lnTo>
                    <a:pt x="1112" y="1866"/>
                  </a:lnTo>
                  <a:lnTo>
                    <a:pt x="1046" y="1931"/>
                  </a:lnTo>
                  <a:lnTo>
                    <a:pt x="1046" y="1931"/>
                  </a:lnTo>
                  <a:cubicBezTo>
                    <a:pt x="1038" y="1940"/>
                    <a:pt x="1026" y="1948"/>
                    <a:pt x="1013" y="1953"/>
                  </a:cubicBezTo>
                  <a:lnTo>
                    <a:pt x="1013" y="1953"/>
                  </a:lnTo>
                  <a:cubicBezTo>
                    <a:pt x="1011" y="1954"/>
                    <a:pt x="1008" y="1955"/>
                    <a:pt x="1005" y="1956"/>
                  </a:cubicBezTo>
                  <a:lnTo>
                    <a:pt x="1005" y="1956"/>
                  </a:lnTo>
                  <a:cubicBezTo>
                    <a:pt x="989" y="1961"/>
                    <a:pt x="973" y="1961"/>
                    <a:pt x="956" y="1956"/>
                  </a:cubicBezTo>
                  <a:lnTo>
                    <a:pt x="956" y="1956"/>
                  </a:lnTo>
                  <a:cubicBezTo>
                    <a:pt x="940" y="1950"/>
                    <a:pt x="927" y="1942"/>
                    <a:pt x="915" y="1931"/>
                  </a:cubicBezTo>
                  <a:lnTo>
                    <a:pt x="30" y="1047"/>
                  </a:lnTo>
                  <a:lnTo>
                    <a:pt x="30" y="1047"/>
                  </a:lnTo>
                  <a:cubicBezTo>
                    <a:pt x="19" y="1035"/>
                    <a:pt x="11" y="1022"/>
                    <a:pt x="6" y="1005"/>
                  </a:cubicBezTo>
                  <a:lnTo>
                    <a:pt x="6" y="1005"/>
                  </a:lnTo>
                  <a:cubicBezTo>
                    <a:pt x="0" y="989"/>
                    <a:pt x="0" y="973"/>
                    <a:pt x="6" y="956"/>
                  </a:cubicBezTo>
                  <a:lnTo>
                    <a:pt x="6" y="956"/>
                  </a:lnTo>
                  <a:cubicBezTo>
                    <a:pt x="11" y="939"/>
                    <a:pt x="19" y="926"/>
                    <a:pt x="30" y="915"/>
                  </a:cubicBezTo>
                  <a:lnTo>
                    <a:pt x="63" y="882"/>
                  </a:lnTo>
                  <a:lnTo>
                    <a:pt x="96" y="850"/>
                  </a:lnTo>
                  <a:lnTo>
                    <a:pt x="128" y="817"/>
                  </a:lnTo>
                  <a:lnTo>
                    <a:pt x="162" y="784"/>
                  </a:lnTo>
                  <a:lnTo>
                    <a:pt x="194" y="751"/>
                  </a:lnTo>
                  <a:lnTo>
                    <a:pt x="227" y="718"/>
                  </a:lnTo>
                  <a:lnTo>
                    <a:pt x="260" y="686"/>
                  </a:lnTo>
                  <a:lnTo>
                    <a:pt x="292" y="653"/>
                  </a:lnTo>
                  <a:lnTo>
                    <a:pt x="325" y="620"/>
                  </a:lnTo>
                  <a:lnTo>
                    <a:pt x="358" y="587"/>
                  </a:lnTo>
                  <a:lnTo>
                    <a:pt x="391" y="554"/>
                  </a:lnTo>
                  <a:lnTo>
                    <a:pt x="424" y="522"/>
                  </a:lnTo>
                  <a:lnTo>
                    <a:pt x="456" y="489"/>
                  </a:lnTo>
                  <a:lnTo>
                    <a:pt x="489" y="456"/>
                  </a:lnTo>
                  <a:lnTo>
                    <a:pt x="522" y="423"/>
                  </a:lnTo>
                  <a:lnTo>
                    <a:pt x="555" y="390"/>
                  </a:lnTo>
                  <a:lnTo>
                    <a:pt x="587" y="358"/>
                  </a:lnTo>
                  <a:lnTo>
                    <a:pt x="620" y="325"/>
                  </a:lnTo>
                  <a:lnTo>
                    <a:pt x="653" y="292"/>
                  </a:lnTo>
                  <a:lnTo>
                    <a:pt x="686" y="259"/>
                  </a:lnTo>
                  <a:lnTo>
                    <a:pt x="718" y="227"/>
                  </a:lnTo>
                  <a:lnTo>
                    <a:pt x="751" y="194"/>
                  </a:lnTo>
                  <a:lnTo>
                    <a:pt x="784" y="161"/>
                  </a:lnTo>
                  <a:lnTo>
                    <a:pt x="817" y="128"/>
                  </a:lnTo>
                  <a:lnTo>
                    <a:pt x="849" y="96"/>
                  </a:lnTo>
                  <a:lnTo>
                    <a:pt x="882" y="63"/>
                  </a:lnTo>
                  <a:lnTo>
                    <a:pt x="915" y="30"/>
                  </a:lnTo>
                  <a:lnTo>
                    <a:pt x="915" y="30"/>
                  </a:lnTo>
                  <a:cubicBezTo>
                    <a:pt x="927" y="19"/>
                    <a:pt x="940" y="11"/>
                    <a:pt x="956" y="6"/>
                  </a:cubicBezTo>
                  <a:lnTo>
                    <a:pt x="956" y="6"/>
                  </a:lnTo>
                  <a:cubicBezTo>
                    <a:pt x="973" y="0"/>
                    <a:pt x="989" y="0"/>
                    <a:pt x="1005" y="6"/>
                  </a:cubicBezTo>
                  <a:lnTo>
                    <a:pt x="1005" y="6"/>
                  </a:lnTo>
                  <a:cubicBezTo>
                    <a:pt x="1008" y="6"/>
                    <a:pt x="1011" y="7"/>
                    <a:pt x="1013" y="9"/>
                  </a:cubicBezTo>
                  <a:lnTo>
                    <a:pt x="1013" y="9"/>
                  </a:lnTo>
                  <a:cubicBezTo>
                    <a:pt x="1026" y="14"/>
                    <a:pt x="1038" y="21"/>
                    <a:pt x="1046" y="30"/>
                  </a:cubicBezTo>
                  <a:lnTo>
                    <a:pt x="1079" y="63"/>
                  </a:lnTo>
                  <a:lnTo>
                    <a:pt x="1177" y="161"/>
                  </a:lnTo>
                  <a:lnTo>
                    <a:pt x="1210" y="194"/>
                  </a:lnTo>
                  <a:lnTo>
                    <a:pt x="1243" y="227"/>
                  </a:lnTo>
                  <a:lnTo>
                    <a:pt x="1341" y="325"/>
                  </a:lnTo>
                  <a:lnTo>
                    <a:pt x="1374" y="358"/>
                  </a:lnTo>
                  <a:lnTo>
                    <a:pt x="1407" y="390"/>
                  </a:lnTo>
                  <a:lnTo>
                    <a:pt x="1505" y="489"/>
                  </a:lnTo>
                  <a:lnTo>
                    <a:pt x="1538" y="522"/>
                  </a:lnTo>
                  <a:lnTo>
                    <a:pt x="1571" y="554"/>
                  </a:lnTo>
                  <a:lnTo>
                    <a:pt x="1669" y="653"/>
                  </a:lnTo>
                  <a:lnTo>
                    <a:pt x="1702" y="686"/>
                  </a:lnTo>
                  <a:lnTo>
                    <a:pt x="1735" y="7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>
                <a:solidFill>
                  <a:schemeClr val="accent6"/>
                </a:solidFill>
              </a:endParaRPr>
            </a:p>
          </p:txBody>
        </p:sp>
        <p:sp>
          <p:nvSpPr>
            <p:cNvPr id="184" name="Freeform 190">
              <a:extLst>
                <a:ext uri="{FF2B5EF4-FFF2-40B4-BE49-F238E27FC236}">
                  <a16:creationId xmlns="" xmlns:a16="http://schemas.microsoft.com/office/drawing/2014/main" id="{82264FC0-FFC5-1949-9005-48F527351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2143125"/>
              <a:ext cx="247650" cy="136525"/>
            </a:xfrm>
            <a:custGeom>
              <a:avLst/>
              <a:gdLst>
                <a:gd name="T0" fmla="*/ 49 w 689"/>
                <a:gd name="T1" fmla="*/ 98 h 378"/>
                <a:gd name="T2" fmla="*/ 147 w 689"/>
                <a:gd name="T3" fmla="*/ 196 h 378"/>
                <a:gd name="T4" fmla="*/ 180 w 689"/>
                <a:gd name="T5" fmla="*/ 229 h 378"/>
                <a:gd name="T6" fmla="*/ 213 w 689"/>
                <a:gd name="T7" fmla="*/ 262 h 378"/>
                <a:gd name="T8" fmla="*/ 311 w 689"/>
                <a:gd name="T9" fmla="*/ 360 h 378"/>
                <a:gd name="T10" fmla="*/ 311 w 689"/>
                <a:gd name="T11" fmla="*/ 360 h 378"/>
                <a:gd name="T12" fmla="*/ 345 w 689"/>
                <a:gd name="T13" fmla="*/ 377 h 378"/>
                <a:gd name="T14" fmla="*/ 345 w 689"/>
                <a:gd name="T15" fmla="*/ 377 h 378"/>
                <a:gd name="T16" fmla="*/ 377 w 689"/>
                <a:gd name="T17" fmla="*/ 360 h 378"/>
                <a:gd name="T18" fmla="*/ 672 w 689"/>
                <a:gd name="T19" fmla="*/ 65 h 378"/>
                <a:gd name="T20" fmla="*/ 672 w 689"/>
                <a:gd name="T21" fmla="*/ 65 h 378"/>
                <a:gd name="T22" fmla="*/ 688 w 689"/>
                <a:gd name="T23" fmla="*/ 33 h 378"/>
                <a:gd name="T24" fmla="*/ 688 w 689"/>
                <a:gd name="T25" fmla="*/ 33 h 378"/>
                <a:gd name="T26" fmla="*/ 664 w 689"/>
                <a:gd name="T27" fmla="*/ 8 h 378"/>
                <a:gd name="T28" fmla="*/ 664 w 689"/>
                <a:gd name="T29" fmla="*/ 8 h 378"/>
                <a:gd name="T30" fmla="*/ 607 w 689"/>
                <a:gd name="T31" fmla="*/ 0 h 378"/>
                <a:gd name="T32" fmla="*/ 82 w 689"/>
                <a:gd name="T33" fmla="*/ 0 h 378"/>
                <a:gd name="T34" fmla="*/ 82 w 689"/>
                <a:gd name="T35" fmla="*/ 0 h 378"/>
                <a:gd name="T36" fmla="*/ 25 w 689"/>
                <a:gd name="T37" fmla="*/ 8 h 378"/>
                <a:gd name="T38" fmla="*/ 25 w 689"/>
                <a:gd name="T39" fmla="*/ 8 h 378"/>
                <a:gd name="T40" fmla="*/ 0 w 689"/>
                <a:gd name="T41" fmla="*/ 33 h 378"/>
                <a:gd name="T42" fmla="*/ 0 w 689"/>
                <a:gd name="T43" fmla="*/ 33 h 378"/>
                <a:gd name="T44" fmla="*/ 17 w 689"/>
                <a:gd name="T45" fmla="*/ 65 h 378"/>
                <a:gd name="T46" fmla="*/ 49 w 689"/>
                <a:gd name="T47" fmla="*/ 9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49" y="98"/>
                  </a:moveTo>
                  <a:lnTo>
                    <a:pt x="147" y="196"/>
                  </a:lnTo>
                  <a:lnTo>
                    <a:pt x="180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5" y="377"/>
                  </a:cubicBezTo>
                  <a:lnTo>
                    <a:pt x="345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4" y="8"/>
                  </a:cubicBezTo>
                  <a:lnTo>
                    <a:pt x="664" y="8"/>
                  </a:lnTo>
                  <a:cubicBezTo>
                    <a:pt x="648" y="3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5" y="8"/>
                  </a:cubicBezTo>
                  <a:lnTo>
                    <a:pt x="25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7" y="65"/>
                  </a:cubicBezTo>
                  <a:lnTo>
                    <a:pt x="49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191">
              <a:extLst>
                <a:ext uri="{FF2B5EF4-FFF2-40B4-BE49-F238E27FC236}">
                  <a16:creationId xmlns="" xmlns:a16="http://schemas.microsoft.com/office/drawing/2014/main" id="{1799EAF1-629F-8F43-993E-30C549B15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2375" y="2143125"/>
              <a:ext cx="247650" cy="136525"/>
            </a:xfrm>
            <a:custGeom>
              <a:avLst/>
              <a:gdLst>
                <a:gd name="T0" fmla="*/ 24 w 689"/>
                <a:gd name="T1" fmla="*/ 8 h 378"/>
                <a:gd name="T2" fmla="*/ 24 w 689"/>
                <a:gd name="T3" fmla="*/ 8 h 378"/>
                <a:gd name="T4" fmla="*/ 0 w 689"/>
                <a:gd name="T5" fmla="*/ 33 h 378"/>
                <a:gd name="T6" fmla="*/ 0 w 689"/>
                <a:gd name="T7" fmla="*/ 33 h 378"/>
                <a:gd name="T8" fmla="*/ 17 w 689"/>
                <a:gd name="T9" fmla="*/ 65 h 378"/>
                <a:gd name="T10" fmla="*/ 49 w 689"/>
                <a:gd name="T11" fmla="*/ 98 h 378"/>
                <a:gd name="T12" fmla="*/ 148 w 689"/>
                <a:gd name="T13" fmla="*/ 196 h 378"/>
                <a:gd name="T14" fmla="*/ 181 w 689"/>
                <a:gd name="T15" fmla="*/ 229 h 378"/>
                <a:gd name="T16" fmla="*/ 213 w 689"/>
                <a:gd name="T17" fmla="*/ 262 h 378"/>
                <a:gd name="T18" fmla="*/ 312 w 689"/>
                <a:gd name="T19" fmla="*/ 360 h 378"/>
                <a:gd name="T20" fmla="*/ 312 w 689"/>
                <a:gd name="T21" fmla="*/ 360 h 378"/>
                <a:gd name="T22" fmla="*/ 344 w 689"/>
                <a:gd name="T23" fmla="*/ 377 h 378"/>
                <a:gd name="T24" fmla="*/ 344 w 689"/>
                <a:gd name="T25" fmla="*/ 377 h 378"/>
                <a:gd name="T26" fmla="*/ 377 w 689"/>
                <a:gd name="T27" fmla="*/ 360 h 378"/>
                <a:gd name="T28" fmla="*/ 672 w 689"/>
                <a:gd name="T29" fmla="*/ 65 h 378"/>
                <a:gd name="T30" fmla="*/ 672 w 689"/>
                <a:gd name="T31" fmla="*/ 65 h 378"/>
                <a:gd name="T32" fmla="*/ 688 w 689"/>
                <a:gd name="T33" fmla="*/ 33 h 378"/>
                <a:gd name="T34" fmla="*/ 688 w 689"/>
                <a:gd name="T35" fmla="*/ 33 h 378"/>
                <a:gd name="T36" fmla="*/ 664 w 689"/>
                <a:gd name="T37" fmla="*/ 8 h 378"/>
                <a:gd name="T38" fmla="*/ 664 w 689"/>
                <a:gd name="T39" fmla="*/ 8 h 378"/>
                <a:gd name="T40" fmla="*/ 606 w 689"/>
                <a:gd name="T41" fmla="*/ 0 h 378"/>
                <a:gd name="T42" fmla="*/ 82 w 689"/>
                <a:gd name="T43" fmla="*/ 0 h 378"/>
                <a:gd name="T44" fmla="*/ 82 w 689"/>
                <a:gd name="T45" fmla="*/ 0 h 378"/>
                <a:gd name="T46" fmla="*/ 24 w 689"/>
                <a:gd name="T47" fmla="*/ 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24" y="8"/>
                  </a:move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7" y="65"/>
                  </a:cubicBezTo>
                  <a:lnTo>
                    <a:pt x="49" y="98"/>
                  </a:lnTo>
                  <a:lnTo>
                    <a:pt x="148" y="196"/>
                  </a:lnTo>
                  <a:lnTo>
                    <a:pt x="181" y="229"/>
                  </a:lnTo>
                  <a:lnTo>
                    <a:pt x="213" y="262"/>
                  </a:lnTo>
                  <a:lnTo>
                    <a:pt x="312" y="360"/>
                  </a:lnTo>
                  <a:lnTo>
                    <a:pt x="312" y="360"/>
                  </a:lnTo>
                  <a:cubicBezTo>
                    <a:pt x="322" y="371"/>
                    <a:pt x="333" y="377"/>
                    <a:pt x="344" y="377"/>
                  </a:cubicBezTo>
                  <a:lnTo>
                    <a:pt x="344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4" y="8"/>
                  </a:cubicBezTo>
                  <a:lnTo>
                    <a:pt x="664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192">
              <a:extLst>
                <a:ext uri="{FF2B5EF4-FFF2-40B4-BE49-F238E27FC236}">
                  <a16:creationId xmlns="" xmlns:a16="http://schemas.microsoft.com/office/drawing/2014/main" id="{D17C205E-3BA7-6840-B9DB-0A759C54E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163" y="2166938"/>
              <a:ext cx="517525" cy="517525"/>
            </a:xfrm>
            <a:custGeom>
              <a:avLst/>
              <a:gdLst>
                <a:gd name="T0" fmla="*/ 1276 w 1438"/>
                <a:gd name="T1" fmla="*/ 653 h 1438"/>
                <a:gd name="T2" fmla="*/ 751 w 1438"/>
                <a:gd name="T3" fmla="*/ 140 h 1438"/>
                <a:gd name="T4" fmla="*/ 743 w 1438"/>
                <a:gd name="T5" fmla="*/ 137 h 1438"/>
                <a:gd name="T6" fmla="*/ 653 w 1438"/>
                <a:gd name="T7" fmla="*/ 161 h 1438"/>
                <a:gd name="T8" fmla="*/ 522 w 1438"/>
                <a:gd name="T9" fmla="*/ 292 h 1438"/>
                <a:gd name="T10" fmla="*/ 358 w 1438"/>
                <a:gd name="T11" fmla="*/ 456 h 1438"/>
                <a:gd name="T12" fmla="*/ 194 w 1438"/>
                <a:gd name="T13" fmla="*/ 620 h 1438"/>
                <a:gd name="T14" fmla="*/ 137 w 1438"/>
                <a:gd name="T15" fmla="*/ 694 h 1438"/>
                <a:gd name="T16" fmla="*/ 137 w 1438"/>
                <a:gd name="T17" fmla="*/ 743 h 1438"/>
                <a:gd name="T18" fmla="*/ 293 w 1438"/>
                <a:gd name="T19" fmla="*/ 916 h 1438"/>
                <a:gd name="T20" fmla="*/ 456 w 1438"/>
                <a:gd name="T21" fmla="*/ 1079 h 1438"/>
                <a:gd name="T22" fmla="*/ 620 w 1438"/>
                <a:gd name="T23" fmla="*/ 1243 h 1438"/>
                <a:gd name="T24" fmla="*/ 694 w 1438"/>
                <a:gd name="T25" fmla="*/ 1301 h 1438"/>
                <a:gd name="T26" fmla="*/ 743 w 1438"/>
                <a:gd name="T27" fmla="*/ 1301 h 1438"/>
                <a:gd name="T28" fmla="*/ 784 w 1438"/>
                <a:gd name="T29" fmla="*/ 1276 h 1438"/>
                <a:gd name="T30" fmla="*/ 883 w 1438"/>
                <a:gd name="T31" fmla="*/ 1178 h 1438"/>
                <a:gd name="T32" fmla="*/ 981 w 1438"/>
                <a:gd name="T33" fmla="*/ 1079 h 1438"/>
                <a:gd name="T34" fmla="*/ 1079 w 1438"/>
                <a:gd name="T35" fmla="*/ 981 h 1438"/>
                <a:gd name="T36" fmla="*/ 1178 w 1438"/>
                <a:gd name="T37" fmla="*/ 883 h 1438"/>
                <a:gd name="T38" fmla="*/ 1276 w 1438"/>
                <a:gd name="T39" fmla="*/ 785 h 1438"/>
                <a:gd name="T40" fmla="*/ 1300 w 1438"/>
                <a:gd name="T41" fmla="*/ 743 h 1438"/>
                <a:gd name="T42" fmla="*/ 1407 w 1438"/>
                <a:gd name="T43" fmla="*/ 653 h 1438"/>
                <a:gd name="T44" fmla="*/ 1432 w 1438"/>
                <a:gd name="T45" fmla="*/ 743 h 1438"/>
                <a:gd name="T46" fmla="*/ 784 w 1438"/>
                <a:gd name="T47" fmla="*/ 1407 h 1438"/>
                <a:gd name="T48" fmla="*/ 751 w 1438"/>
                <a:gd name="T49" fmla="*/ 1428 h 1438"/>
                <a:gd name="T50" fmla="*/ 694 w 1438"/>
                <a:gd name="T51" fmla="*/ 1432 h 1438"/>
                <a:gd name="T52" fmla="*/ 587 w 1438"/>
                <a:gd name="T53" fmla="*/ 1342 h 1438"/>
                <a:gd name="T54" fmla="*/ 424 w 1438"/>
                <a:gd name="T55" fmla="*/ 1178 h 1438"/>
                <a:gd name="T56" fmla="*/ 260 w 1438"/>
                <a:gd name="T57" fmla="*/ 1014 h 1438"/>
                <a:gd name="T58" fmla="*/ 96 w 1438"/>
                <a:gd name="T59" fmla="*/ 850 h 1438"/>
                <a:gd name="T60" fmla="*/ 30 w 1438"/>
                <a:gd name="T61" fmla="*/ 785 h 1438"/>
                <a:gd name="T62" fmla="*/ 5 w 1438"/>
                <a:gd name="T63" fmla="*/ 694 h 1438"/>
                <a:gd name="T64" fmla="*/ 63 w 1438"/>
                <a:gd name="T65" fmla="*/ 620 h 1438"/>
                <a:gd name="T66" fmla="*/ 162 w 1438"/>
                <a:gd name="T67" fmla="*/ 522 h 1438"/>
                <a:gd name="T68" fmla="*/ 260 w 1438"/>
                <a:gd name="T69" fmla="*/ 424 h 1438"/>
                <a:gd name="T70" fmla="*/ 358 w 1438"/>
                <a:gd name="T71" fmla="*/ 325 h 1438"/>
                <a:gd name="T72" fmla="*/ 456 w 1438"/>
                <a:gd name="T73" fmla="*/ 227 h 1438"/>
                <a:gd name="T74" fmla="*/ 555 w 1438"/>
                <a:gd name="T75" fmla="*/ 128 h 1438"/>
                <a:gd name="T76" fmla="*/ 653 w 1438"/>
                <a:gd name="T77" fmla="*/ 30 h 1438"/>
                <a:gd name="T78" fmla="*/ 694 w 1438"/>
                <a:gd name="T79" fmla="*/ 6 h 1438"/>
                <a:gd name="T80" fmla="*/ 751 w 1438"/>
                <a:gd name="T81" fmla="*/ 8 h 1438"/>
                <a:gd name="T82" fmla="*/ 817 w 1438"/>
                <a:gd name="T83" fmla="*/ 63 h 1438"/>
                <a:gd name="T84" fmla="*/ 915 w 1438"/>
                <a:gd name="T85" fmla="*/ 161 h 1438"/>
                <a:gd name="T86" fmla="*/ 1014 w 1438"/>
                <a:gd name="T87" fmla="*/ 260 h 1438"/>
                <a:gd name="T88" fmla="*/ 1112 w 1438"/>
                <a:gd name="T89" fmla="*/ 358 h 1438"/>
                <a:gd name="T90" fmla="*/ 1211 w 1438"/>
                <a:gd name="T91" fmla="*/ 456 h 1438"/>
                <a:gd name="T92" fmla="*/ 1309 w 1438"/>
                <a:gd name="T93" fmla="*/ 555 h 1438"/>
                <a:gd name="T94" fmla="*/ 1407 w 1438"/>
                <a:gd name="T95" fmla="*/ 653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8" h="1438">
                  <a:moveTo>
                    <a:pt x="1300" y="694"/>
                  </a:moveTo>
                  <a:lnTo>
                    <a:pt x="1300" y="694"/>
                  </a:lnTo>
                  <a:cubicBezTo>
                    <a:pt x="1295" y="677"/>
                    <a:pt x="1287" y="664"/>
                    <a:pt x="1276" y="653"/>
                  </a:cubicBezTo>
                  <a:lnTo>
                    <a:pt x="784" y="161"/>
                  </a:lnTo>
                  <a:lnTo>
                    <a:pt x="784" y="161"/>
                  </a:lnTo>
                  <a:cubicBezTo>
                    <a:pt x="776" y="153"/>
                    <a:pt x="764" y="146"/>
                    <a:pt x="751" y="140"/>
                  </a:cubicBezTo>
                  <a:lnTo>
                    <a:pt x="751" y="140"/>
                  </a:lnTo>
                  <a:cubicBezTo>
                    <a:pt x="749" y="139"/>
                    <a:pt x="746" y="138"/>
                    <a:pt x="743" y="137"/>
                  </a:cubicBezTo>
                  <a:lnTo>
                    <a:pt x="743" y="137"/>
                  </a:lnTo>
                  <a:cubicBezTo>
                    <a:pt x="727" y="131"/>
                    <a:pt x="711" y="131"/>
                    <a:pt x="694" y="137"/>
                  </a:cubicBezTo>
                  <a:lnTo>
                    <a:pt x="694" y="137"/>
                  </a:lnTo>
                  <a:cubicBezTo>
                    <a:pt x="678" y="143"/>
                    <a:pt x="665" y="150"/>
                    <a:pt x="653" y="161"/>
                  </a:cubicBezTo>
                  <a:lnTo>
                    <a:pt x="587" y="227"/>
                  </a:lnTo>
                  <a:lnTo>
                    <a:pt x="555" y="260"/>
                  </a:lnTo>
                  <a:lnTo>
                    <a:pt x="522" y="292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6"/>
                  </a:lnTo>
                  <a:lnTo>
                    <a:pt x="260" y="555"/>
                  </a:lnTo>
                  <a:lnTo>
                    <a:pt x="227" y="588"/>
                  </a:lnTo>
                  <a:lnTo>
                    <a:pt x="194" y="620"/>
                  </a:lnTo>
                  <a:lnTo>
                    <a:pt x="162" y="653"/>
                  </a:lnTo>
                  <a:lnTo>
                    <a:pt x="162" y="653"/>
                  </a:lnTo>
                  <a:cubicBezTo>
                    <a:pt x="151" y="664"/>
                    <a:pt x="142" y="677"/>
                    <a:pt x="137" y="694"/>
                  </a:cubicBezTo>
                  <a:lnTo>
                    <a:pt x="137" y="694"/>
                  </a:lnTo>
                  <a:cubicBezTo>
                    <a:pt x="132" y="711"/>
                    <a:pt x="132" y="727"/>
                    <a:pt x="137" y="743"/>
                  </a:cubicBezTo>
                  <a:lnTo>
                    <a:pt x="137" y="743"/>
                  </a:lnTo>
                  <a:cubicBezTo>
                    <a:pt x="142" y="760"/>
                    <a:pt x="151" y="773"/>
                    <a:pt x="162" y="785"/>
                  </a:cubicBezTo>
                  <a:lnTo>
                    <a:pt x="260" y="883"/>
                  </a:lnTo>
                  <a:lnTo>
                    <a:pt x="293" y="916"/>
                  </a:lnTo>
                  <a:lnTo>
                    <a:pt x="325" y="948"/>
                  </a:lnTo>
                  <a:lnTo>
                    <a:pt x="424" y="1047"/>
                  </a:lnTo>
                  <a:lnTo>
                    <a:pt x="456" y="1079"/>
                  </a:lnTo>
                  <a:lnTo>
                    <a:pt x="489" y="1112"/>
                  </a:lnTo>
                  <a:lnTo>
                    <a:pt x="587" y="1210"/>
                  </a:lnTo>
                  <a:lnTo>
                    <a:pt x="620" y="1243"/>
                  </a:lnTo>
                  <a:lnTo>
                    <a:pt x="653" y="1276"/>
                  </a:lnTo>
                  <a:lnTo>
                    <a:pt x="653" y="1276"/>
                  </a:lnTo>
                  <a:cubicBezTo>
                    <a:pt x="665" y="1287"/>
                    <a:pt x="678" y="1295"/>
                    <a:pt x="694" y="1301"/>
                  </a:cubicBezTo>
                  <a:lnTo>
                    <a:pt x="694" y="1301"/>
                  </a:lnTo>
                  <a:cubicBezTo>
                    <a:pt x="711" y="1306"/>
                    <a:pt x="727" y="1306"/>
                    <a:pt x="743" y="1301"/>
                  </a:cubicBezTo>
                  <a:lnTo>
                    <a:pt x="743" y="1301"/>
                  </a:lnTo>
                  <a:cubicBezTo>
                    <a:pt x="746" y="1300"/>
                    <a:pt x="749" y="1298"/>
                    <a:pt x="751" y="1297"/>
                  </a:cubicBezTo>
                  <a:lnTo>
                    <a:pt x="751" y="1297"/>
                  </a:lnTo>
                  <a:cubicBezTo>
                    <a:pt x="764" y="1292"/>
                    <a:pt x="776" y="1285"/>
                    <a:pt x="784" y="1276"/>
                  </a:cubicBezTo>
                  <a:lnTo>
                    <a:pt x="817" y="1243"/>
                  </a:lnTo>
                  <a:lnTo>
                    <a:pt x="850" y="1210"/>
                  </a:lnTo>
                  <a:lnTo>
                    <a:pt x="883" y="1178"/>
                  </a:lnTo>
                  <a:lnTo>
                    <a:pt x="915" y="1144"/>
                  </a:lnTo>
                  <a:lnTo>
                    <a:pt x="948" y="1112"/>
                  </a:lnTo>
                  <a:lnTo>
                    <a:pt x="981" y="1079"/>
                  </a:lnTo>
                  <a:lnTo>
                    <a:pt x="1014" y="1047"/>
                  </a:lnTo>
                  <a:lnTo>
                    <a:pt x="1047" y="1014"/>
                  </a:lnTo>
                  <a:lnTo>
                    <a:pt x="1079" y="981"/>
                  </a:lnTo>
                  <a:lnTo>
                    <a:pt x="1112" y="948"/>
                  </a:lnTo>
                  <a:lnTo>
                    <a:pt x="1145" y="916"/>
                  </a:lnTo>
                  <a:lnTo>
                    <a:pt x="1178" y="883"/>
                  </a:lnTo>
                  <a:lnTo>
                    <a:pt x="1211" y="850"/>
                  </a:lnTo>
                  <a:lnTo>
                    <a:pt x="1243" y="817"/>
                  </a:lnTo>
                  <a:lnTo>
                    <a:pt x="1276" y="785"/>
                  </a:lnTo>
                  <a:lnTo>
                    <a:pt x="1276" y="785"/>
                  </a:lnTo>
                  <a:cubicBezTo>
                    <a:pt x="1287" y="773"/>
                    <a:pt x="1295" y="760"/>
                    <a:pt x="1300" y="743"/>
                  </a:cubicBezTo>
                  <a:lnTo>
                    <a:pt x="1300" y="743"/>
                  </a:lnTo>
                  <a:cubicBezTo>
                    <a:pt x="1306" y="727"/>
                    <a:pt x="1306" y="711"/>
                    <a:pt x="1300" y="694"/>
                  </a:cubicBezTo>
                  <a:close/>
                  <a:moveTo>
                    <a:pt x="1407" y="653"/>
                  </a:moveTo>
                  <a:lnTo>
                    <a:pt x="1407" y="653"/>
                  </a:lnTo>
                  <a:cubicBezTo>
                    <a:pt x="1418" y="664"/>
                    <a:pt x="1426" y="677"/>
                    <a:pt x="1432" y="694"/>
                  </a:cubicBezTo>
                  <a:lnTo>
                    <a:pt x="1432" y="694"/>
                  </a:lnTo>
                  <a:cubicBezTo>
                    <a:pt x="1437" y="711"/>
                    <a:pt x="1437" y="727"/>
                    <a:pt x="1432" y="743"/>
                  </a:cubicBezTo>
                  <a:lnTo>
                    <a:pt x="1432" y="743"/>
                  </a:lnTo>
                  <a:cubicBezTo>
                    <a:pt x="1426" y="760"/>
                    <a:pt x="1418" y="773"/>
                    <a:pt x="1407" y="785"/>
                  </a:cubicBezTo>
                  <a:lnTo>
                    <a:pt x="784" y="1407"/>
                  </a:lnTo>
                  <a:lnTo>
                    <a:pt x="784" y="1407"/>
                  </a:lnTo>
                  <a:cubicBezTo>
                    <a:pt x="776" y="1416"/>
                    <a:pt x="764" y="1423"/>
                    <a:pt x="751" y="1428"/>
                  </a:cubicBezTo>
                  <a:lnTo>
                    <a:pt x="751" y="1428"/>
                  </a:lnTo>
                  <a:cubicBezTo>
                    <a:pt x="749" y="1429"/>
                    <a:pt x="746" y="1431"/>
                    <a:pt x="743" y="1432"/>
                  </a:cubicBezTo>
                  <a:lnTo>
                    <a:pt x="743" y="1432"/>
                  </a:lnTo>
                  <a:cubicBezTo>
                    <a:pt x="727" y="1437"/>
                    <a:pt x="711" y="1437"/>
                    <a:pt x="694" y="1432"/>
                  </a:cubicBezTo>
                  <a:lnTo>
                    <a:pt x="694" y="1432"/>
                  </a:lnTo>
                  <a:cubicBezTo>
                    <a:pt x="678" y="1426"/>
                    <a:pt x="665" y="1418"/>
                    <a:pt x="653" y="1407"/>
                  </a:cubicBezTo>
                  <a:lnTo>
                    <a:pt x="587" y="1342"/>
                  </a:lnTo>
                  <a:lnTo>
                    <a:pt x="555" y="1308"/>
                  </a:lnTo>
                  <a:lnTo>
                    <a:pt x="522" y="1276"/>
                  </a:lnTo>
                  <a:lnTo>
                    <a:pt x="424" y="1178"/>
                  </a:lnTo>
                  <a:lnTo>
                    <a:pt x="391" y="1144"/>
                  </a:lnTo>
                  <a:lnTo>
                    <a:pt x="358" y="1112"/>
                  </a:lnTo>
                  <a:lnTo>
                    <a:pt x="260" y="1014"/>
                  </a:lnTo>
                  <a:lnTo>
                    <a:pt x="227" y="981"/>
                  </a:lnTo>
                  <a:lnTo>
                    <a:pt x="194" y="948"/>
                  </a:lnTo>
                  <a:lnTo>
                    <a:pt x="96" y="850"/>
                  </a:lnTo>
                  <a:lnTo>
                    <a:pt x="63" y="817"/>
                  </a:lnTo>
                  <a:lnTo>
                    <a:pt x="30" y="785"/>
                  </a:lnTo>
                  <a:lnTo>
                    <a:pt x="30" y="785"/>
                  </a:lnTo>
                  <a:cubicBezTo>
                    <a:pt x="20" y="773"/>
                    <a:pt x="11" y="760"/>
                    <a:pt x="5" y="743"/>
                  </a:cubicBezTo>
                  <a:lnTo>
                    <a:pt x="5" y="743"/>
                  </a:lnTo>
                  <a:cubicBezTo>
                    <a:pt x="0" y="727"/>
                    <a:pt x="0" y="711"/>
                    <a:pt x="5" y="694"/>
                  </a:cubicBezTo>
                  <a:lnTo>
                    <a:pt x="5" y="694"/>
                  </a:lnTo>
                  <a:cubicBezTo>
                    <a:pt x="11" y="677"/>
                    <a:pt x="20" y="664"/>
                    <a:pt x="30" y="653"/>
                  </a:cubicBezTo>
                  <a:lnTo>
                    <a:pt x="63" y="620"/>
                  </a:lnTo>
                  <a:lnTo>
                    <a:pt x="96" y="588"/>
                  </a:lnTo>
                  <a:lnTo>
                    <a:pt x="129" y="555"/>
                  </a:lnTo>
                  <a:lnTo>
                    <a:pt x="162" y="522"/>
                  </a:lnTo>
                  <a:lnTo>
                    <a:pt x="194" y="489"/>
                  </a:lnTo>
                  <a:lnTo>
                    <a:pt x="227" y="456"/>
                  </a:lnTo>
                  <a:lnTo>
                    <a:pt x="260" y="424"/>
                  </a:lnTo>
                  <a:lnTo>
                    <a:pt x="293" y="391"/>
                  </a:lnTo>
                  <a:lnTo>
                    <a:pt x="325" y="358"/>
                  </a:lnTo>
                  <a:lnTo>
                    <a:pt x="358" y="325"/>
                  </a:lnTo>
                  <a:lnTo>
                    <a:pt x="391" y="292"/>
                  </a:lnTo>
                  <a:lnTo>
                    <a:pt x="424" y="260"/>
                  </a:lnTo>
                  <a:lnTo>
                    <a:pt x="456" y="227"/>
                  </a:lnTo>
                  <a:lnTo>
                    <a:pt x="489" y="194"/>
                  </a:lnTo>
                  <a:lnTo>
                    <a:pt x="522" y="161"/>
                  </a:lnTo>
                  <a:lnTo>
                    <a:pt x="555" y="128"/>
                  </a:lnTo>
                  <a:lnTo>
                    <a:pt x="587" y="96"/>
                  </a:lnTo>
                  <a:lnTo>
                    <a:pt x="620" y="63"/>
                  </a:lnTo>
                  <a:lnTo>
                    <a:pt x="653" y="30"/>
                  </a:lnTo>
                  <a:lnTo>
                    <a:pt x="653" y="30"/>
                  </a:lnTo>
                  <a:cubicBezTo>
                    <a:pt x="665" y="19"/>
                    <a:pt x="678" y="11"/>
                    <a:pt x="694" y="6"/>
                  </a:cubicBezTo>
                  <a:lnTo>
                    <a:pt x="694" y="6"/>
                  </a:lnTo>
                  <a:cubicBezTo>
                    <a:pt x="711" y="0"/>
                    <a:pt x="727" y="0"/>
                    <a:pt x="743" y="6"/>
                  </a:cubicBezTo>
                  <a:lnTo>
                    <a:pt x="743" y="6"/>
                  </a:lnTo>
                  <a:cubicBezTo>
                    <a:pt x="746" y="7"/>
                    <a:pt x="749" y="7"/>
                    <a:pt x="751" y="8"/>
                  </a:cubicBezTo>
                  <a:lnTo>
                    <a:pt x="751" y="8"/>
                  </a:lnTo>
                  <a:cubicBezTo>
                    <a:pt x="764" y="14"/>
                    <a:pt x="776" y="22"/>
                    <a:pt x="784" y="30"/>
                  </a:cubicBezTo>
                  <a:lnTo>
                    <a:pt x="817" y="63"/>
                  </a:lnTo>
                  <a:lnTo>
                    <a:pt x="850" y="96"/>
                  </a:lnTo>
                  <a:lnTo>
                    <a:pt x="883" y="128"/>
                  </a:lnTo>
                  <a:lnTo>
                    <a:pt x="915" y="161"/>
                  </a:lnTo>
                  <a:lnTo>
                    <a:pt x="948" y="194"/>
                  </a:lnTo>
                  <a:lnTo>
                    <a:pt x="981" y="227"/>
                  </a:lnTo>
                  <a:lnTo>
                    <a:pt x="1014" y="260"/>
                  </a:lnTo>
                  <a:lnTo>
                    <a:pt x="1047" y="292"/>
                  </a:lnTo>
                  <a:lnTo>
                    <a:pt x="1079" y="325"/>
                  </a:lnTo>
                  <a:lnTo>
                    <a:pt x="1112" y="358"/>
                  </a:lnTo>
                  <a:lnTo>
                    <a:pt x="1145" y="391"/>
                  </a:lnTo>
                  <a:lnTo>
                    <a:pt x="1178" y="424"/>
                  </a:lnTo>
                  <a:lnTo>
                    <a:pt x="1211" y="456"/>
                  </a:lnTo>
                  <a:lnTo>
                    <a:pt x="1243" y="489"/>
                  </a:lnTo>
                  <a:lnTo>
                    <a:pt x="1276" y="522"/>
                  </a:lnTo>
                  <a:lnTo>
                    <a:pt x="1309" y="555"/>
                  </a:lnTo>
                  <a:lnTo>
                    <a:pt x="1342" y="588"/>
                  </a:lnTo>
                  <a:lnTo>
                    <a:pt x="1375" y="620"/>
                  </a:lnTo>
                  <a:lnTo>
                    <a:pt x="1407" y="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195">
              <a:extLst>
                <a:ext uri="{FF2B5EF4-FFF2-40B4-BE49-F238E27FC236}">
                  <a16:creationId xmlns="" xmlns:a16="http://schemas.microsoft.com/office/drawing/2014/main" id="{FA90DD76-8652-1445-B28A-A3896CAA0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2260600"/>
              <a:ext cx="328612" cy="328613"/>
            </a:xfrm>
            <a:custGeom>
              <a:avLst/>
              <a:gdLst>
                <a:gd name="T0" fmla="*/ 776 w 913"/>
                <a:gd name="T1" fmla="*/ 432 h 914"/>
                <a:gd name="T2" fmla="*/ 718 w 913"/>
                <a:gd name="T3" fmla="*/ 358 h 914"/>
                <a:gd name="T4" fmla="*/ 652 w 913"/>
                <a:gd name="T5" fmla="*/ 293 h 914"/>
                <a:gd name="T6" fmla="*/ 521 w 913"/>
                <a:gd name="T7" fmla="*/ 162 h 914"/>
                <a:gd name="T8" fmla="*/ 488 w 913"/>
                <a:gd name="T9" fmla="*/ 140 h 914"/>
                <a:gd name="T10" fmla="*/ 480 w 913"/>
                <a:gd name="T11" fmla="*/ 137 h 914"/>
                <a:gd name="T12" fmla="*/ 431 w 913"/>
                <a:gd name="T13" fmla="*/ 137 h 914"/>
                <a:gd name="T14" fmla="*/ 390 w 913"/>
                <a:gd name="T15" fmla="*/ 162 h 914"/>
                <a:gd name="T16" fmla="*/ 324 w 913"/>
                <a:gd name="T17" fmla="*/ 227 h 914"/>
                <a:gd name="T18" fmla="*/ 259 w 913"/>
                <a:gd name="T19" fmla="*/ 293 h 914"/>
                <a:gd name="T20" fmla="*/ 193 w 913"/>
                <a:gd name="T21" fmla="*/ 358 h 914"/>
                <a:gd name="T22" fmla="*/ 161 w 913"/>
                <a:gd name="T23" fmla="*/ 391 h 914"/>
                <a:gd name="T24" fmla="*/ 136 w 913"/>
                <a:gd name="T25" fmla="*/ 432 h 914"/>
                <a:gd name="T26" fmla="*/ 136 w 913"/>
                <a:gd name="T27" fmla="*/ 481 h 914"/>
                <a:gd name="T28" fmla="*/ 390 w 913"/>
                <a:gd name="T29" fmla="*/ 752 h 914"/>
                <a:gd name="T30" fmla="*/ 431 w 913"/>
                <a:gd name="T31" fmla="*/ 776 h 914"/>
                <a:gd name="T32" fmla="*/ 480 w 913"/>
                <a:gd name="T33" fmla="*/ 776 h 914"/>
                <a:gd name="T34" fmla="*/ 488 w 913"/>
                <a:gd name="T35" fmla="*/ 773 h 914"/>
                <a:gd name="T36" fmla="*/ 521 w 913"/>
                <a:gd name="T37" fmla="*/ 752 h 914"/>
                <a:gd name="T38" fmla="*/ 620 w 913"/>
                <a:gd name="T39" fmla="*/ 654 h 914"/>
                <a:gd name="T40" fmla="*/ 751 w 913"/>
                <a:gd name="T41" fmla="*/ 523 h 914"/>
                <a:gd name="T42" fmla="*/ 776 w 913"/>
                <a:gd name="T43" fmla="*/ 481 h 914"/>
                <a:gd name="T44" fmla="*/ 776 w 913"/>
                <a:gd name="T45" fmla="*/ 432 h 914"/>
                <a:gd name="T46" fmla="*/ 907 w 913"/>
                <a:gd name="T47" fmla="*/ 432 h 914"/>
                <a:gd name="T48" fmla="*/ 907 w 913"/>
                <a:gd name="T49" fmla="*/ 481 h 914"/>
                <a:gd name="T50" fmla="*/ 849 w 913"/>
                <a:gd name="T51" fmla="*/ 555 h 914"/>
                <a:gd name="T52" fmla="*/ 718 w 913"/>
                <a:gd name="T53" fmla="*/ 686 h 914"/>
                <a:gd name="T54" fmla="*/ 652 w 913"/>
                <a:gd name="T55" fmla="*/ 752 h 914"/>
                <a:gd name="T56" fmla="*/ 521 w 913"/>
                <a:gd name="T57" fmla="*/ 882 h 914"/>
                <a:gd name="T58" fmla="*/ 488 w 913"/>
                <a:gd name="T59" fmla="*/ 904 h 914"/>
                <a:gd name="T60" fmla="*/ 480 w 913"/>
                <a:gd name="T61" fmla="*/ 907 h 914"/>
                <a:gd name="T62" fmla="*/ 431 w 913"/>
                <a:gd name="T63" fmla="*/ 907 h 914"/>
                <a:gd name="T64" fmla="*/ 390 w 913"/>
                <a:gd name="T65" fmla="*/ 882 h 914"/>
                <a:gd name="T66" fmla="*/ 324 w 913"/>
                <a:gd name="T67" fmla="*/ 817 h 914"/>
                <a:gd name="T68" fmla="*/ 259 w 913"/>
                <a:gd name="T69" fmla="*/ 752 h 914"/>
                <a:gd name="T70" fmla="*/ 193 w 913"/>
                <a:gd name="T71" fmla="*/ 686 h 914"/>
                <a:gd name="T72" fmla="*/ 128 w 913"/>
                <a:gd name="T73" fmla="*/ 621 h 914"/>
                <a:gd name="T74" fmla="*/ 62 w 913"/>
                <a:gd name="T75" fmla="*/ 555 h 914"/>
                <a:gd name="T76" fmla="*/ 30 w 913"/>
                <a:gd name="T77" fmla="*/ 523 h 914"/>
                <a:gd name="T78" fmla="*/ 5 w 913"/>
                <a:gd name="T79" fmla="*/ 481 h 914"/>
                <a:gd name="T80" fmla="*/ 5 w 913"/>
                <a:gd name="T81" fmla="*/ 432 h 914"/>
                <a:gd name="T82" fmla="*/ 62 w 913"/>
                <a:gd name="T83" fmla="*/ 358 h 914"/>
                <a:gd name="T84" fmla="*/ 193 w 913"/>
                <a:gd name="T85" fmla="*/ 227 h 914"/>
                <a:gd name="T86" fmla="*/ 324 w 913"/>
                <a:gd name="T87" fmla="*/ 96 h 914"/>
                <a:gd name="T88" fmla="*/ 390 w 913"/>
                <a:gd name="T89" fmla="*/ 30 h 914"/>
                <a:gd name="T90" fmla="*/ 431 w 913"/>
                <a:gd name="T91" fmla="*/ 6 h 914"/>
                <a:gd name="T92" fmla="*/ 480 w 913"/>
                <a:gd name="T93" fmla="*/ 6 h 914"/>
                <a:gd name="T94" fmla="*/ 488 w 913"/>
                <a:gd name="T95" fmla="*/ 9 h 914"/>
                <a:gd name="T96" fmla="*/ 521 w 913"/>
                <a:gd name="T97" fmla="*/ 30 h 914"/>
                <a:gd name="T98" fmla="*/ 587 w 913"/>
                <a:gd name="T99" fmla="*/ 96 h 914"/>
                <a:gd name="T100" fmla="*/ 652 w 913"/>
                <a:gd name="T101" fmla="*/ 162 h 914"/>
                <a:gd name="T102" fmla="*/ 718 w 913"/>
                <a:gd name="T103" fmla="*/ 227 h 914"/>
                <a:gd name="T104" fmla="*/ 784 w 913"/>
                <a:gd name="T105" fmla="*/ 293 h 914"/>
                <a:gd name="T106" fmla="*/ 849 w 913"/>
                <a:gd name="T107" fmla="*/ 358 h 914"/>
                <a:gd name="T108" fmla="*/ 882 w 913"/>
                <a:gd name="T109" fmla="*/ 391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3" h="914">
                  <a:moveTo>
                    <a:pt x="776" y="432"/>
                  </a:moveTo>
                  <a:lnTo>
                    <a:pt x="776" y="432"/>
                  </a:lnTo>
                  <a:cubicBezTo>
                    <a:pt x="770" y="415"/>
                    <a:pt x="761" y="402"/>
                    <a:pt x="751" y="391"/>
                  </a:cubicBezTo>
                  <a:lnTo>
                    <a:pt x="718" y="358"/>
                  </a:lnTo>
                  <a:lnTo>
                    <a:pt x="685" y="326"/>
                  </a:lnTo>
                  <a:lnTo>
                    <a:pt x="652" y="293"/>
                  </a:lnTo>
                  <a:lnTo>
                    <a:pt x="554" y="194"/>
                  </a:lnTo>
                  <a:lnTo>
                    <a:pt x="521" y="162"/>
                  </a:lnTo>
                  <a:lnTo>
                    <a:pt x="521" y="162"/>
                  </a:lnTo>
                  <a:cubicBezTo>
                    <a:pt x="513" y="152"/>
                    <a:pt x="501" y="146"/>
                    <a:pt x="488" y="140"/>
                  </a:cubicBezTo>
                  <a:lnTo>
                    <a:pt x="488" y="140"/>
                  </a:lnTo>
                  <a:cubicBezTo>
                    <a:pt x="486" y="139"/>
                    <a:pt x="483" y="138"/>
                    <a:pt x="480" y="137"/>
                  </a:cubicBezTo>
                  <a:lnTo>
                    <a:pt x="480" y="137"/>
                  </a:lnTo>
                  <a:cubicBezTo>
                    <a:pt x="464" y="132"/>
                    <a:pt x="448" y="132"/>
                    <a:pt x="431" y="137"/>
                  </a:cubicBezTo>
                  <a:lnTo>
                    <a:pt x="431" y="137"/>
                  </a:lnTo>
                  <a:cubicBezTo>
                    <a:pt x="415" y="142"/>
                    <a:pt x="402" y="151"/>
                    <a:pt x="390" y="162"/>
                  </a:cubicBezTo>
                  <a:lnTo>
                    <a:pt x="357" y="194"/>
                  </a:lnTo>
                  <a:lnTo>
                    <a:pt x="324" y="227"/>
                  </a:lnTo>
                  <a:lnTo>
                    <a:pt x="292" y="260"/>
                  </a:lnTo>
                  <a:lnTo>
                    <a:pt x="259" y="293"/>
                  </a:lnTo>
                  <a:lnTo>
                    <a:pt x="226" y="326"/>
                  </a:lnTo>
                  <a:lnTo>
                    <a:pt x="193" y="358"/>
                  </a:lnTo>
                  <a:lnTo>
                    <a:pt x="161" y="391"/>
                  </a:lnTo>
                  <a:lnTo>
                    <a:pt x="161" y="391"/>
                  </a:lnTo>
                  <a:cubicBezTo>
                    <a:pt x="150" y="402"/>
                    <a:pt x="142" y="415"/>
                    <a:pt x="136" y="432"/>
                  </a:cubicBezTo>
                  <a:lnTo>
                    <a:pt x="136" y="432"/>
                  </a:lnTo>
                  <a:cubicBezTo>
                    <a:pt x="131" y="449"/>
                    <a:pt x="131" y="465"/>
                    <a:pt x="136" y="481"/>
                  </a:cubicBezTo>
                  <a:lnTo>
                    <a:pt x="136" y="481"/>
                  </a:lnTo>
                  <a:cubicBezTo>
                    <a:pt x="142" y="498"/>
                    <a:pt x="150" y="511"/>
                    <a:pt x="161" y="523"/>
                  </a:cubicBezTo>
                  <a:lnTo>
                    <a:pt x="390" y="752"/>
                  </a:lnTo>
                  <a:lnTo>
                    <a:pt x="390" y="752"/>
                  </a:lnTo>
                  <a:cubicBezTo>
                    <a:pt x="402" y="763"/>
                    <a:pt x="415" y="771"/>
                    <a:pt x="431" y="776"/>
                  </a:cubicBezTo>
                  <a:lnTo>
                    <a:pt x="431" y="776"/>
                  </a:lnTo>
                  <a:cubicBezTo>
                    <a:pt x="448" y="782"/>
                    <a:pt x="464" y="782"/>
                    <a:pt x="480" y="776"/>
                  </a:cubicBezTo>
                  <a:lnTo>
                    <a:pt x="480" y="776"/>
                  </a:lnTo>
                  <a:cubicBezTo>
                    <a:pt x="483" y="776"/>
                    <a:pt x="486" y="775"/>
                    <a:pt x="488" y="773"/>
                  </a:cubicBezTo>
                  <a:lnTo>
                    <a:pt x="488" y="773"/>
                  </a:lnTo>
                  <a:cubicBezTo>
                    <a:pt x="501" y="768"/>
                    <a:pt x="513" y="761"/>
                    <a:pt x="521" y="752"/>
                  </a:cubicBezTo>
                  <a:lnTo>
                    <a:pt x="587" y="686"/>
                  </a:lnTo>
                  <a:lnTo>
                    <a:pt x="620" y="654"/>
                  </a:lnTo>
                  <a:lnTo>
                    <a:pt x="652" y="621"/>
                  </a:lnTo>
                  <a:lnTo>
                    <a:pt x="751" y="523"/>
                  </a:lnTo>
                  <a:lnTo>
                    <a:pt x="751" y="523"/>
                  </a:lnTo>
                  <a:cubicBezTo>
                    <a:pt x="761" y="511"/>
                    <a:pt x="770" y="498"/>
                    <a:pt x="776" y="481"/>
                  </a:cubicBezTo>
                  <a:lnTo>
                    <a:pt x="776" y="481"/>
                  </a:lnTo>
                  <a:cubicBezTo>
                    <a:pt x="781" y="465"/>
                    <a:pt x="781" y="449"/>
                    <a:pt x="776" y="432"/>
                  </a:cubicBezTo>
                  <a:close/>
                  <a:moveTo>
                    <a:pt x="907" y="432"/>
                  </a:moveTo>
                  <a:lnTo>
                    <a:pt x="907" y="432"/>
                  </a:lnTo>
                  <a:cubicBezTo>
                    <a:pt x="912" y="449"/>
                    <a:pt x="912" y="465"/>
                    <a:pt x="907" y="481"/>
                  </a:cubicBezTo>
                  <a:lnTo>
                    <a:pt x="907" y="481"/>
                  </a:lnTo>
                  <a:cubicBezTo>
                    <a:pt x="901" y="498"/>
                    <a:pt x="893" y="511"/>
                    <a:pt x="882" y="523"/>
                  </a:cubicBezTo>
                  <a:lnTo>
                    <a:pt x="849" y="555"/>
                  </a:lnTo>
                  <a:lnTo>
                    <a:pt x="816" y="588"/>
                  </a:lnTo>
                  <a:lnTo>
                    <a:pt x="718" y="686"/>
                  </a:lnTo>
                  <a:lnTo>
                    <a:pt x="685" y="719"/>
                  </a:lnTo>
                  <a:lnTo>
                    <a:pt x="652" y="752"/>
                  </a:lnTo>
                  <a:lnTo>
                    <a:pt x="554" y="850"/>
                  </a:lnTo>
                  <a:lnTo>
                    <a:pt x="521" y="882"/>
                  </a:lnTo>
                  <a:lnTo>
                    <a:pt x="521" y="882"/>
                  </a:lnTo>
                  <a:cubicBezTo>
                    <a:pt x="513" y="892"/>
                    <a:pt x="501" y="899"/>
                    <a:pt x="488" y="904"/>
                  </a:cubicBezTo>
                  <a:lnTo>
                    <a:pt x="488" y="904"/>
                  </a:lnTo>
                  <a:cubicBezTo>
                    <a:pt x="486" y="906"/>
                    <a:pt x="483" y="907"/>
                    <a:pt x="480" y="907"/>
                  </a:cubicBezTo>
                  <a:lnTo>
                    <a:pt x="480" y="907"/>
                  </a:lnTo>
                  <a:cubicBezTo>
                    <a:pt x="464" y="913"/>
                    <a:pt x="448" y="913"/>
                    <a:pt x="431" y="907"/>
                  </a:cubicBezTo>
                  <a:lnTo>
                    <a:pt x="431" y="907"/>
                  </a:lnTo>
                  <a:cubicBezTo>
                    <a:pt x="415" y="902"/>
                    <a:pt x="402" y="894"/>
                    <a:pt x="390" y="882"/>
                  </a:cubicBezTo>
                  <a:lnTo>
                    <a:pt x="357" y="850"/>
                  </a:lnTo>
                  <a:lnTo>
                    <a:pt x="324" y="817"/>
                  </a:lnTo>
                  <a:lnTo>
                    <a:pt x="292" y="785"/>
                  </a:lnTo>
                  <a:lnTo>
                    <a:pt x="259" y="752"/>
                  </a:lnTo>
                  <a:lnTo>
                    <a:pt x="226" y="719"/>
                  </a:lnTo>
                  <a:lnTo>
                    <a:pt x="193" y="686"/>
                  </a:lnTo>
                  <a:lnTo>
                    <a:pt x="161" y="654"/>
                  </a:lnTo>
                  <a:lnTo>
                    <a:pt x="128" y="621"/>
                  </a:lnTo>
                  <a:lnTo>
                    <a:pt x="95" y="588"/>
                  </a:lnTo>
                  <a:lnTo>
                    <a:pt x="62" y="555"/>
                  </a:lnTo>
                  <a:lnTo>
                    <a:pt x="30" y="523"/>
                  </a:lnTo>
                  <a:lnTo>
                    <a:pt x="30" y="523"/>
                  </a:lnTo>
                  <a:cubicBezTo>
                    <a:pt x="19" y="511"/>
                    <a:pt x="11" y="498"/>
                    <a:pt x="5" y="481"/>
                  </a:cubicBezTo>
                  <a:lnTo>
                    <a:pt x="5" y="481"/>
                  </a:lnTo>
                  <a:cubicBezTo>
                    <a:pt x="0" y="465"/>
                    <a:pt x="0" y="449"/>
                    <a:pt x="5" y="432"/>
                  </a:cubicBezTo>
                  <a:lnTo>
                    <a:pt x="5" y="432"/>
                  </a:lnTo>
                  <a:cubicBezTo>
                    <a:pt x="11" y="415"/>
                    <a:pt x="19" y="402"/>
                    <a:pt x="30" y="391"/>
                  </a:cubicBezTo>
                  <a:lnTo>
                    <a:pt x="62" y="358"/>
                  </a:lnTo>
                  <a:lnTo>
                    <a:pt x="161" y="260"/>
                  </a:lnTo>
                  <a:lnTo>
                    <a:pt x="193" y="227"/>
                  </a:lnTo>
                  <a:lnTo>
                    <a:pt x="226" y="194"/>
                  </a:lnTo>
                  <a:lnTo>
                    <a:pt x="324" y="96"/>
                  </a:lnTo>
                  <a:lnTo>
                    <a:pt x="357" y="63"/>
                  </a:lnTo>
                  <a:lnTo>
                    <a:pt x="390" y="30"/>
                  </a:lnTo>
                  <a:lnTo>
                    <a:pt x="390" y="30"/>
                  </a:lnTo>
                  <a:cubicBezTo>
                    <a:pt x="402" y="20"/>
                    <a:pt x="415" y="11"/>
                    <a:pt x="431" y="6"/>
                  </a:cubicBezTo>
                  <a:lnTo>
                    <a:pt x="431" y="6"/>
                  </a:lnTo>
                  <a:cubicBezTo>
                    <a:pt x="448" y="0"/>
                    <a:pt x="464" y="0"/>
                    <a:pt x="480" y="6"/>
                  </a:cubicBezTo>
                  <a:lnTo>
                    <a:pt x="480" y="6"/>
                  </a:lnTo>
                  <a:cubicBezTo>
                    <a:pt x="483" y="7"/>
                    <a:pt x="486" y="8"/>
                    <a:pt x="488" y="9"/>
                  </a:cubicBezTo>
                  <a:lnTo>
                    <a:pt x="488" y="9"/>
                  </a:lnTo>
                  <a:cubicBezTo>
                    <a:pt x="501" y="15"/>
                    <a:pt x="513" y="21"/>
                    <a:pt x="521" y="30"/>
                  </a:cubicBezTo>
                  <a:lnTo>
                    <a:pt x="554" y="63"/>
                  </a:lnTo>
                  <a:lnTo>
                    <a:pt x="587" y="96"/>
                  </a:lnTo>
                  <a:lnTo>
                    <a:pt x="620" y="129"/>
                  </a:lnTo>
                  <a:lnTo>
                    <a:pt x="652" y="162"/>
                  </a:lnTo>
                  <a:lnTo>
                    <a:pt x="685" y="194"/>
                  </a:lnTo>
                  <a:lnTo>
                    <a:pt x="718" y="227"/>
                  </a:lnTo>
                  <a:lnTo>
                    <a:pt x="751" y="260"/>
                  </a:lnTo>
                  <a:lnTo>
                    <a:pt x="784" y="293"/>
                  </a:lnTo>
                  <a:lnTo>
                    <a:pt x="816" y="326"/>
                  </a:lnTo>
                  <a:lnTo>
                    <a:pt x="849" y="358"/>
                  </a:lnTo>
                  <a:lnTo>
                    <a:pt x="882" y="391"/>
                  </a:lnTo>
                  <a:lnTo>
                    <a:pt x="882" y="391"/>
                  </a:lnTo>
                  <a:cubicBezTo>
                    <a:pt x="893" y="402"/>
                    <a:pt x="901" y="415"/>
                    <a:pt x="907" y="4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196">
              <a:extLst>
                <a:ext uri="{FF2B5EF4-FFF2-40B4-BE49-F238E27FC236}">
                  <a16:creationId xmlns="" xmlns:a16="http://schemas.microsoft.com/office/drawing/2014/main" id="{50E60DA0-3D9E-C64A-A849-394B7AC88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538" y="2284413"/>
              <a:ext cx="247650" cy="284162"/>
            </a:xfrm>
            <a:custGeom>
              <a:avLst/>
              <a:gdLst>
                <a:gd name="T0" fmla="*/ 664 w 689"/>
                <a:gd name="T1" fmla="*/ 778 h 788"/>
                <a:gd name="T2" fmla="*/ 664 w 689"/>
                <a:gd name="T3" fmla="*/ 778 h 788"/>
                <a:gd name="T4" fmla="*/ 688 w 689"/>
                <a:gd name="T5" fmla="*/ 754 h 788"/>
                <a:gd name="T6" fmla="*/ 688 w 689"/>
                <a:gd name="T7" fmla="*/ 754 h 788"/>
                <a:gd name="T8" fmla="*/ 672 w 689"/>
                <a:gd name="T9" fmla="*/ 722 h 788"/>
                <a:gd name="T10" fmla="*/ 639 w 689"/>
                <a:gd name="T11" fmla="*/ 689 h 788"/>
                <a:gd name="T12" fmla="*/ 606 w 689"/>
                <a:gd name="T13" fmla="*/ 656 h 788"/>
                <a:gd name="T14" fmla="*/ 573 w 689"/>
                <a:gd name="T15" fmla="*/ 623 h 788"/>
                <a:gd name="T16" fmla="*/ 540 w 689"/>
                <a:gd name="T17" fmla="*/ 591 h 788"/>
                <a:gd name="T18" fmla="*/ 508 w 689"/>
                <a:gd name="T19" fmla="*/ 558 h 788"/>
                <a:gd name="T20" fmla="*/ 475 w 689"/>
                <a:gd name="T21" fmla="*/ 525 h 788"/>
                <a:gd name="T22" fmla="*/ 442 w 689"/>
                <a:gd name="T23" fmla="*/ 492 h 788"/>
                <a:gd name="T24" fmla="*/ 410 w 689"/>
                <a:gd name="T25" fmla="*/ 460 h 788"/>
                <a:gd name="T26" fmla="*/ 410 w 689"/>
                <a:gd name="T27" fmla="*/ 460 h 788"/>
                <a:gd name="T28" fmla="*/ 385 w 689"/>
                <a:gd name="T29" fmla="*/ 418 h 788"/>
                <a:gd name="T30" fmla="*/ 385 w 689"/>
                <a:gd name="T31" fmla="*/ 418 h 788"/>
                <a:gd name="T32" fmla="*/ 385 w 689"/>
                <a:gd name="T33" fmla="*/ 369 h 788"/>
                <a:gd name="T34" fmla="*/ 385 w 689"/>
                <a:gd name="T35" fmla="*/ 369 h 788"/>
                <a:gd name="T36" fmla="*/ 410 w 689"/>
                <a:gd name="T37" fmla="*/ 328 h 788"/>
                <a:gd name="T38" fmla="*/ 672 w 689"/>
                <a:gd name="T39" fmla="*/ 66 h 788"/>
                <a:gd name="T40" fmla="*/ 672 w 689"/>
                <a:gd name="T41" fmla="*/ 66 h 788"/>
                <a:gd name="T42" fmla="*/ 688 w 689"/>
                <a:gd name="T43" fmla="*/ 33 h 788"/>
                <a:gd name="T44" fmla="*/ 688 w 689"/>
                <a:gd name="T45" fmla="*/ 33 h 788"/>
                <a:gd name="T46" fmla="*/ 664 w 689"/>
                <a:gd name="T47" fmla="*/ 8 h 788"/>
                <a:gd name="T48" fmla="*/ 664 w 689"/>
                <a:gd name="T49" fmla="*/ 8 h 788"/>
                <a:gd name="T50" fmla="*/ 606 w 689"/>
                <a:gd name="T51" fmla="*/ 0 h 788"/>
                <a:gd name="T52" fmla="*/ 82 w 689"/>
                <a:gd name="T53" fmla="*/ 0 h 788"/>
                <a:gd name="T54" fmla="*/ 82 w 689"/>
                <a:gd name="T55" fmla="*/ 0 h 788"/>
                <a:gd name="T56" fmla="*/ 24 w 689"/>
                <a:gd name="T57" fmla="*/ 8 h 788"/>
                <a:gd name="T58" fmla="*/ 24 w 689"/>
                <a:gd name="T59" fmla="*/ 8 h 788"/>
                <a:gd name="T60" fmla="*/ 0 w 689"/>
                <a:gd name="T61" fmla="*/ 33 h 788"/>
                <a:gd name="T62" fmla="*/ 0 w 689"/>
                <a:gd name="T63" fmla="*/ 33 h 788"/>
                <a:gd name="T64" fmla="*/ 17 w 689"/>
                <a:gd name="T65" fmla="*/ 66 h 788"/>
                <a:gd name="T66" fmla="*/ 49 w 689"/>
                <a:gd name="T67" fmla="*/ 99 h 788"/>
                <a:gd name="T68" fmla="*/ 82 w 689"/>
                <a:gd name="T69" fmla="*/ 131 h 788"/>
                <a:gd name="T70" fmla="*/ 115 w 689"/>
                <a:gd name="T71" fmla="*/ 164 h 788"/>
                <a:gd name="T72" fmla="*/ 147 w 689"/>
                <a:gd name="T73" fmla="*/ 197 h 788"/>
                <a:gd name="T74" fmla="*/ 180 w 689"/>
                <a:gd name="T75" fmla="*/ 230 h 788"/>
                <a:gd name="T76" fmla="*/ 213 w 689"/>
                <a:gd name="T77" fmla="*/ 263 h 788"/>
                <a:gd name="T78" fmla="*/ 246 w 689"/>
                <a:gd name="T79" fmla="*/ 296 h 788"/>
                <a:gd name="T80" fmla="*/ 279 w 689"/>
                <a:gd name="T81" fmla="*/ 328 h 788"/>
                <a:gd name="T82" fmla="*/ 279 w 689"/>
                <a:gd name="T83" fmla="*/ 328 h 788"/>
                <a:gd name="T84" fmla="*/ 303 w 689"/>
                <a:gd name="T85" fmla="*/ 369 h 788"/>
                <a:gd name="T86" fmla="*/ 303 w 689"/>
                <a:gd name="T87" fmla="*/ 369 h 788"/>
                <a:gd name="T88" fmla="*/ 303 w 689"/>
                <a:gd name="T89" fmla="*/ 418 h 788"/>
                <a:gd name="T90" fmla="*/ 303 w 689"/>
                <a:gd name="T91" fmla="*/ 418 h 788"/>
                <a:gd name="T92" fmla="*/ 279 w 689"/>
                <a:gd name="T93" fmla="*/ 460 h 788"/>
                <a:gd name="T94" fmla="*/ 17 w 689"/>
                <a:gd name="T95" fmla="*/ 722 h 788"/>
                <a:gd name="T96" fmla="*/ 17 w 689"/>
                <a:gd name="T97" fmla="*/ 722 h 788"/>
                <a:gd name="T98" fmla="*/ 0 w 689"/>
                <a:gd name="T99" fmla="*/ 754 h 788"/>
                <a:gd name="T100" fmla="*/ 0 w 689"/>
                <a:gd name="T101" fmla="*/ 754 h 788"/>
                <a:gd name="T102" fmla="*/ 24 w 689"/>
                <a:gd name="T103" fmla="*/ 778 h 788"/>
                <a:gd name="T104" fmla="*/ 24 w 689"/>
                <a:gd name="T105" fmla="*/ 778 h 788"/>
                <a:gd name="T106" fmla="*/ 82 w 689"/>
                <a:gd name="T107" fmla="*/ 787 h 788"/>
                <a:gd name="T108" fmla="*/ 606 w 689"/>
                <a:gd name="T109" fmla="*/ 787 h 788"/>
                <a:gd name="T110" fmla="*/ 606 w 689"/>
                <a:gd name="T111" fmla="*/ 787 h 788"/>
                <a:gd name="T112" fmla="*/ 664 w 689"/>
                <a:gd name="T113" fmla="*/ 77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788">
                  <a:moveTo>
                    <a:pt x="664" y="778"/>
                  </a:moveTo>
                  <a:lnTo>
                    <a:pt x="664" y="778"/>
                  </a:lnTo>
                  <a:cubicBezTo>
                    <a:pt x="680" y="773"/>
                    <a:pt x="688" y="765"/>
                    <a:pt x="688" y="754"/>
                  </a:cubicBezTo>
                  <a:lnTo>
                    <a:pt x="688" y="754"/>
                  </a:lnTo>
                  <a:cubicBezTo>
                    <a:pt x="688" y="743"/>
                    <a:pt x="683" y="732"/>
                    <a:pt x="672" y="722"/>
                  </a:cubicBezTo>
                  <a:lnTo>
                    <a:pt x="639" y="689"/>
                  </a:lnTo>
                  <a:lnTo>
                    <a:pt x="606" y="656"/>
                  </a:lnTo>
                  <a:lnTo>
                    <a:pt x="573" y="623"/>
                  </a:lnTo>
                  <a:lnTo>
                    <a:pt x="540" y="591"/>
                  </a:lnTo>
                  <a:lnTo>
                    <a:pt x="508" y="558"/>
                  </a:lnTo>
                  <a:lnTo>
                    <a:pt x="475" y="525"/>
                  </a:lnTo>
                  <a:lnTo>
                    <a:pt x="442" y="492"/>
                  </a:lnTo>
                  <a:lnTo>
                    <a:pt x="410" y="460"/>
                  </a:lnTo>
                  <a:lnTo>
                    <a:pt x="410" y="460"/>
                  </a:lnTo>
                  <a:cubicBezTo>
                    <a:pt x="398" y="448"/>
                    <a:pt x="391" y="435"/>
                    <a:pt x="385" y="418"/>
                  </a:cubicBezTo>
                  <a:lnTo>
                    <a:pt x="385" y="418"/>
                  </a:lnTo>
                  <a:cubicBezTo>
                    <a:pt x="380" y="402"/>
                    <a:pt x="380" y="386"/>
                    <a:pt x="385" y="369"/>
                  </a:cubicBezTo>
                  <a:lnTo>
                    <a:pt x="385" y="369"/>
                  </a:lnTo>
                  <a:cubicBezTo>
                    <a:pt x="391" y="352"/>
                    <a:pt x="398" y="339"/>
                    <a:pt x="410" y="328"/>
                  </a:cubicBezTo>
                  <a:lnTo>
                    <a:pt x="672" y="66"/>
                  </a:lnTo>
                  <a:lnTo>
                    <a:pt x="672" y="66"/>
                  </a:lnTo>
                  <a:cubicBezTo>
                    <a:pt x="683" y="55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3"/>
                    <a:pt x="680" y="14"/>
                    <a:pt x="664" y="8"/>
                  </a:cubicBezTo>
                  <a:lnTo>
                    <a:pt x="664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5"/>
                    <a:pt x="17" y="66"/>
                  </a:cubicBezTo>
                  <a:lnTo>
                    <a:pt x="49" y="99"/>
                  </a:lnTo>
                  <a:lnTo>
                    <a:pt x="82" y="131"/>
                  </a:lnTo>
                  <a:lnTo>
                    <a:pt x="115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3" y="263"/>
                  </a:lnTo>
                  <a:lnTo>
                    <a:pt x="246" y="296"/>
                  </a:lnTo>
                  <a:lnTo>
                    <a:pt x="279" y="328"/>
                  </a:lnTo>
                  <a:lnTo>
                    <a:pt x="279" y="328"/>
                  </a:lnTo>
                  <a:cubicBezTo>
                    <a:pt x="289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9" y="386"/>
                    <a:pt x="309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89" y="448"/>
                    <a:pt x="279" y="460"/>
                  </a:cubicBezTo>
                  <a:lnTo>
                    <a:pt x="17" y="722"/>
                  </a:lnTo>
                  <a:lnTo>
                    <a:pt x="17" y="722"/>
                  </a:lnTo>
                  <a:cubicBezTo>
                    <a:pt x="5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8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2" y="787"/>
                  </a:cubicBezTo>
                  <a:lnTo>
                    <a:pt x="606" y="787"/>
                  </a:lnTo>
                  <a:lnTo>
                    <a:pt x="606" y="787"/>
                  </a:lnTo>
                  <a:cubicBezTo>
                    <a:pt x="628" y="787"/>
                    <a:pt x="647" y="784"/>
                    <a:pt x="664" y="7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197">
              <a:extLst>
                <a:ext uri="{FF2B5EF4-FFF2-40B4-BE49-F238E27FC236}">
                  <a16:creationId xmlns="" xmlns:a16="http://schemas.microsoft.com/office/drawing/2014/main" id="{96FDAC80-DB95-274D-A49C-439140969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3663" y="2284413"/>
              <a:ext cx="247650" cy="284162"/>
            </a:xfrm>
            <a:custGeom>
              <a:avLst/>
              <a:gdLst>
                <a:gd name="T0" fmla="*/ 443 w 690"/>
                <a:gd name="T1" fmla="*/ 295 h 788"/>
                <a:gd name="T2" fmla="*/ 508 w 690"/>
                <a:gd name="T3" fmla="*/ 230 h 788"/>
                <a:gd name="T4" fmla="*/ 574 w 690"/>
                <a:gd name="T5" fmla="*/ 164 h 788"/>
                <a:gd name="T6" fmla="*/ 640 w 690"/>
                <a:gd name="T7" fmla="*/ 99 h 788"/>
                <a:gd name="T8" fmla="*/ 672 w 690"/>
                <a:gd name="T9" fmla="*/ 66 h 788"/>
                <a:gd name="T10" fmla="*/ 689 w 690"/>
                <a:gd name="T11" fmla="*/ 33 h 788"/>
                <a:gd name="T12" fmla="*/ 664 w 690"/>
                <a:gd name="T13" fmla="*/ 8 h 788"/>
                <a:gd name="T14" fmla="*/ 82 w 690"/>
                <a:gd name="T15" fmla="*/ 0 h 788"/>
                <a:gd name="T16" fmla="*/ 25 w 690"/>
                <a:gd name="T17" fmla="*/ 8 h 788"/>
                <a:gd name="T18" fmla="*/ 0 w 690"/>
                <a:gd name="T19" fmla="*/ 33 h 788"/>
                <a:gd name="T20" fmla="*/ 16 w 690"/>
                <a:gd name="T21" fmla="*/ 66 h 788"/>
                <a:gd name="T22" fmla="*/ 115 w 690"/>
                <a:gd name="T23" fmla="*/ 164 h 788"/>
                <a:gd name="T24" fmla="*/ 246 w 690"/>
                <a:gd name="T25" fmla="*/ 295 h 788"/>
                <a:gd name="T26" fmla="*/ 279 w 690"/>
                <a:gd name="T27" fmla="*/ 328 h 788"/>
                <a:gd name="T28" fmla="*/ 303 w 690"/>
                <a:gd name="T29" fmla="*/ 369 h 788"/>
                <a:gd name="T30" fmla="*/ 303 w 690"/>
                <a:gd name="T31" fmla="*/ 418 h 788"/>
                <a:gd name="T32" fmla="*/ 246 w 690"/>
                <a:gd name="T33" fmla="*/ 492 h 788"/>
                <a:gd name="T34" fmla="*/ 180 w 690"/>
                <a:gd name="T35" fmla="*/ 558 h 788"/>
                <a:gd name="T36" fmla="*/ 115 w 690"/>
                <a:gd name="T37" fmla="*/ 623 h 788"/>
                <a:gd name="T38" fmla="*/ 50 w 690"/>
                <a:gd name="T39" fmla="*/ 689 h 788"/>
                <a:gd name="T40" fmla="*/ 16 w 690"/>
                <a:gd name="T41" fmla="*/ 722 h 788"/>
                <a:gd name="T42" fmla="*/ 0 w 690"/>
                <a:gd name="T43" fmla="*/ 754 h 788"/>
                <a:gd name="T44" fmla="*/ 25 w 690"/>
                <a:gd name="T45" fmla="*/ 778 h 788"/>
                <a:gd name="T46" fmla="*/ 607 w 690"/>
                <a:gd name="T47" fmla="*/ 787 h 788"/>
                <a:gd name="T48" fmla="*/ 664 w 690"/>
                <a:gd name="T49" fmla="*/ 778 h 788"/>
                <a:gd name="T50" fmla="*/ 689 w 690"/>
                <a:gd name="T51" fmla="*/ 754 h 788"/>
                <a:gd name="T52" fmla="*/ 672 w 690"/>
                <a:gd name="T53" fmla="*/ 722 h 788"/>
                <a:gd name="T54" fmla="*/ 607 w 690"/>
                <a:gd name="T55" fmla="*/ 656 h 788"/>
                <a:gd name="T56" fmla="*/ 476 w 690"/>
                <a:gd name="T57" fmla="*/ 525 h 788"/>
                <a:gd name="T58" fmla="*/ 410 w 690"/>
                <a:gd name="T59" fmla="*/ 460 h 788"/>
                <a:gd name="T60" fmla="*/ 385 w 690"/>
                <a:gd name="T61" fmla="*/ 418 h 788"/>
                <a:gd name="T62" fmla="*/ 385 w 690"/>
                <a:gd name="T63" fmla="*/ 369 h 788"/>
                <a:gd name="T64" fmla="*/ 410 w 690"/>
                <a:gd name="T65" fmla="*/ 32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788">
                  <a:moveTo>
                    <a:pt x="410" y="328"/>
                  </a:moveTo>
                  <a:lnTo>
                    <a:pt x="443" y="295"/>
                  </a:lnTo>
                  <a:lnTo>
                    <a:pt x="476" y="263"/>
                  </a:lnTo>
                  <a:lnTo>
                    <a:pt x="508" y="230"/>
                  </a:lnTo>
                  <a:lnTo>
                    <a:pt x="541" y="197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40" y="99"/>
                  </a:lnTo>
                  <a:lnTo>
                    <a:pt x="672" y="66"/>
                  </a:lnTo>
                  <a:lnTo>
                    <a:pt x="672" y="66"/>
                  </a:lnTo>
                  <a:cubicBezTo>
                    <a:pt x="683" y="55"/>
                    <a:pt x="689" y="44"/>
                    <a:pt x="689" y="33"/>
                  </a:cubicBezTo>
                  <a:lnTo>
                    <a:pt x="689" y="33"/>
                  </a:lnTo>
                  <a:cubicBezTo>
                    <a:pt x="689" y="23"/>
                    <a:pt x="681" y="14"/>
                    <a:pt x="664" y="8"/>
                  </a:cubicBezTo>
                  <a:lnTo>
                    <a:pt x="664" y="8"/>
                  </a:lnTo>
                  <a:cubicBezTo>
                    <a:pt x="648" y="3"/>
                    <a:pt x="629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1" y="0"/>
                    <a:pt x="41" y="3"/>
                    <a:pt x="25" y="8"/>
                  </a:cubicBezTo>
                  <a:lnTo>
                    <a:pt x="25" y="8"/>
                  </a:lnTo>
                  <a:cubicBezTo>
                    <a:pt x="9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6" y="55"/>
                    <a:pt x="16" y="66"/>
                  </a:cubicBezTo>
                  <a:lnTo>
                    <a:pt x="82" y="131"/>
                  </a:lnTo>
                  <a:lnTo>
                    <a:pt x="115" y="164"/>
                  </a:lnTo>
                  <a:lnTo>
                    <a:pt x="148" y="197"/>
                  </a:lnTo>
                  <a:lnTo>
                    <a:pt x="246" y="295"/>
                  </a:lnTo>
                  <a:lnTo>
                    <a:pt x="279" y="328"/>
                  </a:lnTo>
                  <a:lnTo>
                    <a:pt x="279" y="328"/>
                  </a:lnTo>
                  <a:cubicBezTo>
                    <a:pt x="290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9" y="386"/>
                    <a:pt x="309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90" y="448"/>
                    <a:pt x="279" y="460"/>
                  </a:cubicBezTo>
                  <a:lnTo>
                    <a:pt x="246" y="492"/>
                  </a:lnTo>
                  <a:lnTo>
                    <a:pt x="213" y="525"/>
                  </a:lnTo>
                  <a:lnTo>
                    <a:pt x="180" y="558"/>
                  </a:lnTo>
                  <a:lnTo>
                    <a:pt x="148" y="591"/>
                  </a:lnTo>
                  <a:lnTo>
                    <a:pt x="115" y="623"/>
                  </a:lnTo>
                  <a:lnTo>
                    <a:pt x="82" y="656"/>
                  </a:lnTo>
                  <a:lnTo>
                    <a:pt x="50" y="689"/>
                  </a:lnTo>
                  <a:lnTo>
                    <a:pt x="16" y="722"/>
                  </a:lnTo>
                  <a:lnTo>
                    <a:pt x="16" y="722"/>
                  </a:lnTo>
                  <a:cubicBezTo>
                    <a:pt x="6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9" y="773"/>
                    <a:pt x="25" y="778"/>
                  </a:cubicBezTo>
                  <a:lnTo>
                    <a:pt x="25" y="778"/>
                  </a:lnTo>
                  <a:cubicBezTo>
                    <a:pt x="41" y="784"/>
                    <a:pt x="61" y="787"/>
                    <a:pt x="82" y="787"/>
                  </a:cubicBezTo>
                  <a:lnTo>
                    <a:pt x="607" y="787"/>
                  </a:lnTo>
                  <a:lnTo>
                    <a:pt x="607" y="787"/>
                  </a:lnTo>
                  <a:cubicBezTo>
                    <a:pt x="629" y="787"/>
                    <a:pt x="648" y="784"/>
                    <a:pt x="664" y="778"/>
                  </a:cubicBezTo>
                  <a:lnTo>
                    <a:pt x="664" y="778"/>
                  </a:lnTo>
                  <a:cubicBezTo>
                    <a:pt x="681" y="773"/>
                    <a:pt x="689" y="765"/>
                    <a:pt x="689" y="754"/>
                  </a:cubicBezTo>
                  <a:lnTo>
                    <a:pt x="689" y="754"/>
                  </a:lnTo>
                  <a:cubicBezTo>
                    <a:pt x="689" y="743"/>
                    <a:pt x="683" y="732"/>
                    <a:pt x="672" y="722"/>
                  </a:cubicBezTo>
                  <a:lnTo>
                    <a:pt x="640" y="689"/>
                  </a:lnTo>
                  <a:lnTo>
                    <a:pt x="607" y="656"/>
                  </a:lnTo>
                  <a:lnTo>
                    <a:pt x="574" y="623"/>
                  </a:lnTo>
                  <a:lnTo>
                    <a:pt x="476" y="525"/>
                  </a:lnTo>
                  <a:lnTo>
                    <a:pt x="443" y="492"/>
                  </a:lnTo>
                  <a:lnTo>
                    <a:pt x="410" y="460"/>
                  </a:lnTo>
                  <a:lnTo>
                    <a:pt x="410" y="460"/>
                  </a:lnTo>
                  <a:cubicBezTo>
                    <a:pt x="399" y="448"/>
                    <a:pt x="391" y="435"/>
                    <a:pt x="385" y="418"/>
                  </a:cubicBezTo>
                  <a:lnTo>
                    <a:pt x="385" y="418"/>
                  </a:lnTo>
                  <a:cubicBezTo>
                    <a:pt x="380" y="402"/>
                    <a:pt x="380" y="386"/>
                    <a:pt x="385" y="369"/>
                  </a:cubicBezTo>
                  <a:lnTo>
                    <a:pt x="385" y="369"/>
                  </a:lnTo>
                  <a:cubicBezTo>
                    <a:pt x="391" y="352"/>
                    <a:pt x="399" y="339"/>
                    <a:pt x="410" y="32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198">
              <a:extLst>
                <a:ext uri="{FF2B5EF4-FFF2-40B4-BE49-F238E27FC236}">
                  <a16:creationId xmlns="" xmlns:a16="http://schemas.microsoft.com/office/drawing/2014/main" id="{69DDB4CD-A382-784D-864E-04081D817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50" y="2332038"/>
              <a:ext cx="187325" cy="187325"/>
            </a:xfrm>
            <a:custGeom>
              <a:avLst/>
              <a:gdLst>
                <a:gd name="T0" fmla="*/ 383 w 520"/>
                <a:gd name="T1" fmla="*/ 235 h 520"/>
                <a:gd name="T2" fmla="*/ 325 w 520"/>
                <a:gd name="T3" fmla="*/ 161 h 520"/>
                <a:gd name="T4" fmla="*/ 292 w 520"/>
                <a:gd name="T5" fmla="*/ 140 h 520"/>
                <a:gd name="T6" fmla="*/ 284 w 520"/>
                <a:gd name="T7" fmla="*/ 136 h 520"/>
                <a:gd name="T8" fmla="*/ 235 w 520"/>
                <a:gd name="T9" fmla="*/ 136 h 520"/>
                <a:gd name="T10" fmla="*/ 194 w 520"/>
                <a:gd name="T11" fmla="*/ 161 h 520"/>
                <a:gd name="T12" fmla="*/ 161 w 520"/>
                <a:gd name="T13" fmla="*/ 194 h 520"/>
                <a:gd name="T14" fmla="*/ 137 w 520"/>
                <a:gd name="T15" fmla="*/ 235 h 520"/>
                <a:gd name="T16" fmla="*/ 137 w 520"/>
                <a:gd name="T17" fmla="*/ 284 h 520"/>
                <a:gd name="T18" fmla="*/ 194 w 520"/>
                <a:gd name="T19" fmla="*/ 358 h 520"/>
                <a:gd name="T20" fmla="*/ 235 w 520"/>
                <a:gd name="T21" fmla="*/ 382 h 520"/>
                <a:gd name="T22" fmla="*/ 284 w 520"/>
                <a:gd name="T23" fmla="*/ 382 h 520"/>
                <a:gd name="T24" fmla="*/ 292 w 520"/>
                <a:gd name="T25" fmla="*/ 379 h 520"/>
                <a:gd name="T26" fmla="*/ 325 w 520"/>
                <a:gd name="T27" fmla="*/ 358 h 520"/>
                <a:gd name="T28" fmla="*/ 358 w 520"/>
                <a:gd name="T29" fmla="*/ 326 h 520"/>
                <a:gd name="T30" fmla="*/ 383 w 520"/>
                <a:gd name="T31" fmla="*/ 284 h 520"/>
                <a:gd name="T32" fmla="*/ 514 w 520"/>
                <a:gd name="T33" fmla="*/ 235 h 520"/>
                <a:gd name="T34" fmla="*/ 514 w 520"/>
                <a:gd name="T35" fmla="*/ 284 h 520"/>
                <a:gd name="T36" fmla="*/ 489 w 520"/>
                <a:gd name="T37" fmla="*/ 326 h 520"/>
                <a:gd name="T38" fmla="*/ 424 w 520"/>
                <a:gd name="T39" fmla="*/ 391 h 520"/>
                <a:gd name="T40" fmla="*/ 358 w 520"/>
                <a:gd name="T41" fmla="*/ 457 h 520"/>
                <a:gd name="T42" fmla="*/ 325 w 520"/>
                <a:gd name="T43" fmla="*/ 489 h 520"/>
                <a:gd name="T44" fmla="*/ 292 w 520"/>
                <a:gd name="T45" fmla="*/ 510 h 520"/>
                <a:gd name="T46" fmla="*/ 284 w 520"/>
                <a:gd name="T47" fmla="*/ 514 h 520"/>
                <a:gd name="T48" fmla="*/ 235 w 520"/>
                <a:gd name="T49" fmla="*/ 514 h 520"/>
                <a:gd name="T50" fmla="*/ 161 w 520"/>
                <a:gd name="T51" fmla="*/ 457 h 520"/>
                <a:gd name="T52" fmla="*/ 30 w 520"/>
                <a:gd name="T53" fmla="*/ 326 h 520"/>
                <a:gd name="T54" fmla="*/ 6 w 520"/>
                <a:gd name="T55" fmla="*/ 284 h 520"/>
                <a:gd name="T56" fmla="*/ 6 w 520"/>
                <a:gd name="T57" fmla="*/ 235 h 520"/>
                <a:gd name="T58" fmla="*/ 30 w 520"/>
                <a:gd name="T59" fmla="*/ 194 h 520"/>
                <a:gd name="T60" fmla="*/ 96 w 520"/>
                <a:gd name="T61" fmla="*/ 129 h 520"/>
                <a:gd name="T62" fmla="*/ 194 w 520"/>
                <a:gd name="T63" fmla="*/ 30 h 520"/>
                <a:gd name="T64" fmla="*/ 235 w 520"/>
                <a:gd name="T65" fmla="*/ 6 h 520"/>
                <a:gd name="T66" fmla="*/ 284 w 520"/>
                <a:gd name="T67" fmla="*/ 6 h 520"/>
                <a:gd name="T68" fmla="*/ 292 w 520"/>
                <a:gd name="T69" fmla="*/ 9 h 520"/>
                <a:gd name="T70" fmla="*/ 325 w 520"/>
                <a:gd name="T71" fmla="*/ 30 h 520"/>
                <a:gd name="T72" fmla="*/ 489 w 520"/>
                <a:gd name="T73" fmla="*/ 1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0" h="520">
                  <a:moveTo>
                    <a:pt x="383" y="235"/>
                  </a:moveTo>
                  <a:lnTo>
                    <a:pt x="383" y="235"/>
                  </a:lnTo>
                  <a:cubicBezTo>
                    <a:pt x="378" y="218"/>
                    <a:pt x="369" y="205"/>
                    <a:pt x="358" y="194"/>
                  </a:cubicBezTo>
                  <a:lnTo>
                    <a:pt x="325" y="161"/>
                  </a:lnTo>
                  <a:lnTo>
                    <a:pt x="325" y="161"/>
                  </a:lnTo>
                  <a:cubicBezTo>
                    <a:pt x="317" y="152"/>
                    <a:pt x="305" y="145"/>
                    <a:pt x="292" y="140"/>
                  </a:cubicBezTo>
                  <a:lnTo>
                    <a:pt x="292" y="140"/>
                  </a:lnTo>
                  <a:cubicBezTo>
                    <a:pt x="290" y="139"/>
                    <a:pt x="287" y="137"/>
                    <a:pt x="284" y="136"/>
                  </a:cubicBezTo>
                  <a:lnTo>
                    <a:pt x="284" y="136"/>
                  </a:lnTo>
                  <a:cubicBezTo>
                    <a:pt x="268" y="131"/>
                    <a:pt x="252" y="131"/>
                    <a:pt x="235" y="136"/>
                  </a:cubicBezTo>
                  <a:lnTo>
                    <a:pt x="235" y="136"/>
                  </a:lnTo>
                  <a:cubicBezTo>
                    <a:pt x="219" y="142"/>
                    <a:pt x="206" y="151"/>
                    <a:pt x="194" y="161"/>
                  </a:cubicBezTo>
                  <a:lnTo>
                    <a:pt x="161" y="194"/>
                  </a:lnTo>
                  <a:lnTo>
                    <a:pt x="161" y="194"/>
                  </a:lnTo>
                  <a:cubicBezTo>
                    <a:pt x="150" y="205"/>
                    <a:pt x="143" y="218"/>
                    <a:pt x="137" y="235"/>
                  </a:cubicBezTo>
                  <a:lnTo>
                    <a:pt x="137" y="235"/>
                  </a:lnTo>
                  <a:cubicBezTo>
                    <a:pt x="131" y="252"/>
                    <a:pt x="131" y="268"/>
                    <a:pt x="137" y="284"/>
                  </a:cubicBezTo>
                  <a:lnTo>
                    <a:pt x="137" y="284"/>
                  </a:lnTo>
                  <a:cubicBezTo>
                    <a:pt x="143" y="301"/>
                    <a:pt x="150" y="314"/>
                    <a:pt x="161" y="326"/>
                  </a:cubicBezTo>
                  <a:lnTo>
                    <a:pt x="194" y="358"/>
                  </a:lnTo>
                  <a:lnTo>
                    <a:pt x="194" y="358"/>
                  </a:lnTo>
                  <a:cubicBezTo>
                    <a:pt x="206" y="369"/>
                    <a:pt x="219" y="377"/>
                    <a:pt x="235" y="382"/>
                  </a:cubicBezTo>
                  <a:lnTo>
                    <a:pt x="235" y="382"/>
                  </a:lnTo>
                  <a:cubicBezTo>
                    <a:pt x="252" y="388"/>
                    <a:pt x="268" y="388"/>
                    <a:pt x="284" y="382"/>
                  </a:cubicBezTo>
                  <a:lnTo>
                    <a:pt x="284" y="382"/>
                  </a:lnTo>
                  <a:cubicBezTo>
                    <a:pt x="287" y="381"/>
                    <a:pt x="290" y="381"/>
                    <a:pt x="292" y="379"/>
                  </a:cubicBezTo>
                  <a:lnTo>
                    <a:pt x="292" y="379"/>
                  </a:lnTo>
                  <a:cubicBezTo>
                    <a:pt x="305" y="374"/>
                    <a:pt x="317" y="367"/>
                    <a:pt x="325" y="358"/>
                  </a:cubicBezTo>
                  <a:lnTo>
                    <a:pt x="358" y="326"/>
                  </a:lnTo>
                  <a:lnTo>
                    <a:pt x="358" y="326"/>
                  </a:lnTo>
                  <a:cubicBezTo>
                    <a:pt x="369" y="314"/>
                    <a:pt x="378" y="301"/>
                    <a:pt x="383" y="284"/>
                  </a:cubicBezTo>
                  <a:lnTo>
                    <a:pt x="383" y="284"/>
                  </a:lnTo>
                  <a:cubicBezTo>
                    <a:pt x="388" y="268"/>
                    <a:pt x="388" y="252"/>
                    <a:pt x="383" y="235"/>
                  </a:cubicBezTo>
                  <a:close/>
                  <a:moveTo>
                    <a:pt x="514" y="235"/>
                  </a:moveTo>
                  <a:lnTo>
                    <a:pt x="514" y="235"/>
                  </a:lnTo>
                  <a:cubicBezTo>
                    <a:pt x="519" y="252"/>
                    <a:pt x="519" y="268"/>
                    <a:pt x="514" y="284"/>
                  </a:cubicBezTo>
                  <a:lnTo>
                    <a:pt x="514" y="284"/>
                  </a:lnTo>
                  <a:cubicBezTo>
                    <a:pt x="509" y="301"/>
                    <a:pt x="500" y="314"/>
                    <a:pt x="489" y="326"/>
                  </a:cubicBezTo>
                  <a:lnTo>
                    <a:pt x="456" y="358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7"/>
                  </a:lnTo>
                  <a:lnTo>
                    <a:pt x="325" y="489"/>
                  </a:lnTo>
                  <a:lnTo>
                    <a:pt x="325" y="489"/>
                  </a:lnTo>
                  <a:cubicBezTo>
                    <a:pt x="317" y="498"/>
                    <a:pt x="305" y="505"/>
                    <a:pt x="292" y="510"/>
                  </a:cubicBezTo>
                  <a:lnTo>
                    <a:pt x="292" y="510"/>
                  </a:lnTo>
                  <a:cubicBezTo>
                    <a:pt x="290" y="512"/>
                    <a:pt x="287" y="513"/>
                    <a:pt x="284" y="514"/>
                  </a:cubicBezTo>
                  <a:lnTo>
                    <a:pt x="284" y="514"/>
                  </a:lnTo>
                  <a:cubicBezTo>
                    <a:pt x="268" y="519"/>
                    <a:pt x="252" y="519"/>
                    <a:pt x="235" y="514"/>
                  </a:cubicBezTo>
                  <a:lnTo>
                    <a:pt x="235" y="514"/>
                  </a:lnTo>
                  <a:cubicBezTo>
                    <a:pt x="219" y="508"/>
                    <a:pt x="206" y="500"/>
                    <a:pt x="194" y="489"/>
                  </a:cubicBezTo>
                  <a:lnTo>
                    <a:pt x="161" y="457"/>
                  </a:lnTo>
                  <a:lnTo>
                    <a:pt x="128" y="424"/>
                  </a:lnTo>
                  <a:lnTo>
                    <a:pt x="30" y="326"/>
                  </a:lnTo>
                  <a:lnTo>
                    <a:pt x="30" y="326"/>
                  </a:lnTo>
                  <a:cubicBezTo>
                    <a:pt x="19" y="314"/>
                    <a:pt x="11" y="301"/>
                    <a:pt x="6" y="284"/>
                  </a:cubicBezTo>
                  <a:lnTo>
                    <a:pt x="6" y="284"/>
                  </a:lnTo>
                  <a:cubicBezTo>
                    <a:pt x="0" y="268"/>
                    <a:pt x="0" y="252"/>
                    <a:pt x="6" y="235"/>
                  </a:cubicBezTo>
                  <a:lnTo>
                    <a:pt x="6" y="235"/>
                  </a:lnTo>
                  <a:cubicBezTo>
                    <a:pt x="11" y="218"/>
                    <a:pt x="19" y="205"/>
                    <a:pt x="30" y="194"/>
                  </a:cubicBezTo>
                  <a:lnTo>
                    <a:pt x="63" y="161"/>
                  </a:lnTo>
                  <a:lnTo>
                    <a:pt x="96" y="129"/>
                  </a:lnTo>
                  <a:lnTo>
                    <a:pt x="128" y="96"/>
                  </a:lnTo>
                  <a:lnTo>
                    <a:pt x="194" y="30"/>
                  </a:lnTo>
                  <a:lnTo>
                    <a:pt x="194" y="30"/>
                  </a:lnTo>
                  <a:cubicBezTo>
                    <a:pt x="206" y="20"/>
                    <a:pt x="219" y="11"/>
                    <a:pt x="235" y="6"/>
                  </a:cubicBezTo>
                  <a:lnTo>
                    <a:pt x="235" y="6"/>
                  </a:lnTo>
                  <a:cubicBezTo>
                    <a:pt x="252" y="0"/>
                    <a:pt x="268" y="0"/>
                    <a:pt x="284" y="6"/>
                  </a:cubicBezTo>
                  <a:lnTo>
                    <a:pt x="284" y="6"/>
                  </a:lnTo>
                  <a:cubicBezTo>
                    <a:pt x="287" y="7"/>
                    <a:pt x="290" y="8"/>
                    <a:pt x="292" y="9"/>
                  </a:cubicBezTo>
                  <a:lnTo>
                    <a:pt x="292" y="9"/>
                  </a:lnTo>
                  <a:cubicBezTo>
                    <a:pt x="305" y="14"/>
                    <a:pt x="317" y="21"/>
                    <a:pt x="325" y="30"/>
                  </a:cubicBezTo>
                  <a:lnTo>
                    <a:pt x="489" y="194"/>
                  </a:lnTo>
                  <a:lnTo>
                    <a:pt x="489" y="194"/>
                  </a:lnTo>
                  <a:cubicBezTo>
                    <a:pt x="500" y="205"/>
                    <a:pt x="509" y="218"/>
                    <a:pt x="514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201">
              <a:extLst>
                <a:ext uri="{FF2B5EF4-FFF2-40B4-BE49-F238E27FC236}">
                  <a16:creationId xmlns="" xmlns:a16="http://schemas.microsoft.com/office/drawing/2014/main" id="{E19FC18B-894F-C64A-A9C2-D8C5F8EE3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700" y="2403475"/>
              <a:ext cx="46038" cy="46038"/>
            </a:xfrm>
            <a:custGeom>
              <a:avLst/>
              <a:gdLst>
                <a:gd name="T0" fmla="*/ 95 w 127"/>
                <a:gd name="T1" fmla="*/ 9 h 127"/>
                <a:gd name="T2" fmla="*/ 95 w 127"/>
                <a:gd name="T3" fmla="*/ 9 h 127"/>
                <a:gd name="T4" fmla="*/ 87 w 127"/>
                <a:gd name="T5" fmla="*/ 5 h 127"/>
                <a:gd name="T6" fmla="*/ 87 w 127"/>
                <a:gd name="T7" fmla="*/ 5 h 127"/>
                <a:gd name="T8" fmla="*/ 38 w 127"/>
                <a:gd name="T9" fmla="*/ 5 h 127"/>
                <a:gd name="T10" fmla="*/ 38 w 127"/>
                <a:gd name="T11" fmla="*/ 5 h 127"/>
                <a:gd name="T12" fmla="*/ 5 w 127"/>
                <a:gd name="T13" fmla="*/ 38 h 127"/>
                <a:gd name="T14" fmla="*/ 5 w 127"/>
                <a:gd name="T15" fmla="*/ 38 h 127"/>
                <a:gd name="T16" fmla="*/ 5 w 127"/>
                <a:gd name="T17" fmla="*/ 87 h 127"/>
                <a:gd name="T18" fmla="*/ 5 w 127"/>
                <a:gd name="T19" fmla="*/ 87 h 127"/>
                <a:gd name="T20" fmla="*/ 38 w 127"/>
                <a:gd name="T21" fmla="*/ 120 h 127"/>
                <a:gd name="T22" fmla="*/ 38 w 127"/>
                <a:gd name="T23" fmla="*/ 120 h 127"/>
                <a:gd name="T24" fmla="*/ 87 w 127"/>
                <a:gd name="T25" fmla="*/ 120 h 127"/>
                <a:gd name="T26" fmla="*/ 87 w 127"/>
                <a:gd name="T27" fmla="*/ 120 h 127"/>
                <a:gd name="T28" fmla="*/ 95 w 127"/>
                <a:gd name="T29" fmla="*/ 116 h 127"/>
                <a:gd name="T30" fmla="*/ 95 w 127"/>
                <a:gd name="T31" fmla="*/ 116 h 127"/>
                <a:gd name="T32" fmla="*/ 120 w 127"/>
                <a:gd name="T33" fmla="*/ 87 h 127"/>
                <a:gd name="T34" fmla="*/ 120 w 127"/>
                <a:gd name="T35" fmla="*/ 87 h 127"/>
                <a:gd name="T36" fmla="*/ 120 w 127"/>
                <a:gd name="T37" fmla="*/ 38 h 127"/>
                <a:gd name="T38" fmla="*/ 120 w 127"/>
                <a:gd name="T39" fmla="*/ 38 h 127"/>
                <a:gd name="T40" fmla="*/ 95 w 127"/>
                <a:gd name="T41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95" y="9"/>
                  </a:moveTo>
                  <a:lnTo>
                    <a:pt x="95" y="9"/>
                  </a:lnTo>
                  <a:cubicBezTo>
                    <a:pt x="93" y="8"/>
                    <a:pt x="90" y="6"/>
                    <a:pt x="87" y="5"/>
                  </a:cubicBezTo>
                  <a:lnTo>
                    <a:pt x="87" y="5"/>
                  </a:lnTo>
                  <a:cubicBezTo>
                    <a:pt x="71" y="0"/>
                    <a:pt x="55" y="0"/>
                    <a:pt x="38" y="5"/>
                  </a:cubicBezTo>
                  <a:lnTo>
                    <a:pt x="38" y="5"/>
                  </a:lnTo>
                  <a:cubicBezTo>
                    <a:pt x="22" y="10"/>
                    <a:pt x="11" y="21"/>
                    <a:pt x="5" y="38"/>
                  </a:cubicBezTo>
                  <a:lnTo>
                    <a:pt x="5" y="38"/>
                  </a:lnTo>
                  <a:cubicBezTo>
                    <a:pt x="0" y="55"/>
                    <a:pt x="0" y="71"/>
                    <a:pt x="5" y="87"/>
                  </a:cubicBezTo>
                  <a:lnTo>
                    <a:pt x="5" y="87"/>
                  </a:lnTo>
                  <a:cubicBezTo>
                    <a:pt x="11" y="104"/>
                    <a:pt x="22" y="114"/>
                    <a:pt x="38" y="120"/>
                  </a:cubicBezTo>
                  <a:lnTo>
                    <a:pt x="38" y="120"/>
                  </a:lnTo>
                  <a:cubicBezTo>
                    <a:pt x="55" y="126"/>
                    <a:pt x="71" y="126"/>
                    <a:pt x="87" y="120"/>
                  </a:cubicBezTo>
                  <a:lnTo>
                    <a:pt x="87" y="120"/>
                  </a:lnTo>
                  <a:cubicBezTo>
                    <a:pt x="90" y="119"/>
                    <a:pt x="93" y="118"/>
                    <a:pt x="95" y="116"/>
                  </a:cubicBezTo>
                  <a:lnTo>
                    <a:pt x="95" y="116"/>
                  </a:lnTo>
                  <a:cubicBezTo>
                    <a:pt x="108" y="110"/>
                    <a:pt x="116" y="101"/>
                    <a:pt x="120" y="87"/>
                  </a:cubicBezTo>
                  <a:lnTo>
                    <a:pt x="120" y="87"/>
                  </a:lnTo>
                  <a:cubicBezTo>
                    <a:pt x="126" y="71"/>
                    <a:pt x="126" y="55"/>
                    <a:pt x="120" y="38"/>
                  </a:cubicBezTo>
                  <a:lnTo>
                    <a:pt x="120" y="38"/>
                  </a:lnTo>
                  <a:cubicBezTo>
                    <a:pt x="116" y="25"/>
                    <a:pt x="108" y="15"/>
                    <a:pt x="95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204">
              <a:extLst>
                <a:ext uri="{FF2B5EF4-FFF2-40B4-BE49-F238E27FC236}">
                  <a16:creationId xmlns="" xmlns:a16="http://schemas.microsoft.com/office/drawing/2014/main" id="{735A4DBC-9B69-4A44-9AB5-C767AB4D3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2573338"/>
              <a:ext cx="247650" cy="136525"/>
            </a:xfrm>
            <a:custGeom>
              <a:avLst/>
              <a:gdLst>
                <a:gd name="T0" fmla="*/ 664 w 689"/>
                <a:gd name="T1" fmla="*/ 369 h 379"/>
                <a:gd name="T2" fmla="*/ 664 w 689"/>
                <a:gd name="T3" fmla="*/ 369 h 379"/>
                <a:gd name="T4" fmla="*/ 688 w 689"/>
                <a:gd name="T5" fmla="*/ 344 h 379"/>
                <a:gd name="T6" fmla="*/ 688 w 689"/>
                <a:gd name="T7" fmla="*/ 344 h 379"/>
                <a:gd name="T8" fmla="*/ 672 w 689"/>
                <a:gd name="T9" fmla="*/ 312 h 379"/>
                <a:gd name="T10" fmla="*/ 639 w 689"/>
                <a:gd name="T11" fmla="*/ 279 h 379"/>
                <a:gd name="T12" fmla="*/ 607 w 689"/>
                <a:gd name="T13" fmla="*/ 246 h 379"/>
                <a:gd name="T14" fmla="*/ 574 w 689"/>
                <a:gd name="T15" fmla="*/ 214 h 379"/>
                <a:gd name="T16" fmla="*/ 541 w 689"/>
                <a:gd name="T17" fmla="*/ 180 h 379"/>
                <a:gd name="T18" fmla="*/ 508 w 689"/>
                <a:gd name="T19" fmla="*/ 148 h 379"/>
                <a:gd name="T20" fmla="*/ 475 w 689"/>
                <a:gd name="T21" fmla="*/ 115 h 379"/>
                <a:gd name="T22" fmla="*/ 443 w 689"/>
                <a:gd name="T23" fmla="*/ 82 h 379"/>
                <a:gd name="T24" fmla="*/ 410 w 689"/>
                <a:gd name="T25" fmla="*/ 50 h 379"/>
                <a:gd name="T26" fmla="*/ 377 w 689"/>
                <a:gd name="T27" fmla="*/ 16 h 379"/>
                <a:gd name="T28" fmla="*/ 377 w 689"/>
                <a:gd name="T29" fmla="*/ 16 h 379"/>
                <a:gd name="T30" fmla="*/ 345 w 689"/>
                <a:gd name="T31" fmla="*/ 0 h 379"/>
                <a:gd name="T32" fmla="*/ 345 w 689"/>
                <a:gd name="T33" fmla="*/ 0 h 379"/>
                <a:gd name="T34" fmla="*/ 311 w 689"/>
                <a:gd name="T35" fmla="*/ 16 h 379"/>
                <a:gd name="T36" fmla="*/ 279 w 689"/>
                <a:gd name="T37" fmla="*/ 50 h 379"/>
                <a:gd name="T38" fmla="*/ 246 w 689"/>
                <a:gd name="T39" fmla="*/ 82 h 379"/>
                <a:gd name="T40" fmla="*/ 213 w 689"/>
                <a:gd name="T41" fmla="*/ 115 h 379"/>
                <a:gd name="T42" fmla="*/ 180 w 689"/>
                <a:gd name="T43" fmla="*/ 148 h 379"/>
                <a:gd name="T44" fmla="*/ 147 w 689"/>
                <a:gd name="T45" fmla="*/ 180 h 379"/>
                <a:gd name="T46" fmla="*/ 115 w 689"/>
                <a:gd name="T47" fmla="*/ 214 h 379"/>
                <a:gd name="T48" fmla="*/ 82 w 689"/>
                <a:gd name="T49" fmla="*/ 246 h 379"/>
                <a:gd name="T50" fmla="*/ 49 w 689"/>
                <a:gd name="T51" fmla="*/ 279 h 379"/>
                <a:gd name="T52" fmla="*/ 17 w 689"/>
                <a:gd name="T53" fmla="*/ 312 h 379"/>
                <a:gd name="T54" fmla="*/ 17 w 689"/>
                <a:gd name="T55" fmla="*/ 312 h 379"/>
                <a:gd name="T56" fmla="*/ 0 w 689"/>
                <a:gd name="T57" fmla="*/ 344 h 379"/>
                <a:gd name="T58" fmla="*/ 0 w 689"/>
                <a:gd name="T59" fmla="*/ 344 h 379"/>
                <a:gd name="T60" fmla="*/ 25 w 689"/>
                <a:gd name="T61" fmla="*/ 369 h 379"/>
                <a:gd name="T62" fmla="*/ 25 w 689"/>
                <a:gd name="T63" fmla="*/ 369 h 379"/>
                <a:gd name="T64" fmla="*/ 82 w 689"/>
                <a:gd name="T65" fmla="*/ 378 h 379"/>
                <a:gd name="T66" fmla="*/ 607 w 689"/>
                <a:gd name="T67" fmla="*/ 378 h 379"/>
                <a:gd name="T68" fmla="*/ 607 w 689"/>
                <a:gd name="T69" fmla="*/ 378 h 379"/>
                <a:gd name="T70" fmla="*/ 664 w 689"/>
                <a:gd name="T71" fmla="*/ 36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64" y="369"/>
                  </a:moveTo>
                  <a:lnTo>
                    <a:pt x="664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  <a:lnTo>
                    <a:pt x="607" y="246"/>
                  </a:lnTo>
                  <a:lnTo>
                    <a:pt x="574" y="214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3" y="82"/>
                  </a:lnTo>
                  <a:lnTo>
                    <a:pt x="410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5" y="0"/>
                  </a:cubicBezTo>
                  <a:lnTo>
                    <a:pt x="345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9" y="50"/>
                  </a:lnTo>
                  <a:lnTo>
                    <a:pt x="246" y="82"/>
                  </a:lnTo>
                  <a:lnTo>
                    <a:pt x="213" y="115"/>
                  </a:lnTo>
                  <a:lnTo>
                    <a:pt x="180" y="148"/>
                  </a:lnTo>
                  <a:lnTo>
                    <a:pt x="147" y="180"/>
                  </a:lnTo>
                  <a:lnTo>
                    <a:pt x="115" y="214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7" y="312"/>
                  </a:lnTo>
                  <a:lnTo>
                    <a:pt x="17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5" y="369"/>
                  </a:cubicBezTo>
                  <a:lnTo>
                    <a:pt x="25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7" y="378"/>
                  </a:lnTo>
                  <a:lnTo>
                    <a:pt x="607" y="378"/>
                  </a:lnTo>
                  <a:cubicBezTo>
                    <a:pt x="628" y="378"/>
                    <a:pt x="648" y="375"/>
                    <a:pt x="664" y="3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205">
              <a:extLst>
                <a:ext uri="{FF2B5EF4-FFF2-40B4-BE49-F238E27FC236}">
                  <a16:creationId xmlns="" xmlns:a16="http://schemas.microsoft.com/office/drawing/2014/main" id="{5AE3AEE2-6C8C-2047-81B4-52BBDC4B2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2375" y="2573338"/>
              <a:ext cx="247650" cy="136525"/>
            </a:xfrm>
            <a:custGeom>
              <a:avLst/>
              <a:gdLst>
                <a:gd name="T0" fmla="*/ 639 w 689"/>
                <a:gd name="T1" fmla="*/ 279 h 379"/>
                <a:gd name="T2" fmla="*/ 606 w 689"/>
                <a:gd name="T3" fmla="*/ 246 h 379"/>
                <a:gd name="T4" fmla="*/ 573 w 689"/>
                <a:gd name="T5" fmla="*/ 213 h 379"/>
                <a:gd name="T6" fmla="*/ 541 w 689"/>
                <a:gd name="T7" fmla="*/ 180 h 379"/>
                <a:gd name="T8" fmla="*/ 508 w 689"/>
                <a:gd name="T9" fmla="*/ 148 h 379"/>
                <a:gd name="T10" fmla="*/ 475 w 689"/>
                <a:gd name="T11" fmla="*/ 115 h 379"/>
                <a:gd name="T12" fmla="*/ 443 w 689"/>
                <a:gd name="T13" fmla="*/ 82 h 379"/>
                <a:gd name="T14" fmla="*/ 409 w 689"/>
                <a:gd name="T15" fmla="*/ 50 h 379"/>
                <a:gd name="T16" fmla="*/ 377 w 689"/>
                <a:gd name="T17" fmla="*/ 16 h 379"/>
                <a:gd name="T18" fmla="*/ 377 w 689"/>
                <a:gd name="T19" fmla="*/ 16 h 379"/>
                <a:gd name="T20" fmla="*/ 344 w 689"/>
                <a:gd name="T21" fmla="*/ 0 h 379"/>
                <a:gd name="T22" fmla="*/ 344 w 689"/>
                <a:gd name="T23" fmla="*/ 0 h 379"/>
                <a:gd name="T24" fmla="*/ 312 w 689"/>
                <a:gd name="T25" fmla="*/ 16 h 379"/>
                <a:gd name="T26" fmla="*/ 279 w 689"/>
                <a:gd name="T27" fmla="*/ 50 h 379"/>
                <a:gd name="T28" fmla="*/ 246 w 689"/>
                <a:gd name="T29" fmla="*/ 82 h 379"/>
                <a:gd name="T30" fmla="*/ 213 w 689"/>
                <a:gd name="T31" fmla="*/ 115 h 379"/>
                <a:gd name="T32" fmla="*/ 181 w 689"/>
                <a:gd name="T33" fmla="*/ 148 h 379"/>
                <a:gd name="T34" fmla="*/ 148 w 689"/>
                <a:gd name="T35" fmla="*/ 180 h 379"/>
                <a:gd name="T36" fmla="*/ 115 w 689"/>
                <a:gd name="T37" fmla="*/ 213 h 379"/>
                <a:gd name="T38" fmla="*/ 82 w 689"/>
                <a:gd name="T39" fmla="*/ 246 h 379"/>
                <a:gd name="T40" fmla="*/ 49 w 689"/>
                <a:gd name="T41" fmla="*/ 279 h 379"/>
                <a:gd name="T42" fmla="*/ 17 w 689"/>
                <a:gd name="T43" fmla="*/ 312 h 379"/>
                <a:gd name="T44" fmla="*/ 17 w 689"/>
                <a:gd name="T45" fmla="*/ 312 h 379"/>
                <a:gd name="T46" fmla="*/ 0 w 689"/>
                <a:gd name="T47" fmla="*/ 344 h 379"/>
                <a:gd name="T48" fmla="*/ 0 w 689"/>
                <a:gd name="T49" fmla="*/ 344 h 379"/>
                <a:gd name="T50" fmla="*/ 24 w 689"/>
                <a:gd name="T51" fmla="*/ 369 h 379"/>
                <a:gd name="T52" fmla="*/ 24 w 689"/>
                <a:gd name="T53" fmla="*/ 369 h 379"/>
                <a:gd name="T54" fmla="*/ 82 w 689"/>
                <a:gd name="T55" fmla="*/ 378 h 379"/>
                <a:gd name="T56" fmla="*/ 606 w 689"/>
                <a:gd name="T57" fmla="*/ 378 h 379"/>
                <a:gd name="T58" fmla="*/ 606 w 689"/>
                <a:gd name="T59" fmla="*/ 378 h 379"/>
                <a:gd name="T60" fmla="*/ 664 w 689"/>
                <a:gd name="T61" fmla="*/ 369 h 379"/>
                <a:gd name="T62" fmla="*/ 664 w 689"/>
                <a:gd name="T63" fmla="*/ 369 h 379"/>
                <a:gd name="T64" fmla="*/ 688 w 689"/>
                <a:gd name="T65" fmla="*/ 344 h 379"/>
                <a:gd name="T66" fmla="*/ 688 w 689"/>
                <a:gd name="T67" fmla="*/ 344 h 379"/>
                <a:gd name="T68" fmla="*/ 672 w 689"/>
                <a:gd name="T69" fmla="*/ 312 h 379"/>
                <a:gd name="T70" fmla="*/ 639 w 689"/>
                <a:gd name="T71" fmla="*/ 2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39" y="279"/>
                  </a:moveTo>
                  <a:lnTo>
                    <a:pt x="606" y="246"/>
                  </a:lnTo>
                  <a:lnTo>
                    <a:pt x="573" y="213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3" y="82"/>
                  </a:lnTo>
                  <a:lnTo>
                    <a:pt x="409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6"/>
                    <a:pt x="312" y="16"/>
                  </a:cubicBezTo>
                  <a:lnTo>
                    <a:pt x="279" y="50"/>
                  </a:lnTo>
                  <a:lnTo>
                    <a:pt x="246" y="82"/>
                  </a:lnTo>
                  <a:lnTo>
                    <a:pt x="213" y="115"/>
                  </a:lnTo>
                  <a:lnTo>
                    <a:pt x="181" y="148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7" y="312"/>
                  </a:lnTo>
                  <a:lnTo>
                    <a:pt x="17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6" y="378"/>
                  </a:lnTo>
                  <a:lnTo>
                    <a:pt x="606" y="378"/>
                  </a:lnTo>
                  <a:cubicBezTo>
                    <a:pt x="628" y="378"/>
                    <a:pt x="647" y="375"/>
                    <a:pt x="664" y="369"/>
                  </a:cubicBezTo>
                  <a:lnTo>
                    <a:pt x="664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206">
              <a:extLst>
                <a:ext uri="{FF2B5EF4-FFF2-40B4-BE49-F238E27FC236}">
                  <a16:creationId xmlns="" xmlns:a16="http://schemas.microsoft.com/office/drawing/2014/main" id="{FE2BE885-1E55-3D40-945E-4D8D7CED8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700" y="2714625"/>
              <a:ext cx="247650" cy="136525"/>
            </a:xfrm>
            <a:custGeom>
              <a:avLst/>
              <a:gdLst>
                <a:gd name="T0" fmla="*/ 664 w 690"/>
                <a:gd name="T1" fmla="*/ 368 h 378"/>
                <a:gd name="T2" fmla="*/ 664 w 690"/>
                <a:gd name="T3" fmla="*/ 368 h 378"/>
                <a:gd name="T4" fmla="*/ 689 w 690"/>
                <a:gd name="T5" fmla="*/ 344 h 378"/>
                <a:gd name="T6" fmla="*/ 689 w 690"/>
                <a:gd name="T7" fmla="*/ 344 h 378"/>
                <a:gd name="T8" fmla="*/ 672 w 690"/>
                <a:gd name="T9" fmla="*/ 311 h 378"/>
                <a:gd name="T10" fmla="*/ 639 w 690"/>
                <a:gd name="T11" fmla="*/ 278 h 378"/>
                <a:gd name="T12" fmla="*/ 607 w 690"/>
                <a:gd name="T13" fmla="*/ 246 h 378"/>
                <a:gd name="T14" fmla="*/ 574 w 690"/>
                <a:gd name="T15" fmla="*/ 213 h 378"/>
                <a:gd name="T16" fmla="*/ 541 w 690"/>
                <a:gd name="T17" fmla="*/ 180 h 378"/>
                <a:gd name="T18" fmla="*/ 508 w 690"/>
                <a:gd name="T19" fmla="*/ 147 h 378"/>
                <a:gd name="T20" fmla="*/ 476 w 690"/>
                <a:gd name="T21" fmla="*/ 114 h 378"/>
                <a:gd name="T22" fmla="*/ 443 w 690"/>
                <a:gd name="T23" fmla="*/ 82 h 378"/>
                <a:gd name="T24" fmla="*/ 410 w 690"/>
                <a:gd name="T25" fmla="*/ 49 h 378"/>
                <a:gd name="T26" fmla="*/ 377 w 690"/>
                <a:gd name="T27" fmla="*/ 16 h 378"/>
                <a:gd name="T28" fmla="*/ 377 w 690"/>
                <a:gd name="T29" fmla="*/ 16 h 378"/>
                <a:gd name="T30" fmla="*/ 345 w 690"/>
                <a:gd name="T31" fmla="*/ 0 h 378"/>
                <a:gd name="T32" fmla="*/ 345 w 690"/>
                <a:gd name="T33" fmla="*/ 0 h 378"/>
                <a:gd name="T34" fmla="*/ 312 w 690"/>
                <a:gd name="T35" fmla="*/ 16 h 378"/>
                <a:gd name="T36" fmla="*/ 279 w 690"/>
                <a:gd name="T37" fmla="*/ 49 h 378"/>
                <a:gd name="T38" fmla="*/ 246 w 690"/>
                <a:gd name="T39" fmla="*/ 82 h 378"/>
                <a:gd name="T40" fmla="*/ 148 w 690"/>
                <a:gd name="T41" fmla="*/ 180 h 378"/>
                <a:gd name="T42" fmla="*/ 115 w 690"/>
                <a:gd name="T43" fmla="*/ 213 h 378"/>
                <a:gd name="T44" fmla="*/ 82 w 690"/>
                <a:gd name="T45" fmla="*/ 246 h 378"/>
                <a:gd name="T46" fmla="*/ 17 w 690"/>
                <a:gd name="T47" fmla="*/ 311 h 378"/>
                <a:gd name="T48" fmla="*/ 17 w 690"/>
                <a:gd name="T49" fmla="*/ 311 h 378"/>
                <a:gd name="T50" fmla="*/ 0 w 690"/>
                <a:gd name="T51" fmla="*/ 344 h 378"/>
                <a:gd name="T52" fmla="*/ 0 w 690"/>
                <a:gd name="T53" fmla="*/ 344 h 378"/>
                <a:gd name="T54" fmla="*/ 25 w 690"/>
                <a:gd name="T55" fmla="*/ 368 h 378"/>
                <a:gd name="T56" fmla="*/ 25 w 690"/>
                <a:gd name="T57" fmla="*/ 368 h 378"/>
                <a:gd name="T58" fmla="*/ 82 w 690"/>
                <a:gd name="T59" fmla="*/ 377 h 378"/>
                <a:gd name="T60" fmla="*/ 607 w 690"/>
                <a:gd name="T61" fmla="*/ 377 h 378"/>
                <a:gd name="T62" fmla="*/ 607 w 690"/>
                <a:gd name="T63" fmla="*/ 377 h 378"/>
                <a:gd name="T64" fmla="*/ 664 w 690"/>
                <a:gd name="T65" fmla="*/ 36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378">
                  <a:moveTo>
                    <a:pt x="664" y="368"/>
                  </a:move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639" y="278"/>
                  </a:lnTo>
                  <a:lnTo>
                    <a:pt x="607" y="246"/>
                  </a:lnTo>
                  <a:lnTo>
                    <a:pt x="574" y="213"/>
                  </a:lnTo>
                  <a:lnTo>
                    <a:pt x="541" y="180"/>
                  </a:lnTo>
                  <a:lnTo>
                    <a:pt x="508" y="147"/>
                  </a:lnTo>
                  <a:lnTo>
                    <a:pt x="476" y="114"/>
                  </a:lnTo>
                  <a:lnTo>
                    <a:pt x="443" y="82"/>
                  </a:lnTo>
                  <a:lnTo>
                    <a:pt x="410" y="49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5"/>
                    <a:pt x="356" y="0"/>
                    <a:pt x="345" y="0"/>
                  </a:cubicBezTo>
                  <a:lnTo>
                    <a:pt x="345" y="0"/>
                  </a:lnTo>
                  <a:cubicBezTo>
                    <a:pt x="334" y="0"/>
                    <a:pt x="323" y="5"/>
                    <a:pt x="312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6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9" y="363"/>
                    <a:pt x="25" y="368"/>
                  </a:cubicBezTo>
                  <a:lnTo>
                    <a:pt x="25" y="368"/>
                  </a:lnTo>
                  <a:cubicBezTo>
                    <a:pt x="42" y="374"/>
                    <a:pt x="60" y="377"/>
                    <a:pt x="82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9" y="377"/>
                    <a:pt x="648" y="374"/>
                    <a:pt x="664" y="3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207">
              <a:extLst>
                <a:ext uri="{FF2B5EF4-FFF2-40B4-BE49-F238E27FC236}">
                  <a16:creationId xmlns="" xmlns:a16="http://schemas.microsoft.com/office/drawing/2014/main" id="{D78FA7F0-82A5-D747-9E73-DB9D40A64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1088" y="2714625"/>
              <a:ext cx="247650" cy="136525"/>
            </a:xfrm>
            <a:custGeom>
              <a:avLst/>
              <a:gdLst>
                <a:gd name="T0" fmla="*/ 377 w 689"/>
                <a:gd name="T1" fmla="*/ 16 h 378"/>
                <a:gd name="T2" fmla="*/ 377 w 689"/>
                <a:gd name="T3" fmla="*/ 16 h 378"/>
                <a:gd name="T4" fmla="*/ 344 w 689"/>
                <a:gd name="T5" fmla="*/ 0 h 378"/>
                <a:gd name="T6" fmla="*/ 344 w 689"/>
                <a:gd name="T7" fmla="*/ 0 h 378"/>
                <a:gd name="T8" fmla="*/ 311 w 689"/>
                <a:gd name="T9" fmla="*/ 16 h 378"/>
                <a:gd name="T10" fmla="*/ 278 w 689"/>
                <a:gd name="T11" fmla="*/ 49 h 378"/>
                <a:gd name="T12" fmla="*/ 246 w 689"/>
                <a:gd name="T13" fmla="*/ 82 h 378"/>
                <a:gd name="T14" fmla="*/ 213 w 689"/>
                <a:gd name="T15" fmla="*/ 114 h 378"/>
                <a:gd name="T16" fmla="*/ 180 w 689"/>
                <a:gd name="T17" fmla="*/ 147 h 378"/>
                <a:gd name="T18" fmla="*/ 147 w 689"/>
                <a:gd name="T19" fmla="*/ 180 h 378"/>
                <a:gd name="T20" fmla="*/ 114 w 689"/>
                <a:gd name="T21" fmla="*/ 213 h 378"/>
                <a:gd name="T22" fmla="*/ 82 w 689"/>
                <a:gd name="T23" fmla="*/ 246 h 378"/>
                <a:gd name="T24" fmla="*/ 49 w 689"/>
                <a:gd name="T25" fmla="*/ 278 h 378"/>
                <a:gd name="T26" fmla="*/ 16 w 689"/>
                <a:gd name="T27" fmla="*/ 311 h 378"/>
                <a:gd name="T28" fmla="*/ 16 w 689"/>
                <a:gd name="T29" fmla="*/ 311 h 378"/>
                <a:gd name="T30" fmla="*/ 0 w 689"/>
                <a:gd name="T31" fmla="*/ 344 h 378"/>
                <a:gd name="T32" fmla="*/ 0 w 689"/>
                <a:gd name="T33" fmla="*/ 344 h 378"/>
                <a:gd name="T34" fmla="*/ 24 w 689"/>
                <a:gd name="T35" fmla="*/ 368 h 378"/>
                <a:gd name="T36" fmla="*/ 24 w 689"/>
                <a:gd name="T37" fmla="*/ 368 h 378"/>
                <a:gd name="T38" fmla="*/ 82 w 689"/>
                <a:gd name="T39" fmla="*/ 377 h 378"/>
                <a:gd name="T40" fmla="*/ 606 w 689"/>
                <a:gd name="T41" fmla="*/ 377 h 378"/>
                <a:gd name="T42" fmla="*/ 606 w 689"/>
                <a:gd name="T43" fmla="*/ 377 h 378"/>
                <a:gd name="T44" fmla="*/ 663 w 689"/>
                <a:gd name="T45" fmla="*/ 368 h 378"/>
                <a:gd name="T46" fmla="*/ 663 w 689"/>
                <a:gd name="T47" fmla="*/ 368 h 378"/>
                <a:gd name="T48" fmla="*/ 688 w 689"/>
                <a:gd name="T49" fmla="*/ 344 h 378"/>
                <a:gd name="T50" fmla="*/ 688 w 689"/>
                <a:gd name="T51" fmla="*/ 344 h 378"/>
                <a:gd name="T52" fmla="*/ 672 w 689"/>
                <a:gd name="T53" fmla="*/ 311 h 378"/>
                <a:gd name="T54" fmla="*/ 377 w 689"/>
                <a:gd name="T55" fmla="*/ 1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9" h="378">
                  <a:moveTo>
                    <a:pt x="377" y="16"/>
                  </a:moveTo>
                  <a:lnTo>
                    <a:pt x="377" y="16"/>
                  </a:lnTo>
                  <a:cubicBezTo>
                    <a:pt x="365" y="5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5"/>
                    <a:pt x="311" y="16"/>
                  </a:cubicBezTo>
                  <a:lnTo>
                    <a:pt x="278" y="49"/>
                  </a:lnTo>
                  <a:lnTo>
                    <a:pt x="246" y="82"/>
                  </a:lnTo>
                  <a:lnTo>
                    <a:pt x="213" y="114"/>
                  </a:lnTo>
                  <a:lnTo>
                    <a:pt x="180" y="147"/>
                  </a:lnTo>
                  <a:lnTo>
                    <a:pt x="147" y="180"/>
                  </a:lnTo>
                  <a:lnTo>
                    <a:pt x="114" y="213"/>
                  </a:lnTo>
                  <a:lnTo>
                    <a:pt x="82" y="246"/>
                  </a:lnTo>
                  <a:lnTo>
                    <a:pt x="49" y="278"/>
                  </a:lnTo>
                  <a:lnTo>
                    <a:pt x="16" y="311"/>
                  </a:lnTo>
                  <a:lnTo>
                    <a:pt x="16" y="311"/>
                  </a:lnTo>
                  <a:cubicBezTo>
                    <a:pt x="6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3"/>
                    <a:pt x="24" y="368"/>
                  </a:cubicBezTo>
                  <a:lnTo>
                    <a:pt x="24" y="368"/>
                  </a:lnTo>
                  <a:cubicBezTo>
                    <a:pt x="41" y="374"/>
                    <a:pt x="60" y="377"/>
                    <a:pt x="82" y="377"/>
                  </a:cubicBezTo>
                  <a:lnTo>
                    <a:pt x="606" y="377"/>
                  </a:lnTo>
                  <a:lnTo>
                    <a:pt x="606" y="377"/>
                  </a:lnTo>
                  <a:cubicBezTo>
                    <a:pt x="628" y="377"/>
                    <a:pt x="647" y="374"/>
                    <a:pt x="663" y="368"/>
                  </a:cubicBezTo>
                  <a:lnTo>
                    <a:pt x="663" y="368"/>
                  </a:lnTo>
                  <a:cubicBezTo>
                    <a:pt x="680" y="363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3"/>
                    <a:pt x="683" y="322"/>
                    <a:pt x="672" y="311"/>
                  </a:cubicBezTo>
                  <a:lnTo>
                    <a:pt x="377" y="1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208">
              <a:extLst>
                <a:ext uri="{FF2B5EF4-FFF2-40B4-BE49-F238E27FC236}">
                  <a16:creationId xmlns="" xmlns:a16="http://schemas.microsoft.com/office/drawing/2014/main" id="{6A4E132D-41E1-694A-A8F4-BB3F4A065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2851150"/>
              <a:ext cx="271462" cy="141288"/>
            </a:xfrm>
            <a:custGeom>
              <a:avLst/>
              <a:gdLst>
                <a:gd name="T0" fmla="*/ 705 w 754"/>
                <a:gd name="T1" fmla="*/ 292 h 391"/>
                <a:gd name="T2" fmla="*/ 672 w 754"/>
                <a:gd name="T3" fmla="*/ 259 h 391"/>
                <a:gd name="T4" fmla="*/ 639 w 754"/>
                <a:gd name="T5" fmla="*/ 226 h 391"/>
                <a:gd name="T6" fmla="*/ 606 w 754"/>
                <a:gd name="T7" fmla="*/ 193 h 391"/>
                <a:gd name="T8" fmla="*/ 573 w 754"/>
                <a:gd name="T9" fmla="*/ 161 h 391"/>
                <a:gd name="T10" fmla="*/ 541 w 754"/>
                <a:gd name="T11" fmla="*/ 128 h 391"/>
                <a:gd name="T12" fmla="*/ 508 w 754"/>
                <a:gd name="T13" fmla="*/ 95 h 391"/>
                <a:gd name="T14" fmla="*/ 475 w 754"/>
                <a:gd name="T15" fmla="*/ 62 h 391"/>
                <a:gd name="T16" fmla="*/ 442 w 754"/>
                <a:gd name="T17" fmla="*/ 29 h 391"/>
                <a:gd name="T18" fmla="*/ 442 w 754"/>
                <a:gd name="T19" fmla="*/ 29 h 391"/>
                <a:gd name="T20" fmla="*/ 409 w 754"/>
                <a:gd name="T21" fmla="*/ 8 h 391"/>
                <a:gd name="T22" fmla="*/ 409 w 754"/>
                <a:gd name="T23" fmla="*/ 8 h 391"/>
                <a:gd name="T24" fmla="*/ 401 w 754"/>
                <a:gd name="T25" fmla="*/ 5 h 391"/>
                <a:gd name="T26" fmla="*/ 401 w 754"/>
                <a:gd name="T27" fmla="*/ 5 h 391"/>
                <a:gd name="T28" fmla="*/ 352 w 754"/>
                <a:gd name="T29" fmla="*/ 5 h 391"/>
                <a:gd name="T30" fmla="*/ 352 w 754"/>
                <a:gd name="T31" fmla="*/ 5 h 391"/>
                <a:gd name="T32" fmla="*/ 311 w 754"/>
                <a:gd name="T33" fmla="*/ 29 h 391"/>
                <a:gd name="T34" fmla="*/ 278 w 754"/>
                <a:gd name="T35" fmla="*/ 62 h 391"/>
                <a:gd name="T36" fmla="*/ 245 w 754"/>
                <a:gd name="T37" fmla="*/ 95 h 391"/>
                <a:gd name="T38" fmla="*/ 147 w 754"/>
                <a:gd name="T39" fmla="*/ 193 h 391"/>
                <a:gd name="T40" fmla="*/ 114 w 754"/>
                <a:gd name="T41" fmla="*/ 226 h 391"/>
                <a:gd name="T42" fmla="*/ 82 w 754"/>
                <a:gd name="T43" fmla="*/ 259 h 391"/>
                <a:gd name="T44" fmla="*/ 16 w 754"/>
                <a:gd name="T45" fmla="*/ 325 h 391"/>
                <a:gd name="T46" fmla="*/ 16 w 754"/>
                <a:gd name="T47" fmla="*/ 325 h 391"/>
                <a:gd name="T48" fmla="*/ 0 w 754"/>
                <a:gd name="T49" fmla="*/ 357 h 391"/>
                <a:gd name="T50" fmla="*/ 0 w 754"/>
                <a:gd name="T51" fmla="*/ 357 h 391"/>
                <a:gd name="T52" fmla="*/ 24 w 754"/>
                <a:gd name="T53" fmla="*/ 382 h 391"/>
                <a:gd name="T54" fmla="*/ 24 w 754"/>
                <a:gd name="T55" fmla="*/ 382 h 391"/>
                <a:gd name="T56" fmla="*/ 82 w 754"/>
                <a:gd name="T57" fmla="*/ 390 h 391"/>
                <a:gd name="T58" fmla="*/ 409 w 754"/>
                <a:gd name="T59" fmla="*/ 390 h 391"/>
                <a:gd name="T60" fmla="*/ 672 w 754"/>
                <a:gd name="T61" fmla="*/ 390 h 391"/>
                <a:gd name="T62" fmla="*/ 672 w 754"/>
                <a:gd name="T63" fmla="*/ 390 h 391"/>
                <a:gd name="T64" fmla="*/ 729 w 754"/>
                <a:gd name="T65" fmla="*/ 382 h 391"/>
                <a:gd name="T66" fmla="*/ 729 w 754"/>
                <a:gd name="T67" fmla="*/ 382 h 391"/>
                <a:gd name="T68" fmla="*/ 753 w 754"/>
                <a:gd name="T69" fmla="*/ 357 h 391"/>
                <a:gd name="T70" fmla="*/ 753 w 754"/>
                <a:gd name="T71" fmla="*/ 357 h 391"/>
                <a:gd name="T72" fmla="*/ 737 w 754"/>
                <a:gd name="T73" fmla="*/ 325 h 391"/>
                <a:gd name="T74" fmla="*/ 705 w 754"/>
                <a:gd name="T75" fmla="*/ 29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4" h="391">
                  <a:moveTo>
                    <a:pt x="705" y="292"/>
                  </a:moveTo>
                  <a:lnTo>
                    <a:pt x="672" y="259"/>
                  </a:lnTo>
                  <a:lnTo>
                    <a:pt x="639" y="226"/>
                  </a:lnTo>
                  <a:lnTo>
                    <a:pt x="606" y="193"/>
                  </a:lnTo>
                  <a:lnTo>
                    <a:pt x="573" y="161"/>
                  </a:lnTo>
                  <a:lnTo>
                    <a:pt x="541" y="128"/>
                  </a:lnTo>
                  <a:lnTo>
                    <a:pt x="508" y="95"/>
                  </a:lnTo>
                  <a:lnTo>
                    <a:pt x="475" y="62"/>
                  </a:lnTo>
                  <a:lnTo>
                    <a:pt x="442" y="29"/>
                  </a:lnTo>
                  <a:lnTo>
                    <a:pt x="442" y="29"/>
                  </a:lnTo>
                  <a:cubicBezTo>
                    <a:pt x="434" y="21"/>
                    <a:pt x="422" y="13"/>
                    <a:pt x="409" y="8"/>
                  </a:cubicBezTo>
                  <a:lnTo>
                    <a:pt x="409" y="8"/>
                  </a:lnTo>
                  <a:cubicBezTo>
                    <a:pt x="407" y="7"/>
                    <a:pt x="404" y="6"/>
                    <a:pt x="401" y="5"/>
                  </a:cubicBezTo>
                  <a:lnTo>
                    <a:pt x="401" y="5"/>
                  </a:lnTo>
                  <a:cubicBezTo>
                    <a:pt x="385" y="0"/>
                    <a:pt x="369" y="0"/>
                    <a:pt x="352" y="5"/>
                  </a:cubicBezTo>
                  <a:lnTo>
                    <a:pt x="352" y="5"/>
                  </a:lnTo>
                  <a:cubicBezTo>
                    <a:pt x="336" y="10"/>
                    <a:pt x="323" y="18"/>
                    <a:pt x="311" y="29"/>
                  </a:cubicBezTo>
                  <a:lnTo>
                    <a:pt x="278" y="62"/>
                  </a:lnTo>
                  <a:lnTo>
                    <a:pt x="245" y="95"/>
                  </a:lnTo>
                  <a:lnTo>
                    <a:pt x="147" y="193"/>
                  </a:lnTo>
                  <a:lnTo>
                    <a:pt x="114" y="226"/>
                  </a:lnTo>
                  <a:lnTo>
                    <a:pt x="82" y="259"/>
                  </a:lnTo>
                  <a:lnTo>
                    <a:pt x="16" y="325"/>
                  </a:lnTo>
                  <a:lnTo>
                    <a:pt x="16" y="325"/>
                  </a:lnTo>
                  <a:cubicBezTo>
                    <a:pt x="5" y="335"/>
                    <a:pt x="0" y="347"/>
                    <a:pt x="0" y="357"/>
                  </a:cubicBezTo>
                  <a:lnTo>
                    <a:pt x="0" y="357"/>
                  </a:lnTo>
                  <a:cubicBezTo>
                    <a:pt x="0" y="369"/>
                    <a:pt x="8" y="377"/>
                    <a:pt x="24" y="382"/>
                  </a:cubicBezTo>
                  <a:lnTo>
                    <a:pt x="24" y="382"/>
                  </a:lnTo>
                  <a:cubicBezTo>
                    <a:pt x="41" y="387"/>
                    <a:pt x="60" y="390"/>
                    <a:pt x="82" y="390"/>
                  </a:cubicBezTo>
                  <a:lnTo>
                    <a:pt x="409" y="390"/>
                  </a:lnTo>
                  <a:lnTo>
                    <a:pt x="672" y="390"/>
                  </a:lnTo>
                  <a:lnTo>
                    <a:pt x="672" y="390"/>
                  </a:lnTo>
                  <a:cubicBezTo>
                    <a:pt x="694" y="390"/>
                    <a:pt x="712" y="387"/>
                    <a:pt x="729" y="382"/>
                  </a:cubicBezTo>
                  <a:lnTo>
                    <a:pt x="729" y="382"/>
                  </a:lnTo>
                  <a:cubicBezTo>
                    <a:pt x="746" y="377"/>
                    <a:pt x="753" y="369"/>
                    <a:pt x="753" y="357"/>
                  </a:cubicBezTo>
                  <a:lnTo>
                    <a:pt x="753" y="357"/>
                  </a:lnTo>
                  <a:cubicBezTo>
                    <a:pt x="753" y="347"/>
                    <a:pt x="748" y="335"/>
                    <a:pt x="737" y="325"/>
                  </a:cubicBezTo>
                  <a:lnTo>
                    <a:pt x="705" y="29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="" xmlns:a16="http://schemas.microsoft.com/office/drawing/2014/main" id="{C168B2E8-8A2D-BD47-B228-59FE7106E17F}"/>
              </a:ext>
            </a:extLst>
          </p:cNvPr>
          <p:cNvGrpSpPr/>
          <p:nvPr/>
        </p:nvGrpSpPr>
        <p:grpSpPr>
          <a:xfrm>
            <a:off x="11412884" y="3409477"/>
            <a:ext cx="530225" cy="1096962"/>
            <a:chOff x="4187825" y="1865313"/>
            <a:chExt cx="530225" cy="1096962"/>
          </a:xfrm>
        </p:grpSpPr>
        <p:sp>
          <p:nvSpPr>
            <p:cNvPr id="284" name="Freeform 186">
              <a:extLst>
                <a:ext uri="{FF2B5EF4-FFF2-40B4-BE49-F238E27FC236}">
                  <a16:creationId xmlns="" xmlns:a16="http://schemas.microsoft.com/office/drawing/2014/main" id="{6FD02F4A-02DE-A84E-A6AB-D94FFB5F7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1865313"/>
              <a:ext cx="265113" cy="1096962"/>
            </a:xfrm>
            <a:custGeom>
              <a:avLst/>
              <a:gdLst>
                <a:gd name="T0" fmla="*/ 655 w 738"/>
                <a:gd name="T1" fmla="*/ 409 h 3049"/>
                <a:gd name="T2" fmla="*/ 623 w 738"/>
                <a:gd name="T3" fmla="*/ 475 h 3049"/>
                <a:gd name="T4" fmla="*/ 590 w 738"/>
                <a:gd name="T5" fmla="*/ 475 h 3049"/>
                <a:gd name="T6" fmla="*/ 558 w 738"/>
                <a:gd name="T7" fmla="*/ 541 h 3049"/>
                <a:gd name="T8" fmla="*/ 541 w 738"/>
                <a:gd name="T9" fmla="*/ 557 h 3049"/>
                <a:gd name="T10" fmla="*/ 541 w 738"/>
                <a:gd name="T11" fmla="*/ 2524 h 3049"/>
                <a:gd name="T12" fmla="*/ 541 w 738"/>
                <a:gd name="T13" fmla="*/ 2491 h 3049"/>
                <a:gd name="T14" fmla="*/ 606 w 738"/>
                <a:gd name="T15" fmla="*/ 2589 h 3049"/>
                <a:gd name="T16" fmla="*/ 590 w 738"/>
                <a:gd name="T17" fmla="*/ 2573 h 3049"/>
                <a:gd name="T18" fmla="*/ 688 w 738"/>
                <a:gd name="T19" fmla="*/ 2638 h 3049"/>
                <a:gd name="T20" fmla="*/ 492 w 738"/>
                <a:gd name="T21" fmla="*/ 2442 h 3049"/>
                <a:gd name="T22" fmla="*/ 459 w 738"/>
                <a:gd name="T23" fmla="*/ 2442 h 3049"/>
                <a:gd name="T24" fmla="*/ 426 w 738"/>
                <a:gd name="T25" fmla="*/ 2376 h 3049"/>
                <a:gd name="T26" fmla="*/ 410 w 738"/>
                <a:gd name="T27" fmla="*/ 2393 h 3049"/>
                <a:gd name="T28" fmla="*/ 475 w 738"/>
                <a:gd name="T29" fmla="*/ 589 h 3049"/>
                <a:gd name="T30" fmla="*/ 475 w 738"/>
                <a:gd name="T31" fmla="*/ 622 h 3049"/>
                <a:gd name="T32" fmla="*/ 410 w 738"/>
                <a:gd name="T33" fmla="*/ 655 h 3049"/>
                <a:gd name="T34" fmla="*/ 426 w 738"/>
                <a:gd name="T35" fmla="*/ 672 h 3049"/>
                <a:gd name="T36" fmla="*/ 737 w 738"/>
                <a:gd name="T37" fmla="*/ 458 h 3049"/>
                <a:gd name="T38" fmla="*/ 574 w 738"/>
                <a:gd name="T39" fmla="*/ 606 h 3049"/>
                <a:gd name="T40" fmla="*/ 549 w 738"/>
                <a:gd name="T41" fmla="*/ 696 h 3049"/>
                <a:gd name="T42" fmla="*/ 737 w 738"/>
                <a:gd name="T43" fmla="*/ 917 h 3049"/>
                <a:gd name="T44" fmla="*/ 131 w 738"/>
                <a:gd name="T45" fmla="*/ 1524 h 3049"/>
                <a:gd name="T46" fmla="*/ 278 w 738"/>
                <a:gd name="T47" fmla="*/ 1688 h 3049"/>
                <a:gd name="T48" fmla="*/ 442 w 738"/>
                <a:gd name="T49" fmla="*/ 1852 h 3049"/>
                <a:gd name="T50" fmla="*/ 606 w 738"/>
                <a:gd name="T51" fmla="*/ 2016 h 3049"/>
                <a:gd name="T52" fmla="*/ 737 w 738"/>
                <a:gd name="T53" fmla="*/ 2131 h 3049"/>
                <a:gd name="T54" fmla="*/ 549 w 738"/>
                <a:gd name="T55" fmla="*/ 2351 h 3049"/>
                <a:gd name="T56" fmla="*/ 672 w 738"/>
                <a:gd name="T57" fmla="*/ 2540 h 3049"/>
                <a:gd name="T58" fmla="*/ 737 w 738"/>
                <a:gd name="T59" fmla="*/ 2687 h 3049"/>
                <a:gd name="T60" fmla="*/ 737 w 738"/>
                <a:gd name="T61" fmla="*/ 3048 h 3049"/>
                <a:gd name="T62" fmla="*/ 606 w 738"/>
                <a:gd name="T63" fmla="*/ 2933 h 3049"/>
                <a:gd name="T64" fmla="*/ 664 w 738"/>
                <a:gd name="T65" fmla="*/ 2860 h 3049"/>
                <a:gd name="T66" fmla="*/ 606 w 738"/>
                <a:gd name="T67" fmla="*/ 2737 h 3049"/>
                <a:gd name="T68" fmla="*/ 442 w 738"/>
                <a:gd name="T69" fmla="*/ 2573 h 3049"/>
                <a:gd name="T70" fmla="*/ 278 w 738"/>
                <a:gd name="T71" fmla="*/ 2409 h 3049"/>
                <a:gd name="T72" fmla="*/ 197 w 738"/>
                <a:gd name="T73" fmla="*/ 2310 h 3049"/>
                <a:gd name="T74" fmla="*/ 606 w 738"/>
                <a:gd name="T75" fmla="*/ 2278 h 3049"/>
                <a:gd name="T76" fmla="*/ 672 w 738"/>
                <a:gd name="T77" fmla="*/ 2212 h 3049"/>
                <a:gd name="T78" fmla="*/ 377 w 738"/>
                <a:gd name="T79" fmla="*/ 1917 h 3049"/>
                <a:gd name="T80" fmla="*/ 82 w 738"/>
                <a:gd name="T81" fmla="*/ 1623 h 3049"/>
                <a:gd name="T82" fmla="*/ 0 w 738"/>
                <a:gd name="T83" fmla="*/ 1524 h 3049"/>
                <a:gd name="T84" fmla="*/ 147 w 738"/>
                <a:gd name="T85" fmla="*/ 1360 h 3049"/>
                <a:gd name="T86" fmla="*/ 311 w 738"/>
                <a:gd name="T87" fmla="*/ 1196 h 3049"/>
                <a:gd name="T88" fmla="*/ 475 w 738"/>
                <a:gd name="T89" fmla="*/ 1032 h 3049"/>
                <a:gd name="T90" fmla="*/ 640 w 738"/>
                <a:gd name="T91" fmla="*/ 868 h 3049"/>
                <a:gd name="T92" fmla="*/ 664 w 738"/>
                <a:gd name="T93" fmla="*/ 778 h 3049"/>
                <a:gd name="T94" fmla="*/ 221 w 738"/>
                <a:gd name="T95" fmla="*/ 762 h 3049"/>
                <a:gd name="T96" fmla="*/ 278 w 738"/>
                <a:gd name="T97" fmla="*/ 639 h 3049"/>
                <a:gd name="T98" fmla="*/ 508 w 738"/>
                <a:gd name="T99" fmla="*/ 409 h 3049"/>
                <a:gd name="T100" fmla="*/ 688 w 738"/>
                <a:gd name="T101" fmla="*/ 213 h 3049"/>
                <a:gd name="T102" fmla="*/ 590 w 738"/>
                <a:gd name="T103" fmla="*/ 147 h 3049"/>
                <a:gd name="T104" fmla="*/ 705 w 738"/>
                <a:gd name="T105" fmla="*/ 15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8" h="3049">
                  <a:moveTo>
                    <a:pt x="688" y="409"/>
                  </a:moveTo>
                  <a:lnTo>
                    <a:pt x="688" y="409"/>
                  </a:lnTo>
                  <a:cubicBezTo>
                    <a:pt x="688" y="398"/>
                    <a:pt x="683" y="393"/>
                    <a:pt x="672" y="393"/>
                  </a:cubicBezTo>
                  <a:lnTo>
                    <a:pt x="672" y="393"/>
                  </a:lnTo>
                  <a:cubicBezTo>
                    <a:pt x="661" y="393"/>
                    <a:pt x="655" y="398"/>
                    <a:pt x="655" y="409"/>
                  </a:cubicBezTo>
                  <a:lnTo>
                    <a:pt x="655" y="409"/>
                  </a:lnTo>
                  <a:cubicBezTo>
                    <a:pt x="655" y="420"/>
                    <a:pt x="661" y="426"/>
                    <a:pt x="672" y="426"/>
                  </a:cubicBezTo>
                  <a:lnTo>
                    <a:pt x="672" y="426"/>
                  </a:lnTo>
                  <a:cubicBezTo>
                    <a:pt x="683" y="426"/>
                    <a:pt x="688" y="420"/>
                    <a:pt x="688" y="409"/>
                  </a:cubicBezTo>
                  <a:close/>
                  <a:moveTo>
                    <a:pt x="623" y="475"/>
                  </a:moveTo>
                  <a:lnTo>
                    <a:pt x="623" y="475"/>
                  </a:lnTo>
                  <a:cubicBezTo>
                    <a:pt x="623" y="464"/>
                    <a:pt x="617" y="458"/>
                    <a:pt x="606" y="458"/>
                  </a:cubicBezTo>
                  <a:lnTo>
                    <a:pt x="606" y="458"/>
                  </a:lnTo>
                  <a:cubicBezTo>
                    <a:pt x="596" y="458"/>
                    <a:pt x="590" y="464"/>
                    <a:pt x="590" y="475"/>
                  </a:cubicBezTo>
                  <a:lnTo>
                    <a:pt x="590" y="475"/>
                  </a:lnTo>
                  <a:cubicBezTo>
                    <a:pt x="590" y="486"/>
                    <a:pt x="596" y="491"/>
                    <a:pt x="606" y="491"/>
                  </a:cubicBezTo>
                  <a:lnTo>
                    <a:pt x="606" y="491"/>
                  </a:lnTo>
                  <a:cubicBezTo>
                    <a:pt x="617" y="491"/>
                    <a:pt x="623" y="486"/>
                    <a:pt x="623" y="475"/>
                  </a:cubicBezTo>
                  <a:close/>
                  <a:moveTo>
                    <a:pt x="558" y="541"/>
                  </a:moveTo>
                  <a:lnTo>
                    <a:pt x="558" y="541"/>
                  </a:lnTo>
                  <a:cubicBezTo>
                    <a:pt x="558" y="529"/>
                    <a:pt x="552" y="524"/>
                    <a:pt x="541" y="524"/>
                  </a:cubicBezTo>
                  <a:lnTo>
                    <a:pt x="541" y="524"/>
                  </a:lnTo>
                  <a:cubicBezTo>
                    <a:pt x="530" y="524"/>
                    <a:pt x="524" y="529"/>
                    <a:pt x="524" y="541"/>
                  </a:cubicBezTo>
                  <a:lnTo>
                    <a:pt x="524" y="541"/>
                  </a:lnTo>
                  <a:cubicBezTo>
                    <a:pt x="524" y="551"/>
                    <a:pt x="530" y="557"/>
                    <a:pt x="541" y="557"/>
                  </a:cubicBezTo>
                  <a:lnTo>
                    <a:pt x="541" y="557"/>
                  </a:lnTo>
                  <a:cubicBezTo>
                    <a:pt x="552" y="557"/>
                    <a:pt x="558" y="551"/>
                    <a:pt x="558" y="541"/>
                  </a:cubicBezTo>
                  <a:close/>
                  <a:moveTo>
                    <a:pt x="524" y="2507"/>
                  </a:moveTo>
                  <a:lnTo>
                    <a:pt x="524" y="2507"/>
                  </a:lnTo>
                  <a:cubicBezTo>
                    <a:pt x="524" y="2518"/>
                    <a:pt x="530" y="2524"/>
                    <a:pt x="541" y="2524"/>
                  </a:cubicBezTo>
                  <a:lnTo>
                    <a:pt x="541" y="2524"/>
                  </a:lnTo>
                  <a:cubicBezTo>
                    <a:pt x="552" y="2524"/>
                    <a:pt x="558" y="2518"/>
                    <a:pt x="558" y="2507"/>
                  </a:cubicBezTo>
                  <a:lnTo>
                    <a:pt x="558" y="2507"/>
                  </a:lnTo>
                  <a:cubicBezTo>
                    <a:pt x="558" y="2496"/>
                    <a:pt x="552" y="2491"/>
                    <a:pt x="541" y="2491"/>
                  </a:cubicBezTo>
                  <a:lnTo>
                    <a:pt x="541" y="2491"/>
                  </a:lnTo>
                  <a:cubicBezTo>
                    <a:pt x="530" y="2491"/>
                    <a:pt x="524" y="2496"/>
                    <a:pt x="524" y="2507"/>
                  </a:cubicBezTo>
                  <a:close/>
                  <a:moveTo>
                    <a:pt x="590" y="2573"/>
                  </a:moveTo>
                  <a:lnTo>
                    <a:pt x="590" y="2573"/>
                  </a:lnTo>
                  <a:cubicBezTo>
                    <a:pt x="590" y="2584"/>
                    <a:pt x="596" y="2589"/>
                    <a:pt x="606" y="2589"/>
                  </a:cubicBezTo>
                  <a:lnTo>
                    <a:pt x="606" y="2589"/>
                  </a:lnTo>
                  <a:cubicBezTo>
                    <a:pt x="617" y="2589"/>
                    <a:pt x="623" y="2584"/>
                    <a:pt x="623" y="2573"/>
                  </a:cubicBezTo>
                  <a:lnTo>
                    <a:pt x="623" y="2573"/>
                  </a:lnTo>
                  <a:cubicBezTo>
                    <a:pt x="623" y="2562"/>
                    <a:pt x="617" y="2556"/>
                    <a:pt x="606" y="2556"/>
                  </a:cubicBezTo>
                  <a:lnTo>
                    <a:pt x="606" y="2556"/>
                  </a:lnTo>
                  <a:cubicBezTo>
                    <a:pt x="596" y="2556"/>
                    <a:pt x="590" y="2562"/>
                    <a:pt x="590" y="2573"/>
                  </a:cubicBezTo>
                  <a:close/>
                  <a:moveTo>
                    <a:pt x="655" y="2638"/>
                  </a:moveTo>
                  <a:lnTo>
                    <a:pt x="655" y="2638"/>
                  </a:lnTo>
                  <a:cubicBezTo>
                    <a:pt x="655" y="2650"/>
                    <a:pt x="661" y="2655"/>
                    <a:pt x="672" y="2655"/>
                  </a:cubicBezTo>
                  <a:lnTo>
                    <a:pt x="672" y="2655"/>
                  </a:lnTo>
                  <a:cubicBezTo>
                    <a:pt x="683" y="2655"/>
                    <a:pt x="688" y="2650"/>
                    <a:pt x="688" y="2638"/>
                  </a:cubicBezTo>
                  <a:lnTo>
                    <a:pt x="688" y="2638"/>
                  </a:lnTo>
                  <a:cubicBezTo>
                    <a:pt x="688" y="2627"/>
                    <a:pt x="683" y="2622"/>
                    <a:pt x="672" y="2622"/>
                  </a:cubicBezTo>
                  <a:lnTo>
                    <a:pt x="672" y="2622"/>
                  </a:lnTo>
                  <a:cubicBezTo>
                    <a:pt x="661" y="2622"/>
                    <a:pt x="655" y="2627"/>
                    <a:pt x="655" y="2638"/>
                  </a:cubicBezTo>
                  <a:close/>
                  <a:moveTo>
                    <a:pt x="492" y="2442"/>
                  </a:moveTo>
                  <a:lnTo>
                    <a:pt x="492" y="2442"/>
                  </a:lnTo>
                  <a:cubicBezTo>
                    <a:pt x="492" y="2431"/>
                    <a:pt x="486" y="2425"/>
                    <a:pt x="475" y="2425"/>
                  </a:cubicBezTo>
                  <a:lnTo>
                    <a:pt x="475" y="2425"/>
                  </a:lnTo>
                  <a:cubicBezTo>
                    <a:pt x="464" y="2425"/>
                    <a:pt x="459" y="2431"/>
                    <a:pt x="459" y="2442"/>
                  </a:cubicBezTo>
                  <a:lnTo>
                    <a:pt x="459" y="2442"/>
                  </a:lnTo>
                  <a:cubicBezTo>
                    <a:pt x="459" y="2452"/>
                    <a:pt x="464" y="2458"/>
                    <a:pt x="475" y="2458"/>
                  </a:cubicBezTo>
                  <a:lnTo>
                    <a:pt x="475" y="2458"/>
                  </a:lnTo>
                  <a:cubicBezTo>
                    <a:pt x="486" y="2458"/>
                    <a:pt x="492" y="2452"/>
                    <a:pt x="492" y="2442"/>
                  </a:cubicBezTo>
                  <a:close/>
                  <a:moveTo>
                    <a:pt x="426" y="2376"/>
                  </a:moveTo>
                  <a:lnTo>
                    <a:pt x="426" y="2376"/>
                  </a:lnTo>
                  <a:cubicBezTo>
                    <a:pt x="426" y="2365"/>
                    <a:pt x="421" y="2360"/>
                    <a:pt x="410" y="2360"/>
                  </a:cubicBezTo>
                  <a:lnTo>
                    <a:pt x="410" y="2360"/>
                  </a:lnTo>
                  <a:cubicBezTo>
                    <a:pt x="399" y="2360"/>
                    <a:pt x="394" y="2365"/>
                    <a:pt x="394" y="2376"/>
                  </a:cubicBezTo>
                  <a:lnTo>
                    <a:pt x="394" y="2376"/>
                  </a:lnTo>
                  <a:cubicBezTo>
                    <a:pt x="394" y="2387"/>
                    <a:pt x="399" y="2393"/>
                    <a:pt x="410" y="2393"/>
                  </a:cubicBezTo>
                  <a:lnTo>
                    <a:pt x="410" y="2393"/>
                  </a:lnTo>
                  <a:cubicBezTo>
                    <a:pt x="421" y="2393"/>
                    <a:pt x="426" y="2387"/>
                    <a:pt x="426" y="2376"/>
                  </a:cubicBezTo>
                  <a:close/>
                  <a:moveTo>
                    <a:pt x="492" y="606"/>
                  </a:moveTo>
                  <a:lnTo>
                    <a:pt x="492" y="606"/>
                  </a:lnTo>
                  <a:cubicBezTo>
                    <a:pt x="492" y="595"/>
                    <a:pt x="486" y="589"/>
                    <a:pt x="475" y="589"/>
                  </a:cubicBezTo>
                  <a:lnTo>
                    <a:pt x="475" y="589"/>
                  </a:lnTo>
                  <a:cubicBezTo>
                    <a:pt x="464" y="589"/>
                    <a:pt x="459" y="595"/>
                    <a:pt x="459" y="606"/>
                  </a:cubicBezTo>
                  <a:lnTo>
                    <a:pt x="459" y="606"/>
                  </a:lnTo>
                  <a:cubicBezTo>
                    <a:pt x="459" y="617"/>
                    <a:pt x="464" y="622"/>
                    <a:pt x="475" y="622"/>
                  </a:cubicBezTo>
                  <a:lnTo>
                    <a:pt x="475" y="622"/>
                  </a:lnTo>
                  <a:cubicBezTo>
                    <a:pt x="486" y="622"/>
                    <a:pt x="492" y="617"/>
                    <a:pt x="492" y="606"/>
                  </a:cubicBezTo>
                  <a:close/>
                  <a:moveTo>
                    <a:pt x="426" y="672"/>
                  </a:moveTo>
                  <a:lnTo>
                    <a:pt x="426" y="672"/>
                  </a:lnTo>
                  <a:cubicBezTo>
                    <a:pt x="426" y="660"/>
                    <a:pt x="421" y="655"/>
                    <a:pt x="410" y="655"/>
                  </a:cubicBezTo>
                  <a:lnTo>
                    <a:pt x="410" y="655"/>
                  </a:lnTo>
                  <a:cubicBezTo>
                    <a:pt x="399" y="655"/>
                    <a:pt x="394" y="660"/>
                    <a:pt x="394" y="672"/>
                  </a:cubicBezTo>
                  <a:lnTo>
                    <a:pt x="394" y="672"/>
                  </a:lnTo>
                  <a:cubicBezTo>
                    <a:pt x="394" y="683"/>
                    <a:pt x="399" y="688"/>
                    <a:pt x="410" y="688"/>
                  </a:cubicBezTo>
                  <a:lnTo>
                    <a:pt x="410" y="688"/>
                  </a:lnTo>
                  <a:cubicBezTo>
                    <a:pt x="421" y="688"/>
                    <a:pt x="426" y="683"/>
                    <a:pt x="426" y="672"/>
                  </a:cubicBezTo>
                  <a:close/>
                  <a:moveTo>
                    <a:pt x="721" y="344"/>
                  </a:moveTo>
                  <a:lnTo>
                    <a:pt x="721" y="344"/>
                  </a:lnTo>
                  <a:cubicBezTo>
                    <a:pt x="721" y="355"/>
                    <a:pt x="725" y="360"/>
                    <a:pt x="737" y="360"/>
                  </a:cubicBezTo>
                  <a:lnTo>
                    <a:pt x="737" y="458"/>
                  </a:lnTo>
                  <a:lnTo>
                    <a:pt x="737" y="458"/>
                  </a:lnTo>
                  <a:cubicBezTo>
                    <a:pt x="725" y="458"/>
                    <a:pt x="716" y="464"/>
                    <a:pt x="705" y="475"/>
                  </a:cubicBezTo>
                  <a:lnTo>
                    <a:pt x="672" y="508"/>
                  </a:lnTo>
                  <a:lnTo>
                    <a:pt x="640" y="541"/>
                  </a:lnTo>
                  <a:lnTo>
                    <a:pt x="606" y="573"/>
                  </a:lnTo>
                  <a:lnTo>
                    <a:pt x="574" y="606"/>
                  </a:lnTo>
                  <a:lnTo>
                    <a:pt x="541" y="639"/>
                  </a:lnTo>
                  <a:lnTo>
                    <a:pt x="541" y="639"/>
                  </a:lnTo>
                  <a:cubicBezTo>
                    <a:pt x="530" y="650"/>
                    <a:pt x="524" y="660"/>
                    <a:pt x="524" y="672"/>
                  </a:cubicBezTo>
                  <a:lnTo>
                    <a:pt x="524" y="672"/>
                  </a:lnTo>
                  <a:cubicBezTo>
                    <a:pt x="524" y="683"/>
                    <a:pt x="533" y="691"/>
                    <a:pt x="549" y="696"/>
                  </a:cubicBezTo>
                  <a:lnTo>
                    <a:pt x="549" y="696"/>
                  </a:lnTo>
                  <a:cubicBezTo>
                    <a:pt x="566" y="702"/>
                    <a:pt x="584" y="704"/>
                    <a:pt x="606" y="704"/>
                  </a:cubicBezTo>
                  <a:lnTo>
                    <a:pt x="737" y="704"/>
                  </a:lnTo>
                  <a:lnTo>
                    <a:pt x="737" y="917"/>
                  </a:lnTo>
                  <a:lnTo>
                    <a:pt x="737" y="917"/>
                  </a:lnTo>
                  <a:cubicBezTo>
                    <a:pt x="725" y="917"/>
                    <a:pt x="716" y="923"/>
                    <a:pt x="705" y="934"/>
                  </a:cubicBezTo>
                  <a:lnTo>
                    <a:pt x="147" y="1491"/>
                  </a:lnTo>
                  <a:lnTo>
                    <a:pt x="147" y="1491"/>
                  </a:lnTo>
                  <a:cubicBezTo>
                    <a:pt x="136" y="1502"/>
                    <a:pt x="131" y="1513"/>
                    <a:pt x="131" y="1524"/>
                  </a:cubicBezTo>
                  <a:lnTo>
                    <a:pt x="131" y="1524"/>
                  </a:lnTo>
                  <a:cubicBezTo>
                    <a:pt x="131" y="1535"/>
                    <a:pt x="136" y="1545"/>
                    <a:pt x="147" y="1557"/>
                  </a:cubicBezTo>
                  <a:lnTo>
                    <a:pt x="180" y="1590"/>
                  </a:lnTo>
                  <a:lnTo>
                    <a:pt x="213" y="1623"/>
                  </a:lnTo>
                  <a:lnTo>
                    <a:pt x="246" y="1655"/>
                  </a:lnTo>
                  <a:lnTo>
                    <a:pt x="278" y="1688"/>
                  </a:lnTo>
                  <a:lnTo>
                    <a:pt x="311" y="1721"/>
                  </a:lnTo>
                  <a:lnTo>
                    <a:pt x="344" y="1754"/>
                  </a:lnTo>
                  <a:lnTo>
                    <a:pt x="377" y="1786"/>
                  </a:lnTo>
                  <a:lnTo>
                    <a:pt x="410" y="1819"/>
                  </a:lnTo>
                  <a:lnTo>
                    <a:pt x="442" y="1852"/>
                  </a:lnTo>
                  <a:lnTo>
                    <a:pt x="475" y="1885"/>
                  </a:lnTo>
                  <a:lnTo>
                    <a:pt x="508" y="1917"/>
                  </a:lnTo>
                  <a:lnTo>
                    <a:pt x="541" y="1950"/>
                  </a:lnTo>
                  <a:lnTo>
                    <a:pt x="574" y="1982"/>
                  </a:lnTo>
                  <a:lnTo>
                    <a:pt x="606" y="2016"/>
                  </a:lnTo>
                  <a:lnTo>
                    <a:pt x="640" y="2048"/>
                  </a:lnTo>
                  <a:lnTo>
                    <a:pt x="672" y="2081"/>
                  </a:lnTo>
                  <a:lnTo>
                    <a:pt x="705" y="2114"/>
                  </a:lnTo>
                  <a:lnTo>
                    <a:pt x="705" y="2114"/>
                  </a:lnTo>
                  <a:cubicBezTo>
                    <a:pt x="716" y="2125"/>
                    <a:pt x="725" y="2131"/>
                    <a:pt x="737" y="2131"/>
                  </a:cubicBezTo>
                  <a:lnTo>
                    <a:pt x="737" y="2344"/>
                  </a:lnTo>
                  <a:lnTo>
                    <a:pt x="606" y="2344"/>
                  </a:lnTo>
                  <a:lnTo>
                    <a:pt x="606" y="2344"/>
                  </a:lnTo>
                  <a:cubicBezTo>
                    <a:pt x="584" y="2344"/>
                    <a:pt x="566" y="2346"/>
                    <a:pt x="549" y="2351"/>
                  </a:cubicBezTo>
                  <a:lnTo>
                    <a:pt x="549" y="2351"/>
                  </a:lnTo>
                  <a:cubicBezTo>
                    <a:pt x="533" y="2357"/>
                    <a:pt x="524" y="2365"/>
                    <a:pt x="524" y="2376"/>
                  </a:cubicBezTo>
                  <a:lnTo>
                    <a:pt x="524" y="2376"/>
                  </a:lnTo>
                  <a:cubicBezTo>
                    <a:pt x="524" y="2387"/>
                    <a:pt x="530" y="2398"/>
                    <a:pt x="541" y="2409"/>
                  </a:cubicBezTo>
                  <a:lnTo>
                    <a:pt x="574" y="2442"/>
                  </a:lnTo>
                  <a:lnTo>
                    <a:pt x="672" y="2540"/>
                  </a:lnTo>
                  <a:lnTo>
                    <a:pt x="705" y="2573"/>
                  </a:lnTo>
                  <a:lnTo>
                    <a:pt x="705" y="2573"/>
                  </a:lnTo>
                  <a:cubicBezTo>
                    <a:pt x="716" y="2584"/>
                    <a:pt x="725" y="2589"/>
                    <a:pt x="737" y="2589"/>
                  </a:cubicBezTo>
                  <a:lnTo>
                    <a:pt x="737" y="2687"/>
                  </a:lnTo>
                  <a:lnTo>
                    <a:pt x="737" y="2687"/>
                  </a:lnTo>
                  <a:cubicBezTo>
                    <a:pt x="725" y="2687"/>
                    <a:pt x="721" y="2693"/>
                    <a:pt x="721" y="2704"/>
                  </a:cubicBezTo>
                  <a:lnTo>
                    <a:pt x="721" y="2704"/>
                  </a:lnTo>
                  <a:cubicBezTo>
                    <a:pt x="721" y="2715"/>
                    <a:pt x="725" y="2720"/>
                    <a:pt x="737" y="2720"/>
                  </a:cubicBezTo>
                  <a:lnTo>
                    <a:pt x="737" y="3048"/>
                  </a:lnTo>
                  <a:lnTo>
                    <a:pt x="737" y="3048"/>
                  </a:lnTo>
                  <a:cubicBezTo>
                    <a:pt x="725" y="3048"/>
                    <a:pt x="716" y="3043"/>
                    <a:pt x="705" y="3032"/>
                  </a:cubicBezTo>
                  <a:lnTo>
                    <a:pt x="672" y="2999"/>
                  </a:lnTo>
                  <a:lnTo>
                    <a:pt x="640" y="2966"/>
                  </a:lnTo>
                  <a:lnTo>
                    <a:pt x="606" y="2933"/>
                  </a:lnTo>
                  <a:lnTo>
                    <a:pt x="606" y="2933"/>
                  </a:lnTo>
                  <a:cubicBezTo>
                    <a:pt x="596" y="2923"/>
                    <a:pt x="590" y="2912"/>
                    <a:pt x="590" y="2901"/>
                  </a:cubicBezTo>
                  <a:lnTo>
                    <a:pt x="590" y="2901"/>
                  </a:lnTo>
                  <a:cubicBezTo>
                    <a:pt x="590" y="2889"/>
                    <a:pt x="599" y="2882"/>
                    <a:pt x="615" y="2877"/>
                  </a:cubicBezTo>
                  <a:lnTo>
                    <a:pt x="664" y="2860"/>
                  </a:lnTo>
                  <a:lnTo>
                    <a:pt x="664" y="2860"/>
                  </a:lnTo>
                  <a:cubicBezTo>
                    <a:pt x="680" y="2854"/>
                    <a:pt x="688" y="2846"/>
                    <a:pt x="688" y="2835"/>
                  </a:cubicBezTo>
                  <a:lnTo>
                    <a:pt x="688" y="2835"/>
                  </a:lnTo>
                  <a:cubicBezTo>
                    <a:pt x="688" y="2824"/>
                    <a:pt x="683" y="2814"/>
                    <a:pt x="672" y="2802"/>
                  </a:cubicBezTo>
                  <a:lnTo>
                    <a:pt x="640" y="2769"/>
                  </a:lnTo>
                  <a:lnTo>
                    <a:pt x="606" y="2737"/>
                  </a:lnTo>
                  <a:lnTo>
                    <a:pt x="574" y="2704"/>
                  </a:lnTo>
                  <a:lnTo>
                    <a:pt x="541" y="2671"/>
                  </a:lnTo>
                  <a:lnTo>
                    <a:pt x="508" y="2638"/>
                  </a:lnTo>
                  <a:lnTo>
                    <a:pt x="475" y="2606"/>
                  </a:lnTo>
                  <a:lnTo>
                    <a:pt x="442" y="2573"/>
                  </a:lnTo>
                  <a:lnTo>
                    <a:pt x="410" y="2540"/>
                  </a:lnTo>
                  <a:lnTo>
                    <a:pt x="377" y="2507"/>
                  </a:lnTo>
                  <a:lnTo>
                    <a:pt x="344" y="2474"/>
                  </a:lnTo>
                  <a:lnTo>
                    <a:pt x="311" y="2442"/>
                  </a:lnTo>
                  <a:lnTo>
                    <a:pt x="278" y="2409"/>
                  </a:lnTo>
                  <a:lnTo>
                    <a:pt x="246" y="2376"/>
                  </a:lnTo>
                  <a:lnTo>
                    <a:pt x="213" y="2344"/>
                  </a:lnTo>
                  <a:lnTo>
                    <a:pt x="213" y="2344"/>
                  </a:lnTo>
                  <a:cubicBezTo>
                    <a:pt x="202" y="2333"/>
                    <a:pt x="197" y="2321"/>
                    <a:pt x="197" y="2310"/>
                  </a:cubicBezTo>
                  <a:lnTo>
                    <a:pt x="197" y="2310"/>
                  </a:lnTo>
                  <a:cubicBezTo>
                    <a:pt x="197" y="2300"/>
                    <a:pt x="205" y="2291"/>
                    <a:pt x="221" y="2286"/>
                  </a:cubicBezTo>
                  <a:lnTo>
                    <a:pt x="221" y="2286"/>
                  </a:lnTo>
                  <a:cubicBezTo>
                    <a:pt x="237" y="2281"/>
                    <a:pt x="257" y="2278"/>
                    <a:pt x="278" y="2278"/>
                  </a:cubicBezTo>
                  <a:lnTo>
                    <a:pt x="606" y="2278"/>
                  </a:lnTo>
                  <a:lnTo>
                    <a:pt x="606" y="2278"/>
                  </a:lnTo>
                  <a:cubicBezTo>
                    <a:pt x="628" y="2278"/>
                    <a:pt x="647" y="2275"/>
                    <a:pt x="664" y="2270"/>
                  </a:cubicBezTo>
                  <a:lnTo>
                    <a:pt x="664" y="2270"/>
                  </a:lnTo>
                  <a:cubicBezTo>
                    <a:pt x="680" y="2264"/>
                    <a:pt x="688" y="2256"/>
                    <a:pt x="688" y="2245"/>
                  </a:cubicBezTo>
                  <a:lnTo>
                    <a:pt x="688" y="2245"/>
                  </a:lnTo>
                  <a:cubicBezTo>
                    <a:pt x="688" y="2234"/>
                    <a:pt x="683" y="2223"/>
                    <a:pt x="672" y="2212"/>
                  </a:cubicBezTo>
                  <a:lnTo>
                    <a:pt x="574" y="2114"/>
                  </a:lnTo>
                  <a:lnTo>
                    <a:pt x="541" y="2081"/>
                  </a:lnTo>
                  <a:lnTo>
                    <a:pt x="508" y="2048"/>
                  </a:lnTo>
                  <a:lnTo>
                    <a:pt x="410" y="1950"/>
                  </a:lnTo>
                  <a:lnTo>
                    <a:pt x="377" y="1917"/>
                  </a:lnTo>
                  <a:lnTo>
                    <a:pt x="344" y="1885"/>
                  </a:lnTo>
                  <a:lnTo>
                    <a:pt x="246" y="1786"/>
                  </a:lnTo>
                  <a:lnTo>
                    <a:pt x="213" y="1754"/>
                  </a:lnTo>
                  <a:lnTo>
                    <a:pt x="180" y="1721"/>
                  </a:lnTo>
                  <a:lnTo>
                    <a:pt x="82" y="1623"/>
                  </a:lnTo>
                  <a:lnTo>
                    <a:pt x="49" y="1590"/>
                  </a:lnTo>
                  <a:lnTo>
                    <a:pt x="16" y="1557"/>
                  </a:lnTo>
                  <a:lnTo>
                    <a:pt x="16" y="1557"/>
                  </a:lnTo>
                  <a:cubicBezTo>
                    <a:pt x="5" y="1545"/>
                    <a:pt x="0" y="1535"/>
                    <a:pt x="0" y="1524"/>
                  </a:cubicBezTo>
                  <a:lnTo>
                    <a:pt x="0" y="1524"/>
                  </a:lnTo>
                  <a:cubicBezTo>
                    <a:pt x="0" y="1513"/>
                    <a:pt x="5" y="1502"/>
                    <a:pt x="16" y="1491"/>
                  </a:cubicBezTo>
                  <a:lnTo>
                    <a:pt x="49" y="1458"/>
                  </a:lnTo>
                  <a:lnTo>
                    <a:pt x="82" y="1426"/>
                  </a:lnTo>
                  <a:lnTo>
                    <a:pt x="115" y="1393"/>
                  </a:lnTo>
                  <a:lnTo>
                    <a:pt x="147" y="1360"/>
                  </a:lnTo>
                  <a:lnTo>
                    <a:pt x="180" y="1327"/>
                  </a:lnTo>
                  <a:lnTo>
                    <a:pt x="213" y="1294"/>
                  </a:lnTo>
                  <a:lnTo>
                    <a:pt x="246" y="1262"/>
                  </a:lnTo>
                  <a:lnTo>
                    <a:pt x="278" y="1229"/>
                  </a:lnTo>
                  <a:lnTo>
                    <a:pt x="311" y="1196"/>
                  </a:lnTo>
                  <a:lnTo>
                    <a:pt x="344" y="1163"/>
                  </a:lnTo>
                  <a:lnTo>
                    <a:pt x="377" y="1130"/>
                  </a:lnTo>
                  <a:lnTo>
                    <a:pt x="410" y="1098"/>
                  </a:lnTo>
                  <a:lnTo>
                    <a:pt x="442" y="1065"/>
                  </a:lnTo>
                  <a:lnTo>
                    <a:pt x="475" y="1032"/>
                  </a:lnTo>
                  <a:lnTo>
                    <a:pt x="508" y="999"/>
                  </a:lnTo>
                  <a:lnTo>
                    <a:pt x="541" y="966"/>
                  </a:lnTo>
                  <a:lnTo>
                    <a:pt x="574" y="934"/>
                  </a:lnTo>
                  <a:lnTo>
                    <a:pt x="606" y="901"/>
                  </a:lnTo>
                  <a:lnTo>
                    <a:pt x="640" y="868"/>
                  </a:lnTo>
                  <a:lnTo>
                    <a:pt x="672" y="835"/>
                  </a:lnTo>
                  <a:lnTo>
                    <a:pt x="672" y="835"/>
                  </a:lnTo>
                  <a:cubicBezTo>
                    <a:pt x="683" y="824"/>
                    <a:pt x="688" y="814"/>
                    <a:pt x="688" y="803"/>
                  </a:cubicBezTo>
                  <a:lnTo>
                    <a:pt x="688" y="803"/>
                  </a:lnTo>
                  <a:cubicBezTo>
                    <a:pt x="688" y="792"/>
                    <a:pt x="680" y="784"/>
                    <a:pt x="664" y="778"/>
                  </a:cubicBezTo>
                  <a:lnTo>
                    <a:pt x="664" y="778"/>
                  </a:lnTo>
                  <a:cubicBezTo>
                    <a:pt x="647" y="773"/>
                    <a:pt x="628" y="770"/>
                    <a:pt x="606" y="770"/>
                  </a:cubicBezTo>
                  <a:lnTo>
                    <a:pt x="278" y="770"/>
                  </a:lnTo>
                  <a:lnTo>
                    <a:pt x="278" y="770"/>
                  </a:lnTo>
                  <a:cubicBezTo>
                    <a:pt x="257" y="770"/>
                    <a:pt x="237" y="767"/>
                    <a:pt x="221" y="762"/>
                  </a:cubicBezTo>
                  <a:lnTo>
                    <a:pt x="221" y="762"/>
                  </a:lnTo>
                  <a:cubicBezTo>
                    <a:pt x="205" y="756"/>
                    <a:pt x="197" y="748"/>
                    <a:pt x="197" y="737"/>
                  </a:cubicBezTo>
                  <a:lnTo>
                    <a:pt x="197" y="737"/>
                  </a:lnTo>
                  <a:cubicBezTo>
                    <a:pt x="197" y="726"/>
                    <a:pt x="202" y="715"/>
                    <a:pt x="213" y="704"/>
                  </a:cubicBezTo>
                  <a:lnTo>
                    <a:pt x="278" y="639"/>
                  </a:lnTo>
                  <a:lnTo>
                    <a:pt x="311" y="606"/>
                  </a:lnTo>
                  <a:lnTo>
                    <a:pt x="344" y="573"/>
                  </a:lnTo>
                  <a:lnTo>
                    <a:pt x="442" y="475"/>
                  </a:lnTo>
                  <a:lnTo>
                    <a:pt x="475" y="442"/>
                  </a:lnTo>
                  <a:lnTo>
                    <a:pt x="508" y="409"/>
                  </a:lnTo>
                  <a:lnTo>
                    <a:pt x="606" y="311"/>
                  </a:lnTo>
                  <a:lnTo>
                    <a:pt x="640" y="279"/>
                  </a:lnTo>
                  <a:lnTo>
                    <a:pt x="672" y="245"/>
                  </a:lnTo>
                  <a:lnTo>
                    <a:pt x="672" y="245"/>
                  </a:lnTo>
                  <a:cubicBezTo>
                    <a:pt x="683" y="235"/>
                    <a:pt x="688" y="224"/>
                    <a:pt x="688" y="213"/>
                  </a:cubicBezTo>
                  <a:lnTo>
                    <a:pt x="688" y="213"/>
                  </a:lnTo>
                  <a:cubicBezTo>
                    <a:pt x="688" y="202"/>
                    <a:pt x="680" y="194"/>
                    <a:pt x="664" y="188"/>
                  </a:cubicBezTo>
                  <a:lnTo>
                    <a:pt x="615" y="172"/>
                  </a:lnTo>
                  <a:lnTo>
                    <a:pt x="615" y="172"/>
                  </a:lnTo>
                  <a:cubicBezTo>
                    <a:pt x="599" y="166"/>
                    <a:pt x="590" y="158"/>
                    <a:pt x="590" y="147"/>
                  </a:cubicBezTo>
                  <a:lnTo>
                    <a:pt x="590" y="147"/>
                  </a:lnTo>
                  <a:cubicBezTo>
                    <a:pt x="590" y="136"/>
                    <a:pt x="596" y="125"/>
                    <a:pt x="606" y="114"/>
                  </a:cubicBezTo>
                  <a:lnTo>
                    <a:pt x="672" y="49"/>
                  </a:lnTo>
                  <a:lnTo>
                    <a:pt x="705" y="15"/>
                  </a:lnTo>
                  <a:lnTo>
                    <a:pt x="705" y="15"/>
                  </a:lnTo>
                  <a:cubicBezTo>
                    <a:pt x="716" y="5"/>
                    <a:pt x="725" y="0"/>
                    <a:pt x="737" y="0"/>
                  </a:cubicBezTo>
                  <a:lnTo>
                    <a:pt x="737" y="327"/>
                  </a:lnTo>
                  <a:lnTo>
                    <a:pt x="737" y="327"/>
                  </a:lnTo>
                  <a:cubicBezTo>
                    <a:pt x="725" y="327"/>
                    <a:pt x="721" y="333"/>
                    <a:pt x="721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194">
              <a:extLst>
                <a:ext uri="{FF2B5EF4-FFF2-40B4-BE49-F238E27FC236}">
                  <a16:creationId xmlns="" xmlns:a16="http://schemas.microsoft.com/office/drawing/2014/main" id="{2DFC1686-6E1E-054F-8713-34507146F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488" y="2243138"/>
              <a:ext cx="171450" cy="342900"/>
            </a:xfrm>
            <a:custGeom>
              <a:avLst/>
              <a:gdLst>
                <a:gd name="T0" fmla="*/ 410 w 476"/>
                <a:gd name="T1" fmla="*/ 49 h 952"/>
                <a:gd name="T2" fmla="*/ 378 w 476"/>
                <a:gd name="T3" fmla="*/ 81 h 952"/>
                <a:gd name="T4" fmla="*/ 344 w 476"/>
                <a:gd name="T5" fmla="*/ 114 h 952"/>
                <a:gd name="T6" fmla="*/ 312 w 476"/>
                <a:gd name="T7" fmla="*/ 147 h 952"/>
                <a:gd name="T8" fmla="*/ 279 w 476"/>
                <a:gd name="T9" fmla="*/ 180 h 952"/>
                <a:gd name="T10" fmla="*/ 246 w 476"/>
                <a:gd name="T11" fmla="*/ 213 h 952"/>
                <a:gd name="T12" fmla="*/ 213 w 476"/>
                <a:gd name="T13" fmla="*/ 245 h 952"/>
                <a:gd name="T14" fmla="*/ 180 w 476"/>
                <a:gd name="T15" fmla="*/ 278 h 952"/>
                <a:gd name="T16" fmla="*/ 148 w 476"/>
                <a:gd name="T17" fmla="*/ 311 h 952"/>
                <a:gd name="T18" fmla="*/ 115 w 476"/>
                <a:gd name="T19" fmla="*/ 344 h 952"/>
                <a:gd name="T20" fmla="*/ 82 w 476"/>
                <a:gd name="T21" fmla="*/ 377 h 952"/>
                <a:gd name="T22" fmla="*/ 49 w 476"/>
                <a:gd name="T23" fmla="*/ 409 h 952"/>
                <a:gd name="T24" fmla="*/ 16 w 476"/>
                <a:gd name="T25" fmla="*/ 442 h 952"/>
                <a:gd name="T26" fmla="*/ 16 w 476"/>
                <a:gd name="T27" fmla="*/ 442 h 952"/>
                <a:gd name="T28" fmla="*/ 0 w 476"/>
                <a:gd name="T29" fmla="*/ 475 h 952"/>
                <a:gd name="T30" fmla="*/ 0 w 476"/>
                <a:gd name="T31" fmla="*/ 475 h 952"/>
                <a:gd name="T32" fmla="*/ 16 w 476"/>
                <a:gd name="T33" fmla="*/ 508 h 952"/>
                <a:gd name="T34" fmla="*/ 443 w 476"/>
                <a:gd name="T35" fmla="*/ 933 h 952"/>
                <a:gd name="T36" fmla="*/ 443 w 476"/>
                <a:gd name="T37" fmla="*/ 933 h 952"/>
                <a:gd name="T38" fmla="*/ 475 w 476"/>
                <a:gd name="T39" fmla="*/ 951 h 952"/>
                <a:gd name="T40" fmla="*/ 475 w 476"/>
                <a:gd name="T41" fmla="*/ 819 h 952"/>
                <a:gd name="T42" fmla="*/ 475 w 476"/>
                <a:gd name="T43" fmla="*/ 819 h 952"/>
                <a:gd name="T44" fmla="*/ 443 w 476"/>
                <a:gd name="T45" fmla="*/ 803 h 952"/>
                <a:gd name="T46" fmla="*/ 410 w 476"/>
                <a:gd name="T47" fmla="*/ 770 h 952"/>
                <a:gd name="T48" fmla="*/ 378 w 476"/>
                <a:gd name="T49" fmla="*/ 737 h 952"/>
                <a:gd name="T50" fmla="*/ 344 w 476"/>
                <a:gd name="T51" fmla="*/ 705 h 952"/>
                <a:gd name="T52" fmla="*/ 312 w 476"/>
                <a:gd name="T53" fmla="*/ 672 h 952"/>
                <a:gd name="T54" fmla="*/ 279 w 476"/>
                <a:gd name="T55" fmla="*/ 639 h 952"/>
                <a:gd name="T56" fmla="*/ 246 w 476"/>
                <a:gd name="T57" fmla="*/ 606 h 952"/>
                <a:gd name="T58" fmla="*/ 213 w 476"/>
                <a:gd name="T59" fmla="*/ 574 h 952"/>
                <a:gd name="T60" fmla="*/ 180 w 476"/>
                <a:gd name="T61" fmla="*/ 541 h 952"/>
                <a:gd name="T62" fmla="*/ 148 w 476"/>
                <a:gd name="T63" fmla="*/ 508 h 952"/>
                <a:gd name="T64" fmla="*/ 148 w 476"/>
                <a:gd name="T65" fmla="*/ 508 h 952"/>
                <a:gd name="T66" fmla="*/ 132 w 476"/>
                <a:gd name="T67" fmla="*/ 475 h 952"/>
                <a:gd name="T68" fmla="*/ 132 w 476"/>
                <a:gd name="T69" fmla="*/ 475 h 952"/>
                <a:gd name="T70" fmla="*/ 148 w 476"/>
                <a:gd name="T71" fmla="*/ 442 h 952"/>
                <a:gd name="T72" fmla="*/ 180 w 476"/>
                <a:gd name="T73" fmla="*/ 409 h 952"/>
                <a:gd name="T74" fmla="*/ 213 w 476"/>
                <a:gd name="T75" fmla="*/ 377 h 952"/>
                <a:gd name="T76" fmla="*/ 246 w 476"/>
                <a:gd name="T77" fmla="*/ 344 h 952"/>
                <a:gd name="T78" fmla="*/ 344 w 476"/>
                <a:gd name="T79" fmla="*/ 245 h 952"/>
                <a:gd name="T80" fmla="*/ 378 w 476"/>
                <a:gd name="T81" fmla="*/ 213 h 952"/>
                <a:gd name="T82" fmla="*/ 410 w 476"/>
                <a:gd name="T83" fmla="*/ 180 h 952"/>
                <a:gd name="T84" fmla="*/ 443 w 476"/>
                <a:gd name="T85" fmla="*/ 147 h 952"/>
                <a:gd name="T86" fmla="*/ 443 w 476"/>
                <a:gd name="T87" fmla="*/ 147 h 952"/>
                <a:gd name="T88" fmla="*/ 475 w 476"/>
                <a:gd name="T89" fmla="*/ 131 h 952"/>
                <a:gd name="T90" fmla="*/ 475 w 476"/>
                <a:gd name="T91" fmla="*/ 0 h 952"/>
                <a:gd name="T92" fmla="*/ 475 w 476"/>
                <a:gd name="T93" fmla="*/ 0 h 952"/>
                <a:gd name="T94" fmla="*/ 443 w 476"/>
                <a:gd name="T95" fmla="*/ 16 h 952"/>
                <a:gd name="T96" fmla="*/ 410 w 476"/>
                <a:gd name="T97" fmla="*/ 49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6" h="952">
                  <a:moveTo>
                    <a:pt x="410" y="49"/>
                  </a:moveTo>
                  <a:lnTo>
                    <a:pt x="378" y="81"/>
                  </a:lnTo>
                  <a:lnTo>
                    <a:pt x="344" y="114"/>
                  </a:lnTo>
                  <a:lnTo>
                    <a:pt x="312" y="147"/>
                  </a:lnTo>
                  <a:lnTo>
                    <a:pt x="279" y="180"/>
                  </a:lnTo>
                  <a:lnTo>
                    <a:pt x="246" y="213"/>
                  </a:lnTo>
                  <a:lnTo>
                    <a:pt x="213" y="245"/>
                  </a:lnTo>
                  <a:lnTo>
                    <a:pt x="180" y="278"/>
                  </a:lnTo>
                  <a:lnTo>
                    <a:pt x="148" y="311"/>
                  </a:lnTo>
                  <a:lnTo>
                    <a:pt x="115" y="344"/>
                  </a:lnTo>
                  <a:lnTo>
                    <a:pt x="82" y="377"/>
                  </a:lnTo>
                  <a:lnTo>
                    <a:pt x="49" y="409"/>
                  </a:lnTo>
                  <a:lnTo>
                    <a:pt x="16" y="442"/>
                  </a:lnTo>
                  <a:lnTo>
                    <a:pt x="16" y="442"/>
                  </a:lnTo>
                  <a:cubicBezTo>
                    <a:pt x="6" y="453"/>
                    <a:pt x="0" y="464"/>
                    <a:pt x="0" y="475"/>
                  </a:cubicBezTo>
                  <a:lnTo>
                    <a:pt x="0" y="475"/>
                  </a:lnTo>
                  <a:cubicBezTo>
                    <a:pt x="0" y="486"/>
                    <a:pt x="6" y="496"/>
                    <a:pt x="16" y="508"/>
                  </a:cubicBezTo>
                  <a:lnTo>
                    <a:pt x="443" y="933"/>
                  </a:lnTo>
                  <a:lnTo>
                    <a:pt x="443" y="933"/>
                  </a:lnTo>
                  <a:cubicBezTo>
                    <a:pt x="454" y="945"/>
                    <a:pt x="463" y="951"/>
                    <a:pt x="475" y="951"/>
                  </a:cubicBezTo>
                  <a:lnTo>
                    <a:pt x="475" y="819"/>
                  </a:lnTo>
                  <a:lnTo>
                    <a:pt x="475" y="819"/>
                  </a:lnTo>
                  <a:cubicBezTo>
                    <a:pt x="463" y="819"/>
                    <a:pt x="454" y="814"/>
                    <a:pt x="443" y="803"/>
                  </a:cubicBezTo>
                  <a:lnTo>
                    <a:pt x="410" y="770"/>
                  </a:lnTo>
                  <a:lnTo>
                    <a:pt x="378" y="737"/>
                  </a:lnTo>
                  <a:lnTo>
                    <a:pt x="344" y="705"/>
                  </a:lnTo>
                  <a:lnTo>
                    <a:pt x="312" y="672"/>
                  </a:lnTo>
                  <a:lnTo>
                    <a:pt x="279" y="639"/>
                  </a:lnTo>
                  <a:lnTo>
                    <a:pt x="246" y="606"/>
                  </a:lnTo>
                  <a:lnTo>
                    <a:pt x="213" y="574"/>
                  </a:lnTo>
                  <a:lnTo>
                    <a:pt x="180" y="541"/>
                  </a:lnTo>
                  <a:lnTo>
                    <a:pt x="148" y="508"/>
                  </a:lnTo>
                  <a:lnTo>
                    <a:pt x="148" y="508"/>
                  </a:lnTo>
                  <a:cubicBezTo>
                    <a:pt x="137" y="496"/>
                    <a:pt x="132" y="486"/>
                    <a:pt x="132" y="475"/>
                  </a:cubicBezTo>
                  <a:lnTo>
                    <a:pt x="132" y="475"/>
                  </a:lnTo>
                  <a:cubicBezTo>
                    <a:pt x="132" y="464"/>
                    <a:pt x="137" y="453"/>
                    <a:pt x="148" y="442"/>
                  </a:cubicBezTo>
                  <a:lnTo>
                    <a:pt x="180" y="409"/>
                  </a:lnTo>
                  <a:lnTo>
                    <a:pt x="213" y="377"/>
                  </a:lnTo>
                  <a:lnTo>
                    <a:pt x="246" y="344"/>
                  </a:lnTo>
                  <a:lnTo>
                    <a:pt x="344" y="245"/>
                  </a:lnTo>
                  <a:lnTo>
                    <a:pt x="378" y="213"/>
                  </a:lnTo>
                  <a:lnTo>
                    <a:pt x="410" y="180"/>
                  </a:lnTo>
                  <a:lnTo>
                    <a:pt x="443" y="147"/>
                  </a:lnTo>
                  <a:lnTo>
                    <a:pt x="443" y="147"/>
                  </a:lnTo>
                  <a:cubicBezTo>
                    <a:pt x="454" y="137"/>
                    <a:pt x="463" y="131"/>
                    <a:pt x="475" y="131"/>
                  </a:cubicBezTo>
                  <a:lnTo>
                    <a:pt x="475" y="0"/>
                  </a:lnTo>
                  <a:lnTo>
                    <a:pt x="475" y="0"/>
                  </a:lnTo>
                  <a:cubicBezTo>
                    <a:pt x="463" y="0"/>
                    <a:pt x="454" y="5"/>
                    <a:pt x="443" y="16"/>
                  </a:cubicBezTo>
                  <a:lnTo>
                    <a:pt x="410" y="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329">
              <a:extLst>
                <a:ext uri="{FF2B5EF4-FFF2-40B4-BE49-F238E27FC236}">
                  <a16:creationId xmlns="" xmlns:a16="http://schemas.microsoft.com/office/drawing/2014/main" id="{CF2515C0-D98D-C14A-B07A-9276BC919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1865313"/>
              <a:ext cx="265112" cy="1096962"/>
            </a:xfrm>
            <a:custGeom>
              <a:avLst/>
              <a:gdLst>
                <a:gd name="T0" fmla="*/ 279 w 738"/>
                <a:gd name="T1" fmla="*/ 2442 h 3049"/>
                <a:gd name="T2" fmla="*/ 311 w 738"/>
                <a:gd name="T3" fmla="*/ 2376 h 3049"/>
                <a:gd name="T4" fmla="*/ 344 w 738"/>
                <a:gd name="T5" fmla="*/ 2376 h 3049"/>
                <a:gd name="T6" fmla="*/ 213 w 738"/>
                <a:gd name="T7" fmla="*/ 2507 h 3049"/>
                <a:gd name="T8" fmla="*/ 197 w 738"/>
                <a:gd name="T9" fmla="*/ 2524 h 3049"/>
                <a:gd name="T10" fmla="*/ 131 w 738"/>
                <a:gd name="T11" fmla="*/ 2556 h 3049"/>
                <a:gd name="T12" fmla="*/ 131 w 738"/>
                <a:gd name="T13" fmla="*/ 2589 h 3049"/>
                <a:gd name="T14" fmla="*/ 66 w 738"/>
                <a:gd name="T15" fmla="*/ 2622 h 3049"/>
                <a:gd name="T16" fmla="*/ 81 w 738"/>
                <a:gd name="T17" fmla="*/ 2638 h 3049"/>
                <a:gd name="T18" fmla="*/ 180 w 738"/>
                <a:gd name="T19" fmla="*/ 541 h 3049"/>
                <a:gd name="T20" fmla="*/ 147 w 738"/>
                <a:gd name="T21" fmla="*/ 475 h 3049"/>
                <a:gd name="T22" fmla="*/ 115 w 738"/>
                <a:gd name="T23" fmla="*/ 475 h 3049"/>
                <a:gd name="T24" fmla="*/ 81 w 738"/>
                <a:gd name="T25" fmla="*/ 409 h 3049"/>
                <a:gd name="T26" fmla="*/ 66 w 738"/>
                <a:gd name="T27" fmla="*/ 426 h 3049"/>
                <a:gd name="T28" fmla="*/ 262 w 738"/>
                <a:gd name="T29" fmla="*/ 622 h 3049"/>
                <a:gd name="T30" fmla="*/ 262 w 738"/>
                <a:gd name="T31" fmla="*/ 589 h 3049"/>
                <a:gd name="T32" fmla="*/ 328 w 738"/>
                <a:gd name="T33" fmla="*/ 688 h 3049"/>
                <a:gd name="T34" fmla="*/ 311 w 738"/>
                <a:gd name="T35" fmla="*/ 672 h 3049"/>
                <a:gd name="T36" fmla="*/ 721 w 738"/>
                <a:gd name="T37" fmla="*/ 1557 h 3049"/>
                <a:gd name="T38" fmla="*/ 491 w 738"/>
                <a:gd name="T39" fmla="*/ 1786 h 3049"/>
                <a:gd name="T40" fmla="*/ 197 w 738"/>
                <a:gd name="T41" fmla="*/ 2081 h 3049"/>
                <a:gd name="T42" fmla="*/ 49 w 738"/>
                <a:gd name="T43" fmla="*/ 2245 h 3049"/>
                <a:gd name="T44" fmla="*/ 459 w 738"/>
                <a:gd name="T45" fmla="*/ 2278 h 3049"/>
                <a:gd name="T46" fmla="*/ 524 w 738"/>
                <a:gd name="T47" fmla="*/ 2344 h 3049"/>
                <a:gd name="T48" fmla="*/ 360 w 738"/>
                <a:gd name="T49" fmla="*/ 2507 h 3049"/>
                <a:gd name="T50" fmla="*/ 197 w 738"/>
                <a:gd name="T51" fmla="*/ 2671 h 3049"/>
                <a:gd name="T52" fmla="*/ 66 w 738"/>
                <a:gd name="T53" fmla="*/ 2802 h 3049"/>
                <a:gd name="T54" fmla="*/ 123 w 738"/>
                <a:gd name="T55" fmla="*/ 2877 h 3049"/>
                <a:gd name="T56" fmla="*/ 66 w 738"/>
                <a:gd name="T57" fmla="*/ 2999 h 3049"/>
                <a:gd name="T58" fmla="*/ 0 w 738"/>
                <a:gd name="T59" fmla="*/ 2720 h 3049"/>
                <a:gd name="T60" fmla="*/ 0 w 738"/>
                <a:gd name="T61" fmla="*/ 2589 h 3049"/>
                <a:gd name="T62" fmla="*/ 197 w 738"/>
                <a:gd name="T63" fmla="*/ 2409 h 3049"/>
                <a:gd name="T64" fmla="*/ 131 w 738"/>
                <a:gd name="T65" fmla="*/ 2344 h 3049"/>
                <a:gd name="T66" fmla="*/ 66 w 738"/>
                <a:gd name="T67" fmla="*/ 2081 h 3049"/>
                <a:gd name="T68" fmla="*/ 229 w 738"/>
                <a:gd name="T69" fmla="*/ 1917 h 3049"/>
                <a:gd name="T70" fmla="*/ 393 w 738"/>
                <a:gd name="T71" fmla="*/ 1754 h 3049"/>
                <a:gd name="T72" fmla="*/ 557 w 738"/>
                <a:gd name="T73" fmla="*/ 1590 h 3049"/>
                <a:gd name="T74" fmla="*/ 590 w 738"/>
                <a:gd name="T75" fmla="*/ 1491 h 3049"/>
                <a:gd name="T76" fmla="*/ 131 w 738"/>
                <a:gd name="T77" fmla="*/ 704 h 3049"/>
                <a:gd name="T78" fmla="*/ 213 w 738"/>
                <a:gd name="T79" fmla="*/ 672 h 3049"/>
                <a:gd name="T80" fmla="*/ 66 w 738"/>
                <a:gd name="T81" fmla="*/ 508 h 3049"/>
                <a:gd name="T82" fmla="*/ 0 w 738"/>
                <a:gd name="T83" fmla="*/ 360 h 3049"/>
                <a:gd name="T84" fmla="*/ 0 w 738"/>
                <a:gd name="T85" fmla="*/ 0 h 3049"/>
                <a:gd name="T86" fmla="*/ 147 w 738"/>
                <a:gd name="T87" fmla="*/ 147 h 3049"/>
                <a:gd name="T88" fmla="*/ 49 w 738"/>
                <a:gd name="T89" fmla="*/ 213 h 3049"/>
                <a:gd name="T90" fmla="*/ 229 w 738"/>
                <a:gd name="T91" fmla="*/ 409 h 3049"/>
                <a:gd name="T92" fmla="*/ 459 w 738"/>
                <a:gd name="T93" fmla="*/ 639 h 3049"/>
                <a:gd name="T94" fmla="*/ 516 w 738"/>
                <a:gd name="T95" fmla="*/ 762 h 3049"/>
                <a:gd name="T96" fmla="*/ 74 w 738"/>
                <a:gd name="T97" fmla="*/ 778 h 3049"/>
                <a:gd name="T98" fmla="*/ 98 w 738"/>
                <a:gd name="T99" fmla="*/ 868 h 3049"/>
                <a:gd name="T100" fmla="*/ 262 w 738"/>
                <a:gd name="T101" fmla="*/ 1032 h 3049"/>
                <a:gd name="T102" fmla="*/ 426 w 738"/>
                <a:gd name="T103" fmla="*/ 1196 h 3049"/>
                <a:gd name="T104" fmla="*/ 590 w 738"/>
                <a:gd name="T105" fmla="*/ 1360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8" h="3049">
                  <a:moveTo>
                    <a:pt x="245" y="2442"/>
                  </a:moveTo>
                  <a:lnTo>
                    <a:pt x="245" y="2442"/>
                  </a:lnTo>
                  <a:cubicBezTo>
                    <a:pt x="245" y="2452"/>
                    <a:pt x="251" y="2458"/>
                    <a:pt x="262" y="2458"/>
                  </a:cubicBezTo>
                  <a:lnTo>
                    <a:pt x="262" y="2458"/>
                  </a:lnTo>
                  <a:cubicBezTo>
                    <a:pt x="273" y="2458"/>
                    <a:pt x="279" y="2452"/>
                    <a:pt x="279" y="2442"/>
                  </a:cubicBezTo>
                  <a:lnTo>
                    <a:pt x="279" y="2442"/>
                  </a:lnTo>
                  <a:cubicBezTo>
                    <a:pt x="279" y="2431"/>
                    <a:pt x="273" y="2425"/>
                    <a:pt x="262" y="2425"/>
                  </a:cubicBezTo>
                  <a:lnTo>
                    <a:pt x="262" y="2425"/>
                  </a:lnTo>
                  <a:cubicBezTo>
                    <a:pt x="251" y="2425"/>
                    <a:pt x="245" y="2431"/>
                    <a:pt x="245" y="2442"/>
                  </a:cubicBezTo>
                  <a:close/>
                  <a:moveTo>
                    <a:pt x="311" y="2376"/>
                  </a:moveTo>
                  <a:lnTo>
                    <a:pt x="311" y="2376"/>
                  </a:lnTo>
                  <a:cubicBezTo>
                    <a:pt x="311" y="2387"/>
                    <a:pt x="316" y="2393"/>
                    <a:pt x="328" y="2393"/>
                  </a:cubicBezTo>
                  <a:lnTo>
                    <a:pt x="328" y="2393"/>
                  </a:lnTo>
                  <a:cubicBezTo>
                    <a:pt x="338" y="2393"/>
                    <a:pt x="344" y="2387"/>
                    <a:pt x="344" y="2376"/>
                  </a:cubicBezTo>
                  <a:lnTo>
                    <a:pt x="344" y="2376"/>
                  </a:lnTo>
                  <a:cubicBezTo>
                    <a:pt x="344" y="2365"/>
                    <a:pt x="338" y="2360"/>
                    <a:pt x="328" y="2360"/>
                  </a:cubicBezTo>
                  <a:lnTo>
                    <a:pt x="328" y="2360"/>
                  </a:lnTo>
                  <a:cubicBezTo>
                    <a:pt x="316" y="2360"/>
                    <a:pt x="311" y="2365"/>
                    <a:pt x="311" y="2376"/>
                  </a:cubicBezTo>
                  <a:close/>
                  <a:moveTo>
                    <a:pt x="213" y="2507"/>
                  </a:moveTo>
                  <a:lnTo>
                    <a:pt x="213" y="2507"/>
                  </a:lnTo>
                  <a:cubicBezTo>
                    <a:pt x="213" y="2496"/>
                    <a:pt x="208" y="2491"/>
                    <a:pt x="197" y="2491"/>
                  </a:cubicBezTo>
                  <a:lnTo>
                    <a:pt x="197" y="2491"/>
                  </a:lnTo>
                  <a:cubicBezTo>
                    <a:pt x="185" y="2491"/>
                    <a:pt x="180" y="2496"/>
                    <a:pt x="180" y="2507"/>
                  </a:cubicBezTo>
                  <a:lnTo>
                    <a:pt x="180" y="2507"/>
                  </a:lnTo>
                  <a:cubicBezTo>
                    <a:pt x="180" y="2518"/>
                    <a:pt x="185" y="2524"/>
                    <a:pt x="197" y="2524"/>
                  </a:cubicBezTo>
                  <a:lnTo>
                    <a:pt x="197" y="2524"/>
                  </a:lnTo>
                  <a:cubicBezTo>
                    <a:pt x="208" y="2524"/>
                    <a:pt x="213" y="2518"/>
                    <a:pt x="213" y="2507"/>
                  </a:cubicBezTo>
                  <a:close/>
                  <a:moveTo>
                    <a:pt x="147" y="2573"/>
                  </a:moveTo>
                  <a:lnTo>
                    <a:pt x="147" y="2573"/>
                  </a:lnTo>
                  <a:cubicBezTo>
                    <a:pt x="147" y="2562"/>
                    <a:pt x="142" y="2556"/>
                    <a:pt x="131" y="2556"/>
                  </a:cubicBezTo>
                  <a:lnTo>
                    <a:pt x="131" y="2556"/>
                  </a:lnTo>
                  <a:cubicBezTo>
                    <a:pt x="120" y="2556"/>
                    <a:pt x="115" y="2562"/>
                    <a:pt x="115" y="2573"/>
                  </a:cubicBezTo>
                  <a:lnTo>
                    <a:pt x="115" y="2573"/>
                  </a:lnTo>
                  <a:cubicBezTo>
                    <a:pt x="115" y="2584"/>
                    <a:pt x="120" y="2589"/>
                    <a:pt x="131" y="2589"/>
                  </a:cubicBezTo>
                  <a:lnTo>
                    <a:pt x="131" y="2589"/>
                  </a:lnTo>
                  <a:cubicBezTo>
                    <a:pt x="142" y="2589"/>
                    <a:pt x="147" y="2584"/>
                    <a:pt x="147" y="2573"/>
                  </a:cubicBezTo>
                  <a:close/>
                  <a:moveTo>
                    <a:pt x="81" y="2638"/>
                  </a:moveTo>
                  <a:lnTo>
                    <a:pt x="81" y="2638"/>
                  </a:lnTo>
                  <a:cubicBezTo>
                    <a:pt x="81" y="2627"/>
                    <a:pt x="76" y="2622"/>
                    <a:pt x="66" y="2622"/>
                  </a:cubicBezTo>
                  <a:lnTo>
                    <a:pt x="66" y="2622"/>
                  </a:lnTo>
                  <a:cubicBezTo>
                    <a:pt x="54" y="2622"/>
                    <a:pt x="49" y="2627"/>
                    <a:pt x="49" y="2638"/>
                  </a:cubicBezTo>
                  <a:lnTo>
                    <a:pt x="49" y="2638"/>
                  </a:lnTo>
                  <a:cubicBezTo>
                    <a:pt x="49" y="2650"/>
                    <a:pt x="54" y="2655"/>
                    <a:pt x="66" y="2655"/>
                  </a:cubicBezTo>
                  <a:lnTo>
                    <a:pt x="66" y="2655"/>
                  </a:lnTo>
                  <a:cubicBezTo>
                    <a:pt x="76" y="2655"/>
                    <a:pt x="81" y="2650"/>
                    <a:pt x="81" y="2638"/>
                  </a:cubicBezTo>
                  <a:close/>
                  <a:moveTo>
                    <a:pt x="213" y="541"/>
                  </a:moveTo>
                  <a:lnTo>
                    <a:pt x="213" y="541"/>
                  </a:lnTo>
                  <a:cubicBezTo>
                    <a:pt x="213" y="529"/>
                    <a:pt x="208" y="524"/>
                    <a:pt x="197" y="524"/>
                  </a:cubicBezTo>
                  <a:lnTo>
                    <a:pt x="197" y="524"/>
                  </a:lnTo>
                  <a:cubicBezTo>
                    <a:pt x="185" y="524"/>
                    <a:pt x="180" y="529"/>
                    <a:pt x="180" y="541"/>
                  </a:cubicBezTo>
                  <a:lnTo>
                    <a:pt x="180" y="541"/>
                  </a:lnTo>
                  <a:cubicBezTo>
                    <a:pt x="180" y="551"/>
                    <a:pt x="185" y="557"/>
                    <a:pt x="197" y="557"/>
                  </a:cubicBezTo>
                  <a:lnTo>
                    <a:pt x="197" y="557"/>
                  </a:lnTo>
                  <a:cubicBezTo>
                    <a:pt x="208" y="557"/>
                    <a:pt x="213" y="551"/>
                    <a:pt x="213" y="541"/>
                  </a:cubicBezTo>
                  <a:close/>
                  <a:moveTo>
                    <a:pt x="147" y="475"/>
                  </a:moveTo>
                  <a:lnTo>
                    <a:pt x="147" y="475"/>
                  </a:lnTo>
                  <a:cubicBezTo>
                    <a:pt x="147" y="464"/>
                    <a:pt x="142" y="458"/>
                    <a:pt x="131" y="458"/>
                  </a:cubicBezTo>
                  <a:lnTo>
                    <a:pt x="131" y="458"/>
                  </a:lnTo>
                  <a:cubicBezTo>
                    <a:pt x="120" y="458"/>
                    <a:pt x="115" y="464"/>
                    <a:pt x="115" y="475"/>
                  </a:cubicBezTo>
                  <a:lnTo>
                    <a:pt x="115" y="475"/>
                  </a:lnTo>
                  <a:cubicBezTo>
                    <a:pt x="115" y="486"/>
                    <a:pt x="120" y="491"/>
                    <a:pt x="131" y="491"/>
                  </a:cubicBezTo>
                  <a:lnTo>
                    <a:pt x="131" y="491"/>
                  </a:lnTo>
                  <a:cubicBezTo>
                    <a:pt x="142" y="491"/>
                    <a:pt x="147" y="486"/>
                    <a:pt x="147" y="475"/>
                  </a:cubicBezTo>
                  <a:close/>
                  <a:moveTo>
                    <a:pt x="81" y="409"/>
                  </a:moveTo>
                  <a:lnTo>
                    <a:pt x="81" y="409"/>
                  </a:lnTo>
                  <a:cubicBezTo>
                    <a:pt x="81" y="398"/>
                    <a:pt x="76" y="393"/>
                    <a:pt x="66" y="393"/>
                  </a:cubicBezTo>
                  <a:lnTo>
                    <a:pt x="66" y="393"/>
                  </a:lnTo>
                  <a:cubicBezTo>
                    <a:pt x="54" y="393"/>
                    <a:pt x="49" y="398"/>
                    <a:pt x="49" y="409"/>
                  </a:cubicBezTo>
                  <a:lnTo>
                    <a:pt x="49" y="409"/>
                  </a:lnTo>
                  <a:cubicBezTo>
                    <a:pt x="49" y="420"/>
                    <a:pt x="54" y="426"/>
                    <a:pt x="66" y="426"/>
                  </a:cubicBezTo>
                  <a:lnTo>
                    <a:pt x="66" y="426"/>
                  </a:lnTo>
                  <a:cubicBezTo>
                    <a:pt x="76" y="426"/>
                    <a:pt x="81" y="420"/>
                    <a:pt x="81" y="409"/>
                  </a:cubicBezTo>
                  <a:close/>
                  <a:moveTo>
                    <a:pt x="245" y="606"/>
                  </a:moveTo>
                  <a:lnTo>
                    <a:pt x="245" y="606"/>
                  </a:lnTo>
                  <a:cubicBezTo>
                    <a:pt x="245" y="617"/>
                    <a:pt x="251" y="622"/>
                    <a:pt x="262" y="622"/>
                  </a:cubicBezTo>
                  <a:lnTo>
                    <a:pt x="262" y="622"/>
                  </a:lnTo>
                  <a:cubicBezTo>
                    <a:pt x="273" y="622"/>
                    <a:pt x="279" y="617"/>
                    <a:pt x="279" y="606"/>
                  </a:cubicBezTo>
                  <a:lnTo>
                    <a:pt x="279" y="606"/>
                  </a:lnTo>
                  <a:cubicBezTo>
                    <a:pt x="279" y="595"/>
                    <a:pt x="273" y="589"/>
                    <a:pt x="262" y="589"/>
                  </a:cubicBezTo>
                  <a:lnTo>
                    <a:pt x="262" y="589"/>
                  </a:lnTo>
                  <a:cubicBezTo>
                    <a:pt x="251" y="589"/>
                    <a:pt x="245" y="595"/>
                    <a:pt x="245" y="606"/>
                  </a:cubicBezTo>
                  <a:close/>
                  <a:moveTo>
                    <a:pt x="311" y="672"/>
                  </a:moveTo>
                  <a:lnTo>
                    <a:pt x="311" y="672"/>
                  </a:lnTo>
                  <a:cubicBezTo>
                    <a:pt x="311" y="683"/>
                    <a:pt x="316" y="688"/>
                    <a:pt x="328" y="688"/>
                  </a:cubicBezTo>
                  <a:lnTo>
                    <a:pt x="328" y="688"/>
                  </a:lnTo>
                  <a:cubicBezTo>
                    <a:pt x="338" y="688"/>
                    <a:pt x="344" y="683"/>
                    <a:pt x="344" y="672"/>
                  </a:cubicBezTo>
                  <a:lnTo>
                    <a:pt x="344" y="672"/>
                  </a:lnTo>
                  <a:cubicBezTo>
                    <a:pt x="344" y="660"/>
                    <a:pt x="338" y="655"/>
                    <a:pt x="328" y="655"/>
                  </a:cubicBezTo>
                  <a:lnTo>
                    <a:pt x="328" y="655"/>
                  </a:lnTo>
                  <a:cubicBezTo>
                    <a:pt x="316" y="655"/>
                    <a:pt x="311" y="660"/>
                    <a:pt x="311" y="672"/>
                  </a:cubicBezTo>
                  <a:close/>
                  <a:moveTo>
                    <a:pt x="721" y="1491"/>
                  </a:moveTo>
                  <a:lnTo>
                    <a:pt x="721" y="1491"/>
                  </a:lnTo>
                  <a:cubicBezTo>
                    <a:pt x="732" y="1502"/>
                    <a:pt x="737" y="1513"/>
                    <a:pt x="737" y="1524"/>
                  </a:cubicBezTo>
                  <a:lnTo>
                    <a:pt x="737" y="1524"/>
                  </a:lnTo>
                  <a:cubicBezTo>
                    <a:pt x="737" y="1535"/>
                    <a:pt x="732" y="1545"/>
                    <a:pt x="721" y="1557"/>
                  </a:cubicBezTo>
                  <a:lnTo>
                    <a:pt x="688" y="1590"/>
                  </a:lnTo>
                  <a:lnTo>
                    <a:pt x="655" y="1623"/>
                  </a:lnTo>
                  <a:lnTo>
                    <a:pt x="557" y="1721"/>
                  </a:lnTo>
                  <a:lnTo>
                    <a:pt x="524" y="1754"/>
                  </a:lnTo>
                  <a:lnTo>
                    <a:pt x="491" y="1786"/>
                  </a:lnTo>
                  <a:lnTo>
                    <a:pt x="393" y="1885"/>
                  </a:lnTo>
                  <a:lnTo>
                    <a:pt x="360" y="1917"/>
                  </a:lnTo>
                  <a:lnTo>
                    <a:pt x="328" y="1950"/>
                  </a:lnTo>
                  <a:lnTo>
                    <a:pt x="229" y="2048"/>
                  </a:lnTo>
                  <a:lnTo>
                    <a:pt x="197" y="2081"/>
                  </a:lnTo>
                  <a:lnTo>
                    <a:pt x="164" y="2114"/>
                  </a:lnTo>
                  <a:lnTo>
                    <a:pt x="66" y="2212"/>
                  </a:lnTo>
                  <a:lnTo>
                    <a:pt x="66" y="2212"/>
                  </a:lnTo>
                  <a:cubicBezTo>
                    <a:pt x="54" y="2223"/>
                    <a:pt x="49" y="2234"/>
                    <a:pt x="49" y="2245"/>
                  </a:cubicBezTo>
                  <a:lnTo>
                    <a:pt x="49" y="2245"/>
                  </a:lnTo>
                  <a:cubicBezTo>
                    <a:pt x="49" y="2256"/>
                    <a:pt x="57" y="2264"/>
                    <a:pt x="74" y="2270"/>
                  </a:cubicBezTo>
                  <a:lnTo>
                    <a:pt x="74" y="2270"/>
                  </a:lnTo>
                  <a:cubicBezTo>
                    <a:pt x="90" y="2275"/>
                    <a:pt x="109" y="2278"/>
                    <a:pt x="131" y="2278"/>
                  </a:cubicBezTo>
                  <a:lnTo>
                    <a:pt x="459" y="2278"/>
                  </a:lnTo>
                  <a:lnTo>
                    <a:pt x="459" y="2278"/>
                  </a:lnTo>
                  <a:cubicBezTo>
                    <a:pt x="480" y="2278"/>
                    <a:pt x="500" y="2281"/>
                    <a:pt x="516" y="2286"/>
                  </a:cubicBezTo>
                  <a:lnTo>
                    <a:pt x="516" y="2286"/>
                  </a:lnTo>
                  <a:cubicBezTo>
                    <a:pt x="532" y="2291"/>
                    <a:pt x="541" y="2300"/>
                    <a:pt x="541" y="2310"/>
                  </a:cubicBezTo>
                  <a:lnTo>
                    <a:pt x="541" y="2310"/>
                  </a:lnTo>
                  <a:cubicBezTo>
                    <a:pt x="541" y="2321"/>
                    <a:pt x="535" y="2333"/>
                    <a:pt x="524" y="2344"/>
                  </a:cubicBezTo>
                  <a:lnTo>
                    <a:pt x="491" y="2376"/>
                  </a:lnTo>
                  <a:lnTo>
                    <a:pt x="459" y="2409"/>
                  </a:lnTo>
                  <a:lnTo>
                    <a:pt x="426" y="2442"/>
                  </a:lnTo>
                  <a:lnTo>
                    <a:pt x="393" y="2474"/>
                  </a:lnTo>
                  <a:lnTo>
                    <a:pt x="360" y="2507"/>
                  </a:lnTo>
                  <a:lnTo>
                    <a:pt x="328" y="2540"/>
                  </a:lnTo>
                  <a:lnTo>
                    <a:pt x="295" y="2573"/>
                  </a:lnTo>
                  <a:lnTo>
                    <a:pt x="262" y="2606"/>
                  </a:lnTo>
                  <a:lnTo>
                    <a:pt x="229" y="2638"/>
                  </a:lnTo>
                  <a:lnTo>
                    <a:pt x="197" y="2671"/>
                  </a:lnTo>
                  <a:lnTo>
                    <a:pt x="164" y="2704"/>
                  </a:lnTo>
                  <a:lnTo>
                    <a:pt x="131" y="2737"/>
                  </a:lnTo>
                  <a:lnTo>
                    <a:pt x="98" y="2769"/>
                  </a:lnTo>
                  <a:lnTo>
                    <a:pt x="66" y="2802"/>
                  </a:lnTo>
                  <a:lnTo>
                    <a:pt x="66" y="2802"/>
                  </a:lnTo>
                  <a:cubicBezTo>
                    <a:pt x="54" y="2814"/>
                    <a:pt x="49" y="2824"/>
                    <a:pt x="49" y="2835"/>
                  </a:cubicBezTo>
                  <a:lnTo>
                    <a:pt x="49" y="2835"/>
                  </a:lnTo>
                  <a:cubicBezTo>
                    <a:pt x="49" y="2846"/>
                    <a:pt x="57" y="2854"/>
                    <a:pt x="74" y="2860"/>
                  </a:cubicBezTo>
                  <a:lnTo>
                    <a:pt x="123" y="2877"/>
                  </a:lnTo>
                  <a:lnTo>
                    <a:pt x="123" y="2877"/>
                  </a:lnTo>
                  <a:cubicBezTo>
                    <a:pt x="139" y="2882"/>
                    <a:pt x="147" y="2889"/>
                    <a:pt x="147" y="2901"/>
                  </a:cubicBezTo>
                  <a:lnTo>
                    <a:pt x="147" y="2901"/>
                  </a:lnTo>
                  <a:cubicBezTo>
                    <a:pt x="147" y="2912"/>
                    <a:pt x="142" y="2923"/>
                    <a:pt x="131" y="2933"/>
                  </a:cubicBezTo>
                  <a:lnTo>
                    <a:pt x="98" y="2966"/>
                  </a:lnTo>
                  <a:lnTo>
                    <a:pt x="66" y="2999"/>
                  </a:lnTo>
                  <a:lnTo>
                    <a:pt x="33" y="3032"/>
                  </a:lnTo>
                  <a:lnTo>
                    <a:pt x="33" y="3032"/>
                  </a:lnTo>
                  <a:cubicBezTo>
                    <a:pt x="22" y="3043"/>
                    <a:pt x="10" y="3048"/>
                    <a:pt x="0" y="3048"/>
                  </a:cubicBezTo>
                  <a:lnTo>
                    <a:pt x="0" y="2720"/>
                  </a:lnTo>
                  <a:lnTo>
                    <a:pt x="0" y="2720"/>
                  </a:lnTo>
                  <a:cubicBezTo>
                    <a:pt x="10" y="2720"/>
                    <a:pt x="16" y="2715"/>
                    <a:pt x="16" y="2704"/>
                  </a:cubicBezTo>
                  <a:lnTo>
                    <a:pt x="16" y="2704"/>
                  </a:lnTo>
                  <a:cubicBezTo>
                    <a:pt x="16" y="2693"/>
                    <a:pt x="10" y="2687"/>
                    <a:pt x="0" y="2687"/>
                  </a:cubicBezTo>
                  <a:lnTo>
                    <a:pt x="0" y="2589"/>
                  </a:lnTo>
                  <a:lnTo>
                    <a:pt x="0" y="2589"/>
                  </a:lnTo>
                  <a:cubicBezTo>
                    <a:pt x="10" y="2589"/>
                    <a:pt x="22" y="2584"/>
                    <a:pt x="33" y="2573"/>
                  </a:cubicBezTo>
                  <a:lnTo>
                    <a:pt x="66" y="2540"/>
                  </a:lnTo>
                  <a:lnTo>
                    <a:pt x="164" y="2442"/>
                  </a:lnTo>
                  <a:lnTo>
                    <a:pt x="197" y="2409"/>
                  </a:lnTo>
                  <a:lnTo>
                    <a:pt x="197" y="2409"/>
                  </a:lnTo>
                  <a:cubicBezTo>
                    <a:pt x="208" y="2398"/>
                    <a:pt x="213" y="2387"/>
                    <a:pt x="213" y="2376"/>
                  </a:cubicBezTo>
                  <a:lnTo>
                    <a:pt x="213" y="2376"/>
                  </a:lnTo>
                  <a:cubicBezTo>
                    <a:pt x="213" y="2365"/>
                    <a:pt x="205" y="2357"/>
                    <a:pt x="188" y="2351"/>
                  </a:cubicBezTo>
                  <a:lnTo>
                    <a:pt x="188" y="2351"/>
                  </a:lnTo>
                  <a:cubicBezTo>
                    <a:pt x="172" y="2346"/>
                    <a:pt x="152" y="2344"/>
                    <a:pt x="131" y="2344"/>
                  </a:cubicBezTo>
                  <a:lnTo>
                    <a:pt x="0" y="2344"/>
                  </a:lnTo>
                  <a:lnTo>
                    <a:pt x="0" y="2131"/>
                  </a:lnTo>
                  <a:lnTo>
                    <a:pt x="0" y="2131"/>
                  </a:lnTo>
                  <a:cubicBezTo>
                    <a:pt x="10" y="2131"/>
                    <a:pt x="22" y="2125"/>
                    <a:pt x="33" y="2114"/>
                  </a:cubicBezTo>
                  <a:lnTo>
                    <a:pt x="66" y="2081"/>
                  </a:lnTo>
                  <a:lnTo>
                    <a:pt x="98" y="2048"/>
                  </a:lnTo>
                  <a:lnTo>
                    <a:pt x="131" y="2016"/>
                  </a:lnTo>
                  <a:lnTo>
                    <a:pt x="164" y="1982"/>
                  </a:lnTo>
                  <a:lnTo>
                    <a:pt x="197" y="1950"/>
                  </a:lnTo>
                  <a:lnTo>
                    <a:pt x="229" y="1917"/>
                  </a:lnTo>
                  <a:lnTo>
                    <a:pt x="262" y="1885"/>
                  </a:lnTo>
                  <a:lnTo>
                    <a:pt x="295" y="1852"/>
                  </a:lnTo>
                  <a:lnTo>
                    <a:pt x="328" y="1819"/>
                  </a:lnTo>
                  <a:lnTo>
                    <a:pt x="360" y="1786"/>
                  </a:lnTo>
                  <a:lnTo>
                    <a:pt x="393" y="1754"/>
                  </a:lnTo>
                  <a:lnTo>
                    <a:pt x="426" y="1721"/>
                  </a:lnTo>
                  <a:lnTo>
                    <a:pt x="459" y="1688"/>
                  </a:lnTo>
                  <a:lnTo>
                    <a:pt x="491" y="1655"/>
                  </a:lnTo>
                  <a:lnTo>
                    <a:pt x="524" y="1623"/>
                  </a:lnTo>
                  <a:lnTo>
                    <a:pt x="557" y="1590"/>
                  </a:lnTo>
                  <a:lnTo>
                    <a:pt x="590" y="1557"/>
                  </a:lnTo>
                  <a:lnTo>
                    <a:pt x="590" y="1557"/>
                  </a:lnTo>
                  <a:cubicBezTo>
                    <a:pt x="601" y="1545"/>
                    <a:pt x="606" y="1535"/>
                    <a:pt x="606" y="1524"/>
                  </a:cubicBezTo>
                  <a:lnTo>
                    <a:pt x="606" y="1524"/>
                  </a:lnTo>
                  <a:cubicBezTo>
                    <a:pt x="606" y="1513"/>
                    <a:pt x="601" y="1502"/>
                    <a:pt x="590" y="1491"/>
                  </a:cubicBezTo>
                  <a:lnTo>
                    <a:pt x="33" y="934"/>
                  </a:lnTo>
                  <a:lnTo>
                    <a:pt x="33" y="934"/>
                  </a:lnTo>
                  <a:cubicBezTo>
                    <a:pt x="22" y="923"/>
                    <a:pt x="10" y="917"/>
                    <a:pt x="0" y="917"/>
                  </a:cubicBezTo>
                  <a:lnTo>
                    <a:pt x="0" y="704"/>
                  </a:lnTo>
                  <a:lnTo>
                    <a:pt x="131" y="704"/>
                  </a:lnTo>
                  <a:lnTo>
                    <a:pt x="131" y="704"/>
                  </a:lnTo>
                  <a:cubicBezTo>
                    <a:pt x="152" y="704"/>
                    <a:pt x="172" y="702"/>
                    <a:pt x="188" y="696"/>
                  </a:cubicBezTo>
                  <a:lnTo>
                    <a:pt x="188" y="696"/>
                  </a:lnTo>
                  <a:cubicBezTo>
                    <a:pt x="205" y="691"/>
                    <a:pt x="213" y="683"/>
                    <a:pt x="213" y="672"/>
                  </a:cubicBezTo>
                  <a:lnTo>
                    <a:pt x="213" y="672"/>
                  </a:lnTo>
                  <a:cubicBezTo>
                    <a:pt x="213" y="660"/>
                    <a:pt x="208" y="650"/>
                    <a:pt x="197" y="639"/>
                  </a:cubicBezTo>
                  <a:lnTo>
                    <a:pt x="164" y="606"/>
                  </a:lnTo>
                  <a:lnTo>
                    <a:pt x="131" y="573"/>
                  </a:lnTo>
                  <a:lnTo>
                    <a:pt x="98" y="541"/>
                  </a:lnTo>
                  <a:lnTo>
                    <a:pt x="66" y="508"/>
                  </a:lnTo>
                  <a:lnTo>
                    <a:pt x="33" y="475"/>
                  </a:lnTo>
                  <a:lnTo>
                    <a:pt x="33" y="475"/>
                  </a:lnTo>
                  <a:cubicBezTo>
                    <a:pt x="22" y="464"/>
                    <a:pt x="10" y="458"/>
                    <a:pt x="0" y="458"/>
                  </a:cubicBezTo>
                  <a:lnTo>
                    <a:pt x="0" y="360"/>
                  </a:lnTo>
                  <a:lnTo>
                    <a:pt x="0" y="360"/>
                  </a:lnTo>
                  <a:cubicBezTo>
                    <a:pt x="10" y="360"/>
                    <a:pt x="16" y="355"/>
                    <a:pt x="16" y="344"/>
                  </a:cubicBezTo>
                  <a:lnTo>
                    <a:pt x="16" y="344"/>
                  </a:lnTo>
                  <a:cubicBezTo>
                    <a:pt x="16" y="333"/>
                    <a:pt x="10" y="327"/>
                    <a:pt x="0" y="327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0" y="0"/>
                    <a:pt x="22" y="5"/>
                    <a:pt x="33" y="15"/>
                  </a:cubicBezTo>
                  <a:lnTo>
                    <a:pt x="66" y="49"/>
                  </a:lnTo>
                  <a:lnTo>
                    <a:pt x="131" y="114"/>
                  </a:lnTo>
                  <a:lnTo>
                    <a:pt x="131" y="114"/>
                  </a:lnTo>
                  <a:cubicBezTo>
                    <a:pt x="142" y="125"/>
                    <a:pt x="147" y="136"/>
                    <a:pt x="147" y="147"/>
                  </a:cubicBezTo>
                  <a:lnTo>
                    <a:pt x="147" y="147"/>
                  </a:lnTo>
                  <a:cubicBezTo>
                    <a:pt x="147" y="158"/>
                    <a:pt x="139" y="166"/>
                    <a:pt x="123" y="172"/>
                  </a:cubicBezTo>
                  <a:lnTo>
                    <a:pt x="74" y="188"/>
                  </a:lnTo>
                  <a:lnTo>
                    <a:pt x="74" y="188"/>
                  </a:lnTo>
                  <a:cubicBezTo>
                    <a:pt x="57" y="194"/>
                    <a:pt x="49" y="202"/>
                    <a:pt x="49" y="213"/>
                  </a:cubicBezTo>
                  <a:lnTo>
                    <a:pt x="49" y="213"/>
                  </a:lnTo>
                  <a:cubicBezTo>
                    <a:pt x="49" y="224"/>
                    <a:pt x="54" y="235"/>
                    <a:pt x="66" y="245"/>
                  </a:cubicBezTo>
                  <a:lnTo>
                    <a:pt x="98" y="279"/>
                  </a:lnTo>
                  <a:lnTo>
                    <a:pt x="131" y="311"/>
                  </a:lnTo>
                  <a:lnTo>
                    <a:pt x="229" y="409"/>
                  </a:lnTo>
                  <a:lnTo>
                    <a:pt x="262" y="442"/>
                  </a:lnTo>
                  <a:lnTo>
                    <a:pt x="295" y="475"/>
                  </a:lnTo>
                  <a:lnTo>
                    <a:pt x="393" y="573"/>
                  </a:lnTo>
                  <a:lnTo>
                    <a:pt x="426" y="606"/>
                  </a:lnTo>
                  <a:lnTo>
                    <a:pt x="459" y="639"/>
                  </a:lnTo>
                  <a:lnTo>
                    <a:pt x="524" y="704"/>
                  </a:lnTo>
                  <a:lnTo>
                    <a:pt x="524" y="704"/>
                  </a:lnTo>
                  <a:cubicBezTo>
                    <a:pt x="535" y="715"/>
                    <a:pt x="541" y="726"/>
                    <a:pt x="541" y="737"/>
                  </a:cubicBezTo>
                  <a:lnTo>
                    <a:pt x="541" y="737"/>
                  </a:lnTo>
                  <a:cubicBezTo>
                    <a:pt x="541" y="748"/>
                    <a:pt x="532" y="756"/>
                    <a:pt x="516" y="762"/>
                  </a:cubicBezTo>
                  <a:lnTo>
                    <a:pt x="516" y="762"/>
                  </a:lnTo>
                  <a:cubicBezTo>
                    <a:pt x="500" y="767"/>
                    <a:pt x="480" y="770"/>
                    <a:pt x="459" y="770"/>
                  </a:cubicBezTo>
                  <a:lnTo>
                    <a:pt x="131" y="770"/>
                  </a:lnTo>
                  <a:lnTo>
                    <a:pt x="131" y="770"/>
                  </a:lnTo>
                  <a:cubicBezTo>
                    <a:pt x="109" y="770"/>
                    <a:pt x="90" y="773"/>
                    <a:pt x="74" y="778"/>
                  </a:cubicBezTo>
                  <a:lnTo>
                    <a:pt x="74" y="778"/>
                  </a:lnTo>
                  <a:cubicBezTo>
                    <a:pt x="57" y="784"/>
                    <a:pt x="49" y="792"/>
                    <a:pt x="49" y="803"/>
                  </a:cubicBezTo>
                  <a:lnTo>
                    <a:pt x="49" y="803"/>
                  </a:lnTo>
                  <a:cubicBezTo>
                    <a:pt x="49" y="814"/>
                    <a:pt x="54" y="824"/>
                    <a:pt x="66" y="835"/>
                  </a:cubicBezTo>
                  <a:lnTo>
                    <a:pt x="98" y="868"/>
                  </a:lnTo>
                  <a:lnTo>
                    <a:pt x="131" y="901"/>
                  </a:lnTo>
                  <a:lnTo>
                    <a:pt x="164" y="934"/>
                  </a:lnTo>
                  <a:lnTo>
                    <a:pt x="197" y="966"/>
                  </a:lnTo>
                  <a:lnTo>
                    <a:pt x="229" y="999"/>
                  </a:lnTo>
                  <a:lnTo>
                    <a:pt x="262" y="1032"/>
                  </a:lnTo>
                  <a:lnTo>
                    <a:pt x="295" y="1065"/>
                  </a:lnTo>
                  <a:lnTo>
                    <a:pt x="328" y="1098"/>
                  </a:lnTo>
                  <a:lnTo>
                    <a:pt x="360" y="1130"/>
                  </a:lnTo>
                  <a:lnTo>
                    <a:pt x="393" y="1163"/>
                  </a:lnTo>
                  <a:lnTo>
                    <a:pt x="426" y="1196"/>
                  </a:lnTo>
                  <a:lnTo>
                    <a:pt x="459" y="1229"/>
                  </a:lnTo>
                  <a:lnTo>
                    <a:pt x="491" y="1262"/>
                  </a:lnTo>
                  <a:lnTo>
                    <a:pt x="524" y="1294"/>
                  </a:lnTo>
                  <a:lnTo>
                    <a:pt x="557" y="1327"/>
                  </a:lnTo>
                  <a:lnTo>
                    <a:pt x="590" y="1360"/>
                  </a:lnTo>
                  <a:lnTo>
                    <a:pt x="622" y="1393"/>
                  </a:lnTo>
                  <a:lnTo>
                    <a:pt x="655" y="1426"/>
                  </a:lnTo>
                  <a:lnTo>
                    <a:pt x="688" y="1458"/>
                  </a:lnTo>
                  <a:lnTo>
                    <a:pt x="721" y="1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338">
              <a:extLst>
                <a:ext uri="{FF2B5EF4-FFF2-40B4-BE49-F238E27FC236}">
                  <a16:creationId xmlns="" xmlns:a16="http://schemas.microsoft.com/office/drawing/2014/main" id="{882FAFB0-F039-8644-8420-B30649B10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2243138"/>
              <a:ext cx="171450" cy="342900"/>
            </a:xfrm>
            <a:custGeom>
              <a:avLst/>
              <a:gdLst>
                <a:gd name="T0" fmla="*/ 459 w 476"/>
                <a:gd name="T1" fmla="*/ 508 h 952"/>
                <a:gd name="T2" fmla="*/ 459 w 476"/>
                <a:gd name="T3" fmla="*/ 508 h 952"/>
                <a:gd name="T4" fmla="*/ 475 w 476"/>
                <a:gd name="T5" fmla="*/ 475 h 952"/>
                <a:gd name="T6" fmla="*/ 475 w 476"/>
                <a:gd name="T7" fmla="*/ 475 h 952"/>
                <a:gd name="T8" fmla="*/ 459 w 476"/>
                <a:gd name="T9" fmla="*/ 442 h 952"/>
                <a:gd name="T10" fmla="*/ 426 w 476"/>
                <a:gd name="T11" fmla="*/ 409 h 952"/>
                <a:gd name="T12" fmla="*/ 393 w 476"/>
                <a:gd name="T13" fmla="*/ 377 h 952"/>
                <a:gd name="T14" fmla="*/ 360 w 476"/>
                <a:gd name="T15" fmla="*/ 344 h 952"/>
                <a:gd name="T16" fmla="*/ 328 w 476"/>
                <a:gd name="T17" fmla="*/ 311 h 952"/>
                <a:gd name="T18" fmla="*/ 295 w 476"/>
                <a:gd name="T19" fmla="*/ 278 h 952"/>
                <a:gd name="T20" fmla="*/ 262 w 476"/>
                <a:gd name="T21" fmla="*/ 245 h 952"/>
                <a:gd name="T22" fmla="*/ 229 w 476"/>
                <a:gd name="T23" fmla="*/ 213 h 952"/>
                <a:gd name="T24" fmla="*/ 197 w 476"/>
                <a:gd name="T25" fmla="*/ 180 h 952"/>
                <a:gd name="T26" fmla="*/ 164 w 476"/>
                <a:gd name="T27" fmla="*/ 147 h 952"/>
                <a:gd name="T28" fmla="*/ 131 w 476"/>
                <a:gd name="T29" fmla="*/ 114 h 952"/>
                <a:gd name="T30" fmla="*/ 98 w 476"/>
                <a:gd name="T31" fmla="*/ 81 h 952"/>
                <a:gd name="T32" fmla="*/ 66 w 476"/>
                <a:gd name="T33" fmla="*/ 49 h 952"/>
                <a:gd name="T34" fmla="*/ 33 w 476"/>
                <a:gd name="T35" fmla="*/ 16 h 952"/>
                <a:gd name="T36" fmla="*/ 33 w 476"/>
                <a:gd name="T37" fmla="*/ 16 h 952"/>
                <a:gd name="T38" fmla="*/ 0 w 476"/>
                <a:gd name="T39" fmla="*/ 0 h 952"/>
                <a:gd name="T40" fmla="*/ 0 w 476"/>
                <a:gd name="T41" fmla="*/ 131 h 952"/>
                <a:gd name="T42" fmla="*/ 0 w 476"/>
                <a:gd name="T43" fmla="*/ 131 h 952"/>
                <a:gd name="T44" fmla="*/ 33 w 476"/>
                <a:gd name="T45" fmla="*/ 147 h 952"/>
                <a:gd name="T46" fmla="*/ 66 w 476"/>
                <a:gd name="T47" fmla="*/ 180 h 952"/>
                <a:gd name="T48" fmla="*/ 98 w 476"/>
                <a:gd name="T49" fmla="*/ 213 h 952"/>
                <a:gd name="T50" fmla="*/ 131 w 476"/>
                <a:gd name="T51" fmla="*/ 245 h 952"/>
                <a:gd name="T52" fmla="*/ 229 w 476"/>
                <a:gd name="T53" fmla="*/ 344 h 952"/>
                <a:gd name="T54" fmla="*/ 262 w 476"/>
                <a:gd name="T55" fmla="*/ 377 h 952"/>
                <a:gd name="T56" fmla="*/ 295 w 476"/>
                <a:gd name="T57" fmla="*/ 409 h 952"/>
                <a:gd name="T58" fmla="*/ 328 w 476"/>
                <a:gd name="T59" fmla="*/ 442 h 952"/>
                <a:gd name="T60" fmla="*/ 328 w 476"/>
                <a:gd name="T61" fmla="*/ 442 h 952"/>
                <a:gd name="T62" fmla="*/ 344 w 476"/>
                <a:gd name="T63" fmla="*/ 475 h 952"/>
                <a:gd name="T64" fmla="*/ 344 w 476"/>
                <a:gd name="T65" fmla="*/ 475 h 952"/>
                <a:gd name="T66" fmla="*/ 328 w 476"/>
                <a:gd name="T67" fmla="*/ 508 h 952"/>
                <a:gd name="T68" fmla="*/ 295 w 476"/>
                <a:gd name="T69" fmla="*/ 541 h 952"/>
                <a:gd name="T70" fmla="*/ 262 w 476"/>
                <a:gd name="T71" fmla="*/ 574 h 952"/>
                <a:gd name="T72" fmla="*/ 229 w 476"/>
                <a:gd name="T73" fmla="*/ 606 h 952"/>
                <a:gd name="T74" fmla="*/ 197 w 476"/>
                <a:gd name="T75" fmla="*/ 639 h 952"/>
                <a:gd name="T76" fmla="*/ 164 w 476"/>
                <a:gd name="T77" fmla="*/ 672 h 952"/>
                <a:gd name="T78" fmla="*/ 131 w 476"/>
                <a:gd name="T79" fmla="*/ 705 h 952"/>
                <a:gd name="T80" fmla="*/ 98 w 476"/>
                <a:gd name="T81" fmla="*/ 737 h 952"/>
                <a:gd name="T82" fmla="*/ 66 w 476"/>
                <a:gd name="T83" fmla="*/ 770 h 952"/>
                <a:gd name="T84" fmla="*/ 33 w 476"/>
                <a:gd name="T85" fmla="*/ 803 h 952"/>
                <a:gd name="T86" fmla="*/ 33 w 476"/>
                <a:gd name="T87" fmla="*/ 803 h 952"/>
                <a:gd name="T88" fmla="*/ 0 w 476"/>
                <a:gd name="T89" fmla="*/ 819 h 952"/>
                <a:gd name="T90" fmla="*/ 0 w 476"/>
                <a:gd name="T91" fmla="*/ 951 h 952"/>
                <a:gd name="T92" fmla="*/ 0 w 476"/>
                <a:gd name="T93" fmla="*/ 951 h 952"/>
                <a:gd name="T94" fmla="*/ 33 w 476"/>
                <a:gd name="T95" fmla="*/ 933 h 952"/>
                <a:gd name="T96" fmla="*/ 459 w 476"/>
                <a:gd name="T97" fmla="*/ 50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6" h="952">
                  <a:moveTo>
                    <a:pt x="459" y="508"/>
                  </a:moveTo>
                  <a:lnTo>
                    <a:pt x="459" y="508"/>
                  </a:lnTo>
                  <a:cubicBezTo>
                    <a:pt x="470" y="496"/>
                    <a:pt x="475" y="486"/>
                    <a:pt x="475" y="475"/>
                  </a:cubicBezTo>
                  <a:lnTo>
                    <a:pt x="475" y="475"/>
                  </a:lnTo>
                  <a:cubicBezTo>
                    <a:pt x="475" y="464"/>
                    <a:pt x="470" y="453"/>
                    <a:pt x="459" y="442"/>
                  </a:cubicBezTo>
                  <a:lnTo>
                    <a:pt x="426" y="409"/>
                  </a:lnTo>
                  <a:lnTo>
                    <a:pt x="393" y="377"/>
                  </a:lnTo>
                  <a:lnTo>
                    <a:pt x="360" y="344"/>
                  </a:lnTo>
                  <a:lnTo>
                    <a:pt x="328" y="311"/>
                  </a:lnTo>
                  <a:lnTo>
                    <a:pt x="295" y="278"/>
                  </a:lnTo>
                  <a:lnTo>
                    <a:pt x="262" y="245"/>
                  </a:lnTo>
                  <a:lnTo>
                    <a:pt x="229" y="213"/>
                  </a:lnTo>
                  <a:lnTo>
                    <a:pt x="197" y="180"/>
                  </a:lnTo>
                  <a:lnTo>
                    <a:pt x="164" y="147"/>
                  </a:lnTo>
                  <a:lnTo>
                    <a:pt x="131" y="114"/>
                  </a:lnTo>
                  <a:lnTo>
                    <a:pt x="98" y="81"/>
                  </a:lnTo>
                  <a:lnTo>
                    <a:pt x="66" y="49"/>
                  </a:lnTo>
                  <a:lnTo>
                    <a:pt x="33" y="16"/>
                  </a:lnTo>
                  <a:lnTo>
                    <a:pt x="33" y="16"/>
                  </a:lnTo>
                  <a:cubicBezTo>
                    <a:pt x="22" y="5"/>
                    <a:pt x="10" y="0"/>
                    <a:pt x="0" y="0"/>
                  </a:cubicBezTo>
                  <a:lnTo>
                    <a:pt x="0" y="131"/>
                  </a:lnTo>
                  <a:lnTo>
                    <a:pt x="0" y="131"/>
                  </a:lnTo>
                  <a:cubicBezTo>
                    <a:pt x="10" y="131"/>
                    <a:pt x="22" y="137"/>
                    <a:pt x="33" y="147"/>
                  </a:cubicBezTo>
                  <a:lnTo>
                    <a:pt x="66" y="180"/>
                  </a:lnTo>
                  <a:lnTo>
                    <a:pt x="98" y="213"/>
                  </a:lnTo>
                  <a:lnTo>
                    <a:pt x="131" y="245"/>
                  </a:lnTo>
                  <a:lnTo>
                    <a:pt x="229" y="344"/>
                  </a:lnTo>
                  <a:lnTo>
                    <a:pt x="262" y="377"/>
                  </a:lnTo>
                  <a:lnTo>
                    <a:pt x="295" y="409"/>
                  </a:lnTo>
                  <a:lnTo>
                    <a:pt x="328" y="442"/>
                  </a:lnTo>
                  <a:lnTo>
                    <a:pt x="328" y="442"/>
                  </a:lnTo>
                  <a:cubicBezTo>
                    <a:pt x="338" y="453"/>
                    <a:pt x="344" y="464"/>
                    <a:pt x="344" y="475"/>
                  </a:cubicBezTo>
                  <a:lnTo>
                    <a:pt x="344" y="475"/>
                  </a:lnTo>
                  <a:cubicBezTo>
                    <a:pt x="344" y="486"/>
                    <a:pt x="338" y="496"/>
                    <a:pt x="328" y="508"/>
                  </a:cubicBezTo>
                  <a:lnTo>
                    <a:pt x="295" y="541"/>
                  </a:lnTo>
                  <a:lnTo>
                    <a:pt x="262" y="574"/>
                  </a:lnTo>
                  <a:lnTo>
                    <a:pt x="229" y="606"/>
                  </a:lnTo>
                  <a:lnTo>
                    <a:pt x="197" y="639"/>
                  </a:lnTo>
                  <a:lnTo>
                    <a:pt x="164" y="672"/>
                  </a:lnTo>
                  <a:lnTo>
                    <a:pt x="131" y="705"/>
                  </a:lnTo>
                  <a:lnTo>
                    <a:pt x="98" y="737"/>
                  </a:lnTo>
                  <a:lnTo>
                    <a:pt x="66" y="770"/>
                  </a:lnTo>
                  <a:lnTo>
                    <a:pt x="33" y="803"/>
                  </a:lnTo>
                  <a:lnTo>
                    <a:pt x="33" y="803"/>
                  </a:lnTo>
                  <a:cubicBezTo>
                    <a:pt x="22" y="814"/>
                    <a:pt x="10" y="819"/>
                    <a:pt x="0" y="819"/>
                  </a:cubicBezTo>
                  <a:lnTo>
                    <a:pt x="0" y="951"/>
                  </a:lnTo>
                  <a:lnTo>
                    <a:pt x="0" y="951"/>
                  </a:lnTo>
                  <a:cubicBezTo>
                    <a:pt x="10" y="951"/>
                    <a:pt x="22" y="945"/>
                    <a:pt x="33" y="933"/>
                  </a:cubicBezTo>
                  <a:lnTo>
                    <a:pt x="459" y="50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288" name="Group 287">
              <a:extLst>
                <a:ext uri="{FF2B5EF4-FFF2-40B4-BE49-F238E27FC236}">
                  <a16:creationId xmlns="" xmlns:a16="http://schemas.microsoft.com/office/drawing/2014/main" id="{AF18E96D-A8FC-C845-8B44-B06185E39300}"/>
                </a:ext>
              </a:extLst>
            </p:cNvPr>
            <p:cNvGrpSpPr/>
            <p:nvPr/>
          </p:nvGrpSpPr>
          <p:grpSpPr>
            <a:xfrm>
              <a:off x="4400550" y="2360613"/>
              <a:ext cx="106363" cy="107950"/>
              <a:chOff x="4400550" y="2360613"/>
              <a:chExt cx="106363" cy="107950"/>
            </a:xfrm>
            <a:solidFill>
              <a:schemeClr val="accent2"/>
            </a:solidFill>
          </p:grpSpPr>
          <p:sp>
            <p:nvSpPr>
              <p:cNvPr id="289" name="Freeform 200">
                <a:extLst>
                  <a:ext uri="{FF2B5EF4-FFF2-40B4-BE49-F238E27FC236}">
                    <a16:creationId xmlns="" xmlns:a16="http://schemas.microsoft.com/office/drawing/2014/main" id="{F3E23ADD-3CA4-8645-857A-72A05A636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550" y="2360613"/>
                <a:ext cx="41275" cy="41275"/>
              </a:xfrm>
              <a:custGeom>
                <a:avLst/>
                <a:gdLst>
                  <a:gd name="T0" fmla="*/ 107 w 113"/>
                  <a:gd name="T1" fmla="*/ 25 h 114"/>
                  <a:gd name="T2" fmla="*/ 107 w 113"/>
                  <a:gd name="T3" fmla="*/ 25 h 114"/>
                  <a:gd name="T4" fmla="*/ 82 w 113"/>
                  <a:gd name="T5" fmla="*/ 0 h 114"/>
                  <a:gd name="T6" fmla="*/ 82 w 113"/>
                  <a:gd name="T7" fmla="*/ 0 h 114"/>
                  <a:gd name="T8" fmla="*/ 50 w 113"/>
                  <a:gd name="T9" fmla="*/ 17 h 114"/>
                  <a:gd name="T10" fmla="*/ 16 w 113"/>
                  <a:gd name="T11" fmla="*/ 50 h 114"/>
                  <a:gd name="T12" fmla="*/ 16 w 113"/>
                  <a:gd name="T13" fmla="*/ 50 h 114"/>
                  <a:gd name="T14" fmla="*/ 0 w 113"/>
                  <a:gd name="T15" fmla="*/ 82 h 114"/>
                  <a:gd name="T16" fmla="*/ 0 w 113"/>
                  <a:gd name="T17" fmla="*/ 82 h 114"/>
                  <a:gd name="T18" fmla="*/ 25 w 113"/>
                  <a:gd name="T19" fmla="*/ 107 h 114"/>
                  <a:gd name="T20" fmla="*/ 25 w 113"/>
                  <a:gd name="T21" fmla="*/ 107 h 114"/>
                  <a:gd name="T22" fmla="*/ 74 w 113"/>
                  <a:gd name="T23" fmla="*/ 107 h 114"/>
                  <a:gd name="T24" fmla="*/ 74 w 113"/>
                  <a:gd name="T25" fmla="*/ 107 h 114"/>
                  <a:gd name="T26" fmla="*/ 107 w 113"/>
                  <a:gd name="T27" fmla="*/ 74 h 114"/>
                  <a:gd name="T28" fmla="*/ 107 w 113"/>
                  <a:gd name="T29" fmla="*/ 74 h 114"/>
                  <a:gd name="T30" fmla="*/ 107 w 113"/>
                  <a:gd name="T31" fmla="*/ 2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107" y="25"/>
                    </a:moveTo>
                    <a:lnTo>
                      <a:pt x="107" y="25"/>
                    </a:lnTo>
                    <a:cubicBezTo>
                      <a:pt x="101" y="9"/>
                      <a:pt x="93" y="0"/>
                      <a:pt x="82" y="0"/>
                    </a:cubicBezTo>
                    <a:lnTo>
                      <a:pt x="82" y="0"/>
                    </a:lnTo>
                    <a:cubicBezTo>
                      <a:pt x="71" y="0"/>
                      <a:pt x="60" y="6"/>
                      <a:pt x="50" y="17"/>
                    </a:cubicBezTo>
                    <a:lnTo>
                      <a:pt x="16" y="50"/>
                    </a:lnTo>
                    <a:lnTo>
                      <a:pt x="16" y="50"/>
                    </a:lnTo>
                    <a:cubicBezTo>
                      <a:pt x="6" y="60"/>
                      <a:pt x="0" y="72"/>
                      <a:pt x="0" y="82"/>
                    </a:cubicBezTo>
                    <a:lnTo>
                      <a:pt x="0" y="82"/>
                    </a:lnTo>
                    <a:cubicBezTo>
                      <a:pt x="0" y="93"/>
                      <a:pt x="9" y="101"/>
                      <a:pt x="25" y="107"/>
                    </a:cubicBezTo>
                    <a:lnTo>
                      <a:pt x="25" y="107"/>
                    </a:lnTo>
                    <a:cubicBezTo>
                      <a:pt x="41" y="113"/>
                      <a:pt x="57" y="113"/>
                      <a:pt x="74" y="107"/>
                    </a:cubicBezTo>
                    <a:lnTo>
                      <a:pt x="74" y="107"/>
                    </a:lnTo>
                    <a:cubicBezTo>
                      <a:pt x="90" y="101"/>
                      <a:pt x="101" y="91"/>
                      <a:pt x="107" y="74"/>
                    </a:cubicBezTo>
                    <a:lnTo>
                      <a:pt x="107" y="74"/>
                    </a:lnTo>
                    <a:cubicBezTo>
                      <a:pt x="112" y="57"/>
                      <a:pt x="112" y="42"/>
                      <a:pt x="107" y="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0" name="Freeform 203">
                <a:extLst>
                  <a:ext uri="{FF2B5EF4-FFF2-40B4-BE49-F238E27FC236}">
                    <a16:creationId xmlns="" xmlns:a16="http://schemas.microsoft.com/office/drawing/2014/main" id="{3D55D60C-A8E9-6D43-9766-525A00AC5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550" y="2427288"/>
                <a:ext cx="41275" cy="41275"/>
              </a:xfrm>
              <a:custGeom>
                <a:avLst/>
                <a:gdLst>
                  <a:gd name="T0" fmla="*/ 74 w 113"/>
                  <a:gd name="T1" fmla="*/ 5 h 113"/>
                  <a:gd name="T2" fmla="*/ 74 w 113"/>
                  <a:gd name="T3" fmla="*/ 5 h 113"/>
                  <a:gd name="T4" fmla="*/ 25 w 113"/>
                  <a:gd name="T5" fmla="*/ 5 h 113"/>
                  <a:gd name="T6" fmla="*/ 25 w 113"/>
                  <a:gd name="T7" fmla="*/ 5 h 113"/>
                  <a:gd name="T8" fmla="*/ 0 w 113"/>
                  <a:gd name="T9" fmla="*/ 30 h 113"/>
                  <a:gd name="T10" fmla="*/ 0 w 113"/>
                  <a:gd name="T11" fmla="*/ 30 h 113"/>
                  <a:gd name="T12" fmla="*/ 16 w 113"/>
                  <a:gd name="T13" fmla="*/ 63 h 113"/>
                  <a:gd name="T14" fmla="*/ 50 w 113"/>
                  <a:gd name="T15" fmla="*/ 95 h 113"/>
                  <a:gd name="T16" fmla="*/ 50 w 113"/>
                  <a:gd name="T17" fmla="*/ 95 h 113"/>
                  <a:gd name="T18" fmla="*/ 82 w 113"/>
                  <a:gd name="T19" fmla="*/ 112 h 113"/>
                  <a:gd name="T20" fmla="*/ 82 w 113"/>
                  <a:gd name="T21" fmla="*/ 112 h 113"/>
                  <a:gd name="T22" fmla="*/ 107 w 113"/>
                  <a:gd name="T23" fmla="*/ 87 h 113"/>
                  <a:gd name="T24" fmla="*/ 107 w 113"/>
                  <a:gd name="T25" fmla="*/ 87 h 113"/>
                  <a:gd name="T26" fmla="*/ 107 w 113"/>
                  <a:gd name="T27" fmla="*/ 38 h 113"/>
                  <a:gd name="T28" fmla="*/ 107 w 113"/>
                  <a:gd name="T29" fmla="*/ 38 h 113"/>
                  <a:gd name="T30" fmla="*/ 74 w 113"/>
                  <a:gd name="T31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74" y="5"/>
                    </a:moveTo>
                    <a:lnTo>
                      <a:pt x="74" y="5"/>
                    </a:lnTo>
                    <a:cubicBezTo>
                      <a:pt x="57" y="0"/>
                      <a:pt x="41" y="0"/>
                      <a:pt x="25" y="5"/>
                    </a:cubicBezTo>
                    <a:lnTo>
                      <a:pt x="25" y="5"/>
                    </a:lnTo>
                    <a:cubicBezTo>
                      <a:pt x="9" y="10"/>
                      <a:pt x="0" y="18"/>
                      <a:pt x="0" y="30"/>
                    </a:cubicBezTo>
                    <a:lnTo>
                      <a:pt x="0" y="30"/>
                    </a:lnTo>
                    <a:cubicBezTo>
                      <a:pt x="0" y="40"/>
                      <a:pt x="6" y="51"/>
                      <a:pt x="16" y="63"/>
                    </a:cubicBezTo>
                    <a:lnTo>
                      <a:pt x="50" y="95"/>
                    </a:lnTo>
                    <a:lnTo>
                      <a:pt x="50" y="95"/>
                    </a:lnTo>
                    <a:cubicBezTo>
                      <a:pt x="60" y="106"/>
                      <a:pt x="71" y="112"/>
                      <a:pt x="82" y="112"/>
                    </a:cubicBezTo>
                    <a:lnTo>
                      <a:pt x="82" y="112"/>
                    </a:lnTo>
                    <a:cubicBezTo>
                      <a:pt x="93" y="112"/>
                      <a:pt x="101" y="103"/>
                      <a:pt x="107" y="87"/>
                    </a:cubicBezTo>
                    <a:lnTo>
                      <a:pt x="107" y="87"/>
                    </a:lnTo>
                    <a:cubicBezTo>
                      <a:pt x="112" y="71"/>
                      <a:pt x="112" y="54"/>
                      <a:pt x="107" y="38"/>
                    </a:cubicBezTo>
                    <a:lnTo>
                      <a:pt x="107" y="38"/>
                    </a:lnTo>
                    <a:cubicBezTo>
                      <a:pt x="101" y="21"/>
                      <a:pt x="90" y="10"/>
                      <a:pt x="74" y="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1" name="Freeform 344">
                <a:extLst>
                  <a:ext uri="{FF2B5EF4-FFF2-40B4-BE49-F238E27FC236}">
                    <a16:creationId xmlns="" xmlns:a16="http://schemas.microsoft.com/office/drawing/2014/main" id="{B8F0BFB2-19EB-FF42-94EE-BA9F9EFE3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2360613"/>
                <a:ext cx="41275" cy="41275"/>
              </a:xfrm>
              <a:custGeom>
                <a:avLst/>
                <a:gdLst>
                  <a:gd name="T0" fmla="*/ 39 w 113"/>
                  <a:gd name="T1" fmla="*/ 107 h 114"/>
                  <a:gd name="T2" fmla="*/ 39 w 113"/>
                  <a:gd name="T3" fmla="*/ 107 h 114"/>
                  <a:gd name="T4" fmla="*/ 88 w 113"/>
                  <a:gd name="T5" fmla="*/ 107 h 114"/>
                  <a:gd name="T6" fmla="*/ 88 w 113"/>
                  <a:gd name="T7" fmla="*/ 107 h 114"/>
                  <a:gd name="T8" fmla="*/ 112 w 113"/>
                  <a:gd name="T9" fmla="*/ 82 h 114"/>
                  <a:gd name="T10" fmla="*/ 112 w 113"/>
                  <a:gd name="T11" fmla="*/ 82 h 114"/>
                  <a:gd name="T12" fmla="*/ 96 w 113"/>
                  <a:gd name="T13" fmla="*/ 50 h 114"/>
                  <a:gd name="T14" fmla="*/ 63 w 113"/>
                  <a:gd name="T15" fmla="*/ 17 h 114"/>
                  <a:gd name="T16" fmla="*/ 63 w 113"/>
                  <a:gd name="T17" fmla="*/ 17 h 114"/>
                  <a:gd name="T18" fmla="*/ 31 w 113"/>
                  <a:gd name="T19" fmla="*/ 0 h 114"/>
                  <a:gd name="T20" fmla="*/ 31 w 113"/>
                  <a:gd name="T21" fmla="*/ 0 h 114"/>
                  <a:gd name="T22" fmla="*/ 6 w 113"/>
                  <a:gd name="T23" fmla="*/ 25 h 114"/>
                  <a:gd name="T24" fmla="*/ 6 w 113"/>
                  <a:gd name="T25" fmla="*/ 25 h 114"/>
                  <a:gd name="T26" fmla="*/ 6 w 113"/>
                  <a:gd name="T27" fmla="*/ 74 h 114"/>
                  <a:gd name="T28" fmla="*/ 6 w 113"/>
                  <a:gd name="T29" fmla="*/ 74 h 114"/>
                  <a:gd name="T30" fmla="*/ 39 w 113"/>
                  <a:gd name="T3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39" y="107"/>
                    </a:moveTo>
                    <a:lnTo>
                      <a:pt x="39" y="107"/>
                    </a:lnTo>
                    <a:cubicBezTo>
                      <a:pt x="55" y="113"/>
                      <a:pt x="71" y="113"/>
                      <a:pt x="88" y="107"/>
                    </a:cubicBezTo>
                    <a:lnTo>
                      <a:pt x="88" y="107"/>
                    </a:lnTo>
                    <a:cubicBezTo>
                      <a:pt x="104" y="101"/>
                      <a:pt x="112" y="93"/>
                      <a:pt x="112" y="82"/>
                    </a:cubicBezTo>
                    <a:lnTo>
                      <a:pt x="112" y="82"/>
                    </a:lnTo>
                    <a:cubicBezTo>
                      <a:pt x="112" y="72"/>
                      <a:pt x="107" y="60"/>
                      <a:pt x="96" y="50"/>
                    </a:cubicBezTo>
                    <a:lnTo>
                      <a:pt x="63" y="17"/>
                    </a:lnTo>
                    <a:lnTo>
                      <a:pt x="63" y="17"/>
                    </a:lnTo>
                    <a:cubicBezTo>
                      <a:pt x="52" y="6"/>
                      <a:pt x="41" y="0"/>
                      <a:pt x="31" y="0"/>
                    </a:cubicBezTo>
                    <a:lnTo>
                      <a:pt x="31" y="0"/>
                    </a:lnTo>
                    <a:cubicBezTo>
                      <a:pt x="19" y="0"/>
                      <a:pt x="11" y="9"/>
                      <a:pt x="6" y="25"/>
                    </a:cubicBezTo>
                    <a:lnTo>
                      <a:pt x="6" y="25"/>
                    </a:lnTo>
                    <a:cubicBezTo>
                      <a:pt x="0" y="42"/>
                      <a:pt x="0" y="57"/>
                      <a:pt x="6" y="74"/>
                    </a:cubicBezTo>
                    <a:lnTo>
                      <a:pt x="6" y="74"/>
                    </a:lnTo>
                    <a:cubicBezTo>
                      <a:pt x="11" y="91"/>
                      <a:pt x="22" y="101"/>
                      <a:pt x="39" y="10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2" name="Freeform 347">
                <a:extLst>
                  <a:ext uri="{FF2B5EF4-FFF2-40B4-BE49-F238E27FC236}">
                    <a16:creationId xmlns="" xmlns:a16="http://schemas.microsoft.com/office/drawing/2014/main" id="{0354EB0D-00B2-834B-9CCE-B73CC97E7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2427288"/>
                <a:ext cx="41275" cy="41275"/>
              </a:xfrm>
              <a:custGeom>
                <a:avLst/>
                <a:gdLst>
                  <a:gd name="T0" fmla="*/ 6 w 113"/>
                  <a:gd name="T1" fmla="*/ 87 h 113"/>
                  <a:gd name="T2" fmla="*/ 6 w 113"/>
                  <a:gd name="T3" fmla="*/ 87 h 113"/>
                  <a:gd name="T4" fmla="*/ 31 w 113"/>
                  <a:gd name="T5" fmla="*/ 112 h 113"/>
                  <a:gd name="T6" fmla="*/ 31 w 113"/>
                  <a:gd name="T7" fmla="*/ 112 h 113"/>
                  <a:gd name="T8" fmla="*/ 63 w 113"/>
                  <a:gd name="T9" fmla="*/ 95 h 113"/>
                  <a:gd name="T10" fmla="*/ 96 w 113"/>
                  <a:gd name="T11" fmla="*/ 63 h 113"/>
                  <a:gd name="T12" fmla="*/ 96 w 113"/>
                  <a:gd name="T13" fmla="*/ 63 h 113"/>
                  <a:gd name="T14" fmla="*/ 112 w 113"/>
                  <a:gd name="T15" fmla="*/ 30 h 113"/>
                  <a:gd name="T16" fmla="*/ 112 w 113"/>
                  <a:gd name="T17" fmla="*/ 30 h 113"/>
                  <a:gd name="T18" fmla="*/ 88 w 113"/>
                  <a:gd name="T19" fmla="*/ 5 h 113"/>
                  <a:gd name="T20" fmla="*/ 88 w 113"/>
                  <a:gd name="T21" fmla="*/ 5 h 113"/>
                  <a:gd name="T22" fmla="*/ 39 w 113"/>
                  <a:gd name="T23" fmla="*/ 5 h 113"/>
                  <a:gd name="T24" fmla="*/ 39 w 113"/>
                  <a:gd name="T25" fmla="*/ 5 h 113"/>
                  <a:gd name="T26" fmla="*/ 6 w 113"/>
                  <a:gd name="T27" fmla="*/ 38 h 113"/>
                  <a:gd name="T28" fmla="*/ 6 w 113"/>
                  <a:gd name="T29" fmla="*/ 38 h 113"/>
                  <a:gd name="T30" fmla="*/ 6 w 113"/>
                  <a:gd name="T31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6" y="87"/>
                    </a:moveTo>
                    <a:lnTo>
                      <a:pt x="6" y="87"/>
                    </a:lnTo>
                    <a:cubicBezTo>
                      <a:pt x="11" y="103"/>
                      <a:pt x="19" y="112"/>
                      <a:pt x="31" y="112"/>
                    </a:cubicBezTo>
                    <a:lnTo>
                      <a:pt x="31" y="112"/>
                    </a:lnTo>
                    <a:cubicBezTo>
                      <a:pt x="41" y="112"/>
                      <a:pt x="52" y="106"/>
                      <a:pt x="63" y="95"/>
                    </a:cubicBezTo>
                    <a:lnTo>
                      <a:pt x="96" y="63"/>
                    </a:lnTo>
                    <a:lnTo>
                      <a:pt x="96" y="63"/>
                    </a:lnTo>
                    <a:cubicBezTo>
                      <a:pt x="107" y="51"/>
                      <a:pt x="112" y="40"/>
                      <a:pt x="112" y="30"/>
                    </a:cubicBezTo>
                    <a:lnTo>
                      <a:pt x="112" y="30"/>
                    </a:lnTo>
                    <a:cubicBezTo>
                      <a:pt x="112" y="18"/>
                      <a:pt x="104" y="10"/>
                      <a:pt x="88" y="5"/>
                    </a:cubicBezTo>
                    <a:lnTo>
                      <a:pt x="88" y="5"/>
                    </a:lnTo>
                    <a:cubicBezTo>
                      <a:pt x="71" y="0"/>
                      <a:pt x="55" y="0"/>
                      <a:pt x="39" y="5"/>
                    </a:cubicBezTo>
                    <a:lnTo>
                      <a:pt x="39" y="5"/>
                    </a:lnTo>
                    <a:cubicBezTo>
                      <a:pt x="22" y="10"/>
                      <a:pt x="11" y="21"/>
                      <a:pt x="6" y="38"/>
                    </a:cubicBezTo>
                    <a:lnTo>
                      <a:pt x="6" y="38"/>
                    </a:lnTo>
                    <a:cubicBezTo>
                      <a:pt x="0" y="54"/>
                      <a:pt x="0" y="71"/>
                      <a:pt x="6" y="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293" name="Group 292">
            <a:extLst>
              <a:ext uri="{FF2B5EF4-FFF2-40B4-BE49-F238E27FC236}">
                <a16:creationId xmlns="" xmlns:a16="http://schemas.microsoft.com/office/drawing/2014/main" id="{F17ED3D6-A7BE-1D45-87C3-DD0E6F5E6788}"/>
              </a:ext>
            </a:extLst>
          </p:cNvPr>
          <p:cNvGrpSpPr/>
          <p:nvPr/>
        </p:nvGrpSpPr>
        <p:grpSpPr>
          <a:xfrm>
            <a:off x="11096178" y="0"/>
            <a:ext cx="1119188" cy="1133475"/>
            <a:chOff x="4730750" y="1858963"/>
            <a:chExt cx="1119188" cy="1133475"/>
          </a:xfrm>
        </p:grpSpPr>
        <p:sp>
          <p:nvSpPr>
            <p:cNvPr id="294" name="Freeform 330">
              <a:extLst>
                <a:ext uri="{FF2B5EF4-FFF2-40B4-BE49-F238E27FC236}">
                  <a16:creationId xmlns="" xmlns:a16="http://schemas.microsoft.com/office/drawing/2014/main" id="{61ACF4E1-AC1C-2349-A462-EF95498BF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3" y="1858963"/>
              <a:ext cx="271462" cy="141287"/>
            </a:xfrm>
            <a:custGeom>
              <a:avLst/>
              <a:gdLst>
                <a:gd name="T0" fmla="*/ 50 w 755"/>
                <a:gd name="T1" fmla="*/ 98 h 392"/>
                <a:gd name="T2" fmla="*/ 82 w 755"/>
                <a:gd name="T3" fmla="*/ 131 h 392"/>
                <a:gd name="T4" fmla="*/ 115 w 755"/>
                <a:gd name="T5" fmla="*/ 164 h 392"/>
                <a:gd name="T6" fmla="*/ 148 w 755"/>
                <a:gd name="T7" fmla="*/ 197 h 392"/>
                <a:gd name="T8" fmla="*/ 180 w 755"/>
                <a:gd name="T9" fmla="*/ 230 h 392"/>
                <a:gd name="T10" fmla="*/ 213 w 755"/>
                <a:gd name="T11" fmla="*/ 262 h 392"/>
                <a:gd name="T12" fmla="*/ 246 w 755"/>
                <a:gd name="T13" fmla="*/ 296 h 392"/>
                <a:gd name="T14" fmla="*/ 279 w 755"/>
                <a:gd name="T15" fmla="*/ 328 h 392"/>
                <a:gd name="T16" fmla="*/ 312 w 755"/>
                <a:gd name="T17" fmla="*/ 361 h 392"/>
                <a:gd name="T18" fmla="*/ 312 w 755"/>
                <a:gd name="T19" fmla="*/ 361 h 392"/>
                <a:gd name="T20" fmla="*/ 353 w 755"/>
                <a:gd name="T21" fmla="*/ 385 h 392"/>
                <a:gd name="T22" fmla="*/ 353 w 755"/>
                <a:gd name="T23" fmla="*/ 385 h 392"/>
                <a:gd name="T24" fmla="*/ 401 w 755"/>
                <a:gd name="T25" fmla="*/ 385 h 392"/>
                <a:gd name="T26" fmla="*/ 401 w 755"/>
                <a:gd name="T27" fmla="*/ 385 h 392"/>
                <a:gd name="T28" fmla="*/ 410 w 755"/>
                <a:gd name="T29" fmla="*/ 382 h 392"/>
                <a:gd name="T30" fmla="*/ 410 w 755"/>
                <a:gd name="T31" fmla="*/ 382 h 392"/>
                <a:gd name="T32" fmla="*/ 443 w 755"/>
                <a:gd name="T33" fmla="*/ 361 h 392"/>
                <a:gd name="T34" fmla="*/ 475 w 755"/>
                <a:gd name="T35" fmla="*/ 328 h 392"/>
                <a:gd name="T36" fmla="*/ 574 w 755"/>
                <a:gd name="T37" fmla="*/ 230 h 392"/>
                <a:gd name="T38" fmla="*/ 606 w 755"/>
                <a:gd name="T39" fmla="*/ 197 h 392"/>
                <a:gd name="T40" fmla="*/ 639 w 755"/>
                <a:gd name="T41" fmla="*/ 164 h 392"/>
                <a:gd name="T42" fmla="*/ 737 w 755"/>
                <a:gd name="T43" fmla="*/ 66 h 392"/>
                <a:gd name="T44" fmla="*/ 737 w 755"/>
                <a:gd name="T45" fmla="*/ 66 h 392"/>
                <a:gd name="T46" fmla="*/ 754 w 755"/>
                <a:gd name="T47" fmla="*/ 32 h 392"/>
                <a:gd name="T48" fmla="*/ 754 w 755"/>
                <a:gd name="T49" fmla="*/ 32 h 392"/>
                <a:gd name="T50" fmla="*/ 729 w 755"/>
                <a:gd name="T51" fmla="*/ 9 h 392"/>
                <a:gd name="T52" fmla="*/ 729 w 755"/>
                <a:gd name="T53" fmla="*/ 9 h 392"/>
                <a:gd name="T54" fmla="*/ 672 w 755"/>
                <a:gd name="T55" fmla="*/ 0 h 392"/>
                <a:gd name="T56" fmla="*/ 410 w 755"/>
                <a:gd name="T57" fmla="*/ 0 h 392"/>
                <a:gd name="T58" fmla="*/ 82 w 755"/>
                <a:gd name="T59" fmla="*/ 0 h 392"/>
                <a:gd name="T60" fmla="*/ 82 w 755"/>
                <a:gd name="T61" fmla="*/ 0 h 392"/>
                <a:gd name="T62" fmla="*/ 25 w 755"/>
                <a:gd name="T63" fmla="*/ 9 h 392"/>
                <a:gd name="T64" fmla="*/ 25 w 755"/>
                <a:gd name="T65" fmla="*/ 9 h 392"/>
                <a:gd name="T66" fmla="*/ 0 w 755"/>
                <a:gd name="T67" fmla="*/ 32 h 392"/>
                <a:gd name="T68" fmla="*/ 0 w 755"/>
                <a:gd name="T69" fmla="*/ 32 h 392"/>
                <a:gd name="T70" fmla="*/ 16 w 755"/>
                <a:gd name="T71" fmla="*/ 66 h 392"/>
                <a:gd name="T72" fmla="*/ 50 w 755"/>
                <a:gd name="T73" fmla="*/ 9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5" h="392">
                  <a:moveTo>
                    <a:pt x="50" y="98"/>
                  </a:moveTo>
                  <a:lnTo>
                    <a:pt x="82" y="131"/>
                  </a:lnTo>
                  <a:lnTo>
                    <a:pt x="115" y="164"/>
                  </a:lnTo>
                  <a:lnTo>
                    <a:pt x="148" y="197"/>
                  </a:lnTo>
                  <a:lnTo>
                    <a:pt x="180" y="230"/>
                  </a:lnTo>
                  <a:lnTo>
                    <a:pt x="213" y="262"/>
                  </a:lnTo>
                  <a:lnTo>
                    <a:pt x="246" y="296"/>
                  </a:lnTo>
                  <a:lnTo>
                    <a:pt x="279" y="328"/>
                  </a:lnTo>
                  <a:lnTo>
                    <a:pt x="312" y="361"/>
                  </a:lnTo>
                  <a:lnTo>
                    <a:pt x="312" y="361"/>
                  </a:lnTo>
                  <a:cubicBezTo>
                    <a:pt x="323" y="372"/>
                    <a:pt x="336" y="380"/>
                    <a:pt x="353" y="385"/>
                  </a:cubicBezTo>
                  <a:lnTo>
                    <a:pt x="353" y="385"/>
                  </a:lnTo>
                  <a:cubicBezTo>
                    <a:pt x="369" y="391"/>
                    <a:pt x="385" y="391"/>
                    <a:pt x="401" y="385"/>
                  </a:cubicBezTo>
                  <a:lnTo>
                    <a:pt x="401" y="385"/>
                  </a:lnTo>
                  <a:cubicBezTo>
                    <a:pt x="404" y="384"/>
                    <a:pt x="407" y="383"/>
                    <a:pt x="410" y="382"/>
                  </a:cubicBezTo>
                  <a:lnTo>
                    <a:pt x="410" y="382"/>
                  </a:lnTo>
                  <a:cubicBezTo>
                    <a:pt x="423" y="377"/>
                    <a:pt x="434" y="370"/>
                    <a:pt x="443" y="361"/>
                  </a:cubicBezTo>
                  <a:lnTo>
                    <a:pt x="475" y="328"/>
                  </a:lnTo>
                  <a:lnTo>
                    <a:pt x="574" y="230"/>
                  </a:lnTo>
                  <a:lnTo>
                    <a:pt x="606" y="197"/>
                  </a:lnTo>
                  <a:lnTo>
                    <a:pt x="639" y="164"/>
                  </a:lnTo>
                  <a:lnTo>
                    <a:pt x="737" y="66"/>
                  </a:lnTo>
                  <a:lnTo>
                    <a:pt x="737" y="66"/>
                  </a:lnTo>
                  <a:cubicBezTo>
                    <a:pt x="748" y="55"/>
                    <a:pt x="754" y="44"/>
                    <a:pt x="754" y="32"/>
                  </a:cubicBezTo>
                  <a:lnTo>
                    <a:pt x="754" y="32"/>
                  </a:lnTo>
                  <a:cubicBezTo>
                    <a:pt x="754" y="22"/>
                    <a:pt x="746" y="14"/>
                    <a:pt x="729" y="9"/>
                  </a:cubicBezTo>
                  <a:lnTo>
                    <a:pt x="729" y="9"/>
                  </a:lnTo>
                  <a:cubicBezTo>
                    <a:pt x="713" y="3"/>
                    <a:pt x="694" y="0"/>
                    <a:pt x="672" y="0"/>
                  </a:cubicBezTo>
                  <a:lnTo>
                    <a:pt x="410" y="0"/>
                  </a:ln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5" y="9"/>
                  </a:cubicBezTo>
                  <a:lnTo>
                    <a:pt x="25" y="9"/>
                  </a:lnTo>
                  <a:cubicBezTo>
                    <a:pt x="8" y="14"/>
                    <a:pt x="0" y="22"/>
                    <a:pt x="0" y="32"/>
                  </a:cubicBezTo>
                  <a:lnTo>
                    <a:pt x="0" y="32"/>
                  </a:lnTo>
                  <a:cubicBezTo>
                    <a:pt x="0" y="44"/>
                    <a:pt x="6" y="55"/>
                    <a:pt x="16" y="66"/>
                  </a:cubicBezTo>
                  <a:lnTo>
                    <a:pt x="50" y="9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332">
              <a:extLst>
                <a:ext uri="{FF2B5EF4-FFF2-40B4-BE49-F238E27FC236}">
                  <a16:creationId xmlns="" xmlns:a16="http://schemas.microsoft.com/office/drawing/2014/main" id="{6FC62BD6-6209-774F-9C5E-9F62BADDF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2000250"/>
              <a:ext cx="247650" cy="134938"/>
            </a:xfrm>
            <a:custGeom>
              <a:avLst/>
              <a:gdLst>
                <a:gd name="T0" fmla="*/ 49 w 689"/>
                <a:gd name="T1" fmla="*/ 98 h 377"/>
                <a:gd name="T2" fmla="*/ 147 w 689"/>
                <a:gd name="T3" fmla="*/ 196 h 377"/>
                <a:gd name="T4" fmla="*/ 180 w 689"/>
                <a:gd name="T5" fmla="*/ 229 h 377"/>
                <a:gd name="T6" fmla="*/ 213 w 689"/>
                <a:gd name="T7" fmla="*/ 262 h 377"/>
                <a:gd name="T8" fmla="*/ 311 w 689"/>
                <a:gd name="T9" fmla="*/ 360 h 377"/>
                <a:gd name="T10" fmla="*/ 311 w 689"/>
                <a:gd name="T11" fmla="*/ 360 h 377"/>
                <a:gd name="T12" fmla="*/ 344 w 689"/>
                <a:gd name="T13" fmla="*/ 376 h 377"/>
                <a:gd name="T14" fmla="*/ 344 w 689"/>
                <a:gd name="T15" fmla="*/ 376 h 377"/>
                <a:gd name="T16" fmla="*/ 377 w 689"/>
                <a:gd name="T17" fmla="*/ 360 h 377"/>
                <a:gd name="T18" fmla="*/ 672 w 689"/>
                <a:gd name="T19" fmla="*/ 65 h 377"/>
                <a:gd name="T20" fmla="*/ 672 w 689"/>
                <a:gd name="T21" fmla="*/ 65 h 377"/>
                <a:gd name="T22" fmla="*/ 688 w 689"/>
                <a:gd name="T23" fmla="*/ 32 h 377"/>
                <a:gd name="T24" fmla="*/ 688 w 689"/>
                <a:gd name="T25" fmla="*/ 32 h 377"/>
                <a:gd name="T26" fmla="*/ 663 w 689"/>
                <a:gd name="T27" fmla="*/ 7 h 377"/>
                <a:gd name="T28" fmla="*/ 663 w 689"/>
                <a:gd name="T29" fmla="*/ 7 h 377"/>
                <a:gd name="T30" fmla="*/ 606 w 689"/>
                <a:gd name="T31" fmla="*/ 0 h 377"/>
                <a:gd name="T32" fmla="*/ 81 w 689"/>
                <a:gd name="T33" fmla="*/ 0 h 377"/>
                <a:gd name="T34" fmla="*/ 81 w 689"/>
                <a:gd name="T35" fmla="*/ 0 h 377"/>
                <a:gd name="T36" fmla="*/ 25 w 689"/>
                <a:gd name="T37" fmla="*/ 7 h 377"/>
                <a:gd name="T38" fmla="*/ 25 w 689"/>
                <a:gd name="T39" fmla="*/ 7 h 377"/>
                <a:gd name="T40" fmla="*/ 0 w 689"/>
                <a:gd name="T41" fmla="*/ 32 h 377"/>
                <a:gd name="T42" fmla="*/ 0 w 689"/>
                <a:gd name="T43" fmla="*/ 32 h 377"/>
                <a:gd name="T44" fmla="*/ 16 w 689"/>
                <a:gd name="T45" fmla="*/ 65 h 377"/>
                <a:gd name="T46" fmla="*/ 49 w 689"/>
                <a:gd name="T47" fmla="*/ 9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7">
                  <a:moveTo>
                    <a:pt x="49" y="98"/>
                  </a:moveTo>
                  <a:lnTo>
                    <a:pt x="147" y="196"/>
                  </a:lnTo>
                  <a:lnTo>
                    <a:pt x="180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6"/>
                    <a:pt x="344" y="376"/>
                  </a:cubicBezTo>
                  <a:lnTo>
                    <a:pt x="344" y="376"/>
                  </a:lnTo>
                  <a:cubicBezTo>
                    <a:pt x="355" y="376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3"/>
                    <a:pt x="688" y="32"/>
                  </a:cubicBezTo>
                  <a:lnTo>
                    <a:pt x="688" y="32"/>
                  </a:lnTo>
                  <a:cubicBezTo>
                    <a:pt x="688" y="21"/>
                    <a:pt x="680" y="13"/>
                    <a:pt x="663" y="7"/>
                  </a:cubicBezTo>
                  <a:lnTo>
                    <a:pt x="663" y="7"/>
                  </a:lnTo>
                  <a:cubicBezTo>
                    <a:pt x="647" y="2"/>
                    <a:pt x="628" y="0"/>
                    <a:pt x="606" y="0"/>
                  </a:cubicBez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1" y="2"/>
                    <a:pt x="25" y="7"/>
                  </a:cubicBezTo>
                  <a:lnTo>
                    <a:pt x="25" y="7"/>
                  </a:lnTo>
                  <a:cubicBezTo>
                    <a:pt x="8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5" y="54"/>
                    <a:pt x="16" y="65"/>
                  </a:cubicBezTo>
                  <a:lnTo>
                    <a:pt x="49" y="9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33">
              <a:extLst>
                <a:ext uri="{FF2B5EF4-FFF2-40B4-BE49-F238E27FC236}">
                  <a16:creationId xmlns="" xmlns:a16="http://schemas.microsoft.com/office/drawing/2014/main" id="{41C4667E-A8F9-BF40-BF31-286CD8047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713" y="2000250"/>
              <a:ext cx="247650" cy="134938"/>
            </a:xfrm>
            <a:custGeom>
              <a:avLst/>
              <a:gdLst>
                <a:gd name="T0" fmla="*/ 25 w 689"/>
                <a:gd name="T1" fmla="*/ 7 h 377"/>
                <a:gd name="T2" fmla="*/ 25 w 689"/>
                <a:gd name="T3" fmla="*/ 7 h 377"/>
                <a:gd name="T4" fmla="*/ 0 w 689"/>
                <a:gd name="T5" fmla="*/ 32 h 377"/>
                <a:gd name="T6" fmla="*/ 0 w 689"/>
                <a:gd name="T7" fmla="*/ 32 h 377"/>
                <a:gd name="T8" fmla="*/ 16 w 689"/>
                <a:gd name="T9" fmla="*/ 65 h 377"/>
                <a:gd name="T10" fmla="*/ 49 w 689"/>
                <a:gd name="T11" fmla="*/ 98 h 377"/>
                <a:gd name="T12" fmla="*/ 82 w 689"/>
                <a:gd name="T13" fmla="*/ 131 h 377"/>
                <a:gd name="T14" fmla="*/ 115 w 689"/>
                <a:gd name="T15" fmla="*/ 164 h 377"/>
                <a:gd name="T16" fmla="*/ 213 w 689"/>
                <a:gd name="T17" fmla="*/ 262 h 377"/>
                <a:gd name="T18" fmla="*/ 246 w 689"/>
                <a:gd name="T19" fmla="*/ 295 h 377"/>
                <a:gd name="T20" fmla="*/ 278 w 689"/>
                <a:gd name="T21" fmla="*/ 327 h 377"/>
                <a:gd name="T22" fmla="*/ 311 w 689"/>
                <a:gd name="T23" fmla="*/ 360 h 377"/>
                <a:gd name="T24" fmla="*/ 311 w 689"/>
                <a:gd name="T25" fmla="*/ 360 h 377"/>
                <a:gd name="T26" fmla="*/ 344 w 689"/>
                <a:gd name="T27" fmla="*/ 376 h 377"/>
                <a:gd name="T28" fmla="*/ 344 w 689"/>
                <a:gd name="T29" fmla="*/ 376 h 377"/>
                <a:gd name="T30" fmla="*/ 377 w 689"/>
                <a:gd name="T31" fmla="*/ 360 h 377"/>
                <a:gd name="T32" fmla="*/ 410 w 689"/>
                <a:gd name="T33" fmla="*/ 327 h 377"/>
                <a:gd name="T34" fmla="*/ 442 w 689"/>
                <a:gd name="T35" fmla="*/ 295 h 377"/>
                <a:gd name="T36" fmla="*/ 475 w 689"/>
                <a:gd name="T37" fmla="*/ 262 h 377"/>
                <a:gd name="T38" fmla="*/ 508 w 689"/>
                <a:gd name="T39" fmla="*/ 229 h 377"/>
                <a:gd name="T40" fmla="*/ 541 w 689"/>
                <a:gd name="T41" fmla="*/ 196 h 377"/>
                <a:gd name="T42" fmla="*/ 574 w 689"/>
                <a:gd name="T43" fmla="*/ 164 h 377"/>
                <a:gd name="T44" fmla="*/ 607 w 689"/>
                <a:gd name="T45" fmla="*/ 131 h 377"/>
                <a:gd name="T46" fmla="*/ 639 w 689"/>
                <a:gd name="T47" fmla="*/ 98 h 377"/>
                <a:gd name="T48" fmla="*/ 672 w 689"/>
                <a:gd name="T49" fmla="*/ 65 h 377"/>
                <a:gd name="T50" fmla="*/ 672 w 689"/>
                <a:gd name="T51" fmla="*/ 65 h 377"/>
                <a:gd name="T52" fmla="*/ 688 w 689"/>
                <a:gd name="T53" fmla="*/ 32 h 377"/>
                <a:gd name="T54" fmla="*/ 688 w 689"/>
                <a:gd name="T55" fmla="*/ 32 h 377"/>
                <a:gd name="T56" fmla="*/ 664 w 689"/>
                <a:gd name="T57" fmla="*/ 7 h 377"/>
                <a:gd name="T58" fmla="*/ 664 w 689"/>
                <a:gd name="T59" fmla="*/ 7 h 377"/>
                <a:gd name="T60" fmla="*/ 607 w 689"/>
                <a:gd name="T61" fmla="*/ 0 h 377"/>
                <a:gd name="T62" fmla="*/ 82 w 689"/>
                <a:gd name="T63" fmla="*/ 0 h 377"/>
                <a:gd name="T64" fmla="*/ 82 w 689"/>
                <a:gd name="T65" fmla="*/ 0 h 377"/>
                <a:gd name="T66" fmla="*/ 25 w 689"/>
                <a:gd name="T67" fmla="*/ 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9" h="377">
                  <a:moveTo>
                    <a:pt x="25" y="7"/>
                  </a:moveTo>
                  <a:lnTo>
                    <a:pt x="25" y="7"/>
                  </a:lnTo>
                  <a:cubicBezTo>
                    <a:pt x="8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6" y="54"/>
                    <a:pt x="16" y="65"/>
                  </a:cubicBezTo>
                  <a:lnTo>
                    <a:pt x="49" y="98"/>
                  </a:lnTo>
                  <a:lnTo>
                    <a:pt x="82" y="131"/>
                  </a:lnTo>
                  <a:lnTo>
                    <a:pt x="115" y="164"/>
                  </a:lnTo>
                  <a:lnTo>
                    <a:pt x="213" y="262"/>
                  </a:lnTo>
                  <a:lnTo>
                    <a:pt x="246" y="295"/>
                  </a:lnTo>
                  <a:lnTo>
                    <a:pt x="278" y="327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6"/>
                    <a:pt x="344" y="376"/>
                  </a:cubicBezTo>
                  <a:lnTo>
                    <a:pt x="344" y="376"/>
                  </a:lnTo>
                  <a:cubicBezTo>
                    <a:pt x="355" y="376"/>
                    <a:pt x="366" y="371"/>
                    <a:pt x="377" y="360"/>
                  </a:cubicBezTo>
                  <a:lnTo>
                    <a:pt x="410" y="327"/>
                  </a:lnTo>
                  <a:lnTo>
                    <a:pt x="442" y="295"/>
                  </a:lnTo>
                  <a:lnTo>
                    <a:pt x="475" y="262"/>
                  </a:lnTo>
                  <a:lnTo>
                    <a:pt x="508" y="229"/>
                  </a:lnTo>
                  <a:lnTo>
                    <a:pt x="541" y="196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39" y="98"/>
                  </a:ln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3"/>
                    <a:pt x="688" y="32"/>
                  </a:cubicBezTo>
                  <a:lnTo>
                    <a:pt x="688" y="32"/>
                  </a:lnTo>
                  <a:cubicBezTo>
                    <a:pt x="688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7" y="2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2"/>
                    <a:pt x="25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34">
              <a:extLst>
                <a:ext uri="{FF2B5EF4-FFF2-40B4-BE49-F238E27FC236}">
                  <a16:creationId xmlns="" xmlns:a16="http://schemas.microsoft.com/office/drawing/2014/main" id="{847B206B-FFC7-3446-9066-A682209A6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073275"/>
              <a:ext cx="706438" cy="706438"/>
            </a:xfrm>
            <a:custGeom>
              <a:avLst/>
              <a:gdLst>
                <a:gd name="T0" fmla="*/ 1637 w 1962"/>
                <a:gd name="T1" fmla="*/ 751 h 1962"/>
                <a:gd name="T2" fmla="*/ 1473 w 1962"/>
                <a:gd name="T3" fmla="*/ 587 h 1962"/>
                <a:gd name="T4" fmla="*/ 1309 w 1962"/>
                <a:gd name="T5" fmla="*/ 423 h 1962"/>
                <a:gd name="T6" fmla="*/ 1145 w 1962"/>
                <a:gd name="T7" fmla="*/ 259 h 1962"/>
                <a:gd name="T8" fmla="*/ 1047 w 1962"/>
                <a:gd name="T9" fmla="*/ 161 h 1962"/>
                <a:gd name="T10" fmla="*/ 1005 w 1962"/>
                <a:gd name="T11" fmla="*/ 136 h 1962"/>
                <a:gd name="T12" fmla="*/ 957 w 1962"/>
                <a:gd name="T13" fmla="*/ 136 h 1962"/>
                <a:gd name="T14" fmla="*/ 162 w 1962"/>
                <a:gd name="T15" fmla="*/ 915 h 1962"/>
                <a:gd name="T16" fmla="*/ 137 w 1962"/>
                <a:gd name="T17" fmla="*/ 1005 h 1962"/>
                <a:gd name="T18" fmla="*/ 194 w 1962"/>
                <a:gd name="T19" fmla="*/ 1079 h 1962"/>
                <a:gd name="T20" fmla="*/ 292 w 1962"/>
                <a:gd name="T21" fmla="*/ 1178 h 1962"/>
                <a:gd name="T22" fmla="*/ 391 w 1962"/>
                <a:gd name="T23" fmla="*/ 1276 h 1962"/>
                <a:gd name="T24" fmla="*/ 490 w 1962"/>
                <a:gd name="T25" fmla="*/ 1374 h 1962"/>
                <a:gd name="T26" fmla="*/ 588 w 1962"/>
                <a:gd name="T27" fmla="*/ 1472 h 1962"/>
                <a:gd name="T28" fmla="*/ 686 w 1962"/>
                <a:gd name="T29" fmla="*/ 1570 h 1962"/>
                <a:gd name="T30" fmla="*/ 784 w 1962"/>
                <a:gd name="T31" fmla="*/ 1669 h 1962"/>
                <a:gd name="T32" fmla="*/ 883 w 1962"/>
                <a:gd name="T33" fmla="*/ 1768 h 1962"/>
                <a:gd name="T34" fmla="*/ 957 w 1962"/>
                <a:gd name="T35" fmla="*/ 1825 h 1962"/>
                <a:gd name="T36" fmla="*/ 1005 w 1962"/>
                <a:gd name="T37" fmla="*/ 1825 h 1962"/>
                <a:gd name="T38" fmla="*/ 1047 w 1962"/>
                <a:gd name="T39" fmla="*/ 1800 h 1962"/>
                <a:gd name="T40" fmla="*/ 1145 w 1962"/>
                <a:gd name="T41" fmla="*/ 1702 h 1962"/>
                <a:gd name="T42" fmla="*/ 1243 w 1962"/>
                <a:gd name="T43" fmla="*/ 1604 h 1962"/>
                <a:gd name="T44" fmla="*/ 1341 w 1962"/>
                <a:gd name="T45" fmla="*/ 1505 h 1962"/>
                <a:gd name="T46" fmla="*/ 1440 w 1962"/>
                <a:gd name="T47" fmla="*/ 1406 h 1962"/>
                <a:gd name="T48" fmla="*/ 1538 w 1962"/>
                <a:gd name="T49" fmla="*/ 1309 h 1962"/>
                <a:gd name="T50" fmla="*/ 1637 w 1962"/>
                <a:gd name="T51" fmla="*/ 1210 h 1962"/>
                <a:gd name="T52" fmla="*/ 1735 w 1962"/>
                <a:gd name="T53" fmla="*/ 1112 h 1962"/>
                <a:gd name="T54" fmla="*/ 1800 w 1962"/>
                <a:gd name="T55" fmla="*/ 1047 h 1962"/>
                <a:gd name="T56" fmla="*/ 1825 w 1962"/>
                <a:gd name="T57" fmla="*/ 956 h 1962"/>
                <a:gd name="T58" fmla="*/ 1768 w 1962"/>
                <a:gd name="T59" fmla="*/ 882 h 1962"/>
                <a:gd name="T60" fmla="*/ 1866 w 1962"/>
                <a:gd name="T61" fmla="*/ 850 h 1962"/>
                <a:gd name="T62" fmla="*/ 1931 w 1962"/>
                <a:gd name="T63" fmla="*/ 915 h 1962"/>
                <a:gd name="T64" fmla="*/ 1956 w 1962"/>
                <a:gd name="T65" fmla="*/ 1005 h 1962"/>
                <a:gd name="T66" fmla="*/ 1834 w 1962"/>
                <a:gd name="T67" fmla="*/ 1145 h 1962"/>
                <a:gd name="T68" fmla="*/ 1670 w 1962"/>
                <a:gd name="T69" fmla="*/ 1309 h 1962"/>
                <a:gd name="T70" fmla="*/ 1505 w 1962"/>
                <a:gd name="T71" fmla="*/ 1472 h 1962"/>
                <a:gd name="T72" fmla="*/ 1341 w 1962"/>
                <a:gd name="T73" fmla="*/ 1636 h 1962"/>
                <a:gd name="T74" fmla="*/ 1178 w 1962"/>
                <a:gd name="T75" fmla="*/ 1800 h 1962"/>
                <a:gd name="T76" fmla="*/ 1047 w 1962"/>
                <a:gd name="T77" fmla="*/ 1931 h 1962"/>
                <a:gd name="T78" fmla="*/ 1014 w 1962"/>
                <a:gd name="T79" fmla="*/ 1953 h 1962"/>
                <a:gd name="T80" fmla="*/ 957 w 1962"/>
                <a:gd name="T81" fmla="*/ 1956 h 1962"/>
                <a:gd name="T82" fmla="*/ 30 w 1962"/>
                <a:gd name="T83" fmla="*/ 1047 h 1962"/>
                <a:gd name="T84" fmla="*/ 6 w 1962"/>
                <a:gd name="T85" fmla="*/ 1005 h 1962"/>
                <a:gd name="T86" fmla="*/ 30 w 1962"/>
                <a:gd name="T87" fmla="*/ 915 h 1962"/>
                <a:gd name="T88" fmla="*/ 128 w 1962"/>
                <a:gd name="T89" fmla="*/ 817 h 1962"/>
                <a:gd name="T90" fmla="*/ 227 w 1962"/>
                <a:gd name="T91" fmla="*/ 718 h 1962"/>
                <a:gd name="T92" fmla="*/ 326 w 1962"/>
                <a:gd name="T93" fmla="*/ 620 h 1962"/>
                <a:gd name="T94" fmla="*/ 424 w 1962"/>
                <a:gd name="T95" fmla="*/ 522 h 1962"/>
                <a:gd name="T96" fmla="*/ 522 w 1962"/>
                <a:gd name="T97" fmla="*/ 423 h 1962"/>
                <a:gd name="T98" fmla="*/ 620 w 1962"/>
                <a:gd name="T99" fmla="*/ 325 h 1962"/>
                <a:gd name="T100" fmla="*/ 719 w 1962"/>
                <a:gd name="T101" fmla="*/ 227 h 1962"/>
                <a:gd name="T102" fmla="*/ 817 w 1962"/>
                <a:gd name="T103" fmla="*/ 128 h 1962"/>
                <a:gd name="T104" fmla="*/ 916 w 1962"/>
                <a:gd name="T105" fmla="*/ 30 h 1962"/>
                <a:gd name="T106" fmla="*/ 957 w 1962"/>
                <a:gd name="T107" fmla="*/ 6 h 1962"/>
                <a:gd name="T108" fmla="*/ 1014 w 1962"/>
                <a:gd name="T109" fmla="*/ 9 h 1962"/>
                <a:gd name="T110" fmla="*/ 1079 w 1962"/>
                <a:gd name="T111" fmla="*/ 63 h 1962"/>
                <a:gd name="T112" fmla="*/ 1243 w 1962"/>
                <a:gd name="T113" fmla="*/ 227 h 1962"/>
                <a:gd name="T114" fmla="*/ 1407 w 1962"/>
                <a:gd name="T115" fmla="*/ 390 h 1962"/>
                <a:gd name="T116" fmla="*/ 1571 w 1962"/>
                <a:gd name="T117" fmla="*/ 554 h 1962"/>
                <a:gd name="T118" fmla="*/ 1735 w 1962"/>
                <a:gd name="T119" fmla="*/ 718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2" h="1962">
                  <a:moveTo>
                    <a:pt x="1768" y="882"/>
                  </a:moveTo>
                  <a:lnTo>
                    <a:pt x="1670" y="784"/>
                  </a:lnTo>
                  <a:lnTo>
                    <a:pt x="1637" y="751"/>
                  </a:lnTo>
                  <a:lnTo>
                    <a:pt x="1604" y="718"/>
                  </a:lnTo>
                  <a:lnTo>
                    <a:pt x="1505" y="620"/>
                  </a:lnTo>
                  <a:lnTo>
                    <a:pt x="1473" y="587"/>
                  </a:lnTo>
                  <a:lnTo>
                    <a:pt x="1440" y="554"/>
                  </a:lnTo>
                  <a:lnTo>
                    <a:pt x="1341" y="456"/>
                  </a:lnTo>
                  <a:lnTo>
                    <a:pt x="1309" y="423"/>
                  </a:lnTo>
                  <a:lnTo>
                    <a:pt x="1276" y="390"/>
                  </a:lnTo>
                  <a:lnTo>
                    <a:pt x="1178" y="292"/>
                  </a:lnTo>
                  <a:lnTo>
                    <a:pt x="1145" y="259"/>
                  </a:lnTo>
                  <a:lnTo>
                    <a:pt x="1112" y="227"/>
                  </a:lnTo>
                  <a:lnTo>
                    <a:pt x="1047" y="161"/>
                  </a:lnTo>
                  <a:lnTo>
                    <a:pt x="1047" y="161"/>
                  </a:lnTo>
                  <a:cubicBezTo>
                    <a:pt x="1038" y="152"/>
                    <a:pt x="1027" y="145"/>
                    <a:pt x="1014" y="140"/>
                  </a:cubicBezTo>
                  <a:lnTo>
                    <a:pt x="1014" y="140"/>
                  </a:lnTo>
                  <a:cubicBezTo>
                    <a:pt x="1011" y="138"/>
                    <a:pt x="1008" y="137"/>
                    <a:pt x="1005" y="136"/>
                  </a:cubicBezTo>
                  <a:lnTo>
                    <a:pt x="1005" y="136"/>
                  </a:lnTo>
                  <a:cubicBezTo>
                    <a:pt x="989" y="131"/>
                    <a:pt x="973" y="131"/>
                    <a:pt x="957" y="136"/>
                  </a:cubicBezTo>
                  <a:lnTo>
                    <a:pt x="957" y="136"/>
                  </a:lnTo>
                  <a:cubicBezTo>
                    <a:pt x="940" y="142"/>
                    <a:pt x="927" y="150"/>
                    <a:pt x="916" y="161"/>
                  </a:cubicBezTo>
                  <a:lnTo>
                    <a:pt x="162" y="915"/>
                  </a:lnTo>
                  <a:lnTo>
                    <a:pt x="162" y="915"/>
                  </a:lnTo>
                  <a:cubicBezTo>
                    <a:pt x="150" y="926"/>
                    <a:pt x="143" y="939"/>
                    <a:pt x="137" y="956"/>
                  </a:cubicBezTo>
                  <a:lnTo>
                    <a:pt x="137" y="956"/>
                  </a:lnTo>
                  <a:cubicBezTo>
                    <a:pt x="131" y="973"/>
                    <a:pt x="131" y="989"/>
                    <a:pt x="137" y="1005"/>
                  </a:cubicBezTo>
                  <a:lnTo>
                    <a:pt x="137" y="1005"/>
                  </a:lnTo>
                  <a:cubicBezTo>
                    <a:pt x="143" y="1022"/>
                    <a:pt x="150" y="1035"/>
                    <a:pt x="162" y="1047"/>
                  </a:cubicBezTo>
                  <a:lnTo>
                    <a:pt x="194" y="1079"/>
                  </a:lnTo>
                  <a:lnTo>
                    <a:pt x="227" y="1112"/>
                  </a:lnTo>
                  <a:lnTo>
                    <a:pt x="260" y="1145"/>
                  </a:lnTo>
                  <a:lnTo>
                    <a:pt x="292" y="1178"/>
                  </a:lnTo>
                  <a:lnTo>
                    <a:pt x="326" y="1210"/>
                  </a:lnTo>
                  <a:lnTo>
                    <a:pt x="358" y="1243"/>
                  </a:lnTo>
                  <a:lnTo>
                    <a:pt x="391" y="1276"/>
                  </a:lnTo>
                  <a:lnTo>
                    <a:pt x="424" y="1309"/>
                  </a:lnTo>
                  <a:lnTo>
                    <a:pt x="456" y="1341"/>
                  </a:lnTo>
                  <a:lnTo>
                    <a:pt x="490" y="1374"/>
                  </a:lnTo>
                  <a:lnTo>
                    <a:pt x="522" y="1406"/>
                  </a:lnTo>
                  <a:lnTo>
                    <a:pt x="555" y="1440"/>
                  </a:lnTo>
                  <a:lnTo>
                    <a:pt x="588" y="1472"/>
                  </a:lnTo>
                  <a:lnTo>
                    <a:pt x="620" y="1505"/>
                  </a:lnTo>
                  <a:lnTo>
                    <a:pt x="654" y="1538"/>
                  </a:lnTo>
                  <a:lnTo>
                    <a:pt x="686" y="1570"/>
                  </a:lnTo>
                  <a:lnTo>
                    <a:pt x="719" y="1604"/>
                  </a:lnTo>
                  <a:lnTo>
                    <a:pt x="752" y="1636"/>
                  </a:lnTo>
                  <a:lnTo>
                    <a:pt x="784" y="1669"/>
                  </a:lnTo>
                  <a:lnTo>
                    <a:pt x="817" y="1702"/>
                  </a:lnTo>
                  <a:lnTo>
                    <a:pt x="850" y="1734"/>
                  </a:lnTo>
                  <a:lnTo>
                    <a:pt x="883" y="1768"/>
                  </a:lnTo>
                  <a:lnTo>
                    <a:pt x="916" y="1800"/>
                  </a:lnTo>
                  <a:lnTo>
                    <a:pt x="916" y="1800"/>
                  </a:lnTo>
                  <a:cubicBezTo>
                    <a:pt x="927" y="1811"/>
                    <a:pt x="940" y="1819"/>
                    <a:pt x="957" y="1825"/>
                  </a:cubicBezTo>
                  <a:lnTo>
                    <a:pt x="957" y="1825"/>
                  </a:lnTo>
                  <a:cubicBezTo>
                    <a:pt x="973" y="1830"/>
                    <a:pt x="989" y="1830"/>
                    <a:pt x="1005" y="1825"/>
                  </a:cubicBezTo>
                  <a:lnTo>
                    <a:pt x="1005" y="1825"/>
                  </a:lnTo>
                  <a:cubicBezTo>
                    <a:pt x="1008" y="1824"/>
                    <a:pt x="1011" y="1823"/>
                    <a:pt x="1014" y="1822"/>
                  </a:cubicBezTo>
                  <a:lnTo>
                    <a:pt x="1014" y="1822"/>
                  </a:lnTo>
                  <a:cubicBezTo>
                    <a:pt x="1027" y="1817"/>
                    <a:pt x="1038" y="1809"/>
                    <a:pt x="1047" y="1800"/>
                  </a:cubicBezTo>
                  <a:lnTo>
                    <a:pt x="1079" y="1768"/>
                  </a:lnTo>
                  <a:lnTo>
                    <a:pt x="1112" y="1734"/>
                  </a:lnTo>
                  <a:lnTo>
                    <a:pt x="1145" y="1702"/>
                  </a:lnTo>
                  <a:lnTo>
                    <a:pt x="1178" y="1669"/>
                  </a:lnTo>
                  <a:lnTo>
                    <a:pt x="1210" y="1636"/>
                  </a:lnTo>
                  <a:lnTo>
                    <a:pt x="1243" y="1604"/>
                  </a:lnTo>
                  <a:lnTo>
                    <a:pt x="1276" y="1570"/>
                  </a:lnTo>
                  <a:lnTo>
                    <a:pt x="1309" y="1538"/>
                  </a:lnTo>
                  <a:lnTo>
                    <a:pt x="1341" y="1505"/>
                  </a:lnTo>
                  <a:lnTo>
                    <a:pt x="1374" y="1472"/>
                  </a:lnTo>
                  <a:lnTo>
                    <a:pt x="1407" y="1440"/>
                  </a:lnTo>
                  <a:lnTo>
                    <a:pt x="1440" y="1406"/>
                  </a:lnTo>
                  <a:lnTo>
                    <a:pt x="1473" y="1374"/>
                  </a:lnTo>
                  <a:lnTo>
                    <a:pt x="1505" y="1341"/>
                  </a:lnTo>
                  <a:lnTo>
                    <a:pt x="1538" y="1309"/>
                  </a:lnTo>
                  <a:lnTo>
                    <a:pt x="1571" y="1276"/>
                  </a:lnTo>
                  <a:lnTo>
                    <a:pt x="1604" y="1243"/>
                  </a:lnTo>
                  <a:lnTo>
                    <a:pt x="1637" y="1210"/>
                  </a:lnTo>
                  <a:lnTo>
                    <a:pt x="1670" y="1178"/>
                  </a:lnTo>
                  <a:lnTo>
                    <a:pt x="1702" y="1145"/>
                  </a:lnTo>
                  <a:lnTo>
                    <a:pt x="1735" y="1112"/>
                  </a:lnTo>
                  <a:lnTo>
                    <a:pt x="1768" y="1079"/>
                  </a:lnTo>
                  <a:lnTo>
                    <a:pt x="1800" y="1047"/>
                  </a:lnTo>
                  <a:lnTo>
                    <a:pt x="1800" y="1047"/>
                  </a:lnTo>
                  <a:cubicBezTo>
                    <a:pt x="1811" y="1035"/>
                    <a:pt x="1819" y="1022"/>
                    <a:pt x="1825" y="1005"/>
                  </a:cubicBezTo>
                  <a:lnTo>
                    <a:pt x="1825" y="1005"/>
                  </a:lnTo>
                  <a:cubicBezTo>
                    <a:pt x="1830" y="989"/>
                    <a:pt x="1830" y="973"/>
                    <a:pt x="1825" y="956"/>
                  </a:cubicBezTo>
                  <a:lnTo>
                    <a:pt x="1825" y="956"/>
                  </a:lnTo>
                  <a:cubicBezTo>
                    <a:pt x="1819" y="939"/>
                    <a:pt x="1811" y="926"/>
                    <a:pt x="1800" y="915"/>
                  </a:cubicBezTo>
                  <a:lnTo>
                    <a:pt x="1768" y="882"/>
                  </a:lnTo>
                  <a:close/>
                  <a:moveTo>
                    <a:pt x="1735" y="718"/>
                  </a:moveTo>
                  <a:lnTo>
                    <a:pt x="1834" y="817"/>
                  </a:lnTo>
                  <a:lnTo>
                    <a:pt x="1866" y="850"/>
                  </a:lnTo>
                  <a:lnTo>
                    <a:pt x="1899" y="882"/>
                  </a:lnTo>
                  <a:lnTo>
                    <a:pt x="1931" y="915"/>
                  </a:lnTo>
                  <a:lnTo>
                    <a:pt x="1931" y="915"/>
                  </a:lnTo>
                  <a:cubicBezTo>
                    <a:pt x="1942" y="926"/>
                    <a:pt x="1951" y="939"/>
                    <a:pt x="1956" y="956"/>
                  </a:cubicBezTo>
                  <a:lnTo>
                    <a:pt x="1956" y="956"/>
                  </a:lnTo>
                  <a:cubicBezTo>
                    <a:pt x="1961" y="973"/>
                    <a:pt x="1961" y="989"/>
                    <a:pt x="1956" y="1005"/>
                  </a:cubicBezTo>
                  <a:lnTo>
                    <a:pt x="1956" y="1005"/>
                  </a:lnTo>
                  <a:cubicBezTo>
                    <a:pt x="1951" y="1022"/>
                    <a:pt x="1942" y="1035"/>
                    <a:pt x="1931" y="1047"/>
                  </a:cubicBezTo>
                  <a:lnTo>
                    <a:pt x="1834" y="1145"/>
                  </a:lnTo>
                  <a:lnTo>
                    <a:pt x="1800" y="1178"/>
                  </a:lnTo>
                  <a:lnTo>
                    <a:pt x="1768" y="1210"/>
                  </a:lnTo>
                  <a:lnTo>
                    <a:pt x="1670" y="1309"/>
                  </a:lnTo>
                  <a:lnTo>
                    <a:pt x="1637" y="1341"/>
                  </a:lnTo>
                  <a:lnTo>
                    <a:pt x="1604" y="1374"/>
                  </a:lnTo>
                  <a:lnTo>
                    <a:pt x="1505" y="1472"/>
                  </a:lnTo>
                  <a:lnTo>
                    <a:pt x="1473" y="1505"/>
                  </a:lnTo>
                  <a:lnTo>
                    <a:pt x="1440" y="1538"/>
                  </a:lnTo>
                  <a:lnTo>
                    <a:pt x="1341" y="1636"/>
                  </a:lnTo>
                  <a:lnTo>
                    <a:pt x="1309" y="1669"/>
                  </a:lnTo>
                  <a:lnTo>
                    <a:pt x="1276" y="1702"/>
                  </a:lnTo>
                  <a:lnTo>
                    <a:pt x="1178" y="1800"/>
                  </a:lnTo>
                  <a:lnTo>
                    <a:pt x="1145" y="1833"/>
                  </a:lnTo>
                  <a:lnTo>
                    <a:pt x="1112" y="1866"/>
                  </a:lnTo>
                  <a:lnTo>
                    <a:pt x="1047" y="1931"/>
                  </a:lnTo>
                  <a:lnTo>
                    <a:pt x="1047" y="1931"/>
                  </a:lnTo>
                  <a:cubicBezTo>
                    <a:pt x="1038" y="1940"/>
                    <a:pt x="1027" y="1948"/>
                    <a:pt x="1014" y="1953"/>
                  </a:cubicBezTo>
                  <a:lnTo>
                    <a:pt x="1014" y="1953"/>
                  </a:lnTo>
                  <a:cubicBezTo>
                    <a:pt x="1011" y="1954"/>
                    <a:pt x="1008" y="1955"/>
                    <a:pt x="1005" y="1956"/>
                  </a:cubicBezTo>
                  <a:lnTo>
                    <a:pt x="1005" y="1956"/>
                  </a:lnTo>
                  <a:cubicBezTo>
                    <a:pt x="989" y="1961"/>
                    <a:pt x="973" y="1961"/>
                    <a:pt x="957" y="1956"/>
                  </a:cubicBezTo>
                  <a:lnTo>
                    <a:pt x="957" y="1956"/>
                  </a:lnTo>
                  <a:cubicBezTo>
                    <a:pt x="940" y="1950"/>
                    <a:pt x="927" y="1942"/>
                    <a:pt x="916" y="1931"/>
                  </a:cubicBezTo>
                  <a:lnTo>
                    <a:pt x="30" y="1047"/>
                  </a:lnTo>
                  <a:lnTo>
                    <a:pt x="30" y="1047"/>
                  </a:lnTo>
                  <a:cubicBezTo>
                    <a:pt x="19" y="1035"/>
                    <a:pt x="11" y="1022"/>
                    <a:pt x="6" y="1005"/>
                  </a:cubicBezTo>
                  <a:lnTo>
                    <a:pt x="6" y="1005"/>
                  </a:lnTo>
                  <a:cubicBezTo>
                    <a:pt x="0" y="989"/>
                    <a:pt x="0" y="973"/>
                    <a:pt x="6" y="956"/>
                  </a:cubicBezTo>
                  <a:lnTo>
                    <a:pt x="6" y="956"/>
                  </a:lnTo>
                  <a:cubicBezTo>
                    <a:pt x="11" y="939"/>
                    <a:pt x="19" y="926"/>
                    <a:pt x="30" y="915"/>
                  </a:cubicBezTo>
                  <a:lnTo>
                    <a:pt x="63" y="882"/>
                  </a:lnTo>
                  <a:lnTo>
                    <a:pt x="96" y="850"/>
                  </a:lnTo>
                  <a:lnTo>
                    <a:pt x="128" y="817"/>
                  </a:lnTo>
                  <a:lnTo>
                    <a:pt x="162" y="784"/>
                  </a:lnTo>
                  <a:lnTo>
                    <a:pt x="194" y="751"/>
                  </a:lnTo>
                  <a:lnTo>
                    <a:pt x="227" y="718"/>
                  </a:lnTo>
                  <a:lnTo>
                    <a:pt x="260" y="686"/>
                  </a:lnTo>
                  <a:lnTo>
                    <a:pt x="292" y="653"/>
                  </a:lnTo>
                  <a:lnTo>
                    <a:pt x="326" y="620"/>
                  </a:lnTo>
                  <a:lnTo>
                    <a:pt x="358" y="587"/>
                  </a:lnTo>
                  <a:lnTo>
                    <a:pt x="391" y="554"/>
                  </a:lnTo>
                  <a:lnTo>
                    <a:pt x="424" y="522"/>
                  </a:lnTo>
                  <a:lnTo>
                    <a:pt x="456" y="489"/>
                  </a:lnTo>
                  <a:lnTo>
                    <a:pt x="490" y="456"/>
                  </a:lnTo>
                  <a:lnTo>
                    <a:pt x="522" y="423"/>
                  </a:lnTo>
                  <a:lnTo>
                    <a:pt x="555" y="390"/>
                  </a:lnTo>
                  <a:lnTo>
                    <a:pt x="588" y="358"/>
                  </a:lnTo>
                  <a:lnTo>
                    <a:pt x="620" y="325"/>
                  </a:lnTo>
                  <a:lnTo>
                    <a:pt x="654" y="292"/>
                  </a:lnTo>
                  <a:lnTo>
                    <a:pt x="686" y="259"/>
                  </a:lnTo>
                  <a:lnTo>
                    <a:pt x="719" y="227"/>
                  </a:lnTo>
                  <a:lnTo>
                    <a:pt x="752" y="194"/>
                  </a:lnTo>
                  <a:lnTo>
                    <a:pt x="784" y="161"/>
                  </a:lnTo>
                  <a:lnTo>
                    <a:pt x="817" y="128"/>
                  </a:lnTo>
                  <a:lnTo>
                    <a:pt x="850" y="96"/>
                  </a:lnTo>
                  <a:lnTo>
                    <a:pt x="883" y="63"/>
                  </a:lnTo>
                  <a:lnTo>
                    <a:pt x="916" y="30"/>
                  </a:lnTo>
                  <a:lnTo>
                    <a:pt x="916" y="30"/>
                  </a:lnTo>
                  <a:cubicBezTo>
                    <a:pt x="927" y="19"/>
                    <a:pt x="940" y="11"/>
                    <a:pt x="957" y="6"/>
                  </a:cubicBezTo>
                  <a:lnTo>
                    <a:pt x="957" y="6"/>
                  </a:lnTo>
                  <a:cubicBezTo>
                    <a:pt x="973" y="0"/>
                    <a:pt x="989" y="0"/>
                    <a:pt x="1005" y="6"/>
                  </a:cubicBezTo>
                  <a:lnTo>
                    <a:pt x="1005" y="6"/>
                  </a:lnTo>
                  <a:cubicBezTo>
                    <a:pt x="1008" y="6"/>
                    <a:pt x="1011" y="7"/>
                    <a:pt x="1014" y="9"/>
                  </a:cubicBezTo>
                  <a:lnTo>
                    <a:pt x="1014" y="9"/>
                  </a:lnTo>
                  <a:cubicBezTo>
                    <a:pt x="1027" y="14"/>
                    <a:pt x="1038" y="21"/>
                    <a:pt x="1047" y="30"/>
                  </a:cubicBezTo>
                  <a:lnTo>
                    <a:pt x="1079" y="63"/>
                  </a:lnTo>
                  <a:lnTo>
                    <a:pt x="1178" y="161"/>
                  </a:lnTo>
                  <a:lnTo>
                    <a:pt x="1210" y="194"/>
                  </a:lnTo>
                  <a:lnTo>
                    <a:pt x="1243" y="227"/>
                  </a:lnTo>
                  <a:lnTo>
                    <a:pt x="1341" y="325"/>
                  </a:lnTo>
                  <a:lnTo>
                    <a:pt x="1374" y="358"/>
                  </a:lnTo>
                  <a:lnTo>
                    <a:pt x="1407" y="390"/>
                  </a:lnTo>
                  <a:lnTo>
                    <a:pt x="1505" y="489"/>
                  </a:lnTo>
                  <a:lnTo>
                    <a:pt x="1538" y="522"/>
                  </a:lnTo>
                  <a:lnTo>
                    <a:pt x="1571" y="554"/>
                  </a:lnTo>
                  <a:lnTo>
                    <a:pt x="1670" y="653"/>
                  </a:lnTo>
                  <a:lnTo>
                    <a:pt x="1702" y="686"/>
                  </a:lnTo>
                  <a:lnTo>
                    <a:pt x="1735" y="7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>
                <a:solidFill>
                  <a:schemeClr val="accent6"/>
                </a:solidFill>
              </a:endParaRPr>
            </a:p>
          </p:txBody>
        </p:sp>
        <p:sp>
          <p:nvSpPr>
            <p:cNvPr id="298" name="Freeform 335">
              <a:extLst>
                <a:ext uri="{FF2B5EF4-FFF2-40B4-BE49-F238E27FC236}">
                  <a16:creationId xmlns="" xmlns:a16="http://schemas.microsoft.com/office/drawing/2014/main" id="{278C5AC0-B893-A345-983D-9A94A5459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038" y="2143125"/>
              <a:ext cx="247650" cy="136525"/>
            </a:xfrm>
            <a:custGeom>
              <a:avLst/>
              <a:gdLst>
                <a:gd name="T0" fmla="*/ 49 w 689"/>
                <a:gd name="T1" fmla="*/ 98 h 378"/>
                <a:gd name="T2" fmla="*/ 148 w 689"/>
                <a:gd name="T3" fmla="*/ 196 h 378"/>
                <a:gd name="T4" fmla="*/ 180 w 689"/>
                <a:gd name="T5" fmla="*/ 229 h 378"/>
                <a:gd name="T6" fmla="*/ 213 w 689"/>
                <a:gd name="T7" fmla="*/ 262 h 378"/>
                <a:gd name="T8" fmla="*/ 311 w 689"/>
                <a:gd name="T9" fmla="*/ 360 h 378"/>
                <a:gd name="T10" fmla="*/ 311 w 689"/>
                <a:gd name="T11" fmla="*/ 360 h 378"/>
                <a:gd name="T12" fmla="*/ 345 w 689"/>
                <a:gd name="T13" fmla="*/ 377 h 378"/>
                <a:gd name="T14" fmla="*/ 345 w 689"/>
                <a:gd name="T15" fmla="*/ 377 h 378"/>
                <a:gd name="T16" fmla="*/ 377 w 689"/>
                <a:gd name="T17" fmla="*/ 360 h 378"/>
                <a:gd name="T18" fmla="*/ 673 w 689"/>
                <a:gd name="T19" fmla="*/ 65 h 378"/>
                <a:gd name="T20" fmla="*/ 673 w 689"/>
                <a:gd name="T21" fmla="*/ 65 h 378"/>
                <a:gd name="T22" fmla="*/ 688 w 689"/>
                <a:gd name="T23" fmla="*/ 33 h 378"/>
                <a:gd name="T24" fmla="*/ 688 w 689"/>
                <a:gd name="T25" fmla="*/ 33 h 378"/>
                <a:gd name="T26" fmla="*/ 664 w 689"/>
                <a:gd name="T27" fmla="*/ 8 h 378"/>
                <a:gd name="T28" fmla="*/ 664 w 689"/>
                <a:gd name="T29" fmla="*/ 8 h 378"/>
                <a:gd name="T30" fmla="*/ 607 w 689"/>
                <a:gd name="T31" fmla="*/ 0 h 378"/>
                <a:gd name="T32" fmla="*/ 82 w 689"/>
                <a:gd name="T33" fmla="*/ 0 h 378"/>
                <a:gd name="T34" fmla="*/ 82 w 689"/>
                <a:gd name="T35" fmla="*/ 0 h 378"/>
                <a:gd name="T36" fmla="*/ 25 w 689"/>
                <a:gd name="T37" fmla="*/ 8 h 378"/>
                <a:gd name="T38" fmla="*/ 25 w 689"/>
                <a:gd name="T39" fmla="*/ 8 h 378"/>
                <a:gd name="T40" fmla="*/ 0 w 689"/>
                <a:gd name="T41" fmla="*/ 33 h 378"/>
                <a:gd name="T42" fmla="*/ 0 w 689"/>
                <a:gd name="T43" fmla="*/ 33 h 378"/>
                <a:gd name="T44" fmla="*/ 17 w 689"/>
                <a:gd name="T45" fmla="*/ 65 h 378"/>
                <a:gd name="T46" fmla="*/ 49 w 689"/>
                <a:gd name="T47" fmla="*/ 9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49" y="98"/>
                  </a:moveTo>
                  <a:lnTo>
                    <a:pt x="148" y="196"/>
                  </a:lnTo>
                  <a:lnTo>
                    <a:pt x="180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3" y="371"/>
                    <a:pt x="333" y="377"/>
                    <a:pt x="345" y="377"/>
                  </a:cubicBezTo>
                  <a:lnTo>
                    <a:pt x="345" y="377"/>
                  </a:lnTo>
                  <a:cubicBezTo>
                    <a:pt x="356" y="377"/>
                    <a:pt x="366" y="371"/>
                    <a:pt x="377" y="360"/>
                  </a:cubicBezTo>
                  <a:lnTo>
                    <a:pt x="673" y="65"/>
                  </a:lnTo>
                  <a:lnTo>
                    <a:pt x="673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4" y="8"/>
                  </a:cubicBezTo>
                  <a:lnTo>
                    <a:pt x="664" y="8"/>
                  </a:lnTo>
                  <a:cubicBezTo>
                    <a:pt x="648" y="3"/>
                    <a:pt x="629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5" y="8"/>
                  </a:cubicBezTo>
                  <a:lnTo>
                    <a:pt x="25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6" y="54"/>
                    <a:pt x="17" y="65"/>
                  </a:cubicBezTo>
                  <a:lnTo>
                    <a:pt x="49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36">
              <a:extLst>
                <a:ext uri="{FF2B5EF4-FFF2-40B4-BE49-F238E27FC236}">
                  <a16:creationId xmlns="" xmlns:a16="http://schemas.microsoft.com/office/drawing/2014/main" id="{56898C9B-76BD-AD45-95D1-44646D13C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000" y="2143125"/>
              <a:ext cx="247650" cy="136525"/>
            </a:xfrm>
            <a:custGeom>
              <a:avLst/>
              <a:gdLst>
                <a:gd name="T0" fmla="*/ 25 w 690"/>
                <a:gd name="T1" fmla="*/ 8 h 378"/>
                <a:gd name="T2" fmla="*/ 25 w 690"/>
                <a:gd name="T3" fmla="*/ 8 h 378"/>
                <a:gd name="T4" fmla="*/ 0 w 690"/>
                <a:gd name="T5" fmla="*/ 33 h 378"/>
                <a:gd name="T6" fmla="*/ 0 w 690"/>
                <a:gd name="T7" fmla="*/ 33 h 378"/>
                <a:gd name="T8" fmla="*/ 17 w 690"/>
                <a:gd name="T9" fmla="*/ 65 h 378"/>
                <a:gd name="T10" fmla="*/ 49 w 690"/>
                <a:gd name="T11" fmla="*/ 98 h 378"/>
                <a:gd name="T12" fmla="*/ 148 w 690"/>
                <a:gd name="T13" fmla="*/ 196 h 378"/>
                <a:gd name="T14" fmla="*/ 181 w 690"/>
                <a:gd name="T15" fmla="*/ 229 h 378"/>
                <a:gd name="T16" fmla="*/ 214 w 690"/>
                <a:gd name="T17" fmla="*/ 262 h 378"/>
                <a:gd name="T18" fmla="*/ 312 w 690"/>
                <a:gd name="T19" fmla="*/ 360 h 378"/>
                <a:gd name="T20" fmla="*/ 312 w 690"/>
                <a:gd name="T21" fmla="*/ 360 h 378"/>
                <a:gd name="T22" fmla="*/ 344 w 690"/>
                <a:gd name="T23" fmla="*/ 377 h 378"/>
                <a:gd name="T24" fmla="*/ 344 w 690"/>
                <a:gd name="T25" fmla="*/ 377 h 378"/>
                <a:gd name="T26" fmla="*/ 378 w 690"/>
                <a:gd name="T27" fmla="*/ 360 h 378"/>
                <a:gd name="T28" fmla="*/ 672 w 690"/>
                <a:gd name="T29" fmla="*/ 65 h 378"/>
                <a:gd name="T30" fmla="*/ 672 w 690"/>
                <a:gd name="T31" fmla="*/ 65 h 378"/>
                <a:gd name="T32" fmla="*/ 689 w 690"/>
                <a:gd name="T33" fmla="*/ 33 h 378"/>
                <a:gd name="T34" fmla="*/ 689 w 690"/>
                <a:gd name="T35" fmla="*/ 33 h 378"/>
                <a:gd name="T36" fmla="*/ 664 w 690"/>
                <a:gd name="T37" fmla="*/ 8 h 378"/>
                <a:gd name="T38" fmla="*/ 664 w 690"/>
                <a:gd name="T39" fmla="*/ 8 h 378"/>
                <a:gd name="T40" fmla="*/ 606 w 690"/>
                <a:gd name="T41" fmla="*/ 0 h 378"/>
                <a:gd name="T42" fmla="*/ 82 w 690"/>
                <a:gd name="T43" fmla="*/ 0 h 378"/>
                <a:gd name="T44" fmla="*/ 82 w 690"/>
                <a:gd name="T45" fmla="*/ 0 h 378"/>
                <a:gd name="T46" fmla="*/ 25 w 690"/>
                <a:gd name="T47" fmla="*/ 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0" h="378">
                  <a:moveTo>
                    <a:pt x="25" y="8"/>
                  </a:moveTo>
                  <a:lnTo>
                    <a:pt x="25" y="8"/>
                  </a:lnTo>
                  <a:cubicBezTo>
                    <a:pt x="9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6" y="54"/>
                    <a:pt x="17" y="65"/>
                  </a:cubicBezTo>
                  <a:lnTo>
                    <a:pt x="49" y="98"/>
                  </a:lnTo>
                  <a:lnTo>
                    <a:pt x="148" y="196"/>
                  </a:lnTo>
                  <a:lnTo>
                    <a:pt x="181" y="229"/>
                  </a:lnTo>
                  <a:lnTo>
                    <a:pt x="214" y="262"/>
                  </a:lnTo>
                  <a:lnTo>
                    <a:pt x="312" y="360"/>
                  </a:lnTo>
                  <a:lnTo>
                    <a:pt x="312" y="360"/>
                  </a:lnTo>
                  <a:cubicBezTo>
                    <a:pt x="322" y="371"/>
                    <a:pt x="333" y="377"/>
                    <a:pt x="344" y="377"/>
                  </a:cubicBezTo>
                  <a:lnTo>
                    <a:pt x="344" y="377"/>
                  </a:lnTo>
                  <a:cubicBezTo>
                    <a:pt x="355" y="377"/>
                    <a:pt x="366" y="371"/>
                    <a:pt x="378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4" y="54"/>
                    <a:pt x="689" y="44"/>
                    <a:pt x="689" y="33"/>
                  </a:cubicBezTo>
                  <a:lnTo>
                    <a:pt x="689" y="33"/>
                  </a:lnTo>
                  <a:cubicBezTo>
                    <a:pt x="689" y="22"/>
                    <a:pt x="681" y="14"/>
                    <a:pt x="664" y="8"/>
                  </a:cubicBezTo>
                  <a:lnTo>
                    <a:pt x="664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5" y="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37">
              <a:extLst>
                <a:ext uri="{FF2B5EF4-FFF2-40B4-BE49-F238E27FC236}">
                  <a16:creationId xmlns="" xmlns:a16="http://schemas.microsoft.com/office/drawing/2014/main" id="{A3CA8868-D6F9-224D-8545-29FE5F323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2166938"/>
              <a:ext cx="517525" cy="517525"/>
            </a:xfrm>
            <a:custGeom>
              <a:avLst/>
              <a:gdLst>
                <a:gd name="T0" fmla="*/ 1276 w 1438"/>
                <a:gd name="T1" fmla="*/ 653 h 1438"/>
                <a:gd name="T2" fmla="*/ 752 w 1438"/>
                <a:gd name="T3" fmla="*/ 140 h 1438"/>
                <a:gd name="T4" fmla="*/ 743 w 1438"/>
                <a:gd name="T5" fmla="*/ 137 h 1438"/>
                <a:gd name="T6" fmla="*/ 654 w 1438"/>
                <a:gd name="T7" fmla="*/ 161 h 1438"/>
                <a:gd name="T8" fmla="*/ 523 w 1438"/>
                <a:gd name="T9" fmla="*/ 292 h 1438"/>
                <a:gd name="T10" fmla="*/ 358 w 1438"/>
                <a:gd name="T11" fmla="*/ 456 h 1438"/>
                <a:gd name="T12" fmla="*/ 194 w 1438"/>
                <a:gd name="T13" fmla="*/ 620 h 1438"/>
                <a:gd name="T14" fmla="*/ 137 w 1438"/>
                <a:gd name="T15" fmla="*/ 694 h 1438"/>
                <a:gd name="T16" fmla="*/ 137 w 1438"/>
                <a:gd name="T17" fmla="*/ 743 h 1438"/>
                <a:gd name="T18" fmla="*/ 293 w 1438"/>
                <a:gd name="T19" fmla="*/ 916 h 1438"/>
                <a:gd name="T20" fmla="*/ 457 w 1438"/>
                <a:gd name="T21" fmla="*/ 1079 h 1438"/>
                <a:gd name="T22" fmla="*/ 621 w 1438"/>
                <a:gd name="T23" fmla="*/ 1243 h 1438"/>
                <a:gd name="T24" fmla="*/ 695 w 1438"/>
                <a:gd name="T25" fmla="*/ 1301 h 1438"/>
                <a:gd name="T26" fmla="*/ 743 w 1438"/>
                <a:gd name="T27" fmla="*/ 1301 h 1438"/>
                <a:gd name="T28" fmla="*/ 785 w 1438"/>
                <a:gd name="T29" fmla="*/ 1276 h 1438"/>
                <a:gd name="T30" fmla="*/ 883 w 1438"/>
                <a:gd name="T31" fmla="*/ 1178 h 1438"/>
                <a:gd name="T32" fmla="*/ 981 w 1438"/>
                <a:gd name="T33" fmla="*/ 1079 h 1438"/>
                <a:gd name="T34" fmla="*/ 1079 w 1438"/>
                <a:gd name="T35" fmla="*/ 981 h 1438"/>
                <a:gd name="T36" fmla="*/ 1178 w 1438"/>
                <a:gd name="T37" fmla="*/ 883 h 1438"/>
                <a:gd name="T38" fmla="*/ 1276 w 1438"/>
                <a:gd name="T39" fmla="*/ 785 h 1438"/>
                <a:gd name="T40" fmla="*/ 1301 w 1438"/>
                <a:gd name="T41" fmla="*/ 743 h 1438"/>
                <a:gd name="T42" fmla="*/ 1408 w 1438"/>
                <a:gd name="T43" fmla="*/ 653 h 1438"/>
                <a:gd name="T44" fmla="*/ 1432 w 1438"/>
                <a:gd name="T45" fmla="*/ 743 h 1438"/>
                <a:gd name="T46" fmla="*/ 785 w 1438"/>
                <a:gd name="T47" fmla="*/ 1407 h 1438"/>
                <a:gd name="T48" fmla="*/ 752 w 1438"/>
                <a:gd name="T49" fmla="*/ 1428 h 1438"/>
                <a:gd name="T50" fmla="*/ 695 w 1438"/>
                <a:gd name="T51" fmla="*/ 1432 h 1438"/>
                <a:gd name="T52" fmla="*/ 588 w 1438"/>
                <a:gd name="T53" fmla="*/ 1342 h 1438"/>
                <a:gd name="T54" fmla="*/ 424 w 1438"/>
                <a:gd name="T55" fmla="*/ 1178 h 1438"/>
                <a:gd name="T56" fmla="*/ 260 w 1438"/>
                <a:gd name="T57" fmla="*/ 1014 h 1438"/>
                <a:gd name="T58" fmla="*/ 96 w 1438"/>
                <a:gd name="T59" fmla="*/ 850 h 1438"/>
                <a:gd name="T60" fmla="*/ 30 w 1438"/>
                <a:gd name="T61" fmla="*/ 785 h 1438"/>
                <a:gd name="T62" fmla="*/ 6 w 1438"/>
                <a:gd name="T63" fmla="*/ 694 h 1438"/>
                <a:gd name="T64" fmla="*/ 64 w 1438"/>
                <a:gd name="T65" fmla="*/ 620 h 1438"/>
                <a:gd name="T66" fmla="*/ 162 w 1438"/>
                <a:gd name="T67" fmla="*/ 522 h 1438"/>
                <a:gd name="T68" fmla="*/ 260 w 1438"/>
                <a:gd name="T69" fmla="*/ 424 h 1438"/>
                <a:gd name="T70" fmla="*/ 358 w 1438"/>
                <a:gd name="T71" fmla="*/ 325 h 1438"/>
                <a:gd name="T72" fmla="*/ 457 w 1438"/>
                <a:gd name="T73" fmla="*/ 227 h 1438"/>
                <a:gd name="T74" fmla="*/ 555 w 1438"/>
                <a:gd name="T75" fmla="*/ 128 h 1438"/>
                <a:gd name="T76" fmla="*/ 654 w 1438"/>
                <a:gd name="T77" fmla="*/ 30 h 1438"/>
                <a:gd name="T78" fmla="*/ 695 w 1438"/>
                <a:gd name="T79" fmla="*/ 6 h 1438"/>
                <a:gd name="T80" fmla="*/ 752 w 1438"/>
                <a:gd name="T81" fmla="*/ 8 h 1438"/>
                <a:gd name="T82" fmla="*/ 817 w 1438"/>
                <a:gd name="T83" fmla="*/ 63 h 1438"/>
                <a:gd name="T84" fmla="*/ 916 w 1438"/>
                <a:gd name="T85" fmla="*/ 161 h 1438"/>
                <a:gd name="T86" fmla="*/ 1014 w 1438"/>
                <a:gd name="T87" fmla="*/ 260 h 1438"/>
                <a:gd name="T88" fmla="*/ 1112 w 1438"/>
                <a:gd name="T89" fmla="*/ 358 h 1438"/>
                <a:gd name="T90" fmla="*/ 1211 w 1438"/>
                <a:gd name="T91" fmla="*/ 456 h 1438"/>
                <a:gd name="T92" fmla="*/ 1309 w 1438"/>
                <a:gd name="T93" fmla="*/ 555 h 1438"/>
                <a:gd name="T94" fmla="*/ 1408 w 1438"/>
                <a:gd name="T95" fmla="*/ 653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8" h="1438">
                  <a:moveTo>
                    <a:pt x="1301" y="694"/>
                  </a:moveTo>
                  <a:lnTo>
                    <a:pt x="1301" y="694"/>
                  </a:lnTo>
                  <a:cubicBezTo>
                    <a:pt x="1295" y="677"/>
                    <a:pt x="1287" y="664"/>
                    <a:pt x="1276" y="653"/>
                  </a:cubicBezTo>
                  <a:lnTo>
                    <a:pt x="785" y="161"/>
                  </a:lnTo>
                  <a:lnTo>
                    <a:pt x="785" y="161"/>
                  </a:lnTo>
                  <a:cubicBezTo>
                    <a:pt x="776" y="153"/>
                    <a:pt x="765" y="146"/>
                    <a:pt x="752" y="140"/>
                  </a:cubicBezTo>
                  <a:lnTo>
                    <a:pt x="752" y="140"/>
                  </a:lnTo>
                  <a:cubicBezTo>
                    <a:pt x="749" y="139"/>
                    <a:pt x="746" y="138"/>
                    <a:pt x="743" y="137"/>
                  </a:cubicBezTo>
                  <a:lnTo>
                    <a:pt x="743" y="137"/>
                  </a:lnTo>
                  <a:cubicBezTo>
                    <a:pt x="727" y="131"/>
                    <a:pt x="711" y="131"/>
                    <a:pt x="695" y="137"/>
                  </a:cubicBezTo>
                  <a:lnTo>
                    <a:pt x="695" y="137"/>
                  </a:lnTo>
                  <a:cubicBezTo>
                    <a:pt x="678" y="143"/>
                    <a:pt x="665" y="150"/>
                    <a:pt x="654" y="161"/>
                  </a:cubicBezTo>
                  <a:lnTo>
                    <a:pt x="588" y="227"/>
                  </a:lnTo>
                  <a:lnTo>
                    <a:pt x="555" y="260"/>
                  </a:lnTo>
                  <a:lnTo>
                    <a:pt x="523" y="292"/>
                  </a:lnTo>
                  <a:lnTo>
                    <a:pt x="424" y="391"/>
                  </a:lnTo>
                  <a:lnTo>
                    <a:pt x="392" y="424"/>
                  </a:lnTo>
                  <a:lnTo>
                    <a:pt x="358" y="456"/>
                  </a:lnTo>
                  <a:lnTo>
                    <a:pt x="260" y="555"/>
                  </a:lnTo>
                  <a:lnTo>
                    <a:pt x="228" y="588"/>
                  </a:lnTo>
                  <a:lnTo>
                    <a:pt x="194" y="620"/>
                  </a:lnTo>
                  <a:lnTo>
                    <a:pt x="162" y="653"/>
                  </a:lnTo>
                  <a:lnTo>
                    <a:pt x="162" y="653"/>
                  </a:lnTo>
                  <a:cubicBezTo>
                    <a:pt x="151" y="664"/>
                    <a:pt x="142" y="677"/>
                    <a:pt x="137" y="694"/>
                  </a:cubicBezTo>
                  <a:lnTo>
                    <a:pt x="137" y="694"/>
                  </a:lnTo>
                  <a:cubicBezTo>
                    <a:pt x="132" y="711"/>
                    <a:pt x="132" y="727"/>
                    <a:pt x="137" y="743"/>
                  </a:cubicBezTo>
                  <a:lnTo>
                    <a:pt x="137" y="743"/>
                  </a:lnTo>
                  <a:cubicBezTo>
                    <a:pt x="142" y="760"/>
                    <a:pt x="151" y="773"/>
                    <a:pt x="162" y="785"/>
                  </a:cubicBezTo>
                  <a:lnTo>
                    <a:pt x="260" y="883"/>
                  </a:lnTo>
                  <a:lnTo>
                    <a:pt x="293" y="916"/>
                  </a:lnTo>
                  <a:lnTo>
                    <a:pt x="326" y="948"/>
                  </a:lnTo>
                  <a:lnTo>
                    <a:pt x="424" y="1047"/>
                  </a:lnTo>
                  <a:lnTo>
                    <a:pt x="457" y="1079"/>
                  </a:lnTo>
                  <a:lnTo>
                    <a:pt x="490" y="1112"/>
                  </a:lnTo>
                  <a:lnTo>
                    <a:pt x="588" y="1210"/>
                  </a:lnTo>
                  <a:lnTo>
                    <a:pt x="621" y="1243"/>
                  </a:lnTo>
                  <a:lnTo>
                    <a:pt x="654" y="1276"/>
                  </a:lnTo>
                  <a:lnTo>
                    <a:pt x="654" y="1276"/>
                  </a:lnTo>
                  <a:cubicBezTo>
                    <a:pt x="665" y="1287"/>
                    <a:pt x="678" y="1295"/>
                    <a:pt x="695" y="1301"/>
                  </a:cubicBezTo>
                  <a:lnTo>
                    <a:pt x="695" y="1301"/>
                  </a:lnTo>
                  <a:cubicBezTo>
                    <a:pt x="711" y="1306"/>
                    <a:pt x="727" y="1306"/>
                    <a:pt x="743" y="1301"/>
                  </a:cubicBezTo>
                  <a:lnTo>
                    <a:pt x="743" y="1301"/>
                  </a:lnTo>
                  <a:cubicBezTo>
                    <a:pt x="746" y="1300"/>
                    <a:pt x="749" y="1298"/>
                    <a:pt x="752" y="1297"/>
                  </a:cubicBezTo>
                  <a:lnTo>
                    <a:pt x="752" y="1297"/>
                  </a:lnTo>
                  <a:cubicBezTo>
                    <a:pt x="765" y="1292"/>
                    <a:pt x="776" y="1285"/>
                    <a:pt x="785" y="1276"/>
                  </a:cubicBezTo>
                  <a:lnTo>
                    <a:pt x="817" y="1243"/>
                  </a:lnTo>
                  <a:lnTo>
                    <a:pt x="850" y="1210"/>
                  </a:lnTo>
                  <a:lnTo>
                    <a:pt x="883" y="1178"/>
                  </a:lnTo>
                  <a:lnTo>
                    <a:pt x="916" y="1144"/>
                  </a:lnTo>
                  <a:lnTo>
                    <a:pt x="948" y="1112"/>
                  </a:lnTo>
                  <a:lnTo>
                    <a:pt x="981" y="1079"/>
                  </a:lnTo>
                  <a:lnTo>
                    <a:pt x="1014" y="1047"/>
                  </a:lnTo>
                  <a:lnTo>
                    <a:pt x="1047" y="1014"/>
                  </a:lnTo>
                  <a:lnTo>
                    <a:pt x="1079" y="981"/>
                  </a:lnTo>
                  <a:lnTo>
                    <a:pt x="1112" y="948"/>
                  </a:lnTo>
                  <a:lnTo>
                    <a:pt x="1145" y="916"/>
                  </a:lnTo>
                  <a:lnTo>
                    <a:pt x="1178" y="883"/>
                  </a:lnTo>
                  <a:lnTo>
                    <a:pt x="1211" y="850"/>
                  </a:lnTo>
                  <a:lnTo>
                    <a:pt x="1243" y="817"/>
                  </a:lnTo>
                  <a:lnTo>
                    <a:pt x="1276" y="785"/>
                  </a:lnTo>
                  <a:lnTo>
                    <a:pt x="1276" y="785"/>
                  </a:lnTo>
                  <a:cubicBezTo>
                    <a:pt x="1287" y="773"/>
                    <a:pt x="1295" y="760"/>
                    <a:pt x="1301" y="743"/>
                  </a:cubicBezTo>
                  <a:lnTo>
                    <a:pt x="1301" y="743"/>
                  </a:lnTo>
                  <a:cubicBezTo>
                    <a:pt x="1306" y="727"/>
                    <a:pt x="1306" y="711"/>
                    <a:pt x="1301" y="694"/>
                  </a:cubicBezTo>
                  <a:close/>
                  <a:moveTo>
                    <a:pt x="1408" y="653"/>
                  </a:moveTo>
                  <a:lnTo>
                    <a:pt x="1408" y="653"/>
                  </a:lnTo>
                  <a:cubicBezTo>
                    <a:pt x="1418" y="664"/>
                    <a:pt x="1426" y="677"/>
                    <a:pt x="1432" y="694"/>
                  </a:cubicBezTo>
                  <a:lnTo>
                    <a:pt x="1432" y="694"/>
                  </a:lnTo>
                  <a:cubicBezTo>
                    <a:pt x="1437" y="711"/>
                    <a:pt x="1437" y="727"/>
                    <a:pt x="1432" y="743"/>
                  </a:cubicBezTo>
                  <a:lnTo>
                    <a:pt x="1432" y="743"/>
                  </a:lnTo>
                  <a:cubicBezTo>
                    <a:pt x="1426" y="760"/>
                    <a:pt x="1418" y="773"/>
                    <a:pt x="1408" y="785"/>
                  </a:cubicBezTo>
                  <a:lnTo>
                    <a:pt x="785" y="1407"/>
                  </a:lnTo>
                  <a:lnTo>
                    <a:pt x="785" y="1407"/>
                  </a:lnTo>
                  <a:cubicBezTo>
                    <a:pt x="776" y="1416"/>
                    <a:pt x="765" y="1423"/>
                    <a:pt x="752" y="1428"/>
                  </a:cubicBezTo>
                  <a:lnTo>
                    <a:pt x="752" y="1428"/>
                  </a:lnTo>
                  <a:cubicBezTo>
                    <a:pt x="749" y="1429"/>
                    <a:pt x="746" y="1431"/>
                    <a:pt x="743" y="1432"/>
                  </a:cubicBezTo>
                  <a:lnTo>
                    <a:pt x="743" y="1432"/>
                  </a:lnTo>
                  <a:cubicBezTo>
                    <a:pt x="727" y="1437"/>
                    <a:pt x="711" y="1437"/>
                    <a:pt x="695" y="1432"/>
                  </a:cubicBezTo>
                  <a:lnTo>
                    <a:pt x="695" y="1432"/>
                  </a:lnTo>
                  <a:cubicBezTo>
                    <a:pt x="678" y="1426"/>
                    <a:pt x="665" y="1418"/>
                    <a:pt x="654" y="1407"/>
                  </a:cubicBezTo>
                  <a:lnTo>
                    <a:pt x="588" y="1342"/>
                  </a:lnTo>
                  <a:lnTo>
                    <a:pt x="555" y="1308"/>
                  </a:lnTo>
                  <a:lnTo>
                    <a:pt x="523" y="1276"/>
                  </a:lnTo>
                  <a:lnTo>
                    <a:pt x="424" y="1178"/>
                  </a:lnTo>
                  <a:lnTo>
                    <a:pt x="392" y="1144"/>
                  </a:lnTo>
                  <a:lnTo>
                    <a:pt x="358" y="1112"/>
                  </a:lnTo>
                  <a:lnTo>
                    <a:pt x="260" y="1014"/>
                  </a:lnTo>
                  <a:lnTo>
                    <a:pt x="228" y="981"/>
                  </a:lnTo>
                  <a:lnTo>
                    <a:pt x="194" y="948"/>
                  </a:lnTo>
                  <a:lnTo>
                    <a:pt x="96" y="850"/>
                  </a:lnTo>
                  <a:lnTo>
                    <a:pt x="64" y="817"/>
                  </a:lnTo>
                  <a:lnTo>
                    <a:pt x="30" y="785"/>
                  </a:lnTo>
                  <a:lnTo>
                    <a:pt x="30" y="785"/>
                  </a:lnTo>
                  <a:cubicBezTo>
                    <a:pt x="20" y="773"/>
                    <a:pt x="12" y="760"/>
                    <a:pt x="6" y="743"/>
                  </a:cubicBezTo>
                  <a:lnTo>
                    <a:pt x="6" y="743"/>
                  </a:lnTo>
                  <a:cubicBezTo>
                    <a:pt x="0" y="727"/>
                    <a:pt x="0" y="711"/>
                    <a:pt x="6" y="694"/>
                  </a:cubicBezTo>
                  <a:lnTo>
                    <a:pt x="6" y="694"/>
                  </a:lnTo>
                  <a:cubicBezTo>
                    <a:pt x="12" y="677"/>
                    <a:pt x="20" y="664"/>
                    <a:pt x="30" y="653"/>
                  </a:cubicBezTo>
                  <a:lnTo>
                    <a:pt x="64" y="620"/>
                  </a:lnTo>
                  <a:lnTo>
                    <a:pt x="96" y="588"/>
                  </a:lnTo>
                  <a:lnTo>
                    <a:pt x="129" y="555"/>
                  </a:lnTo>
                  <a:lnTo>
                    <a:pt x="162" y="522"/>
                  </a:lnTo>
                  <a:lnTo>
                    <a:pt x="194" y="489"/>
                  </a:lnTo>
                  <a:lnTo>
                    <a:pt x="228" y="456"/>
                  </a:lnTo>
                  <a:lnTo>
                    <a:pt x="260" y="424"/>
                  </a:lnTo>
                  <a:lnTo>
                    <a:pt x="293" y="391"/>
                  </a:lnTo>
                  <a:lnTo>
                    <a:pt x="326" y="358"/>
                  </a:lnTo>
                  <a:lnTo>
                    <a:pt x="358" y="325"/>
                  </a:lnTo>
                  <a:lnTo>
                    <a:pt x="392" y="292"/>
                  </a:lnTo>
                  <a:lnTo>
                    <a:pt x="424" y="260"/>
                  </a:lnTo>
                  <a:lnTo>
                    <a:pt x="457" y="227"/>
                  </a:lnTo>
                  <a:lnTo>
                    <a:pt x="490" y="194"/>
                  </a:lnTo>
                  <a:lnTo>
                    <a:pt x="523" y="161"/>
                  </a:lnTo>
                  <a:lnTo>
                    <a:pt x="555" y="128"/>
                  </a:lnTo>
                  <a:lnTo>
                    <a:pt x="588" y="96"/>
                  </a:lnTo>
                  <a:lnTo>
                    <a:pt x="621" y="63"/>
                  </a:lnTo>
                  <a:lnTo>
                    <a:pt x="654" y="30"/>
                  </a:lnTo>
                  <a:lnTo>
                    <a:pt x="654" y="30"/>
                  </a:lnTo>
                  <a:cubicBezTo>
                    <a:pt x="665" y="19"/>
                    <a:pt x="678" y="11"/>
                    <a:pt x="695" y="6"/>
                  </a:cubicBezTo>
                  <a:lnTo>
                    <a:pt x="695" y="6"/>
                  </a:lnTo>
                  <a:cubicBezTo>
                    <a:pt x="711" y="0"/>
                    <a:pt x="727" y="0"/>
                    <a:pt x="743" y="6"/>
                  </a:cubicBezTo>
                  <a:lnTo>
                    <a:pt x="743" y="6"/>
                  </a:lnTo>
                  <a:cubicBezTo>
                    <a:pt x="746" y="7"/>
                    <a:pt x="749" y="7"/>
                    <a:pt x="752" y="8"/>
                  </a:cubicBezTo>
                  <a:lnTo>
                    <a:pt x="752" y="8"/>
                  </a:lnTo>
                  <a:cubicBezTo>
                    <a:pt x="765" y="14"/>
                    <a:pt x="776" y="22"/>
                    <a:pt x="785" y="30"/>
                  </a:cubicBezTo>
                  <a:lnTo>
                    <a:pt x="817" y="63"/>
                  </a:lnTo>
                  <a:lnTo>
                    <a:pt x="850" y="96"/>
                  </a:lnTo>
                  <a:lnTo>
                    <a:pt x="883" y="128"/>
                  </a:lnTo>
                  <a:lnTo>
                    <a:pt x="916" y="161"/>
                  </a:lnTo>
                  <a:lnTo>
                    <a:pt x="948" y="194"/>
                  </a:lnTo>
                  <a:lnTo>
                    <a:pt x="981" y="227"/>
                  </a:lnTo>
                  <a:lnTo>
                    <a:pt x="1014" y="260"/>
                  </a:lnTo>
                  <a:lnTo>
                    <a:pt x="1047" y="292"/>
                  </a:lnTo>
                  <a:lnTo>
                    <a:pt x="1079" y="325"/>
                  </a:lnTo>
                  <a:lnTo>
                    <a:pt x="1112" y="358"/>
                  </a:lnTo>
                  <a:lnTo>
                    <a:pt x="1145" y="391"/>
                  </a:lnTo>
                  <a:lnTo>
                    <a:pt x="1178" y="424"/>
                  </a:lnTo>
                  <a:lnTo>
                    <a:pt x="1211" y="456"/>
                  </a:lnTo>
                  <a:lnTo>
                    <a:pt x="1243" y="489"/>
                  </a:lnTo>
                  <a:lnTo>
                    <a:pt x="1276" y="522"/>
                  </a:lnTo>
                  <a:lnTo>
                    <a:pt x="1309" y="555"/>
                  </a:lnTo>
                  <a:lnTo>
                    <a:pt x="1342" y="588"/>
                  </a:lnTo>
                  <a:lnTo>
                    <a:pt x="1375" y="620"/>
                  </a:lnTo>
                  <a:lnTo>
                    <a:pt x="1408" y="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40">
              <a:extLst>
                <a:ext uri="{FF2B5EF4-FFF2-40B4-BE49-F238E27FC236}">
                  <a16:creationId xmlns="" xmlns:a16="http://schemas.microsoft.com/office/drawing/2014/main" id="{1E300FF3-9654-5F44-85D4-D424364EE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260600"/>
              <a:ext cx="328612" cy="328613"/>
            </a:xfrm>
            <a:custGeom>
              <a:avLst/>
              <a:gdLst>
                <a:gd name="T0" fmla="*/ 776 w 913"/>
                <a:gd name="T1" fmla="*/ 432 h 914"/>
                <a:gd name="T2" fmla="*/ 718 w 913"/>
                <a:gd name="T3" fmla="*/ 358 h 914"/>
                <a:gd name="T4" fmla="*/ 653 w 913"/>
                <a:gd name="T5" fmla="*/ 293 h 914"/>
                <a:gd name="T6" fmla="*/ 522 w 913"/>
                <a:gd name="T7" fmla="*/ 162 h 914"/>
                <a:gd name="T8" fmla="*/ 489 w 913"/>
                <a:gd name="T9" fmla="*/ 140 h 914"/>
                <a:gd name="T10" fmla="*/ 480 w 913"/>
                <a:gd name="T11" fmla="*/ 137 h 914"/>
                <a:gd name="T12" fmla="*/ 432 w 913"/>
                <a:gd name="T13" fmla="*/ 137 h 914"/>
                <a:gd name="T14" fmla="*/ 391 w 913"/>
                <a:gd name="T15" fmla="*/ 162 h 914"/>
                <a:gd name="T16" fmla="*/ 325 w 913"/>
                <a:gd name="T17" fmla="*/ 227 h 914"/>
                <a:gd name="T18" fmla="*/ 259 w 913"/>
                <a:gd name="T19" fmla="*/ 293 h 914"/>
                <a:gd name="T20" fmla="*/ 194 w 913"/>
                <a:gd name="T21" fmla="*/ 358 h 914"/>
                <a:gd name="T22" fmla="*/ 161 w 913"/>
                <a:gd name="T23" fmla="*/ 391 h 914"/>
                <a:gd name="T24" fmla="*/ 136 w 913"/>
                <a:gd name="T25" fmla="*/ 432 h 914"/>
                <a:gd name="T26" fmla="*/ 136 w 913"/>
                <a:gd name="T27" fmla="*/ 481 h 914"/>
                <a:gd name="T28" fmla="*/ 391 w 913"/>
                <a:gd name="T29" fmla="*/ 752 h 914"/>
                <a:gd name="T30" fmla="*/ 432 w 913"/>
                <a:gd name="T31" fmla="*/ 776 h 914"/>
                <a:gd name="T32" fmla="*/ 480 w 913"/>
                <a:gd name="T33" fmla="*/ 776 h 914"/>
                <a:gd name="T34" fmla="*/ 489 w 913"/>
                <a:gd name="T35" fmla="*/ 773 h 914"/>
                <a:gd name="T36" fmla="*/ 522 w 913"/>
                <a:gd name="T37" fmla="*/ 752 h 914"/>
                <a:gd name="T38" fmla="*/ 620 w 913"/>
                <a:gd name="T39" fmla="*/ 654 h 914"/>
                <a:gd name="T40" fmla="*/ 751 w 913"/>
                <a:gd name="T41" fmla="*/ 523 h 914"/>
                <a:gd name="T42" fmla="*/ 776 w 913"/>
                <a:gd name="T43" fmla="*/ 481 h 914"/>
                <a:gd name="T44" fmla="*/ 776 w 913"/>
                <a:gd name="T45" fmla="*/ 432 h 914"/>
                <a:gd name="T46" fmla="*/ 907 w 913"/>
                <a:gd name="T47" fmla="*/ 432 h 914"/>
                <a:gd name="T48" fmla="*/ 907 w 913"/>
                <a:gd name="T49" fmla="*/ 481 h 914"/>
                <a:gd name="T50" fmla="*/ 849 w 913"/>
                <a:gd name="T51" fmla="*/ 555 h 914"/>
                <a:gd name="T52" fmla="*/ 718 w 913"/>
                <a:gd name="T53" fmla="*/ 686 h 914"/>
                <a:gd name="T54" fmla="*/ 653 w 913"/>
                <a:gd name="T55" fmla="*/ 752 h 914"/>
                <a:gd name="T56" fmla="*/ 522 w 913"/>
                <a:gd name="T57" fmla="*/ 882 h 914"/>
                <a:gd name="T58" fmla="*/ 489 w 913"/>
                <a:gd name="T59" fmla="*/ 904 h 914"/>
                <a:gd name="T60" fmla="*/ 480 w 913"/>
                <a:gd name="T61" fmla="*/ 907 h 914"/>
                <a:gd name="T62" fmla="*/ 432 w 913"/>
                <a:gd name="T63" fmla="*/ 907 h 914"/>
                <a:gd name="T64" fmla="*/ 391 w 913"/>
                <a:gd name="T65" fmla="*/ 882 h 914"/>
                <a:gd name="T66" fmla="*/ 325 w 913"/>
                <a:gd name="T67" fmla="*/ 817 h 914"/>
                <a:gd name="T68" fmla="*/ 259 w 913"/>
                <a:gd name="T69" fmla="*/ 752 h 914"/>
                <a:gd name="T70" fmla="*/ 194 w 913"/>
                <a:gd name="T71" fmla="*/ 686 h 914"/>
                <a:gd name="T72" fmla="*/ 129 w 913"/>
                <a:gd name="T73" fmla="*/ 621 h 914"/>
                <a:gd name="T74" fmla="*/ 63 w 913"/>
                <a:gd name="T75" fmla="*/ 555 h 914"/>
                <a:gd name="T76" fmla="*/ 30 w 913"/>
                <a:gd name="T77" fmla="*/ 523 h 914"/>
                <a:gd name="T78" fmla="*/ 5 w 913"/>
                <a:gd name="T79" fmla="*/ 481 h 914"/>
                <a:gd name="T80" fmla="*/ 5 w 913"/>
                <a:gd name="T81" fmla="*/ 432 h 914"/>
                <a:gd name="T82" fmla="*/ 63 w 913"/>
                <a:gd name="T83" fmla="*/ 358 h 914"/>
                <a:gd name="T84" fmla="*/ 194 w 913"/>
                <a:gd name="T85" fmla="*/ 227 h 914"/>
                <a:gd name="T86" fmla="*/ 325 w 913"/>
                <a:gd name="T87" fmla="*/ 96 h 914"/>
                <a:gd name="T88" fmla="*/ 391 w 913"/>
                <a:gd name="T89" fmla="*/ 30 h 914"/>
                <a:gd name="T90" fmla="*/ 432 w 913"/>
                <a:gd name="T91" fmla="*/ 6 h 914"/>
                <a:gd name="T92" fmla="*/ 480 w 913"/>
                <a:gd name="T93" fmla="*/ 6 h 914"/>
                <a:gd name="T94" fmla="*/ 489 w 913"/>
                <a:gd name="T95" fmla="*/ 9 h 914"/>
                <a:gd name="T96" fmla="*/ 522 w 913"/>
                <a:gd name="T97" fmla="*/ 30 h 914"/>
                <a:gd name="T98" fmla="*/ 587 w 913"/>
                <a:gd name="T99" fmla="*/ 96 h 914"/>
                <a:gd name="T100" fmla="*/ 653 w 913"/>
                <a:gd name="T101" fmla="*/ 162 h 914"/>
                <a:gd name="T102" fmla="*/ 718 w 913"/>
                <a:gd name="T103" fmla="*/ 227 h 914"/>
                <a:gd name="T104" fmla="*/ 784 w 913"/>
                <a:gd name="T105" fmla="*/ 293 h 914"/>
                <a:gd name="T106" fmla="*/ 849 w 913"/>
                <a:gd name="T107" fmla="*/ 358 h 914"/>
                <a:gd name="T108" fmla="*/ 882 w 913"/>
                <a:gd name="T109" fmla="*/ 391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3" h="914">
                  <a:moveTo>
                    <a:pt x="776" y="432"/>
                  </a:moveTo>
                  <a:lnTo>
                    <a:pt x="776" y="432"/>
                  </a:lnTo>
                  <a:cubicBezTo>
                    <a:pt x="770" y="415"/>
                    <a:pt x="762" y="402"/>
                    <a:pt x="751" y="391"/>
                  </a:cubicBezTo>
                  <a:lnTo>
                    <a:pt x="718" y="358"/>
                  </a:lnTo>
                  <a:lnTo>
                    <a:pt x="685" y="326"/>
                  </a:lnTo>
                  <a:lnTo>
                    <a:pt x="653" y="293"/>
                  </a:lnTo>
                  <a:lnTo>
                    <a:pt x="554" y="194"/>
                  </a:lnTo>
                  <a:lnTo>
                    <a:pt x="522" y="162"/>
                  </a:lnTo>
                  <a:lnTo>
                    <a:pt x="522" y="162"/>
                  </a:lnTo>
                  <a:cubicBezTo>
                    <a:pt x="513" y="152"/>
                    <a:pt x="502" y="146"/>
                    <a:pt x="489" y="140"/>
                  </a:cubicBezTo>
                  <a:lnTo>
                    <a:pt x="489" y="140"/>
                  </a:lnTo>
                  <a:cubicBezTo>
                    <a:pt x="486" y="139"/>
                    <a:pt x="483" y="138"/>
                    <a:pt x="480" y="137"/>
                  </a:cubicBezTo>
                  <a:lnTo>
                    <a:pt x="480" y="137"/>
                  </a:lnTo>
                  <a:cubicBezTo>
                    <a:pt x="464" y="132"/>
                    <a:pt x="448" y="132"/>
                    <a:pt x="432" y="137"/>
                  </a:cubicBezTo>
                  <a:lnTo>
                    <a:pt x="432" y="137"/>
                  </a:lnTo>
                  <a:cubicBezTo>
                    <a:pt x="415" y="142"/>
                    <a:pt x="402" y="151"/>
                    <a:pt x="391" y="162"/>
                  </a:cubicBezTo>
                  <a:lnTo>
                    <a:pt x="358" y="194"/>
                  </a:lnTo>
                  <a:lnTo>
                    <a:pt x="325" y="227"/>
                  </a:lnTo>
                  <a:lnTo>
                    <a:pt x="292" y="260"/>
                  </a:lnTo>
                  <a:lnTo>
                    <a:pt x="259" y="293"/>
                  </a:lnTo>
                  <a:lnTo>
                    <a:pt x="227" y="326"/>
                  </a:lnTo>
                  <a:lnTo>
                    <a:pt x="194" y="358"/>
                  </a:lnTo>
                  <a:lnTo>
                    <a:pt x="161" y="391"/>
                  </a:lnTo>
                  <a:lnTo>
                    <a:pt x="161" y="391"/>
                  </a:lnTo>
                  <a:cubicBezTo>
                    <a:pt x="150" y="402"/>
                    <a:pt x="142" y="415"/>
                    <a:pt x="136" y="432"/>
                  </a:cubicBezTo>
                  <a:lnTo>
                    <a:pt x="136" y="432"/>
                  </a:lnTo>
                  <a:cubicBezTo>
                    <a:pt x="131" y="449"/>
                    <a:pt x="131" y="465"/>
                    <a:pt x="136" y="481"/>
                  </a:cubicBezTo>
                  <a:lnTo>
                    <a:pt x="136" y="481"/>
                  </a:lnTo>
                  <a:cubicBezTo>
                    <a:pt x="142" y="498"/>
                    <a:pt x="150" y="511"/>
                    <a:pt x="161" y="523"/>
                  </a:cubicBezTo>
                  <a:lnTo>
                    <a:pt x="391" y="752"/>
                  </a:lnTo>
                  <a:lnTo>
                    <a:pt x="391" y="752"/>
                  </a:lnTo>
                  <a:cubicBezTo>
                    <a:pt x="402" y="763"/>
                    <a:pt x="415" y="771"/>
                    <a:pt x="432" y="776"/>
                  </a:cubicBezTo>
                  <a:lnTo>
                    <a:pt x="432" y="776"/>
                  </a:lnTo>
                  <a:cubicBezTo>
                    <a:pt x="448" y="782"/>
                    <a:pt x="464" y="782"/>
                    <a:pt x="480" y="776"/>
                  </a:cubicBezTo>
                  <a:lnTo>
                    <a:pt x="480" y="776"/>
                  </a:lnTo>
                  <a:cubicBezTo>
                    <a:pt x="483" y="776"/>
                    <a:pt x="486" y="775"/>
                    <a:pt x="489" y="773"/>
                  </a:cubicBezTo>
                  <a:lnTo>
                    <a:pt x="489" y="773"/>
                  </a:lnTo>
                  <a:cubicBezTo>
                    <a:pt x="502" y="768"/>
                    <a:pt x="513" y="761"/>
                    <a:pt x="522" y="752"/>
                  </a:cubicBezTo>
                  <a:lnTo>
                    <a:pt x="587" y="686"/>
                  </a:lnTo>
                  <a:lnTo>
                    <a:pt x="620" y="654"/>
                  </a:lnTo>
                  <a:lnTo>
                    <a:pt x="653" y="621"/>
                  </a:lnTo>
                  <a:lnTo>
                    <a:pt x="751" y="523"/>
                  </a:lnTo>
                  <a:lnTo>
                    <a:pt x="751" y="523"/>
                  </a:lnTo>
                  <a:cubicBezTo>
                    <a:pt x="762" y="511"/>
                    <a:pt x="770" y="498"/>
                    <a:pt x="776" y="481"/>
                  </a:cubicBezTo>
                  <a:lnTo>
                    <a:pt x="776" y="481"/>
                  </a:lnTo>
                  <a:cubicBezTo>
                    <a:pt x="781" y="465"/>
                    <a:pt x="781" y="449"/>
                    <a:pt x="776" y="432"/>
                  </a:cubicBezTo>
                  <a:close/>
                  <a:moveTo>
                    <a:pt x="907" y="432"/>
                  </a:moveTo>
                  <a:lnTo>
                    <a:pt x="907" y="432"/>
                  </a:lnTo>
                  <a:cubicBezTo>
                    <a:pt x="912" y="449"/>
                    <a:pt x="912" y="465"/>
                    <a:pt x="907" y="481"/>
                  </a:cubicBezTo>
                  <a:lnTo>
                    <a:pt x="907" y="481"/>
                  </a:lnTo>
                  <a:cubicBezTo>
                    <a:pt x="901" y="498"/>
                    <a:pt x="893" y="511"/>
                    <a:pt x="882" y="523"/>
                  </a:cubicBezTo>
                  <a:lnTo>
                    <a:pt x="849" y="555"/>
                  </a:lnTo>
                  <a:lnTo>
                    <a:pt x="816" y="588"/>
                  </a:lnTo>
                  <a:lnTo>
                    <a:pt x="718" y="686"/>
                  </a:lnTo>
                  <a:lnTo>
                    <a:pt x="685" y="719"/>
                  </a:lnTo>
                  <a:lnTo>
                    <a:pt x="653" y="752"/>
                  </a:lnTo>
                  <a:lnTo>
                    <a:pt x="554" y="850"/>
                  </a:lnTo>
                  <a:lnTo>
                    <a:pt x="522" y="882"/>
                  </a:lnTo>
                  <a:lnTo>
                    <a:pt x="522" y="882"/>
                  </a:lnTo>
                  <a:cubicBezTo>
                    <a:pt x="513" y="892"/>
                    <a:pt x="502" y="899"/>
                    <a:pt x="489" y="904"/>
                  </a:cubicBezTo>
                  <a:lnTo>
                    <a:pt x="489" y="904"/>
                  </a:lnTo>
                  <a:cubicBezTo>
                    <a:pt x="486" y="906"/>
                    <a:pt x="483" y="907"/>
                    <a:pt x="480" y="907"/>
                  </a:cubicBezTo>
                  <a:lnTo>
                    <a:pt x="480" y="907"/>
                  </a:lnTo>
                  <a:cubicBezTo>
                    <a:pt x="464" y="913"/>
                    <a:pt x="448" y="913"/>
                    <a:pt x="432" y="907"/>
                  </a:cubicBezTo>
                  <a:lnTo>
                    <a:pt x="432" y="907"/>
                  </a:lnTo>
                  <a:cubicBezTo>
                    <a:pt x="415" y="902"/>
                    <a:pt x="402" y="894"/>
                    <a:pt x="391" y="882"/>
                  </a:cubicBezTo>
                  <a:lnTo>
                    <a:pt x="358" y="850"/>
                  </a:lnTo>
                  <a:lnTo>
                    <a:pt x="325" y="817"/>
                  </a:lnTo>
                  <a:lnTo>
                    <a:pt x="292" y="785"/>
                  </a:lnTo>
                  <a:lnTo>
                    <a:pt x="259" y="752"/>
                  </a:lnTo>
                  <a:lnTo>
                    <a:pt x="227" y="719"/>
                  </a:lnTo>
                  <a:lnTo>
                    <a:pt x="194" y="686"/>
                  </a:lnTo>
                  <a:lnTo>
                    <a:pt x="161" y="654"/>
                  </a:lnTo>
                  <a:lnTo>
                    <a:pt x="129" y="621"/>
                  </a:lnTo>
                  <a:lnTo>
                    <a:pt x="95" y="588"/>
                  </a:lnTo>
                  <a:lnTo>
                    <a:pt x="63" y="555"/>
                  </a:lnTo>
                  <a:lnTo>
                    <a:pt x="30" y="523"/>
                  </a:lnTo>
                  <a:lnTo>
                    <a:pt x="30" y="523"/>
                  </a:lnTo>
                  <a:cubicBezTo>
                    <a:pt x="19" y="511"/>
                    <a:pt x="11" y="498"/>
                    <a:pt x="5" y="481"/>
                  </a:cubicBezTo>
                  <a:lnTo>
                    <a:pt x="5" y="481"/>
                  </a:lnTo>
                  <a:cubicBezTo>
                    <a:pt x="0" y="465"/>
                    <a:pt x="0" y="449"/>
                    <a:pt x="5" y="432"/>
                  </a:cubicBezTo>
                  <a:lnTo>
                    <a:pt x="5" y="432"/>
                  </a:lnTo>
                  <a:cubicBezTo>
                    <a:pt x="11" y="415"/>
                    <a:pt x="19" y="402"/>
                    <a:pt x="30" y="391"/>
                  </a:cubicBezTo>
                  <a:lnTo>
                    <a:pt x="63" y="358"/>
                  </a:lnTo>
                  <a:lnTo>
                    <a:pt x="161" y="260"/>
                  </a:lnTo>
                  <a:lnTo>
                    <a:pt x="194" y="227"/>
                  </a:lnTo>
                  <a:lnTo>
                    <a:pt x="227" y="194"/>
                  </a:lnTo>
                  <a:lnTo>
                    <a:pt x="325" y="96"/>
                  </a:lnTo>
                  <a:lnTo>
                    <a:pt x="358" y="63"/>
                  </a:lnTo>
                  <a:lnTo>
                    <a:pt x="391" y="30"/>
                  </a:lnTo>
                  <a:lnTo>
                    <a:pt x="391" y="30"/>
                  </a:lnTo>
                  <a:cubicBezTo>
                    <a:pt x="402" y="20"/>
                    <a:pt x="415" y="11"/>
                    <a:pt x="432" y="6"/>
                  </a:cubicBezTo>
                  <a:lnTo>
                    <a:pt x="432" y="6"/>
                  </a:lnTo>
                  <a:cubicBezTo>
                    <a:pt x="448" y="0"/>
                    <a:pt x="464" y="0"/>
                    <a:pt x="480" y="6"/>
                  </a:cubicBezTo>
                  <a:lnTo>
                    <a:pt x="480" y="6"/>
                  </a:lnTo>
                  <a:cubicBezTo>
                    <a:pt x="483" y="7"/>
                    <a:pt x="486" y="8"/>
                    <a:pt x="489" y="9"/>
                  </a:cubicBezTo>
                  <a:lnTo>
                    <a:pt x="489" y="9"/>
                  </a:lnTo>
                  <a:cubicBezTo>
                    <a:pt x="502" y="15"/>
                    <a:pt x="513" y="21"/>
                    <a:pt x="522" y="30"/>
                  </a:cubicBezTo>
                  <a:lnTo>
                    <a:pt x="554" y="63"/>
                  </a:lnTo>
                  <a:lnTo>
                    <a:pt x="587" y="96"/>
                  </a:lnTo>
                  <a:lnTo>
                    <a:pt x="620" y="129"/>
                  </a:lnTo>
                  <a:lnTo>
                    <a:pt x="653" y="162"/>
                  </a:lnTo>
                  <a:lnTo>
                    <a:pt x="685" y="194"/>
                  </a:lnTo>
                  <a:lnTo>
                    <a:pt x="718" y="227"/>
                  </a:lnTo>
                  <a:lnTo>
                    <a:pt x="751" y="260"/>
                  </a:lnTo>
                  <a:lnTo>
                    <a:pt x="784" y="293"/>
                  </a:lnTo>
                  <a:lnTo>
                    <a:pt x="816" y="326"/>
                  </a:lnTo>
                  <a:lnTo>
                    <a:pt x="849" y="358"/>
                  </a:lnTo>
                  <a:lnTo>
                    <a:pt x="882" y="391"/>
                  </a:lnTo>
                  <a:lnTo>
                    <a:pt x="882" y="391"/>
                  </a:lnTo>
                  <a:cubicBezTo>
                    <a:pt x="893" y="402"/>
                    <a:pt x="901" y="415"/>
                    <a:pt x="907" y="4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41">
              <a:extLst>
                <a:ext uri="{FF2B5EF4-FFF2-40B4-BE49-F238E27FC236}">
                  <a16:creationId xmlns="" xmlns:a16="http://schemas.microsoft.com/office/drawing/2014/main" id="{F0E06853-7A58-D443-9337-E963EC775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750" y="2284413"/>
              <a:ext cx="247650" cy="284162"/>
            </a:xfrm>
            <a:custGeom>
              <a:avLst/>
              <a:gdLst>
                <a:gd name="T0" fmla="*/ 664 w 690"/>
                <a:gd name="T1" fmla="*/ 778 h 788"/>
                <a:gd name="T2" fmla="*/ 664 w 690"/>
                <a:gd name="T3" fmla="*/ 778 h 788"/>
                <a:gd name="T4" fmla="*/ 689 w 690"/>
                <a:gd name="T5" fmla="*/ 754 h 788"/>
                <a:gd name="T6" fmla="*/ 689 w 690"/>
                <a:gd name="T7" fmla="*/ 754 h 788"/>
                <a:gd name="T8" fmla="*/ 672 w 690"/>
                <a:gd name="T9" fmla="*/ 722 h 788"/>
                <a:gd name="T10" fmla="*/ 639 w 690"/>
                <a:gd name="T11" fmla="*/ 689 h 788"/>
                <a:gd name="T12" fmla="*/ 606 w 690"/>
                <a:gd name="T13" fmla="*/ 656 h 788"/>
                <a:gd name="T14" fmla="*/ 573 w 690"/>
                <a:gd name="T15" fmla="*/ 623 h 788"/>
                <a:gd name="T16" fmla="*/ 541 w 690"/>
                <a:gd name="T17" fmla="*/ 591 h 788"/>
                <a:gd name="T18" fmla="*/ 508 w 690"/>
                <a:gd name="T19" fmla="*/ 558 h 788"/>
                <a:gd name="T20" fmla="*/ 475 w 690"/>
                <a:gd name="T21" fmla="*/ 525 h 788"/>
                <a:gd name="T22" fmla="*/ 442 w 690"/>
                <a:gd name="T23" fmla="*/ 492 h 788"/>
                <a:gd name="T24" fmla="*/ 410 w 690"/>
                <a:gd name="T25" fmla="*/ 460 h 788"/>
                <a:gd name="T26" fmla="*/ 410 w 690"/>
                <a:gd name="T27" fmla="*/ 460 h 788"/>
                <a:gd name="T28" fmla="*/ 385 w 690"/>
                <a:gd name="T29" fmla="*/ 418 h 788"/>
                <a:gd name="T30" fmla="*/ 385 w 690"/>
                <a:gd name="T31" fmla="*/ 418 h 788"/>
                <a:gd name="T32" fmla="*/ 385 w 690"/>
                <a:gd name="T33" fmla="*/ 369 h 788"/>
                <a:gd name="T34" fmla="*/ 385 w 690"/>
                <a:gd name="T35" fmla="*/ 369 h 788"/>
                <a:gd name="T36" fmla="*/ 410 w 690"/>
                <a:gd name="T37" fmla="*/ 328 h 788"/>
                <a:gd name="T38" fmla="*/ 672 w 690"/>
                <a:gd name="T39" fmla="*/ 66 h 788"/>
                <a:gd name="T40" fmla="*/ 672 w 690"/>
                <a:gd name="T41" fmla="*/ 66 h 788"/>
                <a:gd name="T42" fmla="*/ 689 w 690"/>
                <a:gd name="T43" fmla="*/ 33 h 788"/>
                <a:gd name="T44" fmla="*/ 689 w 690"/>
                <a:gd name="T45" fmla="*/ 33 h 788"/>
                <a:gd name="T46" fmla="*/ 664 w 690"/>
                <a:gd name="T47" fmla="*/ 8 h 788"/>
                <a:gd name="T48" fmla="*/ 664 w 690"/>
                <a:gd name="T49" fmla="*/ 8 h 788"/>
                <a:gd name="T50" fmla="*/ 606 w 690"/>
                <a:gd name="T51" fmla="*/ 0 h 788"/>
                <a:gd name="T52" fmla="*/ 82 w 690"/>
                <a:gd name="T53" fmla="*/ 0 h 788"/>
                <a:gd name="T54" fmla="*/ 82 w 690"/>
                <a:gd name="T55" fmla="*/ 0 h 788"/>
                <a:gd name="T56" fmla="*/ 24 w 690"/>
                <a:gd name="T57" fmla="*/ 8 h 788"/>
                <a:gd name="T58" fmla="*/ 24 w 690"/>
                <a:gd name="T59" fmla="*/ 8 h 788"/>
                <a:gd name="T60" fmla="*/ 0 w 690"/>
                <a:gd name="T61" fmla="*/ 33 h 788"/>
                <a:gd name="T62" fmla="*/ 0 w 690"/>
                <a:gd name="T63" fmla="*/ 33 h 788"/>
                <a:gd name="T64" fmla="*/ 17 w 690"/>
                <a:gd name="T65" fmla="*/ 66 h 788"/>
                <a:gd name="T66" fmla="*/ 49 w 690"/>
                <a:gd name="T67" fmla="*/ 99 h 788"/>
                <a:gd name="T68" fmla="*/ 82 w 690"/>
                <a:gd name="T69" fmla="*/ 131 h 788"/>
                <a:gd name="T70" fmla="*/ 115 w 690"/>
                <a:gd name="T71" fmla="*/ 164 h 788"/>
                <a:gd name="T72" fmla="*/ 147 w 690"/>
                <a:gd name="T73" fmla="*/ 197 h 788"/>
                <a:gd name="T74" fmla="*/ 181 w 690"/>
                <a:gd name="T75" fmla="*/ 230 h 788"/>
                <a:gd name="T76" fmla="*/ 213 w 690"/>
                <a:gd name="T77" fmla="*/ 263 h 788"/>
                <a:gd name="T78" fmla="*/ 246 w 690"/>
                <a:gd name="T79" fmla="*/ 296 h 788"/>
                <a:gd name="T80" fmla="*/ 279 w 690"/>
                <a:gd name="T81" fmla="*/ 328 h 788"/>
                <a:gd name="T82" fmla="*/ 279 w 690"/>
                <a:gd name="T83" fmla="*/ 328 h 788"/>
                <a:gd name="T84" fmla="*/ 303 w 690"/>
                <a:gd name="T85" fmla="*/ 369 h 788"/>
                <a:gd name="T86" fmla="*/ 303 w 690"/>
                <a:gd name="T87" fmla="*/ 369 h 788"/>
                <a:gd name="T88" fmla="*/ 303 w 690"/>
                <a:gd name="T89" fmla="*/ 418 h 788"/>
                <a:gd name="T90" fmla="*/ 303 w 690"/>
                <a:gd name="T91" fmla="*/ 418 h 788"/>
                <a:gd name="T92" fmla="*/ 279 w 690"/>
                <a:gd name="T93" fmla="*/ 460 h 788"/>
                <a:gd name="T94" fmla="*/ 17 w 690"/>
                <a:gd name="T95" fmla="*/ 722 h 788"/>
                <a:gd name="T96" fmla="*/ 17 w 690"/>
                <a:gd name="T97" fmla="*/ 722 h 788"/>
                <a:gd name="T98" fmla="*/ 0 w 690"/>
                <a:gd name="T99" fmla="*/ 754 h 788"/>
                <a:gd name="T100" fmla="*/ 0 w 690"/>
                <a:gd name="T101" fmla="*/ 754 h 788"/>
                <a:gd name="T102" fmla="*/ 24 w 690"/>
                <a:gd name="T103" fmla="*/ 778 h 788"/>
                <a:gd name="T104" fmla="*/ 24 w 690"/>
                <a:gd name="T105" fmla="*/ 778 h 788"/>
                <a:gd name="T106" fmla="*/ 82 w 690"/>
                <a:gd name="T107" fmla="*/ 787 h 788"/>
                <a:gd name="T108" fmla="*/ 606 w 690"/>
                <a:gd name="T109" fmla="*/ 787 h 788"/>
                <a:gd name="T110" fmla="*/ 606 w 690"/>
                <a:gd name="T111" fmla="*/ 787 h 788"/>
                <a:gd name="T112" fmla="*/ 664 w 690"/>
                <a:gd name="T113" fmla="*/ 77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0" h="788">
                  <a:moveTo>
                    <a:pt x="664" y="778"/>
                  </a:moveTo>
                  <a:lnTo>
                    <a:pt x="664" y="778"/>
                  </a:lnTo>
                  <a:cubicBezTo>
                    <a:pt x="680" y="773"/>
                    <a:pt x="689" y="765"/>
                    <a:pt x="689" y="754"/>
                  </a:cubicBezTo>
                  <a:lnTo>
                    <a:pt x="689" y="754"/>
                  </a:lnTo>
                  <a:cubicBezTo>
                    <a:pt x="689" y="743"/>
                    <a:pt x="683" y="732"/>
                    <a:pt x="672" y="722"/>
                  </a:cubicBezTo>
                  <a:lnTo>
                    <a:pt x="639" y="689"/>
                  </a:lnTo>
                  <a:lnTo>
                    <a:pt x="606" y="656"/>
                  </a:lnTo>
                  <a:lnTo>
                    <a:pt x="573" y="623"/>
                  </a:lnTo>
                  <a:lnTo>
                    <a:pt x="541" y="591"/>
                  </a:lnTo>
                  <a:lnTo>
                    <a:pt x="508" y="558"/>
                  </a:lnTo>
                  <a:lnTo>
                    <a:pt x="475" y="525"/>
                  </a:lnTo>
                  <a:lnTo>
                    <a:pt x="442" y="492"/>
                  </a:lnTo>
                  <a:lnTo>
                    <a:pt x="410" y="460"/>
                  </a:lnTo>
                  <a:lnTo>
                    <a:pt x="410" y="460"/>
                  </a:lnTo>
                  <a:cubicBezTo>
                    <a:pt x="399" y="448"/>
                    <a:pt x="391" y="435"/>
                    <a:pt x="385" y="418"/>
                  </a:cubicBezTo>
                  <a:lnTo>
                    <a:pt x="385" y="418"/>
                  </a:lnTo>
                  <a:cubicBezTo>
                    <a:pt x="380" y="402"/>
                    <a:pt x="380" y="386"/>
                    <a:pt x="385" y="369"/>
                  </a:cubicBezTo>
                  <a:lnTo>
                    <a:pt x="385" y="369"/>
                  </a:lnTo>
                  <a:cubicBezTo>
                    <a:pt x="391" y="352"/>
                    <a:pt x="399" y="339"/>
                    <a:pt x="410" y="328"/>
                  </a:cubicBezTo>
                  <a:lnTo>
                    <a:pt x="672" y="66"/>
                  </a:lnTo>
                  <a:lnTo>
                    <a:pt x="672" y="66"/>
                  </a:lnTo>
                  <a:cubicBezTo>
                    <a:pt x="683" y="55"/>
                    <a:pt x="689" y="44"/>
                    <a:pt x="689" y="33"/>
                  </a:cubicBezTo>
                  <a:lnTo>
                    <a:pt x="689" y="33"/>
                  </a:lnTo>
                  <a:cubicBezTo>
                    <a:pt x="689" y="23"/>
                    <a:pt x="680" y="14"/>
                    <a:pt x="664" y="8"/>
                  </a:cubicBezTo>
                  <a:lnTo>
                    <a:pt x="664" y="8"/>
                  </a:lnTo>
                  <a:cubicBezTo>
                    <a:pt x="648" y="3"/>
                    <a:pt x="628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6" y="55"/>
                    <a:pt x="17" y="66"/>
                  </a:cubicBezTo>
                  <a:lnTo>
                    <a:pt x="49" y="99"/>
                  </a:lnTo>
                  <a:lnTo>
                    <a:pt x="82" y="131"/>
                  </a:lnTo>
                  <a:lnTo>
                    <a:pt x="115" y="164"/>
                  </a:lnTo>
                  <a:lnTo>
                    <a:pt x="147" y="197"/>
                  </a:lnTo>
                  <a:lnTo>
                    <a:pt x="181" y="230"/>
                  </a:lnTo>
                  <a:lnTo>
                    <a:pt x="213" y="263"/>
                  </a:lnTo>
                  <a:lnTo>
                    <a:pt x="246" y="296"/>
                  </a:lnTo>
                  <a:lnTo>
                    <a:pt x="279" y="328"/>
                  </a:lnTo>
                  <a:lnTo>
                    <a:pt x="279" y="328"/>
                  </a:lnTo>
                  <a:cubicBezTo>
                    <a:pt x="289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9" y="386"/>
                    <a:pt x="309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89" y="448"/>
                    <a:pt x="279" y="460"/>
                  </a:cubicBezTo>
                  <a:lnTo>
                    <a:pt x="17" y="722"/>
                  </a:lnTo>
                  <a:lnTo>
                    <a:pt x="17" y="722"/>
                  </a:lnTo>
                  <a:cubicBezTo>
                    <a:pt x="6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8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2" y="787"/>
                  </a:cubicBezTo>
                  <a:lnTo>
                    <a:pt x="606" y="787"/>
                  </a:lnTo>
                  <a:lnTo>
                    <a:pt x="606" y="787"/>
                  </a:lnTo>
                  <a:cubicBezTo>
                    <a:pt x="628" y="787"/>
                    <a:pt x="648" y="784"/>
                    <a:pt x="664" y="7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42">
              <a:extLst>
                <a:ext uri="{FF2B5EF4-FFF2-40B4-BE49-F238E27FC236}">
                  <a16:creationId xmlns="" xmlns:a16="http://schemas.microsoft.com/office/drawing/2014/main" id="{32CC7A41-9E4D-A446-BCB5-6C2BD0355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2288" y="2284413"/>
              <a:ext cx="247650" cy="284162"/>
            </a:xfrm>
            <a:custGeom>
              <a:avLst/>
              <a:gdLst>
                <a:gd name="T0" fmla="*/ 443 w 690"/>
                <a:gd name="T1" fmla="*/ 295 h 788"/>
                <a:gd name="T2" fmla="*/ 508 w 690"/>
                <a:gd name="T3" fmla="*/ 230 h 788"/>
                <a:gd name="T4" fmla="*/ 574 w 690"/>
                <a:gd name="T5" fmla="*/ 164 h 788"/>
                <a:gd name="T6" fmla="*/ 640 w 690"/>
                <a:gd name="T7" fmla="*/ 99 h 788"/>
                <a:gd name="T8" fmla="*/ 672 w 690"/>
                <a:gd name="T9" fmla="*/ 66 h 788"/>
                <a:gd name="T10" fmla="*/ 689 w 690"/>
                <a:gd name="T11" fmla="*/ 33 h 788"/>
                <a:gd name="T12" fmla="*/ 665 w 690"/>
                <a:gd name="T13" fmla="*/ 8 h 788"/>
                <a:gd name="T14" fmla="*/ 82 w 690"/>
                <a:gd name="T15" fmla="*/ 0 h 788"/>
                <a:gd name="T16" fmla="*/ 25 w 690"/>
                <a:gd name="T17" fmla="*/ 8 h 788"/>
                <a:gd name="T18" fmla="*/ 0 w 690"/>
                <a:gd name="T19" fmla="*/ 33 h 788"/>
                <a:gd name="T20" fmla="*/ 17 w 690"/>
                <a:gd name="T21" fmla="*/ 66 h 788"/>
                <a:gd name="T22" fmla="*/ 115 w 690"/>
                <a:gd name="T23" fmla="*/ 164 h 788"/>
                <a:gd name="T24" fmla="*/ 246 w 690"/>
                <a:gd name="T25" fmla="*/ 295 h 788"/>
                <a:gd name="T26" fmla="*/ 279 w 690"/>
                <a:gd name="T27" fmla="*/ 328 h 788"/>
                <a:gd name="T28" fmla="*/ 303 w 690"/>
                <a:gd name="T29" fmla="*/ 369 h 788"/>
                <a:gd name="T30" fmla="*/ 303 w 690"/>
                <a:gd name="T31" fmla="*/ 418 h 788"/>
                <a:gd name="T32" fmla="*/ 246 w 690"/>
                <a:gd name="T33" fmla="*/ 492 h 788"/>
                <a:gd name="T34" fmla="*/ 181 w 690"/>
                <a:gd name="T35" fmla="*/ 558 h 788"/>
                <a:gd name="T36" fmla="*/ 115 w 690"/>
                <a:gd name="T37" fmla="*/ 623 h 788"/>
                <a:gd name="T38" fmla="*/ 50 w 690"/>
                <a:gd name="T39" fmla="*/ 689 h 788"/>
                <a:gd name="T40" fmla="*/ 17 w 690"/>
                <a:gd name="T41" fmla="*/ 722 h 788"/>
                <a:gd name="T42" fmla="*/ 0 w 690"/>
                <a:gd name="T43" fmla="*/ 754 h 788"/>
                <a:gd name="T44" fmla="*/ 25 w 690"/>
                <a:gd name="T45" fmla="*/ 778 h 788"/>
                <a:gd name="T46" fmla="*/ 607 w 690"/>
                <a:gd name="T47" fmla="*/ 787 h 788"/>
                <a:gd name="T48" fmla="*/ 665 w 690"/>
                <a:gd name="T49" fmla="*/ 778 h 788"/>
                <a:gd name="T50" fmla="*/ 689 w 690"/>
                <a:gd name="T51" fmla="*/ 754 h 788"/>
                <a:gd name="T52" fmla="*/ 672 w 690"/>
                <a:gd name="T53" fmla="*/ 722 h 788"/>
                <a:gd name="T54" fmla="*/ 607 w 690"/>
                <a:gd name="T55" fmla="*/ 656 h 788"/>
                <a:gd name="T56" fmla="*/ 476 w 690"/>
                <a:gd name="T57" fmla="*/ 525 h 788"/>
                <a:gd name="T58" fmla="*/ 410 w 690"/>
                <a:gd name="T59" fmla="*/ 460 h 788"/>
                <a:gd name="T60" fmla="*/ 385 w 690"/>
                <a:gd name="T61" fmla="*/ 418 h 788"/>
                <a:gd name="T62" fmla="*/ 385 w 690"/>
                <a:gd name="T63" fmla="*/ 369 h 788"/>
                <a:gd name="T64" fmla="*/ 410 w 690"/>
                <a:gd name="T65" fmla="*/ 32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788">
                  <a:moveTo>
                    <a:pt x="410" y="328"/>
                  </a:moveTo>
                  <a:lnTo>
                    <a:pt x="443" y="295"/>
                  </a:lnTo>
                  <a:lnTo>
                    <a:pt x="476" y="263"/>
                  </a:lnTo>
                  <a:lnTo>
                    <a:pt x="508" y="230"/>
                  </a:lnTo>
                  <a:lnTo>
                    <a:pt x="541" y="197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40" y="99"/>
                  </a:lnTo>
                  <a:lnTo>
                    <a:pt x="672" y="66"/>
                  </a:lnTo>
                  <a:lnTo>
                    <a:pt x="672" y="66"/>
                  </a:lnTo>
                  <a:cubicBezTo>
                    <a:pt x="683" y="55"/>
                    <a:pt x="689" y="44"/>
                    <a:pt x="689" y="33"/>
                  </a:cubicBezTo>
                  <a:lnTo>
                    <a:pt x="689" y="33"/>
                  </a:lnTo>
                  <a:cubicBezTo>
                    <a:pt x="689" y="23"/>
                    <a:pt x="681" y="14"/>
                    <a:pt x="665" y="8"/>
                  </a:cubicBezTo>
                  <a:lnTo>
                    <a:pt x="665" y="8"/>
                  </a:lnTo>
                  <a:cubicBezTo>
                    <a:pt x="648" y="3"/>
                    <a:pt x="629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1" y="0"/>
                    <a:pt x="41" y="3"/>
                    <a:pt x="25" y="8"/>
                  </a:cubicBezTo>
                  <a:lnTo>
                    <a:pt x="25" y="8"/>
                  </a:lnTo>
                  <a:cubicBezTo>
                    <a:pt x="9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6" y="55"/>
                    <a:pt x="17" y="66"/>
                  </a:cubicBezTo>
                  <a:lnTo>
                    <a:pt x="82" y="131"/>
                  </a:lnTo>
                  <a:lnTo>
                    <a:pt x="115" y="164"/>
                  </a:lnTo>
                  <a:lnTo>
                    <a:pt x="148" y="197"/>
                  </a:lnTo>
                  <a:lnTo>
                    <a:pt x="246" y="295"/>
                  </a:lnTo>
                  <a:lnTo>
                    <a:pt x="279" y="328"/>
                  </a:lnTo>
                  <a:lnTo>
                    <a:pt x="279" y="328"/>
                  </a:lnTo>
                  <a:cubicBezTo>
                    <a:pt x="291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9" y="386"/>
                    <a:pt x="309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91" y="448"/>
                    <a:pt x="279" y="460"/>
                  </a:cubicBezTo>
                  <a:lnTo>
                    <a:pt x="246" y="492"/>
                  </a:lnTo>
                  <a:lnTo>
                    <a:pt x="213" y="525"/>
                  </a:lnTo>
                  <a:lnTo>
                    <a:pt x="181" y="558"/>
                  </a:lnTo>
                  <a:lnTo>
                    <a:pt x="148" y="591"/>
                  </a:lnTo>
                  <a:lnTo>
                    <a:pt x="115" y="623"/>
                  </a:lnTo>
                  <a:lnTo>
                    <a:pt x="82" y="656"/>
                  </a:lnTo>
                  <a:lnTo>
                    <a:pt x="50" y="689"/>
                  </a:lnTo>
                  <a:lnTo>
                    <a:pt x="17" y="722"/>
                  </a:lnTo>
                  <a:lnTo>
                    <a:pt x="17" y="722"/>
                  </a:lnTo>
                  <a:cubicBezTo>
                    <a:pt x="6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9" y="773"/>
                    <a:pt x="25" y="778"/>
                  </a:cubicBezTo>
                  <a:lnTo>
                    <a:pt x="25" y="778"/>
                  </a:lnTo>
                  <a:cubicBezTo>
                    <a:pt x="41" y="784"/>
                    <a:pt x="61" y="787"/>
                    <a:pt x="82" y="787"/>
                  </a:cubicBezTo>
                  <a:lnTo>
                    <a:pt x="607" y="787"/>
                  </a:lnTo>
                  <a:lnTo>
                    <a:pt x="607" y="787"/>
                  </a:lnTo>
                  <a:cubicBezTo>
                    <a:pt x="629" y="787"/>
                    <a:pt x="648" y="784"/>
                    <a:pt x="665" y="778"/>
                  </a:cubicBezTo>
                  <a:lnTo>
                    <a:pt x="665" y="778"/>
                  </a:lnTo>
                  <a:cubicBezTo>
                    <a:pt x="681" y="773"/>
                    <a:pt x="689" y="765"/>
                    <a:pt x="689" y="754"/>
                  </a:cubicBezTo>
                  <a:lnTo>
                    <a:pt x="689" y="754"/>
                  </a:lnTo>
                  <a:cubicBezTo>
                    <a:pt x="689" y="743"/>
                    <a:pt x="683" y="732"/>
                    <a:pt x="672" y="722"/>
                  </a:cubicBezTo>
                  <a:lnTo>
                    <a:pt x="640" y="689"/>
                  </a:lnTo>
                  <a:lnTo>
                    <a:pt x="607" y="656"/>
                  </a:lnTo>
                  <a:lnTo>
                    <a:pt x="574" y="623"/>
                  </a:lnTo>
                  <a:lnTo>
                    <a:pt x="476" y="525"/>
                  </a:lnTo>
                  <a:lnTo>
                    <a:pt x="443" y="492"/>
                  </a:lnTo>
                  <a:lnTo>
                    <a:pt x="410" y="460"/>
                  </a:lnTo>
                  <a:lnTo>
                    <a:pt x="410" y="460"/>
                  </a:lnTo>
                  <a:cubicBezTo>
                    <a:pt x="399" y="448"/>
                    <a:pt x="391" y="435"/>
                    <a:pt x="385" y="418"/>
                  </a:cubicBezTo>
                  <a:lnTo>
                    <a:pt x="385" y="418"/>
                  </a:lnTo>
                  <a:cubicBezTo>
                    <a:pt x="380" y="402"/>
                    <a:pt x="380" y="386"/>
                    <a:pt x="385" y="369"/>
                  </a:cubicBezTo>
                  <a:lnTo>
                    <a:pt x="385" y="369"/>
                  </a:lnTo>
                  <a:cubicBezTo>
                    <a:pt x="391" y="352"/>
                    <a:pt x="399" y="339"/>
                    <a:pt x="410" y="32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43">
              <a:extLst>
                <a:ext uri="{FF2B5EF4-FFF2-40B4-BE49-F238E27FC236}">
                  <a16:creationId xmlns="" xmlns:a16="http://schemas.microsoft.com/office/drawing/2014/main" id="{D27D8003-ED31-7640-85D8-BBCA7CB10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75" y="2332038"/>
              <a:ext cx="187325" cy="187325"/>
            </a:xfrm>
            <a:custGeom>
              <a:avLst/>
              <a:gdLst>
                <a:gd name="T0" fmla="*/ 382 w 519"/>
                <a:gd name="T1" fmla="*/ 235 h 520"/>
                <a:gd name="T2" fmla="*/ 325 w 519"/>
                <a:gd name="T3" fmla="*/ 161 h 520"/>
                <a:gd name="T4" fmla="*/ 292 w 519"/>
                <a:gd name="T5" fmla="*/ 140 h 520"/>
                <a:gd name="T6" fmla="*/ 283 w 519"/>
                <a:gd name="T7" fmla="*/ 136 h 520"/>
                <a:gd name="T8" fmla="*/ 235 w 519"/>
                <a:gd name="T9" fmla="*/ 136 h 520"/>
                <a:gd name="T10" fmla="*/ 194 w 519"/>
                <a:gd name="T11" fmla="*/ 161 h 520"/>
                <a:gd name="T12" fmla="*/ 161 w 519"/>
                <a:gd name="T13" fmla="*/ 194 h 520"/>
                <a:gd name="T14" fmla="*/ 136 w 519"/>
                <a:gd name="T15" fmla="*/ 235 h 520"/>
                <a:gd name="T16" fmla="*/ 136 w 519"/>
                <a:gd name="T17" fmla="*/ 284 h 520"/>
                <a:gd name="T18" fmla="*/ 194 w 519"/>
                <a:gd name="T19" fmla="*/ 358 h 520"/>
                <a:gd name="T20" fmla="*/ 235 w 519"/>
                <a:gd name="T21" fmla="*/ 382 h 520"/>
                <a:gd name="T22" fmla="*/ 283 w 519"/>
                <a:gd name="T23" fmla="*/ 382 h 520"/>
                <a:gd name="T24" fmla="*/ 292 w 519"/>
                <a:gd name="T25" fmla="*/ 379 h 520"/>
                <a:gd name="T26" fmla="*/ 325 w 519"/>
                <a:gd name="T27" fmla="*/ 358 h 520"/>
                <a:gd name="T28" fmla="*/ 357 w 519"/>
                <a:gd name="T29" fmla="*/ 326 h 520"/>
                <a:gd name="T30" fmla="*/ 382 w 519"/>
                <a:gd name="T31" fmla="*/ 284 h 520"/>
                <a:gd name="T32" fmla="*/ 513 w 519"/>
                <a:gd name="T33" fmla="*/ 235 h 520"/>
                <a:gd name="T34" fmla="*/ 513 w 519"/>
                <a:gd name="T35" fmla="*/ 284 h 520"/>
                <a:gd name="T36" fmla="*/ 488 w 519"/>
                <a:gd name="T37" fmla="*/ 326 h 520"/>
                <a:gd name="T38" fmla="*/ 423 w 519"/>
                <a:gd name="T39" fmla="*/ 391 h 520"/>
                <a:gd name="T40" fmla="*/ 357 w 519"/>
                <a:gd name="T41" fmla="*/ 457 h 520"/>
                <a:gd name="T42" fmla="*/ 325 w 519"/>
                <a:gd name="T43" fmla="*/ 489 h 520"/>
                <a:gd name="T44" fmla="*/ 292 w 519"/>
                <a:gd name="T45" fmla="*/ 510 h 520"/>
                <a:gd name="T46" fmla="*/ 283 w 519"/>
                <a:gd name="T47" fmla="*/ 514 h 520"/>
                <a:gd name="T48" fmla="*/ 235 w 519"/>
                <a:gd name="T49" fmla="*/ 514 h 520"/>
                <a:gd name="T50" fmla="*/ 161 w 519"/>
                <a:gd name="T51" fmla="*/ 457 h 520"/>
                <a:gd name="T52" fmla="*/ 30 w 519"/>
                <a:gd name="T53" fmla="*/ 326 h 520"/>
                <a:gd name="T54" fmla="*/ 5 w 519"/>
                <a:gd name="T55" fmla="*/ 284 h 520"/>
                <a:gd name="T56" fmla="*/ 5 w 519"/>
                <a:gd name="T57" fmla="*/ 235 h 520"/>
                <a:gd name="T58" fmla="*/ 30 w 519"/>
                <a:gd name="T59" fmla="*/ 194 h 520"/>
                <a:gd name="T60" fmla="*/ 95 w 519"/>
                <a:gd name="T61" fmla="*/ 129 h 520"/>
                <a:gd name="T62" fmla="*/ 194 w 519"/>
                <a:gd name="T63" fmla="*/ 30 h 520"/>
                <a:gd name="T64" fmla="*/ 235 w 519"/>
                <a:gd name="T65" fmla="*/ 6 h 520"/>
                <a:gd name="T66" fmla="*/ 283 w 519"/>
                <a:gd name="T67" fmla="*/ 6 h 520"/>
                <a:gd name="T68" fmla="*/ 292 w 519"/>
                <a:gd name="T69" fmla="*/ 9 h 520"/>
                <a:gd name="T70" fmla="*/ 325 w 519"/>
                <a:gd name="T71" fmla="*/ 30 h 520"/>
                <a:gd name="T72" fmla="*/ 488 w 519"/>
                <a:gd name="T73" fmla="*/ 1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9" h="520">
                  <a:moveTo>
                    <a:pt x="382" y="235"/>
                  </a:moveTo>
                  <a:lnTo>
                    <a:pt x="382" y="235"/>
                  </a:lnTo>
                  <a:cubicBezTo>
                    <a:pt x="377" y="218"/>
                    <a:pt x="368" y="205"/>
                    <a:pt x="357" y="194"/>
                  </a:cubicBezTo>
                  <a:lnTo>
                    <a:pt x="325" y="161"/>
                  </a:lnTo>
                  <a:lnTo>
                    <a:pt x="325" y="161"/>
                  </a:lnTo>
                  <a:cubicBezTo>
                    <a:pt x="316" y="152"/>
                    <a:pt x="305" y="145"/>
                    <a:pt x="292" y="140"/>
                  </a:cubicBezTo>
                  <a:lnTo>
                    <a:pt x="292" y="140"/>
                  </a:lnTo>
                  <a:cubicBezTo>
                    <a:pt x="289" y="139"/>
                    <a:pt x="286" y="137"/>
                    <a:pt x="283" y="136"/>
                  </a:cubicBezTo>
                  <a:lnTo>
                    <a:pt x="283" y="136"/>
                  </a:lnTo>
                  <a:cubicBezTo>
                    <a:pt x="267" y="131"/>
                    <a:pt x="251" y="131"/>
                    <a:pt x="235" y="136"/>
                  </a:cubicBezTo>
                  <a:lnTo>
                    <a:pt x="235" y="136"/>
                  </a:lnTo>
                  <a:cubicBezTo>
                    <a:pt x="218" y="142"/>
                    <a:pt x="205" y="151"/>
                    <a:pt x="194" y="161"/>
                  </a:cubicBezTo>
                  <a:lnTo>
                    <a:pt x="161" y="194"/>
                  </a:lnTo>
                  <a:lnTo>
                    <a:pt x="161" y="194"/>
                  </a:lnTo>
                  <a:cubicBezTo>
                    <a:pt x="149" y="205"/>
                    <a:pt x="142" y="218"/>
                    <a:pt x="136" y="235"/>
                  </a:cubicBezTo>
                  <a:lnTo>
                    <a:pt x="136" y="235"/>
                  </a:lnTo>
                  <a:cubicBezTo>
                    <a:pt x="131" y="252"/>
                    <a:pt x="131" y="268"/>
                    <a:pt x="136" y="284"/>
                  </a:cubicBezTo>
                  <a:lnTo>
                    <a:pt x="136" y="284"/>
                  </a:lnTo>
                  <a:cubicBezTo>
                    <a:pt x="142" y="301"/>
                    <a:pt x="149" y="314"/>
                    <a:pt x="161" y="326"/>
                  </a:cubicBezTo>
                  <a:lnTo>
                    <a:pt x="194" y="358"/>
                  </a:lnTo>
                  <a:lnTo>
                    <a:pt x="194" y="358"/>
                  </a:lnTo>
                  <a:cubicBezTo>
                    <a:pt x="205" y="369"/>
                    <a:pt x="218" y="377"/>
                    <a:pt x="235" y="382"/>
                  </a:cubicBezTo>
                  <a:lnTo>
                    <a:pt x="235" y="382"/>
                  </a:lnTo>
                  <a:cubicBezTo>
                    <a:pt x="251" y="388"/>
                    <a:pt x="267" y="388"/>
                    <a:pt x="283" y="382"/>
                  </a:cubicBezTo>
                  <a:lnTo>
                    <a:pt x="283" y="382"/>
                  </a:lnTo>
                  <a:cubicBezTo>
                    <a:pt x="286" y="381"/>
                    <a:pt x="289" y="381"/>
                    <a:pt x="292" y="379"/>
                  </a:cubicBezTo>
                  <a:lnTo>
                    <a:pt x="292" y="379"/>
                  </a:lnTo>
                  <a:cubicBezTo>
                    <a:pt x="305" y="374"/>
                    <a:pt x="316" y="367"/>
                    <a:pt x="325" y="358"/>
                  </a:cubicBezTo>
                  <a:lnTo>
                    <a:pt x="357" y="326"/>
                  </a:lnTo>
                  <a:lnTo>
                    <a:pt x="357" y="326"/>
                  </a:lnTo>
                  <a:cubicBezTo>
                    <a:pt x="368" y="314"/>
                    <a:pt x="377" y="301"/>
                    <a:pt x="382" y="284"/>
                  </a:cubicBezTo>
                  <a:lnTo>
                    <a:pt x="382" y="284"/>
                  </a:lnTo>
                  <a:cubicBezTo>
                    <a:pt x="387" y="268"/>
                    <a:pt x="387" y="252"/>
                    <a:pt x="382" y="235"/>
                  </a:cubicBezTo>
                  <a:close/>
                  <a:moveTo>
                    <a:pt x="513" y="235"/>
                  </a:moveTo>
                  <a:lnTo>
                    <a:pt x="513" y="235"/>
                  </a:lnTo>
                  <a:cubicBezTo>
                    <a:pt x="518" y="252"/>
                    <a:pt x="518" y="268"/>
                    <a:pt x="513" y="284"/>
                  </a:cubicBezTo>
                  <a:lnTo>
                    <a:pt x="513" y="284"/>
                  </a:lnTo>
                  <a:cubicBezTo>
                    <a:pt x="508" y="301"/>
                    <a:pt x="499" y="314"/>
                    <a:pt x="488" y="326"/>
                  </a:cubicBezTo>
                  <a:lnTo>
                    <a:pt x="456" y="358"/>
                  </a:lnTo>
                  <a:lnTo>
                    <a:pt x="423" y="391"/>
                  </a:lnTo>
                  <a:lnTo>
                    <a:pt x="390" y="424"/>
                  </a:lnTo>
                  <a:lnTo>
                    <a:pt x="357" y="457"/>
                  </a:lnTo>
                  <a:lnTo>
                    <a:pt x="325" y="489"/>
                  </a:lnTo>
                  <a:lnTo>
                    <a:pt x="325" y="489"/>
                  </a:lnTo>
                  <a:cubicBezTo>
                    <a:pt x="316" y="498"/>
                    <a:pt x="305" y="505"/>
                    <a:pt x="292" y="510"/>
                  </a:cubicBezTo>
                  <a:lnTo>
                    <a:pt x="292" y="510"/>
                  </a:lnTo>
                  <a:cubicBezTo>
                    <a:pt x="289" y="512"/>
                    <a:pt x="286" y="513"/>
                    <a:pt x="283" y="514"/>
                  </a:cubicBezTo>
                  <a:lnTo>
                    <a:pt x="283" y="514"/>
                  </a:lnTo>
                  <a:cubicBezTo>
                    <a:pt x="267" y="519"/>
                    <a:pt x="251" y="519"/>
                    <a:pt x="235" y="514"/>
                  </a:cubicBezTo>
                  <a:lnTo>
                    <a:pt x="235" y="514"/>
                  </a:lnTo>
                  <a:cubicBezTo>
                    <a:pt x="218" y="508"/>
                    <a:pt x="205" y="500"/>
                    <a:pt x="194" y="489"/>
                  </a:cubicBezTo>
                  <a:lnTo>
                    <a:pt x="161" y="457"/>
                  </a:lnTo>
                  <a:lnTo>
                    <a:pt x="128" y="424"/>
                  </a:lnTo>
                  <a:lnTo>
                    <a:pt x="30" y="326"/>
                  </a:lnTo>
                  <a:lnTo>
                    <a:pt x="30" y="326"/>
                  </a:lnTo>
                  <a:cubicBezTo>
                    <a:pt x="19" y="314"/>
                    <a:pt x="10" y="301"/>
                    <a:pt x="5" y="284"/>
                  </a:cubicBezTo>
                  <a:lnTo>
                    <a:pt x="5" y="284"/>
                  </a:lnTo>
                  <a:cubicBezTo>
                    <a:pt x="0" y="268"/>
                    <a:pt x="0" y="252"/>
                    <a:pt x="5" y="235"/>
                  </a:cubicBezTo>
                  <a:lnTo>
                    <a:pt x="5" y="235"/>
                  </a:lnTo>
                  <a:cubicBezTo>
                    <a:pt x="10" y="218"/>
                    <a:pt x="19" y="205"/>
                    <a:pt x="30" y="194"/>
                  </a:cubicBezTo>
                  <a:lnTo>
                    <a:pt x="62" y="161"/>
                  </a:lnTo>
                  <a:lnTo>
                    <a:pt x="95" y="129"/>
                  </a:lnTo>
                  <a:lnTo>
                    <a:pt x="128" y="96"/>
                  </a:lnTo>
                  <a:lnTo>
                    <a:pt x="194" y="30"/>
                  </a:lnTo>
                  <a:lnTo>
                    <a:pt x="194" y="30"/>
                  </a:lnTo>
                  <a:cubicBezTo>
                    <a:pt x="205" y="20"/>
                    <a:pt x="218" y="11"/>
                    <a:pt x="235" y="6"/>
                  </a:cubicBezTo>
                  <a:lnTo>
                    <a:pt x="235" y="6"/>
                  </a:lnTo>
                  <a:cubicBezTo>
                    <a:pt x="251" y="0"/>
                    <a:pt x="267" y="0"/>
                    <a:pt x="283" y="6"/>
                  </a:cubicBezTo>
                  <a:lnTo>
                    <a:pt x="283" y="6"/>
                  </a:lnTo>
                  <a:cubicBezTo>
                    <a:pt x="286" y="7"/>
                    <a:pt x="289" y="8"/>
                    <a:pt x="292" y="9"/>
                  </a:cubicBezTo>
                  <a:lnTo>
                    <a:pt x="292" y="9"/>
                  </a:lnTo>
                  <a:cubicBezTo>
                    <a:pt x="305" y="14"/>
                    <a:pt x="316" y="21"/>
                    <a:pt x="325" y="30"/>
                  </a:cubicBezTo>
                  <a:lnTo>
                    <a:pt x="488" y="194"/>
                  </a:lnTo>
                  <a:lnTo>
                    <a:pt x="488" y="194"/>
                  </a:lnTo>
                  <a:cubicBezTo>
                    <a:pt x="499" y="205"/>
                    <a:pt x="508" y="218"/>
                    <a:pt x="513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346">
              <a:extLst>
                <a:ext uri="{FF2B5EF4-FFF2-40B4-BE49-F238E27FC236}">
                  <a16:creationId xmlns="" xmlns:a16="http://schemas.microsoft.com/office/drawing/2014/main" id="{3C37FD50-8918-8A49-B36E-EFF0FF58E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7325" y="2403475"/>
              <a:ext cx="46038" cy="46038"/>
            </a:xfrm>
            <a:custGeom>
              <a:avLst/>
              <a:gdLst>
                <a:gd name="T0" fmla="*/ 96 w 127"/>
                <a:gd name="T1" fmla="*/ 9 h 127"/>
                <a:gd name="T2" fmla="*/ 96 w 127"/>
                <a:gd name="T3" fmla="*/ 9 h 127"/>
                <a:gd name="T4" fmla="*/ 87 w 127"/>
                <a:gd name="T5" fmla="*/ 5 h 127"/>
                <a:gd name="T6" fmla="*/ 87 w 127"/>
                <a:gd name="T7" fmla="*/ 5 h 127"/>
                <a:gd name="T8" fmla="*/ 39 w 127"/>
                <a:gd name="T9" fmla="*/ 5 h 127"/>
                <a:gd name="T10" fmla="*/ 39 w 127"/>
                <a:gd name="T11" fmla="*/ 5 h 127"/>
                <a:gd name="T12" fmla="*/ 6 w 127"/>
                <a:gd name="T13" fmla="*/ 38 h 127"/>
                <a:gd name="T14" fmla="*/ 6 w 127"/>
                <a:gd name="T15" fmla="*/ 38 h 127"/>
                <a:gd name="T16" fmla="*/ 6 w 127"/>
                <a:gd name="T17" fmla="*/ 87 h 127"/>
                <a:gd name="T18" fmla="*/ 6 w 127"/>
                <a:gd name="T19" fmla="*/ 87 h 127"/>
                <a:gd name="T20" fmla="*/ 39 w 127"/>
                <a:gd name="T21" fmla="*/ 120 h 127"/>
                <a:gd name="T22" fmla="*/ 39 w 127"/>
                <a:gd name="T23" fmla="*/ 120 h 127"/>
                <a:gd name="T24" fmla="*/ 87 w 127"/>
                <a:gd name="T25" fmla="*/ 120 h 127"/>
                <a:gd name="T26" fmla="*/ 87 w 127"/>
                <a:gd name="T27" fmla="*/ 120 h 127"/>
                <a:gd name="T28" fmla="*/ 96 w 127"/>
                <a:gd name="T29" fmla="*/ 116 h 127"/>
                <a:gd name="T30" fmla="*/ 96 w 127"/>
                <a:gd name="T31" fmla="*/ 116 h 127"/>
                <a:gd name="T32" fmla="*/ 120 w 127"/>
                <a:gd name="T33" fmla="*/ 87 h 127"/>
                <a:gd name="T34" fmla="*/ 120 w 127"/>
                <a:gd name="T35" fmla="*/ 87 h 127"/>
                <a:gd name="T36" fmla="*/ 120 w 127"/>
                <a:gd name="T37" fmla="*/ 38 h 127"/>
                <a:gd name="T38" fmla="*/ 120 w 127"/>
                <a:gd name="T39" fmla="*/ 38 h 127"/>
                <a:gd name="T40" fmla="*/ 96 w 127"/>
                <a:gd name="T41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96" y="9"/>
                  </a:moveTo>
                  <a:lnTo>
                    <a:pt x="96" y="9"/>
                  </a:lnTo>
                  <a:cubicBezTo>
                    <a:pt x="93" y="8"/>
                    <a:pt x="90" y="6"/>
                    <a:pt x="87" y="5"/>
                  </a:cubicBezTo>
                  <a:lnTo>
                    <a:pt x="87" y="5"/>
                  </a:lnTo>
                  <a:cubicBezTo>
                    <a:pt x="71" y="0"/>
                    <a:pt x="55" y="0"/>
                    <a:pt x="39" y="5"/>
                  </a:cubicBezTo>
                  <a:lnTo>
                    <a:pt x="39" y="5"/>
                  </a:lnTo>
                  <a:cubicBezTo>
                    <a:pt x="22" y="10"/>
                    <a:pt x="11" y="21"/>
                    <a:pt x="6" y="38"/>
                  </a:cubicBezTo>
                  <a:lnTo>
                    <a:pt x="6" y="38"/>
                  </a:lnTo>
                  <a:cubicBezTo>
                    <a:pt x="0" y="55"/>
                    <a:pt x="0" y="71"/>
                    <a:pt x="6" y="87"/>
                  </a:cubicBezTo>
                  <a:lnTo>
                    <a:pt x="6" y="87"/>
                  </a:lnTo>
                  <a:cubicBezTo>
                    <a:pt x="11" y="104"/>
                    <a:pt x="22" y="114"/>
                    <a:pt x="39" y="120"/>
                  </a:cubicBezTo>
                  <a:lnTo>
                    <a:pt x="39" y="120"/>
                  </a:lnTo>
                  <a:cubicBezTo>
                    <a:pt x="55" y="126"/>
                    <a:pt x="71" y="126"/>
                    <a:pt x="87" y="120"/>
                  </a:cubicBezTo>
                  <a:lnTo>
                    <a:pt x="87" y="120"/>
                  </a:lnTo>
                  <a:cubicBezTo>
                    <a:pt x="90" y="119"/>
                    <a:pt x="93" y="118"/>
                    <a:pt x="96" y="116"/>
                  </a:cubicBezTo>
                  <a:lnTo>
                    <a:pt x="96" y="116"/>
                  </a:lnTo>
                  <a:cubicBezTo>
                    <a:pt x="108" y="110"/>
                    <a:pt x="116" y="101"/>
                    <a:pt x="120" y="87"/>
                  </a:cubicBezTo>
                  <a:lnTo>
                    <a:pt x="120" y="87"/>
                  </a:lnTo>
                  <a:cubicBezTo>
                    <a:pt x="126" y="71"/>
                    <a:pt x="126" y="55"/>
                    <a:pt x="120" y="38"/>
                  </a:cubicBezTo>
                  <a:lnTo>
                    <a:pt x="120" y="38"/>
                  </a:lnTo>
                  <a:cubicBezTo>
                    <a:pt x="116" y="25"/>
                    <a:pt x="108" y="15"/>
                    <a:pt x="96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349">
              <a:extLst>
                <a:ext uri="{FF2B5EF4-FFF2-40B4-BE49-F238E27FC236}">
                  <a16:creationId xmlns="" xmlns:a16="http://schemas.microsoft.com/office/drawing/2014/main" id="{F4A76ED1-F30F-D64E-B3A7-92A186AB4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038" y="2573338"/>
              <a:ext cx="247650" cy="136525"/>
            </a:xfrm>
            <a:custGeom>
              <a:avLst/>
              <a:gdLst>
                <a:gd name="T0" fmla="*/ 664 w 689"/>
                <a:gd name="T1" fmla="*/ 369 h 379"/>
                <a:gd name="T2" fmla="*/ 664 w 689"/>
                <a:gd name="T3" fmla="*/ 369 h 379"/>
                <a:gd name="T4" fmla="*/ 688 w 689"/>
                <a:gd name="T5" fmla="*/ 344 h 379"/>
                <a:gd name="T6" fmla="*/ 688 w 689"/>
                <a:gd name="T7" fmla="*/ 344 h 379"/>
                <a:gd name="T8" fmla="*/ 673 w 689"/>
                <a:gd name="T9" fmla="*/ 312 h 379"/>
                <a:gd name="T10" fmla="*/ 639 w 689"/>
                <a:gd name="T11" fmla="*/ 279 h 379"/>
                <a:gd name="T12" fmla="*/ 607 w 689"/>
                <a:gd name="T13" fmla="*/ 246 h 379"/>
                <a:gd name="T14" fmla="*/ 574 w 689"/>
                <a:gd name="T15" fmla="*/ 214 h 379"/>
                <a:gd name="T16" fmla="*/ 541 w 689"/>
                <a:gd name="T17" fmla="*/ 180 h 379"/>
                <a:gd name="T18" fmla="*/ 509 w 689"/>
                <a:gd name="T19" fmla="*/ 148 h 379"/>
                <a:gd name="T20" fmla="*/ 475 w 689"/>
                <a:gd name="T21" fmla="*/ 115 h 379"/>
                <a:gd name="T22" fmla="*/ 443 w 689"/>
                <a:gd name="T23" fmla="*/ 82 h 379"/>
                <a:gd name="T24" fmla="*/ 410 w 689"/>
                <a:gd name="T25" fmla="*/ 50 h 379"/>
                <a:gd name="T26" fmla="*/ 377 w 689"/>
                <a:gd name="T27" fmla="*/ 16 h 379"/>
                <a:gd name="T28" fmla="*/ 377 w 689"/>
                <a:gd name="T29" fmla="*/ 16 h 379"/>
                <a:gd name="T30" fmla="*/ 345 w 689"/>
                <a:gd name="T31" fmla="*/ 0 h 379"/>
                <a:gd name="T32" fmla="*/ 345 w 689"/>
                <a:gd name="T33" fmla="*/ 0 h 379"/>
                <a:gd name="T34" fmla="*/ 311 w 689"/>
                <a:gd name="T35" fmla="*/ 16 h 379"/>
                <a:gd name="T36" fmla="*/ 279 w 689"/>
                <a:gd name="T37" fmla="*/ 50 h 379"/>
                <a:gd name="T38" fmla="*/ 246 w 689"/>
                <a:gd name="T39" fmla="*/ 82 h 379"/>
                <a:gd name="T40" fmla="*/ 213 w 689"/>
                <a:gd name="T41" fmla="*/ 115 h 379"/>
                <a:gd name="T42" fmla="*/ 180 w 689"/>
                <a:gd name="T43" fmla="*/ 148 h 379"/>
                <a:gd name="T44" fmla="*/ 148 w 689"/>
                <a:gd name="T45" fmla="*/ 180 h 379"/>
                <a:gd name="T46" fmla="*/ 115 w 689"/>
                <a:gd name="T47" fmla="*/ 214 h 379"/>
                <a:gd name="T48" fmla="*/ 82 w 689"/>
                <a:gd name="T49" fmla="*/ 246 h 379"/>
                <a:gd name="T50" fmla="*/ 49 w 689"/>
                <a:gd name="T51" fmla="*/ 279 h 379"/>
                <a:gd name="T52" fmla="*/ 17 w 689"/>
                <a:gd name="T53" fmla="*/ 312 h 379"/>
                <a:gd name="T54" fmla="*/ 17 w 689"/>
                <a:gd name="T55" fmla="*/ 312 h 379"/>
                <a:gd name="T56" fmla="*/ 0 w 689"/>
                <a:gd name="T57" fmla="*/ 344 h 379"/>
                <a:gd name="T58" fmla="*/ 0 w 689"/>
                <a:gd name="T59" fmla="*/ 344 h 379"/>
                <a:gd name="T60" fmla="*/ 25 w 689"/>
                <a:gd name="T61" fmla="*/ 369 h 379"/>
                <a:gd name="T62" fmla="*/ 25 w 689"/>
                <a:gd name="T63" fmla="*/ 369 h 379"/>
                <a:gd name="T64" fmla="*/ 82 w 689"/>
                <a:gd name="T65" fmla="*/ 378 h 379"/>
                <a:gd name="T66" fmla="*/ 607 w 689"/>
                <a:gd name="T67" fmla="*/ 378 h 379"/>
                <a:gd name="T68" fmla="*/ 607 w 689"/>
                <a:gd name="T69" fmla="*/ 378 h 379"/>
                <a:gd name="T70" fmla="*/ 664 w 689"/>
                <a:gd name="T71" fmla="*/ 36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64" y="369"/>
                  </a:moveTo>
                  <a:lnTo>
                    <a:pt x="664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3" y="312"/>
                  </a:cubicBezTo>
                  <a:lnTo>
                    <a:pt x="639" y="279"/>
                  </a:lnTo>
                  <a:lnTo>
                    <a:pt x="607" y="246"/>
                  </a:lnTo>
                  <a:lnTo>
                    <a:pt x="574" y="214"/>
                  </a:lnTo>
                  <a:lnTo>
                    <a:pt x="541" y="180"/>
                  </a:lnTo>
                  <a:lnTo>
                    <a:pt x="509" y="148"/>
                  </a:lnTo>
                  <a:lnTo>
                    <a:pt x="475" y="115"/>
                  </a:lnTo>
                  <a:lnTo>
                    <a:pt x="443" y="82"/>
                  </a:lnTo>
                  <a:lnTo>
                    <a:pt x="410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6" y="0"/>
                    <a:pt x="345" y="0"/>
                  </a:cubicBezTo>
                  <a:lnTo>
                    <a:pt x="345" y="0"/>
                  </a:lnTo>
                  <a:cubicBezTo>
                    <a:pt x="333" y="0"/>
                    <a:pt x="323" y="6"/>
                    <a:pt x="311" y="16"/>
                  </a:cubicBezTo>
                  <a:lnTo>
                    <a:pt x="279" y="50"/>
                  </a:lnTo>
                  <a:lnTo>
                    <a:pt x="246" y="82"/>
                  </a:lnTo>
                  <a:lnTo>
                    <a:pt x="213" y="115"/>
                  </a:lnTo>
                  <a:lnTo>
                    <a:pt x="180" y="148"/>
                  </a:lnTo>
                  <a:lnTo>
                    <a:pt x="148" y="180"/>
                  </a:lnTo>
                  <a:lnTo>
                    <a:pt x="115" y="214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7" y="312"/>
                  </a:lnTo>
                  <a:lnTo>
                    <a:pt x="17" y="312"/>
                  </a:lnTo>
                  <a:cubicBezTo>
                    <a:pt x="6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5" y="369"/>
                  </a:cubicBezTo>
                  <a:lnTo>
                    <a:pt x="25" y="369"/>
                  </a:lnTo>
                  <a:cubicBezTo>
                    <a:pt x="41" y="375"/>
                    <a:pt x="61" y="378"/>
                    <a:pt x="82" y="378"/>
                  </a:cubicBezTo>
                  <a:lnTo>
                    <a:pt x="607" y="378"/>
                  </a:lnTo>
                  <a:lnTo>
                    <a:pt x="607" y="378"/>
                  </a:lnTo>
                  <a:cubicBezTo>
                    <a:pt x="629" y="378"/>
                    <a:pt x="648" y="375"/>
                    <a:pt x="664" y="3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350">
              <a:extLst>
                <a:ext uri="{FF2B5EF4-FFF2-40B4-BE49-F238E27FC236}">
                  <a16:creationId xmlns="" xmlns:a16="http://schemas.microsoft.com/office/drawing/2014/main" id="{BF78FC60-6F90-1A41-8B07-878C03D3D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000" y="2573338"/>
              <a:ext cx="247650" cy="136525"/>
            </a:xfrm>
            <a:custGeom>
              <a:avLst/>
              <a:gdLst>
                <a:gd name="T0" fmla="*/ 639 w 690"/>
                <a:gd name="T1" fmla="*/ 279 h 379"/>
                <a:gd name="T2" fmla="*/ 606 w 690"/>
                <a:gd name="T3" fmla="*/ 246 h 379"/>
                <a:gd name="T4" fmla="*/ 574 w 690"/>
                <a:gd name="T5" fmla="*/ 213 h 379"/>
                <a:gd name="T6" fmla="*/ 541 w 690"/>
                <a:gd name="T7" fmla="*/ 180 h 379"/>
                <a:gd name="T8" fmla="*/ 508 w 690"/>
                <a:gd name="T9" fmla="*/ 148 h 379"/>
                <a:gd name="T10" fmla="*/ 475 w 690"/>
                <a:gd name="T11" fmla="*/ 115 h 379"/>
                <a:gd name="T12" fmla="*/ 443 w 690"/>
                <a:gd name="T13" fmla="*/ 82 h 379"/>
                <a:gd name="T14" fmla="*/ 410 w 690"/>
                <a:gd name="T15" fmla="*/ 50 h 379"/>
                <a:gd name="T16" fmla="*/ 378 w 690"/>
                <a:gd name="T17" fmla="*/ 16 h 379"/>
                <a:gd name="T18" fmla="*/ 378 w 690"/>
                <a:gd name="T19" fmla="*/ 16 h 379"/>
                <a:gd name="T20" fmla="*/ 344 w 690"/>
                <a:gd name="T21" fmla="*/ 0 h 379"/>
                <a:gd name="T22" fmla="*/ 344 w 690"/>
                <a:gd name="T23" fmla="*/ 0 h 379"/>
                <a:gd name="T24" fmla="*/ 312 w 690"/>
                <a:gd name="T25" fmla="*/ 16 h 379"/>
                <a:gd name="T26" fmla="*/ 279 w 690"/>
                <a:gd name="T27" fmla="*/ 50 h 379"/>
                <a:gd name="T28" fmla="*/ 246 w 690"/>
                <a:gd name="T29" fmla="*/ 82 h 379"/>
                <a:gd name="T30" fmla="*/ 214 w 690"/>
                <a:gd name="T31" fmla="*/ 115 h 379"/>
                <a:gd name="T32" fmla="*/ 181 w 690"/>
                <a:gd name="T33" fmla="*/ 148 h 379"/>
                <a:gd name="T34" fmla="*/ 148 w 690"/>
                <a:gd name="T35" fmla="*/ 180 h 379"/>
                <a:gd name="T36" fmla="*/ 115 w 690"/>
                <a:gd name="T37" fmla="*/ 213 h 379"/>
                <a:gd name="T38" fmla="*/ 82 w 690"/>
                <a:gd name="T39" fmla="*/ 246 h 379"/>
                <a:gd name="T40" fmla="*/ 49 w 690"/>
                <a:gd name="T41" fmla="*/ 279 h 379"/>
                <a:gd name="T42" fmla="*/ 17 w 690"/>
                <a:gd name="T43" fmla="*/ 312 h 379"/>
                <a:gd name="T44" fmla="*/ 17 w 690"/>
                <a:gd name="T45" fmla="*/ 312 h 379"/>
                <a:gd name="T46" fmla="*/ 0 w 690"/>
                <a:gd name="T47" fmla="*/ 344 h 379"/>
                <a:gd name="T48" fmla="*/ 0 w 690"/>
                <a:gd name="T49" fmla="*/ 344 h 379"/>
                <a:gd name="T50" fmla="*/ 25 w 690"/>
                <a:gd name="T51" fmla="*/ 369 h 379"/>
                <a:gd name="T52" fmla="*/ 25 w 690"/>
                <a:gd name="T53" fmla="*/ 369 h 379"/>
                <a:gd name="T54" fmla="*/ 82 w 690"/>
                <a:gd name="T55" fmla="*/ 378 h 379"/>
                <a:gd name="T56" fmla="*/ 606 w 690"/>
                <a:gd name="T57" fmla="*/ 378 h 379"/>
                <a:gd name="T58" fmla="*/ 606 w 690"/>
                <a:gd name="T59" fmla="*/ 378 h 379"/>
                <a:gd name="T60" fmla="*/ 664 w 690"/>
                <a:gd name="T61" fmla="*/ 369 h 379"/>
                <a:gd name="T62" fmla="*/ 664 w 690"/>
                <a:gd name="T63" fmla="*/ 369 h 379"/>
                <a:gd name="T64" fmla="*/ 689 w 690"/>
                <a:gd name="T65" fmla="*/ 344 h 379"/>
                <a:gd name="T66" fmla="*/ 689 w 690"/>
                <a:gd name="T67" fmla="*/ 344 h 379"/>
                <a:gd name="T68" fmla="*/ 672 w 690"/>
                <a:gd name="T69" fmla="*/ 312 h 379"/>
                <a:gd name="T70" fmla="*/ 639 w 690"/>
                <a:gd name="T71" fmla="*/ 2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0" h="379">
                  <a:moveTo>
                    <a:pt x="639" y="279"/>
                  </a:moveTo>
                  <a:lnTo>
                    <a:pt x="606" y="246"/>
                  </a:lnTo>
                  <a:lnTo>
                    <a:pt x="574" y="213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3" y="82"/>
                  </a:lnTo>
                  <a:lnTo>
                    <a:pt x="410" y="50"/>
                  </a:lnTo>
                  <a:lnTo>
                    <a:pt x="378" y="16"/>
                  </a:lnTo>
                  <a:lnTo>
                    <a:pt x="378" y="16"/>
                  </a:lnTo>
                  <a:cubicBezTo>
                    <a:pt x="366" y="6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6"/>
                    <a:pt x="312" y="16"/>
                  </a:cubicBezTo>
                  <a:lnTo>
                    <a:pt x="279" y="50"/>
                  </a:lnTo>
                  <a:lnTo>
                    <a:pt x="246" y="82"/>
                  </a:lnTo>
                  <a:lnTo>
                    <a:pt x="214" y="115"/>
                  </a:lnTo>
                  <a:lnTo>
                    <a:pt x="181" y="148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7" y="312"/>
                  </a:lnTo>
                  <a:lnTo>
                    <a:pt x="17" y="312"/>
                  </a:lnTo>
                  <a:cubicBezTo>
                    <a:pt x="6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9" y="364"/>
                    <a:pt x="25" y="369"/>
                  </a:cubicBezTo>
                  <a:lnTo>
                    <a:pt x="25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6" y="378"/>
                  </a:lnTo>
                  <a:lnTo>
                    <a:pt x="606" y="378"/>
                  </a:lnTo>
                  <a:cubicBezTo>
                    <a:pt x="628" y="378"/>
                    <a:pt x="647" y="375"/>
                    <a:pt x="664" y="369"/>
                  </a:cubicBezTo>
                  <a:lnTo>
                    <a:pt x="664" y="369"/>
                  </a:lnTo>
                  <a:cubicBezTo>
                    <a:pt x="681" y="364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4"/>
                    <a:pt x="684" y="323"/>
                    <a:pt x="672" y="312"/>
                  </a:cubicBezTo>
                  <a:lnTo>
                    <a:pt x="639" y="27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351">
              <a:extLst>
                <a:ext uri="{FF2B5EF4-FFF2-40B4-BE49-F238E27FC236}">
                  <a16:creationId xmlns="" xmlns:a16="http://schemas.microsoft.com/office/drawing/2014/main" id="{206A1C8E-B1D6-E342-B028-2FCE8CB9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2714625"/>
              <a:ext cx="247650" cy="136525"/>
            </a:xfrm>
            <a:custGeom>
              <a:avLst/>
              <a:gdLst>
                <a:gd name="T0" fmla="*/ 663 w 689"/>
                <a:gd name="T1" fmla="*/ 368 h 378"/>
                <a:gd name="T2" fmla="*/ 663 w 689"/>
                <a:gd name="T3" fmla="*/ 368 h 378"/>
                <a:gd name="T4" fmla="*/ 688 w 689"/>
                <a:gd name="T5" fmla="*/ 344 h 378"/>
                <a:gd name="T6" fmla="*/ 688 w 689"/>
                <a:gd name="T7" fmla="*/ 344 h 378"/>
                <a:gd name="T8" fmla="*/ 672 w 689"/>
                <a:gd name="T9" fmla="*/ 311 h 378"/>
                <a:gd name="T10" fmla="*/ 639 w 689"/>
                <a:gd name="T11" fmla="*/ 278 h 378"/>
                <a:gd name="T12" fmla="*/ 606 w 689"/>
                <a:gd name="T13" fmla="*/ 246 h 378"/>
                <a:gd name="T14" fmla="*/ 573 w 689"/>
                <a:gd name="T15" fmla="*/ 213 h 378"/>
                <a:gd name="T16" fmla="*/ 541 w 689"/>
                <a:gd name="T17" fmla="*/ 180 h 378"/>
                <a:gd name="T18" fmla="*/ 508 w 689"/>
                <a:gd name="T19" fmla="*/ 147 h 378"/>
                <a:gd name="T20" fmla="*/ 475 w 689"/>
                <a:gd name="T21" fmla="*/ 114 h 378"/>
                <a:gd name="T22" fmla="*/ 443 w 689"/>
                <a:gd name="T23" fmla="*/ 82 h 378"/>
                <a:gd name="T24" fmla="*/ 409 w 689"/>
                <a:gd name="T25" fmla="*/ 49 h 378"/>
                <a:gd name="T26" fmla="*/ 377 w 689"/>
                <a:gd name="T27" fmla="*/ 16 h 378"/>
                <a:gd name="T28" fmla="*/ 377 w 689"/>
                <a:gd name="T29" fmla="*/ 16 h 378"/>
                <a:gd name="T30" fmla="*/ 344 w 689"/>
                <a:gd name="T31" fmla="*/ 0 h 378"/>
                <a:gd name="T32" fmla="*/ 344 w 689"/>
                <a:gd name="T33" fmla="*/ 0 h 378"/>
                <a:gd name="T34" fmla="*/ 311 w 689"/>
                <a:gd name="T35" fmla="*/ 16 h 378"/>
                <a:gd name="T36" fmla="*/ 279 w 689"/>
                <a:gd name="T37" fmla="*/ 49 h 378"/>
                <a:gd name="T38" fmla="*/ 245 w 689"/>
                <a:gd name="T39" fmla="*/ 82 h 378"/>
                <a:gd name="T40" fmla="*/ 147 w 689"/>
                <a:gd name="T41" fmla="*/ 180 h 378"/>
                <a:gd name="T42" fmla="*/ 115 w 689"/>
                <a:gd name="T43" fmla="*/ 213 h 378"/>
                <a:gd name="T44" fmla="*/ 81 w 689"/>
                <a:gd name="T45" fmla="*/ 246 h 378"/>
                <a:gd name="T46" fmla="*/ 16 w 689"/>
                <a:gd name="T47" fmla="*/ 311 h 378"/>
                <a:gd name="T48" fmla="*/ 16 w 689"/>
                <a:gd name="T49" fmla="*/ 311 h 378"/>
                <a:gd name="T50" fmla="*/ 0 w 689"/>
                <a:gd name="T51" fmla="*/ 344 h 378"/>
                <a:gd name="T52" fmla="*/ 0 w 689"/>
                <a:gd name="T53" fmla="*/ 344 h 378"/>
                <a:gd name="T54" fmla="*/ 25 w 689"/>
                <a:gd name="T55" fmla="*/ 368 h 378"/>
                <a:gd name="T56" fmla="*/ 25 w 689"/>
                <a:gd name="T57" fmla="*/ 368 h 378"/>
                <a:gd name="T58" fmla="*/ 81 w 689"/>
                <a:gd name="T59" fmla="*/ 377 h 378"/>
                <a:gd name="T60" fmla="*/ 606 w 689"/>
                <a:gd name="T61" fmla="*/ 377 h 378"/>
                <a:gd name="T62" fmla="*/ 606 w 689"/>
                <a:gd name="T63" fmla="*/ 377 h 378"/>
                <a:gd name="T64" fmla="*/ 663 w 689"/>
                <a:gd name="T65" fmla="*/ 36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9" h="378">
                  <a:moveTo>
                    <a:pt x="663" y="368"/>
                  </a:moveTo>
                  <a:lnTo>
                    <a:pt x="663" y="368"/>
                  </a:lnTo>
                  <a:cubicBezTo>
                    <a:pt x="680" y="363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3"/>
                    <a:pt x="683" y="322"/>
                    <a:pt x="672" y="311"/>
                  </a:cubicBezTo>
                  <a:lnTo>
                    <a:pt x="639" y="278"/>
                  </a:lnTo>
                  <a:lnTo>
                    <a:pt x="606" y="246"/>
                  </a:lnTo>
                  <a:lnTo>
                    <a:pt x="573" y="213"/>
                  </a:lnTo>
                  <a:lnTo>
                    <a:pt x="541" y="180"/>
                  </a:lnTo>
                  <a:lnTo>
                    <a:pt x="508" y="147"/>
                  </a:lnTo>
                  <a:lnTo>
                    <a:pt x="475" y="114"/>
                  </a:lnTo>
                  <a:lnTo>
                    <a:pt x="443" y="82"/>
                  </a:lnTo>
                  <a:lnTo>
                    <a:pt x="409" y="49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5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5"/>
                    <a:pt x="311" y="16"/>
                  </a:cubicBezTo>
                  <a:lnTo>
                    <a:pt x="279" y="49"/>
                  </a:lnTo>
                  <a:lnTo>
                    <a:pt x="245" y="82"/>
                  </a:lnTo>
                  <a:lnTo>
                    <a:pt x="147" y="180"/>
                  </a:lnTo>
                  <a:lnTo>
                    <a:pt x="115" y="213"/>
                  </a:lnTo>
                  <a:lnTo>
                    <a:pt x="81" y="246"/>
                  </a:lnTo>
                  <a:lnTo>
                    <a:pt x="16" y="311"/>
                  </a:lnTo>
                  <a:lnTo>
                    <a:pt x="16" y="311"/>
                  </a:lnTo>
                  <a:cubicBezTo>
                    <a:pt x="5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3"/>
                    <a:pt x="25" y="368"/>
                  </a:cubicBezTo>
                  <a:lnTo>
                    <a:pt x="25" y="368"/>
                  </a:lnTo>
                  <a:cubicBezTo>
                    <a:pt x="41" y="374"/>
                    <a:pt x="60" y="377"/>
                    <a:pt x="81" y="377"/>
                  </a:cubicBezTo>
                  <a:lnTo>
                    <a:pt x="606" y="377"/>
                  </a:lnTo>
                  <a:lnTo>
                    <a:pt x="606" y="377"/>
                  </a:lnTo>
                  <a:cubicBezTo>
                    <a:pt x="628" y="377"/>
                    <a:pt x="647" y="374"/>
                    <a:pt x="663" y="3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352">
              <a:extLst>
                <a:ext uri="{FF2B5EF4-FFF2-40B4-BE49-F238E27FC236}">
                  <a16:creationId xmlns="" xmlns:a16="http://schemas.microsoft.com/office/drawing/2014/main" id="{08AC7AD6-AF19-6B4D-A38D-CAA38FEDA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713" y="2714625"/>
              <a:ext cx="247650" cy="136525"/>
            </a:xfrm>
            <a:custGeom>
              <a:avLst/>
              <a:gdLst>
                <a:gd name="T0" fmla="*/ 377 w 689"/>
                <a:gd name="T1" fmla="*/ 16 h 378"/>
                <a:gd name="T2" fmla="*/ 377 w 689"/>
                <a:gd name="T3" fmla="*/ 16 h 378"/>
                <a:gd name="T4" fmla="*/ 344 w 689"/>
                <a:gd name="T5" fmla="*/ 0 h 378"/>
                <a:gd name="T6" fmla="*/ 344 w 689"/>
                <a:gd name="T7" fmla="*/ 0 h 378"/>
                <a:gd name="T8" fmla="*/ 311 w 689"/>
                <a:gd name="T9" fmla="*/ 16 h 378"/>
                <a:gd name="T10" fmla="*/ 278 w 689"/>
                <a:gd name="T11" fmla="*/ 49 h 378"/>
                <a:gd name="T12" fmla="*/ 246 w 689"/>
                <a:gd name="T13" fmla="*/ 82 h 378"/>
                <a:gd name="T14" fmla="*/ 213 w 689"/>
                <a:gd name="T15" fmla="*/ 114 h 378"/>
                <a:gd name="T16" fmla="*/ 180 w 689"/>
                <a:gd name="T17" fmla="*/ 147 h 378"/>
                <a:gd name="T18" fmla="*/ 147 w 689"/>
                <a:gd name="T19" fmla="*/ 180 h 378"/>
                <a:gd name="T20" fmla="*/ 115 w 689"/>
                <a:gd name="T21" fmla="*/ 213 h 378"/>
                <a:gd name="T22" fmla="*/ 82 w 689"/>
                <a:gd name="T23" fmla="*/ 246 h 378"/>
                <a:gd name="T24" fmla="*/ 49 w 689"/>
                <a:gd name="T25" fmla="*/ 278 h 378"/>
                <a:gd name="T26" fmla="*/ 16 w 689"/>
                <a:gd name="T27" fmla="*/ 311 h 378"/>
                <a:gd name="T28" fmla="*/ 16 w 689"/>
                <a:gd name="T29" fmla="*/ 311 h 378"/>
                <a:gd name="T30" fmla="*/ 0 w 689"/>
                <a:gd name="T31" fmla="*/ 344 h 378"/>
                <a:gd name="T32" fmla="*/ 0 w 689"/>
                <a:gd name="T33" fmla="*/ 344 h 378"/>
                <a:gd name="T34" fmla="*/ 25 w 689"/>
                <a:gd name="T35" fmla="*/ 368 h 378"/>
                <a:gd name="T36" fmla="*/ 25 w 689"/>
                <a:gd name="T37" fmla="*/ 368 h 378"/>
                <a:gd name="T38" fmla="*/ 82 w 689"/>
                <a:gd name="T39" fmla="*/ 377 h 378"/>
                <a:gd name="T40" fmla="*/ 607 w 689"/>
                <a:gd name="T41" fmla="*/ 377 h 378"/>
                <a:gd name="T42" fmla="*/ 607 w 689"/>
                <a:gd name="T43" fmla="*/ 377 h 378"/>
                <a:gd name="T44" fmla="*/ 664 w 689"/>
                <a:gd name="T45" fmla="*/ 368 h 378"/>
                <a:gd name="T46" fmla="*/ 664 w 689"/>
                <a:gd name="T47" fmla="*/ 368 h 378"/>
                <a:gd name="T48" fmla="*/ 688 w 689"/>
                <a:gd name="T49" fmla="*/ 344 h 378"/>
                <a:gd name="T50" fmla="*/ 688 w 689"/>
                <a:gd name="T51" fmla="*/ 344 h 378"/>
                <a:gd name="T52" fmla="*/ 672 w 689"/>
                <a:gd name="T53" fmla="*/ 311 h 378"/>
                <a:gd name="T54" fmla="*/ 377 w 689"/>
                <a:gd name="T55" fmla="*/ 1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9" h="378">
                  <a:moveTo>
                    <a:pt x="377" y="16"/>
                  </a:moveTo>
                  <a:lnTo>
                    <a:pt x="377" y="16"/>
                  </a:lnTo>
                  <a:cubicBezTo>
                    <a:pt x="366" y="5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5"/>
                    <a:pt x="311" y="16"/>
                  </a:cubicBezTo>
                  <a:lnTo>
                    <a:pt x="278" y="49"/>
                  </a:lnTo>
                  <a:lnTo>
                    <a:pt x="246" y="82"/>
                  </a:lnTo>
                  <a:lnTo>
                    <a:pt x="213" y="114"/>
                  </a:lnTo>
                  <a:lnTo>
                    <a:pt x="180" y="147"/>
                  </a:lnTo>
                  <a:lnTo>
                    <a:pt x="147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49" y="278"/>
                  </a:lnTo>
                  <a:lnTo>
                    <a:pt x="16" y="311"/>
                  </a:lnTo>
                  <a:lnTo>
                    <a:pt x="16" y="311"/>
                  </a:lnTo>
                  <a:cubicBezTo>
                    <a:pt x="6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3"/>
                    <a:pt x="25" y="368"/>
                  </a:cubicBezTo>
                  <a:lnTo>
                    <a:pt x="25" y="368"/>
                  </a:lnTo>
                  <a:cubicBezTo>
                    <a:pt x="41" y="374"/>
                    <a:pt x="60" y="377"/>
                    <a:pt x="82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8" y="377"/>
                    <a:pt x="647" y="374"/>
                    <a:pt x="664" y="368"/>
                  </a:cubicBezTo>
                  <a:lnTo>
                    <a:pt x="664" y="368"/>
                  </a:lnTo>
                  <a:cubicBezTo>
                    <a:pt x="680" y="363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3"/>
                    <a:pt x="683" y="322"/>
                    <a:pt x="672" y="311"/>
                  </a:cubicBezTo>
                  <a:lnTo>
                    <a:pt x="377" y="1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353">
              <a:extLst>
                <a:ext uri="{FF2B5EF4-FFF2-40B4-BE49-F238E27FC236}">
                  <a16:creationId xmlns="" xmlns:a16="http://schemas.microsoft.com/office/drawing/2014/main" id="{B501E5B1-56A8-AF4F-877E-7946EBA02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3" y="2851150"/>
              <a:ext cx="271462" cy="141288"/>
            </a:xfrm>
            <a:custGeom>
              <a:avLst/>
              <a:gdLst>
                <a:gd name="T0" fmla="*/ 705 w 755"/>
                <a:gd name="T1" fmla="*/ 292 h 391"/>
                <a:gd name="T2" fmla="*/ 672 w 755"/>
                <a:gd name="T3" fmla="*/ 259 h 391"/>
                <a:gd name="T4" fmla="*/ 639 w 755"/>
                <a:gd name="T5" fmla="*/ 226 h 391"/>
                <a:gd name="T6" fmla="*/ 606 w 755"/>
                <a:gd name="T7" fmla="*/ 193 h 391"/>
                <a:gd name="T8" fmla="*/ 574 w 755"/>
                <a:gd name="T9" fmla="*/ 161 h 391"/>
                <a:gd name="T10" fmla="*/ 541 w 755"/>
                <a:gd name="T11" fmla="*/ 128 h 391"/>
                <a:gd name="T12" fmla="*/ 508 w 755"/>
                <a:gd name="T13" fmla="*/ 95 h 391"/>
                <a:gd name="T14" fmla="*/ 475 w 755"/>
                <a:gd name="T15" fmla="*/ 62 h 391"/>
                <a:gd name="T16" fmla="*/ 443 w 755"/>
                <a:gd name="T17" fmla="*/ 29 h 391"/>
                <a:gd name="T18" fmla="*/ 443 w 755"/>
                <a:gd name="T19" fmla="*/ 29 h 391"/>
                <a:gd name="T20" fmla="*/ 410 w 755"/>
                <a:gd name="T21" fmla="*/ 8 h 391"/>
                <a:gd name="T22" fmla="*/ 410 w 755"/>
                <a:gd name="T23" fmla="*/ 8 h 391"/>
                <a:gd name="T24" fmla="*/ 401 w 755"/>
                <a:gd name="T25" fmla="*/ 5 h 391"/>
                <a:gd name="T26" fmla="*/ 401 w 755"/>
                <a:gd name="T27" fmla="*/ 5 h 391"/>
                <a:gd name="T28" fmla="*/ 353 w 755"/>
                <a:gd name="T29" fmla="*/ 5 h 391"/>
                <a:gd name="T30" fmla="*/ 353 w 755"/>
                <a:gd name="T31" fmla="*/ 5 h 391"/>
                <a:gd name="T32" fmla="*/ 312 w 755"/>
                <a:gd name="T33" fmla="*/ 29 h 391"/>
                <a:gd name="T34" fmla="*/ 279 w 755"/>
                <a:gd name="T35" fmla="*/ 62 h 391"/>
                <a:gd name="T36" fmla="*/ 246 w 755"/>
                <a:gd name="T37" fmla="*/ 95 h 391"/>
                <a:gd name="T38" fmla="*/ 148 w 755"/>
                <a:gd name="T39" fmla="*/ 193 h 391"/>
                <a:gd name="T40" fmla="*/ 115 w 755"/>
                <a:gd name="T41" fmla="*/ 226 h 391"/>
                <a:gd name="T42" fmla="*/ 82 w 755"/>
                <a:gd name="T43" fmla="*/ 259 h 391"/>
                <a:gd name="T44" fmla="*/ 16 w 755"/>
                <a:gd name="T45" fmla="*/ 325 h 391"/>
                <a:gd name="T46" fmla="*/ 16 w 755"/>
                <a:gd name="T47" fmla="*/ 325 h 391"/>
                <a:gd name="T48" fmla="*/ 0 w 755"/>
                <a:gd name="T49" fmla="*/ 357 h 391"/>
                <a:gd name="T50" fmla="*/ 0 w 755"/>
                <a:gd name="T51" fmla="*/ 357 h 391"/>
                <a:gd name="T52" fmla="*/ 25 w 755"/>
                <a:gd name="T53" fmla="*/ 382 h 391"/>
                <a:gd name="T54" fmla="*/ 25 w 755"/>
                <a:gd name="T55" fmla="*/ 382 h 391"/>
                <a:gd name="T56" fmla="*/ 82 w 755"/>
                <a:gd name="T57" fmla="*/ 390 h 391"/>
                <a:gd name="T58" fmla="*/ 410 w 755"/>
                <a:gd name="T59" fmla="*/ 390 h 391"/>
                <a:gd name="T60" fmla="*/ 672 w 755"/>
                <a:gd name="T61" fmla="*/ 390 h 391"/>
                <a:gd name="T62" fmla="*/ 672 w 755"/>
                <a:gd name="T63" fmla="*/ 390 h 391"/>
                <a:gd name="T64" fmla="*/ 729 w 755"/>
                <a:gd name="T65" fmla="*/ 382 h 391"/>
                <a:gd name="T66" fmla="*/ 729 w 755"/>
                <a:gd name="T67" fmla="*/ 382 h 391"/>
                <a:gd name="T68" fmla="*/ 754 w 755"/>
                <a:gd name="T69" fmla="*/ 357 h 391"/>
                <a:gd name="T70" fmla="*/ 754 w 755"/>
                <a:gd name="T71" fmla="*/ 357 h 391"/>
                <a:gd name="T72" fmla="*/ 737 w 755"/>
                <a:gd name="T73" fmla="*/ 325 h 391"/>
                <a:gd name="T74" fmla="*/ 705 w 755"/>
                <a:gd name="T75" fmla="*/ 29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5" h="391">
                  <a:moveTo>
                    <a:pt x="705" y="292"/>
                  </a:moveTo>
                  <a:lnTo>
                    <a:pt x="672" y="259"/>
                  </a:lnTo>
                  <a:lnTo>
                    <a:pt x="639" y="226"/>
                  </a:lnTo>
                  <a:lnTo>
                    <a:pt x="606" y="193"/>
                  </a:lnTo>
                  <a:lnTo>
                    <a:pt x="574" y="161"/>
                  </a:lnTo>
                  <a:lnTo>
                    <a:pt x="541" y="128"/>
                  </a:lnTo>
                  <a:lnTo>
                    <a:pt x="508" y="95"/>
                  </a:lnTo>
                  <a:lnTo>
                    <a:pt x="475" y="62"/>
                  </a:lnTo>
                  <a:lnTo>
                    <a:pt x="443" y="29"/>
                  </a:lnTo>
                  <a:lnTo>
                    <a:pt x="443" y="29"/>
                  </a:lnTo>
                  <a:cubicBezTo>
                    <a:pt x="434" y="21"/>
                    <a:pt x="423" y="13"/>
                    <a:pt x="410" y="8"/>
                  </a:cubicBezTo>
                  <a:lnTo>
                    <a:pt x="410" y="8"/>
                  </a:lnTo>
                  <a:cubicBezTo>
                    <a:pt x="407" y="7"/>
                    <a:pt x="404" y="6"/>
                    <a:pt x="401" y="5"/>
                  </a:cubicBezTo>
                  <a:lnTo>
                    <a:pt x="401" y="5"/>
                  </a:lnTo>
                  <a:cubicBezTo>
                    <a:pt x="385" y="0"/>
                    <a:pt x="369" y="0"/>
                    <a:pt x="353" y="5"/>
                  </a:cubicBezTo>
                  <a:lnTo>
                    <a:pt x="353" y="5"/>
                  </a:lnTo>
                  <a:cubicBezTo>
                    <a:pt x="336" y="10"/>
                    <a:pt x="323" y="18"/>
                    <a:pt x="312" y="29"/>
                  </a:cubicBezTo>
                  <a:lnTo>
                    <a:pt x="279" y="62"/>
                  </a:lnTo>
                  <a:lnTo>
                    <a:pt x="246" y="95"/>
                  </a:lnTo>
                  <a:lnTo>
                    <a:pt x="148" y="193"/>
                  </a:lnTo>
                  <a:lnTo>
                    <a:pt x="115" y="226"/>
                  </a:lnTo>
                  <a:lnTo>
                    <a:pt x="82" y="259"/>
                  </a:lnTo>
                  <a:lnTo>
                    <a:pt x="16" y="325"/>
                  </a:lnTo>
                  <a:lnTo>
                    <a:pt x="16" y="325"/>
                  </a:lnTo>
                  <a:cubicBezTo>
                    <a:pt x="6" y="335"/>
                    <a:pt x="0" y="347"/>
                    <a:pt x="0" y="357"/>
                  </a:cubicBezTo>
                  <a:lnTo>
                    <a:pt x="0" y="357"/>
                  </a:lnTo>
                  <a:cubicBezTo>
                    <a:pt x="0" y="369"/>
                    <a:pt x="8" y="377"/>
                    <a:pt x="25" y="382"/>
                  </a:cubicBezTo>
                  <a:lnTo>
                    <a:pt x="25" y="382"/>
                  </a:lnTo>
                  <a:cubicBezTo>
                    <a:pt x="41" y="387"/>
                    <a:pt x="60" y="390"/>
                    <a:pt x="82" y="390"/>
                  </a:cubicBezTo>
                  <a:lnTo>
                    <a:pt x="410" y="390"/>
                  </a:lnTo>
                  <a:lnTo>
                    <a:pt x="672" y="390"/>
                  </a:lnTo>
                  <a:lnTo>
                    <a:pt x="672" y="390"/>
                  </a:lnTo>
                  <a:cubicBezTo>
                    <a:pt x="694" y="390"/>
                    <a:pt x="713" y="387"/>
                    <a:pt x="729" y="382"/>
                  </a:cubicBezTo>
                  <a:lnTo>
                    <a:pt x="729" y="382"/>
                  </a:lnTo>
                  <a:cubicBezTo>
                    <a:pt x="746" y="377"/>
                    <a:pt x="754" y="369"/>
                    <a:pt x="754" y="357"/>
                  </a:cubicBezTo>
                  <a:lnTo>
                    <a:pt x="754" y="357"/>
                  </a:lnTo>
                  <a:cubicBezTo>
                    <a:pt x="754" y="347"/>
                    <a:pt x="748" y="335"/>
                    <a:pt x="737" y="325"/>
                  </a:cubicBezTo>
                  <a:lnTo>
                    <a:pt x="705" y="29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="" xmlns:a16="http://schemas.microsoft.com/office/drawing/2014/main" id="{2B0B8A9D-9F14-DD48-A20D-78E23B0FA9BC}"/>
              </a:ext>
            </a:extLst>
          </p:cNvPr>
          <p:cNvGrpSpPr/>
          <p:nvPr/>
        </p:nvGrpSpPr>
        <p:grpSpPr>
          <a:xfrm>
            <a:off x="11412884" y="1148453"/>
            <a:ext cx="531813" cy="1096962"/>
            <a:chOff x="5886450" y="1865313"/>
            <a:chExt cx="531813" cy="1096962"/>
          </a:xfrm>
        </p:grpSpPr>
        <p:sp>
          <p:nvSpPr>
            <p:cNvPr id="438" name="Freeform 331">
              <a:extLst>
                <a:ext uri="{FF2B5EF4-FFF2-40B4-BE49-F238E27FC236}">
                  <a16:creationId xmlns="" xmlns:a16="http://schemas.microsoft.com/office/drawing/2014/main" id="{99081274-7982-8647-91B6-91FA25EF2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50" y="1865313"/>
              <a:ext cx="266700" cy="1096962"/>
            </a:xfrm>
            <a:custGeom>
              <a:avLst/>
              <a:gdLst>
                <a:gd name="T0" fmla="*/ 656 w 739"/>
                <a:gd name="T1" fmla="*/ 409 h 3049"/>
                <a:gd name="T2" fmla="*/ 623 w 739"/>
                <a:gd name="T3" fmla="*/ 475 h 3049"/>
                <a:gd name="T4" fmla="*/ 590 w 739"/>
                <a:gd name="T5" fmla="*/ 475 h 3049"/>
                <a:gd name="T6" fmla="*/ 558 w 739"/>
                <a:gd name="T7" fmla="*/ 541 h 3049"/>
                <a:gd name="T8" fmla="*/ 541 w 739"/>
                <a:gd name="T9" fmla="*/ 557 h 3049"/>
                <a:gd name="T10" fmla="*/ 541 w 739"/>
                <a:gd name="T11" fmla="*/ 2524 h 3049"/>
                <a:gd name="T12" fmla="*/ 541 w 739"/>
                <a:gd name="T13" fmla="*/ 2491 h 3049"/>
                <a:gd name="T14" fmla="*/ 607 w 739"/>
                <a:gd name="T15" fmla="*/ 2589 h 3049"/>
                <a:gd name="T16" fmla="*/ 590 w 739"/>
                <a:gd name="T17" fmla="*/ 2573 h 3049"/>
                <a:gd name="T18" fmla="*/ 689 w 739"/>
                <a:gd name="T19" fmla="*/ 2638 h 3049"/>
                <a:gd name="T20" fmla="*/ 492 w 739"/>
                <a:gd name="T21" fmla="*/ 2442 h 3049"/>
                <a:gd name="T22" fmla="*/ 459 w 739"/>
                <a:gd name="T23" fmla="*/ 2442 h 3049"/>
                <a:gd name="T24" fmla="*/ 426 w 739"/>
                <a:gd name="T25" fmla="*/ 2376 h 3049"/>
                <a:gd name="T26" fmla="*/ 410 w 739"/>
                <a:gd name="T27" fmla="*/ 2393 h 3049"/>
                <a:gd name="T28" fmla="*/ 476 w 739"/>
                <a:gd name="T29" fmla="*/ 589 h 3049"/>
                <a:gd name="T30" fmla="*/ 476 w 739"/>
                <a:gd name="T31" fmla="*/ 622 h 3049"/>
                <a:gd name="T32" fmla="*/ 410 w 739"/>
                <a:gd name="T33" fmla="*/ 655 h 3049"/>
                <a:gd name="T34" fmla="*/ 426 w 739"/>
                <a:gd name="T35" fmla="*/ 672 h 3049"/>
                <a:gd name="T36" fmla="*/ 738 w 739"/>
                <a:gd name="T37" fmla="*/ 458 h 3049"/>
                <a:gd name="T38" fmla="*/ 574 w 739"/>
                <a:gd name="T39" fmla="*/ 606 h 3049"/>
                <a:gd name="T40" fmla="*/ 549 w 739"/>
                <a:gd name="T41" fmla="*/ 696 h 3049"/>
                <a:gd name="T42" fmla="*/ 738 w 739"/>
                <a:gd name="T43" fmla="*/ 917 h 3049"/>
                <a:gd name="T44" fmla="*/ 131 w 739"/>
                <a:gd name="T45" fmla="*/ 1524 h 3049"/>
                <a:gd name="T46" fmla="*/ 279 w 739"/>
                <a:gd name="T47" fmla="*/ 1688 h 3049"/>
                <a:gd name="T48" fmla="*/ 443 w 739"/>
                <a:gd name="T49" fmla="*/ 1852 h 3049"/>
                <a:gd name="T50" fmla="*/ 607 w 739"/>
                <a:gd name="T51" fmla="*/ 2016 h 3049"/>
                <a:gd name="T52" fmla="*/ 738 w 739"/>
                <a:gd name="T53" fmla="*/ 2131 h 3049"/>
                <a:gd name="T54" fmla="*/ 549 w 739"/>
                <a:gd name="T55" fmla="*/ 2351 h 3049"/>
                <a:gd name="T56" fmla="*/ 672 w 739"/>
                <a:gd name="T57" fmla="*/ 2540 h 3049"/>
                <a:gd name="T58" fmla="*/ 738 w 739"/>
                <a:gd name="T59" fmla="*/ 2687 h 3049"/>
                <a:gd name="T60" fmla="*/ 738 w 739"/>
                <a:gd name="T61" fmla="*/ 3048 h 3049"/>
                <a:gd name="T62" fmla="*/ 607 w 739"/>
                <a:gd name="T63" fmla="*/ 2933 h 3049"/>
                <a:gd name="T64" fmla="*/ 664 w 739"/>
                <a:gd name="T65" fmla="*/ 2860 h 3049"/>
                <a:gd name="T66" fmla="*/ 607 w 739"/>
                <a:gd name="T67" fmla="*/ 2737 h 3049"/>
                <a:gd name="T68" fmla="*/ 443 w 739"/>
                <a:gd name="T69" fmla="*/ 2573 h 3049"/>
                <a:gd name="T70" fmla="*/ 279 w 739"/>
                <a:gd name="T71" fmla="*/ 2409 h 3049"/>
                <a:gd name="T72" fmla="*/ 197 w 739"/>
                <a:gd name="T73" fmla="*/ 2310 h 3049"/>
                <a:gd name="T74" fmla="*/ 607 w 739"/>
                <a:gd name="T75" fmla="*/ 2278 h 3049"/>
                <a:gd name="T76" fmla="*/ 672 w 739"/>
                <a:gd name="T77" fmla="*/ 2212 h 3049"/>
                <a:gd name="T78" fmla="*/ 377 w 739"/>
                <a:gd name="T79" fmla="*/ 1917 h 3049"/>
                <a:gd name="T80" fmla="*/ 83 w 739"/>
                <a:gd name="T81" fmla="*/ 1623 h 3049"/>
                <a:gd name="T82" fmla="*/ 0 w 739"/>
                <a:gd name="T83" fmla="*/ 1524 h 3049"/>
                <a:gd name="T84" fmla="*/ 148 w 739"/>
                <a:gd name="T85" fmla="*/ 1360 h 3049"/>
                <a:gd name="T86" fmla="*/ 312 w 739"/>
                <a:gd name="T87" fmla="*/ 1196 h 3049"/>
                <a:gd name="T88" fmla="*/ 476 w 739"/>
                <a:gd name="T89" fmla="*/ 1032 h 3049"/>
                <a:gd name="T90" fmla="*/ 640 w 739"/>
                <a:gd name="T91" fmla="*/ 868 h 3049"/>
                <a:gd name="T92" fmla="*/ 664 w 739"/>
                <a:gd name="T93" fmla="*/ 778 h 3049"/>
                <a:gd name="T94" fmla="*/ 222 w 739"/>
                <a:gd name="T95" fmla="*/ 762 h 3049"/>
                <a:gd name="T96" fmla="*/ 279 w 739"/>
                <a:gd name="T97" fmla="*/ 639 h 3049"/>
                <a:gd name="T98" fmla="*/ 508 w 739"/>
                <a:gd name="T99" fmla="*/ 409 h 3049"/>
                <a:gd name="T100" fmla="*/ 689 w 739"/>
                <a:gd name="T101" fmla="*/ 213 h 3049"/>
                <a:gd name="T102" fmla="*/ 590 w 739"/>
                <a:gd name="T103" fmla="*/ 147 h 3049"/>
                <a:gd name="T104" fmla="*/ 705 w 739"/>
                <a:gd name="T105" fmla="*/ 15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9" h="3049">
                  <a:moveTo>
                    <a:pt x="689" y="409"/>
                  </a:moveTo>
                  <a:lnTo>
                    <a:pt x="689" y="409"/>
                  </a:lnTo>
                  <a:cubicBezTo>
                    <a:pt x="689" y="398"/>
                    <a:pt x="683" y="393"/>
                    <a:pt x="672" y="393"/>
                  </a:cubicBezTo>
                  <a:lnTo>
                    <a:pt x="672" y="393"/>
                  </a:lnTo>
                  <a:cubicBezTo>
                    <a:pt x="661" y="393"/>
                    <a:pt x="656" y="398"/>
                    <a:pt x="656" y="409"/>
                  </a:cubicBezTo>
                  <a:lnTo>
                    <a:pt x="656" y="409"/>
                  </a:lnTo>
                  <a:cubicBezTo>
                    <a:pt x="656" y="420"/>
                    <a:pt x="661" y="426"/>
                    <a:pt x="672" y="426"/>
                  </a:cubicBezTo>
                  <a:lnTo>
                    <a:pt x="672" y="426"/>
                  </a:lnTo>
                  <a:cubicBezTo>
                    <a:pt x="683" y="426"/>
                    <a:pt x="689" y="420"/>
                    <a:pt x="689" y="409"/>
                  </a:cubicBezTo>
                  <a:close/>
                  <a:moveTo>
                    <a:pt x="623" y="475"/>
                  </a:moveTo>
                  <a:lnTo>
                    <a:pt x="623" y="475"/>
                  </a:lnTo>
                  <a:cubicBezTo>
                    <a:pt x="623" y="464"/>
                    <a:pt x="618" y="458"/>
                    <a:pt x="607" y="458"/>
                  </a:cubicBezTo>
                  <a:lnTo>
                    <a:pt x="607" y="458"/>
                  </a:lnTo>
                  <a:cubicBezTo>
                    <a:pt x="596" y="458"/>
                    <a:pt x="590" y="464"/>
                    <a:pt x="590" y="475"/>
                  </a:cubicBezTo>
                  <a:lnTo>
                    <a:pt x="590" y="475"/>
                  </a:lnTo>
                  <a:cubicBezTo>
                    <a:pt x="590" y="486"/>
                    <a:pt x="596" y="491"/>
                    <a:pt x="607" y="491"/>
                  </a:cubicBezTo>
                  <a:lnTo>
                    <a:pt x="607" y="491"/>
                  </a:lnTo>
                  <a:cubicBezTo>
                    <a:pt x="618" y="491"/>
                    <a:pt x="623" y="486"/>
                    <a:pt x="623" y="475"/>
                  </a:cubicBezTo>
                  <a:close/>
                  <a:moveTo>
                    <a:pt x="558" y="541"/>
                  </a:moveTo>
                  <a:lnTo>
                    <a:pt x="558" y="541"/>
                  </a:lnTo>
                  <a:cubicBezTo>
                    <a:pt x="558" y="529"/>
                    <a:pt x="552" y="524"/>
                    <a:pt x="541" y="524"/>
                  </a:cubicBezTo>
                  <a:lnTo>
                    <a:pt x="541" y="524"/>
                  </a:lnTo>
                  <a:cubicBezTo>
                    <a:pt x="530" y="524"/>
                    <a:pt x="525" y="529"/>
                    <a:pt x="525" y="541"/>
                  </a:cubicBezTo>
                  <a:lnTo>
                    <a:pt x="525" y="541"/>
                  </a:lnTo>
                  <a:cubicBezTo>
                    <a:pt x="525" y="551"/>
                    <a:pt x="530" y="557"/>
                    <a:pt x="541" y="557"/>
                  </a:cubicBezTo>
                  <a:lnTo>
                    <a:pt x="541" y="557"/>
                  </a:lnTo>
                  <a:cubicBezTo>
                    <a:pt x="552" y="557"/>
                    <a:pt x="558" y="551"/>
                    <a:pt x="558" y="541"/>
                  </a:cubicBezTo>
                  <a:close/>
                  <a:moveTo>
                    <a:pt x="525" y="2507"/>
                  </a:moveTo>
                  <a:lnTo>
                    <a:pt x="525" y="2507"/>
                  </a:lnTo>
                  <a:cubicBezTo>
                    <a:pt x="525" y="2518"/>
                    <a:pt x="530" y="2524"/>
                    <a:pt x="541" y="2524"/>
                  </a:cubicBezTo>
                  <a:lnTo>
                    <a:pt x="541" y="2524"/>
                  </a:lnTo>
                  <a:cubicBezTo>
                    <a:pt x="552" y="2524"/>
                    <a:pt x="558" y="2518"/>
                    <a:pt x="558" y="2507"/>
                  </a:cubicBezTo>
                  <a:lnTo>
                    <a:pt x="558" y="2507"/>
                  </a:lnTo>
                  <a:cubicBezTo>
                    <a:pt x="558" y="2496"/>
                    <a:pt x="552" y="2491"/>
                    <a:pt x="541" y="2491"/>
                  </a:cubicBezTo>
                  <a:lnTo>
                    <a:pt x="541" y="2491"/>
                  </a:lnTo>
                  <a:cubicBezTo>
                    <a:pt x="530" y="2491"/>
                    <a:pt x="525" y="2496"/>
                    <a:pt x="525" y="2507"/>
                  </a:cubicBezTo>
                  <a:close/>
                  <a:moveTo>
                    <a:pt x="590" y="2573"/>
                  </a:moveTo>
                  <a:lnTo>
                    <a:pt x="590" y="2573"/>
                  </a:lnTo>
                  <a:cubicBezTo>
                    <a:pt x="590" y="2584"/>
                    <a:pt x="596" y="2589"/>
                    <a:pt x="607" y="2589"/>
                  </a:cubicBezTo>
                  <a:lnTo>
                    <a:pt x="607" y="2589"/>
                  </a:lnTo>
                  <a:cubicBezTo>
                    <a:pt x="618" y="2589"/>
                    <a:pt x="623" y="2584"/>
                    <a:pt x="623" y="2573"/>
                  </a:cubicBezTo>
                  <a:lnTo>
                    <a:pt x="623" y="2573"/>
                  </a:lnTo>
                  <a:cubicBezTo>
                    <a:pt x="623" y="2562"/>
                    <a:pt x="618" y="2556"/>
                    <a:pt x="607" y="2556"/>
                  </a:cubicBezTo>
                  <a:lnTo>
                    <a:pt x="607" y="2556"/>
                  </a:lnTo>
                  <a:cubicBezTo>
                    <a:pt x="596" y="2556"/>
                    <a:pt x="590" y="2562"/>
                    <a:pt x="590" y="2573"/>
                  </a:cubicBezTo>
                  <a:close/>
                  <a:moveTo>
                    <a:pt x="656" y="2638"/>
                  </a:moveTo>
                  <a:lnTo>
                    <a:pt x="656" y="2638"/>
                  </a:lnTo>
                  <a:cubicBezTo>
                    <a:pt x="656" y="2650"/>
                    <a:pt x="661" y="2655"/>
                    <a:pt x="672" y="2655"/>
                  </a:cubicBezTo>
                  <a:lnTo>
                    <a:pt x="672" y="2655"/>
                  </a:lnTo>
                  <a:cubicBezTo>
                    <a:pt x="683" y="2655"/>
                    <a:pt x="689" y="2650"/>
                    <a:pt x="689" y="2638"/>
                  </a:cubicBezTo>
                  <a:lnTo>
                    <a:pt x="689" y="2638"/>
                  </a:lnTo>
                  <a:cubicBezTo>
                    <a:pt x="689" y="2627"/>
                    <a:pt x="683" y="2622"/>
                    <a:pt x="672" y="2622"/>
                  </a:cubicBezTo>
                  <a:lnTo>
                    <a:pt x="672" y="2622"/>
                  </a:lnTo>
                  <a:cubicBezTo>
                    <a:pt x="661" y="2622"/>
                    <a:pt x="656" y="2627"/>
                    <a:pt x="656" y="2638"/>
                  </a:cubicBezTo>
                  <a:close/>
                  <a:moveTo>
                    <a:pt x="492" y="2442"/>
                  </a:moveTo>
                  <a:lnTo>
                    <a:pt x="492" y="2442"/>
                  </a:lnTo>
                  <a:cubicBezTo>
                    <a:pt x="492" y="2431"/>
                    <a:pt x="487" y="2425"/>
                    <a:pt x="476" y="2425"/>
                  </a:cubicBezTo>
                  <a:lnTo>
                    <a:pt x="476" y="2425"/>
                  </a:lnTo>
                  <a:cubicBezTo>
                    <a:pt x="464" y="2425"/>
                    <a:pt x="459" y="2431"/>
                    <a:pt x="459" y="2442"/>
                  </a:cubicBezTo>
                  <a:lnTo>
                    <a:pt x="459" y="2442"/>
                  </a:lnTo>
                  <a:cubicBezTo>
                    <a:pt x="459" y="2452"/>
                    <a:pt x="464" y="2458"/>
                    <a:pt x="476" y="2458"/>
                  </a:cubicBezTo>
                  <a:lnTo>
                    <a:pt x="476" y="2458"/>
                  </a:lnTo>
                  <a:cubicBezTo>
                    <a:pt x="487" y="2458"/>
                    <a:pt x="492" y="2452"/>
                    <a:pt x="492" y="2442"/>
                  </a:cubicBezTo>
                  <a:close/>
                  <a:moveTo>
                    <a:pt x="426" y="2376"/>
                  </a:moveTo>
                  <a:lnTo>
                    <a:pt x="426" y="2376"/>
                  </a:lnTo>
                  <a:cubicBezTo>
                    <a:pt x="426" y="2365"/>
                    <a:pt x="421" y="2360"/>
                    <a:pt x="410" y="2360"/>
                  </a:cubicBezTo>
                  <a:lnTo>
                    <a:pt x="410" y="2360"/>
                  </a:lnTo>
                  <a:cubicBezTo>
                    <a:pt x="399" y="2360"/>
                    <a:pt x="394" y="2365"/>
                    <a:pt x="394" y="2376"/>
                  </a:cubicBezTo>
                  <a:lnTo>
                    <a:pt x="394" y="2376"/>
                  </a:lnTo>
                  <a:cubicBezTo>
                    <a:pt x="394" y="2387"/>
                    <a:pt x="399" y="2393"/>
                    <a:pt x="410" y="2393"/>
                  </a:cubicBezTo>
                  <a:lnTo>
                    <a:pt x="410" y="2393"/>
                  </a:lnTo>
                  <a:cubicBezTo>
                    <a:pt x="421" y="2393"/>
                    <a:pt x="426" y="2387"/>
                    <a:pt x="426" y="2376"/>
                  </a:cubicBezTo>
                  <a:close/>
                  <a:moveTo>
                    <a:pt x="492" y="606"/>
                  </a:moveTo>
                  <a:lnTo>
                    <a:pt x="492" y="606"/>
                  </a:lnTo>
                  <a:cubicBezTo>
                    <a:pt x="492" y="595"/>
                    <a:pt x="487" y="589"/>
                    <a:pt x="476" y="589"/>
                  </a:cubicBezTo>
                  <a:lnTo>
                    <a:pt x="476" y="589"/>
                  </a:lnTo>
                  <a:cubicBezTo>
                    <a:pt x="464" y="589"/>
                    <a:pt x="459" y="595"/>
                    <a:pt x="459" y="606"/>
                  </a:cubicBezTo>
                  <a:lnTo>
                    <a:pt x="459" y="606"/>
                  </a:lnTo>
                  <a:cubicBezTo>
                    <a:pt x="459" y="617"/>
                    <a:pt x="464" y="622"/>
                    <a:pt x="476" y="622"/>
                  </a:cubicBezTo>
                  <a:lnTo>
                    <a:pt x="476" y="622"/>
                  </a:lnTo>
                  <a:cubicBezTo>
                    <a:pt x="487" y="622"/>
                    <a:pt x="492" y="617"/>
                    <a:pt x="492" y="606"/>
                  </a:cubicBezTo>
                  <a:close/>
                  <a:moveTo>
                    <a:pt x="426" y="672"/>
                  </a:moveTo>
                  <a:lnTo>
                    <a:pt x="426" y="672"/>
                  </a:lnTo>
                  <a:cubicBezTo>
                    <a:pt x="426" y="660"/>
                    <a:pt x="421" y="655"/>
                    <a:pt x="410" y="655"/>
                  </a:cubicBezTo>
                  <a:lnTo>
                    <a:pt x="410" y="655"/>
                  </a:lnTo>
                  <a:cubicBezTo>
                    <a:pt x="399" y="655"/>
                    <a:pt x="394" y="660"/>
                    <a:pt x="394" y="672"/>
                  </a:cubicBezTo>
                  <a:lnTo>
                    <a:pt x="394" y="672"/>
                  </a:lnTo>
                  <a:cubicBezTo>
                    <a:pt x="394" y="683"/>
                    <a:pt x="399" y="688"/>
                    <a:pt x="410" y="688"/>
                  </a:cubicBezTo>
                  <a:lnTo>
                    <a:pt x="410" y="688"/>
                  </a:lnTo>
                  <a:cubicBezTo>
                    <a:pt x="421" y="688"/>
                    <a:pt x="426" y="683"/>
                    <a:pt x="426" y="672"/>
                  </a:cubicBezTo>
                  <a:close/>
                  <a:moveTo>
                    <a:pt x="721" y="344"/>
                  </a:moveTo>
                  <a:lnTo>
                    <a:pt x="721" y="344"/>
                  </a:lnTo>
                  <a:cubicBezTo>
                    <a:pt x="721" y="355"/>
                    <a:pt x="727" y="360"/>
                    <a:pt x="738" y="360"/>
                  </a:cubicBezTo>
                  <a:lnTo>
                    <a:pt x="738" y="458"/>
                  </a:lnTo>
                  <a:lnTo>
                    <a:pt x="738" y="458"/>
                  </a:lnTo>
                  <a:cubicBezTo>
                    <a:pt x="727" y="458"/>
                    <a:pt x="716" y="464"/>
                    <a:pt x="705" y="475"/>
                  </a:cubicBezTo>
                  <a:lnTo>
                    <a:pt x="672" y="508"/>
                  </a:lnTo>
                  <a:lnTo>
                    <a:pt x="640" y="541"/>
                  </a:lnTo>
                  <a:lnTo>
                    <a:pt x="607" y="573"/>
                  </a:lnTo>
                  <a:lnTo>
                    <a:pt x="574" y="606"/>
                  </a:lnTo>
                  <a:lnTo>
                    <a:pt x="541" y="639"/>
                  </a:lnTo>
                  <a:lnTo>
                    <a:pt x="541" y="639"/>
                  </a:lnTo>
                  <a:cubicBezTo>
                    <a:pt x="530" y="650"/>
                    <a:pt x="525" y="660"/>
                    <a:pt x="525" y="672"/>
                  </a:cubicBezTo>
                  <a:lnTo>
                    <a:pt x="525" y="672"/>
                  </a:lnTo>
                  <a:cubicBezTo>
                    <a:pt x="525" y="683"/>
                    <a:pt x="533" y="691"/>
                    <a:pt x="549" y="696"/>
                  </a:cubicBezTo>
                  <a:lnTo>
                    <a:pt x="549" y="696"/>
                  </a:lnTo>
                  <a:cubicBezTo>
                    <a:pt x="566" y="702"/>
                    <a:pt x="585" y="704"/>
                    <a:pt x="607" y="704"/>
                  </a:cubicBezTo>
                  <a:lnTo>
                    <a:pt x="738" y="704"/>
                  </a:lnTo>
                  <a:lnTo>
                    <a:pt x="738" y="917"/>
                  </a:lnTo>
                  <a:lnTo>
                    <a:pt x="738" y="917"/>
                  </a:lnTo>
                  <a:cubicBezTo>
                    <a:pt x="727" y="917"/>
                    <a:pt x="716" y="923"/>
                    <a:pt x="705" y="934"/>
                  </a:cubicBezTo>
                  <a:lnTo>
                    <a:pt x="148" y="1491"/>
                  </a:lnTo>
                  <a:lnTo>
                    <a:pt x="148" y="1491"/>
                  </a:lnTo>
                  <a:cubicBezTo>
                    <a:pt x="136" y="1502"/>
                    <a:pt x="131" y="1513"/>
                    <a:pt x="131" y="1524"/>
                  </a:cubicBezTo>
                  <a:lnTo>
                    <a:pt x="131" y="1524"/>
                  </a:lnTo>
                  <a:cubicBezTo>
                    <a:pt x="131" y="1535"/>
                    <a:pt x="136" y="1545"/>
                    <a:pt x="148" y="1557"/>
                  </a:cubicBezTo>
                  <a:lnTo>
                    <a:pt x="181" y="1590"/>
                  </a:lnTo>
                  <a:lnTo>
                    <a:pt x="213" y="1623"/>
                  </a:lnTo>
                  <a:lnTo>
                    <a:pt x="246" y="1655"/>
                  </a:lnTo>
                  <a:lnTo>
                    <a:pt x="279" y="1688"/>
                  </a:lnTo>
                  <a:lnTo>
                    <a:pt x="312" y="1721"/>
                  </a:lnTo>
                  <a:lnTo>
                    <a:pt x="345" y="1754"/>
                  </a:lnTo>
                  <a:lnTo>
                    <a:pt x="377" y="1786"/>
                  </a:lnTo>
                  <a:lnTo>
                    <a:pt x="410" y="1819"/>
                  </a:lnTo>
                  <a:lnTo>
                    <a:pt x="443" y="1852"/>
                  </a:lnTo>
                  <a:lnTo>
                    <a:pt x="476" y="1885"/>
                  </a:lnTo>
                  <a:lnTo>
                    <a:pt x="508" y="1917"/>
                  </a:lnTo>
                  <a:lnTo>
                    <a:pt x="541" y="1950"/>
                  </a:lnTo>
                  <a:lnTo>
                    <a:pt x="574" y="1982"/>
                  </a:lnTo>
                  <a:lnTo>
                    <a:pt x="607" y="2016"/>
                  </a:lnTo>
                  <a:lnTo>
                    <a:pt x="640" y="2048"/>
                  </a:lnTo>
                  <a:lnTo>
                    <a:pt x="672" y="2081"/>
                  </a:lnTo>
                  <a:lnTo>
                    <a:pt x="705" y="2114"/>
                  </a:lnTo>
                  <a:lnTo>
                    <a:pt x="705" y="2114"/>
                  </a:lnTo>
                  <a:cubicBezTo>
                    <a:pt x="716" y="2125"/>
                    <a:pt x="727" y="2131"/>
                    <a:pt x="738" y="2131"/>
                  </a:cubicBezTo>
                  <a:lnTo>
                    <a:pt x="738" y="2344"/>
                  </a:lnTo>
                  <a:lnTo>
                    <a:pt x="607" y="2344"/>
                  </a:lnTo>
                  <a:lnTo>
                    <a:pt x="607" y="2344"/>
                  </a:lnTo>
                  <a:cubicBezTo>
                    <a:pt x="585" y="2344"/>
                    <a:pt x="566" y="2346"/>
                    <a:pt x="549" y="2351"/>
                  </a:cubicBezTo>
                  <a:lnTo>
                    <a:pt x="549" y="2351"/>
                  </a:lnTo>
                  <a:cubicBezTo>
                    <a:pt x="533" y="2357"/>
                    <a:pt x="525" y="2365"/>
                    <a:pt x="525" y="2376"/>
                  </a:cubicBezTo>
                  <a:lnTo>
                    <a:pt x="525" y="2376"/>
                  </a:lnTo>
                  <a:cubicBezTo>
                    <a:pt x="525" y="2387"/>
                    <a:pt x="530" y="2398"/>
                    <a:pt x="541" y="2409"/>
                  </a:cubicBezTo>
                  <a:lnTo>
                    <a:pt x="574" y="2442"/>
                  </a:lnTo>
                  <a:lnTo>
                    <a:pt x="672" y="2540"/>
                  </a:lnTo>
                  <a:lnTo>
                    <a:pt x="705" y="2573"/>
                  </a:lnTo>
                  <a:lnTo>
                    <a:pt x="705" y="2573"/>
                  </a:lnTo>
                  <a:cubicBezTo>
                    <a:pt x="716" y="2584"/>
                    <a:pt x="727" y="2589"/>
                    <a:pt x="738" y="2589"/>
                  </a:cubicBezTo>
                  <a:lnTo>
                    <a:pt x="738" y="2687"/>
                  </a:lnTo>
                  <a:lnTo>
                    <a:pt x="738" y="2687"/>
                  </a:lnTo>
                  <a:cubicBezTo>
                    <a:pt x="727" y="2687"/>
                    <a:pt x="721" y="2693"/>
                    <a:pt x="721" y="2704"/>
                  </a:cubicBezTo>
                  <a:lnTo>
                    <a:pt x="721" y="2704"/>
                  </a:lnTo>
                  <a:cubicBezTo>
                    <a:pt x="721" y="2715"/>
                    <a:pt x="727" y="2720"/>
                    <a:pt x="738" y="2720"/>
                  </a:cubicBezTo>
                  <a:lnTo>
                    <a:pt x="738" y="3048"/>
                  </a:lnTo>
                  <a:lnTo>
                    <a:pt x="738" y="3048"/>
                  </a:lnTo>
                  <a:cubicBezTo>
                    <a:pt x="727" y="3048"/>
                    <a:pt x="716" y="3043"/>
                    <a:pt x="705" y="3032"/>
                  </a:cubicBezTo>
                  <a:lnTo>
                    <a:pt x="672" y="2999"/>
                  </a:lnTo>
                  <a:lnTo>
                    <a:pt x="640" y="2966"/>
                  </a:lnTo>
                  <a:lnTo>
                    <a:pt x="607" y="2933"/>
                  </a:lnTo>
                  <a:lnTo>
                    <a:pt x="607" y="2933"/>
                  </a:lnTo>
                  <a:cubicBezTo>
                    <a:pt x="596" y="2923"/>
                    <a:pt x="590" y="2912"/>
                    <a:pt x="590" y="2901"/>
                  </a:cubicBezTo>
                  <a:lnTo>
                    <a:pt x="590" y="2901"/>
                  </a:lnTo>
                  <a:cubicBezTo>
                    <a:pt x="590" y="2889"/>
                    <a:pt x="599" y="2882"/>
                    <a:pt x="615" y="2877"/>
                  </a:cubicBezTo>
                  <a:lnTo>
                    <a:pt x="664" y="2860"/>
                  </a:lnTo>
                  <a:lnTo>
                    <a:pt x="664" y="2860"/>
                  </a:lnTo>
                  <a:cubicBezTo>
                    <a:pt x="680" y="2854"/>
                    <a:pt x="689" y="2846"/>
                    <a:pt x="689" y="2835"/>
                  </a:cubicBezTo>
                  <a:lnTo>
                    <a:pt x="689" y="2835"/>
                  </a:lnTo>
                  <a:cubicBezTo>
                    <a:pt x="689" y="2824"/>
                    <a:pt x="683" y="2814"/>
                    <a:pt x="672" y="2802"/>
                  </a:cubicBezTo>
                  <a:lnTo>
                    <a:pt x="640" y="2769"/>
                  </a:lnTo>
                  <a:lnTo>
                    <a:pt x="607" y="2737"/>
                  </a:lnTo>
                  <a:lnTo>
                    <a:pt x="574" y="2704"/>
                  </a:lnTo>
                  <a:lnTo>
                    <a:pt x="541" y="2671"/>
                  </a:lnTo>
                  <a:lnTo>
                    <a:pt x="508" y="2638"/>
                  </a:lnTo>
                  <a:lnTo>
                    <a:pt x="476" y="2606"/>
                  </a:lnTo>
                  <a:lnTo>
                    <a:pt x="443" y="2573"/>
                  </a:lnTo>
                  <a:lnTo>
                    <a:pt x="410" y="2540"/>
                  </a:lnTo>
                  <a:lnTo>
                    <a:pt x="377" y="2507"/>
                  </a:lnTo>
                  <a:lnTo>
                    <a:pt x="345" y="2474"/>
                  </a:lnTo>
                  <a:lnTo>
                    <a:pt x="312" y="2442"/>
                  </a:lnTo>
                  <a:lnTo>
                    <a:pt x="279" y="2409"/>
                  </a:lnTo>
                  <a:lnTo>
                    <a:pt x="246" y="2376"/>
                  </a:lnTo>
                  <a:lnTo>
                    <a:pt x="213" y="2344"/>
                  </a:lnTo>
                  <a:lnTo>
                    <a:pt x="213" y="2344"/>
                  </a:lnTo>
                  <a:cubicBezTo>
                    <a:pt x="202" y="2333"/>
                    <a:pt x="197" y="2321"/>
                    <a:pt x="197" y="2310"/>
                  </a:cubicBezTo>
                  <a:lnTo>
                    <a:pt x="197" y="2310"/>
                  </a:lnTo>
                  <a:cubicBezTo>
                    <a:pt x="197" y="2300"/>
                    <a:pt x="205" y="2291"/>
                    <a:pt x="222" y="2286"/>
                  </a:cubicBezTo>
                  <a:lnTo>
                    <a:pt x="222" y="2286"/>
                  </a:lnTo>
                  <a:cubicBezTo>
                    <a:pt x="237" y="2281"/>
                    <a:pt x="257" y="2278"/>
                    <a:pt x="279" y="2278"/>
                  </a:cubicBezTo>
                  <a:lnTo>
                    <a:pt x="607" y="2278"/>
                  </a:lnTo>
                  <a:lnTo>
                    <a:pt x="607" y="2278"/>
                  </a:lnTo>
                  <a:cubicBezTo>
                    <a:pt x="628" y="2278"/>
                    <a:pt x="648" y="2275"/>
                    <a:pt x="664" y="2270"/>
                  </a:cubicBezTo>
                  <a:lnTo>
                    <a:pt x="664" y="2270"/>
                  </a:lnTo>
                  <a:cubicBezTo>
                    <a:pt x="680" y="2264"/>
                    <a:pt x="689" y="2256"/>
                    <a:pt x="689" y="2245"/>
                  </a:cubicBezTo>
                  <a:lnTo>
                    <a:pt x="689" y="2245"/>
                  </a:lnTo>
                  <a:cubicBezTo>
                    <a:pt x="689" y="2234"/>
                    <a:pt x="683" y="2223"/>
                    <a:pt x="672" y="2212"/>
                  </a:cubicBezTo>
                  <a:lnTo>
                    <a:pt x="574" y="2114"/>
                  </a:lnTo>
                  <a:lnTo>
                    <a:pt x="541" y="2081"/>
                  </a:lnTo>
                  <a:lnTo>
                    <a:pt x="508" y="2048"/>
                  </a:lnTo>
                  <a:lnTo>
                    <a:pt x="410" y="1950"/>
                  </a:lnTo>
                  <a:lnTo>
                    <a:pt x="377" y="1917"/>
                  </a:lnTo>
                  <a:lnTo>
                    <a:pt x="345" y="1885"/>
                  </a:lnTo>
                  <a:lnTo>
                    <a:pt x="246" y="1786"/>
                  </a:lnTo>
                  <a:lnTo>
                    <a:pt x="213" y="1754"/>
                  </a:lnTo>
                  <a:lnTo>
                    <a:pt x="181" y="1721"/>
                  </a:lnTo>
                  <a:lnTo>
                    <a:pt x="83" y="1623"/>
                  </a:lnTo>
                  <a:lnTo>
                    <a:pt x="49" y="1590"/>
                  </a:lnTo>
                  <a:lnTo>
                    <a:pt x="17" y="1557"/>
                  </a:lnTo>
                  <a:lnTo>
                    <a:pt x="17" y="1557"/>
                  </a:lnTo>
                  <a:cubicBezTo>
                    <a:pt x="6" y="1545"/>
                    <a:pt x="0" y="1535"/>
                    <a:pt x="0" y="1524"/>
                  </a:cubicBezTo>
                  <a:lnTo>
                    <a:pt x="0" y="1524"/>
                  </a:lnTo>
                  <a:cubicBezTo>
                    <a:pt x="0" y="1513"/>
                    <a:pt x="6" y="1502"/>
                    <a:pt x="17" y="1491"/>
                  </a:cubicBezTo>
                  <a:lnTo>
                    <a:pt x="49" y="1458"/>
                  </a:lnTo>
                  <a:lnTo>
                    <a:pt x="83" y="1426"/>
                  </a:lnTo>
                  <a:lnTo>
                    <a:pt x="115" y="1393"/>
                  </a:lnTo>
                  <a:lnTo>
                    <a:pt x="148" y="1360"/>
                  </a:lnTo>
                  <a:lnTo>
                    <a:pt x="181" y="1327"/>
                  </a:lnTo>
                  <a:lnTo>
                    <a:pt x="213" y="1294"/>
                  </a:lnTo>
                  <a:lnTo>
                    <a:pt x="246" y="1262"/>
                  </a:lnTo>
                  <a:lnTo>
                    <a:pt x="279" y="1229"/>
                  </a:lnTo>
                  <a:lnTo>
                    <a:pt x="312" y="1196"/>
                  </a:lnTo>
                  <a:lnTo>
                    <a:pt x="345" y="1163"/>
                  </a:lnTo>
                  <a:lnTo>
                    <a:pt x="377" y="1130"/>
                  </a:lnTo>
                  <a:lnTo>
                    <a:pt x="410" y="1098"/>
                  </a:lnTo>
                  <a:lnTo>
                    <a:pt x="443" y="1065"/>
                  </a:lnTo>
                  <a:lnTo>
                    <a:pt x="476" y="1032"/>
                  </a:lnTo>
                  <a:lnTo>
                    <a:pt x="508" y="999"/>
                  </a:lnTo>
                  <a:lnTo>
                    <a:pt x="541" y="966"/>
                  </a:lnTo>
                  <a:lnTo>
                    <a:pt x="574" y="934"/>
                  </a:lnTo>
                  <a:lnTo>
                    <a:pt x="607" y="901"/>
                  </a:lnTo>
                  <a:lnTo>
                    <a:pt x="640" y="868"/>
                  </a:lnTo>
                  <a:lnTo>
                    <a:pt x="672" y="835"/>
                  </a:lnTo>
                  <a:lnTo>
                    <a:pt x="672" y="835"/>
                  </a:lnTo>
                  <a:cubicBezTo>
                    <a:pt x="683" y="824"/>
                    <a:pt x="689" y="814"/>
                    <a:pt x="689" y="803"/>
                  </a:cubicBezTo>
                  <a:lnTo>
                    <a:pt x="689" y="803"/>
                  </a:lnTo>
                  <a:cubicBezTo>
                    <a:pt x="689" y="792"/>
                    <a:pt x="680" y="784"/>
                    <a:pt x="664" y="778"/>
                  </a:cubicBezTo>
                  <a:lnTo>
                    <a:pt x="664" y="778"/>
                  </a:lnTo>
                  <a:cubicBezTo>
                    <a:pt x="648" y="773"/>
                    <a:pt x="628" y="770"/>
                    <a:pt x="607" y="770"/>
                  </a:cubicBezTo>
                  <a:lnTo>
                    <a:pt x="279" y="770"/>
                  </a:lnTo>
                  <a:lnTo>
                    <a:pt x="279" y="770"/>
                  </a:lnTo>
                  <a:cubicBezTo>
                    <a:pt x="257" y="770"/>
                    <a:pt x="237" y="767"/>
                    <a:pt x="222" y="762"/>
                  </a:cubicBezTo>
                  <a:lnTo>
                    <a:pt x="222" y="762"/>
                  </a:lnTo>
                  <a:cubicBezTo>
                    <a:pt x="205" y="756"/>
                    <a:pt x="197" y="748"/>
                    <a:pt x="197" y="737"/>
                  </a:cubicBezTo>
                  <a:lnTo>
                    <a:pt x="197" y="737"/>
                  </a:lnTo>
                  <a:cubicBezTo>
                    <a:pt x="197" y="726"/>
                    <a:pt x="202" y="715"/>
                    <a:pt x="213" y="704"/>
                  </a:cubicBezTo>
                  <a:lnTo>
                    <a:pt x="279" y="639"/>
                  </a:lnTo>
                  <a:lnTo>
                    <a:pt x="312" y="606"/>
                  </a:lnTo>
                  <a:lnTo>
                    <a:pt x="345" y="573"/>
                  </a:lnTo>
                  <a:lnTo>
                    <a:pt x="443" y="475"/>
                  </a:lnTo>
                  <a:lnTo>
                    <a:pt x="476" y="442"/>
                  </a:lnTo>
                  <a:lnTo>
                    <a:pt x="508" y="409"/>
                  </a:lnTo>
                  <a:lnTo>
                    <a:pt x="607" y="311"/>
                  </a:lnTo>
                  <a:lnTo>
                    <a:pt x="640" y="279"/>
                  </a:lnTo>
                  <a:lnTo>
                    <a:pt x="672" y="245"/>
                  </a:lnTo>
                  <a:lnTo>
                    <a:pt x="672" y="245"/>
                  </a:lnTo>
                  <a:cubicBezTo>
                    <a:pt x="683" y="235"/>
                    <a:pt x="689" y="224"/>
                    <a:pt x="689" y="213"/>
                  </a:cubicBezTo>
                  <a:lnTo>
                    <a:pt x="689" y="213"/>
                  </a:lnTo>
                  <a:cubicBezTo>
                    <a:pt x="689" y="202"/>
                    <a:pt x="680" y="194"/>
                    <a:pt x="664" y="188"/>
                  </a:cubicBezTo>
                  <a:lnTo>
                    <a:pt x="615" y="172"/>
                  </a:lnTo>
                  <a:lnTo>
                    <a:pt x="615" y="172"/>
                  </a:lnTo>
                  <a:cubicBezTo>
                    <a:pt x="599" y="166"/>
                    <a:pt x="590" y="158"/>
                    <a:pt x="590" y="147"/>
                  </a:cubicBezTo>
                  <a:lnTo>
                    <a:pt x="590" y="147"/>
                  </a:lnTo>
                  <a:cubicBezTo>
                    <a:pt x="590" y="136"/>
                    <a:pt x="596" y="125"/>
                    <a:pt x="607" y="114"/>
                  </a:cubicBezTo>
                  <a:lnTo>
                    <a:pt x="672" y="49"/>
                  </a:lnTo>
                  <a:lnTo>
                    <a:pt x="705" y="15"/>
                  </a:lnTo>
                  <a:lnTo>
                    <a:pt x="705" y="15"/>
                  </a:lnTo>
                  <a:cubicBezTo>
                    <a:pt x="716" y="5"/>
                    <a:pt x="727" y="0"/>
                    <a:pt x="738" y="0"/>
                  </a:cubicBezTo>
                  <a:lnTo>
                    <a:pt x="738" y="327"/>
                  </a:lnTo>
                  <a:lnTo>
                    <a:pt x="738" y="327"/>
                  </a:lnTo>
                  <a:cubicBezTo>
                    <a:pt x="727" y="327"/>
                    <a:pt x="721" y="333"/>
                    <a:pt x="721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339">
              <a:extLst>
                <a:ext uri="{FF2B5EF4-FFF2-40B4-BE49-F238E27FC236}">
                  <a16:creationId xmlns="" xmlns:a16="http://schemas.microsoft.com/office/drawing/2014/main" id="{7B10293B-A926-2742-93F1-B1517B310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2243138"/>
              <a:ext cx="171450" cy="342900"/>
            </a:xfrm>
            <a:custGeom>
              <a:avLst/>
              <a:gdLst>
                <a:gd name="T0" fmla="*/ 410 w 477"/>
                <a:gd name="T1" fmla="*/ 49 h 952"/>
                <a:gd name="T2" fmla="*/ 378 w 477"/>
                <a:gd name="T3" fmla="*/ 81 h 952"/>
                <a:gd name="T4" fmla="*/ 345 w 477"/>
                <a:gd name="T5" fmla="*/ 114 h 952"/>
                <a:gd name="T6" fmla="*/ 312 w 477"/>
                <a:gd name="T7" fmla="*/ 147 h 952"/>
                <a:gd name="T8" fmla="*/ 279 w 477"/>
                <a:gd name="T9" fmla="*/ 180 h 952"/>
                <a:gd name="T10" fmla="*/ 246 w 477"/>
                <a:gd name="T11" fmla="*/ 213 h 952"/>
                <a:gd name="T12" fmla="*/ 214 w 477"/>
                <a:gd name="T13" fmla="*/ 245 h 952"/>
                <a:gd name="T14" fmla="*/ 181 w 477"/>
                <a:gd name="T15" fmla="*/ 278 h 952"/>
                <a:gd name="T16" fmla="*/ 148 w 477"/>
                <a:gd name="T17" fmla="*/ 311 h 952"/>
                <a:gd name="T18" fmla="*/ 115 w 477"/>
                <a:gd name="T19" fmla="*/ 344 h 952"/>
                <a:gd name="T20" fmla="*/ 83 w 477"/>
                <a:gd name="T21" fmla="*/ 377 h 952"/>
                <a:gd name="T22" fmla="*/ 50 w 477"/>
                <a:gd name="T23" fmla="*/ 409 h 952"/>
                <a:gd name="T24" fmla="*/ 17 w 477"/>
                <a:gd name="T25" fmla="*/ 442 h 952"/>
                <a:gd name="T26" fmla="*/ 17 w 477"/>
                <a:gd name="T27" fmla="*/ 442 h 952"/>
                <a:gd name="T28" fmla="*/ 0 w 477"/>
                <a:gd name="T29" fmla="*/ 475 h 952"/>
                <a:gd name="T30" fmla="*/ 0 w 477"/>
                <a:gd name="T31" fmla="*/ 475 h 952"/>
                <a:gd name="T32" fmla="*/ 17 w 477"/>
                <a:gd name="T33" fmla="*/ 508 h 952"/>
                <a:gd name="T34" fmla="*/ 443 w 477"/>
                <a:gd name="T35" fmla="*/ 933 h 952"/>
                <a:gd name="T36" fmla="*/ 443 w 477"/>
                <a:gd name="T37" fmla="*/ 933 h 952"/>
                <a:gd name="T38" fmla="*/ 476 w 477"/>
                <a:gd name="T39" fmla="*/ 951 h 952"/>
                <a:gd name="T40" fmla="*/ 476 w 477"/>
                <a:gd name="T41" fmla="*/ 819 h 952"/>
                <a:gd name="T42" fmla="*/ 476 w 477"/>
                <a:gd name="T43" fmla="*/ 819 h 952"/>
                <a:gd name="T44" fmla="*/ 443 w 477"/>
                <a:gd name="T45" fmla="*/ 803 h 952"/>
                <a:gd name="T46" fmla="*/ 410 w 477"/>
                <a:gd name="T47" fmla="*/ 770 h 952"/>
                <a:gd name="T48" fmla="*/ 378 w 477"/>
                <a:gd name="T49" fmla="*/ 737 h 952"/>
                <a:gd name="T50" fmla="*/ 345 w 477"/>
                <a:gd name="T51" fmla="*/ 705 h 952"/>
                <a:gd name="T52" fmla="*/ 312 w 477"/>
                <a:gd name="T53" fmla="*/ 672 h 952"/>
                <a:gd name="T54" fmla="*/ 279 w 477"/>
                <a:gd name="T55" fmla="*/ 639 h 952"/>
                <a:gd name="T56" fmla="*/ 246 w 477"/>
                <a:gd name="T57" fmla="*/ 606 h 952"/>
                <a:gd name="T58" fmla="*/ 214 w 477"/>
                <a:gd name="T59" fmla="*/ 574 h 952"/>
                <a:gd name="T60" fmla="*/ 181 w 477"/>
                <a:gd name="T61" fmla="*/ 541 h 952"/>
                <a:gd name="T62" fmla="*/ 148 w 477"/>
                <a:gd name="T63" fmla="*/ 508 h 952"/>
                <a:gd name="T64" fmla="*/ 148 w 477"/>
                <a:gd name="T65" fmla="*/ 508 h 952"/>
                <a:gd name="T66" fmla="*/ 132 w 477"/>
                <a:gd name="T67" fmla="*/ 475 h 952"/>
                <a:gd name="T68" fmla="*/ 132 w 477"/>
                <a:gd name="T69" fmla="*/ 475 h 952"/>
                <a:gd name="T70" fmla="*/ 148 w 477"/>
                <a:gd name="T71" fmla="*/ 442 h 952"/>
                <a:gd name="T72" fmla="*/ 181 w 477"/>
                <a:gd name="T73" fmla="*/ 409 h 952"/>
                <a:gd name="T74" fmla="*/ 214 w 477"/>
                <a:gd name="T75" fmla="*/ 377 h 952"/>
                <a:gd name="T76" fmla="*/ 246 w 477"/>
                <a:gd name="T77" fmla="*/ 344 h 952"/>
                <a:gd name="T78" fmla="*/ 345 w 477"/>
                <a:gd name="T79" fmla="*/ 245 h 952"/>
                <a:gd name="T80" fmla="*/ 378 w 477"/>
                <a:gd name="T81" fmla="*/ 213 h 952"/>
                <a:gd name="T82" fmla="*/ 410 w 477"/>
                <a:gd name="T83" fmla="*/ 180 h 952"/>
                <a:gd name="T84" fmla="*/ 443 w 477"/>
                <a:gd name="T85" fmla="*/ 147 h 952"/>
                <a:gd name="T86" fmla="*/ 443 w 477"/>
                <a:gd name="T87" fmla="*/ 147 h 952"/>
                <a:gd name="T88" fmla="*/ 476 w 477"/>
                <a:gd name="T89" fmla="*/ 131 h 952"/>
                <a:gd name="T90" fmla="*/ 476 w 477"/>
                <a:gd name="T91" fmla="*/ 0 h 952"/>
                <a:gd name="T92" fmla="*/ 476 w 477"/>
                <a:gd name="T93" fmla="*/ 0 h 952"/>
                <a:gd name="T94" fmla="*/ 443 w 477"/>
                <a:gd name="T95" fmla="*/ 16 h 952"/>
                <a:gd name="T96" fmla="*/ 410 w 477"/>
                <a:gd name="T97" fmla="*/ 49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952">
                  <a:moveTo>
                    <a:pt x="410" y="49"/>
                  </a:moveTo>
                  <a:lnTo>
                    <a:pt x="378" y="81"/>
                  </a:lnTo>
                  <a:lnTo>
                    <a:pt x="345" y="114"/>
                  </a:lnTo>
                  <a:lnTo>
                    <a:pt x="312" y="147"/>
                  </a:lnTo>
                  <a:lnTo>
                    <a:pt x="279" y="180"/>
                  </a:lnTo>
                  <a:lnTo>
                    <a:pt x="246" y="213"/>
                  </a:lnTo>
                  <a:lnTo>
                    <a:pt x="214" y="245"/>
                  </a:lnTo>
                  <a:lnTo>
                    <a:pt x="181" y="278"/>
                  </a:lnTo>
                  <a:lnTo>
                    <a:pt x="148" y="311"/>
                  </a:lnTo>
                  <a:lnTo>
                    <a:pt x="115" y="344"/>
                  </a:lnTo>
                  <a:lnTo>
                    <a:pt x="83" y="377"/>
                  </a:lnTo>
                  <a:lnTo>
                    <a:pt x="50" y="409"/>
                  </a:lnTo>
                  <a:lnTo>
                    <a:pt x="17" y="442"/>
                  </a:lnTo>
                  <a:lnTo>
                    <a:pt x="17" y="442"/>
                  </a:lnTo>
                  <a:cubicBezTo>
                    <a:pt x="6" y="453"/>
                    <a:pt x="0" y="464"/>
                    <a:pt x="0" y="475"/>
                  </a:cubicBezTo>
                  <a:lnTo>
                    <a:pt x="0" y="475"/>
                  </a:lnTo>
                  <a:cubicBezTo>
                    <a:pt x="0" y="486"/>
                    <a:pt x="6" y="496"/>
                    <a:pt x="17" y="508"/>
                  </a:cubicBezTo>
                  <a:lnTo>
                    <a:pt x="443" y="933"/>
                  </a:lnTo>
                  <a:lnTo>
                    <a:pt x="443" y="933"/>
                  </a:lnTo>
                  <a:cubicBezTo>
                    <a:pt x="454" y="945"/>
                    <a:pt x="465" y="951"/>
                    <a:pt x="476" y="951"/>
                  </a:cubicBezTo>
                  <a:lnTo>
                    <a:pt x="476" y="819"/>
                  </a:lnTo>
                  <a:lnTo>
                    <a:pt x="476" y="819"/>
                  </a:lnTo>
                  <a:cubicBezTo>
                    <a:pt x="465" y="819"/>
                    <a:pt x="454" y="814"/>
                    <a:pt x="443" y="803"/>
                  </a:cubicBezTo>
                  <a:lnTo>
                    <a:pt x="410" y="770"/>
                  </a:lnTo>
                  <a:lnTo>
                    <a:pt x="378" y="737"/>
                  </a:lnTo>
                  <a:lnTo>
                    <a:pt x="345" y="705"/>
                  </a:lnTo>
                  <a:lnTo>
                    <a:pt x="312" y="672"/>
                  </a:lnTo>
                  <a:lnTo>
                    <a:pt x="279" y="639"/>
                  </a:lnTo>
                  <a:lnTo>
                    <a:pt x="246" y="606"/>
                  </a:lnTo>
                  <a:lnTo>
                    <a:pt x="214" y="574"/>
                  </a:lnTo>
                  <a:lnTo>
                    <a:pt x="181" y="541"/>
                  </a:lnTo>
                  <a:lnTo>
                    <a:pt x="148" y="508"/>
                  </a:lnTo>
                  <a:lnTo>
                    <a:pt x="148" y="508"/>
                  </a:lnTo>
                  <a:cubicBezTo>
                    <a:pt x="137" y="496"/>
                    <a:pt x="132" y="486"/>
                    <a:pt x="132" y="475"/>
                  </a:cubicBezTo>
                  <a:lnTo>
                    <a:pt x="132" y="475"/>
                  </a:lnTo>
                  <a:cubicBezTo>
                    <a:pt x="132" y="464"/>
                    <a:pt x="137" y="453"/>
                    <a:pt x="148" y="442"/>
                  </a:cubicBezTo>
                  <a:lnTo>
                    <a:pt x="181" y="409"/>
                  </a:lnTo>
                  <a:lnTo>
                    <a:pt x="214" y="377"/>
                  </a:lnTo>
                  <a:lnTo>
                    <a:pt x="246" y="344"/>
                  </a:lnTo>
                  <a:lnTo>
                    <a:pt x="345" y="245"/>
                  </a:lnTo>
                  <a:lnTo>
                    <a:pt x="378" y="213"/>
                  </a:lnTo>
                  <a:lnTo>
                    <a:pt x="410" y="180"/>
                  </a:lnTo>
                  <a:lnTo>
                    <a:pt x="443" y="147"/>
                  </a:lnTo>
                  <a:lnTo>
                    <a:pt x="443" y="147"/>
                  </a:lnTo>
                  <a:cubicBezTo>
                    <a:pt x="454" y="137"/>
                    <a:pt x="465" y="131"/>
                    <a:pt x="476" y="131"/>
                  </a:cubicBezTo>
                  <a:lnTo>
                    <a:pt x="476" y="0"/>
                  </a:lnTo>
                  <a:lnTo>
                    <a:pt x="476" y="0"/>
                  </a:lnTo>
                  <a:cubicBezTo>
                    <a:pt x="465" y="0"/>
                    <a:pt x="454" y="5"/>
                    <a:pt x="443" y="16"/>
                  </a:cubicBezTo>
                  <a:lnTo>
                    <a:pt x="410" y="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474">
              <a:extLst>
                <a:ext uri="{FF2B5EF4-FFF2-40B4-BE49-F238E27FC236}">
                  <a16:creationId xmlns="" xmlns:a16="http://schemas.microsoft.com/office/drawing/2014/main" id="{68012E87-1471-4944-94B4-494F57AA7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563" y="1865313"/>
              <a:ext cx="266700" cy="1096962"/>
            </a:xfrm>
            <a:custGeom>
              <a:avLst/>
              <a:gdLst>
                <a:gd name="T0" fmla="*/ 279 w 739"/>
                <a:gd name="T1" fmla="*/ 2442 h 3049"/>
                <a:gd name="T2" fmla="*/ 311 w 739"/>
                <a:gd name="T3" fmla="*/ 2376 h 3049"/>
                <a:gd name="T4" fmla="*/ 344 w 739"/>
                <a:gd name="T5" fmla="*/ 2376 h 3049"/>
                <a:gd name="T6" fmla="*/ 213 w 739"/>
                <a:gd name="T7" fmla="*/ 2507 h 3049"/>
                <a:gd name="T8" fmla="*/ 197 w 739"/>
                <a:gd name="T9" fmla="*/ 2524 h 3049"/>
                <a:gd name="T10" fmla="*/ 131 w 739"/>
                <a:gd name="T11" fmla="*/ 2556 h 3049"/>
                <a:gd name="T12" fmla="*/ 131 w 739"/>
                <a:gd name="T13" fmla="*/ 2589 h 3049"/>
                <a:gd name="T14" fmla="*/ 66 w 739"/>
                <a:gd name="T15" fmla="*/ 2622 h 3049"/>
                <a:gd name="T16" fmla="*/ 82 w 739"/>
                <a:gd name="T17" fmla="*/ 2638 h 3049"/>
                <a:gd name="T18" fmla="*/ 180 w 739"/>
                <a:gd name="T19" fmla="*/ 541 h 3049"/>
                <a:gd name="T20" fmla="*/ 147 w 739"/>
                <a:gd name="T21" fmla="*/ 475 h 3049"/>
                <a:gd name="T22" fmla="*/ 115 w 739"/>
                <a:gd name="T23" fmla="*/ 475 h 3049"/>
                <a:gd name="T24" fmla="*/ 82 w 739"/>
                <a:gd name="T25" fmla="*/ 409 h 3049"/>
                <a:gd name="T26" fmla="*/ 66 w 739"/>
                <a:gd name="T27" fmla="*/ 426 h 3049"/>
                <a:gd name="T28" fmla="*/ 262 w 739"/>
                <a:gd name="T29" fmla="*/ 622 h 3049"/>
                <a:gd name="T30" fmla="*/ 262 w 739"/>
                <a:gd name="T31" fmla="*/ 589 h 3049"/>
                <a:gd name="T32" fmla="*/ 328 w 739"/>
                <a:gd name="T33" fmla="*/ 688 h 3049"/>
                <a:gd name="T34" fmla="*/ 311 w 739"/>
                <a:gd name="T35" fmla="*/ 672 h 3049"/>
                <a:gd name="T36" fmla="*/ 721 w 739"/>
                <a:gd name="T37" fmla="*/ 1557 h 3049"/>
                <a:gd name="T38" fmla="*/ 491 w 739"/>
                <a:gd name="T39" fmla="*/ 1786 h 3049"/>
                <a:gd name="T40" fmla="*/ 197 w 739"/>
                <a:gd name="T41" fmla="*/ 2081 h 3049"/>
                <a:gd name="T42" fmla="*/ 49 w 739"/>
                <a:gd name="T43" fmla="*/ 2245 h 3049"/>
                <a:gd name="T44" fmla="*/ 459 w 739"/>
                <a:gd name="T45" fmla="*/ 2278 h 3049"/>
                <a:gd name="T46" fmla="*/ 524 w 739"/>
                <a:gd name="T47" fmla="*/ 2344 h 3049"/>
                <a:gd name="T48" fmla="*/ 361 w 739"/>
                <a:gd name="T49" fmla="*/ 2507 h 3049"/>
                <a:gd name="T50" fmla="*/ 197 w 739"/>
                <a:gd name="T51" fmla="*/ 2671 h 3049"/>
                <a:gd name="T52" fmla="*/ 66 w 739"/>
                <a:gd name="T53" fmla="*/ 2802 h 3049"/>
                <a:gd name="T54" fmla="*/ 123 w 739"/>
                <a:gd name="T55" fmla="*/ 2877 h 3049"/>
                <a:gd name="T56" fmla="*/ 66 w 739"/>
                <a:gd name="T57" fmla="*/ 2999 h 3049"/>
                <a:gd name="T58" fmla="*/ 0 w 739"/>
                <a:gd name="T59" fmla="*/ 2720 h 3049"/>
                <a:gd name="T60" fmla="*/ 0 w 739"/>
                <a:gd name="T61" fmla="*/ 2589 h 3049"/>
                <a:gd name="T62" fmla="*/ 197 w 739"/>
                <a:gd name="T63" fmla="*/ 2409 h 3049"/>
                <a:gd name="T64" fmla="*/ 131 w 739"/>
                <a:gd name="T65" fmla="*/ 2344 h 3049"/>
                <a:gd name="T66" fmla="*/ 66 w 739"/>
                <a:gd name="T67" fmla="*/ 2081 h 3049"/>
                <a:gd name="T68" fmla="*/ 230 w 739"/>
                <a:gd name="T69" fmla="*/ 1917 h 3049"/>
                <a:gd name="T70" fmla="*/ 394 w 739"/>
                <a:gd name="T71" fmla="*/ 1754 h 3049"/>
                <a:gd name="T72" fmla="*/ 557 w 739"/>
                <a:gd name="T73" fmla="*/ 1590 h 3049"/>
                <a:gd name="T74" fmla="*/ 590 w 739"/>
                <a:gd name="T75" fmla="*/ 1491 h 3049"/>
                <a:gd name="T76" fmla="*/ 131 w 739"/>
                <a:gd name="T77" fmla="*/ 704 h 3049"/>
                <a:gd name="T78" fmla="*/ 213 w 739"/>
                <a:gd name="T79" fmla="*/ 672 h 3049"/>
                <a:gd name="T80" fmla="*/ 66 w 739"/>
                <a:gd name="T81" fmla="*/ 508 h 3049"/>
                <a:gd name="T82" fmla="*/ 0 w 739"/>
                <a:gd name="T83" fmla="*/ 360 h 3049"/>
                <a:gd name="T84" fmla="*/ 0 w 739"/>
                <a:gd name="T85" fmla="*/ 0 h 3049"/>
                <a:gd name="T86" fmla="*/ 147 w 739"/>
                <a:gd name="T87" fmla="*/ 147 h 3049"/>
                <a:gd name="T88" fmla="*/ 49 w 739"/>
                <a:gd name="T89" fmla="*/ 213 h 3049"/>
                <a:gd name="T90" fmla="*/ 230 w 739"/>
                <a:gd name="T91" fmla="*/ 409 h 3049"/>
                <a:gd name="T92" fmla="*/ 459 w 739"/>
                <a:gd name="T93" fmla="*/ 639 h 3049"/>
                <a:gd name="T94" fmla="*/ 516 w 739"/>
                <a:gd name="T95" fmla="*/ 762 h 3049"/>
                <a:gd name="T96" fmla="*/ 74 w 739"/>
                <a:gd name="T97" fmla="*/ 778 h 3049"/>
                <a:gd name="T98" fmla="*/ 98 w 739"/>
                <a:gd name="T99" fmla="*/ 868 h 3049"/>
                <a:gd name="T100" fmla="*/ 262 w 739"/>
                <a:gd name="T101" fmla="*/ 1032 h 3049"/>
                <a:gd name="T102" fmla="*/ 426 w 739"/>
                <a:gd name="T103" fmla="*/ 1196 h 3049"/>
                <a:gd name="T104" fmla="*/ 590 w 739"/>
                <a:gd name="T105" fmla="*/ 1360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9" h="3049">
                  <a:moveTo>
                    <a:pt x="245" y="2442"/>
                  </a:moveTo>
                  <a:lnTo>
                    <a:pt x="245" y="2442"/>
                  </a:lnTo>
                  <a:cubicBezTo>
                    <a:pt x="245" y="2452"/>
                    <a:pt x="251" y="2458"/>
                    <a:pt x="262" y="2458"/>
                  </a:cubicBezTo>
                  <a:lnTo>
                    <a:pt x="262" y="2458"/>
                  </a:lnTo>
                  <a:cubicBezTo>
                    <a:pt x="273" y="2458"/>
                    <a:pt x="279" y="2452"/>
                    <a:pt x="279" y="2442"/>
                  </a:cubicBezTo>
                  <a:lnTo>
                    <a:pt x="279" y="2442"/>
                  </a:lnTo>
                  <a:cubicBezTo>
                    <a:pt x="279" y="2431"/>
                    <a:pt x="273" y="2425"/>
                    <a:pt x="262" y="2425"/>
                  </a:cubicBezTo>
                  <a:lnTo>
                    <a:pt x="262" y="2425"/>
                  </a:lnTo>
                  <a:cubicBezTo>
                    <a:pt x="251" y="2425"/>
                    <a:pt x="245" y="2431"/>
                    <a:pt x="245" y="2442"/>
                  </a:cubicBezTo>
                  <a:close/>
                  <a:moveTo>
                    <a:pt x="311" y="2376"/>
                  </a:moveTo>
                  <a:lnTo>
                    <a:pt x="311" y="2376"/>
                  </a:lnTo>
                  <a:cubicBezTo>
                    <a:pt x="311" y="2387"/>
                    <a:pt x="317" y="2393"/>
                    <a:pt x="328" y="2393"/>
                  </a:cubicBezTo>
                  <a:lnTo>
                    <a:pt x="328" y="2393"/>
                  </a:lnTo>
                  <a:cubicBezTo>
                    <a:pt x="338" y="2393"/>
                    <a:pt x="344" y="2387"/>
                    <a:pt x="344" y="2376"/>
                  </a:cubicBezTo>
                  <a:lnTo>
                    <a:pt x="344" y="2376"/>
                  </a:lnTo>
                  <a:cubicBezTo>
                    <a:pt x="344" y="2365"/>
                    <a:pt x="338" y="2360"/>
                    <a:pt x="328" y="2360"/>
                  </a:cubicBezTo>
                  <a:lnTo>
                    <a:pt x="328" y="2360"/>
                  </a:lnTo>
                  <a:cubicBezTo>
                    <a:pt x="317" y="2360"/>
                    <a:pt x="311" y="2365"/>
                    <a:pt x="311" y="2376"/>
                  </a:cubicBezTo>
                  <a:close/>
                  <a:moveTo>
                    <a:pt x="213" y="2507"/>
                  </a:moveTo>
                  <a:lnTo>
                    <a:pt x="213" y="2507"/>
                  </a:lnTo>
                  <a:cubicBezTo>
                    <a:pt x="213" y="2496"/>
                    <a:pt x="207" y="2491"/>
                    <a:pt x="197" y="2491"/>
                  </a:cubicBezTo>
                  <a:lnTo>
                    <a:pt x="197" y="2491"/>
                  </a:lnTo>
                  <a:cubicBezTo>
                    <a:pt x="186" y="2491"/>
                    <a:pt x="180" y="2496"/>
                    <a:pt x="180" y="2507"/>
                  </a:cubicBezTo>
                  <a:lnTo>
                    <a:pt x="180" y="2507"/>
                  </a:lnTo>
                  <a:cubicBezTo>
                    <a:pt x="180" y="2518"/>
                    <a:pt x="186" y="2524"/>
                    <a:pt x="197" y="2524"/>
                  </a:cubicBezTo>
                  <a:lnTo>
                    <a:pt x="197" y="2524"/>
                  </a:lnTo>
                  <a:cubicBezTo>
                    <a:pt x="207" y="2524"/>
                    <a:pt x="213" y="2518"/>
                    <a:pt x="213" y="2507"/>
                  </a:cubicBezTo>
                  <a:close/>
                  <a:moveTo>
                    <a:pt x="147" y="2573"/>
                  </a:moveTo>
                  <a:lnTo>
                    <a:pt x="147" y="2573"/>
                  </a:lnTo>
                  <a:cubicBezTo>
                    <a:pt x="147" y="2562"/>
                    <a:pt x="142" y="2556"/>
                    <a:pt x="131" y="2556"/>
                  </a:cubicBezTo>
                  <a:lnTo>
                    <a:pt x="131" y="2556"/>
                  </a:lnTo>
                  <a:cubicBezTo>
                    <a:pt x="120" y="2556"/>
                    <a:pt x="115" y="2562"/>
                    <a:pt x="115" y="2573"/>
                  </a:cubicBezTo>
                  <a:lnTo>
                    <a:pt x="115" y="2573"/>
                  </a:lnTo>
                  <a:cubicBezTo>
                    <a:pt x="115" y="2584"/>
                    <a:pt x="120" y="2589"/>
                    <a:pt x="131" y="2589"/>
                  </a:cubicBezTo>
                  <a:lnTo>
                    <a:pt x="131" y="2589"/>
                  </a:lnTo>
                  <a:cubicBezTo>
                    <a:pt x="142" y="2589"/>
                    <a:pt x="147" y="2584"/>
                    <a:pt x="147" y="2573"/>
                  </a:cubicBezTo>
                  <a:close/>
                  <a:moveTo>
                    <a:pt x="82" y="2638"/>
                  </a:moveTo>
                  <a:lnTo>
                    <a:pt x="82" y="2638"/>
                  </a:lnTo>
                  <a:cubicBezTo>
                    <a:pt x="82" y="2627"/>
                    <a:pt x="76" y="2622"/>
                    <a:pt x="66" y="2622"/>
                  </a:cubicBezTo>
                  <a:lnTo>
                    <a:pt x="66" y="2622"/>
                  </a:lnTo>
                  <a:cubicBezTo>
                    <a:pt x="55" y="2622"/>
                    <a:pt x="49" y="2627"/>
                    <a:pt x="49" y="2638"/>
                  </a:cubicBezTo>
                  <a:lnTo>
                    <a:pt x="49" y="2638"/>
                  </a:lnTo>
                  <a:cubicBezTo>
                    <a:pt x="49" y="2650"/>
                    <a:pt x="55" y="2655"/>
                    <a:pt x="66" y="2655"/>
                  </a:cubicBezTo>
                  <a:lnTo>
                    <a:pt x="66" y="2655"/>
                  </a:lnTo>
                  <a:cubicBezTo>
                    <a:pt x="76" y="2655"/>
                    <a:pt x="82" y="2650"/>
                    <a:pt x="82" y="2638"/>
                  </a:cubicBezTo>
                  <a:close/>
                  <a:moveTo>
                    <a:pt x="213" y="541"/>
                  </a:moveTo>
                  <a:lnTo>
                    <a:pt x="213" y="541"/>
                  </a:lnTo>
                  <a:cubicBezTo>
                    <a:pt x="213" y="529"/>
                    <a:pt x="207" y="524"/>
                    <a:pt x="197" y="524"/>
                  </a:cubicBezTo>
                  <a:lnTo>
                    <a:pt x="197" y="524"/>
                  </a:lnTo>
                  <a:cubicBezTo>
                    <a:pt x="186" y="524"/>
                    <a:pt x="180" y="529"/>
                    <a:pt x="180" y="541"/>
                  </a:cubicBezTo>
                  <a:lnTo>
                    <a:pt x="180" y="541"/>
                  </a:lnTo>
                  <a:cubicBezTo>
                    <a:pt x="180" y="551"/>
                    <a:pt x="186" y="557"/>
                    <a:pt x="197" y="557"/>
                  </a:cubicBezTo>
                  <a:lnTo>
                    <a:pt x="197" y="557"/>
                  </a:lnTo>
                  <a:cubicBezTo>
                    <a:pt x="207" y="557"/>
                    <a:pt x="213" y="551"/>
                    <a:pt x="213" y="541"/>
                  </a:cubicBezTo>
                  <a:close/>
                  <a:moveTo>
                    <a:pt x="147" y="475"/>
                  </a:moveTo>
                  <a:lnTo>
                    <a:pt x="147" y="475"/>
                  </a:lnTo>
                  <a:cubicBezTo>
                    <a:pt x="147" y="464"/>
                    <a:pt x="142" y="458"/>
                    <a:pt x="131" y="458"/>
                  </a:cubicBezTo>
                  <a:lnTo>
                    <a:pt x="131" y="458"/>
                  </a:lnTo>
                  <a:cubicBezTo>
                    <a:pt x="120" y="458"/>
                    <a:pt x="115" y="464"/>
                    <a:pt x="115" y="475"/>
                  </a:cubicBezTo>
                  <a:lnTo>
                    <a:pt x="115" y="475"/>
                  </a:lnTo>
                  <a:cubicBezTo>
                    <a:pt x="115" y="486"/>
                    <a:pt x="120" y="491"/>
                    <a:pt x="131" y="491"/>
                  </a:cubicBezTo>
                  <a:lnTo>
                    <a:pt x="131" y="491"/>
                  </a:lnTo>
                  <a:cubicBezTo>
                    <a:pt x="142" y="491"/>
                    <a:pt x="147" y="486"/>
                    <a:pt x="147" y="475"/>
                  </a:cubicBezTo>
                  <a:close/>
                  <a:moveTo>
                    <a:pt x="82" y="409"/>
                  </a:moveTo>
                  <a:lnTo>
                    <a:pt x="82" y="409"/>
                  </a:lnTo>
                  <a:cubicBezTo>
                    <a:pt x="82" y="398"/>
                    <a:pt x="76" y="393"/>
                    <a:pt x="66" y="393"/>
                  </a:cubicBezTo>
                  <a:lnTo>
                    <a:pt x="66" y="393"/>
                  </a:lnTo>
                  <a:cubicBezTo>
                    <a:pt x="55" y="393"/>
                    <a:pt x="49" y="398"/>
                    <a:pt x="49" y="409"/>
                  </a:cubicBezTo>
                  <a:lnTo>
                    <a:pt x="49" y="409"/>
                  </a:lnTo>
                  <a:cubicBezTo>
                    <a:pt x="49" y="420"/>
                    <a:pt x="55" y="426"/>
                    <a:pt x="66" y="426"/>
                  </a:cubicBezTo>
                  <a:lnTo>
                    <a:pt x="66" y="426"/>
                  </a:lnTo>
                  <a:cubicBezTo>
                    <a:pt x="76" y="426"/>
                    <a:pt x="82" y="420"/>
                    <a:pt x="82" y="409"/>
                  </a:cubicBezTo>
                  <a:close/>
                  <a:moveTo>
                    <a:pt x="245" y="606"/>
                  </a:moveTo>
                  <a:lnTo>
                    <a:pt x="245" y="606"/>
                  </a:lnTo>
                  <a:cubicBezTo>
                    <a:pt x="245" y="617"/>
                    <a:pt x="251" y="622"/>
                    <a:pt x="262" y="622"/>
                  </a:cubicBezTo>
                  <a:lnTo>
                    <a:pt x="262" y="622"/>
                  </a:lnTo>
                  <a:cubicBezTo>
                    <a:pt x="273" y="622"/>
                    <a:pt x="279" y="617"/>
                    <a:pt x="279" y="606"/>
                  </a:cubicBezTo>
                  <a:lnTo>
                    <a:pt x="279" y="606"/>
                  </a:lnTo>
                  <a:cubicBezTo>
                    <a:pt x="279" y="595"/>
                    <a:pt x="273" y="589"/>
                    <a:pt x="262" y="589"/>
                  </a:cubicBezTo>
                  <a:lnTo>
                    <a:pt x="262" y="589"/>
                  </a:lnTo>
                  <a:cubicBezTo>
                    <a:pt x="251" y="589"/>
                    <a:pt x="245" y="595"/>
                    <a:pt x="245" y="606"/>
                  </a:cubicBezTo>
                  <a:close/>
                  <a:moveTo>
                    <a:pt x="311" y="672"/>
                  </a:moveTo>
                  <a:lnTo>
                    <a:pt x="311" y="672"/>
                  </a:lnTo>
                  <a:cubicBezTo>
                    <a:pt x="311" y="683"/>
                    <a:pt x="317" y="688"/>
                    <a:pt x="328" y="688"/>
                  </a:cubicBezTo>
                  <a:lnTo>
                    <a:pt x="328" y="688"/>
                  </a:lnTo>
                  <a:cubicBezTo>
                    <a:pt x="338" y="688"/>
                    <a:pt x="344" y="683"/>
                    <a:pt x="344" y="672"/>
                  </a:cubicBezTo>
                  <a:lnTo>
                    <a:pt x="344" y="672"/>
                  </a:lnTo>
                  <a:cubicBezTo>
                    <a:pt x="344" y="660"/>
                    <a:pt x="338" y="655"/>
                    <a:pt x="328" y="655"/>
                  </a:cubicBezTo>
                  <a:lnTo>
                    <a:pt x="328" y="655"/>
                  </a:lnTo>
                  <a:cubicBezTo>
                    <a:pt x="317" y="655"/>
                    <a:pt x="311" y="660"/>
                    <a:pt x="311" y="672"/>
                  </a:cubicBezTo>
                  <a:close/>
                  <a:moveTo>
                    <a:pt x="721" y="1491"/>
                  </a:moveTo>
                  <a:lnTo>
                    <a:pt x="721" y="1491"/>
                  </a:lnTo>
                  <a:cubicBezTo>
                    <a:pt x="732" y="1502"/>
                    <a:pt x="738" y="1513"/>
                    <a:pt x="738" y="1524"/>
                  </a:cubicBezTo>
                  <a:lnTo>
                    <a:pt x="738" y="1524"/>
                  </a:lnTo>
                  <a:cubicBezTo>
                    <a:pt x="738" y="1535"/>
                    <a:pt x="732" y="1545"/>
                    <a:pt x="721" y="1557"/>
                  </a:cubicBezTo>
                  <a:lnTo>
                    <a:pt x="688" y="1590"/>
                  </a:lnTo>
                  <a:lnTo>
                    <a:pt x="655" y="1623"/>
                  </a:lnTo>
                  <a:lnTo>
                    <a:pt x="557" y="1721"/>
                  </a:lnTo>
                  <a:lnTo>
                    <a:pt x="524" y="1754"/>
                  </a:lnTo>
                  <a:lnTo>
                    <a:pt x="491" y="1786"/>
                  </a:lnTo>
                  <a:lnTo>
                    <a:pt x="394" y="1885"/>
                  </a:lnTo>
                  <a:lnTo>
                    <a:pt x="361" y="1917"/>
                  </a:lnTo>
                  <a:lnTo>
                    <a:pt x="328" y="1950"/>
                  </a:lnTo>
                  <a:lnTo>
                    <a:pt x="230" y="2048"/>
                  </a:lnTo>
                  <a:lnTo>
                    <a:pt x="197" y="2081"/>
                  </a:lnTo>
                  <a:lnTo>
                    <a:pt x="164" y="2114"/>
                  </a:lnTo>
                  <a:lnTo>
                    <a:pt x="66" y="2212"/>
                  </a:lnTo>
                  <a:lnTo>
                    <a:pt x="66" y="2212"/>
                  </a:lnTo>
                  <a:cubicBezTo>
                    <a:pt x="55" y="2223"/>
                    <a:pt x="49" y="2234"/>
                    <a:pt x="49" y="2245"/>
                  </a:cubicBezTo>
                  <a:lnTo>
                    <a:pt x="49" y="2245"/>
                  </a:lnTo>
                  <a:cubicBezTo>
                    <a:pt x="49" y="2256"/>
                    <a:pt x="57" y="2264"/>
                    <a:pt x="74" y="2270"/>
                  </a:cubicBezTo>
                  <a:lnTo>
                    <a:pt x="74" y="2270"/>
                  </a:lnTo>
                  <a:cubicBezTo>
                    <a:pt x="91" y="2275"/>
                    <a:pt x="109" y="2278"/>
                    <a:pt x="131" y="2278"/>
                  </a:cubicBezTo>
                  <a:lnTo>
                    <a:pt x="459" y="2278"/>
                  </a:lnTo>
                  <a:lnTo>
                    <a:pt x="459" y="2278"/>
                  </a:lnTo>
                  <a:cubicBezTo>
                    <a:pt x="480" y="2278"/>
                    <a:pt x="500" y="2281"/>
                    <a:pt x="516" y="2286"/>
                  </a:cubicBezTo>
                  <a:lnTo>
                    <a:pt x="516" y="2286"/>
                  </a:lnTo>
                  <a:cubicBezTo>
                    <a:pt x="533" y="2291"/>
                    <a:pt x="541" y="2300"/>
                    <a:pt x="541" y="2310"/>
                  </a:cubicBezTo>
                  <a:lnTo>
                    <a:pt x="541" y="2310"/>
                  </a:lnTo>
                  <a:cubicBezTo>
                    <a:pt x="541" y="2321"/>
                    <a:pt x="536" y="2333"/>
                    <a:pt x="524" y="2344"/>
                  </a:cubicBezTo>
                  <a:lnTo>
                    <a:pt x="491" y="2376"/>
                  </a:lnTo>
                  <a:lnTo>
                    <a:pt x="459" y="2409"/>
                  </a:lnTo>
                  <a:lnTo>
                    <a:pt x="426" y="2442"/>
                  </a:lnTo>
                  <a:lnTo>
                    <a:pt x="394" y="2474"/>
                  </a:lnTo>
                  <a:lnTo>
                    <a:pt x="361" y="2507"/>
                  </a:lnTo>
                  <a:lnTo>
                    <a:pt x="328" y="2540"/>
                  </a:lnTo>
                  <a:lnTo>
                    <a:pt x="295" y="2573"/>
                  </a:lnTo>
                  <a:lnTo>
                    <a:pt x="262" y="2606"/>
                  </a:lnTo>
                  <a:lnTo>
                    <a:pt x="230" y="2638"/>
                  </a:lnTo>
                  <a:lnTo>
                    <a:pt x="197" y="2671"/>
                  </a:lnTo>
                  <a:lnTo>
                    <a:pt x="164" y="2704"/>
                  </a:lnTo>
                  <a:lnTo>
                    <a:pt x="131" y="2737"/>
                  </a:lnTo>
                  <a:lnTo>
                    <a:pt x="98" y="2769"/>
                  </a:lnTo>
                  <a:lnTo>
                    <a:pt x="66" y="2802"/>
                  </a:lnTo>
                  <a:lnTo>
                    <a:pt x="66" y="2802"/>
                  </a:lnTo>
                  <a:cubicBezTo>
                    <a:pt x="55" y="2814"/>
                    <a:pt x="49" y="2824"/>
                    <a:pt x="49" y="2835"/>
                  </a:cubicBezTo>
                  <a:lnTo>
                    <a:pt x="49" y="2835"/>
                  </a:lnTo>
                  <a:cubicBezTo>
                    <a:pt x="49" y="2846"/>
                    <a:pt x="57" y="2854"/>
                    <a:pt x="74" y="2860"/>
                  </a:cubicBezTo>
                  <a:lnTo>
                    <a:pt x="123" y="2877"/>
                  </a:lnTo>
                  <a:lnTo>
                    <a:pt x="123" y="2877"/>
                  </a:lnTo>
                  <a:cubicBezTo>
                    <a:pt x="139" y="2882"/>
                    <a:pt x="147" y="2889"/>
                    <a:pt x="147" y="2901"/>
                  </a:cubicBezTo>
                  <a:lnTo>
                    <a:pt x="147" y="2901"/>
                  </a:lnTo>
                  <a:cubicBezTo>
                    <a:pt x="147" y="2912"/>
                    <a:pt x="142" y="2923"/>
                    <a:pt x="131" y="2933"/>
                  </a:cubicBezTo>
                  <a:lnTo>
                    <a:pt x="98" y="2966"/>
                  </a:lnTo>
                  <a:lnTo>
                    <a:pt x="66" y="2999"/>
                  </a:lnTo>
                  <a:lnTo>
                    <a:pt x="33" y="3032"/>
                  </a:lnTo>
                  <a:lnTo>
                    <a:pt x="33" y="3032"/>
                  </a:lnTo>
                  <a:cubicBezTo>
                    <a:pt x="22" y="3043"/>
                    <a:pt x="11" y="3048"/>
                    <a:pt x="0" y="3048"/>
                  </a:cubicBezTo>
                  <a:lnTo>
                    <a:pt x="0" y="2720"/>
                  </a:lnTo>
                  <a:lnTo>
                    <a:pt x="0" y="2720"/>
                  </a:lnTo>
                  <a:cubicBezTo>
                    <a:pt x="11" y="2720"/>
                    <a:pt x="16" y="2715"/>
                    <a:pt x="16" y="2704"/>
                  </a:cubicBezTo>
                  <a:lnTo>
                    <a:pt x="16" y="2704"/>
                  </a:lnTo>
                  <a:cubicBezTo>
                    <a:pt x="16" y="2693"/>
                    <a:pt x="11" y="2687"/>
                    <a:pt x="0" y="2687"/>
                  </a:cubicBezTo>
                  <a:lnTo>
                    <a:pt x="0" y="2589"/>
                  </a:lnTo>
                  <a:lnTo>
                    <a:pt x="0" y="2589"/>
                  </a:lnTo>
                  <a:cubicBezTo>
                    <a:pt x="11" y="2589"/>
                    <a:pt x="22" y="2584"/>
                    <a:pt x="33" y="2573"/>
                  </a:cubicBezTo>
                  <a:lnTo>
                    <a:pt x="66" y="2540"/>
                  </a:lnTo>
                  <a:lnTo>
                    <a:pt x="164" y="2442"/>
                  </a:lnTo>
                  <a:lnTo>
                    <a:pt x="197" y="2409"/>
                  </a:lnTo>
                  <a:lnTo>
                    <a:pt x="197" y="2409"/>
                  </a:lnTo>
                  <a:cubicBezTo>
                    <a:pt x="207" y="2398"/>
                    <a:pt x="213" y="2387"/>
                    <a:pt x="213" y="2376"/>
                  </a:cubicBezTo>
                  <a:lnTo>
                    <a:pt x="213" y="2376"/>
                  </a:lnTo>
                  <a:cubicBezTo>
                    <a:pt x="213" y="2365"/>
                    <a:pt x="205" y="2357"/>
                    <a:pt x="188" y="2351"/>
                  </a:cubicBezTo>
                  <a:lnTo>
                    <a:pt x="188" y="2351"/>
                  </a:lnTo>
                  <a:cubicBezTo>
                    <a:pt x="172" y="2346"/>
                    <a:pt x="153" y="2344"/>
                    <a:pt x="131" y="2344"/>
                  </a:cubicBezTo>
                  <a:lnTo>
                    <a:pt x="0" y="2344"/>
                  </a:lnTo>
                  <a:lnTo>
                    <a:pt x="0" y="2131"/>
                  </a:lnTo>
                  <a:lnTo>
                    <a:pt x="0" y="2131"/>
                  </a:lnTo>
                  <a:cubicBezTo>
                    <a:pt x="11" y="2131"/>
                    <a:pt x="22" y="2125"/>
                    <a:pt x="33" y="2114"/>
                  </a:cubicBezTo>
                  <a:lnTo>
                    <a:pt x="66" y="2081"/>
                  </a:lnTo>
                  <a:lnTo>
                    <a:pt x="98" y="2048"/>
                  </a:lnTo>
                  <a:lnTo>
                    <a:pt x="131" y="2016"/>
                  </a:lnTo>
                  <a:lnTo>
                    <a:pt x="164" y="1982"/>
                  </a:lnTo>
                  <a:lnTo>
                    <a:pt x="197" y="1950"/>
                  </a:lnTo>
                  <a:lnTo>
                    <a:pt x="230" y="1917"/>
                  </a:lnTo>
                  <a:lnTo>
                    <a:pt x="262" y="1885"/>
                  </a:lnTo>
                  <a:lnTo>
                    <a:pt x="295" y="1852"/>
                  </a:lnTo>
                  <a:lnTo>
                    <a:pt x="328" y="1819"/>
                  </a:lnTo>
                  <a:lnTo>
                    <a:pt x="361" y="1786"/>
                  </a:lnTo>
                  <a:lnTo>
                    <a:pt x="394" y="1754"/>
                  </a:lnTo>
                  <a:lnTo>
                    <a:pt x="426" y="1721"/>
                  </a:lnTo>
                  <a:lnTo>
                    <a:pt x="459" y="1688"/>
                  </a:lnTo>
                  <a:lnTo>
                    <a:pt x="491" y="1655"/>
                  </a:lnTo>
                  <a:lnTo>
                    <a:pt x="524" y="1623"/>
                  </a:lnTo>
                  <a:lnTo>
                    <a:pt x="557" y="1590"/>
                  </a:lnTo>
                  <a:lnTo>
                    <a:pt x="590" y="1557"/>
                  </a:lnTo>
                  <a:lnTo>
                    <a:pt x="590" y="1557"/>
                  </a:lnTo>
                  <a:cubicBezTo>
                    <a:pt x="601" y="1545"/>
                    <a:pt x="607" y="1535"/>
                    <a:pt x="607" y="1524"/>
                  </a:cubicBezTo>
                  <a:lnTo>
                    <a:pt x="607" y="1524"/>
                  </a:lnTo>
                  <a:cubicBezTo>
                    <a:pt x="607" y="1513"/>
                    <a:pt x="601" y="1502"/>
                    <a:pt x="590" y="1491"/>
                  </a:cubicBezTo>
                  <a:lnTo>
                    <a:pt x="33" y="934"/>
                  </a:lnTo>
                  <a:lnTo>
                    <a:pt x="33" y="934"/>
                  </a:lnTo>
                  <a:cubicBezTo>
                    <a:pt x="22" y="923"/>
                    <a:pt x="11" y="917"/>
                    <a:pt x="0" y="917"/>
                  </a:cubicBezTo>
                  <a:lnTo>
                    <a:pt x="0" y="704"/>
                  </a:lnTo>
                  <a:lnTo>
                    <a:pt x="131" y="704"/>
                  </a:lnTo>
                  <a:lnTo>
                    <a:pt x="131" y="704"/>
                  </a:lnTo>
                  <a:cubicBezTo>
                    <a:pt x="153" y="704"/>
                    <a:pt x="172" y="702"/>
                    <a:pt x="188" y="696"/>
                  </a:cubicBezTo>
                  <a:lnTo>
                    <a:pt x="188" y="696"/>
                  </a:lnTo>
                  <a:cubicBezTo>
                    <a:pt x="205" y="691"/>
                    <a:pt x="213" y="683"/>
                    <a:pt x="213" y="672"/>
                  </a:cubicBezTo>
                  <a:lnTo>
                    <a:pt x="213" y="672"/>
                  </a:lnTo>
                  <a:cubicBezTo>
                    <a:pt x="213" y="660"/>
                    <a:pt x="207" y="650"/>
                    <a:pt x="197" y="639"/>
                  </a:cubicBezTo>
                  <a:lnTo>
                    <a:pt x="164" y="606"/>
                  </a:lnTo>
                  <a:lnTo>
                    <a:pt x="131" y="573"/>
                  </a:lnTo>
                  <a:lnTo>
                    <a:pt x="98" y="541"/>
                  </a:lnTo>
                  <a:lnTo>
                    <a:pt x="66" y="508"/>
                  </a:lnTo>
                  <a:lnTo>
                    <a:pt x="33" y="475"/>
                  </a:lnTo>
                  <a:lnTo>
                    <a:pt x="33" y="475"/>
                  </a:lnTo>
                  <a:cubicBezTo>
                    <a:pt x="22" y="464"/>
                    <a:pt x="11" y="458"/>
                    <a:pt x="0" y="458"/>
                  </a:cubicBezTo>
                  <a:lnTo>
                    <a:pt x="0" y="360"/>
                  </a:lnTo>
                  <a:lnTo>
                    <a:pt x="0" y="360"/>
                  </a:lnTo>
                  <a:cubicBezTo>
                    <a:pt x="11" y="360"/>
                    <a:pt x="16" y="355"/>
                    <a:pt x="16" y="344"/>
                  </a:cubicBezTo>
                  <a:lnTo>
                    <a:pt x="16" y="344"/>
                  </a:lnTo>
                  <a:cubicBezTo>
                    <a:pt x="16" y="333"/>
                    <a:pt x="11" y="327"/>
                    <a:pt x="0" y="327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0"/>
                    <a:pt x="22" y="5"/>
                    <a:pt x="33" y="15"/>
                  </a:cubicBezTo>
                  <a:lnTo>
                    <a:pt x="66" y="49"/>
                  </a:lnTo>
                  <a:lnTo>
                    <a:pt x="131" y="114"/>
                  </a:lnTo>
                  <a:lnTo>
                    <a:pt x="131" y="114"/>
                  </a:lnTo>
                  <a:cubicBezTo>
                    <a:pt x="142" y="125"/>
                    <a:pt x="147" y="136"/>
                    <a:pt x="147" y="147"/>
                  </a:cubicBezTo>
                  <a:lnTo>
                    <a:pt x="147" y="147"/>
                  </a:lnTo>
                  <a:cubicBezTo>
                    <a:pt x="147" y="158"/>
                    <a:pt x="139" y="166"/>
                    <a:pt x="123" y="172"/>
                  </a:cubicBezTo>
                  <a:lnTo>
                    <a:pt x="74" y="188"/>
                  </a:lnTo>
                  <a:lnTo>
                    <a:pt x="74" y="188"/>
                  </a:lnTo>
                  <a:cubicBezTo>
                    <a:pt x="57" y="194"/>
                    <a:pt x="49" y="202"/>
                    <a:pt x="49" y="213"/>
                  </a:cubicBezTo>
                  <a:lnTo>
                    <a:pt x="49" y="213"/>
                  </a:lnTo>
                  <a:cubicBezTo>
                    <a:pt x="49" y="224"/>
                    <a:pt x="55" y="235"/>
                    <a:pt x="66" y="245"/>
                  </a:cubicBezTo>
                  <a:lnTo>
                    <a:pt x="98" y="279"/>
                  </a:lnTo>
                  <a:lnTo>
                    <a:pt x="131" y="311"/>
                  </a:lnTo>
                  <a:lnTo>
                    <a:pt x="230" y="409"/>
                  </a:lnTo>
                  <a:lnTo>
                    <a:pt x="262" y="442"/>
                  </a:lnTo>
                  <a:lnTo>
                    <a:pt x="295" y="475"/>
                  </a:lnTo>
                  <a:lnTo>
                    <a:pt x="394" y="573"/>
                  </a:lnTo>
                  <a:lnTo>
                    <a:pt x="426" y="606"/>
                  </a:lnTo>
                  <a:lnTo>
                    <a:pt x="459" y="639"/>
                  </a:lnTo>
                  <a:lnTo>
                    <a:pt x="524" y="704"/>
                  </a:lnTo>
                  <a:lnTo>
                    <a:pt x="524" y="704"/>
                  </a:lnTo>
                  <a:cubicBezTo>
                    <a:pt x="536" y="715"/>
                    <a:pt x="541" y="726"/>
                    <a:pt x="541" y="737"/>
                  </a:cubicBezTo>
                  <a:lnTo>
                    <a:pt x="541" y="737"/>
                  </a:lnTo>
                  <a:cubicBezTo>
                    <a:pt x="541" y="748"/>
                    <a:pt x="533" y="756"/>
                    <a:pt x="516" y="762"/>
                  </a:cubicBezTo>
                  <a:lnTo>
                    <a:pt x="516" y="762"/>
                  </a:lnTo>
                  <a:cubicBezTo>
                    <a:pt x="500" y="767"/>
                    <a:pt x="480" y="770"/>
                    <a:pt x="459" y="770"/>
                  </a:cubicBezTo>
                  <a:lnTo>
                    <a:pt x="131" y="770"/>
                  </a:lnTo>
                  <a:lnTo>
                    <a:pt x="131" y="770"/>
                  </a:lnTo>
                  <a:cubicBezTo>
                    <a:pt x="109" y="770"/>
                    <a:pt x="91" y="773"/>
                    <a:pt x="74" y="778"/>
                  </a:cubicBezTo>
                  <a:lnTo>
                    <a:pt x="74" y="778"/>
                  </a:lnTo>
                  <a:cubicBezTo>
                    <a:pt x="57" y="784"/>
                    <a:pt x="49" y="792"/>
                    <a:pt x="49" y="803"/>
                  </a:cubicBezTo>
                  <a:lnTo>
                    <a:pt x="49" y="803"/>
                  </a:lnTo>
                  <a:cubicBezTo>
                    <a:pt x="49" y="814"/>
                    <a:pt x="55" y="824"/>
                    <a:pt x="66" y="835"/>
                  </a:cubicBezTo>
                  <a:lnTo>
                    <a:pt x="98" y="868"/>
                  </a:lnTo>
                  <a:lnTo>
                    <a:pt x="131" y="901"/>
                  </a:lnTo>
                  <a:lnTo>
                    <a:pt x="164" y="934"/>
                  </a:lnTo>
                  <a:lnTo>
                    <a:pt x="197" y="966"/>
                  </a:lnTo>
                  <a:lnTo>
                    <a:pt x="230" y="999"/>
                  </a:lnTo>
                  <a:lnTo>
                    <a:pt x="262" y="1032"/>
                  </a:lnTo>
                  <a:lnTo>
                    <a:pt x="295" y="1065"/>
                  </a:lnTo>
                  <a:lnTo>
                    <a:pt x="328" y="1098"/>
                  </a:lnTo>
                  <a:lnTo>
                    <a:pt x="361" y="1130"/>
                  </a:lnTo>
                  <a:lnTo>
                    <a:pt x="394" y="1163"/>
                  </a:lnTo>
                  <a:lnTo>
                    <a:pt x="426" y="1196"/>
                  </a:lnTo>
                  <a:lnTo>
                    <a:pt x="459" y="1229"/>
                  </a:lnTo>
                  <a:lnTo>
                    <a:pt x="491" y="1262"/>
                  </a:lnTo>
                  <a:lnTo>
                    <a:pt x="524" y="1294"/>
                  </a:lnTo>
                  <a:lnTo>
                    <a:pt x="557" y="1327"/>
                  </a:lnTo>
                  <a:lnTo>
                    <a:pt x="590" y="1360"/>
                  </a:lnTo>
                  <a:lnTo>
                    <a:pt x="622" y="1393"/>
                  </a:lnTo>
                  <a:lnTo>
                    <a:pt x="655" y="1426"/>
                  </a:lnTo>
                  <a:lnTo>
                    <a:pt x="688" y="1458"/>
                  </a:lnTo>
                  <a:lnTo>
                    <a:pt x="721" y="1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483">
              <a:extLst>
                <a:ext uri="{FF2B5EF4-FFF2-40B4-BE49-F238E27FC236}">
                  <a16:creationId xmlns="" xmlns:a16="http://schemas.microsoft.com/office/drawing/2014/main" id="{12174CEC-335E-604C-AD64-0C0DD53FD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563" y="2243138"/>
              <a:ext cx="171450" cy="342900"/>
            </a:xfrm>
            <a:custGeom>
              <a:avLst/>
              <a:gdLst>
                <a:gd name="T0" fmla="*/ 459 w 476"/>
                <a:gd name="T1" fmla="*/ 508 h 952"/>
                <a:gd name="T2" fmla="*/ 459 w 476"/>
                <a:gd name="T3" fmla="*/ 508 h 952"/>
                <a:gd name="T4" fmla="*/ 475 w 476"/>
                <a:gd name="T5" fmla="*/ 475 h 952"/>
                <a:gd name="T6" fmla="*/ 475 w 476"/>
                <a:gd name="T7" fmla="*/ 475 h 952"/>
                <a:gd name="T8" fmla="*/ 459 w 476"/>
                <a:gd name="T9" fmla="*/ 442 h 952"/>
                <a:gd name="T10" fmla="*/ 426 w 476"/>
                <a:gd name="T11" fmla="*/ 409 h 952"/>
                <a:gd name="T12" fmla="*/ 394 w 476"/>
                <a:gd name="T13" fmla="*/ 377 h 952"/>
                <a:gd name="T14" fmla="*/ 361 w 476"/>
                <a:gd name="T15" fmla="*/ 344 h 952"/>
                <a:gd name="T16" fmla="*/ 328 w 476"/>
                <a:gd name="T17" fmla="*/ 311 h 952"/>
                <a:gd name="T18" fmla="*/ 295 w 476"/>
                <a:gd name="T19" fmla="*/ 278 h 952"/>
                <a:gd name="T20" fmla="*/ 262 w 476"/>
                <a:gd name="T21" fmla="*/ 245 h 952"/>
                <a:gd name="T22" fmla="*/ 230 w 476"/>
                <a:gd name="T23" fmla="*/ 213 h 952"/>
                <a:gd name="T24" fmla="*/ 197 w 476"/>
                <a:gd name="T25" fmla="*/ 180 h 952"/>
                <a:gd name="T26" fmla="*/ 164 w 476"/>
                <a:gd name="T27" fmla="*/ 147 h 952"/>
                <a:gd name="T28" fmla="*/ 131 w 476"/>
                <a:gd name="T29" fmla="*/ 114 h 952"/>
                <a:gd name="T30" fmla="*/ 98 w 476"/>
                <a:gd name="T31" fmla="*/ 81 h 952"/>
                <a:gd name="T32" fmla="*/ 66 w 476"/>
                <a:gd name="T33" fmla="*/ 49 h 952"/>
                <a:gd name="T34" fmla="*/ 33 w 476"/>
                <a:gd name="T35" fmla="*/ 16 h 952"/>
                <a:gd name="T36" fmla="*/ 33 w 476"/>
                <a:gd name="T37" fmla="*/ 16 h 952"/>
                <a:gd name="T38" fmla="*/ 0 w 476"/>
                <a:gd name="T39" fmla="*/ 0 h 952"/>
                <a:gd name="T40" fmla="*/ 0 w 476"/>
                <a:gd name="T41" fmla="*/ 131 h 952"/>
                <a:gd name="T42" fmla="*/ 0 w 476"/>
                <a:gd name="T43" fmla="*/ 131 h 952"/>
                <a:gd name="T44" fmla="*/ 33 w 476"/>
                <a:gd name="T45" fmla="*/ 147 h 952"/>
                <a:gd name="T46" fmla="*/ 66 w 476"/>
                <a:gd name="T47" fmla="*/ 180 h 952"/>
                <a:gd name="T48" fmla="*/ 98 w 476"/>
                <a:gd name="T49" fmla="*/ 213 h 952"/>
                <a:gd name="T50" fmla="*/ 131 w 476"/>
                <a:gd name="T51" fmla="*/ 245 h 952"/>
                <a:gd name="T52" fmla="*/ 230 w 476"/>
                <a:gd name="T53" fmla="*/ 344 h 952"/>
                <a:gd name="T54" fmla="*/ 262 w 476"/>
                <a:gd name="T55" fmla="*/ 377 h 952"/>
                <a:gd name="T56" fmla="*/ 295 w 476"/>
                <a:gd name="T57" fmla="*/ 409 h 952"/>
                <a:gd name="T58" fmla="*/ 328 w 476"/>
                <a:gd name="T59" fmla="*/ 442 h 952"/>
                <a:gd name="T60" fmla="*/ 328 w 476"/>
                <a:gd name="T61" fmla="*/ 442 h 952"/>
                <a:gd name="T62" fmla="*/ 344 w 476"/>
                <a:gd name="T63" fmla="*/ 475 h 952"/>
                <a:gd name="T64" fmla="*/ 344 w 476"/>
                <a:gd name="T65" fmla="*/ 475 h 952"/>
                <a:gd name="T66" fmla="*/ 328 w 476"/>
                <a:gd name="T67" fmla="*/ 508 h 952"/>
                <a:gd name="T68" fmla="*/ 295 w 476"/>
                <a:gd name="T69" fmla="*/ 541 h 952"/>
                <a:gd name="T70" fmla="*/ 262 w 476"/>
                <a:gd name="T71" fmla="*/ 574 h 952"/>
                <a:gd name="T72" fmla="*/ 230 w 476"/>
                <a:gd name="T73" fmla="*/ 606 h 952"/>
                <a:gd name="T74" fmla="*/ 197 w 476"/>
                <a:gd name="T75" fmla="*/ 639 h 952"/>
                <a:gd name="T76" fmla="*/ 164 w 476"/>
                <a:gd name="T77" fmla="*/ 672 h 952"/>
                <a:gd name="T78" fmla="*/ 131 w 476"/>
                <a:gd name="T79" fmla="*/ 705 h 952"/>
                <a:gd name="T80" fmla="*/ 98 w 476"/>
                <a:gd name="T81" fmla="*/ 737 h 952"/>
                <a:gd name="T82" fmla="*/ 66 w 476"/>
                <a:gd name="T83" fmla="*/ 770 h 952"/>
                <a:gd name="T84" fmla="*/ 33 w 476"/>
                <a:gd name="T85" fmla="*/ 803 h 952"/>
                <a:gd name="T86" fmla="*/ 33 w 476"/>
                <a:gd name="T87" fmla="*/ 803 h 952"/>
                <a:gd name="T88" fmla="*/ 0 w 476"/>
                <a:gd name="T89" fmla="*/ 819 h 952"/>
                <a:gd name="T90" fmla="*/ 0 w 476"/>
                <a:gd name="T91" fmla="*/ 951 h 952"/>
                <a:gd name="T92" fmla="*/ 0 w 476"/>
                <a:gd name="T93" fmla="*/ 951 h 952"/>
                <a:gd name="T94" fmla="*/ 33 w 476"/>
                <a:gd name="T95" fmla="*/ 933 h 952"/>
                <a:gd name="T96" fmla="*/ 459 w 476"/>
                <a:gd name="T97" fmla="*/ 50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6" h="952">
                  <a:moveTo>
                    <a:pt x="459" y="508"/>
                  </a:moveTo>
                  <a:lnTo>
                    <a:pt x="459" y="508"/>
                  </a:lnTo>
                  <a:cubicBezTo>
                    <a:pt x="470" y="496"/>
                    <a:pt x="475" y="486"/>
                    <a:pt x="475" y="475"/>
                  </a:cubicBezTo>
                  <a:lnTo>
                    <a:pt x="475" y="475"/>
                  </a:lnTo>
                  <a:cubicBezTo>
                    <a:pt x="475" y="464"/>
                    <a:pt x="470" y="453"/>
                    <a:pt x="459" y="442"/>
                  </a:cubicBezTo>
                  <a:lnTo>
                    <a:pt x="426" y="409"/>
                  </a:lnTo>
                  <a:lnTo>
                    <a:pt x="394" y="377"/>
                  </a:lnTo>
                  <a:lnTo>
                    <a:pt x="361" y="344"/>
                  </a:lnTo>
                  <a:lnTo>
                    <a:pt x="328" y="311"/>
                  </a:lnTo>
                  <a:lnTo>
                    <a:pt x="295" y="278"/>
                  </a:lnTo>
                  <a:lnTo>
                    <a:pt x="262" y="245"/>
                  </a:lnTo>
                  <a:lnTo>
                    <a:pt x="230" y="213"/>
                  </a:lnTo>
                  <a:lnTo>
                    <a:pt x="197" y="180"/>
                  </a:lnTo>
                  <a:lnTo>
                    <a:pt x="164" y="147"/>
                  </a:lnTo>
                  <a:lnTo>
                    <a:pt x="131" y="114"/>
                  </a:lnTo>
                  <a:lnTo>
                    <a:pt x="98" y="81"/>
                  </a:lnTo>
                  <a:lnTo>
                    <a:pt x="66" y="49"/>
                  </a:lnTo>
                  <a:lnTo>
                    <a:pt x="33" y="16"/>
                  </a:lnTo>
                  <a:lnTo>
                    <a:pt x="33" y="16"/>
                  </a:lnTo>
                  <a:cubicBezTo>
                    <a:pt x="22" y="5"/>
                    <a:pt x="11" y="0"/>
                    <a:pt x="0" y="0"/>
                  </a:cubicBezTo>
                  <a:lnTo>
                    <a:pt x="0" y="131"/>
                  </a:lnTo>
                  <a:lnTo>
                    <a:pt x="0" y="131"/>
                  </a:lnTo>
                  <a:cubicBezTo>
                    <a:pt x="11" y="131"/>
                    <a:pt x="22" y="137"/>
                    <a:pt x="33" y="147"/>
                  </a:cubicBezTo>
                  <a:lnTo>
                    <a:pt x="66" y="180"/>
                  </a:lnTo>
                  <a:lnTo>
                    <a:pt x="98" y="213"/>
                  </a:lnTo>
                  <a:lnTo>
                    <a:pt x="131" y="245"/>
                  </a:lnTo>
                  <a:lnTo>
                    <a:pt x="230" y="344"/>
                  </a:lnTo>
                  <a:lnTo>
                    <a:pt x="262" y="377"/>
                  </a:lnTo>
                  <a:lnTo>
                    <a:pt x="295" y="409"/>
                  </a:lnTo>
                  <a:lnTo>
                    <a:pt x="328" y="442"/>
                  </a:lnTo>
                  <a:lnTo>
                    <a:pt x="328" y="442"/>
                  </a:lnTo>
                  <a:cubicBezTo>
                    <a:pt x="338" y="453"/>
                    <a:pt x="344" y="464"/>
                    <a:pt x="344" y="475"/>
                  </a:cubicBezTo>
                  <a:lnTo>
                    <a:pt x="344" y="475"/>
                  </a:lnTo>
                  <a:cubicBezTo>
                    <a:pt x="344" y="486"/>
                    <a:pt x="338" y="496"/>
                    <a:pt x="328" y="508"/>
                  </a:cubicBezTo>
                  <a:lnTo>
                    <a:pt x="295" y="541"/>
                  </a:lnTo>
                  <a:lnTo>
                    <a:pt x="262" y="574"/>
                  </a:lnTo>
                  <a:lnTo>
                    <a:pt x="230" y="606"/>
                  </a:lnTo>
                  <a:lnTo>
                    <a:pt x="197" y="639"/>
                  </a:lnTo>
                  <a:lnTo>
                    <a:pt x="164" y="672"/>
                  </a:lnTo>
                  <a:lnTo>
                    <a:pt x="131" y="705"/>
                  </a:lnTo>
                  <a:lnTo>
                    <a:pt x="98" y="737"/>
                  </a:lnTo>
                  <a:lnTo>
                    <a:pt x="66" y="770"/>
                  </a:lnTo>
                  <a:lnTo>
                    <a:pt x="33" y="803"/>
                  </a:lnTo>
                  <a:lnTo>
                    <a:pt x="33" y="803"/>
                  </a:lnTo>
                  <a:cubicBezTo>
                    <a:pt x="22" y="814"/>
                    <a:pt x="11" y="819"/>
                    <a:pt x="0" y="819"/>
                  </a:cubicBezTo>
                  <a:lnTo>
                    <a:pt x="0" y="951"/>
                  </a:lnTo>
                  <a:lnTo>
                    <a:pt x="0" y="951"/>
                  </a:lnTo>
                  <a:cubicBezTo>
                    <a:pt x="11" y="951"/>
                    <a:pt x="22" y="945"/>
                    <a:pt x="33" y="933"/>
                  </a:cubicBezTo>
                  <a:lnTo>
                    <a:pt x="459" y="50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442" name="Group 441">
              <a:extLst>
                <a:ext uri="{FF2B5EF4-FFF2-40B4-BE49-F238E27FC236}">
                  <a16:creationId xmlns="" xmlns:a16="http://schemas.microsoft.com/office/drawing/2014/main" id="{5B25E999-158B-BC4E-8856-D54C527873AF}"/>
                </a:ext>
              </a:extLst>
            </p:cNvPr>
            <p:cNvGrpSpPr/>
            <p:nvPr/>
          </p:nvGrpSpPr>
          <p:grpSpPr>
            <a:xfrm>
              <a:off x="6099175" y="2360613"/>
              <a:ext cx="106363" cy="107950"/>
              <a:chOff x="6099175" y="2360613"/>
              <a:chExt cx="106363" cy="107950"/>
            </a:xfrm>
            <a:solidFill>
              <a:schemeClr val="accent2"/>
            </a:solidFill>
          </p:grpSpPr>
          <p:sp>
            <p:nvSpPr>
              <p:cNvPr id="443" name="Freeform 345">
                <a:extLst>
                  <a:ext uri="{FF2B5EF4-FFF2-40B4-BE49-F238E27FC236}">
                    <a16:creationId xmlns="" xmlns:a16="http://schemas.microsoft.com/office/drawing/2014/main" id="{39EA8DB0-0770-EE4A-804A-50A7367C0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9175" y="2360613"/>
                <a:ext cx="41275" cy="41275"/>
              </a:xfrm>
              <a:custGeom>
                <a:avLst/>
                <a:gdLst>
                  <a:gd name="T0" fmla="*/ 107 w 113"/>
                  <a:gd name="T1" fmla="*/ 25 h 114"/>
                  <a:gd name="T2" fmla="*/ 107 w 113"/>
                  <a:gd name="T3" fmla="*/ 25 h 114"/>
                  <a:gd name="T4" fmla="*/ 82 w 113"/>
                  <a:gd name="T5" fmla="*/ 0 h 114"/>
                  <a:gd name="T6" fmla="*/ 82 w 113"/>
                  <a:gd name="T7" fmla="*/ 0 h 114"/>
                  <a:gd name="T8" fmla="*/ 49 w 113"/>
                  <a:gd name="T9" fmla="*/ 17 h 114"/>
                  <a:gd name="T10" fmla="*/ 17 w 113"/>
                  <a:gd name="T11" fmla="*/ 50 h 114"/>
                  <a:gd name="T12" fmla="*/ 17 w 113"/>
                  <a:gd name="T13" fmla="*/ 50 h 114"/>
                  <a:gd name="T14" fmla="*/ 0 w 113"/>
                  <a:gd name="T15" fmla="*/ 82 h 114"/>
                  <a:gd name="T16" fmla="*/ 0 w 113"/>
                  <a:gd name="T17" fmla="*/ 82 h 114"/>
                  <a:gd name="T18" fmla="*/ 25 w 113"/>
                  <a:gd name="T19" fmla="*/ 107 h 114"/>
                  <a:gd name="T20" fmla="*/ 25 w 113"/>
                  <a:gd name="T21" fmla="*/ 107 h 114"/>
                  <a:gd name="T22" fmla="*/ 74 w 113"/>
                  <a:gd name="T23" fmla="*/ 107 h 114"/>
                  <a:gd name="T24" fmla="*/ 74 w 113"/>
                  <a:gd name="T25" fmla="*/ 107 h 114"/>
                  <a:gd name="T26" fmla="*/ 107 w 113"/>
                  <a:gd name="T27" fmla="*/ 74 h 114"/>
                  <a:gd name="T28" fmla="*/ 107 w 113"/>
                  <a:gd name="T29" fmla="*/ 74 h 114"/>
                  <a:gd name="T30" fmla="*/ 107 w 113"/>
                  <a:gd name="T31" fmla="*/ 2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107" y="25"/>
                    </a:moveTo>
                    <a:lnTo>
                      <a:pt x="107" y="25"/>
                    </a:lnTo>
                    <a:cubicBezTo>
                      <a:pt x="101" y="9"/>
                      <a:pt x="93" y="0"/>
                      <a:pt x="82" y="0"/>
                    </a:cubicBezTo>
                    <a:lnTo>
                      <a:pt x="82" y="0"/>
                    </a:lnTo>
                    <a:cubicBezTo>
                      <a:pt x="71" y="0"/>
                      <a:pt x="60" y="6"/>
                      <a:pt x="49" y="17"/>
                    </a:cubicBezTo>
                    <a:lnTo>
                      <a:pt x="17" y="50"/>
                    </a:lnTo>
                    <a:lnTo>
                      <a:pt x="17" y="50"/>
                    </a:lnTo>
                    <a:cubicBezTo>
                      <a:pt x="6" y="60"/>
                      <a:pt x="0" y="72"/>
                      <a:pt x="0" y="82"/>
                    </a:cubicBezTo>
                    <a:lnTo>
                      <a:pt x="0" y="82"/>
                    </a:lnTo>
                    <a:cubicBezTo>
                      <a:pt x="0" y="93"/>
                      <a:pt x="9" y="101"/>
                      <a:pt x="25" y="107"/>
                    </a:cubicBezTo>
                    <a:lnTo>
                      <a:pt x="25" y="107"/>
                    </a:lnTo>
                    <a:cubicBezTo>
                      <a:pt x="41" y="113"/>
                      <a:pt x="58" y="113"/>
                      <a:pt x="74" y="107"/>
                    </a:cubicBezTo>
                    <a:lnTo>
                      <a:pt x="74" y="107"/>
                    </a:lnTo>
                    <a:cubicBezTo>
                      <a:pt x="90" y="101"/>
                      <a:pt x="101" y="91"/>
                      <a:pt x="107" y="74"/>
                    </a:cubicBezTo>
                    <a:lnTo>
                      <a:pt x="107" y="74"/>
                    </a:lnTo>
                    <a:cubicBezTo>
                      <a:pt x="112" y="57"/>
                      <a:pt x="112" y="42"/>
                      <a:pt x="107" y="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44" name="Freeform 348">
                <a:extLst>
                  <a:ext uri="{FF2B5EF4-FFF2-40B4-BE49-F238E27FC236}">
                    <a16:creationId xmlns="" xmlns:a16="http://schemas.microsoft.com/office/drawing/2014/main" id="{E9B8650C-394F-A945-A352-DE8EC9E15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9175" y="2427288"/>
                <a:ext cx="41275" cy="41275"/>
              </a:xfrm>
              <a:custGeom>
                <a:avLst/>
                <a:gdLst>
                  <a:gd name="T0" fmla="*/ 74 w 113"/>
                  <a:gd name="T1" fmla="*/ 5 h 113"/>
                  <a:gd name="T2" fmla="*/ 74 w 113"/>
                  <a:gd name="T3" fmla="*/ 5 h 113"/>
                  <a:gd name="T4" fmla="*/ 25 w 113"/>
                  <a:gd name="T5" fmla="*/ 5 h 113"/>
                  <a:gd name="T6" fmla="*/ 25 w 113"/>
                  <a:gd name="T7" fmla="*/ 5 h 113"/>
                  <a:gd name="T8" fmla="*/ 0 w 113"/>
                  <a:gd name="T9" fmla="*/ 30 h 113"/>
                  <a:gd name="T10" fmla="*/ 0 w 113"/>
                  <a:gd name="T11" fmla="*/ 30 h 113"/>
                  <a:gd name="T12" fmla="*/ 17 w 113"/>
                  <a:gd name="T13" fmla="*/ 63 h 113"/>
                  <a:gd name="T14" fmla="*/ 49 w 113"/>
                  <a:gd name="T15" fmla="*/ 95 h 113"/>
                  <a:gd name="T16" fmla="*/ 49 w 113"/>
                  <a:gd name="T17" fmla="*/ 95 h 113"/>
                  <a:gd name="T18" fmla="*/ 82 w 113"/>
                  <a:gd name="T19" fmla="*/ 112 h 113"/>
                  <a:gd name="T20" fmla="*/ 82 w 113"/>
                  <a:gd name="T21" fmla="*/ 112 h 113"/>
                  <a:gd name="T22" fmla="*/ 107 w 113"/>
                  <a:gd name="T23" fmla="*/ 87 h 113"/>
                  <a:gd name="T24" fmla="*/ 107 w 113"/>
                  <a:gd name="T25" fmla="*/ 87 h 113"/>
                  <a:gd name="T26" fmla="*/ 107 w 113"/>
                  <a:gd name="T27" fmla="*/ 38 h 113"/>
                  <a:gd name="T28" fmla="*/ 107 w 113"/>
                  <a:gd name="T29" fmla="*/ 38 h 113"/>
                  <a:gd name="T30" fmla="*/ 74 w 113"/>
                  <a:gd name="T31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74" y="5"/>
                    </a:moveTo>
                    <a:lnTo>
                      <a:pt x="74" y="5"/>
                    </a:lnTo>
                    <a:cubicBezTo>
                      <a:pt x="58" y="0"/>
                      <a:pt x="41" y="0"/>
                      <a:pt x="25" y="5"/>
                    </a:cubicBezTo>
                    <a:lnTo>
                      <a:pt x="25" y="5"/>
                    </a:lnTo>
                    <a:cubicBezTo>
                      <a:pt x="9" y="10"/>
                      <a:pt x="0" y="18"/>
                      <a:pt x="0" y="30"/>
                    </a:cubicBezTo>
                    <a:lnTo>
                      <a:pt x="0" y="30"/>
                    </a:lnTo>
                    <a:cubicBezTo>
                      <a:pt x="0" y="40"/>
                      <a:pt x="6" y="51"/>
                      <a:pt x="17" y="63"/>
                    </a:cubicBezTo>
                    <a:lnTo>
                      <a:pt x="49" y="95"/>
                    </a:lnTo>
                    <a:lnTo>
                      <a:pt x="49" y="95"/>
                    </a:lnTo>
                    <a:cubicBezTo>
                      <a:pt x="60" y="106"/>
                      <a:pt x="71" y="112"/>
                      <a:pt x="82" y="112"/>
                    </a:cubicBezTo>
                    <a:lnTo>
                      <a:pt x="82" y="112"/>
                    </a:lnTo>
                    <a:cubicBezTo>
                      <a:pt x="93" y="112"/>
                      <a:pt x="101" y="103"/>
                      <a:pt x="107" y="87"/>
                    </a:cubicBezTo>
                    <a:lnTo>
                      <a:pt x="107" y="87"/>
                    </a:lnTo>
                    <a:cubicBezTo>
                      <a:pt x="112" y="71"/>
                      <a:pt x="112" y="54"/>
                      <a:pt x="107" y="38"/>
                    </a:cubicBezTo>
                    <a:lnTo>
                      <a:pt x="107" y="38"/>
                    </a:lnTo>
                    <a:cubicBezTo>
                      <a:pt x="101" y="21"/>
                      <a:pt x="90" y="10"/>
                      <a:pt x="74" y="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45" name="Freeform 489">
                <a:extLst>
                  <a:ext uri="{FF2B5EF4-FFF2-40B4-BE49-F238E27FC236}">
                    <a16:creationId xmlns="" xmlns:a16="http://schemas.microsoft.com/office/drawing/2014/main" id="{3D043ED7-301E-8343-B35A-FAFC6FBC1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263" y="2360613"/>
                <a:ext cx="41275" cy="41275"/>
              </a:xfrm>
              <a:custGeom>
                <a:avLst/>
                <a:gdLst>
                  <a:gd name="T0" fmla="*/ 39 w 113"/>
                  <a:gd name="T1" fmla="*/ 107 h 114"/>
                  <a:gd name="T2" fmla="*/ 39 w 113"/>
                  <a:gd name="T3" fmla="*/ 107 h 114"/>
                  <a:gd name="T4" fmla="*/ 88 w 113"/>
                  <a:gd name="T5" fmla="*/ 107 h 114"/>
                  <a:gd name="T6" fmla="*/ 88 w 113"/>
                  <a:gd name="T7" fmla="*/ 107 h 114"/>
                  <a:gd name="T8" fmla="*/ 112 w 113"/>
                  <a:gd name="T9" fmla="*/ 82 h 114"/>
                  <a:gd name="T10" fmla="*/ 112 w 113"/>
                  <a:gd name="T11" fmla="*/ 82 h 114"/>
                  <a:gd name="T12" fmla="*/ 96 w 113"/>
                  <a:gd name="T13" fmla="*/ 50 h 114"/>
                  <a:gd name="T14" fmla="*/ 63 w 113"/>
                  <a:gd name="T15" fmla="*/ 17 h 114"/>
                  <a:gd name="T16" fmla="*/ 63 w 113"/>
                  <a:gd name="T17" fmla="*/ 17 h 114"/>
                  <a:gd name="T18" fmla="*/ 31 w 113"/>
                  <a:gd name="T19" fmla="*/ 0 h 114"/>
                  <a:gd name="T20" fmla="*/ 31 w 113"/>
                  <a:gd name="T21" fmla="*/ 0 h 114"/>
                  <a:gd name="T22" fmla="*/ 6 w 113"/>
                  <a:gd name="T23" fmla="*/ 25 h 114"/>
                  <a:gd name="T24" fmla="*/ 6 w 113"/>
                  <a:gd name="T25" fmla="*/ 25 h 114"/>
                  <a:gd name="T26" fmla="*/ 6 w 113"/>
                  <a:gd name="T27" fmla="*/ 74 h 114"/>
                  <a:gd name="T28" fmla="*/ 6 w 113"/>
                  <a:gd name="T29" fmla="*/ 74 h 114"/>
                  <a:gd name="T30" fmla="*/ 39 w 113"/>
                  <a:gd name="T3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39" y="107"/>
                    </a:moveTo>
                    <a:lnTo>
                      <a:pt x="39" y="107"/>
                    </a:lnTo>
                    <a:cubicBezTo>
                      <a:pt x="56" y="113"/>
                      <a:pt x="71" y="113"/>
                      <a:pt x="88" y="107"/>
                    </a:cubicBezTo>
                    <a:lnTo>
                      <a:pt x="88" y="107"/>
                    </a:lnTo>
                    <a:cubicBezTo>
                      <a:pt x="104" y="101"/>
                      <a:pt x="112" y="93"/>
                      <a:pt x="112" y="82"/>
                    </a:cubicBezTo>
                    <a:lnTo>
                      <a:pt x="112" y="82"/>
                    </a:lnTo>
                    <a:cubicBezTo>
                      <a:pt x="112" y="72"/>
                      <a:pt x="107" y="60"/>
                      <a:pt x="96" y="50"/>
                    </a:cubicBezTo>
                    <a:lnTo>
                      <a:pt x="63" y="17"/>
                    </a:lnTo>
                    <a:lnTo>
                      <a:pt x="63" y="17"/>
                    </a:lnTo>
                    <a:cubicBezTo>
                      <a:pt x="52" y="6"/>
                      <a:pt x="41" y="0"/>
                      <a:pt x="31" y="0"/>
                    </a:cubicBezTo>
                    <a:lnTo>
                      <a:pt x="31" y="0"/>
                    </a:lnTo>
                    <a:cubicBezTo>
                      <a:pt x="20" y="0"/>
                      <a:pt x="11" y="9"/>
                      <a:pt x="6" y="25"/>
                    </a:cubicBezTo>
                    <a:lnTo>
                      <a:pt x="6" y="25"/>
                    </a:lnTo>
                    <a:cubicBezTo>
                      <a:pt x="0" y="42"/>
                      <a:pt x="0" y="57"/>
                      <a:pt x="6" y="74"/>
                    </a:cubicBezTo>
                    <a:lnTo>
                      <a:pt x="6" y="74"/>
                    </a:lnTo>
                    <a:cubicBezTo>
                      <a:pt x="11" y="91"/>
                      <a:pt x="22" y="101"/>
                      <a:pt x="39" y="10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46" name="Freeform 492">
                <a:extLst>
                  <a:ext uri="{FF2B5EF4-FFF2-40B4-BE49-F238E27FC236}">
                    <a16:creationId xmlns="" xmlns:a16="http://schemas.microsoft.com/office/drawing/2014/main" id="{26E232C7-88CB-1F48-83DA-A85CBA05B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263" y="2427288"/>
                <a:ext cx="41275" cy="41275"/>
              </a:xfrm>
              <a:custGeom>
                <a:avLst/>
                <a:gdLst>
                  <a:gd name="T0" fmla="*/ 6 w 113"/>
                  <a:gd name="T1" fmla="*/ 87 h 113"/>
                  <a:gd name="T2" fmla="*/ 6 w 113"/>
                  <a:gd name="T3" fmla="*/ 87 h 113"/>
                  <a:gd name="T4" fmla="*/ 31 w 113"/>
                  <a:gd name="T5" fmla="*/ 112 h 113"/>
                  <a:gd name="T6" fmla="*/ 31 w 113"/>
                  <a:gd name="T7" fmla="*/ 112 h 113"/>
                  <a:gd name="T8" fmla="*/ 63 w 113"/>
                  <a:gd name="T9" fmla="*/ 95 h 113"/>
                  <a:gd name="T10" fmla="*/ 96 w 113"/>
                  <a:gd name="T11" fmla="*/ 63 h 113"/>
                  <a:gd name="T12" fmla="*/ 96 w 113"/>
                  <a:gd name="T13" fmla="*/ 63 h 113"/>
                  <a:gd name="T14" fmla="*/ 112 w 113"/>
                  <a:gd name="T15" fmla="*/ 30 h 113"/>
                  <a:gd name="T16" fmla="*/ 112 w 113"/>
                  <a:gd name="T17" fmla="*/ 30 h 113"/>
                  <a:gd name="T18" fmla="*/ 88 w 113"/>
                  <a:gd name="T19" fmla="*/ 5 h 113"/>
                  <a:gd name="T20" fmla="*/ 88 w 113"/>
                  <a:gd name="T21" fmla="*/ 5 h 113"/>
                  <a:gd name="T22" fmla="*/ 39 w 113"/>
                  <a:gd name="T23" fmla="*/ 5 h 113"/>
                  <a:gd name="T24" fmla="*/ 39 w 113"/>
                  <a:gd name="T25" fmla="*/ 5 h 113"/>
                  <a:gd name="T26" fmla="*/ 6 w 113"/>
                  <a:gd name="T27" fmla="*/ 38 h 113"/>
                  <a:gd name="T28" fmla="*/ 6 w 113"/>
                  <a:gd name="T29" fmla="*/ 38 h 113"/>
                  <a:gd name="T30" fmla="*/ 6 w 113"/>
                  <a:gd name="T31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6" y="87"/>
                    </a:moveTo>
                    <a:lnTo>
                      <a:pt x="6" y="87"/>
                    </a:lnTo>
                    <a:cubicBezTo>
                      <a:pt x="11" y="103"/>
                      <a:pt x="20" y="112"/>
                      <a:pt x="31" y="112"/>
                    </a:cubicBezTo>
                    <a:lnTo>
                      <a:pt x="31" y="112"/>
                    </a:lnTo>
                    <a:cubicBezTo>
                      <a:pt x="41" y="112"/>
                      <a:pt x="52" y="106"/>
                      <a:pt x="63" y="95"/>
                    </a:cubicBezTo>
                    <a:lnTo>
                      <a:pt x="96" y="63"/>
                    </a:lnTo>
                    <a:lnTo>
                      <a:pt x="96" y="63"/>
                    </a:lnTo>
                    <a:cubicBezTo>
                      <a:pt x="107" y="51"/>
                      <a:pt x="112" y="40"/>
                      <a:pt x="112" y="30"/>
                    </a:cubicBezTo>
                    <a:lnTo>
                      <a:pt x="112" y="30"/>
                    </a:lnTo>
                    <a:cubicBezTo>
                      <a:pt x="112" y="18"/>
                      <a:pt x="104" y="10"/>
                      <a:pt x="88" y="5"/>
                    </a:cubicBezTo>
                    <a:lnTo>
                      <a:pt x="88" y="5"/>
                    </a:lnTo>
                    <a:cubicBezTo>
                      <a:pt x="71" y="0"/>
                      <a:pt x="56" y="0"/>
                      <a:pt x="39" y="5"/>
                    </a:cubicBezTo>
                    <a:lnTo>
                      <a:pt x="39" y="5"/>
                    </a:lnTo>
                    <a:cubicBezTo>
                      <a:pt x="22" y="10"/>
                      <a:pt x="11" y="21"/>
                      <a:pt x="6" y="38"/>
                    </a:cubicBezTo>
                    <a:lnTo>
                      <a:pt x="6" y="38"/>
                    </a:lnTo>
                    <a:cubicBezTo>
                      <a:pt x="0" y="54"/>
                      <a:pt x="0" y="71"/>
                      <a:pt x="6" y="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453" name="Group 452">
            <a:extLst>
              <a:ext uri="{FF2B5EF4-FFF2-40B4-BE49-F238E27FC236}">
                <a16:creationId xmlns="" xmlns:a16="http://schemas.microsoft.com/office/drawing/2014/main" id="{10AEA256-869B-694A-8919-0452041A2184}"/>
              </a:ext>
            </a:extLst>
          </p:cNvPr>
          <p:cNvGrpSpPr/>
          <p:nvPr/>
        </p:nvGrpSpPr>
        <p:grpSpPr>
          <a:xfrm>
            <a:off x="11106496" y="2260393"/>
            <a:ext cx="1120775" cy="1133475"/>
            <a:chOff x="6429375" y="1858963"/>
            <a:chExt cx="1120775" cy="1133475"/>
          </a:xfrm>
        </p:grpSpPr>
        <p:sp>
          <p:nvSpPr>
            <p:cNvPr id="454" name="Freeform 475">
              <a:extLst>
                <a:ext uri="{FF2B5EF4-FFF2-40B4-BE49-F238E27FC236}">
                  <a16:creationId xmlns="" xmlns:a16="http://schemas.microsoft.com/office/drawing/2014/main" id="{B8935238-4242-1444-BAA5-02A385E67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4825" y="1858963"/>
              <a:ext cx="271463" cy="141287"/>
            </a:xfrm>
            <a:custGeom>
              <a:avLst/>
              <a:gdLst>
                <a:gd name="T0" fmla="*/ 50 w 755"/>
                <a:gd name="T1" fmla="*/ 98 h 392"/>
                <a:gd name="T2" fmla="*/ 82 w 755"/>
                <a:gd name="T3" fmla="*/ 131 h 392"/>
                <a:gd name="T4" fmla="*/ 115 w 755"/>
                <a:gd name="T5" fmla="*/ 164 h 392"/>
                <a:gd name="T6" fmla="*/ 148 w 755"/>
                <a:gd name="T7" fmla="*/ 197 h 392"/>
                <a:gd name="T8" fmla="*/ 180 w 755"/>
                <a:gd name="T9" fmla="*/ 230 h 392"/>
                <a:gd name="T10" fmla="*/ 214 w 755"/>
                <a:gd name="T11" fmla="*/ 262 h 392"/>
                <a:gd name="T12" fmla="*/ 246 w 755"/>
                <a:gd name="T13" fmla="*/ 296 h 392"/>
                <a:gd name="T14" fmla="*/ 279 w 755"/>
                <a:gd name="T15" fmla="*/ 328 h 392"/>
                <a:gd name="T16" fmla="*/ 312 w 755"/>
                <a:gd name="T17" fmla="*/ 361 h 392"/>
                <a:gd name="T18" fmla="*/ 312 w 755"/>
                <a:gd name="T19" fmla="*/ 361 h 392"/>
                <a:gd name="T20" fmla="*/ 353 w 755"/>
                <a:gd name="T21" fmla="*/ 385 h 392"/>
                <a:gd name="T22" fmla="*/ 353 w 755"/>
                <a:gd name="T23" fmla="*/ 385 h 392"/>
                <a:gd name="T24" fmla="*/ 402 w 755"/>
                <a:gd name="T25" fmla="*/ 385 h 392"/>
                <a:gd name="T26" fmla="*/ 402 w 755"/>
                <a:gd name="T27" fmla="*/ 385 h 392"/>
                <a:gd name="T28" fmla="*/ 410 w 755"/>
                <a:gd name="T29" fmla="*/ 382 h 392"/>
                <a:gd name="T30" fmla="*/ 410 w 755"/>
                <a:gd name="T31" fmla="*/ 382 h 392"/>
                <a:gd name="T32" fmla="*/ 443 w 755"/>
                <a:gd name="T33" fmla="*/ 361 h 392"/>
                <a:gd name="T34" fmla="*/ 476 w 755"/>
                <a:gd name="T35" fmla="*/ 328 h 392"/>
                <a:gd name="T36" fmla="*/ 574 w 755"/>
                <a:gd name="T37" fmla="*/ 230 h 392"/>
                <a:gd name="T38" fmla="*/ 606 w 755"/>
                <a:gd name="T39" fmla="*/ 197 h 392"/>
                <a:gd name="T40" fmla="*/ 639 w 755"/>
                <a:gd name="T41" fmla="*/ 164 h 392"/>
                <a:gd name="T42" fmla="*/ 737 w 755"/>
                <a:gd name="T43" fmla="*/ 66 h 392"/>
                <a:gd name="T44" fmla="*/ 737 w 755"/>
                <a:gd name="T45" fmla="*/ 66 h 392"/>
                <a:gd name="T46" fmla="*/ 754 w 755"/>
                <a:gd name="T47" fmla="*/ 32 h 392"/>
                <a:gd name="T48" fmla="*/ 754 w 755"/>
                <a:gd name="T49" fmla="*/ 32 h 392"/>
                <a:gd name="T50" fmla="*/ 729 w 755"/>
                <a:gd name="T51" fmla="*/ 9 h 392"/>
                <a:gd name="T52" fmla="*/ 729 w 755"/>
                <a:gd name="T53" fmla="*/ 9 h 392"/>
                <a:gd name="T54" fmla="*/ 672 w 755"/>
                <a:gd name="T55" fmla="*/ 0 h 392"/>
                <a:gd name="T56" fmla="*/ 410 w 755"/>
                <a:gd name="T57" fmla="*/ 0 h 392"/>
                <a:gd name="T58" fmla="*/ 82 w 755"/>
                <a:gd name="T59" fmla="*/ 0 h 392"/>
                <a:gd name="T60" fmla="*/ 82 w 755"/>
                <a:gd name="T61" fmla="*/ 0 h 392"/>
                <a:gd name="T62" fmla="*/ 25 w 755"/>
                <a:gd name="T63" fmla="*/ 9 h 392"/>
                <a:gd name="T64" fmla="*/ 25 w 755"/>
                <a:gd name="T65" fmla="*/ 9 h 392"/>
                <a:gd name="T66" fmla="*/ 0 w 755"/>
                <a:gd name="T67" fmla="*/ 32 h 392"/>
                <a:gd name="T68" fmla="*/ 0 w 755"/>
                <a:gd name="T69" fmla="*/ 32 h 392"/>
                <a:gd name="T70" fmla="*/ 16 w 755"/>
                <a:gd name="T71" fmla="*/ 66 h 392"/>
                <a:gd name="T72" fmla="*/ 50 w 755"/>
                <a:gd name="T73" fmla="*/ 9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5" h="392">
                  <a:moveTo>
                    <a:pt x="50" y="98"/>
                  </a:moveTo>
                  <a:lnTo>
                    <a:pt x="82" y="131"/>
                  </a:lnTo>
                  <a:lnTo>
                    <a:pt x="115" y="164"/>
                  </a:lnTo>
                  <a:lnTo>
                    <a:pt x="148" y="197"/>
                  </a:lnTo>
                  <a:lnTo>
                    <a:pt x="180" y="230"/>
                  </a:lnTo>
                  <a:lnTo>
                    <a:pt x="214" y="262"/>
                  </a:lnTo>
                  <a:lnTo>
                    <a:pt x="246" y="296"/>
                  </a:lnTo>
                  <a:lnTo>
                    <a:pt x="279" y="328"/>
                  </a:lnTo>
                  <a:lnTo>
                    <a:pt x="312" y="361"/>
                  </a:lnTo>
                  <a:lnTo>
                    <a:pt x="312" y="361"/>
                  </a:lnTo>
                  <a:cubicBezTo>
                    <a:pt x="323" y="372"/>
                    <a:pt x="336" y="380"/>
                    <a:pt x="353" y="385"/>
                  </a:cubicBezTo>
                  <a:lnTo>
                    <a:pt x="353" y="385"/>
                  </a:lnTo>
                  <a:cubicBezTo>
                    <a:pt x="369" y="391"/>
                    <a:pt x="385" y="391"/>
                    <a:pt x="402" y="385"/>
                  </a:cubicBezTo>
                  <a:lnTo>
                    <a:pt x="402" y="385"/>
                  </a:lnTo>
                  <a:cubicBezTo>
                    <a:pt x="404" y="384"/>
                    <a:pt x="408" y="383"/>
                    <a:pt x="410" y="382"/>
                  </a:cubicBezTo>
                  <a:lnTo>
                    <a:pt x="410" y="382"/>
                  </a:lnTo>
                  <a:cubicBezTo>
                    <a:pt x="423" y="377"/>
                    <a:pt x="434" y="370"/>
                    <a:pt x="443" y="361"/>
                  </a:cubicBezTo>
                  <a:lnTo>
                    <a:pt x="476" y="328"/>
                  </a:lnTo>
                  <a:lnTo>
                    <a:pt x="574" y="230"/>
                  </a:lnTo>
                  <a:lnTo>
                    <a:pt x="606" y="197"/>
                  </a:lnTo>
                  <a:lnTo>
                    <a:pt x="639" y="164"/>
                  </a:lnTo>
                  <a:lnTo>
                    <a:pt x="737" y="66"/>
                  </a:lnTo>
                  <a:lnTo>
                    <a:pt x="737" y="66"/>
                  </a:lnTo>
                  <a:cubicBezTo>
                    <a:pt x="749" y="55"/>
                    <a:pt x="754" y="44"/>
                    <a:pt x="754" y="32"/>
                  </a:cubicBezTo>
                  <a:lnTo>
                    <a:pt x="754" y="32"/>
                  </a:lnTo>
                  <a:cubicBezTo>
                    <a:pt x="754" y="22"/>
                    <a:pt x="746" y="14"/>
                    <a:pt x="729" y="9"/>
                  </a:cubicBezTo>
                  <a:lnTo>
                    <a:pt x="729" y="9"/>
                  </a:lnTo>
                  <a:cubicBezTo>
                    <a:pt x="713" y="3"/>
                    <a:pt x="694" y="0"/>
                    <a:pt x="672" y="0"/>
                  </a:cubicBezTo>
                  <a:lnTo>
                    <a:pt x="410" y="0"/>
                  </a:ln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5" y="9"/>
                  </a:cubicBezTo>
                  <a:lnTo>
                    <a:pt x="25" y="9"/>
                  </a:lnTo>
                  <a:cubicBezTo>
                    <a:pt x="9" y="14"/>
                    <a:pt x="0" y="22"/>
                    <a:pt x="0" y="32"/>
                  </a:cubicBezTo>
                  <a:lnTo>
                    <a:pt x="0" y="32"/>
                  </a:lnTo>
                  <a:cubicBezTo>
                    <a:pt x="0" y="44"/>
                    <a:pt x="6" y="55"/>
                    <a:pt x="16" y="66"/>
                  </a:cubicBezTo>
                  <a:lnTo>
                    <a:pt x="50" y="9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477">
              <a:extLst>
                <a:ext uri="{FF2B5EF4-FFF2-40B4-BE49-F238E27FC236}">
                  <a16:creationId xmlns="" xmlns:a16="http://schemas.microsoft.com/office/drawing/2014/main" id="{3FAD2270-8192-3740-8AC8-D23A4A20A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950" y="2000250"/>
              <a:ext cx="247650" cy="134938"/>
            </a:xfrm>
            <a:custGeom>
              <a:avLst/>
              <a:gdLst>
                <a:gd name="T0" fmla="*/ 49 w 689"/>
                <a:gd name="T1" fmla="*/ 98 h 377"/>
                <a:gd name="T2" fmla="*/ 147 w 689"/>
                <a:gd name="T3" fmla="*/ 196 h 377"/>
                <a:gd name="T4" fmla="*/ 180 w 689"/>
                <a:gd name="T5" fmla="*/ 229 h 377"/>
                <a:gd name="T6" fmla="*/ 213 w 689"/>
                <a:gd name="T7" fmla="*/ 262 h 377"/>
                <a:gd name="T8" fmla="*/ 311 w 689"/>
                <a:gd name="T9" fmla="*/ 360 h 377"/>
                <a:gd name="T10" fmla="*/ 311 w 689"/>
                <a:gd name="T11" fmla="*/ 360 h 377"/>
                <a:gd name="T12" fmla="*/ 344 w 689"/>
                <a:gd name="T13" fmla="*/ 376 h 377"/>
                <a:gd name="T14" fmla="*/ 344 w 689"/>
                <a:gd name="T15" fmla="*/ 376 h 377"/>
                <a:gd name="T16" fmla="*/ 377 w 689"/>
                <a:gd name="T17" fmla="*/ 360 h 377"/>
                <a:gd name="T18" fmla="*/ 672 w 689"/>
                <a:gd name="T19" fmla="*/ 65 h 377"/>
                <a:gd name="T20" fmla="*/ 672 w 689"/>
                <a:gd name="T21" fmla="*/ 65 h 377"/>
                <a:gd name="T22" fmla="*/ 688 w 689"/>
                <a:gd name="T23" fmla="*/ 32 h 377"/>
                <a:gd name="T24" fmla="*/ 688 w 689"/>
                <a:gd name="T25" fmla="*/ 32 h 377"/>
                <a:gd name="T26" fmla="*/ 664 w 689"/>
                <a:gd name="T27" fmla="*/ 7 h 377"/>
                <a:gd name="T28" fmla="*/ 664 w 689"/>
                <a:gd name="T29" fmla="*/ 7 h 377"/>
                <a:gd name="T30" fmla="*/ 607 w 689"/>
                <a:gd name="T31" fmla="*/ 0 h 377"/>
                <a:gd name="T32" fmla="*/ 82 w 689"/>
                <a:gd name="T33" fmla="*/ 0 h 377"/>
                <a:gd name="T34" fmla="*/ 82 w 689"/>
                <a:gd name="T35" fmla="*/ 0 h 377"/>
                <a:gd name="T36" fmla="*/ 25 w 689"/>
                <a:gd name="T37" fmla="*/ 7 h 377"/>
                <a:gd name="T38" fmla="*/ 25 w 689"/>
                <a:gd name="T39" fmla="*/ 7 h 377"/>
                <a:gd name="T40" fmla="*/ 0 w 689"/>
                <a:gd name="T41" fmla="*/ 32 h 377"/>
                <a:gd name="T42" fmla="*/ 0 w 689"/>
                <a:gd name="T43" fmla="*/ 32 h 377"/>
                <a:gd name="T44" fmla="*/ 16 w 689"/>
                <a:gd name="T45" fmla="*/ 65 h 377"/>
                <a:gd name="T46" fmla="*/ 49 w 689"/>
                <a:gd name="T47" fmla="*/ 9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7">
                  <a:moveTo>
                    <a:pt x="49" y="98"/>
                  </a:moveTo>
                  <a:lnTo>
                    <a:pt x="147" y="196"/>
                  </a:lnTo>
                  <a:lnTo>
                    <a:pt x="180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6"/>
                    <a:pt x="344" y="376"/>
                  </a:cubicBezTo>
                  <a:lnTo>
                    <a:pt x="344" y="376"/>
                  </a:lnTo>
                  <a:cubicBezTo>
                    <a:pt x="355" y="376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3"/>
                    <a:pt x="688" y="32"/>
                  </a:cubicBezTo>
                  <a:lnTo>
                    <a:pt x="688" y="32"/>
                  </a:lnTo>
                  <a:cubicBezTo>
                    <a:pt x="688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7" y="2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2"/>
                    <a:pt x="25" y="7"/>
                  </a:cubicBezTo>
                  <a:lnTo>
                    <a:pt x="25" y="7"/>
                  </a:lnTo>
                  <a:cubicBezTo>
                    <a:pt x="8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5" y="54"/>
                    <a:pt x="16" y="65"/>
                  </a:cubicBezTo>
                  <a:lnTo>
                    <a:pt x="49" y="9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478">
              <a:extLst>
                <a:ext uri="{FF2B5EF4-FFF2-40B4-BE49-F238E27FC236}">
                  <a16:creationId xmlns="" xmlns:a16="http://schemas.microsoft.com/office/drawing/2014/main" id="{2F523ED4-6705-D249-9077-9024C1F05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925" y="2000250"/>
              <a:ext cx="247650" cy="134938"/>
            </a:xfrm>
            <a:custGeom>
              <a:avLst/>
              <a:gdLst>
                <a:gd name="T0" fmla="*/ 25 w 690"/>
                <a:gd name="T1" fmla="*/ 7 h 377"/>
                <a:gd name="T2" fmla="*/ 25 w 690"/>
                <a:gd name="T3" fmla="*/ 7 h 377"/>
                <a:gd name="T4" fmla="*/ 0 w 690"/>
                <a:gd name="T5" fmla="*/ 32 h 377"/>
                <a:gd name="T6" fmla="*/ 0 w 690"/>
                <a:gd name="T7" fmla="*/ 32 h 377"/>
                <a:gd name="T8" fmla="*/ 17 w 690"/>
                <a:gd name="T9" fmla="*/ 65 h 377"/>
                <a:gd name="T10" fmla="*/ 50 w 690"/>
                <a:gd name="T11" fmla="*/ 98 h 377"/>
                <a:gd name="T12" fmla="*/ 82 w 690"/>
                <a:gd name="T13" fmla="*/ 131 h 377"/>
                <a:gd name="T14" fmla="*/ 115 w 690"/>
                <a:gd name="T15" fmla="*/ 164 h 377"/>
                <a:gd name="T16" fmla="*/ 213 w 690"/>
                <a:gd name="T17" fmla="*/ 262 h 377"/>
                <a:gd name="T18" fmla="*/ 246 w 690"/>
                <a:gd name="T19" fmla="*/ 295 h 377"/>
                <a:gd name="T20" fmla="*/ 278 w 690"/>
                <a:gd name="T21" fmla="*/ 327 h 377"/>
                <a:gd name="T22" fmla="*/ 311 w 690"/>
                <a:gd name="T23" fmla="*/ 360 h 377"/>
                <a:gd name="T24" fmla="*/ 311 w 690"/>
                <a:gd name="T25" fmla="*/ 360 h 377"/>
                <a:gd name="T26" fmla="*/ 344 w 690"/>
                <a:gd name="T27" fmla="*/ 376 h 377"/>
                <a:gd name="T28" fmla="*/ 344 w 690"/>
                <a:gd name="T29" fmla="*/ 376 h 377"/>
                <a:gd name="T30" fmla="*/ 377 w 690"/>
                <a:gd name="T31" fmla="*/ 360 h 377"/>
                <a:gd name="T32" fmla="*/ 410 w 690"/>
                <a:gd name="T33" fmla="*/ 327 h 377"/>
                <a:gd name="T34" fmla="*/ 442 w 690"/>
                <a:gd name="T35" fmla="*/ 295 h 377"/>
                <a:gd name="T36" fmla="*/ 475 w 690"/>
                <a:gd name="T37" fmla="*/ 262 h 377"/>
                <a:gd name="T38" fmla="*/ 508 w 690"/>
                <a:gd name="T39" fmla="*/ 229 h 377"/>
                <a:gd name="T40" fmla="*/ 541 w 690"/>
                <a:gd name="T41" fmla="*/ 196 h 377"/>
                <a:gd name="T42" fmla="*/ 574 w 690"/>
                <a:gd name="T43" fmla="*/ 164 h 377"/>
                <a:gd name="T44" fmla="*/ 606 w 690"/>
                <a:gd name="T45" fmla="*/ 131 h 377"/>
                <a:gd name="T46" fmla="*/ 639 w 690"/>
                <a:gd name="T47" fmla="*/ 98 h 377"/>
                <a:gd name="T48" fmla="*/ 672 w 690"/>
                <a:gd name="T49" fmla="*/ 65 h 377"/>
                <a:gd name="T50" fmla="*/ 672 w 690"/>
                <a:gd name="T51" fmla="*/ 65 h 377"/>
                <a:gd name="T52" fmla="*/ 689 w 690"/>
                <a:gd name="T53" fmla="*/ 32 h 377"/>
                <a:gd name="T54" fmla="*/ 689 w 690"/>
                <a:gd name="T55" fmla="*/ 32 h 377"/>
                <a:gd name="T56" fmla="*/ 664 w 690"/>
                <a:gd name="T57" fmla="*/ 7 h 377"/>
                <a:gd name="T58" fmla="*/ 664 w 690"/>
                <a:gd name="T59" fmla="*/ 7 h 377"/>
                <a:gd name="T60" fmla="*/ 606 w 690"/>
                <a:gd name="T61" fmla="*/ 0 h 377"/>
                <a:gd name="T62" fmla="*/ 82 w 690"/>
                <a:gd name="T63" fmla="*/ 0 h 377"/>
                <a:gd name="T64" fmla="*/ 82 w 690"/>
                <a:gd name="T65" fmla="*/ 0 h 377"/>
                <a:gd name="T66" fmla="*/ 25 w 690"/>
                <a:gd name="T67" fmla="*/ 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0" h="377">
                  <a:moveTo>
                    <a:pt x="25" y="7"/>
                  </a:moveTo>
                  <a:lnTo>
                    <a:pt x="25" y="7"/>
                  </a:lnTo>
                  <a:cubicBezTo>
                    <a:pt x="8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5" y="54"/>
                    <a:pt x="17" y="65"/>
                  </a:cubicBezTo>
                  <a:lnTo>
                    <a:pt x="50" y="98"/>
                  </a:lnTo>
                  <a:lnTo>
                    <a:pt x="82" y="131"/>
                  </a:lnTo>
                  <a:lnTo>
                    <a:pt x="115" y="164"/>
                  </a:lnTo>
                  <a:lnTo>
                    <a:pt x="213" y="262"/>
                  </a:lnTo>
                  <a:lnTo>
                    <a:pt x="246" y="295"/>
                  </a:lnTo>
                  <a:lnTo>
                    <a:pt x="278" y="327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3" y="371"/>
                    <a:pt x="334" y="376"/>
                    <a:pt x="344" y="376"/>
                  </a:cubicBezTo>
                  <a:lnTo>
                    <a:pt x="344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410" y="327"/>
                  </a:lnTo>
                  <a:lnTo>
                    <a:pt x="442" y="295"/>
                  </a:lnTo>
                  <a:lnTo>
                    <a:pt x="475" y="262"/>
                  </a:lnTo>
                  <a:lnTo>
                    <a:pt x="508" y="229"/>
                  </a:lnTo>
                  <a:lnTo>
                    <a:pt x="541" y="196"/>
                  </a:lnTo>
                  <a:lnTo>
                    <a:pt x="574" y="164"/>
                  </a:lnTo>
                  <a:lnTo>
                    <a:pt x="606" y="131"/>
                  </a:lnTo>
                  <a:lnTo>
                    <a:pt x="639" y="98"/>
                  </a:ln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7" y="2"/>
                    <a:pt x="629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2"/>
                    <a:pt x="25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479">
              <a:extLst>
                <a:ext uri="{FF2B5EF4-FFF2-40B4-BE49-F238E27FC236}">
                  <a16:creationId xmlns="" xmlns:a16="http://schemas.microsoft.com/office/drawing/2014/main" id="{30C709DE-02D3-1647-8679-ED386BE7A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338" y="2073275"/>
              <a:ext cx="706437" cy="706438"/>
            </a:xfrm>
            <a:custGeom>
              <a:avLst/>
              <a:gdLst>
                <a:gd name="T0" fmla="*/ 1636 w 1962"/>
                <a:gd name="T1" fmla="*/ 751 h 1962"/>
                <a:gd name="T2" fmla="*/ 1472 w 1962"/>
                <a:gd name="T3" fmla="*/ 587 h 1962"/>
                <a:gd name="T4" fmla="*/ 1308 w 1962"/>
                <a:gd name="T5" fmla="*/ 423 h 1962"/>
                <a:gd name="T6" fmla="*/ 1144 w 1962"/>
                <a:gd name="T7" fmla="*/ 259 h 1962"/>
                <a:gd name="T8" fmla="*/ 1046 w 1962"/>
                <a:gd name="T9" fmla="*/ 161 h 1962"/>
                <a:gd name="T10" fmla="*/ 1005 w 1962"/>
                <a:gd name="T11" fmla="*/ 136 h 1962"/>
                <a:gd name="T12" fmla="*/ 956 w 1962"/>
                <a:gd name="T13" fmla="*/ 136 h 1962"/>
                <a:gd name="T14" fmla="*/ 161 w 1962"/>
                <a:gd name="T15" fmla="*/ 915 h 1962"/>
                <a:gd name="T16" fmla="*/ 136 w 1962"/>
                <a:gd name="T17" fmla="*/ 1005 h 1962"/>
                <a:gd name="T18" fmla="*/ 194 w 1962"/>
                <a:gd name="T19" fmla="*/ 1079 h 1962"/>
                <a:gd name="T20" fmla="*/ 292 w 1962"/>
                <a:gd name="T21" fmla="*/ 1178 h 1962"/>
                <a:gd name="T22" fmla="*/ 390 w 1962"/>
                <a:gd name="T23" fmla="*/ 1276 h 1962"/>
                <a:gd name="T24" fmla="*/ 489 w 1962"/>
                <a:gd name="T25" fmla="*/ 1374 h 1962"/>
                <a:gd name="T26" fmla="*/ 587 w 1962"/>
                <a:gd name="T27" fmla="*/ 1472 h 1962"/>
                <a:gd name="T28" fmla="*/ 685 w 1962"/>
                <a:gd name="T29" fmla="*/ 1570 h 1962"/>
                <a:gd name="T30" fmla="*/ 783 w 1962"/>
                <a:gd name="T31" fmla="*/ 1669 h 1962"/>
                <a:gd name="T32" fmla="*/ 882 w 1962"/>
                <a:gd name="T33" fmla="*/ 1768 h 1962"/>
                <a:gd name="T34" fmla="*/ 956 w 1962"/>
                <a:gd name="T35" fmla="*/ 1825 h 1962"/>
                <a:gd name="T36" fmla="*/ 1005 w 1962"/>
                <a:gd name="T37" fmla="*/ 1825 h 1962"/>
                <a:gd name="T38" fmla="*/ 1046 w 1962"/>
                <a:gd name="T39" fmla="*/ 1800 h 1962"/>
                <a:gd name="T40" fmla="*/ 1144 w 1962"/>
                <a:gd name="T41" fmla="*/ 1702 h 1962"/>
                <a:gd name="T42" fmla="*/ 1242 w 1962"/>
                <a:gd name="T43" fmla="*/ 1604 h 1962"/>
                <a:gd name="T44" fmla="*/ 1340 w 1962"/>
                <a:gd name="T45" fmla="*/ 1505 h 1962"/>
                <a:gd name="T46" fmla="*/ 1439 w 1962"/>
                <a:gd name="T47" fmla="*/ 1406 h 1962"/>
                <a:gd name="T48" fmla="*/ 1537 w 1962"/>
                <a:gd name="T49" fmla="*/ 1309 h 1962"/>
                <a:gd name="T50" fmla="*/ 1636 w 1962"/>
                <a:gd name="T51" fmla="*/ 1210 h 1962"/>
                <a:gd name="T52" fmla="*/ 1734 w 1962"/>
                <a:gd name="T53" fmla="*/ 1112 h 1962"/>
                <a:gd name="T54" fmla="*/ 1800 w 1962"/>
                <a:gd name="T55" fmla="*/ 1047 h 1962"/>
                <a:gd name="T56" fmla="*/ 1824 w 1962"/>
                <a:gd name="T57" fmla="*/ 956 h 1962"/>
                <a:gd name="T58" fmla="*/ 1767 w 1962"/>
                <a:gd name="T59" fmla="*/ 882 h 1962"/>
                <a:gd name="T60" fmla="*/ 1865 w 1962"/>
                <a:gd name="T61" fmla="*/ 850 h 1962"/>
                <a:gd name="T62" fmla="*/ 1931 w 1962"/>
                <a:gd name="T63" fmla="*/ 915 h 1962"/>
                <a:gd name="T64" fmla="*/ 1955 w 1962"/>
                <a:gd name="T65" fmla="*/ 1005 h 1962"/>
                <a:gd name="T66" fmla="*/ 1833 w 1962"/>
                <a:gd name="T67" fmla="*/ 1145 h 1962"/>
                <a:gd name="T68" fmla="*/ 1668 w 1962"/>
                <a:gd name="T69" fmla="*/ 1309 h 1962"/>
                <a:gd name="T70" fmla="*/ 1504 w 1962"/>
                <a:gd name="T71" fmla="*/ 1472 h 1962"/>
                <a:gd name="T72" fmla="*/ 1340 w 1962"/>
                <a:gd name="T73" fmla="*/ 1636 h 1962"/>
                <a:gd name="T74" fmla="*/ 1177 w 1962"/>
                <a:gd name="T75" fmla="*/ 1800 h 1962"/>
                <a:gd name="T76" fmla="*/ 1046 w 1962"/>
                <a:gd name="T77" fmla="*/ 1931 h 1962"/>
                <a:gd name="T78" fmla="*/ 1013 w 1962"/>
                <a:gd name="T79" fmla="*/ 1953 h 1962"/>
                <a:gd name="T80" fmla="*/ 956 w 1962"/>
                <a:gd name="T81" fmla="*/ 1956 h 1962"/>
                <a:gd name="T82" fmla="*/ 30 w 1962"/>
                <a:gd name="T83" fmla="*/ 1047 h 1962"/>
                <a:gd name="T84" fmla="*/ 5 w 1962"/>
                <a:gd name="T85" fmla="*/ 1005 h 1962"/>
                <a:gd name="T86" fmla="*/ 30 w 1962"/>
                <a:gd name="T87" fmla="*/ 915 h 1962"/>
                <a:gd name="T88" fmla="*/ 128 w 1962"/>
                <a:gd name="T89" fmla="*/ 817 h 1962"/>
                <a:gd name="T90" fmla="*/ 226 w 1962"/>
                <a:gd name="T91" fmla="*/ 718 h 1962"/>
                <a:gd name="T92" fmla="*/ 325 w 1962"/>
                <a:gd name="T93" fmla="*/ 620 h 1962"/>
                <a:gd name="T94" fmla="*/ 423 w 1962"/>
                <a:gd name="T95" fmla="*/ 522 h 1962"/>
                <a:gd name="T96" fmla="*/ 521 w 1962"/>
                <a:gd name="T97" fmla="*/ 423 h 1962"/>
                <a:gd name="T98" fmla="*/ 619 w 1962"/>
                <a:gd name="T99" fmla="*/ 325 h 1962"/>
                <a:gd name="T100" fmla="*/ 718 w 1962"/>
                <a:gd name="T101" fmla="*/ 227 h 1962"/>
                <a:gd name="T102" fmla="*/ 817 w 1962"/>
                <a:gd name="T103" fmla="*/ 128 h 1962"/>
                <a:gd name="T104" fmla="*/ 915 w 1962"/>
                <a:gd name="T105" fmla="*/ 30 h 1962"/>
                <a:gd name="T106" fmla="*/ 956 w 1962"/>
                <a:gd name="T107" fmla="*/ 6 h 1962"/>
                <a:gd name="T108" fmla="*/ 1013 w 1962"/>
                <a:gd name="T109" fmla="*/ 9 h 1962"/>
                <a:gd name="T110" fmla="*/ 1079 w 1962"/>
                <a:gd name="T111" fmla="*/ 63 h 1962"/>
                <a:gd name="T112" fmla="*/ 1242 w 1962"/>
                <a:gd name="T113" fmla="*/ 227 h 1962"/>
                <a:gd name="T114" fmla="*/ 1406 w 1962"/>
                <a:gd name="T115" fmla="*/ 390 h 1962"/>
                <a:gd name="T116" fmla="*/ 1570 w 1962"/>
                <a:gd name="T117" fmla="*/ 554 h 1962"/>
                <a:gd name="T118" fmla="*/ 1734 w 1962"/>
                <a:gd name="T119" fmla="*/ 718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2" h="1962">
                  <a:moveTo>
                    <a:pt x="1767" y="882"/>
                  </a:moveTo>
                  <a:lnTo>
                    <a:pt x="1668" y="784"/>
                  </a:lnTo>
                  <a:lnTo>
                    <a:pt x="1636" y="751"/>
                  </a:lnTo>
                  <a:lnTo>
                    <a:pt x="1603" y="718"/>
                  </a:lnTo>
                  <a:lnTo>
                    <a:pt x="1504" y="620"/>
                  </a:lnTo>
                  <a:lnTo>
                    <a:pt x="1472" y="587"/>
                  </a:lnTo>
                  <a:lnTo>
                    <a:pt x="1439" y="554"/>
                  </a:lnTo>
                  <a:lnTo>
                    <a:pt x="1340" y="456"/>
                  </a:lnTo>
                  <a:lnTo>
                    <a:pt x="1308" y="423"/>
                  </a:lnTo>
                  <a:lnTo>
                    <a:pt x="1275" y="390"/>
                  </a:lnTo>
                  <a:lnTo>
                    <a:pt x="1177" y="292"/>
                  </a:lnTo>
                  <a:lnTo>
                    <a:pt x="1144" y="259"/>
                  </a:lnTo>
                  <a:lnTo>
                    <a:pt x="1112" y="227"/>
                  </a:lnTo>
                  <a:lnTo>
                    <a:pt x="1046" y="161"/>
                  </a:lnTo>
                  <a:lnTo>
                    <a:pt x="1046" y="161"/>
                  </a:lnTo>
                  <a:cubicBezTo>
                    <a:pt x="1037" y="152"/>
                    <a:pt x="1026" y="145"/>
                    <a:pt x="1013" y="140"/>
                  </a:cubicBezTo>
                  <a:lnTo>
                    <a:pt x="1013" y="140"/>
                  </a:lnTo>
                  <a:cubicBezTo>
                    <a:pt x="1011" y="138"/>
                    <a:pt x="1007" y="137"/>
                    <a:pt x="1005" y="136"/>
                  </a:cubicBezTo>
                  <a:lnTo>
                    <a:pt x="1005" y="136"/>
                  </a:lnTo>
                  <a:cubicBezTo>
                    <a:pt x="988" y="131"/>
                    <a:pt x="972" y="131"/>
                    <a:pt x="956" y="136"/>
                  </a:cubicBezTo>
                  <a:lnTo>
                    <a:pt x="956" y="136"/>
                  </a:lnTo>
                  <a:cubicBezTo>
                    <a:pt x="939" y="142"/>
                    <a:pt x="926" y="150"/>
                    <a:pt x="915" y="161"/>
                  </a:cubicBezTo>
                  <a:lnTo>
                    <a:pt x="161" y="915"/>
                  </a:lnTo>
                  <a:lnTo>
                    <a:pt x="161" y="915"/>
                  </a:lnTo>
                  <a:cubicBezTo>
                    <a:pt x="150" y="926"/>
                    <a:pt x="142" y="939"/>
                    <a:pt x="136" y="956"/>
                  </a:cubicBezTo>
                  <a:lnTo>
                    <a:pt x="136" y="956"/>
                  </a:lnTo>
                  <a:cubicBezTo>
                    <a:pt x="131" y="973"/>
                    <a:pt x="131" y="989"/>
                    <a:pt x="136" y="1005"/>
                  </a:cubicBezTo>
                  <a:lnTo>
                    <a:pt x="136" y="1005"/>
                  </a:lnTo>
                  <a:cubicBezTo>
                    <a:pt x="142" y="1022"/>
                    <a:pt x="150" y="1035"/>
                    <a:pt x="161" y="1047"/>
                  </a:cubicBezTo>
                  <a:lnTo>
                    <a:pt x="194" y="1079"/>
                  </a:lnTo>
                  <a:lnTo>
                    <a:pt x="226" y="1112"/>
                  </a:lnTo>
                  <a:lnTo>
                    <a:pt x="259" y="1145"/>
                  </a:lnTo>
                  <a:lnTo>
                    <a:pt x="292" y="1178"/>
                  </a:lnTo>
                  <a:lnTo>
                    <a:pt x="325" y="1210"/>
                  </a:lnTo>
                  <a:lnTo>
                    <a:pt x="357" y="1243"/>
                  </a:lnTo>
                  <a:lnTo>
                    <a:pt x="390" y="1276"/>
                  </a:lnTo>
                  <a:lnTo>
                    <a:pt x="423" y="1309"/>
                  </a:lnTo>
                  <a:lnTo>
                    <a:pt x="456" y="1341"/>
                  </a:lnTo>
                  <a:lnTo>
                    <a:pt x="489" y="1374"/>
                  </a:lnTo>
                  <a:lnTo>
                    <a:pt x="521" y="1406"/>
                  </a:lnTo>
                  <a:lnTo>
                    <a:pt x="554" y="1440"/>
                  </a:lnTo>
                  <a:lnTo>
                    <a:pt x="587" y="1472"/>
                  </a:lnTo>
                  <a:lnTo>
                    <a:pt x="619" y="1505"/>
                  </a:lnTo>
                  <a:lnTo>
                    <a:pt x="653" y="1538"/>
                  </a:lnTo>
                  <a:lnTo>
                    <a:pt x="685" y="1570"/>
                  </a:lnTo>
                  <a:lnTo>
                    <a:pt x="718" y="1604"/>
                  </a:lnTo>
                  <a:lnTo>
                    <a:pt x="751" y="1636"/>
                  </a:lnTo>
                  <a:lnTo>
                    <a:pt x="783" y="1669"/>
                  </a:lnTo>
                  <a:lnTo>
                    <a:pt x="817" y="1702"/>
                  </a:lnTo>
                  <a:lnTo>
                    <a:pt x="849" y="1734"/>
                  </a:lnTo>
                  <a:lnTo>
                    <a:pt x="882" y="1768"/>
                  </a:lnTo>
                  <a:lnTo>
                    <a:pt x="915" y="1800"/>
                  </a:lnTo>
                  <a:lnTo>
                    <a:pt x="915" y="1800"/>
                  </a:lnTo>
                  <a:cubicBezTo>
                    <a:pt x="926" y="1811"/>
                    <a:pt x="939" y="1819"/>
                    <a:pt x="956" y="1825"/>
                  </a:cubicBezTo>
                  <a:lnTo>
                    <a:pt x="956" y="1825"/>
                  </a:lnTo>
                  <a:cubicBezTo>
                    <a:pt x="972" y="1830"/>
                    <a:pt x="988" y="1830"/>
                    <a:pt x="1005" y="1825"/>
                  </a:cubicBezTo>
                  <a:lnTo>
                    <a:pt x="1005" y="1825"/>
                  </a:lnTo>
                  <a:cubicBezTo>
                    <a:pt x="1007" y="1824"/>
                    <a:pt x="1011" y="1823"/>
                    <a:pt x="1013" y="1822"/>
                  </a:cubicBezTo>
                  <a:lnTo>
                    <a:pt x="1013" y="1822"/>
                  </a:lnTo>
                  <a:cubicBezTo>
                    <a:pt x="1026" y="1817"/>
                    <a:pt x="1037" y="1809"/>
                    <a:pt x="1046" y="1800"/>
                  </a:cubicBezTo>
                  <a:lnTo>
                    <a:pt x="1079" y="1768"/>
                  </a:lnTo>
                  <a:lnTo>
                    <a:pt x="1112" y="1734"/>
                  </a:lnTo>
                  <a:lnTo>
                    <a:pt x="1144" y="1702"/>
                  </a:lnTo>
                  <a:lnTo>
                    <a:pt x="1177" y="1669"/>
                  </a:lnTo>
                  <a:lnTo>
                    <a:pt x="1209" y="1636"/>
                  </a:lnTo>
                  <a:lnTo>
                    <a:pt x="1242" y="1604"/>
                  </a:lnTo>
                  <a:lnTo>
                    <a:pt x="1275" y="1570"/>
                  </a:lnTo>
                  <a:lnTo>
                    <a:pt x="1308" y="1538"/>
                  </a:lnTo>
                  <a:lnTo>
                    <a:pt x="1340" y="1505"/>
                  </a:lnTo>
                  <a:lnTo>
                    <a:pt x="1373" y="1472"/>
                  </a:lnTo>
                  <a:lnTo>
                    <a:pt x="1406" y="1440"/>
                  </a:lnTo>
                  <a:lnTo>
                    <a:pt x="1439" y="1406"/>
                  </a:lnTo>
                  <a:lnTo>
                    <a:pt x="1472" y="1374"/>
                  </a:lnTo>
                  <a:lnTo>
                    <a:pt x="1504" y="1341"/>
                  </a:lnTo>
                  <a:lnTo>
                    <a:pt x="1537" y="1309"/>
                  </a:lnTo>
                  <a:lnTo>
                    <a:pt x="1570" y="1276"/>
                  </a:lnTo>
                  <a:lnTo>
                    <a:pt x="1603" y="1243"/>
                  </a:lnTo>
                  <a:lnTo>
                    <a:pt x="1636" y="1210"/>
                  </a:lnTo>
                  <a:lnTo>
                    <a:pt x="1668" y="1178"/>
                  </a:lnTo>
                  <a:lnTo>
                    <a:pt x="1701" y="1145"/>
                  </a:lnTo>
                  <a:lnTo>
                    <a:pt x="1734" y="1112"/>
                  </a:lnTo>
                  <a:lnTo>
                    <a:pt x="1767" y="1079"/>
                  </a:lnTo>
                  <a:lnTo>
                    <a:pt x="1800" y="1047"/>
                  </a:lnTo>
                  <a:lnTo>
                    <a:pt x="1800" y="1047"/>
                  </a:lnTo>
                  <a:cubicBezTo>
                    <a:pt x="1810" y="1035"/>
                    <a:pt x="1819" y="1022"/>
                    <a:pt x="1824" y="1005"/>
                  </a:cubicBezTo>
                  <a:lnTo>
                    <a:pt x="1824" y="1005"/>
                  </a:lnTo>
                  <a:cubicBezTo>
                    <a:pt x="1830" y="989"/>
                    <a:pt x="1830" y="973"/>
                    <a:pt x="1824" y="956"/>
                  </a:cubicBezTo>
                  <a:lnTo>
                    <a:pt x="1824" y="956"/>
                  </a:lnTo>
                  <a:cubicBezTo>
                    <a:pt x="1819" y="939"/>
                    <a:pt x="1810" y="926"/>
                    <a:pt x="1800" y="915"/>
                  </a:cubicBezTo>
                  <a:lnTo>
                    <a:pt x="1767" y="882"/>
                  </a:lnTo>
                  <a:close/>
                  <a:moveTo>
                    <a:pt x="1734" y="718"/>
                  </a:moveTo>
                  <a:lnTo>
                    <a:pt x="1833" y="817"/>
                  </a:lnTo>
                  <a:lnTo>
                    <a:pt x="1865" y="850"/>
                  </a:lnTo>
                  <a:lnTo>
                    <a:pt x="1898" y="882"/>
                  </a:lnTo>
                  <a:lnTo>
                    <a:pt x="1931" y="915"/>
                  </a:lnTo>
                  <a:lnTo>
                    <a:pt x="1931" y="915"/>
                  </a:lnTo>
                  <a:cubicBezTo>
                    <a:pt x="1941" y="926"/>
                    <a:pt x="1950" y="939"/>
                    <a:pt x="1955" y="956"/>
                  </a:cubicBezTo>
                  <a:lnTo>
                    <a:pt x="1955" y="956"/>
                  </a:lnTo>
                  <a:cubicBezTo>
                    <a:pt x="1961" y="973"/>
                    <a:pt x="1961" y="989"/>
                    <a:pt x="1955" y="1005"/>
                  </a:cubicBezTo>
                  <a:lnTo>
                    <a:pt x="1955" y="1005"/>
                  </a:lnTo>
                  <a:cubicBezTo>
                    <a:pt x="1950" y="1022"/>
                    <a:pt x="1941" y="1035"/>
                    <a:pt x="1931" y="1047"/>
                  </a:cubicBezTo>
                  <a:lnTo>
                    <a:pt x="1833" y="1145"/>
                  </a:lnTo>
                  <a:lnTo>
                    <a:pt x="1800" y="1178"/>
                  </a:lnTo>
                  <a:lnTo>
                    <a:pt x="1767" y="1210"/>
                  </a:lnTo>
                  <a:lnTo>
                    <a:pt x="1668" y="1309"/>
                  </a:lnTo>
                  <a:lnTo>
                    <a:pt x="1636" y="1341"/>
                  </a:lnTo>
                  <a:lnTo>
                    <a:pt x="1603" y="1374"/>
                  </a:lnTo>
                  <a:lnTo>
                    <a:pt x="1504" y="1472"/>
                  </a:lnTo>
                  <a:lnTo>
                    <a:pt x="1472" y="1505"/>
                  </a:lnTo>
                  <a:lnTo>
                    <a:pt x="1439" y="1538"/>
                  </a:lnTo>
                  <a:lnTo>
                    <a:pt x="1340" y="1636"/>
                  </a:lnTo>
                  <a:lnTo>
                    <a:pt x="1308" y="1669"/>
                  </a:lnTo>
                  <a:lnTo>
                    <a:pt x="1275" y="1702"/>
                  </a:lnTo>
                  <a:lnTo>
                    <a:pt x="1177" y="1800"/>
                  </a:lnTo>
                  <a:lnTo>
                    <a:pt x="1144" y="1833"/>
                  </a:lnTo>
                  <a:lnTo>
                    <a:pt x="1112" y="1866"/>
                  </a:lnTo>
                  <a:lnTo>
                    <a:pt x="1046" y="1931"/>
                  </a:lnTo>
                  <a:lnTo>
                    <a:pt x="1046" y="1931"/>
                  </a:lnTo>
                  <a:cubicBezTo>
                    <a:pt x="1037" y="1940"/>
                    <a:pt x="1026" y="1948"/>
                    <a:pt x="1013" y="1953"/>
                  </a:cubicBezTo>
                  <a:lnTo>
                    <a:pt x="1013" y="1953"/>
                  </a:lnTo>
                  <a:cubicBezTo>
                    <a:pt x="1011" y="1954"/>
                    <a:pt x="1007" y="1955"/>
                    <a:pt x="1005" y="1956"/>
                  </a:cubicBezTo>
                  <a:lnTo>
                    <a:pt x="1005" y="1956"/>
                  </a:lnTo>
                  <a:cubicBezTo>
                    <a:pt x="988" y="1961"/>
                    <a:pt x="972" y="1961"/>
                    <a:pt x="956" y="1956"/>
                  </a:cubicBezTo>
                  <a:lnTo>
                    <a:pt x="956" y="1956"/>
                  </a:lnTo>
                  <a:cubicBezTo>
                    <a:pt x="939" y="1950"/>
                    <a:pt x="926" y="1942"/>
                    <a:pt x="915" y="1931"/>
                  </a:cubicBezTo>
                  <a:lnTo>
                    <a:pt x="30" y="1047"/>
                  </a:lnTo>
                  <a:lnTo>
                    <a:pt x="30" y="1047"/>
                  </a:lnTo>
                  <a:cubicBezTo>
                    <a:pt x="19" y="1035"/>
                    <a:pt x="10" y="1022"/>
                    <a:pt x="5" y="1005"/>
                  </a:cubicBezTo>
                  <a:lnTo>
                    <a:pt x="5" y="1005"/>
                  </a:lnTo>
                  <a:cubicBezTo>
                    <a:pt x="0" y="989"/>
                    <a:pt x="0" y="973"/>
                    <a:pt x="5" y="956"/>
                  </a:cubicBezTo>
                  <a:lnTo>
                    <a:pt x="5" y="956"/>
                  </a:lnTo>
                  <a:cubicBezTo>
                    <a:pt x="10" y="939"/>
                    <a:pt x="19" y="926"/>
                    <a:pt x="30" y="915"/>
                  </a:cubicBezTo>
                  <a:lnTo>
                    <a:pt x="62" y="882"/>
                  </a:lnTo>
                  <a:lnTo>
                    <a:pt x="95" y="850"/>
                  </a:lnTo>
                  <a:lnTo>
                    <a:pt x="128" y="817"/>
                  </a:lnTo>
                  <a:lnTo>
                    <a:pt x="161" y="784"/>
                  </a:lnTo>
                  <a:lnTo>
                    <a:pt x="194" y="751"/>
                  </a:lnTo>
                  <a:lnTo>
                    <a:pt x="226" y="718"/>
                  </a:lnTo>
                  <a:lnTo>
                    <a:pt x="259" y="686"/>
                  </a:lnTo>
                  <a:lnTo>
                    <a:pt x="292" y="653"/>
                  </a:lnTo>
                  <a:lnTo>
                    <a:pt x="325" y="620"/>
                  </a:lnTo>
                  <a:lnTo>
                    <a:pt x="357" y="587"/>
                  </a:lnTo>
                  <a:lnTo>
                    <a:pt x="390" y="554"/>
                  </a:lnTo>
                  <a:lnTo>
                    <a:pt x="423" y="522"/>
                  </a:lnTo>
                  <a:lnTo>
                    <a:pt x="456" y="489"/>
                  </a:lnTo>
                  <a:lnTo>
                    <a:pt x="489" y="456"/>
                  </a:lnTo>
                  <a:lnTo>
                    <a:pt x="521" y="423"/>
                  </a:lnTo>
                  <a:lnTo>
                    <a:pt x="554" y="390"/>
                  </a:lnTo>
                  <a:lnTo>
                    <a:pt x="587" y="358"/>
                  </a:lnTo>
                  <a:lnTo>
                    <a:pt x="619" y="325"/>
                  </a:lnTo>
                  <a:lnTo>
                    <a:pt x="653" y="292"/>
                  </a:lnTo>
                  <a:lnTo>
                    <a:pt x="685" y="259"/>
                  </a:lnTo>
                  <a:lnTo>
                    <a:pt x="718" y="227"/>
                  </a:lnTo>
                  <a:lnTo>
                    <a:pt x="751" y="194"/>
                  </a:lnTo>
                  <a:lnTo>
                    <a:pt x="783" y="161"/>
                  </a:lnTo>
                  <a:lnTo>
                    <a:pt x="817" y="128"/>
                  </a:lnTo>
                  <a:lnTo>
                    <a:pt x="849" y="96"/>
                  </a:lnTo>
                  <a:lnTo>
                    <a:pt x="882" y="63"/>
                  </a:lnTo>
                  <a:lnTo>
                    <a:pt x="915" y="30"/>
                  </a:lnTo>
                  <a:lnTo>
                    <a:pt x="915" y="30"/>
                  </a:lnTo>
                  <a:cubicBezTo>
                    <a:pt x="926" y="19"/>
                    <a:pt x="939" y="11"/>
                    <a:pt x="956" y="6"/>
                  </a:cubicBezTo>
                  <a:lnTo>
                    <a:pt x="956" y="6"/>
                  </a:lnTo>
                  <a:cubicBezTo>
                    <a:pt x="972" y="0"/>
                    <a:pt x="988" y="0"/>
                    <a:pt x="1005" y="6"/>
                  </a:cubicBezTo>
                  <a:lnTo>
                    <a:pt x="1005" y="6"/>
                  </a:lnTo>
                  <a:cubicBezTo>
                    <a:pt x="1007" y="6"/>
                    <a:pt x="1011" y="7"/>
                    <a:pt x="1013" y="9"/>
                  </a:cubicBezTo>
                  <a:lnTo>
                    <a:pt x="1013" y="9"/>
                  </a:lnTo>
                  <a:cubicBezTo>
                    <a:pt x="1026" y="14"/>
                    <a:pt x="1037" y="21"/>
                    <a:pt x="1046" y="30"/>
                  </a:cubicBezTo>
                  <a:lnTo>
                    <a:pt x="1079" y="63"/>
                  </a:lnTo>
                  <a:lnTo>
                    <a:pt x="1177" y="161"/>
                  </a:lnTo>
                  <a:lnTo>
                    <a:pt x="1209" y="194"/>
                  </a:lnTo>
                  <a:lnTo>
                    <a:pt x="1242" y="227"/>
                  </a:lnTo>
                  <a:lnTo>
                    <a:pt x="1340" y="325"/>
                  </a:lnTo>
                  <a:lnTo>
                    <a:pt x="1373" y="358"/>
                  </a:lnTo>
                  <a:lnTo>
                    <a:pt x="1406" y="390"/>
                  </a:lnTo>
                  <a:lnTo>
                    <a:pt x="1504" y="489"/>
                  </a:lnTo>
                  <a:lnTo>
                    <a:pt x="1537" y="522"/>
                  </a:lnTo>
                  <a:lnTo>
                    <a:pt x="1570" y="554"/>
                  </a:lnTo>
                  <a:lnTo>
                    <a:pt x="1668" y="653"/>
                  </a:lnTo>
                  <a:lnTo>
                    <a:pt x="1701" y="686"/>
                  </a:lnTo>
                  <a:lnTo>
                    <a:pt x="1734" y="7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>
                <a:solidFill>
                  <a:schemeClr val="accent6"/>
                </a:solidFill>
              </a:endParaRPr>
            </a:p>
          </p:txBody>
        </p:sp>
        <p:sp>
          <p:nvSpPr>
            <p:cNvPr id="458" name="Freeform 480">
              <a:extLst>
                <a:ext uri="{FF2B5EF4-FFF2-40B4-BE49-F238E27FC236}">
                  <a16:creationId xmlns="" xmlns:a16="http://schemas.microsoft.com/office/drawing/2014/main" id="{2B3413A9-012E-2B4F-AE7D-75FB00EC9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3" y="2143125"/>
              <a:ext cx="247650" cy="136525"/>
            </a:xfrm>
            <a:custGeom>
              <a:avLst/>
              <a:gdLst>
                <a:gd name="T0" fmla="*/ 49 w 689"/>
                <a:gd name="T1" fmla="*/ 98 h 378"/>
                <a:gd name="T2" fmla="*/ 147 w 689"/>
                <a:gd name="T3" fmla="*/ 196 h 378"/>
                <a:gd name="T4" fmla="*/ 180 w 689"/>
                <a:gd name="T5" fmla="*/ 229 h 378"/>
                <a:gd name="T6" fmla="*/ 213 w 689"/>
                <a:gd name="T7" fmla="*/ 262 h 378"/>
                <a:gd name="T8" fmla="*/ 311 w 689"/>
                <a:gd name="T9" fmla="*/ 360 h 378"/>
                <a:gd name="T10" fmla="*/ 311 w 689"/>
                <a:gd name="T11" fmla="*/ 360 h 378"/>
                <a:gd name="T12" fmla="*/ 344 w 689"/>
                <a:gd name="T13" fmla="*/ 377 h 378"/>
                <a:gd name="T14" fmla="*/ 344 w 689"/>
                <a:gd name="T15" fmla="*/ 377 h 378"/>
                <a:gd name="T16" fmla="*/ 377 w 689"/>
                <a:gd name="T17" fmla="*/ 360 h 378"/>
                <a:gd name="T18" fmla="*/ 672 w 689"/>
                <a:gd name="T19" fmla="*/ 65 h 378"/>
                <a:gd name="T20" fmla="*/ 672 w 689"/>
                <a:gd name="T21" fmla="*/ 65 h 378"/>
                <a:gd name="T22" fmla="*/ 688 w 689"/>
                <a:gd name="T23" fmla="*/ 33 h 378"/>
                <a:gd name="T24" fmla="*/ 688 w 689"/>
                <a:gd name="T25" fmla="*/ 33 h 378"/>
                <a:gd name="T26" fmla="*/ 663 w 689"/>
                <a:gd name="T27" fmla="*/ 8 h 378"/>
                <a:gd name="T28" fmla="*/ 663 w 689"/>
                <a:gd name="T29" fmla="*/ 8 h 378"/>
                <a:gd name="T30" fmla="*/ 606 w 689"/>
                <a:gd name="T31" fmla="*/ 0 h 378"/>
                <a:gd name="T32" fmla="*/ 81 w 689"/>
                <a:gd name="T33" fmla="*/ 0 h 378"/>
                <a:gd name="T34" fmla="*/ 81 w 689"/>
                <a:gd name="T35" fmla="*/ 0 h 378"/>
                <a:gd name="T36" fmla="*/ 24 w 689"/>
                <a:gd name="T37" fmla="*/ 8 h 378"/>
                <a:gd name="T38" fmla="*/ 24 w 689"/>
                <a:gd name="T39" fmla="*/ 8 h 378"/>
                <a:gd name="T40" fmla="*/ 0 w 689"/>
                <a:gd name="T41" fmla="*/ 33 h 378"/>
                <a:gd name="T42" fmla="*/ 0 w 689"/>
                <a:gd name="T43" fmla="*/ 33 h 378"/>
                <a:gd name="T44" fmla="*/ 16 w 689"/>
                <a:gd name="T45" fmla="*/ 65 h 378"/>
                <a:gd name="T46" fmla="*/ 49 w 689"/>
                <a:gd name="T47" fmla="*/ 9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49" y="98"/>
                  </a:moveTo>
                  <a:lnTo>
                    <a:pt x="147" y="196"/>
                  </a:lnTo>
                  <a:lnTo>
                    <a:pt x="180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4" y="377"/>
                  </a:cubicBezTo>
                  <a:lnTo>
                    <a:pt x="344" y="377"/>
                  </a:lnTo>
                  <a:cubicBezTo>
                    <a:pt x="355" y="377"/>
                    <a:pt x="365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2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3" y="8"/>
                  </a:cubicBezTo>
                  <a:lnTo>
                    <a:pt x="663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1" y="0"/>
                  </a:lnTo>
                  <a:lnTo>
                    <a:pt x="81" y="0"/>
                  </a:lnTo>
                  <a:cubicBezTo>
                    <a:pt x="59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6" y="65"/>
                  </a:cubicBezTo>
                  <a:lnTo>
                    <a:pt x="49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9" name="Freeform 481">
              <a:extLst>
                <a:ext uri="{FF2B5EF4-FFF2-40B4-BE49-F238E27FC236}">
                  <a16:creationId xmlns="" xmlns:a16="http://schemas.microsoft.com/office/drawing/2014/main" id="{DED519AA-F4FC-A542-A0A4-BC1EA7938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1213" y="2143125"/>
              <a:ext cx="247650" cy="136525"/>
            </a:xfrm>
            <a:custGeom>
              <a:avLst/>
              <a:gdLst>
                <a:gd name="T0" fmla="*/ 25 w 690"/>
                <a:gd name="T1" fmla="*/ 8 h 378"/>
                <a:gd name="T2" fmla="*/ 25 w 690"/>
                <a:gd name="T3" fmla="*/ 8 h 378"/>
                <a:gd name="T4" fmla="*/ 0 w 690"/>
                <a:gd name="T5" fmla="*/ 33 h 378"/>
                <a:gd name="T6" fmla="*/ 0 w 690"/>
                <a:gd name="T7" fmla="*/ 33 h 378"/>
                <a:gd name="T8" fmla="*/ 17 w 690"/>
                <a:gd name="T9" fmla="*/ 65 h 378"/>
                <a:gd name="T10" fmla="*/ 49 w 690"/>
                <a:gd name="T11" fmla="*/ 98 h 378"/>
                <a:gd name="T12" fmla="*/ 148 w 690"/>
                <a:gd name="T13" fmla="*/ 196 h 378"/>
                <a:gd name="T14" fmla="*/ 181 w 690"/>
                <a:gd name="T15" fmla="*/ 229 h 378"/>
                <a:gd name="T16" fmla="*/ 213 w 690"/>
                <a:gd name="T17" fmla="*/ 262 h 378"/>
                <a:gd name="T18" fmla="*/ 312 w 690"/>
                <a:gd name="T19" fmla="*/ 360 h 378"/>
                <a:gd name="T20" fmla="*/ 312 w 690"/>
                <a:gd name="T21" fmla="*/ 360 h 378"/>
                <a:gd name="T22" fmla="*/ 345 w 690"/>
                <a:gd name="T23" fmla="*/ 377 h 378"/>
                <a:gd name="T24" fmla="*/ 345 w 690"/>
                <a:gd name="T25" fmla="*/ 377 h 378"/>
                <a:gd name="T26" fmla="*/ 378 w 690"/>
                <a:gd name="T27" fmla="*/ 360 h 378"/>
                <a:gd name="T28" fmla="*/ 673 w 690"/>
                <a:gd name="T29" fmla="*/ 65 h 378"/>
                <a:gd name="T30" fmla="*/ 673 w 690"/>
                <a:gd name="T31" fmla="*/ 65 h 378"/>
                <a:gd name="T32" fmla="*/ 689 w 690"/>
                <a:gd name="T33" fmla="*/ 33 h 378"/>
                <a:gd name="T34" fmla="*/ 689 w 690"/>
                <a:gd name="T35" fmla="*/ 33 h 378"/>
                <a:gd name="T36" fmla="*/ 664 w 690"/>
                <a:gd name="T37" fmla="*/ 8 h 378"/>
                <a:gd name="T38" fmla="*/ 664 w 690"/>
                <a:gd name="T39" fmla="*/ 8 h 378"/>
                <a:gd name="T40" fmla="*/ 607 w 690"/>
                <a:gd name="T41" fmla="*/ 0 h 378"/>
                <a:gd name="T42" fmla="*/ 82 w 690"/>
                <a:gd name="T43" fmla="*/ 0 h 378"/>
                <a:gd name="T44" fmla="*/ 82 w 690"/>
                <a:gd name="T45" fmla="*/ 0 h 378"/>
                <a:gd name="T46" fmla="*/ 25 w 690"/>
                <a:gd name="T47" fmla="*/ 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0" h="378">
                  <a:moveTo>
                    <a:pt x="25" y="8"/>
                  </a:moveTo>
                  <a:lnTo>
                    <a:pt x="25" y="8"/>
                  </a:lnTo>
                  <a:cubicBezTo>
                    <a:pt x="9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6" y="54"/>
                    <a:pt x="17" y="65"/>
                  </a:cubicBezTo>
                  <a:lnTo>
                    <a:pt x="49" y="98"/>
                  </a:lnTo>
                  <a:lnTo>
                    <a:pt x="148" y="196"/>
                  </a:lnTo>
                  <a:lnTo>
                    <a:pt x="181" y="229"/>
                  </a:lnTo>
                  <a:lnTo>
                    <a:pt x="213" y="262"/>
                  </a:lnTo>
                  <a:lnTo>
                    <a:pt x="312" y="360"/>
                  </a:lnTo>
                  <a:lnTo>
                    <a:pt x="312" y="360"/>
                  </a:lnTo>
                  <a:cubicBezTo>
                    <a:pt x="322" y="371"/>
                    <a:pt x="334" y="377"/>
                    <a:pt x="345" y="377"/>
                  </a:cubicBezTo>
                  <a:lnTo>
                    <a:pt x="345" y="377"/>
                  </a:lnTo>
                  <a:cubicBezTo>
                    <a:pt x="355" y="377"/>
                    <a:pt x="367" y="371"/>
                    <a:pt x="378" y="360"/>
                  </a:cubicBezTo>
                  <a:lnTo>
                    <a:pt x="673" y="65"/>
                  </a:lnTo>
                  <a:lnTo>
                    <a:pt x="673" y="65"/>
                  </a:lnTo>
                  <a:cubicBezTo>
                    <a:pt x="684" y="54"/>
                    <a:pt x="689" y="44"/>
                    <a:pt x="689" y="33"/>
                  </a:cubicBezTo>
                  <a:lnTo>
                    <a:pt x="689" y="33"/>
                  </a:lnTo>
                  <a:cubicBezTo>
                    <a:pt x="689" y="22"/>
                    <a:pt x="681" y="14"/>
                    <a:pt x="664" y="8"/>
                  </a:cubicBezTo>
                  <a:lnTo>
                    <a:pt x="664" y="8"/>
                  </a:lnTo>
                  <a:cubicBezTo>
                    <a:pt x="648" y="3"/>
                    <a:pt x="629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1" y="0"/>
                    <a:pt x="41" y="3"/>
                    <a:pt x="25" y="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0" name="Freeform 482">
              <a:extLst>
                <a:ext uri="{FF2B5EF4-FFF2-40B4-BE49-F238E27FC236}">
                  <a16:creationId xmlns="" xmlns:a16="http://schemas.microsoft.com/office/drawing/2014/main" id="{BDCC668A-9CED-A141-8DD9-AC360603F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1000" y="2166938"/>
              <a:ext cx="517525" cy="517525"/>
            </a:xfrm>
            <a:custGeom>
              <a:avLst/>
              <a:gdLst>
                <a:gd name="T0" fmla="*/ 1275 w 1438"/>
                <a:gd name="T1" fmla="*/ 653 h 1438"/>
                <a:gd name="T2" fmla="*/ 751 w 1438"/>
                <a:gd name="T3" fmla="*/ 140 h 1438"/>
                <a:gd name="T4" fmla="*/ 743 w 1438"/>
                <a:gd name="T5" fmla="*/ 137 h 1438"/>
                <a:gd name="T6" fmla="*/ 653 w 1438"/>
                <a:gd name="T7" fmla="*/ 161 h 1438"/>
                <a:gd name="T8" fmla="*/ 521 w 1438"/>
                <a:gd name="T9" fmla="*/ 292 h 1438"/>
                <a:gd name="T10" fmla="*/ 357 w 1438"/>
                <a:gd name="T11" fmla="*/ 456 h 1438"/>
                <a:gd name="T12" fmla="*/ 194 w 1438"/>
                <a:gd name="T13" fmla="*/ 620 h 1438"/>
                <a:gd name="T14" fmla="*/ 136 w 1438"/>
                <a:gd name="T15" fmla="*/ 694 h 1438"/>
                <a:gd name="T16" fmla="*/ 136 w 1438"/>
                <a:gd name="T17" fmla="*/ 743 h 1438"/>
                <a:gd name="T18" fmla="*/ 292 w 1438"/>
                <a:gd name="T19" fmla="*/ 916 h 1438"/>
                <a:gd name="T20" fmla="*/ 456 w 1438"/>
                <a:gd name="T21" fmla="*/ 1079 h 1438"/>
                <a:gd name="T22" fmla="*/ 620 w 1438"/>
                <a:gd name="T23" fmla="*/ 1243 h 1438"/>
                <a:gd name="T24" fmla="*/ 694 w 1438"/>
                <a:gd name="T25" fmla="*/ 1301 h 1438"/>
                <a:gd name="T26" fmla="*/ 743 w 1438"/>
                <a:gd name="T27" fmla="*/ 1301 h 1438"/>
                <a:gd name="T28" fmla="*/ 784 w 1438"/>
                <a:gd name="T29" fmla="*/ 1276 h 1438"/>
                <a:gd name="T30" fmla="*/ 882 w 1438"/>
                <a:gd name="T31" fmla="*/ 1178 h 1438"/>
                <a:gd name="T32" fmla="*/ 980 w 1438"/>
                <a:gd name="T33" fmla="*/ 1079 h 1438"/>
                <a:gd name="T34" fmla="*/ 1078 w 1438"/>
                <a:gd name="T35" fmla="*/ 981 h 1438"/>
                <a:gd name="T36" fmla="*/ 1177 w 1438"/>
                <a:gd name="T37" fmla="*/ 883 h 1438"/>
                <a:gd name="T38" fmla="*/ 1275 w 1438"/>
                <a:gd name="T39" fmla="*/ 785 h 1438"/>
                <a:gd name="T40" fmla="*/ 1300 w 1438"/>
                <a:gd name="T41" fmla="*/ 743 h 1438"/>
                <a:gd name="T42" fmla="*/ 1406 w 1438"/>
                <a:gd name="T43" fmla="*/ 653 h 1438"/>
                <a:gd name="T44" fmla="*/ 1431 w 1438"/>
                <a:gd name="T45" fmla="*/ 743 h 1438"/>
                <a:gd name="T46" fmla="*/ 784 w 1438"/>
                <a:gd name="T47" fmla="*/ 1407 h 1438"/>
                <a:gd name="T48" fmla="*/ 751 w 1438"/>
                <a:gd name="T49" fmla="*/ 1428 h 1438"/>
                <a:gd name="T50" fmla="*/ 694 w 1438"/>
                <a:gd name="T51" fmla="*/ 1432 h 1438"/>
                <a:gd name="T52" fmla="*/ 587 w 1438"/>
                <a:gd name="T53" fmla="*/ 1342 h 1438"/>
                <a:gd name="T54" fmla="*/ 423 w 1438"/>
                <a:gd name="T55" fmla="*/ 1178 h 1438"/>
                <a:gd name="T56" fmla="*/ 259 w 1438"/>
                <a:gd name="T57" fmla="*/ 1014 h 1438"/>
                <a:gd name="T58" fmla="*/ 95 w 1438"/>
                <a:gd name="T59" fmla="*/ 850 h 1438"/>
                <a:gd name="T60" fmla="*/ 30 w 1438"/>
                <a:gd name="T61" fmla="*/ 785 h 1438"/>
                <a:gd name="T62" fmla="*/ 5 w 1438"/>
                <a:gd name="T63" fmla="*/ 694 h 1438"/>
                <a:gd name="T64" fmla="*/ 63 w 1438"/>
                <a:gd name="T65" fmla="*/ 620 h 1438"/>
                <a:gd name="T66" fmla="*/ 161 w 1438"/>
                <a:gd name="T67" fmla="*/ 522 h 1438"/>
                <a:gd name="T68" fmla="*/ 259 w 1438"/>
                <a:gd name="T69" fmla="*/ 424 h 1438"/>
                <a:gd name="T70" fmla="*/ 357 w 1438"/>
                <a:gd name="T71" fmla="*/ 325 h 1438"/>
                <a:gd name="T72" fmla="*/ 456 w 1438"/>
                <a:gd name="T73" fmla="*/ 227 h 1438"/>
                <a:gd name="T74" fmla="*/ 555 w 1438"/>
                <a:gd name="T75" fmla="*/ 128 h 1438"/>
                <a:gd name="T76" fmla="*/ 653 w 1438"/>
                <a:gd name="T77" fmla="*/ 30 h 1438"/>
                <a:gd name="T78" fmla="*/ 694 w 1438"/>
                <a:gd name="T79" fmla="*/ 6 h 1438"/>
                <a:gd name="T80" fmla="*/ 751 w 1438"/>
                <a:gd name="T81" fmla="*/ 8 h 1438"/>
                <a:gd name="T82" fmla="*/ 817 w 1438"/>
                <a:gd name="T83" fmla="*/ 63 h 1438"/>
                <a:gd name="T84" fmla="*/ 915 w 1438"/>
                <a:gd name="T85" fmla="*/ 161 h 1438"/>
                <a:gd name="T86" fmla="*/ 1013 w 1438"/>
                <a:gd name="T87" fmla="*/ 260 h 1438"/>
                <a:gd name="T88" fmla="*/ 1111 w 1438"/>
                <a:gd name="T89" fmla="*/ 358 h 1438"/>
                <a:gd name="T90" fmla="*/ 1210 w 1438"/>
                <a:gd name="T91" fmla="*/ 456 h 1438"/>
                <a:gd name="T92" fmla="*/ 1308 w 1438"/>
                <a:gd name="T93" fmla="*/ 555 h 1438"/>
                <a:gd name="T94" fmla="*/ 1406 w 1438"/>
                <a:gd name="T95" fmla="*/ 653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8" h="1438">
                  <a:moveTo>
                    <a:pt x="1300" y="694"/>
                  </a:moveTo>
                  <a:lnTo>
                    <a:pt x="1300" y="694"/>
                  </a:lnTo>
                  <a:cubicBezTo>
                    <a:pt x="1295" y="677"/>
                    <a:pt x="1287" y="664"/>
                    <a:pt x="1275" y="653"/>
                  </a:cubicBezTo>
                  <a:lnTo>
                    <a:pt x="784" y="161"/>
                  </a:lnTo>
                  <a:lnTo>
                    <a:pt x="784" y="161"/>
                  </a:lnTo>
                  <a:cubicBezTo>
                    <a:pt x="775" y="153"/>
                    <a:pt x="764" y="146"/>
                    <a:pt x="751" y="140"/>
                  </a:cubicBezTo>
                  <a:lnTo>
                    <a:pt x="751" y="140"/>
                  </a:lnTo>
                  <a:cubicBezTo>
                    <a:pt x="749" y="139"/>
                    <a:pt x="745" y="138"/>
                    <a:pt x="743" y="137"/>
                  </a:cubicBezTo>
                  <a:lnTo>
                    <a:pt x="743" y="137"/>
                  </a:lnTo>
                  <a:cubicBezTo>
                    <a:pt x="726" y="131"/>
                    <a:pt x="710" y="131"/>
                    <a:pt x="694" y="137"/>
                  </a:cubicBezTo>
                  <a:lnTo>
                    <a:pt x="694" y="137"/>
                  </a:lnTo>
                  <a:cubicBezTo>
                    <a:pt x="677" y="143"/>
                    <a:pt x="664" y="150"/>
                    <a:pt x="653" y="161"/>
                  </a:cubicBezTo>
                  <a:lnTo>
                    <a:pt x="587" y="227"/>
                  </a:lnTo>
                  <a:lnTo>
                    <a:pt x="555" y="260"/>
                  </a:lnTo>
                  <a:lnTo>
                    <a:pt x="521" y="292"/>
                  </a:lnTo>
                  <a:lnTo>
                    <a:pt x="423" y="391"/>
                  </a:lnTo>
                  <a:lnTo>
                    <a:pt x="391" y="424"/>
                  </a:lnTo>
                  <a:lnTo>
                    <a:pt x="357" y="456"/>
                  </a:lnTo>
                  <a:lnTo>
                    <a:pt x="259" y="555"/>
                  </a:lnTo>
                  <a:lnTo>
                    <a:pt x="227" y="588"/>
                  </a:lnTo>
                  <a:lnTo>
                    <a:pt x="194" y="620"/>
                  </a:lnTo>
                  <a:lnTo>
                    <a:pt x="161" y="653"/>
                  </a:lnTo>
                  <a:lnTo>
                    <a:pt x="161" y="653"/>
                  </a:lnTo>
                  <a:cubicBezTo>
                    <a:pt x="150" y="664"/>
                    <a:pt x="142" y="677"/>
                    <a:pt x="136" y="694"/>
                  </a:cubicBezTo>
                  <a:lnTo>
                    <a:pt x="136" y="694"/>
                  </a:lnTo>
                  <a:cubicBezTo>
                    <a:pt x="131" y="711"/>
                    <a:pt x="131" y="727"/>
                    <a:pt x="136" y="743"/>
                  </a:cubicBezTo>
                  <a:lnTo>
                    <a:pt x="136" y="743"/>
                  </a:lnTo>
                  <a:cubicBezTo>
                    <a:pt x="142" y="760"/>
                    <a:pt x="150" y="773"/>
                    <a:pt x="161" y="785"/>
                  </a:cubicBezTo>
                  <a:lnTo>
                    <a:pt x="259" y="883"/>
                  </a:lnTo>
                  <a:lnTo>
                    <a:pt x="292" y="916"/>
                  </a:lnTo>
                  <a:lnTo>
                    <a:pt x="325" y="948"/>
                  </a:lnTo>
                  <a:lnTo>
                    <a:pt x="423" y="1047"/>
                  </a:lnTo>
                  <a:lnTo>
                    <a:pt x="456" y="1079"/>
                  </a:lnTo>
                  <a:lnTo>
                    <a:pt x="489" y="1112"/>
                  </a:lnTo>
                  <a:lnTo>
                    <a:pt x="587" y="1210"/>
                  </a:lnTo>
                  <a:lnTo>
                    <a:pt x="620" y="1243"/>
                  </a:lnTo>
                  <a:lnTo>
                    <a:pt x="653" y="1276"/>
                  </a:lnTo>
                  <a:lnTo>
                    <a:pt x="653" y="1276"/>
                  </a:lnTo>
                  <a:cubicBezTo>
                    <a:pt x="664" y="1287"/>
                    <a:pt x="677" y="1295"/>
                    <a:pt x="694" y="1301"/>
                  </a:cubicBezTo>
                  <a:lnTo>
                    <a:pt x="694" y="1301"/>
                  </a:lnTo>
                  <a:cubicBezTo>
                    <a:pt x="710" y="1306"/>
                    <a:pt x="726" y="1306"/>
                    <a:pt x="743" y="1301"/>
                  </a:cubicBezTo>
                  <a:lnTo>
                    <a:pt x="743" y="1301"/>
                  </a:lnTo>
                  <a:cubicBezTo>
                    <a:pt x="745" y="1300"/>
                    <a:pt x="749" y="1298"/>
                    <a:pt x="751" y="1297"/>
                  </a:cubicBezTo>
                  <a:lnTo>
                    <a:pt x="751" y="1297"/>
                  </a:lnTo>
                  <a:cubicBezTo>
                    <a:pt x="764" y="1292"/>
                    <a:pt x="775" y="1285"/>
                    <a:pt x="784" y="1276"/>
                  </a:cubicBezTo>
                  <a:lnTo>
                    <a:pt x="817" y="1243"/>
                  </a:lnTo>
                  <a:lnTo>
                    <a:pt x="850" y="1210"/>
                  </a:lnTo>
                  <a:lnTo>
                    <a:pt x="882" y="1178"/>
                  </a:lnTo>
                  <a:lnTo>
                    <a:pt x="915" y="1144"/>
                  </a:lnTo>
                  <a:lnTo>
                    <a:pt x="947" y="1112"/>
                  </a:lnTo>
                  <a:lnTo>
                    <a:pt x="980" y="1079"/>
                  </a:lnTo>
                  <a:lnTo>
                    <a:pt x="1013" y="1047"/>
                  </a:lnTo>
                  <a:lnTo>
                    <a:pt x="1046" y="1014"/>
                  </a:lnTo>
                  <a:lnTo>
                    <a:pt x="1078" y="981"/>
                  </a:lnTo>
                  <a:lnTo>
                    <a:pt x="1111" y="948"/>
                  </a:lnTo>
                  <a:lnTo>
                    <a:pt x="1144" y="916"/>
                  </a:lnTo>
                  <a:lnTo>
                    <a:pt x="1177" y="883"/>
                  </a:lnTo>
                  <a:lnTo>
                    <a:pt x="1210" y="850"/>
                  </a:lnTo>
                  <a:lnTo>
                    <a:pt x="1242" y="817"/>
                  </a:lnTo>
                  <a:lnTo>
                    <a:pt x="1275" y="785"/>
                  </a:lnTo>
                  <a:lnTo>
                    <a:pt x="1275" y="785"/>
                  </a:lnTo>
                  <a:cubicBezTo>
                    <a:pt x="1287" y="773"/>
                    <a:pt x="1295" y="760"/>
                    <a:pt x="1300" y="743"/>
                  </a:cubicBezTo>
                  <a:lnTo>
                    <a:pt x="1300" y="743"/>
                  </a:lnTo>
                  <a:cubicBezTo>
                    <a:pt x="1305" y="727"/>
                    <a:pt x="1305" y="711"/>
                    <a:pt x="1300" y="694"/>
                  </a:cubicBezTo>
                  <a:close/>
                  <a:moveTo>
                    <a:pt x="1406" y="653"/>
                  </a:moveTo>
                  <a:lnTo>
                    <a:pt x="1406" y="653"/>
                  </a:lnTo>
                  <a:cubicBezTo>
                    <a:pt x="1418" y="664"/>
                    <a:pt x="1426" y="677"/>
                    <a:pt x="1431" y="694"/>
                  </a:cubicBezTo>
                  <a:lnTo>
                    <a:pt x="1431" y="694"/>
                  </a:lnTo>
                  <a:cubicBezTo>
                    <a:pt x="1437" y="711"/>
                    <a:pt x="1437" y="727"/>
                    <a:pt x="1431" y="743"/>
                  </a:cubicBezTo>
                  <a:lnTo>
                    <a:pt x="1431" y="743"/>
                  </a:lnTo>
                  <a:cubicBezTo>
                    <a:pt x="1426" y="760"/>
                    <a:pt x="1418" y="773"/>
                    <a:pt x="1406" y="785"/>
                  </a:cubicBezTo>
                  <a:lnTo>
                    <a:pt x="784" y="1407"/>
                  </a:lnTo>
                  <a:lnTo>
                    <a:pt x="784" y="1407"/>
                  </a:lnTo>
                  <a:cubicBezTo>
                    <a:pt x="775" y="1416"/>
                    <a:pt x="764" y="1423"/>
                    <a:pt x="751" y="1428"/>
                  </a:cubicBezTo>
                  <a:lnTo>
                    <a:pt x="751" y="1428"/>
                  </a:lnTo>
                  <a:cubicBezTo>
                    <a:pt x="749" y="1429"/>
                    <a:pt x="745" y="1431"/>
                    <a:pt x="743" y="1432"/>
                  </a:cubicBezTo>
                  <a:lnTo>
                    <a:pt x="743" y="1432"/>
                  </a:lnTo>
                  <a:cubicBezTo>
                    <a:pt x="726" y="1437"/>
                    <a:pt x="710" y="1437"/>
                    <a:pt x="694" y="1432"/>
                  </a:cubicBezTo>
                  <a:lnTo>
                    <a:pt x="694" y="1432"/>
                  </a:lnTo>
                  <a:cubicBezTo>
                    <a:pt x="677" y="1426"/>
                    <a:pt x="664" y="1418"/>
                    <a:pt x="653" y="1407"/>
                  </a:cubicBezTo>
                  <a:lnTo>
                    <a:pt x="587" y="1342"/>
                  </a:lnTo>
                  <a:lnTo>
                    <a:pt x="555" y="1308"/>
                  </a:lnTo>
                  <a:lnTo>
                    <a:pt x="521" y="1276"/>
                  </a:lnTo>
                  <a:lnTo>
                    <a:pt x="423" y="1178"/>
                  </a:lnTo>
                  <a:lnTo>
                    <a:pt x="391" y="1144"/>
                  </a:lnTo>
                  <a:lnTo>
                    <a:pt x="357" y="1112"/>
                  </a:lnTo>
                  <a:lnTo>
                    <a:pt x="259" y="1014"/>
                  </a:lnTo>
                  <a:lnTo>
                    <a:pt x="227" y="981"/>
                  </a:lnTo>
                  <a:lnTo>
                    <a:pt x="194" y="948"/>
                  </a:lnTo>
                  <a:lnTo>
                    <a:pt x="95" y="850"/>
                  </a:lnTo>
                  <a:lnTo>
                    <a:pt x="63" y="817"/>
                  </a:lnTo>
                  <a:lnTo>
                    <a:pt x="30" y="785"/>
                  </a:lnTo>
                  <a:lnTo>
                    <a:pt x="30" y="785"/>
                  </a:lnTo>
                  <a:cubicBezTo>
                    <a:pt x="19" y="773"/>
                    <a:pt x="11" y="760"/>
                    <a:pt x="5" y="743"/>
                  </a:cubicBezTo>
                  <a:lnTo>
                    <a:pt x="5" y="743"/>
                  </a:lnTo>
                  <a:cubicBezTo>
                    <a:pt x="0" y="727"/>
                    <a:pt x="0" y="711"/>
                    <a:pt x="5" y="694"/>
                  </a:cubicBezTo>
                  <a:lnTo>
                    <a:pt x="5" y="694"/>
                  </a:lnTo>
                  <a:cubicBezTo>
                    <a:pt x="11" y="677"/>
                    <a:pt x="19" y="664"/>
                    <a:pt x="30" y="653"/>
                  </a:cubicBezTo>
                  <a:lnTo>
                    <a:pt x="63" y="620"/>
                  </a:lnTo>
                  <a:lnTo>
                    <a:pt x="95" y="588"/>
                  </a:lnTo>
                  <a:lnTo>
                    <a:pt x="128" y="555"/>
                  </a:lnTo>
                  <a:lnTo>
                    <a:pt x="161" y="522"/>
                  </a:lnTo>
                  <a:lnTo>
                    <a:pt x="194" y="489"/>
                  </a:lnTo>
                  <a:lnTo>
                    <a:pt x="227" y="456"/>
                  </a:lnTo>
                  <a:lnTo>
                    <a:pt x="259" y="424"/>
                  </a:lnTo>
                  <a:lnTo>
                    <a:pt x="292" y="391"/>
                  </a:lnTo>
                  <a:lnTo>
                    <a:pt x="325" y="358"/>
                  </a:lnTo>
                  <a:lnTo>
                    <a:pt x="357" y="325"/>
                  </a:lnTo>
                  <a:lnTo>
                    <a:pt x="391" y="292"/>
                  </a:lnTo>
                  <a:lnTo>
                    <a:pt x="423" y="260"/>
                  </a:lnTo>
                  <a:lnTo>
                    <a:pt x="456" y="227"/>
                  </a:lnTo>
                  <a:lnTo>
                    <a:pt x="489" y="194"/>
                  </a:lnTo>
                  <a:lnTo>
                    <a:pt x="521" y="161"/>
                  </a:lnTo>
                  <a:lnTo>
                    <a:pt x="555" y="128"/>
                  </a:lnTo>
                  <a:lnTo>
                    <a:pt x="587" y="96"/>
                  </a:lnTo>
                  <a:lnTo>
                    <a:pt x="620" y="63"/>
                  </a:lnTo>
                  <a:lnTo>
                    <a:pt x="653" y="30"/>
                  </a:lnTo>
                  <a:lnTo>
                    <a:pt x="653" y="30"/>
                  </a:lnTo>
                  <a:cubicBezTo>
                    <a:pt x="664" y="19"/>
                    <a:pt x="677" y="11"/>
                    <a:pt x="694" y="6"/>
                  </a:cubicBezTo>
                  <a:lnTo>
                    <a:pt x="694" y="6"/>
                  </a:lnTo>
                  <a:cubicBezTo>
                    <a:pt x="710" y="0"/>
                    <a:pt x="726" y="0"/>
                    <a:pt x="743" y="6"/>
                  </a:cubicBezTo>
                  <a:lnTo>
                    <a:pt x="743" y="6"/>
                  </a:lnTo>
                  <a:cubicBezTo>
                    <a:pt x="745" y="7"/>
                    <a:pt x="749" y="7"/>
                    <a:pt x="751" y="8"/>
                  </a:cubicBezTo>
                  <a:lnTo>
                    <a:pt x="751" y="8"/>
                  </a:lnTo>
                  <a:cubicBezTo>
                    <a:pt x="764" y="14"/>
                    <a:pt x="775" y="22"/>
                    <a:pt x="784" y="30"/>
                  </a:cubicBezTo>
                  <a:lnTo>
                    <a:pt x="817" y="63"/>
                  </a:lnTo>
                  <a:lnTo>
                    <a:pt x="850" y="96"/>
                  </a:lnTo>
                  <a:lnTo>
                    <a:pt x="882" y="128"/>
                  </a:lnTo>
                  <a:lnTo>
                    <a:pt x="915" y="161"/>
                  </a:lnTo>
                  <a:lnTo>
                    <a:pt x="947" y="194"/>
                  </a:lnTo>
                  <a:lnTo>
                    <a:pt x="980" y="227"/>
                  </a:lnTo>
                  <a:lnTo>
                    <a:pt x="1013" y="260"/>
                  </a:lnTo>
                  <a:lnTo>
                    <a:pt x="1046" y="292"/>
                  </a:lnTo>
                  <a:lnTo>
                    <a:pt x="1078" y="325"/>
                  </a:lnTo>
                  <a:lnTo>
                    <a:pt x="1111" y="358"/>
                  </a:lnTo>
                  <a:lnTo>
                    <a:pt x="1144" y="391"/>
                  </a:lnTo>
                  <a:lnTo>
                    <a:pt x="1177" y="424"/>
                  </a:lnTo>
                  <a:lnTo>
                    <a:pt x="1210" y="456"/>
                  </a:lnTo>
                  <a:lnTo>
                    <a:pt x="1242" y="489"/>
                  </a:lnTo>
                  <a:lnTo>
                    <a:pt x="1275" y="522"/>
                  </a:lnTo>
                  <a:lnTo>
                    <a:pt x="1308" y="555"/>
                  </a:lnTo>
                  <a:lnTo>
                    <a:pt x="1341" y="588"/>
                  </a:lnTo>
                  <a:lnTo>
                    <a:pt x="1374" y="620"/>
                  </a:lnTo>
                  <a:lnTo>
                    <a:pt x="1406" y="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1" name="Freeform 485">
              <a:extLst>
                <a:ext uri="{FF2B5EF4-FFF2-40B4-BE49-F238E27FC236}">
                  <a16:creationId xmlns="" xmlns:a16="http://schemas.microsoft.com/office/drawing/2014/main" id="{94D806F5-78A2-A849-B182-8D5D6D1C9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260600"/>
              <a:ext cx="328613" cy="328613"/>
            </a:xfrm>
            <a:custGeom>
              <a:avLst/>
              <a:gdLst>
                <a:gd name="T0" fmla="*/ 776 w 913"/>
                <a:gd name="T1" fmla="*/ 432 h 914"/>
                <a:gd name="T2" fmla="*/ 718 w 913"/>
                <a:gd name="T3" fmla="*/ 358 h 914"/>
                <a:gd name="T4" fmla="*/ 653 w 913"/>
                <a:gd name="T5" fmla="*/ 293 h 914"/>
                <a:gd name="T6" fmla="*/ 522 w 913"/>
                <a:gd name="T7" fmla="*/ 162 h 914"/>
                <a:gd name="T8" fmla="*/ 489 w 913"/>
                <a:gd name="T9" fmla="*/ 140 h 914"/>
                <a:gd name="T10" fmla="*/ 481 w 913"/>
                <a:gd name="T11" fmla="*/ 137 h 914"/>
                <a:gd name="T12" fmla="*/ 432 w 913"/>
                <a:gd name="T13" fmla="*/ 137 h 914"/>
                <a:gd name="T14" fmla="*/ 391 w 913"/>
                <a:gd name="T15" fmla="*/ 162 h 914"/>
                <a:gd name="T16" fmla="*/ 325 w 913"/>
                <a:gd name="T17" fmla="*/ 227 h 914"/>
                <a:gd name="T18" fmla="*/ 259 w 913"/>
                <a:gd name="T19" fmla="*/ 293 h 914"/>
                <a:gd name="T20" fmla="*/ 194 w 913"/>
                <a:gd name="T21" fmla="*/ 358 h 914"/>
                <a:gd name="T22" fmla="*/ 161 w 913"/>
                <a:gd name="T23" fmla="*/ 391 h 914"/>
                <a:gd name="T24" fmla="*/ 136 w 913"/>
                <a:gd name="T25" fmla="*/ 432 h 914"/>
                <a:gd name="T26" fmla="*/ 136 w 913"/>
                <a:gd name="T27" fmla="*/ 481 h 914"/>
                <a:gd name="T28" fmla="*/ 391 w 913"/>
                <a:gd name="T29" fmla="*/ 752 h 914"/>
                <a:gd name="T30" fmla="*/ 432 w 913"/>
                <a:gd name="T31" fmla="*/ 776 h 914"/>
                <a:gd name="T32" fmla="*/ 481 w 913"/>
                <a:gd name="T33" fmla="*/ 776 h 914"/>
                <a:gd name="T34" fmla="*/ 489 w 913"/>
                <a:gd name="T35" fmla="*/ 773 h 914"/>
                <a:gd name="T36" fmla="*/ 522 w 913"/>
                <a:gd name="T37" fmla="*/ 752 h 914"/>
                <a:gd name="T38" fmla="*/ 620 w 913"/>
                <a:gd name="T39" fmla="*/ 654 h 914"/>
                <a:gd name="T40" fmla="*/ 751 w 913"/>
                <a:gd name="T41" fmla="*/ 523 h 914"/>
                <a:gd name="T42" fmla="*/ 776 w 913"/>
                <a:gd name="T43" fmla="*/ 481 h 914"/>
                <a:gd name="T44" fmla="*/ 776 w 913"/>
                <a:gd name="T45" fmla="*/ 432 h 914"/>
                <a:gd name="T46" fmla="*/ 907 w 913"/>
                <a:gd name="T47" fmla="*/ 432 h 914"/>
                <a:gd name="T48" fmla="*/ 907 w 913"/>
                <a:gd name="T49" fmla="*/ 481 h 914"/>
                <a:gd name="T50" fmla="*/ 849 w 913"/>
                <a:gd name="T51" fmla="*/ 555 h 914"/>
                <a:gd name="T52" fmla="*/ 718 w 913"/>
                <a:gd name="T53" fmla="*/ 686 h 914"/>
                <a:gd name="T54" fmla="*/ 653 w 913"/>
                <a:gd name="T55" fmla="*/ 752 h 914"/>
                <a:gd name="T56" fmla="*/ 522 w 913"/>
                <a:gd name="T57" fmla="*/ 882 h 914"/>
                <a:gd name="T58" fmla="*/ 489 w 913"/>
                <a:gd name="T59" fmla="*/ 904 h 914"/>
                <a:gd name="T60" fmla="*/ 481 w 913"/>
                <a:gd name="T61" fmla="*/ 907 h 914"/>
                <a:gd name="T62" fmla="*/ 432 w 913"/>
                <a:gd name="T63" fmla="*/ 907 h 914"/>
                <a:gd name="T64" fmla="*/ 391 w 913"/>
                <a:gd name="T65" fmla="*/ 882 h 914"/>
                <a:gd name="T66" fmla="*/ 325 w 913"/>
                <a:gd name="T67" fmla="*/ 817 h 914"/>
                <a:gd name="T68" fmla="*/ 259 w 913"/>
                <a:gd name="T69" fmla="*/ 752 h 914"/>
                <a:gd name="T70" fmla="*/ 194 w 913"/>
                <a:gd name="T71" fmla="*/ 686 h 914"/>
                <a:gd name="T72" fmla="*/ 129 w 913"/>
                <a:gd name="T73" fmla="*/ 621 h 914"/>
                <a:gd name="T74" fmla="*/ 63 w 913"/>
                <a:gd name="T75" fmla="*/ 555 h 914"/>
                <a:gd name="T76" fmla="*/ 30 w 913"/>
                <a:gd name="T77" fmla="*/ 523 h 914"/>
                <a:gd name="T78" fmla="*/ 5 w 913"/>
                <a:gd name="T79" fmla="*/ 481 h 914"/>
                <a:gd name="T80" fmla="*/ 5 w 913"/>
                <a:gd name="T81" fmla="*/ 432 h 914"/>
                <a:gd name="T82" fmla="*/ 63 w 913"/>
                <a:gd name="T83" fmla="*/ 358 h 914"/>
                <a:gd name="T84" fmla="*/ 194 w 913"/>
                <a:gd name="T85" fmla="*/ 227 h 914"/>
                <a:gd name="T86" fmla="*/ 325 w 913"/>
                <a:gd name="T87" fmla="*/ 96 h 914"/>
                <a:gd name="T88" fmla="*/ 391 w 913"/>
                <a:gd name="T89" fmla="*/ 30 h 914"/>
                <a:gd name="T90" fmla="*/ 432 w 913"/>
                <a:gd name="T91" fmla="*/ 6 h 914"/>
                <a:gd name="T92" fmla="*/ 481 w 913"/>
                <a:gd name="T93" fmla="*/ 6 h 914"/>
                <a:gd name="T94" fmla="*/ 489 w 913"/>
                <a:gd name="T95" fmla="*/ 9 h 914"/>
                <a:gd name="T96" fmla="*/ 522 w 913"/>
                <a:gd name="T97" fmla="*/ 30 h 914"/>
                <a:gd name="T98" fmla="*/ 588 w 913"/>
                <a:gd name="T99" fmla="*/ 96 h 914"/>
                <a:gd name="T100" fmla="*/ 653 w 913"/>
                <a:gd name="T101" fmla="*/ 162 h 914"/>
                <a:gd name="T102" fmla="*/ 718 w 913"/>
                <a:gd name="T103" fmla="*/ 227 h 914"/>
                <a:gd name="T104" fmla="*/ 784 w 913"/>
                <a:gd name="T105" fmla="*/ 293 h 914"/>
                <a:gd name="T106" fmla="*/ 849 w 913"/>
                <a:gd name="T107" fmla="*/ 358 h 914"/>
                <a:gd name="T108" fmla="*/ 882 w 913"/>
                <a:gd name="T109" fmla="*/ 391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3" h="914">
                  <a:moveTo>
                    <a:pt x="776" y="432"/>
                  </a:moveTo>
                  <a:lnTo>
                    <a:pt x="776" y="432"/>
                  </a:lnTo>
                  <a:cubicBezTo>
                    <a:pt x="770" y="415"/>
                    <a:pt x="762" y="402"/>
                    <a:pt x="751" y="391"/>
                  </a:cubicBezTo>
                  <a:lnTo>
                    <a:pt x="718" y="358"/>
                  </a:lnTo>
                  <a:lnTo>
                    <a:pt x="685" y="326"/>
                  </a:lnTo>
                  <a:lnTo>
                    <a:pt x="653" y="293"/>
                  </a:lnTo>
                  <a:lnTo>
                    <a:pt x="555" y="194"/>
                  </a:lnTo>
                  <a:lnTo>
                    <a:pt x="522" y="162"/>
                  </a:lnTo>
                  <a:lnTo>
                    <a:pt x="522" y="162"/>
                  </a:lnTo>
                  <a:cubicBezTo>
                    <a:pt x="513" y="152"/>
                    <a:pt x="502" y="146"/>
                    <a:pt x="489" y="140"/>
                  </a:cubicBezTo>
                  <a:lnTo>
                    <a:pt x="489" y="140"/>
                  </a:lnTo>
                  <a:cubicBezTo>
                    <a:pt x="487" y="139"/>
                    <a:pt x="483" y="138"/>
                    <a:pt x="481" y="137"/>
                  </a:cubicBezTo>
                  <a:lnTo>
                    <a:pt x="481" y="137"/>
                  </a:lnTo>
                  <a:cubicBezTo>
                    <a:pt x="464" y="132"/>
                    <a:pt x="448" y="132"/>
                    <a:pt x="432" y="137"/>
                  </a:cubicBezTo>
                  <a:lnTo>
                    <a:pt x="432" y="137"/>
                  </a:lnTo>
                  <a:cubicBezTo>
                    <a:pt x="415" y="142"/>
                    <a:pt x="402" y="151"/>
                    <a:pt x="391" y="162"/>
                  </a:cubicBezTo>
                  <a:lnTo>
                    <a:pt x="358" y="194"/>
                  </a:lnTo>
                  <a:lnTo>
                    <a:pt x="325" y="227"/>
                  </a:lnTo>
                  <a:lnTo>
                    <a:pt x="293" y="260"/>
                  </a:lnTo>
                  <a:lnTo>
                    <a:pt x="259" y="293"/>
                  </a:lnTo>
                  <a:lnTo>
                    <a:pt x="227" y="326"/>
                  </a:lnTo>
                  <a:lnTo>
                    <a:pt x="194" y="358"/>
                  </a:lnTo>
                  <a:lnTo>
                    <a:pt x="161" y="391"/>
                  </a:lnTo>
                  <a:lnTo>
                    <a:pt x="161" y="391"/>
                  </a:lnTo>
                  <a:cubicBezTo>
                    <a:pt x="150" y="402"/>
                    <a:pt x="142" y="415"/>
                    <a:pt x="136" y="432"/>
                  </a:cubicBezTo>
                  <a:lnTo>
                    <a:pt x="136" y="432"/>
                  </a:lnTo>
                  <a:cubicBezTo>
                    <a:pt x="131" y="449"/>
                    <a:pt x="131" y="465"/>
                    <a:pt x="136" y="481"/>
                  </a:cubicBezTo>
                  <a:lnTo>
                    <a:pt x="136" y="481"/>
                  </a:lnTo>
                  <a:cubicBezTo>
                    <a:pt x="142" y="498"/>
                    <a:pt x="150" y="511"/>
                    <a:pt x="161" y="523"/>
                  </a:cubicBezTo>
                  <a:lnTo>
                    <a:pt x="391" y="752"/>
                  </a:lnTo>
                  <a:lnTo>
                    <a:pt x="391" y="752"/>
                  </a:lnTo>
                  <a:cubicBezTo>
                    <a:pt x="402" y="763"/>
                    <a:pt x="415" y="771"/>
                    <a:pt x="432" y="776"/>
                  </a:cubicBezTo>
                  <a:lnTo>
                    <a:pt x="432" y="776"/>
                  </a:lnTo>
                  <a:cubicBezTo>
                    <a:pt x="448" y="782"/>
                    <a:pt x="464" y="782"/>
                    <a:pt x="481" y="776"/>
                  </a:cubicBezTo>
                  <a:lnTo>
                    <a:pt x="481" y="776"/>
                  </a:lnTo>
                  <a:cubicBezTo>
                    <a:pt x="483" y="776"/>
                    <a:pt x="487" y="775"/>
                    <a:pt x="489" y="773"/>
                  </a:cubicBezTo>
                  <a:lnTo>
                    <a:pt x="489" y="773"/>
                  </a:lnTo>
                  <a:cubicBezTo>
                    <a:pt x="502" y="768"/>
                    <a:pt x="513" y="761"/>
                    <a:pt x="522" y="752"/>
                  </a:cubicBezTo>
                  <a:lnTo>
                    <a:pt x="588" y="686"/>
                  </a:lnTo>
                  <a:lnTo>
                    <a:pt x="620" y="654"/>
                  </a:lnTo>
                  <a:lnTo>
                    <a:pt x="653" y="621"/>
                  </a:lnTo>
                  <a:lnTo>
                    <a:pt x="751" y="523"/>
                  </a:lnTo>
                  <a:lnTo>
                    <a:pt x="751" y="523"/>
                  </a:lnTo>
                  <a:cubicBezTo>
                    <a:pt x="762" y="511"/>
                    <a:pt x="770" y="498"/>
                    <a:pt x="776" y="481"/>
                  </a:cubicBezTo>
                  <a:lnTo>
                    <a:pt x="776" y="481"/>
                  </a:lnTo>
                  <a:cubicBezTo>
                    <a:pt x="781" y="465"/>
                    <a:pt x="781" y="449"/>
                    <a:pt x="776" y="432"/>
                  </a:cubicBezTo>
                  <a:close/>
                  <a:moveTo>
                    <a:pt x="907" y="432"/>
                  </a:moveTo>
                  <a:lnTo>
                    <a:pt x="907" y="432"/>
                  </a:lnTo>
                  <a:cubicBezTo>
                    <a:pt x="912" y="449"/>
                    <a:pt x="912" y="465"/>
                    <a:pt x="907" y="481"/>
                  </a:cubicBezTo>
                  <a:lnTo>
                    <a:pt x="907" y="481"/>
                  </a:lnTo>
                  <a:cubicBezTo>
                    <a:pt x="902" y="498"/>
                    <a:pt x="894" y="511"/>
                    <a:pt x="882" y="523"/>
                  </a:cubicBezTo>
                  <a:lnTo>
                    <a:pt x="849" y="555"/>
                  </a:lnTo>
                  <a:lnTo>
                    <a:pt x="816" y="588"/>
                  </a:lnTo>
                  <a:lnTo>
                    <a:pt x="718" y="686"/>
                  </a:lnTo>
                  <a:lnTo>
                    <a:pt x="685" y="719"/>
                  </a:lnTo>
                  <a:lnTo>
                    <a:pt x="653" y="752"/>
                  </a:lnTo>
                  <a:lnTo>
                    <a:pt x="555" y="850"/>
                  </a:lnTo>
                  <a:lnTo>
                    <a:pt x="522" y="882"/>
                  </a:lnTo>
                  <a:lnTo>
                    <a:pt x="522" y="882"/>
                  </a:lnTo>
                  <a:cubicBezTo>
                    <a:pt x="513" y="892"/>
                    <a:pt x="502" y="899"/>
                    <a:pt x="489" y="904"/>
                  </a:cubicBezTo>
                  <a:lnTo>
                    <a:pt x="489" y="904"/>
                  </a:lnTo>
                  <a:cubicBezTo>
                    <a:pt x="487" y="906"/>
                    <a:pt x="483" y="907"/>
                    <a:pt x="481" y="907"/>
                  </a:cubicBezTo>
                  <a:lnTo>
                    <a:pt x="481" y="907"/>
                  </a:lnTo>
                  <a:cubicBezTo>
                    <a:pt x="464" y="913"/>
                    <a:pt x="448" y="913"/>
                    <a:pt x="432" y="907"/>
                  </a:cubicBezTo>
                  <a:lnTo>
                    <a:pt x="432" y="907"/>
                  </a:lnTo>
                  <a:cubicBezTo>
                    <a:pt x="415" y="902"/>
                    <a:pt x="402" y="894"/>
                    <a:pt x="391" y="882"/>
                  </a:cubicBezTo>
                  <a:lnTo>
                    <a:pt x="358" y="850"/>
                  </a:lnTo>
                  <a:lnTo>
                    <a:pt x="325" y="817"/>
                  </a:lnTo>
                  <a:lnTo>
                    <a:pt x="293" y="785"/>
                  </a:lnTo>
                  <a:lnTo>
                    <a:pt x="259" y="752"/>
                  </a:lnTo>
                  <a:lnTo>
                    <a:pt x="227" y="719"/>
                  </a:lnTo>
                  <a:lnTo>
                    <a:pt x="194" y="686"/>
                  </a:lnTo>
                  <a:lnTo>
                    <a:pt x="161" y="654"/>
                  </a:lnTo>
                  <a:lnTo>
                    <a:pt x="129" y="621"/>
                  </a:lnTo>
                  <a:lnTo>
                    <a:pt x="95" y="588"/>
                  </a:lnTo>
                  <a:lnTo>
                    <a:pt x="63" y="555"/>
                  </a:lnTo>
                  <a:lnTo>
                    <a:pt x="30" y="523"/>
                  </a:lnTo>
                  <a:lnTo>
                    <a:pt x="30" y="523"/>
                  </a:lnTo>
                  <a:cubicBezTo>
                    <a:pt x="19" y="511"/>
                    <a:pt x="11" y="498"/>
                    <a:pt x="5" y="481"/>
                  </a:cubicBezTo>
                  <a:lnTo>
                    <a:pt x="5" y="481"/>
                  </a:lnTo>
                  <a:cubicBezTo>
                    <a:pt x="0" y="465"/>
                    <a:pt x="0" y="449"/>
                    <a:pt x="5" y="432"/>
                  </a:cubicBezTo>
                  <a:lnTo>
                    <a:pt x="5" y="432"/>
                  </a:lnTo>
                  <a:cubicBezTo>
                    <a:pt x="11" y="415"/>
                    <a:pt x="19" y="402"/>
                    <a:pt x="30" y="391"/>
                  </a:cubicBezTo>
                  <a:lnTo>
                    <a:pt x="63" y="358"/>
                  </a:lnTo>
                  <a:lnTo>
                    <a:pt x="161" y="260"/>
                  </a:lnTo>
                  <a:lnTo>
                    <a:pt x="194" y="227"/>
                  </a:lnTo>
                  <a:lnTo>
                    <a:pt x="227" y="194"/>
                  </a:lnTo>
                  <a:lnTo>
                    <a:pt x="325" y="96"/>
                  </a:lnTo>
                  <a:lnTo>
                    <a:pt x="358" y="63"/>
                  </a:lnTo>
                  <a:lnTo>
                    <a:pt x="391" y="30"/>
                  </a:lnTo>
                  <a:lnTo>
                    <a:pt x="391" y="30"/>
                  </a:lnTo>
                  <a:cubicBezTo>
                    <a:pt x="402" y="20"/>
                    <a:pt x="415" y="11"/>
                    <a:pt x="432" y="6"/>
                  </a:cubicBezTo>
                  <a:lnTo>
                    <a:pt x="432" y="6"/>
                  </a:lnTo>
                  <a:cubicBezTo>
                    <a:pt x="448" y="0"/>
                    <a:pt x="464" y="0"/>
                    <a:pt x="481" y="6"/>
                  </a:cubicBezTo>
                  <a:lnTo>
                    <a:pt x="481" y="6"/>
                  </a:lnTo>
                  <a:cubicBezTo>
                    <a:pt x="483" y="7"/>
                    <a:pt x="487" y="8"/>
                    <a:pt x="489" y="9"/>
                  </a:cubicBezTo>
                  <a:lnTo>
                    <a:pt x="489" y="9"/>
                  </a:lnTo>
                  <a:cubicBezTo>
                    <a:pt x="502" y="15"/>
                    <a:pt x="513" y="21"/>
                    <a:pt x="522" y="30"/>
                  </a:cubicBezTo>
                  <a:lnTo>
                    <a:pt x="555" y="63"/>
                  </a:lnTo>
                  <a:lnTo>
                    <a:pt x="588" y="96"/>
                  </a:lnTo>
                  <a:lnTo>
                    <a:pt x="620" y="129"/>
                  </a:lnTo>
                  <a:lnTo>
                    <a:pt x="653" y="162"/>
                  </a:lnTo>
                  <a:lnTo>
                    <a:pt x="685" y="194"/>
                  </a:lnTo>
                  <a:lnTo>
                    <a:pt x="718" y="227"/>
                  </a:lnTo>
                  <a:lnTo>
                    <a:pt x="751" y="260"/>
                  </a:lnTo>
                  <a:lnTo>
                    <a:pt x="784" y="293"/>
                  </a:lnTo>
                  <a:lnTo>
                    <a:pt x="816" y="326"/>
                  </a:lnTo>
                  <a:lnTo>
                    <a:pt x="849" y="358"/>
                  </a:lnTo>
                  <a:lnTo>
                    <a:pt x="882" y="391"/>
                  </a:lnTo>
                  <a:lnTo>
                    <a:pt x="882" y="391"/>
                  </a:lnTo>
                  <a:cubicBezTo>
                    <a:pt x="894" y="402"/>
                    <a:pt x="902" y="415"/>
                    <a:pt x="907" y="4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2" name="Freeform 486">
              <a:extLst>
                <a:ext uri="{FF2B5EF4-FFF2-40B4-BE49-F238E27FC236}">
                  <a16:creationId xmlns="" xmlns:a16="http://schemas.microsoft.com/office/drawing/2014/main" id="{F86A218F-8502-7742-95B1-D982DF136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75" y="2284413"/>
              <a:ext cx="247650" cy="284162"/>
            </a:xfrm>
            <a:custGeom>
              <a:avLst/>
              <a:gdLst>
                <a:gd name="T0" fmla="*/ 663 w 689"/>
                <a:gd name="T1" fmla="*/ 778 h 788"/>
                <a:gd name="T2" fmla="*/ 663 w 689"/>
                <a:gd name="T3" fmla="*/ 778 h 788"/>
                <a:gd name="T4" fmla="*/ 688 w 689"/>
                <a:gd name="T5" fmla="*/ 754 h 788"/>
                <a:gd name="T6" fmla="*/ 688 w 689"/>
                <a:gd name="T7" fmla="*/ 754 h 788"/>
                <a:gd name="T8" fmla="*/ 671 w 689"/>
                <a:gd name="T9" fmla="*/ 722 h 788"/>
                <a:gd name="T10" fmla="*/ 638 w 689"/>
                <a:gd name="T11" fmla="*/ 689 h 788"/>
                <a:gd name="T12" fmla="*/ 606 w 689"/>
                <a:gd name="T13" fmla="*/ 656 h 788"/>
                <a:gd name="T14" fmla="*/ 573 w 689"/>
                <a:gd name="T15" fmla="*/ 623 h 788"/>
                <a:gd name="T16" fmla="*/ 540 w 689"/>
                <a:gd name="T17" fmla="*/ 591 h 788"/>
                <a:gd name="T18" fmla="*/ 508 w 689"/>
                <a:gd name="T19" fmla="*/ 558 h 788"/>
                <a:gd name="T20" fmla="*/ 474 w 689"/>
                <a:gd name="T21" fmla="*/ 525 h 788"/>
                <a:gd name="T22" fmla="*/ 442 w 689"/>
                <a:gd name="T23" fmla="*/ 492 h 788"/>
                <a:gd name="T24" fmla="*/ 409 w 689"/>
                <a:gd name="T25" fmla="*/ 460 h 788"/>
                <a:gd name="T26" fmla="*/ 409 w 689"/>
                <a:gd name="T27" fmla="*/ 460 h 788"/>
                <a:gd name="T28" fmla="*/ 384 w 689"/>
                <a:gd name="T29" fmla="*/ 418 h 788"/>
                <a:gd name="T30" fmla="*/ 384 w 689"/>
                <a:gd name="T31" fmla="*/ 418 h 788"/>
                <a:gd name="T32" fmla="*/ 384 w 689"/>
                <a:gd name="T33" fmla="*/ 369 h 788"/>
                <a:gd name="T34" fmla="*/ 384 w 689"/>
                <a:gd name="T35" fmla="*/ 369 h 788"/>
                <a:gd name="T36" fmla="*/ 409 w 689"/>
                <a:gd name="T37" fmla="*/ 328 h 788"/>
                <a:gd name="T38" fmla="*/ 671 w 689"/>
                <a:gd name="T39" fmla="*/ 66 h 788"/>
                <a:gd name="T40" fmla="*/ 671 w 689"/>
                <a:gd name="T41" fmla="*/ 66 h 788"/>
                <a:gd name="T42" fmla="*/ 688 w 689"/>
                <a:gd name="T43" fmla="*/ 33 h 788"/>
                <a:gd name="T44" fmla="*/ 688 w 689"/>
                <a:gd name="T45" fmla="*/ 33 h 788"/>
                <a:gd name="T46" fmla="*/ 663 w 689"/>
                <a:gd name="T47" fmla="*/ 8 h 788"/>
                <a:gd name="T48" fmla="*/ 663 w 689"/>
                <a:gd name="T49" fmla="*/ 8 h 788"/>
                <a:gd name="T50" fmla="*/ 606 w 689"/>
                <a:gd name="T51" fmla="*/ 0 h 788"/>
                <a:gd name="T52" fmla="*/ 81 w 689"/>
                <a:gd name="T53" fmla="*/ 0 h 788"/>
                <a:gd name="T54" fmla="*/ 81 w 689"/>
                <a:gd name="T55" fmla="*/ 0 h 788"/>
                <a:gd name="T56" fmla="*/ 23 w 689"/>
                <a:gd name="T57" fmla="*/ 8 h 788"/>
                <a:gd name="T58" fmla="*/ 23 w 689"/>
                <a:gd name="T59" fmla="*/ 8 h 788"/>
                <a:gd name="T60" fmla="*/ 0 w 689"/>
                <a:gd name="T61" fmla="*/ 33 h 788"/>
                <a:gd name="T62" fmla="*/ 0 w 689"/>
                <a:gd name="T63" fmla="*/ 33 h 788"/>
                <a:gd name="T64" fmla="*/ 16 w 689"/>
                <a:gd name="T65" fmla="*/ 66 h 788"/>
                <a:gd name="T66" fmla="*/ 48 w 689"/>
                <a:gd name="T67" fmla="*/ 99 h 788"/>
                <a:gd name="T68" fmla="*/ 81 w 689"/>
                <a:gd name="T69" fmla="*/ 131 h 788"/>
                <a:gd name="T70" fmla="*/ 114 w 689"/>
                <a:gd name="T71" fmla="*/ 164 h 788"/>
                <a:gd name="T72" fmla="*/ 146 w 689"/>
                <a:gd name="T73" fmla="*/ 197 h 788"/>
                <a:gd name="T74" fmla="*/ 180 w 689"/>
                <a:gd name="T75" fmla="*/ 230 h 788"/>
                <a:gd name="T76" fmla="*/ 212 w 689"/>
                <a:gd name="T77" fmla="*/ 263 h 788"/>
                <a:gd name="T78" fmla="*/ 245 w 689"/>
                <a:gd name="T79" fmla="*/ 296 h 788"/>
                <a:gd name="T80" fmla="*/ 278 w 689"/>
                <a:gd name="T81" fmla="*/ 328 h 788"/>
                <a:gd name="T82" fmla="*/ 278 w 689"/>
                <a:gd name="T83" fmla="*/ 328 h 788"/>
                <a:gd name="T84" fmla="*/ 303 w 689"/>
                <a:gd name="T85" fmla="*/ 369 h 788"/>
                <a:gd name="T86" fmla="*/ 303 w 689"/>
                <a:gd name="T87" fmla="*/ 369 h 788"/>
                <a:gd name="T88" fmla="*/ 303 w 689"/>
                <a:gd name="T89" fmla="*/ 418 h 788"/>
                <a:gd name="T90" fmla="*/ 303 w 689"/>
                <a:gd name="T91" fmla="*/ 418 h 788"/>
                <a:gd name="T92" fmla="*/ 278 w 689"/>
                <a:gd name="T93" fmla="*/ 460 h 788"/>
                <a:gd name="T94" fmla="*/ 16 w 689"/>
                <a:gd name="T95" fmla="*/ 722 h 788"/>
                <a:gd name="T96" fmla="*/ 16 w 689"/>
                <a:gd name="T97" fmla="*/ 722 h 788"/>
                <a:gd name="T98" fmla="*/ 0 w 689"/>
                <a:gd name="T99" fmla="*/ 754 h 788"/>
                <a:gd name="T100" fmla="*/ 0 w 689"/>
                <a:gd name="T101" fmla="*/ 754 h 788"/>
                <a:gd name="T102" fmla="*/ 23 w 689"/>
                <a:gd name="T103" fmla="*/ 778 h 788"/>
                <a:gd name="T104" fmla="*/ 23 w 689"/>
                <a:gd name="T105" fmla="*/ 778 h 788"/>
                <a:gd name="T106" fmla="*/ 81 w 689"/>
                <a:gd name="T107" fmla="*/ 787 h 788"/>
                <a:gd name="T108" fmla="*/ 606 w 689"/>
                <a:gd name="T109" fmla="*/ 787 h 788"/>
                <a:gd name="T110" fmla="*/ 606 w 689"/>
                <a:gd name="T111" fmla="*/ 787 h 788"/>
                <a:gd name="T112" fmla="*/ 663 w 689"/>
                <a:gd name="T113" fmla="*/ 77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788">
                  <a:moveTo>
                    <a:pt x="663" y="778"/>
                  </a:moveTo>
                  <a:lnTo>
                    <a:pt x="663" y="778"/>
                  </a:lnTo>
                  <a:cubicBezTo>
                    <a:pt x="679" y="773"/>
                    <a:pt x="688" y="765"/>
                    <a:pt x="688" y="754"/>
                  </a:cubicBezTo>
                  <a:lnTo>
                    <a:pt x="688" y="754"/>
                  </a:lnTo>
                  <a:cubicBezTo>
                    <a:pt x="688" y="743"/>
                    <a:pt x="682" y="732"/>
                    <a:pt x="671" y="722"/>
                  </a:cubicBezTo>
                  <a:lnTo>
                    <a:pt x="638" y="689"/>
                  </a:lnTo>
                  <a:lnTo>
                    <a:pt x="606" y="656"/>
                  </a:lnTo>
                  <a:lnTo>
                    <a:pt x="573" y="623"/>
                  </a:lnTo>
                  <a:lnTo>
                    <a:pt x="540" y="591"/>
                  </a:lnTo>
                  <a:lnTo>
                    <a:pt x="508" y="558"/>
                  </a:lnTo>
                  <a:lnTo>
                    <a:pt x="474" y="525"/>
                  </a:lnTo>
                  <a:lnTo>
                    <a:pt x="442" y="492"/>
                  </a:lnTo>
                  <a:lnTo>
                    <a:pt x="409" y="460"/>
                  </a:lnTo>
                  <a:lnTo>
                    <a:pt x="409" y="460"/>
                  </a:lnTo>
                  <a:cubicBezTo>
                    <a:pt x="398" y="448"/>
                    <a:pt x="390" y="435"/>
                    <a:pt x="384" y="418"/>
                  </a:cubicBezTo>
                  <a:lnTo>
                    <a:pt x="384" y="418"/>
                  </a:lnTo>
                  <a:cubicBezTo>
                    <a:pt x="379" y="402"/>
                    <a:pt x="379" y="386"/>
                    <a:pt x="384" y="369"/>
                  </a:cubicBezTo>
                  <a:lnTo>
                    <a:pt x="384" y="369"/>
                  </a:lnTo>
                  <a:cubicBezTo>
                    <a:pt x="390" y="352"/>
                    <a:pt x="398" y="339"/>
                    <a:pt x="409" y="328"/>
                  </a:cubicBezTo>
                  <a:lnTo>
                    <a:pt x="671" y="66"/>
                  </a:lnTo>
                  <a:lnTo>
                    <a:pt x="671" y="66"/>
                  </a:lnTo>
                  <a:cubicBezTo>
                    <a:pt x="682" y="55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3"/>
                    <a:pt x="679" y="14"/>
                    <a:pt x="663" y="8"/>
                  </a:cubicBezTo>
                  <a:lnTo>
                    <a:pt x="663" y="8"/>
                  </a:lnTo>
                  <a:cubicBezTo>
                    <a:pt x="647" y="3"/>
                    <a:pt x="627" y="0"/>
                    <a:pt x="606" y="0"/>
                  </a:cubicBez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1" y="3"/>
                    <a:pt x="23" y="8"/>
                  </a:cubicBezTo>
                  <a:lnTo>
                    <a:pt x="23" y="8"/>
                  </a:lnTo>
                  <a:cubicBezTo>
                    <a:pt x="7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8" y="99"/>
                  </a:lnTo>
                  <a:lnTo>
                    <a:pt x="81" y="131"/>
                  </a:lnTo>
                  <a:lnTo>
                    <a:pt x="114" y="164"/>
                  </a:lnTo>
                  <a:lnTo>
                    <a:pt x="146" y="197"/>
                  </a:lnTo>
                  <a:lnTo>
                    <a:pt x="180" y="230"/>
                  </a:lnTo>
                  <a:lnTo>
                    <a:pt x="212" y="263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278" y="328"/>
                  </a:lnTo>
                  <a:cubicBezTo>
                    <a:pt x="288" y="339"/>
                    <a:pt x="297" y="352"/>
                    <a:pt x="303" y="369"/>
                  </a:cubicBezTo>
                  <a:lnTo>
                    <a:pt x="303" y="369"/>
                  </a:lnTo>
                  <a:cubicBezTo>
                    <a:pt x="308" y="386"/>
                    <a:pt x="308" y="402"/>
                    <a:pt x="303" y="418"/>
                  </a:cubicBezTo>
                  <a:lnTo>
                    <a:pt x="303" y="418"/>
                  </a:lnTo>
                  <a:cubicBezTo>
                    <a:pt x="297" y="435"/>
                    <a:pt x="288" y="448"/>
                    <a:pt x="278" y="460"/>
                  </a:cubicBezTo>
                  <a:lnTo>
                    <a:pt x="16" y="722"/>
                  </a:lnTo>
                  <a:lnTo>
                    <a:pt x="16" y="722"/>
                  </a:lnTo>
                  <a:cubicBezTo>
                    <a:pt x="5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7" y="773"/>
                    <a:pt x="23" y="778"/>
                  </a:cubicBezTo>
                  <a:lnTo>
                    <a:pt x="23" y="778"/>
                  </a:lnTo>
                  <a:cubicBezTo>
                    <a:pt x="41" y="784"/>
                    <a:pt x="60" y="787"/>
                    <a:pt x="81" y="787"/>
                  </a:cubicBezTo>
                  <a:lnTo>
                    <a:pt x="606" y="787"/>
                  </a:lnTo>
                  <a:lnTo>
                    <a:pt x="606" y="787"/>
                  </a:lnTo>
                  <a:cubicBezTo>
                    <a:pt x="627" y="787"/>
                    <a:pt x="647" y="784"/>
                    <a:pt x="663" y="7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3" name="Freeform 487">
              <a:extLst>
                <a:ext uri="{FF2B5EF4-FFF2-40B4-BE49-F238E27FC236}">
                  <a16:creationId xmlns="" xmlns:a16="http://schemas.microsoft.com/office/drawing/2014/main" id="{1A363ED1-932D-2C47-AE80-3F032AD14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2500" y="2284413"/>
              <a:ext cx="247650" cy="284162"/>
            </a:xfrm>
            <a:custGeom>
              <a:avLst/>
              <a:gdLst>
                <a:gd name="T0" fmla="*/ 442 w 689"/>
                <a:gd name="T1" fmla="*/ 295 h 788"/>
                <a:gd name="T2" fmla="*/ 508 w 689"/>
                <a:gd name="T3" fmla="*/ 230 h 788"/>
                <a:gd name="T4" fmla="*/ 573 w 689"/>
                <a:gd name="T5" fmla="*/ 164 h 788"/>
                <a:gd name="T6" fmla="*/ 639 w 689"/>
                <a:gd name="T7" fmla="*/ 99 h 788"/>
                <a:gd name="T8" fmla="*/ 672 w 689"/>
                <a:gd name="T9" fmla="*/ 66 h 788"/>
                <a:gd name="T10" fmla="*/ 688 w 689"/>
                <a:gd name="T11" fmla="*/ 33 h 788"/>
                <a:gd name="T12" fmla="*/ 664 w 689"/>
                <a:gd name="T13" fmla="*/ 8 h 788"/>
                <a:gd name="T14" fmla="*/ 82 w 689"/>
                <a:gd name="T15" fmla="*/ 0 h 788"/>
                <a:gd name="T16" fmla="*/ 24 w 689"/>
                <a:gd name="T17" fmla="*/ 8 h 788"/>
                <a:gd name="T18" fmla="*/ 0 w 689"/>
                <a:gd name="T19" fmla="*/ 33 h 788"/>
                <a:gd name="T20" fmla="*/ 16 w 689"/>
                <a:gd name="T21" fmla="*/ 66 h 788"/>
                <a:gd name="T22" fmla="*/ 115 w 689"/>
                <a:gd name="T23" fmla="*/ 164 h 788"/>
                <a:gd name="T24" fmla="*/ 246 w 689"/>
                <a:gd name="T25" fmla="*/ 295 h 788"/>
                <a:gd name="T26" fmla="*/ 279 w 689"/>
                <a:gd name="T27" fmla="*/ 328 h 788"/>
                <a:gd name="T28" fmla="*/ 303 w 689"/>
                <a:gd name="T29" fmla="*/ 369 h 788"/>
                <a:gd name="T30" fmla="*/ 303 w 689"/>
                <a:gd name="T31" fmla="*/ 418 h 788"/>
                <a:gd name="T32" fmla="*/ 246 w 689"/>
                <a:gd name="T33" fmla="*/ 492 h 788"/>
                <a:gd name="T34" fmla="*/ 180 w 689"/>
                <a:gd name="T35" fmla="*/ 558 h 788"/>
                <a:gd name="T36" fmla="*/ 115 w 689"/>
                <a:gd name="T37" fmla="*/ 623 h 788"/>
                <a:gd name="T38" fmla="*/ 49 w 689"/>
                <a:gd name="T39" fmla="*/ 689 h 788"/>
                <a:gd name="T40" fmla="*/ 16 w 689"/>
                <a:gd name="T41" fmla="*/ 722 h 788"/>
                <a:gd name="T42" fmla="*/ 0 w 689"/>
                <a:gd name="T43" fmla="*/ 754 h 788"/>
                <a:gd name="T44" fmla="*/ 24 w 689"/>
                <a:gd name="T45" fmla="*/ 778 h 788"/>
                <a:gd name="T46" fmla="*/ 606 w 689"/>
                <a:gd name="T47" fmla="*/ 787 h 788"/>
                <a:gd name="T48" fmla="*/ 664 w 689"/>
                <a:gd name="T49" fmla="*/ 778 h 788"/>
                <a:gd name="T50" fmla="*/ 688 w 689"/>
                <a:gd name="T51" fmla="*/ 754 h 788"/>
                <a:gd name="T52" fmla="*/ 672 w 689"/>
                <a:gd name="T53" fmla="*/ 722 h 788"/>
                <a:gd name="T54" fmla="*/ 606 w 689"/>
                <a:gd name="T55" fmla="*/ 656 h 788"/>
                <a:gd name="T56" fmla="*/ 475 w 689"/>
                <a:gd name="T57" fmla="*/ 525 h 788"/>
                <a:gd name="T58" fmla="*/ 410 w 689"/>
                <a:gd name="T59" fmla="*/ 460 h 788"/>
                <a:gd name="T60" fmla="*/ 385 w 689"/>
                <a:gd name="T61" fmla="*/ 418 h 788"/>
                <a:gd name="T62" fmla="*/ 385 w 689"/>
                <a:gd name="T63" fmla="*/ 369 h 788"/>
                <a:gd name="T64" fmla="*/ 410 w 689"/>
                <a:gd name="T65" fmla="*/ 32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9" h="788">
                  <a:moveTo>
                    <a:pt x="410" y="328"/>
                  </a:moveTo>
                  <a:lnTo>
                    <a:pt x="442" y="295"/>
                  </a:lnTo>
                  <a:lnTo>
                    <a:pt x="475" y="263"/>
                  </a:lnTo>
                  <a:lnTo>
                    <a:pt x="508" y="230"/>
                  </a:lnTo>
                  <a:lnTo>
                    <a:pt x="541" y="197"/>
                  </a:lnTo>
                  <a:lnTo>
                    <a:pt x="573" y="164"/>
                  </a:lnTo>
                  <a:lnTo>
                    <a:pt x="606" y="131"/>
                  </a:lnTo>
                  <a:lnTo>
                    <a:pt x="639" y="99"/>
                  </a:lnTo>
                  <a:lnTo>
                    <a:pt x="672" y="66"/>
                  </a:lnTo>
                  <a:lnTo>
                    <a:pt x="672" y="66"/>
                  </a:lnTo>
                  <a:cubicBezTo>
                    <a:pt x="683" y="55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3"/>
                    <a:pt x="680" y="14"/>
                    <a:pt x="664" y="8"/>
                  </a:cubicBezTo>
                  <a:lnTo>
                    <a:pt x="664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5"/>
                    <a:pt x="16" y="66"/>
                  </a:cubicBezTo>
                  <a:lnTo>
                    <a:pt x="82" y="131"/>
                  </a:lnTo>
                  <a:lnTo>
                    <a:pt x="115" y="164"/>
                  </a:lnTo>
                  <a:lnTo>
                    <a:pt x="148" y="197"/>
                  </a:lnTo>
                  <a:lnTo>
                    <a:pt x="246" y="295"/>
                  </a:lnTo>
                  <a:lnTo>
                    <a:pt x="279" y="328"/>
                  </a:lnTo>
                  <a:lnTo>
                    <a:pt x="279" y="328"/>
                  </a:lnTo>
                  <a:cubicBezTo>
                    <a:pt x="290" y="339"/>
                    <a:pt x="297" y="352"/>
                    <a:pt x="303" y="369"/>
                  </a:cubicBezTo>
                  <a:lnTo>
                    <a:pt x="303" y="369"/>
                  </a:lnTo>
                  <a:cubicBezTo>
                    <a:pt x="308" y="386"/>
                    <a:pt x="308" y="402"/>
                    <a:pt x="303" y="418"/>
                  </a:cubicBezTo>
                  <a:lnTo>
                    <a:pt x="303" y="418"/>
                  </a:lnTo>
                  <a:cubicBezTo>
                    <a:pt x="297" y="435"/>
                    <a:pt x="290" y="448"/>
                    <a:pt x="279" y="460"/>
                  </a:cubicBezTo>
                  <a:lnTo>
                    <a:pt x="246" y="492"/>
                  </a:lnTo>
                  <a:lnTo>
                    <a:pt x="213" y="525"/>
                  </a:lnTo>
                  <a:lnTo>
                    <a:pt x="180" y="558"/>
                  </a:lnTo>
                  <a:lnTo>
                    <a:pt x="148" y="591"/>
                  </a:lnTo>
                  <a:lnTo>
                    <a:pt x="115" y="623"/>
                  </a:lnTo>
                  <a:lnTo>
                    <a:pt x="82" y="656"/>
                  </a:lnTo>
                  <a:lnTo>
                    <a:pt x="49" y="689"/>
                  </a:lnTo>
                  <a:lnTo>
                    <a:pt x="16" y="722"/>
                  </a:lnTo>
                  <a:lnTo>
                    <a:pt x="16" y="722"/>
                  </a:lnTo>
                  <a:cubicBezTo>
                    <a:pt x="5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8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2" y="787"/>
                  </a:cubicBezTo>
                  <a:lnTo>
                    <a:pt x="606" y="787"/>
                  </a:lnTo>
                  <a:lnTo>
                    <a:pt x="606" y="787"/>
                  </a:lnTo>
                  <a:cubicBezTo>
                    <a:pt x="628" y="787"/>
                    <a:pt x="647" y="784"/>
                    <a:pt x="664" y="778"/>
                  </a:cubicBezTo>
                  <a:lnTo>
                    <a:pt x="664" y="778"/>
                  </a:lnTo>
                  <a:cubicBezTo>
                    <a:pt x="680" y="773"/>
                    <a:pt x="688" y="765"/>
                    <a:pt x="688" y="754"/>
                  </a:cubicBezTo>
                  <a:lnTo>
                    <a:pt x="688" y="754"/>
                  </a:lnTo>
                  <a:cubicBezTo>
                    <a:pt x="688" y="743"/>
                    <a:pt x="683" y="732"/>
                    <a:pt x="672" y="722"/>
                  </a:cubicBezTo>
                  <a:lnTo>
                    <a:pt x="639" y="689"/>
                  </a:lnTo>
                  <a:lnTo>
                    <a:pt x="606" y="656"/>
                  </a:lnTo>
                  <a:lnTo>
                    <a:pt x="573" y="623"/>
                  </a:lnTo>
                  <a:lnTo>
                    <a:pt x="475" y="525"/>
                  </a:lnTo>
                  <a:lnTo>
                    <a:pt x="442" y="492"/>
                  </a:lnTo>
                  <a:lnTo>
                    <a:pt x="410" y="460"/>
                  </a:lnTo>
                  <a:lnTo>
                    <a:pt x="410" y="460"/>
                  </a:lnTo>
                  <a:cubicBezTo>
                    <a:pt x="398" y="448"/>
                    <a:pt x="390" y="435"/>
                    <a:pt x="385" y="418"/>
                  </a:cubicBezTo>
                  <a:lnTo>
                    <a:pt x="385" y="418"/>
                  </a:lnTo>
                  <a:cubicBezTo>
                    <a:pt x="380" y="402"/>
                    <a:pt x="380" y="386"/>
                    <a:pt x="385" y="369"/>
                  </a:cubicBezTo>
                  <a:lnTo>
                    <a:pt x="385" y="369"/>
                  </a:lnTo>
                  <a:cubicBezTo>
                    <a:pt x="390" y="352"/>
                    <a:pt x="398" y="339"/>
                    <a:pt x="410" y="32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4" name="Freeform 488">
              <a:extLst>
                <a:ext uri="{FF2B5EF4-FFF2-40B4-BE49-F238E27FC236}">
                  <a16:creationId xmlns="" xmlns:a16="http://schemas.microsoft.com/office/drawing/2014/main" id="{7BCF0653-E9A9-4442-AE24-4F9C18A32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100" y="2332038"/>
              <a:ext cx="187325" cy="187325"/>
            </a:xfrm>
            <a:custGeom>
              <a:avLst/>
              <a:gdLst>
                <a:gd name="T0" fmla="*/ 382 w 519"/>
                <a:gd name="T1" fmla="*/ 235 h 520"/>
                <a:gd name="T2" fmla="*/ 325 w 519"/>
                <a:gd name="T3" fmla="*/ 161 h 520"/>
                <a:gd name="T4" fmla="*/ 292 w 519"/>
                <a:gd name="T5" fmla="*/ 140 h 520"/>
                <a:gd name="T6" fmla="*/ 284 w 519"/>
                <a:gd name="T7" fmla="*/ 136 h 520"/>
                <a:gd name="T8" fmla="*/ 235 w 519"/>
                <a:gd name="T9" fmla="*/ 136 h 520"/>
                <a:gd name="T10" fmla="*/ 194 w 519"/>
                <a:gd name="T11" fmla="*/ 161 h 520"/>
                <a:gd name="T12" fmla="*/ 161 w 519"/>
                <a:gd name="T13" fmla="*/ 194 h 520"/>
                <a:gd name="T14" fmla="*/ 136 w 519"/>
                <a:gd name="T15" fmla="*/ 235 h 520"/>
                <a:gd name="T16" fmla="*/ 136 w 519"/>
                <a:gd name="T17" fmla="*/ 284 h 520"/>
                <a:gd name="T18" fmla="*/ 194 w 519"/>
                <a:gd name="T19" fmla="*/ 358 h 520"/>
                <a:gd name="T20" fmla="*/ 235 w 519"/>
                <a:gd name="T21" fmla="*/ 382 h 520"/>
                <a:gd name="T22" fmla="*/ 284 w 519"/>
                <a:gd name="T23" fmla="*/ 382 h 520"/>
                <a:gd name="T24" fmla="*/ 292 w 519"/>
                <a:gd name="T25" fmla="*/ 379 h 520"/>
                <a:gd name="T26" fmla="*/ 325 w 519"/>
                <a:gd name="T27" fmla="*/ 358 h 520"/>
                <a:gd name="T28" fmla="*/ 358 w 519"/>
                <a:gd name="T29" fmla="*/ 326 h 520"/>
                <a:gd name="T30" fmla="*/ 382 w 519"/>
                <a:gd name="T31" fmla="*/ 284 h 520"/>
                <a:gd name="T32" fmla="*/ 513 w 519"/>
                <a:gd name="T33" fmla="*/ 235 h 520"/>
                <a:gd name="T34" fmla="*/ 513 w 519"/>
                <a:gd name="T35" fmla="*/ 284 h 520"/>
                <a:gd name="T36" fmla="*/ 488 w 519"/>
                <a:gd name="T37" fmla="*/ 326 h 520"/>
                <a:gd name="T38" fmla="*/ 423 w 519"/>
                <a:gd name="T39" fmla="*/ 391 h 520"/>
                <a:gd name="T40" fmla="*/ 358 w 519"/>
                <a:gd name="T41" fmla="*/ 457 h 520"/>
                <a:gd name="T42" fmla="*/ 325 w 519"/>
                <a:gd name="T43" fmla="*/ 489 h 520"/>
                <a:gd name="T44" fmla="*/ 292 w 519"/>
                <a:gd name="T45" fmla="*/ 510 h 520"/>
                <a:gd name="T46" fmla="*/ 284 w 519"/>
                <a:gd name="T47" fmla="*/ 514 h 520"/>
                <a:gd name="T48" fmla="*/ 235 w 519"/>
                <a:gd name="T49" fmla="*/ 514 h 520"/>
                <a:gd name="T50" fmla="*/ 161 w 519"/>
                <a:gd name="T51" fmla="*/ 457 h 520"/>
                <a:gd name="T52" fmla="*/ 30 w 519"/>
                <a:gd name="T53" fmla="*/ 326 h 520"/>
                <a:gd name="T54" fmla="*/ 5 w 519"/>
                <a:gd name="T55" fmla="*/ 284 h 520"/>
                <a:gd name="T56" fmla="*/ 5 w 519"/>
                <a:gd name="T57" fmla="*/ 235 h 520"/>
                <a:gd name="T58" fmla="*/ 30 w 519"/>
                <a:gd name="T59" fmla="*/ 194 h 520"/>
                <a:gd name="T60" fmla="*/ 96 w 519"/>
                <a:gd name="T61" fmla="*/ 129 h 520"/>
                <a:gd name="T62" fmla="*/ 194 w 519"/>
                <a:gd name="T63" fmla="*/ 30 h 520"/>
                <a:gd name="T64" fmla="*/ 235 w 519"/>
                <a:gd name="T65" fmla="*/ 6 h 520"/>
                <a:gd name="T66" fmla="*/ 284 w 519"/>
                <a:gd name="T67" fmla="*/ 6 h 520"/>
                <a:gd name="T68" fmla="*/ 292 w 519"/>
                <a:gd name="T69" fmla="*/ 9 h 520"/>
                <a:gd name="T70" fmla="*/ 325 w 519"/>
                <a:gd name="T71" fmla="*/ 30 h 520"/>
                <a:gd name="T72" fmla="*/ 488 w 519"/>
                <a:gd name="T73" fmla="*/ 1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9" h="520">
                  <a:moveTo>
                    <a:pt x="382" y="235"/>
                  </a:moveTo>
                  <a:lnTo>
                    <a:pt x="382" y="235"/>
                  </a:lnTo>
                  <a:cubicBezTo>
                    <a:pt x="377" y="218"/>
                    <a:pt x="369" y="205"/>
                    <a:pt x="358" y="194"/>
                  </a:cubicBezTo>
                  <a:lnTo>
                    <a:pt x="325" y="161"/>
                  </a:lnTo>
                  <a:lnTo>
                    <a:pt x="325" y="161"/>
                  </a:lnTo>
                  <a:cubicBezTo>
                    <a:pt x="316" y="152"/>
                    <a:pt x="305" y="145"/>
                    <a:pt x="292" y="140"/>
                  </a:cubicBezTo>
                  <a:lnTo>
                    <a:pt x="292" y="140"/>
                  </a:lnTo>
                  <a:cubicBezTo>
                    <a:pt x="290" y="139"/>
                    <a:pt x="286" y="137"/>
                    <a:pt x="284" y="136"/>
                  </a:cubicBezTo>
                  <a:lnTo>
                    <a:pt x="284" y="136"/>
                  </a:lnTo>
                  <a:cubicBezTo>
                    <a:pt x="267" y="131"/>
                    <a:pt x="251" y="131"/>
                    <a:pt x="235" y="136"/>
                  </a:cubicBezTo>
                  <a:lnTo>
                    <a:pt x="235" y="136"/>
                  </a:lnTo>
                  <a:cubicBezTo>
                    <a:pt x="218" y="142"/>
                    <a:pt x="205" y="151"/>
                    <a:pt x="194" y="161"/>
                  </a:cubicBezTo>
                  <a:lnTo>
                    <a:pt x="161" y="194"/>
                  </a:lnTo>
                  <a:lnTo>
                    <a:pt x="161" y="194"/>
                  </a:lnTo>
                  <a:cubicBezTo>
                    <a:pt x="150" y="205"/>
                    <a:pt x="142" y="218"/>
                    <a:pt x="136" y="235"/>
                  </a:cubicBezTo>
                  <a:lnTo>
                    <a:pt x="136" y="235"/>
                  </a:lnTo>
                  <a:cubicBezTo>
                    <a:pt x="131" y="252"/>
                    <a:pt x="131" y="268"/>
                    <a:pt x="136" y="284"/>
                  </a:cubicBezTo>
                  <a:lnTo>
                    <a:pt x="136" y="284"/>
                  </a:lnTo>
                  <a:cubicBezTo>
                    <a:pt x="142" y="301"/>
                    <a:pt x="150" y="314"/>
                    <a:pt x="161" y="326"/>
                  </a:cubicBezTo>
                  <a:lnTo>
                    <a:pt x="194" y="358"/>
                  </a:lnTo>
                  <a:lnTo>
                    <a:pt x="194" y="358"/>
                  </a:lnTo>
                  <a:cubicBezTo>
                    <a:pt x="205" y="369"/>
                    <a:pt x="218" y="377"/>
                    <a:pt x="235" y="382"/>
                  </a:cubicBezTo>
                  <a:lnTo>
                    <a:pt x="235" y="382"/>
                  </a:lnTo>
                  <a:cubicBezTo>
                    <a:pt x="251" y="388"/>
                    <a:pt x="267" y="388"/>
                    <a:pt x="284" y="382"/>
                  </a:cubicBezTo>
                  <a:lnTo>
                    <a:pt x="284" y="382"/>
                  </a:lnTo>
                  <a:cubicBezTo>
                    <a:pt x="286" y="381"/>
                    <a:pt x="290" y="381"/>
                    <a:pt x="292" y="379"/>
                  </a:cubicBezTo>
                  <a:lnTo>
                    <a:pt x="292" y="379"/>
                  </a:lnTo>
                  <a:cubicBezTo>
                    <a:pt x="305" y="374"/>
                    <a:pt x="316" y="367"/>
                    <a:pt x="325" y="358"/>
                  </a:cubicBezTo>
                  <a:lnTo>
                    <a:pt x="358" y="326"/>
                  </a:lnTo>
                  <a:lnTo>
                    <a:pt x="358" y="326"/>
                  </a:lnTo>
                  <a:cubicBezTo>
                    <a:pt x="369" y="314"/>
                    <a:pt x="377" y="301"/>
                    <a:pt x="382" y="284"/>
                  </a:cubicBezTo>
                  <a:lnTo>
                    <a:pt x="382" y="284"/>
                  </a:lnTo>
                  <a:cubicBezTo>
                    <a:pt x="387" y="268"/>
                    <a:pt x="387" y="252"/>
                    <a:pt x="382" y="235"/>
                  </a:cubicBezTo>
                  <a:close/>
                  <a:moveTo>
                    <a:pt x="513" y="235"/>
                  </a:moveTo>
                  <a:lnTo>
                    <a:pt x="513" y="235"/>
                  </a:lnTo>
                  <a:cubicBezTo>
                    <a:pt x="518" y="252"/>
                    <a:pt x="518" y="268"/>
                    <a:pt x="513" y="284"/>
                  </a:cubicBezTo>
                  <a:lnTo>
                    <a:pt x="513" y="284"/>
                  </a:lnTo>
                  <a:cubicBezTo>
                    <a:pt x="508" y="301"/>
                    <a:pt x="500" y="314"/>
                    <a:pt x="488" y="326"/>
                  </a:cubicBezTo>
                  <a:lnTo>
                    <a:pt x="456" y="358"/>
                  </a:lnTo>
                  <a:lnTo>
                    <a:pt x="423" y="391"/>
                  </a:lnTo>
                  <a:lnTo>
                    <a:pt x="391" y="424"/>
                  </a:lnTo>
                  <a:lnTo>
                    <a:pt x="358" y="457"/>
                  </a:lnTo>
                  <a:lnTo>
                    <a:pt x="325" y="489"/>
                  </a:lnTo>
                  <a:lnTo>
                    <a:pt x="325" y="489"/>
                  </a:lnTo>
                  <a:cubicBezTo>
                    <a:pt x="316" y="498"/>
                    <a:pt x="305" y="505"/>
                    <a:pt x="292" y="510"/>
                  </a:cubicBezTo>
                  <a:lnTo>
                    <a:pt x="292" y="510"/>
                  </a:lnTo>
                  <a:cubicBezTo>
                    <a:pt x="290" y="512"/>
                    <a:pt x="286" y="513"/>
                    <a:pt x="284" y="514"/>
                  </a:cubicBezTo>
                  <a:lnTo>
                    <a:pt x="284" y="514"/>
                  </a:lnTo>
                  <a:cubicBezTo>
                    <a:pt x="267" y="519"/>
                    <a:pt x="251" y="519"/>
                    <a:pt x="235" y="514"/>
                  </a:cubicBezTo>
                  <a:lnTo>
                    <a:pt x="235" y="514"/>
                  </a:lnTo>
                  <a:cubicBezTo>
                    <a:pt x="218" y="508"/>
                    <a:pt x="205" y="500"/>
                    <a:pt x="194" y="489"/>
                  </a:cubicBezTo>
                  <a:lnTo>
                    <a:pt x="161" y="457"/>
                  </a:lnTo>
                  <a:lnTo>
                    <a:pt x="128" y="424"/>
                  </a:lnTo>
                  <a:lnTo>
                    <a:pt x="30" y="326"/>
                  </a:lnTo>
                  <a:lnTo>
                    <a:pt x="30" y="326"/>
                  </a:lnTo>
                  <a:cubicBezTo>
                    <a:pt x="19" y="314"/>
                    <a:pt x="10" y="301"/>
                    <a:pt x="5" y="284"/>
                  </a:cubicBezTo>
                  <a:lnTo>
                    <a:pt x="5" y="284"/>
                  </a:lnTo>
                  <a:cubicBezTo>
                    <a:pt x="0" y="268"/>
                    <a:pt x="0" y="252"/>
                    <a:pt x="5" y="235"/>
                  </a:cubicBezTo>
                  <a:lnTo>
                    <a:pt x="5" y="235"/>
                  </a:lnTo>
                  <a:cubicBezTo>
                    <a:pt x="10" y="218"/>
                    <a:pt x="19" y="205"/>
                    <a:pt x="30" y="194"/>
                  </a:cubicBezTo>
                  <a:lnTo>
                    <a:pt x="62" y="161"/>
                  </a:lnTo>
                  <a:lnTo>
                    <a:pt x="96" y="129"/>
                  </a:lnTo>
                  <a:lnTo>
                    <a:pt x="128" y="96"/>
                  </a:lnTo>
                  <a:lnTo>
                    <a:pt x="194" y="30"/>
                  </a:lnTo>
                  <a:lnTo>
                    <a:pt x="194" y="30"/>
                  </a:lnTo>
                  <a:cubicBezTo>
                    <a:pt x="205" y="20"/>
                    <a:pt x="218" y="11"/>
                    <a:pt x="235" y="6"/>
                  </a:cubicBezTo>
                  <a:lnTo>
                    <a:pt x="235" y="6"/>
                  </a:lnTo>
                  <a:cubicBezTo>
                    <a:pt x="251" y="0"/>
                    <a:pt x="267" y="0"/>
                    <a:pt x="284" y="6"/>
                  </a:cubicBezTo>
                  <a:lnTo>
                    <a:pt x="284" y="6"/>
                  </a:lnTo>
                  <a:cubicBezTo>
                    <a:pt x="286" y="7"/>
                    <a:pt x="290" y="8"/>
                    <a:pt x="292" y="9"/>
                  </a:cubicBezTo>
                  <a:lnTo>
                    <a:pt x="292" y="9"/>
                  </a:lnTo>
                  <a:cubicBezTo>
                    <a:pt x="305" y="14"/>
                    <a:pt x="316" y="21"/>
                    <a:pt x="325" y="30"/>
                  </a:cubicBezTo>
                  <a:lnTo>
                    <a:pt x="488" y="194"/>
                  </a:lnTo>
                  <a:lnTo>
                    <a:pt x="488" y="194"/>
                  </a:lnTo>
                  <a:cubicBezTo>
                    <a:pt x="500" y="205"/>
                    <a:pt x="508" y="218"/>
                    <a:pt x="513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5" name="Freeform 491">
              <a:extLst>
                <a:ext uri="{FF2B5EF4-FFF2-40B4-BE49-F238E27FC236}">
                  <a16:creationId xmlns="" xmlns:a16="http://schemas.microsoft.com/office/drawing/2014/main" id="{CD656E06-FF7A-E74F-BA9A-988F97040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7538" y="2403475"/>
              <a:ext cx="46037" cy="46038"/>
            </a:xfrm>
            <a:custGeom>
              <a:avLst/>
              <a:gdLst>
                <a:gd name="T0" fmla="*/ 96 w 127"/>
                <a:gd name="T1" fmla="*/ 9 h 127"/>
                <a:gd name="T2" fmla="*/ 96 w 127"/>
                <a:gd name="T3" fmla="*/ 9 h 127"/>
                <a:gd name="T4" fmla="*/ 88 w 127"/>
                <a:gd name="T5" fmla="*/ 5 h 127"/>
                <a:gd name="T6" fmla="*/ 88 w 127"/>
                <a:gd name="T7" fmla="*/ 5 h 127"/>
                <a:gd name="T8" fmla="*/ 39 w 127"/>
                <a:gd name="T9" fmla="*/ 5 h 127"/>
                <a:gd name="T10" fmla="*/ 39 w 127"/>
                <a:gd name="T11" fmla="*/ 5 h 127"/>
                <a:gd name="T12" fmla="*/ 6 w 127"/>
                <a:gd name="T13" fmla="*/ 38 h 127"/>
                <a:gd name="T14" fmla="*/ 6 w 127"/>
                <a:gd name="T15" fmla="*/ 38 h 127"/>
                <a:gd name="T16" fmla="*/ 6 w 127"/>
                <a:gd name="T17" fmla="*/ 87 h 127"/>
                <a:gd name="T18" fmla="*/ 6 w 127"/>
                <a:gd name="T19" fmla="*/ 87 h 127"/>
                <a:gd name="T20" fmla="*/ 39 w 127"/>
                <a:gd name="T21" fmla="*/ 120 h 127"/>
                <a:gd name="T22" fmla="*/ 39 w 127"/>
                <a:gd name="T23" fmla="*/ 120 h 127"/>
                <a:gd name="T24" fmla="*/ 88 w 127"/>
                <a:gd name="T25" fmla="*/ 120 h 127"/>
                <a:gd name="T26" fmla="*/ 88 w 127"/>
                <a:gd name="T27" fmla="*/ 120 h 127"/>
                <a:gd name="T28" fmla="*/ 96 w 127"/>
                <a:gd name="T29" fmla="*/ 116 h 127"/>
                <a:gd name="T30" fmla="*/ 96 w 127"/>
                <a:gd name="T31" fmla="*/ 116 h 127"/>
                <a:gd name="T32" fmla="*/ 120 w 127"/>
                <a:gd name="T33" fmla="*/ 87 h 127"/>
                <a:gd name="T34" fmla="*/ 120 w 127"/>
                <a:gd name="T35" fmla="*/ 87 h 127"/>
                <a:gd name="T36" fmla="*/ 120 w 127"/>
                <a:gd name="T37" fmla="*/ 38 h 127"/>
                <a:gd name="T38" fmla="*/ 120 w 127"/>
                <a:gd name="T39" fmla="*/ 38 h 127"/>
                <a:gd name="T40" fmla="*/ 96 w 127"/>
                <a:gd name="T41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96" y="9"/>
                  </a:moveTo>
                  <a:lnTo>
                    <a:pt x="96" y="9"/>
                  </a:lnTo>
                  <a:cubicBezTo>
                    <a:pt x="94" y="8"/>
                    <a:pt x="90" y="6"/>
                    <a:pt x="88" y="5"/>
                  </a:cubicBezTo>
                  <a:lnTo>
                    <a:pt x="88" y="5"/>
                  </a:lnTo>
                  <a:cubicBezTo>
                    <a:pt x="71" y="0"/>
                    <a:pt x="55" y="0"/>
                    <a:pt x="39" y="5"/>
                  </a:cubicBezTo>
                  <a:lnTo>
                    <a:pt x="39" y="5"/>
                  </a:lnTo>
                  <a:cubicBezTo>
                    <a:pt x="22" y="10"/>
                    <a:pt x="11" y="21"/>
                    <a:pt x="6" y="38"/>
                  </a:cubicBezTo>
                  <a:lnTo>
                    <a:pt x="6" y="38"/>
                  </a:lnTo>
                  <a:cubicBezTo>
                    <a:pt x="0" y="55"/>
                    <a:pt x="0" y="71"/>
                    <a:pt x="6" y="87"/>
                  </a:cubicBezTo>
                  <a:lnTo>
                    <a:pt x="6" y="87"/>
                  </a:lnTo>
                  <a:cubicBezTo>
                    <a:pt x="11" y="104"/>
                    <a:pt x="22" y="114"/>
                    <a:pt x="39" y="120"/>
                  </a:cubicBezTo>
                  <a:lnTo>
                    <a:pt x="39" y="120"/>
                  </a:lnTo>
                  <a:cubicBezTo>
                    <a:pt x="55" y="126"/>
                    <a:pt x="71" y="126"/>
                    <a:pt x="88" y="120"/>
                  </a:cubicBezTo>
                  <a:lnTo>
                    <a:pt x="88" y="120"/>
                  </a:lnTo>
                  <a:cubicBezTo>
                    <a:pt x="90" y="119"/>
                    <a:pt x="94" y="118"/>
                    <a:pt x="96" y="116"/>
                  </a:cubicBezTo>
                  <a:lnTo>
                    <a:pt x="96" y="116"/>
                  </a:lnTo>
                  <a:cubicBezTo>
                    <a:pt x="108" y="110"/>
                    <a:pt x="116" y="101"/>
                    <a:pt x="120" y="87"/>
                  </a:cubicBezTo>
                  <a:lnTo>
                    <a:pt x="120" y="87"/>
                  </a:lnTo>
                  <a:cubicBezTo>
                    <a:pt x="126" y="71"/>
                    <a:pt x="126" y="55"/>
                    <a:pt x="120" y="38"/>
                  </a:cubicBezTo>
                  <a:lnTo>
                    <a:pt x="120" y="38"/>
                  </a:lnTo>
                  <a:cubicBezTo>
                    <a:pt x="116" y="25"/>
                    <a:pt x="108" y="15"/>
                    <a:pt x="96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6" name="Freeform 494">
              <a:extLst>
                <a:ext uri="{FF2B5EF4-FFF2-40B4-BE49-F238E27FC236}">
                  <a16:creationId xmlns="" xmlns:a16="http://schemas.microsoft.com/office/drawing/2014/main" id="{1BC98596-1085-CD47-9A09-31C34C151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63" y="2573338"/>
              <a:ext cx="247650" cy="136525"/>
            </a:xfrm>
            <a:custGeom>
              <a:avLst/>
              <a:gdLst>
                <a:gd name="T0" fmla="*/ 663 w 689"/>
                <a:gd name="T1" fmla="*/ 369 h 379"/>
                <a:gd name="T2" fmla="*/ 663 w 689"/>
                <a:gd name="T3" fmla="*/ 369 h 379"/>
                <a:gd name="T4" fmla="*/ 688 w 689"/>
                <a:gd name="T5" fmla="*/ 344 h 379"/>
                <a:gd name="T6" fmla="*/ 688 w 689"/>
                <a:gd name="T7" fmla="*/ 344 h 379"/>
                <a:gd name="T8" fmla="*/ 672 w 689"/>
                <a:gd name="T9" fmla="*/ 312 h 379"/>
                <a:gd name="T10" fmla="*/ 639 w 689"/>
                <a:gd name="T11" fmla="*/ 279 h 379"/>
                <a:gd name="T12" fmla="*/ 606 w 689"/>
                <a:gd name="T13" fmla="*/ 246 h 379"/>
                <a:gd name="T14" fmla="*/ 573 w 689"/>
                <a:gd name="T15" fmla="*/ 214 h 379"/>
                <a:gd name="T16" fmla="*/ 540 w 689"/>
                <a:gd name="T17" fmla="*/ 180 h 379"/>
                <a:gd name="T18" fmla="*/ 508 w 689"/>
                <a:gd name="T19" fmla="*/ 148 h 379"/>
                <a:gd name="T20" fmla="*/ 475 w 689"/>
                <a:gd name="T21" fmla="*/ 115 h 379"/>
                <a:gd name="T22" fmla="*/ 442 w 689"/>
                <a:gd name="T23" fmla="*/ 82 h 379"/>
                <a:gd name="T24" fmla="*/ 409 w 689"/>
                <a:gd name="T25" fmla="*/ 50 h 379"/>
                <a:gd name="T26" fmla="*/ 377 w 689"/>
                <a:gd name="T27" fmla="*/ 16 h 379"/>
                <a:gd name="T28" fmla="*/ 377 w 689"/>
                <a:gd name="T29" fmla="*/ 16 h 379"/>
                <a:gd name="T30" fmla="*/ 344 w 689"/>
                <a:gd name="T31" fmla="*/ 0 h 379"/>
                <a:gd name="T32" fmla="*/ 344 w 689"/>
                <a:gd name="T33" fmla="*/ 0 h 379"/>
                <a:gd name="T34" fmla="*/ 311 w 689"/>
                <a:gd name="T35" fmla="*/ 16 h 379"/>
                <a:gd name="T36" fmla="*/ 278 w 689"/>
                <a:gd name="T37" fmla="*/ 50 h 379"/>
                <a:gd name="T38" fmla="*/ 245 w 689"/>
                <a:gd name="T39" fmla="*/ 82 h 379"/>
                <a:gd name="T40" fmla="*/ 213 w 689"/>
                <a:gd name="T41" fmla="*/ 115 h 379"/>
                <a:gd name="T42" fmla="*/ 180 w 689"/>
                <a:gd name="T43" fmla="*/ 148 h 379"/>
                <a:gd name="T44" fmla="*/ 147 w 689"/>
                <a:gd name="T45" fmla="*/ 180 h 379"/>
                <a:gd name="T46" fmla="*/ 115 w 689"/>
                <a:gd name="T47" fmla="*/ 214 h 379"/>
                <a:gd name="T48" fmla="*/ 81 w 689"/>
                <a:gd name="T49" fmla="*/ 246 h 379"/>
                <a:gd name="T50" fmla="*/ 49 w 689"/>
                <a:gd name="T51" fmla="*/ 279 h 379"/>
                <a:gd name="T52" fmla="*/ 16 w 689"/>
                <a:gd name="T53" fmla="*/ 312 h 379"/>
                <a:gd name="T54" fmla="*/ 16 w 689"/>
                <a:gd name="T55" fmla="*/ 312 h 379"/>
                <a:gd name="T56" fmla="*/ 0 w 689"/>
                <a:gd name="T57" fmla="*/ 344 h 379"/>
                <a:gd name="T58" fmla="*/ 0 w 689"/>
                <a:gd name="T59" fmla="*/ 344 h 379"/>
                <a:gd name="T60" fmla="*/ 24 w 689"/>
                <a:gd name="T61" fmla="*/ 369 h 379"/>
                <a:gd name="T62" fmla="*/ 24 w 689"/>
                <a:gd name="T63" fmla="*/ 369 h 379"/>
                <a:gd name="T64" fmla="*/ 81 w 689"/>
                <a:gd name="T65" fmla="*/ 378 h 379"/>
                <a:gd name="T66" fmla="*/ 606 w 689"/>
                <a:gd name="T67" fmla="*/ 378 h 379"/>
                <a:gd name="T68" fmla="*/ 606 w 689"/>
                <a:gd name="T69" fmla="*/ 378 h 379"/>
                <a:gd name="T70" fmla="*/ 663 w 689"/>
                <a:gd name="T71" fmla="*/ 36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63" y="369"/>
                  </a:moveTo>
                  <a:lnTo>
                    <a:pt x="663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2" y="323"/>
                    <a:pt x="672" y="312"/>
                  </a:cubicBezTo>
                  <a:lnTo>
                    <a:pt x="639" y="279"/>
                  </a:lnTo>
                  <a:lnTo>
                    <a:pt x="606" y="246"/>
                  </a:lnTo>
                  <a:lnTo>
                    <a:pt x="573" y="214"/>
                  </a:lnTo>
                  <a:lnTo>
                    <a:pt x="540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2" y="82"/>
                  </a:lnTo>
                  <a:lnTo>
                    <a:pt x="409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5" y="6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8" y="50"/>
                  </a:lnTo>
                  <a:lnTo>
                    <a:pt x="245" y="82"/>
                  </a:lnTo>
                  <a:lnTo>
                    <a:pt x="213" y="115"/>
                  </a:lnTo>
                  <a:lnTo>
                    <a:pt x="180" y="148"/>
                  </a:lnTo>
                  <a:lnTo>
                    <a:pt x="147" y="180"/>
                  </a:lnTo>
                  <a:lnTo>
                    <a:pt x="115" y="214"/>
                  </a:lnTo>
                  <a:lnTo>
                    <a:pt x="81" y="246"/>
                  </a:lnTo>
                  <a:lnTo>
                    <a:pt x="49" y="279"/>
                  </a:lnTo>
                  <a:lnTo>
                    <a:pt x="16" y="312"/>
                  </a:lnTo>
                  <a:lnTo>
                    <a:pt x="16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59" y="378"/>
                    <a:pt x="81" y="378"/>
                  </a:cubicBezTo>
                  <a:lnTo>
                    <a:pt x="606" y="378"/>
                  </a:lnTo>
                  <a:lnTo>
                    <a:pt x="606" y="378"/>
                  </a:lnTo>
                  <a:cubicBezTo>
                    <a:pt x="628" y="378"/>
                    <a:pt x="647" y="375"/>
                    <a:pt x="663" y="3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7" name="Freeform 495">
              <a:extLst>
                <a:ext uri="{FF2B5EF4-FFF2-40B4-BE49-F238E27FC236}">
                  <a16:creationId xmlns="" xmlns:a16="http://schemas.microsoft.com/office/drawing/2014/main" id="{4E9A0DA9-8F39-6A4E-A320-FB64C2A64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1213" y="2573338"/>
              <a:ext cx="247650" cy="136525"/>
            </a:xfrm>
            <a:custGeom>
              <a:avLst/>
              <a:gdLst>
                <a:gd name="T0" fmla="*/ 640 w 690"/>
                <a:gd name="T1" fmla="*/ 279 h 379"/>
                <a:gd name="T2" fmla="*/ 607 w 690"/>
                <a:gd name="T3" fmla="*/ 246 h 379"/>
                <a:gd name="T4" fmla="*/ 574 w 690"/>
                <a:gd name="T5" fmla="*/ 213 h 379"/>
                <a:gd name="T6" fmla="*/ 542 w 690"/>
                <a:gd name="T7" fmla="*/ 180 h 379"/>
                <a:gd name="T8" fmla="*/ 509 w 690"/>
                <a:gd name="T9" fmla="*/ 148 h 379"/>
                <a:gd name="T10" fmla="*/ 476 w 690"/>
                <a:gd name="T11" fmla="*/ 115 h 379"/>
                <a:gd name="T12" fmla="*/ 443 w 690"/>
                <a:gd name="T13" fmla="*/ 82 h 379"/>
                <a:gd name="T14" fmla="*/ 410 w 690"/>
                <a:gd name="T15" fmla="*/ 50 h 379"/>
                <a:gd name="T16" fmla="*/ 378 w 690"/>
                <a:gd name="T17" fmla="*/ 16 h 379"/>
                <a:gd name="T18" fmla="*/ 378 w 690"/>
                <a:gd name="T19" fmla="*/ 16 h 379"/>
                <a:gd name="T20" fmla="*/ 345 w 690"/>
                <a:gd name="T21" fmla="*/ 0 h 379"/>
                <a:gd name="T22" fmla="*/ 345 w 690"/>
                <a:gd name="T23" fmla="*/ 0 h 379"/>
                <a:gd name="T24" fmla="*/ 312 w 690"/>
                <a:gd name="T25" fmla="*/ 16 h 379"/>
                <a:gd name="T26" fmla="*/ 279 w 690"/>
                <a:gd name="T27" fmla="*/ 50 h 379"/>
                <a:gd name="T28" fmla="*/ 246 w 690"/>
                <a:gd name="T29" fmla="*/ 82 h 379"/>
                <a:gd name="T30" fmla="*/ 213 w 690"/>
                <a:gd name="T31" fmla="*/ 115 h 379"/>
                <a:gd name="T32" fmla="*/ 181 w 690"/>
                <a:gd name="T33" fmla="*/ 148 h 379"/>
                <a:gd name="T34" fmla="*/ 148 w 690"/>
                <a:gd name="T35" fmla="*/ 180 h 379"/>
                <a:gd name="T36" fmla="*/ 115 w 690"/>
                <a:gd name="T37" fmla="*/ 213 h 379"/>
                <a:gd name="T38" fmla="*/ 82 w 690"/>
                <a:gd name="T39" fmla="*/ 246 h 379"/>
                <a:gd name="T40" fmla="*/ 49 w 690"/>
                <a:gd name="T41" fmla="*/ 279 h 379"/>
                <a:gd name="T42" fmla="*/ 17 w 690"/>
                <a:gd name="T43" fmla="*/ 312 h 379"/>
                <a:gd name="T44" fmla="*/ 17 w 690"/>
                <a:gd name="T45" fmla="*/ 312 h 379"/>
                <a:gd name="T46" fmla="*/ 0 w 690"/>
                <a:gd name="T47" fmla="*/ 344 h 379"/>
                <a:gd name="T48" fmla="*/ 0 w 690"/>
                <a:gd name="T49" fmla="*/ 344 h 379"/>
                <a:gd name="T50" fmla="*/ 25 w 690"/>
                <a:gd name="T51" fmla="*/ 369 h 379"/>
                <a:gd name="T52" fmla="*/ 25 w 690"/>
                <a:gd name="T53" fmla="*/ 369 h 379"/>
                <a:gd name="T54" fmla="*/ 82 w 690"/>
                <a:gd name="T55" fmla="*/ 378 h 379"/>
                <a:gd name="T56" fmla="*/ 607 w 690"/>
                <a:gd name="T57" fmla="*/ 378 h 379"/>
                <a:gd name="T58" fmla="*/ 607 w 690"/>
                <a:gd name="T59" fmla="*/ 378 h 379"/>
                <a:gd name="T60" fmla="*/ 664 w 690"/>
                <a:gd name="T61" fmla="*/ 369 h 379"/>
                <a:gd name="T62" fmla="*/ 664 w 690"/>
                <a:gd name="T63" fmla="*/ 369 h 379"/>
                <a:gd name="T64" fmla="*/ 689 w 690"/>
                <a:gd name="T65" fmla="*/ 344 h 379"/>
                <a:gd name="T66" fmla="*/ 689 w 690"/>
                <a:gd name="T67" fmla="*/ 344 h 379"/>
                <a:gd name="T68" fmla="*/ 673 w 690"/>
                <a:gd name="T69" fmla="*/ 312 h 379"/>
                <a:gd name="T70" fmla="*/ 640 w 690"/>
                <a:gd name="T71" fmla="*/ 2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0" h="379">
                  <a:moveTo>
                    <a:pt x="640" y="279"/>
                  </a:moveTo>
                  <a:lnTo>
                    <a:pt x="607" y="246"/>
                  </a:lnTo>
                  <a:lnTo>
                    <a:pt x="574" y="213"/>
                  </a:lnTo>
                  <a:lnTo>
                    <a:pt x="542" y="180"/>
                  </a:lnTo>
                  <a:lnTo>
                    <a:pt x="509" y="148"/>
                  </a:lnTo>
                  <a:lnTo>
                    <a:pt x="476" y="115"/>
                  </a:lnTo>
                  <a:lnTo>
                    <a:pt x="443" y="82"/>
                  </a:lnTo>
                  <a:lnTo>
                    <a:pt x="410" y="50"/>
                  </a:lnTo>
                  <a:lnTo>
                    <a:pt x="378" y="16"/>
                  </a:lnTo>
                  <a:lnTo>
                    <a:pt x="378" y="16"/>
                  </a:lnTo>
                  <a:cubicBezTo>
                    <a:pt x="367" y="6"/>
                    <a:pt x="355" y="0"/>
                    <a:pt x="345" y="0"/>
                  </a:cubicBezTo>
                  <a:lnTo>
                    <a:pt x="345" y="0"/>
                  </a:lnTo>
                  <a:cubicBezTo>
                    <a:pt x="334" y="0"/>
                    <a:pt x="322" y="6"/>
                    <a:pt x="312" y="16"/>
                  </a:cubicBezTo>
                  <a:lnTo>
                    <a:pt x="279" y="50"/>
                  </a:lnTo>
                  <a:lnTo>
                    <a:pt x="246" y="82"/>
                  </a:lnTo>
                  <a:lnTo>
                    <a:pt x="213" y="115"/>
                  </a:lnTo>
                  <a:lnTo>
                    <a:pt x="181" y="148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7" y="312"/>
                  </a:lnTo>
                  <a:lnTo>
                    <a:pt x="17" y="312"/>
                  </a:lnTo>
                  <a:cubicBezTo>
                    <a:pt x="6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9" y="364"/>
                    <a:pt x="25" y="369"/>
                  </a:cubicBezTo>
                  <a:lnTo>
                    <a:pt x="25" y="369"/>
                  </a:lnTo>
                  <a:cubicBezTo>
                    <a:pt x="41" y="375"/>
                    <a:pt x="61" y="378"/>
                    <a:pt x="82" y="378"/>
                  </a:cubicBezTo>
                  <a:lnTo>
                    <a:pt x="607" y="378"/>
                  </a:lnTo>
                  <a:lnTo>
                    <a:pt x="607" y="378"/>
                  </a:lnTo>
                  <a:cubicBezTo>
                    <a:pt x="629" y="378"/>
                    <a:pt x="648" y="375"/>
                    <a:pt x="664" y="369"/>
                  </a:cubicBezTo>
                  <a:lnTo>
                    <a:pt x="664" y="369"/>
                  </a:lnTo>
                  <a:cubicBezTo>
                    <a:pt x="681" y="364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4"/>
                    <a:pt x="684" y="323"/>
                    <a:pt x="673" y="312"/>
                  </a:cubicBezTo>
                  <a:lnTo>
                    <a:pt x="640" y="27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8" name="Freeform 496">
              <a:extLst>
                <a:ext uri="{FF2B5EF4-FFF2-40B4-BE49-F238E27FC236}">
                  <a16:creationId xmlns="" xmlns:a16="http://schemas.microsoft.com/office/drawing/2014/main" id="{8AA72C6A-4C24-C540-A47C-A2519E431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950" y="2714625"/>
              <a:ext cx="247650" cy="136525"/>
            </a:xfrm>
            <a:custGeom>
              <a:avLst/>
              <a:gdLst>
                <a:gd name="T0" fmla="*/ 664 w 689"/>
                <a:gd name="T1" fmla="*/ 368 h 378"/>
                <a:gd name="T2" fmla="*/ 664 w 689"/>
                <a:gd name="T3" fmla="*/ 368 h 378"/>
                <a:gd name="T4" fmla="*/ 688 w 689"/>
                <a:gd name="T5" fmla="*/ 344 h 378"/>
                <a:gd name="T6" fmla="*/ 688 w 689"/>
                <a:gd name="T7" fmla="*/ 344 h 378"/>
                <a:gd name="T8" fmla="*/ 672 w 689"/>
                <a:gd name="T9" fmla="*/ 311 h 378"/>
                <a:gd name="T10" fmla="*/ 639 w 689"/>
                <a:gd name="T11" fmla="*/ 278 h 378"/>
                <a:gd name="T12" fmla="*/ 607 w 689"/>
                <a:gd name="T13" fmla="*/ 246 h 378"/>
                <a:gd name="T14" fmla="*/ 573 w 689"/>
                <a:gd name="T15" fmla="*/ 213 h 378"/>
                <a:gd name="T16" fmla="*/ 541 w 689"/>
                <a:gd name="T17" fmla="*/ 180 h 378"/>
                <a:gd name="T18" fmla="*/ 508 w 689"/>
                <a:gd name="T19" fmla="*/ 147 h 378"/>
                <a:gd name="T20" fmla="*/ 475 w 689"/>
                <a:gd name="T21" fmla="*/ 114 h 378"/>
                <a:gd name="T22" fmla="*/ 443 w 689"/>
                <a:gd name="T23" fmla="*/ 82 h 378"/>
                <a:gd name="T24" fmla="*/ 409 w 689"/>
                <a:gd name="T25" fmla="*/ 49 h 378"/>
                <a:gd name="T26" fmla="*/ 377 w 689"/>
                <a:gd name="T27" fmla="*/ 16 h 378"/>
                <a:gd name="T28" fmla="*/ 377 w 689"/>
                <a:gd name="T29" fmla="*/ 16 h 378"/>
                <a:gd name="T30" fmla="*/ 344 w 689"/>
                <a:gd name="T31" fmla="*/ 0 h 378"/>
                <a:gd name="T32" fmla="*/ 344 w 689"/>
                <a:gd name="T33" fmla="*/ 0 h 378"/>
                <a:gd name="T34" fmla="*/ 311 w 689"/>
                <a:gd name="T35" fmla="*/ 16 h 378"/>
                <a:gd name="T36" fmla="*/ 279 w 689"/>
                <a:gd name="T37" fmla="*/ 49 h 378"/>
                <a:gd name="T38" fmla="*/ 246 w 689"/>
                <a:gd name="T39" fmla="*/ 82 h 378"/>
                <a:gd name="T40" fmla="*/ 147 w 689"/>
                <a:gd name="T41" fmla="*/ 180 h 378"/>
                <a:gd name="T42" fmla="*/ 115 w 689"/>
                <a:gd name="T43" fmla="*/ 213 h 378"/>
                <a:gd name="T44" fmla="*/ 82 w 689"/>
                <a:gd name="T45" fmla="*/ 246 h 378"/>
                <a:gd name="T46" fmla="*/ 16 w 689"/>
                <a:gd name="T47" fmla="*/ 311 h 378"/>
                <a:gd name="T48" fmla="*/ 16 w 689"/>
                <a:gd name="T49" fmla="*/ 311 h 378"/>
                <a:gd name="T50" fmla="*/ 0 w 689"/>
                <a:gd name="T51" fmla="*/ 344 h 378"/>
                <a:gd name="T52" fmla="*/ 0 w 689"/>
                <a:gd name="T53" fmla="*/ 344 h 378"/>
                <a:gd name="T54" fmla="*/ 25 w 689"/>
                <a:gd name="T55" fmla="*/ 368 h 378"/>
                <a:gd name="T56" fmla="*/ 25 w 689"/>
                <a:gd name="T57" fmla="*/ 368 h 378"/>
                <a:gd name="T58" fmla="*/ 82 w 689"/>
                <a:gd name="T59" fmla="*/ 377 h 378"/>
                <a:gd name="T60" fmla="*/ 607 w 689"/>
                <a:gd name="T61" fmla="*/ 377 h 378"/>
                <a:gd name="T62" fmla="*/ 607 w 689"/>
                <a:gd name="T63" fmla="*/ 377 h 378"/>
                <a:gd name="T64" fmla="*/ 664 w 689"/>
                <a:gd name="T65" fmla="*/ 36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9" h="378">
                  <a:moveTo>
                    <a:pt x="664" y="368"/>
                  </a:moveTo>
                  <a:lnTo>
                    <a:pt x="664" y="368"/>
                  </a:lnTo>
                  <a:cubicBezTo>
                    <a:pt x="680" y="363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3"/>
                    <a:pt x="683" y="322"/>
                    <a:pt x="672" y="311"/>
                  </a:cubicBezTo>
                  <a:lnTo>
                    <a:pt x="639" y="278"/>
                  </a:lnTo>
                  <a:lnTo>
                    <a:pt x="607" y="246"/>
                  </a:lnTo>
                  <a:lnTo>
                    <a:pt x="573" y="213"/>
                  </a:lnTo>
                  <a:lnTo>
                    <a:pt x="541" y="180"/>
                  </a:lnTo>
                  <a:lnTo>
                    <a:pt x="508" y="147"/>
                  </a:lnTo>
                  <a:lnTo>
                    <a:pt x="475" y="114"/>
                  </a:lnTo>
                  <a:lnTo>
                    <a:pt x="443" y="82"/>
                  </a:lnTo>
                  <a:lnTo>
                    <a:pt x="409" y="49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5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5"/>
                    <a:pt x="311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147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16" y="311"/>
                  </a:lnTo>
                  <a:lnTo>
                    <a:pt x="16" y="311"/>
                  </a:lnTo>
                  <a:cubicBezTo>
                    <a:pt x="5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3"/>
                    <a:pt x="25" y="368"/>
                  </a:cubicBezTo>
                  <a:lnTo>
                    <a:pt x="25" y="368"/>
                  </a:lnTo>
                  <a:cubicBezTo>
                    <a:pt x="41" y="374"/>
                    <a:pt x="60" y="377"/>
                    <a:pt x="82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8" y="377"/>
                    <a:pt x="647" y="374"/>
                    <a:pt x="664" y="3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9" name="Freeform 497">
              <a:extLst>
                <a:ext uri="{FF2B5EF4-FFF2-40B4-BE49-F238E27FC236}">
                  <a16:creationId xmlns="" xmlns:a16="http://schemas.microsoft.com/office/drawing/2014/main" id="{5A063FF1-FEB9-A946-B8D1-76F515F15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925" y="2714625"/>
              <a:ext cx="247650" cy="136525"/>
            </a:xfrm>
            <a:custGeom>
              <a:avLst/>
              <a:gdLst>
                <a:gd name="T0" fmla="*/ 377 w 690"/>
                <a:gd name="T1" fmla="*/ 16 h 378"/>
                <a:gd name="T2" fmla="*/ 377 w 690"/>
                <a:gd name="T3" fmla="*/ 16 h 378"/>
                <a:gd name="T4" fmla="*/ 344 w 690"/>
                <a:gd name="T5" fmla="*/ 0 h 378"/>
                <a:gd name="T6" fmla="*/ 344 w 690"/>
                <a:gd name="T7" fmla="*/ 0 h 378"/>
                <a:gd name="T8" fmla="*/ 311 w 690"/>
                <a:gd name="T9" fmla="*/ 16 h 378"/>
                <a:gd name="T10" fmla="*/ 278 w 690"/>
                <a:gd name="T11" fmla="*/ 49 h 378"/>
                <a:gd name="T12" fmla="*/ 246 w 690"/>
                <a:gd name="T13" fmla="*/ 82 h 378"/>
                <a:gd name="T14" fmla="*/ 213 w 690"/>
                <a:gd name="T15" fmla="*/ 114 h 378"/>
                <a:gd name="T16" fmla="*/ 180 w 690"/>
                <a:gd name="T17" fmla="*/ 147 h 378"/>
                <a:gd name="T18" fmla="*/ 147 w 690"/>
                <a:gd name="T19" fmla="*/ 180 h 378"/>
                <a:gd name="T20" fmla="*/ 115 w 690"/>
                <a:gd name="T21" fmla="*/ 213 h 378"/>
                <a:gd name="T22" fmla="*/ 82 w 690"/>
                <a:gd name="T23" fmla="*/ 246 h 378"/>
                <a:gd name="T24" fmla="*/ 50 w 690"/>
                <a:gd name="T25" fmla="*/ 278 h 378"/>
                <a:gd name="T26" fmla="*/ 17 w 690"/>
                <a:gd name="T27" fmla="*/ 311 h 378"/>
                <a:gd name="T28" fmla="*/ 17 w 690"/>
                <a:gd name="T29" fmla="*/ 311 h 378"/>
                <a:gd name="T30" fmla="*/ 0 w 690"/>
                <a:gd name="T31" fmla="*/ 344 h 378"/>
                <a:gd name="T32" fmla="*/ 0 w 690"/>
                <a:gd name="T33" fmla="*/ 344 h 378"/>
                <a:gd name="T34" fmla="*/ 25 w 690"/>
                <a:gd name="T35" fmla="*/ 368 h 378"/>
                <a:gd name="T36" fmla="*/ 25 w 690"/>
                <a:gd name="T37" fmla="*/ 368 h 378"/>
                <a:gd name="T38" fmla="*/ 82 w 690"/>
                <a:gd name="T39" fmla="*/ 377 h 378"/>
                <a:gd name="T40" fmla="*/ 606 w 690"/>
                <a:gd name="T41" fmla="*/ 377 h 378"/>
                <a:gd name="T42" fmla="*/ 606 w 690"/>
                <a:gd name="T43" fmla="*/ 377 h 378"/>
                <a:gd name="T44" fmla="*/ 664 w 690"/>
                <a:gd name="T45" fmla="*/ 368 h 378"/>
                <a:gd name="T46" fmla="*/ 664 w 690"/>
                <a:gd name="T47" fmla="*/ 368 h 378"/>
                <a:gd name="T48" fmla="*/ 689 w 690"/>
                <a:gd name="T49" fmla="*/ 344 h 378"/>
                <a:gd name="T50" fmla="*/ 689 w 690"/>
                <a:gd name="T51" fmla="*/ 344 h 378"/>
                <a:gd name="T52" fmla="*/ 672 w 690"/>
                <a:gd name="T53" fmla="*/ 311 h 378"/>
                <a:gd name="T54" fmla="*/ 377 w 690"/>
                <a:gd name="T55" fmla="*/ 1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0" h="378">
                  <a:moveTo>
                    <a:pt x="377" y="16"/>
                  </a:moveTo>
                  <a:lnTo>
                    <a:pt x="377" y="16"/>
                  </a:lnTo>
                  <a:cubicBezTo>
                    <a:pt x="366" y="5"/>
                    <a:pt x="356" y="0"/>
                    <a:pt x="344" y="0"/>
                  </a:cubicBezTo>
                  <a:lnTo>
                    <a:pt x="344" y="0"/>
                  </a:lnTo>
                  <a:cubicBezTo>
                    <a:pt x="334" y="0"/>
                    <a:pt x="323" y="5"/>
                    <a:pt x="311" y="16"/>
                  </a:cubicBezTo>
                  <a:lnTo>
                    <a:pt x="278" y="49"/>
                  </a:lnTo>
                  <a:lnTo>
                    <a:pt x="246" y="82"/>
                  </a:lnTo>
                  <a:lnTo>
                    <a:pt x="213" y="114"/>
                  </a:lnTo>
                  <a:lnTo>
                    <a:pt x="180" y="147"/>
                  </a:lnTo>
                  <a:lnTo>
                    <a:pt x="147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50" y="278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5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3"/>
                    <a:pt x="25" y="368"/>
                  </a:cubicBezTo>
                  <a:lnTo>
                    <a:pt x="25" y="368"/>
                  </a:lnTo>
                  <a:cubicBezTo>
                    <a:pt x="41" y="374"/>
                    <a:pt x="60" y="377"/>
                    <a:pt x="82" y="377"/>
                  </a:cubicBezTo>
                  <a:lnTo>
                    <a:pt x="606" y="377"/>
                  </a:lnTo>
                  <a:lnTo>
                    <a:pt x="606" y="377"/>
                  </a:lnTo>
                  <a:cubicBezTo>
                    <a:pt x="629" y="377"/>
                    <a:pt x="647" y="374"/>
                    <a:pt x="664" y="368"/>
                  </a:cubicBez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377" y="1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0" name="Freeform 498">
              <a:extLst>
                <a:ext uri="{FF2B5EF4-FFF2-40B4-BE49-F238E27FC236}">
                  <a16:creationId xmlns="" xmlns:a16="http://schemas.microsoft.com/office/drawing/2014/main" id="{8B2A90FE-3A0E-DA46-B5F2-94E734FA9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4825" y="2851150"/>
              <a:ext cx="271463" cy="141288"/>
            </a:xfrm>
            <a:custGeom>
              <a:avLst/>
              <a:gdLst>
                <a:gd name="T0" fmla="*/ 705 w 755"/>
                <a:gd name="T1" fmla="*/ 292 h 391"/>
                <a:gd name="T2" fmla="*/ 672 w 755"/>
                <a:gd name="T3" fmla="*/ 259 h 391"/>
                <a:gd name="T4" fmla="*/ 639 w 755"/>
                <a:gd name="T5" fmla="*/ 226 h 391"/>
                <a:gd name="T6" fmla="*/ 606 w 755"/>
                <a:gd name="T7" fmla="*/ 193 h 391"/>
                <a:gd name="T8" fmla="*/ 574 w 755"/>
                <a:gd name="T9" fmla="*/ 161 h 391"/>
                <a:gd name="T10" fmla="*/ 541 w 755"/>
                <a:gd name="T11" fmla="*/ 128 h 391"/>
                <a:gd name="T12" fmla="*/ 509 w 755"/>
                <a:gd name="T13" fmla="*/ 95 h 391"/>
                <a:gd name="T14" fmla="*/ 476 w 755"/>
                <a:gd name="T15" fmla="*/ 62 h 391"/>
                <a:gd name="T16" fmla="*/ 443 w 755"/>
                <a:gd name="T17" fmla="*/ 29 h 391"/>
                <a:gd name="T18" fmla="*/ 443 w 755"/>
                <a:gd name="T19" fmla="*/ 29 h 391"/>
                <a:gd name="T20" fmla="*/ 410 w 755"/>
                <a:gd name="T21" fmla="*/ 8 h 391"/>
                <a:gd name="T22" fmla="*/ 410 w 755"/>
                <a:gd name="T23" fmla="*/ 8 h 391"/>
                <a:gd name="T24" fmla="*/ 402 w 755"/>
                <a:gd name="T25" fmla="*/ 5 h 391"/>
                <a:gd name="T26" fmla="*/ 402 w 755"/>
                <a:gd name="T27" fmla="*/ 5 h 391"/>
                <a:gd name="T28" fmla="*/ 353 w 755"/>
                <a:gd name="T29" fmla="*/ 5 h 391"/>
                <a:gd name="T30" fmla="*/ 353 w 755"/>
                <a:gd name="T31" fmla="*/ 5 h 391"/>
                <a:gd name="T32" fmla="*/ 312 w 755"/>
                <a:gd name="T33" fmla="*/ 29 h 391"/>
                <a:gd name="T34" fmla="*/ 279 w 755"/>
                <a:gd name="T35" fmla="*/ 62 h 391"/>
                <a:gd name="T36" fmla="*/ 246 w 755"/>
                <a:gd name="T37" fmla="*/ 95 h 391"/>
                <a:gd name="T38" fmla="*/ 148 w 755"/>
                <a:gd name="T39" fmla="*/ 193 h 391"/>
                <a:gd name="T40" fmla="*/ 115 w 755"/>
                <a:gd name="T41" fmla="*/ 226 h 391"/>
                <a:gd name="T42" fmla="*/ 82 w 755"/>
                <a:gd name="T43" fmla="*/ 259 h 391"/>
                <a:gd name="T44" fmla="*/ 16 w 755"/>
                <a:gd name="T45" fmla="*/ 325 h 391"/>
                <a:gd name="T46" fmla="*/ 16 w 755"/>
                <a:gd name="T47" fmla="*/ 325 h 391"/>
                <a:gd name="T48" fmla="*/ 0 w 755"/>
                <a:gd name="T49" fmla="*/ 357 h 391"/>
                <a:gd name="T50" fmla="*/ 0 w 755"/>
                <a:gd name="T51" fmla="*/ 357 h 391"/>
                <a:gd name="T52" fmla="*/ 25 w 755"/>
                <a:gd name="T53" fmla="*/ 382 h 391"/>
                <a:gd name="T54" fmla="*/ 25 w 755"/>
                <a:gd name="T55" fmla="*/ 382 h 391"/>
                <a:gd name="T56" fmla="*/ 82 w 755"/>
                <a:gd name="T57" fmla="*/ 390 h 391"/>
                <a:gd name="T58" fmla="*/ 410 w 755"/>
                <a:gd name="T59" fmla="*/ 390 h 391"/>
                <a:gd name="T60" fmla="*/ 672 w 755"/>
                <a:gd name="T61" fmla="*/ 390 h 391"/>
                <a:gd name="T62" fmla="*/ 672 w 755"/>
                <a:gd name="T63" fmla="*/ 390 h 391"/>
                <a:gd name="T64" fmla="*/ 729 w 755"/>
                <a:gd name="T65" fmla="*/ 382 h 391"/>
                <a:gd name="T66" fmla="*/ 729 w 755"/>
                <a:gd name="T67" fmla="*/ 382 h 391"/>
                <a:gd name="T68" fmla="*/ 754 w 755"/>
                <a:gd name="T69" fmla="*/ 357 h 391"/>
                <a:gd name="T70" fmla="*/ 754 w 755"/>
                <a:gd name="T71" fmla="*/ 357 h 391"/>
                <a:gd name="T72" fmla="*/ 737 w 755"/>
                <a:gd name="T73" fmla="*/ 325 h 391"/>
                <a:gd name="T74" fmla="*/ 705 w 755"/>
                <a:gd name="T75" fmla="*/ 29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5" h="391">
                  <a:moveTo>
                    <a:pt x="705" y="292"/>
                  </a:moveTo>
                  <a:lnTo>
                    <a:pt x="672" y="259"/>
                  </a:lnTo>
                  <a:lnTo>
                    <a:pt x="639" y="226"/>
                  </a:lnTo>
                  <a:lnTo>
                    <a:pt x="606" y="193"/>
                  </a:lnTo>
                  <a:lnTo>
                    <a:pt x="574" y="161"/>
                  </a:lnTo>
                  <a:lnTo>
                    <a:pt x="541" y="128"/>
                  </a:lnTo>
                  <a:lnTo>
                    <a:pt x="509" y="95"/>
                  </a:lnTo>
                  <a:lnTo>
                    <a:pt x="476" y="62"/>
                  </a:lnTo>
                  <a:lnTo>
                    <a:pt x="443" y="29"/>
                  </a:lnTo>
                  <a:lnTo>
                    <a:pt x="443" y="29"/>
                  </a:lnTo>
                  <a:cubicBezTo>
                    <a:pt x="434" y="21"/>
                    <a:pt x="423" y="13"/>
                    <a:pt x="410" y="8"/>
                  </a:cubicBezTo>
                  <a:lnTo>
                    <a:pt x="410" y="8"/>
                  </a:lnTo>
                  <a:cubicBezTo>
                    <a:pt x="408" y="7"/>
                    <a:pt x="404" y="6"/>
                    <a:pt x="402" y="5"/>
                  </a:cubicBezTo>
                  <a:lnTo>
                    <a:pt x="402" y="5"/>
                  </a:lnTo>
                  <a:cubicBezTo>
                    <a:pt x="385" y="0"/>
                    <a:pt x="369" y="0"/>
                    <a:pt x="353" y="5"/>
                  </a:cubicBezTo>
                  <a:lnTo>
                    <a:pt x="353" y="5"/>
                  </a:lnTo>
                  <a:cubicBezTo>
                    <a:pt x="336" y="10"/>
                    <a:pt x="323" y="18"/>
                    <a:pt x="312" y="29"/>
                  </a:cubicBezTo>
                  <a:lnTo>
                    <a:pt x="279" y="62"/>
                  </a:lnTo>
                  <a:lnTo>
                    <a:pt x="246" y="95"/>
                  </a:lnTo>
                  <a:lnTo>
                    <a:pt x="148" y="193"/>
                  </a:lnTo>
                  <a:lnTo>
                    <a:pt x="115" y="226"/>
                  </a:lnTo>
                  <a:lnTo>
                    <a:pt x="82" y="259"/>
                  </a:lnTo>
                  <a:lnTo>
                    <a:pt x="16" y="325"/>
                  </a:lnTo>
                  <a:lnTo>
                    <a:pt x="16" y="325"/>
                  </a:lnTo>
                  <a:cubicBezTo>
                    <a:pt x="6" y="335"/>
                    <a:pt x="0" y="347"/>
                    <a:pt x="0" y="357"/>
                  </a:cubicBezTo>
                  <a:lnTo>
                    <a:pt x="0" y="357"/>
                  </a:lnTo>
                  <a:cubicBezTo>
                    <a:pt x="0" y="369"/>
                    <a:pt x="9" y="377"/>
                    <a:pt x="25" y="382"/>
                  </a:cubicBezTo>
                  <a:lnTo>
                    <a:pt x="25" y="382"/>
                  </a:lnTo>
                  <a:cubicBezTo>
                    <a:pt x="41" y="387"/>
                    <a:pt x="60" y="390"/>
                    <a:pt x="82" y="390"/>
                  </a:cubicBezTo>
                  <a:lnTo>
                    <a:pt x="410" y="390"/>
                  </a:lnTo>
                  <a:lnTo>
                    <a:pt x="672" y="390"/>
                  </a:lnTo>
                  <a:lnTo>
                    <a:pt x="672" y="390"/>
                  </a:lnTo>
                  <a:cubicBezTo>
                    <a:pt x="694" y="390"/>
                    <a:pt x="713" y="387"/>
                    <a:pt x="729" y="382"/>
                  </a:cubicBezTo>
                  <a:lnTo>
                    <a:pt x="729" y="382"/>
                  </a:lnTo>
                  <a:cubicBezTo>
                    <a:pt x="746" y="377"/>
                    <a:pt x="754" y="369"/>
                    <a:pt x="754" y="357"/>
                  </a:cubicBezTo>
                  <a:lnTo>
                    <a:pt x="754" y="357"/>
                  </a:lnTo>
                  <a:cubicBezTo>
                    <a:pt x="754" y="347"/>
                    <a:pt x="749" y="335"/>
                    <a:pt x="737" y="325"/>
                  </a:cubicBezTo>
                  <a:lnTo>
                    <a:pt x="705" y="29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="" xmlns:a16="http://schemas.microsoft.com/office/drawing/2014/main" id="{386CCBA7-EAFF-1B4B-869A-DADD1834FE5C}"/>
              </a:ext>
            </a:extLst>
          </p:cNvPr>
          <p:cNvGrpSpPr/>
          <p:nvPr/>
        </p:nvGrpSpPr>
        <p:grpSpPr>
          <a:xfrm rot="16200000">
            <a:off x="10283703" y="5666236"/>
            <a:ext cx="1120775" cy="1133475"/>
            <a:chOff x="1331913" y="1858963"/>
            <a:chExt cx="1120775" cy="1133475"/>
          </a:xfrm>
        </p:grpSpPr>
        <p:sp>
          <p:nvSpPr>
            <p:cNvPr id="603" name="Freeform 40">
              <a:extLst>
                <a:ext uri="{FF2B5EF4-FFF2-40B4-BE49-F238E27FC236}">
                  <a16:creationId xmlns="" xmlns:a16="http://schemas.microsoft.com/office/drawing/2014/main" id="{A8450733-2819-3D40-BFA3-FC13E95C1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1858963"/>
              <a:ext cx="271462" cy="141287"/>
            </a:xfrm>
            <a:custGeom>
              <a:avLst/>
              <a:gdLst>
                <a:gd name="T0" fmla="*/ 49 w 754"/>
                <a:gd name="T1" fmla="*/ 98 h 392"/>
                <a:gd name="T2" fmla="*/ 81 w 754"/>
                <a:gd name="T3" fmla="*/ 131 h 392"/>
                <a:gd name="T4" fmla="*/ 114 w 754"/>
                <a:gd name="T5" fmla="*/ 164 h 392"/>
                <a:gd name="T6" fmla="*/ 147 w 754"/>
                <a:gd name="T7" fmla="*/ 197 h 392"/>
                <a:gd name="T8" fmla="*/ 180 w 754"/>
                <a:gd name="T9" fmla="*/ 230 h 392"/>
                <a:gd name="T10" fmla="*/ 213 w 754"/>
                <a:gd name="T11" fmla="*/ 262 h 392"/>
                <a:gd name="T12" fmla="*/ 245 w 754"/>
                <a:gd name="T13" fmla="*/ 296 h 392"/>
                <a:gd name="T14" fmla="*/ 278 w 754"/>
                <a:gd name="T15" fmla="*/ 328 h 392"/>
                <a:gd name="T16" fmla="*/ 311 w 754"/>
                <a:gd name="T17" fmla="*/ 361 h 392"/>
                <a:gd name="T18" fmla="*/ 311 w 754"/>
                <a:gd name="T19" fmla="*/ 361 h 392"/>
                <a:gd name="T20" fmla="*/ 352 w 754"/>
                <a:gd name="T21" fmla="*/ 385 h 392"/>
                <a:gd name="T22" fmla="*/ 352 w 754"/>
                <a:gd name="T23" fmla="*/ 385 h 392"/>
                <a:gd name="T24" fmla="*/ 401 w 754"/>
                <a:gd name="T25" fmla="*/ 385 h 392"/>
                <a:gd name="T26" fmla="*/ 401 w 754"/>
                <a:gd name="T27" fmla="*/ 385 h 392"/>
                <a:gd name="T28" fmla="*/ 409 w 754"/>
                <a:gd name="T29" fmla="*/ 382 h 392"/>
                <a:gd name="T30" fmla="*/ 409 w 754"/>
                <a:gd name="T31" fmla="*/ 382 h 392"/>
                <a:gd name="T32" fmla="*/ 442 w 754"/>
                <a:gd name="T33" fmla="*/ 361 h 392"/>
                <a:gd name="T34" fmla="*/ 475 w 754"/>
                <a:gd name="T35" fmla="*/ 328 h 392"/>
                <a:gd name="T36" fmla="*/ 573 w 754"/>
                <a:gd name="T37" fmla="*/ 230 h 392"/>
                <a:gd name="T38" fmla="*/ 606 w 754"/>
                <a:gd name="T39" fmla="*/ 197 h 392"/>
                <a:gd name="T40" fmla="*/ 639 w 754"/>
                <a:gd name="T41" fmla="*/ 164 h 392"/>
                <a:gd name="T42" fmla="*/ 737 w 754"/>
                <a:gd name="T43" fmla="*/ 66 h 392"/>
                <a:gd name="T44" fmla="*/ 737 w 754"/>
                <a:gd name="T45" fmla="*/ 66 h 392"/>
                <a:gd name="T46" fmla="*/ 753 w 754"/>
                <a:gd name="T47" fmla="*/ 32 h 392"/>
                <a:gd name="T48" fmla="*/ 753 w 754"/>
                <a:gd name="T49" fmla="*/ 32 h 392"/>
                <a:gd name="T50" fmla="*/ 729 w 754"/>
                <a:gd name="T51" fmla="*/ 9 h 392"/>
                <a:gd name="T52" fmla="*/ 729 w 754"/>
                <a:gd name="T53" fmla="*/ 9 h 392"/>
                <a:gd name="T54" fmla="*/ 672 w 754"/>
                <a:gd name="T55" fmla="*/ 0 h 392"/>
                <a:gd name="T56" fmla="*/ 409 w 754"/>
                <a:gd name="T57" fmla="*/ 0 h 392"/>
                <a:gd name="T58" fmla="*/ 81 w 754"/>
                <a:gd name="T59" fmla="*/ 0 h 392"/>
                <a:gd name="T60" fmla="*/ 81 w 754"/>
                <a:gd name="T61" fmla="*/ 0 h 392"/>
                <a:gd name="T62" fmla="*/ 24 w 754"/>
                <a:gd name="T63" fmla="*/ 9 h 392"/>
                <a:gd name="T64" fmla="*/ 24 w 754"/>
                <a:gd name="T65" fmla="*/ 9 h 392"/>
                <a:gd name="T66" fmla="*/ 0 w 754"/>
                <a:gd name="T67" fmla="*/ 32 h 392"/>
                <a:gd name="T68" fmla="*/ 0 w 754"/>
                <a:gd name="T69" fmla="*/ 32 h 392"/>
                <a:gd name="T70" fmla="*/ 16 w 754"/>
                <a:gd name="T71" fmla="*/ 66 h 392"/>
                <a:gd name="T72" fmla="*/ 49 w 754"/>
                <a:gd name="T73" fmla="*/ 9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4" h="392">
                  <a:moveTo>
                    <a:pt x="49" y="98"/>
                  </a:moveTo>
                  <a:lnTo>
                    <a:pt x="81" y="131"/>
                  </a:lnTo>
                  <a:lnTo>
                    <a:pt x="114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3" y="262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311" y="361"/>
                  </a:lnTo>
                  <a:lnTo>
                    <a:pt x="311" y="361"/>
                  </a:lnTo>
                  <a:cubicBezTo>
                    <a:pt x="322" y="372"/>
                    <a:pt x="336" y="380"/>
                    <a:pt x="352" y="385"/>
                  </a:cubicBezTo>
                  <a:lnTo>
                    <a:pt x="352" y="385"/>
                  </a:lnTo>
                  <a:cubicBezTo>
                    <a:pt x="369" y="391"/>
                    <a:pt x="384" y="391"/>
                    <a:pt x="401" y="385"/>
                  </a:cubicBezTo>
                  <a:lnTo>
                    <a:pt x="401" y="385"/>
                  </a:lnTo>
                  <a:cubicBezTo>
                    <a:pt x="404" y="384"/>
                    <a:pt x="407" y="383"/>
                    <a:pt x="409" y="382"/>
                  </a:cubicBezTo>
                  <a:lnTo>
                    <a:pt x="409" y="382"/>
                  </a:lnTo>
                  <a:cubicBezTo>
                    <a:pt x="422" y="377"/>
                    <a:pt x="433" y="370"/>
                    <a:pt x="442" y="361"/>
                  </a:cubicBezTo>
                  <a:lnTo>
                    <a:pt x="475" y="328"/>
                  </a:lnTo>
                  <a:lnTo>
                    <a:pt x="573" y="230"/>
                  </a:lnTo>
                  <a:lnTo>
                    <a:pt x="606" y="197"/>
                  </a:lnTo>
                  <a:lnTo>
                    <a:pt x="639" y="164"/>
                  </a:lnTo>
                  <a:lnTo>
                    <a:pt x="737" y="66"/>
                  </a:lnTo>
                  <a:lnTo>
                    <a:pt x="737" y="66"/>
                  </a:lnTo>
                  <a:cubicBezTo>
                    <a:pt x="748" y="55"/>
                    <a:pt x="753" y="44"/>
                    <a:pt x="753" y="32"/>
                  </a:cubicBezTo>
                  <a:lnTo>
                    <a:pt x="753" y="32"/>
                  </a:lnTo>
                  <a:cubicBezTo>
                    <a:pt x="753" y="22"/>
                    <a:pt x="745" y="14"/>
                    <a:pt x="729" y="9"/>
                  </a:cubicBezTo>
                  <a:lnTo>
                    <a:pt x="729" y="9"/>
                  </a:lnTo>
                  <a:cubicBezTo>
                    <a:pt x="712" y="3"/>
                    <a:pt x="693" y="0"/>
                    <a:pt x="672" y="0"/>
                  </a:cubicBezTo>
                  <a:lnTo>
                    <a:pt x="409" y="0"/>
                  </a:ln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0" y="3"/>
                    <a:pt x="24" y="9"/>
                  </a:cubicBezTo>
                  <a:lnTo>
                    <a:pt x="24" y="9"/>
                  </a:lnTo>
                  <a:cubicBezTo>
                    <a:pt x="8" y="14"/>
                    <a:pt x="0" y="22"/>
                    <a:pt x="0" y="32"/>
                  </a:cubicBezTo>
                  <a:lnTo>
                    <a:pt x="0" y="32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9" y="98"/>
                  </a:lnTo>
                </a:path>
              </a:pathLst>
            </a:custGeom>
            <a:solidFill>
              <a:srgbClr val="388D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4" name="Freeform 42">
              <a:extLst>
                <a:ext uri="{FF2B5EF4-FFF2-40B4-BE49-F238E27FC236}">
                  <a16:creationId xmlns="" xmlns:a16="http://schemas.microsoft.com/office/drawing/2014/main" id="{DC8408C8-2451-5D46-9765-DD61A97BF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488" y="2000250"/>
              <a:ext cx="247650" cy="134938"/>
            </a:xfrm>
            <a:custGeom>
              <a:avLst/>
              <a:gdLst>
                <a:gd name="T0" fmla="*/ 50 w 690"/>
                <a:gd name="T1" fmla="*/ 98 h 377"/>
                <a:gd name="T2" fmla="*/ 148 w 690"/>
                <a:gd name="T3" fmla="*/ 196 h 377"/>
                <a:gd name="T4" fmla="*/ 181 w 690"/>
                <a:gd name="T5" fmla="*/ 229 h 377"/>
                <a:gd name="T6" fmla="*/ 214 w 690"/>
                <a:gd name="T7" fmla="*/ 262 h 377"/>
                <a:gd name="T8" fmla="*/ 311 w 690"/>
                <a:gd name="T9" fmla="*/ 360 h 377"/>
                <a:gd name="T10" fmla="*/ 311 w 690"/>
                <a:gd name="T11" fmla="*/ 360 h 377"/>
                <a:gd name="T12" fmla="*/ 344 w 690"/>
                <a:gd name="T13" fmla="*/ 376 h 377"/>
                <a:gd name="T14" fmla="*/ 344 w 690"/>
                <a:gd name="T15" fmla="*/ 376 h 377"/>
                <a:gd name="T16" fmla="*/ 377 w 690"/>
                <a:gd name="T17" fmla="*/ 360 h 377"/>
                <a:gd name="T18" fmla="*/ 672 w 690"/>
                <a:gd name="T19" fmla="*/ 65 h 377"/>
                <a:gd name="T20" fmla="*/ 672 w 690"/>
                <a:gd name="T21" fmla="*/ 65 h 377"/>
                <a:gd name="T22" fmla="*/ 689 w 690"/>
                <a:gd name="T23" fmla="*/ 32 h 377"/>
                <a:gd name="T24" fmla="*/ 689 w 690"/>
                <a:gd name="T25" fmla="*/ 32 h 377"/>
                <a:gd name="T26" fmla="*/ 664 w 690"/>
                <a:gd name="T27" fmla="*/ 7 h 377"/>
                <a:gd name="T28" fmla="*/ 664 w 690"/>
                <a:gd name="T29" fmla="*/ 7 h 377"/>
                <a:gd name="T30" fmla="*/ 607 w 690"/>
                <a:gd name="T31" fmla="*/ 0 h 377"/>
                <a:gd name="T32" fmla="*/ 82 w 690"/>
                <a:gd name="T33" fmla="*/ 0 h 377"/>
                <a:gd name="T34" fmla="*/ 82 w 690"/>
                <a:gd name="T35" fmla="*/ 0 h 377"/>
                <a:gd name="T36" fmla="*/ 25 w 690"/>
                <a:gd name="T37" fmla="*/ 7 h 377"/>
                <a:gd name="T38" fmla="*/ 25 w 690"/>
                <a:gd name="T39" fmla="*/ 7 h 377"/>
                <a:gd name="T40" fmla="*/ 0 w 690"/>
                <a:gd name="T41" fmla="*/ 32 h 377"/>
                <a:gd name="T42" fmla="*/ 0 w 690"/>
                <a:gd name="T43" fmla="*/ 32 h 377"/>
                <a:gd name="T44" fmla="*/ 17 w 690"/>
                <a:gd name="T45" fmla="*/ 65 h 377"/>
                <a:gd name="T46" fmla="*/ 50 w 690"/>
                <a:gd name="T47" fmla="*/ 9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0" h="377">
                  <a:moveTo>
                    <a:pt x="50" y="98"/>
                  </a:moveTo>
                  <a:lnTo>
                    <a:pt x="148" y="196"/>
                  </a:lnTo>
                  <a:lnTo>
                    <a:pt x="181" y="229"/>
                  </a:lnTo>
                  <a:lnTo>
                    <a:pt x="214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3" y="371"/>
                    <a:pt x="333" y="376"/>
                    <a:pt x="344" y="376"/>
                  </a:cubicBezTo>
                  <a:lnTo>
                    <a:pt x="344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8" y="2"/>
                    <a:pt x="629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2"/>
                    <a:pt x="25" y="7"/>
                  </a:cubicBezTo>
                  <a:lnTo>
                    <a:pt x="25" y="7"/>
                  </a:lnTo>
                  <a:cubicBezTo>
                    <a:pt x="8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5" y="54"/>
                    <a:pt x="17" y="65"/>
                  </a:cubicBezTo>
                  <a:lnTo>
                    <a:pt x="50" y="9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5" name="Freeform 43">
              <a:extLst>
                <a:ext uri="{FF2B5EF4-FFF2-40B4-BE49-F238E27FC236}">
                  <a16:creationId xmlns="" xmlns:a16="http://schemas.microsoft.com/office/drawing/2014/main" id="{BC57AB0F-95D2-AE4B-B396-D6FACA7CF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3" y="2000250"/>
              <a:ext cx="247650" cy="134938"/>
            </a:xfrm>
            <a:custGeom>
              <a:avLst/>
              <a:gdLst>
                <a:gd name="T0" fmla="*/ 25 w 690"/>
                <a:gd name="T1" fmla="*/ 7 h 377"/>
                <a:gd name="T2" fmla="*/ 25 w 690"/>
                <a:gd name="T3" fmla="*/ 7 h 377"/>
                <a:gd name="T4" fmla="*/ 0 w 690"/>
                <a:gd name="T5" fmla="*/ 32 h 377"/>
                <a:gd name="T6" fmla="*/ 0 w 690"/>
                <a:gd name="T7" fmla="*/ 32 h 377"/>
                <a:gd name="T8" fmla="*/ 17 w 690"/>
                <a:gd name="T9" fmla="*/ 65 h 377"/>
                <a:gd name="T10" fmla="*/ 50 w 690"/>
                <a:gd name="T11" fmla="*/ 98 h 377"/>
                <a:gd name="T12" fmla="*/ 83 w 690"/>
                <a:gd name="T13" fmla="*/ 131 h 377"/>
                <a:gd name="T14" fmla="*/ 115 w 690"/>
                <a:gd name="T15" fmla="*/ 164 h 377"/>
                <a:gd name="T16" fmla="*/ 214 w 690"/>
                <a:gd name="T17" fmla="*/ 262 h 377"/>
                <a:gd name="T18" fmla="*/ 246 w 690"/>
                <a:gd name="T19" fmla="*/ 295 h 377"/>
                <a:gd name="T20" fmla="*/ 279 w 690"/>
                <a:gd name="T21" fmla="*/ 327 h 377"/>
                <a:gd name="T22" fmla="*/ 312 w 690"/>
                <a:gd name="T23" fmla="*/ 360 h 377"/>
                <a:gd name="T24" fmla="*/ 312 w 690"/>
                <a:gd name="T25" fmla="*/ 360 h 377"/>
                <a:gd name="T26" fmla="*/ 345 w 690"/>
                <a:gd name="T27" fmla="*/ 376 h 377"/>
                <a:gd name="T28" fmla="*/ 345 w 690"/>
                <a:gd name="T29" fmla="*/ 376 h 377"/>
                <a:gd name="T30" fmla="*/ 377 w 690"/>
                <a:gd name="T31" fmla="*/ 360 h 377"/>
                <a:gd name="T32" fmla="*/ 410 w 690"/>
                <a:gd name="T33" fmla="*/ 327 h 377"/>
                <a:gd name="T34" fmla="*/ 443 w 690"/>
                <a:gd name="T35" fmla="*/ 295 h 377"/>
                <a:gd name="T36" fmla="*/ 476 w 690"/>
                <a:gd name="T37" fmla="*/ 262 h 377"/>
                <a:gd name="T38" fmla="*/ 508 w 690"/>
                <a:gd name="T39" fmla="*/ 229 h 377"/>
                <a:gd name="T40" fmla="*/ 541 w 690"/>
                <a:gd name="T41" fmla="*/ 196 h 377"/>
                <a:gd name="T42" fmla="*/ 574 w 690"/>
                <a:gd name="T43" fmla="*/ 164 h 377"/>
                <a:gd name="T44" fmla="*/ 607 w 690"/>
                <a:gd name="T45" fmla="*/ 131 h 377"/>
                <a:gd name="T46" fmla="*/ 639 w 690"/>
                <a:gd name="T47" fmla="*/ 98 h 377"/>
                <a:gd name="T48" fmla="*/ 672 w 690"/>
                <a:gd name="T49" fmla="*/ 65 h 377"/>
                <a:gd name="T50" fmla="*/ 672 w 690"/>
                <a:gd name="T51" fmla="*/ 65 h 377"/>
                <a:gd name="T52" fmla="*/ 689 w 690"/>
                <a:gd name="T53" fmla="*/ 32 h 377"/>
                <a:gd name="T54" fmla="*/ 689 w 690"/>
                <a:gd name="T55" fmla="*/ 32 h 377"/>
                <a:gd name="T56" fmla="*/ 664 w 690"/>
                <a:gd name="T57" fmla="*/ 7 h 377"/>
                <a:gd name="T58" fmla="*/ 664 w 690"/>
                <a:gd name="T59" fmla="*/ 7 h 377"/>
                <a:gd name="T60" fmla="*/ 607 w 690"/>
                <a:gd name="T61" fmla="*/ 0 h 377"/>
                <a:gd name="T62" fmla="*/ 83 w 690"/>
                <a:gd name="T63" fmla="*/ 0 h 377"/>
                <a:gd name="T64" fmla="*/ 83 w 690"/>
                <a:gd name="T65" fmla="*/ 0 h 377"/>
                <a:gd name="T66" fmla="*/ 25 w 690"/>
                <a:gd name="T67" fmla="*/ 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0" h="377">
                  <a:moveTo>
                    <a:pt x="25" y="7"/>
                  </a:moveTo>
                  <a:lnTo>
                    <a:pt x="25" y="7"/>
                  </a:lnTo>
                  <a:cubicBezTo>
                    <a:pt x="9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6" y="54"/>
                    <a:pt x="17" y="65"/>
                  </a:cubicBezTo>
                  <a:lnTo>
                    <a:pt x="50" y="98"/>
                  </a:lnTo>
                  <a:lnTo>
                    <a:pt x="83" y="131"/>
                  </a:lnTo>
                  <a:lnTo>
                    <a:pt x="115" y="164"/>
                  </a:lnTo>
                  <a:lnTo>
                    <a:pt x="214" y="262"/>
                  </a:lnTo>
                  <a:lnTo>
                    <a:pt x="246" y="295"/>
                  </a:lnTo>
                  <a:lnTo>
                    <a:pt x="279" y="327"/>
                  </a:lnTo>
                  <a:lnTo>
                    <a:pt x="312" y="360"/>
                  </a:lnTo>
                  <a:lnTo>
                    <a:pt x="312" y="360"/>
                  </a:lnTo>
                  <a:cubicBezTo>
                    <a:pt x="323" y="371"/>
                    <a:pt x="334" y="376"/>
                    <a:pt x="345" y="376"/>
                  </a:cubicBezTo>
                  <a:lnTo>
                    <a:pt x="345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410" y="327"/>
                  </a:lnTo>
                  <a:lnTo>
                    <a:pt x="443" y="295"/>
                  </a:lnTo>
                  <a:lnTo>
                    <a:pt x="476" y="262"/>
                  </a:lnTo>
                  <a:lnTo>
                    <a:pt x="508" y="229"/>
                  </a:lnTo>
                  <a:lnTo>
                    <a:pt x="541" y="196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39" y="98"/>
                  </a:ln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8" y="2"/>
                    <a:pt x="629" y="0"/>
                    <a:pt x="607" y="0"/>
                  </a:cubicBezTo>
                  <a:lnTo>
                    <a:pt x="83" y="0"/>
                  </a:lnTo>
                  <a:lnTo>
                    <a:pt x="83" y="0"/>
                  </a:lnTo>
                  <a:cubicBezTo>
                    <a:pt x="60" y="0"/>
                    <a:pt x="42" y="2"/>
                    <a:pt x="25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6" name="Freeform 44">
              <a:extLst>
                <a:ext uri="{FF2B5EF4-FFF2-40B4-BE49-F238E27FC236}">
                  <a16:creationId xmlns="" xmlns:a16="http://schemas.microsoft.com/office/drawing/2014/main" id="{7E38AF75-905C-A942-9627-2B3F63C5E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875" y="2073275"/>
              <a:ext cx="706438" cy="706438"/>
            </a:xfrm>
            <a:custGeom>
              <a:avLst/>
              <a:gdLst>
                <a:gd name="T0" fmla="*/ 1636 w 1962"/>
                <a:gd name="T1" fmla="*/ 751 h 1962"/>
                <a:gd name="T2" fmla="*/ 1472 w 1962"/>
                <a:gd name="T3" fmla="*/ 587 h 1962"/>
                <a:gd name="T4" fmla="*/ 1308 w 1962"/>
                <a:gd name="T5" fmla="*/ 423 h 1962"/>
                <a:gd name="T6" fmla="*/ 1145 w 1962"/>
                <a:gd name="T7" fmla="*/ 259 h 1962"/>
                <a:gd name="T8" fmla="*/ 1046 w 1962"/>
                <a:gd name="T9" fmla="*/ 161 h 1962"/>
                <a:gd name="T10" fmla="*/ 1005 w 1962"/>
                <a:gd name="T11" fmla="*/ 136 h 1962"/>
                <a:gd name="T12" fmla="*/ 956 w 1962"/>
                <a:gd name="T13" fmla="*/ 136 h 1962"/>
                <a:gd name="T14" fmla="*/ 162 w 1962"/>
                <a:gd name="T15" fmla="*/ 915 h 1962"/>
                <a:gd name="T16" fmla="*/ 137 w 1962"/>
                <a:gd name="T17" fmla="*/ 1005 h 1962"/>
                <a:gd name="T18" fmla="*/ 194 w 1962"/>
                <a:gd name="T19" fmla="*/ 1079 h 1962"/>
                <a:gd name="T20" fmla="*/ 292 w 1962"/>
                <a:gd name="T21" fmla="*/ 1178 h 1962"/>
                <a:gd name="T22" fmla="*/ 391 w 1962"/>
                <a:gd name="T23" fmla="*/ 1276 h 1962"/>
                <a:gd name="T24" fmla="*/ 489 w 1962"/>
                <a:gd name="T25" fmla="*/ 1374 h 1962"/>
                <a:gd name="T26" fmla="*/ 587 w 1962"/>
                <a:gd name="T27" fmla="*/ 1472 h 1962"/>
                <a:gd name="T28" fmla="*/ 685 w 1962"/>
                <a:gd name="T29" fmla="*/ 1570 h 1962"/>
                <a:gd name="T30" fmla="*/ 784 w 1962"/>
                <a:gd name="T31" fmla="*/ 1669 h 1962"/>
                <a:gd name="T32" fmla="*/ 882 w 1962"/>
                <a:gd name="T33" fmla="*/ 1768 h 1962"/>
                <a:gd name="T34" fmla="*/ 956 w 1962"/>
                <a:gd name="T35" fmla="*/ 1825 h 1962"/>
                <a:gd name="T36" fmla="*/ 1005 w 1962"/>
                <a:gd name="T37" fmla="*/ 1825 h 1962"/>
                <a:gd name="T38" fmla="*/ 1046 w 1962"/>
                <a:gd name="T39" fmla="*/ 1800 h 1962"/>
                <a:gd name="T40" fmla="*/ 1145 w 1962"/>
                <a:gd name="T41" fmla="*/ 1702 h 1962"/>
                <a:gd name="T42" fmla="*/ 1243 w 1962"/>
                <a:gd name="T43" fmla="*/ 1604 h 1962"/>
                <a:gd name="T44" fmla="*/ 1341 w 1962"/>
                <a:gd name="T45" fmla="*/ 1505 h 1962"/>
                <a:gd name="T46" fmla="*/ 1439 w 1962"/>
                <a:gd name="T47" fmla="*/ 1406 h 1962"/>
                <a:gd name="T48" fmla="*/ 1538 w 1962"/>
                <a:gd name="T49" fmla="*/ 1309 h 1962"/>
                <a:gd name="T50" fmla="*/ 1636 w 1962"/>
                <a:gd name="T51" fmla="*/ 1210 h 1962"/>
                <a:gd name="T52" fmla="*/ 1734 w 1962"/>
                <a:gd name="T53" fmla="*/ 1112 h 1962"/>
                <a:gd name="T54" fmla="*/ 1800 w 1962"/>
                <a:gd name="T55" fmla="*/ 1047 h 1962"/>
                <a:gd name="T56" fmla="*/ 1824 w 1962"/>
                <a:gd name="T57" fmla="*/ 956 h 1962"/>
                <a:gd name="T58" fmla="*/ 1767 w 1962"/>
                <a:gd name="T59" fmla="*/ 882 h 1962"/>
                <a:gd name="T60" fmla="*/ 1865 w 1962"/>
                <a:gd name="T61" fmla="*/ 850 h 1962"/>
                <a:gd name="T62" fmla="*/ 1931 w 1962"/>
                <a:gd name="T63" fmla="*/ 915 h 1962"/>
                <a:gd name="T64" fmla="*/ 1956 w 1962"/>
                <a:gd name="T65" fmla="*/ 1005 h 1962"/>
                <a:gd name="T66" fmla="*/ 1833 w 1962"/>
                <a:gd name="T67" fmla="*/ 1145 h 1962"/>
                <a:gd name="T68" fmla="*/ 1669 w 1962"/>
                <a:gd name="T69" fmla="*/ 1309 h 1962"/>
                <a:gd name="T70" fmla="*/ 1505 w 1962"/>
                <a:gd name="T71" fmla="*/ 1472 h 1962"/>
                <a:gd name="T72" fmla="*/ 1341 w 1962"/>
                <a:gd name="T73" fmla="*/ 1636 h 1962"/>
                <a:gd name="T74" fmla="*/ 1177 w 1962"/>
                <a:gd name="T75" fmla="*/ 1800 h 1962"/>
                <a:gd name="T76" fmla="*/ 1046 w 1962"/>
                <a:gd name="T77" fmla="*/ 1931 h 1962"/>
                <a:gd name="T78" fmla="*/ 1013 w 1962"/>
                <a:gd name="T79" fmla="*/ 1953 h 1962"/>
                <a:gd name="T80" fmla="*/ 956 w 1962"/>
                <a:gd name="T81" fmla="*/ 1956 h 1962"/>
                <a:gd name="T82" fmla="*/ 30 w 1962"/>
                <a:gd name="T83" fmla="*/ 1047 h 1962"/>
                <a:gd name="T84" fmla="*/ 5 w 1962"/>
                <a:gd name="T85" fmla="*/ 1005 h 1962"/>
                <a:gd name="T86" fmla="*/ 30 w 1962"/>
                <a:gd name="T87" fmla="*/ 915 h 1962"/>
                <a:gd name="T88" fmla="*/ 128 w 1962"/>
                <a:gd name="T89" fmla="*/ 817 h 1962"/>
                <a:gd name="T90" fmla="*/ 227 w 1962"/>
                <a:gd name="T91" fmla="*/ 718 h 1962"/>
                <a:gd name="T92" fmla="*/ 325 w 1962"/>
                <a:gd name="T93" fmla="*/ 620 h 1962"/>
                <a:gd name="T94" fmla="*/ 424 w 1962"/>
                <a:gd name="T95" fmla="*/ 522 h 1962"/>
                <a:gd name="T96" fmla="*/ 521 w 1962"/>
                <a:gd name="T97" fmla="*/ 423 h 1962"/>
                <a:gd name="T98" fmla="*/ 620 w 1962"/>
                <a:gd name="T99" fmla="*/ 325 h 1962"/>
                <a:gd name="T100" fmla="*/ 718 w 1962"/>
                <a:gd name="T101" fmla="*/ 227 h 1962"/>
                <a:gd name="T102" fmla="*/ 817 w 1962"/>
                <a:gd name="T103" fmla="*/ 128 h 1962"/>
                <a:gd name="T104" fmla="*/ 915 w 1962"/>
                <a:gd name="T105" fmla="*/ 30 h 1962"/>
                <a:gd name="T106" fmla="*/ 956 w 1962"/>
                <a:gd name="T107" fmla="*/ 6 h 1962"/>
                <a:gd name="T108" fmla="*/ 1013 w 1962"/>
                <a:gd name="T109" fmla="*/ 9 h 1962"/>
                <a:gd name="T110" fmla="*/ 1079 w 1962"/>
                <a:gd name="T111" fmla="*/ 63 h 1962"/>
                <a:gd name="T112" fmla="*/ 1243 w 1962"/>
                <a:gd name="T113" fmla="*/ 227 h 1962"/>
                <a:gd name="T114" fmla="*/ 1407 w 1962"/>
                <a:gd name="T115" fmla="*/ 390 h 1962"/>
                <a:gd name="T116" fmla="*/ 1570 w 1962"/>
                <a:gd name="T117" fmla="*/ 554 h 1962"/>
                <a:gd name="T118" fmla="*/ 1734 w 1962"/>
                <a:gd name="T119" fmla="*/ 718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2" h="1962">
                  <a:moveTo>
                    <a:pt x="1767" y="882"/>
                  </a:moveTo>
                  <a:lnTo>
                    <a:pt x="1669" y="784"/>
                  </a:lnTo>
                  <a:lnTo>
                    <a:pt x="1636" y="751"/>
                  </a:lnTo>
                  <a:lnTo>
                    <a:pt x="1603" y="718"/>
                  </a:lnTo>
                  <a:lnTo>
                    <a:pt x="1505" y="620"/>
                  </a:lnTo>
                  <a:lnTo>
                    <a:pt x="1472" y="587"/>
                  </a:lnTo>
                  <a:lnTo>
                    <a:pt x="1439" y="554"/>
                  </a:lnTo>
                  <a:lnTo>
                    <a:pt x="1341" y="456"/>
                  </a:lnTo>
                  <a:lnTo>
                    <a:pt x="1308" y="423"/>
                  </a:lnTo>
                  <a:lnTo>
                    <a:pt x="1276" y="390"/>
                  </a:lnTo>
                  <a:lnTo>
                    <a:pt x="1177" y="292"/>
                  </a:lnTo>
                  <a:lnTo>
                    <a:pt x="1145" y="259"/>
                  </a:lnTo>
                  <a:lnTo>
                    <a:pt x="1112" y="227"/>
                  </a:lnTo>
                  <a:lnTo>
                    <a:pt x="1046" y="161"/>
                  </a:lnTo>
                  <a:lnTo>
                    <a:pt x="1046" y="161"/>
                  </a:lnTo>
                  <a:cubicBezTo>
                    <a:pt x="1037" y="152"/>
                    <a:pt x="1026" y="145"/>
                    <a:pt x="1013" y="140"/>
                  </a:cubicBezTo>
                  <a:lnTo>
                    <a:pt x="1013" y="140"/>
                  </a:lnTo>
                  <a:cubicBezTo>
                    <a:pt x="1011" y="138"/>
                    <a:pt x="1008" y="137"/>
                    <a:pt x="1005" y="136"/>
                  </a:cubicBezTo>
                  <a:lnTo>
                    <a:pt x="1005" y="136"/>
                  </a:lnTo>
                  <a:cubicBezTo>
                    <a:pt x="988" y="131"/>
                    <a:pt x="973" y="131"/>
                    <a:pt x="956" y="136"/>
                  </a:cubicBezTo>
                  <a:lnTo>
                    <a:pt x="956" y="136"/>
                  </a:lnTo>
                  <a:cubicBezTo>
                    <a:pt x="940" y="142"/>
                    <a:pt x="926" y="150"/>
                    <a:pt x="915" y="161"/>
                  </a:cubicBezTo>
                  <a:lnTo>
                    <a:pt x="162" y="915"/>
                  </a:lnTo>
                  <a:lnTo>
                    <a:pt x="162" y="915"/>
                  </a:lnTo>
                  <a:cubicBezTo>
                    <a:pt x="150" y="926"/>
                    <a:pt x="142" y="939"/>
                    <a:pt x="137" y="956"/>
                  </a:cubicBezTo>
                  <a:lnTo>
                    <a:pt x="137" y="956"/>
                  </a:lnTo>
                  <a:cubicBezTo>
                    <a:pt x="131" y="973"/>
                    <a:pt x="131" y="989"/>
                    <a:pt x="137" y="1005"/>
                  </a:cubicBezTo>
                  <a:lnTo>
                    <a:pt x="137" y="1005"/>
                  </a:lnTo>
                  <a:cubicBezTo>
                    <a:pt x="142" y="1022"/>
                    <a:pt x="150" y="1035"/>
                    <a:pt x="162" y="1047"/>
                  </a:cubicBezTo>
                  <a:lnTo>
                    <a:pt x="194" y="1079"/>
                  </a:lnTo>
                  <a:lnTo>
                    <a:pt x="227" y="1112"/>
                  </a:lnTo>
                  <a:lnTo>
                    <a:pt x="260" y="1145"/>
                  </a:lnTo>
                  <a:lnTo>
                    <a:pt x="292" y="1178"/>
                  </a:lnTo>
                  <a:lnTo>
                    <a:pt x="325" y="1210"/>
                  </a:lnTo>
                  <a:lnTo>
                    <a:pt x="358" y="1243"/>
                  </a:lnTo>
                  <a:lnTo>
                    <a:pt x="391" y="1276"/>
                  </a:lnTo>
                  <a:lnTo>
                    <a:pt x="424" y="1309"/>
                  </a:lnTo>
                  <a:lnTo>
                    <a:pt x="456" y="1341"/>
                  </a:lnTo>
                  <a:lnTo>
                    <a:pt x="489" y="1374"/>
                  </a:lnTo>
                  <a:lnTo>
                    <a:pt x="521" y="1406"/>
                  </a:lnTo>
                  <a:lnTo>
                    <a:pt x="554" y="1440"/>
                  </a:lnTo>
                  <a:lnTo>
                    <a:pt x="587" y="1472"/>
                  </a:lnTo>
                  <a:lnTo>
                    <a:pt x="620" y="1505"/>
                  </a:lnTo>
                  <a:lnTo>
                    <a:pt x="653" y="1538"/>
                  </a:lnTo>
                  <a:lnTo>
                    <a:pt x="685" y="1570"/>
                  </a:lnTo>
                  <a:lnTo>
                    <a:pt x="718" y="1604"/>
                  </a:lnTo>
                  <a:lnTo>
                    <a:pt x="751" y="1636"/>
                  </a:lnTo>
                  <a:lnTo>
                    <a:pt x="784" y="1669"/>
                  </a:lnTo>
                  <a:lnTo>
                    <a:pt x="817" y="1702"/>
                  </a:lnTo>
                  <a:lnTo>
                    <a:pt x="849" y="1734"/>
                  </a:lnTo>
                  <a:lnTo>
                    <a:pt x="882" y="1768"/>
                  </a:lnTo>
                  <a:lnTo>
                    <a:pt x="915" y="1800"/>
                  </a:lnTo>
                  <a:lnTo>
                    <a:pt x="915" y="1800"/>
                  </a:lnTo>
                  <a:cubicBezTo>
                    <a:pt x="926" y="1811"/>
                    <a:pt x="940" y="1819"/>
                    <a:pt x="956" y="1825"/>
                  </a:cubicBezTo>
                  <a:lnTo>
                    <a:pt x="956" y="1825"/>
                  </a:lnTo>
                  <a:cubicBezTo>
                    <a:pt x="973" y="1830"/>
                    <a:pt x="988" y="1830"/>
                    <a:pt x="1005" y="1825"/>
                  </a:cubicBezTo>
                  <a:lnTo>
                    <a:pt x="1005" y="1825"/>
                  </a:lnTo>
                  <a:cubicBezTo>
                    <a:pt x="1008" y="1824"/>
                    <a:pt x="1011" y="1823"/>
                    <a:pt x="1013" y="1822"/>
                  </a:cubicBezTo>
                  <a:lnTo>
                    <a:pt x="1013" y="1822"/>
                  </a:lnTo>
                  <a:cubicBezTo>
                    <a:pt x="1026" y="1817"/>
                    <a:pt x="1037" y="1809"/>
                    <a:pt x="1046" y="1800"/>
                  </a:cubicBezTo>
                  <a:lnTo>
                    <a:pt x="1079" y="1768"/>
                  </a:lnTo>
                  <a:lnTo>
                    <a:pt x="1112" y="1734"/>
                  </a:lnTo>
                  <a:lnTo>
                    <a:pt x="1145" y="1702"/>
                  </a:lnTo>
                  <a:lnTo>
                    <a:pt x="1177" y="1669"/>
                  </a:lnTo>
                  <a:lnTo>
                    <a:pt x="1210" y="1636"/>
                  </a:lnTo>
                  <a:lnTo>
                    <a:pt x="1243" y="1604"/>
                  </a:lnTo>
                  <a:lnTo>
                    <a:pt x="1276" y="1570"/>
                  </a:lnTo>
                  <a:lnTo>
                    <a:pt x="1308" y="1538"/>
                  </a:lnTo>
                  <a:lnTo>
                    <a:pt x="1341" y="1505"/>
                  </a:lnTo>
                  <a:lnTo>
                    <a:pt x="1374" y="1472"/>
                  </a:lnTo>
                  <a:lnTo>
                    <a:pt x="1407" y="1440"/>
                  </a:lnTo>
                  <a:lnTo>
                    <a:pt x="1439" y="1406"/>
                  </a:lnTo>
                  <a:lnTo>
                    <a:pt x="1472" y="1374"/>
                  </a:lnTo>
                  <a:lnTo>
                    <a:pt x="1505" y="1341"/>
                  </a:lnTo>
                  <a:lnTo>
                    <a:pt x="1538" y="1309"/>
                  </a:lnTo>
                  <a:lnTo>
                    <a:pt x="1570" y="1276"/>
                  </a:lnTo>
                  <a:lnTo>
                    <a:pt x="1603" y="1243"/>
                  </a:lnTo>
                  <a:lnTo>
                    <a:pt x="1636" y="1210"/>
                  </a:lnTo>
                  <a:lnTo>
                    <a:pt x="1669" y="1178"/>
                  </a:lnTo>
                  <a:lnTo>
                    <a:pt x="1701" y="1145"/>
                  </a:lnTo>
                  <a:lnTo>
                    <a:pt x="1734" y="1112"/>
                  </a:lnTo>
                  <a:lnTo>
                    <a:pt x="1767" y="1079"/>
                  </a:lnTo>
                  <a:lnTo>
                    <a:pt x="1800" y="1047"/>
                  </a:lnTo>
                  <a:lnTo>
                    <a:pt x="1800" y="1047"/>
                  </a:lnTo>
                  <a:cubicBezTo>
                    <a:pt x="1811" y="1035"/>
                    <a:pt x="1819" y="1022"/>
                    <a:pt x="1824" y="1005"/>
                  </a:cubicBezTo>
                  <a:lnTo>
                    <a:pt x="1824" y="1005"/>
                  </a:lnTo>
                  <a:cubicBezTo>
                    <a:pt x="1830" y="989"/>
                    <a:pt x="1830" y="973"/>
                    <a:pt x="1824" y="956"/>
                  </a:cubicBezTo>
                  <a:lnTo>
                    <a:pt x="1824" y="956"/>
                  </a:lnTo>
                  <a:cubicBezTo>
                    <a:pt x="1819" y="939"/>
                    <a:pt x="1811" y="926"/>
                    <a:pt x="1800" y="915"/>
                  </a:cubicBezTo>
                  <a:lnTo>
                    <a:pt x="1767" y="882"/>
                  </a:lnTo>
                  <a:close/>
                  <a:moveTo>
                    <a:pt x="1734" y="718"/>
                  </a:moveTo>
                  <a:lnTo>
                    <a:pt x="1833" y="817"/>
                  </a:lnTo>
                  <a:lnTo>
                    <a:pt x="1865" y="850"/>
                  </a:lnTo>
                  <a:lnTo>
                    <a:pt x="1898" y="882"/>
                  </a:lnTo>
                  <a:lnTo>
                    <a:pt x="1931" y="915"/>
                  </a:lnTo>
                  <a:lnTo>
                    <a:pt x="1931" y="915"/>
                  </a:lnTo>
                  <a:cubicBezTo>
                    <a:pt x="1942" y="926"/>
                    <a:pt x="1950" y="939"/>
                    <a:pt x="1956" y="956"/>
                  </a:cubicBezTo>
                  <a:lnTo>
                    <a:pt x="1956" y="956"/>
                  </a:lnTo>
                  <a:cubicBezTo>
                    <a:pt x="1961" y="973"/>
                    <a:pt x="1961" y="989"/>
                    <a:pt x="1956" y="1005"/>
                  </a:cubicBezTo>
                  <a:lnTo>
                    <a:pt x="1956" y="1005"/>
                  </a:lnTo>
                  <a:cubicBezTo>
                    <a:pt x="1950" y="1022"/>
                    <a:pt x="1942" y="1035"/>
                    <a:pt x="1931" y="1047"/>
                  </a:cubicBezTo>
                  <a:lnTo>
                    <a:pt x="1833" y="1145"/>
                  </a:lnTo>
                  <a:lnTo>
                    <a:pt x="1800" y="1178"/>
                  </a:lnTo>
                  <a:lnTo>
                    <a:pt x="1767" y="1210"/>
                  </a:lnTo>
                  <a:lnTo>
                    <a:pt x="1669" y="1309"/>
                  </a:lnTo>
                  <a:lnTo>
                    <a:pt x="1636" y="1341"/>
                  </a:lnTo>
                  <a:lnTo>
                    <a:pt x="1603" y="1374"/>
                  </a:lnTo>
                  <a:lnTo>
                    <a:pt x="1505" y="1472"/>
                  </a:lnTo>
                  <a:lnTo>
                    <a:pt x="1472" y="1505"/>
                  </a:lnTo>
                  <a:lnTo>
                    <a:pt x="1439" y="1538"/>
                  </a:lnTo>
                  <a:lnTo>
                    <a:pt x="1341" y="1636"/>
                  </a:lnTo>
                  <a:lnTo>
                    <a:pt x="1308" y="1669"/>
                  </a:lnTo>
                  <a:lnTo>
                    <a:pt x="1276" y="1702"/>
                  </a:lnTo>
                  <a:lnTo>
                    <a:pt x="1177" y="1800"/>
                  </a:lnTo>
                  <a:lnTo>
                    <a:pt x="1145" y="1833"/>
                  </a:lnTo>
                  <a:lnTo>
                    <a:pt x="1112" y="1866"/>
                  </a:lnTo>
                  <a:lnTo>
                    <a:pt x="1046" y="1931"/>
                  </a:lnTo>
                  <a:lnTo>
                    <a:pt x="1046" y="1931"/>
                  </a:lnTo>
                  <a:cubicBezTo>
                    <a:pt x="1037" y="1940"/>
                    <a:pt x="1026" y="1948"/>
                    <a:pt x="1013" y="1953"/>
                  </a:cubicBezTo>
                  <a:lnTo>
                    <a:pt x="1013" y="1953"/>
                  </a:lnTo>
                  <a:cubicBezTo>
                    <a:pt x="1011" y="1954"/>
                    <a:pt x="1008" y="1955"/>
                    <a:pt x="1005" y="1956"/>
                  </a:cubicBezTo>
                  <a:lnTo>
                    <a:pt x="1005" y="1956"/>
                  </a:lnTo>
                  <a:cubicBezTo>
                    <a:pt x="988" y="1961"/>
                    <a:pt x="973" y="1961"/>
                    <a:pt x="956" y="1956"/>
                  </a:cubicBezTo>
                  <a:lnTo>
                    <a:pt x="956" y="1956"/>
                  </a:lnTo>
                  <a:cubicBezTo>
                    <a:pt x="940" y="1950"/>
                    <a:pt x="926" y="1942"/>
                    <a:pt x="915" y="1931"/>
                  </a:cubicBezTo>
                  <a:lnTo>
                    <a:pt x="30" y="1047"/>
                  </a:lnTo>
                  <a:lnTo>
                    <a:pt x="30" y="1047"/>
                  </a:lnTo>
                  <a:cubicBezTo>
                    <a:pt x="19" y="1035"/>
                    <a:pt x="11" y="1022"/>
                    <a:pt x="5" y="1005"/>
                  </a:cubicBezTo>
                  <a:lnTo>
                    <a:pt x="5" y="1005"/>
                  </a:lnTo>
                  <a:cubicBezTo>
                    <a:pt x="0" y="989"/>
                    <a:pt x="0" y="973"/>
                    <a:pt x="5" y="956"/>
                  </a:cubicBezTo>
                  <a:lnTo>
                    <a:pt x="5" y="956"/>
                  </a:lnTo>
                  <a:cubicBezTo>
                    <a:pt x="11" y="939"/>
                    <a:pt x="19" y="926"/>
                    <a:pt x="30" y="915"/>
                  </a:cubicBezTo>
                  <a:lnTo>
                    <a:pt x="63" y="882"/>
                  </a:lnTo>
                  <a:lnTo>
                    <a:pt x="96" y="850"/>
                  </a:lnTo>
                  <a:lnTo>
                    <a:pt x="128" y="817"/>
                  </a:lnTo>
                  <a:lnTo>
                    <a:pt x="162" y="784"/>
                  </a:lnTo>
                  <a:lnTo>
                    <a:pt x="194" y="751"/>
                  </a:lnTo>
                  <a:lnTo>
                    <a:pt x="227" y="718"/>
                  </a:lnTo>
                  <a:lnTo>
                    <a:pt x="260" y="686"/>
                  </a:lnTo>
                  <a:lnTo>
                    <a:pt x="292" y="653"/>
                  </a:lnTo>
                  <a:lnTo>
                    <a:pt x="325" y="620"/>
                  </a:lnTo>
                  <a:lnTo>
                    <a:pt x="358" y="587"/>
                  </a:lnTo>
                  <a:lnTo>
                    <a:pt x="391" y="554"/>
                  </a:lnTo>
                  <a:lnTo>
                    <a:pt x="424" y="522"/>
                  </a:lnTo>
                  <a:lnTo>
                    <a:pt x="456" y="489"/>
                  </a:lnTo>
                  <a:lnTo>
                    <a:pt x="489" y="456"/>
                  </a:lnTo>
                  <a:lnTo>
                    <a:pt x="521" y="423"/>
                  </a:lnTo>
                  <a:lnTo>
                    <a:pt x="554" y="390"/>
                  </a:lnTo>
                  <a:lnTo>
                    <a:pt x="587" y="358"/>
                  </a:lnTo>
                  <a:lnTo>
                    <a:pt x="620" y="325"/>
                  </a:lnTo>
                  <a:lnTo>
                    <a:pt x="653" y="292"/>
                  </a:lnTo>
                  <a:lnTo>
                    <a:pt x="685" y="259"/>
                  </a:lnTo>
                  <a:lnTo>
                    <a:pt x="718" y="227"/>
                  </a:lnTo>
                  <a:lnTo>
                    <a:pt x="751" y="194"/>
                  </a:lnTo>
                  <a:lnTo>
                    <a:pt x="784" y="161"/>
                  </a:lnTo>
                  <a:lnTo>
                    <a:pt x="817" y="128"/>
                  </a:lnTo>
                  <a:lnTo>
                    <a:pt x="849" y="96"/>
                  </a:lnTo>
                  <a:lnTo>
                    <a:pt x="882" y="63"/>
                  </a:lnTo>
                  <a:lnTo>
                    <a:pt x="915" y="30"/>
                  </a:lnTo>
                  <a:lnTo>
                    <a:pt x="915" y="30"/>
                  </a:lnTo>
                  <a:cubicBezTo>
                    <a:pt x="926" y="19"/>
                    <a:pt x="940" y="11"/>
                    <a:pt x="956" y="6"/>
                  </a:cubicBezTo>
                  <a:lnTo>
                    <a:pt x="956" y="6"/>
                  </a:lnTo>
                  <a:cubicBezTo>
                    <a:pt x="973" y="0"/>
                    <a:pt x="988" y="0"/>
                    <a:pt x="1005" y="6"/>
                  </a:cubicBezTo>
                  <a:lnTo>
                    <a:pt x="1005" y="6"/>
                  </a:lnTo>
                  <a:cubicBezTo>
                    <a:pt x="1008" y="6"/>
                    <a:pt x="1011" y="7"/>
                    <a:pt x="1013" y="9"/>
                  </a:cubicBezTo>
                  <a:lnTo>
                    <a:pt x="1013" y="9"/>
                  </a:lnTo>
                  <a:cubicBezTo>
                    <a:pt x="1026" y="14"/>
                    <a:pt x="1037" y="21"/>
                    <a:pt x="1046" y="30"/>
                  </a:cubicBezTo>
                  <a:lnTo>
                    <a:pt x="1079" y="63"/>
                  </a:lnTo>
                  <a:lnTo>
                    <a:pt x="1177" y="161"/>
                  </a:lnTo>
                  <a:lnTo>
                    <a:pt x="1210" y="194"/>
                  </a:lnTo>
                  <a:lnTo>
                    <a:pt x="1243" y="227"/>
                  </a:lnTo>
                  <a:lnTo>
                    <a:pt x="1341" y="325"/>
                  </a:lnTo>
                  <a:lnTo>
                    <a:pt x="1374" y="358"/>
                  </a:lnTo>
                  <a:lnTo>
                    <a:pt x="1407" y="390"/>
                  </a:lnTo>
                  <a:lnTo>
                    <a:pt x="1505" y="489"/>
                  </a:lnTo>
                  <a:lnTo>
                    <a:pt x="1538" y="522"/>
                  </a:lnTo>
                  <a:lnTo>
                    <a:pt x="1570" y="554"/>
                  </a:lnTo>
                  <a:lnTo>
                    <a:pt x="1669" y="653"/>
                  </a:lnTo>
                  <a:lnTo>
                    <a:pt x="1701" y="686"/>
                  </a:lnTo>
                  <a:lnTo>
                    <a:pt x="1734" y="7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>
                <a:solidFill>
                  <a:schemeClr val="accent6"/>
                </a:solidFill>
              </a:endParaRPr>
            </a:p>
          </p:txBody>
        </p:sp>
        <p:sp>
          <p:nvSpPr>
            <p:cNvPr id="607" name="Freeform 45">
              <a:extLst>
                <a:ext uri="{FF2B5EF4-FFF2-40B4-BE49-F238E27FC236}">
                  <a16:creationId xmlns="" xmlns:a16="http://schemas.microsoft.com/office/drawing/2014/main" id="{3C249E74-F7D0-1C4B-AE17-792BDADF1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00" y="2143125"/>
              <a:ext cx="247650" cy="136525"/>
            </a:xfrm>
            <a:custGeom>
              <a:avLst/>
              <a:gdLst>
                <a:gd name="T0" fmla="*/ 49 w 689"/>
                <a:gd name="T1" fmla="*/ 98 h 378"/>
                <a:gd name="T2" fmla="*/ 147 w 689"/>
                <a:gd name="T3" fmla="*/ 196 h 378"/>
                <a:gd name="T4" fmla="*/ 181 w 689"/>
                <a:gd name="T5" fmla="*/ 229 h 378"/>
                <a:gd name="T6" fmla="*/ 213 w 689"/>
                <a:gd name="T7" fmla="*/ 262 h 378"/>
                <a:gd name="T8" fmla="*/ 311 w 689"/>
                <a:gd name="T9" fmla="*/ 360 h 378"/>
                <a:gd name="T10" fmla="*/ 311 w 689"/>
                <a:gd name="T11" fmla="*/ 360 h 378"/>
                <a:gd name="T12" fmla="*/ 345 w 689"/>
                <a:gd name="T13" fmla="*/ 377 h 378"/>
                <a:gd name="T14" fmla="*/ 345 w 689"/>
                <a:gd name="T15" fmla="*/ 377 h 378"/>
                <a:gd name="T16" fmla="*/ 377 w 689"/>
                <a:gd name="T17" fmla="*/ 360 h 378"/>
                <a:gd name="T18" fmla="*/ 672 w 689"/>
                <a:gd name="T19" fmla="*/ 65 h 378"/>
                <a:gd name="T20" fmla="*/ 672 w 689"/>
                <a:gd name="T21" fmla="*/ 65 h 378"/>
                <a:gd name="T22" fmla="*/ 688 w 689"/>
                <a:gd name="T23" fmla="*/ 33 h 378"/>
                <a:gd name="T24" fmla="*/ 688 w 689"/>
                <a:gd name="T25" fmla="*/ 33 h 378"/>
                <a:gd name="T26" fmla="*/ 663 w 689"/>
                <a:gd name="T27" fmla="*/ 8 h 378"/>
                <a:gd name="T28" fmla="*/ 663 w 689"/>
                <a:gd name="T29" fmla="*/ 8 h 378"/>
                <a:gd name="T30" fmla="*/ 607 w 689"/>
                <a:gd name="T31" fmla="*/ 0 h 378"/>
                <a:gd name="T32" fmla="*/ 82 w 689"/>
                <a:gd name="T33" fmla="*/ 0 h 378"/>
                <a:gd name="T34" fmla="*/ 82 w 689"/>
                <a:gd name="T35" fmla="*/ 0 h 378"/>
                <a:gd name="T36" fmla="*/ 24 w 689"/>
                <a:gd name="T37" fmla="*/ 8 h 378"/>
                <a:gd name="T38" fmla="*/ 24 w 689"/>
                <a:gd name="T39" fmla="*/ 8 h 378"/>
                <a:gd name="T40" fmla="*/ 0 w 689"/>
                <a:gd name="T41" fmla="*/ 33 h 378"/>
                <a:gd name="T42" fmla="*/ 0 w 689"/>
                <a:gd name="T43" fmla="*/ 33 h 378"/>
                <a:gd name="T44" fmla="*/ 16 w 689"/>
                <a:gd name="T45" fmla="*/ 65 h 378"/>
                <a:gd name="T46" fmla="*/ 49 w 689"/>
                <a:gd name="T47" fmla="*/ 9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49" y="98"/>
                  </a:moveTo>
                  <a:lnTo>
                    <a:pt x="147" y="196"/>
                  </a:lnTo>
                  <a:lnTo>
                    <a:pt x="181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5" y="377"/>
                  </a:cubicBezTo>
                  <a:lnTo>
                    <a:pt x="345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3" y="8"/>
                  </a:cubicBezTo>
                  <a:lnTo>
                    <a:pt x="663" y="8"/>
                  </a:lnTo>
                  <a:cubicBezTo>
                    <a:pt x="648" y="3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6" y="65"/>
                  </a:cubicBezTo>
                  <a:lnTo>
                    <a:pt x="49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8" name="Freeform 46">
              <a:extLst>
                <a:ext uri="{FF2B5EF4-FFF2-40B4-BE49-F238E27FC236}">
                  <a16:creationId xmlns="" xmlns:a16="http://schemas.microsoft.com/office/drawing/2014/main" id="{EA0EF281-2733-1040-BAC1-7E20CE856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143125"/>
              <a:ext cx="247650" cy="136525"/>
            </a:xfrm>
            <a:custGeom>
              <a:avLst/>
              <a:gdLst>
                <a:gd name="T0" fmla="*/ 24 w 689"/>
                <a:gd name="T1" fmla="*/ 8 h 378"/>
                <a:gd name="T2" fmla="*/ 24 w 689"/>
                <a:gd name="T3" fmla="*/ 8 h 378"/>
                <a:gd name="T4" fmla="*/ 0 w 689"/>
                <a:gd name="T5" fmla="*/ 33 h 378"/>
                <a:gd name="T6" fmla="*/ 0 w 689"/>
                <a:gd name="T7" fmla="*/ 33 h 378"/>
                <a:gd name="T8" fmla="*/ 16 w 689"/>
                <a:gd name="T9" fmla="*/ 65 h 378"/>
                <a:gd name="T10" fmla="*/ 49 w 689"/>
                <a:gd name="T11" fmla="*/ 98 h 378"/>
                <a:gd name="T12" fmla="*/ 147 w 689"/>
                <a:gd name="T13" fmla="*/ 196 h 378"/>
                <a:gd name="T14" fmla="*/ 180 w 689"/>
                <a:gd name="T15" fmla="*/ 229 h 378"/>
                <a:gd name="T16" fmla="*/ 213 w 689"/>
                <a:gd name="T17" fmla="*/ 262 h 378"/>
                <a:gd name="T18" fmla="*/ 311 w 689"/>
                <a:gd name="T19" fmla="*/ 360 h 378"/>
                <a:gd name="T20" fmla="*/ 311 w 689"/>
                <a:gd name="T21" fmla="*/ 360 h 378"/>
                <a:gd name="T22" fmla="*/ 344 w 689"/>
                <a:gd name="T23" fmla="*/ 377 h 378"/>
                <a:gd name="T24" fmla="*/ 344 w 689"/>
                <a:gd name="T25" fmla="*/ 377 h 378"/>
                <a:gd name="T26" fmla="*/ 377 w 689"/>
                <a:gd name="T27" fmla="*/ 360 h 378"/>
                <a:gd name="T28" fmla="*/ 672 w 689"/>
                <a:gd name="T29" fmla="*/ 65 h 378"/>
                <a:gd name="T30" fmla="*/ 672 w 689"/>
                <a:gd name="T31" fmla="*/ 65 h 378"/>
                <a:gd name="T32" fmla="*/ 688 w 689"/>
                <a:gd name="T33" fmla="*/ 33 h 378"/>
                <a:gd name="T34" fmla="*/ 688 w 689"/>
                <a:gd name="T35" fmla="*/ 33 h 378"/>
                <a:gd name="T36" fmla="*/ 663 w 689"/>
                <a:gd name="T37" fmla="*/ 8 h 378"/>
                <a:gd name="T38" fmla="*/ 663 w 689"/>
                <a:gd name="T39" fmla="*/ 8 h 378"/>
                <a:gd name="T40" fmla="*/ 606 w 689"/>
                <a:gd name="T41" fmla="*/ 0 h 378"/>
                <a:gd name="T42" fmla="*/ 82 w 689"/>
                <a:gd name="T43" fmla="*/ 0 h 378"/>
                <a:gd name="T44" fmla="*/ 82 w 689"/>
                <a:gd name="T45" fmla="*/ 0 h 378"/>
                <a:gd name="T46" fmla="*/ 24 w 689"/>
                <a:gd name="T47" fmla="*/ 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24" y="8"/>
                  </a:move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6" y="65"/>
                  </a:cubicBezTo>
                  <a:lnTo>
                    <a:pt x="49" y="98"/>
                  </a:lnTo>
                  <a:lnTo>
                    <a:pt x="147" y="196"/>
                  </a:lnTo>
                  <a:lnTo>
                    <a:pt x="180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4" y="377"/>
                  </a:cubicBezTo>
                  <a:lnTo>
                    <a:pt x="344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3" y="8"/>
                  </a:cubicBezTo>
                  <a:lnTo>
                    <a:pt x="663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9" name="Freeform 50">
              <a:extLst>
                <a:ext uri="{FF2B5EF4-FFF2-40B4-BE49-F238E27FC236}">
                  <a16:creationId xmlns="" xmlns:a16="http://schemas.microsoft.com/office/drawing/2014/main" id="{431296B8-4176-5A46-BA2D-A52A91F1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788" y="2260600"/>
              <a:ext cx="328612" cy="328613"/>
            </a:xfrm>
            <a:custGeom>
              <a:avLst/>
              <a:gdLst>
                <a:gd name="T0" fmla="*/ 775 w 913"/>
                <a:gd name="T1" fmla="*/ 432 h 914"/>
                <a:gd name="T2" fmla="*/ 718 w 913"/>
                <a:gd name="T3" fmla="*/ 358 h 914"/>
                <a:gd name="T4" fmla="*/ 652 w 913"/>
                <a:gd name="T5" fmla="*/ 293 h 914"/>
                <a:gd name="T6" fmla="*/ 521 w 913"/>
                <a:gd name="T7" fmla="*/ 162 h 914"/>
                <a:gd name="T8" fmla="*/ 488 w 913"/>
                <a:gd name="T9" fmla="*/ 140 h 914"/>
                <a:gd name="T10" fmla="*/ 480 w 913"/>
                <a:gd name="T11" fmla="*/ 137 h 914"/>
                <a:gd name="T12" fmla="*/ 431 w 913"/>
                <a:gd name="T13" fmla="*/ 137 h 914"/>
                <a:gd name="T14" fmla="*/ 390 w 913"/>
                <a:gd name="T15" fmla="*/ 162 h 914"/>
                <a:gd name="T16" fmla="*/ 324 w 913"/>
                <a:gd name="T17" fmla="*/ 227 h 914"/>
                <a:gd name="T18" fmla="*/ 259 w 913"/>
                <a:gd name="T19" fmla="*/ 293 h 914"/>
                <a:gd name="T20" fmla="*/ 193 w 913"/>
                <a:gd name="T21" fmla="*/ 358 h 914"/>
                <a:gd name="T22" fmla="*/ 160 w 913"/>
                <a:gd name="T23" fmla="*/ 391 h 914"/>
                <a:gd name="T24" fmla="*/ 136 w 913"/>
                <a:gd name="T25" fmla="*/ 432 h 914"/>
                <a:gd name="T26" fmla="*/ 136 w 913"/>
                <a:gd name="T27" fmla="*/ 481 h 914"/>
                <a:gd name="T28" fmla="*/ 390 w 913"/>
                <a:gd name="T29" fmla="*/ 752 h 914"/>
                <a:gd name="T30" fmla="*/ 431 w 913"/>
                <a:gd name="T31" fmla="*/ 776 h 914"/>
                <a:gd name="T32" fmla="*/ 480 w 913"/>
                <a:gd name="T33" fmla="*/ 776 h 914"/>
                <a:gd name="T34" fmla="*/ 488 w 913"/>
                <a:gd name="T35" fmla="*/ 773 h 914"/>
                <a:gd name="T36" fmla="*/ 521 w 913"/>
                <a:gd name="T37" fmla="*/ 752 h 914"/>
                <a:gd name="T38" fmla="*/ 620 w 913"/>
                <a:gd name="T39" fmla="*/ 654 h 914"/>
                <a:gd name="T40" fmla="*/ 751 w 913"/>
                <a:gd name="T41" fmla="*/ 523 h 914"/>
                <a:gd name="T42" fmla="*/ 775 w 913"/>
                <a:gd name="T43" fmla="*/ 481 h 914"/>
                <a:gd name="T44" fmla="*/ 775 w 913"/>
                <a:gd name="T45" fmla="*/ 432 h 914"/>
                <a:gd name="T46" fmla="*/ 906 w 913"/>
                <a:gd name="T47" fmla="*/ 432 h 914"/>
                <a:gd name="T48" fmla="*/ 906 w 913"/>
                <a:gd name="T49" fmla="*/ 481 h 914"/>
                <a:gd name="T50" fmla="*/ 849 w 913"/>
                <a:gd name="T51" fmla="*/ 555 h 914"/>
                <a:gd name="T52" fmla="*/ 718 w 913"/>
                <a:gd name="T53" fmla="*/ 686 h 914"/>
                <a:gd name="T54" fmla="*/ 652 w 913"/>
                <a:gd name="T55" fmla="*/ 752 h 914"/>
                <a:gd name="T56" fmla="*/ 521 w 913"/>
                <a:gd name="T57" fmla="*/ 882 h 914"/>
                <a:gd name="T58" fmla="*/ 488 w 913"/>
                <a:gd name="T59" fmla="*/ 904 h 914"/>
                <a:gd name="T60" fmla="*/ 480 w 913"/>
                <a:gd name="T61" fmla="*/ 907 h 914"/>
                <a:gd name="T62" fmla="*/ 431 w 913"/>
                <a:gd name="T63" fmla="*/ 907 h 914"/>
                <a:gd name="T64" fmla="*/ 390 w 913"/>
                <a:gd name="T65" fmla="*/ 882 h 914"/>
                <a:gd name="T66" fmla="*/ 324 w 913"/>
                <a:gd name="T67" fmla="*/ 817 h 914"/>
                <a:gd name="T68" fmla="*/ 259 w 913"/>
                <a:gd name="T69" fmla="*/ 752 h 914"/>
                <a:gd name="T70" fmla="*/ 193 w 913"/>
                <a:gd name="T71" fmla="*/ 686 h 914"/>
                <a:gd name="T72" fmla="*/ 128 w 913"/>
                <a:gd name="T73" fmla="*/ 621 h 914"/>
                <a:gd name="T74" fmla="*/ 62 w 913"/>
                <a:gd name="T75" fmla="*/ 555 h 914"/>
                <a:gd name="T76" fmla="*/ 29 w 913"/>
                <a:gd name="T77" fmla="*/ 523 h 914"/>
                <a:gd name="T78" fmla="*/ 5 w 913"/>
                <a:gd name="T79" fmla="*/ 481 h 914"/>
                <a:gd name="T80" fmla="*/ 5 w 913"/>
                <a:gd name="T81" fmla="*/ 432 h 914"/>
                <a:gd name="T82" fmla="*/ 62 w 913"/>
                <a:gd name="T83" fmla="*/ 358 h 914"/>
                <a:gd name="T84" fmla="*/ 193 w 913"/>
                <a:gd name="T85" fmla="*/ 227 h 914"/>
                <a:gd name="T86" fmla="*/ 324 w 913"/>
                <a:gd name="T87" fmla="*/ 96 h 914"/>
                <a:gd name="T88" fmla="*/ 390 w 913"/>
                <a:gd name="T89" fmla="*/ 30 h 914"/>
                <a:gd name="T90" fmla="*/ 431 w 913"/>
                <a:gd name="T91" fmla="*/ 6 h 914"/>
                <a:gd name="T92" fmla="*/ 480 w 913"/>
                <a:gd name="T93" fmla="*/ 6 h 914"/>
                <a:gd name="T94" fmla="*/ 488 w 913"/>
                <a:gd name="T95" fmla="*/ 9 h 914"/>
                <a:gd name="T96" fmla="*/ 521 w 913"/>
                <a:gd name="T97" fmla="*/ 30 h 914"/>
                <a:gd name="T98" fmla="*/ 587 w 913"/>
                <a:gd name="T99" fmla="*/ 96 h 914"/>
                <a:gd name="T100" fmla="*/ 652 w 913"/>
                <a:gd name="T101" fmla="*/ 162 h 914"/>
                <a:gd name="T102" fmla="*/ 718 w 913"/>
                <a:gd name="T103" fmla="*/ 227 h 914"/>
                <a:gd name="T104" fmla="*/ 783 w 913"/>
                <a:gd name="T105" fmla="*/ 293 h 914"/>
                <a:gd name="T106" fmla="*/ 849 w 913"/>
                <a:gd name="T107" fmla="*/ 358 h 914"/>
                <a:gd name="T108" fmla="*/ 882 w 913"/>
                <a:gd name="T109" fmla="*/ 391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3" h="914">
                  <a:moveTo>
                    <a:pt x="775" y="432"/>
                  </a:moveTo>
                  <a:lnTo>
                    <a:pt x="775" y="432"/>
                  </a:lnTo>
                  <a:cubicBezTo>
                    <a:pt x="770" y="415"/>
                    <a:pt x="761" y="402"/>
                    <a:pt x="751" y="391"/>
                  </a:cubicBezTo>
                  <a:lnTo>
                    <a:pt x="718" y="358"/>
                  </a:lnTo>
                  <a:lnTo>
                    <a:pt x="685" y="326"/>
                  </a:lnTo>
                  <a:lnTo>
                    <a:pt x="652" y="293"/>
                  </a:lnTo>
                  <a:lnTo>
                    <a:pt x="554" y="194"/>
                  </a:lnTo>
                  <a:lnTo>
                    <a:pt x="521" y="162"/>
                  </a:lnTo>
                  <a:lnTo>
                    <a:pt x="521" y="162"/>
                  </a:lnTo>
                  <a:cubicBezTo>
                    <a:pt x="512" y="152"/>
                    <a:pt x="501" y="146"/>
                    <a:pt x="488" y="140"/>
                  </a:cubicBezTo>
                  <a:lnTo>
                    <a:pt x="488" y="140"/>
                  </a:lnTo>
                  <a:cubicBezTo>
                    <a:pt x="486" y="139"/>
                    <a:pt x="483" y="138"/>
                    <a:pt x="480" y="137"/>
                  </a:cubicBezTo>
                  <a:lnTo>
                    <a:pt x="480" y="137"/>
                  </a:lnTo>
                  <a:cubicBezTo>
                    <a:pt x="463" y="132"/>
                    <a:pt x="448" y="132"/>
                    <a:pt x="431" y="137"/>
                  </a:cubicBezTo>
                  <a:lnTo>
                    <a:pt x="431" y="137"/>
                  </a:lnTo>
                  <a:cubicBezTo>
                    <a:pt x="415" y="142"/>
                    <a:pt x="401" y="151"/>
                    <a:pt x="390" y="162"/>
                  </a:cubicBezTo>
                  <a:lnTo>
                    <a:pt x="357" y="194"/>
                  </a:lnTo>
                  <a:lnTo>
                    <a:pt x="324" y="227"/>
                  </a:lnTo>
                  <a:lnTo>
                    <a:pt x="292" y="260"/>
                  </a:lnTo>
                  <a:lnTo>
                    <a:pt x="259" y="293"/>
                  </a:lnTo>
                  <a:lnTo>
                    <a:pt x="226" y="326"/>
                  </a:lnTo>
                  <a:lnTo>
                    <a:pt x="193" y="358"/>
                  </a:lnTo>
                  <a:lnTo>
                    <a:pt x="160" y="391"/>
                  </a:lnTo>
                  <a:lnTo>
                    <a:pt x="160" y="391"/>
                  </a:lnTo>
                  <a:cubicBezTo>
                    <a:pt x="150" y="402"/>
                    <a:pt x="142" y="415"/>
                    <a:pt x="136" y="432"/>
                  </a:cubicBezTo>
                  <a:lnTo>
                    <a:pt x="136" y="432"/>
                  </a:lnTo>
                  <a:cubicBezTo>
                    <a:pt x="131" y="449"/>
                    <a:pt x="131" y="465"/>
                    <a:pt x="136" y="481"/>
                  </a:cubicBezTo>
                  <a:lnTo>
                    <a:pt x="136" y="481"/>
                  </a:lnTo>
                  <a:cubicBezTo>
                    <a:pt x="142" y="498"/>
                    <a:pt x="150" y="511"/>
                    <a:pt x="160" y="523"/>
                  </a:cubicBezTo>
                  <a:lnTo>
                    <a:pt x="390" y="752"/>
                  </a:lnTo>
                  <a:lnTo>
                    <a:pt x="390" y="752"/>
                  </a:lnTo>
                  <a:cubicBezTo>
                    <a:pt x="401" y="763"/>
                    <a:pt x="415" y="771"/>
                    <a:pt x="431" y="776"/>
                  </a:cubicBezTo>
                  <a:lnTo>
                    <a:pt x="431" y="776"/>
                  </a:lnTo>
                  <a:cubicBezTo>
                    <a:pt x="448" y="782"/>
                    <a:pt x="463" y="782"/>
                    <a:pt x="480" y="776"/>
                  </a:cubicBezTo>
                  <a:lnTo>
                    <a:pt x="480" y="776"/>
                  </a:lnTo>
                  <a:cubicBezTo>
                    <a:pt x="483" y="776"/>
                    <a:pt x="486" y="775"/>
                    <a:pt x="488" y="773"/>
                  </a:cubicBezTo>
                  <a:lnTo>
                    <a:pt x="488" y="773"/>
                  </a:lnTo>
                  <a:cubicBezTo>
                    <a:pt x="501" y="768"/>
                    <a:pt x="512" y="761"/>
                    <a:pt x="521" y="752"/>
                  </a:cubicBezTo>
                  <a:lnTo>
                    <a:pt x="587" y="686"/>
                  </a:lnTo>
                  <a:lnTo>
                    <a:pt x="620" y="654"/>
                  </a:lnTo>
                  <a:lnTo>
                    <a:pt x="652" y="621"/>
                  </a:lnTo>
                  <a:lnTo>
                    <a:pt x="751" y="523"/>
                  </a:lnTo>
                  <a:lnTo>
                    <a:pt x="751" y="523"/>
                  </a:lnTo>
                  <a:cubicBezTo>
                    <a:pt x="761" y="511"/>
                    <a:pt x="770" y="498"/>
                    <a:pt x="775" y="481"/>
                  </a:cubicBezTo>
                  <a:lnTo>
                    <a:pt x="775" y="481"/>
                  </a:lnTo>
                  <a:cubicBezTo>
                    <a:pt x="781" y="465"/>
                    <a:pt x="781" y="449"/>
                    <a:pt x="775" y="432"/>
                  </a:cubicBezTo>
                  <a:close/>
                  <a:moveTo>
                    <a:pt x="906" y="432"/>
                  </a:moveTo>
                  <a:lnTo>
                    <a:pt x="906" y="432"/>
                  </a:lnTo>
                  <a:cubicBezTo>
                    <a:pt x="912" y="449"/>
                    <a:pt x="912" y="465"/>
                    <a:pt x="906" y="481"/>
                  </a:cubicBezTo>
                  <a:lnTo>
                    <a:pt x="906" y="481"/>
                  </a:lnTo>
                  <a:cubicBezTo>
                    <a:pt x="901" y="498"/>
                    <a:pt x="893" y="511"/>
                    <a:pt x="882" y="523"/>
                  </a:cubicBezTo>
                  <a:lnTo>
                    <a:pt x="849" y="555"/>
                  </a:lnTo>
                  <a:lnTo>
                    <a:pt x="816" y="588"/>
                  </a:lnTo>
                  <a:lnTo>
                    <a:pt x="718" y="686"/>
                  </a:lnTo>
                  <a:lnTo>
                    <a:pt x="685" y="719"/>
                  </a:lnTo>
                  <a:lnTo>
                    <a:pt x="652" y="752"/>
                  </a:lnTo>
                  <a:lnTo>
                    <a:pt x="554" y="850"/>
                  </a:lnTo>
                  <a:lnTo>
                    <a:pt x="521" y="882"/>
                  </a:lnTo>
                  <a:lnTo>
                    <a:pt x="521" y="882"/>
                  </a:lnTo>
                  <a:cubicBezTo>
                    <a:pt x="512" y="892"/>
                    <a:pt x="501" y="899"/>
                    <a:pt x="488" y="904"/>
                  </a:cubicBezTo>
                  <a:lnTo>
                    <a:pt x="488" y="904"/>
                  </a:lnTo>
                  <a:cubicBezTo>
                    <a:pt x="486" y="906"/>
                    <a:pt x="483" y="907"/>
                    <a:pt x="480" y="907"/>
                  </a:cubicBezTo>
                  <a:lnTo>
                    <a:pt x="480" y="907"/>
                  </a:lnTo>
                  <a:cubicBezTo>
                    <a:pt x="463" y="913"/>
                    <a:pt x="448" y="913"/>
                    <a:pt x="431" y="907"/>
                  </a:cubicBezTo>
                  <a:lnTo>
                    <a:pt x="431" y="907"/>
                  </a:lnTo>
                  <a:cubicBezTo>
                    <a:pt x="415" y="902"/>
                    <a:pt x="401" y="894"/>
                    <a:pt x="390" y="882"/>
                  </a:cubicBezTo>
                  <a:lnTo>
                    <a:pt x="357" y="850"/>
                  </a:lnTo>
                  <a:lnTo>
                    <a:pt x="324" y="817"/>
                  </a:lnTo>
                  <a:lnTo>
                    <a:pt x="292" y="785"/>
                  </a:lnTo>
                  <a:lnTo>
                    <a:pt x="259" y="752"/>
                  </a:lnTo>
                  <a:lnTo>
                    <a:pt x="226" y="719"/>
                  </a:lnTo>
                  <a:lnTo>
                    <a:pt x="193" y="686"/>
                  </a:lnTo>
                  <a:lnTo>
                    <a:pt x="160" y="654"/>
                  </a:lnTo>
                  <a:lnTo>
                    <a:pt x="128" y="621"/>
                  </a:lnTo>
                  <a:lnTo>
                    <a:pt x="95" y="588"/>
                  </a:lnTo>
                  <a:lnTo>
                    <a:pt x="62" y="555"/>
                  </a:lnTo>
                  <a:lnTo>
                    <a:pt x="29" y="523"/>
                  </a:lnTo>
                  <a:lnTo>
                    <a:pt x="29" y="523"/>
                  </a:lnTo>
                  <a:cubicBezTo>
                    <a:pt x="18" y="511"/>
                    <a:pt x="11" y="498"/>
                    <a:pt x="5" y="481"/>
                  </a:cubicBezTo>
                  <a:lnTo>
                    <a:pt x="5" y="481"/>
                  </a:lnTo>
                  <a:cubicBezTo>
                    <a:pt x="0" y="465"/>
                    <a:pt x="0" y="449"/>
                    <a:pt x="5" y="432"/>
                  </a:cubicBezTo>
                  <a:lnTo>
                    <a:pt x="5" y="432"/>
                  </a:lnTo>
                  <a:cubicBezTo>
                    <a:pt x="11" y="415"/>
                    <a:pt x="18" y="402"/>
                    <a:pt x="29" y="391"/>
                  </a:cubicBezTo>
                  <a:lnTo>
                    <a:pt x="62" y="358"/>
                  </a:lnTo>
                  <a:lnTo>
                    <a:pt x="160" y="260"/>
                  </a:lnTo>
                  <a:lnTo>
                    <a:pt x="193" y="227"/>
                  </a:lnTo>
                  <a:lnTo>
                    <a:pt x="226" y="194"/>
                  </a:lnTo>
                  <a:lnTo>
                    <a:pt x="324" y="96"/>
                  </a:lnTo>
                  <a:lnTo>
                    <a:pt x="357" y="63"/>
                  </a:lnTo>
                  <a:lnTo>
                    <a:pt x="390" y="30"/>
                  </a:lnTo>
                  <a:lnTo>
                    <a:pt x="390" y="30"/>
                  </a:lnTo>
                  <a:cubicBezTo>
                    <a:pt x="401" y="20"/>
                    <a:pt x="415" y="11"/>
                    <a:pt x="431" y="6"/>
                  </a:cubicBezTo>
                  <a:lnTo>
                    <a:pt x="431" y="6"/>
                  </a:lnTo>
                  <a:cubicBezTo>
                    <a:pt x="448" y="0"/>
                    <a:pt x="463" y="0"/>
                    <a:pt x="480" y="6"/>
                  </a:cubicBezTo>
                  <a:lnTo>
                    <a:pt x="480" y="6"/>
                  </a:lnTo>
                  <a:cubicBezTo>
                    <a:pt x="483" y="7"/>
                    <a:pt x="486" y="8"/>
                    <a:pt x="488" y="9"/>
                  </a:cubicBezTo>
                  <a:lnTo>
                    <a:pt x="488" y="9"/>
                  </a:lnTo>
                  <a:cubicBezTo>
                    <a:pt x="501" y="15"/>
                    <a:pt x="512" y="21"/>
                    <a:pt x="521" y="30"/>
                  </a:cubicBezTo>
                  <a:lnTo>
                    <a:pt x="554" y="63"/>
                  </a:lnTo>
                  <a:lnTo>
                    <a:pt x="587" y="96"/>
                  </a:lnTo>
                  <a:lnTo>
                    <a:pt x="620" y="129"/>
                  </a:lnTo>
                  <a:lnTo>
                    <a:pt x="652" y="162"/>
                  </a:lnTo>
                  <a:lnTo>
                    <a:pt x="685" y="194"/>
                  </a:lnTo>
                  <a:lnTo>
                    <a:pt x="718" y="227"/>
                  </a:lnTo>
                  <a:lnTo>
                    <a:pt x="751" y="260"/>
                  </a:lnTo>
                  <a:lnTo>
                    <a:pt x="783" y="293"/>
                  </a:lnTo>
                  <a:lnTo>
                    <a:pt x="816" y="326"/>
                  </a:lnTo>
                  <a:lnTo>
                    <a:pt x="849" y="358"/>
                  </a:lnTo>
                  <a:lnTo>
                    <a:pt x="882" y="391"/>
                  </a:lnTo>
                  <a:lnTo>
                    <a:pt x="882" y="391"/>
                  </a:lnTo>
                  <a:cubicBezTo>
                    <a:pt x="893" y="402"/>
                    <a:pt x="901" y="415"/>
                    <a:pt x="906" y="4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0" name="Freeform 51">
              <a:extLst>
                <a:ext uri="{FF2B5EF4-FFF2-40B4-BE49-F238E27FC236}">
                  <a16:creationId xmlns="" xmlns:a16="http://schemas.microsoft.com/office/drawing/2014/main" id="{F90E3361-5D56-F142-A143-5D814C4F6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913" y="2284413"/>
              <a:ext cx="247650" cy="284162"/>
            </a:xfrm>
            <a:custGeom>
              <a:avLst/>
              <a:gdLst>
                <a:gd name="T0" fmla="*/ 664 w 689"/>
                <a:gd name="T1" fmla="*/ 778 h 788"/>
                <a:gd name="T2" fmla="*/ 664 w 689"/>
                <a:gd name="T3" fmla="*/ 778 h 788"/>
                <a:gd name="T4" fmla="*/ 688 w 689"/>
                <a:gd name="T5" fmla="*/ 754 h 788"/>
                <a:gd name="T6" fmla="*/ 688 w 689"/>
                <a:gd name="T7" fmla="*/ 754 h 788"/>
                <a:gd name="T8" fmla="*/ 672 w 689"/>
                <a:gd name="T9" fmla="*/ 722 h 788"/>
                <a:gd name="T10" fmla="*/ 639 w 689"/>
                <a:gd name="T11" fmla="*/ 689 h 788"/>
                <a:gd name="T12" fmla="*/ 606 w 689"/>
                <a:gd name="T13" fmla="*/ 656 h 788"/>
                <a:gd name="T14" fmla="*/ 574 w 689"/>
                <a:gd name="T15" fmla="*/ 623 h 788"/>
                <a:gd name="T16" fmla="*/ 540 w 689"/>
                <a:gd name="T17" fmla="*/ 591 h 788"/>
                <a:gd name="T18" fmla="*/ 508 w 689"/>
                <a:gd name="T19" fmla="*/ 558 h 788"/>
                <a:gd name="T20" fmla="*/ 475 w 689"/>
                <a:gd name="T21" fmla="*/ 525 h 788"/>
                <a:gd name="T22" fmla="*/ 442 w 689"/>
                <a:gd name="T23" fmla="*/ 492 h 788"/>
                <a:gd name="T24" fmla="*/ 409 w 689"/>
                <a:gd name="T25" fmla="*/ 460 h 788"/>
                <a:gd name="T26" fmla="*/ 409 w 689"/>
                <a:gd name="T27" fmla="*/ 460 h 788"/>
                <a:gd name="T28" fmla="*/ 384 w 689"/>
                <a:gd name="T29" fmla="*/ 418 h 788"/>
                <a:gd name="T30" fmla="*/ 384 w 689"/>
                <a:gd name="T31" fmla="*/ 418 h 788"/>
                <a:gd name="T32" fmla="*/ 384 w 689"/>
                <a:gd name="T33" fmla="*/ 369 h 788"/>
                <a:gd name="T34" fmla="*/ 384 w 689"/>
                <a:gd name="T35" fmla="*/ 369 h 788"/>
                <a:gd name="T36" fmla="*/ 409 w 689"/>
                <a:gd name="T37" fmla="*/ 328 h 788"/>
                <a:gd name="T38" fmla="*/ 672 w 689"/>
                <a:gd name="T39" fmla="*/ 66 h 788"/>
                <a:gd name="T40" fmla="*/ 672 w 689"/>
                <a:gd name="T41" fmla="*/ 66 h 788"/>
                <a:gd name="T42" fmla="*/ 688 w 689"/>
                <a:gd name="T43" fmla="*/ 33 h 788"/>
                <a:gd name="T44" fmla="*/ 688 w 689"/>
                <a:gd name="T45" fmla="*/ 33 h 788"/>
                <a:gd name="T46" fmla="*/ 664 w 689"/>
                <a:gd name="T47" fmla="*/ 8 h 788"/>
                <a:gd name="T48" fmla="*/ 664 w 689"/>
                <a:gd name="T49" fmla="*/ 8 h 788"/>
                <a:gd name="T50" fmla="*/ 606 w 689"/>
                <a:gd name="T51" fmla="*/ 0 h 788"/>
                <a:gd name="T52" fmla="*/ 81 w 689"/>
                <a:gd name="T53" fmla="*/ 0 h 788"/>
                <a:gd name="T54" fmla="*/ 81 w 689"/>
                <a:gd name="T55" fmla="*/ 0 h 788"/>
                <a:gd name="T56" fmla="*/ 24 w 689"/>
                <a:gd name="T57" fmla="*/ 8 h 788"/>
                <a:gd name="T58" fmla="*/ 24 w 689"/>
                <a:gd name="T59" fmla="*/ 8 h 788"/>
                <a:gd name="T60" fmla="*/ 0 w 689"/>
                <a:gd name="T61" fmla="*/ 33 h 788"/>
                <a:gd name="T62" fmla="*/ 0 w 689"/>
                <a:gd name="T63" fmla="*/ 33 h 788"/>
                <a:gd name="T64" fmla="*/ 16 w 689"/>
                <a:gd name="T65" fmla="*/ 66 h 788"/>
                <a:gd name="T66" fmla="*/ 49 w 689"/>
                <a:gd name="T67" fmla="*/ 99 h 788"/>
                <a:gd name="T68" fmla="*/ 81 w 689"/>
                <a:gd name="T69" fmla="*/ 131 h 788"/>
                <a:gd name="T70" fmla="*/ 114 w 689"/>
                <a:gd name="T71" fmla="*/ 164 h 788"/>
                <a:gd name="T72" fmla="*/ 147 w 689"/>
                <a:gd name="T73" fmla="*/ 197 h 788"/>
                <a:gd name="T74" fmla="*/ 180 w 689"/>
                <a:gd name="T75" fmla="*/ 230 h 788"/>
                <a:gd name="T76" fmla="*/ 212 w 689"/>
                <a:gd name="T77" fmla="*/ 263 h 788"/>
                <a:gd name="T78" fmla="*/ 245 w 689"/>
                <a:gd name="T79" fmla="*/ 296 h 788"/>
                <a:gd name="T80" fmla="*/ 278 w 689"/>
                <a:gd name="T81" fmla="*/ 328 h 788"/>
                <a:gd name="T82" fmla="*/ 278 w 689"/>
                <a:gd name="T83" fmla="*/ 328 h 788"/>
                <a:gd name="T84" fmla="*/ 303 w 689"/>
                <a:gd name="T85" fmla="*/ 369 h 788"/>
                <a:gd name="T86" fmla="*/ 303 w 689"/>
                <a:gd name="T87" fmla="*/ 369 h 788"/>
                <a:gd name="T88" fmla="*/ 303 w 689"/>
                <a:gd name="T89" fmla="*/ 418 h 788"/>
                <a:gd name="T90" fmla="*/ 303 w 689"/>
                <a:gd name="T91" fmla="*/ 418 h 788"/>
                <a:gd name="T92" fmla="*/ 278 w 689"/>
                <a:gd name="T93" fmla="*/ 460 h 788"/>
                <a:gd name="T94" fmla="*/ 16 w 689"/>
                <a:gd name="T95" fmla="*/ 722 h 788"/>
                <a:gd name="T96" fmla="*/ 16 w 689"/>
                <a:gd name="T97" fmla="*/ 722 h 788"/>
                <a:gd name="T98" fmla="*/ 0 w 689"/>
                <a:gd name="T99" fmla="*/ 754 h 788"/>
                <a:gd name="T100" fmla="*/ 0 w 689"/>
                <a:gd name="T101" fmla="*/ 754 h 788"/>
                <a:gd name="T102" fmla="*/ 24 w 689"/>
                <a:gd name="T103" fmla="*/ 778 h 788"/>
                <a:gd name="T104" fmla="*/ 24 w 689"/>
                <a:gd name="T105" fmla="*/ 778 h 788"/>
                <a:gd name="T106" fmla="*/ 81 w 689"/>
                <a:gd name="T107" fmla="*/ 787 h 788"/>
                <a:gd name="T108" fmla="*/ 606 w 689"/>
                <a:gd name="T109" fmla="*/ 787 h 788"/>
                <a:gd name="T110" fmla="*/ 606 w 689"/>
                <a:gd name="T111" fmla="*/ 787 h 788"/>
                <a:gd name="T112" fmla="*/ 664 w 689"/>
                <a:gd name="T113" fmla="*/ 77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788">
                  <a:moveTo>
                    <a:pt x="664" y="778"/>
                  </a:moveTo>
                  <a:lnTo>
                    <a:pt x="664" y="778"/>
                  </a:lnTo>
                  <a:cubicBezTo>
                    <a:pt x="679" y="773"/>
                    <a:pt x="688" y="765"/>
                    <a:pt x="688" y="754"/>
                  </a:cubicBezTo>
                  <a:lnTo>
                    <a:pt x="688" y="754"/>
                  </a:lnTo>
                  <a:cubicBezTo>
                    <a:pt x="688" y="743"/>
                    <a:pt x="682" y="732"/>
                    <a:pt x="672" y="722"/>
                  </a:cubicBezTo>
                  <a:lnTo>
                    <a:pt x="639" y="689"/>
                  </a:lnTo>
                  <a:lnTo>
                    <a:pt x="606" y="656"/>
                  </a:lnTo>
                  <a:lnTo>
                    <a:pt x="574" y="623"/>
                  </a:lnTo>
                  <a:lnTo>
                    <a:pt x="540" y="591"/>
                  </a:lnTo>
                  <a:lnTo>
                    <a:pt x="508" y="558"/>
                  </a:lnTo>
                  <a:lnTo>
                    <a:pt x="475" y="525"/>
                  </a:lnTo>
                  <a:lnTo>
                    <a:pt x="442" y="492"/>
                  </a:lnTo>
                  <a:lnTo>
                    <a:pt x="409" y="460"/>
                  </a:lnTo>
                  <a:lnTo>
                    <a:pt x="409" y="460"/>
                  </a:lnTo>
                  <a:cubicBezTo>
                    <a:pt x="398" y="448"/>
                    <a:pt x="390" y="435"/>
                    <a:pt x="384" y="418"/>
                  </a:cubicBezTo>
                  <a:lnTo>
                    <a:pt x="384" y="418"/>
                  </a:lnTo>
                  <a:cubicBezTo>
                    <a:pt x="379" y="402"/>
                    <a:pt x="379" y="386"/>
                    <a:pt x="384" y="369"/>
                  </a:cubicBezTo>
                  <a:lnTo>
                    <a:pt x="384" y="369"/>
                  </a:lnTo>
                  <a:cubicBezTo>
                    <a:pt x="390" y="352"/>
                    <a:pt x="398" y="339"/>
                    <a:pt x="409" y="328"/>
                  </a:cubicBezTo>
                  <a:lnTo>
                    <a:pt x="672" y="66"/>
                  </a:lnTo>
                  <a:lnTo>
                    <a:pt x="672" y="66"/>
                  </a:lnTo>
                  <a:cubicBezTo>
                    <a:pt x="682" y="55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3"/>
                    <a:pt x="679" y="14"/>
                    <a:pt x="664" y="8"/>
                  </a:cubicBezTo>
                  <a:lnTo>
                    <a:pt x="664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9" y="99"/>
                  </a:lnTo>
                  <a:lnTo>
                    <a:pt x="81" y="131"/>
                  </a:lnTo>
                  <a:lnTo>
                    <a:pt x="114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2" y="263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278" y="328"/>
                  </a:lnTo>
                  <a:cubicBezTo>
                    <a:pt x="289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8" y="386"/>
                    <a:pt x="308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89" y="448"/>
                    <a:pt x="278" y="460"/>
                  </a:cubicBezTo>
                  <a:lnTo>
                    <a:pt x="16" y="722"/>
                  </a:lnTo>
                  <a:lnTo>
                    <a:pt x="16" y="722"/>
                  </a:lnTo>
                  <a:cubicBezTo>
                    <a:pt x="5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8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1" y="787"/>
                  </a:cubicBezTo>
                  <a:lnTo>
                    <a:pt x="606" y="787"/>
                  </a:lnTo>
                  <a:lnTo>
                    <a:pt x="606" y="787"/>
                  </a:lnTo>
                  <a:cubicBezTo>
                    <a:pt x="628" y="787"/>
                    <a:pt x="647" y="784"/>
                    <a:pt x="664" y="7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1" name="Freeform 52">
              <a:extLst>
                <a:ext uri="{FF2B5EF4-FFF2-40B4-BE49-F238E27FC236}">
                  <a16:creationId xmlns="" xmlns:a16="http://schemas.microsoft.com/office/drawing/2014/main" id="{1164F6DD-60E5-3A4D-B16D-3793BA759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038" y="2284413"/>
              <a:ext cx="247650" cy="284162"/>
            </a:xfrm>
            <a:custGeom>
              <a:avLst/>
              <a:gdLst>
                <a:gd name="T0" fmla="*/ 443 w 690"/>
                <a:gd name="T1" fmla="*/ 295 h 788"/>
                <a:gd name="T2" fmla="*/ 508 w 690"/>
                <a:gd name="T3" fmla="*/ 230 h 788"/>
                <a:gd name="T4" fmla="*/ 574 w 690"/>
                <a:gd name="T5" fmla="*/ 164 h 788"/>
                <a:gd name="T6" fmla="*/ 640 w 690"/>
                <a:gd name="T7" fmla="*/ 99 h 788"/>
                <a:gd name="T8" fmla="*/ 672 w 690"/>
                <a:gd name="T9" fmla="*/ 66 h 788"/>
                <a:gd name="T10" fmla="*/ 689 w 690"/>
                <a:gd name="T11" fmla="*/ 33 h 788"/>
                <a:gd name="T12" fmla="*/ 664 w 690"/>
                <a:gd name="T13" fmla="*/ 8 h 788"/>
                <a:gd name="T14" fmla="*/ 82 w 690"/>
                <a:gd name="T15" fmla="*/ 0 h 788"/>
                <a:gd name="T16" fmla="*/ 24 w 690"/>
                <a:gd name="T17" fmla="*/ 8 h 788"/>
                <a:gd name="T18" fmla="*/ 0 w 690"/>
                <a:gd name="T19" fmla="*/ 33 h 788"/>
                <a:gd name="T20" fmla="*/ 16 w 690"/>
                <a:gd name="T21" fmla="*/ 66 h 788"/>
                <a:gd name="T22" fmla="*/ 115 w 690"/>
                <a:gd name="T23" fmla="*/ 164 h 788"/>
                <a:gd name="T24" fmla="*/ 246 w 690"/>
                <a:gd name="T25" fmla="*/ 295 h 788"/>
                <a:gd name="T26" fmla="*/ 279 w 690"/>
                <a:gd name="T27" fmla="*/ 328 h 788"/>
                <a:gd name="T28" fmla="*/ 303 w 690"/>
                <a:gd name="T29" fmla="*/ 369 h 788"/>
                <a:gd name="T30" fmla="*/ 303 w 690"/>
                <a:gd name="T31" fmla="*/ 418 h 788"/>
                <a:gd name="T32" fmla="*/ 246 w 690"/>
                <a:gd name="T33" fmla="*/ 492 h 788"/>
                <a:gd name="T34" fmla="*/ 180 w 690"/>
                <a:gd name="T35" fmla="*/ 558 h 788"/>
                <a:gd name="T36" fmla="*/ 115 w 690"/>
                <a:gd name="T37" fmla="*/ 623 h 788"/>
                <a:gd name="T38" fmla="*/ 49 w 690"/>
                <a:gd name="T39" fmla="*/ 689 h 788"/>
                <a:gd name="T40" fmla="*/ 16 w 690"/>
                <a:gd name="T41" fmla="*/ 722 h 788"/>
                <a:gd name="T42" fmla="*/ 0 w 690"/>
                <a:gd name="T43" fmla="*/ 754 h 788"/>
                <a:gd name="T44" fmla="*/ 24 w 690"/>
                <a:gd name="T45" fmla="*/ 778 h 788"/>
                <a:gd name="T46" fmla="*/ 607 w 690"/>
                <a:gd name="T47" fmla="*/ 787 h 788"/>
                <a:gd name="T48" fmla="*/ 664 w 690"/>
                <a:gd name="T49" fmla="*/ 778 h 788"/>
                <a:gd name="T50" fmla="*/ 689 w 690"/>
                <a:gd name="T51" fmla="*/ 754 h 788"/>
                <a:gd name="T52" fmla="*/ 672 w 690"/>
                <a:gd name="T53" fmla="*/ 722 h 788"/>
                <a:gd name="T54" fmla="*/ 607 w 690"/>
                <a:gd name="T55" fmla="*/ 656 h 788"/>
                <a:gd name="T56" fmla="*/ 476 w 690"/>
                <a:gd name="T57" fmla="*/ 525 h 788"/>
                <a:gd name="T58" fmla="*/ 410 w 690"/>
                <a:gd name="T59" fmla="*/ 460 h 788"/>
                <a:gd name="T60" fmla="*/ 385 w 690"/>
                <a:gd name="T61" fmla="*/ 418 h 788"/>
                <a:gd name="T62" fmla="*/ 385 w 690"/>
                <a:gd name="T63" fmla="*/ 369 h 788"/>
                <a:gd name="T64" fmla="*/ 410 w 690"/>
                <a:gd name="T65" fmla="*/ 32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788">
                  <a:moveTo>
                    <a:pt x="410" y="328"/>
                  </a:moveTo>
                  <a:lnTo>
                    <a:pt x="443" y="295"/>
                  </a:lnTo>
                  <a:lnTo>
                    <a:pt x="476" y="263"/>
                  </a:lnTo>
                  <a:lnTo>
                    <a:pt x="508" y="230"/>
                  </a:lnTo>
                  <a:lnTo>
                    <a:pt x="541" y="197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40" y="99"/>
                  </a:lnTo>
                  <a:lnTo>
                    <a:pt x="672" y="66"/>
                  </a:lnTo>
                  <a:lnTo>
                    <a:pt x="672" y="66"/>
                  </a:lnTo>
                  <a:cubicBezTo>
                    <a:pt x="683" y="55"/>
                    <a:pt x="689" y="44"/>
                    <a:pt x="689" y="33"/>
                  </a:cubicBezTo>
                  <a:lnTo>
                    <a:pt x="689" y="33"/>
                  </a:lnTo>
                  <a:cubicBezTo>
                    <a:pt x="689" y="23"/>
                    <a:pt x="681" y="14"/>
                    <a:pt x="664" y="8"/>
                  </a:cubicBezTo>
                  <a:lnTo>
                    <a:pt x="664" y="8"/>
                  </a:lnTo>
                  <a:cubicBezTo>
                    <a:pt x="648" y="3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9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6" y="55"/>
                    <a:pt x="16" y="66"/>
                  </a:cubicBezTo>
                  <a:lnTo>
                    <a:pt x="82" y="131"/>
                  </a:lnTo>
                  <a:lnTo>
                    <a:pt x="115" y="164"/>
                  </a:lnTo>
                  <a:lnTo>
                    <a:pt x="148" y="197"/>
                  </a:lnTo>
                  <a:lnTo>
                    <a:pt x="246" y="295"/>
                  </a:lnTo>
                  <a:lnTo>
                    <a:pt x="279" y="328"/>
                  </a:lnTo>
                  <a:lnTo>
                    <a:pt x="279" y="328"/>
                  </a:lnTo>
                  <a:cubicBezTo>
                    <a:pt x="290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9" y="386"/>
                    <a:pt x="309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90" y="448"/>
                    <a:pt x="279" y="460"/>
                  </a:cubicBezTo>
                  <a:lnTo>
                    <a:pt x="246" y="492"/>
                  </a:lnTo>
                  <a:lnTo>
                    <a:pt x="213" y="525"/>
                  </a:lnTo>
                  <a:lnTo>
                    <a:pt x="180" y="558"/>
                  </a:lnTo>
                  <a:lnTo>
                    <a:pt x="148" y="591"/>
                  </a:lnTo>
                  <a:lnTo>
                    <a:pt x="115" y="623"/>
                  </a:lnTo>
                  <a:lnTo>
                    <a:pt x="82" y="656"/>
                  </a:lnTo>
                  <a:lnTo>
                    <a:pt x="49" y="689"/>
                  </a:lnTo>
                  <a:lnTo>
                    <a:pt x="16" y="722"/>
                  </a:lnTo>
                  <a:lnTo>
                    <a:pt x="16" y="722"/>
                  </a:lnTo>
                  <a:cubicBezTo>
                    <a:pt x="6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9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2" y="787"/>
                  </a:cubicBezTo>
                  <a:lnTo>
                    <a:pt x="607" y="787"/>
                  </a:lnTo>
                  <a:lnTo>
                    <a:pt x="607" y="787"/>
                  </a:lnTo>
                  <a:cubicBezTo>
                    <a:pt x="628" y="787"/>
                    <a:pt x="648" y="784"/>
                    <a:pt x="664" y="778"/>
                  </a:cubicBezTo>
                  <a:lnTo>
                    <a:pt x="664" y="778"/>
                  </a:lnTo>
                  <a:cubicBezTo>
                    <a:pt x="681" y="773"/>
                    <a:pt x="689" y="765"/>
                    <a:pt x="689" y="754"/>
                  </a:cubicBezTo>
                  <a:lnTo>
                    <a:pt x="689" y="754"/>
                  </a:lnTo>
                  <a:cubicBezTo>
                    <a:pt x="689" y="743"/>
                    <a:pt x="683" y="732"/>
                    <a:pt x="672" y="722"/>
                  </a:cubicBezTo>
                  <a:lnTo>
                    <a:pt x="640" y="689"/>
                  </a:lnTo>
                  <a:lnTo>
                    <a:pt x="607" y="656"/>
                  </a:lnTo>
                  <a:lnTo>
                    <a:pt x="574" y="623"/>
                  </a:lnTo>
                  <a:lnTo>
                    <a:pt x="476" y="525"/>
                  </a:lnTo>
                  <a:lnTo>
                    <a:pt x="443" y="492"/>
                  </a:lnTo>
                  <a:lnTo>
                    <a:pt x="410" y="460"/>
                  </a:lnTo>
                  <a:lnTo>
                    <a:pt x="410" y="460"/>
                  </a:lnTo>
                  <a:cubicBezTo>
                    <a:pt x="399" y="448"/>
                    <a:pt x="390" y="435"/>
                    <a:pt x="385" y="418"/>
                  </a:cubicBezTo>
                  <a:lnTo>
                    <a:pt x="385" y="418"/>
                  </a:lnTo>
                  <a:cubicBezTo>
                    <a:pt x="380" y="402"/>
                    <a:pt x="380" y="386"/>
                    <a:pt x="385" y="369"/>
                  </a:cubicBezTo>
                  <a:lnTo>
                    <a:pt x="385" y="369"/>
                  </a:lnTo>
                  <a:cubicBezTo>
                    <a:pt x="390" y="352"/>
                    <a:pt x="399" y="339"/>
                    <a:pt x="410" y="32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2" name="Freeform 53">
              <a:extLst>
                <a:ext uri="{FF2B5EF4-FFF2-40B4-BE49-F238E27FC236}">
                  <a16:creationId xmlns="" xmlns:a16="http://schemas.microsoft.com/office/drawing/2014/main" id="{A3EEFBCB-7C41-7740-B763-C4FE0A81F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638" y="2332038"/>
              <a:ext cx="187325" cy="187325"/>
            </a:xfrm>
            <a:custGeom>
              <a:avLst/>
              <a:gdLst>
                <a:gd name="T0" fmla="*/ 383 w 520"/>
                <a:gd name="T1" fmla="*/ 235 h 520"/>
                <a:gd name="T2" fmla="*/ 325 w 520"/>
                <a:gd name="T3" fmla="*/ 161 h 520"/>
                <a:gd name="T4" fmla="*/ 292 w 520"/>
                <a:gd name="T5" fmla="*/ 140 h 520"/>
                <a:gd name="T6" fmla="*/ 284 w 520"/>
                <a:gd name="T7" fmla="*/ 136 h 520"/>
                <a:gd name="T8" fmla="*/ 235 w 520"/>
                <a:gd name="T9" fmla="*/ 136 h 520"/>
                <a:gd name="T10" fmla="*/ 194 w 520"/>
                <a:gd name="T11" fmla="*/ 161 h 520"/>
                <a:gd name="T12" fmla="*/ 161 w 520"/>
                <a:gd name="T13" fmla="*/ 194 h 520"/>
                <a:gd name="T14" fmla="*/ 137 w 520"/>
                <a:gd name="T15" fmla="*/ 235 h 520"/>
                <a:gd name="T16" fmla="*/ 137 w 520"/>
                <a:gd name="T17" fmla="*/ 284 h 520"/>
                <a:gd name="T18" fmla="*/ 194 w 520"/>
                <a:gd name="T19" fmla="*/ 358 h 520"/>
                <a:gd name="T20" fmla="*/ 235 w 520"/>
                <a:gd name="T21" fmla="*/ 382 h 520"/>
                <a:gd name="T22" fmla="*/ 284 w 520"/>
                <a:gd name="T23" fmla="*/ 382 h 520"/>
                <a:gd name="T24" fmla="*/ 292 w 520"/>
                <a:gd name="T25" fmla="*/ 379 h 520"/>
                <a:gd name="T26" fmla="*/ 325 w 520"/>
                <a:gd name="T27" fmla="*/ 358 h 520"/>
                <a:gd name="T28" fmla="*/ 358 w 520"/>
                <a:gd name="T29" fmla="*/ 326 h 520"/>
                <a:gd name="T30" fmla="*/ 383 w 520"/>
                <a:gd name="T31" fmla="*/ 284 h 520"/>
                <a:gd name="T32" fmla="*/ 514 w 520"/>
                <a:gd name="T33" fmla="*/ 235 h 520"/>
                <a:gd name="T34" fmla="*/ 514 w 520"/>
                <a:gd name="T35" fmla="*/ 284 h 520"/>
                <a:gd name="T36" fmla="*/ 489 w 520"/>
                <a:gd name="T37" fmla="*/ 326 h 520"/>
                <a:gd name="T38" fmla="*/ 424 w 520"/>
                <a:gd name="T39" fmla="*/ 391 h 520"/>
                <a:gd name="T40" fmla="*/ 358 w 520"/>
                <a:gd name="T41" fmla="*/ 457 h 520"/>
                <a:gd name="T42" fmla="*/ 325 w 520"/>
                <a:gd name="T43" fmla="*/ 489 h 520"/>
                <a:gd name="T44" fmla="*/ 292 w 520"/>
                <a:gd name="T45" fmla="*/ 510 h 520"/>
                <a:gd name="T46" fmla="*/ 284 w 520"/>
                <a:gd name="T47" fmla="*/ 514 h 520"/>
                <a:gd name="T48" fmla="*/ 235 w 520"/>
                <a:gd name="T49" fmla="*/ 514 h 520"/>
                <a:gd name="T50" fmla="*/ 161 w 520"/>
                <a:gd name="T51" fmla="*/ 457 h 520"/>
                <a:gd name="T52" fmla="*/ 30 w 520"/>
                <a:gd name="T53" fmla="*/ 326 h 520"/>
                <a:gd name="T54" fmla="*/ 6 w 520"/>
                <a:gd name="T55" fmla="*/ 284 h 520"/>
                <a:gd name="T56" fmla="*/ 6 w 520"/>
                <a:gd name="T57" fmla="*/ 235 h 520"/>
                <a:gd name="T58" fmla="*/ 30 w 520"/>
                <a:gd name="T59" fmla="*/ 194 h 520"/>
                <a:gd name="T60" fmla="*/ 96 w 520"/>
                <a:gd name="T61" fmla="*/ 129 h 520"/>
                <a:gd name="T62" fmla="*/ 194 w 520"/>
                <a:gd name="T63" fmla="*/ 30 h 520"/>
                <a:gd name="T64" fmla="*/ 235 w 520"/>
                <a:gd name="T65" fmla="*/ 6 h 520"/>
                <a:gd name="T66" fmla="*/ 284 w 520"/>
                <a:gd name="T67" fmla="*/ 6 h 520"/>
                <a:gd name="T68" fmla="*/ 292 w 520"/>
                <a:gd name="T69" fmla="*/ 9 h 520"/>
                <a:gd name="T70" fmla="*/ 325 w 520"/>
                <a:gd name="T71" fmla="*/ 30 h 520"/>
                <a:gd name="T72" fmla="*/ 489 w 520"/>
                <a:gd name="T73" fmla="*/ 1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0" h="520">
                  <a:moveTo>
                    <a:pt x="383" y="235"/>
                  </a:moveTo>
                  <a:lnTo>
                    <a:pt x="383" y="235"/>
                  </a:lnTo>
                  <a:cubicBezTo>
                    <a:pt x="377" y="218"/>
                    <a:pt x="369" y="205"/>
                    <a:pt x="358" y="194"/>
                  </a:cubicBezTo>
                  <a:lnTo>
                    <a:pt x="325" y="161"/>
                  </a:lnTo>
                  <a:lnTo>
                    <a:pt x="325" y="161"/>
                  </a:lnTo>
                  <a:cubicBezTo>
                    <a:pt x="316" y="152"/>
                    <a:pt x="305" y="145"/>
                    <a:pt x="292" y="140"/>
                  </a:cubicBezTo>
                  <a:lnTo>
                    <a:pt x="292" y="140"/>
                  </a:lnTo>
                  <a:cubicBezTo>
                    <a:pt x="290" y="139"/>
                    <a:pt x="287" y="137"/>
                    <a:pt x="284" y="136"/>
                  </a:cubicBezTo>
                  <a:lnTo>
                    <a:pt x="284" y="136"/>
                  </a:lnTo>
                  <a:cubicBezTo>
                    <a:pt x="267" y="131"/>
                    <a:pt x="252" y="131"/>
                    <a:pt x="235" y="136"/>
                  </a:cubicBezTo>
                  <a:lnTo>
                    <a:pt x="235" y="136"/>
                  </a:lnTo>
                  <a:cubicBezTo>
                    <a:pt x="219" y="142"/>
                    <a:pt x="205" y="151"/>
                    <a:pt x="194" y="161"/>
                  </a:cubicBezTo>
                  <a:lnTo>
                    <a:pt x="161" y="194"/>
                  </a:lnTo>
                  <a:lnTo>
                    <a:pt x="161" y="194"/>
                  </a:lnTo>
                  <a:cubicBezTo>
                    <a:pt x="150" y="205"/>
                    <a:pt x="142" y="218"/>
                    <a:pt x="137" y="235"/>
                  </a:cubicBezTo>
                  <a:lnTo>
                    <a:pt x="137" y="235"/>
                  </a:lnTo>
                  <a:cubicBezTo>
                    <a:pt x="131" y="252"/>
                    <a:pt x="131" y="268"/>
                    <a:pt x="137" y="284"/>
                  </a:cubicBezTo>
                  <a:lnTo>
                    <a:pt x="137" y="284"/>
                  </a:lnTo>
                  <a:cubicBezTo>
                    <a:pt x="142" y="301"/>
                    <a:pt x="150" y="314"/>
                    <a:pt x="161" y="326"/>
                  </a:cubicBezTo>
                  <a:lnTo>
                    <a:pt x="194" y="358"/>
                  </a:lnTo>
                  <a:lnTo>
                    <a:pt x="194" y="358"/>
                  </a:lnTo>
                  <a:cubicBezTo>
                    <a:pt x="205" y="369"/>
                    <a:pt x="219" y="377"/>
                    <a:pt x="235" y="382"/>
                  </a:cubicBezTo>
                  <a:lnTo>
                    <a:pt x="235" y="382"/>
                  </a:lnTo>
                  <a:cubicBezTo>
                    <a:pt x="252" y="388"/>
                    <a:pt x="267" y="388"/>
                    <a:pt x="284" y="382"/>
                  </a:cubicBezTo>
                  <a:lnTo>
                    <a:pt x="284" y="382"/>
                  </a:lnTo>
                  <a:cubicBezTo>
                    <a:pt x="287" y="381"/>
                    <a:pt x="290" y="381"/>
                    <a:pt x="292" y="379"/>
                  </a:cubicBezTo>
                  <a:lnTo>
                    <a:pt x="292" y="379"/>
                  </a:lnTo>
                  <a:cubicBezTo>
                    <a:pt x="305" y="374"/>
                    <a:pt x="316" y="367"/>
                    <a:pt x="325" y="358"/>
                  </a:cubicBezTo>
                  <a:lnTo>
                    <a:pt x="358" y="326"/>
                  </a:lnTo>
                  <a:lnTo>
                    <a:pt x="358" y="326"/>
                  </a:lnTo>
                  <a:cubicBezTo>
                    <a:pt x="369" y="314"/>
                    <a:pt x="377" y="301"/>
                    <a:pt x="383" y="284"/>
                  </a:cubicBezTo>
                  <a:lnTo>
                    <a:pt x="383" y="284"/>
                  </a:lnTo>
                  <a:cubicBezTo>
                    <a:pt x="388" y="268"/>
                    <a:pt x="388" y="252"/>
                    <a:pt x="383" y="235"/>
                  </a:cubicBezTo>
                  <a:close/>
                  <a:moveTo>
                    <a:pt x="514" y="235"/>
                  </a:moveTo>
                  <a:lnTo>
                    <a:pt x="514" y="235"/>
                  </a:lnTo>
                  <a:cubicBezTo>
                    <a:pt x="519" y="252"/>
                    <a:pt x="519" y="268"/>
                    <a:pt x="514" y="284"/>
                  </a:cubicBezTo>
                  <a:lnTo>
                    <a:pt x="514" y="284"/>
                  </a:lnTo>
                  <a:cubicBezTo>
                    <a:pt x="508" y="301"/>
                    <a:pt x="500" y="314"/>
                    <a:pt x="489" y="326"/>
                  </a:cubicBezTo>
                  <a:lnTo>
                    <a:pt x="456" y="358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7"/>
                  </a:lnTo>
                  <a:lnTo>
                    <a:pt x="325" y="489"/>
                  </a:lnTo>
                  <a:lnTo>
                    <a:pt x="325" y="489"/>
                  </a:lnTo>
                  <a:cubicBezTo>
                    <a:pt x="316" y="498"/>
                    <a:pt x="305" y="505"/>
                    <a:pt x="292" y="510"/>
                  </a:cubicBezTo>
                  <a:lnTo>
                    <a:pt x="292" y="510"/>
                  </a:lnTo>
                  <a:cubicBezTo>
                    <a:pt x="290" y="512"/>
                    <a:pt x="287" y="513"/>
                    <a:pt x="284" y="514"/>
                  </a:cubicBezTo>
                  <a:lnTo>
                    <a:pt x="284" y="514"/>
                  </a:lnTo>
                  <a:cubicBezTo>
                    <a:pt x="267" y="519"/>
                    <a:pt x="252" y="519"/>
                    <a:pt x="235" y="514"/>
                  </a:cubicBezTo>
                  <a:lnTo>
                    <a:pt x="235" y="514"/>
                  </a:lnTo>
                  <a:cubicBezTo>
                    <a:pt x="219" y="508"/>
                    <a:pt x="205" y="500"/>
                    <a:pt x="194" y="489"/>
                  </a:cubicBezTo>
                  <a:lnTo>
                    <a:pt x="161" y="457"/>
                  </a:lnTo>
                  <a:lnTo>
                    <a:pt x="128" y="424"/>
                  </a:lnTo>
                  <a:lnTo>
                    <a:pt x="30" y="326"/>
                  </a:lnTo>
                  <a:lnTo>
                    <a:pt x="30" y="326"/>
                  </a:lnTo>
                  <a:cubicBezTo>
                    <a:pt x="19" y="314"/>
                    <a:pt x="11" y="301"/>
                    <a:pt x="6" y="284"/>
                  </a:cubicBezTo>
                  <a:lnTo>
                    <a:pt x="6" y="284"/>
                  </a:lnTo>
                  <a:cubicBezTo>
                    <a:pt x="0" y="268"/>
                    <a:pt x="0" y="252"/>
                    <a:pt x="6" y="235"/>
                  </a:cubicBezTo>
                  <a:lnTo>
                    <a:pt x="6" y="235"/>
                  </a:lnTo>
                  <a:cubicBezTo>
                    <a:pt x="11" y="218"/>
                    <a:pt x="19" y="205"/>
                    <a:pt x="30" y="194"/>
                  </a:cubicBezTo>
                  <a:lnTo>
                    <a:pt x="63" y="161"/>
                  </a:lnTo>
                  <a:lnTo>
                    <a:pt x="96" y="129"/>
                  </a:lnTo>
                  <a:lnTo>
                    <a:pt x="128" y="96"/>
                  </a:lnTo>
                  <a:lnTo>
                    <a:pt x="194" y="30"/>
                  </a:lnTo>
                  <a:lnTo>
                    <a:pt x="194" y="30"/>
                  </a:lnTo>
                  <a:cubicBezTo>
                    <a:pt x="205" y="20"/>
                    <a:pt x="219" y="11"/>
                    <a:pt x="235" y="6"/>
                  </a:cubicBezTo>
                  <a:lnTo>
                    <a:pt x="235" y="6"/>
                  </a:lnTo>
                  <a:cubicBezTo>
                    <a:pt x="252" y="0"/>
                    <a:pt x="267" y="0"/>
                    <a:pt x="284" y="6"/>
                  </a:cubicBezTo>
                  <a:lnTo>
                    <a:pt x="284" y="6"/>
                  </a:lnTo>
                  <a:cubicBezTo>
                    <a:pt x="287" y="7"/>
                    <a:pt x="290" y="8"/>
                    <a:pt x="292" y="9"/>
                  </a:cubicBezTo>
                  <a:lnTo>
                    <a:pt x="292" y="9"/>
                  </a:lnTo>
                  <a:cubicBezTo>
                    <a:pt x="305" y="14"/>
                    <a:pt x="316" y="21"/>
                    <a:pt x="325" y="30"/>
                  </a:cubicBezTo>
                  <a:lnTo>
                    <a:pt x="489" y="194"/>
                  </a:lnTo>
                  <a:lnTo>
                    <a:pt x="489" y="194"/>
                  </a:lnTo>
                  <a:cubicBezTo>
                    <a:pt x="500" y="205"/>
                    <a:pt x="508" y="218"/>
                    <a:pt x="514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3" name="Freeform 56">
              <a:extLst>
                <a:ext uri="{FF2B5EF4-FFF2-40B4-BE49-F238E27FC236}">
                  <a16:creationId xmlns="" xmlns:a16="http://schemas.microsoft.com/office/drawing/2014/main" id="{E48E9522-0B82-1C49-8FD7-CCBF17DA8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075" y="2403475"/>
              <a:ext cx="46038" cy="46038"/>
            </a:xfrm>
            <a:custGeom>
              <a:avLst/>
              <a:gdLst>
                <a:gd name="T0" fmla="*/ 96 w 128"/>
                <a:gd name="T1" fmla="*/ 9 h 127"/>
                <a:gd name="T2" fmla="*/ 96 w 128"/>
                <a:gd name="T3" fmla="*/ 9 h 127"/>
                <a:gd name="T4" fmla="*/ 88 w 128"/>
                <a:gd name="T5" fmla="*/ 5 h 127"/>
                <a:gd name="T6" fmla="*/ 88 w 128"/>
                <a:gd name="T7" fmla="*/ 5 h 127"/>
                <a:gd name="T8" fmla="*/ 39 w 128"/>
                <a:gd name="T9" fmla="*/ 5 h 127"/>
                <a:gd name="T10" fmla="*/ 39 w 128"/>
                <a:gd name="T11" fmla="*/ 5 h 127"/>
                <a:gd name="T12" fmla="*/ 6 w 128"/>
                <a:gd name="T13" fmla="*/ 38 h 127"/>
                <a:gd name="T14" fmla="*/ 6 w 128"/>
                <a:gd name="T15" fmla="*/ 38 h 127"/>
                <a:gd name="T16" fmla="*/ 6 w 128"/>
                <a:gd name="T17" fmla="*/ 87 h 127"/>
                <a:gd name="T18" fmla="*/ 6 w 128"/>
                <a:gd name="T19" fmla="*/ 87 h 127"/>
                <a:gd name="T20" fmla="*/ 39 w 128"/>
                <a:gd name="T21" fmla="*/ 120 h 127"/>
                <a:gd name="T22" fmla="*/ 39 w 128"/>
                <a:gd name="T23" fmla="*/ 120 h 127"/>
                <a:gd name="T24" fmla="*/ 88 w 128"/>
                <a:gd name="T25" fmla="*/ 120 h 127"/>
                <a:gd name="T26" fmla="*/ 88 w 128"/>
                <a:gd name="T27" fmla="*/ 120 h 127"/>
                <a:gd name="T28" fmla="*/ 96 w 128"/>
                <a:gd name="T29" fmla="*/ 116 h 127"/>
                <a:gd name="T30" fmla="*/ 96 w 128"/>
                <a:gd name="T31" fmla="*/ 116 h 127"/>
                <a:gd name="T32" fmla="*/ 121 w 128"/>
                <a:gd name="T33" fmla="*/ 87 h 127"/>
                <a:gd name="T34" fmla="*/ 121 w 128"/>
                <a:gd name="T35" fmla="*/ 87 h 127"/>
                <a:gd name="T36" fmla="*/ 121 w 128"/>
                <a:gd name="T37" fmla="*/ 38 h 127"/>
                <a:gd name="T38" fmla="*/ 121 w 128"/>
                <a:gd name="T39" fmla="*/ 38 h 127"/>
                <a:gd name="T40" fmla="*/ 96 w 128"/>
                <a:gd name="T41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7">
                  <a:moveTo>
                    <a:pt x="96" y="9"/>
                  </a:moveTo>
                  <a:lnTo>
                    <a:pt x="96" y="9"/>
                  </a:lnTo>
                  <a:cubicBezTo>
                    <a:pt x="94" y="8"/>
                    <a:pt x="91" y="6"/>
                    <a:pt x="88" y="5"/>
                  </a:cubicBezTo>
                  <a:lnTo>
                    <a:pt x="88" y="5"/>
                  </a:lnTo>
                  <a:cubicBezTo>
                    <a:pt x="71" y="0"/>
                    <a:pt x="56" y="0"/>
                    <a:pt x="39" y="5"/>
                  </a:cubicBezTo>
                  <a:lnTo>
                    <a:pt x="39" y="5"/>
                  </a:lnTo>
                  <a:cubicBezTo>
                    <a:pt x="23" y="10"/>
                    <a:pt x="12" y="21"/>
                    <a:pt x="6" y="38"/>
                  </a:cubicBezTo>
                  <a:lnTo>
                    <a:pt x="6" y="38"/>
                  </a:lnTo>
                  <a:cubicBezTo>
                    <a:pt x="0" y="55"/>
                    <a:pt x="0" y="71"/>
                    <a:pt x="6" y="87"/>
                  </a:cubicBezTo>
                  <a:lnTo>
                    <a:pt x="6" y="87"/>
                  </a:lnTo>
                  <a:cubicBezTo>
                    <a:pt x="12" y="104"/>
                    <a:pt x="23" y="114"/>
                    <a:pt x="39" y="120"/>
                  </a:cubicBezTo>
                  <a:lnTo>
                    <a:pt x="39" y="120"/>
                  </a:lnTo>
                  <a:cubicBezTo>
                    <a:pt x="56" y="126"/>
                    <a:pt x="71" y="126"/>
                    <a:pt x="88" y="120"/>
                  </a:cubicBezTo>
                  <a:lnTo>
                    <a:pt x="88" y="120"/>
                  </a:lnTo>
                  <a:cubicBezTo>
                    <a:pt x="91" y="119"/>
                    <a:pt x="94" y="118"/>
                    <a:pt x="96" y="116"/>
                  </a:cubicBezTo>
                  <a:lnTo>
                    <a:pt x="96" y="116"/>
                  </a:lnTo>
                  <a:cubicBezTo>
                    <a:pt x="108" y="110"/>
                    <a:pt x="117" y="101"/>
                    <a:pt x="121" y="87"/>
                  </a:cubicBezTo>
                  <a:lnTo>
                    <a:pt x="121" y="87"/>
                  </a:lnTo>
                  <a:cubicBezTo>
                    <a:pt x="127" y="71"/>
                    <a:pt x="127" y="55"/>
                    <a:pt x="121" y="38"/>
                  </a:cubicBezTo>
                  <a:lnTo>
                    <a:pt x="121" y="38"/>
                  </a:lnTo>
                  <a:cubicBezTo>
                    <a:pt x="117" y="25"/>
                    <a:pt x="108" y="15"/>
                    <a:pt x="96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4" name="Freeform 59">
              <a:extLst>
                <a:ext uri="{FF2B5EF4-FFF2-40B4-BE49-F238E27FC236}">
                  <a16:creationId xmlns="" xmlns:a16="http://schemas.microsoft.com/office/drawing/2014/main" id="{836DF01E-BE0A-5E49-B3FA-E9F51BEB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00" y="2573338"/>
              <a:ext cx="247650" cy="136525"/>
            </a:xfrm>
            <a:custGeom>
              <a:avLst/>
              <a:gdLst>
                <a:gd name="T0" fmla="*/ 663 w 689"/>
                <a:gd name="T1" fmla="*/ 369 h 379"/>
                <a:gd name="T2" fmla="*/ 663 w 689"/>
                <a:gd name="T3" fmla="*/ 369 h 379"/>
                <a:gd name="T4" fmla="*/ 688 w 689"/>
                <a:gd name="T5" fmla="*/ 344 h 379"/>
                <a:gd name="T6" fmla="*/ 688 w 689"/>
                <a:gd name="T7" fmla="*/ 344 h 379"/>
                <a:gd name="T8" fmla="*/ 672 w 689"/>
                <a:gd name="T9" fmla="*/ 312 h 379"/>
                <a:gd name="T10" fmla="*/ 639 w 689"/>
                <a:gd name="T11" fmla="*/ 279 h 379"/>
                <a:gd name="T12" fmla="*/ 607 w 689"/>
                <a:gd name="T13" fmla="*/ 246 h 379"/>
                <a:gd name="T14" fmla="*/ 574 w 689"/>
                <a:gd name="T15" fmla="*/ 214 h 379"/>
                <a:gd name="T16" fmla="*/ 541 w 689"/>
                <a:gd name="T17" fmla="*/ 180 h 379"/>
                <a:gd name="T18" fmla="*/ 508 w 689"/>
                <a:gd name="T19" fmla="*/ 148 h 379"/>
                <a:gd name="T20" fmla="*/ 475 w 689"/>
                <a:gd name="T21" fmla="*/ 115 h 379"/>
                <a:gd name="T22" fmla="*/ 443 w 689"/>
                <a:gd name="T23" fmla="*/ 82 h 379"/>
                <a:gd name="T24" fmla="*/ 410 w 689"/>
                <a:gd name="T25" fmla="*/ 50 h 379"/>
                <a:gd name="T26" fmla="*/ 377 w 689"/>
                <a:gd name="T27" fmla="*/ 16 h 379"/>
                <a:gd name="T28" fmla="*/ 377 w 689"/>
                <a:gd name="T29" fmla="*/ 16 h 379"/>
                <a:gd name="T30" fmla="*/ 345 w 689"/>
                <a:gd name="T31" fmla="*/ 0 h 379"/>
                <a:gd name="T32" fmla="*/ 345 w 689"/>
                <a:gd name="T33" fmla="*/ 0 h 379"/>
                <a:gd name="T34" fmla="*/ 311 w 689"/>
                <a:gd name="T35" fmla="*/ 16 h 379"/>
                <a:gd name="T36" fmla="*/ 279 w 689"/>
                <a:gd name="T37" fmla="*/ 50 h 379"/>
                <a:gd name="T38" fmla="*/ 246 w 689"/>
                <a:gd name="T39" fmla="*/ 82 h 379"/>
                <a:gd name="T40" fmla="*/ 213 w 689"/>
                <a:gd name="T41" fmla="*/ 115 h 379"/>
                <a:gd name="T42" fmla="*/ 181 w 689"/>
                <a:gd name="T43" fmla="*/ 148 h 379"/>
                <a:gd name="T44" fmla="*/ 147 w 689"/>
                <a:gd name="T45" fmla="*/ 180 h 379"/>
                <a:gd name="T46" fmla="*/ 115 w 689"/>
                <a:gd name="T47" fmla="*/ 214 h 379"/>
                <a:gd name="T48" fmla="*/ 82 w 689"/>
                <a:gd name="T49" fmla="*/ 246 h 379"/>
                <a:gd name="T50" fmla="*/ 49 w 689"/>
                <a:gd name="T51" fmla="*/ 279 h 379"/>
                <a:gd name="T52" fmla="*/ 16 w 689"/>
                <a:gd name="T53" fmla="*/ 312 h 379"/>
                <a:gd name="T54" fmla="*/ 16 w 689"/>
                <a:gd name="T55" fmla="*/ 312 h 379"/>
                <a:gd name="T56" fmla="*/ 0 w 689"/>
                <a:gd name="T57" fmla="*/ 344 h 379"/>
                <a:gd name="T58" fmla="*/ 0 w 689"/>
                <a:gd name="T59" fmla="*/ 344 h 379"/>
                <a:gd name="T60" fmla="*/ 24 w 689"/>
                <a:gd name="T61" fmla="*/ 369 h 379"/>
                <a:gd name="T62" fmla="*/ 24 w 689"/>
                <a:gd name="T63" fmla="*/ 369 h 379"/>
                <a:gd name="T64" fmla="*/ 82 w 689"/>
                <a:gd name="T65" fmla="*/ 378 h 379"/>
                <a:gd name="T66" fmla="*/ 607 w 689"/>
                <a:gd name="T67" fmla="*/ 378 h 379"/>
                <a:gd name="T68" fmla="*/ 607 w 689"/>
                <a:gd name="T69" fmla="*/ 378 h 379"/>
                <a:gd name="T70" fmla="*/ 663 w 689"/>
                <a:gd name="T71" fmla="*/ 36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63" y="369"/>
                  </a:moveTo>
                  <a:lnTo>
                    <a:pt x="663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  <a:lnTo>
                    <a:pt x="607" y="246"/>
                  </a:lnTo>
                  <a:lnTo>
                    <a:pt x="574" y="214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3" y="82"/>
                  </a:lnTo>
                  <a:lnTo>
                    <a:pt x="410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5" y="0"/>
                  </a:cubicBezTo>
                  <a:lnTo>
                    <a:pt x="345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9" y="50"/>
                  </a:lnTo>
                  <a:lnTo>
                    <a:pt x="246" y="82"/>
                  </a:lnTo>
                  <a:lnTo>
                    <a:pt x="213" y="115"/>
                  </a:lnTo>
                  <a:lnTo>
                    <a:pt x="181" y="148"/>
                  </a:lnTo>
                  <a:lnTo>
                    <a:pt x="147" y="180"/>
                  </a:lnTo>
                  <a:lnTo>
                    <a:pt x="115" y="214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6" y="312"/>
                  </a:lnTo>
                  <a:lnTo>
                    <a:pt x="16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7" y="378"/>
                  </a:lnTo>
                  <a:lnTo>
                    <a:pt x="607" y="378"/>
                  </a:lnTo>
                  <a:cubicBezTo>
                    <a:pt x="628" y="378"/>
                    <a:pt x="648" y="375"/>
                    <a:pt x="663" y="3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5" name="Freeform 60">
              <a:extLst>
                <a:ext uri="{FF2B5EF4-FFF2-40B4-BE49-F238E27FC236}">
                  <a16:creationId xmlns="" xmlns:a16="http://schemas.microsoft.com/office/drawing/2014/main" id="{BB2375B9-6ADE-1F49-B7A9-40DA83910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573338"/>
              <a:ext cx="247650" cy="136525"/>
            </a:xfrm>
            <a:custGeom>
              <a:avLst/>
              <a:gdLst>
                <a:gd name="T0" fmla="*/ 639 w 689"/>
                <a:gd name="T1" fmla="*/ 279 h 379"/>
                <a:gd name="T2" fmla="*/ 606 w 689"/>
                <a:gd name="T3" fmla="*/ 246 h 379"/>
                <a:gd name="T4" fmla="*/ 573 w 689"/>
                <a:gd name="T5" fmla="*/ 213 h 379"/>
                <a:gd name="T6" fmla="*/ 541 w 689"/>
                <a:gd name="T7" fmla="*/ 180 h 379"/>
                <a:gd name="T8" fmla="*/ 508 w 689"/>
                <a:gd name="T9" fmla="*/ 148 h 379"/>
                <a:gd name="T10" fmla="*/ 475 w 689"/>
                <a:gd name="T11" fmla="*/ 115 h 379"/>
                <a:gd name="T12" fmla="*/ 442 w 689"/>
                <a:gd name="T13" fmla="*/ 82 h 379"/>
                <a:gd name="T14" fmla="*/ 409 w 689"/>
                <a:gd name="T15" fmla="*/ 50 h 379"/>
                <a:gd name="T16" fmla="*/ 377 w 689"/>
                <a:gd name="T17" fmla="*/ 16 h 379"/>
                <a:gd name="T18" fmla="*/ 377 w 689"/>
                <a:gd name="T19" fmla="*/ 16 h 379"/>
                <a:gd name="T20" fmla="*/ 344 w 689"/>
                <a:gd name="T21" fmla="*/ 0 h 379"/>
                <a:gd name="T22" fmla="*/ 344 w 689"/>
                <a:gd name="T23" fmla="*/ 0 h 379"/>
                <a:gd name="T24" fmla="*/ 311 w 689"/>
                <a:gd name="T25" fmla="*/ 16 h 379"/>
                <a:gd name="T26" fmla="*/ 278 w 689"/>
                <a:gd name="T27" fmla="*/ 50 h 379"/>
                <a:gd name="T28" fmla="*/ 245 w 689"/>
                <a:gd name="T29" fmla="*/ 82 h 379"/>
                <a:gd name="T30" fmla="*/ 213 w 689"/>
                <a:gd name="T31" fmla="*/ 115 h 379"/>
                <a:gd name="T32" fmla="*/ 180 w 689"/>
                <a:gd name="T33" fmla="*/ 148 h 379"/>
                <a:gd name="T34" fmla="*/ 147 w 689"/>
                <a:gd name="T35" fmla="*/ 180 h 379"/>
                <a:gd name="T36" fmla="*/ 114 w 689"/>
                <a:gd name="T37" fmla="*/ 213 h 379"/>
                <a:gd name="T38" fmla="*/ 82 w 689"/>
                <a:gd name="T39" fmla="*/ 246 h 379"/>
                <a:gd name="T40" fmla="*/ 49 w 689"/>
                <a:gd name="T41" fmla="*/ 279 h 379"/>
                <a:gd name="T42" fmla="*/ 16 w 689"/>
                <a:gd name="T43" fmla="*/ 312 h 379"/>
                <a:gd name="T44" fmla="*/ 16 w 689"/>
                <a:gd name="T45" fmla="*/ 312 h 379"/>
                <a:gd name="T46" fmla="*/ 0 w 689"/>
                <a:gd name="T47" fmla="*/ 344 h 379"/>
                <a:gd name="T48" fmla="*/ 0 w 689"/>
                <a:gd name="T49" fmla="*/ 344 h 379"/>
                <a:gd name="T50" fmla="*/ 24 w 689"/>
                <a:gd name="T51" fmla="*/ 369 h 379"/>
                <a:gd name="T52" fmla="*/ 24 w 689"/>
                <a:gd name="T53" fmla="*/ 369 h 379"/>
                <a:gd name="T54" fmla="*/ 82 w 689"/>
                <a:gd name="T55" fmla="*/ 378 h 379"/>
                <a:gd name="T56" fmla="*/ 606 w 689"/>
                <a:gd name="T57" fmla="*/ 378 h 379"/>
                <a:gd name="T58" fmla="*/ 606 w 689"/>
                <a:gd name="T59" fmla="*/ 378 h 379"/>
                <a:gd name="T60" fmla="*/ 663 w 689"/>
                <a:gd name="T61" fmla="*/ 369 h 379"/>
                <a:gd name="T62" fmla="*/ 663 w 689"/>
                <a:gd name="T63" fmla="*/ 369 h 379"/>
                <a:gd name="T64" fmla="*/ 688 w 689"/>
                <a:gd name="T65" fmla="*/ 344 h 379"/>
                <a:gd name="T66" fmla="*/ 688 w 689"/>
                <a:gd name="T67" fmla="*/ 344 h 379"/>
                <a:gd name="T68" fmla="*/ 672 w 689"/>
                <a:gd name="T69" fmla="*/ 312 h 379"/>
                <a:gd name="T70" fmla="*/ 639 w 689"/>
                <a:gd name="T71" fmla="*/ 2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39" y="279"/>
                  </a:moveTo>
                  <a:lnTo>
                    <a:pt x="606" y="246"/>
                  </a:lnTo>
                  <a:lnTo>
                    <a:pt x="573" y="213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2" y="82"/>
                  </a:lnTo>
                  <a:lnTo>
                    <a:pt x="409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8" y="50"/>
                  </a:lnTo>
                  <a:lnTo>
                    <a:pt x="245" y="82"/>
                  </a:lnTo>
                  <a:lnTo>
                    <a:pt x="213" y="115"/>
                  </a:lnTo>
                  <a:lnTo>
                    <a:pt x="180" y="148"/>
                  </a:lnTo>
                  <a:lnTo>
                    <a:pt x="147" y="180"/>
                  </a:lnTo>
                  <a:lnTo>
                    <a:pt x="114" y="213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6" y="312"/>
                  </a:lnTo>
                  <a:lnTo>
                    <a:pt x="16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6" y="378"/>
                  </a:lnTo>
                  <a:lnTo>
                    <a:pt x="606" y="378"/>
                  </a:lnTo>
                  <a:cubicBezTo>
                    <a:pt x="628" y="378"/>
                    <a:pt x="647" y="375"/>
                    <a:pt x="663" y="369"/>
                  </a:cubicBezTo>
                  <a:lnTo>
                    <a:pt x="663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6" name="Freeform 61">
              <a:extLst>
                <a:ext uri="{FF2B5EF4-FFF2-40B4-BE49-F238E27FC236}">
                  <a16:creationId xmlns="" xmlns:a16="http://schemas.microsoft.com/office/drawing/2014/main" id="{5180C505-C4C8-6E48-95F0-DDE12ACAF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488" y="2714625"/>
              <a:ext cx="247650" cy="136525"/>
            </a:xfrm>
            <a:custGeom>
              <a:avLst/>
              <a:gdLst>
                <a:gd name="T0" fmla="*/ 664 w 690"/>
                <a:gd name="T1" fmla="*/ 368 h 378"/>
                <a:gd name="T2" fmla="*/ 664 w 690"/>
                <a:gd name="T3" fmla="*/ 368 h 378"/>
                <a:gd name="T4" fmla="*/ 689 w 690"/>
                <a:gd name="T5" fmla="*/ 344 h 378"/>
                <a:gd name="T6" fmla="*/ 689 w 690"/>
                <a:gd name="T7" fmla="*/ 344 h 378"/>
                <a:gd name="T8" fmla="*/ 672 w 690"/>
                <a:gd name="T9" fmla="*/ 311 h 378"/>
                <a:gd name="T10" fmla="*/ 639 w 690"/>
                <a:gd name="T11" fmla="*/ 278 h 378"/>
                <a:gd name="T12" fmla="*/ 607 w 690"/>
                <a:gd name="T13" fmla="*/ 246 h 378"/>
                <a:gd name="T14" fmla="*/ 574 w 690"/>
                <a:gd name="T15" fmla="*/ 213 h 378"/>
                <a:gd name="T16" fmla="*/ 541 w 690"/>
                <a:gd name="T17" fmla="*/ 180 h 378"/>
                <a:gd name="T18" fmla="*/ 508 w 690"/>
                <a:gd name="T19" fmla="*/ 147 h 378"/>
                <a:gd name="T20" fmla="*/ 475 w 690"/>
                <a:gd name="T21" fmla="*/ 114 h 378"/>
                <a:gd name="T22" fmla="*/ 443 w 690"/>
                <a:gd name="T23" fmla="*/ 82 h 378"/>
                <a:gd name="T24" fmla="*/ 410 w 690"/>
                <a:gd name="T25" fmla="*/ 49 h 378"/>
                <a:gd name="T26" fmla="*/ 377 w 690"/>
                <a:gd name="T27" fmla="*/ 16 h 378"/>
                <a:gd name="T28" fmla="*/ 377 w 690"/>
                <a:gd name="T29" fmla="*/ 16 h 378"/>
                <a:gd name="T30" fmla="*/ 344 w 690"/>
                <a:gd name="T31" fmla="*/ 0 h 378"/>
                <a:gd name="T32" fmla="*/ 344 w 690"/>
                <a:gd name="T33" fmla="*/ 0 h 378"/>
                <a:gd name="T34" fmla="*/ 311 w 690"/>
                <a:gd name="T35" fmla="*/ 16 h 378"/>
                <a:gd name="T36" fmla="*/ 279 w 690"/>
                <a:gd name="T37" fmla="*/ 49 h 378"/>
                <a:gd name="T38" fmla="*/ 246 w 690"/>
                <a:gd name="T39" fmla="*/ 82 h 378"/>
                <a:gd name="T40" fmla="*/ 148 w 690"/>
                <a:gd name="T41" fmla="*/ 180 h 378"/>
                <a:gd name="T42" fmla="*/ 115 w 690"/>
                <a:gd name="T43" fmla="*/ 213 h 378"/>
                <a:gd name="T44" fmla="*/ 82 w 690"/>
                <a:gd name="T45" fmla="*/ 246 h 378"/>
                <a:gd name="T46" fmla="*/ 17 w 690"/>
                <a:gd name="T47" fmla="*/ 311 h 378"/>
                <a:gd name="T48" fmla="*/ 17 w 690"/>
                <a:gd name="T49" fmla="*/ 311 h 378"/>
                <a:gd name="T50" fmla="*/ 0 w 690"/>
                <a:gd name="T51" fmla="*/ 344 h 378"/>
                <a:gd name="T52" fmla="*/ 0 w 690"/>
                <a:gd name="T53" fmla="*/ 344 h 378"/>
                <a:gd name="T54" fmla="*/ 25 w 690"/>
                <a:gd name="T55" fmla="*/ 368 h 378"/>
                <a:gd name="T56" fmla="*/ 25 w 690"/>
                <a:gd name="T57" fmla="*/ 368 h 378"/>
                <a:gd name="T58" fmla="*/ 82 w 690"/>
                <a:gd name="T59" fmla="*/ 377 h 378"/>
                <a:gd name="T60" fmla="*/ 607 w 690"/>
                <a:gd name="T61" fmla="*/ 377 h 378"/>
                <a:gd name="T62" fmla="*/ 607 w 690"/>
                <a:gd name="T63" fmla="*/ 377 h 378"/>
                <a:gd name="T64" fmla="*/ 664 w 690"/>
                <a:gd name="T65" fmla="*/ 36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378">
                  <a:moveTo>
                    <a:pt x="664" y="368"/>
                  </a:move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639" y="278"/>
                  </a:lnTo>
                  <a:lnTo>
                    <a:pt x="607" y="246"/>
                  </a:lnTo>
                  <a:lnTo>
                    <a:pt x="574" y="213"/>
                  </a:lnTo>
                  <a:lnTo>
                    <a:pt x="541" y="180"/>
                  </a:lnTo>
                  <a:lnTo>
                    <a:pt x="508" y="147"/>
                  </a:lnTo>
                  <a:lnTo>
                    <a:pt x="475" y="114"/>
                  </a:lnTo>
                  <a:lnTo>
                    <a:pt x="443" y="82"/>
                  </a:lnTo>
                  <a:lnTo>
                    <a:pt x="410" y="49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5"/>
                    <a:pt x="356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3" y="5"/>
                    <a:pt x="311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5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3"/>
                    <a:pt x="25" y="368"/>
                  </a:cubicBezTo>
                  <a:lnTo>
                    <a:pt x="25" y="368"/>
                  </a:lnTo>
                  <a:cubicBezTo>
                    <a:pt x="41" y="374"/>
                    <a:pt x="60" y="377"/>
                    <a:pt x="82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9" y="377"/>
                    <a:pt x="648" y="374"/>
                    <a:pt x="664" y="3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7" name="Freeform 62">
              <a:extLst>
                <a:ext uri="{FF2B5EF4-FFF2-40B4-BE49-F238E27FC236}">
                  <a16:creationId xmlns="" xmlns:a16="http://schemas.microsoft.com/office/drawing/2014/main" id="{DC469B58-14E7-6045-BC71-9361BACD3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3" y="2714625"/>
              <a:ext cx="247650" cy="136525"/>
            </a:xfrm>
            <a:custGeom>
              <a:avLst/>
              <a:gdLst>
                <a:gd name="T0" fmla="*/ 377 w 690"/>
                <a:gd name="T1" fmla="*/ 16 h 378"/>
                <a:gd name="T2" fmla="*/ 377 w 690"/>
                <a:gd name="T3" fmla="*/ 16 h 378"/>
                <a:gd name="T4" fmla="*/ 345 w 690"/>
                <a:gd name="T5" fmla="*/ 0 h 378"/>
                <a:gd name="T6" fmla="*/ 345 w 690"/>
                <a:gd name="T7" fmla="*/ 0 h 378"/>
                <a:gd name="T8" fmla="*/ 312 w 690"/>
                <a:gd name="T9" fmla="*/ 16 h 378"/>
                <a:gd name="T10" fmla="*/ 279 w 690"/>
                <a:gd name="T11" fmla="*/ 49 h 378"/>
                <a:gd name="T12" fmla="*/ 246 w 690"/>
                <a:gd name="T13" fmla="*/ 82 h 378"/>
                <a:gd name="T14" fmla="*/ 214 w 690"/>
                <a:gd name="T15" fmla="*/ 114 h 378"/>
                <a:gd name="T16" fmla="*/ 181 w 690"/>
                <a:gd name="T17" fmla="*/ 147 h 378"/>
                <a:gd name="T18" fmla="*/ 148 w 690"/>
                <a:gd name="T19" fmla="*/ 180 h 378"/>
                <a:gd name="T20" fmla="*/ 115 w 690"/>
                <a:gd name="T21" fmla="*/ 213 h 378"/>
                <a:gd name="T22" fmla="*/ 83 w 690"/>
                <a:gd name="T23" fmla="*/ 246 h 378"/>
                <a:gd name="T24" fmla="*/ 50 w 690"/>
                <a:gd name="T25" fmla="*/ 278 h 378"/>
                <a:gd name="T26" fmla="*/ 17 w 690"/>
                <a:gd name="T27" fmla="*/ 311 h 378"/>
                <a:gd name="T28" fmla="*/ 17 w 690"/>
                <a:gd name="T29" fmla="*/ 311 h 378"/>
                <a:gd name="T30" fmla="*/ 0 w 690"/>
                <a:gd name="T31" fmla="*/ 344 h 378"/>
                <a:gd name="T32" fmla="*/ 0 w 690"/>
                <a:gd name="T33" fmla="*/ 344 h 378"/>
                <a:gd name="T34" fmla="*/ 25 w 690"/>
                <a:gd name="T35" fmla="*/ 368 h 378"/>
                <a:gd name="T36" fmla="*/ 25 w 690"/>
                <a:gd name="T37" fmla="*/ 368 h 378"/>
                <a:gd name="T38" fmla="*/ 83 w 690"/>
                <a:gd name="T39" fmla="*/ 377 h 378"/>
                <a:gd name="T40" fmla="*/ 607 w 690"/>
                <a:gd name="T41" fmla="*/ 377 h 378"/>
                <a:gd name="T42" fmla="*/ 607 w 690"/>
                <a:gd name="T43" fmla="*/ 377 h 378"/>
                <a:gd name="T44" fmla="*/ 664 w 690"/>
                <a:gd name="T45" fmla="*/ 368 h 378"/>
                <a:gd name="T46" fmla="*/ 664 w 690"/>
                <a:gd name="T47" fmla="*/ 368 h 378"/>
                <a:gd name="T48" fmla="*/ 689 w 690"/>
                <a:gd name="T49" fmla="*/ 344 h 378"/>
                <a:gd name="T50" fmla="*/ 689 w 690"/>
                <a:gd name="T51" fmla="*/ 344 h 378"/>
                <a:gd name="T52" fmla="*/ 672 w 690"/>
                <a:gd name="T53" fmla="*/ 311 h 378"/>
                <a:gd name="T54" fmla="*/ 377 w 690"/>
                <a:gd name="T55" fmla="*/ 1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0" h="378">
                  <a:moveTo>
                    <a:pt x="377" y="16"/>
                  </a:moveTo>
                  <a:lnTo>
                    <a:pt x="377" y="16"/>
                  </a:lnTo>
                  <a:cubicBezTo>
                    <a:pt x="366" y="5"/>
                    <a:pt x="356" y="0"/>
                    <a:pt x="345" y="0"/>
                  </a:cubicBezTo>
                  <a:lnTo>
                    <a:pt x="345" y="0"/>
                  </a:lnTo>
                  <a:cubicBezTo>
                    <a:pt x="334" y="0"/>
                    <a:pt x="323" y="5"/>
                    <a:pt x="312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214" y="114"/>
                  </a:lnTo>
                  <a:lnTo>
                    <a:pt x="181" y="147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3" y="246"/>
                  </a:lnTo>
                  <a:lnTo>
                    <a:pt x="50" y="278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6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9" y="363"/>
                    <a:pt x="25" y="368"/>
                  </a:cubicBezTo>
                  <a:lnTo>
                    <a:pt x="25" y="368"/>
                  </a:lnTo>
                  <a:cubicBezTo>
                    <a:pt x="42" y="374"/>
                    <a:pt x="60" y="377"/>
                    <a:pt x="83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9" y="377"/>
                    <a:pt x="648" y="374"/>
                    <a:pt x="664" y="368"/>
                  </a:cubicBez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377" y="1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8" name="Freeform 63">
              <a:extLst>
                <a:ext uri="{FF2B5EF4-FFF2-40B4-BE49-F238E27FC236}">
                  <a16:creationId xmlns="" xmlns:a16="http://schemas.microsoft.com/office/drawing/2014/main" id="{906EB7C3-B1D0-164E-8212-8213D7F1C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2851150"/>
              <a:ext cx="271462" cy="141288"/>
            </a:xfrm>
            <a:custGeom>
              <a:avLst/>
              <a:gdLst>
                <a:gd name="T0" fmla="*/ 704 w 754"/>
                <a:gd name="T1" fmla="*/ 292 h 391"/>
                <a:gd name="T2" fmla="*/ 672 w 754"/>
                <a:gd name="T3" fmla="*/ 259 h 391"/>
                <a:gd name="T4" fmla="*/ 639 w 754"/>
                <a:gd name="T5" fmla="*/ 226 h 391"/>
                <a:gd name="T6" fmla="*/ 606 w 754"/>
                <a:gd name="T7" fmla="*/ 193 h 391"/>
                <a:gd name="T8" fmla="*/ 573 w 754"/>
                <a:gd name="T9" fmla="*/ 161 h 391"/>
                <a:gd name="T10" fmla="*/ 541 w 754"/>
                <a:gd name="T11" fmla="*/ 128 h 391"/>
                <a:gd name="T12" fmla="*/ 508 w 754"/>
                <a:gd name="T13" fmla="*/ 95 h 391"/>
                <a:gd name="T14" fmla="*/ 475 w 754"/>
                <a:gd name="T15" fmla="*/ 62 h 391"/>
                <a:gd name="T16" fmla="*/ 442 w 754"/>
                <a:gd name="T17" fmla="*/ 29 h 391"/>
                <a:gd name="T18" fmla="*/ 442 w 754"/>
                <a:gd name="T19" fmla="*/ 29 h 391"/>
                <a:gd name="T20" fmla="*/ 409 w 754"/>
                <a:gd name="T21" fmla="*/ 8 h 391"/>
                <a:gd name="T22" fmla="*/ 409 w 754"/>
                <a:gd name="T23" fmla="*/ 8 h 391"/>
                <a:gd name="T24" fmla="*/ 401 w 754"/>
                <a:gd name="T25" fmla="*/ 5 h 391"/>
                <a:gd name="T26" fmla="*/ 401 w 754"/>
                <a:gd name="T27" fmla="*/ 5 h 391"/>
                <a:gd name="T28" fmla="*/ 352 w 754"/>
                <a:gd name="T29" fmla="*/ 5 h 391"/>
                <a:gd name="T30" fmla="*/ 352 w 754"/>
                <a:gd name="T31" fmla="*/ 5 h 391"/>
                <a:gd name="T32" fmla="*/ 311 w 754"/>
                <a:gd name="T33" fmla="*/ 29 h 391"/>
                <a:gd name="T34" fmla="*/ 278 w 754"/>
                <a:gd name="T35" fmla="*/ 62 h 391"/>
                <a:gd name="T36" fmla="*/ 245 w 754"/>
                <a:gd name="T37" fmla="*/ 95 h 391"/>
                <a:gd name="T38" fmla="*/ 147 w 754"/>
                <a:gd name="T39" fmla="*/ 193 h 391"/>
                <a:gd name="T40" fmla="*/ 114 w 754"/>
                <a:gd name="T41" fmla="*/ 226 h 391"/>
                <a:gd name="T42" fmla="*/ 81 w 754"/>
                <a:gd name="T43" fmla="*/ 259 h 391"/>
                <a:gd name="T44" fmla="*/ 16 w 754"/>
                <a:gd name="T45" fmla="*/ 325 h 391"/>
                <a:gd name="T46" fmla="*/ 16 w 754"/>
                <a:gd name="T47" fmla="*/ 325 h 391"/>
                <a:gd name="T48" fmla="*/ 0 w 754"/>
                <a:gd name="T49" fmla="*/ 357 h 391"/>
                <a:gd name="T50" fmla="*/ 0 w 754"/>
                <a:gd name="T51" fmla="*/ 357 h 391"/>
                <a:gd name="T52" fmla="*/ 24 w 754"/>
                <a:gd name="T53" fmla="*/ 382 h 391"/>
                <a:gd name="T54" fmla="*/ 24 w 754"/>
                <a:gd name="T55" fmla="*/ 382 h 391"/>
                <a:gd name="T56" fmla="*/ 81 w 754"/>
                <a:gd name="T57" fmla="*/ 390 h 391"/>
                <a:gd name="T58" fmla="*/ 409 w 754"/>
                <a:gd name="T59" fmla="*/ 390 h 391"/>
                <a:gd name="T60" fmla="*/ 672 w 754"/>
                <a:gd name="T61" fmla="*/ 390 h 391"/>
                <a:gd name="T62" fmla="*/ 672 w 754"/>
                <a:gd name="T63" fmla="*/ 390 h 391"/>
                <a:gd name="T64" fmla="*/ 729 w 754"/>
                <a:gd name="T65" fmla="*/ 382 h 391"/>
                <a:gd name="T66" fmla="*/ 729 w 754"/>
                <a:gd name="T67" fmla="*/ 382 h 391"/>
                <a:gd name="T68" fmla="*/ 753 w 754"/>
                <a:gd name="T69" fmla="*/ 357 h 391"/>
                <a:gd name="T70" fmla="*/ 753 w 754"/>
                <a:gd name="T71" fmla="*/ 357 h 391"/>
                <a:gd name="T72" fmla="*/ 737 w 754"/>
                <a:gd name="T73" fmla="*/ 325 h 391"/>
                <a:gd name="T74" fmla="*/ 704 w 754"/>
                <a:gd name="T75" fmla="*/ 29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4" h="391">
                  <a:moveTo>
                    <a:pt x="704" y="292"/>
                  </a:moveTo>
                  <a:lnTo>
                    <a:pt x="672" y="259"/>
                  </a:lnTo>
                  <a:lnTo>
                    <a:pt x="639" y="226"/>
                  </a:lnTo>
                  <a:lnTo>
                    <a:pt x="606" y="193"/>
                  </a:lnTo>
                  <a:lnTo>
                    <a:pt x="573" y="161"/>
                  </a:lnTo>
                  <a:lnTo>
                    <a:pt x="541" y="128"/>
                  </a:lnTo>
                  <a:lnTo>
                    <a:pt x="508" y="95"/>
                  </a:lnTo>
                  <a:lnTo>
                    <a:pt x="475" y="62"/>
                  </a:lnTo>
                  <a:lnTo>
                    <a:pt x="442" y="29"/>
                  </a:lnTo>
                  <a:lnTo>
                    <a:pt x="442" y="29"/>
                  </a:lnTo>
                  <a:cubicBezTo>
                    <a:pt x="433" y="21"/>
                    <a:pt x="422" y="13"/>
                    <a:pt x="409" y="8"/>
                  </a:cubicBezTo>
                  <a:lnTo>
                    <a:pt x="409" y="8"/>
                  </a:lnTo>
                  <a:cubicBezTo>
                    <a:pt x="407" y="7"/>
                    <a:pt x="404" y="6"/>
                    <a:pt x="401" y="5"/>
                  </a:cubicBezTo>
                  <a:lnTo>
                    <a:pt x="401" y="5"/>
                  </a:lnTo>
                  <a:cubicBezTo>
                    <a:pt x="384" y="0"/>
                    <a:pt x="369" y="0"/>
                    <a:pt x="352" y="5"/>
                  </a:cubicBezTo>
                  <a:lnTo>
                    <a:pt x="352" y="5"/>
                  </a:lnTo>
                  <a:cubicBezTo>
                    <a:pt x="336" y="10"/>
                    <a:pt x="322" y="18"/>
                    <a:pt x="311" y="29"/>
                  </a:cubicBezTo>
                  <a:lnTo>
                    <a:pt x="278" y="62"/>
                  </a:lnTo>
                  <a:lnTo>
                    <a:pt x="245" y="95"/>
                  </a:lnTo>
                  <a:lnTo>
                    <a:pt x="147" y="193"/>
                  </a:lnTo>
                  <a:lnTo>
                    <a:pt x="114" y="226"/>
                  </a:lnTo>
                  <a:lnTo>
                    <a:pt x="81" y="259"/>
                  </a:lnTo>
                  <a:lnTo>
                    <a:pt x="16" y="325"/>
                  </a:lnTo>
                  <a:lnTo>
                    <a:pt x="16" y="325"/>
                  </a:lnTo>
                  <a:cubicBezTo>
                    <a:pt x="5" y="335"/>
                    <a:pt x="0" y="347"/>
                    <a:pt x="0" y="357"/>
                  </a:cubicBezTo>
                  <a:lnTo>
                    <a:pt x="0" y="357"/>
                  </a:lnTo>
                  <a:cubicBezTo>
                    <a:pt x="0" y="369"/>
                    <a:pt x="8" y="377"/>
                    <a:pt x="24" y="382"/>
                  </a:cubicBezTo>
                  <a:lnTo>
                    <a:pt x="24" y="382"/>
                  </a:lnTo>
                  <a:cubicBezTo>
                    <a:pt x="40" y="387"/>
                    <a:pt x="60" y="390"/>
                    <a:pt x="81" y="390"/>
                  </a:cubicBezTo>
                  <a:lnTo>
                    <a:pt x="409" y="390"/>
                  </a:lnTo>
                  <a:lnTo>
                    <a:pt x="672" y="390"/>
                  </a:lnTo>
                  <a:lnTo>
                    <a:pt x="672" y="390"/>
                  </a:lnTo>
                  <a:cubicBezTo>
                    <a:pt x="693" y="390"/>
                    <a:pt x="712" y="387"/>
                    <a:pt x="729" y="382"/>
                  </a:cubicBezTo>
                  <a:lnTo>
                    <a:pt x="729" y="382"/>
                  </a:lnTo>
                  <a:cubicBezTo>
                    <a:pt x="745" y="377"/>
                    <a:pt x="753" y="369"/>
                    <a:pt x="753" y="357"/>
                  </a:cubicBezTo>
                  <a:lnTo>
                    <a:pt x="753" y="357"/>
                  </a:lnTo>
                  <a:cubicBezTo>
                    <a:pt x="753" y="347"/>
                    <a:pt x="748" y="335"/>
                    <a:pt x="737" y="325"/>
                  </a:cubicBezTo>
                  <a:lnTo>
                    <a:pt x="704" y="29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9" name="Freeform 192">
              <a:extLst>
                <a:ext uri="{FF2B5EF4-FFF2-40B4-BE49-F238E27FC236}">
                  <a16:creationId xmlns="" xmlns:a16="http://schemas.microsoft.com/office/drawing/2014/main" id="{3918BA4C-505F-6940-905A-A02AB8300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885" y="2166938"/>
              <a:ext cx="517525" cy="517525"/>
            </a:xfrm>
            <a:custGeom>
              <a:avLst/>
              <a:gdLst>
                <a:gd name="T0" fmla="*/ 1276 w 1438"/>
                <a:gd name="T1" fmla="*/ 653 h 1438"/>
                <a:gd name="T2" fmla="*/ 751 w 1438"/>
                <a:gd name="T3" fmla="*/ 140 h 1438"/>
                <a:gd name="T4" fmla="*/ 743 w 1438"/>
                <a:gd name="T5" fmla="*/ 137 h 1438"/>
                <a:gd name="T6" fmla="*/ 653 w 1438"/>
                <a:gd name="T7" fmla="*/ 161 h 1438"/>
                <a:gd name="T8" fmla="*/ 522 w 1438"/>
                <a:gd name="T9" fmla="*/ 292 h 1438"/>
                <a:gd name="T10" fmla="*/ 358 w 1438"/>
                <a:gd name="T11" fmla="*/ 456 h 1438"/>
                <a:gd name="T12" fmla="*/ 194 w 1438"/>
                <a:gd name="T13" fmla="*/ 620 h 1438"/>
                <a:gd name="T14" fmla="*/ 137 w 1438"/>
                <a:gd name="T15" fmla="*/ 694 h 1438"/>
                <a:gd name="T16" fmla="*/ 137 w 1438"/>
                <a:gd name="T17" fmla="*/ 743 h 1438"/>
                <a:gd name="T18" fmla="*/ 293 w 1438"/>
                <a:gd name="T19" fmla="*/ 916 h 1438"/>
                <a:gd name="T20" fmla="*/ 456 w 1438"/>
                <a:gd name="T21" fmla="*/ 1079 h 1438"/>
                <a:gd name="T22" fmla="*/ 620 w 1438"/>
                <a:gd name="T23" fmla="*/ 1243 h 1438"/>
                <a:gd name="T24" fmla="*/ 694 w 1438"/>
                <a:gd name="T25" fmla="*/ 1301 h 1438"/>
                <a:gd name="T26" fmla="*/ 743 w 1438"/>
                <a:gd name="T27" fmla="*/ 1301 h 1438"/>
                <a:gd name="T28" fmla="*/ 784 w 1438"/>
                <a:gd name="T29" fmla="*/ 1276 h 1438"/>
                <a:gd name="T30" fmla="*/ 883 w 1438"/>
                <a:gd name="T31" fmla="*/ 1178 h 1438"/>
                <a:gd name="T32" fmla="*/ 981 w 1438"/>
                <a:gd name="T33" fmla="*/ 1079 h 1438"/>
                <a:gd name="T34" fmla="*/ 1079 w 1438"/>
                <a:gd name="T35" fmla="*/ 981 h 1438"/>
                <a:gd name="T36" fmla="*/ 1178 w 1438"/>
                <a:gd name="T37" fmla="*/ 883 h 1438"/>
                <a:gd name="T38" fmla="*/ 1276 w 1438"/>
                <a:gd name="T39" fmla="*/ 785 h 1438"/>
                <a:gd name="T40" fmla="*/ 1300 w 1438"/>
                <a:gd name="T41" fmla="*/ 743 h 1438"/>
                <a:gd name="T42" fmla="*/ 1407 w 1438"/>
                <a:gd name="T43" fmla="*/ 653 h 1438"/>
                <a:gd name="T44" fmla="*/ 1432 w 1438"/>
                <a:gd name="T45" fmla="*/ 743 h 1438"/>
                <a:gd name="T46" fmla="*/ 784 w 1438"/>
                <a:gd name="T47" fmla="*/ 1407 h 1438"/>
                <a:gd name="T48" fmla="*/ 751 w 1438"/>
                <a:gd name="T49" fmla="*/ 1428 h 1438"/>
                <a:gd name="T50" fmla="*/ 694 w 1438"/>
                <a:gd name="T51" fmla="*/ 1432 h 1438"/>
                <a:gd name="T52" fmla="*/ 587 w 1438"/>
                <a:gd name="T53" fmla="*/ 1342 h 1438"/>
                <a:gd name="T54" fmla="*/ 424 w 1438"/>
                <a:gd name="T55" fmla="*/ 1178 h 1438"/>
                <a:gd name="T56" fmla="*/ 260 w 1438"/>
                <a:gd name="T57" fmla="*/ 1014 h 1438"/>
                <a:gd name="T58" fmla="*/ 96 w 1438"/>
                <a:gd name="T59" fmla="*/ 850 h 1438"/>
                <a:gd name="T60" fmla="*/ 30 w 1438"/>
                <a:gd name="T61" fmla="*/ 785 h 1438"/>
                <a:gd name="T62" fmla="*/ 5 w 1438"/>
                <a:gd name="T63" fmla="*/ 694 h 1438"/>
                <a:gd name="T64" fmla="*/ 63 w 1438"/>
                <a:gd name="T65" fmla="*/ 620 h 1438"/>
                <a:gd name="T66" fmla="*/ 162 w 1438"/>
                <a:gd name="T67" fmla="*/ 522 h 1438"/>
                <a:gd name="T68" fmla="*/ 260 w 1438"/>
                <a:gd name="T69" fmla="*/ 424 h 1438"/>
                <a:gd name="T70" fmla="*/ 358 w 1438"/>
                <a:gd name="T71" fmla="*/ 325 h 1438"/>
                <a:gd name="T72" fmla="*/ 456 w 1438"/>
                <a:gd name="T73" fmla="*/ 227 h 1438"/>
                <a:gd name="T74" fmla="*/ 555 w 1438"/>
                <a:gd name="T75" fmla="*/ 128 h 1438"/>
                <a:gd name="T76" fmla="*/ 653 w 1438"/>
                <a:gd name="T77" fmla="*/ 30 h 1438"/>
                <a:gd name="T78" fmla="*/ 694 w 1438"/>
                <a:gd name="T79" fmla="*/ 6 h 1438"/>
                <a:gd name="T80" fmla="*/ 751 w 1438"/>
                <a:gd name="T81" fmla="*/ 8 h 1438"/>
                <a:gd name="T82" fmla="*/ 817 w 1438"/>
                <a:gd name="T83" fmla="*/ 63 h 1438"/>
                <a:gd name="T84" fmla="*/ 915 w 1438"/>
                <a:gd name="T85" fmla="*/ 161 h 1438"/>
                <a:gd name="T86" fmla="*/ 1014 w 1438"/>
                <a:gd name="T87" fmla="*/ 260 h 1438"/>
                <a:gd name="T88" fmla="*/ 1112 w 1438"/>
                <a:gd name="T89" fmla="*/ 358 h 1438"/>
                <a:gd name="T90" fmla="*/ 1211 w 1438"/>
                <a:gd name="T91" fmla="*/ 456 h 1438"/>
                <a:gd name="T92" fmla="*/ 1309 w 1438"/>
                <a:gd name="T93" fmla="*/ 555 h 1438"/>
                <a:gd name="T94" fmla="*/ 1407 w 1438"/>
                <a:gd name="T95" fmla="*/ 653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8" h="1438">
                  <a:moveTo>
                    <a:pt x="1300" y="694"/>
                  </a:moveTo>
                  <a:lnTo>
                    <a:pt x="1300" y="694"/>
                  </a:lnTo>
                  <a:cubicBezTo>
                    <a:pt x="1295" y="677"/>
                    <a:pt x="1287" y="664"/>
                    <a:pt x="1276" y="653"/>
                  </a:cubicBezTo>
                  <a:lnTo>
                    <a:pt x="784" y="161"/>
                  </a:lnTo>
                  <a:lnTo>
                    <a:pt x="784" y="161"/>
                  </a:lnTo>
                  <a:cubicBezTo>
                    <a:pt x="776" y="153"/>
                    <a:pt x="764" y="146"/>
                    <a:pt x="751" y="140"/>
                  </a:cubicBezTo>
                  <a:lnTo>
                    <a:pt x="751" y="140"/>
                  </a:lnTo>
                  <a:cubicBezTo>
                    <a:pt x="749" y="139"/>
                    <a:pt x="746" y="138"/>
                    <a:pt x="743" y="137"/>
                  </a:cubicBezTo>
                  <a:lnTo>
                    <a:pt x="743" y="137"/>
                  </a:lnTo>
                  <a:cubicBezTo>
                    <a:pt x="727" y="131"/>
                    <a:pt x="711" y="131"/>
                    <a:pt x="694" y="137"/>
                  </a:cubicBezTo>
                  <a:lnTo>
                    <a:pt x="694" y="137"/>
                  </a:lnTo>
                  <a:cubicBezTo>
                    <a:pt x="678" y="143"/>
                    <a:pt x="665" y="150"/>
                    <a:pt x="653" y="161"/>
                  </a:cubicBezTo>
                  <a:lnTo>
                    <a:pt x="587" y="227"/>
                  </a:lnTo>
                  <a:lnTo>
                    <a:pt x="555" y="260"/>
                  </a:lnTo>
                  <a:lnTo>
                    <a:pt x="522" y="292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6"/>
                  </a:lnTo>
                  <a:lnTo>
                    <a:pt x="260" y="555"/>
                  </a:lnTo>
                  <a:lnTo>
                    <a:pt x="227" y="588"/>
                  </a:lnTo>
                  <a:lnTo>
                    <a:pt x="194" y="620"/>
                  </a:lnTo>
                  <a:lnTo>
                    <a:pt x="162" y="653"/>
                  </a:lnTo>
                  <a:lnTo>
                    <a:pt x="162" y="653"/>
                  </a:lnTo>
                  <a:cubicBezTo>
                    <a:pt x="151" y="664"/>
                    <a:pt x="142" y="677"/>
                    <a:pt x="137" y="694"/>
                  </a:cubicBezTo>
                  <a:lnTo>
                    <a:pt x="137" y="694"/>
                  </a:lnTo>
                  <a:cubicBezTo>
                    <a:pt x="132" y="711"/>
                    <a:pt x="132" y="727"/>
                    <a:pt x="137" y="743"/>
                  </a:cubicBezTo>
                  <a:lnTo>
                    <a:pt x="137" y="743"/>
                  </a:lnTo>
                  <a:cubicBezTo>
                    <a:pt x="142" y="760"/>
                    <a:pt x="151" y="773"/>
                    <a:pt x="162" y="785"/>
                  </a:cubicBezTo>
                  <a:lnTo>
                    <a:pt x="260" y="883"/>
                  </a:lnTo>
                  <a:lnTo>
                    <a:pt x="293" y="916"/>
                  </a:lnTo>
                  <a:lnTo>
                    <a:pt x="325" y="948"/>
                  </a:lnTo>
                  <a:lnTo>
                    <a:pt x="424" y="1047"/>
                  </a:lnTo>
                  <a:lnTo>
                    <a:pt x="456" y="1079"/>
                  </a:lnTo>
                  <a:lnTo>
                    <a:pt x="489" y="1112"/>
                  </a:lnTo>
                  <a:lnTo>
                    <a:pt x="587" y="1210"/>
                  </a:lnTo>
                  <a:lnTo>
                    <a:pt x="620" y="1243"/>
                  </a:lnTo>
                  <a:lnTo>
                    <a:pt x="653" y="1276"/>
                  </a:lnTo>
                  <a:lnTo>
                    <a:pt x="653" y="1276"/>
                  </a:lnTo>
                  <a:cubicBezTo>
                    <a:pt x="665" y="1287"/>
                    <a:pt x="678" y="1295"/>
                    <a:pt x="694" y="1301"/>
                  </a:cubicBezTo>
                  <a:lnTo>
                    <a:pt x="694" y="1301"/>
                  </a:lnTo>
                  <a:cubicBezTo>
                    <a:pt x="711" y="1306"/>
                    <a:pt x="727" y="1306"/>
                    <a:pt x="743" y="1301"/>
                  </a:cubicBezTo>
                  <a:lnTo>
                    <a:pt x="743" y="1301"/>
                  </a:lnTo>
                  <a:cubicBezTo>
                    <a:pt x="746" y="1300"/>
                    <a:pt x="749" y="1298"/>
                    <a:pt x="751" y="1297"/>
                  </a:cubicBezTo>
                  <a:lnTo>
                    <a:pt x="751" y="1297"/>
                  </a:lnTo>
                  <a:cubicBezTo>
                    <a:pt x="764" y="1292"/>
                    <a:pt x="776" y="1285"/>
                    <a:pt x="784" y="1276"/>
                  </a:cubicBezTo>
                  <a:lnTo>
                    <a:pt x="817" y="1243"/>
                  </a:lnTo>
                  <a:lnTo>
                    <a:pt x="850" y="1210"/>
                  </a:lnTo>
                  <a:lnTo>
                    <a:pt x="883" y="1178"/>
                  </a:lnTo>
                  <a:lnTo>
                    <a:pt x="915" y="1144"/>
                  </a:lnTo>
                  <a:lnTo>
                    <a:pt x="948" y="1112"/>
                  </a:lnTo>
                  <a:lnTo>
                    <a:pt x="981" y="1079"/>
                  </a:lnTo>
                  <a:lnTo>
                    <a:pt x="1014" y="1047"/>
                  </a:lnTo>
                  <a:lnTo>
                    <a:pt x="1047" y="1014"/>
                  </a:lnTo>
                  <a:lnTo>
                    <a:pt x="1079" y="981"/>
                  </a:lnTo>
                  <a:lnTo>
                    <a:pt x="1112" y="948"/>
                  </a:lnTo>
                  <a:lnTo>
                    <a:pt x="1145" y="916"/>
                  </a:lnTo>
                  <a:lnTo>
                    <a:pt x="1178" y="883"/>
                  </a:lnTo>
                  <a:lnTo>
                    <a:pt x="1211" y="850"/>
                  </a:lnTo>
                  <a:lnTo>
                    <a:pt x="1243" y="817"/>
                  </a:lnTo>
                  <a:lnTo>
                    <a:pt x="1276" y="785"/>
                  </a:lnTo>
                  <a:lnTo>
                    <a:pt x="1276" y="785"/>
                  </a:lnTo>
                  <a:cubicBezTo>
                    <a:pt x="1287" y="773"/>
                    <a:pt x="1295" y="760"/>
                    <a:pt x="1300" y="743"/>
                  </a:cubicBezTo>
                  <a:lnTo>
                    <a:pt x="1300" y="743"/>
                  </a:lnTo>
                  <a:cubicBezTo>
                    <a:pt x="1306" y="727"/>
                    <a:pt x="1306" y="711"/>
                    <a:pt x="1300" y="694"/>
                  </a:cubicBezTo>
                  <a:close/>
                  <a:moveTo>
                    <a:pt x="1407" y="653"/>
                  </a:moveTo>
                  <a:lnTo>
                    <a:pt x="1407" y="653"/>
                  </a:lnTo>
                  <a:cubicBezTo>
                    <a:pt x="1418" y="664"/>
                    <a:pt x="1426" y="677"/>
                    <a:pt x="1432" y="694"/>
                  </a:cubicBezTo>
                  <a:lnTo>
                    <a:pt x="1432" y="694"/>
                  </a:lnTo>
                  <a:cubicBezTo>
                    <a:pt x="1437" y="711"/>
                    <a:pt x="1437" y="727"/>
                    <a:pt x="1432" y="743"/>
                  </a:cubicBezTo>
                  <a:lnTo>
                    <a:pt x="1432" y="743"/>
                  </a:lnTo>
                  <a:cubicBezTo>
                    <a:pt x="1426" y="760"/>
                    <a:pt x="1418" y="773"/>
                    <a:pt x="1407" y="785"/>
                  </a:cubicBezTo>
                  <a:lnTo>
                    <a:pt x="784" y="1407"/>
                  </a:lnTo>
                  <a:lnTo>
                    <a:pt x="784" y="1407"/>
                  </a:lnTo>
                  <a:cubicBezTo>
                    <a:pt x="776" y="1416"/>
                    <a:pt x="764" y="1423"/>
                    <a:pt x="751" y="1428"/>
                  </a:cubicBezTo>
                  <a:lnTo>
                    <a:pt x="751" y="1428"/>
                  </a:lnTo>
                  <a:cubicBezTo>
                    <a:pt x="749" y="1429"/>
                    <a:pt x="746" y="1431"/>
                    <a:pt x="743" y="1432"/>
                  </a:cubicBezTo>
                  <a:lnTo>
                    <a:pt x="743" y="1432"/>
                  </a:lnTo>
                  <a:cubicBezTo>
                    <a:pt x="727" y="1437"/>
                    <a:pt x="711" y="1437"/>
                    <a:pt x="694" y="1432"/>
                  </a:cubicBezTo>
                  <a:lnTo>
                    <a:pt x="694" y="1432"/>
                  </a:lnTo>
                  <a:cubicBezTo>
                    <a:pt x="678" y="1426"/>
                    <a:pt x="665" y="1418"/>
                    <a:pt x="653" y="1407"/>
                  </a:cubicBezTo>
                  <a:lnTo>
                    <a:pt x="587" y="1342"/>
                  </a:lnTo>
                  <a:lnTo>
                    <a:pt x="555" y="1308"/>
                  </a:lnTo>
                  <a:lnTo>
                    <a:pt x="522" y="1276"/>
                  </a:lnTo>
                  <a:lnTo>
                    <a:pt x="424" y="1178"/>
                  </a:lnTo>
                  <a:lnTo>
                    <a:pt x="391" y="1144"/>
                  </a:lnTo>
                  <a:lnTo>
                    <a:pt x="358" y="1112"/>
                  </a:lnTo>
                  <a:lnTo>
                    <a:pt x="260" y="1014"/>
                  </a:lnTo>
                  <a:lnTo>
                    <a:pt x="227" y="981"/>
                  </a:lnTo>
                  <a:lnTo>
                    <a:pt x="194" y="948"/>
                  </a:lnTo>
                  <a:lnTo>
                    <a:pt x="96" y="850"/>
                  </a:lnTo>
                  <a:lnTo>
                    <a:pt x="63" y="817"/>
                  </a:lnTo>
                  <a:lnTo>
                    <a:pt x="30" y="785"/>
                  </a:lnTo>
                  <a:lnTo>
                    <a:pt x="30" y="785"/>
                  </a:lnTo>
                  <a:cubicBezTo>
                    <a:pt x="20" y="773"/>
                    <a:pt x="11" y="760"/>
                    <a:pt x="5" y="743"/>
                  </a:cubicBezTo>
                  <a:lnTo>
                    <a:pt x="5" y="743"/>
                  </a:lnTo>
                  <a:cubicBezTo>
                    <a:pt x="0" y="727"/>
                    <a:pt x="0" y="711"/>
                    <a:pt x="5" y="694"/>
                  </a:cubicBezTo>
                  <a:lnTo>
                    <a:pt x="5" y="694"/>
                  </a:lnTo>
                  <a:cubicBezTo>
                    <a:pt x="11" y="677"/>
                    <a:pt x="20" y="664"/>
                    <a:pt x="30" y="653"/>
                  </a:cubicBezTo>
                  <a:lnTo>
                    <a:pt x="63" y="620"/>
                  </a:lnTo>
                  <a:lnTo>
                    <a:pt x="96" y="588"/>
                  </a:lnTo>
                  <a:lnTo>
                    <a:pt x="129" y="555"/>
                  </a:lnTo>
                  <a:lnTo>
                    <a:pt x="162" y="522"/>
                  </a:lnTo>
                  <a:lnTo>
                    <a:pt x="194" y="489"/>
                  </a:lnTo>
                  <a:lnTo>
                    <a:pt x="227" y="456"/>
                  </a:lnTo>
                  <a:lnTo>
                    <a:pt x="260" y="424"/>
                  </a:lnTo>
                  <a:lnTo>
                    <a:pt x="293" y="391"/>
                  </a:lnTo>
                  <a:lnTo>
                    <a:pt x="325" y="358"/>
                  </a:lnTo>
                  <a:lnTo>
                    <a:pt x="358" y="325"/>
                  </a:lnTo>
                  <a:lnTo>
                    <a:pt x="391" y="292"/>
                  </a:lnTo>
                  <a:lnTo>
                    <a:pt x="424" y="260"/>
                  </a:lnTo>
                  <a:lnTo>
                    <a:pt x="456" y="227"/>
                  </a:lnTo>
                  <a:lnTo>
                    <a:pt x="489" y="194"/>
                  </a:lnTo>
                  <a:lnTo>
                    <a:pt x="522" y="161"/>
                  </a:lnTo>
                  <a:lnTo>
                    <a:pt x="555" y="128"/>
                  </a:lnTo>
                  <a:lnTo>
                    <a:pt x="587" y="96"/>
                  </a:lnTo>
                  <a:lnTo>
                    <a:pt x="620" y="63"/>
                  </a:lnTo>
                  <a:lnTo>
                    <a:pt x="653" y="30"/>
                  </a:lnTo>
                  <a:lnTo>
                    <a:pt x="653" y="30"/>
                  </a:lnTo>
                  <a:cubicBezTo>
                    <a:pt x="665" y="19"/>
                    <a:pt x="678" y="11"/>
                    <a:pt x="694" y="6"/>
                  </a:cubicBezTo>
                  <a:lnTo>
                    <a:pt x="694" y="6"/>
                  </a:lnTo>
                  <a:cubicBezTo>
                    <a:pt x="711" y="0"/>
                    <a:pt x="727" y="0"/>
                    <a:pt x="743" y="6"/>
                  </a:cubicBezTo>
                  <a:lnTo>
                    <a:pt x="743" y="6"/>
                  </a:lnTo>
                  <a:cubicBezTo>
                    <a:pt x="746" y="7"/>
                    <a:pt x="749" y="7"/>
                    <a:pt x="751" y="8"/>
                  </a:cubicBezTo>
                  <a:lnTo>
                    <a:pt x="751" y="8"/>
                  </a:lnTo>
                  <a:cubicBezTo>
                    <a:pt x="764" y="14"/>
                    <a:pt x="776" y="22"/>
                    <a:pt x="784" y="30"/>
                  </a:cubicBezTo>
                  <a:lnTo>
                    <a:pt x="817" y="63"/>
                  </a:lnTo>
                  <a:lnTo>
                    <a:pt x="850" y="96"/>
                  </a:lnTo>
                  <a:lnTo>
                    <a:pt x="883" y="128"/>
                  </a:lnTo>
                  <a:lnTo>
                    <a:pt x="915" y="161"/>
                  </a:lnTo>
                  <a:lnTo>
                    <a:pt x="948" y="194"/>
                  </a:lnTo>
                  <a:lnTo>
                    <a:pt x="981" y="227"/>
                  </a:lnTo>
                  <a:lnTo>
                    <a:pt x="1014" y="260"/>
                  </a:lnTo>
                  <a:lnTo>
                    <a:pt x="1047" y="292"/>
                  </a:lnTo>
                  <a:lnTo>
                    <a:pt x="1079" y="325"/>
                  </a:lnTo>
                  <a:lnTo>
                    <a:pt x="1112" y="358"/>
                  </a:lnTo>
                  <a:lnTo>
                    <a:pt x="1145" y="391"/>
                  </a:lnTo>
                  <a:lnTo>
                    <a:pt x="1178" y="424"/>
                  </a:lnTo>
                  <a:lnTo>
                    <a:pt x="1211" y="456"/>
                  </a:lnTo>
                  <a:lnTo>
                    <a:pt x="1243" y="489"/>
                  </a:lnTo>
                  <a:lnTo>
                    <a:pt x="1276" y="522"/>
                  </a:lnTo>
                  <a:lnTo>
                    <a:pt x="1309" y="555"/>
                  </a:lnTo>
                  <a:lnTo>
                    <a:pt x="1342" y="588"/>
                  </a:lnTo>
                  <a:lnTo>
                    <a:pt x="1375" y="620"/>
                  </a:lnTo>
                  <a:lnTo>
                    <a:pt x="1407" y="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22" name="Group 621">
            <a:extLst>
              <a:ext uri="{FF2B5EF4-FFF2-40B4-BE49-F238E27FC236}">
                <a16:creationId xmlns="" xmlns:a16="http://schemas.microsoft.com/office/drawing/2014/main" id="{386CCBA7-EAFF-1B4B-869A-DADD1834FE5C}"/>
              </a:ext>
            </a:extLst>
          </p:cNvPr>
          <p:cNvGrpSpPr/>
          <p:nvPr/>
        </p:nvGrpSpPr>
        <p:grpSpPr>
          <a:xfrm rot="16200000">
            <a:off x="5656653" y="5665835"/>
            <a:ext cx="1120775" cy="1133475"/>
            <a:chOff x="1331913" y="1858963"/>
            <a:chExt cx="1120775" cy="1133475"/>
          </a:xfrm>
        </p:grpSpPr>
        <p:sp>
          <p:nvSpPr>
            <p:cNvPr id="623" name="Freeform 40">
              <a:extLst>
                <a:ext uri="{FF2B5EF4-FFF2-40B4-BE49-F238E27FC236}">
                  <a16:creationId xmlns="" xmlns:a16="http://schemas.microsoft.com/office/drawing/2014/main" id="{A8450733-2819-3D40-BFA3-FC13E95C1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1858963"/>
              <a:ext cx="271462" cy="141287"/>
            </a:xfrm>
            <a:custGeom>
              <a:avLst/>
              <a:gdLst>
                <a:gd name="T0" fmla="*/ 49 w 754"/>
                <a:gd name="T1" fmla="*/ 98 h 392"/>
                <a:gd name="T2" fmla="*/ 81 w 754"/>
                <a:gd name="T3" fmla="*/ 131 h 392"/>
                <a:gd name="T4" fmla="*/ 114 w 754"/>
                <a:gd name="T5" fmla="*/ 164 h 392"/>
                <a:gd name="T6" fmla="*/ 147 w 754"/>
                <a:gd name="T7" fmla="*/ 197 h 392"/>
                <a:gd name="T8" fmla="*/ 180 w 754"/>
                <a:gd name="T9" fmla="*/ 230 h 392"/>
                <a:gd name="T10" fmla="*/ 213 w 754"/>
                <a:gd name="T11" fmla="*/ 262 h 392"/>
                <a:gd name="T12" fmla="*/ 245 w 754"/>
                <a:gd name="T13" fmla="*/ 296 h 392"/>
                <a:gd name="T14" fmla="*/ 278 w 754"/>
                <a:gd name="T15" fmla="*/ 328 h 392"/>
                <a:gd name="T16" fmla="*/ 311 w 754"/>
                <a:gd name="T17" fmla="*/ 361 h 392"/>
                <a:gd name="T18" fmla="*/ 311 w 754"/>
                <a:gd name="T19" fmla="*/ 361 h 392"/>
                <a:gd name="T20" fmla="*/ 352 w 754"/>
                <a:gd name="T21" fmla="*/ 385 h 392"/>
                <a:gd name="T22" fmla="*/ 352 w 754"/>
                <a:gd name="T23" fmla="*/ 385 h 392"/>
                <a:gd name="T24" fmla="*/ 401 w 754"/>
                <a:gd name="T25" fmla="*/ 385 h 392"/>
                <a:gd name="T26" fmla="*/ 401 w 754"/>
                <a:gd name="T27" fmla="*/ 385 h 392"/>
                <a:gd name="T28" fmla="*/ 409 w 754"/>
                <a:gd name="T29" fmla="*/ 382 h 392"/>
                <a:gd name="T30" fmla="*/ 409 w 754"/>
                <a:gd name="T31" fmla="*/ 382 h 392"/>
                <a:gd name="T32" fmla="*/ 442 w 754"/>
                <a:gd name="T33" fmla="*/ 361 h 392"/>
                <a:gd name="T34" fmla="*/ 475 w 754"/>
                <a:gd name="T35" fmla="*/ 328 h 392"/>
                <a:gd name="T36" fmla="*/ 573 w 754"/>
                <a:gd name="T37" fmla="*/ 230 h 392"/>
                <a:gd name="T38" fmla="*/ 606 w 754"/>
                <a:gd name="T39" fmla="*/ 197 h 392"/>
                <a:gd name="T40" fmla="*/ 639 w 754"/>
                <a:gd name="T41" fmla="*/ 164 h 392"/>
                <a:gd name="T42" fmla="*/ 737 w 754"/>
                <a:gd name="T43" fmla="*/ 66 h 392"/>
                <a:gd name="T44" fmla="*/ 737 w 754"/>
                <a:gd name="T45" fmla="*/ 66 h 392"/>
                <a:gd name="T46" fmla="*/ 753 w 754"/>
                <a:gd name="T47" fmla="*/ 32 h 392"/>
                <a:gd name="T48" fmla="*/ 753 w 754"/>
                <a:gd name="T49" fmla="*/ 32 h 392"/>
                <a:gd name="T50" fmla="*/ 729 w 754"/>
                <a:gd name="T51" fmla="*/ 9 h 392"/>
                <a:gd name="T52" fmla="*/ 729 w 754"/>
                <a:gd name="T53" fmla="*/ 9 h 392"/>
                <a:gd name="T54" fmla="*/ 672 w 754"/>
                <a:gd name="T55" fmla="*/ 0 h 392"/>
                <a:gd name="T56" fmla="*/ 409 w 754"/>
                <a:gd name="T57" fmla="*/ 0 h 392"/>
                <a:gd name="T58" fmla="*/ 81 w 754"/>
                <a:gd name="T59" fmla="*/ 0 h 392"/>
                <a:gd name="T60" fmla="*/ 81 w 754"/>
                <a:gd name="T61" fmla="*/ 0 h 392"/>
                <a:gd name="T62" fmla="*/ 24 w 754"/>
                <a:gd name="T63" fmla="*/ 9 h 392"/>
                <a:gd name="T64" fmla="*/ 24 w 754"/>
                <a:gd name="T65" fmla="*/ 9 h 392"/>
                <a:gd name="T66" fmla="*/ 0 w 754"/>
                <a:gd name="T67" fmla="*/ 32 h 392"/>
                <a:gd name="T68" fmla="*/ 0 w 754"/>
                <a:gd name="T69" fmla="*/ 32 h 392"/>
                <a:gd name="T70" fmla="*/ 16 w 754"/>
                <a:gd name="T71" fmla="*/ 66 h 392"/>
                <a:gd name="T72" fmla="*/ 49 w 754"/>
                <a:gd name="T73" fmla="*/ 9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4" h="392">
                  <a:moveTo>
                    <a:pt x="49" y="98"/>
                  </a:moveTo>
                  <a:lnTo>
                    <a:pt x="81" y="131"/>
                  </a:lnTo>
                  <a:lnTo>
                    <a:pt x="114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3" y="262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311" y="361"/>
                  </a:lnTo>
                  <a:lnTo>
                    <a:pt x="311" y="361"/>
                  </a:lnTo>
                  <a:cubicBezTo>
                    <a:pt x="322" y="372"/>
                    <a:pt x="336" y="380"/>
                    <a:pt x="352" y="385"/>
                  </a:cubicBezTo>
                  <a:lnTo>
                    <a:pt x="352" y="385"/>
                  </a:lnTo>
                  <a:cubicBezTo>
                    <a:pt x="369" y="391"/>
                    <a:pt x="384" y="391"/>
                    <a:pt x="401" y="385"/>
                  </a:cubicBezTo>
                  <a:lnTo>
                    <a:pt x="401" y="385"/>
                  </a:lnTo>
                  <a:cubicBezTo>
                    <a:pt x="404" y="384"/>
                    <a:pt x="407" y="383"/>
                    <a:pt x="409" y="382"/>
                  </a:cubicBezTo>
                  <a:lnTo>
                    <a:pt x="409" y="382"/>
                  </a:lnTo>
                  <a:cubicBezTo>
                    <a:pt x="422" y="377"/>
                    <a:pt x="433" y="370"/>
                    <a:pt x="442" y="361"/>
                  </a:cubicBezTo>
                  <a:lnTo>
                    <a:pt x="475" y="328"/>
                  </a:lnTo>
                  <a:lnTo>
                    <a:pt x="573" y="230"/>
                  </a:lnTo>
                  <a:lnTo>
                    <a:pt x="606" y="197"/>
                  </a:lnTo>
                  <a:lnTo>
                    <a:pt x="639" y="164"/>
                  </a:lnTo>
                  <a:lnTo>
                    <a:pt x="737" y="66"/>
                  </a:lnTo>
                  <a:lnTo>
                    <a:pt x="737" y="66"/>
                  </a:lnTo>
                  <a:cubicBezTo>
                    <a:pt x="748" y="55"/>
                    <a:pt x="753" y="44"/>
                    <a:pt x="753" y="32"/>
                  </a:cubicBezTo>
                  <a:lnTo>
                    <a:pt x="753" y="32"/>
                  </a:lnTo>
                  <a:cubicBezTo>
                    <a:pt x="753" y="22"/>
                    <a:pt x="745" y="14"/>
                    <a:pt x="729" y="9"/>
                  </a:cubicBezTo>
                  <a:lnTo>
                    <a:pt x="729" y="9"/>
                  </a:lnTo>
                  <a:cubicBezTo>
                    <a:pt x="712" y="3"/>
                    <a:pt x="693" y="0"/>
                    <a:pt x="672" y="0"/>
                  </a:cubicBezTo>
                  <a:lnTo>
                    <a:pt x="409" y="0"/>
                  </a:ln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0" y="3"/>
                    <a:pt x="24" y="9"/>
                  </a:cubicBezTo>
                  <a:lnTo>
                    <a:pt x="24" y="9"/>
                  </a:lnTo>
                  <a:cubicBezTo>
                    <a:pt x="8" y="14"/>
                    <a:pt x="0" y="22"/>
                    <a:pt x="0" y="32"/>
                  </a:cubicBezTo>
                  <a:lnTo>
                    <a:pt x="0" y="32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9" y="98"/>
                  </a:lnTo>
                </a:path>
              </a:pathLst>
            </a:custGeom>
            <a:solidFill>
              <a:srgbClr val="388D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24" name="Freeform 42">
              <a:extLst>
                <a:ext uri="{FF2B5EF4-FFF2-40B4-BE49-F238E27FC236}">
                  <a16:creationId xmlns="" xmlns:a16="http://schemas.microsoft.com/office/drawing/2014/main" id="{DC8408C8-2451-5D46-9765-DD61A97BF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488" y="2000250"/>
              <a:ext cx="247650" cy="134938"/>
            </a:xfrm>
            <a:custGeom>
              <a:avLst/>
              <a:gdLst>
                <a:gd name="T0" fmla="*/ 50 w 690"/>
                <a:gd name="T1" fmla="*/ 98 h 377"/>
                <a:gd name="T2" fmla="*/ 148 w 690"/>
                <a:gd name="T3" fmla="*/ 196 h 377"/>
                <a:gd name="T4" fmla="*/ 181 w 690"/>
                <a:gd name="T5" fmla="*/ 229 h 377"/>
                <a:gd name="T6" fmla="*/ 214 w 690"/>
                <a:gd name="T7" fmla="*/ 262 h 377"/>
                <a:gd name="T8" fmla="*/ 311 w 690"/>
                <a:gd name="T9" fmla="*/ 360 h 377"/>
                <a:gd name="T10" fmla="*/ 311 w 690"/>
                <a:gd name="T11" fmla="*/ 360 h 377"/>
                <a:gd name="T12" fmla="*/ 344 w 690"/>
                <a:gd name="T13" fmla="*/ 376 h 377"/>
                <a:gd name="T14" fmla="*/ 344 w 690"/>
                <a:gd name="T15" fmla="*/ 376 h 377"/>
                <a:gd name="T16" fmla="*/ 377 w 690"/>
                <a:gd name="T17" fmla="*/ 360 h 377"/>
                <a:gd name="T18" fmla="*/ 672 w 690"/>
                <a:gd name="T19" fmla="*/ 65 h 377"/>
                <a:gd name="T20" fmla="*/ 672 w 690"/>
                <a:gd name="T21" fmla="*/ 65 h 377"/>
                <a:gd name="T22" fmla="*/ 689 w 690"/>
                <a:gd name="T23" fmla="*/ 32 h 377"/>
                <a:gd name="T24" fmla="*/ 689 w 690"/>
                <a:gd name="T25" fmla="*/ 32 h 377"/>
                <a:gd name="T26" fmla="*/ 664 w 690"/>
                <a:gd name="T27" fmla="*/ 7 h 377"/>
                <a:gd name="T28" fmla="*/ 664 w 690"/>
                <a:gd name="T29" fmla="*/ 7 h 377"/>
                <a:gd name="T30" fmla="*/ 607 w 690"/>
                <a:gd name="T31" fmla="*/ 0 h 377"/>
                <a:gd name="T32" fmla="*/ 82 w 690"/>
                <a:gd name="T33" fmla="*/ 0 h 377"/>
                <a:gd name="T34" fmla="*/ 82 w 690"/>
                <a:gd name="T35" fmla="*/ 0 h 377"/>
                <a:gd name="T36" fmla="*/ 25 w 690"/>
                <a:gd name="T37" fmla="*/ 7 h 377"/>
                <a:gd name="T38" fmla="*/ 25 w 690"/>
                <a:gd name="T39" fmla="*/ 7 h 377"/>
                <a:gd name="T40" fmla="*/ 0 w 690"/>
                <a:gd name="T41" fmla="*/ 32 h 377"/>
                <a:gd name="T42" fmla="*/ 0 w 690"/>
                <a:gd name="T43" fmla="*/ 32 h 377"/>
                <a:gd name="T44" fmla="*/ 17 w 690"/>
                <a:gd name="T45" fmla="*/ 65 h 377"/>
                <a:gd name="T46" fmla="*/ 50 w 690"/>
                <a:gd name="T47" fmla="*/ 9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0" h="377">
                  <a:moveTo>
                    <a:pt x="50" y="98"/>
                  </a:moveTo>
                  <a:lnTo>
                    <a:pt x="148" y="196"/>
                  </a:lnTo>
                  <a:lnTo>
                    <a:pt x="181" y="229"/>
                  </a:lnTo>
                  <a:lnTo>
                    <a:pt x="214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3" y="371"/>
                    <a:pt x="333" y="376"/>
                    <a:pt x="344" y="376"/>
                  </a:cubicBezTo>
                  <a:lnTo>
                    <a:pt x="344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8" y="2"/>
                    <a:pt x="629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2"/>
                    <a:pt x="25" y="7"/>
                  </a:cubicBezTo>
                  <a:lnTo>
                    <a:pt x="25" y="7"/>
                  </a:lnTo>
                  <a:cubicBezTo>
                    <a:pt x="8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5" y="54"/>
                    <a:pt x="17" y="65"/>
                  </a:cubicBezTo>
                  <a:lnTo>
                    <a:pt x="50" y="9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25" name="Freeform 43">
              <a:extLst>
                <a:ext uri="{FF2B5EF4-FFF2-40B4-BE49-F238E27FC236}">
                  <a16:creationId xmlns="" xmlns:a16="http://schemas.microsoft.com/office/drawing/2014/main" id="{BC57AB0F-95D2-AE4B-B396-D6FACA7CF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3" y="2000250"/>
              <a:ext cx="247650" cy="134938"/>
            </a:xfrm>
            <a:custGeom>
              <a:avLst/>
              <a:gdLst>
                <a:gd name="T0" fmla="*/ 25 w 690"/>
                <a:gd name="T1" fmla="*/ 7 h 377"/>
                <a:gd name="T2" fmla="*/ 25 w 690"/>
                <a:gd name="T3" fmla="*/ 7 h 377"/>
                <a:gd name="T4" fmla="*/ 0 w 690"/>
                <a:gd name="T5" fmla="*/ 32 h 377"/>
                <a:gd name="T6" fmla="*/ 0 w 690"/>
                <a:gd name="T7" fmla="*/ 32 h 377"/>
                <a:gd name="T8" fmla="*/ 17 w 690"/>
                <a:gd name="T9" fmla="*/ 65 h 377"/>
                <a:gd name="T10" fmla="*/ 50 w 690"/>
                <a:gd name="T11" fmla="*/ 98 h 377"/>
                <a:gd name="T12" fmla="*/ 83 w 690"/>
                <a:gd name="T13" fmla="*/ 131 h 377"/>
                <a:gd name="T14" fmla="*/ 115 w 690"/>
                <a:gd name="T15" fmla="*/ 164 h 377"/>
                <a:gd name="T16" fmla="*/ 214 w 690"/>
                <a:gd name="T17" fmla="*/ 262 h 377"/>
                <a:gd name="T18" fmla="*/ 246 w 690"/>
                <a:gd name="T19" fmla="*/ 295 h 377"/>
                <a:gd name="T20" fmla="*/ 279 w 690"/>
                <a:gd name="T21" fmla="*/ 327 h 377"/>
                <a:gd name="T22" fmla="*/ 312 w 690"/>
                <a:gd name="T23" fmla="*/ 360 h 377"/>
                <a:gd name="T24" fmla="*/ 312 w 690"/>
                <a:gd name="T25" fmla="*/ 360 h 377"/>
                <a:gd name="T26" fmla="*/ 345 w 690"/>
                <a:gd name="T27" fmla="*/ 376 h 377"/>
                <a:gd name="T28" fmla="*/ 345 w 690"/>
                <a:gd name="T29" fmla="*/ 376 h 377"/>
                <a:gd name="T30" fmla="*/ 377 w 690"/>
                <a:gd name="T31" fmla="*/ 360 h 377"/>
                <a:gd name="T32" fmla="*/ 410 w 690"/>
                <a:gd name="T33" fmla="*/ 327 h 377"/>
                <a:gd name="T34" fmla="*/ 443 w 690"/>
                <a:gd name="T35" fmla="*/ 295 h 377"/>
                <a:gd name="T36" fmla="*/ 476 w 690"/>
                <a:gd name="T37" fmla="*/ 262 h 377"/>
                <a:gd name="T38" fmla="*/ 508 w 690"/>
                <a:gd name="T39" fmla="*/ 229 h 377"/>
                <a:gd name="T40" fmla="*/ 541 w 690"/>
                <a:gd name="T41" fmla="*/ 196 h 377"/>
                <a:gd name="T42" fmla="*/ 574 w 690"/>
                <a:gd name="T43" fmla="*/ 164 h 377"/>
                <a:gd name="T44" fmla="*/ 607 w 690"/>
                <a:gd name="T45" fmla="*/ 131 h 377"/>
                <a:gd name="T46" fmla="*/ 639 w 690"/>
                <a:gd name="T47" fmla="*/ 98 h 377"/>
                <a:gd name="T48" fmla="*/ 672 w 690"/>
                <a:gd name="T49" fmla="*/ 65 h 377"/>
                <a:gd name="T50" fmla="*/ 672 w 690"/>
                <a:gd name="T51" fmla="*/ 65 h 377"/>
                <a:gd name="T52" fmla="*/ 689 w 690"/>
                <a:gd name="T53" fmla="*/ 32 h 377"/>
                <a:gd name="T54" fmla="*/ 689 w 690"/>
                <a:gd name="T55" fmla="*/ 32 h 377"/>
                <a:gd name="T56" fmla="*/ 664 w 690"/>
                <a:gd name="T57" fmla="*/ 7 h 377"/>
                <a:gd name="T58" fmla="*/ 664 w 690"/>
                <a:gd name="T59" fmla="*/ 7 h 377"/>
                <a:gd name="T60" fmla="*/ 607 w 690"/>
                <a:gd name="T61" fmla="*/ 0 h 377"/>
                <a:gd name="T62" fmla="*/ 83 w 690"/>
                <a:gd name="T63" fmla="*/ 0 h 377"/>
                <a:gd name="T64" fmla="*/ 83 w 690"/>
                <a:gd name="T65" fmla="*/ 0 h 377"/>
                <a:gd name="T66" fmla="*/ 25 w 690"/>
                <a:gd name="T67" fmla="*/ 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0" h="377">
                  <a:moveTo>
                    <a:pt x="25" y="7"/>
                  </a:moveTo>
                  <a:lnTo>
                    <a:pt x="25" y="7"/>
                  </a:lnTo>
                  <a:cubicBezTo>
                    <a:pt x="9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6" y="54"/>
                    <a:pt x="17" y="65"/>
                  </a:cubicBezTo>
                  <a:lnTo>
                    <a:pt x="50" y="98"/>
                  </a:lnTo>
                  <a:lnTo>
                    <a:pt x="83" y="131"/>
                  </a:lnTo>
                  <a:lnTo>
                    <a:pt x="115" y="164"/>
                  </a:lnTo>
                  <a:lnTo>
                    <a:pt x="214" y="262"/>
                  </a:lnTo>
                  <a:lnTo>
                    <a:pt x="246" y="295"/>
                  </a:lnTo>
                  <a:lnTo>
                    <a:pt x="279" y="327"/>
                  </a:lnTo>
                  <a:lnTo>
                    <a:pt x="312" y="360"/>
                  </a:lnTo>
                  <a:lnTo>
                    <a:pt x="312" y="360"/>
                  </a:lnTo>
                  <a:cubicBezTo>
                    <a:pt x="323" y="371"/>
                    <a:pt x="334" y="376"/>
                    <a:pt x="345" y="376"/>
                  </a:cubicBezTo>
                  <a:lnTo>
                    <a:pt x="345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410" y="327"/>
                  </a:lnTo>
                  <a:lnTo>
                    <a:pt x="443" y="295"/>
                  </a:lnTo>
                  <a:lnTo>
                    <a:pt x="476" y="262"/>
                  </a:lnTo>
                  <a:lnTo>
                    <a:pt x="508" y="229"/>
                  </a:lnTo>
                  <a:lnTo>
                    <a:pt x="541" y="196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39" y="98"/>
                  </a:ln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8" y="2"/>
                    <a:pt x="629" y="0"/>
                    <a:pt x="607" y="0"/>
                  </a:cubicBezTo>
                  <a:lnTo>
                    <a:pt x="83" y="0"/>
                  </a:lnTo>
                  <a:lnTo>
                    <a:pt x="83" y="0"/>
                  </a:lnTo>
                  <a:cubicBezTo>
                    <a:pt x="60" y="0"/>
                    <a:pt x="42" y="2"/>
                    <a:pt x="25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26" name="Freeform 44">
              <a:extLst>
                <a:ext uri="{FF2B5EF4-FFF2-40B4-BE49-F238E27FC236}">
                  <a16:creationId xmlns="" xmlns:a16="http://schemas.microsoft.com/office/drawing/2014/main" id="{7E38AF75-905C-A942-9627-2B3F63C5E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875" y="2073275"/>
              <a:ext cx="706438" cy="706438"/>
            </a:xfrm>
            <a:custGeom>
              <a:avLst/>
              <a:gdLst>
                <a:gd name="T0" fmla="*/ 1636 w 1962"/>
                <a:gd name="T1" fmla="*/ 751 h 1962"/>
                <a:gd name="T2" fmla="*/ 1472 w 1962"/>
                <a:gd name="T3" fmla="*/ 587 h 1962"/>
                <a:gd name="T4" fmla="*/ 1308 w 1962"/>
                <a:gd name="T5" fmla="*/ 423 h 1962"/>
                <a:gd name="T6" fmla="*/ 1145 w 1962"/>
                <a:gd name="T7" fmla="*/ 259 h 1962"/>
                <a:gd name="T8" fmla="*/ 1046 w 1962"/>
                <a:gd name="T9" fmla="*/ 161 h 1962"/>
                <a:gd name="T10" fmla="*/ 1005 w 1962"/>
                <a:gd name="T11" fmla="*/ 136 h 1962"/>
                <a:gd name="T12" fmla="*/ 956 w 1962"/>
                <a:gd name="T13" fmla="*/ 136 h 1962"/>
                <a:gd name="T14" fmla="*/ 162 w 1962"/>
                <a:gd name="T15" fmla="*/ 915 h 1962"/>
                <a:gd name="T16" fmla="*/ 137 w 1962"/>
                <a:gd name="T17" fmla="*/ 1005 h 1962"/>
                <a:gd name="T18" fmla="*/ 194 w 1962"/>
                <a:gd name="T19" fmla="*/ 1079 h 1962"/>
                <a:gd name="T20" fmla="*/ 292 w 1962"/>
                <a:gd name="T21" fmla="*/ 1178 h 1962"/>
                <a:gd name="T22" fmla="*/ 391 w 1962"/>
                <a:gd name="T23" fmla="*/ 1276 h 1962"/>
                <a:gd name="T24" fmla="*/ 489 w 1962"/>
                <a:gd name="T25" fmla="*/ 1374 h 1962"/>
                <a:gd name="T26" fmla="*/ 587 w 1962"/>
                <a:gd name="T27" fmla="*/ 1472 h 1962"/>
                <a:gd name="T28" fmla="*/ 685 w 1962"/>
                <a:gd name="T29" fmla="*/ 1570 h 1962"/>
                <a:gd name="T30" fmla="*/ 784 w 1962"/>
                <a:gd name="T31" fmla="*/ 1669 h 1962"/>
                <a:gd name="T32" fmla="*/ 882 w 1962"/>
                <a:gd name="T33" fmla="*/ 1768 h 1962"/>
                <a:gd name="T34" fmla="*/ 956 w 1962"/>
                <a:gd name="T35" fmla="*/ 1825 h 1962"/>
                <a:gd name="T36" fmla="*/ 1005 w 1962"/>
                <a:gd name="T37" fmla="*/ 1825 h 1962"/>
                <a:gd name="T38" fmla="*/ 1046 w 1962"/>
                <a:gd name="T39" fmla="*/ 1800 h 1962"/>
                <a:gd name="T40" fmla="*/ 1145 w 1962"/>
                <a:gd name="T41" fmla="*/ 1702 h 1962"/>
                <a:gd name="T42" fmla="*/ 1243 w 1962"/>
                <a:gd name="T43" fmla="*/ 1604 h 1962"/>
                <a:gd name="T44" fmla="*/ 1341 w 1962"/>
                <a:gd name="T45" fmla="*/ 1505 h 1962"/>
                <a:gd name="T46" fmla="*/ 1439 w 1962"/>
                <a:gd name="T47" fmla="*/ 1406 h 1962"/>
                <a:gd name="T48" fmla="*/ 1538 w 1962"/>
                <a:gd name="T49" fmla="*/ 1309 h 1962"/>
                <a:gd name="T50" fmla="*/ 1636 w 1962"/>
                <a:gd name="T51" fmla="*/ 1210 h 1962"/>
                <a:gd name="T52" fmla="*/ 1734 w 1962"/>
                <a:gd name="T53" fmla="*/ 1112 h 1962"/>
                <a:gd name="T54" fmla="*/ 1800 w 1962"/>
                <a:gd name="T55" fmla="*/ 1047 h 1962"/>
                <a:gd name="T56" fmla="*/ 1824 w 1962"/>
                <a:gd name="T57" fmla="*/ 956 h 1962"/>
                <a:gd name="T58" fmla="*/ 1767 w 1962"/>
                <a:gd name="T59" fmla="*/ 882 h 1962"/>
                <a:gd name="T60" fmla="*/ 1865 w 1962"/>
                <a:gd name="T61" fmla="*/ 850 h 1962"/>
                <a:gd name="T62" fmla="*/ 1931 w 1962"/>
                <a:gd name="T63" fmla="*/ 915 h 1962"/>
                <a:gd name="T64" fmla="*/ 1956 w 1962"/>
                <a:gd name="T65" fmla="*/ 1005 h 1962"/>
                <a:gd name="T66" fmla="*/ 1833 w 1962"/>
                <a:gd name="T67" fmla="*/ 1145 h 1962"/>
                <a:gd name="T68" fmla="*/ 1669 w 1962"/>
                <a:gd name="T69" fmla="*/ 1309 h 1962"/>
                <a:gd name="T70" fmla="*/ 1505 w 1962"/>
                <a:gd name="T71" fmla="*/ 1472 h 1962"/>
                <a:gd name="T72" fmla="*/ 1341 w 1962"/>
                <a:gd name="T73" fmla="*/ 1636 h 1962"/>
                <a:gd name="T74" fmla="*/ 1177 w 1962"/>
                <a:gd name="T75" fmla="*/ 1800 h 1962"/>
                <a:gd name="T76" fmla="*/ 1046 w 1962"/>
                <a:gd name="T77" fmla="*/ 1931 h 1962"/>
                <a:gd name="T78" fmla="*/ 1013 w 1962"/>
                <a:gd name="T79" fmla="*/ 1953 h 1962"/>
                <a:gd name="T80" fmla="*/ 956 w 1962"/>
                <a:gd name="T81" fmla="*/ 1956 h 1962"/>
                <a:gd name="T82" fmla="*/ 30 w 1962"/>
                <a:gd name="T83" fmla="*/ 1047 h 1962"/>
                <a:gd name="T84" fmla="*/ 5 w 1962"/>
                <a:gd name="T85" fmla="*/ 1005 h 1962"/>
                <a:gd name="T86" fmla="*/ 30 w 1962"/>
                <a:gd name="T87" fmla="*/ 915 h 1962"/>
                <a:gd name="T88" fmla="*/ 128 w 1962"/>
                <a:gd name="T89" fmla="*/ 817 h 1962"/>
                <a:gd name="T90" fmla="*/ 227 w 1962"/>
                <a:gd name="T91" fmla="*/ 718 h 1962"/>
                <a:gd name="T92" fmla="*/ 325 w 1962"/>
                <a:gd name="T93" fmla="*/ 620 h 1962"/>
                <a:gd name="T94" fmla="*/ 424 w 1962"/>
                <a:gd name="T95" fmla="*/ 522 h 1962"/>
                <a:gd name="T96" fmla="*/ 521 w 1962"/>
                <a:gd name="T97" fmla="*/ 423 h 1962"/>
                <a:gd name="T98" fmla="*/ 620 w 1962"/>
                <a:gd name="T99" fmla="*/ 325 h 1962"/>
                <a:gd name="T100" fmla="*/ 718 w 1962"/>
                <a:gd name="T101" fmla="*/ 227 h 1962"/>
                <a:gd name="T102" fmla="*/ 817 w 1962"/>
                <a:gd name="T103" fmla="*/ 128 h 1962"/>
                <a:gd name="T104" fmla="*/ 915 w 1962"/>
                <a:gd name="T105" fmla="*/ 30 h 1962"/>
                <a:gd name="T106" fmla="*/ 956 w 1962"/>
                <a:gd name="T107" fmla="*/ 6 h 1962"/>
                <a:gd name="T108" fmla="*/ 1013 w 1962"/>
                <a:gd name="T109" fmla="*/ 9 h 1962"/>
                <a:gd name="T110" fmla="*/ 1079 w 1962"/>
                <a:gd name="T111" fmla="*/ 63 h 1962"/>
                <a:gd name="T112" fmla="*/ 1243 w 1962"/>
                <a:gd name="T113" fmla="*/ 227 h 1962"/>
                <a:gd name="T114" fmla="*/ 1407 w 1962"/>
                <a:gd name="T115" fmla="*/ 390 h 1962"/>
                <a:gd name="T116" fmla="*/ 1570 w 1962"/>
                <a:gd name="T117" fmla="*/ 554 h 1962"/>
                <a:gd name="T118" fmla="*/ 1734 w 1962"/>
                <a:gd name="T119" fmla="*/ 718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2" h="1962">
                  <a:moveTo>
                    <a:pt x="1767" y="882"/>
                  </a:moveTo>
                  <a:lnTo>
                    <a:pt x="1669" y="784"/>
                  </a:lnTo>
                  <a:lnTo>
                    <a:pt x="1636" y="751"/>
                  </a:lnTo>
                  <a:lnTo>
                    <a:pt x="1603" y="718"/>
                  </a:lnTo>
                  <a:lnTo>
                    <a:pt x="1505" y="620"/>
                  </a:lnTo>
                  <a:lnTo>
                    <a:pt x="1472" y="587"/>
                  </a:lnTo>
                  <a:lnTo>
                    <a:pt x="1439" y="554"/>
                  </a:lnTo>
                  <a:lnTo>
                    <a:pt x="1341" y="456"/>
                  </a:lnTo>
                  <a:lnTo>
                    <a:pt x="1308" y="423"/>
                  </a:lnTo>
                  <a:lnTo>
                    <a:pt x="1276" y="390"/>
                  </a:lnTo>
                  <a:lnTo>
                    <a:pt x="1177" y="292"/>
                  </a:lnTo>
                  <a:lnTo>
                    <a:pt x="1145" y="259"/>
                  </a:lnTo>
                  <a:lnTo>
                    <a:pt x="1112" y="227"/>
                  </a:lnTo>
                  <a:lnTo>
                    <a:pt x="1046" y="161"/>
                  </a:lnTo>
                  <a:lnTo>
                    <a:pt x="1046" y="161"/>
                  </a:lnTo>
                  <a:cubicBezTo>
                    <a:pt x="1037" y="152"/>
                    <a:pt x="1026" y="145"/>
                    <a:pt x="1013" y="140"/>
                  </a:cubicBezTo>
                  <a:lnTo>
                    <a:pt x="1013" y="140"/>
                  </a:lnTo>
                  <a:cubicBezTo>
                    <a:pt x="1011" y="138"/>
                    <a:pt x="1008" y="137"/>
                    <a:pt x="1005" y="136"/>
                  </a:cubicBezTo>
                  <a:lnTo>
                    <a:pt x="1005" y="136"/>
                  </a:lnTo>
                  <a:cubicBezTo>
                    <a:pt x="988" y="131"/>
                    <a:pt x="973" y="131"/>
                    <a:pt x="956" y="136"/>
                  </a:cubicBezTo>
                  <a:lnTo>
                    <a:pt x="956" y="136"/>
                  </a:lnTo>
                  <a:cubicBezTo>
                    <a:pt x="940" y="142"/>
                    <a:pt x="926" y="150"/>
                    <a:pt x="915" y="161"/>
                  </a:cubicBezTo>
                  <a:lnTo>
                    <a:pt x="162" y="915"/>
                  </a:lnTo>
                  <a:lnTo>
                    <a:pt x="162" y="915"/>
                  </a:lnTo>
                  <a:cubicBezTo>
                    <a:pt x="150" y="926"/>
                    <a:pt x="142" y="939"/>
                    <a:pt x="137" y="956"/>
                  </a:cubicBezTo>
                  <a:lnTo>
                    <a:pt x="137" y="956"/>
                  </a:lnTo>
                  <a:cubicBezTo>
                    <a:pt x="131" y="973"/>
                    <a:pt x="131" y="989"/>
                    <a:pt x="137" y="1005"/>
                  </a:cubicBezTo>
                  <a:lnTo>
                    <a:pt x="137" y="1005"/>
                  </a:lnTo>
                  <a:cubicBezTo>
                    <a:pt x="142" y="1022"/>
                    <a:pt x="150" y="1035"/>
                    <a:pt x="162" y="1047"/>
                  </a:cubicBezTo>
                  <a:lnTo>
                    <a:pt x="194" y="1079"/>
                  </a:lnTo>
                  <a:lnTo>
                    <a:pt x="227" y="1112"/>
                  </a:lnTo>
                  <a:lnTo>
                    <a:pt x="260" y="1145"/>
                  </a:lnTo>
                  <a:lnTo>
                    <a:pt x="292" y="1178"/>
                  </a:lnTo>
                  <a:lnTo>
                    <a:pt x="325" y="1210"/>
                  </a:lnTo>
                  <a:lnTo>
                    <a:pt x="358" y="1243"/>
                  </a:lnTo>
                  <a:lnTo>
                    <a:pt x="391" y="1276"/>
                  </a:lnTo>
                  <a:lnTo>
                    <a:pt x="424" y="1309"/>
                  </a:lnTo>
                  <a:lnTo>
                    <a:pt x="456" y="1341"/>
                  </a:lnTo>
                  <a:lnTo>
                    <a:pt x="489" y="1374"/>
                  </a:lnTo>
                  <a:lnTo>
                    <a:pt x="521" y="1406"/>
                  </a:lnTo>
                  <a:lnTo>
                    <a:pt x="554" y="1440"/>
                  </a:lnTo>
                  <a:lnTo>
                    <a:pt x="587" y="1472"/>
                  </a:lnTo>
                  <a:lnTo>
                    <a:pt x="620" y="1505"/>
                  </a:lnTo>
                  <a:lnTo>
                    <a:pt x="653" y="1538"/>
                  </a:lnTo>
                  <a:lnTo>
                    <a:pt x="685" y="1570"/>
                  </a:lnTo>
                  <a:lnTo>
                    <a:pt x="718" y="1604"/>
                  </a:lnTo>
                  <a:lnTo>
                    <a:pt x="751" y="1636"/>
                  </a:lnTo>
                  <a:lnTo>
                    <a:pt x="784" y="1669"/>
                  </a:lnTo>
                  <a:lnTo>
                    <a:pt x="817" y="1702"/>
                  </a:lnTo>
                  <a:lnTo>
                    <a:pt x="849" y="1734"/>
                  </a:lnTo>
                  <a:lnTo>
                    <a:pt x="882" y="1768"/>
                  </a:lnTo>
                  <a:lnTo>
                    <a:pt x="915" y="1800"/>
                  </a:lnTo>
                  <a:lnTo>
                    <a:pt x="915" y="1800"/>
                  </a:lnTo>
                  <a:cubicBezTo>
                    <a:pt x="926" y="1811"/>
                    <a:pt x="940" y="1819"/>
                    <a:pt x="956" y="1825"/>
                  </a:cubicBezTo>
                  <a:lnTo>
                    <a:pt x="956" y="1825"/>
                  </a:lnTo>
                  <a:cubicBezTo>
                    <a:pt x="973" y="1830"/>
                    <a:pt x="988" y="1830"/>
                    <a:pt x="1005" y="1825"/>
                  </a:cubicBezTo>
                  <a:lnTo>
                    <a:pt x="1005" y="1825"/>
                  </a:lnTo>
                  <a:cubicBezTo>
                    <a:pt x="1008" y="1824"/>
                    <a:pt x="1011" y="1823"/>
                    <a:pt x="1013" y="1822"/>
                  </a:cubicBezTo>
                  <a:lnTo>
                    <a:pt x="1013" y="1822"/>
                  </a:lnTo>
                  <a:cubicBezTo>
                    <a:pt x="1026" y="1817"/>
                    <a:pt x="1037" y="1809"/>
                    <a:pt x="1046" y="1800"/>
                  </a:cubicBezTo>
                  <a:lnTo>
                    <a:pt x="1079" y="1768"/>
                  </a:lnTo>
                  <a:lnTo>
                    <a:pt x="1112" y="1734"/>
                  </a:lnTo>
                  <a:lnTo>
                    <a:pt x="1145" y="1702"/>
                  </a:lnTo>
                  <a:lnTo>
                    <a:pt x="1177" y="1669"/>
                  </a:lnTo>
                  <a:lnTo>
                    <a:pt x="1210" y="1636"/>
                  </a:lnTo>
                  <a:lnTo>
                    <a:pt x="1243" y="1604"/>
                  </a:lnTo>
                  <a:lnTo>
                    <a:pt x="1276" y="1570"/>
                  </a:lnTo>
                  <a:lnTo>
                    <a:pt x="1308" y="1538"/>
                  </a:lnTo>
                  <a:lnTo>
                    <a:pt x="1341" y="1505"/>
                  </a:lnTo>
                  <a:lnTo>
                    <a:pt x="1374" y="1472"/>
                  </a:lnTo>
                  <a:lnTo>
                    <a:pt x="1407" y="1440"/>
                  </a:lnTo>
                  <a:lnTo>
                    <a:pt x="1439" y="1406"/>
                  </a:lnTo>
                  <a:lnTo>
                    <a:pt x="1472" y="1374"/>
                  </a:lnTo>
                  <a:lnTo>
                    <a:pt x="1505" y="1341"/>
                  </a:lnTo>
                  <a:lnTo>
                    <a:pt x="1538" y="1309"/>
                  </a:lnTo>
                  <a:lnTo>
                    <a:pt x="1570" y="1276"/>
                  </a:lnTo>
                  <a:lnTo>
                    <a:pt x="1603" y="1243"/>
                  </a:lnTo>
                  <a:lnTo>
                    <a:pt x="1636" y="1210"/>
                  </a:lnTo>
                  <a:lnTo>
                    <a:pt x="1669" y="1178"/>
                  </a:lnTo>
                  <a:lnTo>
                    <a:pt x="1701" y="1145"/>
                  </a:lnTo>
                  <a:lnTo>
                    <a:pt x="1734" y="1112"/>
                  </a:lnTo>
                  <a:lnTo>
                    <a:pt x="1767" y="1079"/>
                  </a:lnTo>
                  <a:lnTo>
                    <a:pt x="1800" y="1047"/>
                  </a:lnTo>
                  <a:lnTo>
                    <a:pt x="1800" y="1047"/>
                  </a:lnTo>
                  <a:cubicBezTo>
                    <a:pt x="1811" y="1035"/>
                    <a:pt x="1819" y="1022"/>
                    <a:pt x="1824" y="1005"/>
                  </a:cubicBezTo>
                  <a:lnTo>
                    <a:pt x="1824" y="1005"/>
                  </a:lnTo>
                  <a:cubicBezTo>
                    <a:pt x="1830" y="989"/>
                    <a:pt x="1830" y="973"/>
                    <a:pt x="1824" y="956"/>
                  </a:cubicBezTo>
                  <a:lnTo>
                    <a:pt x="1824" y="956"/>
                  </a:lnTo>
                  <a:cubicBezTo>
                    <a:pt x="1819" y="939"/>
                    <a:pt x="1811" y="926"/>
                    <a:pt x="1800" y="915"/>
                  </a:cubicBezTo>
                  <a:lnTo>
                    <a:pt x="1767" y="882"/>
                  </a:lnTo>
                  <a:close/>
                  <a:moveTo>
                    <a:pt x="1734" y="718"/>
                  </a:moveTo>
                  <a:lnTo>
                    <a:pt x="1833" y="817"/>
                  </a:lnTo>
                  <a:lnTo>
                    <a:pt x="1865" y="850"/>
                  </a:lnTo>
                  <a:lnTo>
                    <a:pt x="1898" y="882"/>
                  </a:lnTo>
                  <a:lnTo>
                    <a:pt x="1931" y="915"/>
                  </a:lnTo>
                  <a:lnTo>
                    <a:pt x="1931" y="915"/>
                  </a:lnTo>
                  <a:cubicBezTo>
                    <a:pt x="1942" y="926"/>
                    <a:pt x="1950" y="939"/>
                    <a:pt x="1956" y="956"/>
                  </a:cubicBezTo>
                  <a:lnTo>
                    <a:pt x="1956" y="956"/>
                  </a:lnTo>
                  <a:cubicBezTo>
                    <a:pt x="1961" y="973"/>
                    <a:pt x="1961" y="989"/>
                    <a:pt x="1956" y="1005"/>
                  </a:cubicBezTo>
                  <a:lnTo>
                    <a:pt x="1956" y="1005"/>
                  </a:lnTo>
                  <a:cubicBezTo>
                    <a:pt x="1950" y="1022"/>
                    <a:pt x="1942" y="1035"/>
                    <a:pt x="1931" y="1047"/>
                  </a:cubicBezTo>
                  <a:lnTo>
                    <a:pt x="1833" y="1145"/>
                  </a:lnTo>
                  <a:lnTo>
                    <a:pt x="1800" y="1178"/>
                  </a:lnTo>
                  <a:lnTo>
                    <a:pt x="1767" y="1210"/>
                  </a:lnTo>
                  <a:lnTo>
                    <a:pt x="1669" y="1309"/>
                  </a:lnTo>
                  <a:lnTo>
                    <a:pt x="1636" y="1341"/>
                  </a:lnTo>
                  <a:lnTo>
                    <a:pt x="1603" y="1374"/>
                  </a:lnTo>
                  <a:lnTo>
                    <a:pt x="1505" y="1472"/>
                  </a:lnTo>
                  <a:lnTo>
                    <a:pt x="1472" y="1505"/>
                  </a:lnTo>
                  <a:lnTo>
                    <a:pt x="1439" y="1538"/>
                  </a:lnTo>
                  <a:lnTo>
                    <a:pt x="1341" y="1636"/>
                  </a:lnTo>
                  <a:lnTo>
                    <a:pt x="1308" y="1669"/>
                  </a:lnTo>
                  <a:lnTo>
                    <a:pt x="1276" y="1702"/>
                  </a:lnTo>
                  <a:lnTo>
                    <a:pt x="1177" y="1800"/>
                  </a:lnTo>
                  <a:lnTo>
                    <a:pt x="1145" y="1833"/>
                  </a:lnTo>
                  <a:lnTo>
                    <a:pt x="1112" y="1866"/>
                  </a:lnTo>
                  <a:lnTo>
                    <a:pt x="1046" y="1931"/>
                  </a:lnTo>
                  <a:lnTo>
                    <a:pt x="1046" y="1931"/>
                  </a:lnTo>
                  <a:cubicBezTo>
                    <a:pt x="1037" y="1940"/>
                    <a:pt x="1026" y="1948"/>
                    <a:pt x="1013" y="1953"/>
                  </a:cubicBezTo>
                  <a:lnTo>
                    <a:pt x="1013" y="1953"/>
                  </a:lnTo>
                  <a:cubicBezTo>
                    <a:pt x="1011" y="1954"/>
                    <a:pt x="1008" y="1955"/>
                    <a:pt x="1005" y="1956"/>
                  </a:cubicBezTo>
                  <a:lnTo>
                    <a:pt x="1005" y="1956"/>
                  </a:lnTo>
                  <a:cubicBezTo>
                    <a:pt x="988" y="1961"/>
                    <a:pt x="973" y="1961"/>
                    <a:pt x="956" y="1956"/>
                  </a:cubicBezTo>
                  <a:lnTo>
                    <a:pt x="956" y="1956"/>
                  </a:lnTo>
                  <a:cubicBezTo>
                    <a:pt x="940" y="1950"/>
                    <a:pt x="926" y="1942"/>
                    <a:pt x="915" y="1931"/>
                  </a:cubicBezTo>
                  <a:lnTo>
                    <a:pt x="30" y="1047"/>
                  </a:lnTo>
                  <a:lnTo>
                    <a:pt x="30" y="1047"/>
                  </a:lnTo>
                  <a:cubicBezTo>
                    <a:pt x="19" y="1035"/>
                    <a:pt x="11" y="1022"/>
                    <a:pt x="5" y="1005"/>
                  </a:cubicBezTo>
                  <a:lnTo>
                    <a:pt x="5" y="1005"/>
                  </a:lnTo>
                  <a:cubicBezTo>
                    <a:pt x="0" y="989"/>
                    <a:pt x="0" y="973"/>
                    <a:pt x="5" y="956"/>
                  </a:cubicBezTo>
                  <a:lnTo>
                    <a:pt x="5" y="956"/>
                  </a:lnTo>
                  <a:cubicBezTo>
                    <a:pt x="11" y="939"/>
                    <a:pt x="19" y="926"/>
                    <a:pt x="30" y="915"/>
                  </a:cubicBezTo>
                  <a:lnTo>
                    <a:pt x="63" y="882"/>
                  </a:lnTo>
                  <a:lnTo>
                    <a:pt x="96" y="850"/>
                  </a:lnTo>
                  <a:lnTo>
                    <a:pt x="128" y="817"/>
                  </a:lnTo>
                  <a:lnTo>
                    <a:pt x="162" y="784"/>
                  </a:lnTo>
                  <a:lnTo>
                    <a:pt x="194" y="751"/>
                  </a:lnTo>
                  <a:lnTo>
                    <a:pt x="227" y="718"/>
                  </a:lnTo>
                  <a:lnTo>
                    <a:pt x="260" y="686"/>
                  </a:lnTo>
                  <a:lnTo>
                    <a:pt x="292" y="653"/>
                  </a:lnTo>
                  <a:lnTo>
                    <a:pt x="325" y="620"/>
                  </a:lnTo>
                  <a:lnTo>
                    <a:pt x="358" y="587"/>
                  </a:lnTo>
                  <a:lnTo>
                    <a:pt x="391" y="554"/>
                  </a:lnTo>
                  <a:lnTo>
                    <a:pt x="424" y="522"/>
                  </a:lnTo>
                  <a:lnTo>
                    <a:pt x="456" y="489"/>
                  </a:lnTo>
                  <a:lnTo>
                    <a:pt x="489" y="456"/>
                  </a:lnTo>
                  <a:lnTo>
                    <a:pt x="521" y="423"/>
                  </a:lnTo>
                  <a:lnTo>
                    <a:pt x="554" y="390"/>
                  </a:lnTo>
                  <a:lnTo>
                    <a:pt x="587" y="358"/>
                  </a:lnTo>
                  <a:lnTo>
                    <a:pt x="620" y="325"/>
                  </a:lnTo>
                  <a:lnTo>
                    <a:pt x="653" y="292"/>
                  </a:lnTo>
                  <a:lnTo>
                    <a:pt x="685" y="259"/>
                  </a:lnTo>
                  <a:lnTo>
                    <a:pt x="718" y="227"/>
                  </a:lnTo>
                  <a:lnTo>
                    <a:pt x="751" y="194"/>
                  </a:lnTo>
                  <a:lnTo>
                    <a:pt x="784" y="161"/>
                  </a:lnTo>
                  <a:lnTo>
                    <a:pt x="817" y="128"/>
                  </a:lnTo>
                  <a:lnTo>
                    <a:pt x="849" y="96"/>
                  </a:lnTo>
                  <a:lnTo>
                    <a:pt x="882" y="63"/>
                  </a:lnTo>
                  <a:lnTo>
                    <a:pt x="915" y="30"/>
                  </a:lnTo>
                  <a:lnTo>
                    <a:pt x="915" y="30"/>
                  </a:lnTo>
                  <a:cubicBezTo>
                    <a:pt x="926" y="19"/>
                    <a:pt x="940" y="11"/>
                    <a:pt x="956" y="6"/>
                  </a:cubicBezTo>
                  <a:lnTo>
                    <a:pt x="956" y="6"/>
                  </a:lnTo>
                  <a:cubicBezTo>
                    <a:pt x="973" y="0"/>
                    <a:pt x="988" y="0"/>
                    <a:pt x="1005" y="6"/>
                  </a:cubicBezTo>
                  <a:lnTo>
                    <a:pt x="1005" y="6"/>
                  </a:lnTo>
                  <a:cubicBezTo>
                    <a:pt x="1008" y="6"/>
                    <a:pt x="1011" y="7"/>
                    <a:pt x="1013" y="9"/>
                  </a:cubicBezTo>
                  <a:lnTo>
                    <a:pt x="1013" y="9"/>
                  </a:lnTo>
                  <a:cubicBezTo>
                    <a:pt x="1026" y="14"/>
                    <a:pt x="1037" y="21"/>
                    <a:pt x="1046" y="30"/>
                  </a:cubicBezTo>
                  <a:lnTo>
                    <a:pt x="1079" y="63"/>
                  </a:lnTo>
                  <a:lnTo>
                    <a:pt x="1177" y="161"/>
                  </a:lnTo>
                  <a:lnTo>
                    <a:pt x="1210" y="194"/>
                  </a:lnTo>
                  <a:lnTo>
                    <a:pt x="1243" y="227"/>
                  </a:lnTo>
                  <a:lnTo>
                    <a:pt x="1341" y="325"/>
                  </a:lnTo>
                  <a:lnTo>
                    <a:pt x="1374" y="358"/>
                  </a:lnTo>
                  <a:lnTo>
                    <a:pt x="1407" y="390"/>
                  </a:lnTo>
                  <a:lnTo>
                    <a:pt x="1505" y="489"/>
                  </a:lnTo>
                  <a:lnTo>
                    <a:pt x="1538" y="522"/>
                  </a:lnTo>
                  <a:lnTo>
                    <a:pt x="1570" y="554"/>
                  </a:lnTo>
                  <a:lnTo>
                    <a:pt x="1669" y="653"/>
                  </a:lnTo>
                  <a:lnTo>
                    <a:pt x="1701" y="686"/>
                  </a:lnTo>
                  <a:lnTo>
                    <a:pt x="1734" y="7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>
                <a:solidFill>
                  <a:schemeClr val="accent6"/>
                </a:solidFill>
              </a:endParaRPr>
            </a:p>
          </p:txBody>
        </p:sp>
        <p:sp>
          <p:nvSpPr>
            <p:cNvPr id="627" name="Freeform 45">
              <a:extLst>
                <a:ext uri="{FF2B5EF4-FFF2-40B4-BE49-F238E27FC236}">
                  <a16:creationId xmlns="" xmlns:a16="http://schemas.microsoft.com/office/drawing/2014/main" id="{3C249E74-F7D0-1C4B-AE17-792BDADF1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00" y="2143125"/>
              <a:ext cx="247650" cy="136525"/>
            </a:xfrm>
            <a:custGeom>
              <a:avLst/>
              <a:gdLst>
                <a:gd name="T0" fmla="*/ 49 w 689"/>
                <a:gd name="T1" fmla="*/ 98 h 378"/>
                <a:gd name="T2" fmla="*/ 147 w 689"/>
                <a:gd name="T3" fmla="*/ 196 h 378"/>
                <a:gd name="T4" fmla="*/ 181 w 689"/>
                <a:gd name="T5" fmla="*/ 229 h 378"/>
                <a:gd name="T6" fmla="*/ 213 w 689"/>
                <a:gd name="T7" fmla="*/ 262 h 378"/>
                <a:gd name="T8" fmla="*/ 311 w 689"/>
                <a:gd name="T9" fmla="*/ 360 h 378"/>
                <a:gd name="T10" fmla="*/ 311 w 689"/>
                <a:gd name="T11" fmla="*/ 360 h 378"/>
                <a:gd name="T12" fmla="*/ 345 w 689"/>
                <a:gd name="T13" fmla="*/ 377 h 378"/>
                <a:gd name="T14" fmla="*/ 345 w 689"/>
                <a:gd name="T15" fmla="*/ 377 h 378"/>
                <a:gd name="T16" fmla="*/ 377 w 689"/>
                <a:gd name="T17" fmla="*/ 360 h 378"/>
                <a:gd name="T18" fmla="*/ 672 w 689"/>
                <a:gd name="T19" fmla="*/ 65 h 378"/>
                <a:gd name="T20" fmla="*/ 672 w 689"/>
                <a:gd name="T21" fmla="*/ 65 h 378"/>
                <a:gd name="T22" fmla="*/ 688 w 689"/>
                <a:gd name="T23" fmla="*/ 33 h 378"/>
                <a:gd name="T24" fmla="*/ 688 w 689"/>
                <a:gd name="T25" fmla="*/ 33 h 378"/>
                <a:gd name="T26" fmla="*/ 663 w 689"/>
                <a:gd name="T27" fmla="*/ 8 h 378"/>
                <a:gd name="T28" fmla="*/ 663 w 689"/>
                <a:gd name="T29" fmla="*/ 8 h 378"/>
                <a:gd name="T30" fmla="*/ 607 w 689"/>
                <a:gd name="T31" fmla="*/ 0 h 378"/>
                <a:gd name="T32" fmla="*/ 82 w 689"/>
                <a:gd name="T33" fmla="*/ 0 h 378"/>
                <a:gd name="T34" fmla="*/ 82 w 689"/>
                <a:gd name="T35" fmla="*/ 0 h 378"/>
                <a:gd name="T36" fmla="*/ 24 w 689"/>
                <a:gd name="T37" fmla="*/ 8 h 378"/>
                <a:gd name="T38" fmla="*/ 24 w 689"/>
                <a:gd name="T39" fmla="*/ 8 h 378"/>
                <a:gd name="T40" fmla="*/ 0 w 689"/>
                <a:gd name="T41" fmla="*/ 33 h 378"/>
                <a:gd name="T42" fmla="*/ 0 w 689"/>
                <a:gd name="T43" fmla="*/ 33 h 378"/>
                <a:gd name="T44" fmla="*/ 16 w 689"/>
                <a:gd name="T45" fmla="*/ 65 h 378"/>
                <a:gd name="T46" fmla="*/ 49 w 689"/>
                <a:gd name="T47" fmla="*/ 9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49" y="98"/>
                  </a:moveTo>
                  <a:lnTo>
                    <a:pt x="147" y="196"/>
                  </a:lnTo>
                  <a:lnTo>
                    <a:pt x="181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5" y="377"/>
                  </a:cubicBezTo>
                  <a:lnTo>
                    <a:pt x="345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3" y="8"/>
                  </a:cubicBezTo>
                  <a:lnTo>
                    <a:pt x="663" y="8"/>
                  </a:lnTo>
                  <a:cubicBezTo>
                    <a:pt x="648" y="3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6" y="65"/>
                  </a:cubicBezTo>
                  <a:lnTo>
                    <a:pt x="49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28" name="Freeform 46">
              <a:extLst>
                <a:ext uri="{FF2B5EF4-FFF2-40B4-BE49-F238E27FC236}">
                  <a16:creationId xmlns="" xmlns:a16="http://schemas.microsoft.com/office/drawing/2014/main" id="{EA0EF281-2733-1040-BAC1-7E20CE856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143125"/>
              <a:ext cx="247650" cy="136525"/>
            </a:xfrm>
            <a:custGeom>
              <a:avLst/>
              <a:gdLst>
                <a:gd name="T0" fmla="*/ 24 w 689"/>
                <a:gd name="T1" fmla="*/ 8 h 378"/>
                <a:gd name="T2" fmla="*/ 24 w 689"/>
                <a:gd name="T3" fmla="*/ 8 h 378"/>
                <a:gd name="T4" fmla="*/ 0 w 689"/>
                <a:gd name="T5" fmla="*/ 33 h 378"/>
                <a:gd name="T6" fmla="*/ 0 w 689"/>
                <a:gd name="T7" fmla="*/ 33 h 378"/>
                <a:gd name="T8" fmla="*/ 16 w 689"/>
                <a:gd name="T9" fmla="*/ 65 h 378"/>
                <a:gd name="T10" fmla="*/ 49 w 689"/>
                <a:gd name="T11" fmla="*/ 98 h 378"/>
                <a:gd name="T12" fmla="*/ 147 w 689"/>
                <a:gd name="T13" fmla="*/ 196 h 378"/>
                <a:gd name="T14" fmla="*/ 180 w 689"/>
                <a:gd name="T15" fmla="*/ 229 h 378"/>
                <a:gd name="T16" fmla="*/ 213 w 689"/>
                <a:gd name="T17" fmla="*/ 262 h 378"/>
                <a:gd name="T18" fmla="*/ 311 w 689"/>
                <a:gd name="T19" fmla="*/ 360 h 378"/>
                <a:gd name="T20" fmla="*/ 311 w 689"/>
                <a:gd name="T21" fmla="*/ 360 h 378"/>
                <a:gd name="T22" fmla="*/ 344 w 689"/>
                <a:gd name="T23" fmla="*/ 377 h 378"/>
                <a:gd name="T24" fmla="*/ 344 w 689"/>
                <a:gd name="T25" fmla="*/ 377 h 378"/>
                <a:gd name="T26" fmla="*/ 377 w 689"/>
                <a:gd name="T27" fmla="*/ 360 h 378"/>
                <a:gd name="T28" fmla="*/ 672 w 689"/>
                <a:gd name="T29" fmla="*/ 65 h 378"/>
                <a:gd name="T30" fmla="*/ 672 w 689"/>
                <a:gd name="T31" fmla="*/ 65 h 378"/>
                <a:gd name="T32" fmla="*/ 688 w 689"/>
                <a:gd name="T33" fmla="*/ 33 h 378"/>
                <a:gd name="T34" fmla="*/ 688 w 689"/>
                <a:gd name="T35" fmla="*/ 33 h 378"/>
                <a:gd name="T36" fmla="*/ 663 w 689"/>
                <a:gd name="T37" fmla="*/ 8 h 378"/>
                <a:gd name="T38" fmla="*/ 663 w 689"/>
                <a:gd name="T39" fmla="*/ 8 h 378"/>
                <a:gd name="T40" fmla="*/ 606 w 689"/>
                <a:gd name="T41" fmla="*/ 0 h 378"/>
                <a:gd name="T42" fmla="*/ 82 w 689"/>
                <a:gd name="T43" fmla="*/ 0 h 378"/>
                <a:gd name="T44" fmla="*/ 82 w 689"/>
                <a:gd name="T45" fmla="*/ 0 h 378"/>
                <a:gd name="T46" fmla="*/ 24 w 689"/>
                <a:gd name="T47" fmla="*/ 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24" y="8"/>
                  </a:move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6" y="65"/>
                  </a:cubicBezTo>
                  <a:lnTo>
                    <a:pt x="49" y="98"/>
                  </a:lnTo>
                  <a:lnTo>
                    <a:pt x="147" y="196"/>
                  </a:lnTo>
                  <a:lnTo>
                    <a:pt x="180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4" y="377"/>
                  </a:cubicBezTo>
                  <a:lnTo>
                    <a:pt x="344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3" y="8"/>
                  </a:cubicBezTo>
                  <a:lnTo>
                    <a:pt x="663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29" name="Freeform 50">
              <a:extLst>
                <a:ext uri="{FF2B5EF4-FFF2-40B4-BE49-F238E27FC236}">
                  <a16:creationId xmlns="" xmlns:a16="http://schemas.microsoft.com/office/drawing/2014/main" id="{431296B8-4176-5A46-BA2D-A52A91F1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788" y="2260600"/>
              <a:ext cx="328612" cy="328613"/>
            </a:xfrm>
            <a:custGeom>
              <a:avLst/>
              <a:gdLst>
                <a:gd name="T0" fmla="*/ 775 w 913"/>
                <a:gd name="T1" fmla="*/ 432 h 914"/>
                <a:gd name="T2" fmla="*/ 718 w 913"/>
                <a:gd name="T3" fmla="*/ 358 h 914"/>
                <a:gd name="T4" fmla="*/ 652 w 913"/>
                <a:gd name="T5" fmla="*/ 293 h 914"/>
                <a:gd name="T6" fmla="*/ 521 w 913"/>
                <a:gd name="T7" fmla="*/ 162 h 914"/>
                <a:gd name="T8" fmla="*/ 488 w 913"/>
                <a:gd name="T9" fmla="*/ 140 h 914"/>
                <a:gd name="T10" fmla="*/ 480 w 913"/>
                <a:gd name="T11" fmla="*/ 137 h 914"/>
                <a:gd name="T12" fmla="*/ 431 w 913"/>
                <a:gd name="T13" fmla="*/ 137 h 914"/>
                <a:gd name="T14" fmla="*/ 390 w 913"/>
                <a:gd name="T15" fmla="*/ 162 h 914"/>
                <a:gd name="T16" fmla="*/ 324 w 913"/>
                <a:gd name="T17" fmla="*/ 227 h 914"/>
                <a:gd name="T18" fmla="*/ 259 w 913"/>
                <a:gd name="T19" fmla="*/ 293 h 914"/>
                <a:gd name="T20" fmla="*/ 193 w 913"/>
                <a:gd name="T21" fmla="*/ 358 h 914"/>
                <a:gd name="T22" fmla="*/ 160 w 913"/>
                <a:gd name="T23" fmla="*/ 391 h 914"/>
                <a:gd name="T24" fmla="*/ 136 w 913"/>
                <a:gd name="T25" fmla="*/ 432 h 914"/>
                <a:gd name="T26" fmla="*/ 136 w 913"/>
                <a:gd name="T27" fmla="*/ 481 h 914"/>
                <a:gd name="T28" fmla="*/ 390 w 913"/>
                <a:gd name="T29" fmla="*/ 752 h 914"/>
                <a:gd name="T30" fmla="*/ 431 w 913"/>
                <a:gd name="T31" fmla="*/ 776 h 914"/>
                <a:gd name="T32" fmla="*/ 480 w 913"/>
                <a:gd name="T33" fmla="*/ 776 h 914"/>
                <a:gd name="T34" fmla="*/ 488 w 913"/>
                <a:gd name="T35" fmla="*/ 773 h 914"/>
                <a:gd name="T36" fmla="*/ 521 w 913"/>
                <a:gd name="T37" fmla="*/ 752 h 914"/>
                <a:gd name="T38" fmla="*/ 620 w 913"/>
                <a:gd name="T39" fmla="*/ 654 h 914"/>
                <a:gd name="T40" fmla="*/ 751 w 913"/>
                <a:gd name="T41" fmla="*/ 523 h 914"/>
                <a:gd name="T42" fmla="*/ 775 w 913"/>
                <a:gd name="T43" fmla="*/ 481 h 914"/>
                <a:gd name="T44" fmla="*/ 775 w 913"/>
                <a:gd name="T45" fmla="*/ 432 h 914"/>
                <a:gd name="T46" fmla="*/ 906 w 913"/>
                <a:gd name="T47" fmla="*/ 432 h 914"/>
                <a:gd name="T48" fmla="*/ 906 w 913"/>
                <a:gd name="T49" fmla="*/ 481 h 914"/>
                <a:gd name="T50" fmla="*/ 849 w 913"/>
                <a:gd name="T51" fmla="*/ 555 h 914"/>
                <a:gd name="T52" fmla="*/ 718 w 913"/>
                <a:gd name="T53" fmla="*/ 686 h 914"/>
                <a:gd name="T54" fmla="*/ 652 w 913"/>
                <a:gd name="T55" fmla="*/ 752 h 914"/>
                <a:gd name="T56" fmla="*/ 521 w 913"/>
                <a:gd name="T57" fmla="*/ 882 h 914"/>
                <a:gd name="T58" fmla="*/ 488 w 913"/>
                <a:gd name="T59" fmla="*/ 904 h 914"/>
                <a:gd name="T60" fmla="*/ 480 w 913"/>
                <a:gd name="T61" fmla="*/ 907 h 914"/>
                <a:gd name="T62" fmla="*/ 431 w 913"/>
                <a:gd name="T63" fmla="*/ 907 h 914"/>
                <a:gd name="T64" fmla="*/ 390 w 913"/>
                <a:gd name="T65" fmla="*/ 882 h 914"/>
                <a:gd name="T66" fmla="*/ 324 w 913"/>
                <a:gd name="T67" fmla="*/ 817 h 914"/>
                <a:gd name="T68" fmla="*/ 259 w 913"/>
                <a:gd name="T69" fmla="*/ 752 h 914"/>
                <a:gd name="T70" fmla="*/ 193 w 913"/>
                <a:gd name="T71" fmla="*/ 686 h 914"/>
                <a:gd name="T72" fmla="*/ 128 w 913"/>
                <a:gd name="T73" fmla="*/ 621 h 914"/>
                <a:gd name="T74" fmla="*/ 62 w 913"/>
                <a:gd name="T75" fmla="*/ 555 h 914"/>
                <a:gd name="T76" fmla="*/ 29 w 913"/>
                <a:gd name="T77" fmla="*/ 523 h 914"/>
                <a:gd name="T78" fmla="*/ 5 w 913"/>
                <a:gd name="T79" fmla="*/ 481 h 914"/>
                <a:gd name="T80" fmla="*/ 5 w 913"/>
                <a:gd name="T81" fmla="*/ 432 h 914"/>
                <a:gd name="T82" fmla="*/ 62 w 913"/>
                <a:gd name="T83" fmla="*/ 358 h 914"/>
                <a:gd name="T84" fmla="*/ 193 w 913"/>
                <a:gd name="T85" fmla="*/ 227 h 914"/>
                <a:gd name="T86" fmla="*/ 324 w 913"/>
                <a:gd name="T87" fmla="*/ 96 h 914"/>
                <a:gd name="T88" fmla="*/ 390 w 913"/>
                <a:gd name="T89" fmla="*/ 30 h 914"/>
                <a:gd name="T90" fmla="*/ 431 w 913"/>
                <a:gd name="T91" fmla="*/ 6 h 914"/>
                <a:gd name="T92" fmla="*/ 480 w 913"/>
                <a:gd name="T93" fmla="*/ 6 h 914"/>
                <a:gd name="T94" fmla="*/ 488 w 913"/>
                <a:gd name="T95" fmla="*/ 9 h 914"/>
                <a:gd name="T96" fmla="*/ 521 w 913"/>
                <a:gd name="T97" fmla="*/ 30 h 914"/>
                <a:gd name="T98" fmla="*/ 587 w 913"/>
                <a:gd name="T99" fmla="*/ 96 h 914"/>
                <a:gd name="T100" fmla="*/ 652 w 913"/>
                <a:gd name="T101" fmla="*/ 162 h 914"/>
                <a:gd name="T102" fmla="*/ 718 w 913"/>
                <a:gd name="T103" fmla="*/ 227 h 914"/>
                <a:gd name="T104" fmla="*/ 783 w 913"/>
                <a:gd name="T105" fmla="*/ 293 h 914"/>
                <a:gd name="T106" fmla="*/ 849 w 913"/>
                <a:gd name="T107" fmla="*/ 358 h 914"/>
                <a:gd name="T108" fmla="*/ 882 w 913"/>
                <a:gd name="T109" fmla="*/ 391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3" h="914">
                  <a:moveTo>
                    <a:pt x="775" y="432"/>
                  </a:moveTo>
                  <a:lnTo>
                    <a:pt x="775" y="432"/>
                  </a:lnTo>
                  <a:cubicBezTo>
                    <a:pt x="770" y="415"/>
                    <a:pt x="761" y="402"/>
                    <a:pt x="751" y="391"/>
                  </a:cubicBezTo>
                  <a:lnTo>
                    <a:pt x="718" y="358"/>
                  </a:lnTo>
                  <a:lnTo>
                    <a:pt x="685" y="326"/>
                  </a:lnTo>
                  <a:lnTo>
                    <a:pt x="652" y="293"/>
                  </a:lnTo>
                  <a:lnTo>
                    <a:pt x="554" y="194"/>
                  </a:lnTo>
                  <a:lnTo>
                    <a:pt x="521" y="162"/>
                  </a:lnTo>
                  <a:lnTo>
                    <a:pt x="521" y="162"/>
                  </a:lnTo>
                  <a:cubicBezTo>
                    <a:pt x="512" y="152"/>
                    <a:pt x="501" y="146"/>
                    <a:pt x="488" y="140"/>
                  </a:cubicBezTo>
                  <a:lnTo>
                    <a:pt x="488" y="140"/>
                  </a:lnTo>
                  <a:cubicBezTo>
                    <a:pt x="486" y="139"/>
                    <a:pt x="483" y="138"/>
                    <a:pt x="480" y="137"/>
                  </a:cubicBezTo>
                  <a:lnTo>
                    <a:pt x="480" y="137"/>
                  </a:lnTo>
                  <a:cubicBezTo>
                    <a:pt x="463" y="132"/>
                    <a:pt x="448" y="132"/>
                    <a:pt x="431" y="137"/>
                  </a:cubicBezTo>
                  <a:lnTo>
                    <a:pt x="431" y="137"/>
                  </a:lnTo>
                  <a:cubicBezTo>
                    <a:pt x="415" y="142"/>
                    <a:pt x="401" y="151"/>
                    <a:pt x="390" y="162"/>
                  </a:cubicBezTo>
                  <a:lnTo>
                    <a:pt x="357" y="194"/>
                  </a:lnTo>
                  <a:lnTo>
                    <a:pt x="324" y="227"/>
                  </a:lnTo>
                  <a:lnTo>
                    <a:pt x="292" y="260"/>
                  </a:lnTo>
                  <a:lnTo>
                    <a:pt x="259" y="293"/>
                  </a:lnTo>
                  <a:lnTo>
                    <a:pt x="226" y="326"/>
                  </a:lnTo>
                  <a:lnTo>
                    <a:pt x="193" y="358"/>
                  </a:lnTo>
                  <a:lnTo>
                    <a:pt x="160" y="391"/>
                  </a:lnTo>
                  <a:lnTo>
                    <a:pt x="160" y="391"/>
                  </a:lnTo>
                  <a:cubicBezTo>
                    <a:pt x="150" y="402"/>
                    <a:pt x="142" y="415"/>
                    <a:pt x="136" y="432"/>
                  </a:cubicBezTo>
                  <a:lnTo>
                    <a:pt x="136" y="432"/>
                  </a:lnTo>
                  <a:cubicBezTo>
                    <a:pt x="131" y="449"/>
                    <a:pt x="131" y="465"/>
                    <a:pt x="136" y="481"/>
                  </a:cubicBezTo>
                  <a:lnTo>
                    <a:pt x="136" y="481"/>
                  </a:lnTo>
                  <a:cubicBezTo>
                    <a:pt x="142" y="498"/>
                    <a:pt x="150" y="511"/>
                    <a:pt x="160" y="523"/>
                  </a:cubicBezTo>
                  <a:lnTo>
                    <a:pt x="390" y="752"/>
                  </a:lnTo>
                  <a:lnTo>
                    <a:pt x="390" y="752"/>
                  </a:lnTo>
                  <a:cubicBezTo>
                    <a:pt x="401" y="763"/>
                    <a:pt x="415" y="771"/>
                    <a:pt x="431" y="776"/>
                  </a:cubicBezTo>
                  <a:lnTo>
                    <a:pt x="431" y="776"/>
                  </a:lnTo>
                  <a:cubicBezTo>
                    <a:pt x="448" y="782"/>
                    <a:pt x="463" y="782"/>
                    <a:pt x="480" y="776"/>
                  </a:cubicBezTo>
                  <a:lnTo>
                    <a:pt x="480" y="776"/>
                  </a:lnTo>
                  <a:cubicBezTo>
                    <a:pt x="483" y="776"/>
                    <a:pt x="486" y="775"/>
                    <a:pt x="488" y="773"/>
                  </a:cubicBezTo>
                  <a:lnTo>
                    <a:pt x="488" y="773"/>
                  </a:lnTo>
                  <a:cubicBezTo>
                    <a:pt x="501" y="768"/>
                    <a:pt x="512" y="761"/>
                    <a:pt x="521" y="752"/>
                  </a:cubicBezTo>
                  <a:lnTo>
                    <a:pt x="587" y="686"/>
                  </a:lnTo>
                  <a:lnTo>
                    <a:pt x="620" y="654"/>
                  </a:lnTo>
                  <a:lnTo>
                    <a:pt x="652" y="621"/>
                  </a:lnTo>
                  <a:lnTo>
                    <a:pt x="751" y="523"/>
                  </a:lnTo>
                  <a:lnTo>
                    <a:pt x="751" y="523"/>
                  </a:lnTo>
                  <a:cubicBezTo>
                    <a:pt x="761" y="511"/>
                    <a:pt x="770" y="498"/>
                    <a:pt x="775" y="481"/>
                  </a:cubicBezTo>
                  <a:lnTo>
                    <a:pt x="775" y="481"/>
                  </a:lnTo>
                  <a:cubicBezTo>
                    <a:pt x="781" y="465"/>
                    <a:pt x="781" y="449"/>
                    <a:pt x="775" y="432"/>
                  </a:cubicBezTo>
                  <a:close/>
                  <a:moveTo>
                    <a:pt x="906" y="432"/>
                  </a:moveTo>
                  <a:lnTo>
                    <a:pt x="906" y="432"/>
                  </a:lnTo>
                  <a:cubicBezTo>
                    <a:pt x="912" y="449"/>
                    <a:pt x="912" y="465"/>
                    <a:pt x="906" y="481"/>
                  </a:cubicBezTo>
                  <a:lnTo>
                    <a:pt x="906" y="481"/>
                  </a:lnTo>
                  <a:cubicBezTo>
                    <a:pt x="901" y="498"/>
                    <a:pt x="893" y="511"/>
                    <a:pt x="882" y="523"/>
                  </a:cubicBezTo>
                  <a:lnTo>
                    <a:pt x="849" y="555"/>
                  </a:lnTo>
                  <a:lnTo>
                    <a:pt x="816" y="588"/>
                  </a:lnTo>
                  <a:lnTo>
                    <a:pt x="718" y="686"/>
                  </a:lnTo>
                  <a:lnTo>
                    <a:pt x="685" y="719"/>
                  </a:lnTo>
                  <a:lnTo>
                    <a:pt x="652" y="752"/>
                  </a:lnTo>
                  <a:lnTo>
                    <a:pt x="554" y="850"/>
                  </a:lnTo>
                  <a:lnTo>
                    <a:pt x="521" y="882"/>
                  </a:lnTo>
                  <a:lnTo>
                    <a:pt x="521" y="882"/>
                  </a:lnTo>
                  <a:cubicBezTo>
                    <a:pt x="512" y="892"/>
                    <a:pt x="501" y="899"/>
                    <a:pt x="488" y="904"/>
                  </a:cubicBezTo>
                  <a:lnTo>
                    <a:pt x="488" y="904"/>
                  </a:lnTo>
                  <a:cubicBezTo>
                    <a:pt x="486" y="906"/>
                    <a:pt x="483" y="907"/>
                    <a:pt x="480" y="907"/>
                  </a:cubicBezTo>
                  <a:lnTo>
                    <a:pt x="480" y="907"/>
                  </a:lnTo>
                  <a:cubicBezTo>
                    <a:pt x="463" y="913"/>
                    <a:pt x="448" y="913"/>
                    <a:pt x="431" y="907"/>
                  </a:cubicBezTo>
                  <a:lnTo>
                    <a:pt x="431" y="907"/>
                  </a:lnTo>
                  <a:cubicBezTo>
                    <a:pt x="415" y="902"/>
                    <a:pt x="401" y="894"/>
                    <a:pt x="390" y="882"/>
                  </a:cubicBezTo>
                  <a:lnTo>
                    <a:pt x="357" y="850"/>
                  </a:lnTo>
                  <a:lnTo>
                    <a:pt x="324" y="817"/>
                  </a:lnTo>
                  <a:lnTo>
                    <a:pt x="292" y="785"/>
                  </a:lnTo>
                  <a:lnTo>
                    <a:pt x="259" y="752"/>
                  </a:lnTo>
                  <a:lnTo>
                    <a:pt x="226" y="719"/>
                  </a:lnTo>
                  <a:lnTo>
                    <a:pt x="193" y="686"/>
                  </a:lnTo>
                  <a:lnTo>
                    <a:pt x="160" y="654"/>
                  </a:lnTo>
                  <a:lnTo>
                    <a:pt x="128" y="621"/>
                  </a:lnTo>
                  <a:lnTo>
                    <a:pt x="95" y="588"/>
                  </a:lnTo>
                  <a:lnTo>
                    <a:pt x="62" y="555"/>
                  </a:lnTo>
                  <a:lnTo>
                    <a:pt x="29" y="523"/>
                  </a:lnTo>
                  <a:lnTo>
                    <a:pt x="29" y="523"/>
                  </a:lnTo>
                  <a:cubicBezTo>
                    <a:pt x="18" y="511"/>
                    <a:pt x="11" y="498"/>
                    <a:pt x="5" y="481"/>
                  </a:cubicBezTo>
                  <a:lnTo>
                    <a:pt x="5" y="481"/>
                  </a:lnTo>
                  <a:cubicBezTo>
                    <a:pt x="0" y="465"/>
                    <a:pt x="0" y="449"/>
                    <a:pt x="5" y="432"/>
                  </a:cubicBezTo>
                  <a:lnTo>
                    <a:pt x="5" y="432"/>
                  </a:lnTo>
                  <a:cubicBezTo>
                    <a:pt x="11" y="415"/>
                    <a:pt x="18" y="402"/>
                    <a:pt x="29" y="391"/>
                  </a:cubicBezTo>
                  <a:lnTo>
                    <a:pt x="62" y="358"/>
                  </a:lnTo>
                  <a:lnTo>
                    <a:pt x="160" y="260"/>
                  </a:lnTo>
                  <a:lnTo>
                    <a:pt x="193" y="227"/>
                  </a:lnTo>
                  <a:lnTo>
                    <a:pt x="226" y="194"/>
                  </a:lnTo>
                  <a:lnTo>
                    <a:pt x="324" y="96"/>
                  </a:lnTo>
                  <a:lnTo>
                    <a:pt x="357" y="63"/>
                  </a:lnTo>
                  <a:lnTo>
                    <a:pt x="390" y="30"/>
                  </a:lnTo>
                  <a:lnTo>
                    <a:pt x="390" y="30"/>
                  </a:lnTo>
                  <a:cubicBezTo>
                    <a:pt x="401" y="20"/>
                    <a:pt x="415" y="11"/>
                    <a:pt x="431" y="6"/>
                  </a:cubicBezTo>
                  <a:lnTo>
                    <a:pt x="431" y="6"/>
                  </a:lnTo>
                  <a:cubicBezTo>
                    <a:pt x="448" y="0"/>
                    <a:pt x="463" y="0"/>
                    <a:pt x="480" y="6"/>
                  </a:cubicBezTo>
                  <a:lnTo>
                    <a:pt x="480" y="6"/>
                  </a:lnTo>
                  <a:cubicBezTo>
                    <a:pt x="483" y="7"/>
                    <a:pt x="486" y="8"/>
                    <a:pt x="488" y="9"/>
                  </a:cubicBezTo>
                  <a:lnTo>
                    <a:pt x="488" y="9"/>
                  </a:lnTo>
                  <a:cubicBezTo>
                    <a:pt x="501" y="15"/>
                    <a:pt x="512" y="21"/>
                    <a:pt x="521" y="30"/>
                  </a:cubicBezTo>
                  <a:lnTo>
                    <a:pt x="554" y="63"/>
                  </a:lnTo>
                  <a:lnTo>
                    <a:pt x="587" y="96"/>
                  </a:lnTo>
                  <a:lnTo>
                    <a:pt x="620" y="129"/>
                  </a:lnTo>
                  <a:lnTo>
                    <a:pt x="652" y="162"/>
                  </a:lnTo>
                  <a:lnTo>
                    <a:pt x="685" y="194"/>
                  </a:lnTo>
                  <a:lnTo>
                    <a:pt x="718" y="227"/>
                  </a:lnTo>
                  <a:lnTo>
                    <a:pt x="751" y="260"/>
                  </a:lnTo>
                  <a:lnTo>
                    <a:pt x="783" y="293"/>
                  </a:lnTo>
                  <a:lnTo>
                    <a:pt x="816" y="326"/>
                  </a:lnTo>
                  <a:lnTo>
                    <a:pt x="849" y="358"/>
                  </a:lnTo>
                  <a:lnTo>
                    <a:pt x="882" y="391"/>
                  </a:lnTo>
                  <a:lnTo>
                    <a:pt x="882" y="391"/>
                  </a:lnTo>
                  <a:cubicBezTo>
                    <a:pt x="893" y="402"/>
                    <a:pt x="901" y="415"/>
                    <a:pt x="906" y="4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0" name="Freeform 51">
              <a:extLst>
                <a:ext uri="{FF2B5EF4-FFF2-40B4-BE49-F238E27FC236}">
                  <a16:creationId xmlns="" xmlns:a16="http://schemas.microsoft.com/office/drawing/2014/main" id="{F90E3361-5D56-F142-A143-5D814C4F6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913" y="2284413"/>
              <a:ext cx="247650" cy="284162"/>
            </a:xfrm>
            <a:custGeom>
              <a:avLst/>
              <a:gdLst>
                <a:gd name="T0" fmla="*/ 664 w 689"/>
                <a:gd name="T1" fmla="*/ 778 h 788"/>
                <a:gd name="T2" fmla="*/ 664 w 689"/>
                <a:gd name="T3" fmla="*/ 778 h 788"/>
                <a:gd name="T4" fmla="*/ 688 w 689"/>
                <a:gd name="T5" fmla="*/ 754 h 788"/>
                <a:gd name="T6" fmla="*/ 688 w 689"/>
                <a:gd name="T7" fmla="*/ 754 h 788"/>
                <a:gd name="T8" fmla="*/ 672 w 689"/>
                <a:gd name="T9" fmla="*/ 722 h 788"/>
                <a:gd name="T10" fmla="*/ 639 w 689"/>
                <a:gd name="T11" fmla="*/ 689 h 788"/>
                <a:gd name="T12" fmla="*/ 606 w 689"/>
                <a:gd name="T13" fmla="*/ 656 h 788"/>
                <a:gd name="T14" fmla="*/ 574 w 689"/>
                <a:gd name="T15" fmla="*/ 623 h 788"/>
                <a:gd name="T16" fmla="*/ 540 w 689"/>
                <a:gd name="T17" fmla="*/ 591 h 788"/>
                <a:gd name="T18" fmla="*/ 508 w 689"/>
                <a:gd name="T19" fmla="*/ 558 h 788"/>
                <a:gd name="T20" fmla="*/ 475 w 689"/>
                <a:gd name="T21" fmla="*/ 525 h 788"/>
                <a:gd name="T22" fmla="*/ 442 w 689"/>
                <a:gd name="T23" fmla="*/ 492 h 788"/>
                <a:gd name="T24" fmla="*/ 409 w 689"/>
                <a:gd name="T25" fmla="*/ 460 h 788"/>
                <a:gd name="T26" fmla="*/ 409 w 689"/>
                <a:gd name="T27" fmla="*/ 460 h 788"/>
                <a:gd name="T28" fmla="*/ 384 w 689"/>
                <a:gd name="T29" fmla="*/ 418 h 788"/>
                <a:gd name="T30" fmla="*/ 384 w 689"/>
                <a:gd name="T31" fmla="*/ 418 h 788"/>
                <a:gd name="T32" fmla="*/ 384 w 689"/>
                <a:gd name="T33" fmla="*/ 369 h 788"/>
                <a:gd name="T34" fmla="*/ 384 w 689"/>
                <a:gd name="T35" fmla="*/ 369 h 788"/>
                <a:gd name="T36" fmla="*/ 409 w 689"/>
                <a:gd name="T37" fmla="*/ 328 h 788"/>
                <a:gd name="T38" fmla="*/ 672 w 689"/>
                <a:gd name="T39" fmla="*/ 66 h 788"/>
                <a:gd name="T40" fmla="*/ 672 w 689"/>
                <a:gd name="T41" fmla="*/ 66 h 788"/>
                <a:gd name="T42" fmla="*/ 688 w 689"/>
                <a:gd name="T43" fmla="*/ 33 h 788"/>
                <a:gd name="T44" fmla="*/ 688 w 689"/>
                <a:gd name="T45" fmla="*/ 33 h 788"/>
                <a:gd name="T46" fmla="*/ 664 w 689"/>
                <a:gd name="T47" fmla="*/ 8 h 788"/>
                <a:gd name="T48" fmla="*/ 664 w 689"/>
                <a:gd name="T49" fmla="*/ 8 h 788"/>
                <a:gd name="T50" fmla="*/ 606 w 689"/>
                <a:gd name="T51" fmla="*/ 0 h 788"/>
                <a:gd name="T52" fmla="*/ 81 w 689"/>
                <a:gd name="T53" fmla="*/ 0 h 788"/>
                <a:gd name="T54" fmla="*/ 81 w 689"/>
                <a:gd name="T55" fmla="*/ 0 h 788"/>
                <a:gd name="T56" fmla="*/ 24 w 689"/>
                <a:gd name="T57" fmla="*/ 8 h 788"/>
                <a:gd name="T58" fmla="*/ 24 w 689"/>
                <a:gd name="T59" fmla="*/ 8 h 788"/>
                <a:gd name="T60" fmla="*/ 0 w 689"/>
                <a:gd name="T61" fmla="*/ 33 h 788"/>
                <a:gd name="T62" fmla="*/ 0 w 689"/>
                <a:gd name="T63" fmla="*/ 33 h 788"/>
                <a:gd name="T64" fmla="*/ 16 w 689"/>
                <a:gd name="T65" fmla="*/ 66 h 788"/>
                <a:gd name="T66" fmla="*/ 49 w 689"/>
                <a:gd name="T67" fmla="*/ 99 h 788"/>
                <a:gd name="T68" fmla="*/ 81 w 689"/>
                <a:gd name="T69" fmla="*/ 131 h 788"/>
                <a:gd name="T70" fmla="*/ 114 w 689"/>
                <a:gd name="T71" fmla="*/ 164 h 788"/>
                <a:gd name="T72" fmla="*/ 147 w 689"/>
                <a:gd name="T73" fmla="*/ 197 h 788"/>
                <a:gd name="T74" fmla="*/ 180 w 689"/>
                <a:gd name="T75" fmla="*/ 230 h 788"/>
                <a:gd name="T76" fmla="*/ 212 w 689"/>
                <a:gd name="T77" fmla="*/ 263 h 788"/>
                <a:gd name="T78" fmla="*/ 245 w 689"/>
                <a:gd name="T79" fmla="*/ 296 h 788"/>
                <a:gd name="T80" fmla="*/ 278 w 689"/>
                <a:gd name="T81" fmla="*/ 328 h 788"/>
                <a:gd name="T82" fmla="*/ 278 w 689"/>
                <a:gd name="T83" fmla="*/ 328 h 788"/>
                <a:gd name="T84" fmla="*/ 303 w 689"/>
                <a:gd name="T85" fmla="*/ 369 h 788"/>
                <a:gd name="T86" fmla="*/ 303 w 689"/>
                <a:gd name="T87" fmla="*/ 369 h 788"/>
                <a:gd name="T88" fmla="*/ 303 w 689"/>
                <a:gd name="T89" fmla="*/ 418 h 788"/>
                <a:gd name="T90" fmla="*/ 303 w 689"/>
                <a:gd name="T91" fmla="*/ 418 h 788"/>
                <a:gd name="T92" fmla="*/ 278 w 689"/>
                <a:gd name="T93" fmla="*/ 460 h 788"/>
                <a:gd name="T94" fmla="*/ 16 w 689"/>
                <a:gd name="T95" fmla="*/ 722 h 788"/>
                <a:gd name="T96" fmla="*/ 16 w 689"/>
                <a:gd name="T97" fmla="*/ 722 h 788"/>
                <a:gd name="T98" fmla="*/ 0 w 689"/>
                <a:gd name="T99" fmla="*/ 754 h 788"/>
                <a:gd name="T100" fmla="*/ 0 w 689"/>
                <a:gd name="T101" fmla="*/ 754 h 788"/>
                <a:gd name="T102" fmla="*/ 24 w 689"/>
                <a:gd name="T103" fmla="*/ 778 h 788"/>
                <a:gd name="T104" fmla="*/ 24 w 689"/>
                <a:gd name="T105" fmla="*/ 778 h 788"/>
                <a:gd name="T106" fmla="*/ 81 w 689"/>
                <a:gd name="T107" fmla="*/ 787 h 788"/>
                <a:gd name="T108" fmla="*/ 606 w 689"/>
                <a:gd name="T109" fmla="*/ 787 h 788"/>
                <a:gd name="T110" fmla="*/ 606 w 689"/>
                <a:gd name="T111" fmla="*/ 787 h 788"/>
                <a:gd name="T112" fmla="*/ 664 w 689"/>
                <a:gd name="T113" fmla="*/ 77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788">
                  <a:moveTo>
                    <a:pt x="664" y="778"/>
                  </a:moveTo>
                  <a:lnTo>
                    <a:pt x="664" y="778"/>
                  </a:lnTo>
                  <a:cubicBezTo>
                    <a:pt x="679" y="773"/>
                    <a:pt x="688" y="765"/>
                    <a:pt x="688" y="754"/>
                  </a:cubicBezTo>
                  <a:lnTo>
                    <a:pt x="688" y="754"/>
                  </a:lnTo>
                  <a:cubicBezTo>
                    <a:pt x="688" y="743"/>
                    <a:pt x="682" y="732"/>
                    <a:pt x="672" y="722"/>
                  </a:cubicBezTo>
                  <a:lnTo>
                    <a:pt x="639" y="689"/>
                  </a:lnTo>
                  <a:lnTo>
                    <a:pt x="606" y="656"/>
                  </a:lnTo>
                  <a:lnTo>
                    <a:pt x="574" y="623"/>
                  </a:lnTo>
                  <a:lnTo>
                    <a:pt x="540" y="591"/>
                  </a:lnTo>
                  <a:lnTo>
                    <a:pt x="508" y="558"/>
                  </a:lnTo>
                  <a:lnTo>
                    <a:pt x="475" y="525"/>
                  </a:lnTo>
                  <a:lnTo>
                    <a:pt x="442" y="492"/>
                  </a:lnTo>
                  <a:lnTo>
                    <a:pt x="409" y="460"/>
                  </a:lnTo>
                  <a:lnTo>
                    <a:pt x="409" y="460"/>
                  </a:lnTo>
                  <a:cubicBezTo>
                    <a:pt x="398" y="448"/>
                    <a:pt x="390" y="435"/>
                    <a:pt x="384" y="418"/>
                  </a:cubicBezTo>
                  <a:lnTo>
                    <a:pt x="384" y="418"/>
                  </a:lnTo>
                  <a:cubicBezTo>
                    <a:pt x="379" y="402"/>
                    <a:pt x="379" y="386"/>
                    <a:pt x="384" y="369"/>
                  </a:cubicBezTo>
                  <a:lnTo>
                    <a:pt x="384" y="369"/>
                  </a:lnTo>
                  <a:cubicBezTo>
                    <a:pt x="390" y="352"/>
                    <a:pt x="398" y="339"/>
                    <a:pt x="409" y="328"/>
                  </a:cubicBezTo>
                  <a:lnTo>
                    <a:pt x="672" y="66"/>
                  </a:lnTo>
                  <a:lnTo>
                    <a:pt x="672" y="66"/>
                  </a:lnTo>
                  <a:cubicBezTo>
                    <a:pt x="682" y="55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3"/>
                    <a:pt x="679" y="14"/>
                    <a:pt x="664" y="8"/>
                  </a:cubicBezTo>
                  <a:lnTo>
                    <a:pt x="664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9" y="99"/>
                  </a:lnTo>
                  <a:lnTo>
                    <a:pt x="81" y="131"/>
                  </a:lnTo>
                  <a:lnTo>
                    <a:pt x="114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2" y="263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278" y="328"/>
                  </a:lnTo>
                  <a:cubicBezTo>
                    <a:pt x="289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8" y="386"/>
                    <a:pt x="308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89" y="448"/>
                    <a:pt x="278" y="460"/>
                  </a:cubicBezTo>
                  <a:lnTo>
                    <a:pt x="16" y="722"/>
                  </a:lnTo>
                  <a:lnTo>
                    <a:pt x="16" y="722"/>
                  </a:lnTo>
                  <a:cubicBezTo>
                    <a:pt x="5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8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1" y="787"/>
                  </a:cubicBezTo>
                  <a:lnTo>
                    <a:pt x="606" y="787"/>
                  </a:lnTo>
                  <a:lnTo>
                    <a:pt x="606" y="787"/>
                  </a:lnTo>
                  <a:cubicBezTo>
                    <a:pt x="628" y="787"/>
                    <a:pt x="647" y="784"/>
                    <a:pt x="664" y="7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1" name="Freeform 52">
              <a:extLst>
                <a:ext uri="{FF2B5EF4-FFF2-40B4-BE49-F238E27FC236}">
                  <a16:creationId xmlns="" xmlns:a16="http://schemas.microsoft.com/office/drawing/2014/main" id="{1164F6DD-60E5-3A4D-B16D-3793BA759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038" y="2284413"/>
              <a:ext cx="247650" cy="284162"/>
            </a:xfrm>
            <a:custGeom>
              <a:avLst/>
              <a:gdLst>
                <a:gd name="T0" fmla="*/ 443 w 690"/>
                <a:gd name="T1" fmla="*/ 295 h 788"/>
                <a:gd name="T2" fmla="*/ 508 w 690"/>
                <a:gd name="T3" fmla="*/ 230 h 788"/>
                <a:gd name="T4" fmla="*/ 574 w 690"/>
                <a:gd name="T5" fmla="*/ 164 h 788"/>
                <a:gd name="T6" fmla="*/ 640 w 690"/>
                <a:gd name="T7" fmla="*/ 99 h 788"/>
                <a:gd name="T8" fmla="*/ 672 w 690"/>
                <a:gd name="T9" fmla="*/ 66 h 788"/>
                <a:gd name="T10" fmla="*/ 689 w 690"/>
                <a:gd name="T11" fmla="*/ 33 h 788"/>
                <a:gd name="T12" fmla="*/ 664 w 690"/>
                <a:gd name="T13" fmla="*/ 8 h 788"/>
                <a:gd name="T14" fmla="*/ 82 w 690"/>
                <a:gd name="T15" fmla="*/ 0 h 788"/>
                <a:gd name="T16" fmla="*/ 24 w 690"/>
                <a:gd name="T17" fmla="*/ 8 h 788"/>
                <a:gd name="T18" fmla="*/ 0 w 690"/>
                <a:gd name="T19" fmla="*/ 33 h 788"/>
                <a:gd name="T20" fmla="*/ 16 w 690"/>
                <a:gd name="T21" fmla="*/ 66 h 788"/>
                <a:gd name="T22" fmla="*/ 115 w 690"/>
                <a:gd name="T23" fmla="*/ 164 h 788"/>
                <a:gd name="T24" fmla="*/ 246 w 690"/>
                <a:gd name="T25" fmla="*/ 295 h 788"/>
                <a:gd name="T26" fmla="*/ 279 w 690"/>
                <a:gd name="T27" fmla="*/ 328 h 788"/>
                <a:gd name="T28" fmla="*/ 303 w 690"/>
                <a:gd name="T29" fmla="*/ 369 h 788"/>
                <a:gd name="T30" fmla="*/ 303 w 690"/>
                <a:gd name="T31" fmla="*/ 418 h 788"/>
                <a:gd name="T32" fmla="*/ 246 w 690"/>
                <a:gd name="T33" fmla="*/ 492 h 788"/>
                <a:gd name="T34" fmla="*/ 180 w 690"/>
                <a:gd name="T35" fmla="*/ 558 h 788"/>
                <a:gd name="T36" fmla="*/ 115 w 690"/>
                <a:gd name="T37" fmla="*/ 623 h 788"/>
                <a:gd name="T38" fmla="*/ 49 w 690"/>
                <a:gd name="T39" fmla="*/ 689 h 788"/>
                <a:gd name="T40" fmla="*/ 16 w 690"/>
                <a:gd name="T41" fmla="*/ 722 h 788"/>
                <a:gd name="T42" fmla="*/ 0 w 690"/>
                <a:gd name="T43" fmla="*/ 754 h 788"/>
                <a:gd name="T44" fmla="*/ 24 w 690"/>
                <a:gd name="T45" fmla="*/ 778 h 788"/>
                <a:gd name="T46" fmla="*/ 607 w 690"/>
                <a:gd name="T47" fmla="*/ 787 h 788"/>
                <a:gd name="T48" fmla="*/ 664 w 690"/>
                <a:gd name="T49" fmla="*/ 778 h 788"/>
                <a:gd name="T50" fmla="*/ 689 w 690"/>
                <a:gd name="T51" fmla="*/ 754 h 788"/>
                <a:gd name="T52" fmla="*/ 672 w 690"/>
                <a:gd name="T53" fmla="*/ 722 h 788"/>
                <a:gd name="T54" fmla="*/ 607 w 690"/>
                <a:gd name="T55" fmla="*/ 656 h 788"/>
                <a:gd name="T56" fmla="*/ 476 w 690"/>
                <a:gd name="T57" fmla="*/ 525 h 788"/>
                <a:gd name="T58" fmla="*/ 410 w 690"/>
                <a:gd name="T59" fmla="*/ 460 h 788"/>
                <a:gd name="T60" fmla="*/ 385 w 690"/>
                <a:gd name="T61" fmla="*/ 418 h 788"/>
                <a:gd name="T62" fmla="*/ 385 w 690"/>
                <a:gd name="T63" fmla="*/ 369 h 788"/>
                <a:gd name="T64" fmla="*/ 410 w 690"/>
                <a:gd name="T65" fmla="*/ 32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788">
                  <a:moveTo>
                    <a:pt x="410" y="328"/>
                  </a:moveTo>
                  <a:lnTo>
                    <a:pt x="443" y="295"/>
                  </a:lnTo>
                  <a:lnTo>
                    <a:pt x="476" y="263"/>
                  </a:lnTo>
                  <a:lnTo>
                    <a:pt x="508" y="230"/>
                  </a:lnTo>
                  <a:lnTo>
                    <a:pt x="541" y="197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40" y="99"/>
                  </a:lnTo>
                  <a:lnTo>
                    <a:pt x="672" y="66"/>
                  </a:lnTo>
                  <a:lnTo>
                    <a:pt x="672" y="66"/>
                  </a:lnTo>
                  <a:cubicBezTo>
                    <a:pt x="683" y="55"/>
                    <a:pt x="689" y="44"/>
                    <a:pt x="689" y="33"/>
                  </a:cubicBezTo>
                  <a:lnTo>
                    <a:pt x="689" y="33"/>
                  </a:lnTo>
                  <a:cubicBezTo>
                    <a:pt x="689" y="23"/>
                    <a:pt x="681" y="14"/>
                    <a:pt x="664" y="8"/>
                  </a:cubicBezTo>
                  <a:lnTo>
                    <a:pt x="664" y="8"/>
                  </a:lnTo>
                  <a:cubicBezTo>
                    <a:pt x="648" y="3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9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6" y="55"/>
                    <a:pt x="16" y="66"/>
                  </a:cubicBezTo>
                  <a:lnTo>
                    <a:pt x="82" y="131"/>
                  </a:lnTo>
                  <a:lnTo>
                    <a:pt x="115" y="164"/>
                  </a:lnTo>
                  <a:lnTo>
                    <a:pt x="148" y="197"/>
                  </a:lnTo>
                  <a:lnTo>
                    <a:pt x="246" y="295"/>
                  </a:lnTo>
                  <a:lnTo>
                    <a:pt x="279" y="328"/>
                  </a:lnTo>
                  <a:lnTo>
                    <a:pt x="279" y="328"/>
                  </a:lnTo>
                  <a:cubicBezTo>
                    <a:pt x="290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9" y="386"/>
                    <a:pt x="309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90" y="448"/>
                    <a:pt x="279" y="460"/>
                  </a:cubicBezTo>
                  <a:lnTo>
                    <a:pt x="246" y="492"/>
                  </a:lnTo>
                  <a:lnTo>
                    <a:pt x="213" y="525"/>
                  </a:lnTo>
                  <a:lnTo>
                    <a:pt x="180" y="558"/>
                  </a:lnTo>
                  <a:lnTo>
                    <a:pt x="148" y="591"/>
                  </a:lnTo>
                  <a:lnTo>
                    <a:pt x="115" y="623"/>
                  </a:lnTo>
                  <a:lnTo>
                    <a:pt x="82" y="656"/>
                  </a:lnTo>
                  <a:lnTo>
                    <a:pt x="49" y="689"/>
                  </a:lnTo>
                  <a:lnTo>
                    <a:pt x="16" y="722"/>
                  </a:lnTo>
                  <a:lnTo>
                    <a:pt x="16" y="722"/>
                  </a:lnTo>
                  <a:cubicBezTo>
                    <a:pt x="6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9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2" y="787"/>
                  </a:cubicBezTo>
                  <a:lnTo>
                    <a:pt x="607" y="787"/>
                  </a:lnTo>
                  <a:lnTo>
                    <a:pt x="607" y="787"/>
                  </a:lnTo>
                  <a:cubicBezTo>
                    <a:pt x="628" y="787"/>
                    <a:pt x="648" y="784"/>
                    <a:pt x="664" y="778"/>
                  </a:cubicBezTo>
                  <a:lnTo>
                    <a:pt x="664" y="778"/>
                  </a:lnTo>
                  <a:cubicBezTo>
                    <a:pt x="681" y="773"/>
                    <a:pt x="689" y="765"/>
                    <a:pt x="689" y="754"/>
                  </a:cubicBezTo>
                  <a:lnTo>
                    <a:pt x="689" y="754"/>
                  </a:lnTo>
                  <a:cubicBezTo>
                    <a:pt x="689" y="743"/>
                    <a:pt x="683" y="732"/>
                    <a:pt x="672" y="722"/>
                  </a:cubicBezTo>
                  <a:lnTo>
                    <a:pt x="640" y="689"/>
                  </a:lnTo>
                  <a:lnTo>
                    <a:pt x="607" y="656"/>
                  </a:lnTo>
                  <a:lnTo>
                    <a:pt x="574" y="623"/>
                  </a:lnTo>
                  <a:lnTo>
                    <a:pt x="476" y="525"/>
                  </a:lnTo>
                  <a:lnTo>
                    <a:pt x="443" y="492"/>
                  </a:lnTo>
                  <a:lnTo>
                    <a:pt x="410" y="460"/>
                  </a:lnTo>
                  <a:lnTo>
                    <a:pt x="410" y="460"/>
                  </a:lnTo>
                  <a:cubicBezTo>
                    <a:pt x="399" y="448"/>
                    <a:pt x="390" y="435"/>
                    <a:pt x="385" y="418"/>
                  </a:cubicBezTo>
                  <a:lnTo>
                    <a:pt x="385" y="418"/>
                  </a:lnTo>
                  <a:cubicBezTo>
                    <a:pt x="380" y="402"/>
                    <a:pt x="380" y="386"/>
                    <a:pt x="385" y="369"/>
                  </a:cubicBezTo>
                  <a:lnTo>
                    <a:pt x="385" y="369"/>
                  </a:lnTo>
                  <a:cubicBezTo>
                    <a:pt x="390" y="352"/>
                    <a:pt x="399" y="339"/>
                    <a:pt x="410" y="32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2" name="Freeform 53">
              <a:extLst>
                <a:ext uri="{FF2B5EF4-FFF2-40B4-BE49-F238E27FC236}">
                  <a16:creationId xmlns="" xmlns:a16="http://schemas.microsoft.com/office/drawing/2014/main" id="{A3EEFBCB-7C41-7740-B763-C4FE0A81F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638" y="2332038"/>
              <a:ext cx="187325" cy="187325"/>
            </a:xfrm>
            <a:custGeom>
              <a:avLst/>
              <a:gdLst>
                <a:gd name="T0" fmla="*/ 383 w 520"/>
                <a:gd name="T1" fmla="*/ 235 h 520"/>
                <a:gd name="T2" fmla="*/ 325 w 520"/>
                <a:gd name="T3" fmla="*/ 161 h 520"/>
                <a:gd name="T4" fmla="*/ 292 w 520"/>
                <a:gd name="T5" fmla="*/ 140 h 520"/>
                <a:gd name="T6" fmla="*/ 284 w 520"/>
                <a:gd name="T7" fmla="*/ 136 h 520"/>
                <a:gd name="T8" fmla="*/ 235 w 520"/>
                <a:gd name="T9" fmla="*/ 136 h 520"/>
                <a:gd name="T10" fmla="*/ 194 w 520"/>
                <a:gd name="T11" fmla="*/ 161 h 520"/>
                <a:gd name="T12" fmla="*/ 161 w 520"/>
                <a:gd name="T13" fmla="*/ 194 h 520"/>
                <a:gd name="T14" fmla="*/ 137 w 520"/>
                <a:gd name="T15" fmla="*/ 235 h 520"/>
                <a:gd name="T16" fmla="*/ 137 w 520"/>
                <a:gd name="T17" fmla="*/ 284 h 520"/>
                <a:gd name="T18" fmla="*/ 194 w 520"/>
                <a:gd name="T19" fmla="*/ 358 h 520"/>
                <a:gd name="T20" fmla="*/ 235 w 520"/>
                <a:gd name="T21" fmla="*/ 382 h 520"/>
                <a:gd name="T22" fmla="*/ 284 w 520"/>
                <a:gd name="T23" fmla="*/ 382 h 520"/>
                <a:gd name="T24" fmla="*/ 292 w 520"/>
                <a:gd name="T25" fmla="*/ 379 h 520"/>
                <a:gd name="T26" fmla="*/ 325 w 520"/>
                <a:gd name="T27" fmla="*/ 358 h 520"/>
                <a:gd name="T28" fmla="*/ 358 w 520"/>
                <a:gd name="T29" fmla="*/ 326 h 520"/>
                <a:gd name="T30" fmla="*/ 383 w 520"/>
                <a:gd name="T31" fmla="*/ 284 h 520"/>
                <a:gd name="T32" fmla="*/ 514 w 520"/>
                <a:gd name="T33" fmla="*/ 235 h 520"/>
                <a:gd name="T34" fmla="*/ 514 w 520"/>
                <a:gd name="T35" fmla="*/ 284 h 520"/>
                <a:gd name="T36" fmla="*/ 489 w 520"/>
                <a:gd name="T37" fmla="*/ 326 h 520"/>
                <a:gd name="T38" fmla="*/ 424 w 520"/>
                <a:gd name="T39" fmla="*/ 391 h 520"/>
                <a:gd name="T40" fmla="*/ 358 w 520"/>
                <a:gd name="T41" fmla="*/ 457 h 520"/>
                <a:gd name="T42" fmla="*/ 325 w 520"/>
                <a:gd name="T43" fmla="*/ 489 h 520"/>
                <a:gd name="T44" fmla="*/ 292 w 520"/>
                <a:gd name="T45" fmla="*/ 510 h 520"/>
                <a:gd name="T46" fmla="*/ 284 w 520"/>
                <a:gd name="T47" fmla="*/ 514 h 520"/>
                <a:gd name="T48" fmla="*/ 235 w 520"/>
                <a:gd name="T49" fmla="*/ 514 h 520"/>
                <a:gd name="T50" fmla="*/ 161 w 520"/>
                <a:gd name="T51" fmla="*/ 457 h 520"/>
                <a:gd name="T52" fmla="*/ 30 w 520"/>
                <a:gd name="T53" fmla="*/ 326 h 520"/>
                <a:gd name="T54" fmla="*/ 6 w 520"/>
                <a:gd name="T55" fmla="*/ 284 h 520"/>
                <a:gd name="T56" fmla="*/ 6 w 520"/>
                <a:gd name="T57" fmla="*/ 235 h 520"/>
                <a:gd name="T58" fmla="*/ 30 w 520"/>
                <a:gd name="T59" fmla="*/ 194 h 520"/>
                <a:gd name="T60" fmla="*/ 96 w 520"/>
                <a:gd name="T61" fmla="*/ 129 h 520"/>
                <a:gd name="T62" fmla="*/ 194 w 520"/>
                <a:gd name="T63" fmla="*/ 30 h 520"/>
                <a:gd name="T64" fmla="*/ 235 w 520"/>
                <a:gd name="T65" fmla="*/ 6 h 520"/>
                <a:gd name="T66" fmla="*/ 284 w 520"/>
                <a:gd name="T67" fmla="*/ 6 h 520"/>
                <a:gd name="T68" fmla="*/ 292 w 520"/>
                <a:gd name="T69" fmla="*/ 9 h 520"/>
                <a:gd name="T70" fmla="*/ 325 w 520"/>
                <a:gd name="T71" fmla="*/ 30 h 520"/>
                <a:gd name="T72" fmla="*/ 489 w 520"/>
                <a:gd name="T73" fmla="*/ 1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0" h="520">
                  <a:moveTo>
                    <a:pt x="383" y="235"/>
                  </a:moveTo>
                  <a:lnTo>
                    <a:pt x="383" y="235"/>
                  </a:lnTo>
                  <a:cubicBezTo>
                    <a:pt x="377" y="218"/>
                    <a:pt x="369" y="205"/>
                    <a:pt x="358" y="194"/>
                  </a:cubicBezTo>
                  <a:lnTo>
                    <a:pt x="325" y="161"/>
                  </a:lnTo>
                  <a:lnTo>
                    <a:pt x="325" y="161"/>
                  </a:lnTo>
                  <a:cubicBezTo>
                    <a:pt x="316" y="152"/>
                    <a:pt x="305" y="145"/>
                    <a:pt x="292" y="140"/>
                  </a:cubicBezTo>
                  <a:lnTo>
                    <a:pt x="292" y="140"/>
                  </a:lnTo>
                  <a:cubicBezTo>
                    <a:pt x="290" y="139"/>
                    <a:pt x="287" y="137"/>
                    <a:pt x="284" y="136"/>
                  </a:cubicBezTo>
                  <a:lnTo>
                    <a:pt x="284" y="136"/>
                  </a:lnTo>
                  <a:cubicBezTo>
                    <a:pt x="267" y="131"/>
                    <a:pt x="252" y="131"/>
                    <a:pt x="235" y="136"/>
                  </a:cubicBezTo>
                  <a:lnTo>
                    <a:pt x="235" y="136"/>
                  </a:lnTo>
                  <a:cubicBezTo>
                    <a:pt x="219" y="142"/>
                    <a:pt x="205" y="151"/>
                    <a:pt x="194" y="161"/>
                  </a:cubicBezTo>
                  <a:lnTo>
                    <a:pt x="161" y="194"/>
                  </a:lnTo>
                  <a:lnTo>
                    <a:pt x="161" y="194"/>
                  </a:lnTo>
                  <a:cubicBezTo>
                    <a:pt x="150" y="205"/>
                    <a:pt x="142" y="218"/>
                    <a:pt x="137" y="235"/>
                  </a:cubicBezTo>
                  <a:lnTo>
                    <a:pt x="137" y="235"/>
                  </a:lnTo>
                  <a:cubicBezTo>
                    <a:pt x="131" y="252"/>
                    <a:pt x="131" y="268"/>
                    <a:pt x="137" y="284"/>
                  </a:cubicBezTo>
                  <a:lnTo>
                    <a:pt x="137" y="284"/>
                  </a:lnTo>
                  <a:cubicBezTo>
                    <a:pt x="142" y="301"/>
                    <a:pt x="150" y="314"/>
                    <a:pt x="161" y="326"/>
                  </a:cubicBezTo>
                  <a:lnTo>
                    <a:pt x="194" y="358"/>
                  </a:lnTo>
                  <a:lnTo>
                    <a:pt x="194" y="358"/>
                  </a:lnTo>
                  <a:cubicBezTo>
                    <a:pt x="205" y="369"/>
                    <a:pt x="219" y="377"/>
                    <a:pt x="235" y="382"/>
                  </a:cubicBezTo>
                  <a:lnTo>
                    <a:pt x="235" y="382"/>
                  </a:lnTo>
                  <a:cubicBezTo>
                    <a:pt x="252" y="388"/>
                    <a:pt x="267" y="388"/>
                    <a:pt x="284" y="382"/>
                  </a:cubicBezTo>
                  <a:lnTo>
                    <a:pt x="284" y="382"/>
                  </a:lnTo>
                  <a:cubicBezTo>
                    <a:pt x="287" y="381"/>
                    <a:pt x="290" y="381"/>
                    <a:pt x="292" y="379"/>
                  </a:cubicBezTo>
                  <a:lnTo>
                    <a:pt x="292" y="379"/>
                  </a:lnTo>
                  <a:cubicBezTo>
                    <a:pt x="305" y="374"/>
                    <a:pt x="316" y="367"/>
                    <a:pt x="325" y="358"/>
                  </a:cubicBezTo>
                  <a:lnTo>
                    <a:pt x="358" y="326"/>
                  </a:lnTo>
                  <a:lnTo>
                    <a:pt x="358" y="326"/>
                  </a:lnTo>
                  <a:cubicBezTo>
                    <a:pt x="369" y="314"/>
                    <a:pt x="377" y="301"/>
                    <a:pt x="383" y="284"/>
                  </a:cubicBezTo>
                  <a:lnTo>
                    <a:pt x="383" y="284"/>
                  </a:lnTo>
                  <a:cubicBezTo>
                    <a:pt x="388" y="268"/>
                    <a:pt x="388" y="252"/>
                    <a:pt x="383" y="235"/>
                  </a:cubicBezTo>
                  <a:close/>
                  <a:moveTo>
                    <a:pt x="514" y="235"/>
                  </a:moveTo>
                  <a:lnTo>
                    <a:pt x="514" y="235"/>
                  </a:lnTo>
                  <a:cubicBezTo>
                    <a:pt x="519" y="252"/>
                    <a:pt x="519" y="268"/>
                    <a:pt x="514" y="284"/>
                  </a:cubicBezTo>
                  <a:lnTo>
                    <a:pt x="514" y="284"/>
                  </a:lnTo>
                  <a:cubicBezTo>
                    <a:pt x="508" y="301"/>
                    <a:pt x="500" y="314"/>
                    <a:pt x="489" y="326"/>
                  </a:cubicBezTo>
                  <a:lnTo>
                    <a:pt x="456" y="358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7"/>
                  </a:lnTo>
                  <a:lnTo>
                    <a:pt x="325" y="489"/>
                  </a:lnTo>
                  <a:lnTo>
                    <a:pt x="325" y="489"/>
                  </a:lnTo>
                  <a:cubicBezTo>
                    <a:pt x="316" y="498"/>
                    <a:pt x="305" y="505"/>
                    <a:pt x="292" y="510"/>
                  </a:cubicBezTo>
                  <a:lnTo>
                    <a:pt x="292" y="510"/>
                  </a:lnTo>
                  <a:cubicBezTo>
                    <a:pt x="290" y="512"/>
                    <a:pt x="287" y="513"/>
                    <a:pt x="284" y="514"/>
                  </a:cubicBezTo>
                  <a:lnTo>
                    <a:pt x="284" y="514"/>
                  </a:lnTo>
                  <a:cubicBezTo>
                    <a:pt x="267" y="519"/>
                    <a:pt x="252" y="519"/>
                    <a:pt x="235" y="514"/>
                  </a:cubicBezTo>
                  <a:lnTo>
                    <a:pt x="235" y="514"/>
                  </a:lnTo>
                  <a:cubicBezTo>
                    <a:pt x="219" y="508"/>
                    <a:pt x="205" y="500"/>
                    <a:pt x="194" y="489"/>
                  </a:cubicBezTo>
                  <a:lnTo>
                    <a:pt x="161" y="457"/>
                  </a:lnTo>
                  <a:lnTo>
                    <a:pt x="128" y="424"/>
                  </a:lnTo>
                  <a:lnTo>
                    <a:pt x="30" y="326"/>
                  </a:lnTo>
                  <a:lnTo>
                    <a:pt x="30" y="326"/>
                  </a:lnTo>
                  <a:cubicBezTo>
                    <a:pt x="19" y="314"/>
                    <a:pt x="11" y="301"/>
                    <a:pt x="6" y="284"/>
                  </a:cubicBezTo>
                  <a:lnTo>
                    <a:pt x="6" y="284"/>
                  </a:lnTo>
                  <a:cubicBezTo>
                    <a:pt x="0" y="268"/>
                    <a:pt x="0" y="252"/>
                    <a:pt x="6" y="235"/>
                  </a:cubicBezTo>
                  <a:lnTo>
                    <a:pt x="6" y="235"/>
                  </a:lnTo>
                  <a:cubicBezTo>
                    <a:pt x="11" y="218"/>
                    <a:pt x="19" y="205"/>
                    <a:pt x="30" y="194"/>
                  </a:cubicBezTo>
                  <a:lnTo>
                    <a:pt x="63" y="161"/>
                  </a:lnTo>
                  <a:lnTo>
                    <a:pt x="96" y="129"/>
                  </a:lnTo>
                  <a:lnTo>
                    <a:pt x="128" y="96"/>
                  </a:lnTo>
                  <a:lnTo>
                    <a:pt x="194" y="30"/>
                  </a:lnTo>
                  <a:lnTo>
                    <a:pt x="194" y="30"/>
                  </a:lnTo>
                  <a:cubicBezTo>
                    <a:pt x="205" y="20"/>
                    <a:pt x="219" y="11"/>
                    <a:pt x="235" y="6"/>
                  </a:cubicBezTo>
                  <a:lnTo>
                    <a:pt x="235" y="6"/>
                  </a:lnTo>
                  <a:cubicBezTo>
                    <a:pt x="252" y="0"/>
                    <a:pt x="267" y="0"/>
                    <a:pt x="284" y="6"/>
                  </a:cubicBezTo>
                  <a:lnTo>
                    <a:pt x="284" y="6"/>
                  </a:lnTo>
                  <a:cubicBezTo>
                    <a:pt x="287" y="7"/>
                    <a:pt x="290" y="8"/>
                    <a:pt x="292" y="9"/>
                  </a:cubicBezTo>
                  <a:lnTo>
                    <a:pt x="292" y="9"/>
                  </a:lnTo>
                  <a:cubicBezTo>
                    <a:pt x="305" y="14"/>
                    <a:pt x="316" y="21"/>
                    <a:pt x="325" y="30"/>
                  </a:cubicBezTo>
                  <a:lnTo>
                    <a:pt x="489" y="194"/>
                  </a:lnTo>
                  <a:lnTo>
                    <a:pt x="489" y="194"/>
                  </a:lnTo>
                  <a:cubicBezTo>
                    <a:pt x="500" y="205"/>
                    <a:pt x="508" y="218"/>
                    <a:pt x="514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3" name="Freeform 56">
              <a:extLst>
                <a:ext uri="{FF2B5EF4-FFF2-40B4-BE49-F238E27FC236}">
                  <a16:creationId xmlns="" xmlns:a16="http://schemas.microsoft.com/office/drawing/2014/main" id="{E48E9522-0B82-1C49-8FD7-CCBF17DA8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075" y="2403475"/>
              <a:ext cx="46038" cy="46038"/>
            </a:xfrm>
            <a:custGeom>
              <a:avLst/>
              <a:gdLst>
                <a:gd name="T0" fmla="*/ 96 w 128"/>
                <a:gd name="T1" fmla="*/ 9 h 127"/>
                <a:gd name="T2" fmla="*/ 96 w 128"/>
                <a:gd name="T3" fmla="*/ 9 h 127"/>
                <a:gd name="T4" fmla="*/ 88 w 128"/>
                <a:gd name="T5" fmla="*/ 5 h 127"/>
                <a:gd name="T6" fmla="*/ 88 w 128"/>
                <a:gd name="T7" fmla="*/ 5 h 127"/>
                <a:gd name="T8" fmla="*/ 39 w 128"/>
                <a:gd name="T9" fmla="*/ 5 h 127"/>
                <a:gd name="T10" fmla="*/ 39 w 128"/>
                <a:gd name="T11" fmla="*/ 5 h 127"/>
                <a:gd name="T12" fmla="*/ 6 w 128"/>
                <a:gd name="T13" fmla="*/ 38 h 127"/>
                <a:gd name="T14" fmla="*/ 6 w 128"/>
                <a:gd name="T15" fmla="*/ 38 h 127"/>
                <a:gd name="T16" fmla="*/ 6 w 128"/>
                <a:gd name="T17" fmla="*/ 87 h 127"/>
                <a:gd name="T18" fmla="*/ 6 w 128"/>
                <a:gd name="T19" fmla="*/ 87 h 127"/>
                <a:gd name="T20" fmla="*/ 39 w 128"/>
                <a:gd name="T21" fmla="*/ 120 h 127"/>
                <a:gd name="T22" fmla="*/ 39 w 128"/>
                <a:gd name="T23" fmla="*/ 120 h 127"/>
                <a:gd name="T24" fmla="*/ 88 w 128"/>
                <a:gd name="T25" fmla="*/ 120 h 127"/>
                <a:gd name="T26" fmla="*/ 88 w 128"/>
                <a:gd name="T27" fmla="*/ 120 h 127"/>
                <a:gd name="T28" fmla="*/ 96 w 128"/>
                <a:gd name="T29" fmla="*/ 116 h 127"/>
                <a:gd name="T30" fmla="*/ 96 w 128"/>
                <a:gd name="T31" fmla="*/ 116 h 127"/>
                <a:gd name="T32" fmla="*/ 121 w 128"/>
                <a:gd name="T33" fmla="*/ 87 h 127"/>
                <a:gd name="T34" fmla="*/ 121 w 128"/>
                <a:gd name="T35" fmla="*/ 87 h 127"/>
                <a:gd name="T36" fmla="*/ 121 w 128"/>
                <a:gd name="T37" fmla="*/ 38 h 127"/>
                <a:gd name="T38" fmla="*/ 121 w 128"/>
                <a:gd name="T39" fmla="*/ 38 h 127"/>
                <a:gd name="T40" fmla="*/ 96 w 128"/>
                <a:gd name="T41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7">
                  <a:moveTo>
                    <a:pt x="96" y="9"/>
                  </a:moveTo>
                  <a:lnTo>
                    <a:pt x="96" y="9"/>
                  </a:lnTo>
                  <a:cubicBezTo>
                    <a:pt x="94" y="8"/>
                    <a:pt x="91" y="6"/>
                    <a:pt x="88" y="5"/>
                  </a:cubicBezTo>
                  <a:lnTo>
                    <a:pt x="88" y="5"/>
                  </a:lnTo>
                  <a:cubicBezTo>
                    <a:pt x="71" y="0"/>
                    <a:pt x="56" y="0"/>
                    <a:pt x="39" y="5"/>
                  </a:cubicBezTo>
                  <a:lnTo>
                    <a:pt x="39" y="5"/>
                  </a:lnTo>
                  <a:cubicBezTo>
                    <a:pt x="23" y="10"/>
                    <a:pt x="12" y="21"/>
                    <a:pt x="6" y="38"/>
                  </a:cubicBezTo>
                  <a:lnTo>
                    <a:pt x="6" y="38"/>
                  </a:lnTo>
                  <a:cubicBezTo>
                    <a:pt x="0" y="55"/>
                    <a:pt x="0" y="71"/>
                    <a:pt x="6" y="87"/>
                  </a:cubicBezTo>
                  <a:lnTo>
                    <a:pt x="6" y="87"/>
                  </a:lnTo>
                  <a:cubicBezTo>
                    <a:pt x="12" y="104"/>
                    <a:pt x="23" y="114"/>
                    <a:pt x="39" y="120"/>
                  </a:cubicBezTo>
                  <a:lnTo>
                    <a:pt x="39" y="120"/>
                  </a:lnTo>
                  <a:cubicBezTo>
                    <a:pt x="56" y="126"/>
                    <a:pt x="71" y="126"/>
                    <a:pt x="88" y="120"/>
                  </a:cubicBezTo>
                  <a:lnTo>
                    <a:pt x="88" y="120"/>
                  </a:lnTo>
                  <a:cubicBezTo>
                    <a:pt x="91" y="119"/>
                    <a:pt x="94" y="118"/>
                    <a:pt x="96" y="116"/>
                  </a:cubicBezTo>
                  <a:lnTo>
                    <a:pt x="96" y="116"/>
                  </a:lnTo>
                  <a:cubicBezTo>
                    <a:pt x="108" y="110"/>
                    <a:pt x="117" y="101"/>
                    <a:pt x="121" y="87"/>
                  </a:cubicBezTo>
                  <a:lnTo>
                    <a:pt x="121" y="87"/>
                  </a:lnTo>
                  <a:cubicBezTo>
                    <a:pt x="127" y="71"/>
                    <a:pt x="127" y="55"/>
                    <a:pt x="121" y="38"/>
                  </a:cubicBezTo>
                  <a:lnTo>
                    <a:pt x="121" y="38"/>
                  </a:lnTo>
                  <a:cubicBezTo>
                    <a:pt x="117" y="25"/>
                    <a:pt x="108" y="15"/>
                    <a:pt x="96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4" name="Freeform 59">
              <a:extLst>
                <a:ext uri="{FF2B5EF4-FFF2-40B4-BE49-F238E27FC236}">
                  <a16:creationId xmlns="" xmlns:a16="http://schemas.microsoft.com/office/drawing/2014/main" id="{836DF01E-BE0A-5E49-B3FA-E9F51BEB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00" y="2573338"/>
              <a:ext cx="247650" cy="136525"/>
            </a:xfrm>
            <a:custGeom>
              <a:avLst/>
              <a:gdLst>
                <a:gd name="T0" fmla="*/ 663 w 689"/>
                <a:gd name="T1" fmla="*/ 369 h 379"/>
                <a:gd name="T2" fmla="*/ 663 w 689"/>
                <a:gd name="T3" fmla="*/ 369 h 379"/>
                <a:gd name="T4" fmla="*/ 688 w 689"/>
                <a:gd name="T5" fmla="*/ 344 h 379"/>
                <a:gd name="T6" fmla="*/ 688 w 689"/>
                <a:gd name="T7" fmla="*/ 344 h 379"/>
                <a:gd name="T8" fmla="*/ 672 w 689"/>
                <a:gd name="T9" fmla="*/ 312 h 379"/>
                <a:gd name="T10" fmla="*/ 639 w 689"/>
                <a:gd name="T11" fmla="*/ 279 h 379"/>
                <a:gd name="T12" fmla="*/ 607 w 689"/>
                <a:gd name="T13" fmla="*/ 246 h 379"/>
                <a:gd name="T14" fmla="*/ 574 w 689"/>
                <a:gd name="T15" fmla="*/ 214 h 379"/>
                <a:gd name="T16" fmla="*/ 541 w 689"/>
                <a:gd name="T17" fmla="*/ 180 h 379"/>
                <a:gd name="T18" fmla="*/ 508 w 689"/>
                <a:gd name="T19" fmla="*/ 148 h 379"/>
                <a:gd name="T20" fmla="*/ 475 w 689"/>
                <a:gd name="T21" fmla="*/ 115 h 379"/>
                <a:gd name="T22" fmla="*/ 443 w 689"/>
                <a:gd name="T23" fmla="*/ 82 h 379"/>
                <a:gd name="T24" fmla="*/ 410 w 689"/>
                <a:gd name="T25" fmla="*/ 50 h 379"/>
                <a:gd name="T26" fmla="*/ 377 w 689"/>
                <a:gd name="T27" fmla="*/ 16 h 379"/>
                <a:gd name="T28" fmla="*/ 377 w 689"/>
                <a:gd name="T29" fmla="*/ 16 h 379"/>
                <a:gd name="T30" fmla="*/ 345 w 689"/>
                <a:gd name="T31" fmla="*/ 0 h 379"/>
                <a:gd name="T32" fmla="*/ 345 w 689"/>
                <a:gd name="T33" fmla="*/ 0 h 379"/>
                <a:gd name="T34" fmla="*/ 311 w 689"/>
                <a:gd name="T35" fmla="*/ 16 h 379"/>
                <a:gd name="T36" fmla="*/ 279 w 689"/>
                <a:gd name="T37" fmla="*/ 50 h 379"/>
                <a:gd name="T38" fmla="*/ 246 w 689"/>
                <a:gd name="T39" fmla="*/ 82 h 379"/>
                <a:gd name="T40" fmla="*/ 213 w 689"/>
                <a:gd name="T41" fmla="*/ 115 h 379"/>
                <a:gd name="T42" fmla="*/ 181 w 689"/>
                <a:gd name="T43" fmla="*/ 148 h 379"/>
                <a:gd name="T44" fmla="*/ 147 w 689"/>
                <a:gd name="T45" fmla="*/ 180 h 379"/>
                <a:gd name="T46" fmla="*/ 115 w 689"/>
                <a:gd name="T47" fmla="*/ 214 h 379"/>
                <a:gd name="T48" fmla="*/ 82 w 689"/>
                <a:gd name="T49" fmla="*/ 246 h 379"/>
                <a:gd name="T50" fmla="*/ 49 w 689"/>
                <a:gd name="T51" fmla="*/ 279 h 379"/>
                <a:gd name="T52" fmla="*/ 16 w 689"/>
                <a:gd name="T53" fmla="*/ 312 h 379"/>
                <a:gd name="T54" fmla="*/ 16 w 689"/>
                <a:gd name="T55" fmla="*/ 312 h 379"/>
                <a:gd name="T56" fmla="*/ 0 w 689"/>
                <a:gd name="T57" fmla="*/ 344 h 379"/>
                <a:gd name="T58" fmla="*/ 0 w 689"/>
                <a:gd name="T59" fmla="*/ 344 h 379"/>
                <a:gd name="T60" fmla="*/ 24 w 689"/>
                <a:gd name="T61" fmla="*/ 369 h 379"/>
                <a:gd name="T62" fmla="*/ 24 w 689"/>
                <a:gd name="T63" fmla="*/ 369 h 379"/>
                <a:gd name="T64" fmla="*/ 82 w 689"/>
                <a:gd name="T65" fmla="*/ 378 h 379"/>
                <a:gd name="T66" fmla="*/ 607 w 689"/>
                <a:gd name="T67" fmla="*/ 378 h 379"/>
                <a:gd name="T68" fmla="*/ 607 w 689"/>
                <a:gd name="T69" fmla="*/ 378 h 379"/>
                <a:gd name="T70" fmla="*/ 663 w 689"/>
                <a:gd name="T71" fmla="*/ 36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63" y="369"/>
                  </a:moveTo>
                  <a:lnTo>
                    <a:pt x="663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  <a:lnTo>
                    <a:pt x="607" y="246"/>
                  </a:lnTo>
                  <a:lnTo>
                    <a:pt x="574" y="214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3" y="82"/>
                  </a:lnTo>
                  <a:lnTo>
                    <a:pt x="410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5" y="0"/>
                  </a:cubicBezTo>
                  <a:lnTo>
                    <a:pt x="345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9" y="50"/>
                  </a:lnTo>
                  <a:lnTo>
                    <a:pt x="246" y="82"/>
                  </a:lnTo>
                  <a:lnTo>
                    <a:pt x="213" y="115"/>
                  </a:lnTo>
                  <a:lnTo>
                    <a:pt x="181" y="148"/>
                  </a:lnTo>
                  <a:lnTo>
                    <a:pt x="147" y="180"/>
                  </a:lnTo>
                  <a:lnTo>
                    <a:pt x="115" y="214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6" y="312"/>
                  </a:lnTo>
                  <a:lnTo>
                    <a:pt x="16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7" y="378"/>
                  </a:lnTo>
                  <a:lnTo>
                    <a:pt x="607" y="378"/>
                  </a:lnTo>
                  <a:cubicBezTo>
                    <a:pt x="628" y="378"/>
                    <a:pt x="648" y="375"/>
                    <a:pt x="663" y="3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5" name="Freeform 60">
              <a:extLst>
                <a:ext uri="{FF2B5EF4-FFF2-40B4-BE49-F238E27FC236}">
                  <a16:creationId xmlns="" xmlns:a16="http://schemas.microsoft.com/office/drawing/2014/main" id="{BB2375B9-6ADE-1F49-B7A9-40DA83910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573338"/>
              <a:ext cx="247650" cy="136525"/>
            </a:xfrm>
            <a:custGeom>
              <a:avLst/>
              <a:gdLst>
                <a:gd name="T0" fmla="*/ 639 w 689"/>
                <a:gd name="T1" fmla="*/ 279 h 379"/>
                <a:gd name="T2" fmla="*/ 606 w 689"/>
                <a:gd name="T3" fmla="*/ 246 h 379"/>
                <a:gd name="T4" fmla="*/ 573 w 689"/>
                <a:gd name="T5" fmla="*/ 213 h 379"/>
                <a:gd name="T6" fmla="*/ 541 w 689"/>
                <a:gd name="T7" fmla="*/ 180 h 379"/>
                <a:gd name="T8" fmla="*/ 508 w 689"/>
                <a:gd name="T9" fmla="*/ 148 h 379"/>
                <a:gd name="T10" fmla="*/ 475 w 689"/>
                <a:gd name="T11" fmla="*/ 115 h 379"/>
                <a:gd name="T12" fmla="*/ 442 w 689"/>
                <a:gd name="T13" fmla="*/ 82 h 379"/>
                <a:gd name="T14" fmla="*/ 409 w 689"/>
                <a:gd name="T15" fmla="*/ 50 h 379"/>
                <a:gd name="T16" fmla="*/ 377 w 689"/>
                <a:gd name="T17" fmla="*/ 16 h 379"/>
                <a:gd name="T18" fmla="*/ 377 w 689"/>
                <a:gd name="T19" fmla="*/ 16 h 379"/>
                <a:gd name="T20" fmla="*/ 344 w 689"/>
                <a:gd name="T21" fmla="*/ 0 h 379"/>
                <a:gd name="T22" fmla="*/ 344 w 689"/>
                <a:gd name="T23" fmla="*/ 0 h 379"/>
                <a:gd name="T24" fmla="*/ 311 w 689"/>
                <a:gd name="T25" fmla="*/ 16 h 379"/>
                <a:gd name="T26" fmla="*/ 278 w 689"/>
                <a:gd name="T27" fmla="*/ 50 h 379"/>
                <a:gd name="T28" fmla="*/ 245 w 689"/>
                <a:gd name="T29" fmla="*/ 82 h 379"/>
                <a:gd name="T30" fmla="*/ 213 w 689"/>
                <a:gd name="T31" fmla="*/ 115 h 379"/>
                <a:gd name="T32" fmla="*/ 180 w 689"/>
                <a:gd name="T33" fmla="*/ 148 h 379"/>
                <a:gd name="T34" fmla="*/ 147 w 689"/>
                <a:gd name="T35" fmla="*/ 180 h 379"/>
                <a:gd name="T36" fmla="*/ 114 w 689"/>
                <a:gd name="T37" fmla="*/ 213 h 379"/>
                <a:gd name="T38" fmla="*/ 82 w 689"/>
                <a:gd name="T39" fmla="*/ 246 h 379"/>
                <a:gd name="T40" fmla="*/ 49 w 689"/>
                <a:gd name="T41" fmla="*/ 279 h 379"/>
                <a:gd name="T42" fmla="*/ 16 w 689"/>
                <a:gd name="T43" fmla="*/ 312 h 379"/>
                <a:gd name="T44" fmla="*/ 16 w 689"/>
                <a:gd name="T45" fmla="*/ 312 h 379"/>
                <a:gd name="T46" fmla="*/ 0 w 689"/>
                <a:gd name="T47" fmla="*/ 344 h 379"/>
                <a:gd name="T48" fmla="*/ 0 w 689"/>
                <a:gd name="T49" fmla="*/ 344 h 379"/>
                <a:gd name="T50" fmla="*/ 24 w 689"/>
                <a:gd name="T51" fmla="*/ 369 h 379"/>
                <a:gd name="T52" fmla="*/ 24 w 689"/>
                <a:gd name="T53" fmla="*/ 369 h 379"/>
                <a:gd name="T54" fmla="*/ 82 w 689"/>
                <a:gd name="T55" fmla="*/ 378 h 379"/>
                <a:gd name="T56" fmla="*/ 606 w 689"/>
                <a:gd name="T57" fmla="*/ 378 h 379"/>
                <a:gd name="T58" fmla="*/ 606 w 689"/>
                <a:gd name="T59" fmla="*/ 378 h 379"/>
                <a:gd name="T60" fmla="*/ 663 w 689"/>
                <a:gd name="T61" fmla="*/ 369 h 379"/>
                <a:gd name="T62" fmla="*/ 663 w 689"/>
                <a:gd name="T63" fmla="*/ 369 h 379"/>
                <a:gd name="T64" fmla="*/ 688 w 689"/>
                <a:gd name="T65" fmla="*/ 344 h 379"/>
                <a:gd name="T66" fmla="*/ 688 w 689"/>
                <a:gd name="T67" fmla="*/ 344 h 379"/>
                <a:gd name="T68" fmla="*/ 672 w 689"/>
                <a:gd name="T69" fmla="*/ 312 h 379"/>
                <a:gd name="T70" fmla="*/ 639 w 689"/>
                <a:gd name="T71" fmla="*/ 2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39" y="279"/>
                  </a:moveTo>
                  <a:lnTo>
                    <a:pt x="606" y="246"/>
                  </a:lnTo>
                  <a:lnTo>
                    <a:pt x="573" y="213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2" y="82"/>
                  </a:lnTo>
                  <a:lnTo>
                    <a:pt x="409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8" y="50"/>
                  </a:lnTo>
                  <a:lnTo>
                    <a:pt x="245" y="82"/>
                  </a:lnTo>
                  <a:lnTo>
                    <a:pt x="213" y="115"/>
                  </a:lnTo>
                  <a:lnTo>
                    <a:pt x="180" y="148"/>
                  </a:lnTo>
                  <a:lnTo>
                    <a:pt x="147" y="180"/>
                  </a:lnTo>
                  <a:lnTo>
                    <a:pt x="114" y="213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6" y="312"/>
                  </a:lnTo>
                  <a:lnTo>
                    <a:pt x="16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6" y="378"/>
                  </a:lnTo>
                  <a:lnTo>
                    <a:pt x="606" y="378"/>
                  </a:lnTo>
                  <a:cubicBezTo>
                    <a:pt x="628" y="378"/>
                    <a:pt x="647" y="375"/>
                    <a:pt x="663" y="369"/>
                  </a:cubicBezTo>
                  <a:lnTo>
                    <a:pt x="663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6" name="Freeform 61">
              <a:extLst>
                <a:ext uri="{FF2B5EF4-FFF2-40B4-BE49-F238E27FC236}">
                  <a16:creationId xmlns="" xmlns:a16="http://schemas.microsoft.com/office/drawing/2014/main" id="{5180C505-C4C8-6E48-95F0-DDE12ACAF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488" y="2714625"/>
              <a:ext cx="247650" cy="136525"/>
            </a:xfrm>
            <a:custGeom>
              <a:avLst/>
              <a:gdLst>
                <a:gd name="T0" fmla="*/ 664 w 690"/>
                <a:gd name="T1" fmla="*/ 368 h 378"/>
                <a:gd name="T2" fmla="*/ 664 w 690"/>
                <a:gd name="T3" fmla="*/ 368 h 378"/>
                <a:gd name="T4" fmla="*/ 689 w 690"/>
                <a:gd name="T5" fmla="*/ 344 h 378"/>
                <a:gd name="T6" fmla="*/ 689 w 690"/>
                <a:gd name="T7" fmla="*/ 344 h 378"/>
                <a:gd name="T8" fmla="*/ 672 w 690"/>
                <a:gd name="T9" fmla="*/ 311 h 378"/>
                <a:gd name="T10" fmla="*/ 639 w 690"/>
                <a:gd name="T11" fmla="*/ 278 h 378"/>
                <a:gd name="T12" fmla="*/ 607 w 690"/>
                <a:gd name="T13" fmla="*/ 246 h 378"/>
                <a:gd name="T14" fmla="*/ 574 w 690"/>
                <a:gd name="T15" fmla="*/ 213 h 378"/>
                <a:gd name="T16" fmla="*/ 541 w 690"/>
                <a:gd name="T17" fmla="*/ 180 h 378"/>
                <a:gd name="T18" fmla="*/ 508 w 690"/>
                <a:gd name="T19" fmla="*/ 147 h 378"/>
                <a:gd name="T20" fmla="*/ 475 w 690"/>
                <a:gd name="T21" fmla="*/ 114 h 378"/>
                <a:gd name="T22" fmla="*/ 443 w 690"/>
                <a:gd name="T23" fmla="*/ 82 h 378"/>
                <a:gd name="T24" fmla="*/ 410 w 690"/>
                <a:gd name="T25" fmla="*/ 49 h 378"/>
                <a:gd name="T26" fmla="*/ 377 w 690"/>
                <a:gd name="T27" fmla="*/ 16 h 378"/>
                <a:gd name="T28" fmla="*/ 377 w 690"/>
                <a:gd name="T29" fmla="*/ 16 h 378"/>
                <a:gd name="T30" fmla="*/ 344 w 690"/>
                <a:gd name="T31" fmla="*/ 0 h 378"/>
                <a:gd name="T32" fmla="*/ 344 w 690"/>
                <a:gd name="T33" fmla="*/ 0 h 378"/>
                <a:gd name="T34" fmla="*/ 311 w 690"/>
                <a:gd name="T35" fmla="*/ 16 h 378"/>
                <a:gd name="T36" fmla="*/ 279 w 690"/>
                <a:gd name="T37" fmla="*/ 49 h 378"/>
                <a:gd name="T38" fmla="*/ 246 w 690"/>
                <a:gd name="T39" fmla="*/ 82 h 378"/>
                <a:gd name="T40" fmla="*/ 148 w 690"/>
                <a:gd name="T41" fmla="*/ 180 h 378"/>
                <a:gd name="T42" fmla="*/ 115 w 690"/>
                <a:gd name="T43" fmla="*/ 213 h 378"/>
                <a:gd name="T44" fmla="*/ 82 w 690"/>
                <a:gd name="T45" fmla="*/ 246 h 378"/>
                <a:gd name="T46" fmla="*/ 17 w 690"/>
                <a:gd name="T47" fmla="*/ 311 h 378"/>
                <a:gd name="T48" fmla="*/ 17 w 690"/>
                <a:gd name="T49" fmla="*/ 311 h 378"/>
                <a:gd name="T50" fmla="*/ 0 w 690"/>
                <a:gd name="T51" fmla="*/ 344 h 378"/>
                <a:gd name="T52" fmla="*/ 0 w 690"/>
                <a:gd name="T53" fmla="*/ 344 h 378"/>
                <a:gd name="T54" fmla="*/ 25 w 690"/>
                <a:gd name="T55" fmla="*/ 368 h 378"/>
                <a:gd name="T56" fmla="*/ 25 w 690"/>
                <a:gd name="T57" fmla="*/ 368 h 378"/>
                <a:gd name="T58" fmla="*/ 82 w 690"/>
                <a:gd name="T59" fmla="*/ 377 h 378"/>
                <a:gd name="T60" fmla="*/ 607 w 690"/>
                <a:gd name="T61" fmla="*/ 377 h 378"/>
                <a:gd name="T62" fmla="*/ 607 w 690"/>
                <a:gd name="T63" fmla="*/ 377 h 378"/>
                <a:gd name="T64" fmla="*/ 664 w 690"/>
                <a:gd name="T65" fmla="*/ 36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378">
                  <a:moveTo>
                    <a:pt x="664" y="368"/>
                  </a:move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639" y="278"/>
                  </a:lnTo>
                  <a:lnTo>
                    <a:pt x="607" y="246"/>
                  </a:lnTo>
                  <a:lnTo>
                    <a:pt x="574" y="213"/>
                  </a:lnTo>
                  <a:lnTo>
                    <a:pt x="541" y="180"/>
                  </a:lnTo>
                  <a:lnTo>
                    <a:pt x="508" y="147"/>
                  </a:lnTo>
                  <a:lnTo>
                    <a:pt x="475" y="114"/>
                  </a:lnTo>
                  <a:lnTo>
                    <a:pt x="443" y="82"/>
                  </a:lnTo>
                  <a:lnTo>
                    <a:pt x="410" y="49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5"/>
                    <a:pt x="356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3" y="5"/>
                    <a:pt x="311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5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3"/>
                    <a:pt x="25" y="368"/>
                  </a:cubicBezTo>
                  <a:lnTo>
                    <a:pt x="25" y="368"/>
                  </a:lnTo>
                  <a:cubicBezTo>
                    <a:pt x="41" y="374"/>
                    <a:pt x="60" y="377"/>
                    <a:pt x="82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9" y="377"/>
                    <a:pt x="648" y="374"/>
                    <a:pt x="664" y="3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7" name="Freeform 62">
              <a:extLst>
                <a:ext uri="{FF2B5EF4-FFF2-40B4-BE49-F238E27FC236}">
                  <a16:creationId xmlns="" xmlns:a16="http://schemas.microsoft.com/office/drawing/2014/main" id="{DC469B58-14E7-6045-BC71-9361BACD3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3" y="2714625"/>
              <a:ext cx="247650" cy="136525"/>
            </a:xfrm>
            <a:custGeom>
              <a:avLst/>
              <a:gdLst>
                <a:gd name="T0" fmla="*/ 377 w 690"/>
                <a:gd name="T1" fmla="*/ 16 h 378"/>
                <a:gd name="T2" fmla="*/ 377 w 690"/>
                <a:gd name="T3" fmla="*/ 16 h 378"/>
                <a:gd name="T4" fmla="*/ 345 w 690"/>
                <a:gd name="T5" fmla="*/ 0 h 378"/>
                <a:gd name="T6" fmla="*/ 345 w 690"/>
                <a:gd name="T7" fmla="*/ 0 h 378"/>
                <a:gd name="T8" fmla="*/ 312 w 690"/>
                <a:gd name="T9" fmla="*/ 16 h 378"/>
                <a:gd name="T10" fmla="*/ 279 w 690"/>
                <a:gd name="T11" fmla="*/ 49 h 378"/>
                <a:gd name="T12" fmla="*/ 246 w 690"/>
                <a:gd name="T13" fmla="*/ 82 h 378"/>
                <a:gd name="T14" fmla="*/ 214 w 690"/>
                <a:gd name="T15" fmla="*/ 114 h 378"/>
                <a:gd name="T16" fmla="*/ 181 w 690"/>
                <a:gd name="T17" fmla="*/ 147 h 378"/>
                <a:gd name="T18" fmla="*/ 148 w 690"/>
                <a:gd name="T19" fmla="*/ 180 h 378"/>
                <a:gd name="T20" fmla="*/ 115 w 690"/>
                <a:gd name="T21" fmla="*/ 213 h 378"/>
                <a:gd name="T22" fmla="*/ 83 w 690"/>
                <a:gd name="T23" fmla="*/ 246 h 378"/>
                <a:gd name="T24" fmla="*/ 50 w 690"/>
                <a:gd name="T25" fmla="*/ 278 h 378"/>
                <a:gd name="T26" fmla="*/ 17 w 690"/>
                <a:gd name="T27" fmla="*/ 311 h 378"/>
                <a:gd name="T28" fmla="*/ 17 w 690"/>
                <a:gd name="T29" fmla="*/ 311 h 378"/>
                <a:gd name="T30" fmla="*/ 0 w 690"/>
                <a:gd name="T31" fmla="*/ 344 h 378"/>
                <a:gd name="T32" fmla="*/ 0 w 690"/>
                <a:gd name="T33" fmla="*/ 344 h 378"/>
                <a:gd name="T34" fmla="*/ 25 w 690"/>
                <a:gd name="T35" fmla="*/ 368 h 378"/>
                <a:gd name="T36" fmla="*/ 25 w 690"/>
                <a:gd name="T37" fmla="*/ 368 h 378"/>
                <a:gd name="T38" fmla="*/ 83 w 690"/>
                <a:gd name="T39" fmla="*/ 377 h 378"/>
                <a:gd name="T40" fmla="*/ 607 w 690"/>
                <a:gd name="T41" fmla="*/ 377 h 378"/>
                <a:gd name="T42" fmla="*/ 607 w 690"/>
                <a:gd name="T43" fmla="*/ 377 h 378"/>
                <a:gd name="T44" fmla="*/ 664 w 690"/>
                <a:gd name="T45" fmla="*/ 368 h 378"/>
                <a:gd name="T46" fmla="*/ 664 w 690"/>
                <a:gd name="T47" fmla="*/ 368 h 378"/>
                <a:gd name="T48" fmla="*/ 689 w 690"/>
                <a:gd name="T49" fmla="*/ 344 h 378"/>
                <a:gd name="T50" fmla="*/ 689 w 690"/>
                <a:gd name="T51" fmla="*/ 344 h 378"/>
                <a:gd name="T52" fmla="*/ 672 w 690"/>
                <a:gd name="T53" fmla="*/ 311 h 378"/>
                <a:gd name="T54" fmla="*/ 377 w 690"/>
                <a:gd name="T55" fmla="*/ 1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0" h="378">
                  <a:moveTo>
                    <a:pt x="377" y="16"/>
                  </a:moveTo>
                  <a:lnTo>
                    <a:pt x="377" y="16"/>
                  </a:lnTo>
                  <a:cubicBezTo>
                    <a:pt x="366" y="5"/>
                    <a:pt x="356" y="0"/>
                    <a:pt x="345" y="0"/>
                  </a:cubicBezTo>
                  <a:lnTo>
                    <a:pt x="345" y="0"/>
                  </a:lnTo>
                  <a:cubicBezTo>
                    <a:pt x="334" y="0"/>
                    <a:pt x="323" y="5"/>
                    <a:pt x="312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214" y="114"/>
                  </a:lnTo>
                  <a:lnTo>
                    <a:pt x="181" y="147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3" y="246"/>
                  </a:lnTo>
                  <a:lnTo>
                    <a:pt x="50" y="278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6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9" y="363"/>
                    <a:pt x="25" y="368"/>
                  </a:cubicBezTo>
                  <a:lnTo>
                    <a:pt x="25" y="368"/>
                  </a:lnTo>
                  <a:cubicBezTo>
                    <a:pt x="42" y="374"/>
                    <a:pt x="60" y="377"/>
                    <a:pt x="83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9" y="377"/>
                    <a:pt x="648" y="374"/>
                    <a:pt x="664" y="368"/>
                  </a:cubicBez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377" y="1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8" name="Freeform 63">
              <a:extLst>
                <a:ext uri="{FF2B5EF4-FFF2-40B4-BE49-F238E27FC236}">
                  <a16:creationId xmlns="" xmlns:a16="http://schemas.microsoft.com/office/drawing/2014/main" id="{906EB7C3-B1D0-164E-8212-8213D7F1C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2851150"/>
              <a:ext cx="271462" cy="141288"/>
            </a:xfrm>
            <a:custGeom>
              <a:avLst/>
              <a:gdLst>
                <a:gd name="T0" fmla="*/ 704 w 754"/>
                <a:gd name="T1" fmla="*/ 292 h 391"/>
                <a:gd name="T2" fmla="*/ 672 w 754"/>
                <a:gd name="T3" fmla="*/ 259 h 391"/>
                <a:gd name="T4" fmla="*/ 639 w 754"/>
                <a:gd name="T5" fmla="*/ 226 h 391"/>
                <a:gd name="T6" fmla="*/ 606 w 754"/>
                <a:gd name="T7" fmla="*/ 193 h 391"/>
                <a:gd name="T8" fmla="*/ 573 w 754"/>
                <a:gd name="T9" fmla="*/ 161 h 391"/>
                <a:gd name="T10" fmla="*/ 541 w 754"/>
                <a:gd name="T11" fmla="*/ 128 h 391"/>
                <a:gd name="T12" fmla="*/ 508 w 754"/>
                <a:gd name="T13" fmla="*/ 95 h 391"/>
                <a:gd name="T14" fmla="*/ 475 w 754"/>
                <a:gd name="T15" fmla="*/ 62 h 391"/>
                <a:gd name="T16" fmla="*/ 442 w 754"/>
                <a:gd name="T17" fmla="*/ 29 h 391"/>
                <a:gd name="T18" fmla="*/ 442 w 754"/>
                <a:gd name="T19" fmla="*/ 29 h 391"/>
                <a:gd name="T20" fmla="*/ 409 w 754"/>
                <a:gd name="T21" fmla="*/ 8 h 391"/>
                <a:gd name="T22" fmla="*/ 409 w 754"/>
                <a:gd name="T23" fmla="*/ 8 h 391"/>
                <a:gd name="T24" fmla="*/ 401 w 754"/>
                <a:gd name="T25" fmla="*/ 5 h 391"/>
                <a:gd name="T26" fmla="*/ 401 w 754"/>
                <a:gd name="T27" fmla="*/ 5 h 391"/>
                <a:gd name="T28" fmla="*/ 352 w 754"/>
                <a:gd name="T29" fmla="*/ 5 h 391"/>
                <a:gd name="T30" fmla="*/ 352 w 754"/>
                <a:gd name="T31" fmla="*/ 5 h 391"/>
                <a:gd name="T32" fmla="*/ 311 w 754"/>
                <a:gd name="T33" fmla="*/ 29 h 391"/>
                <a:gd name="T34" fmla="*/ 278 w 754"/>
                <a:gd name="T35" fmla="*/ 62 h 391"/>
                <a:gd name="T36" fmla="*/ 245 w 754"/>
                <a:gd name="T37" fmla="*/ 95 h 391"/>
                <a:gd name="T38" fmla="*/ 147 w 754"/>
                <a:gd name="T39" fmla="*/ 193 h 391"/>
                <a:gd name="T40" fmla="*/ 114 w 754"/>
                <a:gd name="T41" fmla="*/ 226 h 391"/>
                <a:gd name="T42" fmla="*/ 81 w 754"/>
                <a:gd name="T43" fmla="*/ 259 h 391"/>
                <a:gd name="T44" fmla="*/ 16 w 754"/>
                <a:gd name="T45" fmla="*/ 325 h 391"/>
                <a:gd name="T46" fmla="*/ 16 w 754"/>
                <a:gd name="T47" fmla="*/ 325 h 391"/>
                <a:gd name="T48" fmla="*/ 0 w 754"/>
                <a:gd name="T49" fmla="*/ 357 h 391"/>
                <a:gd name="T50" fmla="*/ 0 w 754"/>
                <a:gd name="T51" fmla="*/ 357 h 391"/>
                <a:gd name="T52" fmla="*/ 24 w 754"/>
                <a:gd name="T53" fmla="*/ 382 h 391"/>
                <a:gd name="T54" fmla="*/ 24 w 754"/>
                <a:gd name="T55" fmla="*/ 382 h 391"/>
                <a:gd name="T56" fmla="*/ 81 w 754"/>
                <a:gd name="T57" fmla="*/ 390 h 391"/>
                <a:gd name="T58" fmla="*/ 409 w 754"/>
                <a:gd name="T59" fmla="*/ 390 h 391"/>
                <a:gd name="T60" fmla="*/ 672 w 754"/>
                <a:gd name="T61" fmla="*/ 390 h 391"/>
                <a:gd name="T62" fmla="*/ 672 w 754"/>
                <a:gd name="T63" fmla="*/ 390 h 391"/>
                <a:gd name="T64" fmla="*/ 729 w 754"/>
                <a:gd name="T65" fmla="*/ 382 h 391"/>
                <a:gd name="T66" fmla="*/ 729 w 754"/>
                <a:gd name="T67" fmla="*/ 382 h 391"/>
                <a:gd name="T68" fmla="*/ 753 w 754"/>
                <a:gd name="T69" fmla="*/ 357 h 391"/>
                <a:gd name="T70" fmla="*/ 753 w 754"/>
                <a:gd name="T71" fmla="*/ 357 h 391"/>
                <a:gd name="T72" fmla="*/ 737 w 754"/>
                <a:gd name="T73" fmla="*/ 325 h 391"/>
                <a:gd name="T74" fmla="*/ 704 w 754"/>
                <a:gd name="T75" fmla="*/ 29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4" h="391">
                  <a:moveTo>
                    <a:pt x="704" y="292"/>
                  </a:moveTo>
                  <a:lnTo>
                    <a:pt x="672" y="259"/>
                  </a:lnTo>
                  <a:lnTo>
                    <a:pt x="639" y="226"/>
                  </a:lnTo>
                  <a:lnTo>
                    <a:pt x="606" y="193"/>
                  </a:lnTo>
                  <a:lnTo>
                    <a:pt x="573" y="161"/>
                  </a:lnTo>
                  <a:lnTo>
                    <a:pt x="541" y="128"/>
                  </a:lnTo>
                  <a:lnTo>
                    <a:pt x="508" y="95"/>
                  </a:lnTo>
                  <a:lnTo>
                    <a:pt x="475" y="62"/>
                  </a:lnTo>
                  <a:lnTo>
                    <a:pt x="442" y="29"/>
                  </a:lnTo>
                  <a:lnTo>
                    <a:pt x="442" y="29"/>
                  </a:lnTo>
                  <a:cubicBezTo>
                    <a:pt x="433" y="21"/>
                    <a:pt x="422" y="13"/>
                    <a:pt x="409" y="8"/>
                  </a:cubicBezTo>
                  <a:lnTo>
                    <a:pt x="409" y="8"/>
                  </a:lnTo>
                  <a:cubicBezTo>
                    <a:pt x="407" y="7"/>
                    <a:pt x="404" y="6"/>
                    <a:pt x="401" y="5"/>
                  </a:cubicBezTo>
                  <a:lnTo>
                    <a:pt x="401" y="5"/>
                  </a:lnTo>
                  <a:cubicBezTo>
                    <a:pt x="384" y="0"/>
                    <a:pt x="369" y="0"/>
                    <a:pt x="352" y="5"/>
                  </a:cubicBezTo>
                  <a:lnTo>
                    <a:pt x="352" y="5"/>
                  </a:lnTo>
                  <a:cubicBezTo>
                    <a:pt x="336" y="10"/>
                    <a:pt x="322" y="18"/>
                    <a:pt x="311" y="29"/>
                  </a:cubicBezTo>
                  <a:lnTo>
                    <a:pt x="278" y="62"/>
                  </a:lnTo>
                  <a:lnTo>
                    <a:pt x="245" y="95"/>
                  </a:lnTo>
                  <a:lnTo>
                    <a:pt x="147" y="193"/>
                  </a:lnTo>
                  <a:lnTo>
                    <a:pt x="114" y="226"/>
                  </a:lnTo>
                  <a:lnTo>
                    <a:pt x="81" y="259"/>
                  </a:lnTo>
                  <a:lnTo>
                    <a:pt x="16" y="325"/>
                  </a:lnTo>
                  <a:lnTo>
                    <a:pt x="16" y="325"/>
                  </a:lnTo>
                  <a:cubicBezTo>
                    <a:pt x="5" y="335"/>
                    <a:pt x="0" y="347"/>
                    <a:pt x="0" y="357"/>
                  </a:cubicBezTo>
                  <a:lnTo>
                    <a:pt x="0" y="357"/>
                  </a:lnTo>
                  <a:cubicBezTo>
                    <a:pt x="0" y="369"/>
                    <a:pt x="8" y="377"/>
                    <a:pt x="24" y="382"/>
                  </a:cubicBezTo>
                  <a:lnTo>
                    <a:pt x="24" y="382"/>
                  </a:lnTo>
                  <a:cubicBezTo>
                    <a:pt x="40" y="387"/>
                    <a:pt x="60" y="390"/>
                    <a:pt x="81" y="390"/>
                  </a:cubicBezTo>
                  <a:lnTo>
                    <a:pt x="409" y="390"/>
                  </a:lnTo>
                  <a:lnTo>
                    <a:pt x="672" y="390"/>
                  </a:lnTo>
                  <a:lnTo>
                    <a:pt x="672" y="390"/>
                  </a:lnTo>
                  <a:cubicBezTo>
                    <a:pt x="693" y="390"/>
                    <a:pt x="712" y="387"/>
                    <a:pt x="729" y="382"/>
                  </a:cubicBezTo>
                  <a:lnTo>
                    <a:pt x="729" y="382"/>
                  </a:lnTo>
                  <a:cubicBezTo>
                    <a:pt x="745" y="377"/>
                    <a:pt x="753" y="369"/>
                    <a:pt x="753" y="357"/>
                  </a:cubicBezTo>
                  <a:lnTo>
                    <a:pt x="753" y="357"/>
                  </a:lnTo>
                  <a:cubicBezTo>
                    <a:pt x="753" y="347"/>
                    <a:pt x="748" y="335"/>
                    <a:pt x="737" y="325"/>
                  </a:cubicBezTo>
                  <a:lnTo>
                    <a:pt x="704" y="29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9" name="Freeform 192">
              <a:extLst>
                <a:ext uri="{FF2B5EF4-FFF2-40B4-BE49-F238E27FC236}">
                  <a16:creationId xmlns="" xmlns:a16="http://schemas.microsoft.com/office/drawing/2014/main" id="{3918BA4C-505F-6940-905A-A02AB8300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885" y="2166938"/>
              <a:ext cx="517525" cy="517525"/>
            </a:xfrm>
            <a:custGeom>
              <a:avLst/>
              <a:gdLst>
                <a:gd name="T0" fmla="*/ 1276 w 1438"/>
                <a:gd name="T1" fmla="*/ 653 h 1438"/>
                <a:gd name="T2" fmla="*/ 751 w 1438"/>
                <a:gd name="T3" fmla="*/ 140 h 1438"/>
                <a:gd name="T4" fmla="*/ 743 w 1438"/>
                <a:gd name="T5" fmla="*/ 137 h 1438"/>
                <a:gd name="T6" fmla="*/ 653 w 1438"/>
                <a:gd name="T7" fmla="*/ 161 h 1438"/>
                <a:gd name="T8" fmla="*/ 522 w 1438"/>
                <a:gd name="T9" fmla="*/ 292 h 1438"/>
                <a:gd name="T10" fmla="*/ 358 w 1438"/>
                <a:gd name="T11" fmla="*/ 456 h 1438"/>
                <a:gd name="T12" fmla="*/ 194 w 1438"/>
                <a:gd name="T13" fmla="*/ 620 h 1438"/>
                <a:gd name="T14" fmla="*/ 137 w 1438"/>
                <a:gd name="T15" fmla="*/ 694 h 1438"/>
                <a:gd name="T16" fmla="*/ 137 w 1438"/>
                <a:gd name="T17" fmla="*/ 743 h 1438"/>
                <a:gd name="T18" fmla="*/ 293 w 1438"/>
                <a:gd name="T19" fmla="*/ 916 h 1438"/>
                <a:gd name="T20" fmla="*/ 456 w 1438"/>
                <a:gd name="T21" fmla="*/ 1079 h 1438"/>
                <a:gd name="T22" fmla="*/ 620 w 1438"/>
                <a:gd name="T23" fmla="*/ 1243 h 1438"/>
                <a:gd name="T24" fmla="*/ 694 w 1438"/>
                <a:gd name="T25" fmla="*/ 1301 h 1438"/>
                <a:gd name="T26" fmla="*/ 743 w 1438"/>
                <a:gd name="T27" fmla="*/ 1301 h 1438"/>
                <a:gd name="T28" fmla="*/ 784 w 1438"/>
                <a:gd name="T29" fmla="*/ 1276 h 1438"/>
                <a:gd name="T30" fmla="*/ 883 w 1438"/>
                <a:gd name="T31" fmla="*/ 1178 h 1438"/>
                <a:gd name="T32" fmla="*/ 981 w 1438"/>
                <a:gd name="T33" fmla="*/ 1079 h 1438"/>
                <a:gd name="T34" fmla="*/ 1079 w 1438"/>
                <a:gd name="T35" fmla="*/ 981 h 1438"/>
                <a:gd name="T36" fmla="*/ 1178 w 1438"/>
                <a:gd name="T37" fmla="*/ 883 h 1438"/>
                <a:gd name="T38" fmla="*/ 1276 w 1438"/>
                <a:gd name="T39" fmla="*/ 785 h 1438"/>
                <a:gd name="T40" fmla="*/ 1300 w 1438"/>
                <a:gd name="T41" fmla="*/ 743 h 1438"/>
                <a:gd name="T42" fmla="*/ 1407 w 1438"/>
                <a:gd name="T43" fmla="*/ 653 h 1438"/>
                <a:gd name="T44" fmla="*/ 1432 w 1438"/>
                <a:gd name="T45" fmla="*/ 743 h 1438"/>
                <a:gd name="T46" fmla="*/ 784 w 1438"/>
                <a:gd name="T47" fmla="*/ 1407 h 1438"/>
                <a:gd name="T48" fmla="*/ 751 w 1438"/>
                <a:gd name="T49" fmla="*/ 1428 h 1438"/>
                <a:gd name="T50" fmla="*/ 694 w 1438"/>
                <a:gd name="T51" fmla="*/ 1432 h 1438"/>
                <a:gd name="T52" fmla="*/ 587 w 1438"/>
                <a:gd name="T53" fmla="*/ 1342 h 1438"/>
                <a:gd name="T54" fmla="*/ 424 w 1438"/>
                <a:gd name="T55" fmla="*/ 1178 h 1438"/>
                <a:gd name="T56" fmla="*/ 260 w 1438"/>
                <a:gd name="T57" fmla="*/ 1014 h 1438"/>
                <a:gd name="T58" fmla="*/ 96 w 1438"/>
                <a:gd name="T59" fmla="*/ 850 h 1438"/>
                <a:gd name="T60" fmla="*/ 30 w 1438"/>
                <a:gd name="T61" fmla="*/ 785 h 1438"/>
                <a:gd name="T62" fmla="*/ 5 w 1438"/>
                <a:gd name="T63" fmla="*/ 694 h 1438"/>
                <a:gd name="T64" fmla="*/ 63 w 1438"/>
                <a:gd name="T65" fmla="*/ 620 h 1438"/>
                <a:gd name="T66" fmla="*/ 162 w 1438"/>
                <a:gd name="T67" fmla="*/ 522 h 1438"/>
                <a:gd name="T68" fmla="*/ 260 w 1438"/>
                <a:gd name="T69" fmla="*/ 424 h 1438"/>
                <a:gd name="T70" fmla="*/ 358 w 1438"/>
                <a:gd name="T71" fmla="*/ 325 h 1438"/>
                <a:gd name="T72" fmla="*/ 456 w 1438"/>
                <a:gd name="T73" fmla="*/ 227 h 1438"/>
                <a:gd name="T74" fmla="*/ 555 w 1438"/>
                <a:gd name="T75" fmla="*/ 128 h 1438"/>
                <a:gd name="T76" fmla="*/ 653 w 1438"/>
                <a:gd name="T77" fmla="*/ 30 h 1438"/>
                <a:gd name="T78" fmla="*/ 694 w 1438"/>
                <a:gd name="T79" fmla="*/ 6 h 1438"/>
                <a:gd name="T80" fmla="*/ 751 w 1438"/>
                <a:gd name="T81" fmla="*/ 8 h 1438"/>
                <a:gd name="T82" fmla="*/ 817 w 1438"/>
                <a:gd name="T83" fmla="*/ 63 h 1438"/>
                <a:gd name="T84" fmla="*/ 915 w 1438"/>
                <a:gd name="T85" fmla="*/ 161 h 1438"/>
                <a:gd name="T86" fmla="*/ 1014 w 1438"/>
                <a:gd name="T87" fmla="*/ 260 h 1438"/>
                <a:gd name="T88" fmla="*/ 1112 w 1438"/>
                <a:gd name="T89" fmla="*/ 358 h 1438"/>
                <a:gd name="T90" fmla="*/ 1211 w 1438"/>
                <a:gd name="T91" fmla="*/ 456 h 1438"/>
                <a:gd name="T92" fmla="*/ 1309 w 1438"/>
                <a:gd name="T93" fmla="*/ 555 h 1438"/>
                <a:gd name="T94" fmla="*/ 1407 w 1438"/>
                <a:gd name="T95" fmla="*/ 653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8" h="1438">
                  <a:moveTo>
                    <a:pt x="1300" y="694"/>
                  </a:moveTo>
                  <a:lnTo>
                    <a:pt x="1300" y="694"/>
                  </a:lnTo>
                  <a:cubicBezTo>
                    <a:pt x="1295" y="677"/>
                    <a:pt x="1287" y="664"/>
                    <a:pt x="1276" y="653"/>
                  </a:cubicBezTo>
                  <a:lnTo>
                    <a:pt x="784" y="161"/>
                  </a:lnTo>
                  <a:lnTo>
                    <a:pt x="784" y="161"/>
                  </a:lnTo>
                  <a:cubicBezTo>
                    <a:pt x="776" y="153"/>
                    <a:pt x="764" y="146"/>
                    <a:pt x="751" y="140"/>
                  </a:cubicBezTo>
                  <a:lnTo>
                    <a:pt x="751" y="140"/>
                  </a:lnTo>
                  <a:cubicBezTo>
                    <a:pt x="749" y="139"/>
                    <a:pt x="746" y="138"/>
                    <a:pt x="743" y="137"/>
                  </a:cubicBezTo>
                  <a:lnTo>
                    <a:pt x="743" y="137"/>
                  </a:lnTo>
                  <a:cubicBezTo>
                    <a:pt x="727" y="131"/>
                    <a:pt x="711" y="131"/>
                    <a:pt x="694" y="137"/>
                  </a:cubicBezTo>
                  <a:lnTo>
                    <a:pt x="694" y="137"/>
                  </a:lnTo>
                  <a:cubicBezTo>
                    <a:pt x="678" y="143"/>
                    <a:pt x="665" y="150"/>
                    <a:pt x="653" y="161"/>
                  </a:cubicBezTo>
                  <a:lnTo>
                    <a:pt x="587" y="227"/>
                  </a:lnTo>
                  <a:lnTo>
                    <a:pt x="555" y="260"/>
                  </a:lnTo>
                  <a:lnTo>
                    <a:pt x="522" y="292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6"/>
                  </a:lnTo>
                  <a:lnTo>
                    <a:pt x="260" y="555"/>
                  </a:lnTo>
                  <a:lnTo>
                    <a:pt x="227" y="588"/>
                  </a:lnTo>
                  <a:lnTo>
                    <a:pt x="194" y="620"/>
                  </a:lnTo>
                  <a:lnTo>
                    <a:pt x="162" y="653"/>
                  </a:lnTo>
                  <a:lnTo>
                    <a:pt x="162" y="653"/>
                  </a:lnTo>
                  <a:cubicBezTo>
                    <a:pt x="151" y="664"/>
                    <a:pt x="142" y="677"/>
                    <a:pt x="137" y="694"/>
                  </a:cubicBezTo>
                  <a:lnTo>
                    <a:pt x="137" y="694"/>
                  </a:lnTo>
                  <a:cubicBezTo>
                    <a:pt x="132" y="711"/>
                    <a:pt x="132" y="727"/>
                    <a:pt x="137" y="743"/>
                  </a:cubicBezTo>
                  <a:lnTo>
                    <a:pt x="137" y="743"/>
                  </a:lnTo>
                  <a:cubicBezTo>
                    <a:pt x="142" y="760"/>
                    <a:pt x="151" y="773"/>
                    <a:pt x="162" y="785"/>
                  </a:cubicBezTo>
                  <a:lnTo>
                    <a:pt x="260" y="883"/>
                  </a:lnTo>
                  <a:lnTo>
                    <a:pt x="293" y="916"/>
                  </a:lnTo>
                  <a:lnTo>
                    <a:pt x="325" y="948"/>
                  </a:lnTo>
                  <a:lnTo>
                    <a:pt x="424" y="1047"/>
                  </a:lnTo>
                  <a:lnTo>
                    <a:pt x="456" y="1079"/>
                  </a:lnTo>
                  <a:lnTo>
                    <a:pt x="489" y="1112"/>
                  </a:lnTo>
                  <a:lnTo>
                    <a:pt x="587" y="1210"/>
                  </a:lnTo>
                  <a:lnTo>
                    <a:pt x="620" y="1243"/>
                  </a:lnTo>
                  <a:lnTo>
                    <a:pt x="653" y="1276"/>
                  </a:lnTo>
                  <a:lnTo>
                    <a:pt x="653" y="1276"/>
                  </a:lnTo>
                  <a:cubicBezTo>
                    <a:pt x="665" y="1287"/>
                    <a:pt x="678" y="1295"/>
                    <a:pt x="694" y="1301"/>
                  </a:cubicBezTo>
                  <a:lnTo>
                    <a:pt x="694" y="1301"/>
                  </a:lnTo>
                  <a:cubicBezTo>
                    <a:pt x="711" y="1306"/>
                    <a:pt x="727" y="1306"/>
                    <a:pt x="743" y="1301"/>
                  </a:cubicBezTo>
                  <a:lnTo>
                    <a:pt x="743" y="1301"/>
                  </a:lnTo>
                  <a:cubicBezTo>
                    <a:pt x="746" y="1300"/>
                    <a:pt x="749" y="1298"/>
                    <a:pt x="751" y="1297"/>
                  </a:cubicBezTo>
                  <a:lnTo>
                    <a:pt x="751" y="1297"/>
                  </a:lnTo>
                  <a:cubicBezTo>
                    <a:pt x="764" y="1292"/>
                    <a:pt x="776" y="1285"/>
                    <a:pt x="784" y="1276"/>
                  </a:cubicBezTo>
                  <a:lnTo>
                    <a:pt x="817" y="1243"/>
                  </a:lnTo>
                  <a:lnTo>
                    <a:pt x="850" y="1210"/>
                  </a:lnTo>
                  <a:lnTo>
                    <a:pt x="883" y="1178"/>
                  </a:lnTo>
                  <a:lnTo>
                    <a:pt x="915" y="1144"/>
                  </a:lnTo>
                  <a:lnTo>
                    <a:pt x="948" y="1112"/>
                  </a:lnTo>
                  <a:lnTo>
                    <a:pt x="981" y="1079"/>
                  </a:lnTo>
                  <a:lnTo>
                    <a:pt x="1014" y="1047"/>
                  </a:lnTo>
                  <a:lnTo>
                    <a:pt x="1047" y="1014"/>
                  </a:lnTo>
                  <a:lnTo>
                    <a:pt x="1079" y="981"/>
                  </a:lnTo>
                  <a:lnTo>
                    <a:pt x="1112" y="948"/>
                  </a:lnTo>
                  <a:lnTo>
                    <a:pt x="1145" y="916"/>
                  </a:lnTo>
                  <a:lnTo>
                    <a:pt x="1178" y="883"/>
                  </a:lnTo>
                  <a:lnTo>
                    <a:pt x="1211" y="850"/>
                  </a:lnTo>
                  <a:lnTo>
                    <a:pt x="1243" y="817"/>
                  </a:lnTo>
                  <a:lnTo>
                    <a:pt x="1276" y="785"/>
                  </a:lnTo>
                  <a:lnTo>
                    <a:pt x="1276" y="785"/>
                  </a:lnTo>
                  <a:cubicBezTo>
                    <a:pt x="1287" y="773"/>
                    <a:pt x="1295" y="760"/>
                    <a:pt x="1300" y="743"/>
                  </a:cubicBezTo>
                  <a:lnTo>
                    <a:pt x="1300" y="743"/>
                  </a:lnTo>
                  <a:cubicBezTo>
                    <a:pt x="1306" y="727"/>
                    <a:pt x="1306" y="711"/>
                    <a:pt x="1300" y="694"/>
                  </a:cubicBezTo>
                  <a:close/>
                  <a:moveTo>
                    <a:pt x="1407" y="653"/>
                  </a:moveTo>
                  <a:lnTo>
                    <a:pt x="1407" y="653"/>
                  </a:lnTo>
                  <a:cubicBezTo>
                    <a:pt x="1418" y="664"/>
                    <a:pt x="1426" y="677"/>
                    <a:pt x="1432" y="694"/>
                  </a:cubicBezTo>
                  <a:lnTo>
                    <a:pt x="1432" y="694"/>
                  </a:lnTo>
                  <a:cubicBezTo>
                    <a:pt x="1437" y="711"/>
                    <a:pt x="1437" y="727"/>
                    <a:pt x="1432" y="743"/>
                  </a:cubicBezTo>
                  <a:lnTo>
                    <a:pt x="1432" y="743"/>
                  </a:lnTo>
                  <a:cubicBezTo>
                    <a:pt x="1426" y="760"/>
                    <a:pt x="1418" y="773"/>
                    <a:pt x="1407" y="785"/>
                  </a:cubicBezTo>
                  <a:lnTo>
                    <a:pt x="784" y="1407"/>
                  </a:lnTo>
                  <a:lnTo>
                    <a:pt x="784" y="1407"/>
                  </a:lnTo>
                  <a:cubicBezTo>
                    <a:pt x="776" y="1416"/>
                    <a:pt x="764" y="1423"/>
                    <a:pt x="751" y="1428"/>
                  </a:cubicBezTo>
                  <a:lnTo>
                    <a:pt x="751" y="1428"/>
                  </a:lnTo>
                  <a:cubicBezTo>
                    <a:pt x="749" y="1429"/>
                    <a:pt x="746" y="1431"/>
                    <a:pt x="743" y="1432"/>
                  </a:cubicBezTo>
                  <a:lnTo>
                    <a:pt x="743" y="1432"/>
                  </a:lnTo>
                  <a:cubicBezTo>
                    <a:pt x="727" y="1437"/>
                    <a:pt x="711" y="1437"/>
                    <a:pt x="694" y="1432"/>
                  </a:cubicBezTo>
                  <a:lnTo>
                    <a:pt x="694" y="1432"/>
                  </a:lnTo>
                  <a:cubicBezTo>
                    <a:pt x="678" y="1426"/>
                    <a:pt x="665" y="1418"/>
                    <a:pt x="653" y="1407"/>
                  </a:cubicBezTo>
                  <a:lnTo>
                    <a:pt x="587" y="1342"/>
                  </a:lnTo>
                  <a:lnTo>
                    <a:pt x="555" y="1308"/>
                  </a:lnTo>
                  <a:lnTo>
                    <a:pt x="522" y="1276"/>
                  </a:lnTo>
                  <a:lnTo>
                    <a:pt x="424" y="1178"/>
                  </a:lnTo>
                  <a:lnTo>
                    <a:pt x="391" y="1144"/>
                  </a:lnTo>
                  <a:lnTo>
                    <a:pt x="358" y="1112"/>
                  </a:lnTo>
                  <a:lnTo>
                    <a:pt x="260" y="1014"/>
                  </a:lnTo>
                  <a:lnTo>
                    <a:pt x="227" y="981"/>
                  </a:lnTo>
                  <a:lnTo>
                    <a:pt x="194" y="948"/>
                  </a:lnTo>
                  <a:lnTo>
                    <a:pt x="96" y="850"/>
                  </a:lnTo>
                  <a:lnTo>
                    <a:pt x="63" y="817"/>
                  </a:lnTo>
                  <a:lnTo>
                    <a:pt x="30" y="785"/>
                  </a:lnTo>
                  <a:lnTo>
                    <a:pt x="30" y="785"/>
                  </a:lnTo>
                  <a:cubicBezTo>
                    <a:pt x="20" y="773"/>
                    <a:pt x="11" y="760"/>
                    <a:pt x="5" y="743"/>
                  </a:cubicBezTo>
                  <a:lnTo>
                    <a:pt x="5" y="743"/>
                  </a:lnTo>
                  <a:cubicBezTo>
                    <a:pt x="0" y="727"/>
                    <a:pt x="0" y="711"/>
                    <a:pt x="5" y="694"/>
                  </a:cubicBezTo>
                  <a:lnTo>
                    <a:pt x="5" y="694"/>
                  </a:lnTo>
                  <a:cubicBezTo>
                    <a:pt x="11" y="677"/>
                    <a:pt x="20" y="664"/>
                    <a:pt x="30" y="653"/>
                  </a:cubicBezTo>
                  <a:lnTo>
                    <a:pt x="63" y="620"/>
                  </a:lnTo>
                  <a:lnTo>
                    <a:pt x="96" y="588"/>
                  </a:lnTo>
                  <a:lnTo>
                    <a:pt x="129" y="555"/>
                  </a:lnTo>
                  <a:lnTo>
                    <a:pt x="162" y="522"/>
                  </a:lnTo>
                  <a:lnTo>
                    <a:pt x="194" y="489"/>
                  </a:lnTo>
                  <a:lnTo>
                    <a:pt x="227" y="456"/>
                  </a:lnTo>
                  <a:lnTo>
                    <a:pt x="260" y="424"/>
                  </a:lnTo>
                  <a:lnTo>
                    <a:pt x="293" y="391"/>
                  </a:lnTo>
                  <a:lnTo>
                    <a:pt x="325" y="358"/>
                  </a:lnTo>
                  <a:lnTo>
                    <a:pt x="358" y="325"/>
                  </a:lnTo>
                  <a:lnTo>
                    <a:pt x="391" y="292"/>
                  </a:lnTo>
                  <a:lnTo>
                    <a:pt x="424" y="260"/>
                  </a:lnTo>
                  <a:lnTo>
                    <a:pt x="456" y="227"/>
                  </a:lnTo>
                  <a:lnTo>
                    <a:pt x="489" y="194"/>
                  </a:lnTo>
                  <a:lnTo>
                    <a:pt x="522" y="161"/>
                  </a:lnTo>
                  <a:lnTo>
                    <a:pt x="555" y="128"/>
                  </a:lnTo>
                  <a:lnTo>
                    <a:pt x="587" y="96"/>
                  </a:lnTo>
                  <a:lnTo>
                    <a:pt x="620" y="63"/>
                  </a:lnTo>
                  <a:lnTo>
                    <a:pt x="653" y="30"/>
                  </a:lnTo>
                  <a:lnTo>
                    <a:pt x="653" y="30"/>
                  </a:lnTo>
                  <a:cubicBezTo>
                    <a:pt x="665" y="19"/>
                    <a:pt x="678" y="11"/>
                    <a:pt x="694" y="6"/>
                  </a:cubicBezTo>
                  <a:lnTo>
                    <a:pt x="694" y="6"/>
                  </a:lnTo>
                  <a:cubicBezTo>
                    <a:pt x="711" y="0"/>
                    <a:pt x="727" y="0"/>
                    <a:pt x="743" y="6"/>
                  </a:cubicBezTo>
                  <a:lnTo>
                    <a:pt x="743" y="6"/>
                  </a:lnTo>
                  <a:cubicBezTo>
                    <a:pt x="746" y="7"/>
                    <a:pt x="749" y="7"/>
                    <a:pt x="751" y="8"/>
                  </a:cubicBezTo>
                  <a:lnTo>
                    <a:pt x="751" y="8"/>
                  </a:lnTo>
                  <a:cubicBezTo>
                    <a:pt x="764" y="14"/>
                    <a:pt x="776" y="22"/>
                    <a:pt x="784" y="30"/>
                  </a:cubicBezTo>
                  <a:lnTo>
                    <a:pt x="817" y="63"/>
                  </a:lnTo>
                  <a:lnTo>
                    <a:pt x="850" y="96"/>
                  </a:lnTo>
                  <a:lnTo>
                    <a:pt x="883" y="128"/>
                  </a:lnTo>
                  <a:lnTo>
                    <a:pt x="915" y="161"/>
                  </a:lnTo>
                  <a:lnTo>
                    <a:pt x="948" y="194"/>
                  </a:lnTo>
                  <a:lnTo>
                    <a:pt x="981" y="227"/>
                  </a:lnTo>
                  <a:lnTo>
                    <a:pt x="1014" y="260"/>
                  </a:lnTo>
                  <a:lnTo>
                    <a:pt x="1047" y="292"/>
                  </a:lnTo>
                  <a:lnTo>
                    <a:pt x="1079" y="325"/>
                  </a:lnTo>
                  <a:lnTo>
                    <a:pt x="1112" y="358"/>
                  </a:lnTo>
                  <a:lnTo>
                    <a:pt x="1145" y="391"/>
                  </a:lnTo>
                  <a:lnTo>
                    <a:pt x="1178" y="424"/>
                  </a:lnTo>
                  <a:lnTo>
                    <a:pt x="1211" y="456"/>
                  </a:lnTo>
                  <a:lnTo>
                    <a:pt x="1243" y="489"/>
                  </a:lnTo>
                  <a:lnTo>
                    <a:pt x="1276" y="522"/>
                  </a:lnTo>
                  <a:lnTo>
                    <a:pt x="1309" y="555"/>
                  </a:lnTo>
                  <a:lnTo>
                    <a:pt x="1342" y="588"/>
                  </a:lnTo>
                  <a:lnTo>
                    <a:pt x="1375" y="620"/>
                  </a:lnTo>
                  <a:lnTo>
                    <a:pt x="1407" y="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40" name="Group 639">
            <a:extLst>
              <a:ext uri="{FF2B5EF4-FFF2-40B4-BE49-F238E27FC236}">
                <a16:creationId xmlns="" xmlns:a16="http://schemas.microsoft.com/office/drawing/2014/main" id="{386CCBA7-EAFF-1B4B-869A-DADD1834FE5C}"/>
              </a:ext>
            </a:extLst>
          </p:cNvPr>
          <p:cNvGrpSpPr/>
          <p:nvPr/>
        </p:nvGrpSpPr>
        <p:grpSpPr>
          <a:xfrm rot="16200000">
            <a:off x="1174233" y="5672518"/>
            <a:ext cx="1120775" cy="1133475"/>
            <a:chOff x="1331913" y="1858963"/>
            <a:chExt cx="1120775" cy="1133475"/>
          </a:xfrm>
        </p:grpSpPr>
        <p:sp>
          <p:nvSpPr>
            <p:cNvPr id="641" name="Freeform 40">
              <a:extLst>
                <a:ext uri="{FF2B5EF4-FFF2-40B4-BE49-F238E27FC236}">
                  <a16:creationId xmlns="" xmlns:a16="http://schemas.microsoft.com/office/drawing/2014/main" id="{A8450733-2819-3D40-BFA3-FC13E95C1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1858963"/>
              <a:ext cx="271462" cy="141287"/>
            </a:xfrm>
            <a:custGeom>
              <a:avLst/>
              <a:gdLst>
                <a:gd name="T0" fmla="*/ 49 w 754"/>
                <a:gd name="T1" fmla="*/ 98 h 392"/>
                <a:gd name="T2" fmla="*/ 81 w 754"/>
                <a:gd name="T3" fmla="*/ 131 h 392"/>
                <a:gd name="T4" fmla="*/ 114 w 754"/>
                <a:gd name="T5" fmla="*/ 164 h 392"/>
                <a:gd name="T6" fmla="*/ 147 w 754"/>
                <a:gd name="T7" fmla="*/ 197 h 392"/>
                <a:gd name="T8" fmla="*/ 180 w 754"/>
                <a:gd name="T9" fmla="*/ 230 h 392"/>
                <a:gd name="T10" fmla="*/ 213 w 754"/>
                <a:gd name="T11" fmla="*/ 262 h 392"/>
                <a:gd name="T12" fmla="*/ 245 w 754"/>
                <a:gd name="T13" fmla="*/ 296 h 392"/>
                <a:gd name="T14" fmla="*/ 278 w 754"/>
                <a:gd name="T15" fmla="*/ 328 h 392"/>
                <a:gd name="T16" fmla="*/ 311 w 754"/>
                <a:gd name="T17" fmla="*/ 361 h 392"/>
                <a:gd name="T18" fmla="*/ 311 w 754"/>
                <a:gd name="T19" fmla="*/ 361 h 392"/>
                <a:gd name="T20" fmla="*/ 352 w 754"/>
                <a:gd name="T21" fmla="*/ 385 h 392"/>
                <a:gd name="T22" fmla="*/ 352 w 754"/>
                <a:gd name="T23" fmla="*/ 385 h 392"/>
                <a:gd name="T24" fmla="*/ 401 w 754"/>
                <a:gd name="T25" fmla="*/ 385 h 392"/>
                <a:gd name="T26" fmla="*/ 401 w 754"/>
                <a:gd name="T27" fmla="*/ 385 h 392"/>
                <a:gd name="T28" fmla="*/ 409 w 754"/>
                <a:gd name="T29" fmla="*/ 382 h 392"/>
                <a:gd name="T30" fmla="*/ 409 w 754"/>
                <a:gd name="T31" fmla="*/ 382 h 392"/>
                <a:gd name="T32" fmla="*/ 442 w 754"/>
                <a:gd name="T33" fmla="*/ 361 h 392"/>
                <a:gd name="T34" fmla="*/ 475 w 754"/>
                <a:gd name="T35" fmla="*/ 328 h 392"/>
                <a:gd name="T36" fmla="*/ 573 w 754"/>
                <a:gd name="T37" fmla="*/ 230 h 392"/>
                <a:gd name="T38" fmla="*/ 606 w 754"/>
                <a:gd name="T39" fmla="*/ 197 h 392"/>
                <a:gd name="T40" fmla="*/ 639 w 754"/>
                <a:gd name="T41" fmla="*/ 164 h 392"/>
                <a:gd name="T42" fmla="*/ 737 w 754"/>
                <a:gd name="T43" fmla="*/ 66 h 392"/>
                <a:gd name="T44" fmla="*/ 737 w 754"/>
                <a:gd name="T45" fmla="*/ 66 h 392"/>
                <a:gd name="T46" fmla="*/ 753 w 754"/>
                <a:gd name="T47" fmla="*/ 32 h 392"/>
                <a:gd name="T48" fmla="*/ 753 w 754"/>
                <a:gd name="T49" fmla="*/ 32 h 392"/>
                <a:gd name="T50" fmla="*/ 729 w 754"/>
                <a:gd name="T51" fmla="*/ 9 h 392"/>
                <a:gd name="T52" fmla="*/ 729 w 754"/>
                <a:gd name="T53" fmla="*/ 9 h 392"/>
                <a:gd name="T54" fmla="*/ 672 w 754"/>
                <a:gd name="T55" fmla="*/ 0 h 392"/>
                <a:gd name="T56" fmla="*/ 409 w 754"/>
                <a:gd name="T57" fmla="*/ 0 h 392"/>
                <a:gd name="T58" fmla="*/ 81 w 754"/>
                <a:gd name="T59" fmla="*/ 0 h 392"/>
                <a:gd name="T60" fmla="*/ 81 w 754"/>
                <a:gd name="T61" fmla="*/ 0 h 392"/>
                <a:gd name="T62" fmla="*/ 24 w 754"/>
                <a:gd name="T63" fmla="*/ 9 h 392"/>
                <a:gd name="T64" fmla="*/ 24 w 754"/>
                <a:gd name="T65" fmla="*/ 9 h 392"/>
                <a:gd name="T66" fmla="*/ 0 w 754"/>
                <a:gd name="T67" fmla="*/ 32 h 392"/>
                <a:gd name="T68" fmla="*/ 0 w 754"/>
                <a:gd name="T69" fmla="*/ 32 h 392"/>
                <a:gd name="T70" fmla="*/ 16 w 754"/>
                <a:gd name="T71" fmla="*/ 66 h 392"/>
                <a:gd name="T72" fmla="*/ 49 w 754"/>
                <a:gd name="T73" fmla="*/ 9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4" h="392">
                  <a:moveTo>
                    <a:pt x="49" y="98"/>
                  </a:moveTo>
                  <a:lnTo>
                    <a:pt x="81" y="131"/>
                  </a:lnTo>
                  <a:lnTo>
                    <a:pt x="114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3" y="262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311" y="361"/>
                  </a:lnTo>
                  <a:lnTo>
                    <a:pt x="311" y="361"/>
                  </a:lnTo>
                  <a:cubicBezTo>
                    <a:pt x="322" y="372"/>
                    <a:pt x="336" y="380"/>
                    <a:pt x="352" y="385"/>
                  </a:cubicBezTo>
                  <a:lnTo>
                    <a:pt x="352" y="385"/>
                  </a:lnTo>
                  <a:cubicBezTo>
                    <a:pt x="369" y="391"/>
                    <a:pt x="384" y="391"/>
                    <a:pt x="401" y="385"/>
                  </a:cubicBezTo>
                  <a:lnTo>
                    <a:pt x="401" y="385"/>
                  </a:lnTo>
                  <a:cubicBezTo>
                    <a:pt x="404" y="384"/>
                    <a:pt x="407" y="383"/>
                    <a:pt x="409" y="382"/>
                  </a:cubicBezTo>
                  <a:lnTo>
                    <a:pt x="409" y="382"/>
                  </a:lnTo>
                  <a:cubicBezTo>
                    <a:pt x="422" y="377"/>
                    <a:pt x="433" y="370"/>
                    <a:pt x="442" y="361"/>
                  </a:cubicBezTo>
                  <a:lnTo>
                    <a:pt x="475" y="328"/>
                  </a:lnTo>
                  <a:lnTo>
                    <a:pt x="573" y="230"/>
                  </a:lnTo>
                  <a:lnTo>
                    <a:pt x="606" y="197"/>
                  </a:lnTo>
                  <a:lnTo>
                    <a:pt x="639" y="164"/>
                  </a:lnTo>
                  <a:lnTo>
                    <a:pt x="737" y="66"/>
                  </a:lnTo>
                  <a:lnTo>
                    <a:pt x="737" y="66"/>
                  </a:lnTo>
                  <a:cubicBezTo>
                    <a:pt x="748" y="55"/>
                    <a:pt x="753" y="44"/>
                    <a:pt x="753" y="32"/>
                  </a:cubicBezTo>
                  <a:lnTo>
                    <a:pt x="753" y="32"/>
                  </a:lnTo>
                  <a:cubicBezTo>
                    <a:pt x="753" y="22"/>
                    <a:pt x="745" y="14"/>
                    <a:pt x="729" y="9"/>
                  </a:cubicBezTo>
                  <a:lnTo>
                    <a:pt x="729" y="9"/>
                  </a:lnTo>
                  <a:cubicBezTo>
                    <a:pt x="712" y="3"/>
                    <a:pt x="693" y="0"/>
                    <a:pt x="672" y="0"/>
                  </a:cubicBezTo>
                  <a:lnTo>
                    <a:pt x="409" y="0"/>
                  </a:ln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0" y="3"/>
                    <a:pt x="24" y="9"/>
                  </a:cubicBezTo>
                  <a:lnTo>
                    <a:pt x="24" y="9"/>
                  </a:lnTo>
                  <a:cubicBezTo>
                    <a:pt x="8" y="14"/>
                    <a:pt x="0" y="22"/>
                    <a:pt x="0" y="32"/>
                  </a:cubicBezTo>
                  <a:lnTo>
                    <a:pt x="0" y="32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9" y="98"/>
                  </a:lnTo>
                </a:path>
              </a:pathLst>
            </a:custGeom>
            <a:solidFill>
              <a:srgbClr val="388D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2" name="Freeform 42">
              <a:extLst>
                <a:ext uri="{FF2B5EF4-FFF2-40B4-BE49-F238E27FC236}">
                  <a16:creationId xmlns="" xmlns:a16="http://schemas.microsoft.com/office/drawing/2014/main" id="{DC8408C8-2451-5D46-9765-DD61A97BF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488" y="2000250"/>
              <a:ext cx="247650" cy="134938"/>
            </a:xfrm>
            <a:custGeom>
              <a:avLst/>
              <a:gdLst>
                <a:gd name="T0" fmla="*/ 50 w 690"/>
                <a:gd name="T1" fmla="*/ 98 h 377"/>
                <a:gd name="T2" fmla="*/ 148 w 690"/>
                <a:gd name="T3" fmla="*/ 196 h 377"/>
                <a:gd name="T4" fmla="*/ 181 w 690"/>
                <a:gd name="T5" fmla="*/ 229 h 377"/>
                <a:gd name="T6" fmla="*/ 214 w 690"/>
                <a:gd name="T7" fmla="*/ 262 h 377"/>
                <a:gd name="T8" fmla="*/ 311 w 690"/>
                <a:gd name="T9" fmla="*/ 360 h 377"/>
                <a:gd name="T10" fmla="*/ 311 w 690"/>
                <a:gd name="T11" fmla="*/ 360 h 377"/>
                <a:gd name="T12" fmla="*/ 344 w 690"/>
                <a:gd name="T13" fmla="*/ 376 h 377"/>
                <a:gd name="T14" fmla="*/ 344 w 690"/>
                <a:gd name="T15" fmla="*/ 376 h 377"/>
                <a:gd name="T16" fmla="*/ 377 w 690"/>
                <a:gd name="T17" fmla="*/ 360 h 377"/>
                <a:gd name="T18" fmla="*/ 672 w 690"/>
                <a:gd name="T19" fmla="*/ 65 h 377"/>
                <a:gd name="T20" fmla="*/ 672 w 690"/>
                <a:gd name="T21" fmla="*/ 65 h 377"/>
                <a:gd name="T22" fmla="*/ 689 w 690"/>
                <a:gd name="T23" fmla="*/ 32 h 377"/>
                <a:gd name="T24" fmla="*/ 689 w 690"/>
                <a:gd name="T25" fmla="*/ 32 h 377"/>
                <a:gd name="T26" fmla="*/ 664 w 690"/>
                <a:gd name="T27" fmla="*/ 7 h 377"/>
                <a:gd name="T28" fmla="*/ 664 w 690"/>
                <a:gd name="T29" fmla="*/ 7 h 377"/>
                <a:gd name="T30" fmla="*/ 607 w 690"/>
                <a:gd name="T31" fmla="*/ 0 h 377"/>
                <a:gd name="T32" fmla="*/ 82 w 690"/>
                <a:gd name="T33" fmla="*/ 0 h 377"/>
                <a:gd name="T34" fmla="*/ 82 w 690"/>
                <a:gd name="T35" fmla="*/ 0 h 377"/>
                <a:gd name="T36" fmla="*/ 25 w 690"/>
                <a:gd name="T37" fmla="*/ 7 h 377"/>
                <a:gd name="T38" fmla="*/ 25 w 690"/>
                <a:gd name="T39" fmla="*/ 7 h 377"/>
                <a:gd name="T40" fmla="*/ 0 w 690"/>
                <a:gd name="T41" fmla="*/ 32 h 377"/>
                <a:gd name="T42" fmla="*/ 0 w 690"/>
                <a:gd name="T43" fmla="*/ 32 h 377"/>
                <a:gd name="T44" fmla="*/ 17 w 690"/>
                <a:gd name="T45" fmla="*/ 65 h 377"/>
                <a:gd name="T46" fmla="*/ 50 w 690"/>
                <a:gd name="T47" fmla="*/ 9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0" h="377">
                  <a:moveTo>
                    <a:pt x="50" y="98"/>
                  </a:moveTo>
                  <a:lnTo>
                    <a:pt x="148" y="196"/>
                  </a:lnTo>
                  <a:lnTo>
                    <a:pt x="181" y="229"/>
                  </a:lnTo>
                  <a:lnTo>
                    <a:pt x="214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3" y="371"/>
                    <a:pt x="333" y="376"/>
                    <a:pt x="344" y="376"/>
                  </a:cubicBezTo>
                  <a:lnTo>
                    <a:pt x="344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8" y="2"/>
                    <a:pt x="629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2"/>
                    <a:pt x="25" y="7"/>
                  </a:cubicBezTo>
                  <a:lnTo>
                    <a:pt x="25" y="7"/>
                  </a:lnTo>
                  <a:cubicBezTo>
                    <a:pt x="8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5" y="54"/>
                    <a:pt x="17" y="65"/>
                  </a:cubicBezTo>
                  <a:lnTo>
                    <a:pt x="50" y="9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3" name="Freeform 43">
              <a:extLst>
                <a:ext uri="{FF2B5EF4-FFF2-40B4-BE49-F238E27FC236}">
                  <a16:creationId xmlns="" xmlns:a16="http://schemas.microsoft.com/office/drawing/2014/main" id="{BC57AB0F-95D2-AE4B-B396-D6FACA7CF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3" y="2000250"/>
              <a:ext cx="247650" cy="134938"/>
            </a:xfrm>
            <a:custGeom>
              <a:avLst/>
              <a:gdLst>
                <a:gd name="T0" fmla="*/ 25 w 690"/>
                <a:gd name="T1" fmla="*/ 7 h 377"/>
                <a:gd name="T2" fmla="*/ 25 w 690"/>
                <a:gd name="T3" fmla="*/ 7 h 377"/>
                <a:gd name="T4" fmla="*/ 0 w 690"/>
                <a:gd name="T5" fmla="*/ 32 h 377"/>
                <a:gd name="T6" fmla="*/ 0 w 690"/>
                <a:gd name="T7" fmla="*/ 32 h 377"/>
                <a:gd name="T8" fmla="*/ 17 w 690"/>
                <a:gd name="T9" fmla="*/ 65 h 377"/>
                <a:gd name="T10" fmla="*/ 50 w 690"/>
                <a:gd name="T11" fmla="*/ 98 h 377"/>
                <a:gd name="T12" fmla="*/ 83 w 690"/>
                <a:gd name="T13" fmla="*/ 131 h 377"/>
                <a:gd name="T14" fmla="*/ 115 w 690"/>
                <a:gd name="T15" fmla="*/ 164 h 377"/>
                <a:gd name="T16" fmla="*/ 214 w 690"/>
                <a:gd name="T17" fmla="*/ 262 h 377"/>
                <a:gd name="T18" fmla="*/ 246 w 690"/>
                <a:gd name="T19" fmla="*/ 295 h 377"/>
                <a:gd name="T20" fmla="*/ 279 w 690"/>
                <a:gd name="T21" fmla="*/ 327 h 377"/>
                <a:gd name="T22" fmla="*/ 312 w 690"/>
                <a:gd name="T23" fmla="*/ 360 h 377"/>
                <a:gd name="T24" fmla="*/ 312 w 690"/>
                <a:gd name="T25" fmla="*/ 360 h 377"/>
                <a:gd name="T26" fmla="*/ 345 w 690"/>
                <a:gd name="T27" fmla="*/ 376 h 377"/>
                <a:gd name="T28" fmla="*/ 345 w 690"/>
                <a:gd name="T29" fmla="*/ 376 h 377"/>
                <a:gd name="T30" fmla="*/ 377 w 690"/>
                <a:gd name="T31" fmla="*/ 360 h 377"/>
                <a:gd name="T32" fmla="*/ 410 w 690"/>
                <a:gd name="T33" fmla="*/ 327 h 377"/>
                <a:gd name="T34" fmla="*/ 443 w 690"/>
                <a:gd name="T35" fmla="*/ 295 h 377"/>
                <a:gd name="T36" fmla="*/ 476 w 690"/>
                <a:gd name="T37" fmla="*/ 262 h 377"/>
                <a:gd name="T38" fmla="*/ 508 w 690"/>
                <a:gd name="T39" fmla="*/ 229 h 377"/>
                <a:gd name="T40" fmla="*/ 541 w 690"/>
                <a:gd name="T41" fmla="*/ 196 h 377"/>
                <a:gd name="T42" fmla="*/ 574 w 690"/>
                <a:gd name="T43" fmla="*/ 164 h 377"/>
                <a:gd name="T44" fmla="*/ 607 w 690"/>
                <a:gd name="T45" fmla="*/ 131 h 377"/>
                <a:gd name="T46" fmla="*/ 639 w 690"/>
                <a:gd name="T47" fmla="*/ 98 h 377"/>
                <a:gd name="T48" fmla="*/ 672 w 690"/>
                <a:gd name="T49" fmla="*/ 65 h 377"/>
                <a:gd name="T50" fmla="*/ 672 w 690"/>
                <a:gd name="T51" fmla="*/ 65 h 377"/>
                <a:gd name="T52" fmla="*/ 689 w 690"/>
                <a:gd name="T53" fmla="*/ 32 h 377"/>
                <a:gd name="T54" fmla="*/ 689 w 690"/>
                <a:gd name="T55" fmla="*/ 32 h 377"/>
                <a:gd name="T56" fmla="*/ 664 w 690"/>
                <a:gd name="T57" fmla="*/ 7 h 377"/>
                <a:gd name="T58" fmla="*/ 664 w 690"/>
                <a:gd name="T59" fmla="*/ 7 h 377"/>
                <a:gd name="T60" fmla="*/ 607 w 690"/>
                <a:gd name="T61" fmla="*/ 0 h 377"/>
                <a:gd name="T62" fmla="*/ 83 w 690"/>
                <a:gd name="T63" fmla="*/ 0 h 377"/>
                <a:gd name="T64" fmla="*/ 83 w 690"/>
                <a:gd name="T65" fmla="*/ 0 h 377"/>
                <a:gd name="T66" fmla="*/ 25 w 690"/>
                <a:gd name="T67" fmla="*/ 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0" h="377">
                  <a:moveTo>
                    <a:pt x="25" y="7"/>
                  </a:moveTo>
                  <a:lnTo>
                    <a:pt x="25" y="7"/>
                  </a:lnTo>
                  <a:cubicBezTo>
                    <a:pt x="9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6" y="54"/>
                    <a:pt x="17" y="65"/>
                  </a:cubicBezTo>
                  <a:lnTo>
                    <a:pt x="50" y="98"/>
                  </a:lnTo>
                  <a:lnTo>
                    <a:pt x="83" y="131"/>
                  </a:lnTo>
                  <a:lnTo>
                    <a:pt x="115" y="164"/>
                  </a:lnTo>
                  <a:lnTo>
                    <a:pt x="214" y="262"/>
                  </a:lnTo>
                  <a:lnTo>
                    <a:pt x="246" y="295"/>
                  </a:lnTo>
                  <a:lnTo>
                    <a:pt x="279" y="327"/>
                  </a:lnTo>
                  <a:lnTo>
                    <a:pt x="312" y="360"/>
                  </a:lnTo>
                  <a:lnTo>
                    <a:pt x="312" y="360"/>
                  </a:lnTo>
                  <a:cubicBezTo>
                    <a:pt x="323" y="371"/>
                    <a:pt x="334" y="376"/>
                    <a:pt x="345" y="376"/>
                  </a:cubicBezTo>
                  <a:lnTo>
                    <a:pt x="345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410" y="327"/>
                  </a:lnTo>
                  <a:lnTo>
                    <a:pt x="443" y="295"/>
                  </a:lnTo>
                  <a:lnTo>
                    <a:pt x="476" y="262"/>
                  </a:lnTo>
                  <a:lnTo>
                    <a:pt x="508" y="229"/>
                  </a:lnTo>
                  <a:lnTo>
                    <a:pt x="541" y="196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39" y="98"/>
                  </a:ln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8" y="2"/>
                    <a:pt x="629" y="0"/>
                    <a:pt x="607" y="0"/>
                  </a:cubicBezTo>
                  <a:lnTo>
                    <a:pt x="83" y="0"/>
                  </a:lnTo>
                  <a:lnTo>
                    <a:pt x="83" y="0"/>
                  </a:lnTo>
                  <a:cubicBezTo>
                    <a:pt x="60" y="0"/>
                    <a:pt x="42" y="2"/>
                    <a:pt x="25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4" name="Freeform 44">
              <a:extLst>
                <a:ext uri="{FF2B5EF4-FFF2-40B4-BE49-F238E27FC236}">
                  <a16:creationId xmlns="" xmlns:a16="http://schemas.microsoft.com/office/drawing/2014/main" id="{7E38AF75-905C-A942-9627-2B3F63C5E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875" y="2073275"/>
              <a:ext cx="706438" cy="706438"/>
            </a:xfrm>
            <a:custGeom>
              <a:avLst/>
              <a:gdLst>
                <a:gd name="T0" fmla="*/ 1636 w 1962"/>
                <a:gd name="T1" fmla="*/ 751 h 1962"/>
                <a:gd name="T2" fmla="*/ 1472 w 1962"/>
                <a:gd name="T3" fmla="*/ 587 h 1962"/>
                <a:gd name="T4" fmla="*/ 1308 w 1962"/>
                <a:gd name="T5" fmla="*/ 423 h 1962"/>
                <a:gd name="T6" fmla="*/ 1145 w 1962"/>
                <a:gd name="T7" fmla="*/ 259 h 1962"/>
                <a:gd name="T8" fmla="*/ 1046 w 1962"/>
                <a:gd name="T9" fmla="*/ 161 h 1962"/>
                <a:gd name="T10" fmla="*/ 1005 w 1962"/>
                <a:gd name="T11" fmla="*/ 136 h 1962"/>
                <a:gd name="T12" fmla="*/ 956 w 1962"/>
                <a:gd name="T13" fmla="*/ 136 h 1962"/>
                <a:gd name="T14" fmla="*/ 162 w 1962"/>
                <a:gd name="T15" fmla="*/ 915 h 1962"/>
                <a:gd name="T16" fmla="*/ 137 w 1962"/>
                <a:gd name="T17" fmla="*/ 1005 h 1962"/>
                <a:gd name="T18" fmla="*/ 194 w 1962"/>
                <a:gd name="T19" fmla="*/ 1079 h 1962"/>
                <a:gd name="T20" fmla="*/ 292 w 1962"/>
                <a:gd name="T21" fmla="*/ 1178 h 1962"/>
                <a:gd name="T22" fmla="*/ 391 w 1962"/>
                <a:gd name="T23" fmla="*/ 1276 h 1962"/>
                <a:gd name="T24" fmla="*/ 489 w 1962"/>
                <a:gd name="T25" fmla="*/ 1374 h 1962"/>
                <a:gd name="T26" fmla="*/ 587 w 1962"/>
                <a:gd name="T27" fmla="*/ 1472 h 1962"/>
                <a:gd name="T28" fmla="*/ 685 w 1962"/>
                <a:gd name="T29" fmla="*/ 1570 h 1962"/>
                <a:gd name="T30" fmla="*/ 784 w 1962"/>
                <a:gd name="T31" fmla="*/ 1669 h 1962"/>
                <a:gd name="T32" fmla="*/ 882 w 1962"/>
                <a:gd name="T33" fmla="*/ 1768 h 1962"/>
                <a:gd name="T34" fmla="*/ 956 w 1962"/>
                <a:gd name="T35" fmla="*/ 1825 h 1962"/>
                <a:gd name="T36" fmla="*/ 1005 w 1962"/>
                <a:gd name="T37" fmla="*/ 1825 h 1962"/>
                <a:gd name="T38" fmla="*/ 1046 w 1962"/>
                <a:gd name="T39" fmla="*/ 1800 h 1962"/>
                <a:gd name="T40" fmla="*/ 1145 w 1962"/>
                <a:gd name="T41" fmla="*/ 1702 h 1962"/>
                <a:gd name="T42" fmla="*/ 1243 w 1962"/>
                <a:gd name="T43" fmla="*/ 1604 h 1962"/>
                <a:gd name="T44" fmla="*/ 1341 w 1962"/>
                <a:gd name="T45" fmla="*/ 1505 h 1962"/>
                <a:gd name="T46" fmla="*/ 1439 w 1962"/>
                <a:gd name="T47" fmla="*/ 1406 h 1962"/>
                <a:gd name="T48" fmla="*/ 1538 w 1962"/>
                <a:gd name="T49" fmla="*/ 1309 h 1962"/>
                <a:gd name="T50" fmla="*/ 1636 w 1962"/>
                <a:gd name="T51" fmla="*/ 1210 h 1962"/>
                <a:gd name="T52" fmla="*/ 1734 w 1962"/>
                <a:gd name="T53" fmla="*/ 1112 h 1962"/>
                <a:gd name="T54" fmla="*/ 1800 w 1962"/>
                <a:gd name="T55" fmla="*/ 1047 h 1962"/>
                <a:gd name="T56" fmla="*/ 1824 w 1962"/>
                <a:gd name="T57" fmla="*/ 956 h 1962"/>
                <a:gd name="T58" fmla="*/ 1767 w 1962"/>
                <a:gd name="T59" fmla="*/ 882 h 1962"/>
                <a:gd name="T60" fmla="*/ 1865 w 1962"/>
                <a:gd name="T61" fmla="*/ 850 h 1962"/>
                <a:gd name="T62" fmla="*/ 1931 w 1962"/>
                <a:gd name="T63" fmla="*/ 915 h 1962"/>
                <a:gd name="T64" fmla="*/ 1956 w 1962"/>
                <a:gd name="T65" fmla="*/ 1005 h 1962"/>
                <a:gd name="T66" fmla="*/ 1833 w 1962"/>
                <a:gd name="T67" fmla="*/ 1145 h 1962"/>
                <a:gd name="T68" fmla="*/ 1669 w 1962"/>
                <a:gd name="T69" fmla="*/ 1309 h 1962"/>
                <a:gd name="T70" fmla="*/ 1505 w 1962"/>
                <a:gd name="T71" fmla="*/ 1472 h 1962"/>
                <a:gd name="T72" fmla="*/ 1341 w 1962"/>
                <a:gd name="T73" fmla="*/ 1636 h 1962"/>
                <a:gd name="T74" fmla="*/ 1177 w 1962"/>
                <a:gd name="T75" fmla="*/ 1800 h 1962"/>
                <a:gd name="T76" fmla="*/ 1046 w 1962"/>
                <a:gd name="T77" fmla="*/ 1931 h 1962"/>
                <a:gd name="T78" fmla="*/ 1013 w 1962"/>
                <a:gd name="T79" fmla="*/ 1953 h 1962"/>
                <a:gd name="T80" fmla="*/ 956 w 1962"/>
                <a:gd name="T81" fmla="*/ 1956 h 1962"/>
                <a:gd name="T82" fmla="*/ 30 w 1962"/>
                <a:gd name="T83" fmla="*/ 1047 h 1962"/>
                <a:gd name="T84" fmla="*/ 5 w 1962"/>
                <a:gd name="T85" fmla="*/ 1005 h 1962"/>
                <a:gd name="T86" fmla="*/ 30 w 1962"/>
                <a:gd name="T87" fmla="*/ 915 h 1962"/>
                <a:gd name="T88" fmla="*/ 128 w 1962"/>
                <a:gd name="T89" fmla="*/ 817 h 1962"/>
                <a:gd name="T90" fmla="*/ 227 w 1962"/>
                <a:gd name="T91" fmla="*/ 718 h 1962"/>
                <a:gd name="T92" fmla="*/ 325 w 1962"/>
                <a:gd name="T93" fmla="*/ 620 h 1962"/>
                <a:gd name="T94" fmla="*/ 424 w 1962"/>
                <a:gd name="T95" fmla="*/ 522 h 1962"/>
                <a:gd name="T96" fmla="*/ 521 w 1962"/>
                <a:gd name="T97" fmla="*/ 423 h 1962"/>
                <a:gd name="T98" fmla="*/ 620 w 1962"/>
                <a:gd name="T99" fmla="*/ 325 h 1962"/>
                <a:gd name="T100" fmla="*/ 718 w 1962"/>
                <a:gd name="T101" fmla="*/ 227 h 1962"/>
                <a:gd name="T102" fmla="*/ 817 w 1962"/>
                <a:gd name="T103" fmla="*/ 128 h 1962"/>
                <a:gd name="T104" fmla="*/ 915 w 1962"/>
                <a:gd name="T105" fmla="*/ 30 h 1962"/>
                <a:gd name="T106" fmla="*/ 956 w 1962"/>
                <a:gd name="T107" fmla="*/ 6 h 1962"/>
                <a:gd name="T108" fmla="*/ 1013 w 1962"/>
                <a:gd name="T109" fmla="*/ 9 h 1962"/>
                <a:gd name="T110" fmla="*/ 1079 w 1962"/>
                <a:gd name="T111" fmla="*/ 63 h 1962"/>
                <a:gd name="T112" fmla="*/ 1243 w 1962"/>
                <a:gd name="T113" fmla="*/ 227 h 1962"/>
                <a:gd name="T114" fmla="*/ 1407 w 1962"/>
                <a:gd name="T115" fmla="*/ 390 h 1962"/>
                <a:gd name="T116" fmla="*/ 1570 w 1962"/>
                <a:gd name="T117" fmla="*/ 554 h 1962"/>
                <a:gd name="T118" fmla="*/ 1734 w 1962"/>
                <a:gd name="T119" fmla="*/ 718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2" h="1962">
                  <a:moveTo>
                    <a:pt x="1767" y="882"/>
                  </a:moveTo>
                  <a:lnTo>
                    <a:pt x="1669" y="784"/>
                  </a:lnTo>
                  <a:lnTo>
                    <a:pt x="1636" y="751"/>
                  </a:lnTo>
                  <a:lnTo>
                    <a:pt x="1603" y="718"/>
                  </a:lnTo>
                  <a:lnTo>
                    <a:pt x="1505" y="620"/>
                  </a:lnTo>
                  <a:lnTo>
                    <a:pt x="1472" y="587"/>
                  </a:lnTo>
                  <a:lnTo>
                    <a:pt x="1439" y="554"/>
                  </a:lnTo>
                  <a:lnTo>
                    <a:pt x="1341" y="456"/>
                  </a:lnTo>
                  <a:lnTo>
                    <a:pt x="1308" y="423"/>
                  </a:lnTo>
                  <a:lnTo>
                    <a:pt x="1276" y="390"/>
                  </a:lnTo>
                  <a:lnTo>
                    <a:pt x="1177" y="292"/>
                  </a:lnTo>
                  <a:lnTo>
                    <a:pt x="1145" y="259"/>
                  </a:lnTo>
                  <a:lnTo>
                    <a:pt x="1112" y="227"/>
                  </a:lnTo>
                  <a:lnTo>
                    <a:pt x="1046" y="161"/>
                  </a:lnTo>
                  <a:lnTo>
                    <a:pt x="1046" y="161"/>
                  </a:lnTo>
                  <a:cubicBezTo>
                    <a:pt x="1037" y="152"/>
                    <a:pt x="1026" y="145"/>
                    <a:pt x="1013" y="140"/>
                  </a:cubicBezTo>
                  <a:lnTo>
                    <a:pt x="1013" y="140"/>
                  </a:lnTo>
                  <a:cubicBezTo>
                    <a:pt x="1011" y="138"/>
                    <a:pt x="1008" y="137"/>
                    <a:pt x="1005" y="136"/>
                  </a:cubicBezTo>
                  <a:lnTo>
                    <a:pt x="1005" y="136"/>
                  </a:lnTo>
                  <a:cubicBezTo>
                    <a:pt x="988" y="131"/>
                    <a:pt x="973" y="131"/>
                    <a:pt x="956" y="136"/>
                  </a:cubicBezTo>
                  <a:lnTo>
                    <a:pt x="956" y="136"/>
                  </a:lnTo>
                  <a:cubicBezTo>
                    <a:pt x="940" y="142"/>
                    <a:pt x="926" y="150"/>
                    <a:pt x="915" y="161"/>
                  </a:cubicBezTo>
                  <a:lnTo>
                    <a:pt x="162" y="915"/>
                  </a:lnTo>
                  <a:lnTo>
                    <a:pt x="162" y="915"/>
                  </a:lnTo>
                  <a:cubicBezTo>
                    <a:pt x="150" y="926"/>
                    <a:pt x="142" y="939"/>
                    <a:pt x="137" y="956"/>
                  </a:cubicBezTo>
                  <a:lnTo>
                    <a:pt x="137" y="956"/>
                  </a:lnTo>
                  <a:cubicBezTo>
                    <a:pt x="131" y="973"/>
                    <a:pt x="131" y="989"/>
                    <a:pt x="137" y="1005"/>
                  </a:cubicBezTo>
                  <a:lnTo>
                    <a:pt x="137" y="1005"/>
                  </a:lnTo>
                  <a:cubicBezTo>
                    <a:pt x="142" y="1022"/>
                    <a:pt x="150" y="1035"/>
                    <a:pt x="162" y="1047"/>
                  </a:cubicBezTo>
                  <a:lnTo>
                    <a:pt x="194" y="1079"/>
                  </a:lnTo>
                  <a:lnTo>
                    <a:pt x="227" y="1112"/>
                  </a:lnTo>
                  <a:lnTo>
                    <a:pt x="260" y="1145"/>
                  </a:lnTo>
                  <a:lnTo>
                    <a:pt x="292" y="1178"/>
                  </a:lnTo>
                  <a:lnTo>
                    <a:pt x="325" y="1210"/>
                  </a:lnTo>
                  <a:lnTo>
                    <a:pt x="358" y="1243"/>
                  </a:lnTo>
                  <a:lnTo>
                    <a:pt x="391" y="1276"/>
                  </a:lnTo>
                  <a:lnTo>
                    <a:pt x="424" y="1309"/>
                  </a:lnTo>
                  <a:lnTo>
                    <a:pt x="456" y="1341"/>
                  </a:lnTo>
                  <a:lnTo>
                    <a:pt x="489" y="1374"/>
                  </a:lnTo>
                  <a:lnTo>
                    <a:pt x="521" y="1406"/>
                  </a:lnTo>
                  <a:lnTo>
                    <a:pt x="554" y="1440"/>
                  </a:lnTo>
                  <a:lnTo>
                    <a:pt x="587" y="1472"/>
                  </a:lnTo>
                  <a:lnTo>
                    <a:pt x="620" y="1505"/>
                  </a:lnTo>
                  <a:lnTo>
                    <a:pt x="653" y="1538"/>
                  </a:lnTo>
                  <a:lnTo>
                    <a:pt x="685" y="1570"/>
                  </a:lnTo>
                  <a:lnTo>
                    <a:pt x="718" y="1604"/>
                  </a:lnTo>
                  <a:lnTo>
                    <a:pt x="751" y="1636"/>
                  </a:lnTo>
                  <a:lnTo>
                    <a:pt x="784" y="1669"/>
                  </a:lnTo>
                  <a:lnTo>
                    <a:pt x="817" y="1702"/>
                  </a:lnTo>
                  <a:lnTo>
                    <a:pt x="849" y="1734"/>
                  </a:lnTo>
                  <a:lnTo>
                    <a:pt x="882" y="1768"/>
                  </a:lnTo>
                  <a:lnTo>
                    <a:pt x="915" y="1800"/>
                  </a:lnTo>
                  <a:lnTo>
                    <a:pt x="915" y="1800"/>
                  </a:lnTo>
                  <a:cubicBezTo>
                    <a:pt x="926" y="1811"/>
                    <a:pt x="940" y="1819"/>
                    <a:pt x="956" y="1825"/>
                  </a:cubicBezTo>
                  <a:lnTo>
                    <a:pt x="956" y="1825"/>
                  </a:lnTo>
                  <a:cubicBezTo>
                    <a:pt x="973" y="1830"/>
                    <a:pt x="988" y="1830"/>
                    <a:pt x="1005" y="1825"/>
                  </a:cubicBezTo>
                  <a:lnTo>
                    <a:pt x="1005" y="1825"/>
                  </a:lnTo>
                  <a:cubicBezTo>
                    <a:pt x="1008" y="1824"/>
                    <a:pt x="1011" y="1823"/>
                    <a:pt x="1013" y="1822"/>
                  </a:cubicBezTo>
                  <a:lnTo>
                    <a:pt x="1013" y="1822"/>
                  </a:lnTo>
                  <a:cubicBezTo>
                    <a:pt x="1026" y="1817"/>
                    <a:pt x="1037" y="1809"/>
                    <a:pt x="1046" y="1800"/>
                  </a:cubicBezTo>
                  <a:lnTo>
                    <a:pt x="1079" y="1768"/>
                  </a:lnTo>
                  <a:lnTo>
                    <a:pt x="1112" y="1734"/>
                  </a:lnTo>
                  <a:lnTo>
                    <a:pt x="1145" y="1702"/>
                  </a:lnTo>
                  <a:lnTo>
                    <a:pt x="1177" y="1669"/>
                  </a:lnTo>
                  <a:lnTo>
                    <a:pt x="1210" y="1636"/>
                  </a:lnTo>
                  <a:lnTo>
                    <a:pt x="1243" y="1604"/>
                  </a:lnTo>
                  <a:lnTo>
                    <a:pt x="1276" y="1570"/>
                  </a:lnTo>
                  <a:lnTo>
                    <a:pt x="1308" y="1538"/>
                  </a:lnTo>
                  <a:lnTo>
                    <a:pt x="1341" y="1505"/>
                  </a:lnTo>
                  <a:lnTo>
                    <a:pt x="1374" y="1472"/>
                  </a:lnTo>
                  <a:lnTo>
                    <a:pt x="1407" y="1440"/>
                  </a:lnTo>
                  <a:lnTo>
                    <a:pt x="1439" y="1406"/>
                  </a:lnTo>
                  <a:lnTo>
                    <a:pt x="1472" y="1374"/>
                  </a:lnTo>
                  <a:lnTo>
                    <a:pt x="1505" y="1341"/>
                  </a:lnTo>
                  <a:lnTo>
                    <a:pt x="1538" y="1309"/>
                  </a:lnTo>
                  <a:lnTo>
                    <a:pt x="1570" y="1276"/>
                  </a:lnTo>
                  <a:lnTo>
                    <a:pt x="1603" y="1243"/>
                  </a:lnTo>
                  <a:lnTo>
                    <a:pt x="1636" y="1210"/>
                  </a:lnTo>
                  <a:lnTo>
                    <a:pt x="1669" y="1178"/>
                  </a:lnTo>
                  <a:lnTo>
                    <a:pt x="1701" y="1145"/>
                  </a:lnTo>
                  <a:lnTo>
                    <a:pt x="1734" y="1112"/>
                  </a:lnTo>
                  <a:lnTo>
                    <a:pt x="1767" y="1079"/>
                  </a:lnTo>
                  <a:lnTo>
                    <a:pt x="1800" y="1047"/>
                  </a:lnTo>
                  <a:lnTo>
                    <a:pt x="1800" y="1047"/>
                  </a:lnTo>
                  <a:cubicBezTo>
                    <a:pt x="1811" y="1035"/>
                    <a:pt x="1819" y="1022"/>
                    <a:pt x="1824" y="1005"/>
                  </a:cubicBezTo>
                  <a:lnTo>
                    <a:pt x="1824" y="1005"/>
                  </a:lnTo>
                  <a:cubicBezTo>
                    <a:pt x="1830" y="989"/>
                    <a:pt x="1830" y="973"/>
                    <a:pt x="1824" y="956"/>
                  </a:cubicBezTo>
                  <a:lnTo>
                    <a:pt x="1824" y="956"/>
                  </a:lnTo>
                  <a:cubicBezTo>
                    <a:pt x="1819" y="939"/>
                    <a:pt x="1811" y="926"/>
                    <a:pt x="1800" y="915"/>
                  </a:cubicBezTo>
                  <a:lnTo>
                    <a:pt x="1767" y="882"/>
                  </a:lnTo>
                  <a:close/>
                  <a:moveTo>
                    <a:pt x="1734" y="718"/>
                  </a:moveTo>
                  <a:lnTo>
                    <a:pt x="1833" y="817"/>
                  </a:lnTo>
                  <a:lnTo>
                    <a:pt x="1865" y="850"/>
                  </a:lnTo>
                  <a:lnTo>
                    <a:pt x="1898" y="882"/>
                  </a:lnTo>
                  <a:lnTo>
                    <a:pt x="1931" y="915"/>
                  </a:lnTo>
                  <a:lnTo>
                    <a:pt x="1931" y="915"/>
                  </a:lnTo>
                  <a:cubicBezTo>
                    <a:pt x="1942" y="926"/>
                    <a:pt x="1950" y="939"/>
                    <a:pt x="1956" y="956"/>
                  </a:cubicBezTo>
                  <a:lnTo>
                    <a:pt x="1956" y="956"/>
                  </a:lnTo>
                  <a:cubicBezTo>
                    <a:pt x="1961" y="973"/>
                    <a:pt x="1961" y="989"/>
                    <a:pt x="1956" y="1005"/>
                  </a:cubicBezTo>
                  <a:lnTo>
                    <a:pt x="1956" y="1005"/>
                  </a:lnTo>
                  <a:cubicBezTo>
                    <a:pt x="1950" y="1022"/>
                    <a:pt x="1942" y="1035"/>
                    <a:pt x="1931" y="1047"/>
                  </a:cubicBezTo>
                  <a:lnTo>
                    <a:pt x="1833" y="1145"/>
                  </a:lnTo>
                  <a:lnTo>
                    <a:pt x="1800" y="1178"/>
                  </a:lnTo>
                  <a:lnTo>
                    <a:pt x="1767" y="1210"/>
                  </a:lnTo>
                  <a:lnTo>
                    <a:pt x="1669" y="1309"/>
                  </a:lnTo>
                  <a:lnTo>
                    <a:pt x="1636" y="1341"/>
                  </a:lnTo>
                  <a:lnTo>
                    <a:pt x="1603" y="1374"/>
                  </a:lnTo>
                  <a:lnTo>
                    <a:pt x="1505" y="1472"/>
                  </a:lnTo>
                  <a:lnTo>
                    <a:pt x="1472" y="1505"/>
                  </a:lnTo>
                  <a:lnTo>
                    <a:pt x="1439" y="1538"/>
                  </a:lnTo>
                  <a:lnTo>
                    <a:pt x="1341" y="1636"/>
                  </a:lnTo>
                  <a:lnTo>
                    <a:pt x="1308" y="1669"/>
                  </a:lnTo>
                  <a:lnTo>
                    <a:pt x="1276" y="1702"/>
                  </a:lnTo>
                  <a:lnTo>
                    <a:pt x="1177" y="1800"/>
                  </a:lnTo>
                  <a:lnTo>
                    <a:pt x="1145" y="1833"/>
                  </a:lnTo>
                  <a:lnTo>
                    <a:pt x="1112" y="1866"/>
                  </a:lnTo>
                  <a:lnTo>
                    <a:pt x="1046" y="1931"/>
                  </a:lnTo>
                  <a:lnTo>
                    <a:pt x="1046" y="1931"/>
                  </a:lnTo>
                  <a:cubicBezTo>
                    <a:pt x="1037" y="1940"/>
                    <a:pt x="1026" y="1948"/>
                    <a:pt x="1013" y="1953"/>
                  </a:cubicBezTo>
                  <a:lnTo>
                    <a:pt x="1013" y="1953"/>
                  </a:lnTo>
                  <a:cubicBezTo>
                    <a:pt x="1011" y="1954"/>
                    <a:pt x="1008" y="1955"/>
                    <a:pt x="1005" y="1956"/>
                  </a:cubicBezTo>
                  <a:lnTo>
                    <a:pt x="1005" y="1956"/>
                  </a:lnTo>
                  <a:cubicBezTo>
                    <a:pt x="988" y="1961"/>
                    <a:pt x="973" y="1961"/>
                    <a:pt x="956" y="1956"/>
                  </a:cubicBezTo>
                  <a:lnTo>
                    <a:pt x="956" y="1956"/>
                  </a:lnTo>
                  <a:cubicBezTo>
                    <a:pt x="940" y="1950"/>
                    <a:pt x="926" y="1942"/>
                    <a:pt x="915" y="1931"/>
                  </a:cubicBezTo>
                  <a:lnTo>
                    <a:pt x="30" y="1047"/>
                  </a:lnTo>
                  <a:lnTo>
                    <a:pt x="30" y="1047"/>
                  </a:lnTo>
                  <a:cubicBezTo>
                    <a:pt x="19" y="1035"/>
                    <a:pt x="11" y="1022"/>
                    <a:pt x="5" y="1005"/>
                  </a:cubicBezTo>
                  <a:lnTo>
                    <a:pt x="5" y="1005"/>
                  </a:lnTo>
                  <a:cubicBezTo>
                    <a:pt x="0" y="989"/>
                    <a:pt x="0" y="973"/>
                    <a:pt x="5" y="956"/>
                  </a:cubicBezTo>
                  <a:lnTo>
                    <a:pt x="5" y="956"/>
                  </a:lnTo>
                  <a:cubicBezTo>
                    <a:pt x="11" y="939"/>
                    <a:pt x="19" y="926"/>
                    <a:pt x="30" y="915"/>
                  </a:cubicBezTo>
                  <a:lnTo>
                    <a:pt x="63" y="882"/>
                  </a:lnTo>
                  <a:lnTo>
                    <a:pt x="96" y="850"/>
                  </a:lnTo>
                  <a:lnTo>
                    <a:pt x="128" y="817"/>
                  </a:lnTo>
                  <a:lnTo>
                    <a:pt x="162" y="784"/>
                  </a:lnTo>
                  <a:lnTo>
                    <a:pt x="194" y="751"/>
                  </a:lnTo>
                  <a:lnTo>
                    <a:pt x="227" y="718"/>
                  </a:lnTo>
                  <a:lnTo>
                    <a:pt x="260" y="686"/>
                  </a:lnTo>
                  <a:lnTo>
                    <a:pt x="292" y="653"/>
                  </a:lnTo>
                  <a:lnTo>
                    <a:pt x="325" y="620"/>
                  </a:lnTo>
                  <a:lnTo>
                    <a:pt x="358" y="587"/>
                  </a:lnTo>
                  <a:lnTo>
                    <a:pt x="391" y="554"/>
                  </a:lnTo>
                  <a:lnTo>
                    <a:pt x="424" y="522"/>
                  </a:lnTo>
                  <a:lnTo>
                    <a:pt x="456" y="489"/>
                  </a:lnTo>
                  <a:lnTo>
                    <a:pt x="489" y="456"/>
                  </a:lnTo>
                  <a:lnTo>
                    <a:pt x="521" y="423"/>
                  </a:lnTo>
                  <a:lnTo>
                    <a:pt x="554" y="390"/>
                  </a:lnTo>
                  <a:lnTo>
                    <a:pt x="587" y="358"/>
                  </a:lnTo>
                  <a:lnTo>
                    <a:pt x="620" y="325"/>
                  </a:lnTo>
                  <a:lnTo>
                    <a:pt x="653" y="292"/>
                  </a:lnTo>
                  <a:lnTo>
                    <a:pt x="685" y="259"/>
                  </a:lnTo>
                  <a:lnTo>
                    <a:pt x="718" y="227"/>
                  </a:lnTo>
                  <a:lnTo>
                    <a:pt x="751" y="194"/>
                  </a:lnTo>
                  <a:lnTo>
                    <a:pt x="784" y="161"/>
                  </a:lnTo>
                  <a:lnTo>
                    <a:pt x="817" y="128"/>
                  </a:lnTo>
                  <a:lnTo>
                    <a:pt x="849" y="96"/>
                  </a:lnTo>
                  <a:lnTo>
                    <a:pt x="882" y="63"/>
                  </a:lnTo>
                  <a:lnTo>
                    <a:pt x="915" y="30"/>
                  </a:lnTo>
                  <a:lnTo>
                    <a:pt x="915" y="30"/>
                  </a:lnTo>
                  <a:cubicBezTo>
                    <a:pt x="926" y="19"/>
                    <a:pt x="940" y="11"/>
                    <a:pt x="956" y="6"/>
                  </a:cubicBezTo>
                  <a:lnTo>
                    <a:pt x="956" y="6"/>
                  </a:lnTo>
                  <a:cubicBezTo>
                    <a:pt x="973" y="0"/>
                    <a:pt x="988" y="0"/>
                    <a:pt x="1005" y="6"/>
                  </a:cubicBezTo>
                  <a:lnTo>
                    <a:pt x="1005" y="6"/>
                  </a:lnTo>
                  <a:cubicBezTo>
                    <a:pt x="1008" y="6"/>
                    <a:pt x="1011" y="7"/>
                    <a:pt x="1013" y="9"/>
                  </a:cubicBezTo>
                  <a:lnTo>
                    <a:pt x="1013" y="9"/>
                  </a:lnTo>
                  <a:cubicBezTo>
                    <a:pt x="1026" y="14"/>
                    <a:pt x="1037" y="21"/>
                    <a:pt x="1046" y="30"/>
                  </a:cubicBezTo>
                  <a:lnTo>
                    <a:pt x="1079" y="63"/>
                  </a:lnTo>
                  <a:lnTo>
                    <a:pt x="1177" y="161"/>
                  </a:lnTo>
                  <a:lnTo>
                    <a:pt x="1210" y="194"/>
                  </a:lnTo>
                  <a:lnTo>
                    <a:pt x="1243" y="227"/>
                  </a:lnTo>
                  <a:lnTo>
                    <a:pt x="1341" y="325"/>
                  </a:lnTo>
                  <a:lnTo>
                    <a:pt x="1374" y="358"/>
                  </a:lnTo>
                  <a:lnTo>
                    <a:pt x="1407" y="390"/>
                  </a:lnTo>
                  <a:lnTo>
                    <a:pt x="1505" y="489"/>
                  </a:lnTo>
                  <a:lnTo>
                    <a:pt x="1538" y="522"/>
                  </a:lnTo>
                  <a:lnTo>
                    <a:pt x="1570" y="554"/>
                  </a:lnTo>
                  <a:lnTo>
                    <a:pt x="1669" y="653"/>
                  </a:lnTo>
                  <a:lnTo>
                    <a:pt x="1701" y="686"/>
                  </a:lnTo>
                  <a:lnTo>
                    <a:pt x="1734" y="7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>
                <a:solidFill>
                  <a:schemeClr val="accent6"/>
                </a:solidFill>
              </a:endParaRPr>
            </a:p>
          </p:txBody>
        </p:sp>
        <p:sp>
          <p:nvSpPr>
            <p:cNvPr id="645" name="Freeform 45">
              <a:extLst>
                <a:ext uri="{FF2B5EF4-FFF2-40B4-BE49-F238E27FC236}">
                  <a16:creationId xmlns="" xmlns:a16="http://schemas.microsoft.com/office/drawing/2014/main" id="{3C249E74-F7D0-1C4B-AE17-792BDADF1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00" y="2143125"/>
              <a:ext cx="247650" cy="136525"/>
            </a:xfrm>
            <a:custGeom>
              <a:avLst/>
              <a:gdLst>
                <a:gd name="T0" fmla="*/ 49 w 689"/>
                <a:gd name="T1" fmla="*/ 98 h 378"/>
                <a:gd name="T2" fmla="*/ 147 w 689"/>
                <a:gd name="T3" fmla="*/ 196 h 378"/>
                <a:gd name="T4" fmla="*/ 181 w 689"/>
                <a:gd name="T5" fmla="*/ 229 h 378"/>
                <a:gd name="T6" fmla="*/ 213 w 689"/>
                <a:gd name="T7" fmla="*/ 262 h 378"/>
                <a:gd name="T8" fmla="*/ 311 w 689"/>
                <a:gd name="T9" fmla="*/ 360 h 378"/>
                <a:gd name="T10" fmla="*/ 311 w 689"/>
                <a:gd name="T11" fmla="*/ 360 h 378"/>
                <a:gd name="T12" fmla="*/ 345 w 689"/>
                <a:gd name="T13" fmla="*/ 377 h 378"/>
                <a:gd name="T14" fmla="*/ 345 w 689"/>
                <a:gd name="T15" fmla="*/ 377 h 378"/>
                <a:gd name="T16" fmla="*/ 377 w 689"/>
                <a:gd name="T17" fmla="*/ 360 h 378"/>
                <a:gd name="T18" fmla="*/ 672 w 689"/>
                <a:gd name="T19" fmla="*/ 65 h 378"/>
                <a:gd name="T20" fmla="*/ 672 w 689"/>
                <a:gd name="T21" fmla="*/ 65 h 378"/>
                <a:gd name="T22" fmla="*/ 688 w 689"/>
                <a:gd name="T23" fmla="*/ 33 h 378"/>
                <a:gd name="T24" fmla="*/ 688 w 689"/>
                <a:gd name="T25" fmla="*/ 33 h 378"/>
                <a:gd name="T26" fmla="*/ 663 w 689"/>
                <a:gd name="T27" fmla="*/ 8 h 378"/>
                <a:gd name="T28" fmla="*/ 663 w 689"/>
                <a:gd name="T29" fmla="*/ 8 h 378"/>
                <a:gd name="T30" fmla="*/ 607 w 689"/>
                <a:gd name="T31" fmla="*/ 0 h 378"/>
                <a:gd name="T32" fmla="*/ 82 w 689"/>
                <a:gd name="T33" fmla="*/ 0 h 378"/>
                <a:gd name="T34" fmla="*/ 82 w 689"/>
                <a:gd name="T35" fmla="*/ 0 h 378"/>
                <a:gd name="T36" fmla="*/ 24 w 689"/>
                <a:gd name="T37" fmla="*/ 8 h 378"/>
                <a:gd name="T38" fmla="*/ 24 w 689"/>
                <a:gd name="T39" fmla="*/ 8 h 378"/>
                <a:gd name="T40" fmla="*/ 0 w 689"/>
                <a:gd name="T41" fmla="*/ 33 h 378"/>
                <a:gd name="T42" fmla="*/ 0 w 689"/>
                <a:gd name="T43" fmla="*/ 33 h 378"/>
                <a:gd name="T44" fmla="*/ 16 w 689"/>
                <a:gd name="T45" fmla="*/ 65 h 378"/>
                <a:gd name="T46" fmla="*/ 49 w 689"/>
                <a:gd name="T47" fmla="*/ 9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49" y="98"/>
                  </a:moveTo>
                  <a:lnTo>
                    <a:pt x="147" y="196"/>
                  </a:lnTo>
                  <a:lnTo>
                    <a:pt x="181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5" y="377"/>
                  </a:cubicBezTo>
                  <a:lnTo>
                    <a:pt x="345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3" y="8"/>
                  </a:cubicBezTo>
                  <a:lnTo>
                    <a:pt x="663" y="8"/>
                  </a:lnTo>
                  <a:cubicBezTo>
                    <a:pt x="648" y="3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6" y="65"/>
                  </a:cubicBezTo>
                  <a:lnTo>
                    <a:pt x="49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6" name="Freeform 46">
              <a:extLst>
                <a:ext uri="{FF2B5EF4-FFF2-40B4-BE49-F238E27FC236}">
                  <a16:creationId xmlns="" xmlns:a16="http://schemas.microsoft.com/office/drawing/2014/main" id="{EA0EF281-2733-1040-BAC1-7E20CE856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143125"/>
              <a:ext cx="247650" cy="136525"/>
            </a:xfrm>
            <a:custGeom>
              <a:avLst/>
              <a:gdLst>
                <a:gd name="T0" fmla="*/ 24 w 689"/>
                <a:gd name="T1" fmla="*/ 8 h 378"/>
                <a:gd name="T2" fmla="*/ 24 w 689"/>
                <a:gd name="T3" fmla="*/ 8 h 378"/>
                <a:gd name="T4" fmla="*/ 0 w 689"/>
                <a:gd name="T5" fmla="*/ 33 h 378"/>
                <a:gd name="T6" fmla="*/ 0 w 689"/>
                <a:gd name="T7" fmla="*/ 33 h 378"/>
                <a:gd name="T8" fmla="*/ 16 w 689"/>
                <a:gd name="T9" fmla="*/ 65 h 378"/>
                <a:gd name="T10" fmla="*/ 49 w 689"/>
                <a:gd name="T11" fmla="*/ 98 h 378"/>
                <a:gd name="T12" fmla="*/ 147 w 689"/>
                <a:gd name="T13" fmla="*/ 196 h 378"/>
                <a:gd name="T14" fmla="*/ 180 w 689"/>
                <a:gd name="T15" fmla="*/ 229 h 378"/>
                <a:gd name="T16" fmla="*/ 213 w 689"/>
                <a:gd name="T17" fmla="*/ 262 h 378"/>
                <a:gd name="T18" fmla="*/ 311 w 689"/>
                <a:gd name="T19" fmla="*/ 360 h 378"/>
                <a:gd name="T20" fmla="*/ 311 w 689"/>
                <a:gd name="T21" fmla="*/ 360 h 378"/>
                <a:gd name="T22" fmla="*/ 344 w 689"/>
                <a:gd name="T23" fmla="*/ 377 h 378"/>
                <a:gd name="T24" fmla="*/ 344 w 689"/>
                <a:gd name="T25" fmla="*/ 377 h 378"/>
                <a:gd name="T26" fmla="*/ 377 w 689"/>
                <a:gd name="T27" fmla="*/ 360 h 378"/>
                <a:gd name="T28" fmla="*/ 672 w 689"/>
                <a:gd name="T29" fmla="*/ 65 h 378"/>
                <a:gd name="T30" fmla="*/ 672 w 689"/>
                <a:gd name="T31" fmla="*/ 65 h 378"/>
                <a:gd name="T32" fmla="*/ 688 w 689"/>
                <a:gd name="T33" fmla="*/ 33 h 378"/>
                <a:gd name="T34" fmla="*/ 688 w 689"/>
                <a:gd name="T35" fmla="*/ 33 h 378"/>
                <a:gd name="T36" fmla="*/ 663 w 689"/>
                <a:gd name="T37" fmla="*/ 8 h 378"/>
                <a:gd name="T38" fmla="*/ 663 w 689"/>
                <a:gd name="T39" fmla="*/ 8 h 378"/>
                <a:gd name="T40" fmla="*/ 606 w 689"/>
                <a:gd name="T41" fmla="*/ 0 h 378"/>
                <a:gd name="T42" fmla="*/ 82 w 689"/>
                <a:gd name="T43" fmla="*/ 0 h 378"/>
                <a:gd name="T44" fmla="*/ 82 w 689"/>
                <a:gd name="T45" fmla="*/ 0 h 378"/>
                <a:gd name="T46" fmla="*/ 24 w 689"/>
                <a:gd name="T47" fmla="*/ 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24" y="8"/>
                  </a:move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6" y="65"/>
                  </a:cubicBezTo>
                  <a:lnTo>
                    <a:pt x="49" y="98"/>
                  </a:lnTo>
                  <a:lnTo>
                    <a:pt x="147" y="196"/>
                  </a:lnTo>
                  <a:lnTo>
                    <a:pt x="180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4" y="377"/>
                  </a:cubicBezTo>
                  <a:lnTo>
                    <a:pt x="344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3" y="8"/>
                  </a:cubicBezTo>
                  <a:lnTo>
                    <a:pt x="663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7" name="Freeform 50">
              <a:extLst>
                <a:ext uri="{FF2B5EF4-FFF2-40B4-BE49-F238E27FC236}">
                  <a16:creationId xmlns="" xmlns:a16="http://schemas.microsoft.com/office/drawing/2014/main" id="{431296B8-4176-5A46-BA2D-A52A91F1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788" y="2260600"/>
              <a:ext cx="328612" cy="328613"/>
            </a:xfrm>
            <a:custGeom>
              <a:avLst/>
              <a:gdLst>
                <a:gd name="T0" fmla="*/ 775 w 913"/>
                <a:gd name="T1" fmla="*/ 432 h 914"/>
                <a:gd name="T2" fmla="*/ 718 w 913"/>
                <a:gd name="T3" fmla="*/ 358 h 914"/>
                <a:gd name="T4" fmla="*/ 652 w 913"/>
                <a:gd name="T5" fmla="*/ 293 h 914"/>
                <a:gd name="T6" fmla="*/ 521 w 913"/>
                <a:gd name="T7" fmla="*/ 162 h 914"/>
                <a:gd name="T8" fmla="*/ 488 w 913"/>
                <a:gd name="T9" fmla="*/ 140 h 914"/>
                <a:gd name="T10" fmla="*/ 480 w 913"/>
                <a:gd name="T11" fmla="*/ 137 h 914"/>
                <a:gd name="T12" fmla="*/ 431 w 913"/>
                <a:gd name="T13" fmla="*/ 137 h 914"/>
                <a:gd name="T14" fmla="*/ 390 w 913"/>
                <a:gd name="T15" fmla="*/ 162 h 914"/>
                <a:gd name="T16" fmla="*/ 324 w 913"/>
                <a:gd name="T17" fmla="*/ 227 h 914"/>
                <a:gd name="T18" fmla="*/ 259 w 913"/>
                <a:gd name="T19" fmla="*/ 293 h 914"/>
                <a:gd name="T20" fmla="*/ 193 w 913"/>
                <a:gd name="T21" fmla="*/ 358 h 914"/>
                <a:gd name="T22" fmla="*/ 160 w 913"/>
                <a:gd name="T23" fmla="*/ 391 h 914"/>
                <a:gd name="T24" fmla="*/ 136 w 913"/>
                <a:gd name="T25" fmla="*/ 432 h 914"/>
                <a:gd name="T26" fmla="*/ 136 w 913"/>
                <a:gd name="T27" fmla="*/ 481 h 914"/>
                <a:gd name="T28" fmla="*/ 390 w 913"/>
                <a:gd name="T29" fmla="*/ 752 h 914"/>
                <a:gd name="T30" fmla="*/ 431 w 913"/>
                <a:gd name="T31" fmla="*/ 776 h 914"/>
                <a:gd name="T32" fmla="*/ 480 w 913"/>
                <a:gd name="T33" fmla="*/ 776 h 914"/>
                <a:gd name="T34" fmla="*/ 488 w 913"/>
                <a:gd name="T35" fmla="*/ 773 h 914"/>
                <a:gd name="T36" fmla="*/ 521 w 913"/>
                <a:gd name="T37" fmla="*/ 752 h 914"/>
                <a:gd name="T38" fmla="*/ 620 w 913"/>
                <a:gd name="T39" fmla="*/ 654 h 914"/>
                <a:gd name="T40" fmla="*/ 751 w 913"/>
                <a:gd name="T41" fmla="*/ 523 h 914"/>
                <a:gd name="T42" fmla="*/ 775 w 913"/>
                <a:gd name="T43" fmla="*/ 481 h 914"/>
                <a:gd name="T44" fmla="*/ 775 w 913"/>
                <a:gd name="T45" fmla="*/ 432 h 914"/>
                <a:gd name="T46" fmla="*/ 906 w 913"/>
                <a:gd name="T47" fmla="*/ 432 h 914"/>
                <a:gd name="T48" fmla="*/ 906 w 913"/>
                <a:gd name="T49" fmla="*/ 481 h 914"/>
                <a:gd name="T50" fmla="*/ 849 w 913"/>
                <a:gd name="T51" fmla="*/ 555 h 914"/>
                <a:gd name="T52" fmla="*/ 718 w 913"/>
                <a:gd name="T53" fmla="*/ 686 h 914"/>
                <a:gd name="T54" fmla="*/ 652 w 913"/>
                <a:gd name="T55" fmla="*/ 752 h 914"/>
                <a:gd name="T56" fmla="*/ 521 w 913"/>
                <a:gd name="T57" fmla="*/ 882 h 914"/>
                <a:gd name="T58" fmla="*/ 488 w 913"/>
                <a:gd name="T59" fmla="*/ 904 h 914"/>
                <a:gd name="T60" fmla="*/ 480 w 913"/>
                <a:gd name="T61" fmla="*/ 907 h 914"/>
                <a:gd name="T62" fmla="*/ 431 w 913"/>
                <a:gd name="T63" fmla="*/ 907 h 914"/>
                <a:gd name="T64" fmla="*/ 390 w 913"/>
                <a:gd name="T65" fmla="*/ 882 h 914"/>
                <a:gd name="T66" fmla="*/ 324 w 913"/>
                <a:gd name="T67" fmla="*/ 817 h 914"/>
                <a:gd name="T68" fmla="*/ 259 w 913"/>
                <a:gd name="T69" fmla="*/ 752 h 914"/>
                <a:gd name="T70" fmla="*/ 193 w 913"/>
                <a:gd name="T71" fmla="*/ 686 h 914"/>
                <a:gd name="T72" fmla="*/ 128 w 913"/>
                <a:gd name="T73" fmla="*/ 621 h 914"/>
                <a:gd name="T74" fmla="*/ 62 w 913"/>
                <a:gd name="T75" fmla="*/ 555 h 914"/>
                <a:gd name="T76" fmla="*/ 29 w 913"/>
                <a:gd name="T77" fmla="*/ 523 h 914"/>
                <a:gd name="T78" fmla="*/ 5 w 913"/>
                <a:gd name="T79" fmla="*/ 481 h 914"/>
                <a:gd name="T80" fmla="*/ 5 w 913"/>
                <a:gd name="T81" fmla="*/ 432 h 914"/>
                <a:gd name="T82" fmla="*/ 62 w 913"/>
                <a:gd name="T83" fmla="*/ 358 h 914"/>
                <a:gd name="T84" fmla="*/ 193 w 913"/>
                <a:gd name="T85" fmla="*/ 227 h 914"/>
                <a:gd name="T86" fmla="*/ 324 w 913"/>
                <a:gd name="T87" fmla="*/ 96 h 914"/>
                <a:gd name="T88" fmla="*/ 390 w 913"/>
                <a:gd name="T89" fmla="*/ 30 h 914"/>
                <a:gd name="T90" fmla="*/ 431 w 913"/>
                <a:gd name="T91" fmla="*/ 6 h 914"/>
                <a:gd name="T92" fmla="*/ 480 w 913"/>
                <a:gd name="T93" fmla="*/ 6 h 914"/>
                <a:gd name="T94" fmla="*/ 488 w 913"/>
                <a:gd name="T95" fmla="*/ 9 h 914"/>
                <a:gd name="T96" fmla="*/ 521 w 913"/>
                <a:gd name="T97" fmla="*/ 30 h 914"/>
                <a:gd name="T98" fmla="*/ 587 w 913"/>
                <a:gd name="T99" fmla="*/ 96 h 914"/>
                <a:gd name="T100" fmla="*/ 652 w 913"/>
                <a:gd name="T101" fmla="*/ 162 h 914"/>
                <a:gd name="T102" fmla="*/ 718 w 913"/>
                <a:gd name="T103" fmla="*/ 227 h 914"/>
                <a:gd name="T104" fmla="*/ 783 w 913"/>
                <a:gd name="T105" fmla="*/ 293 h 914"/>
                <a:gd name="T106" fmla="*/ 849 w 913"/>
                <a:gd name="T107" fmla="*/ 358 h 914"/>
                <a:gd name="T108" fmla="*/ 882 w 913"/>
                <a:gd name="T109" fmla="*/ 391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3" h="914">
                  <a:moveTo>
                    <a:pt x="775" y="432"/>
                  </a:moveTo>
                  <a:lnTo>
                    <a:pt x="775" y="432"/>
                  </a:lnTo>
                  <a:cubicBezTo>
                    <a:pt x="770" y="415"/>
                    <a:pt x="761" y="402"/>
                    <a:pt x="751" y="391"/>
                  </a:cubicBezTo>
                  <a:lnTo>
                    <a:pt x="718" y="358"/>
                  </a:lnTo>
                  <a:lnTo>
                    <a:pt x="685" y="326"/>
                  </a:lnTo>
                  <a:lnTo>
                    <a:pt x="652" y="293"/>
                  </a:lnTo>
                  <a:lnTo>
                    <a:pt x="554" y="194"/>
                  </a:lnTo>
                  <a:lnTo>
                    <a:pt x="521" y="162"/>
                  </a:lnTo>
                  <a:lnTo>
                    <a:pt x="521" y="162"/>
                  </a:lnTo>
                  <a:cubicBezTo>
                    <a:pt x="512" y="152"/>
                    <a:pt x="501" y="146"/>
                    <a:pt x="488" y="140"/>
                  </a:cubicBezTo>
                  <a:lnTo>
                    <a:pt x="488" y="140"/>
                  </a:lnTo>
                  <a:cubicBezTo>
                    <a:pt x="486" y="139"/>
                    <a:pt x="483" y="138"/>
                    <a:pt x="480" y="137"/>
                  </a:cubicBezTo>
                  <a:lnTo>
                    <a:pt x="480" y="137"/>
                  </a:lnTo>
                  <a:cubicBezTo>
                    <a:pt x="463" y="132"/>
                    <a:pt x="448" y="132"/>
                    <a:pt x="431" y="137"/>
                  </a:cubicBezTo>
                  <a:lnTo>
                    <a:pt x="431" y="137"/>
                  </a:lnTo>
                  <a:cubicBezTo>
                    <a:pt x="415" y="142"/>
                    <a:pt x="401" y="151"/>
                    <a:pt x="390" y="162"/>
                  </a:cubicBezTo>
                  <a:lnTo>
                    <a:pt x="357" y="194"/>
                  </a:lnTo>
                  <a:lnTo>
                    <a:pt x="324" y="227"/>
                  </a:lnTo>
                  <a:lnTo>
                    <a:pt x="292" y="260"/>
                  </a:lnTo>
                  <a:lnTo>
                    <a:pt x="259" y="293"/>
                  </a:lnTo>
                  <a:lnTo>
                    <a:pt x="226" y="326"/>
                  </a:lnTo>
                  <a:lnTo>
                    <a:pt x="193" y="358"/>
                  </a:lnTo>
                  <a:lnTo>
                    <a:pt x="160" y="391"/>
                  </a:lnTo>
                  <a:lnTo>
                    <a:pt x="160" y="391"/>
                  </a:lnTo>
                  <a:cubicBezTo>
                    <a:pt x="150" y="402"/>
                    <a:pt x="142" y="415"/>
                    <a:pt x="136" y="432"/>
                  </a:cubicBezTo>
                  <a:lnTo>
                    <a:pt x="136" y="432"/>
                  </a:lnTo>
                  <a:cubicBezTo>
                    <a:pt x="131" y="449"/>
                    <a:pt x="131" y="465"/>
                    <a:pt x="136" y="481"/>
                  </a:cubicBezTo>
                  <a:lnTo>
                    <a:pt x="136" y="481"/>
                  </a:lnTo>
                  <a:cubicBezTo>
                    <a:pt x="142" y="498"/>
                    <a:pt x="150" y="511"/>
                    <a:pt x="160" y="523"/>
                  </a:cubicBezTo>
                  <a:lnTo>
                    <a:pt x="390" y="752"/>
                  </a:lnTo>
                  <a:lnTo>
                    <a:pt x="390" y="752"/>
                  </a:lnTo>
                  <a:cubicBezTo>
                    <a:pt x="401" y="763"/>
                    <a:pt x="415" y="771"/>
                    <a:pt x="431" y="776"/>
                  </a:cubicBezTo>
                  <a:lnTo>
                    <a:pt x="431" y="776"/>
                  </a:lnTo>
                  <a:cubicBezTo>
                    <a:pt x="448" y="782"/>
                    <a:pt x="463" y="782"/>
                    <a:pt x="480" y="776"/>
                  </a:cubicBezTo>
                  <a:lnTo>
                    <a:pt x="480" y="776"/>
                  </a:lnTo>
                  <a:cubicBezTo>
                    <a:pt x="483" y="776"/>
                    <a:pt x="486" y="775"/>
                    <a:pt x="488" y="773"/>
                  </a:cubicBezTo>
                  <a:lnTo>
                    <a:pt x="488" y="773"/>
                  </a:lnTo>
                  <a:cubicBezTo>
                    <a:pt x="501" y="768"/>
                    <a:pt x="512" y="761"/>
                    <a:pt x="521" y="752"/>
                  </a:cubicBezTo>
                  <a:lnTo>
                    <a:pt x="587" y="686"/>
                  </a:lnTo>
                  <a:lnTo>
                    <a:pt x="620" y="654"/>
                  </a:lnTo>
                  <a:lnTo>
                    <a:pt x="652" y="621"/>
                  </a:lnTo>
                  <a:lnTo>
                    <a:pt x="751" y="523"/>
                  </a:lnTo>
                  <a:lnTo>
                    <a:pt x="751" y="523"/>
                  </a:lnTo>
                  <a:cubicBezTo>
                    <a:pt x="761" y="511"/>
                    <a:pt x="770" y="498"/>
                    <a:pt x="775" y="481"/>
                  </a:cubicBezTo>
                  <a:lnTo>
                    <a:pt x="775" y="481"/>
                  </a:lnTo>
                  <a:cubicBezTo>
                    <a:pt x="781" y="465"/>
                    <a:pt x="781" y="449"/>
                    <a:pt x="775" y="432"/>
                  </a:cubicBezTo>
                  <a:close/>
                  <a:moveTo>
                    <a:pt x="906" y="432"/>
                  </a:moveTo>
                  <a:lnTo>
                    <a:pt x="906" y="432"/>
                  </a:lnTo>
                  <a:cubicBezTo>
                    <a:pt x="912" y="449"/>
                    <a:pt x="912" y="465"/>
                    <a:pt x="906" y="481"/>
                  </a:cubicBezTo>
                  <a:lnTo>
                    <a:pt x="906" y="481"/>
                  </a:lnTo>
                  <a:cubicBezTo>
                    <a:pt x="901" y="498"/>
                    <a:pt x="893" y="511"/>
                    <a:pt x="882" y="523"/>
                  </a:cubicBezTo>
                  <a:lnTo>
                    <a:pt x="849" y="555"/>
                  </a:lnTo>
                  <a:lnTo>
                    <a:pt x="816" y="588"/>
                  </a:lnTo>
                  <a:lnTo>
                    <a:pt x="718" y="686"/>
                  </a:lnTo>
                  <a:lnTo>
                    <a:pt x="685" y="719"/>
                  </a:lnTo>
                  <a:lnTo>
                    <a:pt x="652" y="752"/>
                  </a:lnTo>
                  <a:lnTo>
                    <a:pt x="554" y="850"/>
                  </a:lnTo>
                  <a:lnTo>
                    <a:pt x="521" y="882"/>
                  </a:lnTo>
                  <a:lnTo>
                    <a:pt x="521" y="882"/>
                  </a:lnTo>
                  <a:cubicBezTo>
                    <a:pt x="512" y="892"/>
                    <a:pt x="501" y="899"/>
                    <a:pt x="488" y="904"/>
                  </a:cubicBezTo>
                  <a:lnTo>
                    <a:pt x="488" y="904"/>
                  </a:lnTo>
                  <a:cubicBezTo>
                    <a:pt x="486" y="906"/>
                    <a:pt x="483" y="907"/>
                    <a:pt x="480" y="907"/>
                  </a:cubicBezTo>
                  <a:lnTo>
                    <a:pt x="480" y="907"/>
                  </a:lnTo>
                  <a:cubicBezTo>
                    <a:pt x="463" y="913"/>
                    <a:pt x="448" y="913"/>
                    <a:pt x="431" y="907"/>
                  </a:cubicBezTo>
                  <a:lnTo>
                    <a:pt x="431" y="907"/>
                  </a:lnTo>
                  <a:cubicBezTo>
                    <a:pt x="415" y="902"/>
                    <a:pt x="401" y="894"/>
                    <a:pt x="390" y="882"/>
                  </a:cubicBezTo>
                  <a:lnTo>
                    <a:pt x="357" y="850"/>
                  </a:lnTo>
                  <a:lnTo>
                    <a:pt x="324" y="817"/>
                  </a:lnTo>
                  <a:lnTo>
                    <a:pt x="292" y="785"/>
                  </a:lnTo>
                  <a:lnTo>
                    <a:pt x="259" y="752"/>
                  </a:lnTo>
                  <a:lnTo>
                    <a:pt x="226" y="719"/>
                  </a:lnTo>
                  <a:lnTo>
                    <a:pt x="193" y="686"/>
                  </a:lnTo>
                  <a:lnTo>
                    <a:pt x="160" y="654"/>
                  </a:lnTo>
                  <a:lnTo>
                    <a:pt x="128" y="621"/>
                  </a:lnTo>
                  <a:lnTo>
                    <a:pt x="95" y="588"/>
                  </a:lnTo>
                  <a:lnTo>
                    <a:pt x="62" y="555"/>
                  </a:lnTo>
                  <a:lnTo>
                    <a:pt x="29" y="523"/>
                  </a:lnTo>
                  <a:lnTo>
                    <a:pt x="29" y="523"/>
                  </a:lnTo>
                  <a:cubicBezTo>
                    <a:pt x="18" y="511"/>
                    <a:pt x="11" y="498"/>
                    <a:pt x="5" y="481"/>
                  </a:cubicBezTo>
                  <a:lnTo>
                    <a:pt x="5" y="481"/>
                  </a:lnTo>
                  <a:cubicBezTo>
                    <a:pt x="0" y="465"/>
                    <a:pt x="0" y="449"/>
                    <a:pt x="5" y="432"/>
                  </a:cubicBezTo>
                  <a:lnTo>
                    <a:pt x="5" y="432"/>
                  </a:lnTo>
                  <a:cubicBezTo>
                    <a:pt x="11" y="415"/>
                    <a:pt x="18" y="402"/>
                    <a:pt x="29" y="391"/>
                  </a:cubicBezTo>
                  <a:lnTo>
                    <a:pt x="62" y="358"/>
                  </a:lnTo>
                  <a:lnTo>
                    <a:pt x="160" y="260"/>
                  </a:lnTo>
                  <a:lnTo>
                    <a:pt x="193" y="227"/>
                  </a:lnTo>
                  <a:lnTo>
                    <a:pt x="226" y="194"/>
                  </a:lnTo>
                  <a:lnTo>
                    <a:pt x="324" y="96"/>
                  </a:lnTo>
                  <a:lnTo>
                    <a:pt x="357" y="63"/>
                  </a:lnTo>
                  <a:lnTo>
                    <a:pt x="390" y="30"/>
                  </a:lnTo>
                  <a:lnTo>
                    <a:pt x="390" y="30"/>
                  </a:lnTo>
                  <a:cubicBezTo>
                    <a:pt x="401" y="20"/>
                    <a:pt x="415" y="11"/>
                    <a:pt x="431" y="6"/>
                  </a:cubicBezTo>
                  <a:lnTo>
                    <a:pt x="431" y="6"/>
                  </a:lnTo>
                  <a:cubicBezTo>
                    <a:pt x="448" y="0"/>
                    <a:pt x="463" y="0"/>
                    <a:pt x="480" y="6"/>
                  </a:cubicBezTo>
                  <a:lnTo>
                    <a:pt x="480" y="6"/>
                  </a:lnTo>
                  <a:cubicBezTo>
                    <a:pt x="483" y="7"/>
                    <a:pt x="486" y="8"/>
                    <a:pt x="488" y="9"/>
                  </a:cubicBezTo>
                  <a:lnTo>
                    <a:pt x="488" y="9"/>
                  </a:lnTo>
                  <a:cubicBezTo>
                    <a:pt x="501" y="15"/>
                    <a:pt x="512" y="21"/>
                    <a:pt x="521" y="30"/>
                  </a:cubicBezTo>
                  <a:lnTo>
                    <a:pt x="554" y="63"/>
                  </a:lnTo>
                  <a:lnTo>
                    <a:pt x="587" y="96"/>
                  </a:lnTo>
                  <a:lnTo>
                    <a:pt x="620" y="129"/>
                  </a:lnTo>
                  <a:lnTo>
                    <a:pt x="652" y="162"/>
                  </a:lnTo>
                  <a:lnTo>
                    <a:pt x="685" y="194"/>
                  </a:lnTo>
                  <a:lnTo>
                    <a:pt x="718" y="227"/>
                  </a:lnTo>
                  <a:lnTo>
                    <a:pt x="751" y="260"/>
                  </a:lnTo>
                  <a:lnTo>
                    <a:pt x="783" y="293"/>
                  </a:lnTo>
                  <a:lnTo>
                    <a:pt x="816" y="326"/>
                  </a:lnTo>
                  <a:lnTo>
                    <a:pt x="849" y="358"/>
                  </a:lnTo>
                  <a:lnTo>
                    <a:pt x="882" y="391"/>
                  </a:lnTo>
                  <a:lnTo>
                    <a:pt x="882" y="391"/>
                  </a:lnTo>
                  <a:cubicBezTo>
                    <a:pt x="893" y="402"/>
                    <a:pt x="901" y="415"/>
                    <a:pt x="906" y="4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8" name="Freeform 51">
              <a:extLst>
                <a:ext uri="{FF2B5EF4-FFF2-40B4-BE49-F238E27FC236}">
                  <a16:creationId xmlns="" xmlns:a16="http://schemas.microsoft.com/office/drawing/2014/main" id="{F90E3361-5D56-F142-A143-5D814C4F6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913" y="2284413"/>
              <a:ext cx="247650" cy="284162"/>
            </a:xfrm>
            <a:custGeom>
              <a:avLst/>
              <a:gdLst>
                <a:gd name="T0" fmla="*/ 664 w 689"/>
                <a:gd name="T1" fmla="*/ 778 h 788"/>
                <a:gd name="T2" fmla="*/ 664 w 689"/>
                <a:gd name="T3" fmla="*/ 778 h 788"/>
                <a:gd name="T4" fmla="*/ 688 w 689"/>
                <a:gd name="T5" fmla="*/ 754 h 788"/>
                <a:gd name="T6" fmla="*/ 688 w 689"/>
                <a:gd name="T7" fmla="*/ 754 h 788"/>
                <a:gd name="T8" fmla="*/ 672 w 689"/>
                <a:gd name="T9" fmla="*/ 722 h 788"/>
                <a:gd name="T10" fmla="*/ 639 w 689"/>
                <a:gd name="T11" fmla="*/ 689 h 788"/>
                <a:gd name="T12" fmla="*/ 606 w 689"/>
                <a:gd name="T13" fmla="*/ 656 h 788"/>
                <a:gd name="T14" fmla="*/ 574 w 689"/>
                <a:gd name="T15" fmla="*/ 623 h 788"/>
                <a:gd name="T16" fmla="*/ 540 w 689"/>
                <a:gd name="T17" fmla="*/ 591 h 788"/>
                <a:gd name="T18" fmla="*/ 508 w 689"/>
                <a:gd name="T19" fmla="*/ 558 h 788"/>
                <a:gd name="T20" fmla="*/ 475 w 689"/>
                <a:gd name="T21" fmla="*/ 525 h 788"/>
                <a:gd name="T22" fmla="*/ 442 w 689"/>
                <a:gd name="T23" fmla="*/ 492 h 788"/>
                <a:gd name="T24" fmla="*/ 409 w 689"/>
                <a:gd name="T25" fmla="*/ 460 h 788"/>
                <a:gd name="T26" fmla="*/ 409 w 689"/>
                <a:gd name="T27" fmla="*/ 460 h 788"/>
                <a:gd name="T28" fmla="*/ 384 w 689"/>
                <a:gd name="T29" fmla="*/ 418 h 788"/>
                <a:gd name="T30" fmla="*/ 384 w 689"/>
                <a:gd name="T31" fmla="*/ 418 h 788"/>
                <a:gd name="T32" fmla="*/ 384 w 689"/>
                <a:gd name="T33" fmla="*/ 369 h 788"/>
                <a:gd name="T34" fmla="*/ 384 w 689"/>
                <a:gd name="T35" fmla="*/ 369 h 788"/>
                <a:gd name="T36" fmla="*/ 409 w 689"/>
                <a:gd name="T37" fmla="*/ 328 h 788"/>
                <a:gd name="T38" fmla="*/ 672 w 689"/>
                <a:gd name="T39" fmla="*/ 66 h 788"/>
                <a:gd name="T40" fmla="*/ 672 w 689"/>
                <a:gd name="T41" fmla="*/ 66 h 788"/>
                <a:gd name="T42" fmla="*/ 688 w 689"/>
                <a:gd name="T43" fmla="*/ 33 h 788"/>
                <a:gd name="T44" fmla="*/ 688 w 689"/>
                <a:gd name="T45" fmla="*/ 33 h 788"/>
                <a:gd name="T46" fmla="*/ 664 w 689"/>
                <a:gd name="T47" fmla="*/ 8 h 788"/>
                <a:gd name="T48" fmla="*/ 664 w 689"/>
                <a:gd name="T49" fmla="*/ 8 h 788"/>
                <a:gd name="T50" fmla="*/ 606 w 689"/>
                <a:gd name="T51" fmla="*/ 0 h 788"/>
                <a:gd name="T52" fmla="*/ 81 w 689"/>
                <a:gd name="T53" fmla="*/ 0 h 788"/>
                <a:gd name="T54" fmla="*/ 81 w 689"/>
                <a:gd name="T55" fmla="*/ 0 h 788"/>
                <a:gd name="T56" fmla="*/ 24 w 689"/>
                <a:gd name="T57" fmla="*/ 8 h 788"/>
                <a:gd name="T58" fmla="*/ 24 w 689"/>
                <a:gd name="T59" fmla="*/ 8 h 788"/>
                <a:gd name="T60" fmla="*/ 0 w 689"/>
                <a:gd name="T61" fmla="*/ 33 h 788"/>
                <a:gd name="T62" fmla="*/ 0 w 689"/>
                <a:gd name="T63" fmla="*/ 33 h 788"/>
                <a:gd name="T64" fmla="*/ 16 w 689"/>
                <a:gd name="T65" fmla="*/ 66 h 788"/>
                <a:gd name="T66" fmla="*/ 49 w 689"/>
                <a:gd name="T67" fmla="*/ 99 h 788"/>
                <a:gd name="T68" fmla="*/ 81 w 689"/>
                <a:gd name="T69" fmla="*/ 131 h 788"/>
                <a:gd name="T70" fmla="*/ 114 w 689"/>
                <a:gd name="T71" fmla="*/ 164 h 788"/>
                <a:gd name="T72" fmla="*/ 147 w 689"/>
                <a:gd name="T73" fmla="*/ 197 h 788"/>
                <a:gd name="T74" fmla="*/ 180 w 689"/>
                <a:gd name="T75" fmla="*/ 230 h 788"/>
                <a:gd name="T76" fmla="*/ 212 w 689"/>
                <a:gd name="T77" fmla="*/ 263 h 788"/>
                <a:gd name="T78" fmla="*/ 245 w 689"/>
                <a:gd name="T79" fmla="*/ 296 h 788"/>
                <a:gd name="T80" fmla="*/ 278 w 689"/>
                <a:gd name="T81" fmla="*/ 328 h 788"/>
                <a:gd name="T82" fmla="*/ 278 w 689"/>
                <a:gd name="T83" fmla="*/ 328 h 788"/>
                <a:gd name="T84" fmla="*/ 303 w 689"/>
                <a:gd name="T85" fmla="*/ 369 h 788"/>
                <a:gd name="T86" fmla="*/ 303 w 689"/>
                <a:gd name="T87" fmla="*/ 369 h 788"/>
                <a:gd name="T88" fmla="*/ 303 w 689"/>
                <a:gd name="T89" fmla="*/ 418 h 788"/>
                <a:gd name="T90" fmla="*/ 303 w 689"/>
                <a:gd name="T91" fmla="*/ 418 h 788"/>
                <a:gd name="T92" fmla="*/ 278 w 689"/>
                <a:gd name="T93" fmla="*/ 460 h 788"/>
                <a:gd name="T94" fmla="*/ 16 w 689"/>
                <a:gd name="T95" fmla="*/ 722 h 788"/>
                <a:gd name="T96" fmla="*/ 16 w 689"/>
                <a:gd name="T97" fmla="*/ 722 h 788"/>
                <a:gd name="T98" fmla="*/ 0 w 689"/>
                <a:gd name="T99" fmla="*/ 754 h 788"/>
                <a:gd name="T100" fmla="*/ 0 w 689"/>
                <a:gd name="T101" fmla="*/ 754 h 788"/>
                <a:gd name="T102" fmla="*/ 24 w 689"/>
                <a:gd name="T103" fmla="*/ 778 h 788"/>
                <a:gd name="T104" fmla="*/ 24 w 689"/>
                <a:gd name="T105" fmla="*/ 778 h 788"/>
                <a:gd name="T106" fmla="*/ 81 w 689"/>
                <a:gd name="T107" fmla="*/ 787 h 788"/>
                <a:gd name="T108" fmla="*/ 606 w 689"/>
                <a:gd name="T109" fmla="*/ 787 h 788"/>
                <a:gd name="T110" fmla="*/ 606 w 689"/>
                <a:gd name="T111" fmla="*/ 787 h 788"/>
                <a:gd name="T112" fmla="*/ 664 w 689"/>
                <a:gd name="T113" fmla="*/ 77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788">
                  <a:moveTo>
                    <a:pt x="664" y="778"/>
                  </a:moveTo>
                  <a:lnTo>
                    <a:pt x="664" y="778"/>
                  </a:lnTo>
                  <a:cubicBezTo>
                    <a:pt x="679" y="773"/>
                    <a:pt x="688" y="765"/>
                    <a:pt x="688" y="754"/>
                  </a:cubicBezTo>
                  <a:lnTo>
                    <a:pt x="688" y="754"/>
                  </a:lnTo>
                  <a:cubicBezTo>
                    <a:pt x="688" y="743"/>
                    <a:pt x="682" y="732"/>
                    <a:pt x="672" y="722"/>
                  </a:cubicBezTo>
                  <a:lnTo>
                    <a:pt x="639" y="689"/>
                  </a:lnTo>
                  <a:lnTo>
                    <a:pt x="606" y="656"/>
                  </a:lnTo>
                  <a:lnTo>
                    <a:pt x="574" y="623"/>
                  </a:lnTo>
                  <a:lnTo>
                    <a:pt x="540" y="591"/>
                  </a:lnTo>
                  <a:lnTo>
                    <a:pt x="508" y="558"/>
                  </a:lnTo>
                  <a:lnTo>
                    <a:pt x="475" y="525"/>
                  </a:lnTo>
                  <a:lnTo>
                    <a:pt x="442" y="492"/>
                  </a:lnTo>
                  <a:lnTo>
                    <a:pt x="409" y="460"/>
                  </a:lnTo>
                  <a:lnTo>
                    <a:pt x="409" y="460"/>
                  </a:lnTo>
                  <a:cubicBezTo>
                    <a:pt x="398" y="448"/>
                    <a:pt x="390" y="435"/>
                    <a:pt x="384" y="418"/>
                  </a:cubicBezTo>
                  <a:lnTo>
                    <a:pt x="384" y="418"/>
                  </a:lnTo>
                  <a:cubicBezTo>
                    <a:pt x="379" y="402"/>
                    <a:pt x="379" y="386"/>
                    <a:pt x="384" y="369"/>
                  </a:cubicBezTo>
                  <a:lnTo>
                    <a:pt x="384" y="369"/>
                  </a:lnTo>
                  <a:cubicBezTo>
                    <a:pt x="390" y="352"/>
                    <a:pt x="398" y="339"/>
                    <a:pt x="409" y="328"/>
                  </a:cubicBezTo>
                  <a:lnTo>
                    <a:pt x="672" y="66"/>
                  </a:lnTo>
                  <a:lnTo>
                    <a:pt x="672" y="66"/>
                  </a:lnTo>
                  <a:cubicBezTo>
                    <a:pt x="682" y="55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3"/>
                    <a:pt x="679" y="14"/>
                    <a:pt x="664" y="8"/>
                  </a:cubicBezTo>
                  <a:lnTo>
                    <a:pt x="664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9" y="99"/>
                  </a:lnTo>
                  <a:lnTo>
                    <a:pt x="81" y="131"/>
                  </a:lnTo>
                  <a:lnTo>
                    <a:pt x="114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2" y="263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278" y="328"/>
                  </a:lnTo>
                  <a:cubicBezTo>
                    <a:pt x="289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8" y="386"/>
                    <a:pt x="308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89" y="448"/>
                    <a:pt x="278" y="460"/>
                  </a:cubicBezTo>
                  <a:lnTo>
                    <a:pt x="16" y="722"/>
                  </a:lnTo>
                  <a:lnTo>
                    <a:pt x="16" y="722"/>
                  </a:lnTo>
                  <a:cubicBezTo>
                    <a:pt x="5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8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1" y="787"/>
                  </a:cubicBezTo>
                  <a:lnTo>
                    <a:pt x="606" y="787"/>
                  </a:lnTo>
                  <a:lnTo>
                    <a:pt x="606" y="787"/>
                  </a:lnTo>
                  <a:cubicBezTo>
                    <a:pt x="628" y="787"/>
                    <a:pt x="647" y="784"/>
                    <a:pt x="664" y="7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9" name="Freeform 52">
              <a:extLst>
                <a:ext uri="{FF2B5EF4-FFF2-40B4-BE49-F238E27FC236}">
                  <a16:creationId xmlns="" xmlns:a16="http://schemas.microsoft.com/office/drawing/2014/main" id="{1164F6DD-60E5-3A4D-B16D-3793BA759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038" y="2284413"/>
              <a:ext cx="247650" cy="284162"/>
            </a:xfrm>
            <a:custGeom>
              <a:avLst/>
              <a:gdLst>
                <a:gd name="T0" fmla="*/ 443 w 690"/>
                <a:gd name="T1" fmla="*/ 295 h 788"/>
                <a:gd name="T2" fmla="*/ 508 w 690"/>
                <a:gd name="T3" fmla="*/ 230 h 788"/>
                <a:gd name="T4" fmla="*/ 574 w 690"/>
                <a:gd name="T5" fmla="*/ 164 h 788"/>
                <a:gd name="T6" fmla="*/ 640 w 690"/>
                <a:gd name="T7" fmla="*/ 99 h 788"/>
                <a:gd name="T8" fmla="*/ 672 w 690"/>
                <a:gd name="T9" fmla="*/ 66 h 788"/>
                <a:gd name="T10" fmla="*/ 689 w 690"/>
                <a:gd name="T11" fmla="*/ 33 h 788"/>
                <a:gd name="T12" fmla="*/ 664 w 690"/>
                <a:gd name="T13" fmla="*/ 8 h 788"/>
                <a:gd name="T14" fmla="*/ 82 w 690"/>
                <a:gd name="T15" fmla="*/ 0 h 788"/>
                <a:gd name="T16" fmla="*/ 24 w 690"/>
                <a:gd name="T17" fmla="*/ 8 h 788"/>
                <a:gd name="T18" fmla="*/ 0 w 690"/>
                <a:gd name="T19" fmla="*/ 33 h 788"/>
                <a:gd name="T20" fmla="*/ 16 w 690"/>
                <a:gd name="T21" fmla="*/ 66 h 788"/>
                <a:gd name="T22" fmla="*/ 115 w 690"/>
                <a:gd name="T23" fmla="*/ 164 h 788"/>
                <a:gd name="T24" fmla="*/ 246 w 690"/>
                <a:gd name="T25" fmla="*/ 295 h 788"/>
                <a:gd name="T26" fmla="*/ 279 w 690"/>
                <a:gd name="T27" fmla="*/ 328 h 788"/>
                <a:gd name="T28" fmla="*/ 303 w 690"/>
                <a:gd name="T29" fmla="*/ 369 h 788"/>
                <a:gd name="T30" fmla="*/ 303 w 690"/>
                <a:gd name="T31" fmla="*/ 418 h 788"/>
                <a:gd name="T32" fmla="*/ 246 w 690"/>
                <a:gd name="T33" fmla="*/ 492 h 788"/>
                <a:gd name="T34" fmla="*/ 180 w 690"/>
                <a:gd name="T35" fmla="*/ 558 h 788"/>
                <a:gd name="T36" fmla="*/ 115 w 690"/>
                <a:gd name="T37" fmla="*/ 623 h 788"/>
                <a:gd name="T38" fmla="*/ 49 w 690"/>
                <a:gd name="T39" fmla="*/ 689 h 788"/>
                <a:gd name="T40" fmla="*/ 16 w 690"/>
                <a:gd name="T41" fmla="*/ 722 h 788"/>
                <a:gd name="T42" fmla="*/ 0 w 690"/>
                <a:gd name="T43" fmla="*/ 754 h 788"/>
                <a:gd name="T44" fmla="*/ 24 w 690"/>
                <a:gd name="T45" fmla="*/ 778 h 788"/>
                <a:gd name="T46" fmla="*/ 607 w 690"/>
                <a:gd name="T47" fmla="*/ 787 h 788"/>
                <a:gd name="T48" fmla="*/ 664 w 690"/>
                <a:gd name="T49" fmla="*/ 778 h 788"/>
                <a:gd name="T50" fmla="*/ 689 w 690"/>
                <a:gd name="T51" fmla="*/ 754 h 788"/>
                <a:gd name="T52" fmla="*/ 672 w 690"/>
                <a:gd name="T53" fmla="*/ 722 h 788"/>
                <a:gd name="T54" fmla="*/ 607 w 690"/>
                <a:gd name="T55" fmla="*/ 656 h 788"/>
                <a:gd name="T56" fmla="*/ 476 w 690"/>
                <a:gd name="T57" fmla="*/ 525 h 788"/>
                <a:gd name="T58" fmla="*/ 410 w 690"/>
                <a:gd name="T59" fmla="*/ 460 h 788"/>
                <a:gd name="T60" fmla="*/ 385 w 690"/>
                <a:gd name="T61" fmla="*/ 418 h 788"/>
                <a:gd name="T62" fmla="*/ 385 w 690"/>
                <a:gd name="T63" fmla="*/ 369 h 788"/>
                <a:gd name="T64" fmla="*/ 410 w 690"/>
                <a:gd name="T65" fmla="*/ 32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788">
                  <a:moveTo>
                    <a:pt x="410" y="328"/>
                  </a:moveTo>
                  <a:lnTo>
                    <a:pt x="443" y="295"/>
                  </a:lnTo>
                  <a:lnTo>
                    <a:pt x="476" y="263"/>
                  </a:lnTo>
                  <a:lnTo>
                    <a:pt x="508" y="230"/>
                  </a:lnTo>
                  <a:lnTo>
                    <a:pt x="541" y="197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40" y="99"/>
                  </a:lnTo>
                  <a:lnTo>
                    <a:pt x="672" y="66"/>
                  </a:lnTo>
                  <a:lnTo>
                    <a:pt x="672" y="66"/>
                  </a:lnTo>
                  <a:cubicBezTo>
                    <a:pt x="683" y="55"/>
                    <a:pt x="689" y="44"/>
                    <a:pt x="689" y="33"/>
                  </a:cubicBezTo>
                  <a:lnTo>
                    <a:pt x="689" y="33"/>
                  </a:lnTo>
                  <a:cubicBezTo>
                    <a:pt x="689" y="23"/>
                    <a:pt x="681" y="14"/>
                    <a:pt x="664" y="8"/>
                  </a:cubicBezTo>
                  <a:lnTo>
                    <a:pt x="664" y="8"/>
                  </a:lnTo>
                  <a:cubicBezTo>
                    <a:pt x="648" y="3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9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6" y="55"/>
                    <a:pt x="16" y="66"/>
                  </a:cubicBezTo>
                  <a:lnTo>
                    <a:pt x="82" y="131"/>
                  </a:lnTo>
                  <a:lnTo>
                    <a:pt x="115" y="164"/>
                  </a:lnTo>
                  <a:lnTo>
                    <a:pt x="148" y="197"/>
                  </a:lnTo>
                  <a:lnTo>
                    <a:pt x="246" y="295"/>
                  </a:lnTo>
                  <a:lnTo>
                    <a:pt x="279" y="328"/>
                  </a:lnTo>
                  <a:lnTo>
                    <a:pt x="279" y="328"/>
                  </a:lnTo>
                  <a:cubicBezTo>
                    <a:pt x="290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9" y="386"/>
                    <a:pt x="309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90" y="448"/>
                    <a:pt x="279" y="460"/>
                  </a:cubicBezTo>
                  <a:lnTo>
                    <a:pt x="246" y="492"/>
                  </a:lnTo>
                  <a:lnTo>
                    <a:pt x="213" y="525"/>
                  </a:lnTo>
                  <a:lnTo>
                    <a:pt x="180" y="558"/>
                  </a:lnTo>
                  <a:lnTo>
                    <a:pt x="148" y="591"/>
                  </a:lnTo>
                  <a:lnTo>
                    <a:pt x="115" y="623"/>
                  </a:lnTo>
                  <a:lnTo>
                    <a:pt x="82" y="656"/>
                  </a:lnTo>
                  <a:lnTo>
                    <a:pt x="49" y="689"/>
                  </a:lnTo>
                  <a:lnTo>
                    <a:pt x="16" y="722"/>
                  </a:lnTo>
                  <a:lnTo>
                    <a:pt x="16" y="722"/>
                  </a:lnTo>
                  <a:cubicBezTo>
                    <a:pt x="6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9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2" y="787"/>
                  </a:cubicBezTo>
                  <a:lnTo>
                    <a:pt x="607" y="787"/>
                  </a:lnTo>
                  <a:lnTo>
                    <a:pt x="607" y="787"/>
                  </a:lnTo>
                  <a:cubicBezTo>
                    <a:pt x="628" y="787"/>
                    <a:pt x="648" y="784"/>
                    <a:pt x="664" y="778"/>
                  </a:cubicBezTo>
                  <a:lnTo>
                    <a:pt x="664" y="778"/>
                  </a:lnTo>
                  <a:cubicBezTo>
                    <a:pt x="681" y="773"/>
                    <a:pt x="689" y="765"/>
                    <a:pt x="689" y="754"/>
                  </a:cubicBezTo>
                  <a:lnTo>
                    <a:pt x="689" y="754"/>
                  </a:lnTo>
                  <a:cubicBezTo>
                    <a:pt x="689" y="743"/>
                    <a:pt x="683" y="732"/>
                    <a:pt x="672" y="722"/>
                  </a:cubicBezTo>
                  <a:lnTo>
                    <a:pt x="640" y="689"/>
                  </a:lnTo>
                  <a:lnTo>
                    <a:pt x="607" y="656"/>
                  </a:lnTo>
                  <a:lnTo>
                    <a:pt x="574" y="623"/>
                  </a:lnTo>
                  <a:lnTo>
                    <a:pt x="476" y="525"/>
                  </a:lnTo>
                  <a:lnTo>
                    <a:pt x="443" y="492"/>
                  </a:lnTo>
                  <a:lnTo>
                    <a:pt x="410" y="460"/>
                  </a:lnTo>
                  <a:lnTo>
                    <a:pt x="410" y="460"/>
                  </a:lnTo>
                  <a:cubicBezTo>
                    <a:pt x="399" y="448"/>
                    <a:pt x="390" y="435"/>
                    <a:pt x="385" y="418"/>
                  </a:cubicBezTo>
                  <a:lnTo>
                    <a:pt x="385" y="418"/>
                  </a:lnTo>
                  <a:cubicBezTo>
                    <a:pt x="380" y="402"/>
                    <a:pt x="380" y="386"/>
                    <a:pt x="385" y="369"/>
                  </a:cubicBezTo>
                  <a:lnTo>
                    <a:pt x="385" y="369"/>
                  </a:lnTo>
                  <a:cubicBezTo>
                    <a:pt x="390" y="352"/>
                    <a:pt x="399" y="339"/>
                    <a:pt x="410" y="32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0" name="Freeform 53">
              <a:extLst>
                <a:ext uri="{FF2B5EF4-FFF2-40B4-BE49-F238E27FC236}">
                  <a16:creationId xmlns="" xmlns:a16="http://schemas.microsoft.com/office/drawing/2014/main" id="{A3EEFBCB-7C41-7740-B763-C4FE0A81F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638" y="2332038"/>
              <a:ext cx="187325" cy="187325"/>
            </a:xfrm>
            <a:custGeom>
              <a:avLst/>
              <a:gdLst>
                <a:gd name="T0" fmla="*/ 383 w 520"/>
                <a:gd name="T1" fmla="*/ 235 h 520"/>
                <a:gd name="T2" fmla="*/ 325 w 520"/>
                <a:gd name="T3" fmla="*/ 161 h 520"/>
                <a:gd name="T4" fmla="*/ 292 w 520"/>
                <a:gd name="T5" fmla="*/ 140 h 520"/>
                <a:gd name="T6" fmla="*/ 284 w 520"/>
                <a:gd name="T7" fmla="*/ 136 h 520"/>
                <a:gd name="T8" fmla="*/ 235 w 520"/>
                <a:gd name="T9" fmla="*/ 136 h 520"/>
                <a:gd name="T10" fmla="*/ 194 w 520"/>
                <a:gd name="T11" fmla="*/ 161 h 520"/>
                <a:gd name="T12" fmla="*/ 161 w 520"/>
                <a:gd name="T13" fmla="*/ 194 h 520"/>
                <a:gd name="T14" fmla="*/ 137 w 520"/>
                <a:gd name="T15" fmla="*/ 235 h 520"/>
                <a:gd name="T16" fmla="*/ 137 w 520"/>
                <a:gd name="T17" fmla="*/ 284 h 520"/>
                <a:gd name="T18" fmla="*/ 194 w 520"/>
                <a:gd name="T19" fmla="*/ 358 h 520"/>
                <a:gd name="T20" fmla="*/ 235 w 520"/>
                <a:gd name="T21" fmla="*/ 382 h 520"/>
                <a:gd name="T22" fmla="*/ 284 w 520"/>
                <a:gd name="T23" fmla="*/ 382 h 520"/>
                <a:gd name="T24" fmla="*/ 292 w 520"/>
                <a:gd name="T25" fmla="*/ 379 h 520"/>
                <a:gd name="T26" fmla="*/ 325 w 520"/>
                <a:gd name="T27" fmla="*/ 358 h 520"/>
                <a:gd name="T28" fmla="*/ 358 w 520"/>
                <a:gd name="T29" fmla="*/ 326 h 520"/>
                <a:gd name="T30" fmla="*/ 383 w 520"/>
                <a:gd name="T31" fmla="*/ 284 h 520"/>
                <a:gd name="T32" fmla="*/ 514 w 520"/>
                <a:gd name="T33" fmla="*/ 235 h 520"/>
                <a:gd name="T34" fmla="*/ 514 w 520"/>
                <a:gd name="T35" fmla="*/ 284 h 520"/>
                <a:gd name="T36" fmla="*/ 489 w 520"/>
                <a:gd name="T37" fmla="*/ 326 h 520"/>
                <a:gd name="T38" fmla="*/ 424 w 520"/>
                <a:gd name="T39" fmla="*/ 391 h 520"/>
                <a:gd name="T40" fmla="*/ 358 w 520"/>
                <a:gd name="T41" fmla="*/ 457 h 520"/>
                <a:gd name="T42" fmla="*/ 325 w 520"/>
                <a:gd name="T43" fmla="*/ 489 h 520"/>
                <a:gd name="T44" fmla="*/ 292 w 520"/>
                <a:gd name="T45" fmla="*/ 510 h 520"/>
                <a:gd name="T46" fmla="*/ 284 w 520"/>
                <a:gd name="T47" fmla="*/ 514 h 520"/>
                <a:gd name="T48" fmla="*/ 235 w 520"/>
                <a:gd name="T49" fmla="*/ 514 h 520"/>
                <a:gd name="T50" fmla="*/ 161 w 520"/>
                <a:gd name="T51" fmla="*/ 457 h 520"/>
                <a:gd name="T52" fmla="*/ 30 w 520"/>
                <a:gd name="T53" fmla="*/ 326 h 520"/>
                <a:gd name="T54" fmla="*/ 6 w 520"/>
                <a:gd name="T55" fmla="*/ 284 h 520"/>
                <a:gd name="T56" fmla="*/ 6 w 520"/>
                <a:gd name="T57" fmla="*/ 235 h 520"/>
                <a:gd name="T58" fmla="*/ 30 w 520"/>
                <a:gd name="T59" fmla="*/ 194 h 520"/>
                <a:gd name="T60" fmla="*/ 96 w 520"/>
                <a:gd name="T61" fmla="*/ 129 h 520"/>
                <a:gd name="T62" fmla="*/ 194 w 520"/>
                <a:gd name="T63" fmla="*/ 30 h 520"/>
                <a:gd name="T64" fmla="*/ 235 w 520"/>
                <a:gd name="T65" fmla="*/ 6 h 520"/>
                <a:gd name="T66" fmla="*/ 284 w 520"/>
                <a:gd name="T67" fmla="*/ 6 h 520"/>
                <a:gd name="T68" fmla="*/ 292 w 520"/>
                <a:gd name="T69" fmla="*/ 9 h 520"/>
                <a:gd name="T70" fmla="*/ 325 w 520"/>
                <a:gd name="T71" fmla="*/ 30 h 520"/>
                <a:gd name="T72" fmla="*/ 489 w 520"/>
                <a:gd name="T73" fmla="*/ 1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0" h="520">
                  <a:moveTo>
                    <a:pt x="383" y="235"/>
                  </a:moveTo>
                  <a:lnTo>
                    <a:pt x="383" y="235"/>
                  </a:lnTo>
                  <a:cubicBezTo>
                    <a:pt x="377" y="218"/>
                    <a:pt x="369" y="205"/>
                    <a:pt x="358" y="194"/>
                  </a:cubicBezTo>
                  <a:lnTo>
                    <a:pt x="325" y="161"/>
                  </a:lnTo>
                  <a:lnTo>
                    <a:pt x="325" y="161"/>
                  </a:lnTo>
                  <a:cubicBezTo>
                    <a:pt x="316" y="152"/>
                    <a:pt x="305" y="145"/>
                    <a:pt x="292" y="140"/>
                  </a:cubicBezTo>
                  <a:lnTo>
                    <a:pt x="292" y="140"/>
                  </a:lnTo>
                  <a:cubicBezTo>
                    <a:pt x="290" y="139"/>
                    <a:pt x="287" y="137"/>
                    <a:pt x="284" y="136"/>
                  </a:cubicBezTo>
                  <a:lnTo>
                    <a:pt x="284" y="136"/>
                  </a:lnTo>
                  <a:cubicBezTo>
                    <a:pt x="267" y="131"/>
                    <a:pt x="252" y="131"/>
                    <a:pt x="235" y="136"/>
                  </a:cubicBezTo>
                  <a:lnTo>
                    <a:pt x="235" y="136"/>
                  </a:lnTo>
                  <a:cubicBezTo>
                    <a:pt x="219" y="142"/>
                    <a:pt x="205" y="151"/>
                    <a:pt x="194" y="161"/>
                  </a:cubicBezTo>
                  <a:lnTo>
                    <a:pt x="161" y="194"/>
                  </a:lnTo>
                  <a:lnTo>
                    <a:pt x="161" y="194"/>
                  </a:lnTo>
                  <a:cubicBezTo>
                    <a:pt x="150" y="205"/>
                    <a:pt x="142" y="218"/>
                    <a:pt x="137" y="235"/>
                  </a:cubicBezTo>
                  <a:lnTo>
                    <a:pt x="137" y="235"/>
                  </a:lnTo>
                  <a:cubicBezTo>
                    <a:pt x="131" y="252"/>
                    <a:pt x="131" y="268"/>
                    <a:pt x="137" y="284"/>
                  </a:cubicBezTo>
                  <a:lnTo>
                    <a:pt x="137" y="284"/>
                  </a:lnTo>
                  <a:cubicBezTo>
                    <a:pt x="142" y="301"/>
                    <a:pt x="150" y="314"/>
                    <a:pt x="161" y="326"/>
                  </a:cubicBezTo>
                  <a:lnTo>
                    <a:pt x="194" y="358"/>
                  </a:lnTo>
                  <a:lnTo>
                    <a:pt x="194" y="358"/>
                  </a:lnTo>
                  <a:cubicBezTo>
                    <a:pt x="205" y="369"/>
                    <a:pt x="219" y="377"/>
                    <a:pt x="235" y="382"/>
                  </a:cubicBezTo>
                  <a:lnTo>
                    <a:pt x="235" y="382"/>
                  </a:lnTo>
                  <a:cubicBezTo>
                    <a:pt x="252" y="388"/>
                    <a:pt x="267" y="388"/>
                    <a:pt x="284" y="382"/>
                  </a:cubicBezTo>
                  <a:lnTo>
                    <a:pt x="284" y="382"/>
                  </a:lnTo>
                  <a:cubicBezTo>
                    <a:pt x="287" y="381"/>
                    <a:pt x="290" y="381"/>
                    <a:pt x="292" y="379"/>
                  </a:cubicBezTo>
                  <a:lnTo>
                    <a:pt x="292" y="379"/>
                  </a:lnTo>
                  <a:cubicBezTo>
                    <a:pt x="305" y="374"/>
                    <a:pt x="316" y="367"/>
                    <a:pt x="325" y="358"/>
                  </a:cubicBezTo>
                  <a:lnTo>
                    <a:pt x="358" y="326"/>
                  </a:lnTo>
                  <a:lnTo>
                    <a:pt x="358" y="326"/>
                  </a:lnTo>
                  <a:cubicBezTo>
                    <a:pt x="369" y="314"/>
                    <a:pt x="377" y="301"/>
                    <a:pt x="383" y="284"/>
                  </a:cubicBezTo>
                  <a:lnTo>
                    <a:pt x="383" y="284"/>
                  </a:lnTo>
                  <a:cubicBezTo>
                    <a:pt x="388" y="268"/>
                    <a:pt x="388" y="252"/>
                    <a:pt x="383" y="235"/>
                  </a:cubicBezTo>
                  <a:close/>
                  <a:moveTo>
                    <a:pt x="514" y="235"/>
                  </a:moveTo>
                  <a:lnTo>
                    <a:pt x="514" y="235"/>
                  </a:lnTo>
                  <a:cubicBezTo>
                    <a:pt x="519" y="252"/>
                    <a:pt x="519" y="268"/>
                    <a:pt x="514" y="284"/>
                  </a:cubicBezTo>
                  <a:lnTo>
                    <a:pt x="514" y="284"/>
                  </a:lnTo>
                  <a:cubicBezTo>
                    <a:pt x="508" y="301"/>
                    <a:pt x="500" y="314"/>
                    <a:pt x="489" y="326"/>
                  </a:cubicBezTo>
                  <a:lnTo>
                    <a:pt x="456" y="358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7"/>
                  </a:lnTo>
                  <a:lnTo>
                    <a:pt x="325" y="489"/>
                  </a:lnTo>
                  <a:lnTo>
                    <a:pt x="325" y="489"/>
                  </a:lnTo>
                  <a:cubicBezTo>
                    <a:pt x="316" y="498"/>
                    <a:pt x="305" y="505"/>
                    <a:pt x="292" y="510"/>
                  </a:cubicBezTo>
                  <a:lnTo>
                    <a:pt x="292" y="510"/>
                  </a:lnTo>
                  <a:cubicBezTo>
                    <a:pt x="290" y="512"/>
                    <a:pt x="287" y="513"/>
                    <a:pt x="284" y="514"/>
                  </a:cubicBezTo>
                  <a:lnTo>
                    <a:pt x="284" y="514"/>
                  </a:lnTo>
                  <a:cubicBezTo>
                    <a:pt x="267" y="519"/>
                    <a:pt x="252" y="519"/>
                    <a:pt x="235" y="514"/>
                  </a:cubicBezTo>
                  <a:lnTo>
                    <a:pt x="235" y="514"/>
                  </a:lnTo>
                  <a:cubicBezTo>
                    <a:pt x="219" y="508"/>
                    <a:pt x="205" y="500"/>
                    <a:pt x="194" y="489"/>
                  </a:cubicBezTo>
                  <a:lnTo>
                    <a:pt x="161" y="457"/>
                  </a:lnTo>
                  <a:lnTo>
                    <a:pt x="128" y="424"/>
                  </a:lnTo>
                  <a:lnTo>
                    <a:pt x="30" y="326"/>
                  </a:lnTo>
                  <a:lnTo>
                    <a:pt x="30" y="326"/>
                  </a:lnTo>
                  <a:cubicBezTo>
                    <a:pt x="19" y="314"/>
                    <a:pt x="11" y="301"/>
                    <a:pt x="6" y="284"/>
                  </a:cubicBezTo>
                  <a:lnTo>
                    <a:pt x="6" y="284"/>
                  </a:lnTo>
                  <a:cubicBezTo>
                    <a:pt x="0" y="268"/>
                    <a:pt x="0" y="252"/>
                    <a:pt x="6" y="235"/>
                  </a:cubicBezTo>
                  <a:lnTo>
                    <a:pt x="6" y="235"/>
                  </a:lnTo>
                  <a:cubicBezTo>
                    <a:pt x="11" y="218"/>
                    <a:pt x="19" y="205"/>
                    <a:pt x="30" y="194"/>
                  </a:cubicBezTo>
                  <a:lnTo>
                    <a:pt x="63" y="161"/>
                  </a:lnTo>
                  <a:lnTo>
                    <a:pt x="96" y="129"/>
                  </a:lnTo>
                  <a:lnTo>
                    <a:pt x="128" y="96"/>
                  </a:lnTo>
                  <a:lnTo>
                    <a:pt x="194" y="30"/>
                  </a:lnTo>
                  <a:lnTo>
                    <a:pt x="194" y="30"/>
                  </a:lnTo>
                  <a:cubicBezTo>
                    <a:pt x="205" y="20"/>
                    <a:pt x="219" y="11"/>
                    <a:pt x="235" y="6"/>
                  </a:cubicBezTo>
                  <a:lnTo>
                    <a:pt x="235" y="6"/>
                  </a:lnTo>
                  <a:cubicBezTo>
                    <a:pt x="252" y="0"/>
                    <a:pt x="267" y="0"/>
                    <a:pt x="284" y="6"/>
                  </a:cubicBezTo>
                  <a:lnTo>
                    <a:pt x="284" y="6"/>
                  </a:lnTo>
                  <a:cubicBezTo>
                    <a:pt x="287" y="7"/>
                    <a:pt x="290" y="8"/>
                    <a:pt x="292" y="9"/>
                  </a:cubicBezTo>
                  <a:lnTo>
                    <a:pt x="292" y="9"/>
                  </a:lnTo>
                  <a:cubicBezTo>
                    <a:pt x="305" y="14"/>
                    <a:pt x="316" y="21"/>
                    <a:pt x="325" y="30"/>
                  </a:cubicBezTo>
                  <a:lnTo>
                    <a:pt x="489" y="194"/>
                  </a:lnTo>
                  <a:lnTo>
                    <a:pt x="489" y="194"/>
                  </a:lnTo>
                  <a:cubicBezTo>
                    <a:pt x="500" y="205"/>
                    <a:pt x="508" y="218"/>
                    <a:pt x="514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1" name="Freeform 56">
              <a:extLst>
                <a:ext uri="{FF2B5EF4-FFF2-40B4-BE49-F238E27FC236}">
                  <a16:creationId xmlns="" xmlns:a16="http://schemas.microsoft.com/office/drawing/2014/main" id="{E48E9522-0B82-1C49-8FD7-CCBF17DA8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075" y="2403475"/>
              <a:ext cx="46038" cy="46038"/>
            </a:xfrm>
            <a:custGeom>
              <a:avLst/>
              <a:gdLst>
                <a:gd name="T0" fmla="*/ 96 w 128"/>
                <a:gd name="T1" fmla="*/ 9 h 127"/>
                <a:gd name="T2" fmla="*/ 96 w 128"/>
                <a:gd name="T3" fmla="*/ 9 h 127"/>
                <a:gd name="T4" fmla="*/ 88 w 128"/>
                <a:gd name="T5" fmla="*/ 5 h 127"/>
                <a:gd name="T6" fmla="*/ 88 w 128"/>
                <a:gd name="T7" fmla="*/ 5 h 127"/>
                <a:gd name="T8" fmla="*/ 39 w 128"/>
                <a:gd name="T9" fmla="*/ 5 h 127"/>
                <a:gd name="T10" fmla="*/ 39 w 128"/>
                <a:gd name="T11" fmla="*/ 5 h 127"/>
                <a:gd name="T12" fmla="*/ 6 w 128"/>
                <a:gd name="T13" fmla="*/ 38 h 127"/>
                <a:gd name="T14" fmla="*/ 6 w 128"/>
                <a:gd name="T15" fmla="*/ 38 h 127"/>
                <a:gd name="T16" fmla="*/ 6 w 128"/>
                <a:gd name="T17" fmla="*/ 87 h 127"/>
                <a:gd name="T18" fmla="*/ 6 w 128"/>
                <a:gd name="T19" fmla="*/ 87 h 127"/>
                <a:gd name="T20" fmla="*/ 39 w 128"/>
                <a:gd name="T21" fmla="*/ 120 h 127"/>
                <a:gd name="T22" fmla="*/ 39 w 128"/>
                <a:gd name="T23" fmla="*/ 120 h 127"/>
                <a:gd name="T24" fmla="*/ 88 w 128"/>
                <a:gd name="T25" fmla="*/ 120 h 127"/>
                <a:gd name="T26" fmla="*/ 88 w 128"/>
                <a:gd name="T27" fmla="*/ 120 h 127"/>
                <a:gd name="T28" fmla="*/ 96 w 128"/>
                <a:gd name="T29" fmla="*/ 116 h 127"/>
                <a:gd name="T30" fmla="*/ 96 w 128"/>
                <a:gd name="T31" fmla="*/ 116 h 127"/>
                <a:gd name="T32" fmla="*/ 121 w 128"/>
                <a:gd name="T33" fmla="*/ 87 h 127"/>
                <a:gd name="T34" fmla="*/ 121 w 128"/>
                <a:gd name="T35" fmla="*/ 87 h 127"/>
                <a:gd name="T36" fmla="*/ 121 w 128"/>
                <a:gd name="T37" fmla="*/ 38 h 127"/>
                <a:gd name="T38" fmla="*/ 121 w 128"/>
                <a:gd name="T39" fmla="*/ 38 h 127"/>
                <a:gd name="T40" fmla="*/ 96 w 128"/>
                <a:gd name="T41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7">
                  <a:moveTo>
                    <a:pt x="96" y="9"/>
                  </a:moveTo>
                  <a:lnTo>
                    <a:pt x="96" y="9"/>
                  </a:lnTo>
                  <a:cubicBezTo>
                    <a:pt x="94" y="8"/>
                    <a:pt x="91" y="6"/>
                    <a:pt x="88" y="5"/>
                  </a:cubicBezTo>
                  <a:lnTo>
                    <a:pt x="88" y="5"/>
                  </a:lnTo>
                  <a:cubicBezTo>
                    <a:pt x="71" y="0"/>
                    <a:pt x="56" y="0"/>
                    <a:pt x="39" y="5"/>
                  </a:cubicBezTo>
                  <a:lnTo>
                    <a:pt x="39" y="5"/>
                  </a:lnTo>
                  <a:cubicBezTo>
                    <a:pt x="23" y="10"/>
                    <a:pt x="12" y="21"/>
                    <a:pt x="6" y="38"/>
                  </a:cubicBezTo>
                  <a:lnTo>
                    <a:pt x="6" y="38"/>
                  </a:lnTo>
                  <a:cubicBezTo>
                    <a:pt x="0" y="55"/>
                    <a:pt x="0" y="71"/>
                    <a:pt x="6" y="87"/>
                  </a:cubicBezTo>
                  <a:lnTo>
                    <a:pt x="6" y="87"/>
                  </a:lnTo>
                  <a:cubicBezTo>
                    <a:pt x="12" y="104"/>
                    <a:pt x="23" y="114"/>
                    <a:pt x="39" y="120"/>
                  </a:cubicBezTo>
                  <a:lnTo>
                    <a:pt x="39" y="120"/>
                  </a:lnTo>
                  <a:cubicBezTo>
                    <a:pt x="56" y="126"/>
                    <a:pt x="71" y="126"/>
                    <a:pt x="88" y="120"/>
                  </a:cubicBezTo>
                  <a:lnTo>
                    <a:pt x="88" y="120"/>
                  </a:lnTo>
                  <a:cubicBezTo>
                    <a:pt x="91" y="119"/>
                    <a:pt x="94" y="118"/>
                    <a:pt x="96" y="116"/>
                  </a:cubicBezTo>
                  <a:lnTo>
                    <a:pt x="96" y="116"/>
                  </a:lnTo>
                  <a:cubicBezTo>
                    <a:pt x="108" y="110"/>
                    <a:pt x="117" y="101"/>
                    <a:pt x="121" y="87"/>
                  </a:cubicBezTo>
                  <a:lnTo>
                    <a:pt x="121" y="87"/>
                  </a:lnTo>
                  <a:cubicBezTo>
                    <a:pt x="127" y="71"/>
                    <a:pt x="127" y="55"/>
                    <a:pt x="121" y="38"/>
                  </a:cubicBezTo>
                  <a:lnTo>
                    <a:pt x="121" y="38"/>
                  </a:lnTo>
                  <a:cubicBezTo>
                    <a:pt x="117" y="25"/>
                    <a:pt x="108" y="15"/>
                    <a:pt x="96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2" name="Freeform 59">
              <a:extLst>
                <a:ext uri="{FF2B5EF4-FFF2-40B4-BE49-F238E27FC236}">
                  <a16:creationId xmlns="" xmlns:a16="http://schemas.microsoft.com/office/drawing/2014/main" id="{836DF01E-BE0A-5E49-B3FA-E9F51BEB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00" y="2573338"/>
              <a:ext cx="247650" cy="136525"/>
            </a:xfrm>
            <a:custGeom>
              <a:avLst/>
              <a:gdLst>
                <a:gd name="T0" fmla="*/ 663 w 689"/>
                <a:gd name="T1" fmla="*/ 369 h 379"/>
                <a:gd name="T2" fmla="*/ 663 w 689"/>
                <a:gd name="T3" fmla="*/ 369 h 379"/>
                <a:gd name="T4" fmla="*/ 688 w 689"/>
                <a:gd name="T5" fmla="*/ 344 h 379"/>
                <a:gd name="T6" fmla="*/ 688 w 689"/>
                <a:gd name="T7" fmla="*/ 344 h 379"/>
                <a:gd name="T8" fmla="*/ 672 w 689"/>
                <a:gd name="T9" fmla="*/ 312 h 379"/>
                <a:gd name="T10" fmla="*/ 639 w 689"/>
                <a:gd name="T11" fmla="*/ 279 h 379"/>
                <a:gd name="T12" fmla="*/ 607 w 689"/>
                <a:gd name="T13" fmla="*/ 246 h 379"/>
                <a:gd name="T14" fmla="*/ 574 w 689"/>
                <a:gd name="T15" fmla="*/ 214 h 379"/>
                <a:gd name="T16" fmla="*/ 541 w 689"/>
                <a:gd name="T17" fmla="*/ 180 h 379"/>
                <a:gd name="T18" fmla="*/ 508 w 689"/>
                <a:gd name="T19" fmla="*/ 148 h 379"/>
                <a:gd name="T20" fmla="*/ 475 w 689"/>
                <a:gd name="T21" fmla="*/ 115 h 379"/>
                <a:gd name="T22" fmla="*/ 443 w 689"/>
                <a:gd name="T23" fmla="*/ 82 h 379"/>
                <a:gd name="T24" fmla="*/ 410 w 689"/>
                <a:gd name="T25" fmla="*/ 50 h 379"/>
                <a:gd name="T26" fmla="*/ 377 w 689"/>
                <a:gd name="T27" fmla="*/ 16 h 379"/>
                <a:gd name="T28" fmla="*/ 377 w 689"/>
                <a:gd name="T29" fmla="*/ 16 h 379"/>
                <a:gd name="T30" fmla="*/ 345 w 689"/>
                <a:gd name="T31" fmla="*/ 0 h 379"/>
                <a:gd name="T32" fmla="*/ 345 w 689"/>
                <a:gd name="T33" fmla="*/ 0 h 379"/>
                <a:gd name="T34" fmla="*/ 311 w 689"/>
                <a:gd name="T35" fmla="*/ 16 h 379"/>
                <a:gd name="T36" fmla="*/ 279 w 689"/>
                <a:gd name="T37" fmla="*/ 50 h 379"/>
                <a:gd name="T38" fmla="*/ 246 w 689"/>
                <a:gd name="T39" fmla="*/ 82 h 379"/>
                <a:gd name="T40" fmla="*/ 213 w 689"/>
                <a:gd name="T41" fmla="*/ 115 h 379"/>
                <a:gd name="T42" fmla="*/ 181 w 689"/>
                <a:gd name="T43" fmla="*/ 148 h 379"/>
                <a:gd name="T44" fmla="*/ 147 w 689"/>
                <a:gd name="T45" fmla="*/ 180 h 379"/>
                <a:gd name="T46" fmla="*/ 115 w 689"/>
                <a:gd name="T47" fmla="*/ 214 h 379"/>
                <a:gd name="T48" fmla="*/ 82 w 689"/>
                <a:gd name="T49" fmla="*/ 246 h 379"/>
                <a:gd name="T50" fmla="*/ 49 w 689"/>
                <a:gd name="T51" fmla="*/ 279 h 379"/>
                <a:gd name="T52" fmla="*/ 16 w 689"/>
                <a:gd name="T53" fmla="*/ 312 h 379"/>
                <a:gd name="T54" fmla="*/ 16 w 689"/>
                <a:gd name="T55" fmla="*/ 312 h 379"/>
                <a:gd name="T56" fmla="*/ 0 w 689"/>
                <a:gd name="T57" fmla="*/ 344 h 379"/>
                <a:gd name="T58" fmla="*/ 0 w 689"/>
                <a:gd name="T59" fmla="*/ 344 h 379"/>
                <a:gd name="T60" fmla="*/ 24 w 689"/>
                <a:gd name="T61" fmla="*/ 369 h 379"/>
                <a:gd name="T62" fmla="*/ 24 w 689"/>
                <a:gd name="T63" fmla="*/ 369 h 379"/>
                <a:gd name="T64" fmla="*/ 82 w 689"/>
                <a:gd name="T65" fmla="*/ 378 h 379"/>
                <a:gd name="T66" fmla="*/ 607 w 689"/>
                <a:gd name="T67" fmla="*/ 378 h 379"/>
                <a:gd name="T68" fmla="*/ 607 w 689"/>
                <a:gd name="T69" fmla="*/ 378 h 379"/>
                <a:gd name="T70" fmla="*/ 663 w 689"/>
                <a:gd name="T71" fmla="*/ 36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63" y="369"/>
                  </a:moveTo>
                  <a:lnTo>
                    <a:pt x="663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  <a:lnTo>
                    <a:pt x="607" y="246"/>
                  </a:lnTo>
                  <a:lnTo>
                    <a:pt x="574" y="214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3" y="82"/>
                  </a:lnTo>
                  <a:lnTo>
                    <a:pt x="410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5" y="0"/>
                  </a:cubicBezTo>
                  <a:lnTo>
                    <a:pt x="345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9" y="50"/>
                  </a:lnTo>
                  <a:lnTo>
                    <a:pt x="246" y="82"/>
                  </a:lnTo>
                  <a:lnTo>
                    <a:pt x="213" y="115"/>
                  </a:lnTo>
                  <a:lnTo>
                    <a:pt x="181" y="148"/>
                  </a:lnTo>
                  <a:lnTo>
                    <a:pt x="147" y="180"/>
                  </a:lnTo>
                  <a:lnTo>
                    <a:pt x="115" y="214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6" y="312"/>
                  </a:lnTo>
                  <a:lnTo>
                    <a:pt x="16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7" y="378"/>
                  </a:lnTo>
                  <a:lnTo>
                    <a:pt x="607" y="378"/>
                  </a:lnTo>
                  <a:cubicBezTo>
                    <a:pt x="628" y="378"/>
                    <a:pt x="648" y="375"/>
                    <a:pt x="663" y="3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3" name="Freeform 60">
              <a:extLst>
                <a:ext uri="{FF2B5EF4-FFF2-40B4-BE49-F238E27FC236}">
                  <a16:creationId xmlns="" xmlns:a16="http://schemas.microsoft.com/office/drawing/2014/main" id="{BB2375B9-6ADE-1F49-B7A9-40DA83910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573338"/>
              <a:ext cx="247650" cy="136525"/>
            </a:xfrm>
            <a:custGeom>
              <a:avLst/>
              <a:gdLst>
                <a:gd name="T0" fmla="*/ 639 w 689"/>
                <a:gd name="T1" fmla="*/ 279 h 379"/>
                <a:gd name="T2" fmla="*/ 606 w 689"/>
                <a:gd name="T3" fmla="*/ 246 h 379"/>
                <a:gd name="T4" fmla="*/ 573 w 689"/>
                <a:gd name="T5" fmla="*/ 213 h 379"/>
                <a:gd name="T6" fmla="*/ 541 w 689"/>
                <a:gd name="T7" fmla="*/ 180 h 379"/>
                <a:gd name="T8" fmla="*/ 508 w 689"/>
                <a:gd name="T9" fmla="*/ 148 h 379"/>
                <a:gd name="T10" fmla="*/ 475 w 689"/>
                <a:gd name="T11" fmla="*/ 115 h 379"/>
                <a:gd name="T12" fmla="*/ 442 w 689"/>
                <a:gd name="T13" fmla="*/ 82 h 379"/>
                <a:gd name="T14" fmla="*/ 409 w 689"/>
                <a:gd name="T15" fmla="*/ 50 h 379"/>
                <a:gd name="T16" fmla="*/ 377 w 689"/>
                <a:gd name="T17" fmla="*/ 16 h 379"/>
                <a:gd name="T18" fmla="*/ 377 w 689"/>
                <a:gd name="T19" fmla="*/ 16 h 379"/>
                <a:gd name="T20" fmla="*/ 344 w 689"/>
                <a:gd name="T21" fmla="*/ 0 h 379"/>
                <a:gd name="T22" fmla="*/ 344 w 689"/>
                <a:gd name="T23" fmla="*/ 0 h 379"/>
                <a:gd name="T24" fmla="*/ 311 w 689"/>
                <a:gd name="T25" fmla="*/ 16 h 379"/>
                <a:gd name="T26" fmla="*/ 278 w 689"/>
                <a:gd name="T27" fmla="*/ 50 h 379"/>
                <a:gd name="T28" fmla="*/ 245 w 689"/>
                <a:gd name="T29" fmla="*/ 82 h 379"/>
                <a:gd name="T30" fmla="*/ 213 w 689"/>
                <a:gd name="T31" fmla="*/ 115 h 379"/>
                <a:gd name="T32" fmla="*/ 180 w 689"/>
                <a:gd name="T33" fmla="*/ 148 h 379"/>
                <a:gd name="T34" fmla="*/ 147 w 689"/>
                <a:gd name="T35" fmla="*/ 180 h 379"/>
                <a:gd name="T36" fmla="*/ 114 w 689"/>
                <a:gd name="T37" fmla="*/ 213 h 379"/>
                <a:gd name="T38" fmla="*/ 82 w 689"/>
                <a:gd name="T39" fmla="*/ 246 h 379"/>
                <a:gd name="T40" fmla="*/ 49 w 689"/>
                <a:gd name="T41" fmla="*/ 279 h 379"/>
                <a:gd name="T42" fmla="*/ 16 w 689"/>
                <a:gd name="T43" fmla="*/ 312 h 379"/>
                <a:gd name="T44" fmla="*/ 16 w 689"/>
                <a:gd name="T45" fmla="*/ 312 h 379"/>
                <a:gd name="T46" fmla="*/ 0 w 689"/>
                <a:gd name="T47" fmla="*/ 344 h 379"/>
                <a:gd name="T48" fmla="*/ 0 w 689"/>
                <a:gd name="T49" fmla="*/ 344 h 379"/>
                <a:gd name="T50" fmla="*/ 24 w 689"/>
                <a:gd name="T51" fmla="*/ 369 h 379"/>
                <a:gd name="T52" fmla="*/ 24 w 689"/>
                <a:gd name="T53" fmla="*/ 369 h 379"/>
                <a:gd name="T54" fmla="*/ 82 w 689"/>
                <a:gd name="T55" fmla="*/ 378 h 379"/>
                <a:gd name="T56" fmla="*/ 606 w 689"/>
                <a:gd name="T57" fmla="*/ 378 h 379"/>
                <a:gd name="T58" fmla="*/ 606 w 689"/>
                <a:gd name="T59" fmla="*/ 378 h 379"/>
                <a:gd name="T60" fmla="*/ 663 w 689"/>
                <a:gd name="T61" fmla="*/ 369 h 379"/>
                <a:gd name="T62" fmla="*/ 663 w 689"/>
                <a:gd name="T63" fmla="*/ 369 h 379"/>
                <a:gd name="T64" fmla="*/ 688 w 689"/>
                <a:gd name="T65" fmla="*/ 344 h 379"/>
                <a:gd name="T66" fmla="*/ 688 w 689"/>
                <a:gd name="T67" fmla="*/ 344 h 379"/>
                <a:gd name="T68" fmla="*/ 672 w 689"/>
                <a:gd name="T69" fmla="*/ 312 h 379"/>
                <a:gd name="T70" fmla="*/ 639 w 689"/>
                <a:gd name="T71" fmla="*/ 2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39" y="279"/>
                  </a:moveTo>
                  <a:lnTo>
                    <a:pt x="606" y="246"/>
                  </a:lnTo>
                  <a:lnTo>
                    <a:pt x="573" y="213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2" y="82"/>
                  </a:lnTo>
                  <a:lnTo>
                    <a:pt x="409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8" y="50"/>
                  </a:lnTo>
                  <a:lnTo>
                    <a:pt x="245" y="82"/>
                  </a:lnTo>
                  <a:lnTo>
                    <a:pt x="213" y="115"/>
                  </a:lnTo>
                  <a:lnTo>
                    <a:pt x="180" y="148"/>
                  </a:lnTo>
                  <a:lnTo>
                    <a:pt x="147" y="180"/>
                  </a:lnTo>
                  <a:lnTo>
                    <a:pt x="114" y="213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6" y="312"/>
                  </a:lnTo>
                  <a:lnTo>
                    <a:pt x="16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6" y="378"/>
                  </a:lnTo>
                  <a:lnTo>
                    <a:pt x="606" y="378"/>
                  </a:lnTo>
                  <a:cubicBezTo>
                    <a:pt x="628" y="378"/>
                    <a:pt x="647" y="375"/>
                    <a:pt x="663" y="369"/>
                  </a:cubicBezTo>
                  <a:lnTo>
                    <a:pt x="663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4" name="Freeform 61">
              <a:extLst>
                <a:ext uri="{FF2B5EF4-FFF2-40B4-BE49-F238E27FC236}">
                  <a16:creationId xmlns="" xmlns:a16="http://schemas.microsoft.com/office/drawing/2014/main" id="{5180C505-C4C8-6E48-95F0-DDE12ACAF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488" y="2714625"/>
              <a:ext cx="247650" cy="136525"/>
            </a:xfrm>
            <a:custGeom>
              <a:avLst/>
              <a:gdLst>
                <a:gd name="T0" fmla="*/ 664 w 690"/>
                <a:gd name="T1" fmla="*/ 368 h 378"/>
                <a:gd name="T2" fmla="*/ 664 w 690"/>
                <a:gd name="T3" fmla="*/ 368 h 378"/>
                <a:gd name="T4" fmla="*/ 689 w 690"/>
                <a:gd name="T5" fmla="*/ 344 h 378"/>
                <a:gd name="T6" fmla="*/ 689 w 690"/>
                <a:gd name="T7" fmla="*/ 344 h 378"/>
                <a:gd name="T8" fmla="*/ 672 w 690"/>
                <a:gd name="T9" fmla="*/ 311 h 378"/>
                <a:gd name="T10" fmla="*/ 639 w 690"/>
                <a:gd name="T11" fmla="*/ 278 h 378"/>
                <a:gd name="T12" fmla="*/ 607 w 690"/>
                <a:gd name="T13" fmla="*/ 246 h 378"/>
                <a:gd name="T14" fmla="*/ 574 w 690"/>
                <a:gd name="T15" fmla="*/ 213 h 378"/>
                <a:gd name="T16" fmla="*/ 541 w 690"/>
                <a:gd name="T17" fmla="*/ 180 h 378"/>
                <a:gd name="T18" fmla="*/ 508 w 690"/>
                <a:gd name="T19" fmla="*/ 147 h 378"/>
                <a:gd name="T20" fmla="*/ 475 w 690"/>
                <a:gd name="T21" fmla="*/ 114 h 378"/>
                <a:gd name="T22" fmla="*/ 443 w 690"/>
                <a:gd name="T23" fmla="*/ 82 h 378"/>
                <a:gd name="T24" fmla="*/ 410 w 690"/>
                <a:gd name="T25" fmla="*/ 49 h 378"/>
                <a:gd name="T26" fmla="*/ 377 w 690"/>
                <a:gd name="T27" fmla="*/ 16 h 378"/>
                <a:gd name="T28" fmla="*/ 377 w 690"/>
                <a:gd name="T29" fmla="*/ 16 h 378"/>
                <a:gd name="T30" fmla="*/ 344 w 690"/>
                <a:gd name="T31" fmla="*/ 0 h 378"/>
                <a:gd name="T32" fmla="*/ 344 w 690"/>
                <a:gd name="T33" fmla="*/ 0 h 378"/>
                <a:gd name="T34" fmla="*/ 311 w 690"/>
                <a:gd name="T35" fmla="*/ 16 h 378"/>
                <a:gd name="T36" fmla="*/ 279 w 690"/>
                <a:gd name="T37" fmla="*/ 49 h 378"/>
                <a:gd name="T38" fmla="*/ 246 w 690"/>
                <a:gd name="T39" fmla="*/ 82 h 378"/>
                <a:gd name="T40" fmla="*/ 148 w 690"/>
                <a:gd name="T41" fmla="*/ 180 h 378"/>
                <a:gd name="T42" fmla="*/ 115 w 690"/>
                <a:gd name="T43" fmla="*/ 213 h 378"/>
                <a:gd name="T44" fmla="*/ 82 w 690"/>
                <a:gd name="T45" fmla="*/ 246 h 378"/>
                <a:gd name="T46" fmla="*/ 17 w 690"/>
                <a:gd name="T47" fmla="*/ 311 h 378"/>
                <a:gd name="T48" fmla="*/ 17 w 690"/>
                <a:gd name="T49" fmla="*/ 311 h 378"/>
                <a:gd name="T50" fmla="*/ 0 w 690"/>
                <a:gd name="T51" fmla="*/ 344 h 378"/>
                <a:gd name="T52" fmla="*/ 0 w 690"/>
                <a:gd name="T53" fmla="*/ 344 h 378"/>
                <a:gd name="T54" fmla="*/ 25 w 690"/>
                <a:gd name="T55" fmla="*/ 368 h 378"/>
                <a:gd name="T56" fmla="*/ 25 w 690"/>
                <a:gd name="T57" fmla="*/ 368 h 378"/>
                <a:gd name="T58" fmla="*/ 82 w 690"/>
                <a:gd name="T59" fmla="*/ 377 h 378"/>
                <a:gd name="T60" fmla="*/ 607 w 690"/>
                <a:gd name="T61" fmla="*/ 377 h 378"/>
                <a:gd name="T62" fmla="*/ 607 w 690"/>
                <a:gd name="T63" fmla="*/ 377 h 378"/>
                <a:gd name="T64" fmla="*/ 664 w 690"/>
                <a:gd name="T65" fmla="*/ 36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378">
                  <a:moveTo>
                    <a:pt x="664" y="368"/>
                  </a:move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639" y="278"/>
                  </a:lnTo>
                  <a:lnTo>
                    <a:pt x="607" y="246"/>
                  </a:lnTo>
                  <a:lnTo>
                    <a:pt x="574" y="213"/>
                  </a:lnTo>
                  <a:lnTo>
                    <a:pt x="541" y="180"/>
                  </a:lnTo>
                  <a:lnTo>
                    <a:pt x="508" y="147"/>
                  </a:lnTo>
                  <a:lnTo>
                    <a:pt x="475" y="114"/>
                  </a:lnTo>
                  <a:lnTo>
                    <a:pt x="443" y="82"/>
                  </a:lnTo>
                  <a:lnTo>
                    <a:pt x="410" y="49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5"/>
                    <a:pt x="356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3" y="5"/>
                    <a:pt x="311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5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3"/>
                    <a:pt x="25" y="368"/>
                  </a:cubicBezTo>
                  <a:lnTo>
                    <a:pt x="25" y="368"/>
                  </a:lnTo>
                  <a:cubicBezTo>
                    <a:pt x="41" y="374"/>
                    <a:pt x="60" y="377"/>
                    <a:pt x="82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9" y="377"/>
                    <a:pt x="648" y="374"/>
                    <a:pt x="664" y="3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5" name="Freeform 62">
              <a:extLst>
                <a:ext uri="{FF2B5EF4-FFF2-40B4-BE49-F238E27FC236}">
                  <a16:creationId xmlns="" xmlns:a16="http://schemas.microsoft.com/office/drawing/2014/main" id="{DC469B58-14E7-6045-BC71-9361BACD3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3" y="2714625"/>
              <a:ext cx="247650" cy="136525"/>
            </a:xfrm>
            <a:custGeom>
              <a:avLst/>
              <a:gdLst>
                <a:gd name="T0" fmla="*/ 377 w 690"/>
                <a:gd name="T1" fmla="*/ 16 h 378"/>
                <a:gd name="T2" fmla="*/ 377 w 690"/>
                <a:gd name="T3" fmla="*/ 16 h 378"/>
                <a:gd name="T4" fmla="*/ 345 w 690"/>
                <a:gd name="T5" fmla="*/ 0 h 378"/>
                <a:gd name="T6" fmla="*/ 345 w 690"/>
                <a:gd name="T7" fmla="*/ 0 h 378"/>
                <a:gd name="T8" fmla="*/ 312 w 690"/>
                <a:gd name="T9" fmla="*/ 16 h 378"/>
                <a:gd name="T10" fmla="*/ 279 w 690"/>
                <a:gd name="T11" fmla="*/ 49 h 378"/>
                <a:gd name="T12" fmla="*/ 246 w 690"/>
                <a:gd name="T13" fmla="*/ 82 h 378"/>
                <a:gd name="T14" fmla="*/ 214 w 690"/>
                <a:gd name="T15" fmla="*/ 114 h 378"/>
                <a:gd name="T16" fmla="*/ 181 w 690"/>
                <a:gd name="T17" fmla="*/ 147 h 378"/>
                <a:gd name="T18" fmla="*/ 148 w 690"/>
                <a:gd name="T19" fmla="*/ 180 h 378"/>
                <a:gd name="T20" fmla="*/ 115 w 690"/>
                <a:gd name="T21" fmla="*/ 213 h 378"/>
                <a:gd name="T22" fmla="*/ 83 w 690"/>
                <a:gd name="T23" fmla="*/ 246 h 378"/>
                <a:gd name="T24" fmla="*/ 50 w 690"/>
                <a:gd name="T25" fmla="*/ 278 h 378"/>
                <a:gd name="T26" fmla="*/ 17 w 690"/>
                <a:gd name="T27" fmla="*/ 311 h 378"/>
                <a:gd name="T28" fmla="*/ 17 w 690"/>
                <a:gd name="T29" fmla="*/ 311 h 378"/>
                <a:gd name="T30" fmla="*/ 0 w 690"/>
                <a:gd name="T31" fmla="*/ 344 h 378"/>
                <a:gd name="T32" fmla="*/ 0 w 690"/>
                <a:gd name="T33" fmla="*/ 344 h 378"/>
                <a:gd name="T34" fmla="*/ 25 w 690"/>
                <a:gd name="T35" fmla="*/ 368 h 378"/>
                <a:gd name="T36" fmla="*/ 25 w 690"/>
                <a:gd name="T37" fmla="*/ 368 h 378"/>
                <a:gd name="T38" fmla="*/ 83 w 690"/>
                <a:gd name="T39" fmla="*/ 377 h 378"/>
                <a:gd name="T40" fmla="*/ 607 w 690"/>
                <a:gd name="T41" fmla="*/ 377 h 378"/>
                <a:gd name="T42" fmla="*/ 607 w 690"/>
                <a:gd name="T43" fmla="*/ 377 h 378"/>
                <a:gd name="T44" fmla="*/ 664 w 690"/>
                <a:gd name="T45" fmla="*/ 368 h 378"/>
                <a:gd name="T46" fmla="*/ 664 w 690"/>
                <a:gd name="T47" fmla="*/ 368 h 378"/>
                <a:gd name="T48" fmla="*/ 689 w 690"/>
                <a:gd name="T49" fmla="*/ 344 h 378"/>
                <a:gd name="T50" fmla="*/ 689 w 690"/>
                <a:gd name="T51" fmla="*/ 344 h 378"/>
                <a:gd name="T52" fmla="*/ 672 w 690"/>
                <a:gd name="T53" fmla="*/ 311 h 378"/>
                <a:gd name="T54" fmla="*/ 377 w 690"/>
                <a:gd name="T55" fmla="*/ 1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0" h="378">
                  <a:moveTo>
                    <a:pt x="377" y="16"/>
                  </a:moveTo>
                  <a:lnTo>
                    <a:pt x="377" y="16"/>
                  </a:lnTo>
                  <a:cubicBezTo>
                    <a:pt x="366" y="5"/>
                    <a:pt x="356" y="0"/>
                    <a:pt x="345" y="0"/>
                  </a:cubicBezTo>
                  <a:lnTo>
                    <a:pt x="345" y="0"/>
                  </a:lnTo>
                  <a:cubicBezTo>
                    <a:pt x="334" y="0"/>
                    <a:pt x="323" y="5"/>
                    <a:pt x="312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214" y="114"/>
                  </a:lnTo>
                  <a:lnTo>
                    <a:pt x="181" y="147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3" y="246"/>
                  </a:lnTo>
                  <a:lnTo>
                    <a:pt x="50" y="278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6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9" y="363"/>
                    <a:pt x="25" y="368"/>
                  </a:cubicBezTo>
                  <a:lnTo>
                    <a:pt x="25" y="368"/>
                  </a:lnTo>
                  <a:cubicBezTo>
                    <a:pt x="42" y="374"/>
                    <a:pt x="60" y="377"/>
                    <a:pt x="83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9" y="377"/>
                    <a:pt x="648" y="374"/>
                    <a:pt x="664" y="368"/>
                  </a:cubicBez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377" y="1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6" name="Freeform 63">
              <a:extLst>
                <a:ext uri="{FF2B5EF4-FFF2-40B4-BE49-F238E27FC236}">
                  <a16:creationId xmlns="" xmlns:a16="http://schemas.microsoft.com/office/drawing/2014/main" id="{906EB7C3-B1D0-164E-8212-8213D7F1C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2851150"/>
              <a:ext cx="271462" cy="141288"/>
            </a:xfrm>
            <a:custGeom>
              <a:avLst/>
              <a:gdLst>
                <a:gd name="T0" fmla="*/ 704 w 754"/>
                <a:gd name="T1" fmla="*/ 292 h 391"/>
                <a:gd name="T2" fmla="*/ 672 w 754"/>
                <a:gd name="T3" fmla="*/ 259 h 391"/>
                <a:gd name="T4" fmla="*/ 639 w 754"/>
                <a:gd name="T5" fmla="*/ 226 h 391"/>
                <a:gd name="T6" fmla="*/ 606 w 754"/>
                <a:gd name="T7" fmla="*/ 193 h 391"/>
                <a:gd name="T8" fmla="*/ 573 w 754"/>
                <a:gd name="T9" fmla="*/ 161 h 391"/>
                <a:gd name="T10" fmla="*/ 541 w 754"/>
                <a:gd name="T11" fmla="*/ 128 h 391"/>
                <a:gd name="T12" fmla="*/ 508 w 754"/>
                <a:gd name="T13" fmla="*/ 95 h 391"/>
                <a:gd name="T14" fmla="*/ 475 w 754"/>
                <a:gd name="T15" fmla="*/ 62 h 391"/>
                <a:gd name="T16" fmla="*/ 442 w 754"/>
                <a:gd name="T17" fmla="*/ 29 h 391"/>
                <a:gd name="T18" fmla="*/ 442 w 754"/>
                <a:gd name="T19" fmla="*/ 29 h 391"/>
                <a:gd name="T20" fmla="*/ 409 w 754"/>
                <a:gd name="T21" fmla="*/ 8 h 391"/>
                <a:gd name="T22" fmla="*/ 409 w 754"/>
                <a:gd name="T23" fmla="*/ 8 h 391"/>
                <a:gd name="T24" fmla="*/ 401 w 754"/>
                <a:gd name="T25" fmla="*/ 5 h 391"/>
                <a:gd name="T26" fmla="*/ 401 w 754"/>
                <a:gd name="T27" fmla="*/ 5 h 391"/>
                <a:gd name="T28" fmla="*/ 352 w 754"/>
                <a:gd name="T29" fmla="*/ 5 h 391"/>
                <a:gd name="T30" fmla="*/ 352 w 754"/>
                <a:gd name="T31" fmla="*/ 5 h 391"/>
                <a:gd name="T32" fmla="*/ 311 w 754"/>
                <a:gd name="T33" fmla="*/ 29 h 391"/>
                <a:gd name="T34" fmla="*/ 278 w 754"/>
                <a:gd name="T35" fmla="*/ 62 h 391"/>
                <a:gd name="T36" fmla="*/ 245 w 754"/>
                <a:gd name="T37" fmla="*/ 95 h 391"/>
                <a:gd name="T38" fmla="*/ 147 w 754"/>
                <a:gd name="T39" fmla="*/ 193 h 391"/>
                <a:gd name="T40" fmla="*/ 114 w 754"/>
                <a:gd name="T41" fmla="*/ 226 h 391"/>
                <a:gd name="T42" fmla="*/ 81 w 754"/>
                <a:gd name="T43" fmla="*/ 259 h 391"/>
                <a:gd name="T44" fmla="*/ 16 w 754"/>
                <a:gd name="T45" fmla="*/ 325 h 391"/>
                <a:gd name="T46" fmla="*/ 16 w 754"/>
                <a:gd name="T47" fmla="*/ 325 h 391"/>
                <a:gd name="T48" fmla="*/ 0 w 754"/>
                <a:gd name="T49" fmla="*/ 357 h 391"/>
                <a:gd name="T50" fmla="*/ 0 w 754"/>
                <a:gd name="T51" fmla="*/ 357 h 391"/>
                <a:gd name="T52" fmla="*/ 24 w 754"/>
                <a:gd name="T53" fmla="*/ 382 h 391"/>
                <a:gd name="T54" fmla="*/ 24 w 754"/>
                <a:gd name="T55" fmla="*/ 382 h 391"/>
                <a:gd name="T56" fmla="*/ 81 w 754"/>
                <a:gd name="T57" fmla="*/ 390 h 391"/>
                <a:gd name="T58" fmla="*/ 409 w 754"/>
                <a:gd name="T59" fmla="*/ 390 h 391"/>
                <a:gd name="T60" fmla="*/ 672 w 754"/>
                <a:gd name="T61" fmla="*/ 390 h 391"/>
                <a:gd name="T62" fmla="*/ 672 w 754"/>
                <a:gd name="T63" fmla="*/ 390 h 391"/>
                <a:gd name="T64" fmla="*/ 729 w 754"/>
                <a:gd name="T65" fmla="*/ 382 h 391"/>
                <a:gd name="T66" fmla="*/ 729 w 754"/>
                <a:gd name="T67" fmla="*/ 382 h 391"/>
                <a:gd name="T68" fmla="*/ 753 w 754"/>
                <a:gd name="T69" fmla="*/ 357 h 391"/>
                <a:gd name="T70" fmla="*/ 753 w 754"/>
                <a:gd name="T71" fmla="*/ 357 h 391"/>
                <a:gd name="T72" fmla="*/ 737 w 754"/>
                <a:gd name="T73" fmla="*/ 325 h 391"/>
                <a:gd name="T74" fmla="*/ 704 w 754"/>
                <a:gd name="T75" fmla="*/ 29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4" h="391">
                  <a:moveTo>
                    <a:pt x="704" y="292"/>
                  </a:moveTo>
                  <a:lnTo>
                    <a:pt x="672" y="259"/>
                  </a:lnTo>
                  <a:lnTo>
                    <a:pt x="639" y="226"/>
                  </a:lnTo>
                  <a:lnTo>
                    <a:pt x="606" y="193"/>
                  </a:lnTo>
                  <a:lnTo>
                    <a:pt x="573" y="161"/>
                  </a:lnTo>
                  <a:lnTo>
                    <a:pt x="541" y="128"/>
                  </a:lnTo>
                  <a:lnTo>
                    <a:pt x="508" y="95"/>
                  </a:lnTo>
                  <a:lnTo>
                    <a:pt x="475" y="62"/>
                  </a:lnTo>
                  <a:lnTo>
                    <a:pt x="442" y="29"/>
                  </a:lnTo>
                  <a:lnTo>
                    <a:pt x="442" y="29"/>
                  </a:lnTo>
                  <a:cubicBezTo>
                    <a:pt x="433" y="21"/>
                    <a:pt x="422" y="13"/>
                    <a:pt x="409" y="8"/>
                  </a:cubicBezTo>
                  <a:lnTo>
                    <a:pt x="409" y="8"/>
                  </a:lnTo>
                  <a:cubicBezTo>
                    <a:pt x="407" y="7"/>
                    <a:pt x="404" y="6"/>
                    <a:pt x="401" y="5"/>
                  </a:cubicBezTo>
                  <a:lnTo>
                    <a:pt x="401" y="5"/>
                  </a:lnTo>
                  <a:cubicBezTo>
                    <a:pt x="384" y="0"/>
                    <a:pt x="369" y="0"/>
                    <a:pt x="352" y="5"/>
                  </a:cubicBezTo>
                  <a:lnTo>
                    <a:pt x="352" y="5"/>
                  </a:lnTo>
                  <a:cubicBezTo>
                    <a:pt x="336" y="10"/>
                    <a:pt x="322" y="18"/>
                    <a:pt x="311" y="29"/>
                  </a:cubicBezTo>
                  <a:lnTo>
                    <a:pt x="278" y="62"/>
                  </a:lnTo>
                  <a:lnTo>
                    <a:pt x="245" y="95"/>
                  </a:lnTo>
                  <a:lnTo>
                    <a:pt x="147" y="193"/>
                  </a:lnTo>
                  <a:lnTo>
                    <a:pt x="114" y="226"/>
                  </a:lnTo>
                  <a:lnTo>
                    <a:pt x="81" y="259"/>
                  </a:lnTo>
                  <a:lnTo>
                    <a:pt x="16" y="325"/>
                  </a:lnTo>
                  <a:lnTo>
                    <a:pt x="16" y="325"/>
                  </a:lnTo>
                  <a:cubicBezTo>
                    <a:pt x="5" y="335"/>
                    <a:pt x="0" y="347"/>
                    <a:pt x="0" y="357"/>
                  </a:cubicBezTo>
                  <a:lnTo>
                    <a:pt x="0" y="357"/>
                  </a:lnTo>
                  <a:cubicBezTo>
                    <a:pt x="0" y="369"/>
                    <a:pt x="8" y="377"/>
                    <a:pt x="24" y="382"/>
                  </a:cubicBezTo>
                  <a:lnTo>
                    <a:pt x="24" y="382"/>
                  </a:lnTo>
                  <a:cubicBezTo>
                    <a:pt x="40" y="387"/>
                    <a:pt x="60" y="390"/>
                    <a:pt x="81" y="390"/>
                  </a:cubicBezTo>
                  <a:lnTo>
                    <a:pt x="409" y="390"/>
                  </a:lnTo>
                  <a:lnTo>
                    <a:pt x="672" y="390"/>
                  </a:lnTo>
                  <a:lnTo>
                    <a:pt x="672" y="390"/>
                  </a:lnTo>
                  <a:cubicBezTo>
                    <a:pt x="693" y="390"/>
                    <a:pt x="712" y="387"/>
                    <a:pt x="729" y="382"/>
                  </a:cubicBezTo>
                  <a:lnTo>
                    <a:pt x="729" y="382"/>
                  </a:lnTo>
                  <a:cubicBezTo>
                    <a:pt x="745" y="377"/>
                    <a:pt x="753" y="369"/>
                    <a:pt x="753" y="357"/>
                  </a:cubicBezTo>
                  <a:lnTo>
                    <a:pt x="753" y="357"/>
                  </a:lnTo>
                  <a:cubicBezTo>
                    <a:pt x="753" y="347"/>
                    <a:pt x="748" y="335"/>
                    <a:pt x="737" y="325"/>
                  </a:cubicBezTo>
                  <a:lnTo>
                    <a:pt x="704" y="29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7" name="Freeform 192">
              <a:extLst>
                <a:ext uri="{FF2B5EF4-FFF2-40B4-BE49-F238E27FC236}">
                  <a16:creationId xmlns="" xmlns:a16="http://schemas.microsoft.com/office/drawing/2014/main" id="{3918BA4C-505F-6940-905A-A02AB8300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885" y="2166938"/>
              <a:ext cx="517525" cy="517525"/>
            </a:xfrm>
            <a:custGeom>
              <a:avLst/>
              <a:gdLst>
                <a:gd name="T0" fmla="*/ 1276 w 1438"/>
                <a:gd name="T1" fmla="*/ 653 h 1438"/>
                <a:gd name="T2" fmla="*/ 751 w 1438"/>
                <a:gd name="T3" fmla="*/ 140 h 1438"/>
                <a:gd name="T4" fmla="*/ 743 w 1438"/>
                <a:gd name="T5" fmla="*/ 137 h 1438"/>
                <a:gd name="T6" fmla="*/ 653 w 1438"/>
                <a:gd name="T7" fmla="*/ 161 h 1438"/>
                <a:gd name="T8" fmla="*/ 522 w 1438"/>
                <a:gd name="T9" fmla="*/ 292 h 1438"/>
                <a:gd name="T10" fmla="*/ 358 w 1438"/>
                <a:gd name="T11" fmla="*/ 456 h 1438"/>
                <a:gd name="T12" fmla="*/ 194 w 1438"/>
                <a:gd name="T13" fmla="*/ 620 h 1438"/>
                <a:gd name="T14" fmla="*/ 137 w 1438"/>
                <a:gd name="T15" fmla="*/ 694 h 1438"/>
                <a:gd name="T16" fmla="*/ 137 w 1438"/>
                <a:gd name="T17" fmla="*/ 743 h 1438"/>
                <a:gd name="T18" fmla="*/ 293 w 1438"/>
                <a:gd name="T19" fmla="*/ 916 h 1438"/>
                <a:gd name="T20" fmla="*/ 456 w 1438"/>
                <a:gd name="T21" fmla="*/ 1079 h 1438"/>
                <a:gd name="T22" fmla="*/ 620 w 1438"/>
                <a:gd name="T23" fmla="*/ 1243 h 1438"/>
                <a:gd name="T24" fmla="*/ 694 w 1438"/>
                <a:gd name="T25" fmla="*/ 1301 h 1438"/>
                <a:gd name="T26" fmla="*/ 743 w 1438"/>
                <a:gd name="T27" fmla="*/ 1301 h 1438"/>
                <a:gd name="T28" fmla="*/ 784 w 1438"/>
                <a:gd name="T29" fmla="*/ 1276 h 1438"/>
                <a:gd name="T30" fmla="*/ 883 w 1438"/>
                <a:gd name="T31" fmla="*/ 1178 h 1438"/>
                <a:gd name="T32" fmla="*/ 981 w 1438"/>
                <a:gd name="T33" fmla="*/ 1079 h 1438"/>
                <a:gd name="T34" fmla="*/ 1079 w 1438"/>
                <a:gd name="T35" fmla="*/ 981 h 1438"/>
                <a:gd name="T36" fmla="*/ 1178 w 1438"/>
                <a:gd name="T37" fmla="*/ 883 h 1438"/>
                <a:gd name="T38" fmla="*/ 1276 w 1438"/>
                <a:gd name="T39" fmla="*/ 785 h 1438"/>
                <a:gd name="T40" fmla="*/ 1300 w 1438"/>
                <a:gd name="T41" fmla="*/ 743 h 1438"/>
                <a:gd name="T42" fmla="*/ 1407 w 1438"/>
                <a:gd name="T43" fmla="*/ 653 h 1438"/>
                <a:gd name="T44" fmla="*/ 1432 w 1438"/>
                <a:gd name="T45" fmla="*/ 743 h 1438"/>
                <a:gd name="T46" fmla="*/ 784 w 1438"/>
                <a:gd name="T47" fmla="*/ 1407 h 1438"/>
                <a:gd name="T48" fmla="*/ 751 w 1438"/>
                <a:gd name="T49" fmla="*/ 1428 h 1438"/>
                <a:gd name="T50" fmla="*/ 694 w 1438"/>
                <a:gd name="T51" fmla="*/ 1432 h 1438"/>
                <a:gd name="T52" fmla="*/ 587 w 1438"/>
                <a:gd name="T53" fmla="*/ 1342 h 1438"/>
                <a:gd name="T54" fmla="*/ 424 w 1438"/>
                <a:gd name="T55" fmla="*/ 1178 h 1438"/>
                <a:gd name="T56" fmla="*/ 260 w 1438"/>
                <a:gd name="T57" fmla="*/ 1014 h 1438"/>
                <a:gd name="T58" fmla="*/ 96 w 1438"/>
                <a:gd name="T59" fmla="*/ 850 h 1438"/>
                <a:gd name="T60" fmla="*/ 30 w 1438"/>
                <a:gd name="T61" fmla="*/ 785 h 1438"/>
                <a:gd name="T62" fmla="*/ 5 w 1438"/>
                <a:gd name="T63" fmla="*/ 694 h 1438"/>
                <a:gd name="T64" fmla="*/ 63 w 1438"/>
                <a:gd name="T65" fmla="*/ 620 h 1438"/>
                <a:gd name="T66" fmla="*/ 162 w 1438"/>
                <a:gd name="T67" fmla="*/ 522 h 1438"/>
                <a:gd name="T68" fmla="*/ 260 w 1438"/>
                <a:gd name="T69" fmla="*/ 424 h 1438"/>
                <a:gd name="T70" fmla="*/ 358 w 1438"/>
                <a:gd name="T71" fmla="*/ 325 h 1438"/>
                <a:gd name="T72" fmla="*/ 456 w 1438"/>
                <a:gd name="T73" fmla="*/ 227 h 1438"/>
                <a:gd name="T74" fmla="*/ 555 w 1438"/>
                <a:gd name="T75" fmla="*/ 128 h 1438"/>
                <a:gd name="T76" fmla="*/ 653 w 1438"/>
                <a:gd name="T77" fmla="*/ 30 h 1438"/>
                <a:gd name="T78" fmla="*/ 694 w 1438"/>
                <a:gd name="T79" fmla="*/ 6 h 1438"/>
                <a:gd name="T80" fmla="*/ 751 w 1438"/>
                <a:gd name="T81" fmla="*/ 8 h 1438"/>
                <a:gd name="T82" fmla="*/ 817 w 1438"/>
                <a:gd name="T83" fmla="*/ 63 h 1438"/>
                <a:gd name="T84" fmla="*/ 915 w 1438"/>
                <a:gd name="T85" fmla="*/ 161 h 1438"/>
                <a:gd name="T86" fmla="*/ 1014 w 1438"/>
                <a:gd name="T87" fmla="*/ 260 h 1438"/>
                <a:gd name="T88" fmla="*/ 1112 w 1438"/>
                <a:gd name="T89" fmla="*/ 358 h 1438"/>
                <a:gd name="T90" fmla="*/ 1211 w 1438"/>
                <a:gd name="T91" fmla="*/ 456 h 1438"/>
                <a:gd name="T92" fmla="*/ 1309 w 1438"/>
                <a:gd name="T93" fmla="*/ 555 h 1438"/>
                <a:gd name="T94" fmla="*/ 1407 w 1438"/>
                <a:gd name="T95" fmla="*/ 653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8" h="1438">
                  <a:moveTo>
                    <a:pt x="1300" y="694"/>
                  </a:moveTo>
                  <a:lnTo>
                    <a:pt x="1300" y="694"/>
                  </a:lnTo>
                  <a:cubicBezTo>
                    <a:pt x="1295" y="677"/>
                    <a:pt x="1287" y="664"/>
                    <a:pt x="1276" y="653"/>
                  </a:cubicBezTo>
                  <a:lnTo>
                    <a:pt x="784" y="161"/>
                  </a:lnTo>
                  <a:lnTo>
                    <a:pt x="784" y="161"/>
                  </a:lnTo>
                  <a:cubicBezTo>
                    <a:pt x="776" y="153"/>
                    <a:pt x="764" y="146"/>
                    <a:pt x="751" y="140"/>
                  </a:cubicBezTo>
                  <a:lnTo>
                    <a:pt x="751" y="140"/>
                  </a:lnTo>
                  <a:cubicBezTo>
                    <a:pt x="749" y="139"/>
                    <a:pt x="746" y="138"/>
                    <a:pt x="743" y="137"/>
                  </a:cubicBezTo>
                  <a:lnTo>
                    <a:pt x="743" y="137"/>
                  </a:lnTo>
                  <a:cubicBezTo>
                    <a:pt x="727" y="131"/>
                    <a:pt x="711" y="131"/>
                    <a:pt x="694" y="137"/>
                  </a:cubicBezTo>
                  <a:lnTo>
                    <a:pt x="694" y="137"/>
                  </a:lnTo>
                  <a:cubicBezTo>
                    <a:pt x="678" y="143"/>
                    <a:pt x="665" y="150"/>
                    <a:pt x="653" y="161"/>
                  </a:cubicBezTo>
                  <a:lnTo>
                    <a:pt x="587" y="227"/>
                  </a:lnTo>
                  <a:lnTo>
                    <a:pt x="555" y="260"/>
                  </a:lnTo>
                  <a:lnTo>
                    <a:pt x="522" y="292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6"/>
                  </a:lnTo>
                  <a:lnTo>
                    <a:pt x="260" y="555"/>
                  </a:lnTo>
                  <a:lnTo>
                    <a:pt x="227" y="588"/>
                  </a:lnTo>
                  <a:lnTo>
                    <a:pt x="194" y="620"/>
                  </a:lnTo>
                  <a:lnTo>
                    <a:pt x="162" y="653"/>
                  </a:lnTo>
                  <a:lnTo>
                    <a:pt x="162" y="653"/>
                  </a:lnTo>
                  <a:cubicBezTo>
                    <a:pt x="151" y="664"/>
                    <a:pt x="142" y="677"/>
                    <a:pt x="137" y="694"/>
                  </a:cubicBezTo>
                  <a:lnTo>
                    <a:pt x="137" y="694"/>
                  </a:lnTo>
                  <a:cubicBezTo>
                    <a:pt x="132" y="711"/>
                    <a:pt x="132" y="727"/>
                    <a:pt x="137" y="743"/>
                  </a:cubicBezTo>
                  <a:lnTo>
                    <a:pt x="137" y="743"/>
                  </a:lnTo>
                  <a:cubicBezTo>
                    <a:pt x="142" y="760"/>
                    <a:pt x="151" y="773"/>
                    <a:pt x="162" y="785"/>
                  </a:cubicBezTo>
                  <a:lnTo>
                    <a:pt x="260" y="883"/>
                  </a:lnTo>
                  <a:lnTo>
                    <a:pt x="293" y="916"/>
                  </a:lnTo>
                  <a:lnTo>
                    <a:pt x="325" y="948"/>
                  </a:lnTo>
                  <a:lnTo>
                    <a:pt x="424" y="1047"/>
                  </a:lnTo>
                  <a:lnTo>
                    <a:pt x="456" y="1079"/>
                  </a:lnTo>
                  <a:lnTo>
                    <a:pt x="489" y="1112"/>
                  </a:lnTo>
                  <a:lnTo>
                    <a:pt x="587" y="1210"/>
                  </a:lnTo>
                  <a:lnTo>
                    <a:pt x="620" y="1243"/>
                  </a:lnTo>
                  <a:lnTo>
                    <a:pt x="653" y="1276"/>
                  </a:lnTo>
                  <a:lnTo>
                    <a:pt x="653" y="1276"/>
                  </a:lnTo>
                  <a:cubicBezTo>
                    <a:pt x="665" y="1287"/>
                    <a:pt x="678" y="1295"/>
                    <a:pt x="694" y="1301"/>
                  </a:cubicBezTo>
                  <a:lnTo>
                    <a:pt x="694" y="1301"/>
                  </a:lnTo>
                  <a:cubicBezTo>
                    <a:pt x="711" y="1306"/>
                    <a:pt x="727" y="1306"/>
                    <a:pt x="743" y="1301"/>
                  </a:cubicBezTo>
                  <a:lnTo>
                    <a:pt x="743" y="1301"/>
                  </a:lnTo>
                  <a:cubicBezTo>
                    <a:pt x="746" y="1300"/>
                    <a:pt x="749" y="1298"/>
                    <a:pt x="751" y="1297"/>
                  </a:cubicBezTo>
                  <a:lnTo>
                    <a:pt x="751" y="1297"/>
                  </a:lnTo>
                  <a:cubicBezTo>
                    <a:pt x="764" y="1292"/>
                    <a:pt x="776" y="1285"/>
                    <a:pt x="784" y="1276"/>
                  </a:cubicBezTo>
                  <a:lnTo>
                    <a:pt x="817" y="1243"/>
                  </a:lnTo>
                  <a:lnTo>
                    <a:pt x="850" y="1210"/>
                  </a:lnTo>
                  <a:lnTo>
                    <a:pt x="883" y="1178"/>
                  </a:lnTo>
                  <a:lnTo>
                    <a:pt x="915" y="1144"/>
                  </a:lnTo>
                  <a:lnTo>
                    <a:pt x="948" y="1112"/>
                  </a:lnTo>
                  <a:lnTo>
                    <a:pt x="981" y="1079"/>
                  </a:lnTo>
                  <a:lnTo>
                    <a:pt x="1014" y="1047"/>
                  </a:lnTo>
                  <a:lnTo>
                    <a:pt x="1047" y="1014"/>
                  </a:lnTo>
                  <a:lnTo>
                    <a:pt x="1079" y="981"/>
                  </a:lnTo>
                  <a:lnTo>
                    <a:pt x="1112" y="948"/>
                  </a:lnTo>
                  <a:lnTo>
                    <a:pt x="1145" y="916"/>
                  </a:lnTo>
                  <a:lnTo>
                    <a:pt x="1178" y="883"/>
                  </a:lnTo>
                  <a:lnTo>
                    <a:pt x="1211" y="850"/>
                  </a:lnTo>
                  <a:lnTo>
                    <a:pt x="1243" y="817"/>
                  </a:lnTo>
                  <a:lnTo>
                    <a:pt x="1276" y="785"/>
                  </a:lnTo>
                  <a:lnTo>
                    <a:pt x="1276" y="785"/>
                  </a:lnTo>
                  <a:cubicBezTo>
                    <a:pt x="1287" y="773"/>
                    <a:pt x="1295" y="760"/>
                    <a:pt x="1300" y="743"/>
                  </a:cubicBezTo>
                  <a:lnTo>
                    <a:pt x="1300" y="743"/>
                  </a:lnTo>
                  <a:cubicBezTo>
                    <a:pt x="1306" y="727"/>
                    <a:pt x="1306" y="711"/>
                    <a:pt x="1300" y="694"/>
                  </a:cubicBezTo>
                  <a:close/>
                  <a:moveTo>
                    <a:pt x="1407" y="653"/>
                  </a:moveTo>
                  <a:lnTo>
                    <a:pt x="1407" y="653"/>
                  </a:lnTo>
                  <a:cubicBezTo>
                    <a:pt x="1418" y="664"/>
                    <a:pt x="1426" y="677"/>
                    <a:pt x="1432" y="694"/>
                  </a:cubicBezTo>
                  <a:lnTo>
                    <a:pt x="1432" y="694"/>
                  </a:lnTo>
                  <a:cubicBezTo>
                    <a:pt x="1437" y="711"/>
                    <a:pt x="1437" y="727"/>
                    <a:pt x="1432" y="743"/>
                  </a:cubicBezTo>
                  <a:lnTo>
                    <a:pt x="1432" y="743"/>
                  </a:lnTo>
                  <a:cubicBezTo>
                    <a:pt x="1426" y="760"/>
                    <a:pt x="1418" y="773"/>
                    <a:pt x="1407" y="785"/>
                  </a:cubicBezTo>
                  <a:lnTo>
                    <a:pt x="784" y="1407"/>
                  </a:lnTo>
                  <a:lnTo>
                    <a:pt x="784" y="1407"/>
                  </a:lnTo>
                  <a:cubicBezTo>
                    <a:pt x="776" y="1416"/>
                    <a:pt x="764" y="1423"/>
                    <a:pt x="751" y="1428"/>
                  </a:cubicBezTo>
                  <a:lnTo>
                    <a:pt x="751" y="1428"/>
                  </a:lnTo>
                  <a:cubicBezTo>
                    <a:pt x="749" y="1429"/>
                    <a:pt x="746" y="1431"/>
                    <a:pt x="743" y="1432"/>
                  </a:cubicBezTo>
                  <a:lnTo>
                    <a:pt x="743" y="1432"/>
                  </a:lnTo>
                  <a:cubicBezTo>
                    <a:pt x="727" y="1437"/>
                    <a:pt x="711" y="1437"/>
                    <a:pt x="694" y="1432"/>
                  </a:cubicBezTo>
                  <a:lnTo>
                    <a:pt x="694" y="1432"/>
                  </a:lnTo>
                  <a:cubicBezTo>
                    <a:pt x="678" y="1426"/>
                    <a:pt x="665" y="1418"/>
                    <a:pt x="653" y="1407"/>
                  </a:cubicBezTo>
                  <a:lnTo>
                    <a:pt x="587" y="1342"/>
                  </a:lnTo>
                  <a:lnTo>
                    <a:pt x="555" y="1308"/>
                  </a:lnTo>
                  <a:lnTo>
                    <a:pt x="522" y="1276"/>
                  </a:lnTo>
                  <a:lnTo>
                    <a:pt x="424" y="1178"/>
                  </a:lnTo>
                  <a:lnTo>
                    <a:pt x="391" y="1144"/>
                  </a:lnTo>
                  <a:lnTo>
                    <a:pt x="358" y="1112"/>
                  </a:lnTo>
                  <a:lnTo>
                    <a:pt x="260" y="1014"/>
                  </a:lnTo>
                  <a:lnTo>
                    <a:pt x="227" y="981"/>
                  </a:lnTo>
                  <a:lnTo>
                    <a:pt x="194" y="948"/>
                  </a:lnTo>
                  <a:lnTo>
                    <a:pt x="96" y="850"/>
                  </a:lnTo>
                  <a:lnTo>
                    <a:pt x="63" y="817"/>
                  </a:lnTo>
                  <a:lnTo>
                    <a:pt x="30" y="785"/>
                  </a:lnTo>
                  <a:lnTo>
                    <a:pt x="30" y="785"/>
                  </a:lnTo>
                  <a:cubicBezTo>
                    <a:pt x="20" y="773"/>
                    <a:pt x="11" y="760"/>
                    <a:pt x="5" y="743"/>
                  </a:cubicBezTo>
                  <a:lnTo>
                    <a:pt x="5" y="743"/>
                  </a:lnTo>
                  <a:cubicBezTo>
                    <a:pt x="0" y="727"/>
                    <a:pt x="0" y="711"/>
                    <a:pt x="5" y="694"/>
                  </a:cubicBezTo>
                  <a:lnTo>
                    <a:pt x="5" y="694"/>
                  </a:lnTo>
                  <a:cubicBezTo>
                    <a:pt x="11" y="677"/>
                    <a:pt x="20" y="664"/>
                    <a:pt x="30" y="653"/>
                  </a:cubicBezTo>
                  <a:lnTo>
                    <a:pt x="63" y="620"/>
                  </a:lnTo>
                  <a:lnTo>
                    <a:pt x="96" y="588"/>
                  </a:lnTo>
                  <a:lnTo>
                    <a:pt x="129" y="555"/>
                  </a:lnTo>
                  <a:lnTo>
                    <a:pt x="162" y="522"/>
                  </a:lnTo>
                  <a:lnTo>
                    <a:pt x="194" y="489"/>
                  </a:lnTo>
                  <a:lnTo>
                    <a:pt x="227" y="456"/>
                  </a:lnTo>
                  <a:lnTo>
                    <a:pt x="260" y="424"/>
                  </a:lnTo>
                  <a:lnTo>
                    <a:pt x="293" y="391"/>
                  </a:lnTo>
                  <a:lnTo>
                    <a:pt x="325" y="358"/>
                  </a:lnTo>
                  <a:lnTo>
                    <a:pt x="358" y="325"/>
                  </a:lnTo>
                  <a:lnTo>
                    <a:pt x="391" y="292"/>
                  </a:lnTo>
                  <a:lnTo>
                    <a:pt x="424" y="260"/>
                  </a:lnTo>
                  <a:lnTo>
                    <a:pt x="456" y="227"/>
                  </a:lnTo>
                  <a:lnTo>
                    <a:pt x="489" y="194"/>
                  </a:lnTo>
                  <a:lnTo>
                    <a:pt x="522" y="161"/>
                  </a:lnTo>
                  <a:lnTo>
                    <a:pt x="555" y="128"/>
                  </a:lnTo>
                  <a:lnTo>
                    <a:pt x="587" y="96"/>
                  </a:lnTo>
                  <a:lnTo>
                    <a:pt x="620" y="63"/>
                  </a:lnTo>
                  <a:lnTo>
                    <a:pt x="653" y="30"/>
                  </a:lnTo>
                  <a:lnTo>
                    <a:pt x="653" y="30"/>
                  </a:lnTo>
                  <a:cubicBezTo>
                    <a:pt x="665" y="19"/>
                    <a:pt x="678" y="11"/>
                    <a:pt x="694" y="6"/>
                  </a:cubicBezTo>
                  <a:lnTo>
                    <a:pt x="694" y="6"/>
                  </a:lnTo>
                  <a:cubicBezTo>
                    <a:pt x="711" y="0"/>
                    <a:pt x="727" y="0"/>
                    <a:pt x="743" y="6"/>
                  </a:cubicBezTo>
                  <a:lnTo>
                    <a:pt x="743" y="6"/>
                  </a:lnTo>
                  <a:cubicBezTo>
                    <a:pt x="746" y="7"/>
                    <a:pt x="749" y="7"/>
                    <a:pt x="751" y="8"/>
                  </a:cubicBezTo>
                  <a:lnTo>
                    <a:pt x="751" y="8"/>
                  </a:lnTo>
                  <a:cubicBezTo>
                    <a:pt x="764" y="14"/>
                    <a:pt x="776" y="22"/>
                    <a:pt x="784" y="30"/>
                  </a:cubicBezTo>
                  <a:lnTo>
                    <a:pt x="817" y="63"/>
                  </a:lnTo>
                  <a:lnTo>
                    <a:pt x="850" y="96"/>
                  </a:lnTo>
                  <a:lnTo>
                    <a:pt x="883" y="128"/>
                  </a:lnTo>
                  <a:lnTo>
                    <a:pt x="915" y="161"/>
                  </a:lnTo>
                  <a:lnTo>
                    <a:pt x="948" y="194"/>
                  </a:lnTo>
                  <a:lnTo>
                    <a:pt x="981" y="227"/>
                  </a:lnTo>
                  <a:lnTo>
                    <a:pt x="1014" y="260"/>
                  </a:lnTo>
                  <a:lnTo>
                    <a:pt x="1047" y="292"/>
                  </a:lnTo>
                  <a:lnTo>
                    <a:pt x="1079" y="325"/>
                  </a:lnTo>
                  <a:lnTo>
                    <a:pt x="1112" y="358"/>
                  </a:lnTo>
                  <a:lnTo>
                    <a:pt x="1145" y="391"/>
                  </a:lnTo>
                  <a:lnTo>
                    <a:pt x="1178" y="424"/>
                  </a:lnTo>
                  <a:lnTo>
                    <a:pt x="1211" y="456"/>
                  </a:lnTo>
                  <a:lnTo>
                    <a:pt x="1243" y="489"/>
                  </a:lnTo>
                  <a:lnTo>
                    <a:pt x="1276" y="522"/>
                  </a:lnTo>
                  <a:lnTo>
                    <a:pt x="1309" y="555"/>
                  </a:lnTo>
                  <a:lnTo>
                    <a:pt x="1342" y="588"/>
                  </a:lnTo>
                  <a:lnTo>
                    <a:pt x="1375" y="620"/>
                  </a:lnTo>
                  <a:lnTo>
                    <a:pt x="1407" y="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58" name="Group 657">
            <a:extLst>
              <a:ext uri="{FF2B5EF4-FFF2-40B4-BE49-F238E27FC236}">
                <a16:creationId xmlns="" xmlns:a16="http://schemas.microsoft.com/office/drawing/2014/main" id="{386CCBA7-EAFF-1B4B-869A-DADD1834FE5C}"/>
              </a:ext>
            </a:extLst>
          </p:cNvPr>
          <p:cNvGrpSpPr/>
          <p:nvPr/>
        </p:nvGrpSpPr>
        <p:grpSpPr>
          <a:xfrm rot="16200000">
            <a:off x="3426200" y="5643541"/>
            <a:ext cx="1120775" cy="1133475"/>
            <a:chOff x="1331913" y="1858963"/>
            <a:chExt cx="1120775" cy="1133475"/>
          </a:xfrm>
        </p:grpSpPr>
        <p:sp>
          <p:nvSpPr>
            <p:cNvPr id="659" name="Freeform 40">
              <a:extLst>
                <a:ext uri="{FF2B5EF4-FFF2-40B4-BE49-F238E27FC236}">
                  <a16:creationId xmlns="" xmlns:a16="http://schemas.microsoft.com/office/drawing/2014/main" id="{A8450733-2819-3D40-BFA3-FC13E95C1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1858963"/>
              <a:ext cx="271462" cy="141287"/>
            </a:xfrm>
            <a:custGeom>
              <a:avLst/>
              <a:gdLst>
                <a:gd name="T0" fmla="*/ 49 w 754"/>
                <a:gd name="T1" fmla="*/ 98 h 392"/>
                <a:gd name="T2" fmla="*/ 81 w 754"/>
                <a:gd name="T3" fmla="*/ 131 h 392"/>
                <a:gd name="T4" fmla="*/ 114 w 754"/>
                <a:gd name="T5" fmla="*/ 164 h 392"/>
                <a:gd name="T6" fmla="*/ 147 w 754"/>
                <a:gd name="T7" fmla="*/ 197 h 392"/>
                <a:gd name="T8" fmla="*/ 180 w 754"/>
                <a:gd name="T9" fmla="*/ 230 h 392"/>
                <a:gd name="T10" fmla="*/ 213 w 754"/>
                <a:gd name="T11" fmla="*/ 262 h 392"/>
                <a:gd name="T12" fmla="*/ 245 w 754"/>
                <a:gd name="T13" fmla="*/ 296 h 392"/>
                <a:gd name="T14" fmla="*/ 278 w 754"/>
                <a:gd name="T15" fmla="*/ 328 h 392"/>
                <a:gd name="T16" fmla="*/ 311 w 754"/>
                <a:gd name="T17" fmla="*/ 361 h 392"/>
                <a:gd name="T18" fmla="*/ 311 w 754"/>
                <a:gd name="T19" fmla="*/ 361 h 392"/>
                <a:gd name="T20" fmla="*/ 352 w 754"/>
                <a:gd name="T21" fmla="*/ 385 h 392"/>
                <a:gd name="T22" fmla="*/ 352 w 754"/>
                <a:gd name="T23" fmla="*/ 385 h 392"/>
                <a:gd name="T24" fmla="*/ 401 w 754"/>
                <a:gd name="T25" fmla="*/ 385 h 392"/>
                <a:gd name="T26" fmla="*/ 401 w 754"/>
                <a:gd name="T27" fmla="*/ 385 h 392"/>
                <a:gd name="T28" fmla="*/ 409 w 754"/>
                <a:gd name="T29" fmla="*/ 382 h 392"/>
                <a:gd name="T30" fmla="*/ 409 w 754"/>
                <a:gd name="T31" fmla="*/ 382 h 392"/>
                <a:gd name="T32" fmla="*/ 442 w 754"/>
                <a:gd name="T33" fmla="*/ 361 h 392"/>
                <a:gd name="T34" fmla="*/ 475 w 754"/>
                <a:gd name="T35" fmla="*/ 328 h 392"/>
                <a:gd name="T36" fmla="*/ 573 w 754"/>
                <a:gd name="T37" fmla="*/ 230 h 392"/>
                <a:gd name="T38" fmla="*/ 606 w 754"/>
                <a:gd name="T39" fmla="*/ 197 h 392"/>
                <a:gd name="T40" fmla="*/ 639 w 754"/>
                <a:gd name="T41" fmla="*/ 164 h 392"/>
                <a:gd name="T42" fmla="*/ 737 w 754"/>
                <a:gd name="T43" fmla="*/ 66 h 392"/>
                <a:gd name="T44" fmla="*/ 737 w 754"/>
                <a:gd name="T45" fmla="*/ 66 h 392"/>
                <a:gd name="T46" fmla="*/ 753 w 754"/>
                <a:gd name="T47" fmla="*/ 32 h 392"/>
                <a:gd name="T48" fmla="*/ 753 w 754"/>
                <a:gd name="T49" fmla="*/ 32 h 392"/>
                <a:gd name="T50" fmla="*/ 729 w 754"/>
                <a:gd name="T51" fmla="*/ 9 h 392"/>
                <a:gd name="T52" fmla="*/ 729 w 754"/>
                <a:gd name="T53" fmla="*/ 9 h 392"/>
                <a:gd name="T54" fmla="*/ 672 w 754"/>
                <a:gd name="T55" fmla="*/ 0 h 392"/>
                <a:gd name="T56" fmla="*/ 409 w 754"/>
                <a:gd name="T57" fmla="*/ 0 h 392"/>
                <a:gd name="T58" fmla="*/ 81 w 754"/>
                <a:gd name="T59" fmla="*/ 0 h 392"/>
                <a:gd name="T60" fmla="*/ 81 w 754"/>
                <a:gd name="T61" fmla="*/ 0 h 392"/>
                <a:gd name="T62" fmla="*/ 24 w 754"/>
                <a:gd name="T63" fmla="*/ 9 h 392"/>
                <a:gd name="T64" fmla="*/ 24 w 754"/>
                <a:gd name="T65" fmla="*/ 9 h 392"/>
                <a:gd name="T66" fmla="*/ 0 w 754"/>
                <a:gd name="T67" fmla="*/ 32 h 392"/>
                <a:gd name="T68" fmla="*/ 0 w 754"/>
                <a:gd name="T69" fmla="*/ 32 h 392"/>
                <a:gd name="T70" fmla="*/ 16 w 754"/>
                <a:gd name="T71" fmla="*/ 66 h 392"/>
                <a:gd name="T72" fmla="*/ 49 w 754"/>
                <a:gd name="T73" fmla="*/ 9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4" h="392">
                  <a:moveTo>
                    <a:pt x="49" y="98"/>
                  </a:moveTo>
                  <a:lnTo>
                    <a:pt x="81" y="131"/>
                  </a:lnTo>
                  <a:lnTo>
                    <a:pt x="114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3" y="262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311" y="361"/>
                  </a:lnTo>
                  <a:lnTo>
                    <a:pt x="311" y="361"/>
                  </a:lnTo>
                  <a:cubicBezTo>
                    <a:pt x="322" y="372"/>
                    <a:pt x="336" y="380"/>
                    <a:pt x="352" y="385"/>
                  </a:cubicBezTo>
                  <a:lnTo>
                    <a:pt x="352" y="385"/>
                  </a:lnTo>
                  <a:cubicBezTo>
                    <a:pt x="369" y="391"/>
                    <a:pt x="384" y="391"/>
                    <a:pt x="401" y="385"/>
                  </a:cubicBezTo>
                  <a:lnTo>
                    <a:pt x="401" y="385"/>
                  </a:lnTo>
                  <a:cubicBezTo>
                    <a:pt x="404" y="384"/>
                    <a:pt x="407" y="383"/>
                    <a:pt x="409" y="382"/>
                  </a:cubicBezTo>
                  <a:lnTo>
                    <a:pt x="409" y="382"/>
                  </a:lnTo>
                  <a:cubicBezTo>
                    <a:pt x="422" y="377"/>
                    <a:pt x="433" y="370"/>
                    <a:pt x="442" y="361"/>
                  </a:cubicBezTo>
                  <a:lnTo>
                    <a:pt x="475" y="328"/>
                  </a:lnTo>
                  <a:lnTo>
                    <a:pt x="573" y="230"/>
                  </a:lnTo>
                  <a:lnTo>
                    <a:pt x="606" y="197"/>
                  </a:lnTo>
                  <a:lnTo>
                    <a:pt x="639" y="164"/>
                  </a:lnTo>
                  <a:lnTo>
                    <a:pt x="737" y="66"/>
                  </a:lnTo>
                  <a:lnTo>
                    <a:pt x="737" y="66"/>
                  </a:lnTo>
                  <a:cubicBezTo>
                    <a:pt x="748" y="55"/>
                    <a:pt x="753" y="44"/>
                    <a:pt x="753" y="32"/>
                  </a:cubicBezTo>
                  <a:lnTo>
                    <a:pt x="753" y="32"/>
                  </a:lnTo>
                  <a:cubicBezTo>
                    <a:pt x="753" y="22"/>
                    <a:pt x="745" y="14"/>
                    <a:pt x="729" y="9"/>
                  </a:cubicBezTo>
                  <a:lnTo>
                    <a:pt x="729" y="9"/>
                  </a:lnTo>
                  <a:cubicBezTo>
                    <a:pt x="712" y="3"/>
                    <a:pt x="693" y="0"/>
                    <a:pt x="672" y="0"/>
                  </a:cubicBezTo>
                  <a:lnTo>
                    <a:pt x="409" y="0"/>
                  </a:ln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0" y="3"/>
                    <a:pt x="24" y="9"/>
                  </a:cubicBezTo>
                  <a:lnTo>
                    <a:pt x="24" y="9"/>
                  </a:lnTo>
                  <a:cubicBezTo>
                    <a:pt x="8" y="14"/>
                    <a:pt x="0" y="22"/>
                    <a:pt x="0" y="32"/>
                  </a:cubicBezTo>
                  <a:lnTo>
                    <a:pt x="0" y="32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9" y="98"/>
                  </a:lnTo>
                </a:path>
              </a:pathLst>
            </a:custGeom>
            <a:solidFill>
              <a:srgbClr val="388D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0" name="Freeform 42">
              <a:extLst>
                <a:ext uri="{FF2B5EF4-FFF2-40B4-BE49-F238E27FC236}">
                  <a16:creationId xmlns="" xmlns:a16="http://schemas.microsoft.com/office/drawing/2014/main" id="{DC8408C8-2451-5D46-9765-DD61A97BF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488" y="2000250"/>
              <a:ext cx="247650" cy="134938"/>
            </a:xfrm>
            <a:custGeom>
              <a:avLst/>
              <a:gdLst>
                <a:gd name="T0" fmla="*/ 50 w 690"/>
                <a:gd name="T1" fmla="*/ 98 h 377"/>
                <a:gd name="T2" fmla="*/ 148 w 690"/>
                <a:gd name="T3" fmla="*/ 196 h 377"/>
                <a:gd name="T4" fmla="*/ 181 w 690"/>
                <a:gd name="T5" fmla="*/ 229 h 377"/>
                <a:gd name="T6" fmla="*/ 214 w 690"/>
                <a:gd name="T7" fmla="*/ 262 h 377"/>
                <a:gd name="T8" fmla="*/ 311 w 690"/>
                <a:gd name="T9" fmla="*/ 360 h 377"/>
                <a:gd name="T10" fmla="*/ 311 w 690"/>
                <a:gd name="T11" fmla="*/ 360 h 377"/>
                <a:gd name="T12" fmla="*/ 344 w 690"/>
                <a:gd name="T13" fmla="*/ 376 h 377"/>
                <a:gd name="T14" fmla="*/ 344 w 690"/>
                <a:gd name="T15" fmla="*/ 376 h 377"/>
                <a:gd name="T16" fmla="*/ 377 w 690"/>
                <a:gd name="T17" fmla="*/ 360 h 377"/>
                <a:gd name="T18" fmla="*/ 672 w 690"/>
                <a:gd name="T19" fmla="*/ 65 h 377"/>
                <a:gd name="T20" fmla="*/ 672 w 690"/>
                <a:gd name="T21" fmla="*/ 65 h 377"/>
                <a:gd name="T22" fmla="*/ 689 w 690"/>
                <a:gd name="T23" fmla="*/ 32 h 377"/>
                <a:gd name="T24" fmla="*/ 689 w 690"/>
                <a:gd name="T25" fmla="*/ 32 h 377"/>
                <a:gd name="T26" fmla="*/ 664 w 690"/>
                <a:gd name="T27" fmla="*/ 7 h 377"/>
                <a:gd name="T28" fmla="*/ 664 w 690"/>
                <a:gd name="T29" fmla="*/ 7 h 377"/>
                <a:gd name="T30" fmla="*/ 607 w 690"/>
                <a:gd name="T31" fmla="*/ 0 h 377"/>
                <a:gd name="T32" fmla="*/ 82 w 690"/>
                <a:gd name="T33" fmla="*/ 0 h 377"/>
                <a:gd name="T34" fmla="*/ 82 w 690"/>
                <a:gd name="T35" fmla="*/ 0 h 377"/>
                <a:gd name="T36" fmla="*/ 25 w 690"/>
                <a:gd name="T37" fmla="*/ 7 h 377"/>
                <a:gd name="T38" fmla="*/ 25 w 690"/>
                <a:gd name="T39" fmla="*/ 7 h 377"/>
                <a:gd name="T40" fmla="*/ 0 w 690"/>
                <a:gd name="T41" fmla="*/ 32 h 377"/>
                <a:gd name="T42" fmla="*/ 0 w 690"/>
                <a:gd name="T43" fmla="*/ 32 h 377"/>
                <a:gd name="T44" fmla="*/ 17 w 690"/>
                <a:gd name="T45" fmla="*/ 65 h 377"/>
                <a:gd name="T46" fmla="*/ 50 w 690"/>
                <a:gd name="T47" fmla="*/ 9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0" h="377">
                  <a:moveTo>
                    <a:pt x="50" y="98"/>
                  </a:moveTo>
                  <a:lnTo>
                    <a:pt x="148" y="196"/>
                  </a:lnTo>
                  <a:lnTo>
                    <a:pt x="181" y="229"/>
                  </a:lnTo>
                  <a:lnTo>
                    <a:pt x="214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3" y="371"/>
                    <a:pt x="333" y="376"/>
                    <a:pt x="344" y="376"/>
                  </a:cubicBezTo>
                  <a:lnTo>
                    <a:pt x="344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8" y="2"/>
                    <a:pt x="629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2"/>
                    <a:pt x="25" y="7"/>
                  </a:cubicBezTo>
                  <a:lnTo>
                    <a:pt x="25" y="7"/>
                  </a:lnTo>
                  <a:cubicBezTo>
                    <a:pt x="8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5" y="54"/>
                    <a:pt x="17" y="65"/>
                  </a:cubicBezTo>
                  <a:lnTo>
                    <a:pt x="50" y="9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1" name="Freeform 43">
              <a:extLst>
                <a:ext uri="{FF2B5EF4-FFF2-40B4-BE49-F238E27FC236}">
                  <a16:creationId xmlns="" xmlns:a16="http://schemas.microsoft.com/office/drawing/2014/main" id="{BC57AB0F-95D2-AE4B-B396-D6FACA7CF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3" y="2000250"/>
              <a:ext cx="247650" cy="134938"/>
            </a:xfrm>
            <a:custGeom>
              <a:avLst/>
              <a:gdLst>
                <a:gd name="T0" fmla="*/ 25 w 690"/>
                <a:gd name="T1" fmla="*/ 7 h 377"/>
                <a:gd name="T2" fmla="*/ 25 w 690"/>
                <a:gd name="T3" fmla="*/ 7 h 377"/>
                <a:gd name="T4" fmla="*/ 0 w 690"/>
                <a:gd name="T5" fmla="*/ 32 h 377"/>
                <a:gd name="T6" fmla="*/ 0 w 690"/>
                <a:gd name="T7" fmla="*/ 32 h 377"/>
                <a:gd name="T8" fmla="*/ 17 w 690"/>
                <a:gd name="T9" fmla="*/ 65 h 377"/>
                <a:gd name="T10" fmla="*/ 50 w 690"/>
                <a:gd name="T11" fmla="*/ 98 h 377"/>
                <a:gd name="T12" fmla="*/ 83 w 690"/>
                <a:gd name="T13" fmla="*/ 131 h 377"/>
                <a:gd name="T14" fmla="*/ 115 w 690"/>
                <a:gd name="T15" fmla="*/ 164 h 377"/>
                <a:gd name="T16" fmla="*/ 214 w 690"/>
                <a:gd name="T17" fmla="*/ 262 h 377"/>
                <a:gd name="T18" fmla="*/ 246 w 690"/>
                <a:gd name="T19" fmla="*/ 295 h 377"/>
                <a:gd name="T20" fmla="*/ 279 w 690"/>
                <a:gd name="T21" fmla="*/ 327 h 377"/>
                <a:gd name="T22" fmla="*/ 312 w 690"/>
                <a:gd name="T23" fmla="*/ 360 h 377"/>
                <a:gd name="T24" fmla="*/ 312 w 690"/>
                <a:gd name="T25" fmla="*/ 360 h 377"/>
                <a:gd name="T26" fmla="*/ 345 w 690"/>
                <a:gd name="T27" fmla="*/ 376 h 377"/>
                <a:gd name="T28" fmla="*/ 345 w 690"/>
                <a:gd name="T29" fmla="*/ 376 h 377"/>
                <a:gd name="T30" fmla="*/ 377 w 690"/>
                <a:gd name="T31" fmla="*/ 360 h 377"/>
                <a:gd name="T32" fmla="*/ 410 w 690"/>
                <a:gd name="T33" fmla="*/ 327 h 377"/>
                <a:gd name="T34" fmla="*/ 443 w 690"/>
                <a:gd name="T35" fmla="*/ 295 h 377"/>
                <a:gd name="T36" fmla="*/ 476 w 690"/>
                <a:gd name="T37" fmla="*/ 262 h 377"/>
                <a:gd name="T38" fmla="*/ 508 w 690"/>
                <a:gd name="T39" fmla="*/ 229 h 377"/>
                <a:gd name="T40" fmla="*/ 541 w 690"/>
                <a:gd name="T41" fmla="*/ 196 h 377"/>
                <a:gd name="T42" fmla="*/ 574 w 690"/>
                <a:gd name="T43" fmla="*/ 164 h 377"/>
                <a:gd name="T44" fmla="*/ 607 w 690"/>
                <a:gd name="T45" fmla="*/ 131 h 377"/>
                <a:gd name="T46" fmla="*/ 639 w 690"/>
                <a:gd name="T47" fmla="*/ 98 h 377"/>
                <a:gd name="T48" fmla="*/ 672 w 690"/>
                <a:gd name="T49" fmla="*/ 65 h 377"/>
                <a:gd name="T50" fmla="*/ 672 w 690"/>
                <a:gd name="T51" fmla="*/ 65 h 377"/>
                <a:gd name="T52" fmla="*/ 689 w 690"/>
                <a:gd name="T53" fmla="*/ 32 h 377"/>
                <a:gd name="T54" fmla="*/ 689 w 690"/>
                <a:gd name="T55" fmla="*/ 32 h 377"/>
                <a:gd name="T56" fmla="*/ 664 w 690"/>
                <a:gd name="T57" fmla="*/ 7 h 377"/>
                <a:gd name="T58" fmla="*/ 664 w 690"/>
                <a:gd name="T59" fmla="*/ 7 h 377"/>
                <a:gd name="T60" fmla="*/ 607 w 690"/>
                <a:gd name="T61" fmla="*/ 0 h 377"/>
                <a:gd name="T62" fmla="*/ 83 w 690"/>
                <a:gd name="T63" fmla="*/ 0 h 377"/>
                <a:gd name="T64" fmla="*/ 83 w 690"/>
                <a:gd name="T65" fmla="*/ 0 h 377"/>
                <a:gd name="T66" fmla="*/ 25 w 690"/>
                <a:gd name="T67" fmla="*/ 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0" h="377">
                  <a:moveTo>
                    <a:pt x="25" y="7"/>
                  </a:moveTo>
                  <a:lnTo>
                    <a:pt x="25" y="7"/>
                  </a:lnTo>
                  <a:cubicBezTo>
                    <a:pt x="9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6" y="54"/>
                    <a:pt x="17" y="65"/>
                  </a:cubicBezTo>
                  <a:lnTo>
                    <a:pt x="50" y="98"/>
                  </a:lnTo>
                  <a:lnTo>
                    <a:pt x="83" y="131"/>
                  </a:lnTo>
                  <a:lnTo>
                    <a:pt x="115" y="164"/>
                  </a:lnTo>
                  <a:lnTo>
                    <a:pt x="214" y="262"/>
                  </a:lnTo>
                  <a:lnTo>
                    <a:pt x="246" y="295"/>
                  </a:lnTo>
                  <a:lnTo>
                    <a:pt x="279" y="327"/>
                  </a:lnTo>
                  <a:lnTo>
                    <a:pt x="312" y="360"/>
                  </a:lnTo>
                  <a:lnTo>
                    <a:pt x="312" y="360"/>
                  </a:lnTo>
                  <a:cubicBezTo>
                    <a:pt x="323" y="371"/>
                    <a:pt x="334" y="376"/>
                    <a:pt x="345" y="376"/>
                  </a:cubicBezTo>
                  <a:lnTo>
                    <a:pt x="345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410" y="327"/>
                  </a:lnTo>
                  <a:lnTo>
                    <a:pt x="443" y="295"/>
                  </a:lnTo>
                  <a:lnTo>
                    <a:pt x="476" y="262"/>
                  </a:lnTo>
                  <a:lnTo>
                    <a:pt x="508" y="229"/>
                  </a:lnTo>
                  <a:lnTo>
                    <a:pt x="541" y="196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39" y="98"/>
                  </a:ln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8" y="2"/>
                    <a:pt x="629" y="0"/>
                    <a:pt x="607" y="0"/>
                  </a:cubicBezTo>
                  <a:lnTo>
                    <a:pt x="83" y="0"/>
                  </a:lnTo>
                  <a:lnTo>
                    <a:pt x="83" y="0"/>
                  </a:lnTo>
                  <a:cubicBezTo>
                    <a:pt x="60" y="0"/>
                    <a:pt x="42" y="2"/>
                    <a:pt x="25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2" name="Freeform 44">
              <a:extLst>
                <a:ext uri="{FF2B5EF4-FFF2-40B4-BE49-F238E27FC236}">
                  <a16:creationId xmlns="" xmlns:a16="http://schemas.microsoft.com/office/drawing/2014/main" id="{7E38AF75-905C-A942-9627-2B3F63C5E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875" y="2073275"/>
              <a:ext cx="706438" cy="706438"/>
            </a:xfrm>
            <a:custGeom>
              <a:avLst/>
              <a:gdLst>
                <a:gd name="T0" fmla="*/ 1636 w 1962"/>
                <a:gd name="T1" fmla="*/ 751 h 1962"/>
                <a:gd name="T2" fmla="*/ 1472 w 1962"/>
                <a:gd name="T3" fmla="*/ 587 h 1962"/>
                <a:gd name="T4" fmla="*/ 1308 w 1962"/>
                <a:gd name="T5" fmla="*/ 423 h 1962"/>
                <a:gd name="T6" fmla="*/ 1145 w 1962"/>
                <a:gd name="T7" fmla="*/ 259 h 1962"/>
                <a:gd name="T8" fmla="*/ 1046 w 1962"/>
                <a:gd name="T9" fmla="*/ 161 h 1962"/>
                <a:gd name="T10" fmla="*/ 1005 w 1962"/>
                <a:gd name="T11" fmla="*/ 136 h 1962"/>
                <a:gd name="T12" fmla="*/ 956 w 1962"/>
                <a:gd name="T13" fmla="*/ 136 h 1962"/>
                <a:gd name="T14" fmla="*/ 162 w 1962"/>
                <a:gd name="T15" fmla="*/ 915 h 1962"/>
                <a:gd name="T16" fmla="*/ 137 w 1962"/>
                <a:gd name="T17" fmla="*/ 1005 h 1962"/>
                <a:gd name="T18" fmla="*/ 194 w 1962"/>
                <a:gd name="T19" fmla="*/ 1079 h 1962"/>
                <a:gd name="T20" fmla="*/ 292 w 1962"/>
                <a:gd name="T21" fmla="*/ 1178 h 1962"/>
                <a:gd name="T22" fmla="*/ 391 w 1962"/>
                <a:gd name="T23" fmla="*/ 1276 h 1962"/>
                <a:gd name="T24" fmla="*/ 489 w 1962"/>
                <a:gd name="T25" fmla="*/ 1374 h 1962"/>
                <a:gd name="T26" fmla="*/ 587 w 1962"/>
                <a:gd name="T27" fmla="*/ 1472 h 1962"/>
                <a:gd name="T28" fmla="*/ 685 w 1962"/>
                <a:gd name="T29" fmla="*/ 1570 h 1962"/>
                <a:gd name="T30" fmla="*/ 784 w 1962"/>
                <a:gd name="T31" fmla="*/ 1669 h 1962"/>
                <a:gd name="T32" fmla="*/ 882 w 1962"/>
                <a:gd name="T33" fmla="*/ 1768 h 1962"/>
                <a:gd name="T34" fmla="*/ 956 w 1962"/>
                <a:gd name="T35" fmla="*/ 1825 h 1962"/>
                <a:gd name="T36" fmla="*/ 1005 w 1962"/>
                <a:gd name="T37" fmla="*/ 1825 h 1962"/>
                <a:gd name="T38" fmla="*/ 1046 w 1962"/>
                <a:gd name="T39" fmla="*/ 1800 h 1962"/>
                <a:gd name="T40" fmla="*/ 1145 w 1962"/>
                <a:gd name="T41" fmla="*/ 1702 h 1962"/>
                <a:gd name="T42" fmla="*/ 1243 w 1962"/>
                <a:gd name="T43" fmla="*/ 1604 h 1962"/>
                <a:gd name="T44" fmla="*/ 1341 w 1962"/>
                <a:gd name="T45" fmla="*/ 1505 h 1962"/>
                <a:gd name="T46" fmla="*/ 1439 w 1962"/>
                <a:gd name="T47" fmla="*/ 1406 h 1962"/>
                <a:gd name="T48" fmla="*/ 1538 w 1962"/>
                <a:gd name="T49" fmla="*/ 1309 h 1962"/>
                <a:gd name="T50" fmla="*/ 1636 w 1962"/>
                <a:gd name="T51" fmla="*/ 1210 h 1962"/>
                <a:gd name="T52" fmla="*/ 1734 w 1962"/>
                <a:gd name="T53" fmla="*/ 1112 h 1962"/>
                <a:gd name="T54" fmla="*/ 1800 w 1962"/>
                <a:gd name="T55" fmla="*/ 1047 h 1962"/>
                <a:gd name="T56" fmla="*/ 1824 w 1962"/>
                <a:gd name="T57" fmla="*/ 956 h 1962"/>
                <a:gd name="T58" fmla="*/ 1767 w 1962"/>
                <a:gd name="T59" fmla="*/ 882 h 1962"/>
                <a:gd name="T60" fmla="*/ 1865 w 1962"/>
                <a:gd name="T61" fmla="*/ 850 h 1962"/>
                <a:gd name="T62" fmla="*/ 1931 w 1962"/>
                <a:gd name="T63" fmla="*/ 915 h 1962"/>
                <a:gd name="T64" fmla="*/ 1956 w 1962"/>
                <a:gd name="T65" fmla="*/ 1005 h 1962"/>
                <a:gd name="T66" fmla="*/ 1833 w 1962"/>
                <a:gd name="T67" fmla="*/ 1145 h 1962"/>
                <a:gd name="T68" fmla="*/ 1669 w 1962"/>
                <a:gd name="T69" fmla="*/ 1309 h 1962"/>
                <a:gd name="T70" fmla="*/ 1505 w 1962"/>
                <a:gd name="T71" fmla="*/ 1472 h 1962"/>
                <a:gd name="T72" fmla="*/ 1341 w 1962"/>
                <a:gd name="T73" fmla="*/ 1636 h 1962"/>
                <a:gd name="T74" fmla="*/ 1177 w 1962"/>
                <a:gd name="T75" fmla="*/ 1800 h 1962"/>
                <a:gd name="T76" fmla="*/ 1046 w 1962"/>
                <a:gd name="T77" fmla="*/ 1931 h 1962"/>
                <a:gd name="T78" fmla="*/ 1013 w 1962"/>
                <a:gd name="T79" fmla="*/ 1953 h 1962"/>
                <a:gd name="T80" fmla="*/ 956 w 1962"/>
                <a:gd name="T81" fmla="*/ 1956 h 1962"/>
                <a:gd name="T82" fmla="*/ 30 w 1962"/>
                <a:gd name="T83" fmla="*/ 1047 h 1962"/>
                <a:gd name="T84" fmla="*/ 5 w 1962"/>
                <a:gd name="T85" fmla="*/ 1005 h 1962"/>
                <a:gd name="T86" fmla="*/ 30 w 1962"/>
                <a:gd name="T87" fmla="*/ 915 h 1962"/>
                <a:gd name="T88" fmla="*/ 128 w 1962"/>
                <a:gd name="T89" fmla="*/ 817 h 1962"/>
                <a:gd name="T90" fmla="*/ 227 w 1962"/>
                <a:gd name="T91" fmla="*/ 718 h 1962"/>
                <a:gd name="T92" fmla="*/ 325 w 1962"/>
                <a:gd name="T93" fmla="*/ 620 h 1962"/>
                <a:gd name="T94" fmla="*/ 424 w 1962"/>
                <a:gd name="T95" fmla="*/ 522 h 1962"/>
                <a:gd name="T96" fmla="*/ 521 w 1962"/>
                <a:gd name="T97" fmla="*/ 423 h 1962"/>
                <a:gd name="T98" fmla="*/ 620 w 1962"/>
                <a:gd name="T99" fmla="*/ 325 h 1962"/>
                <a:gd name="T100" fmla="*/ 718 w 1962"/>
                <a:gd name="T101" fmla="*/ 227 h 1962"/>
                <a:gd name="T102" fmla="*/ 817 w 1962"/>
                <a:gd name="T103" fmla="*/ 128 h 1962"/>
                <a:gd name="T104" fmla="*/ 915 w 1962"/>
                <a:gd name="T105" fmla="*/ 30 h 1962"/>
                <a:gd name="T106" fmla="*/ 956 w 1962"/>
                <a:gd name="T107" fmla="*/ 6 h 1962"/>
                <a:gd name="T108" fmla="*/ 1013 w 1962"/>
                <a:gd name="T109" fmla="*/ 9 h 1962"/>
                <a:gd name="T110" fmla="*/ 1079 w 1962"/>
                <a:gd name="T111" fmla="*/ 63 h 1962"/>
                <a:gd name="T112" fmla="*/ 1243 w 1962"/>
                <a:gd name="T113" fmla="*/ 227 h 1962"/>
                <a:gd name="T114" fmla="*/ 1407 w 1962"/>
                <a:gd name="T115" fmla="*/ 390 h 1962"/>
                <a:gd name="T116" fmla="*/ 1570 w 1962"/>
                <a:gd name="T117" fmla="*/ 554 h 1962"/>
                <a:gd name="T118" fmla="*/ 1734 w 1962"/>
                <a:gd name="T119" fmla="*/ 718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2" h="1962">
                  <a:moveTo>
                    <a:pt x="1767" y="882"/>
                  </a:moveTo>
                  <a:lnTo>
                    <a:pt x="1669" y="784"/>
                  </a:lnTo>
                  <a:lnTo>
                    <a:pt x="1636" y="751"/>
                  </a:lnTo>
                  <a:lnTo>
                    <a:pt x="1603" y="718"/>
                  </a:lnTo>
                  <a:lnTo>
                    <a:pt x="1505" y="620"/>
                  </a:lnTo>
                  <a:lnTo>
                    <a:pt x="1472" y="587"/>
                  </a:lnTo>
                  <a:lnTo>
                    <a:pt x="1439" y="554"/>
                  </a:lnTo>
                  <a:lnTo>
                    <a:pt x="1341" y="456"/>
                  </a:lnTo>
                  <a:lnTo>
                    <a:pt x="1308" y="423"/>
                  </a:lnTo>
                  <a:lnTo>
                    <a:pt x="1276" y="390"/>
                  </a:lnTo>
                  <a:lnTo>
                    <a:pt x="1177" y="292"/>
                  </a:lnTo>
                  <a:lnTo>
                    <a:pt x="1145" y="259"/>
                  </a:lnTo>
                  <a:lnTo>
                    <a:pt x="1112" y="227"/>
                  </a:lnTo>
                  <a:lnTo>
                    <a:pt x="1046" y="161"/>
                  </a:lnTo>
                  <a:lnTo>
                    <a:pt x="1046" y="161"/>
                  </a:lnTo>
                  <a:cubicBezTo>
                    <a:pt x="1037" y="152"/>
                    <a:pt x="1026" y="145"/>
                    <a:pt x="1013" y="140"/>
                  </a:cubicBezTo>
                  <a:lnTo>
                    <a:pt x="1013" y="140"/>
                  </a:lnTo>
                  <a:cubicBezTo>
                    <a:pt x="1011" y="138"/>
                    <a:pt x="1008" y="137"/>
                    <a:pt x="1005" y="136"/>
                  </a:cubicBezTo>
                  <a:lnTo>
                    <a:pt x="1005" y="136"/>
                  </a:lnTo>
                  <a:cubicBezTo>
                    <a:pt x="988" y="131"/>
                    <a:pt x="973" y="131"/>
                    <a:pt x="956" y="136"/>
                  </a:cubicBezTo>
                  <a:lnTo>
                    <a:pt x="956" y="136"/>
                  </a:lnTo>
                  <a:cubicBezTo>
                    <a:pt x="940" y="142"/>
                    <a:pt x="926" y="150"/>
                    <a:pt x="915" y="161"/>
                  </a:cubicBezTo>
                  <a:lnTo>
                    <a:pt x="162" y="915"/>
                  </a:lnTo>
                  <a:lnTo>
                    <a:pt x="162" y="915"/>
                  </a:lnTo>
                  <a:cubicBezTo>
                    <a:pt x="150" y="926"/>
                    <a:pt x="142" y="939"/>
                    <a:pt x="137" y="956"/>
                  </a:cubicBezTo>
                  <a:lnTo>
                    <a:pt x="137" y="956"/>
                  </a:lnTo>
                  <a:cubicBezTo>
                    <a:pt x="131" y="973"/>
                    <a:pt x="131" y="989"/>
                    <a:pt x="137" y="1005"/>
                  </a:cubicBezTo>
                  <a:lnTo>
                    <a:pt x="137" y="1005"/>
                  </a:lnTo>
                  <a:cubicBezTo>
                    <a:pt x="142" y="1022"/>
                    <a:pt x="150" y="1035"/>
                    <a:pt x="162" y="1047"/>
                  </a:cubicBezTo>
                  <a:lnTo>
                    <a:pt x="194" y="1079"/>
                  </a:lnTo>
                  <a:lnTo>
                    <a:pt x="227" y="1112"/>
                  </a:lnTo>
                  <a:lnTo>
                    <a:pt x="260" y="1145"/>
                  </a:lnTo>
                  <a:lnTo>
                    <a:pt x="292" y="1178"/>
                  </a:lnTo>
                  <a:lnTo>
                    <a:pt x="325" y="1210"/>
                  </a:lnTo>
                  <a:lnTo>
                    <a:pt x="358" y="1243"/>
                  </a:lnTo>
                  <a:lnTo>
                    <a:pt x="391" y="1276"/>
                  </a:lnTo>
                  <a:lnTo>
                    <a:pt x="424" y="1309"/>
                  </a:lnTo>
                  <a:lnTo>
                    <a:pt x="456" y="1341"/>
                  </a:lnTo>
                  <a:lnTo>
                    <a:pt x="489" y="1374"/>
                  </a:lnTo>
                  <a:lnTo>
                    <a:pt x="521" y="1406"/>
                  </a:lnTo>
                  <a:lnTo>
                    <a:pt x="554" y="1440"/>
                  </a:lnTo>
                  <a:lnTo>
                    <a:pt x="587" y="1472"/>
                  </a:lnTo>
                  <a:lnTo>
                    <a:pt x="620" y="1505"/>
                  </a:lnTo>
                  <a:lnTo>
                    <a:pt x="653" y="1538"/>
                  </a:lnTo>
                  <a:lnTo>
                    <a:pt x="685" y="1570"/>
                  </a:lnTo>
                  <a:lnTo>
                    <a:pt x="718" y="1604"/>
                  </a:lnTo>
                  <a:lnTo>
                    <a:pt x="751" y="1636"/>
                  </a:lnTo>
                  <a:lnTo>
                    <a:pt x="784" y="1669"/>
                  </a:lnTo>
                  <a:lnTo>
                    <a:pt x="817" y="1702"/>
                  </a:lnTo>
                  <a:lnTo>
                    <a:pt x="849" y="1734"/>
                  </a:lnTo>
                  <a:lnTo>
                    <a:pt x="882" y="1768"/>
                  </a:lnTo>
                  <a:lnTo>
                    <a:pt x="915" y="1800"/>
                  </a:lnTo>
                  <a:lnTo>
                    <a:pt x="915" y="1800"/>
                  </a:lnTo>
                  <a:cubicBezTo>
                    <a:pt x="926" y="1811"/>
                    <a:pt x="940" y="1819"/>
                    <a:pt x="956" y="1825"/>
                  </a:cubicBezTo>
                  <a:lnTo>
                    <a:pt x="956" y="1825"/>
                  </a:lnTo>
                  <a:cubicBezTo>
                    <a:pt x="973" y="1830"/>
                    <a:pt x="988" y="1830"/>
                    <a:pt x="1005" y="1825"/>
                  </a:cubicBezTo>
                  <a:lnTo>
                    <a:pt x="1005" y="1825"/>
                  </a:lnTo>
                  <a:cubicBezTo>
                    <a:pt x="1008" y="1824"/>
                    <a:pt x="1011" y="1823"/>
                    <a:pt x="1013" y="1822"/>
                  </a:cubicBezTo>
                  <a:lnTo>
                    <a:pt x="1013" y="1822"/>
                  </a:lnTo>
                  <a:cubicBezTo>
                    <a:pt x="1026" y="1817"/>
                    <a:pt x="1037" y="1809"/>
                    <a:pt x="1046" y="1800"/>
                  </a:cubicBezTo>
                  <a:lnTo>
                    <a:pt x="1079" y="1768"/>
                  </a:lnTo>
                  <a:lnTo>
                    <a:pt x="1112" y="1734"/>
                  </a:lnTo>
                  <a:lnTo>
                    <a:pt x="1145" y="1702"/>
                  </a:lnTo>
                  <a:lnTo>
                    <a:pt x="1177" y="1669"/>
                  </a:lnTo>
                  <a:lnTo>
                    <a:pt x="1210" y="1636"/>
                  </a:lnTo>
                  <a:lnTo>
                    <a:pt x="1243" y="1604"/>
                  </a:lnTo>
                  <a:lnTo>
                    <a:pt x="1276" y="1570"/>
                  </a:lnTo>
                  <a:lnTo>
                    <a:pt x="1308" y="1538"/>
                  </a:lnTo>
                  <a:lnTo>
                    <a:pt x="1341" y="1505"/>
                  </a:lnTo>
                  <a:lnTo>
                    <a:pt x="1374" y="1472"/>
                  </a:lnTo>
                  <a:lnTo>
                    <a:pt x="1407" y="1440"/>
                  </a:lnTo>
                  <a:lnTo>
                    <a:pt x="1439" y="1406"/>
                  </a:lnTo>
                  <a:lnTo>
                    <a:pt x="1472" y="1374"/>
                  </a:lnTo>
                  <a:lnTo>
                    <a:pt x="1505" y="1341"/>
                  </a:lnTo>
                  <a:lnTo>
                    <a:pt x="1538" y="1309"/>
                  </a:lnTo>
                  <a:lnTo>
                    <a:pt x="1570" y="1276"/>
                  </a:lnTo>
                  <a:lnTo>
                    <a:pt x="1603" y="1243"/>
                  </a:lnTo>
                  <a:lnTo>
                    <a:pt x="1636" y="1210"/>
                  </a:lnTo>
                  <a:lnTo>
                    <a:pt x="1669" y="1178"/>
                  </a:lnTo>
                  <a:lnTo>
                    <a:pt x="1701" y="1145"/>
                  </a:lnTo>
                  <a:lnTo>
                    <a:pt x="1734" y="1112"/>
                  </a:lnTo>
                  <a:lnTo>
                    <a:pt x="1767" y="1079"/>
                  </a:lnTo>
                  <a:lnTo>
                    <a:pt x="1800" y="1047"/>
                  </a:lnTo>
                  <a:lnTo>
                    <a:pt x="1800" y="1047"/>
                  </a:lnTo>
                  <a:cubicBezTo>
                    <a:pt x="1811" y="1035"/>
                    <a:pt x="1819" y="1022"/>
                    <a:pt x="1824" y="1005"/>
                  </a:cubicBezTo>
                  <a:lnTo>
                    <a:pt x="1824" y="1005"/>
                  </a:lnTo>
                  <a:cubicBezTo>
                    <a:pt x="1830" y="989"/>
                    <a:pt x="1830" y="973"/>
                    <a:pt x="1824" y="956"/>
                  </a:cubicBezTo>
                  <a:lnTo>
                    <a:pt x="1824" y="956"/>
                  </a:lnTo>
                  <a:cubicBezTo>
                    <a:pt x="1819" y="939"/>
                    <a:pt x="1811" y="926"/>
                    <a:pt x="1800" y="915"/>
                  </a:cubicBezTo>
                  <a:lnTo>
                    <a:pt x="1767" y="882"/>
                  </a:lnTo>
                  <a:close/>
                  <a:moveTo>
                    <a:pt x="1734" y="718"/>
                  </a:moveTo>
                  <a:lnTo>
                    <a:pt x="1833" y="817"/>
                  </a:lnTo>
                  <a:lnTo>
                    <a:pt x="1865" y="850"/>
                  </a:lnTo>
                  <a:lnTo>
                    <a:pt x="1898" y="882"/>
                  </a:lnTo>
                  <a:lnTo>
                    <a:pt x="1931" y="915"/>
                  </a:lnTo>
                  <a:lnTo>
                    <a:pt x="1931" y="915"/>
                  </a:lnTo>
                  <a:cubicBezTo>
                    <a:pt x="1942" y="926"/>
                    <a:pt x="1950" y="939"/>
                    <a:pt x="1956" y="956"/>
                  </a:cubicBezTo>
                  <a:lnTo>
                    <a:pt x="1956" y="956"/>
                  </a:lnTo>
                  <a:cubicBezTo>
                    <a:pt x="1961" y="973"/>
                    <a:pt x="1961" y="989"/>
                    <a:pt x="1956" y="1005"/>
                  </a:cubicBezTo>
                  <a:lnTo>
                    <a:pt x="1956" y="1005"/>
                  </a:lnTo>
                  <a:cubicBezTo>
                    <a:pt x="1950" y="1022"/>
                    <a:pt x="1942" y="1035"/>
                    <a:pt x="1931" y="1047"/>
                  </a:cubicBezTo>
                  <a:lnTo>
                    <a:pt x="1833" y="1145"/>
                  </a:lnTo>
                  <a:lnTo>
                    <a:pt x="1800" y="1178"/>
                  </a:lnTo>
                  <a:lnTo>
                    <a:pt x="1767" y="1210"/>
                  </a:lnTo>
                  <a:lnTo>
                    <a:pt x="1669" y="1309"/>
                  </a:lnTo>
                  <a:lnTo>
                    <a:pt x="1636" y="1341"/>
                  </a:lnTo>
                  <a:lnTo>
                    <a:pt x="1603" y="1374"/>
                  </a:lnTo>
                  <a:lnTo>
                    <a:pt x="1505" y="1472"/>
                  </a:lnTo>
                  <a:lnTo>
                    <a:pt x="1472" y="1505"/>
                  </a:lnTo>
                  <a:lnTo>
                    <a:pt x="1439" y="1538"/>
                  </a:lnTo>
                  <a:lnTo>
                    <a:pt x="1341" y="1636"/>
                  </a:lnTo>
                  <a:lnTo>
                    <a:pt x="1308" y="1669"/>
                  </a:lnTo>
                  <a:lnTo>
                    <a:pt x="1276" y="1702"/>
                  </a:lnTo>
                  <a:lnTo>
                    <a:pt x="1177" y="1800"/>
                  </a:lnTo>
                  <a:lnTo>
                    <a:pt x="1145" y="1833"/>
                  </a:lnTo>
                  <a:lnTo>
                    <a:pt x="1112" y="1866"/>
                  </a:lnTo>
                  <a:lnTo>
                    <a:pt x="1046" y="1931"/>
                  </a:lnTo>
                  <a:lnTo>
                    <a:pt x="1046" y="1931"/>
                  </a:lnTo>
                  <a:cubicBezTo>
                    <a:pt x="1037" y="1940"/>
                    <a:pt x="1026" y="1948"/>
                    <a:pt x="1013" y="1953"/>
                  </a:cubicBezTo>
                  <a:lnTo>
                    <a:pt x="1013" y="1953"/>
                  </a:lnTo>
                  <a:cubicBezTo>
                    <a:pt x="1011" y="1954"/>
                    <a:pt x="1008" y="1955"/>
                    <a:pt x="1005" y="1956"/>
                  </a:cubicBezTo>
                  <a:lnTo>
                    <a:pt x="1005" y="1956"/>
                  </a:lnTo>
                  <a:cubicBezTo>
                    <a:pt x="988" y="1961"/>
                    <a:pt x="973" y="1961"/>
                    <a:pt x="956" y="1956"/>
                  </a:cubicBezTo>
                  <a:lnTo>
                    <a:pt x="956" y="1956"/>
                  </a:lnTo>
                  <a:cubicBezTo>
                    <a:pt x="940" y="1950"/>
                    <a:pt x="926" y="1942"/>
                    <a:pt x="915" y="1931"/>
                  </a:cubicBezTo>
                  <a:lnTo>
                    <a:pt x="30" y="1047"/>
                  </a:lnTo>
                  <a:lnTo>
                    <a:pt x="30" y="1047"/>
                  </a:lnTo>
                  <a:cubicBezTo>
                    <a:pt x="19" y="1035"/>
                    <a:pt x="11" y="1022"/>
                    <a:pt x="5" y="1005"/>
                  </a:cubicBezTo>
                  <a:lnTo>
                    <a:pt x="5" y="1005"/>
                  </a:lnTo>
                  <a:cubicBezTo>
                    <a:pt x="0" y="989"/>
                    <a:pt x="0" y="973"/>
                    <a:pt x="5" y="956"/>
                  </a:cubicBezTo>
                  <a:lnTo>
                    <a:pt x="5" y="956"/>
                  </a:lnTo>
                  <a:cubicBezTo>
                    <a:pt x="11" y="939"/>
                    <a:pt x="19" y="926"/>
                    <a:pt x="30" y="915"/>
                  </a:cubicBezTo>
                  <a:lnTo>
                    <a:pt x="63" y="882"/>
                  </a:lnTo>
                  <a:lnTo>
                    <a:pt x="96" y="850"/>
                  </a:lnTo>
                  <a:lnTo>
                    <a:pt x="128" y="817"/>
                  </a:lnTo>
                  <a:lnTo>
                    <a:pt x="162" y="784"/>
                  </a:lnTo>
                  <a:lnTo>
                    <a:pt x="194" y="751"/>
                  </a:lnTo>
                  <a:lnTo>
                    <a:pt x="227" y="718"/>
                  </a:lnTo>
                  <a:lnTo>
                    <a:pt x="260" y="686"/>
                  </a:lnTo>
                  <a:lnTo>
                    <a:pt x="292" y="653"/>
                  </a:lnTo>
                  <a:lnTo>
                    <a:pt x="325" y="620"/>
                  </a:lnTo>
                  <a:lnTo>
                    <a:pt x="358" y="587"/>
                  </a:lnTo>
                  <a:lnTo>
                    <a:pt x="391" y="554"/>
                  </a:lnTo>
                  <a:lnTo>
                    <a:pt x="424" y="522"/>
                  </a:lnTo>
                  <a:lnTo>
                    <a:pt x="456" y="489"/>
                  </a:lnTo>
                  <a:lnTo>
                    <a:pt x="489" y="456"/>
                  </a:lnTo>
                  <a:lnTo>
                    <a:pt x="521" y="423"/>
                  </a:lnTo>
                  <a:lnTo>
                    <a:pt x="554" y="390"/>
                  </a:lnTo>
                  <a:lnTo>
                    <a:pt x="587" y="358"/>
                  </a:lnTo>
                  <a:lnTo>
                    <a:pt x="620" y="325"/>
                  </a:lnTo>
                  <a:lnTo>
                    <a:pt x="653" y="292"/>
                  </a:lnTo>
                  <a:lnTo>
                    <a:pt x="685" y="259"/>
                  </a:lnTo>
                  <a:lnTo>
                    <a:pt x="718" y="227"/>
                  </a:lnTo>
                  <a:lnTo>
                    <a:pt x="751" y="194"/>
                  </a:lnTo>
                  <a:lnTo>
                    <a:pt x="784" y="161"/>
                  </a:lnTo>
                  <a:lnTo>
                    <a:pt x="817" y="128"/>
                  </a:lnTo>
                  <a:lnTo>
                    <a:pt x="849" y="96"/>
                  </a:lnTo>
                  <a:lnTo>
                    <a:pt x="882" y="63"/>
                  </a:lnTo>
                  <a:lnTo>
                    <a:pt x="915" y="30"/>
                  </a:lnTo>
                  <a:lnTo>
                    <a:pt x="915" y="30"/>
                  </a:lnTo>
                  <a:cubicBezTo>
                    <a:pt x="926" y="19"/>
                    <a:pt x="940" y="11"/>
                    <a:pt x="956" y="6"/>
                  </a:cubicBezTo>
                  <a:lnTo>
                    <a:pt x="956" y="6"/>
                  </a:lnTo>
                  <a:cubicBezTo>
                    <a:pt x="973" y="0"/>
                    <a:pt x="988" y="0"/>
                    <a:pt x="1005" y="6"/>
                  </a:cubicBezTo>
                  <a:lnTo>
                    <a:pt x="1005" y="6"/>
                  </a:lnTo>
                  <a:cubicBezTo>
                    <a:pt x="1008" y="6"/>
                    <a:pt x="1011" y="7"/>
                    <a:pt x="1013" y="9"/>
                  </a:cubicBezTo>
                  <a:lnTo>
                    <a:pt x="1013" y="9"/>
                  </a:lnTo>
                  <a:cubicBezTo>
                    <a:pt x="1026" y="14"/>
                    <a:pt x="1037" y="21"/>
                    <a:pt x="1046" y="30"/>
                  </a:cubicBezTo>
                  <a:lnTo>
                    <a:pt x="1079" y="63"/>
                  </a:lnTo>
                  <a:lnTo>
                    <a:pt x="1177" y="161"/>
                  </a:lnTo>
                  <a:lnTo>
                    <a:pt x="1210" y="194"/>
                  </a:lnTo>
                  <a:lnTo>
                    <a:pt x="1243" y="227"/>
                  </a:lnTo>
                  <a:lnTo>
                    <a:pt x="1341" y="325"/>
                  </a:lnTo>
                  <a:lnTo>
                    <a:pt x="1374" y="358"/>
                  </a:lnTo>
                  <a:lnTo>
                    <a:pt x="1407" y="390"/>
                  </a:lnTo>
                  <a:lnTo>
                    <a:pt x="1505" y="489"/>
                  </a:lnTo>
                  <a:lnTo>
                    <a:pt x="1538" y="522"/>
                  </a:lnTo>
                  <a:lnTo>
                    <a:pt x="1570" y="554"/>
                  </a:lnTo>
                  <a:lnTo>
                    <a:pt x="1669" y="653"/>
                  </a:lnTo>
                  <a:lnTo>
                    <a:pt x="1701" y="686"/>
                  </a:lnTo>
                  <a:lnTo>
                    <a:pt x="1734" y="7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>
                <a:solidFill>
                  <a:schemeClr val="accent6"/>
                </a:solidFill>
              </a:endParaRPr>
            </a:p>
          </p:txBody>
        </p:sp>
        <p:sp>
          <p:nvSpPr>
            <p:cNvPr id="663" name="Freeform 45">
              <a:extLst>
                <a:ext uri="{FF2B5EF4-FFF2-40B4-BE49-F238E27FC236}">
                  <a16:creationId xmlns="" xmlns:a16="http://schemas.microsoft.com/office/drawing/2014/main" id="{3C249E74-F7D0-1C4B-AE17-792BDADF1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00" y="2143125"/>
              <a:ext cx="247650" cy="136525"/>
            </a:xfrm>
            <a:custGeom>
              <a:avLst/>
              <a:gdLst>
                <a:gd name="T0" fmla="*/ 49 w 689"/>
                <a:gd name="T1" fmla="*/ 98 h 378"/>
                <a:gd name="T2" fmla="*/ 147 w 689"/>
                <a:gd name="T3" fmla="*/ 196 h 378"/>
                <a:gd name="T4" fmla="*/ 181 w 689"/>
                <a:gd name="T5" fmla="*/ 229 h 378"/>
                <a:gd name="T6" fmla="*/ 213 w 689"/>
                <a:gd name="T7" fmla="*/ 262 h 378"/>
                <a:gd name="T8" fmla="*/ 311 w 689"/>
                <a:gd name="T9" fmla="*/ 360 h 378"/>
                <a:gd name="T10" fmla="*/ 311 w 689"/>
                <a:gd name="T11" fmla="*/ 360 h 378"/>
                <a:gd name="T12" fmla="*/ 345 w 689"/>
                <a:gd name="T13" fmla="*/ 377 h 378"/>
                <a:gd name="T14" fmla="*/ 345 w 689"/>
                <a:gd name="T15" fmla="*/ 377 h 378"/>
                <a:gd name="T16" fmla="*/ 377 w 689"/>
                <a:gd name="T17" fmla="*/ 360 h 378"/>
                <a:gd name="T18" fmla="*/ 672 w 689"/>
                <a:gd name="T19" fmla="*/ 65 h 378"/>
                <a:gd name="T20" fmla="*/ 672 w 689"/>
                <a:gd name="T21" fmla="*/ 65 h 378"/>
                <a:gd name="T22" fmla="*/ 688 w 689"/>
                <a:gd name="T23" fmla="*/ 33 h 378"/>
                <a:gd name="T24" fmla="*/ 688 w 689"/>
                <a:gd name="T25" fmla="*/ 33 h 378"/>
                <a:gd name="T26" fmla="*/ 663 w 689"/>
                <a:gd name="T27" fmla="*/ 8 h 378"/>
                <a:gd name="T28" fmla="*/ 663 w 689"/>
                <a:gd name="T29" fmla="*/ 8 h 378"/>
                <a:gd name="T30" fmla="*/ 607 w 689"/>
                <a:gd name="T31" fmla="*/ 0 h 378"/>
                <a:gd name="T32" fmla="*/ 82 w 689"/>
                <a:gd name="T33" fmla="*/ 0 h 378"/>
                <a:gd name="T34" fmla="*/ 82 w 689"/>
                <a:gd name="T35" fmla="*/ 0 h 378"/>
                <a:gd name="T36" fmla="*/ 24 w 689"/>
                <a:gd name="T37" fmla="*/ 8 h 378"/>
                <a:gd name="T38" fmla="*/ 24 w 689"/>
                <a:gd name="T39" fmla="*/ 8 h 378"/>
                <a:gd name="T40" fmla="*/ 0 w 689"/>
                <a:gd name="T41" fmla="*/ 33 h 378"/>
                <a:gd name="T42" fmla="*/ 0 w 689"/>
                <a:gd name="T43" fmla="*/ 33 h 378"/>
                <a:gd name="T44" fmla="*/ 16 w 689"/>
                <a:gd name="T45" fmla="*/ 65 h 378"/>
                <a:gd name="T46" fmla="*/ 49 w 689"/>
                <a:gd name="T47" fmla="*/ 9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49" y="98"/>
                  </a:moveTo>
                  <a:lnTo>
                    <a:pt x="147" y="196"/>
                  </a:lnTo>
                  <a:lnTo>
                    <a:pt x="181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5" y="377"/>
                  </a:cubicBezTo>
                  <a:lnTo>
                    <a:pt x="345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3" y="8"/>
                  </a:cubicBezTo>
                  <a:lnTo>
                    <a:pt x="663" y="8"/>
                  </a:lnTo>
                  <a:cubicBezTo>
                    <a:pt x="648" y="3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6" y="65"/>
                  </a:cubicBezTo>
                  <a:lnTo>
                    <a:pt x="49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4" name="Freeform 46">
              <a:extLst>
                <a:ext uri="{FF2B5EF4-FFF2-40B4-BE49-F238E27FC236}">
                  <a16:creationId xmlns="" xmlns:a16="http://schemas.microsoft.com/office/drawing/2014/main" id="{EA0EF281-2733-1040-BAC1-7E20CE856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143125"/>
              <a:ext cx="247650" cy="136525"/>
            </a:xfrm>
            <a:custGeom>
              <a:avLst/>
              <a:gdLst>
                <a:gd name="T0" fmla="*/ 24 w 689"/>
                <a:gd name="T1" fmla="*/ 8 h 378"/>
                <a:gd name="T2" fmla="*/ 24 w 689"/>
                <a:gd name="T3" fmla="*/ 8 h 378"/>
                <a:gd name="T4" fmla="*/ 0 w 689"/>
                <a:gd name="T5" fmla="*/ 33 h 378"/>
                <a:gd name="T6" fmla="*/ 0 w 689"/>
                <a:gd name="T7" fmla="*/ 33 h 378"/>
                <a:gd name="T8" fmla="*/ 16 w 689"/>
                <a:gd name="T9" fmla="*/ 65 h 378"/>
                <a:gd name="T10" fmla="*/ 49 w 689"/>
                <a:gd name="T11" fmla="*/ 98 h 378"/>
                <a:gd name="T12" fmla="*/ 147 w 689"/>
                <a:gd name="T13" fmla="*/ 196 h 378"/>
                <a:gd name="T14" fmla="*/ 180 w 689"/>
                <a:gd name="T15" fmla="*/ 229 h 378"/>
                <a:gd name="T16" fmla="*/ 213 w 689"/>
                <a:gd name="T17" fmla="*/ 262 h 378"/>
                <a:gd name="T18" fmla="*/ 311 w 689"/>
                <a:gd name="T19" fmla="*/ 360 h 378"/>
                <a:gd name="T20" fmla="*/ 311 w 689"/>
                <a:gd name="T21" fmla="*/ 360 h 378"/>
                <a:gd name="T22" fmla="*/ 344 w 689"/>
                <a:gd name="T23" fmla="*/ 377 h 378"/>
                <a:gd name="T24" fmla="*/ 344 w 689"/>
                <a:gd name="T25" fmla="*/ 377 h 378"/>
                <a:gd name="T26" fmla="*/ 377 w 689"/>
                <a:gd name="T27" fmla="*/ 360 h 378"/>
                <a:gd name="T28" fmla="*/ 672 w 689"/>
                <a:gd name="T29" fmla="*/ 65 h 378"/>
                <a:gd name="T30" fmla="*/ 672 w 689"/>
                <a:gd name="T31" fmla="*/ 65 h 378"/>
                <a:gd name="T32" fmla="*/ 688 w 689"/>
                <a:gd name="T33" fmla="*/ 33 h 378"/>
                <a:gd name="T34" fmla="*/ 688 w 689"/>
                <a:gd name="T35" fmla="*/ 33 h 378"/>
                <a:gd name="T36" fmla="*/ 663 w 689"/>
                <a:gd name="T37" fmla="*/ 8 h 378"/>
                <a:gd name="T38" fmla="*/ 663 w 689"/>
                <a:gd name="T39" fmla="*/ 8 h 378"/>
                <a:gd name="T40" fmla="*/ 606 w 689"/>
                <a:gd name="T41" fmla="*/ 0 h 378"/>
                <a:gd name="T42" fmla="*/ 82 w 689"/>
                <a:gd name="T43" fmla="*/ 0 h 378"/>
                <a:gd name="T44" fmla="*/ 82 w 689"/>
                <a:gd name="T45" fmla="*/ 0 h 378"/>
                <a:gd name="T46" fmla="*/ 24 w 689"/>
                <a:gd name="T47" fmla="*/ 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24" y="8"/>
                  </a:move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6" y="65"/>
                  </a:cubicBezTo>
                  <a:lnTo>
                    <a:pt x="49" y="98"/>
                  </a:lnTo>
                  <a:lnTo>
                    <a:pt x="147" y="196"/>
                  </a:lnTo>
                  <a:lnTo>
                    <a:pt x="180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4" y="377"/>
                  </a:cubicBezTo>
                  <a:lnTo>
                    <a:pt x="344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3" y="8"/>
                  </a:cubicBezTo>
                  <a:lnTo>
                    <a:pt x="663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5" name="Freeform 50">
              <a:extLst>
                <a:ext uri="{FF2B5EF4-FFF2-40B4-BE49-F238E27FC236}">
                  <a16:creationId xmlns="" xmlns:a16="http://schemas.microsoft.com/office/drawing/2014/main" id="{431296B8-4176-5A46-BA2D-A52A91F1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788" y="2260600"/>
              <a:ext cx="328612" cy="328613"/>
            </a:xfrm>
            <a:custGeom>
              <a:avLst/>
              <a:gdLst>
                <a:gd name="T0" fmla="*/ 775 w 913"/>
                <a:gd name="T1" fmla="*/ 432 h 914"/>
                <a:gd name="T2" fmla="*/ 718 w 913"/>
                <a:gd name="T3" fmla="*/ 358 h 914"/>
                <a:gd name="T4" fmla="*/ 652 w 913"/>
                <a:gd name="T5" fmla="*/ 293 h 914"/>
                <a:gd name="T6" fmla="*/ 521 w 913"/>
                <a:gd name="T7" fmla="*/ 162 h 914"/>
                <a:gd name="T8" fmla="*/ 488 w 913"/>
                <a:gd name="T9" fmla="*/ 140 h 914"/>
                <a:gd name="T10" fmla="*/ 480 w 913"/>
                <a:gd name="T11" fmla="*/ 137 h 914"/>
                <a:gd name="T12" fmla="*/ 431 w 913"/>
                <a:gd name="T13" fmla="*/ 137 h 914"/>
                <a:gd name="T14" fmla="*/ 390 w 913"/>
                <a:gd name="T15" fmla="*/ 162 h 914"/>
                <a:gd name="T16" fmla="*/ 324 w 913"/>
                <a:gd name="T17" fmla="*/ 227 h 914"/>
                <a:gd name="T18" fmla="*/ 259 w 913"/>
                <a:gd name="T19" fmla="*/ 293 h 914"/>
                <a:gd name="T20" fmla="*/ 193 w 913"/>
                <a:gd name="T21" fmla="*/ 358 h 914"/>
                <a:gd name="T22" fmla="*/ 160 w 913"/>
                <a:gd name="T23" fmla="*/ 391 h 914"/>
                <a:gd name="T24" fmla="*/ 136 w 913"/>
                <a:gd name="T25" fmla="*/ 432 h 914"/>
                <a:gd name="T26" fmla="*/ 136 w 913"/>
                <a:gd name="T27" fmla="*/ 481 h 914"/>
                <a:gd name="T28" fmla="*/ 390 w 913"/>
                <a:gd name="T29" fmla="*/ 752 h 914"/>
                <a:gd name="T30" fmla="*/ 431 w 913"/>
                <a:gd name="T31" fmla="*/ 776 h 914"/>
                <a:gd name="T32" fmla="*/ 480 w 913"/>
                <a:gd name="T33" fmla="*/ 776 h 914"/>
                <a:gd name="T34" fmla="*/ 488 w 913"/>
                <a:gd name="T35" fmla="*/ 773 h 914"/>
                <a:gd name="T36" fmla="*/ 521 w 913"/>
                <a:gd name="T37" fmla="*/ 752 h 914"/>
                <a:gd name="T38" fmla="*/ 620 w 913"/>
                <a:gd name="T39" fmla="*/ 654 h 914"/>
                <a:gd name="T40" fmla="*/ 751 w 913"/>
                <a:gd name="T41" fmla="*/ 523 h 914"/>
                <a:gd name="T42" fmla="*/ 775 w 913"/>
                <a:gd name="T43" fmla="*/ 481 h 914"/>
                <a:gd name="T44" fmla="*/ 775 w 913"/>
                <a:gd name="T45" fmla="*/ 432 h 914"/>
                <a:gd name="T46" fmla="*/ 906 w 913"/>
                <a:gd name="T47" fmla="*/ 432 h 914"/>
                <a:gd name="T48" fmla="*/ 906 w 913"/>
                <a:gd name="T49" fmla="*/ 481 h 914"/>
                <a:gd name="T50" fmla="*/ 849 w 913"/>
                <a:gd name="T51" fmla="*/ 555 h 914"/>
                <a:gd name="T52" fmla="*/ 718 w 913"/>
                <a:gd name="T53" fmla="*/ 686 h 914"/>
                <a:gd name="T54" fmla="*/ 652 w 913"/>
                <a:gd name="T55" fmla="*/ 752 h 914"/>
                <a:gd name="T56" fmla="*/ 521 w 913"/>
                <a:gd name="T57" fmla="*/ 882 h 914"/>
                <a:gd name="T58" fmla="*/ 488 w 913"/>
                <a:gd name="T59" fmla="*/ 904 h 914"/>
                <a:gd name="T60" fmla="*/ 480 w 913"/>
                <a:gd name="T61" fmla="*/ 907 h 914"/>
                <a:gd name="T62" fmla="*/ 431 w 913"/>
                <a:gd name="T63" fmla="*/ 907 h 914"/>
                <a:gd name="T64" fmla="*/ 390 w 913"/>
                <a:gd name="T65" fmla="*/ 882 h 914"/>
                <a:gd name="T66" fmla="*/ 324 w 913"/>
                <a:gd name="T67" fmla="*/ 817 h 914"/>
                <a:gd name="T68" fmla="*/ 259 w 913"/>
                <a:gd name="T69" fmla="*/ 752 h 914"/>
                <a:gd name="T70" fmla="*/ 193 w 913"/>
                <a:gd name="T71" fmla="*/ 686 h 914"/>
                <a:gd name="T72" fmla="*/ 128 w 913"/>
                <a:gd name="T73" fmla="*/ 621 h 914"/>
                <a:gd name="T74" fmla="*/ 62 w 913"/>
                <a:gd name="T75" fmla="*/ 555 h 914"/>
                <a:gd name="T76" fmla="*/ 29 w 913"/>
                <a:gd name="T77" fmla="*/ 523 h 914"/>
                <a:gd name="T78" fmla="*/ 5 w 913"/>
                <a:gd name="T79" fmla="*/ 481 h 914"/>
                <a:gd name="T80" fmla="*/ 5 w 913"/>
                <a:gd name="T81" fmla="*/ 432 h 914"/>
                <a:gd name="T82" fmla="*/ 62 w 913"/>
                <a:gd name="T83" fmla="*/ 358 h 914"/>
                <a:gd name="T84" fmla="*/ 193 w 913"/>
                <a:gd name="T85" fmla="*/ 227 h 914"/>
                <a:gd name="T86" fmla="*/ 324 w 913"/>
                <a:gd name="T87" fmla="*/ 96 h 914"/>
                <a:gd name="T88" fmla="*/ 390 w 913"/>
                <a:gd name="T89" fmla="*/ 30 h 914"/>
                <a:gd name="T90" fmla="*/ 431 w 913"/>
                <a:gd name="T91" fmla="*/ 6 h 914"/>
                <a:gd name="T92" fmla="*/ 480 w 913"/>
                <a:gd name="T93" fmla="*/ 6 h 914"/>
                <a:gd name="T94" fmla="*/ 488 w 913"/>
                <a:gd name="T95" fmla="*/ 9 h 914"/>
                <a:gd name="T96" fmla="*/ 521 w 913"/>
                <a:gd name="T97" fmla="*/ 30 h 914"/>
                <a:gd name="T98" fmla="*/ 587 w 913"/>
                <a:gd name="T99" fmla="*/ 96 h 914"/>
                <a:gd name="T100" fmla="*/ 652 w 913"/>
                <a:gd name="T101" fmla="*/ 162 h 914"/>
                <a:gd name="T102" fmla="*/ 718 w 913"/>
                <a:gd name="T103" fmla="*/ 227 h 914"/>
                <a:gd name="T104" fmla="*/ 783 w 913"/>
                <a:gd name="T105" fmla="*/ 293 h 914"/>
                <a:gd name="T106" fmla="*/ 849 w 913"/>
                <a:gd name="T107" fmla="*/ 358 h 914"/>
                <a:gd name="T108" fmla="*/ 882 w 913"/>
                <a:gd name="T109" fmla="*/ 391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3" h="914">
                  <a:moveTo>
                    <a:pt x="775" y="432"/>
                  </a:moveTo>
                  <a:lnTo>
                    <a:pt x="775" y="432"/>
                  </a:lnTo>
                  <a:cubicBezTo>
                    <a:pt x="770" y="415"/>
                    <a:pt x="761" y="402"/>
                    <a:pt x="751" y="391"/>
                  </a:cubicBezTo>
                  <a:lnTo>
                    <a:pt x="718" y="358"/>
                  </a:lnTo>
                  <a:lnTo>
                    <a:pt x="685" y="326"/>
                  </a:lnTo>
                  <a:lnTo>
                    <a:pt x="652" y="293"/>
                  </a:lnTo>
                  <a:lnTo>
                    <a:pt x="554" y="194"/>
                  </a:lnTo>
                  <a:lnTo>
                    <a:pt x="521" y="162"/>
                  </a:lnTo>
                  <a:lnTo>
                    <a:pt x="521" y="162"/>
                  </a:lnTo>
                  <a:cubicBezTo>
                    <a:pt x="512" y="152"/>
                    <a:pt x="501" y="146"/>
                    <a:pt x="488" y="140"/>
                  </a:cubicBezTo>
                  <a:lnTo>
                    <a:pt x="488" y="140"/>
                  </a:lnTo>
                  <a:cubicBezTo>
                    <a:pt x="486" y="139"/>
                    <a:pt x="483" y="138"/>
                    <a:pt x="480" y="137"/>
                  </a:cubicBezTo>
                  <a:lnTo>
                    <a:pt x="480" y="137"/>
                  </a:lnTo>
                  <a:cubicBezTo>
                    <a:pt x="463" y="132"/>
                    <a:pt x="448" y="132"/>
                    <a:pt x="431" y="137"/>
                  </a:cubicBezTo>
                  <a:lnTo>
                    <a:pt x="431" y="137"/>
                  </a:lnTo>
                  <a:cubicBezTo>
                    <a:pt x="415" y="142"/>
                    <a:pt x="401" y="151"/>
                    <a:pt x="390" y="162"/>
                  </a:cubicBezTo>
                  <a:lnTo>
                    <a:pt x="357" y="194"/>
                  </a:lnTo>
                  <a:lnTo>
                    <a:pt x="324" y="227"/>
                  </a:lnTo>
                  <a:lnTo>
                    <a:pt x="292" y="260"/>
                  </a:lnTo>
                  <a:lnTo>
                    <a:pt x="259" y="293"/>
                  </a:lnTo>
                  <a:lnTo>
                    <a:pt x="226" y="326"/>
                  </a:lnTo>
                  <a:lnTo>
                    <a:pt x="193" y="358"/>
                  </a:lnTo>
                  <a:lnTo>
                    <a:pt x="160" y="391"/>
                  </a:lnTo>
                  <a:lnTo>
                    <a:pt x="160" y="391"/>
                  </a:lnTo>
                  <a:cubicBezTo>
                    <a:pt x="150" y="402"/>
                    <a:pt x="142" y="415"/>
                    <a:pt x="136" y="432"/>
                  </a:cubicBezTo>
                  <a:lnTo>
                    <a:pt x="136" y="432"/>
                  </a:lnTo>
                  <a:cubicBezTo>
                    <a:pt x="131" y="449"/>
                    <a:pt x="131" y="465"/>
                    <a:pt x="136" y="481"/>
                  </a:cubicBezTo>
                  <a:lnTo>
                    <a:pt x="136" y="481"/>
                  </a:lnTo>
                  <a:cubicBezTo>
                    <a:pt x="142" y="498"/>
                    <a:pt x="150" y="511"/>
                    <a:pt x="160" y="523"/>
                  </a:cubicBezTo>
                  <a:lnTo>
                    <a:pt x="390" y="752"/>
                  </a:lnTo>
                  <a:lnTo>
                    <a:pt x="390" y="752"/>
                  </a:lnTo>
                  <a:cubicBezTo>
                    <a:pt x="401" y="763"/>
                    <a:pt x="415" y="771"/>
                    <a:pt x="431" y="776"/>
                  </a:cubicBezTo>
                  <a:lnTo>
                    <a:pt x="431" y="776"/>
                  </a:lnTo>
                  <a:cubicBezTo>
                    <a:pt x="448" y="782"/>
                    <a:pt x="463" y="782"/>
                    <a:pt x="480" y="776"/>
                  </a:cubicBezTo>
                  <a:lnTo>
                    <a:pt x="480" y="776"/>
                  </a:lnTo>
                  <a:cubicBezTo>
                    <a:pt x="483" y="776"/>
                    <a:pt x="486" y="775"/>
                    <a:pt x="488" y="773"/>
                  </a:cubicBezTo>
                  <a:lnTo>
                    <a:pt x="488" y="773"/>
                  </a:lnTo>
                  <a:cubicBezTo>
                    <a:pt x="501" y="768"/>
                    <a:pt x="512" y="761"/>
                    <a:pt x="521" y="752"/>
                  </a:cubicBezTo>
                  <a:lnTo>
                    <a:pt x="587" y="686"/>
                  </a:lnTo>
                  <a:lnTo>
                    <a:pt x="620" y="654"/>
                  </a:lnTo>
                  <a:lnTo>
                    <a:pt x="652" y="621"/>
                  </a:lnTo>
                  <a:lnTo>
                    <a:pt x="751" y="523"/>
                  </a:lnTo>
                  <a:lnTo>
                    <a:pt x="751" y="523"/>
                  </a:lnTo>
                  <a:cubicBezTo>
                    <a:pt x="761" y="511"/>
                    <a:pt x="770" y="498"/>
                    <a:pt x="775" y="481"/>
                  </a:cubicBezTo>
                  <a:lnTo>
                    <a:pt x="775" y="481"/>
                  </a:lnTo>
                  <a:cubicBezTo>
                    <a:pt x="781" y="465"/>
                    <a:pt x="781" y="449"/>
                    <a:pt x="775" y="432"/>
                  </a:cubicBezTo>
                  <a:close/>
                  <a:moveTo>
                    <a:pt x="906" y="432"/>
                  </a:moveTo>
                  <a:lnTo>
                    <a:pt x="906" y="432"/>
                  </a:lnTo>
                  <a:cubicBezTo>
                    <a:pt x="912" y="449"/>
                    <a:pt x="912" y="465"/>
                    <a:pt x="906" y="481"/>
                  </a:cubicBezTo>
                  <a:lnTo>
                    <a:pt x="906" y="481"/>
                  </a:lnTo>
                  <a:cubicBezTo>
                    <a:pt x="901" y="498"/>
                    <a:pt x="893" y="511"/>
                    <a:pt x="882" y="523"/>
                  </a:cubicBezTo>
                  <a:lnTo>
                    <a:pt x="849" y="555"/>
                  </a:lnTo>
                  <a:lnTo>
                    <a:pt x="816" y="588"/>
                  </a:lnTo>
                  <a:lnTo>
                    <a:pt x="718" y="686"/>
                  </a:lnTo>
                  <a:lnTo>
                    <a:pt x="685" y="719"/>
                  </a:lnTo>
                  <a:lnTo>
                    <a:pt x="652" y="752"/>
                  </a:lnTo>
                  <a:lnTo>
                    <a:pt x="554" y="850"/>
                  </a:lnTo>
                  <a:lnTo>
                    <a:pt x="521" y="882"/>
                  </a:lnTo>
                  <a:lnTo>
                    <a:pt x="521" y="882"/>
                  </a:lnTo>
                  <a:cubicBezTo>
                    <a:pt x="512" y="892"/>
                    <a:pt x="501" y="899"/>
                    <a:pt x="488" y="904"/>
                  </a:cubicBezTo>
                  <a:lnTo>
                    <a:pt x="488" y="904"/>
                  </a:lnTo>
                  <a:cubicBezTo>
                    <a:pt x="486" y="906"/>
                    <a:pt x="483" y="907"/>
                    <a:pt x="480" y="907"/>
                  </a:cubicBezTo>
                  <a:lnTo>
                    <a:pt x="480" y="907"/>
                  </a:lnTo>
                  <a:cubicBezTo>
                    <a:pt x="463" y="913"/>
                    <a:pt x="448" y="913"/>
                    <a:pt x="431" y="907"/>
                  </a:cubicBezTo>
                  <a:lnTo>
                    <a:pt x="431" y="907"/>
                  </a:lnTo>
                  <a:cubicBezTo>
                    <a:pt x="415" y="902"/>
                    <a:pt x="401" y="894"/>
                    <a:pt x="390" y="882"/>
                  </a:cubicBezTo>
                  <a:lnTo>
                    <a:pt x="357" y="850"/>
                  </a:lnTo>
                  <a:lnTo>
                    <a:pt x="324" y="817"/>
                  </a:lnTo>
                  <a:lnTo>
                    <a:pt x="292" y="785"/>
                  </a:lnTo>
                  <a:lnTo>
                    <a:pt x="259" y="752"/>
                  </a:lnTo>
                  <a:lnTo>
                    <a:pt x="226" y="719"/>
                  </a:lnTo>
                  <a:lnTo>
                    <a:pt x="193" y="686"/>
                  </a:lnTo>
                  <a:lnTo>
                    <a:pt x="160" y="654"/>
                  </a:lnTo>
                  <a:lnTo>
                    <a:pt x="128" y="621"/>
                  </a:lnTo>
                  <a:lnTo>
                    <a:pt x="95" y="588"/>
                  </a:lnTo>
                  <a:lnTo>
                    <a:pt x="62" y="555"/>
                  </a:lnTo>
                  <a:lnTo>
                    <a:pt x="29" y="523"/>
                  </a:lnTo>
                  <a:lnTo>
                    <a:pt x="29" y="523"/>
                  </a:lnTo>
                  <a:cubicBezTo>
                    <a:pt x="18" y="511"/>
                    <a:pt x="11" y="498"/>
                    <a:pt x="5" y="481"/>
                  </a:cubicBezTo>
                  <a:lnTo>
                    <a:pt x="5" y="481"/>
                  </a:lnTo>
                  <a:cubicBezTo>
                    <a:pt x="0" y="465"/>
                    <a:pt x="0" y="449"/>
                    <a:pt x="5" y="432"/>
                  </a:cubicBezTo>
                  <a:lnTo>
                    <a:pt x="5" y="432"/>
                  </a:lnTo>
                  <a:cubicBezTo>
                    <a:pt x="11" y="415"/>
                    <a:pt x="18" y="402"/>
                    <a:pt x="29" y="391"/>
                  </a:cubicBezTo>
                  <a:lnTo>
                    <a:pt x="62" y="358"/>
                  </a:lnTo>
                  <a:lnTo>
                    <a:pt x="160" y="260"/>
                  </a:lnTo>
                  <a:lnTo>
                    <a:pt x="193" y="227"/>
                  </a:lnTo>
                  <a:lnTo>
                    <a:pt x="226" y="194"/>
                  </a:lnTo>
                  <a:lnTo>
                    <a:pt x="324" y="96"/>
                  </a:lnTo>
                  <a:lnTo>
                    <a:pt x="357" y="63"/>
                  </a:lnTo>
                  <a:lnTo>
                    <a:pt x="390" y="30"/>
                  </a:lnTo>
                  <a:lnTo>
                    <a:pt x="390" y="30"/>
                  </a:lnTo>
                  <a:cubicBezTo>
                    <a:pt x="401" y="20"/>
                    <a:pt x="415" y="11"/>
                    <a:pt x="431" y="6"/>
                  </a:cubicBezTo>
                  <a:lnTo>
                    <a:pt x="431" y="6"/>
                  </a:lnTo>
                  <a:cubicBezTo>
                    <a:pt x="448" y="0"/>
                    <a:pt x="463" y="0"/>
                    <a:pt x="480" y="6"/>
                  </a:cubicBezTo>
                  <a:lnTo>
                    <a:pt x="480" y="6"/>
                  </a:lnTo>
                  <a:cubicBezTo>
                    <a:pt x="483" y="7"/>
                    <a:pt x="486" y="8"/>
                    <a:pt x="488" y="9"/>
                  </a:cubicBezTo>
                  <a:lnTo>
                    <a:pt x="488" y="9"/>
                  </a:lnTo>
                  <a:cubicBezTo>
                    <a:pt x="501" y="15"/>
                    <a:pt x="512" y="21"/>
                    <a:pt x="521" y="30"/>
                  </a:cubicBezTo>
                  <a:lnTo>
                    <a:pt x="554" y="63"/>
                  </a:lnTo>
                  <a:lnTo>
                    <a:pt x="587" y="96"/>
                  </a:lnTo>
                  <a:lnTo>
                    <a:pt x="620" y="129"/>
                  </a:lnTo>
                  <a:lnTo>
                    <a:pt x="652" y="162"/>
                  </a:lnTo>
                  <a:lnTo>
                    <a:pt x="685" y="194"/>
                  </a:lnTo>
                  <a:lnTo>
                    <a:pt x="718" y="227"/>
                  </a:lnTo>
                  <a:lnTo>
                    <a:pt x="751" y="260"/>
                  </a:lnTo>
                  <a:lnTo>
                    <a:pt x="783" y="293"/>
                  </a:lnTo>
                  <a:lnTo>
                    <a:pt x="816" y="326"/>
                  </a:lnTo>
                  <a:lnTo>
                    <a:pt x="849" y="358"/>
                  </a:lnTo>
                  <a:lnTo>
                    <a:pt x="882" y="391"/>
                  </a:lnTo>
                  <a:lnTo>
                    <a:pt x="882" y="391"/>
                  </a:lnTo>
                  <a:cubicBezTo>
                    <a:pt x="893" y="402"/>
                    <a:pt x="901" y="415"/>
                    <a:pt x="906" y="4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6" name="Freeform 51">
              <a:extLst>
                <a:ext uri="{FF2B5EF4-FFF2-40B4-BE49-F238E27FC236}">
                  <a16:creationId xmlns="" xmlns:a16="http://schemas.microsoft.com/office/drawing/2014/main" id="{F90E3361-5D56-F142-A143-5D814C4F6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913" y="2284413"/>
              <a:ext cx="247650" cy="284162"/>
            </a:xfrm>
            <a:custGeom>
              <a:avLst/>
              <a:gdLst>
                <a:gd name="T0" fmla="*/ 664 w 689"/>
                <a:gd name="T1" fmla="*/ 778 h 788"/>
                <a:gd name="T2" fmla="*/ 664 w 689"/>
                <a:gd name="T3" fmla="*/ 778 h 788"/>
                <a:gd name="T4" fmla="*/ 688 w 689"/>
                <a:gd name="T5" fmla="*/ 754 h 788"/>
                <a:gd name="T6" fmla="*/ 688 w 689"/>
                <a:gd name="T7" fmla="*/ 754 h 788"/>
                <a:gd name="T8" fmla="*/ 672 w 689"/>
                <a:gd name="T9" fmla="*/ 722 h 788"/>
                <a:gd name="T10" fmla="*/ 639 w 689"/>
                <a:gd name="T11" fmla="*/ 689 h 788"/>
                <a:gd name="T12" fmla="*/ 606 w 689"/>
                <a:gd name="T13" fmla="*/ 656 h 788"/>
                <a:gd name="T14" fmla="*/ 574 w 689"/>
                <a:gd name="T15" fmla="*/ 623 h 788"/>
                <a:gd name="T16" fmla="*/ 540 w 689"/>
                <a:gd name="T17" fmla="*/ 591 h 788"/>
                <a:gd name="T18" fmla="*/ 508 w 689"/>
                <a:gd name="T19" fmla="*/ 558 h 788"/>
                <a:gd name="T20" fmla="*/ 475 w 689"/>
                <a:gd name="T21" fmla="*/ 525 h 788"/>
                <a:gd name="T22" fmla="*/ 442 w 689"/>
                <a:gd name="T23" fmla="*/ 492 h 788"/>
                <a:gd name="T24" fmla="*/ 409 w 689"/>
                <a:gd name="T25" fmla="*/ 460 h 788"/>
                <a:gd name="T26" fmla="*/ 409 w 689"/>
                <a:gd name="T27" fmla="*/ 460 h 788"/>
                <a:gd name="T28" fmla="*/ 384 w 689"/>
                <a:gd name="T29" fmla="*/ 418 h 788"/>
                <a:gd name="T30" fmla="*/ 384 w 689"/>
                <a:gd name="T31" fmla="*/ 418 h 788"/>
                <a:gd name="T32" fmla="*/ 384 w 689"/>
                <a:gd name="T33" fmla="*/ 369 h 788"/>
                <a:gd name="T34" fmla="*/ 384 w 689"/>
                <a:gd name="T35" fmla="*/ 369 h 788"/>
                <a:gd name="T36" fmla="*/ 409 w 689"/>
                <a:gd name="T37" fmla="*/ 328 h 788"/>
                <a:gd name="T38" fmla="*/ 672 w 689"/>
                <a:gd name="T39" fmla="*/ 66 h 788"/>
                <a:gd name="T40" fmla="*/ 672 w 689"/>
                <a:gd name="T41" fmla="*/ 66 h 788"/>
                <a:gd name="T42" fmla="*/ 688 w 689"/>
                <a:gd name="T43" fmla="*/ 33 h 788"/>
                <a:gd name="T44" fmla="*/ 688 w 689"/>
                <a:gd name="T45" fmla="*/ 33 h 788"/>
                <a:gd name="T46" fmla="*/ 664 w 689"/>
                <a:gd name="T47" fmla="*/ 8 h 788"/>
                <a:gd name="T48" fmla="*/ 664 w 689"/>
                <a:gd name="T49" fmla="*/ 8 h 788"/>
                <a:gd name="T50" fmla="*/ 606 w 689"/>
                <a:gd name="T51" fmla="*/ 0 h 788"/>
                <a:gd name="T52" fmla="*/ 81 w 689"/>
                <a:gd name="T53" fmla="*/ 0 h 788"/>
                <a:gd name="T54" fmla="*/ 81 w 689"/>
                <a:gd name="T55" fmla="*/ 0 h 788"/>
                <a:gd name="T56" fmla="*/ 24 w 689"/>
                <a:gd name="T57" fmla="*/ 8 h 788"/>
                <a:gd name="T58" fmla="*/ 24 w 689"/>
                <a:gd name="T59" fmla="*/ 8 h 788"/>
                <a:gd name="T60" fmla="*/ 0 w 689"/>
                <a:gd name="T61" fmla="*/ 33 h 788"/>
                <a:gd name="T62" fmla="*/ 0 w 689"/>
                <a:gd name="T63" fmla="*/ 33 h 788"/>
                <a:gd name="T64" fmla="*/ 16 w 689"/>
                <a:gd name="T65" fmla="*/ 66 h 788"/>
                <a:gd name="T66" fmla="*/ 49 w 689"/>
                <a:gd name="T67" fmla="*/ 99 h 788"/>
                <a:gd name="T68" fmla="*/ 81 w 689"/>
                <a:gd name="T69" fmla="*/ 131 h 788"/>
                <a:gd name="T70" fmla="*/ 114 w 689"/>
                <a:gd name="T71" fmla="*/ 164 h 788"/>
                <a:gd name="T72" fmla="*/ 147 w 689"/>
                <a:gd name="T73" fmla="*/ 197 h 788"/>
                <a:gd name="T74" fmla="*/ 180 w 689"/>
                <a:gd name="T75" fmla="*/ 230 h 788"/>
                <a:gd name="T76" fmla="*/ 212 w 689"/>
                <a:gd name="T77" fmla="*/ 263 h 788"/>
                <a:gd name="T78" fmla="*/ 245 w 689"/>
                <a:gd name="T79" fmla="*/ 296 h 788"/>
                <a:gd name="T80" fmla="*/ 278 w 689"/>
                <a:gd name="T81" fmla="*/ 328 h 788"/>
                <a:gd name="T82" fmla="*/ 278 w 689"/>
                <a:gd name="T83" fmla="*/ 328 h 788"/>
                <a:gd name="T84" fmla="*/ 303 w 689"/>
                <a:gd name="T85" fmla="*/ 369 h 788"/>
                <a:gd name="T86" fmla="*/ 303 w 689"/>
                <a:gd name="T87" fmla="*/ 369 h 788"/>
                <a:gd name="T88" fmla="*/ 303 w 689"/>
                <a:gd name="T89" fmla="*/ 418 h 788"/>
                <a:gd name="T90" fmla="*/ 303 w 689"/>
                <a:gd name="T91" fmla="*/ 418 h 788"/>
                <a:gd name="T92" fmla="*/ 278 w 689"/>
                <a:gd name="T93" fmla="*/ 460 h 788"/>
                <a:gd name="T94" fmla="*/ 16 w 689"/>
                <a:gd name="T95" fmla="*/ 722 h 788"/>
                <a:gd name="T96" fmla="*/ 16 w 689"/>
                <a:gd name="T97" fmla="*/ 722 h 788"/>
                <a:gd name="T98" fmla="*/ 0 w 689"/>
                <a:gd name="T99" fmla="*/ 754 h 788"/>
                <a:gd name="T100" fmla="*/ 0 w 689"/>
                <a:gd name="T101" fmla="*/ 754 h 788"/>
                <a:gd name="T102" fmla="*/ 24 w 689"/>
                <a:gd name="T103" fmla="*/ 778 h 788"/>
                <a:gd name="T104" fmla="*/ 24 w 689"/>
                <a:gd name="T105" fmla="*/ 778 h 788"/>
                <a:gd name="T106" fmla="*/ 81 w 689"/>
                <a:gd name="T107" fmla="*/ 787 h 788"/>
                <a:gd name="T108" fmla="*/ 606 w 689"/>
                <a:gd name="T109" fmla="*/ 787 h 788"/>
                <a:gd name="T110" fmla="*/ 606 w 689"/>
                <a:gd name="T111" fmla="*/ 787 h 788"/>
                <a:gd name="T112" fmla="*/ 664 w 689"/>
                <a:gd name="T113" fmla="*/ 77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788">
                  <a:moveTo>
                    <a:pt x="664" y="778"/>
                  </a:moveTo>
                  <a:lnTo>
                    <a:pt x="664" y="778"/>
                  </a:lnTo>
                  <a:cubicBezTo>
                    <a:pt x="679" y="773"/>
                    <a:pt x="688" y="765"/>
                    <a:pt x="688" y="754"/>
                  </a:cubicBezTo>
                  <a:lnTo>
                    <a:pt x="688" y="754"/>
                  </a:lnTo>
                  <a:cubicBezTo>
                    <a:pt x="688" y="743"/>
                    <a:pt x="682" y="732"/>
                    <a:pt x="672" y="722"/>
                  </a:cubicBezTo>
                  <a:lnTo>
                    <a:pt x="639" y="689"/>
                  </a:lnTo>
                  <a:lnTo>
                    <a:pt x="606" y="656"/>
                  </a:lnTo>
                  <a:lnTo>
                    <a:pt x="574" y="623"/>
                  </a:lnTo>
                  <a:lnTo>
                    <a:pt x="540" y="591"/>
                  </a:lnTo>
                  <a:lnTo>
                    <a:pt x="508" y="558"/>
                  </a:lnTo>
                  <a:lnTo>
                    <a:pt x="475" y="525"/>
                  </a:lnTo>
                  <a:lnTo>
                    <a:pt x="442" y="492"/>
                  </a:lnTo>
                  <a:lnTo>
                    <a:pt x="409" y="460"/>
                  </a:lnTo>
                  <a:lnTo>
                    <a:pt x="409" y="460"/>
                  </a:lnTo>
                  <a:cubicBezTo>
                    <a:pt x="398" y="448"/>
                    <a:pt x="390" y="435"/>
                    <a:pt x="384" y="418"/>
                  </a:cubicBezTo>
                  <a:lnTo>
                    <a:pt x="384" y="418"/>
                  </a:lnTo>
                  <a:cubicBezTo>
                    <a:pt x="379" y="402"/>
                    <a:pt x="379" y="386"/>
                    <a:pt x="384" y="369"/>
                  </a:cubicBezTo>
                  <a:lnTo>
                    <a:pt x="384" y="369"/>
                  </a:lnTo>
                  <a:cubicBezTo>
                    <a:pt x="390" y="352"/>
                    <a:pt x="398" y="339"/>
                    <a:pt x="409" y="328"/>
                  </a:cubicBezTo>
                  <a:lnTo>
                    <a:pt x="672" y="66"/>
                  </a:lnTo>
                  <a:lnTo>
                    <a:pt x="672" y="66"/>
                  </a:lnTo>
                  <a:cubicBezTo>
                    <a:pt x="682" y="55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3"/>
                    <a:pt x="679" y="14"/>
                    <a:pt x="664" y="8"/>
                  </a:cubicBezTo>
                  <a:lnTo>
                    <a:pt x="664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9" y="99"/>
                  </a:lnTo>
                  <a:lnTo>
                    <a:pt x="81" y="131"/>
                  </a:lnTo>
                  <a:lnTo>
                    <a:pt x="114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2" y="263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278" y="328"/>
                  </a:lnTo>
                  <a:cubicBezTo>
                    <a:pt x="289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8" y="386"/>
                    <a:pt x="308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89" y="448"/>
                    <a:pt x="278" y="460"/>
                  </a:cubicBezTo>
                  <a:lnTo>
                    <a:pt x="16" y="722"/>
                  </a:lnTo>
                  <a:lnTo>
                    <a:pt x="16" y="722"/>
                  </a:lnTo>
                  <a:cubicBezTo>
                    <a:pt x="5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8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1" y="787"/>
                  </a:cubicBezTo>
                  <a:lnTo>
                    <a:pt x="606" y="787"/>
                  </a:lnTo>
                  <a:lnTo>
                    <a:pt x="606" y="787"/>
                  </a:lnTo>
                  <a:cubicBezTo>
                    <a:pt x="628" y="787"/>
                    <a:pt x="647" y="784"/>
                    <a:pt x="664" y="7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7" name="Freeform 52">
              <a:extLst>
                <a:ext uri="{FF2B5EF4-FFF2-40B4-BE49-F238E27FC236}">
                  <a16:creationId xmlns="" xmlns:a16="http://schemas.microsoft.com/office/drawing/2014/main" id="{1164F6DD-60E5-3A4D-B16D-3793BA759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038" y="2284413"/>
              <a:ext cx="247650" cy="284162"/>
            </a:xfrm>
            <a:custGeom>
              <a:avLst/>
              <a:gdLst>
                <a:gd name="T0" fmla="*/ 443 w 690"/>
                <a:gd name="T1" fmla="*/ 295 h 788"/>
                <a:gd name="T2" fmla="*/ 508 w 690"/>
                <a:gd name="T3" fmla="*/ 230 h 788"/>
                <a:gd name="T4" fmla="*/ 574 w 690"/>
                <a:gd name="T5" fmla="*/ 164 h 788"/>
                <a:gd name="T6" fmla="*/ 640 w 690"/>
                <a:gd name="T7" fmla="*/ 99 h 788"/>
                <a:gd name="T8" fmla="*/ 672 w 690"/>
                <a:gd name="T9" fmla="*/ 66 h 788"/>
                <a:gd name="T10" fmla="*/ 689 w 690"/>
                <a:gd name="T11" fmla="*/ 33 h 788"/>
                <a:gd name="T12" fmla="*/ 664 w 690"/>
                <a:gd name="T13" fmla="*/ 8 h 788"/>
                <a:gd name="T14" fmla="*/ 82 w 690"/>
                <a:gd name="T15" fmla="*/ 0 h 788"/>
                <a:gd name="T16" fmla="*/ 24 w 690"/>
                <a:gd name="T17" fmla="*/ 8 h 788"/>
                <a:gd name="T18" fmla="*/ 0 w 690"/>
                <a:gd name="T19" fmla="*/ 33 h 788"/>
                <a:gd name="T20" fmla="*/ 16 w 690"/>
                <a:gd name="T21" fmla="*/ 66 h 788"/>
                <a:gd name="T22" fmla="*/ 115 w 690"/>
                <a:gd name="T23" fmla="*/ 164 h 788"/>
                <a:gd name="T24" fmla="*/ 246 w 690"/>
                <a:gd name="T25" fmla="*/ 295 h 788"/>
                <a:gd name="T26" fmla="*/ 279 w 690"/>
                <a:gd name="T27" fmla="*/ 328 h 788"/>
                <a:gd name="T28" fmla="*/ 303 w 690"/>
                <a:gd name="T29" fmla="*/ 369 h 788"/>
                <a:gd name="T30" fmla="*/ 303 w 690"/>
                <a:gd name="T31" fmla="*/ 418 h 788"/>
                <a:gd name="T32" fmla="*/ 246 w 690"/>
                <a:gd name="T33" fmla="*/ 492 h 788"/>
                <a:gd name="T34" fmla="*/ 180 w 690"/>
                <a:gd name="T35" fmla="*/ 558 h 788"/>
                <a:gd name="T36" fmla="*/ 115 w 690"/>
                <a:gd name="T37" fmla="*/ 623 h 788"/>
                <a:gd name="T38" fmla="*/ 49 w 690"/>
                <a:gd name="T39" fmla="*/ 689 h 788"/>
                <a:gd name="T40" fmla="*/ 16 w 690"/>
                <a:gd name="T41" fmla="*/ 722 h 788"/>
                <a:gd name="T42" fmla="*/ 0 w 690"/>
                <a:gd name="T43" fmla="*/ 754 h 788"/>
                <a:gd name="T44" fmla="*/ 24 w 690"/>
                <a:gd name="T45" fmla="*/ 778 h 788"/>
                <a:gd name="T46" fmla="*/ 607 w 690"/>
                <a:gd name="T47" fmla="*/ 787 h 788"/>
                <a:gd name="T48" fmla="*/ 664 w 690"/>
                <a:gd name="T49" fmla="*/ 778 h 788"/>
                <a:gd name="T50" fmla="*/ 689 w 690"/>
                <a:gd name="T51" fmla="*/ 754 h 788"/>
                <a:gd name="T52" fmla="*/ 672 w 690"/>
                <a:gd name="T53" fmla="*/ 722 h 788"/>
                <a:gd name="T54" fmla="*/ 607 w 690"/>
                <a:gd name="T55" fmla="*/ 656 h 788"/>
                <a:gd name="T56" fmla="*/ 476 w 690"/>
                <a:gd name="T57" fmla="*/ 525 h 788"/>
                <a:gd name="T58" fmla="*/ 410 w 690"/>
                <a:gd name="T59" fmla="*/ 460 h 788"/>
                <a:gd name="T60" fmla="*/ 385 w 690"/>
                <a:gd name="T61" fmla="*/ 418 h 788"/>
                <a:gd name="T62" fmla="*/ 385 w 690"/>
                <a:gd name="T63" fmla="*/ 369 h 788"/>
                <a:gd name="T64" fmla="*/ 410 w 690"/>
                <a:gd name="T65" fmla="*/ 32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788">
                  <a:moveTo>
                    <a:pt x="410" y="328"/>
                  </a:moveTo>
                  <a:lnTo>
                    <a:pt x="443" y="295"/>
                  </a:lnTo>
                  <a:lnTo>
                    <a:pt x="476" y="263"/>
                  </a:lnTo>
                  <a:lnTo>
                    <a:pt x="508" y="230"/>
                  </a:lnTo>
                  <a:lnTo>
                    <a:pt x="541" y="197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40" y="99"/>
                  </a:lnTo>
                  <a:lnTo>
                    <a:pt x="672" y="66"/>
                  </a:lnTo>
                  <a:lnTo>
                    <a:pt x="672" y="66"/>
                  </a:lnTo>
                  <a:cubicBezTo>
                    <a:pt x="683" y="55"/>
                    <a:pt x="689" y="44"/>
                    <a:pt x="689" y="33"/>
                  </a:cubicBezTo>
                  <a:lnTo>
                    <a:pt x="689" y="33"/>
                  </a:lnTo>
                  <a:cubicBezTo>
                    <a:pt x="689" y="23"/>
                    <a:pt x="681" y="14"/>
                    <a:pt x="664" y="8"/>
                  </a:cubicBezTo>
                  <a:lnTo>
                    <a:pt x="664" y="8"/>
                  </a:lnTo>
                  <a:cubicBezTo>
                    <a:pt x="648" y="3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9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6" y="55"/>
                    <a:pt x="16" y="66"/>
                  </a:cubicBezTo>
                  <a:lnTo>
                    <a:pt x="82" y="131"/>
                  </a:lnTo>
                  <a:lnTo>
                    <a:pt x="115" y="164"/>
                  </a:lnTo>
                  <a:lnTo>
                    <a:pt x="148" y="197"/>
                  </a:lnTo>
                  <a:lnTo>
                    <a:pt x="246" y="295"/>
                  </a:lnTo>
                  <a:lnTo>
                    <a:pt x="279" y="328"/>
                  </a:lnTo>
                  <a:lnTo>
                    <a:pt x="279" y="328"/>
                  </a:lnTo>
                  <a:cubicBezTo>
                    <a:pt x="290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9" y="386"/>
                    <a:pt x="309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90" y="448"/>
                    <a:pt x="279" y="460"/>
                  </a:cubicBezTo>
                  <a:lnTo>
                    <a:pt x="246" y="492"/>
                  </a:lnTo>
                  <a:lnTo>
                    <a:pt x="213" y="525"/>
                  </a:lnTo>
                  <a:lnTo>
                    <a:pt x="180" y="558"/>
                  </a:lnTo>
                  <a:lnTo>
                    <a:pt x="148" y="591"/>
                  </a:lnTo>
                  <a:lnTo>
                    <a:pt x="115" y="623"/>
                  </a:lnTo>
                  <a:lnTo>
                    <a:pt x="82" y="656"/>
                  </a:lnTo>
                  <a:lnTo>
                    <a:pt x="49" y="689"/>
                  </a:lnTo>
                  <a:lnTo>
                    <a:pt x="16" y="722"/>
                  </a:lnTo>
                  <a:lnTo>
                    <a:pt x="16" y="722"/>
                  </a:lnTo>
                  <a:cubicBezTo>
                    <a:pt x="6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9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2" y="787"/>
                  </a:cubicBezTo>
                  <a:lnTo>
                    <a:pt x="607" y="787"/>
                  </a:lnTo>
                  <a:lnTo>
                    <a:pt x="607" y="787"/>
                  </a:lnTo>
                  <a:cubicBezTo>
                    <a:pt x="628" y="787"/>
                    <a:pt x="648" y="784"/>
                    <a:pt x="664" y="778"/>
                  </a:cubicBezTo>
                  <a:lnTo>
                    <a:pt x="664" y="778"/>
                  </a:lnTo>
                  <a:cubicBezTo>
                    <a:pt x="681" y="773"/>
                    <a:pt x="689" y="765"/>
                    <a:pt x="689" y="754"/>
                  </a:cubicBezTo>
                  <a:lnTo>
                    <a:pt x="689" y="754"/>
                  </a:lnTo>
                  <a:cubicBezTo>
                    <a:pt x="689" y="743"/>
                    <a:pt x="683" y="732"/>
                    <a:pt x="672" y="722"/>
                  </a:cubicBezTo>
                  <a:lnTo>
                    <a:pt x="640" y="689"/>
                  </a:lnTo>
                  <a:lnTo>
                    <a:pt x="607" y="656"/>
                  </a:lnTo>
                  <a:lnTo>
                    <a:pt x="574" y="623"/>
                  </a:lnTo>
                  <a:lnTo>
                    <a:pt x="476" y="525"/>
                  </a:lnTo>
                  <a:lnTo>
                    <a:pt x="443" y="492"/>
                  </a:lnTo>
                  <a:lnTo>
                    <a:pt x="410" y="460"/>
                  </a:lnTo>
                  <a:lnTo>
                    <a:pt x="410" y="460"/>
                  </a:lnTo>
                  <a:cubicBezTo>
                    <a:pt x="399" y="448"/>
                    <a:pt x="390" y="435"/>
                    <a:pt x="385" y="418"/>
                  </a:cubicBezTo>
                  <a:lnTo>
                    <a:pt x="385" y="418"/>
                  </a:lnTo>
                  <a:cubicBezTo>
                    <a:pt x="380" y="402"/>
                    <a:pt x="380" y="386"/>
                    <a:pt x="385" y="369"/>
                  </a:cubicBezTo>
                  <a:lnTo>
                    <a:pt x="385" y="369"/>
                  </a:lnTo>
                  <a:cubicBezTo>
                    <a:pt x="390" y="352"/>
                    <a:pt x="399" y="339"/>
                    <a:pt x="410" y="32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8" name="Freeform 53">
              <a:extLst>
                <a:ext uri="{FF2B5EF4-FFF2-40B4-BE49-F238E27FC236}">
                  <a16:creationId xmlns="" xmlns:a16="http://schemas.microsoft.com/office/drawing/2014/main" id="{A3EEFBCB-7C41-7740-B763-C4FE0A81F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638" y="2332038"/>
              <a:ext cx="187325" cy="187325"/>
            </a:xfrm>
            <a:custGeom>
              <a:avLst/>
              <a:gdLst>
                <a:gd name="T0" fmla="*/ 383 w 520"/>
                <a:gd name="T1" fmla="*/ 235 h 520"/>
                <a:gd name="T2" fmla="*/ 325 w 520"/>
                <a:gd name="T3" fmla="*/ 161 h 520"/>
                <a:gd name="T4" fmla="*/ 292 w 520"/>
                <a:gd name="T5" fmla="*/ 140 h 520"/>
                <a:gd name="T6" fmla="*/ 284 w 520"/>
                <a:gd name="T7" fmla="*/ 136 h 520"/>
                <a:gd name="T8" fmla="*/ 235 w 520"/>
                <a:gd name="T9" fmla="*/ 136 h 520"/>
                <a:gd name="T10" fmla="*/ 194 w 520"/>
                <a:gd name="T11" fmla="*/ 161 h 520"/>
                <a:gd name="T12" fmla="*/ 161 w 520"/>
                <a:gd name="T13" fmla="*/ 194 h 520"/>
                <a:gd name="T14" fmla="*/ 137 w 520"/>
                <a:gd name="T15" fmla="*/ 235 h 520"/>
                <a:gd name="T16" fmla="*/ 137 w 520"/>
                <a:gd name="T17" fmla="*/ 284 h 520"/>
                <a:gd name="T18" fmla="*/ 194 w 520"/>
                <a:gd name="T19" fmla="*/ 358 h 520"/>
                <a:gd name="T20" fmla="*/ 235 w 520"/>
                <a:gd name="T21" fmla="*/ 382 h 520"/>
                <a:gd name="T22" fmla="*/ 284 w 520"/>
                <a:gd name="T23" fmla="*/ 382 h 520"/>
                <a:gd name="T24" fmla="*/ 292 w 520"/>
                <a:gd name="T25" fmla="*/ 379 h 520"/>
                <a:gd name="T26" fmla="*/ 325 w 520"/>
                <a:gd name="T27" fmla="*/ 358 h 520"/>
                <a:gd name="T28" fmla="*/ 358 w 520"/>
                <a:gd name="T29" fmla="*/ 326 h 520"/>
                <a:gd name="T30" fmla="*/ 383 w 520"/>
                <a:gd name="T31" fmla="*/ 284 h 520"/>
                <a:gd name="T32" fmla="*/ 514 w 520"/>
                <a:gd name="T33" fmla="*/ 235 h 520"/>
                <a:gd name="T34" fmla="*/ 514 w 520"/>
                <a:gd name="T35" fmla="*/ 284 h 520"/>
                <a:gd name="T36" fmla="*/ 489 w 520"/>
                <a:gd name="T37" fmla="*/ 326 h 520"/>
                <a:gd name="T38" fmla="*/ 424 w 520"/>
                <a:gd name="T39" fmla="*/ 391 h 520"/>
                <a:gd name="T40" fmla="*/ 358 w 520"/>
                <a:gd name="T41" fmla="*/ 457 h 520"/>
                <a:gd name="T42" fmla="*/ 325 w 520"/>
                <a:gd name="T43" fmla="*/ 489 h 520"/>
                <a:gd name="T44" fmla="*/ 292 w 520"/>
                <a:gd name="T45" fmla="*/ 510 h 520"/>
                <a:gd name="T46" fmla="*/ 284 w 520"/>
                <a:gd name="T47" fmla="*/ 514 h 520"/>
                <a:gd name="T48" fmla="*/ 235 w 520"/>
                <a:gd name="T49" fmla="*/ 514 h 520"/>
                <a:gd name="T50" fmla="*/ 161 w 520"/>
                <a:gd name="T51" fmla="*/ 457 h 520"/>
                <a:gd name="T52" fmla="*/ 30 w 520"/>
                <a:gd name="T53" fmla="*/ 326 h 520"/>
                <a:gd name="T54" fmla="*/ 6 w 520"/>
                <a:gd name="T55" fmla="*/ 284 h 520"/>
                <a:gd name="T56" fmla="*/ 6 w 520"/>
                <a:gd name="T57" fmla="*/ 235 h 520"/>
                <a:gd name="T58" fmla="*/ 30 w 520"/>
                <a:gd name="T59" fmla="*/ 194 h 520"/>
                <a:gd name="T60" fmla="*/ 96 w 520"/>
                <a:gd name="T61" fmla="*/ 129 h 520"/>
                <a:gd name="T62" fmla="*/ 194 w 520"/>
                <a:gd name="T63" fmla="*/ 30 h 520"/>
                <a:gd name="T64" fmla="*/ 235 w 520"/>
                <a:gd name="T65" fmla="*/ 6 h 520"/>
                <a:gd name="T66" fmla="*/ 284 w 520"/>
                <a:gd name="T67" fmla="*/ 6 h 520"/>
                <a:gd name="T68" fmla="*/ 292 w 520"/>
                <a:gd name="T69" fmla="*/ 9 h 520"/>
                <a:gd name="T70" fmla="*/ 325 w 520"/>
                <a:gd name="T71" fmla="*/ 30 h 520"/>
                <a:gd name="T72" fmla="*/ 489 w 520"/>
                <a:gd name="T73" fmla="*/ 1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0" h="520">
                  <a:moveTo>
                    <a:pt x="383" y="235"/>
                  </a:moveTo>
                  <a:lnTo>
                    <a:pt x="383" y="235"/>
                  </a:lnTo>
                  <a:cubicBezTo>
                    <a:pt x="377" y="218"/>
                    <a:pt x="369" y="205"/>
                    <a:pt x="358" y="194"/>
                  </a:cubicBezTo>
                  <a:lnTo>
                    <a:pt x="325" y="161"/>
                  </a:lnTo>
                  <a:lnTo>
                    <a:pt x="325" y="161"/>
                  </a:lnTo>
                  <a:cubicBezTo>
                    <a:pt x="316" y="152"/>
                    <a:pt x="305" y="145"/>
                    <a:pt x="292" y="140"/>
                  </a:cubicBezTo>
                  <a:lnTo>
                    <a:pt x="292" y="140"/>
                  </a:lnTo>
                  <a:cubicBezTo>
                    <a:pt x="290" y="139"/>
                    <a:pt x="287" y="137"/>
                    <a:pt x="284" y="136"/>
                  </a:cubicBezTo>
                  <a:lnTo>
                    <a:pt x="284" y="136"/>
                  </a:lnTo>
                  <a:cubicBezTo>
                    <a:pt x="267" y="131"/>
                    <a:pt x="252" y="131"/>
                    <a:pt x="235" y="136"/>
                  </a:cubicBezTo>
                  <a:lnTo>
                    <a:pt x="235" y="136"/>
                  </a:lnTo>
                  <a:cubicBezTo>
                    <a:pt x="219" y="142"/>
                    <a:pt x="205" y="151"/>
                    <a:pt x="194" y="161"/>
                  </a:cubicBezTo>
                  <a:lnTo>
                    <a:pt x="161" y="194"/>
                  </a:lnTo>
                  <a:lnTo>
                    <a:pt x="161" y="194"/>
                  </a:lnTo>
                  <a:cubicBezTo>
                    <a:pt x="150" y="205"/>
                    <a:pt x="142" y="218"/>
                    <a:pt x="137" y="235"/>
                  </a:cubicBezTo>
                  <a:lnTo>
                    <a:pt x="137" y="235"/>
                  </a:lnTo>
                  <a:cubicBezTo>
                    <a:pt x="131" y="252"/>
                    <a:pt x="131" y="268"/>
                    <a:pt x="137" y="284"/>
                  </a:cubicBezTo>
                  <a:lnTo>
                    <a:pt x="137" y="284"/>
                  </a:lnTo>
                  <a:cubicBezTo>
                    <a:pt x="142" y="301"/>
                    <a:pt x="150" y="314"/>
                    <a:pt x="161" y="326"/>
                  </a:cubicBezTo>
                  <a:lnTo>
                    <a:pt x="194" y="358"/>
                  </a:lnTo>
                  <a:lnTo>
                    <a:pt x="194" y="358"/>
                  </a:lnTo>
                  <a:cubicBezTo>
                    <a:pt x="205" y="369"/>
                    <a:pt x="219" y="377"/>
                    <a:pt x="235" y="382"/>
                  </a:cubicBezTo>
                  <a:lnTo>
                    <a:pt x="235" y="382"/>
                  </a:lnTo>
                  <a:cubicBezTo>
                    <a:pt x="252" y="388"/>
                    <a:pt x="267" y="388"/>
                    <a:pt x="284" y="382"/>
                  </a:cubicBezTo>
                  <a:lnTo>
                    <a:pt x="284" y="382"/>
                  </a:lnTo>
                  <a:cubicBezTo>
                    <a:pt x="287" y="381"/>
                    <a:pt x="290" y="381"/>
                    <a:pt x="292" y="379"/>
                  </a:cubicBezTo>
                  <a:lnTo>
                    <a:pt x="292" y="379"/>
                  </a:lnTo>
                  <a:cubicBezTo>
                    <a:pt x="305" y="374"/>
                    <a:pt x="316" y="367"/>
                    <a:pt x="325" y="358"/>
                  </a:cubicBezTo>
                  <a:lnTo>
                    <a:pt x="358" y="326"/>
                  </a:lnTo>
                  <a:lnTo>
                    <a:pt x="358" y="326"/>
                  </a:lnTo>
                  <a:cubicBezTo>
                    <a:pt x="369" y="314"/>
                    <a:pt x="377" y="301"/>
                    <a:pt x="383" y="284"/>
                  </a:cubicBezTo>
                  <a:lnTo>
                    <a:pt x="383" y="284"/>
                  </a:lnTo>
                  <a:cubicBezTo>
                    <a:pt x="388" y="268"/>
                    <a:pt x="388" y="252"/>
                    <a:pt x="383" y="235"/>
                  </a:cubicBezTo>
                  <a:close/>
                  <a:moveTo>
                    <a:pt x="514" y="235"/>
                  </a:moveTo>
                  <a:lnTo>
                    <a:pt x="514" y="235"/>
                  </a:lnTo>
                  <a:cubicBezTo>
                    <a:pt x="519" y="252"/>
                    <a:pt x="519" y="268"/>
                    <a:pt x="514" y="284"/>
                  </a:cubicBezTo>
                  <a:lnTo>
                    <a:pt x="514" y="284"/>
                  </a:lnTo>
                  <a:cubicBezTo>
                    <a:pt x="508" y="301"/>
                    <a:pt x="500" y="314"/>
                    <a:pt x="489" y="326"/>
                  </a:cubicBezTo>
                  <a:lnTo>
                    <a:pt x="456" y="358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7"/>
                  </a:lnTo>
                  <a:lnTo>
                    <a:pt x="325" y="489"/>
                  </a:lnTo>
                  <a:lnTo>
                    <a:pt x="325" y="489"/>
                  </a:lnTo>
                  <a:cubicBezTo>
                    <a:pt x="316" y="498"/>
                    <a:pt x="305" y="505"/>
                    <a:pt x="292" y="510"/>
                  </a:cubicBezTo>
                  <a:lnTo>
                    <a:pt x="292" y="510"/>
                  </a:lnTo>
                  <a:cubicBezTo>
                    <a:pt x="290" y="512"/>
                    <a:pt x="287" y="513"/>
                    <a:pt x="284" y="514"/>
                  </a:cubicBezTo>
                  <a:lnTo>
                    <a:pt x="284" y="514"/>
                  </a:lnTo>
                  <a:cubicBezTo>
                    <a:pt x="267" y="519"/>
                    <a:pt x="252" y="519"/>
                    <a:pt x="235" y="514"/>
                  </a:cubicBezTo>
                  <a:lnTo>
                    <a:pt x="235" y="514"/>
                  </a:lnTo>
                  <a:cubicBezTo>
                    <a:pt x="219" y="508"/>
                    <a:pt x="205" y="500"/>
                    <a:pt x="194" y="489"/>
                  </a:cubicBezTo>
                  <a:lnTo>
                    <a:pt x="161" y="457"/>
                  </a:lnTo>
                  <a:lnTo>
                    <a:pt x="128" y="424"/>
                  </a:lnTo>
                  <a:lnTo>
                    <a:pt x="30" y="326"/>
                  </a:lnTo>
                  <a:lnTo>
                    <a:pt x="30" y="326"/>
                  </a:lnTo>
                  <a:cubicBezTo>
                    <a:pt x="19" y="314"/>
                    <a:pt x="11" y="301"/>
                    <a:pt x="6" y="284"/>
                  </a:cubicBezTo>
                  <a:lnTo>
                    <a:pt x="6" y="284"/>
                  </a:lnTo>
                  <a:cubicBezTo>
                    <a:pt x="0" y="268"/>
                    <a:pt x="0" y="252"/>
                    <a:pt x="6" y="235"/>
                  </a:cubicBezTo>
                  <a:lnTo>
                    <a:pt x="6" y="235"/>
                  </a:lnTo>
                  <a:cubicBezTo>
                    <a:pt x="11" y="218"/>
                    <a:pt x="19" y="205"/>
                    <a:pt x="30" y="194"/>
                  </a:cubicBezTo>
                  <a:lnTo>
                    <a:pt x="63" y="161"/>
                  </a:lnTo>
                  <a:lnTo>
                    <a:pt x="96" y="129"/>
                  </a:lnTo>
                  <a:lnTo>
                    <a:pt x="128" y="96"/>
                  </a:lnTo>
                  <a:lnTo>
                    <a:pt x="194" y="30"/>
                  </a:lnTo>
                  <a:lnTo>
                    <a:pt x="194" y="30"/>
                  </a:lnTo>
                  <a:cubicBezTo>
                    <a:pt x="205" y="20"/>
                    <a:pt x="219" y="11"/>
                    <a:pt x="235" y="6"/>
                  </a:cubicBezTo>
                  <a:lnTo>
                    <a:pt x="235" y="6"/>
                  </a:lnTo>
                  <a:cubicBezTo>
                    <a:pt x="252" y="0"/>
                    <a:pt x="267" y="0"/>
                    <a:pt x="284" y="6"/>
                  </a:cubicBezTo>
                  <a:lnTo>
                    <a:pt x="284" y="6"/>
                  </a:lnTo>
                  <a:cubicBezTo>
                    <a:pt x="287" y="7"/>
                    <a:pt x="290" y="8"/>
                    <a:pt x="292" y="9"/>
                  </a:cubicBezTo>
                  <a:lnTo>
                    <a:pt x="292" y="9"/>
                  </a:lnTo>
                  <a:cubicBezTo>
                    <a:pt x="305" y="14"/>
                    <a:pt x="316" y="21"/>
                    <a:pt x="325" y="30"/>
                  </a:cubicBezTo>
                  <a:lnTo>
                    <a:pt x="489" y="194"/>
                  </a:lnTo>
                  <a:lnTo>
                    <a:pt x="489" y="194"/>
                  </a:lnTo>
                  <a:cubicBezTo>
                    <a:pt x="500" y="205"/>
                    <a:pt x="508" y="218"/>
                    <a:pt x="514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9" name="Freeform 56">
              <a:extLst>
                <a:ext uri="{FF2B5EF4-FFF2-40B4-BE49-F238E27FC236}">
                  <a16:creationId xmlns="" xmlns:a16="http://schemas.microsoft.com/office/drawing/2014/main" id="{E48E9522-0B82-1C49-8FD7-CCBF17DA8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075" y="2403475"/>
              <a:ext cx="46038" cy="46038"/>
            </a:xfrm>
            <a:custGeom>
              <a:avLst/>
              <a:gdLst>
                <a:gd name="T0" fmla="*/ 96 w 128"/>
                <a:gd name="T1" fmla="*/ 9 h 127"/>
                <a:gd name="T2" fmla="*/ 96 w 128"/>
                <a:gd name="T3" fmla="*/ 9 h 127"/>
                <a:gd name="T4" fmla="*/ 88 w 128"/>
                <a:gd name="T5" fmla="*/ 5 h 127"/>
                <a:gd name="T6" fmla="*/ 88 w 128"/>
                <a:gd name="T7" fmla="*/ 5 h 127"/>
                <a:gd name="T8" fmla="*/ 39 w 128"/>
                <a:gd name="T9" fmla="*/ 5 h 127"/>
                <a:gd name="T10" fmla="*/ 39 w 128"/>
                <a:gd name="T11" fmla="*/ 5 h 127"/>
                <a:gd name="T12" fmla="*/ 6 w 128"/>
                <a:gd name="T13" fmla="*/ 38 h 127"/>
                <a:gd name="T14" fmla="*/ 6 w 128"/>
                <a:gd name="T15" fmla="*/ 38 h 127"/>
                <a:gd name="T16" fmla="*/ 6 w 128"/>
                <a:gd name="T17" fmla="*/ 87 h 127"/>
                <a:gd name="T18" fmla="*/ 6 w 128"/>
                <a:gd name="T19" fmla="*/ 87 h 127"/>
                <a:gd name="T20" fmla="*/ 39 w 128"/>
                <a:gd name="T21" fmla="*/ 120 h 127"/>
                <a:gd name="T22" fmla="*/ 39 w 128"/>
                <a:gd name="T23" fmla="*/ 120 h 127"/>
                <a:gd name="T24" fmla="*/ 88 w 128"/>
                <a:gd name="T25" fmla="*/ 120 h 127"/>
                <a:gd name="T26" fmla="*/ 88 w 128"/>
                <a:gd name="T27" fmla="*/ 120 h 127"/>
                <a:gd name="T28" fmla="*/ 96 w 128"/>
                <a:gd name="T29" fmla="*/ 116 h 127"/>
                <a:gd name="T30" fmla="*/ 96 w 128"/>
                <a:gd name="T31" fmla="*/ 116 h 127"/>
                <a:gd name="T32" fmla="*/ 121 w 128"/>
                <a:gd name="T33" fmla="*/ 87 h 127"/>
                <a:gd name="T34" fmla="*/ 121 w 128"/>
                <a:gd name="T35" fmla="*/ 87 h 127"/>
                <a:gd name="T36" fmla="*/ 121 w 128"/>
                <a:gd name="T37" fmla="*/ 38 h 127"/>
                <a:gd name="T38" fmla="*/ 121 w 128"/>
                <a:gd name="T39" fmla="*/ 38 h 127"/>
                <a:gd name="T40" fmla="*/ 96 w 128"/>
                <a:gd name="T41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7">
                  <a:moveTo>
                    <a:pt x="96" y="9"/>
                  </a:moveTo>
                  <a:lnTo>
                    <a:pt x="96" y="9"/>
                  </a:lnTo>
                  <a:cubicBezTo>
                    <a:pt x="94" y="8"/>
                    <a:pt x="91" y="6"/>
                    <a:pt x="88" y="5"/>
                  </a:cubicBezTo>
                  <a:lnTo>
                    <a:pt x="88" y="5"/>
                  </a:lnTo>
                  <a:cubicBezTo>
                    <a:pt x="71" y="0"/>
                    <a:pt x="56" y="0"/>
                    <a:pt x="39" y="5"/>
                  </a:cubicBezTo>
                  <a:lnTo>
                    <a:pt x="39" y="5"/>
                  </a:lnTo>
                  <a:cubicBezTo>
                    <a:pt x="23" y="10"/>
                    <a:pt x="12" y="21"/>
                    <a:pt x="6" y="38"/>
                  </a:cubicBezTo>
                  <a:lnTo>
                    <a:pt x="6" y="38"/>
                  </a:lnTo>
                  <a:cubicBezTo>
                    <a:pt x="0" y="55"/>
                    <a:pt x="0" y="71"/>
                    <a:pt x="6" y="87"/>
                  </a:cubicBezTo>
                  <a:lnTo>
                    <a:pt x="6" y="87"/>
                  </a:lnTo>
                  <a:cubicBezTo>
                    <a:pt x="12" y="104"/>
                    <a:pt x="23" y="114"/>
                    <a:pt x="39" y="120"/>
                  </a:cubicBezTo>
                  <a:lnTo>
                    <a:pt x="39" y="120"/>
                  </a:lnTo>
                  <a:cubicBezTo>
                    <a:pt x="56" y="126"/>
                    <a:pt x="71" y="126"/>
                    <a:pt x="88" y="120"/>
                  </a:cubicBezTo>
                  <a:lnTo>
                    <a:pt x="88" y="120"/>
                  </a:lnTo>
                  <a:cubicBezTo>
                    <a:pt x="91" y="119"/>
                    <a:pt x="94" y="118"/>
                    <a:pt x="96" y="116"/>
                  </a:cubicBezTo>
                  <a:lnTo>
                    <a:pt x="96" y="116"/>
                  </a:lnTo>
                  <a:cubicBezTo>
                    <a:pt x="108" y="110"/>
                    <a:pt x="117" y="101"/>
                    <a:pt x="121" y="87"/>
                  </a:cubicBezTo>
                  <a:lnTo>
                    <a:pt x="121" y="87"/>
                  </a:lnTo>
                  <a:cubicBezTo>
                    <a:pt x="127" y="71"/>
                    <a:pt x="127" y="55"/>
                    <a:pt x="121" y="38"/>
                  </a:cubicBezTo>
                  <a:lnTo>
                    <a:pt x="121" y="38"/>
                  </a:lnTo>
                  <a:cubicBezTo>
                    <a:pt x="117" y="25"/>
                    <a:pt x="108" y="15"/>
                    <a:pt x="96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0" name="Freeform 59">
              <a:extLst>
                <a:ext uri="{FF2B5EF4-FFF2-40B4-BE49-F238E27FC236}">
                  <a16:creationId xmlns="" xmlns:a16="http://schemas.microsoft.com/office/drawing/2014/main" id="{836DF01E-BE0A-5E49-B3FA-E9F51BEB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00" y="2573338"/>
              <a:ext cx="247650" cy="136525"/>
            </a:xfrm>
            <a:custGeom>
              <a:avLst/>
              <a:gdLst>
                <a:gd name="T0" fmla="*/ 663 w 689"/>
                <a:gd name="T1" fmla="*/ 369 h 379"/>
                <a:gd name="T2" fmla="*/ 663 w 689"/>
                <a:gd name="T3" fmla="*/ 369 h 379"/>
                <a:gd name="T4" fmla="*/ 688 w 689"/>
                <a:gd name="T5" fmla="*/ 344 h 379"/>
                <a:gd name="T6" fmla="*/ 688 w 689"/>
                <a:gd name="T7" fmla="*/ 344 h 379"/>
                <a:gd name="T8" fmla="*/ 672 w 689"/>
                <a:gd name="T9" fmla="*/ 312 h 379"/>
                <a:gd name="T10" fmla="*/ 639 w 689"/>
                <a:gd name="T11" fmla="*/ 279 h 379"/>
                <a:gd name="T12" fmla="*/ 607 w 689"/>
                <a:gd name="T13" fmla="*/ 246 h 379"/>
                <a:gd name="T14" fmla="*/ 574 w 689"/>
                <a:gd name="T15" fmla="*/ 214 h 379"/>
                <a:gd name="T16" fmla="*/ 541 w 689"/>
                <a:gd name="T17" fmla="*/ 180 h 379"/>
                <a:gd name="T18" fmla="*/ 508 w 689"/>
                <a:gd name="T19" fmla="*/ 148 h 379"/>
                <a:gd name="T20" fmla="*/ 475 w 689"/>
                <a:gd name="T21" fmla="*/ 115 h 379"/>
                <a:gd name="T22" fmla="*/ 443 w 689"/>
                <a:gd name="T23" fmla="*/ 82 h 379"/>
                <a:gd name="T24" fmla="*/ 410 w 689"/>
                <a:gd name="T25" fmla="*/ 50 h 379"/>
                <a:gd name="T26" fmla="*/ 377 w 689"/>
                <a:gd name="T27" fmla="*/ 16 h 379"/>
                <a:gd name="T28" fmla="*/ 377 w 689"/>
                <a:gd name="T29" fmla="*/ 16 h 379"/>
                <a:gd name="T30" fmla="*/ 345 w 689"/>
                <a:gd name="T31" fmla="*/ 0 h 379"/>
                <a:gd name="T32" fmla="*/ 345 w 689"/>
                <a:gd name="T33" fmla="*/ 0 h 379"/>
                <a:gd name="T34" fmla="*/ 311 w 689"/>
                <a:gd name="T35" fmla="*/ 16 h 379"/>
                <a:gd name="T36" fmla="*/ 279 w 689"/>
                <a:gd name="T37" fmla="*/ 50 h 379"/>
                <a:gd name="T38" fmla="*/ 246 w 689"/>
                <a:gd name="T39" fmla="*/ 82 h 379"/>
                <a:gd name="T40" fmla="*/ 213 w 689"/>
                <a:gd name="T41" fmla="*/ 115 h 379"/>
                <a:gd name="T42" fmla="*/ 181 w 689"/>
                <a:gd name="T43" fmla="*/ 148 h 379"/>
                <a:gd name="T44" fmla="*/ 147 w 689"/>
                <a:gd name="T45" fmla="*/ 180 h 379"/>
                <a:gd name="T46" fmla="*/ 115 w 689"/>
                <a:gd name="T47" fmla="*/ 214 h 379"/>
                <a:gd name="T48" fmla="*/ 82 w 689"/>
                <a:gd name="T49" fmla="*/ 246 h 379"/>
                <a:gd name="T50" fmla="*/ 49 w 689"/>
                <a:gd name="T51" fmla="*/ 279 h 379"/>
                <a:gd name="T52" fmla="*/ 16 w 689"/>
                <a:gd name="T53" fmla="*/ 312 h 379"/>
                <a:gd name="T54" fmla="*/ 16 w 689"/>
                <a:gd name="T55" fmla="*/ 312 h 379"/>
                <a:gd name="T56" fmla="*/ 0 w 689"/>
                <a:gd name="T57" fmla="*/ 344 h 379"/>
                <a:gd name="T58" fmla="*/ 0 w 689"/>
                <a:gd name="T59" fmla="*/ 344 h 379"/>
                <a:gd name="T60" fmla="*/ 24 w 689"/>
                <a:gd name="T61" fmla="*/ 369 h 379"/>
                <a:gd name="T62" fmla="*/ 24 w 689"/>
                <a:gd name="T63" fmla="*/ 369 h 379"/>
                <a:gd name="T64" fmla="*/ 82 w 689"/>
                <a:gd name="T65" fmla="*/ 378 h 379"/>
                <a:gd name="T66" fmla="*/ 607 w 689"/>
                <a:gd name="T67" fmla="*/ 378 h 379"/>
                <a:gd name="T68" fmla="*/ 607 w 689"/>
                <a:gd name="T69" fmla="*/ 378 h 379"/>
                <a:gd name="T70" fmla="*/ 663 w 689"/>
                <a:gd name="T71" fmla="*/ 36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63" y="369"/>
                  </a:moveTo>
                  <a:lnTo>
                    <a:pt x="663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  <a:lnTo>
                    <a:pt x="607" y="246"/>
                  </a:lnTo>
                  <a:lnTo>
                    <a:pt x="574" y="214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3" y="82"/>
                  </a:lnTo>
                  <a:lnTo>
                    <a:pt x="410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5" y="0"/>
                  </a:cubicBezTo>
                  <a:lnTo>
                    <a:pt x="345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9" y="50"/>
                  </a:lnTo>
                  <a:lnTo>
                    <a:pt x="246" y="82"/>
                  </a:lnTo>
                  <a:lnTo>
                    <a:pt x="213" y="115"/>
                  </a:lnTo>
                  <a:lnTo>
                    <a:pt x="181" y="148"/>
                  </a:lnTo>
                  <a:lnTo>
                    <a:pt x="147" y="180"/>
                  </a:lnTo>
                  <a:lnTo>
                    <a:pt x="115" y="214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6" y="312"/>
                  </a:lnTo>
                  <a:lnTo>
                    <a:pt x="16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7" y="378"/>
                  </a:lnTo>
                  <a:lnTo>
                    <a:pt x="607" y="378"/>
                  </a:lnTo>
                  <a:cubicBezTo>
                    <a:pt x="628" y="378"/>
                    <a:pt x="648" y="375"/>
                    <a:pt x="663" y="3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1" name="Freeform 60">
              <a:extLst>
                <a:ext uri="{FF2B5EF4-FFF2-40B4-BE49-F238E27FC236}">
                  <a16:creationId xmlns="" xmlns:a16="http://schemas.microsoft.com/office/drawing/2014/main" id="{BB2375B9-6ADE-1F49-B7A9-40DA83910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573338"/>
              <a:ext cx="247650" cy="136525"/>
            </a:xfrm>
            <a:custGeom>
              <a:avLst/>
              <a:gdLst>
                <a:gd name="T0" fmla="*/ 639 w 689"/>
                <a:gd name="T1" fmla="*/ 279 h 379"/>
                <a:gd name="T2" fmla="*/ 606 w 689"/>
                <a:gd name="T3" fmla="*/ 246 h 379"/>
                <a:gd name="T4" fmla="*/ 573 w 689"/>
                <a:gd name="T5" fmla="*/ 213 h 379"/>
                <a:gd name="T6" fmla="*/ 541 w 689"/>
                <a:gd name="T7" fmla="*/ 180 h 379"/>
                <a:gd name="T8" fmla="*/ 508 w 689"/>
                <a:gd name="T9" fmla="*/ 148 h 379"/>
                <a:gd name="T10" fmla="*/ 475 w 689"/>
                <a:gd name="T11" fmla="*/ 115 h 379"/>
                <a:gd name="T12" fmla="*/ 442 w 689"/>
                <a:gd name="T13" fmla="*/ 82 h 379"/>
                <a:gd name="T14" fmla="*/ 409 w 689"/>
                <a:gd name="T15" fmla="*/ 50 h 379"/>
                <a:gd name="T16" fmla="*/ 377 w 689"/>
                <a:gd name="T17" fmla="*/ 16 h 379"/>
                <a:gd name="T18" fmla="*/ 377 w 689"/>
                <a:gd name="T19" fmla="*/ 16 h 379"/>
                <a:gd name="T20" fmla="*/ 344 w 689"/>
                <a:gd name="T21" fmla="*/ 0 h 379"/>
                <a:gd name="T22" fmla="*/ 344 w 689"/>
                <a:gd name="T23" fmla="*/ 0 h 379"/>
                <a:gd name="T24" fmla="*/ 311 w 689"/>
                <a:gd name="T25" fmla="*/ 16 h 379"/>
                <a:gd name="T26" fmla="*/ 278 w 689"/>
                <a:gd name="T27" fmla="*/ 50 h 379"/>
                <a:gd name="T28" fmla="*/ 245 w 689"/>
                <a:gd name="T29" fmla="*/ 82 h 379"/>
                <a:gd name="T30" fmla="*/ 213 w 689"/>
                <a:gd name="T31" fmla="*/ 115 h 379"/>
                <a:gd name="T32" fmla="*/ 180 w 689"/>
                <a:gd name="T33" fmla="*/ 148 h 379"/>
                <a:gd name="T34" fmla="*/ 147 w 689"/>
                <a:gd name="T35" fmla="*/ 180 h 379"/>
                <a:gd name="T36" fmla="*/ 114 w 689"/>
                <a:gd name="T37" fmla="*/ 213 h 379"/>
                <a:gd name="T38" fmla="*/ 82 w 689"/>
                <a:gd name="T39" fmla="*/ 246 h 379"/>
                <a:gd name="T40" fmla="*/ 49 w 689"/>
                <a:gd name="T41" fmla="*/ 279 h 379"/>
                <a:gd name="T42" fmla="*/ 16 w 689"/>
                <a:gd name="T43" fmla="*/ 312 h 379"/>
                <a:gd name="T44" fmla="*/ 16 w 689"/>
                <a:gd name="T45" fmla="*/ 312 h 379"/>
                <a:gd name="T46" fmla="*/ 0 w 689"/>
                <a:gd name="T47" fmla="*/ 344 h 379"/>
                <a:gd name="T48" fmla="*/ 0 w 689"/>
                <a:gd name="T49" fmla="*/ 344 h 379"/>
                <a:gd name="T50" fmla="*/ 24 w 689"/>
                <a:gd name="T51" fmla="*/ 369 h 379"/>
                <a:gd name="T52" fmla="*/ 24 w 689"/>
                <a:gd name="T53" fmla="*/ 369 h 379"/>
                <a:gd name="T54" fmla="*/ 82 w 689"/>
                <a:gd name="T55" fmla="*/ 378 h 379"/>
                <a:gd name="T56" fmla="*/ 606 w 689"/>
                <a:gd name="T57" fmla="*/ 378 h 379"/>
                <a:gd name="T58" fmla="*/ 606 w 689"/>
                <a:gd name="T59" fmla="*/ 378 h 379"/>
                <a:gd name="T60" fmla="*/ 663 w 689"/>
                <a:gd name="T61" fmla="*/ 369 h 379"/>
                <a:gd name="T62" fmla="*/ 663 w 689"/>
                <a:gd name="T63" fmla="*/ 369 h 379"/>
                <a:gd name="T64" fmla="*/ 688 w 689"/>
                <a:gd name="T65" fmla="*/ 344 h 379"/>
                <a:gd name="T66" fmla="*/ 688 w 689"/>
                <a:gd name="T67" fmla="*/ 344 h 379"/>
                <a:gd name="T68" fmla="*/ 672 w 689"/>
                <a:gd name="T69" fmla="*/ 312 h 379"/>
                <a:gd name="T70" fmla="*/ 639 w 689"/>
                <a:gd name="T71" fmla="*/ 2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39" y="279"/>
                  </a:moveTo>
                  <a:lnTo>
                    <a:pt x="606" y="246"/>
                  </a:lnTo>
                  <a:lnTo>
                    <a:pt x="573" y="213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2" y="82"/>
                  </a:lnTo>
                  <a:lnTo>
                    <a:pt x="409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8" y="50"/>
                  </a:lnTo>
                  <a:lnTo>
                    <a:pt x="245" y="82"/>
                  </a:lnTo>
                  <a:lnTo>
                    <a:pt x="213" y="115"/>
                  </a:lnTo>
                  <a:lnTo>
                    <a:pt x="180" y="148"/>
                  </a:lnTo>
                  <a:lnTo>
                    <a:pt x="147" y="180"/>
                  </a:lnTo>
                  <a:lnTo>
                    <a:pt x="114" y="213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6" y="312"/>
                  </a:lnTo>
                  <a:lnTo>
                    <a:pt x="16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6" y="378"/>
                  </a:lnTo>
                  <a:lnTo>
                    <a:pt x="606" y="378"/>
                  </a:lnTo>
                  <a:cubicBezTo>
                    <a:pt x="628" y="378"/>
                    <a:pt x="647" y="375"/>
                    <a:pt x="663" y="369"/>
                  </a:cubicBezTo>
                  <a:lnTo>
                    <a:pt x="663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2" name="Freeform 61">
              <a:extLst>
                <a:ext uri="{FF2B5EF4-FFF2-40B4-BE49-F238E27FC236}">
                  <a16:creationId xmlns="" xmlns:a16="http://schemas.microsoft.com/office/drawing/2014/main" id="{5180C505-C4C8-6E48-95F0-DDE12ACAF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488" y="2714625"/>
              <a:ext cx="247650" cy="136525"/>
            </a:xfrm>
            <a:custGeom>
              <a:avLst/>
              <a:gdLst>
                <a:gd name="T0" fmla="*/ 664 w 690"/>
                <a:gd name="T1" fmla="*/ 368 h 378"/>
                <a:gd name="T2" fmla="*/ 664 w 690"/>
                <a:gd name="T3" fmla="*/ 368 h 378"/>
                <a:gd name="T4" fmla="*/ 689 w 690"/>
                <a:gd name="T5" fmla="*/ 344 h 378"/>
                <a:gd name="T6" fmla="*/ 689 w 690"/>
                <a:gd name="T7" fmla="*/ 344 h 378"/>
                <a:gd name="T8" fmla="*/ 672 w 690"/>
                <a:gd name="T9" fmla="*/ 311 h 378"/>
                <a:gd name="T10" fmla="*/ 639 w 690"/>
                <a:gd name="T11" fmla="*/ 278 h 378"/>
                <a:gd name="T12" fmla="*/ 607 w 690"/>
                <a:gd name="T13" fmla="*/ 246 h 378"/>
                <a:gd name="T14" fmla="*/ 574 w 690"/>
                <a:gd name="T15" fmla="*/ 213 h 378"/>
                <a:gd name="T16" fmla="*/ 541 w 690"/>
                <a:gd name="T17" fmla="*/ 180 h 378"/>
                <a:gd name="T18" fmla="*/ 508 w 690"/>
                <a:gd name="T19" fmla="*/ 147 h 378"/>
                <a:gd name="T20" fmla="*/ 475 w 690"/>
                <a:gd name="T21" fmla="*/ 114 h 378"/>
                <a:gd name="T22" fmla="*/ 443 w 690"/>
                <a:gd name="T23" fmla="*/ 82 h 378"/>
                <a:gd name="T24" fmla="*/ 410 w 690"/>
                <a:gd name="T25" fmla="*/ 49 h 378"/>
                <a:gd name="T26" fmla="*/ 377 w 690"/>
                <a:gd name="T27" fmla="*/ 16 h 378"/>
                <a:gd name="T28" fmla="*/ 377 w 690"/>
                <a:gd name="T29" fmla="*/ 16 h 378"/>
                <a:gd name="T30" fmla="*/ 344 w 690"/>
                <a:gd name="T31" fmla="*/ 0 h 378"/>
                <a:gd name="T32" fmla="*/ 344 w 690"/>
                <a:gd name="T33" fmla="*/ 0 h 378"/>
                <a:gd name="T34" fmla="*/ 311 w 690"/>
                <a:gd name="T35" fmla="*/ 16 h 378"/>
                <a:gd name="T36" fmla="*/ 279 w 690"/>
                <a:gd name="T37" fmla="*/ 49 h 378"/>
                <a:gd name="T38" fmla="*/ 246 w 690"/>
                <a:gd name="T39" fmla="*/ 82 h 378"/>
                <a:gd name="T40" fmla="*/ 148 w 690"/>
                <a:gd name="T41" fmla="*/ 180 h 378"/>
                <a:gd name="T42" fmla="*/ 115 w 690"/>
                <a:gd name="T43" fmla="*/ 213 h 378"/>
                <a:gd name="T44" fmla="*/ 82 w 690"/>
                <a:gd name="T45" fmla="*/ 246 h 378"/>
                <a:gd name="T46" fmla="*/ 17 w 690"/>
                <a:gd name="T47" fmla="*/ 311 h 378"/>
                <a:gd name="T48" fmla="*/ 17 w 690"/>
                <a:gd name="T49" fmla="*/ 311 h 378"/>
                <a:gd name="T50" fmla="*/ 0 w 690"/>
                <a:gd name="T51" fmla="*/ 344 h 378"/>
                <a:gd name="T52" fmla="*/ 0 w 690"/>
                <a:gd name="T53" fmla="*/ 344 h 378"/>
                <a:gd name="T54" fmla="*/ 25 w 690"/>
                <a:gd name="T55" fmla="*/ 368 h 378"/>
                <a:gd name="T56" fmla="*/ 25 w 690"/>
                <a:gd name="T57" fmla="*/ 368 h 378"/>
                <a:gd name="T58" fmla="*/ 82 w 690"/>
                <a:gd name="T59" fmla="*/ 377 h 378"/>
                <a:gd name="T60" fmla="*/ 607 w 690"/>
                <a:gd name="T61" fmla="*/ 377 h 378"/>
                <a:gd name="T62" fmla="*/ 607 w 690"/>
                <a:gd name="T63" fmla="*/ 377 h 378"/>
                <a:gd name="T64" fmla="*/ 664 w 690"/>
                <a:gd name="T65" fmla="*/ 36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378">
                  <a:moveTo>
                    <a:pt x="664" y="368"/>
                  </a:move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639" y="278"/>
                  </a:lnTo>
                  <a:lnTo>
                    <a:pt x="607" y="246"/>
                  </a:lnTo>
                  <a:lnTo>
                    <a:pt x="574" y="213"/>
                  </a:lnTo>
                  <a:lnTo>
                    <a:pt x="541" y="180"/>
                  </a:lnTo>
                  <a:lnTo>
                    <a:pt x="508" y="147"/>
                  </a:lnTo>
                  <a:lnTo>
                    <a:pt x="475" y="114"/>
                  </a:lnTo>
                  <a:lnTo>
                    <a:pt x="443" y="82"/>
                  </a:lnTo>
                  <a:lnTo>
                    <a:pt x="410" y="49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5"/>
                    <a:pt x="356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3" y="5"/>
                    <a:pt x="311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5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3"/>
                    <a:pt x="25" y="368"/>
                  </a:cubicBezTo>
                  <a:lnTo>
                    <a:pt x="25" y="368"/>
                  </a:lnTo>
                  <a:cubicBezTo>
                    <a:pt x="41" y="374"/>
                    <a:pt x="60" y="377"/>
                    <a:pt x="82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9" y="377"/>
                    <a:pt x="648" y="374"/>
                    <a:pt x="664" y="3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3" name="Freeform 62">
              <a:extLst>
                <a:ext uri="{FF2B5EF4-FFF2-40B4-BE49-F238E27FC236}">
                  <a16:creationId xmlns="" xmlns:a16="http://schemas.microsoft.com/office/drawing/2014/main" id="{DC469B58-14E7-6045-BC71-9361BACD3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3" y="2714625"/>
              <a:ext cx="247650" cy="136525"/>
            </a:xfrm>
            <a:custGeom>
              <a:avLst/>
              <a:gdLst>
                <a:gd name="T0" fmla="*/ 377 w 690"/>
                <a:gd name="T1" fmla="*/ 16 h 378"/>
                <a:gd name="T2" fmla="*/ 377 w 690"/>
                <a:gd name="T3" fmla="*/ 16 h 378"/>
                <a:gd name="T4" fmla="*/ 345 w 690"/>
                <a:gd name="T5" fmla="*/ 0 h 378"/>
                <a:gd name="T6" fmla="*/ 345 w 690"/>
                <a:gd name="T7" fmla="*/ 0 h 378"/>
                <a:gd name="T8" fmla="*/ 312 w 690"/>
                <a:gd name="T9" fmla="*/ 16 h 378"/>
                <a:gd name="T10" fmla="*/ 279 w 690"/>
                <a:gd name="T11" fmla="*/ 49 h 378"/>
                <a:gd name="T12" fmla="*/ 246 w 690"/>
                <a:gd name="T13" fmla="*/ 82 h 378"/>
                <a:gd name="T14" fmla="*/ 214 w 690"/>
                <a:gd name="T15" fmla="*/ 114 h 378"/>
                <a:gd name="T16" fmla="*/ 181 w 690"/>
                <a:gd name="T17" fmla="*/ 147 h 378"/>
                <a:gd name="T18" fmla="*/ 148 w 690"/>
                <a:gd name="T19" fmla="*/ 180 h 378"/>
                <a:gd name="T20" fmla="*/ 115 w 690"/>
                <a:gd name="T21" fmla="*/ 213 h 378"/>
                <a:gd name="T22" fmla="*/ 83 w 690"/>
                <a:gd name="T23" fmla="*/ 246 h 378"/>
                <a:gd name="T24" fmla="*/ 50 w 690"/>
                <a:gd name="T25" fmla="*/ 278 h 378"/>
                <a:gd name="T26" fmla="*/ 17 w 690"/>
                <a:gd name="T27" fmla="*/ 311 h 378"/>
                <a:gd name="T28" fmla="*/ 17 w 690"/>
                <a:gd name="T29" fmla="*/ 311 h 378"/>
                <a:gd name="T30" fmla="*/ 0 w 690"/>
                <a:gd name="T31" fmla="*/ 344 h 378"/>
                <a:gd name="T32" fmla="*/ 0 w 690"/>
                <a:gd name="T33" fmla="*/ 344 h 378"/>
                <a:gd name="T34" fmla="*/ 25 w 690"/>
                <a:gd name="T35" fmla="*/ 368 h 378"/>
                <a:gd name="T36" fmla="*/ 25 w 690"/>
                <a:gd name="T37" fmla="*/ 368 h 378"/>
                <a:gd name="T38" fmla="*/ 83 w 690"/>
                <a:gd name="T39" fmla="*/ 377 h 378"/>
                <a:gd name="T40" fmla="*/ 607 w 690"/>
                <a:gd name="T41" fmla="*/ 377 h 378"/>
                <a:gd name="T42" fmla="*/ 607 w 690"/>
                <a:gd name="T43" fmla="*/ 377 h 378"/>
                <a:gd name="T44" fmla="*/ 664 w 690"/>
                <a:gd name="T45" fmla="*/ 368 h 378"/>
                <a:gd name="T46" fmla="*/ 664 w 690"/>
                <a:gd name="T47" fmla="*/ 368 h 378"/>
                <a:gd name="T48" fmla="*/ 689 w 690"/>
                <a:gd name="T49" fmla="*/ 344 h 378"/>
                <a:gd name="T50" fmla="*/ 689 w 690"/>
                <a:gd name="T51" fmla="*/ 344 h 378"/>
                <a:gd name="T52" fmla="*/ 672 w 690"/>
                <a:gd name="T53" fmla="*/ 311 h 378"/>
                <a:gd name="T54" fmla="*/ 377 w 690"/>
                <a:gd name="T55" fmla="*/ 1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0" h="378">
                  <a:moveTo>
                    <a:pt x="377" y="16"/>
                  </a:moveTo>
                  <a:lnTo>
                    <a:pt x="377" y="16"/>
                  </a:lnTo>
                  <a:cubicBezTo>
                    <a:pt x="366" y="5"/>
                    <a:pt x="356" y="0"/>
                    <a:pt x="345" y="0"/>
                  </a:cubicBezTo>
                  <a:lnTo>
                    <a:pt x="345" y="0"/>
                  </a:lnTo>
                  <a:cubicBezTo>
                    <a:pt x="334" y="0"/>
                    <a:pt x="323" y="5"/>
                    <a:pt x="312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214" y="114"/>
                  </a:lnTo>
                  <a:lnTo>
                    <a:pt x="181" y="147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3" y="246"/>
                  </a:lnTo>
                  <a:lnTo>
                    <a:pt x="50" y="278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6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9" y="363"/>
                    <a:pt x="25" y="368"/>
                  </a:cubicBezTo>
                  <a:lnTo>
                    <a:pt x="25" y="368"/>
                  </a:lnTo>
                  <a:cubicBezTo>
                    <a:pt x="42" y="374"/>
                    <a:pt x="60" y="377"/>
                    <a:pt x="83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9" y="377"/>
                    <a:pt x="648" y="374"/>
                    <a:pt x="664" y="368"/>
                  </a:cubicBez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377" y="1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4" name="Freeform 63">
              <a:extLst>
                <a:ext uri="{FF2B5EF4-FFF2-40B4-BE49-F238E27FC236}">
                  <a16:creationId xmlns="" xmlns:a16="http://schemas.microsoft.com/office/drawing/2014/main" id="{906EB7C3-B1D0-164E-8212-8213D7F1C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2851150"/>
              <a:ext cx="271462" cy="141288"/>
            </a:xfrm>
            <a:custGeom>
              <a:avLst/>
              <a:gdLst>
                <a:gd name="T0" fmla="*/ 704 w 754"/>
                <a:gd name="T1" fmla="*/ 292 h 391"/>
                <a:gd name="T2" fmla="*/ 672 w 754"/>
                <a:gd name="T3" fmla="*/ 259 h 391"/>
                <a:gd name="T4" fmla="*/ 639 w 754"/>
                <a:gd name="T5" fmla="*/ 226 h 391"/>
                <a:gd name="T6" fmla="*/ 606 w 754"/>
                <a:gd name="T7" fmla="*/ 193 h 391"/>
                <a:gd name="T8" fmla="*/ 573 w 754"/>
                <a:gd name="T9" fmla="*/ 161 h 391"/>
                <a:gd name="T10" fmla="*/ 541 w 754"/>
                <a:gd name="T11" fmla="*/ 128 h 391"/>
                <a:gd name="T12" fmla="*/ 508 w 754"/>
                <a:gd name="T13" fmla="*/ 95 h 391"/>
                <a:gd name="T14" fmla="*/ 475 w 754"/>
                <a:gd name="T15" fmla="*/ 62 h 391"/>
                <a:gd name="T16" fmla="*/ 442 w 754"/>
                <a:gd name="T17" fmla="*/ 29 h 391"/>
                <a:gd name="T18" fmla="*/ 442 w 754"/>
                <a:gd name="T19" fmla="*/ 29 h 391"/>
                <a:gd name="T20" fmla="*/ 409 w 754"/>
                <a:gd name="T21" fmla="*/ 8 h 391"/>
                <a:gd name="T22" fmla="*/ 409 w 754"/>
                <a:gd name="T23" fmla="*/ 8 h 391"/>
                <a:gd name="T24" fmla="*/ 401 w 754"/>
                <a:gd name="T25" fmla="*/ 5 h 391"/>
                <a:gd name="T26" fmla="*/ 401 w 754"/>
                <a:gd name="T27" fmla="*/ 5 h 391"/>
                <a:gd name="T28" fmla="*/ 352 w 754"/>
                <a:gd name="T29" fmla="*/ 5 h 391"/>
                <a:gd name="T30" fmla="*/ 352 w 754"/>
                <a:gd name="T31" fmla="*/ 5 h 391"/>
                <a:gd name="T32" fmla="*/ 311 w 754"/>
                <a:gd name="T33" fmla="*/ 29 h 391"/>
                <a:gd name="T34" fmla="*/ 278 w 754"/>
                <a:gd name="T35" fmla="*/ 62 h 391"/>
                <a:gd name="T36" fmla="*/ 245 w 754"/>
                <a:gd name="T37" fmla="*/ 95 h 391"/>
                <a:gd name="T38" fmla="*/ 147 w 754"/>
                <a:gd name="T39" fmla="*/ 193 h 391"/>
                <a:gd name="T40" fmla="*/ 114 w 754"/>
                <a:gd name="T41" fmla="*/ 226 h 391"/>
                <a:gd name="T42" fmla="*/ 81 w 754"/>
                <a:gd name="T43" fmla="*/ 259 h 391"/>
                <a:gd name="T44" fmla="*/ 16 w 754"/>
                <a:gd name="T45" fmla="*/ 325 h 391"/>
                <a:gd name="T46" fmla="*/ 16 w 754"/>
                <a:gd name="T47" fmla="*/ 325 h 391"/>
                <a:gd name="T48" fmla="*/ 0 w 754"/>
                <a:gd name="T49" fmla="*/ 357 h 391"/>
                <a:gd name="T50" fmla="*/ 0 w 754"/>
                <a:gd name="T51" fmla="*/ 357 h 391"/>
                <a:gd name="T52" fmla="*/ 24 w 754"/>
                <a:gd name="T53" fmla="*/ 382 h 391"/>
                <a:gd name="T54" fmla="*/ 24 w 754"/>
                <a:gd name="T55" fmla="*/ 382 h 391"/>
                <a:gd name="T56" fmla="*/ 81 w 754"/>
                <a:gd name="T57" fmla="*/ 390 h 391"/>
                <a:gd name="T58" fmla="*/ 409 w 754"/>
                <a:gd name="T59" fmla="*/ 390 h 391"/>
                <a:gd name="T60" fmla="*/ 672 w 754"/>
                <a:gd name="T61" fmla="*/ 390 h 391"/>
                <a:gd name="T62" fmla="*/ 672 w 754"/>
                <a:gd name="T63" fmla="*/ 390 h 391"/>
                <a:gd name="T64" fmla="*/ 729 w 754"/>
                <a:gd name="T65" fmla="*/ 382 h 391"/>
                <a:gd name="T66" fmla="*/ 729 w 754"/>
                <a:gd name="T67" fmla="*/ 382 h 391"/>
                <a:gd name="T68" fmla="*/ 753 w 754"/>
                <a:gd name="T69" fmla="*/ 357 h 391"/>
                <a:gd name="T70" fmla="*/ 753 w 754"/>
                <a:gd name="T71" fmla="*/ 357 h 391"/>
                <a:gd name="T72" fmla="*/ 737 w 754"/>
                <a:gd name="T73" fmla="*/ 325 h 391"/>
                <a:gd name="T74" fmla="*/ 704 w 754"/>
                <a:gd name="T75" fmla="*/ 29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4" h="391">
                  <a:moveTo>
                    <a:pt x="704" y="292"/>
                  </a:moveTo>
                  <a:lnTo>
                    <a:pt x="672" y="259"/>
                  </a:lnTo>
                  <a:lnTo>
                    <a:pt x="639" y="226"/>
                  </a:lnTo>
                  <a:lnTo>
                    <a:pt x="606" y="193"/>
                  </a:lnTo>
                  <a:lnTo>
                    <a:pt x="573" y="161"/>
                  </a:lnTo>
                  <a:lnTo>
                    <a:pt x="541" y="128"/>
                  </a:lnTo>
                  <a:lnTo>
                    <a:pt x="508" y="95"/>
                  </a:lnTo>
                  <a:lnTo>
                    <a:pt x="475" y="62"/>
                  </a:lnTo>
                  <a:lnTo>
                    <a:pt x="442" y="29"/>
                  </a:lnTo>
                  <a:lnTo>
                    <a:pt x="442" y="29"/>
                  </a:lnTo>
                  <a:cubicBezTo>
                    <a:pt x="433" y="21"/>
                    <a:pt x="422" y="13"/>
                    <a:pt x="409" y="8"/>
                  </a:cubicBezTo>
                  <a:lnTo>
                    <a:pt x="409" y="8"/>
                  </a:lnTo>
                  <a:cubicBezTo>
                    <a:pt x="407" y="7"/>
                    <a:pt x="404" y="6"/>
                    <a:pt x="401" y="5"/>
                  </a:cubicBezTo>
                  <a:lnTo>
                    <a:pt x="401" y="5"/>
                  </a:lnTo>
                  <a:cubicBezTo>
                    <a:pt x="384" y="0"/>
                    <a:pt x="369" y="0"/>
                    <a:pt x="352" y="5"/>
                  </a:cubicBezTo>
                  <a:lnTo>
                    <a:pt x="352" y="5"/>
                  </a:lnTo>
                  <a:cubicBezTo>
                    <a:pt x="336" y="10"/>
                    <a:pt x="322" y="18"/>
                    <a:pt x="311" y="29"/>
                  </a:cubicBezTo>
                  <a:lnTo>
                    <a:pt x="278" y="62"/>
                  </a:lnTo>
                  <a:lnTo>
                    <a:pt x="245" y="95"/>
                  </a:lnTo>
                  <a:lnTo>
                    <a:pt x="147" y="193"/>
                  </a:lnTo>
                  <a:lnTo>
                    <a:pt x="114" y="226"/>
                  </a:lnTo>
                  <a:lnTo>
                    <a:pt x="81" y="259"/>
                  </a:lnTo>
                  <a:lnTo>
                    <a:pt x="16" y="325"/>
                  </a:lnTo>
                  <a:lnTo>
                    <a:pt x="16" y="325"/>
                  </a:lnTo>
                  <a:cubicBezTo>
                    <a:pt x="5" y="335"/>
                    <a:pt x="0" y="347"/>
                    <a:pt x="0" y="357"/>
                  </a:cubicBezTo>
                  <a:lnTo>
                    <a:pt x="0" y="357"/>
                  </a:lnTo>
                  <a:cubicBezTo>
                    <a:pt x="0" y="369"/>
                    <a:pt x="8" y="377"/>
                    <a:pt x="24" y="382"/>
                  </a:cubicBezTo>
                  <a:lnTo>
                    <a:pt x="24" y="382"/>
                  </a:lnTo>
                  <a:cubicBezTo>
                    <a:pt x="40" y="387"/>
                    <a:pt x="60" y="390"/>
                    <a:pt x="81" y="390"/>
                  </a:cubicBezTo>
                  <a:lnTo>
                    <a:pt x="409" y="390"/>
                  </a:lnTo>
                  <a:lnTo>
                    <a:pt x="672" y="390"/>
                  </a:lnTo>
                  <a:lnTo>
                    <a:pt x="672" y="390"/>
                  </a:lnTo>
                  <a:cubicBezTo>
                    <a:pt x="693" y="390"/>
                    <a:pt x="712" y="387"/>
                    <a:pt x="729" y="382"/>
                  </a:cubicBezTo>
                  <a:lnTo>
                    <a:pt x="729" y="382"/>
                  </a:lnTo>
                  <a:cubicBezTo>
                    <a:pt x="745" y="377"/>
                    <a:pt x="753" y="369"/>
                    <a:pt x="753" y="357"/>
                  </a:cubicBezTo>
                  <a:lnTo>
                    <a:pt x="753" y="357"/>
                  </a:lnTo>
                  <a:cubicBezTo>
                    <a:pt x="753" y="347"/>
                    <a:pt x="748" y="335"/>
                    <a:pt x="737" y="325"/>
                  </a:cubicBezTo>
                  <a:lnTo>
                    <a:pt x="704" y="29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5" name="Freeform 192">
              <a:extLst>
                <a:ext uri="{FF2B5EF4-FFF2-40B4-BE49-F238E27FC236}">
                  <a16:creationId xmlns="" xmlns:a16="http://schemas.microsoft.com/office/drawing/2014/main" id="{3918BA4C-505F-6940-905A-A02AB8300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885" y="2166938"/>
              <a:ext cx="517525" cy="517525"/>
            </a:xfrm>
            <a:custGeom>
              <a:avLst/>
              <a:gdLst>
                <a:gd name="T0" fmla="*/ 1276 w 1438"/>
                <a:gd name="T1" fmla="*/ 653 h 1438"/>
                <a:gd name="T2" fmla="*/ 751 w 1438"/>
                <a:gd name="T3" fmla="*/ 140 h 1438"/>
                <a:gd name="T4" fmla="*/ 743 w 1438"/>
                <a:gd name="T5" fmla="*/ 137 h 1438"/>
                <a:gd name="T6" fmla="*/ 653 w 1438"/>
                <a:gd name="T7" fmla="*/ 161 h 1438"/>
                <a:gd name="T8" fmla="*/ 522 w 1438"/>
                <a:gd name="T9" fmla="*/ 292 h 1438"/>
                <a:gd name="T10" fmla="*/ 358 w 1438"/>
                <a:gd name="T11" fmla="*/ 456 h 1438"/>
                <a:gd name="T12" fmla="*/ 194 w 1438"/>
                <a:gd name="T13" fmla="*/ 620 h 1438"/>
                <a:gd name="T14" fmla="*/ 137 w 1438"/>
                <a:gd name="T15" fmla="*/ 694 h 1438"/>
                <a:gd name="T16" fmla="*/ 137 w 1438"/>
                <a:gd name="T17" fmla="*/ 743 h 1438"/>
                <a:gd name="T18" fmla="*/ 293 w 1438"/>
                <a:gd name="T19" fmla="*/ 916 h 1438"/>
                <a:gd name="T20" fmla="*/ 456 w 1438"/>
                <a:gd name="T21" fmla="*/ 1079 h 1438"/>
                <a:gd name="T22" fmla="*/ 620 w 1438"/>
                <a:gd name="T23" fmla="*/ 1243 h 1438"/>
                <a:gd name="T24" fmla="*/ 694 w 1438"/>
                <a:gd name="T25" fmla="*/ 1301 h 1438"/>
                <a:gd name="T26" fmla="*/ 743 w 1438"/>
                <a:gd name="T27" fmla="*/ 1301 h 1438"/>
                <a:gd name="T28" fmla="*/ 784 w 1438"/>
                <a:gd name="T29" fmla="*/ 1276 h 1438"/>
                <a:gd name="T30" fmla="*/ 883 w 1438"/>
                <a:gd name="T31" fmla="*/ 1178 h 1438"/>
                <a:gd name="T32" fmla="*/ 981 w 1438"/>
                <a:gd name="T33" fmla="*/ 1079 h 1438"/>
                <a:gd name="T34" fmla="*/ 1079 w 1438"/>
                <a:gd name="T35" fmla="*/ 981 h 1438"/>
                <a:gd name="T36" fmla="*/ 1178 w 1438"/>
                <a:gd name="T37" fmla="*/ 883 h 1438"/>
                <a:gd name="T38" fmla="*/ 1276 w 1438"/>
                <a:gd name="T39" fmla="*/ 785 h 1438"/>
                <a:gd name="T40" fmla="*/ 1300 w 1438"/>
                <a:gd name="T41" fmla="*/ 743 h 1438"/>
                <a:gd name="T42" fmla="*/ 1407 w 1438"/>
                <a:gd name="T43" fmla="*/ 653 h 1438"/>
                <a:gd name="T44" fmla="*/ 1432 w 1438"/>
                <a:gd name="T45" fmla="*/ 743 h 1438"/>
                <a:gd name="T46" fmla="*/ 784 w 1438"/>
                <a:gd name="T47" fmla="*/ 1407 h 1438"/>
                <a:gd name="T48" fmla="*/ 751 w 1438"/>
                <a:gd name="T49" fmla="*/ 1428 h 1438"/>
                <a:gd name="T50" fmla="*/ 694 w 1438"/>
                <a:gd name="T51" fmla="*/ 1432 h 1438"/>
                <a:gd name="T52" fmla="*/ 587 w 1438"/>
                <a:gd name="T53" fmla="*/ 1342 h 1438"/>
                <a:gd name="T54" fmla="*/ 424 w 1438"/>
                <a:gd name="T55" fmla="*/ 1178 h 1438"/>
                <a:gd name="T56" fmla="*/ 260 w 1438"/>
                <a:gd name="T57" fmla="*/ 1014 h 1438"/>
                <a:gd name="T58" fmla="*/ 96 w 1438"/>
                <a:gd name="T59" fmla="*/ 850 h 1438"/>
                <a:gd name="T60" fmla="*/ 30 w 1438"/>
                <a:gd name="T61" fmla="*/ 785 h 1438"/>
                <a:gd name="T62" fmla="*/ 5 w 1438"/>
                <a:gd name="T63" fmla="*/ 694 h 1438"/>
                <a:gd name="T64" fmla="*/ 63 w 1438"/>
                <a:gd name="T65" fmla="*/ 620 h 1438"/>
                <a:gd name="T66" fmla="*/ 162 w 1438"/>
                <a:gd name="T67" fmla="*/ 522 h 1438"/>
                <a:gd name="T68" fmla="*/ 260 w 1438"/>
                <a:gd name="T69" fmla="*/ 424 h 1438"/>
                <a:gd name="T70" fmla="*/ 358 w 1438"/>
                <a:gd name="T71" fmla="*/ 325 h 1438"/>
                <a:gd name="T72" fmla="*/ 456 w 1438"/>
                <a:gd name="T73" fmla="*/ 227 h 1438"/>
                <a:gd name="T74" fmla="*/ 555 w 1438"/>
                <a:gd name="T75" fmla="*/ 128 h 1438"/>
                <a:gd name="T76" fmla="*/ 653 w 1438"/>
                <a:gd name="T77" fmla="*/ 30 h 1438"/>
                <a:gd name="T78" fmla="*/ 694 w 1438"/>
                <a:gd name="T79" fmla="*/ 6 h 1438"/>
                <a:gd name="T80" fmla="*/ 751 w 1438"/>
                <a:gd name="T81" fmla="*/ 8 h 1438"/>
                <a:gd name="T82" fmla="*/ 817 w 1438"/>
                <a:gd name="T83" fmla="*/ 63 h 1438"/>
                <a:gd name="T84" fmla="*/ 915 w 1438"/>
                <a:gd name="T85" fmla="*/ 161 h 1438"/>
                <a:gd name="T86" fmla="*/ 1014 w 1438"/>
                <a:gd name="T87" fmla="*/ 260 h 1438"/>
                <a:gd name="T88" fmla="*/ 1112 w 1438"/>
                <a:gd name="T89" fmla="*/ 358 h 1438"/>
                <a:gd name="T90" fmla="*/ 1211 w 1438"/>
                <a:gd name="T91" fmla="*/ 456 h 1438"/>
                <a:gd name="T92" fmla="*/ 1309 w 1438"/>
                <a:gd name="T93" fmla="*/ 555 h 1438"/>
                <a:gd name="T94" fmla="*/ 1407 w 1438"/>
                <a:gd name="T95" fmla="*/ 653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8" h="1438">
                  <a:moveTo>
                    <a:pt x="1300" y="694"/>
                  </a:moveTo>
                  <a:lnTo>
                    <a:pt x="1300" y="694"/>
                  </a:lnTo>
                  <a:cubicBezTo>
                    <a:pt x="1295" y="677"/>
                    <a:pt x="1287" y="664"/>
                    <a:pt x="1276" y="653"/>
                  </a:cubicBezTo>
                  <a:lnTo>
                    <a:pt x="784" y="161"/>
                  </a:lnTo>
                  <a:lnTo>
                    <a:pt x="784" y="161"/>
                  </a:lnTo>
                  <a:cubicBezTo>
                    <a:pt x="776" y="153"/>
                    <a:pt x="764" y="146"/>
                    <a:pt x="751" y="140"/>
                  </a:cubicBezTo>
                  <a:lnTo>
                    <a:pt x="751" y="140"/>
                  </a:lnTo>
                  <a:cubicBezTo>
                    <a:pt x="749" y="139"/>
                    <a:pt x="746" y="138"/>
                    <a:pt x="743" y="137"/>
                  </a:cubicBezTo>
                  <a:lnTo>
                    <a:pt x="743" y="137"/>
                  </a:lnTo>
                  <a:cubicBezTo>
                    <a:pt x="727" y="131"/>
                    <a:pt x="711" y="131"/>
                    <a:pt x="694" y="137"/>
                  </a:cubicBezTo>
                  <a:lnTo>
                    <a:pt x="694" y="137"/>
                  </a:lnTo>
                  <a:cubicBezTo>
                    <a:pt x="678" y="143"/>
                    <a:pt x="665" y="150"/>
                    <a:pt x="653" y="161"/>
                  </a:cubicBezTo>
                  <a:lnTo>
                    <a:pt x="587" y="227"/>
                  </a:lnTo>
                  <a:lnTo>
                    <a:pt x="555" y="260"/>
                  </a:lnTo>
                  <a:lnTo>
                    <a:pt x="522" y="292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6"/>
                  </a:lnTo>
                  <a:lnTo>
                    <a:pt x="260" y="555"/>
                  </a:lnTo>
                  <a:lnTo>
                    <a:pt x="227" y="588"/>
                  </a:lnTo>
                  <a:lnTo>
                    <a:pt x="194" y="620"/>
                  </a:lnTo>
                  <a:lnTo>
                    <a:pt x="162" y="653"/>
                  </a:lnTo>
                  <a:lnTo>
                    <a:pt x="162" y="653"/>
                  </a:lnTo>
                  <a:cubicBezTo>
                    <a:pt x="151" y="664"/>
                    <a:pt x="142" y="677"/>
                    <a:pt x="137" y="694"/>
                  </a:cubicBezTo>
                  <a:lnTo>
                    <a:pt x="137" y="694"/>
                  </a:lnTo>
                  <a:cubicBezTo>
                    <a:pt x="132" y="711"/>
                    <a:pt x="132" y="727"/>
                    <a:pt x="137" y="743"/>
                  </a:cubicBezTo>
                  <a:lnTo>
                    <a:pt x="137" y="743"/>
                  </a:lnTo>
                  <a:cubicBezTo>
                    <a:pt x="142" y="760"/>
                    <a:pt x="151" y="773"/>
                    <a:pt x="162" y="785"/>
                  </a:cubicBezTo>
                  <a:lnTo>
                    <a:pt x="260" y="883"/>
                  </a:lnTo>
                  <a:lnTo>
                    <a:pt x="293" y="916"/>
                  </a:lnTo>
                  <a:lnTo>
                    <a:pt x="325" y="948"/>
                  </a:lnTo>
                  <a:lnTo>
                    <a:pt x="424" y="1047"/>
                  </a:lnTo>
                  <a:lnTo>
                    <a:pt x="456" y="1079"/>
                  </a:lnTo>
                  <a:lnTo>
                    <a:pt x="489" y="1112"/>
                  </a:lnTo>
                  <a:lnTo>
                    <a:pt x="587" y="1210"/>
                  </a:lnTo>
                  <a:lnTo>
                    <a:pt x="620" y="1243"/>
                  </a:lnTo>
                  <a:lnTo>
                    <a:pt x="653" y="1276"/>
                  </a:lnTo>
                  <a:lnTo>
                    <a:pt x="653" y="1276"/>
                  </a:lnTo>
                  <a:cubicBezTo>
                    <a:pt x="665" y="1287"/>
                    <a:pt x="678" y="1295"/>
                    <a:pt x="694" y="1301"/>
                  </a:cubicBezTo>
                  <a:lnTo>
                    <a:pt x="694" y="1301"/>
                  </a:lnTo>
                  <a:cubicBezTo>
                    <a:pt x="711" y="1306"/>
                    <a:pt x="727" y="1306"/>
                    <a:pt x="743" y="1301"/>
                  </a:cubicBezTo>
                  <a:lnTo>
                    <a:pt x="743" y="1301"/>
                  </a:lnTo>
                  <a:cubicBezTo>
                    <a:pt x="746" y="1300"/>
                    <a:pt x="749" y="1298"/>
                    <a:pt x="751" y="1297"/>
                  </a:cubicBezTo>
                  <a:lnTo>
                    <a:pt x="751" y="1297"/>
                  </a:lnTo>
                  <a:cubicBezTo>
                    <a:pt x="764" y="1292"/>
                    <a:pt x="776" y="1285"/>
                    <a:pt x="784" y="1276"/>
                  </a:cubicBezTo>
                  <a:lnTo>
                    <a:pt x="817" y="1243"/>
                  </a:lnTo>
                  <a:lnTo>
                    <a:pt x="850" y="1210"/>
                  </a:lnTo>
                  <a:lnTo>
                    <a:pt x="883" y="1178"/>
                  </a:lnTo>
                  <a:lnTo>
                    <a:pt x="915" y="1144"/>
                  </a:lnTo>
                  <a:lnTo>
                    <a:pt x="948" y="1112"/>
                  </a:lnTo>
                  <a:lnTo>
                    <a:pt x="981" y="1079"/>
                  </a:lnTo>
                  <a:lnTo>
                    <a:pt x="1014" y="1047"/>
                  </a:lnTo>
                  <a:lnTo>
                    <a:pt x="1047" y="1014"/>
                  </a:lnTo>
                  <a:lnTo>
                    <a:pt x="1079" y="981"/>
                  </a:lnTo>
                  <a:lnTo>
                    <a:pt x="1112" y="948"/>
                  </a:lnTo>
                  <a:lnTo>
                    <a:pt x="1145" y="916"/>
                  </a:lnTo>
                  <a:lnTo>
                    <a:pt x="1178" y="883"/>
                  </a:lnTo>
                  <a:lnTo>
                    <a:pt x="1211" y="850"/>
                  </a:lnTo>
                  <a:lnTo>
                    <a:pt x="1243" y="817"/>
                  </a:lnTo>
                  <a:lnTo>
                    <a:pt x="1276" y="785"/>
                  </a:lnTo>
                  <a:lnTo>
                    <a:pt x="1276" y="785"/>
                  </a:lnTo>
                  <a:cubicBezTo>
                    <a:pt x="1287" y="773"/>
                    <a:pt x="1295" y="760"/>
                    <a:pt x="1300" y="743"/>
                  </a:cubicBezTo>
                  <a:lnTo>
                    <a:pt x="1300" y="743"/>
                  </a:lnTo>
                  <a:cubicBezTo>
                    <a:pt x="1306" y="727"/>
                    <a:pt x="1306" y="711"/>
                    <a:pt x="1300" y="694"/>
                  </a:cubicBezTo>
                  <a:close/>
                  <a:moveTo>
                    <a:pt x="1407" y="653"/>
                  </a:moveTo>
                  <a:lnTo>
                    <a:pt x="1407" y="653"/>
                  </a:lnTo>
                  <a:cubicBezTo>
                    <a:pt x="1418" y="664"/>
                    <a:pt x="1426" y="677"/>
                    <a:pt x="1432" y="694"/>
                  </a:cubicBezTo>
                  <a:lnTo>
                    <a:pt x="1432" y="694"/>
                  </a:lnTo>
                  <a:cubicBezTo>
                    <a:pt x="1437" y="711"/>
                    <a:pt x="1437" y="727"/>
                    <a:pt x="1432" y="743"/>
                  </a:cubicBezTo>
                  <a:lnTo>
                    <a:pt x="1432" y="743"/>
                  </a:lnTo>
                  <a:cubicBezTo>
                    <a:pt x="1426" y="760"/>
                    <a:pt x="1418" y="773"/>
                    <a:pt x="1407" y="785"/>
                  </a:cubicBezTo>
                  <a:lnTo>
                    <a:pt x="784" y="1407"/>
                  </a:lnTo>
                  <a:lnTo>
                    <a:pt x="784" y="1407"/>
                  </a:lnTo>
                  <a:cubicBezTo>
                    <a:pt x="776" y="1416"/>
                    <a:pt x="764" y="1423"/>
                    <a:pt x="751" y="1428"/>
                  </a:cubicBezTo>
                  <a:lnTo>
                    <a:pt x="751" y="1428"/>
                  </a:lnTo>
                  <a:cubicBezTo>
                    <a:pt x="749" y="1429"/>
                    <a:pt x="746" y="1431"/>
                    <a:pt x="743" y="1432"/>
                  </a:cubicBezTo>
                  <a:lnTo>
                    <a:pt x="743" y="1432"/>
                  </a:lnTo>
                  <a:cubicBezTo>
                    <a:pt x="727" y="1437"/>
                    <a:pt x="711" y="1437"/>
                    <a:pt x="694" y="1432"/>
                  </a:cubicBezTo>
                  <a:lnTo>
                    <a:pt x="694" y="1432"/>
                  </a:lnTo>
                  <a:cubicBezTo>
                    <a:pt x="678" y="1426"/>
                    <a:pt x="665" y="1418"/>
                    <a:pt x="653" y="1407"/>
                  </a:cubicBezTo>
                  <a:lnTo>
                    <a:pt x="587" y="1342"/>
                  </a:lnTo>
                  <a:lnTo>
                    <a:pt x="555" y="1308"/>
                  </a:lnTo>
                  <a:lnTo>
                    <a:pt x="522" y="1276"/>
                  </a:lnTo>
                  <a:lnTo>
                    <a:pt x="424" y="1178"/>
                  </a:lnTo>
                  <a:lnTo>
                    <a:pt x="391" y="1144"/>
                  </a:lnTo>
                  <a:lnTo>
                    <a:pt x="358" y="1112"/>
                  </a:lnTo>
                  <a:lnTo>
                    <a:pt x="260" y="1014"/>
                  </a:lnTo>
                  <a:lnTo>
                    <a:pt x="227" y="981"/>
                  </a:lnTo>
                  <a:lnTo>
                    <a:pt x="194" y="948"/>
                  </a:lnTo>
                  <a:lnTo>
                    <a:pt x="96" y="850"/>
                  </a:lnTo>
                  <a:lnTo>
                    <a:pt x="63" y="817"/>
                  </a:lnTo>
                  <a:lnTo>
                    <a:pt x="30" y="785"/>
                  </a:lnTo>
                  <a:lnTo>
                    <a:pt x="30" y="785"/>
                  </a:lnTo>
                  <a:cubicBezTo>
                    <a:pt x="20" y="773"/>
                    <a:pt x="11" y="760"/>
                    <a:pt x="5" y="743"/>
                  </a:cubicBezTo>
                  <a:lnTo>
                    <a:pt x="5" y="743"/>
                  </a:lnTo>
                  <a:cubicBezTo>
                    <a:pt x="0" y="727"/>
                    <a:pt x="0" y="711"/>
                    <a:pt x="5" y="694"/>
                  </a:cubicBezTo>
                  <a:lnTo>
                    <a:pt x="5" y="694"/>
                  </a:lnTo>
                  <a:cubicBezTo>
                    <a:pt x="11" y="677"/>
                    <a:pt x="20" y="664"/>
                    <a:pt x="30" y="653"/>
                  </a:cubicBezTo>
                  <a:lnTo>
                    <a:pt x="63" y="620"/>
                  </a:lnTo>
                  <a:lnTo>
                    <a:pt x="96" y="588"/>
                  </a:lnTo>
                  <a:lnTo>
                    <a:pt x="129" y="555"/>
                  </a:lnTo>
                  <a:lnTo>
                    <a:pt x="162" y="522"/>
                  </a:lnTo>
                  <a:lnTo>
                    <a:pt x="194" y="489"/>
                  </a:lnTo>
                  <a:lnTo>
                    <a:pt x="227" y="456"/>
                  </a:lnTo>
                  <a:lnTo>
                    <a:pt x="260" y="424"/>
                  </a:lnTo>
                  <a:lnTo>
                    <a:pt x="293" y="391"/>
                  </a:lnTo>
                  <a:lnTo>
                    <a:pt x="325" y="358"/>
                  </a:lnTo>
                  <a:lnTo>
                    <a:pt x="358" y="325"/>
                  </a:lnTo>
                  <a:lnTo>
                    <a:pt x="391" y="292"/>
                  </a:lnTo>
                  <a:lnTo>
                    <a:pt x="424" y="260"/>
                  </a:lnTo>
                  <a:lnTo>
                    <a:pt x="456" y="227"/>
                  </a:lnTo>
                  <a:lnTo>
                    <a:pt x="489" y="194"/>
                  </a:lnTo>
                  <a:lnTo>
                    <a:pt x="522" y="161"/>
                  </a:lnTo>
                  <a:lnTo>
                    <a:pt x="555" y="128"/>
                  </a:lnTo>
                  <a:lnTo>
                    <a:pt x="587" y="96"/>
                  </a:lnTo>
                  <a:lnTo>
                    <a:pt x="620" y="63"/>
                  </a:lnTo>
                  <a:lnTo>
                    <a:pt x="653" y="30"/>
                  </a:lnTo>
                  <a:lnTo>
                    <a:pt x="653" y="30"/>
                  </a:lnTo>
                  <a:cubicBezTo>
                    <a:pt x="665" y="19"/>
                    <a:pt x="678" y="11"/>
                    <a:pt x="694" y="6"/>
                  </a:cubicBezTo>
                  <a:lnTo>
                    <a:pt x="694" y="6"/>
                  </a:lnTo>
                  <a:cubicBezTo>
                    <a:pt x="711" y="0"/>
                    <a:pt x="727" y="0"/>
                    <a:pt x="743" y="6"/>
                  </a:cubicBezTo>
                  <a:lnTo>
                    <a:pt x="743" y="6"/>
                  </a:lnTo>
                  <a:cubicBezTo>
                    <a:pt x="746" y="7"/>
                    <a:pt x="749" y="7"/>
                    <a:pt x="751" y="8"/>
                  </a:cubicBezTo>
                  <a:lnTo>
                    <a:pt x="751" y="8"/>
                  </a:lnTo>
                  <a:cubicBezTo>
                    <a:pt x="764" y="14"/>
                    <a:pt x="776" y="22"/>
                    <a:pt x="784" y="30"/>
                  </a:cubicBezTo>
                  <a:lnTo>
                    <a:pt x="817" y="63"/>
                  </a:lnTo>
                  <a:lnTo>
                    <a:pt x="850" y="96"/>
                  </a:lnTo>
                  <a:lnTo>
                    <a:pt x="883" y="128"/>
                  </a:lnTo>
                  <a:lnTo>
                    <a:pt x="915" y="161"/>
                  </a:lnTo>
                  <a:lnTo>
                    <a:pt x="948" y="194"/>
                  </a:lnTo>
                  <a:lnTo>
                    <a:pt x="981" y="227"/>
                  </a:lnTo>
                  <a:lnTo>
                    <a:pt x="1014" y="260"/>
                  </a:lnTo>
                  <a:lnTo>
                    <a:pt x="1047" y="292"/>
                  </a:lnTo>
                  <a:lnTo>
                    <a:pt x="1079" y="325"/>
                  </a:lnTo>
                  <a:lnTo>
                    <a:pt x="1112" y="358"/>
                  </a:lnTo>
                  <a:lnTo>
                    <a:pt x="1145" y="391"/>
                  </a:lnTo>
                  <a:lnTo>
                    <a:pt x="1178" y="424"/>
                  </a:lnTo>
                  <a:lnTo>
                    <a:pt x="1211" y="456"/>
                  </a:lnTo>
                  <a:lnTo>
                    <a:pt x="1243" y="489"/>
                  </a:lnTo>
                  <a:lnTo>
                    <a:pt x="1276" y="522"/>
                  </a:lnTo>
                  <a:lnTo>
                    <a:pt x="1309" y="555"/>
                  </a:lnTo>
                  <a:lnTo>
                    <a:pt x="1342" y="588"/>
                  </a:lnTo>
                  <a:lnTo>
                    <a:pt x="1375" y="620"/>
                  </a:lnTo>
                  <a:lnTo>
                    <a:pt x="1407" y="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="" xmlns:a16="http://schemas.microsoft.com/office/drawing/2014/main" id="{386CCBA7-EAFF-1B4B-869A-DADD1834FE5C}"/>
              </a:ext>
            </a:extLst>
          </p:cNvPr>
          <p:cNvGrpSpPr/>
          <p:nvPr/>
        </p:nvGrpSpPr>
        <p:grpSpPr>
          <a:xfrm rot="16200000">
            <a:off x="7903494" y="5696398"/>
            <a:ext cx="1120775" cy="1133475"/>
            <a:chOff x="1331913" y="1858963"/>
            <a:chExt cx="1120775" cy="1133475"/>
          </a:xfrm>
        </p:grpSpPr>
        <p:sp>
          <p:nvSpPr>
            <p:cNvPr id="677" name="Freeform 40">
              <a:extLst>
                <a:ext uri="{FF2B5EF4-FFF2-40B4-BE49-F238E27FC236}">
                  <a16:creationId xmlns="" xmlns:a16="http://schemas.microsoft.com/office/drawing/2014/main" id="{A8450733-2819-3D40-BFA3-FC13E95C1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1858963"/>
              <a:ext cx="271462" cy="141287"/>
            </a:xfrm>
            <a:custGeom>
              <a:avLst/>
              <a:gdLst>
                <a:gd name="T0" fmla="*/ 49 w 754"/>
                <a:gd name="T1" fmla="*/ 98 h 392"/>
                <a:gd name="T2" fmla="*/ 81 w 754"/>
                <a:gd name="T3" fmla="*/ 131 h 392"/>
                <a:gd name="T4" fmla="*/ 114 w 754"/>
                <a:gd name="T5" fmla="*/ 164 h 392"/>
                <a:gd name="T6" fmla="*/ 147 w 754"/>
                <a:gd name="T7" fmla="*/ 197 h 392"/>
                <a:gd name="T8" fmla="*/ 180 w 754"/>
                <a:gd name="T9" fmla="*/ 230 h 392"/>
                <a:gd name="T10" fmla="*/ 213 w 754"/>
                <a:gd name="T11" fmla="*/ 262 h 392"/>
                <a:gd name="T12" fmla="*/ 245 w 754"/>
                <a:gd name="T13" fmla="*/ 296 h 392"/>
                <a:gd name="T14" fmla="*/ 278 w 754"/>
                <a:gd name="T15" fmla="*/ 328 h 392"/>
                <a:gd name="T16" fmla="*/ 311 w 754"/>
                <a:gd name="T17" fmla="*/ 361 h 392"/>
                <a:gd name="T18" fmla="*/ 311 w 754"/>
                <a:gd name="T19" fmla="*/ 361 h 392"/>
                <a:gd name="T20" fmla="*/ 352 w 754"/>
                <a:gd name="T21" fmla="*/ 385 h 392"/>
                <a:gd name="T22" fmla="*/ 352 w 754"/>
                <a:gd name="T23" fmla="*/ 385 h 392"/>
                <a:gd name="T24" fmla="*/ 401 w 754"/>
                <a:gd name="T25" fmla="*/ 385 h 392"/>
                <a:gd name="T26" fmla="*/ 401 w 754"/>
                <a:gd name="T27" fmla="*/ 385 h 392"/>
                <a:gd name="T28" fmla="*/ 409 w 754"/>
                <a:gd name="T29" fmla="*/ 382 h 392"/>
                <a:gd name="T30" fmla="*/ 409 w 754"/>
                <a:gd name="T31" fmla="*/ 382 h 392"/>
                <a:gd name="T32" fmla="*/ 442 w 754"/>
                <a:gd name="T33" fmla="*/ 361 h 392"/>
                <a:gd name="T34" fmla="*/ 475 w 754"/>
                <a:gd name="T35" fmla="*/ 328 h 392"/>
                <a:gd name="T36" fmla="*/ 573 w 754"/>
                <a:gd name="T37" fmla="*/ 230 h 392"/>
                <a:gd name="T38" fmla="*/ 606 w 754"/>
                <a:gd name="T39" fmla="*/ 197 h 392"/>
                <a:gd name="T40" fmla="*/ 639 w 754"/>
                <a:gd name="T41" fmla="*/ 164 h 392"/>
                <a:gd name="T42" fmla="*/ 737 w 754"/>
                <a:gd name="T43" fmla="*/ 66 h 392"/>
                <a:gd name="T44" fmla="*/ 737 w 754"/>
                <a:gd name="T45" fmla="*/ 66 h 392"/>
                <a:gd name="T46" fmla="*/ 753 w 754"/>
                <a:gd name="T47" fmla="*/ 32 h 392"/>
                <a:gd name="T48" fmla="*/ 753 w 754"/>
                <a:gd name="T49" fmla="*/ 32 h 392"/>
                <a:gd name="T50" fmla="*/ 729 w 754"/>
                <a:gd name="T51" fmla="*/ 9 h 392"/>
                <a:gd name="T52" fmla="*/ 729 w 754"/>
                <a:gd name="T53" fmla="*/ 9 h 392"/>
                <a:gd name="T54" fmla="*/ 672 w 754"/>
                <a:gd name="T55" fmla="*/ 0 h 392"/>
                <a:gd name="T56" fmla="*/ 409 w 754"/>
                <a:gd name="T57" fmla="*/ 0 h 392"/>
                <a:gd name="T58" fmla="*/ 81 w 754"/>
                <a:gd name="T59" fmla="*/ 0 h 392"/>
                <a:gd name="T60" fmla="*/ 81 w 754"/>
                <a:gd name="T61" fmla="*/ 0 h 392"/>
                <a:gd name="T62" fmla="*/ 24 w 754"/>
                <a:gd name="T63" fmla="*/ 9 h 392"/>
                <a:gd name="T64" fmla="*/ 24 w 754"/>
                <a:gd name="T65" fmla="*/ 9 h 392"/>
                <a:gd name="T66" fmla="*/ 0 w 754"/>
                <a:gd name="T67" fmla="*/ 32 h 392"/>
                <a:gd name="T68" fmla="*/ 0 w 754"/>
                <a:gd name="T69" fmla="*/ 32 h 392"/>
                <a:gd name="T70" fmla="*/ 16 w 754"/>
                <a:gd name="T71" fmla="*/ 66 h 392"/>
                <a:gd name="T72" fmla="*/ 49 w 754"/>
                <a:gd name="T73" fmla="*/ 9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4" h="392">
                  <a:moveTo>
                    <a:pt x="49" y="98"/>
                  </a:moveTo>
                  <a:lnTo>
                    <a:pt x="81" y="131"/>
                  </a:lnTo>
                  <a:lnTo>
                    <a:pt x="114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3" y="262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311" y="361"/>
                  </a:lnTo>
                  <a:lnTo>
                    <a:pt x="311" y="361"/>
                  </a:lnTo>
                  <a:cubicBezTo>
                    <a:pt x="322" y="372"/>
                    <a:pt x="336" y="380"/>
                    <a:pt x="352" y="385"/>
                  </a:cubicBezTo>
                  <a:lnTo>
                    <a:pt x="352" y="385"/>
                  </a:lnTo>
                  <a:cubicBezTo>
                    <a:pt x="369" y="391"/>
                    <a:pt x="384" y="391"/>
                    <a:pt x="401" y="385"/>
                  </a:cubicBezTo>
                  <a:lnTo>
                    <a:pt x="401" y="385"/>
                  </a:lnTo>
                  <a:cubicBezTo>
                    <a:pt x="404" y="384"/>
                    <a:pt x="407" y="383"/>
                    <a:pt x="409" y="382"/>
                  </a:cubicBezTo>
                  <a:lnTo>
                    <a:pt x="409" y="382"/>
                  </a:lnTo>
                  <a:cubicBezTo>
                    <a:pt x="422" y="377"/>
                    <a:pt x="433" y="370"/>
                    <a:pt x="442" y="361"/>
                  </a:cubicBezTo>
                  <a:lnTo>
                    <a:pt x="475" y="328"/>
                  </a:lnTo>
                  <a:lnTo>
                    <a:pt x="573" y="230"/>
                  </a:lnTo>
                  <a:lnTo>
                    <a:pt x="606" y="197"/>
                  </a:lnTo>
                  <a:lnTo>
                    <a:pt x="639" y="164"/>
                  </a:lnTo>
                  <a:lnTo>
                    <a:pt x="737" y="66"/>
                  </a:lnTo>
                  <a:lnTo>
                    <a:pt x="737" y="66"/>
                  </a:lnTo>
                  <a:cubicBezTo>
                    <a:pt x="748" y="55"/>
                    <a:pt x="753" y="44"/>
                    <a:pt x="753" y="32"/>
                  </a:cubicBezTo>
                  <a:lnTo>
                    <a:pt x="753" y="32"/>
                  </a:lnTo>
                  <a:cubicBezTo>
                    <a:pt x="753" y="22"/>
                    <a:pt x="745" y="14"/>
                    <a:pt x="729" y="9"/>
                  </a:cubicBezTo>
                  <a:lnTo>
                    <a:pt x="729" y="9"/>
                  </a:lnTo>
                  <a:cubicBezTo>
                    <a:pt x="712" y="3"/>
                    <a:pt x="693" y="0"/>
                    <a:pt x="672" y="0"/>
                  </a:cubicBezTo>
                  <a:lnTo>
                    <a:pt x="409" y="0"/>
                  </a:ln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0" y="3"/>
                    <a:pt x="24" y="9"/>
                  </a:cubicBezTo>
                  <a:lnTo>
                    <a:pt x="24" y="9"/>
                  </a:lnTo>
                  <a:cubicBezTo>
                    <a:pt x="8" y="14"/>
                    <a:pt x="0" y="22"/>
                    <a:pt x="0" y="32"/>
                  </a:cubicBezTo>
                  <a:lnTo>
                    <a:pt x="0" y="32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9" y="98"/>
                  </a:lnTo>
                </a:path>
              </a:pathLst>
            </a:custGeom>
            <a:solidFill>
              <a:srgbClr val="388D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8" name="Freeform 42">
              <a:extLst>
                <a:ext uri="{FF2B5EF4-FFF2-40B4-BE49-F238E27FC236}">
                  <a16:creationId xmlns="" xmlns:a16="http://schemas.microsoft.com/office/drawing/2014/main" id="{DC8408C8-2451-5D46-9765-DD61A97BF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488" y="2000250"/>
              <a:ext cx="247650" cy="134938"/>
            </a:xfrm>
            <a:custGeom>
              <a:avLst/>
              <a:gdLst>
                <a:gd name="T0" fmla="*/ 50 w 690"/>
                <a:gd name="T1" fmla="*/ 98 h 377"/>
                <a:gd name="T2" fmla="*/ 148 w 690"/>
                <a:gd name="T3" fmla="*/ 196 h 377"/>
                <a:gd name="T4" fmla="*/ 181 w 690"/>
                <a:gd name="T5" fmla="*/ 229 h 377"/>
                <a:gd name="T6" fmla="*/ 214 w 690"/>
                <a:gd name="T7" fmla="*/ 262 h 377"/>
                <a:gd name="T8" fmla="*/ 311 w 690"/>
                <a:gd name="T9" fmla="*/ 360 h 377"/>
                <a:gd name="T10" fmla="*/ 311 w 690"/>
                <a:gd name="T11" fmla="*/ 360 h 377"/>
                <a:gd name="T12" fmla="*/ 344 w 690"/>
                <a:gd name="T13" fmla="*/ 376 h 377"/>
                <a:gd name="T14" fmla="*/ 344 w 690"/>
                <a:gd name="T15" fmla="*/ 376 h 377"/>
                <a:gd name="T16" fmla="*/ 377 w 690"/>
                <a:gd name="T17" fmla="*/ 360 h 377"/>
                <a:gd name="T18" fmla="*/ 672 w 690"/>
                <a:gd name="T19" fmla="*/ 65 h 377"/>
                <a:gd name="T20" fmla="*/ 672 w 690"/>
                <a:gd name="T21" fmla="*/ 65 h 377"/>
                <a:gd name="T22" fmla="*/ 689 w 690"/>
                <a:gd name="T23" fmla="*/ 32 h 377"/>
                <a:gd name="T24" fmla="*/ 689 w 690"/>
                <a:gd name="T25" fmla="*/ 32 h 377"/>
                <a:gd name="T26" fmla="*/ 664 w 690"/>
                <a:gd name="T27" fmla="*/ 7 h 377"/>
                <a:gd name="T28" fmla="*/ 664 w 690"/>
                <a:gd name="T29" fmla="*/ 7 h 377"/>
                <a:gd name="T30" fmla="*/ 607 w 690"/>
                <a:gd name="T31" fmla="*/ 0 h 377"/>
                <a:gd name="T32" fmla="*/ 82 w 690"/>
                <a:gd name="T33" fmla="*/ 0 h 377"/>
                <a:gd name="T34" fmla="*/ 82 w 690"/>
                <a:gd name="T35" fmla="*/ 0 h 377"/>
                <a:gd name="T36" fmla="*/ 25 w 690"/>
                <a:gd name="T37" fmla="*/ 7 h 377"/>
                <a:gd name="T38" fmla="*/ 25 w 690"/>
                <a:gd name="T39" fmla="*/ 7 h 377"/>
                <a:gd name="T40" fmla="*/ 0 w 690"/>
                <a:gd name="T41" fmla="*/ 32 h 377"/>
                <a:gd name="T42" fmla="*/ 0 w 690"/>
                <a:gd name="T43" fmla="*/ 32 h 377"/>
                <a:gd name="T44" fmla="*/ 17 w 690"/>
                <a:gd name="T45" fmla="*/ 65 h 377"/>
                <a:gd name="T46" fmla="*/ 50 w 690"/>
                <a:gd name="T47" fmla="*/ 9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0" h="377">
                  <a:moveTo>
                    <a:pt x="50" y="98"/>
                  </a:moveTo>
                  <a:lnTo>
                    <a:pt x="148" y="196"/>
                  </a:lnTo>
                  <a:lnTo>
                    <a:pt x="181" y="229"/>
                  </a:lnTo>
                  <a:lnTo>
                    <a:pt x="214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3" y="371"/>
                    <a:pt x="333" y="376"/>
                    <a:pt x="344" y="376"/>
                  </a:cubicBezTo>
                  <a:lnTo>
                    <a:pt x="344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8" y="2"/>
                    <a:pt x="629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2"/>
                    <a:pt x="25" y="7"/>
                  </a:cubicBezTo>
                  <a:lnTo>
                    <a:pt x="25" y="7"/>
                  </a:lnTo>
                  <a:cubicBezTo>
                    <a:pt x="8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5" y="54"/>
                    <a:pt x="17" y="65"/>
                  </a:cubicBezTo>
                  <a:lnTo>
                    <a:pt x="50" y="9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9" name="Freeform 43">
              <a:extLst>
                <a:ext uri="{FF2B5EF4-FFF2-40B4-BE49-F238E27FC236}">
                  <a16:creationId xmlns="" xmlns:a16="http://schemas.microsoft.com/office/drawing/2014/main" id="{BC57AB0F-95D2-AE4B-B396-D6FACA7CF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3" y="2000250"/>
              <a:ext cx="247650" cy="134938"/>
            </a:xfrm>
            <a:custGeom>
              <a:avLst/>
              <a:gdLst>
                <a:gd name="T0" fmla="*/ 25 w 690"/>
                <a:gd name="T1" fmla="*/ 7 h 377"/>
                <a:gd name="T2" fmla="*/ 25 w 690"/>
                <a:gd name="T3" fmla="*/ 7 h 377"/>
                <a:gd name="T4" fmla="*/ 0 w 690"/>
                <a:gd name="T5" fmla="*/ 32 h 377"/>
                <a:gd name="T6" fmla="*/ 0 w 690"/>
                <a:gd name="T7" fmla="*/ 32 h 377"/>
                <a:gd name="T8" fmla="*/ 17 w 690"/>
                <a:gd name="T9" fmla="*/ 65 h 377"/>
                <a:gd name="T10" fmla="*/ 50 w 690"/>
                <a:gd name="T11" fmla="*/ 98 h 377"/>
                <a:gd name="T12" fmla="*/ 83 w 690"/>
                <a:gd name="T13" fmla="*/ 131 h 377"/>
                <a:gd name="T14" fmla="*/ 115 w 690"/>
                <a:gd name="T15" fmla="*/ 164 h 377"/>
                <a:gd name="T16" fmla="*/ 214 w 690"/>
                <a:gd name="T17" fmla="*/ 262 h 377"/>
                <a:gd name="T18" fmla="*/ 246 w 690"/>
                <a:gd name="T19" fmla="*/ 295 h 377"/>
                <a:gd name="T20" fmla="*/ 279 w 690"/>
                <a:gd name="T21" fmla="*/ 327 h 377"/>
                <a:gd name="T22" fmla="*/ 312 w 690"/>
                <a:gd name="T23" fmla="*/ 360 h 377"/>
                <a:gd name="T24" fmla="*/ 312 w 690"/>
                <a:gd name="T25" fmla="*/ 360 h 377"/>
                <a:gd name="T26" fmla="*/ 345 w 690"/>
                <a:gd name="T27" fmla="*/ 376 h 377"/>
                <a:gd name="T28" fmla="*/ 345 w 690"/>
                <a:gd name="T29" fmla="*/ 376 h 377"/>
                <a:gd name="T30" fmla="*/ 377 w 690"/>
                <a:gd name="T31" fmla="*/ 360 h 377"/>
                <a:gd name="T32" fmla="*/ 410 w 690"/>
                <a:gd name="T33" fmla="*/ 327 h 377"/>
                <a:gd name="T34" fmla="*/ 443 w 690"/>
                <a:gd name="T35" fmla="*/ 295 h 377"/>
                <a:gd name="T36" fmla="*/ 476 w 690"/>
                <a:gd name="T37" fmla="*/ 262 h 377"/>
                <a:gd name="T38" fmla="*/ 508 w 690"/>
                <a:gd name="T39" fmla="*/ 229 h 377"/>
                <a:gd name="T40" fmla="*/ 541 w 690"/>
                <a:gd name="T41" fmla="*/ 196 h 377"/>
                <a:gd name="T42" fmla="*/ 574 w 690"/>
                <a:gd name="T43" fmla="*/ 164 h 377"/>
                <a:gd name="T44" fmla="*/ 607 w 690"/>
                <a:gd name="T45" fmla="*/ 131 h 377"/>
                <a:gd name="T46" fmla="*/ 639 w 690"/>
                <a:gd name="T47" fmla="*/ 98 h 377"/>
                <a:gd name="T48" fmla="*/ 672 w 690"/>
                <a:gd name="T49" fmla="*/ 65 h 377"/>
                <a:gd name="T50" fmla="*/ 672 w 690"/>
                <a:gd name="T51" fmla="*/ 65 h 377"/>
                <a:gd name="T52" fmla="*/ 689 w 690"/>
                <a:gd name="T53" fmla="*/ 32 h 377"/>
                <a:gd name="T54" fmla="*/ 689 w 690"/>
                <a:gd name="T55" fmla="*/ 32 h 377"/>
                <a:gd name="T56" fmla="*/ 664 w 690"/>
                <a:gd name="T57" fmla="*/ 7 h 377"/>
                <a:gd name="T58" fmla="*/ 664 w 690"/>
                <a:gd name="T59" fmla="*/ 7 h 377"/>
                <a:gd name="T60" fmla="*/ 607 w 690"/>
                <a:gd name="T61" fmla="*/ 0 h 377"/>
                <a:gd name="T62" fmla="*/ 83 w 690"/>
                <a:gd name="T63" fmla="*/ 0 h 377"/>
                <a:gd name="T64" fmla="*/ 83 w 690"/>
                <a:gd name="T65" fmla="*/ 0 h 377"/>
                <a:gd name="T66" fmla="*/ 25 w 690"/>
                <a:gd name="T67" fmla="*/ 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0" h="377">
                  <a:moveTo>
                    <a:pt x="25" y="7"/>
                  </a:moveTo>
                  <a:lnTo>
                    <a:pt x="25" y="7"/>
                  </a:lnTo>
                  <a:cubicBezTo>
                    <a:pt x="9" y="13"/>
                    <a:pt x="0" y="21"/>
                    <a:pt x="0" y="32"/>
                  </a:cubicBezTo>
                  <a:lnTo>
                    <a:pt x="0" y="32"/>
                  </a:lnTo>
                  <a:cubicBezTo>
                    <a:pt x="0" y="43"/>
                    <a:pt x="6" y="54"/>
                    <a:pt x="17" y="65"/>
                  </a:cubicBezTo>
                  <a:lnTo>
                    <a:pt x="50" y="98"/>
                  </a:lnTo>
                  <a:lnTo>
                    <a:pt x="83" y="131"/>
                  </a:lnTo>
                  <a:lnTo>
                    <a:pt x="115" y="164"/>
                  </a:lnTo>
                  <a:lnTo>
                    <a:pt x="214" y="262"/>
                  </a:lnTo>
                  <a:lnTo>
                    <a:pt x="246" y="295"/>
                  </a:lnTo>
                  <a:lnTo>
                    <a:pt x="279" y="327"/>
                  </a:lnTo>
                  <a:lnTo>
                    <a:pt x="312" y="360"/>
                  </a:lnTo>
                  <a:lnTo>
                    <a:pt x="312" y="360"/>
                  </a:lnTo>
                  <a:cubicBezTo>
                    <a:pt x="323" y="371"/>
                    <a:pt x="334" y="376"/>
                    <a:pt x="345" y="376"/>
                  </a:cubicBezTo>
                  <a:lnTo>
                    <a:pt x="345" y="376"/>
                  </a:lnTo>
                  <a:cubicBezTo>
                    <a:pt x="356" y="376"/>
                    <a:pt x="366" y="371"/>
                    <a:pt x="377" y="360"/>
                  </a:cubicBezTo>
                  <a:lnTo>
                    <a:pt x="410" y="327"/>
                  </a:lnTo>
                  <a:lnTo>
                    <a:pt x="443" y="295"/>
                  </a:lnTo>
                  <a:lnTo>
                    <a:pt x="476" y="262"/>
                  </a:lnTo>
                  <a:lnTo>
                    <a:pt x="508" y="229"/>
                  </a:lnTo>
                  <a:lnTo>
                    <a:pt x="541" y="196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39" y="98"/>
                  </a:ln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9" y="43"/>
                    <a:pt x="689" y="32"/>
                  </a:cubicBezTo>
                  <a:lnTo>
                    <a:pt x="689" y="32"/>
                  </a:lnTo>
                  <a:cubicBezTo>
                    <a:pt x="689" y="21"/>
                    <a:pt x="680" y="13"/>
                    <a:pt x="664" y="7"/>
                  </a:cubicBezTo>
                  <a:lnTo>
                    <a:pt x="664" y="7"/>
                  </a:lnTo>
                  <a:cubicBezTo>
                    <a:pt x="648" y="2"/>
                    <a:pt x="629" y="0"/>
                    <a:pt x="607" y="0"/>
                  </a:cubicBezTo>
                  <a:lnTo>
                    <a:pt x="83" y="0"/>
                  </a:lnTo>
                  <a:lnTo>
                    <a:pt x="83" y="0"/>
                  </a:lnTo>
                  <a:cubicBezTo>
                    <a:pt x="60" y="0"/>
                    <a:pt x="42" y="2"/>
                    <a:pt x="25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0" name="Freeform 44">
              <a:extLst>
                <a:ext uri="{FF2B5EF4-FFF2-40B4-BE49-F238E27FC236}">
                  <a16:creationId xmlns="" xmlns:a16="http://schemas.microsoft.com/office/drawing/2014/main" id="{7E38AF75-905C-A942-9627-2B3F63C5E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875" y="2073275"/>
              <a:ext cx="706438" cy="706438"/>
            </a:xfrm>
            <a:custGeom>
              <a:avLst/>
              <a:gdLst>
                <a:gd name="T0" fmla="*/ 1636 w 1962"/>
                <a:gd name="T1" fmla="*/ 751 h 1962"/>
                <a:gd name="T2" fmla="*/ 1472 w 1962"/>
                <a:gd name="T3" fmla="*/ 587 h 1962"/>
                <a:gd name="T4" fmla="*/ 1308 w 1962"/>
                <a:gd name="T5" fmla="*/ 423 h 1962"/>
                <a:gd name="T6" fmla="*/ 1145 w 1962"/>
                <a:gd name="T7" fmla="*/ 259 h 1962"/>
                <a:gd name="T8" fmla="*/ 1046 w 1962"/>
                <a:gd name="T9" fmla="*/ 161 h 1962"/>
                <a:gd name="T10" fmla="*/ 1005 w 1962"/>
                <a:gd name="T11" fmla="*/ 136 h 1962"/>
                <a:gd name="T12" fmla="*/ 956 w 1962"/>
                <a:gd name="T13" fmla="*/ 136 h 1962"/>
                <a:gd name="T14" fmla="*/ 162 w 1962"/>
                <a:gd name="T15" fmla="*/ 915 h 1962"/>
                <a:gd name="T16" fmla="*/ 137 w 1962"/>
                <a:gd name="T17" fmla="*/ 1005 h 1962"/>
                <a:gd name="T18" fmla="*/ 194 w 1962"/>
                <a:gd name="T19" fmla="*/ 1079 h 1962"/>
                <a:gd name="T20" fmla="*/ 292 w 1962"/>
                <a:gd name="T21" fmla="*/ 1178 h 1962"/>
                <a:gd name="T22" fmla="*/ 391 w 1962"/>
                <a:gd name="T23" fmla="*/ 1276 h 1962"/>
                <a:gd name="T24" fmla="*/ 489 w 1962"/>
                <a:gd name="T25" fmla="*/ 1374 h 1962"/>
                <a:gd name="T26" fmla="*/ 587 w 1962"/>
                <a:gd name="T27" fmla="*/ 1472 h 1962"/>
                <a:gd name="T28" fmla="*/ 685 w 1962"/>
                <a:gd name="T29" fmla="*/ 1570 h 1962"/>
                <a:gd name="T30" fmla="*/ 784 w 1962"/>
                <a:gd name="T31" fmla="*/ 1669 h 1962"/>
                <a:gd name="T32" fmla="*/ 882 w 1962"/>
                <a:gd name="T33" fmla="*/ 1768 h 1962"/>
                <a:gd name="T34" fmla="*/ 956 w 1962"/>
                <a:gd name="T35" fmla="*/ 1825 h 1962"/>
                <a:gd name="T36" fmla="*/ 1005 w 1962"/>
                <a:gd name="T37" fmla="*/ 1825 h 1962"/>
                <a:gd name="T38" fmla="*/ 1046 w 1962"/>
                <a:gd name="T39" fmla="*/ 1800 h 1962"/>
                <a:gd name="T40" fmla="*/ 1145 w 1962"/>
                <a:gd name="T41" fmla="*/ 1702 h 1962"/>
                <a:gd name="T42" fmla="*/ 1243 w 1962"/>
                <a:gd name="T43" fmla="*/ 1604 h 1962"/>
                <a:gd name="T44" fmla="*/ 1341 w 1962"/>
                <a:gd name="T45" fmla="*/ 1505 h 1962"/>
                <a:gd name="T46" fmla="*/ 1439 w 1962"/>
                <a:gd name="T47" fmla="*/ 1406 h 1962"/>
                <a:gd name="T48" fmla="*/ 1538 w 1962"/>
                <a:gd name="T49" fmla="*/ 1309 h 1962"/>
                <a:gd name="T50" fmla="*/ 1636 w 1962"/>
                <a:gd name="T51" fmla="*/ 1210 h 1962"/>
                <a:gd name="T52" fmla="*/ 1734 w 1962"/>
                <a:gd name="T53" fmla="*/ 1112 h 1962"/>
                <a:gd name="T54" fmla="*/ 1800 w 1962"/>
                <a:gd name="T55" fmla="*/ 1047 h 1962"/>
                <a:gd name="T56" fmla="*/ 1824 w 1962"/>
                <a:gd name="T57" fmla="*/ 956 h 1962"/>
                <a:gd name="T58" fmla="*/ 1767 w 1962"/>
                <a:gd name="T59" fmla="*/ 882 h 1962"/>
                <a:gd name="T60" fmla="*/ 1865 w 1962"/>
                <a:gd name="T61" fmla="*/ 850 h 1962"/>
                <a:gd name="T62" fmla="*/ 1931 w 1962"/>
                <a:gd name="T63" fmla="*/ 915 h 1962"/>
                <a:gd name="T64" fmla="*/ 1956 w 1962"/>
                <a:gd name="T65" fmla="*/ 1005 h 1962"/>
                <a:gd name="T66" fmla="*/ 1833 w 1962"/>
                <a:gd name="T67" fmla="*/ 1145 h 1962"/>
                <a:gd name="T68" fmla="*/ 1669 w 1962"/>
                <a:gd name="T69" fmla="*/ 1309 h 1962"/>
                <a:gd name="T70" fmla="*/ 1505 w 1962"/>
                <a:gd name="T71" fmla="*/ 1472 h 1962"/>
                <a:gd name="T72" fmla="*/ 1341 w 1962"/>
                <a:gd name="T73" fmla="*/ 1636 h 1962"/>
                <a:gd name="T74" fmla="*/ 1177 w 1962"/>
                <a:gd name="T75" fmla="*/ 1800 h 1962"/>
                <a:gd name="T76" fmla="*/ 1046 w 1962"/>
                <a:gd name="T77" fmla="*/ 1931 h 1962"/>
                <a:gd name="T78" fmla="*/ 1013 w 1962"/>
                <a:gd name="T79" fmla="*/ 1953 h 1962"/>
                <a:gd name="T80" fmla="*/ 956 w 1962"/>
                <a:gd name="T81" fmla="*/ 1956 h 1962"/>
                <a:gd name="T82" fmla="*/ 30 w 1962"/>
                <a:gd name="T83" fmla="*/ 1047 h 1962"/>
                <a:gd name="T84" fmla="*/ 5 w 1962"/>
                <a:gd name="T85" fmla="*/ 1005 h 1962"/>
                <a:gd name="T86" fmla="*/ 30 w 1962"/>
                <a:gd name="T87" fmla="*/ 915 h 1962"/>
                <a:gd name="T88" fmla="*/ 128 w 1962"/>
                <a:gd name="T89" fmla="*/ 817 h 1962"/>
                <a:gd name="T90" fmla="*/ 227 w 1962"/>
                <a:gd name="T91" fmla="*/ 718 h 1962"/>
                <a:gd name="T92" fmla="*/ 325 w 1962"/>
                <a:gd name="T93" fmla="*/ 620 h 1962"/>
                <a:gd name="T94" fmla="*/ 424 w 1962"/>
                <a:gd name="T95" fmla="*/ 522 h 1962"/>
                <a:gd name="T96" fmla="*/ 521 w 1962"/>
                <a:gd name="T97" fmla="*/ 423 h 1962"/>
                <a:gd name="T98" fmla="*/ 620 w 1962"/>
                <a:gd name="T99" fmla="*/ 325 h 1962"/>
                <a:gd name="T100" fmla="*/ 718 w 1962"/>
                <a:gd name="T101" fmla="*/ 227 h 1962"/>
                <a:gd name="T102" fmla="*/ 817 w 1962"/>
                <a:gd name="T103" fmla="*/ 128 h 1962"/>
                <a:gd name="T104" fmla="*/ 915 w 1962"/>
                <a:gd name="T105" fmla="*/ 30 h 1962"/>
                <a:gd name="T106" fmla="*/ 956 w 1962"/>
                <a:gd name="T107" fmla="*/ 6 h 1962"/>
                <a:gd name="T108" fmla="*/ 1013 w 1962"/>
                <a:gd name="T109" fmla="*/ 9 h 1962"/>
                <a:gd name="T110" fmla="*/ 1079 w 1962"/>
                <a:gd name="T111" fmla="*/ 63 h 1962"/>
                <a:gd name="T112" fmla="*/ 1243 w 1962"/>
                <a:gd name="T113" fmla="*/ 227 h 1962"/>
                <a:gd name="T114" fmla="*/ 1407 w 1962"/>
                <a:gd name="T115" fmla="*/ 390 h 1962"/>
                <a:gd name="T116" fmla="*/ 1570 w 1962"/>
                <a:gd name="T117" fmla="*/ 554 h 1962"/>
                <a:gd name="T118" fmla="*/ 1734 w 1962"/>
                <a:gd name="T119" fmla="*/ 718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2" h="1962">
                  <a:moveTo>
                    <a:pt x="1767" y="882"/>
                  </a:moveTo>
                  <a:lnTo>
                    <a:pt x="1669" y="784"/>
                  </a:lnTo>
                  <a:lnTo>
                    <a:pt x="1636" y="751"/>
                  </a:lnTo>
                  <a:lnTo>
                    <a:pt x="1603" y="718"/>
                  </a:lnTo>
                  <a:lnTo>
                    <a:pt x="1505" y="620"/>
                  </a:lnTo>
                  <a:lnTo>
                    <a:pt x="1472" y="587"/>
                  </a:lnTo>
                  <a:lnTo>
                    <a:pt x="1439" y="554"/>
                  </a:lnTo>
                  <a:lnTo>
                    <a:pt x="1341" y="456"/>
                  </a:lnTo>
                  <a:lnTo>
                    <a:pt x="1308" y="423"/>
                  </a:lnTo>
                  <a:lnTo>
                    <a:pt x="1276" y="390"/>
                  </a:lnTo>
                  <a:lnTo>
                    <a:pt x="1177" y="292"/>
                  </a:lnTo>
                  <a:lnTo>
                    <a:pt x="1145" y="259"/>
                  </a:lnTo>
                  <a:lnTo>
                    <a:pt x="1112" y="227"/>
                  </a:lnTo>
                  <a:lnTo>
                    <a:pt x="1046" y="161"/>
                  </a:lnTo>
                  <a:lnTo>
                    <a:pt x="1046" y="161"/>
                  </a:lnTo>
                  <a:cubicBezTo>
                    <a:pt x="1037" y="152"/>
                    <a:pt x="1026" y="145"/>
                    <a:pt x="1013" y="140"/>
                  </a:cubicBezTo>
                  <a:lnTo>
                    <a:pt x="1013" y="140"/>
                  </a:lnTo>
                  <a:cubicBezTo>
                    <a:pt x="1011" y="138"/>
                    <a:pt x="1008" y="137"/>
                    <a:pt x="1005" y="136"/>
                  </a:cubicBezTo>
                  <a:lnTo>
                    <a:pt x="1005" y="136"/>
                  </a:lnTo>
                  <a:cubicBezTo>
                    <a:pt x="988" y="131"/>
                    <a:pt x="973" y="131"/>
                    <a:pt x="956" y="136"/>
                  </a:cubicBezTo>
                  <a:lnTo>
                    <a:pt x="956" y="136"/>
                  </a:lnTo>
                  <a:cubicBezTo>
                    <a:pt x="940" y="142"/>
                    <a:pt x="926" y="150"/>
                    <a:pt x="915" y="161"/>
                  </a:cubicBezTo>
                  <a:lnTo>
                    <a:pt x="162" y="915"/>
                  </a:lnTo>
                  <a:lnTo>
                    <a:pt x="162" y="915"/>
                  </a:lnTo>
                  <a:cubicBezTo>
                    <a:pt x="150" y="926"/>
                    <a:pt x="142" y="939"/>
                    <a:pt x="137" y="956"/>
                  </a:cubicBezTo>
                  <a:lnTo>
                    <a:pt x="137" y="956"/>
                  </a:lnTo>
                  <a:cubicBezTo>
                    <a:pt x="131" y="973"/>
                    <a:pt x="131" y="989"/>
                    <a:pt x="137" y="1005"/>
                  </a:cubicBezTo>
                  <a:lnTo>
                    <a:pt x="137" y="1005"/>
                  </a:lnTo>
                  <a:cubicBezTo>
                    <a:pt x="142" y="1022"/>
                    <a:pt x="150" y="1035"/>
                    <a:pt x="162" y="1047"/>
                  </a:cubicBezTo>
                  <a:lnTo>
                    <a:pt x="194" y="1079"/>
                  </a:lnTo>
                  <a:lnTo>
                    <a:pt x="227" y="1112"/>
                  </a:lnTo>
                  <a:lnTo>
                    <a:pt x="260" y="1145"/>
                  </a:lnTo>
                  <a:lnTo>
                    <a:pt x="292" y="1178"/>
                  </a:lnTo>
                  <a:lnTo>
                    <a:pt x="325" y="1210"/>
                  </a:lnTo>
                  <a:lnTo>
                    <a:pt x="358" y="1243"/>
                  </a:lnTo>
                  <a:lnTo>
                    <a:pt x="391" y="1276"/>
                  </a:lnTo>
                  <a:lnTo>
                    <a:pt x="424" y="1309"/>
                  </a:lnTo>
                  <a:lnTo>
                    <a:pt x="456" y="1341"/>
                  </a:lnTo>
                  <a:lnTo>
                    <a:pt x="489" y="1374"/>
                  </a:lnTo>
                  <a:lnTo>
                    <a:pt x="521" y="1406"/>
                  </a:lnTo>
                  <a:lnTo>
                    <a:pt x="554" y="1440"/>
                  </a:lnTo>
                  <a:lnTo>
                    <a:pt x="587" y="1472"/>
                  </a:lnTo>
                  <a:lnTo>
                    <a:pt x="620" y="1505"/>
                  </a:lnTo>
                  <a:lnTo>
                    <a:pt x="653" y="1538"/>
                  </a:lnTo>
                  <a:lnTo>
                    <a:pt x="685" y="1570"/>
                  </a:lnTo>
                  <a:lnTo>
                    <a:pt x="718" y="1604"/>
                  </a:lnTo>
                  <a:lnTo>
                    <a:pt x="751" y="1636"/>
                  </a:lnTo>
                  <a:lnTo>
                    <a:pt x="784" y="1669"/>
                  </a:lnTo>
                  <a:lnTo>
                    <a:pt x="817" y="1702"/>
                  </a:lnTo>
                  <a:lnTo>
                    <a:pt x="849" y="1734"/>
                  </a:lnTo>
                  <a:lnTo>
                    <a:pt x="882" y="1768"/>
                  </a:lnTo>
                  <a:lnTo>
                    <a:pt x="915" y="1800"/>
                  </a:lnTo>
                  <a:lnTo>
                    <a:pt x="915" y="1800"/>
                  </a:lnTo>
                  <a:cubicBezTo>
                    <a:pt x="926" y="1811"/>
                    <a:pt x="940" y="1819"/>
                    <a:pt x="956" y="1825"/>
                  </a:cubicBezTo>
                  <a:lnTo>
                    <a:pt x="956" y="1825"/>
                  </a:lnTo>
                  <a:cubicBezTo>
                    <a:pt x="973" y="1830"/>
                    <a:pt x="988" y="1830"/>
                    <a:pt x="1005" y="1825"/>
                  </a:cubicBezTo>
                  <a:lnTo>
                    <a:pt x="1005" y="1825"/>
                  </a:lnTo>
                  <a:cubicBezTo>
                    <a:pt x="1008" y="1824"/>
                    <a:pt x="1011" y="1823"/>
                    <a:pt x="1013" y="1822"/>
                  </a:cubicBezTo>
                  <a:lnTo>
                    <a:pt x="1013" y="1822"/>
                  </a:lnTo>
                  <a:cubicBezTo>
                    <a:pt x="1026" y="1817"/>
                    <a:pt x="1037" y="1809"/>
                    <a:pt x="1046" y="1800"/>
                  </a:cubicBezTo>
                  <a:lnTo>
                    <a:pt x="1079" y="1768"/>
                  </a:lnTo>
                  <a:lnTo>
                    <a:pt x="1112" y="1734"/>
                  </a:lnTo>
                  <a:lnTo>
                    <a:pt x="1145" y="1702"/>
                  </a:lnTo>
                  <a:lnTo>
                    <a:pt x="1177" y="1669"/>
                  </a:lnTo>
                  <a:lnTo>
                    <a:pt x="1210" y="1636"/>
                  </a:lnTo>
                  <a:lnTo>
                    <a:pt x="1243" y="1604"/>
                  </a:lnTo>
                  <a:lnTo>
                    <a:pt x="1276" y="1570"/>
                  </a:lnTo>
                  <a:lnTo>
                    <a:pt x="1308" y="1538"/>
                  </a:lnTo>
                  <a:lnTo>
                    <a:pt x="1341" y="1505"/>
                  </a:lnTo>
                  <a:lnTo>
                    <a:pt x="1374" y="1472"/>
                  </a:lnTo>
                  <a:lnTo>
                    <a:pt x="1407" y="1440"/>
                  </a:lnTo>
                  <a:lnTo>
                    <a:pt x="1439" y="1406"/>
                  </a:lnTo>
                  <a:lnTo>
                    <a:pt x="1472" y="1374"/>
                  </a:lnTo>
                  <a:lnTo>
                    <a:pt x="1505" y="1341"/>
                  </a:lnTo>
                  <a:lnTo>
                    <a:pt x="1538" y="1309"/>
                  </a:lnTo>
                  <a:lnTo>
                    <a:pt x="1570" y="1276"/>
                  </a:lnTo>
                  <a:lnTo>
                    <a:pt x="1603" y="1243"/>
                  </a:lnTo>
                  <a:lnTo>
                    <a:pt x="1636" y="1210"/>
                  </a:lnTo>
                  <a:lnTo>
                    <a:pt x="1669" y="1178"/>
                  </a:lnTo>
                  <a:lnTo>
                    <a:pt x="1701" y="1145"/>
                  </a:lnTo>
                  <a:lnTo>
                    <a:pt x="1734" y="1112"/>
                  </a:lnTo>
                  <a:lnTo>
                    <a:pt x="1767" y="1079"/>
                  </a:lnTo>
                  <a:lnTo>
                    <a:pt x="1800" y="1047"/>
                  </a:lnTo>
                  <a:lnTo>
                    <a:pt x="1800" y="1047"/>
                  </a:lnTo>
                  <a:cubicBezTo>
                    <a:pt x="1811" y="1035"/>
                    <a:pt x="1819" y="1022"/>
                    <a:pt x="1824" y="1005"/>
                  </a:cubicBezTo>
                  <a:lnTo>
                    <a:pt x="1824" y="1005"/>
                  </a:lnTo>
                  <a:cubicBezTo>
                    <a:pt x="1830" y="989"/>
                    <a:pt x="1830" y="973"/>
                    <a:pt x="1824" y="956"/>
                  </a:cubicBezTo>
                  <a:lnTo>
                    <a:pt x="1824" y="956"/>
                  </a:lnTo>
                  <a:cubicBezTo>
                    <a:pt x="1819" y="939"/>
                    <a:pt x="1811" y="926"/>
                    <a:pt x="1800" y="915"/>
                  </a:cubicBezTo>
                  <a:lnTo>
                    <a:pt x="1767" y="882"/>
                  </a:lnTo>
                  <a:close/>
                  <a:moveTo>
                    <a:pt x="1734" y="718"/>
                  </a:moveTo>
                  <a:lnTo>
                    <a:pt x="1833" y="817"/>
                  </a:lnTo>
                  <a:lnTo>
                    <a:pt x="1865" y="850"/>
                  </a:lnTo>
                  <a:lnTo>
                    <a:pt x="1898" y="882"/>
                  </a:lnTo>
                  <a:lnTo>
                    <a:pt x="1931" y="915"/>
                  </a:lnTo>
                  <a:lnTo>
                    <a:pt x="1931" y="915"/>
                  </a:lnTo>
                  <a:cubicBezTo>
                    <a:pt x="1942" y="926"/>
                    <a:pt x="1950" y="939"/>
                    <a:pt x="1956" y="956"/>
                  </a:cubicBezTo>
                  <a:lnTo>
                    <a:pt x="1956" y="956"/>
                  </a:lnTo>
                  <a:cubicBezTo>
                    <a:pt x="1961" y="973"/>
                    <a:pt x="1961" y="989"/>
                    <a:pt x="1956" y="1005"/>
                  </a:cubicBezTo>
                  <a:lnTo>
                    <a:pt x="1956" y="1005"/>
                  </a:lnTo>
                  <a:cubicBezTo>
                    <a:pt x="1950" y="1022"/>
                    <a:pt x="1942" y="1035"/>
                    <a:pt x="1931" y="1047"/>
                  </a:cubicBezTo>
                  <a:lnTo>
                    <a:pt x="1833" y="1145"/>
                  </a:lnTo>
                  <a:lnTo>
                    <a:pt x="1800" y="1178"/>
                  </a:lnTo>
                  <a:lnTo>
                    <a:pt x="1767" y="1210"/>
                  </a:lnTo>
                  <a:lnTo>
                    <a:pt x="1669" y="1309"/>
                  </a:lnTo>
                  <a:lnTo>
                    <a:pt x="1636" y="1341"/>
                  </a:lnTo>
                  <a:lnTo>
                    <a:pt x="1603" y="1374"/>
                  </a:lnTo>
                  <a:lnTo>
                    <a:pt x="1505" y="1472"/>
                  </a:lnTo>
                  <a:lnTo>
                    <a:pt x="1472" y="1505"/>
                  </a:lnTo>
                  <a:lnTo>
                    <a:pt x="1439" y="1538"/>
                  </a:lnTo>
                  <a:lnTo>
                    <a:pt x="1341" y="1636"/>
                  </a:lnTo>
                  <a:lnTo>
                    <a:pt x="1308" y="1669"/>
                  </a:lnTo>
                  <a:lnTo>
                    <a:pt x="1276" y="1702"/>
                  </a:lnTo>
                  <a:lnTo>
                    <a:pt x="1177" y="1800"/>
                  </a:lnTo>
                  <a:lnTo>
                    <a:pt x="1145" y="1833"/>
                  </a:lnTo>
                  <a:lnTo>
                    <a:pt x="1112" y="1866"/>
                  </a:lnTo>
                  <a:lnTo>
                    <a:pt x="1046" y="1931"/>
                  </a:lnTo>
                  <a:lnTo>
                    <a:pt x="1046" y="1931"/>
                  </a:lnTo>
                  <a:cubicBezTo>
                    <a:pt x="1037" y="1940"/>
                    <a:pt x="1026" y="1948"/>
                    <a:pt x="1013" y="1953"/>
                  </a:cubicBezTo>
                  <a:lnTo>
                    <a:pt x="1013" y="1953"/>
                  </a:lnTo>
                  <a:cubicBezTo>
                    <a:pt x="1011" y="1954"/>
                    <a:pt x="1008" y="1955"/>
                    <a:pt x="1005" y="1956"/>
                  </a:cubicBezTo>
                  <a:lnTo>
                    <a:pt x="1005" y="1956"/>
                  </a:lnTo>
                  <a:cubicBezTo>
                    <a:pt x="988" y="1961"/>
                    <a:pt x="973" y="1961"/>
                    <a:pt x="956" y="1956"/>
                  </a:cubicBezTo>
                  <a:lnTo>
                    <a:pt x="956" y="1956"/>
                  </a:lnTo>
                  <a:cubicBezTo>
                    <a:pt x="940" y="1950"/>
                    <a:pt x="926" y="1942"/>
                    <a:pt x="915" y="1931"/>
                  </a:cubicBezTo>
                  <a:lnTo>
                    <a:pt x="30" y="1047"/>
                  </a:lnTo>
                  <a:lnTo>
                    <a:pt x="30" y="1047"/>
                  </a:lnTo>
                  <a:cubicBezTo>
                    <a:pt x="19" y="1035"/>
                    <a:pt x="11" y="1022"/>
                    <a:pt x="5" y="1005"/>
                  </a:cubicBezTo>
                  <a:lnTo>
                    <a:pt x="5" y="1005"/>
                  </a:lnTo>
                  <a:cubicBezTo>
                    <a:pt x="0" y="989"/>
                    <a:pt x="0" y="973"/>
                    <a:pt x="5" y="956"/>
                  </a:cubicBezTo>
                  <a:lnTo>
                    <a:pt x="5" y="956"/>
                  </a:lnTo>
                  <a:cubicBezTo>
                    <a:pt x="11" y="939"/>
                    <a:pt x="19" y="926"/>
                    <a:pt x="30" y="915"/>
                  </a:cubicBezTo>
                  <a:lnTo>
                    <a:pt x="63" y="882"/>
                  </a:lnTo>
                  <a:lnTo>
                    <a:pt x="96" y="850"/>
                  </a:lnTo>
                  <a:lnTo>
                    <a:pt x="128" y="817"/>
                  </a:lnTo>
                  <a:lnTo>
                    <a:pt x="162" y="784"/>
                  </a:lnTo>
                  <a:lnTo>
                    <a:pt x="194" y="751"/>
                  </a:lnTo>
                  <a:lnTo>
                    <a:pt x="227" y="718"/>
                  </a:lnTo>
                  <a:lnTo>
                    <a:pt x="260" y="686"/>
                  </a:lnTo>
                  <a:lnTo>
                    <a:pt x="292" y="653"/>
                  </a:lnTo>
                  <a:lnTo>
                    <a:pt x="325" y="620"/>
                  </a:lnTo>
                  <a:lnTo>
                    <a:pt x="358" y="587"/>
                  </a:lnTo>
                  <a:lnTo>
                    <a:pt x="391" y="554"/>
                  </a:lnTo>
                  <a:lnTo>
                    <a:pt x="424" y="522"/>
                  </a:lnTo>
                  <a:lnTo>
                    <a:pt x="456" y="489"/>
                  </a:lnTo>
                  <a:lnTo>
                    <a:pt x="489" y="456"/>
                  </a:lnTo>
                  <a:lnTo>
                    <a:pt x="521" y="423"/>
                  </a:lnTo>
                  <a:lnTo>
                    <a:pt x="554" y="390"/>
                  </a:lnTo>
                  <a:lnTo>
                    <a:pt x="587" y="358"/>
                  </a:lnTo>
                  <a:lnTo>
                    <a:pt x="620" y="325"/>
                  </a:lnTo>
                  <a:lnTo>
                    <a:pt x="653" y="292"/>
                  </a:lnTo>
                  <a:lnTo>
                    <a:pt x="685" y="259"/>
                  </a:lnTo>
                  <a:lnTo>
                    <a:pt x="718" y="227"/>
                  </a:lnTo>
                  <a:lnTo>
                    <a:pt x="751" y="194"/>
                  </a:lnTo>
                  <a:lnTo>
                    <a:pt x="784" y="161"/>
                  </a:lnTo>
                  <a:lnTo>
                    <a:pt x="817" y="128"/>
                  </a:lnTo>
                  <a:lnTo>
                    <a:pt x="849" y="96"/>
                  </a:lnTo>
                  <a:lnTo>
                    <a:pt x="882" y="63"/>
                  </a:lnTo>
                  <a:lnTo>
                    <a:pt x="915" y="30"/>
                  </a:lnTo>
                  <a:lnTo>
                    <a:pt x="915" y="30"/>
                  </a:lnTo>
                  <a:cubicBezTo>
                    <a:pt x="926" y="19"/>
                    <a:pt x="940" y="11"/>
                    <a:pt x="956" y="6"/>
                  </a:cubicBezTo>
                  <a:lnTo>
                    <a:pt x="956" y="6"/>
                  </a:lnTo>
                  <a:cubicBezTo>
                    <a:pt x="973" y="0"/>
                    <a:pt x="988" y="0"/>
                    <a:pt x="1005" y="6"/>
                  </a:cubicBezTo>
                  <a:lnTo>
                    <a:pt x="1005" y="6"/>
                  </a:lnTo>
                  <a:cubicBezTo>
                    <a:pt x="1008" y="6"/>
                    <a:pt x="1011" y="7"/>
                    <a:pt x="1013" y="9"/>
                  </a:cubicBezTo>
                  <a:lnTo>
                    <a:pt x="1013" y="9"/>
                  </a:lnTo>
                  <a:cubicBezTo>
                    <a:pt x="1026" y="14"/>
                    <a:pt x="1037" y="21"/>
                    <a:pt x="1046" y="30"/>
                  </a:cubicBezTo>
                  <a:lnTo>
                    <a:pt x="1079" y="63"/>
                  </a:lnTo>
                  <a:lnTo>
                    <a:pt x="1177" y="161"/>
                  </a:lnTo>
                  <a:lnTo>
                    <a:pt x="1210" y="194"/>
                  </a:lnTo>
                  <a:lnTo>
                    <a:pt x="1243" y="227"/>
                  </a:lnTo>
                  <a:lnTo>
                    <a:pt x="1341" y="325"/>
                  </a:lnTo>
                  <a:lnTo>
                    <a:pt x="1374" y="358"/>
                  </a:lnTo>
                  <a:lnTo>
                    <a:pt x="1407" y="390"/>
                  </a:lnTo>
                  <a:lnTo>
                    <a:pt x="1505" y="489"/>
                  </a:lnTo>
                  <a:lnTo>
                    <a:pt x="1538" y="522"/>
                  </a:lnTo>
                  <a:lnTo>
                    <a:pt x="1570" y="554"/>
                  </a:lnTo>
                  <a:lnTo>
                    <a:pt x="1669" y="653"/>
                  </a:lnTo>
                  <a:lnTo>
                    <a:pt x="1701" y="686"/>
                  </a:lnTo>
                  <a:lnTo>
                    <a:pt x="1734" y="7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>
                <a:solidFill>
                  <a:schemeClr val="accent6"/>
                </a:solidFill>
              </a:endParaRPr>
            </a:p>
          </p:txBody>
        </p:sp>
        <p:sp>
          <p:nvSpPr>
            <p:cNvPr id="681" name="Freeform 45">
              <a:extLst>
                <a:ext uri="{FF2B5EF4-FFF2-40B4-BE49-F238E27FC236}">
                  <a16:creationId xmlns="" xmlns:a16="http://schemas.microsoft.com/office/drawing/2014/main" id="{3C249E74-F7D0-1C4B-AE17-792BDADF1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00" y="2143125"/>
              <a:ext cx="247650" cy="136525"/>
            </a:xfrm>
            <a:custGeom>
              <a:avLst/>
              <a:gdLst>
                <a:gd name="T0" fmla="*/ 49 w 689"/>
                <a:gd name="T1" fmla="*/ 98 h 378"/>
                <a:gd name="T2" fmla="*/ 147 w 689"/>
                <a:gd name="T3" fmla="*/ 196 h 378"/>
                <a:gd name="T4" fmla="*/ 181 w 689"/>
                <a:gd name="T5" fmla="*/ 229 h 378"/>
                <a:gd name="T6" fmla="*/ 213 w 689"/>
                <a:gd name="T7" fmla="*/ 262 h 378"/>
                <a:gd name="T8" fmla="*/ 311 w 689"/>
                <a:gd name="T9" fmla="*/ 360 h 378"/>
                <a:gd name="T10" fmla="*/ 311 w 689"/>
                <a:gd name="T11" fmla="*/ 360 h 378"/>
                <a:gd name="T12" fmla="*/ 345 w 689"/>
                <a:gd name="T13" fmla="*/ 377 h 378"/>
                <a:gd name="T14" fmla="*/ 345 w 689"/>
                <a:gd name="T15" fmla="*/ 377 h 378"/>
                <a:gd name="T16" fmla="*/ 377 w 689"/>
                <a:gd name="T17" fmla="*/ 360 h 378"/>
                <a:gd name="T18" fmla="*/ 672 w 689"/>
                <a:gd name="T19" fmla="*/ 65 h 378"/>
                <a:gd name="T20" fmla="*/ 672 w 689"/>
                <a:gd name="T21" fmla="*/ 65 h 378"/>
                <a:gd name="T22" fmla="*/ 688 w 689"/>
                <a:gd name="T23" fmla="*/ 33 h 378"/>
                <a:gd name="T24" fmla="*/ 688 w 689"/>
                <a:gd name="T25" fmla="*/ 33 h 378"/>
                <a:gd name="T26" fmla="*/ 663 w 689"/>
                <a:gd name="T27" fmla="*/ 8 h 378"/>
                <a:gd name="T28" fmla="*/ 663 w 689"/>
                <a:gd name="T29" fmla="*/ 8 h 378"/>
                <a:gd name="T30" fmla="*/ 607 w 689"/>
                <a:gd name="T31" fmla="*/ 0 h 378"/>
                <a:gd name="T32" fmla="*/ 82 w 689"/>
                <a:gd name="T33" fmla="*/ 0 h 378"/>
                <a:gd name="T34" fmla="*/ 82 w 689"/>
                <a:gd name="T35" fmla="*/ 0 h 378"/>
                <a:gd name="T36" fmla="*/ 24 w 689"/>
                <a:gd name="T37" fmla="*/ 8 h 378"/>
                <a:gd name="T38" fmla="*/ 24 w 689"/>
                <a:gd name="T39" fmla="*/ 8 h 378"/>
                <a:gd name="T40" fmla="*/ 0 w 689"/>
                <a:gd name="T41" fmla="*/ 33 h 378"/>
                <a:gd name="T42" fmla="*/ 0 w 689"/>
                <a:gd name="T43" fmla="*/ 33 h 378"/>
                <a:gd name="T44" fmla="*/ 16 w 689"/>
                <a:gd name="T45" fmla="*/ 65 h 378"/>
                <a:gd name="T46" fmla="*/ 49 w 689"/>
                <a:gd name="T47" fmla="*/ 9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49" y="98"/>
                  </a:moveTo>
                  <a:lnTo>
                    <a:pt x="147" y="196"/>
                  </a:lnTo>
                  <a:lnTo>
                    <a:pt x="181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5" y="377"/>
                  </a:cubicBezTo>
                  <a:lnTo>
                    <a:pt x="345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3" y="8"/>
                  </a:cubicBezTo>
                  <a:lnTo>
                    <a:pt x="663" y="8"/>
                  </a:lnTo>
                  <a:cubicBezTo>
                    <a:pt x="648" y="3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6" y="65"/>
                  </a:cubicBezTo>
                  <a:lnTo>
                    <a:pt x="49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2" name="Freeform 46">
              <a:extLst>
                <a:ext uri="{FF2B5EF4-FFF2-40B4-BE49-F238E27FC236}">
                  <a16:creationId xmlns="" xmlns:a16="http://schemas.microsoft.com/office/drawing/2014/main" id="{EA0EF281-2733-1040-BAC1-7E20CE856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143125"/>
              <a:ext cx="247650" cy="136525"/>
            </a:xfrm>
            <a:custGeom>
              <a:avLst/>
              <a:gdLst>
                <a:gd name="T0" fmla="*/ 24 w 689"/>
                <a:gd name="T1" fmla="*/ 8 h 378"/>
                <a:gd name="T2" fmla="*/ 24 w 689"/>
                <a:gd name="T3" fmla="*/ 8 h 378"/>
                <a:gd name="T4" fmla="*/ 0 w 689"/>
                <a:gd name="T5" fmla="*/ 33 h 378"/>
                <a:gd name="T6" fmla="*/ 0 w 689"/>
                <a:gd name="T7" fmla="*/ 33 h 378"/>
                <a:gd name="T8" fmla="*/ 16 w 689"/>
                <a:gd name="T9" fmla="*/ 65 h 378"/>
                <a:gd name="T10" fmla="*/ 49 w 689"/>
                <a:gd name="T11" fmla="*/ 98 h 378"/>
                <a:gd name="T12" fmla="*/ 147 w 689"/>
                <a:gd name="T13" fmla="*/ 196 h 378"/>
                <a:gd name="T14" fmla="*/ 180 w 689"/>
                <a:gd name="T15" fmla="*/ 229 h 378"/>
                <a:gd name="T16" fmla="*/ 213 w 689"/>
                <a:gd name="T17" fmla="*/ 262 h 378"/>
                <a:gd name="T18" fmla="*/ 311 w 689"/>
                <a:gd name="T19" fmla="*/ 360 h 378"/>
                <a:gd name="T20" fmla="*/ 311 w 689"/>
                <a:gd name="T21" fmla="*/ 360 h 378"/>
                <a:gd name="T22" fmla="*/ 344 w 689"/>
                <a:gd name="T23" fmla="*/ 377 h 378"/>
                <a:gd name="T24" fmla="*/ 344 w 689"/>
                <a:gd name="T25" fmla="*/ 377 h 378"/>
                <a:gd name="T26" fmla="*/ 377 w 689"/>
                <a:gd name="T27" fmla="*/ 360 h 378"/>
                <a:gd name="T28" fmla="*/ 672 w 689"/>
                <a:gd name="T29" fmla="*/ 65 h 378"/>
                <a:gd name="T30" fmla="*/ 672 w 689"/>
                <a:gd name="T31" fmla="*/ 65 h 378"/>
                <a:gd name="T32" fmla="*/ 688 w 689"/>
                <a:gd name="T33" fmla="*/ 33 h 378"/>
                <a:gd name="T34" fmla="*/ 688 w 689"/>
                <a:gd name="T35" fmla="*/ 33 h 378"/>
                <a:gd name="T36" fmla="*/ 663 w 689"/>
                <a:gd name="T37" fmla="*/ 8 h 378"/>
                <a:gd name="T38" fmla="*/ 663 w 689"/>
                <a:gd name="T39" fmla="*/ 8 h 378"/>
                <a:gd name="T40" fmla="*/ 606 w 689"/>
                <a:gd name="T41" fmla="*/ 0 h 378"/>
                <a:gd name="T42" fmla="*/ 82 w 689"/>
                <a:gd name="T43" fmla="*/ 0 h 378"/>
                <a:gd name="T44" fmla="*/ 82 w 689"/>
                <a:gd name="T45" fmla="*/ 0 h 378"/>
                <a:gd name="T46" fmla="*/ 24 w 689"/>
                <a:gd name="T47" fmla="*/ 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9" h="378">
                  <a:moveTo>
                    <a:pt x="24" y="8"/>
                  </a:moveTo>
                  <a:lnTo>
                    <a:pt x="24" y="8"/>
                  </a:lnTo>
                  <a:cubicBezTo>
                    <a:pt x="8" y="14"/>
                    <a:pt x="0" y="22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4"/>
                    <a:pt x="16" y="65"/>
                  </a:cubicBezTo>
                  <a:lnTo>
                    <a:pt x="49" y="98"/>
                  </a:lnTo>
                  <a:lnTo>
                    <a:pt x="147" y="196"/>
                  </a:lnTo>
                  <a:lnTo>
                    <a:pt x="180" y="229"/>
                  </a:lnTo>
                  <a:lnTo>
                    <a:pt x="213" y="262"/>
                  </a:lnTo>
                  <a:lnTo>
                    <a:pt x="311" y="360"/>
                  </a:lnTo>
                  <a:lnTo>
                    <a:pt x="311" y="360"/>
                  </a:lnTo>
                  <a:cubicBezTo>
                    <a:pt x="322" y="371"/>
                    <a:pt x="333" y="377"/>
                    <a:pt x="344" y="377"/>
                  </a:cubicBezTo>
                  <a:lnTo>
                    <a:pt x="344" y="377"/>
                  </a:lnTo>
                  <a:cubicBezTo>
                    <a:pt x="355" y="377"/>
                    <a:pt x="366" y="371"/>
                    <a:pt x="377" y="360"/>
                  </a:cubicBezTo>
                  <a:lnTo>
                    <a:pt x="672" y="65"/>
                  </a:lnTo>
                  <a:lnTo>
                    <a:pt x="672" y="65"/>
                  </a:lnTo>
                  <a:cubicBezTo>
                    <a:pt x="683" y="54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2"/>
                    <a:pt x="680" y="14"/>
                    <a:pt x="663" y="8"/>
                  </a:cubicBezTo>
                  <a:lnTo>
                    <a:pt x="663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3" name="Freeform 50">
              <a:extLst>
                <a:ext uri="{FF2B5EF4-FFF2-40B4-BE49-F238E27FC236}">
                  <a16:creationId xmlns="" xmlns:a16="http://schemas.microsoft.com/office/drawing/2014/main" id="{431296B8-4176-5A46-BA2D-A52A91F1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788" y="2260600"/>
              <a:ext cx="328612" cy="328613"/>
            </a:xfrm>
            <a:custGeom>
              <a:avLst/>
              <a:gdLst>
                <a:gd name="T0" fmla="*/ 775 w 913"/>
                <a:gd name="T1" fmla="*/ 432 h 914"/>
                <a:gd name="T2" fmla="*/ 718 w 913"/>
                <a:gd name="T3" fmla="*/ 358 h 914"/>
                <a:gd name="T4" fmla="*/ 652 w 913"/>
                <a:gd name="T5" fmla="*/ 293 h 914"/>
                <a:gd name="T6" fmla="*/ 521 w 913"/>
                <a:gd name="T7" fmla="*/ 162 h 914"/>
                <a:gd name="T8" fmla="*/ 488 w 913"/>
                <a:gd name="T9" fmla="*/ 140 h 914"/>
                <a:gd name="T10" fmla="*/ 480 w 913"/>
                <a:gd name="T11" fmla="*/ 137 h 914"/>
                <a:gd name="T12" fmla="*/ 431 w 913"/>
                <a:gd name="T13" fmla="*/ 137 h 914"/>
                <a:gd name="T14" fmla="*/ 390 w 913"/>
                <a:gd name="T15" fmla="*/ 162 h 914"/>
                <a:gd name="T16" fmla="*/ 324 w 913"/>
                <a:gd name="T17" fmla="*/ 227 h 914"/>
                <a:gd name="T18" fmla="*/ 259 w 913"/>
                <a:gd name="T19" fmla="*/ 293 h 914"/>
                <a:gd name="T20" fmla="*/ 193 w 913"/>
                <a:gd name="T21" fmla="*/ 358 h 914"/>
                <a:gd name="T22" fmla="*/ 160 w 913"/>
                <a:gd name="T23" fmla="*/ 391 h 914"/>
                <a:gd name="T24" fmla="*/ 136 w 913"/>
                <a:gd name="T25" fmla="*/ 432 h 914"/>
                <a:gd name="T26" fmla="*/ 136 w 913"/>
                <a:gd name="T27" fmla="*/ 481 h 914"/>
                <a:gd name="T28" fmla="*/ 390 w 913"/>
                <a:gd name="T29" fmla="*/ 752 h 914"/>
                <a:gd name="T30" fmla="*/ 431 w 913"/>
                <a:gd name="T31" fmla="*/ 776 h 914"/>
                <a:gd name="T32" fmla="*/ 480 w 913"/>
                <a:gd name="T33" fmla="*/ 776 h 914"/>
                <a:gd name="T34" fmla="*/ 488 w 913"/>
                <a:gd name="T35" fmla="*/ 773 h 914"/>
                <a:gd name="T36" fmla="*/ 521 w 913"/>
                <a:gd name="T37" fmla="*/ 752 h 914"/>
                <a:gd name="T38" fmla="*/ 620 w 913"/>
                <a:gd name="T39" fmla="*/ 654 h 914"/>
                <a:gd name="T40" fmla="*/ 751 w 913"/>
                <a:gd name="T41" fmla="*/ 523 h 914"/>
                <a:gd name="T42" fmla="*/ 775 w 913"/>
                <a:gd name="T43" fmla="*/ 481 h 914"/>
                <a:gd name="T44" fmla="*/ 775 w 913"/>
                <a:gd name="T45" fmla="*/ 432 h 914"/>
                <a:gd name="T46" fmla="*/ 906 w 913"/>
                <a:gd name="T47" fmla="*/ 432 h 914"/>
                <a:gd name="T48" fmla="*/ 906 w 913"/>
                <a:gd name="T49" fmla="*/ 481 h 914"/>
                <a:gd name="T50" fmla="*/ 849 w 913"/>
                <a:gd name="T51" fmla="*/ 555 h 914"/>
                <a:gd name="T52" fmla="*/ 718 w 913"/>
                <a:gd name="T53" fmla="*/ 686 h 914"/>
                <a:gd name="T54" fmla="*/ 652 w 913"/>
                <a:gd name="T55" fmla="*/ 752 h 914"/>
                <a:gd name="T56" fmla="*/ 521 w 913"/>
                <a:gd name="T57" fmla="*/ 882 h 914"/>
                <a:gd name="T58" fmla="*/ 488 w 913"/>
                <a:gd name="T59" fmla="*/ 904 h 914"/>
                <a:gd name="T60" fmla="*/ 480 w 913"/>
                <a:gd name="T61" fmla="*/ 907 h 914"/>
                <a:gd name="T62" fmla="*/ 431 w 913"/>
                <a:gd name="T63" fmla="*/ 907 h 914"/>
                <a:gd name="T64" fmla="*/ 390 w 913"/>
                <a:gd name="T65" fmla="*/ 882 h 914"/>
                <a:gd name="T66" fmla="*/ 324 w 913"/>
                <a:gd name="T67" fmla="*/ 817 h 914"/>
                <a:gd name="T68" fmla="*/ 259 w 913"/>
                <a:gd name="T69" fmla="*/ 752 h 914"/>
                <a:gd name="T70" fmla="*/ 193 w 913"/>
                <a:gd name="T71" fmla="*/ 686 h 914"/>
                <a:gd name="T72" fmla="*/ 128 w 913"/>
                <a:gd name="T73" fmla="*/ 621 h 914"/>
                <a:gd name="T74" fmla="*/ 62 w 913"/>
                <a:gd name="T75" fmla="*/ 555 h 914"/>
                <a:gd name="T76" fmla="*/ 29 w 913"/>
                <a:gd name="T77" fmla="*/ 523 h 914"/>
                <a:gd name="T78" fmla="*/ 5 w 913"/>
                <a:gd name="T79" fmla="*/ 481 h 914"/>
                <a:gd name="T80" fmla="*/ 5 w 913"/>
                <a:gd name="T81" fmla="*/ 432 h 914"/>
                <a:gd name="T82" fmla="*/ 62 w 913"/>
                <a:gd name="T83" fmla="*/ 358 h 914"/>
                <a:gd name="T84" fmla="*/ 193 w 913"/>
                <a:gd name="T85" fmla="*/ 227 h 914"/>
                <a:gd name="T86" fmla="*/ 324 w 913"/>
                <a:gd name="T87" fmla="*/ 96 h 914"/>
                <a:gd name="T88" fmla="*/ 390 w 913"/>
                <a:gd name="T89" fmla="*/ 30 h 914"/>
                <a:gd name="T90" fmla="*/ 431 w 913"/>
                <a:gd name="T91" fmla="*/ 6 h 914"/>
                <a:gd name="T92" fmla="*/ 480 w 913"/>
                <a:gd name="T93" fmla="*/ 6 h 914"/>
                <a:gd name="T94" fmla="*/ 488 w 913"/>
                <a:gd name="T95" fmla="*/ 9 h 914"/>
                <a:gd name="T96" fmla="*/ 521 w 913"/>
                <a:gd name="T97" fmla="*/ 30 h 914"/>
                <a:gd name="T98" fmla="*/ 587 w 913"/>
                <a:gd name="T99" fmla="*/ 96 h 914"/>
                <a:gd name="T100" fmla="*/ 652 w 913"/>
                <a:gd name="T101" fmla="*/ 162 h 914"/>
                <a:gd name="T102" fmla="*/ 718 w 913"/>
                <a:gd name="T103" fmla="*/ 227 h 914"/>
                <a:gd name="T104" fmla="*/ 783 w 913"/>
                <a:gd name="T105" fmla="*/ 293 h 914"/>
                <a:gd name="T106" fmla="*/ 849 w 913"/>
                <a:gd name="T107" fmla="*/ 358 h 914"/>
                <a:gd name="T108" fmla="*/ 882 w 913"/>
                <a:gd name="T109" fmla="*/ 391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3" h="914">
                  <a:moveTo>
                    <a:pt x="775" y="432"/>
                  </a:moveTo>
                  <a:lnTo>
                    <a:pt x="775" y="432"/>
                  </a:lnTo>
                  <a:cubicBezTo>
                    <a:pt x="770" y="415"/>
                    <a:pt x="761" y="402"/>
                    <a:pt x="751" y="391"/>
                  </a:cubicBezTo>
                  <a:lnTo>
                    <a:pt x="718" y="358"/>
                  </a:lnTo>
                  <a:lnTo>
                    <a:pt x="685" y="326"/>
                  </a:lnTo>
                  <a:lnTo>
                    <a:pt x="652" y="293"/>
                  </a:lnTo>
                  <a:lnTo>
                    <a:pt x="554" y="194"/>
                  </a:lnTo>
                  <a:lnTo>
                    <a:pt x="521" y="162"/>
                  </a:lnTo>
                  <a:lnTo>
                    <a:pt x="521" y="162"/>
                  </a:lnTo>
                  <a:cubicBezTo>
                    <a:pt x="512" y="152"/>
                    <a:pt x="501" y="146"/>
                    <a:pt x="488" y="140"/>
                  </a:cubicBezTo>
                  <a:lnTo>
                    <a:pt x="488" y="140"/>
                  </a:lnTo>
                  <a:cubicBezTo>
                    <a:pt x="486" y="139"/>
                    <a:pt x="483" y="138"/>
                    <a:pt x="480" y="137"/>
                  </a:cubicBezTo>
                  <a:lnTo>
                    <a:pt x="480" y="137"/>
                  </a:lnTo>
                  <a:cubicBezTo>
                    <a:pt x="463" y="132"/>
                    <a:pt x="448" y="132"/>
                    <a:pt x="431" y="137"/>
                  </a:cubicBezTo>
                  <a:lnTo>
                    <a:pt x="431" y="137"/>
                  </a:lnTo>
                  <a:cubicBezTo>
                    <a:pt x="415" y="142"/>
                    <a:pt x="401" y="151"/>
                    <a:pt x="390" y="162"/>
                  </a:cubicBezTo>
                  <a:lnTo>
                    <a:pt x="357" y="194"/>
                  </a:lnTo>
                  <a:lnTo>
                    <a:pt x="324" y="227"/>
                  </a:lnTo>
                  <a:lnTo>
                    <a:pt x="292" y="260"/>
                  </a:lnTo>
                  <a:lnTo>
                    <a:pt x="259" y="293"/>
                  </a:lnTo>
                  <a:lnTo>
                    <a:pt x="226" y="326"/>
                  </a:lnTo>
                  <a:lnTo>
                    <a:pt x="193" y="358"/>
                  </a:lnTo>
                  <a:lnTo>
                    <a:pt x="160" y="391"/>
                  </a:lnTo>
                  <a:lnTo>
                    <a:pt x="160" y="391"/>
                  </a:lnTo>
                  <a:cubicBezTo>
                    <a:pt x="150" y="402"/>
                    <a:pt x="142" y="415"/>
                    <a:pt x="136" y="432"/>
                  </a:cubicBezTo>
                  <a:lnTo>
                    <a:pt x="136" y="432"/>
                  </a:lnTo>
                  <a:cubicBezTo>
                    <a:pt x="131" y="449"/>
                    <a:pt x="131" y="465"/>
                    <a:pt x="136" y="481"/>
                  </a:cubicBezTo>
                  <a:lnTo>
                    <a:pt x="136" y="481"/>
                  </a:lnTo>
                  <a:cubicBezTo>
                    <a:pt x="142" y="498"/>
                    <a:pt x="150" y="511"/>
                    <a:pt x="160" y="523"/>
                  </a:cubicBezTo>
                  <a:lnTo>
                    <a:pt x="390" y="752"/>
                  </a:lnTo>
                  <a:lnTo>
                    <a:pt x="390" y="752"/>
                  </a:lnTo>
                  <a:cubicBezTo>
                    <a:pt x="401" y="763"/>
                    <a:pt x="415" y="771"/>
                    <a:pt x="431" y="776"/>
                  </a:cubicBezTo>
                  <a:lnTo>
                    <a:pt x="431" y="776"/>
                  </a:lnTo>
                  <a:cubicBezTo>
                    <a:pt x="448" y="782"/>
                    <a:pt x="463" y="782"/>
                    <a:pt x="480" y="776"/>
                  </a:cubicBezTo>
                  <a:lnTo>
                    <a:pt x="480" y="776"/>
                  </a:lnTo>
                  <a:cubicBezTo>
                    <a:pt x="483" y="776"/>
                    <a:pt x="486" y="775"/>
                    <a:pt x="488" y="773"/>
                  </a:cubicBezTo>
                  <a:lnTo>
                    <a:pt x="488" y="773"/>
                  </a:lnTo>
                  <a:cubicBezTo>
                    <a:pt x="501" y="768"/>
                    <a:pt x="512" y="761"/>
                    <a:pt x="521" y="752"/>
                  </a:cubicBezTo>
                  <a:lnTo>
                    <a:pt x="587" y="686"/>
                  </a:lnTo>
                  <a:lnTo>
                    <a:pt x="620" y="654"/>
                  </a:lnTo>
                  <a:lnTo>
                    <a:pt x="652" y="621"/>
                  </a:lnTo>
                  <a:lnTo>
                    <a:pt x="751" y="523"/>
                  </a:lnTo>
                  <a:lnTo>
                    <a:pt x="751" y="523"/>
                  </a:lnTo>
                  <a:cubicBezTo>
                    <a:pt x="761" y="511"/>
                    <a:pt x="770" y="498"/>
                    <a:pt x="775" y="481"/>
                  </a:cubicBezTo>
                  <a:lnTo>
                    <a:pt x="775" y="481"/>
                  </a:lnTo>
                  <a:cubicBezTo>
                    <a:pt x="781" y="465"/>
                    <a:pt x="781" y="449"/>
                    <a:pt x="775" y="432"/>
                  </a:cubicBezTo>
                  <a:close/>
                  <a:moveTo>
                    <a:pt x="906" y="432"/>
                  </a:moveTo>
                  <a:lnTo>
                    <a:pt x="906" y="432"/>
                  </a:lnTo>
                  <a:cubicBezTo>
                    <a:pt x="912" y="449"/>
                    <a:pt x="912" y="465"/>
                    <a:pt x="906" y="481"/>
                  </a:cubicBezTo>
                  <a:lnTo>
                    <a:pt x="906" y="481"/>
                  </a:lnTo>
                  <a:cubicBezTo>
                    <a:pt x="901" y="498"/>
                    <a:pt x="893" y="511"/>
                    <a:pt x="882" y="523"/>
                  </a:cubicBezTo>
                  <a:lnTo>
                    <a:pt x="849" y="555"/>
                  </a:lnTo>
                  <a:lnTo>
                    <a:pt x="816" y="588"/>
                  </a:lnTo>
                  <a:lnTo>
                    <a:pt x="718" y="686"/>
                  </a:lnTo>
                  <a:lnTo>
                    <a:pt x="685" y="719"/>
                  </a:lnTo>
                  <a:lnTo>
                    <a:pt x="652" y="752"/>
                  </a:lnTo>
                  <a:lnTo>
                    <a:pt x="554" y="850"/>
                  </a:lnTo>
                  <a:lnTo>
                    <a:pt x="521" y="882"/>
                  </a:lnTo>
                  <a:lnTo>
                    <a:pt x="521" y="882"/>
                  </a:lnTo>
                  <a:cubicBezTo>
                    <a:pt x="512" y="892"/>
                    <a:pt x="501" y="899"/>
                    <a:pt x="488" y="904"/>
                  </a:cubicBezTo>
                  <a:lnTo>
                    <a:pt x="488" y="904"/>
                  </a:lnTo>
                  <a:cubicBezTo>
                    <a:pt x="486" y="906"/>
                    <a:pt x="483" y="907"/>
                    <a:pt x="480" y="907"/>
                  </a:cubicBezTo>
                  <a:lnTo>
                    <a:pt x="480" y="907"/>
                  </a:lnTo>
                  <a:cubicBezTo>
                    <a:pt x="463" y="913"/>
                    <a:pt x="448" y="913"/>
                    <a:pt x="431" y="907"/>
                  </a:cubicBezTo>
                  <a:lnTo>
                    <a:pt x="431" y="907"/>
                  </a:lnTo>
                  <a:cubicBezTo>
                    <a:pt x="415" y="902"/>
                    <a:pt x="401" y="894"/>
                    <a:pt x="390" y="882"/>
                  </a:cubicBezTo>
                  <a:lnTo>
                    <a:pt x="357" y="850"/>
                  </a:lnTo>
                  <a:lnTo>
                    <a:pt x="324" y="817"/>
                  </a:lnTo>
                  <a:lnTo>
                    <a:pt x="292" y="785"/>
                  </a:lnTo>
                  <a:lnTo>
                    <a:pt x="259" y="752"/>
                  </a:lnTo>
                  <a:lnTo>
                    <a:pt x="226" y="719"/>
                  </a:lnTo>
                  <a:lnTo>
                    <a:pt x="193" y="686"/>
                  </a:lnTo>
                  <a:lnTo>
                    <a:pt x="160" y="654"/>
                  </a:lnTo>
                  <a:lnTo>
                    <a:pt x="128" y="621"/>
                  </a:lnTo>
                  <a:lnTo>
                    <a:pt x="95" y="588"/>
                  </a:lnTo>
                  <a:lnTo>
                    <a:pt x="62" y="555"/>
                  </a:lnTo>
                  <a:lnTo>
                    <a:pt x="29" y="523"/>
                  </a:lnTo>
                  <a:lnTo>
                    <a:pt x="29" y="523"/>
                  </a:lnTo>
                  <a:cubicBezTo>
                    <a:pt x="18" y="511"/>
                    <a:pt x="11" y="498"/>
                    <a:pt x="5" y="481"/>
                  </a:cubicBezTo>
                  <a:lnTo>
                    <a:pt x="5" y="481"/>
                  </a:lnTo>
                  <a:cubicBezTo>
                    <a:pt x="0" y="465"/>
                    <a:pt x="0" y="449"/>
                    <a:pt x="5" y="432"/>
                  </a:cubicBezTo>
                  <a:lnTo>
                    <a:pt x="5" y="432"/>
                  </a:lnTo>
                  <a:cubicBezTo>
                    <a:pt x="11" y="415"/>
                    <a:pt x="18" y="402"/>
                    <a:pt x="29" y="391"/>
                  </a:cubicBezTo>
                  <a:lnTo>
                    <a:pt x="62" y="358"/>
                  </a:lnTo>
                  <a:lnTo>
                    <a:pt x="160" y="260"/>
                  </a:lnTo>
                  <a:lnTo>
                    <a:pt x="193" y="227"/>
                  </a:lnTo>
                  <a:lnTo>
                    <a:pt x="226" y="194"/>
                  </a:lnTo>
                  <a:lnTo>
                    <a:pt x="324" y="96"/>
                  </a:lnTo>
                  <a:lnTo>
                    <a:pt x="357" y="63"/>
                  </a:lnTo>
                  <a:lnTo>
                    <a:pt x="390" y="30"/>
                  </a:lnTo>
                  <a:lnTo>
                    <a:pt x="390" y="30"/>
                  </a:lnTo>
                  <a:cubicBezTo>
                    <a:pt x="401" y="20"/>
                    <a:pt x="415" y="11"/>
                    <a:pt x="431" y="6"/>
                  </a:cubicBezTo>
                  <a:lnTo>
                    <a:pt x="431" y="6"/>
                  </a:lnTo>
                  <a:cubicBezTo>
                    <a:pt x="448" y="0"/>
                    <a:pt x="463" y="0"/>
                    <a:pt x="480" y="6"/>
                  </a:cubicBezTo>
                  <a:lnTo>
                    <a:pt x="480" y="6"/>
                  </a:lnTo>
                  <a:cubicBezTo>
                    <a:pt x="483" y="7"/>
                    <a:pt x="486" y="8"/>
                    <a:pt x="488" y="9"/>
                  </a:cubicBezTo>
                  <a:lnTo>
                    <a:pt x="488" y="9"/>
                  </a:lnTo>
                  <a:cubicBezTo>
                    <a:pt x="501" y="15"/>
                    <a:pt x="512" y="21"/>
                    <a:pt x="521" y="30"/>
                  </a:cubicBezTo>
                  <a:lnTo>
                    <a:pt x="554" y="63"/>
                  </a:lnTo>
                  <a:lnTo>
                    <a:pt x="587" y="96"/>
                  </a:lnTo>
                  <a:lnTo>
                    <a:pt x="620" y="129"/>
                  </a:lnTo>
                  <a:lnTo>
                    <a:pt x="652" y="162"/>
                  </a:lnTo>
                  <a:lnTo>
                    <a:pt x="685" y="194"/>
                  </a:lnTo>
                  <a:lnTo>
                    <a:pt x="718" y="227"/>
                  </a:lnTo>
                  <a:lnTo>
                    <a:pt x="751" y="260"/>
                  </a:lnTo>
                  <a:lnTo>
                    <a:pt x="783" y="293"/>
                  </a:lnTo>
                  <a:lnTo>
                    <a:pt x="816" y="326"/>
                  </a:lnTo>
                  <a:lnTo>
                    <a:pt x="849" y="358"/>
                  </a:lnTo>
                  <a:lnTo>
                    <a:pt x="882" y="391"/>
                  </a:lnTo>
                  <a:lnTo>
                    <a:pt x="882" y="391"/>
                  </a:lnTo>
                  <a:cubicBezTo>
                    <a:pt x="893" y="402"/>
                    <a:pt x="901" y="415"/>
                    <a:pt x="906" y="4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4" name="Freeform 51">
              <a:extLst>
                <a:ext uri="{FF2B5EF4-FFF2-40B4-BE49-F238E27FC236}">
                  <a16:creationId xmlns="" xmlns:a16="http://schemas.microsoft.com/office/drawing/2014/main" id="{F90E3361-5D56-F142-A143-5D814C4F6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913" y="2284413"/>
              <a:ext cx="247650" cy="284162"/>
            </a:xfrm>
            <a:custGeom>
              <a:avLst/>
              <a:gdLst>
                <a:gd name="T0" fmla="*/ 664 w 689"/>
                <a:gd name="T1" fmla="*/ 778 h 788"/>
                <a:gd name="T2" fmla="*/ 664 w 689"/>
                <a:gd name="T3" fmla="*/ 778 h 788"/>
                <a:gd name="T4" fmla="*/ 688 w 689"/>
                <a:gd name="T5" fmla="*/ 754 h 788"/>
                <a:gd name="T6" fmla="*/ 688 w 689"/>
                <a:gd name="T7" fmla="*/ 754 h 788"/>
                <a:gd name="T8" fmla="*/ 672 w 689"/>
                <a:gd name="T9" fmla="*/ 722 h 788"/>
                <a:gd name="T10" fmla="*/ 639 w 689"/>
                <a:gd name="T11" fmla="*/ 689 h 788"/>
                <a:gd name="T12" fmla="*/ 606 w 689"/>
                <a:gd name="T13" fmla="*/ 656 h 788"/>
                <a:gd name="T14" fmla="*/ 574 w 689"/>
                <a:gd name="T15" fmla="*/ 623 h 788"/>
                <a:gd name="T16" fmla="*/ 540 w 689"/>
                <a:gd name="T17" fmla="*/ 591 h 788"/>
                <a:gd name="T18" fmla="*/ 508 w 689"/>
                <a:gd name="T19" fmla="*/ 558 h 788"/>
                <a:gd name="T20" fmla="*/ 475 w 689"/>
                <a:gd name="T21" fmla="*/ 525 h 788"/>
                <a:gd name="T22" fmla="*/ 442 w 689"/>
                <a:gd name="T23" fmla="*/ 492 h 788"/>
                <a:gd name="T24" fmla="*/ 409 w 689"/>
                <a:gd name="T25" fmla="*/ 460 h 788"/>
                <a:gd name="T26" fmla="*/ 409 w 689"/>
                <a:gd name="T27" fmla="*/ 460 h 788"/>
                <a:gd name="T28" fmla="*/ 384 w 689"/>
                <a:gd name="T29" fmla="*/ 418 h 788"/>
                <a:gd name="T30" fmla="*/ 384 w 689"/>
                <a:gd name="T31" fmla="*/ 418 h 788"/>
                <a:gd name="T32" fmla="*/ 384 w 689"/>
                <a:gd name="T33" fmla="*/ 369 h 788"/>
                <a:gd name="T34" fmla="*/ 384 w 689"/>
                <a:gd name="T35" fmla="*/ 369 h 788"/>
                <a:gd name="T36" fmla="*/ 409 w 689"/>
                <a:gd name="T37" fmla="*/ 328 h 788"/>
                <a:gd name="T38" fmla="*/ 672 w 689"/>
                <a:gd name="T39" fmla="*/ 66 h 788"/>
                <a:gd name="T40" fmla="*/ 672 w 689"/>
                <a:gd name="T41" fmla="*/ 66 h 788"/>
                <a:gd name="T42" fmla="*/ 688 w 689"/>
                <a:gd name="T43" fmla="*/ 33 h 788"/>
                <a:gd name="T44" fmla="*/ 688 w 689"/>
                <a:gd name="T45" fmla="*/ 33 h 788"/>
                <a:gd name="T46" fmla="*/ 664 w 689"/>
                <a:gd name="T47" fmla="*/ 8 h 788"/>
                <a:gd name="T48" fmla="*/ 664 w 689"/>
                <a:gd name="T49" fmla="*/ 8 h 788"/>
                <a:gd name="T50" fmla="*/ 606 w 689"/>
                <a:gd name="T51" fmla="*/ 0 h 788"/>
                <a:gd name="T52" fmla="*/ 81 w 689"/>
                <a:gd name="T53" fmla="*/ 0 h 788"/>
                <a:gd name="T54" fmla="*/ 81 w 689"/>
                <a:gd name="T55" fmla="*/ 0 h 788"/>
                <a:gd name="T56" fmla="*/ 24 w 689"/>
                <a:gd name="T57" fmla="*/ 8 h 788"/>
                <a:gd name="T58" fmla="*/ 24 w 689"/>
                <a:gd name="T59" fmla="*/ 8 h 788"/>
                <a:gd name="T60" fmla="*/ 0 w 689"/>
                <a:gd name="T61" fmla="*/ 33 h 788"/>
                <a:gd name="T62" fmla="*/ 0 w 689"/>
                <a:gd name="T63" fmla="*/ 33 h 788"/>
                <a:gd name="T64" fmla="*/ 16 w 689"/>
                <a:gd name="T65" fmla="*/ 66 h 788"/>
                <a:gd name="T66" fmla="*/ 49 w 689"/>
                <a:gd name="T67" fmla="*/ 99 h 788"/>
                <a:gd name="T68" fmla="*/ 81 w 689"/>
                <a:gd name="T69" fmla="*/ 131 h 788"/>
                <a:gd name="T70" fmla="*/ 114 w 689"/>
                <a:gd name="T71" fmla="*/ 164 h 788"/>
                <a:gd name="T72" fmla="*/ 147 w 689"/>
                <a:gd name="T73" fmla="*/ 197 h 788"/>
                <a:gd name="T74" fmla="*/ 180 w 689"/>
                <a:gd name="T75" fmla="*/ 230 h 788"/>
                <a:gd name="T76" fmla="*/ 212 w 689"/>
                <a:gd name="T77" fmla="*/ 263 h 788"/>
                <a:gd name="T78" fmla="*/ 245 w 689"/>
                <a:gd name="T79" fmla="*/ 296 h 788"/>
                <a:gd name="T80" fmla="*/ 278 w 689"/>
                <a:gd name="T81" fmla="*/ 328 h 788"/>
                <a:gd name="T82" fmla="*/ 278 w 689"/>
                <a:gd name="T83" fmla="*/ 328 h 788"/>
                <a:gd name="T84" fmla="*/ 303 w 689"/>
                <a:gd name="T85" fmla="*/ 369 h 788"/>
                <a:gd name="T86" fmla="*/ 303 w 689"/>
                <a:gd name="T87" fmla="*/ 369 h 788"/>
                <a:gd name="T88" fmla="*/ 303 w 689"/>
                <a:gd name="T89" fmla="*/ 418 h 788"/>
                <a:gd name="T90" fmla="*/ 303 w 689"/>
                <a:gd name="T91" fmla="*/ 418 h 788"/>
                <a:gd name="T92" fmla="*/ 278 w 689"/>
                <a:gd name="T93" fmla="*/ 460 h 788"/>
                <a:gd name="T94" fmla="*/ 16 w 689"/>
                <a:gd name="T95" fmla="*/ 722 h 788"/>
                <a:gd name="T96" fmla="*/ 16 w 689"/>
                <a:gd name="T97" fmla="*/ 722 h 788"/>
                <a:gd name="T98" fmla="*/ 0 w 689"/>
                <a:gd name="T99" fmla="*/ 754 h 788"/>
                <a:gd name="T100" fmla="*/ 0 w 689"/>
                <a:gd name="T101" fmla="*/ 754 h 788"/>
                <a:gd name="T102" fmla="*/ 24 w 689"/>
                <a:gd name="T103" fmla="*/ 778 h 788"/>
                <a:gd name="T104" fmla="*/ 24 w 689"/>
                <a:gd name="T105" fmla="*/ 778 h 788"/>
                <a:gd name="T106" fmla="*/ 81 w 689"/>
                <a:gd name="T107" fmla="*/ 787 h 788"/>
                <a:gd name="T108" fmla="*/ 606 w 689"/>
                <a:gd name="T109" fmla="*/ 787 h 788"/>
                <a:gd name="T110" fmla="*/ 606 w 689"/>
                <a:gd name="T111" fmla="*/ 787 h 788"/>
                <a:gd name="T112" fmla="*/ 664 w 689"/>
                <a:gd name="T113" fmla="*/ 77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788">
                  <a:moveTo>
                    <a:pt x="664" y="778"/>
                  </a:moveTo>
                  <a:lnTo>
                    <a:pt x="664" y="778"/>
                  </a:lnTo>
                  <a:cubicBezTo>
                    <a:pt x="679" y="773"/>
                    <a:pt x="688" y="765"/>
                    <a:pt x="688" y="754"/>
                  </a:cubicBezTo>
                  <a:lnTo>
                    <a:pt x="688" y="754"/>
                  </a:lnTo>
                  <a:cubicBezTo>
                    <a:pt x="688" y="743"/>
                    <a:pt x="682" y="732"/>
                    <a:pt x="672" y="722"/>
                  </a:cubicBezTo>
                  <a:lnTo>
                    <a:pt x="639" y="689"/>
                  </a:lnTo>
                  <a:lnTo>
                    <a:pt x="606" y="656"/>
                  </a:lnTo>
                  <a:lnTo>
                    <a:pt x="574" y="623"/>
                  </a:lnTo>
                  <a:lnTo>
                    <a:pt x="540" y="591"/>
                  </a:lnTo>
                  <a:lnTo>
                    <a:pt x="508" y="558"/>
                  </a:lnTo>
                  <a:lnTo>
                    <a:pt x="475" y="525"/>
                  </a:lnTo>
                  <a:lnTo>
                    <a:pt x="442" y="492"/>
                  </a:lnTo>
                  <a:lnTo>
                    <a:pt x="409" y="460"/>
                  </a:lnTo>
                  <a:lnTo>
                    <a:pt x="409" y="460"/>
                  </a:lnTo>
                  <a:cubicBezTo>
                    <a:pt x="398" y="448"/>
                    <a:pt x="390" y="435"/>
                    <a:pt x="384" y="418"/>
                  </a:cubicBezTo>
                  <a:lnTo>
                    <a:pt x="384" y="418"/>
                  </a:lnTo>
                  <a:cubicBezTo>
                    <a:pt x="379" y="402"/>
                    <a:pt x="379" y="386"/>
                    <a:pt x="384" y="369"/>
                  </a:cubicBezTo>
                  <a:lnTo>
                    <a:pt x="384" y="369"/>
                  </a:lnTo>
                  <a:cubicBezTo>
                    <a:pt x="390" y="352"/>
                    <a:pt x="398" y="339"/>
                    <a:pt x="409" y="328"/>
                  </a:cubicBezTo>
                  <a:lnTo>
                    <a:pt x="672" y="66"/>
                  </a:lnTo>
                  <a:lnTo>
                    <a:pt x="672" y="66"/>
                  </a:lnTo>
                  <a:cubicBezTo>
                    <a:pt x="682" y="55"/>
                    <a:pt x="688" y="44"/>
                    <a:pt x="688" y="33"/>
                  </a:cubicBezTo>
                  <a:lnTo>
                    <a:pt x="688" y="33"/>
                  </a:lnTo>
                  <a:cubicBezTo>
                    <a:pt x="688" y="23"/>
                    <a:pt x="679" y="14"/>
                    <a:pt x="664" y="8"/>
                  </a:cubicBezTo>
                  <a:lnTo>
                    <a:pt x="664" y="8"/>
                  </a:lnTo>
                  <a:cubicBezTo>
                    <a:pt x="647" y="3"/>
                    <a:pt x="628" y="0"/>
                    <a:pt x="606" y="0"/>
                  </a:cubicBezTo>
                  <a:lnTo>
                    <a:pt x="81" y="0"/>
                  </a:lnTo>
                  <a:lnTo>
                    <a:pt x="81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8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5" y="55"/>
                    <a:pt x="16" y="66"/>
                  </a:cubicBezTo>
                  <a:lnTo>
                    <a:pt x="49" y="99"/>
                  </a:lnTo>
                  <a:lnTo>
                    <a:pt x="81" y="131"/>
                  </a:lnTo>
                  <a:lnTo>
                    <a:pt x="114" y="164"/>
                  </a:lnTo>
                  <a:lnTo>
                    <a:pt x="147" y="197"/>
                  </a:lnTo>
                  <a:lnTo>
                    <a:pt x="180" y="230"/>
                  </a:lnTo>
                  <a:lnTo>
                    <a:pt x="212" y="263"/>
                  </a:lnTo>
                  <a:lnTo>
                    <a:pt x="245" y="296"/>
                  </a:lnTo>
                  <a:lnTo>
                    <a:pt x="278" y="328"/>
                  </a:lnTo>
                  <a:lnTo>
                    <a:pt x="278" y="328"/>
                  </a:lnTo>
                  <a:cubicBezTo>
                    <a:pt x="289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8" y="386"/>
                    <a:pt x="308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89" y="448"/>
                    <a:pt x="278" y="460"/>
                  </a:cubicBezTo>
                  <a:lnTo>
                    <a:pt x="16" y="722"/>
                  </a:lnTo>
                  <a:lnTo>
                    <a:pt x="16" y="722"/>
                  </a:lnTo>
                  <a:cubicBezTo>
                    <a:pt x="5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8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1" y="787"/>
                  </a:cubicBezTo>
                  <a:lnTo>
                    <a:pt x="606" y="787"/>
                  </a:lnTo>
                  <a:lnTo>
                    <a:pt x="606" y="787"/>
                  </a:lnTo>
                  <a:cubicBezTo>
                    <a:pt x="628" y="787"/>
                    <a:pt x="647" y="784"/>
                    <a:pt x="664" y="7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5" name="Freeform 52">
              <a:extLst>
                <a:ext uri="{FF2B5EF4-FFF2-40B4-BE49-F238E27FC236}">
                  <a16:creationId xmlns="" xmlns:a16="http://schemas.microsoft.com/office/drawing/2014/main" id="{1164F6DD-60E5-3A4D-B16D-3793BA759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038" y="2284413"/>
              <a:ext cx="247650" cy="284162"/>
            </a:xfrm>
            <a:custGeom>
              <a:avLst/>
              <a:gdLst>
                <a:gd name="T0" fmla="*/ 443 w 690"/>
                <a:gd name="T1" fmla="*/ 295 h 788"/>
                <a:gd name="T2" fmla="*/ 508 w 690"/>
                <a:gd name="T3" fmla="*/ 230 h 788"/>
                <a:gd name="T4" fmla="*/ 574 w 690"/>
                <a:gd name="T5" fmla="*/ 164 h 788"/>
                <a:gd name="T6" fmla="*/ 640 w 690"/>
                <a:gd name="T7" fmla="*/ 99 h 788"/>
                <a:gd name="T8" fmla="*/ 672 w 690"/>
                <a:gd name="T9" fmla="*/ 66 h 788"/>
                <a:gd name="T10" fmla="*/ 689 w 690"/>
                <a:gd name="T11" fmla="*/ 33 h 788"/>
                <a:gd name="T12" fmla="*/ 664 w 690"/>
                <a:gd name="T13" fmla="*/ 8 h 788"/>
                <a:gd name="T14" fmla="*/ 82 w 690"/>
                <a:gd name="T15" fmla="*/ 0 h 788"/>
                <a:gd name="T16" fmla="*/ 24 w 690"/>
                <a:gd name="T17" fmla="*/ 8 h 788"/>
                <a:gd name="T18" fmla="*/ 0 w 690"/>
                <a:gd name="T19" fmla="*/ 33 h 788"/>
                <a:gd name="T20" fmla="*/ 16 w 690"/>
                <a:gd name="T21" fmla="*/ 66 h 788"/>
                <a:gd name="T22" fmla="*/ 115 w 690"/>
                <a:gd name="T23" fmla="*/ 164 h 788"/>
                <a:gd name="T24" fmla="*/ 246 w 690"/>
                <a:gd name="T25" fmla="*/ 295 h 788"/>
                <a:gd name="T26" fmla="*/ 279 w 690"/>
                <a:gd name="T27" fmla="*/ 328 h 788"/>
                <a:gd name="T28" fmla="*/ 303 w 690"/>
                <a:gd name="T29" fmla="*/ 369 h 788"/>
                <a:gd name="T30" fmla="*/ 303 w 690"/>
                <a:gd name="T31" fmla="*/ 418 h 788"/>
                <a:gd name="T32" fmla="*/ 246 w 690"/>
                <a:gd name="T33" fmla="*/ 492 h 788"/>
                <a:gd name="T34" fmla="*/ 180 w 690"/>
                <a:gd name="T35" fmla="*/ 558 h 788"/>
                <a:gd name="T36" fmla="*/ 115 w 690"/>
                <a:gd name="T37" fmla="*/ 623 h 788"/>
                <a:gd name="T38" fmla="*/ 49 w 690"/>
                <a:gd name="T39" fmla="*/ 689 h 788"/>
                <a:gd name="T40" fmla="*/ 16 w 690"/>
                <a:gd name="T41" fmla="*/ 722 h 788"/>
                <a:gd name="T42" fmla="*/ 0 w 690"/>
                <a:gd name="T43" fmla="*/ 754 h 788"/>
                <a:gd name="T44" fmla="*/ 24 w 690"/>
                <a:gd name="T45" fmla="*/ 778 h 788"/>
                <a:gd name="T46" fmla="*/ 607 w 690"/>
                <a:gd name="T47" fmla="*/ 787 h 788"/>
                <a:gd name="T48" fmla="*/ 664 w 690"/>
                <a:gd name="T49" fmla="*/ 778 h 788"/>
                <a:gd name="T50" fmla="*/ 689 w 690"/>
                <a:gd name="T51" fmla="*/ 754 h 788"/>
                <a:gd name="T52" fmla="*/ 672 w 690"/>
                <a:gd name="T53" fmla="*/ 722 h 788"/>
                <a:gd name="T54" fmla="*/ 607 w 690"/>
                <a:gd name="T55" fmla="*/ 656 h 788"/>
                <a:gd name="T56" fmla="*/ 476 w 690"/>
                <a:gd name="T57" fmla="*/ 525 h 788"/>
                <a:gd name="T58" fmla="*/ 410 w 690"/>
                <a:gd name="T59" fmla="*/ 460 h 788"/>
                <a:gd name="T60" fmla="*/ 385 w 690"/>
                <a:gd name="T61" fmla="*/ 418 h 788"/>
                <a:gd name="T62" fmla="*/ 385 w 690"/>
                <a:gd name="T63" fmla="*/ 369 h 788"/>
                <a:gd name="T64" fmla="*/ 410 w 690"/>
                <a:gd name="T65" fmla="*/ 32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788">
                  <a:moveTo>
                    <a:pt x="410" y="328"/>
                  </a:moveTo>
                  <a:lnTo>
                    <a:pt x="443" y="295"/>
                  </a:lnTo>
                  <a:lnTo>
                    <a:pt x="476" y="263"/>
                  </a:lnTo>
                  <a:lnTo>
                    <a:pt x="508" y="230"/>
                  </a:lnTo>
                  <a:lnTo>
                    <a:pt x="541" y="197"/>
                  </a:lnTo>
                  <a:lnTo>
                    <a:pt x="574" y="164"/>
                  </a:lnTo>
                  <a:lnTo>
                    <a:pt x="607" y="131"/>
                  </a:lnTo>
                  <a:lnTo>
                    <a:pt x="640" y="99"/>
                  </a:lnTo>
                  <a:lnTo>
                    <a:pt x="672" y="66"/>
                  </a:lnTo>
                  <a:lnTo>
                    <a:pt x="672" y="66"/>
                  </a:lnTo>
                  <a:cubicBezTo>
                    <a:pt x="683" y="55"/>
                    <a:pt x="689" y="44"/>
                    <a:pt x="689" y="33"/>
                  </a:cubicBezTo>
                  <a:lnTo>
                    <a:pt x="689" y="33"/>
                  </a:lnTo>
                  <a:cubicBezTo>
                    <a:pt x="689" y="23"/>
                    <a:pt x="681" y="14"/>
                    <a:pt x="664" y="8"/>
                  </a:cubicBezTo>
                  <a:lnTo>
                    <a:pt x="664" y="8"/>
                  </a:lnTo>
                  <a:cubicBezTo>
                    <a:pt x="648" y="3"/>
                    <a:pt x="628" y="0"/>
                    <a:pt x="607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60" y="0"/>
                    <a:pt x="41" y="3"/>
                    <a:pt x="24" y="8"/>
                  </a:cubicBezTo>
                  <a:lnTo>
                    <a:pt x="24" y="8"/>
                  </a:lnTo>
                  <a:cubicBezTo>
                    <a:pt x="9" y="14"/>
                    <a:pt x="0" y="23"/>
                    <a:pt x="0" y="33"/>
                  </a:cubicBezTo>
                  <a:lnTo>
                    <a:pt x="0" y="33"/>
                  </a:lnTo>
                  <a:cubicBezTo>
                    <a:pt x="0" y="44"/>
                    <a:pt x="6" y="55"/>
                    <a:pt x="16" y="66"/>
                  </a:cubicBezTo>
                  <a:lnTo>
                    <a:pt x="82" y="131"/>
                  </a:lnTo>
                  <a:lnTo>
                    <a:pt x="115" y="164"/>
                  </a:lnTo>
                  <a:lnTo>
                    <a:pt x="148" y="197"/>
                  </a:lnTo>
                  <a:lnTo>
                    <a:pt x="246" y="295"/>
                  </a:lnTo>
                  <a:lnTo>
                    <a:pt x="279" y="328"/>
                  </a:lnTo>
                  <a:lnTo>
                    <a:pt x="279" y="328"/>
                  </a:lnTo>
                  <a:cubicBezTo>
                    <a:pt x="290" y="339"/>
                    <a:pt x="298" y="352"/>
                    <a:pt x="303" y="369"/>
                  </a:cubicBezTo>
                  <a:lnTo>
                    <a:pt x="303" y="369"/>
                  </a:lnTo>
                  <a:cubicBezTo>
                    <a:pt x="309" y="386"/>
                    <a:pt x="309" y="402"/>
                    <a:pt x="303" y="418"/>
                  </a:cubicBezTo>
                  <a:lnTo>
                    <a:pt x="303" y="418"/>
                  </a:lnTo>
                  <a:cubicBezTo>
                    <a:pt x="298" y="435"/>
                    <a:pt x="290" y="448"/>
                    <a:pt x="279" y="460"/>
                  </a:cubicBezTo>
                  <a:lnTo>
                    <a:pt x="246" y="492"/>
                  </a:lnTo>
                  <a:lnTo>
                    <a:pt x="213" y="525"/>
                  </a:lnTo>
                  <a:lnTo>
                    <a:pt x="180" y="558"/>
                  </a:lnTo>
                  <a:lnTo>
                    <a:pt x="148" y="591"/>
                  </a:lnTo>
                  <a:lnTo>
                    <a:pt x="115" y="623"/>
                  </a:lnTo>
                  <a:lnTo>
                    <a:pt x="82" y="656"/>
                  </a:lnTo>
                  <a:lnTo>
                    <a:pt x="49" y="689"/>
                  </a:lnTo>
                  <a:lnTo>
                    <a:pt x="16" y="722"/>
                  </a:lnTo>
                  <a:lnTo>
                    <a:pt x="16" y="722"/>
                  </a:lnTo>
                  <a:cubicBezTo>
                    <a:pt x="6" y="732"/>
                    <a:pt x="0" y="743"/>
                    <a:pt x="0" y="754"/>
                  </a:cubicBezTo>
                  <a:lnTo>
                    <a:pt x="0" y="754"/>
                  </a:lnTo>
                  <a:cubicBezTo>
                    <a:pt x="0" y="765"/>
                    <a:pt x="9" y="773"/>
                    <a:pt x="24" y="778"/>
                  </a:cubicBezTo>
                  <a:lnTo>
                    <a:pt x="24" y="778"/>
                  </a:lnTo>
                  <a:cubicBezTo>
                    <a:pt x="41" y="784"/>
                    <a:pt x="60" y="787"/>
                    <a:pt x="82" y="787"/>
                  </a:cubicBezTo>
                  <a:lnTo>
                    <a:pt x="607" y="787"/>
                  </a:lnTo>
                  <a:lnTo>
                    <a:pt x="607" y="787"/>
                  </a:lnTo>
                  <a:cubicBezTo>
                    <a:pt x="628" y="787"/>
                    <a:pt x="648" y="784"/>
                    <a:pt x="664" y="778"/>
                  </a:cubicBezTo>
                  <a:lnTo>
                    <a:pt x="664" y="778"/>
                  </a:lnTo>
                  <a:cubicBezTo>
                    <a:pt x="681" y="773"/>
                    <a:pt x="689" y="765"/>
                    <a:pt x="689" y="754"/>
                  </a:cubicBezTo>
                  <a:lnTo>
                    <a:pt x="689" y="754"/>
                  </a:lnTo>
                  <a:cubicBezTo>
                    <a:pt x="689" y="743"/>
                    <a:pt x="683" y="732"/>
                    <a:pt x="672" y="722"/>
                  </a:cubicBezTo>
                  <a:lnTo>
                    <a:pt x="640" y="689"/>
                  </a:lnTo>
                  <a:lnTo>
                    <a:pt x="607" y="656"/>
                  </a:lnTo>
                  <a:lnTo>
                    <a:pt x="574" y="623"/>
                  </a:lnTo>
                  <a:lnTo>
                    <a:pt x="476" y="525"/>
                  </a:lnTo>
                  <a:lnTo>
                    <a:pt x="443" y="492"/>
                  </a:lnTo>
                  <a:lnTo>
                    <a:pt x="410" y="460"/>
                  </a:lnTo>
                  <a:lnTo>
                    <a:pt x="410" y="460"/>
                  </a:lnTo>
                  <a:cubicBezTo>
                    <a:pt x="399" y="448"/>
                    <a:pt x="390" y="435"/>
                    <a:pt x="385" y="418"/>
                  </a:cubicBezTo>
                  <a:lnTo>
                    <a:pt x="385" y="418"/>
                  </a:lnTo>
                  <a:cubicBezTo>
                    <a:pt x="380" y="402"/>
                    <a:pt x="380" y="386"/>
                    <a:pt x="385" y="369"/>
                  </a:cubicBezTo>
                  <a:lnTo>
                    <a:pt x="385" y="369"/>
                  </a:lnTo>
                  <a:cubicBezTo>
                    <a:pt x="390" y="352"/>
                    <a:pt x="399" y="339"/>
                    <a:pt x="410" y="32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6" name="Freeform 53">
              <a:extLst>
                <a:ext uri="{FF2B5EF4-FFF2-40B4-BE49-F238E27FC236}">
                  <a16:creationId xmlns="" xmlns:a16="http://schemas.microsoft.com/office/drawing/2014/main" id="{A3EEFBCB-7C41-7740-B763-C4FE0A81F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638" y="2332038"/>
              <a:ext cx="187325" cy="187325"/>
            </a:xfrm>
            <a:custGeom>
              <a:avLst/>
              <a:gdLst>
                <a:gd name="T0" fmla="*/ 383 w 520"/>
                <a:gd name="T1" fmla="*/ 235 h 520"/>
                <a:gd name="T2" fmla="*/ 325 w 520"/>
                <a:gd name="T3" fmla="*/ 161 h 520"/>
                <a:gd name="T4" fmla="*/ 292 w 520"/>
                <a:gd name="T5" fmla="*/ 140 h 520"/>
                <a:gd name="T6" fmla="*/ 284 w 520"/>
                <a:gd name="T7" fmla="*/ 136 h 520"/>
                <a:gd name="T8" fmla="*/ 235 w 520"/>
                <a:gd name="T9" fmla="*/ 136 h 520"/>
                <a:gd name="T10" fmla="*/ 194 w 520"/>
                <a:gd name="T11" fmla="*/ 161 h 520"/>
                <a:gd name="T12" fmla="*/ 161 w 520"/>
                <a:gd name="T13" fmla="*/ 194 h 520"/>
                <a:gd name="T14" fmla="*/ 137 w 520"/>
                <a:gd name="T15" fmla="*/ 235 h 520"/>
                <a:gd name="T16" fmla="*/ 137 w 520"/>
                <a:gd name="T17" fmla="*/ 284 h 520"/>
                <a:gd name="T18" fmla="*/ 194 w 520"/>
                <a:gd name="T19" fmla="*/ 358 h 520"/>
                <a:gd name="T20" fmla="*/ 235 w 520"/>
                <a:gd name="T21" fmla="*/ 382 h 520"/>
                <a:gd name="T22" fmla="*/ 284 w 520"/>
                <a:gd name="T23" fmla="*/ 382 h 520"/>
                <a:gd name="T24" fmla="*/ 292 w 520"/>
                <a:gd name="T25" fmla="*/ 379 h 520"/>
                <a:gd name="T26" fmla="*/ 325 w 520"/>
                <a:gd name="T27" fmla="*/ 358 h 520"/>
                <a:gd name="T28" fmla="*/ 358 w 520"/>
                <a:gd name="T29" fmla="*/ 326 h 520"/>
                <a:gd name="T30" fmla="*/ 383 w 520"/>
                <a:gd name="T31" fmla="*/ 284 h 520"/>
                <a:gd name="T32" fmla="*/ 514 w 520"/>
                <a:gd name="T33" fmla="*/ 235 h 520"/>
                <a:gd name="T34" fmla="*/ 514 w 520"/>
                <a:gd name="T35" fmla="*/ 284 h 520"/>
                <a:gd name="T36" fmla="*/ 489 w 520"/>
                <a:gd name="T37" fmla="*/ 326 h 520"/>
                <a:gd name="T38" fmla="*/ 424 w 520"/>
                <a:gd name="T39" fmla="*/ 391 h 520"/>
                <a:gd name="T40" fmla="*/ 358 w 520"/>
                <a:gd name="T41" fmla="*/ 457 h 520"/>
                <a:gd name="T42" fmla="*/ 325 w 520"/>
                <a:gd name="T43" fmla="*/ 489 h 520"/>
                <a:gd name="T44" fmla="*/ 292 w 520"/>
                <a:gd name="T45" fmla="*/ 510 h 520"/>
                <a:gd name="T46" fmla="*/ 284 w 520"/>
                <a:gd name="T47" fmla="*/ 514 h 520"/>
                <a:gd name="T48" fmla="*/ 235 w 520"/>
                <a:gd name="T49" fmla="*/ 514 h 520"/>
                <a:gd name="T50" fmla="*/ 161 w 520"/>
                <a:gd name="T51" fmla="*/ 457 h 520"/>
                <a:gd name="T52" fmla="*/ 30 w 520"/>
                <a:gd name="T53" fmla="*/ 326 h 520"/>
                <a:gd name="T54" fmla="*/ 6 w 520"/>
                <a:gd name="T55" fmla="*/ 284 h 520"/>
                <a:gd name="T56" fmla="*/ 6 w 520"/>
                <a:gd name="T57" fmla="*/ 235 h 520"/>
                <a:gd name="T58" fmla="*/ 30 w 520"/>
                <a:gd name="T59" fmla="*/ 194 h 520"/>
                <a:gd name="T60" fmla="*/ 96 w 520"/>
                <a:gd name="T61" fmla="*/ 129 h 520"/>
                <a:gd name="T62" fmla="*/ 194 w 520"/>
                <a:gd name="T63" fmla="*/ 30 h 520"/>
                <a:gd name="T64" fmla="*/ 235 w 520"/>
                <a:gd name="T65" fmla="*/ 6 h 520"/>
                <a:gd name="T66" fmla="*/ 284 w 520"/>
                <a:gd name="T67" fmla="*/ 6 h 520"/>
                <a:gd name="T68" fmla="*/ 292 w 520"/>
                <a:gd name="T69" fmla="*/ 9 h 520"/>
                <a:gd name="T70" fmla="*/ 325 w 520"/>
                <a:gd name="T71" fmla="*/ 30 h 520"/>
                <a:gd name="T72" fmla="*/ 489 w 520"/>
                <a:gd name="T73" fmla="*/ 1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0" h="520">
                  <a:moveTo>
                    <a:pt x="383" y="235"/>
                  </a:moveTo>
                  <a:lnTo>
                    <a:pt x="383" y="235"/>
                  </a:lnTo>
                  <a:cubicBezTo>
                    <a:pt x="377" y="218"/>
                    <a:pt x="369" y="205"/>
                    <a:pt x="358" y="194"/>
                  </a:cubicBezTo>
                  <a:lnTo>
                    <a:pt x="325" y="161"/>
                  </a:lnTo>
                  <a:lnTo>
                    <a:pt x="325" y="161"/>
                  </a:lnTo>
                  <a:cubicBezTo>
                    <a:pt x="316" y="152"/>
                    <a:pt x="305" y="145"/>
                    <a:pt x="292" y="140"/>
                  </a:cubicBezTo>
                  <a:lnTo>
                    <a:pt x="292" y="140"/>
                  </a:lnTo>
                  <a:cubicBezTo>
                    <a:pt x="290" y="139"/>
                    <a:pt x="287" y="137"/>
                    <a:pt x="284" y="136"/>
                  </a:cubicBezTo>
                  <a:lnTo>
                    <a:pt x="284" y="136"/>
                  </a:lnTo>
                  <a:cubicBezTo>
                    <a:pt x="267" y="131"/>
                    <a:pt x="252" y="131"/>
                    <a:pt x="235" y="136"/>
                  </a:cubicBezTo>
                  <a:lnTo>
                    <a:pt x="235" y="136"/>
                  </a:lnTo>
                  <a:cubicBezTo>
                    <a:pt x="219" y="142"/>
                    <a:pt x="205" y="151"/>
                    <a:pt x="194" y="161"/>
                  </a:cubicBezTo>
                  <a:lnTo>
                    <a:pt x="161" y="194"/>
                  </a:lnTo>
                  <a:lnTo>
                    <a:pt x="161" y="194"/>
                  </a:lnTo>
                  <a:cubicBezTo>
                    <a:pt x="150" y="205"/>
                    <a:pt x="142" y="218"/>
                    <a:pt x="137" y="235"/>
                  </a:cubicBezTo>
                  <a:lnTo>
                    <a:pt x="137" y="235"/>
                  </a:lnTo>
                  <a:cubicBezTo>
                    <a:pt x="131" y="252"/>
                    <a:pt x="131" y="268"/>
                    <a:pt x="137" y="284"/>
                  </a:cubicBezTo>
                  <a:lnTo>
                    <a:pt x="137" y="284"/>
                  </a:lnTo>
                  <a:cubicBezTo>
                    <a:pt x="142" y="301"/>
                    <a:pt x="150" y="314"/>
                    <a:pt x="161" y="326"/>
                  </a:cubicBezTo>
                  <a:lnTo>
                    <a:pt x="194" y="358"/>
                  </a:lnTo>
                  <a:lnTo>
                    <a:pt x="194" y="358"/>
                  </a:lnTo>
                  <a:cubicBezTo>
                    <a:pt x="205" y="369"/>
                    <a:pt x="219" y="377"/>
                    <a:pt x="235" y="382"/>
                  </a:cubicBezTo>
                  <a:lnTo>
                    <a:pt x="235" y="382"/>
                  </a:lnTo>
                  <a:cubicBezTo>
                    <a:pt x="252" y="388"/>
                    <a:pt x="267" y="388"/>
                    <a:pt x="284" y="382"/>
                  </a:cubicBezTo>
                  <a:lnTo>
                    <a:pt x="284" y="382"/>
                  </a:lnTo>
                  <a:cubicBezTo>
                    <a:pt x="287" y="381"/>
                    <a:pt x="290" y="381"/>
                    <a:pt x="292" y="379"/>
                  </a:cubicBezTo>
                  <a:lnTo>
                    <a:pt x="292" y="379"/>
                  </a:lnTo>
                  <a:cubicBezTo>
                    <a:pt x="305" y="374"/>
                    <a:pt x="316" y="367"/>
                    <a:pt x="325" y="358"/>
                  </a:cubicBezTo>
                  <a:lnTo>
                    <a:pt x="358" y="326"/>
                  </a:lnTo>
                  <a:lnTo>
                    <a:pt x="358" y="326"/>
                  </a:lnTo>
                  <a:cubicBezTo>
                    <a:pt x="369" y="314"/>
                    <a:pt x="377" y="301"/>
                    <a:pt x="383" y="284"/>
                  </a:cubicBezTo>
                  <a:lnTo>
                    <a:pt x="383" y="284"/>
                  </a:lnTo>
                  <a:cubicBezTo>
                    <a:pt x="388" y="268"/>
                    <a:pt x="388" y="252"/>
                    <a:pt x="383" y="235"/>
                  </a:cubicBezTo>
                  <a:close/>
                  <a:moveTo>
                    <a:pt x="514" y="235"/>
                  </a:moveTo>
                  <a:lnTo>
                    <a:pt x="514" y="235"/>
                  </a:lnTo>
                  <a:cubicBezTo>
                    <a:pt x="519" y="252"/>
                    <a:pt x="519" y="268"/>
                    <a:pt x="514" y="284"/>
                  </a:cubicBezTo>
                  <a:lnTo>
                    <a:pt x="514" y="284"/>
                  </a:lnTo>
                  <a:cubicBezTo>
                    <a:pt x="508" y="301"/>
                    <a:pt x="500" y="314"/>
                    <a:pt x="489" y="326"/>
                  </a:cubicBezTo>
                  <a:lnTo>
                    <a:pt x="456" y="358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7"/>
                  </a:lnTo>
                  <a:lnTo>
                    <a:pt x="325" y="489"/>
                  </a:lnTo>
                  <a:lnTo>
                    <a:pt x="325" y="489"/>
                  </a:lnTo>
                  <a:cubicBezTo>
                    <a:pt x="316" y="498"/>
                    <a:pt x="305" y="505"/>
                    <a:pt x="292" y="510"/>
                  </a:cubicBezTo>
                  <a:lnTo>
                    <a:pt x="292" y="510"/>
                  </a:lnTo>
                  <a:cubicBezTo>
                    <a:pt x="290" y="512"/>
                    <a:pt x="287" y="513"/>
                    <a:pt x="284" y="514"/>
                  </a:cubicBezTo>
                  <a:lnTo>
                    <a:pt x="284" y="514"/>
                  </a:lnTo>
                  <a:cubicBezTo>
                    <a:pt x="267" y="519"/>
                    <a:pt x="252" y="519"/>
                    <a:pt x="235" y="514"/>
                  </a:cubicBezTo>
                  <a:lnTo>
                    <a:pt x="235" y="514"/>
                  </a:lnTo>
                  <a:cubicBezTo>
                    <a:pt x="219" y="508"/>
                    <a:pt x="205" y="500"/>
                    <a:pt x="194" y="489"/>
                  </a:cubicBezTo>
                  <a:lnTo>
                    <a:pt x="161" y="457"/>
                  </a:lnTo>
                  <a:lnTo>
                    <a:pt x="128" y="424"/>
                  </a:lnTo>
                  <a:lnTo>
                    <a:pt x="30" y="326"/>
                  </a:lnTo>
                  <a:lnTo>
                    <a:pt x="30" y="326"/>
                  </a:lnTo>
                  <a:cubicBezTo>
                    <a:pt x="19" y="314"/>
                    <a:pt x="11" y="301"/>
                    <a:pt x="6" y="284"/>
                  </a:cubicBezTo>
                  <a:lnTo>
                    <a:pt x="6" y="284"/>
                  </a:lnTo>
                  <a:cubicBezTo>
                    <a:pt x="0" y="268"/>
                    <a:pt x="0" y="252"/>
                    <a:pt x="6" y="235"/>
                  </a:cubicBezTo>
                  <a:lnTo>
                    <a:pt x="6" y="235"/>
                  </a:lnTo>
                  <a:cubicBezTo>
                    <a:pt x="11" y="218"/>
                    <a:pt x="19" y="205"/>
                    <a:pt x="30" y="194"/>
                  </a:cubicBezTo>
                  <a:lnTo>
                    <a:pt x="63" y="161"/>
                  </a:lnTo>
                  <a:lnTo>
                    <a:pt x="96" y="129"/>
                  </a:lnTo>
                  <a:lnTo>
                    <a:pt x="128" y="96"/>
                  </a:lnTo>
                  <a:lnTo>
                    <a:pt x="194" y="30"/>
                  </a:lnTo>
                  <a:lnTo>
                    <a:pt x="194" y="30"/>
                  </a:lnTo>
                  <a:cubicBezTo>
                    <a:pt x="205" y="20"/>
                    <a:pt x="219" y="11"/>
                    <a:pt x="235" y="6"/>
                  </a:cubicBezTo>
                  <a:lnTo>
                    <a:pt x="235" y="6"/>
                  </a:lnTo>
                  <a:cubicBezTo>
                    <a:pt x="252" y="0"/>
                    <a:pt x="267" y="0"/>
                    <a:pt x="284" y="6"/>
                  </a:cubicBezTo>
                  <a:lnTo>
                    <a:pt x="284" y="6"/>
                  </a:lnTo>
                  <a:cubicBezTo>
                    <a:pt x="287" y="7"/>
                    <a:pt x="290" y="8"/>
                    <a:pt x="292" y="9"/>
                  </a:cubicBezTo>
                  <a:lnTo>
                    <a:pt x="292" y="9"/>
                  </a:lnTo>
                  <a:cubicBezTo>
                    <a:pt x="305" y="14"/>
                    <a:pt x="316" y="21"/>
                    <a:pt x="325" y="30"/>
                  </a:cubicBezTo>
                  <a:lnTo>
                    <a:pt x="489" y="194"/>
                  </a:lnTo>
                  <a:lnTo>
                    <a:pt x="489" y="194"/>
                  </a:lnTo>
                  <a:cubicBezTo>
                    <a:pt x="500" y="205"/>
                    <a:pt x="508" y="218"/>
                    <a:pt x="514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7" name="Freeform 56">
              <a:extLst>
                <a:ext uri="{FF2B5EF4-FFF2-40B4-BE49-F238E27FC236}">
                  <a16:creationId xmlns="" xmlns:a16="http://schemas.microsoft.com/office/drawing/2014/main" id="{E48E9522-0B82-1C49-8FD7-CCBF17DA8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075" y="2403475"/>
              <a:ext cx="46038" cy="46038"/>
            </a:xfrm>
            <a:custGeom>
              <a:avLst/>
              <a:gdLst>
                <a:gd name="T0" fmla="*/ 96 w 128"/>
                <a:gd name="T1" fmla="*/ 9 h 127"/>
                <a:gd name="T2" fmla="*/ 96 w 128"/>
                <a:gd name="T3" fmla="*/ 9 h 127"/>
                <a:gd name="T4" fmla="*/ 88 w 128"/>
                <a:gd name="T5" fmla="*/ 5 h 127"/>
                <a:gd name="T6" fmla="*/ 88 w 128"/>
                <a:gd name="T7" fmla="*/ 5 h 127"/>
                <a:gd name="T8" fmla="*/ 39 w 128"/>
                <a:gd name="T9" fmla="*/ 5 h 127"/>
                <a:gd name="T10" fmla="*/ 39 w 128"/>
                <a:gd name="T11" fmla="*/ 5 h 127"/>
                <a:gd name="T12" fmla="*/ 6 w 128"/>
                <a:gd name="T13" fmla="*/ 38 h 127"/>
                <a:gd name="T14" fmla="*/ 6 w 128"/>
                <a:gd name="T15" fmla="*/ 38 h 127"/>
                <a:gd name="T16" fmla="*/ 6 w 128"/>
                <a:gd name="T17" fmla="*/ 87 h 127"/>
                <a:gd name="T18" fmla="*/ 6 w 128"/>
                <a:gd name="T19" fmla="*/ 87 h 127"/>
                <a:gd name="T20" fmla="*/ 39 w 128"/>
                <a:gd name="T21" fmla="*/ 120 h 127"/>
                <a:gd name="T22" fmla="*/ 39 w 128"/>
                <a:gd name="T23" fmla="*/ 120 h 127"/>
                <a:gd name="T24" fmla="*/ 88 w 128"/>
                <a:gd name="T25" fmla="*/ 120 h 127"/>
                <a:gd name="T26" fmla="*/ 88 w 128"/>
                <a:gd name="T27" fmla="*/ 120 h 127"/>
                <a:gd name="T28" fmla="*/ 96 w 128"/>
                <a:gd name="T29" fmla="*/ 116 h 127"/>
                <a:gd name="T30" fmla="*/ 96 w 128"/>
                <a:gd name="T31" fmla="*/ 116 h 127"/>
                <a:gd name="T32" fmla="*/ 121 w 128"/>
                <a:gd name="T33" fmla="*/ 87 h 127"/>
                <a:gd name="T34" fmla="*/ 121 w 128"/>
                <a:gd name="T35" fmla="*/ 87 h 127"/>
                <a:gd name="T36" fmla="*/ 121 w 128"/>
                <a:gd name="T37" fmla="*/ 38 h 127"/>
                <a:gd name="T38" fmla="*/ 121 w 128"/>
                <a:gd name="T39" fmla="*/ 38 h 127"/>
                <a:gd name="T40" fmla="*/ 96 w 128"/>
                <a:gd name="T41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7">
                  <a:moveTo>
                    <a:pt x="96" y="9"/>
                  </a:moveTo>
                  <a:lnTo>
                    <a:pt x="96" y="9"/>
                  </a:lnTo>
                  <a:cubicBezTo>
                    <a:pt x="94" y="8"/>
                    <a:pt x="91" y="6"/>
                    <a:pt x="88" y="5"/>
                  </a:cubicBezTo>
                  <a:lnTo>
                    <a:pt x="88" y="5"/>
                  </a:lnTo>
                  <a:cubicBezTo>
                    <a:pt x="71" y="0"/>
                    <a:pt x="56" y="0"/>
                    <a:pt x="39" y="5"/>
                  </a:cubicBezTo>
                  <a:lnTo>
                    <a:pt x="39" y="5"/>
                  </a:lnTo>
                  <a:cubicBezTo>
                    <a:pt x="23" y="10"/>
                    <a:pt x="12" y="21"/>
                    <a:pt x="6" y="38"/>
                  </a:cubicBezTo>
                  <a:lnTo>
                    <a:pt x="6" y="38"/>
                  </a:lnTo>
                  <a:cubicBezTo>
                    <a:pt x="0" y="55"/>
                    <a:pt x="0" y="71"/>
                    <a:pt x="6" y="87"/>
                  </a:cubicBezTo>
                  <a:lnTo>
                    <a:pt x="6" y="87"/>
                  </a:lnTo>
                  <a:cubicBezTo>
                    <a:pt x="12" y="104"/>
                    <a:pt x="23" y="114"/>
                    <a:pt x="39" y="120"/>
                  </a:cubicBezTo>
                  <a:lnTo>
                    <a:pt x="39" y="120"/>
                  </a:lnTo>
                  <a:cubicBezTo>
                    <a:pt x="56" y="126"/>
                    <a:pt x="71" y="126"/>
                    <a:pt x="88" y="120"/>
                  </a:cubicBezTo>
                  <a:lnTo>
                    <a:pt x="88" y="120"/>
                  </a:lnTo>
                  <a:cubicBezTo>
                    <a:pt x="91" y="119"/>
                    <a:pt x="94" y="118"/>
                    <a:pt x="96" y="116"/>
                  </a:cubicBezTo>
                  <a:lnTo>
                    <a:pt x="96" y="116"/>
                  </a:lnTo>
                  <a:cubicBezTo>
                    <a:pt x="108" y="110"/>
                    <a:pt x="117" y="101"/>
                    <a:pt x="121" y="87"/>
                  </a:cubicBezTo>
                  <a:lnTo>
                    <a:pt x="121" y="87"/>
                  </a:lnTo>
                  <a:cubicBezTo>
                    <a:pt x="127" y="71"/>
                    <a:pt x="127" y="55"/>
                    <a:pt x="121" y="38"/>
                  </a:cubicBezTo>
                  <a:lnTo>
                    <a:pt x="121" y="38"/>
                  </a:lnTo>
                  <a:cubicBezTo>
                    <a:pt x="117" y="25"/>
                    <a:pt x="108" y="15"/>
                    <a:pt x="96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8" name="Freeform 59">
              <a:extLst>
                <a:ext uri="{FF2B5EF4-FFF2-40B4-BE49-F238E27FC236}">
                  <a16:creationId xmlns="" xmlns:a16="http://schemas.microsoft.com/office/drawing/2014/main" id="{836DF01E-BE0A-5E49-B3FA-E9F51BEB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00" y="2573338"/>
              <a:ext cx="247650" cy="136525"/>
            </a:xfrm>
            <a:custGeom>
              <a:avLst/>
              <a:gdLst>
                <a:gd name="T0" fmla="*/ 663 w 689"/>
                <a:gd name="T1" fmla="*/ 369 h 379"/>
                <a:gd name="T2" fmla="*/ 663 w 689"/>
                <a:gd name="T3" fmla="*/ 369 h 379"/>
                <a:gd name="T4" fmla="*/ 688 w 689"/>
                <a:gd name="T5" fmla="*/ 344 h 379"/>
                <a:gd name="T6" fmla="*/ 688 w 689"/>
                <a:gd name="T7" fmla="*/ 344 h 379"/>
                <a:gd name="T8" fmla="*/ 672 w 689"/>
                <a:gd name="T9" fmla="*/ 312 h 379"/>
                <a:gd name="T10" fmla="*/ 639 w 689"/>
                <a:gd name="T11" fmla="*/ 279 h 379"/>
                <a:gd name="T12" fmla="*/ 607 w 689"/>
                <a:gd name="T13" fmla="*/ 246 h 379"/>
                <a:gd name="T14" fmla="*/ 574 w 689"/>
                <a:gd name="T15" fmla="*/ 214 h 379"/>
                <a:gd name="T16" fmla="*/ 541 w 689"/>
                <a:gd name="T17" fmla="*/ 180 h 379"/>
                <a:gd name="T18" fmla="*/ 508 w 689"/>
                <a:gd name="T19" fmla="*/ 148 h 379"/>
                <a:gd name="T20" fmla="*/ 475 w 689"/>
                <a:gd name="T21" fmla="*/ 115 h 379"/>
                <a:gd name="T22" fmla="*/ 443 w 689"/>
                <a:gd name="T23" fmla="*/ 82 h 379"/>
                <a:gd name="T24" fmla="*/ 410 w 689"/>
                <a:gd name="T25" fmla="*/ 50 h 379"/>
                <a:gd name="T26" fmla="*/ 377 w 689"/>
                <a:gd name="T27" fmla="*/ 16 h 379"/>
                <a:gd name="T28" fmla="*/ 377 w 689"/>
                <a:gd name="T29" fmla="*/ 16 h 379"/>
                <a:gd name="T30" fmla="*/ 345 w 689"/>
                <a:gd name="T31" fmla="*/ 0 h 379"/>
                <a:gd name="T32" fmla="*/ 345 w 689"/>
                <a:gd name="T33" fmla="*/ 0 h 379"/>
                <a:gd name="T34" fmla="*/ 311 w 689"/>
                <a:gd name="T35" fmla="*/ 16 h 379"/>
                <a:gd name="T36" fmla="*/ 279 w 689"/>
                <a:gd name="T37" fmla="*/ 50 h 379"/>
                <a:gd name="T38" fmla="*/ 246 w 689"/>
                <a:gd name="T39" fmla="*/ 82 h 379"/>
                <a:gd name="T40" fmla="*/ 213 w 689"/>
                <a:gd name="T41" fmla="*/ 115 h 379"/>
                <a:gd name="T42" fmla="*/ 181 w 689"/>
                <a:gd name="T43" fmla="*/ 148 h 379"/>
                <a:gd name="T44" fmla="*/ 147 w 689"/>
                <a:gd name="T45" fmla="*/ 180 h 379"/>
                <a:gd name="T46" fmla="*/ 115 w 689"/>
                <a:gd name="T47" fmla="*/ 214 h 379"/>
                <a:gd name="T48" fmla="*/ 82 w 689"/>
                <a:gd name="T49" fmla="*/ 246 h 379"/>
                <a:gd name="T50" fmla="*/ 49 w 689"/>
                <a:gd name="T51" fmla="*/ 279 h 379"/>
                <a:gd name="T52" fmla="*/ 16 w 689"/>
                <a:gd name="T53" fmla="*/ 312 h 379"/>
                <a:gd name="T54" fmla="*/ 16 w 689"/>
                <a:gd name="T55" fmla="*/ 312 h 379"/>
                <a:gd name="T56" fmla="*/ 0 w 689"/>
                <a:gd name="T57" fmla="*/ 344 h 379"/>
                <a:gd name="T58" fmla="*/ 0 w 689"/>
                <a:gd name="T59" fmla="*/ 344 h 379"/>
                <a:gd name="T60" fmla="*/ 24 w 689"/>
                <a:gd name="T61" fmla="*/ 369 h 379"/>
                <a:gd name="T62" fmla="*/ 24 w 689"/>
                <a:gd name="T63" fmla="*/ 369 h 379"/>
                <a:gd name="T64" fmla="*/ 82 w 689"/>
                <a:gd name="T65" fmla="*/ 378 h 379"/>
                <a:gd name="T66" fmla="*/ 607 w 689"/>
                <a:gd name="T67" fmla="*/ 378 h 379"/>
                <a:gd name="T68" fmla="*/ 607 w 689"/>
                <a:gd name="T69" fmla="*/ 378 h 379"/>
                <a:gd name="T70" fmla="*/ 663 w 689"/>
                <a:gd name="T71" fmla="*/ 36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63" y="369"/>
                  </a:moveTo>
                  <a:lnTo>
                    <a:pt x="663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  <a:lnTo>
                    <a:pt x="607" y="246"/>
                  </a:lnTo>
                  <a:lnTo>
                    <a:pt x="574" y="214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3" y="82"/>
                  </a:lnTo>
                  <a:lnTo>
                    <a:pt x="410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5" y="0"/>
                  </a:cubicBezTo>
                  <a:lnTo>
                    <a:pt x="345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9" y="50"/>
                  </a:lnTo>
                  <a:lnTo>
                    <a:pt x="246" y="82"/>
                  </a:lnTo>
                  <a:lnTo>
                    <a:pt x="213" y="115"/>
                  </a:lnTo>
                  <a:lnTo>
                    <a:pt x="181" y="148"/>
                  </a:lnTo>
                  <a:lnTo>
                    <a:pt x="147" y="180"/>
                  </a:lnTo>
                  <a:lnTo>
                    <a:pt x="115" y="214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6" y="312"/>
                  </a:lnTo>
                  <a:lnTo>
                    <a:pt x="16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7" y="378"/>
                  </a:lnTo>
                  <a:lnTo>
                    <a:pt x="607" y="378"/>
                  </a:lnTo>
                  <a:cubicBezTo>
                    <a:pt x="628" y="378"/>
                    <a:pt x="648" y="375"/>
                    <a:pt x="663" y="3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9" name="Freeform 60">
              <a:extLst>
                <a:ext uri="{FF2B5EF4-FFF2-40B4-BE49-F238E27FC236}">
                  <a16:creationId xmlns="" xmlns:a16="http://schemas.microsoft.com/office/drawing/2014/main" id="{BB2375B9-6ADE-1F49-B7A9-40DA83910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573338"/>
              <a:ext cx="247650" cy="136525"/>
            </a:xfrm>
            <a:custGeom>
              <a:avLst/>
              <a:gdLst>
                <a:gd name="T0" fmla="*/ 639 w 689"/>
                <a:gd name="T1" fmla="*/ 279 h 379"/>
                <a:gd name="T2" fmla="*/ 606 w 689"/>
                <a:gd name="T3" fmla="*/ 246 h 379"/>
                <a:gd name="T4" fmla="*/ 573 w 689"/>
                <a:gd name="T5" fmla="*/ 213 h 379"/>
                <a:gd name="T6" fmla="*/ 541 w 689"/>
                <a:gd name="T7" fmla="*/ 180 h 379"/>
                <a:gd name="T8" fmla="*/ 508 w 689"/>
                <a:gd name="T9" fmla="*/ 148 h 379"/>
                <a:gd name="T10" fmla="*/ 475 w 689"/>
                <a:gd name="T11" fmla="*/ 115 h 379"/>
                <a:gd name="T12" fmla="*/ 442 w 689"/>
                <a:gd name="T13" fmla="*/ 82 h 379"/>
                <a:gd name="T14" fmla="*/ 409 w 689"/>
                <a:gd name="T15" fmla="*/ 50 h 379"/>
                <a:gd name="T16" fmla="*/ 377 w 689"/>
                <a:gd name="T17" fmla="*/ 16 h 379"/>
                <a:gd name="T18" fmla="*/ 377 w 689"/>
                <a:gd name="T19" fmla="*/ 16 h 379"/>
                <a:gd name="T20" fmla="*/ 344 w 689"/>
                <a:gd name="T21" fmla="*/ 0 h 379"/>
                <a:gd name="T22" fmla="*/ 344 w 689"/>
                <a:gd name="T23" fmla="*/ 0 h 379"/>
                <a:gd name="T24" fmla="*/ 311 w 689"/>
                <a:gd name="T25" fmla="*/ 16 h 379"/>
                <a:gd name="T26" fmla="*/ 278 w 689"/>
                <a:gd name="T27" fmla="*/ 50 h 379"/>
                <a:gd name="T28" fmla="*/ 245 w 689"/>
                <a:gd name="T29" fmla="*/ 82 h 379"/>
                <a:gd name="T30" fmla="*/ 213 w 689"/>
                <a:gd name="T31" fmla="*/ 115 h 379"/>
                <a:gd name="T32" fmla="*/ 180 w 689"/>
                <a:gd name="T33" fmla="*/ 148 h 379"/>
                <a:gd name="T34" fmla="*/ 147 w 689"/>
                <a:gd name="T35" fmla="*/ 180 h 379"/>
                <a:gd name="T36" fmla="*/ 114 w 689"/>
                <a:gd name="T37" fmla="*/ 213 h 379"/>
                <a:gd name="T38" fmla="*/ 82 w 689"/>
                <a:gd name="T39" fmla="*/ 246 h 379"/>
                <a:gd name="T40" fmla="*/ 49 w 689"/>
                <a:gd name="T41" fmla="*/ 279 h 379"/>
                <a:gd name="T42" fmla="*/ 16 w 689"/>
                <a:gd name="T43" fmla="*/ 312 h 379"/>
                <a:gd name="T44" fmla="*/ 16 w 689"/>
                <a:gd name="T45" fmla="*/ 312 h 379"/>
                <a:gd name="T46" fmla="*/ 0 w 689"/>
                <a:gd name="T47" fmla="*/ 344 h 379"/>
                <a:gd name="T48" fmla="*/ 0 w 689"/>
                <a:gd name="T49" fmla="*/ 344 h 379"/>
                <a:gd name="T50" fmla="*/ 24 w 689"/>
                <a:gd name="T51" fmla="*/ 369 h 379"/>
                <a:gd name="T52" fmla="*/ 24 w 689"/>
                <a:gd name="T53" fmla="*/ 369 h 379"/>
                <a:gd name="T54" fmla="*/ 82 w 689"/>
                <a:gd name="T55" fmla="*/ 378 h 379"/>
                <a:gd name="T56" fmla="*/ 606 w 689"/>
                <a:gd name="T57" fmla="*/ 378 h 379"/>
                <a:gd name="T58" fmla="*/ 606 w 689"/>
                <a:gd name="T59" fmla="*/ 378 h 379"/>
                <a:gd name="T60" fmla="*/ 663 w 689"/>
                <a:gd name="T61" fmla="*/ 369 h 379"/>
                <a:gd name="T62" fmla="*/ 663 w 689"/>
                <a:gd name="T63" fmla="*/ 369 h 379"/>
                <a:gd name="T64" fmla="*/ 688 w 689"/>
                <a:gd name="T65" fmla="*/ 344 h 379"/>
                <a:gd name="T66" fmla="*/ 688 w 689"/>
                <a:gd name="T67" fmla="*/ 344 h 379"/>
                <a:gd name="T68" fmla="*/ 672 w 689"/>
                <a:gd name="T69" fmla="*/ 312 h 379"/>
                <a:gd name="T70" fmla="*/ 639 w 689"/>
                <a:gd name="T71" fmla="*/ 2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9" h="379">
                  <a:moveTo>
                    <a:pt x="639" y="279"/>
                  </a:moveTo>
                  <a:lnTo>
                    <a:pt x="606" y="246"/>
                  </a:lnTo>
                  <a:lnTo>
                    <a:pt x="573" y="213"/>
                  </a:lnTo>
                  <a:lnTo>
                    <a:pt x="541" y="180"/>
                  </a:lnTo>
                  <a:lnTo>
                    <a:pt x="508" y="148"/>
                  </a:lnTo>
                  <a:lnTo>
                    <a:pt x="475" y="115"/>
                  </a:lnTo>
                  <a:lnTo>
                    <a:pt x="442" y="82"/>
                  </a:lnTo>
                  <a:lnTo>
                    <a:pt x="409" y="50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6"/>
                    <a:pt x="355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2" y="6"/>
                    <a:pt x="311" y="16"/>
                  </a:cubicBezTo>
                  <a:lnTo>
                    <a:pt x="278" y="50"/>
                  </a:lnTo>
                  <a:lnTo>
                    <a:pt x="245" y="82"/>
                  </a:lnTo>
                  <a:lnTo>
                    <a:pt x="213" y="115"/>
                  </a:lnTo>
                  <a:lnTo>
                    <a:pt x="180" y="148"/>
                  </a:lnTo>
                  <a:lnTo>
                    <a:pt x="147" y="180"/>
                  </a:lnTo>
                  <a:lnTo>
                    <a:pt x="114" y="213"/>
                  </a:lnTo>
                  <a:lnTo>
                    <a:pt x="82" y="246"/>
                  </a:lnTo>
                  <a:lnTo>
                    <a:pt x="49" y="279"/>
                  </a:lnTo>
                  <a:lnTo>
                    <a:pt x="16" y="312"/>
                  </a:lnTo>
                  <a:lnTo>
                    <a:pt x="16" y="312"/>
                  </a:lnTo>
                  <a:cubicBezTo>
                    <a:pt x="5" y="323"/>
                    <a:pt x="0" y="334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4"/>
                    <a:pt x="24" y="369"/>
                  </a:cubicBezTo>
                  <a:lnTo>
                    <a:pt x="24" y="369"/>
                  </a:lnTo>
                  <a:cubicBezTo>
                    <a:pt x="41" y="375"/>
                    <a:pt x="60" y="378"/>
                    <a:pt x="82" y="378"/>
                  </a:cubicBezTo>
                  <a:lnTo>
                    <a:pt x="606" y="378"/>
                  </a:lnTo>
                  <a:lnTo>
                    <a:pt x="606" y="378"/>
                  </a:lnTo>
                  <a:cubicBezTo>
                    <a:pt x="628" y="378"/>
                    <a:pt x="647" y="375"/>
                    <a:pt x="663" y="369"/>
                  </a:cubicBezTo>
                  <a:lnTo>
                    <a:pt x="663" y="369"/>
                  </a:lnTo>
                  <a:cubicBezTo>
                    <a:pt x="680" y="364"/>
                    <a:pt x="688" y="355"/>
                    <a:pt x="688" y="344"/>
                  </a:cubicBezTo>
                  <a:lnTo>
                    <a:pt x="688" y="344"/>
                  </a:lnTo>
                  <a:cubicBezTo>
                    <a:pt x="688" y="334"/>
                    <a:pt x="683" y="323"/>
                    <a:pt x="672" y="312"/>
                  </a:cubicBezTo>
                  <a:lnTo>
                    <a:pt x="639" y="27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0" name="Freeform 61">
              <a:extLst>
                <a:ext uri="{FF2B5EF4-FFF2-40B4-BE49-F238E27FC236}">
                  <a16:creationId xmlns="" xmlns:a16="http://schemas.microsoft.com/office/drawing/2014/main" id="{5180C505-C4C8-6E48-95F0-DDE12ACAF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488" y="2714625"/>
              <a:ext cx="247650" cy="136525"/>
            </a:xfrm>
            <a:custGeom>
              <a:avLst/>
              <a:gdLst>
                <a:gd name="T0" fmla="*/ 664 w 690"/>
                <a:gd name="T1" fmla="*/ 368 h 378"/>
                <a:gd name="T2" fmla="*/ 664 w 690"/>
                <a:gd name="T3" fmla="*/ 368 h 378"/>
                <a:gd name="T4" fmla="*/ 689 w 690"/>
                <a:gd name="T5" fmla="*/ 344 h 378"/>
                <a:gd name="T6" fmla="*/ 689 w 690"/>
                <a:gd name="T7" fmla="*/ 344 h 378"/>
                <a:gd name="T8" fmla="*/ 672 w 690"/>
                <a:gd name="T9" fmla="*/ 311 h 378"/>
                <a:gd name="T10" fmla="*/ 639 w 690"/>
                <a:gd name="T11" fmla="*/ 278 h 378"/>
                <a:gd name="T12" fmla="*/ 607 w 690"/>
                <a:gd name="T13" fmla="*/ 246 h 378"/>
                <a:gd name="T14" fmla="*/ 574 w 690"/>
                <a:gd name="T15" fmla="*/ 213 h 378"/>
                <a:gd name="T16" fmla="*/ 541 w 690"/>
                <a:gd name="T17" fmla="*/ 180 h 378"/>
                <a:gd name="T18" fmla="*/ 508 w 690"/>
                <a:gd name="T19" fmla="*/ 147 h 378"/>
                <a:gd name="T20" fmla="*/ 475 w 690"/>
                <a:gd name="T21" fmla="*/ 114 h 378"/>
                <a:gd name="T22" fmla="*/ 443 w 690"/>
                <a:gd name="T23" fmla="*/ 82 h 378"/>
                <a:gd name="T24" fmla="*/ 410 w 690"/>
                <a:gd name="T25" fmla="*/ 49 h 378"/>
                <a:gd name="T26" fmla="*/ 377 w 690"/>
                <a:gd name="T27" fmla="*/ 16 h 378"/>
                <a:gd name="T28" fmla="*/ 377 w 690"/>
                <a:gd name="T29" fmla="*/ 16 h 378"/>
                <a:gd name="T30" fmla="*/ 344 w 690"/>
                <a:gd name="T31" fmla="*/ 0 h 378"/>
                <a:gd name="T32" fmla="*/ 344 w 690"/>
                <a:gd name="T33" fmla="*/ 0 h 378"/>
                <a:gd name="T34" fmla="*/ 311 w 690"/>
                <a:gd name="T35" fmla="*/ 16 h 378"/>
                <a:gd name="T36" fmla="*/ 279 w 690"/>
                <a:gd name="T37" fmla="*/ 49 h 378"/>
                <a:gd name="T38" fmla="*/ 246 w 690"/>
                <a:gd name="T39" fmla="*/ 82 h 378"/>
                <a:gd name="T40" fmla="*/ 148 w 690"/>
                <a:gd name="T41" fmla="*/ 180 h 378"/>
                <a:gd name="T42" fmla="*/ 115 w 690"/>
                <a:gd name="T43" fmla="*/ 213 h 378"/>
                <a:gd name="T44" fmla="*/ 82 w 690"/>
                <a:gd name="T45" fmla="*/ 246 h 378"/>
                <a:gd name="T46" fmla="*/ 17 w 690"/>
                <a:gd name="T47" fmla="*/ 311 h 378"/>
                <a:gd name="T48" fmla="*/ 17 w 690"/>
                <a:gd name="T49" fmla="*/ 311 h 378"/>
                <a:gd name="T50" fmla="*/ 0 w 690"/>
                <a:gd name="T51" fmla="*/ 344 h 378"/>
                <a:gd name="T52" fmla="*/ 0 w 690"/>
                <a:gd name="T53" fmla="*/ 344 h 378"/>
                <a:gd name="T54" fmla="*/ 25 w 690"/>
                <a:gd name="T55" fmla="*/ 368 h 378"/>
                <a:gd name="T56" fmla="*/ 25 w 690"/>
                <a:gd name="T57" fmla="*/ 368 h 378"/>
                <a:gd name="T58" fmla="*/ 82 w 690"/>
                <a:gd name="T59" fmla="*/ 377 h 378"/>
                <a:gd name="T60" fmla="*/ 607 w 690"/>
                <a:gd name="T61" fmla="*/ 377 h 378"/>
                <a:gd name="T62" fmla="*/ 607 w 690"/>
                <a:gd name="T63" fmla="*/ 377 h 378"/>
                <a:gd name="T64" fmla="*/ 664 w 690"/>
                <a:gd name="T65" fmla="*/ 36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0" h="378">
                  <a:moveTo>
                    <a:pt x="664" y="368"/>
                  </a:move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639" y="278"/>
                  </a:lnTo>
                  <a:lnTo>
                    <a:pt x="607" y="246"/>
                  </a:lnTo>
                  <a:lnTo>
                    <a:pt x="574" y="213"/>
                  </a:lnTo>
                  <a:lnTo>
                    <a:pt x="541" y="180"/>
                  </a:lnTo>
                  <a:lnTo>
                    <a:pt x="508" y="147"/>
                  </a:lnTo>
                  <a:lnTo>
                    <a:pt x="475" y="114"/>
                  </a:lnTo>
                  <a:lnTo>
                    <a:pt x="443" y="82"/>
                  </a:lnTo>
                  <a:lnTo>
                    <a:pt x="410" y="49"/>
                  </a:lnTo>
                  <a:lnTo>
                    <a:pt x="377" y="16"/>
                  </a:lnTo>
                  <a:lnTo>
                    <a:pt x="377" y="16"/>
                  </a:lnTo>
                  <a:cubicBezTo>
                    <a:pt x="366" y="5"/>
                    <a:pt x="356" y="0"/>
                    <a:pt x="344" y="0"/>
                  </a:cubicBezTo>
                  <a:lnTo>
                    <a:pt x="344" y="0"/>
                  </a:lnTo>
                  <a:cubicBezTo>
                    <a:pt x="333" y="0"/>
                    <a:pt x="323" y="5"/>
                    <a:pt x="311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2" y="246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5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8" y="363"/>
                    <a:pt x="25" y="368"/>
                  </a:cubicBezTo>
                  <a:lnTo>
                    <a:pt x="25" y="368"/>
                  </a:lnTo>
                  <a:cubicBezTo>
                    <a:pt x="41" y="374"/>
                    <a:pt x="60" y="377"/>
                    <a:pt x="82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9" y="377"/>
                    <a:pt x="648" y="374"/>
                    <a:pt x="664" y="3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1" name="Freeform 62">
              <a:extLst>
                <a:ext uri="{FF2B5EF4-FFF2-40B4-BE49-F238E27FC236}">
                  <a16:creationId xmlns="" xmlns:a16="http://schemas.microsoft.com/office/drawing/2014/main" id="{DC469B58-14E7-6045-BC71-9361BACD3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3" y="2714625"/>
              <a:ext cx="247650" cy="136525"/>
            </a:xfrm>
            <a:custGeom>
              <a:avLst/>
              <a:gdLst>
                <a:gd name="T0" fmla="*/ 377 w 690"/>
                <a:gd name="T1" fmla="*/ 16 h 378"/>
                <a:gd name="T2" fmla="*/ 377 w 690"/>
                <a:gd name="T3" fmla="*/ 16 h 378"/>
                <a:gd name="T4" fmla="*/ 345 w 690"/>
                <a:gd name="T5" fmla="*/ 0 h 378"/>
                <a:gd name="T6" fmla="*/ 345 w 690"/>
                <a:gd name="T7" fmla="*/ 0 h 378"/>
                <a:gd name="T8" fmla="*/ 312 w 690"/>
                <a:gd name="T9" fmla="*/ 16 h 378"/>
                <a:gd name="T10" fmla="*/ 279 w 690"/>
                <a:gd name="T11" fmla="*/ 49 h 378"/>
                <a:gd name="T12" fmla="*/ 246 w 690"/>
                <a:gd name="T13" fmla="*/ 82 h 378"/>
                <a:gd name="T14" fmla="*/ 214 w 690"/>
                <a:gd name="T15" fmla="*/ 114 h 378"/>
                <a:gd name="T16" fmla="*/ 181 w 690"/>
                <a:gd name="T17" fmla="*/ 147 h 378"/>
                <a:gd name="T18" fmla="*/ 148 w 690"/>
                <a:gd name="T19" fmla="*/ 180 h 378"/>
                <a:gd name="T20" fmla="*/ 115 w 690"/>
                <a:gd name="T21" fmla="*/ 213 h 378"/>
                <a:gd name="T22" fmla="*/ 83 w 690"/>
                <a:gd name="T23" fmla="*/ 246 h 378"/>
                <a:gd name="T24" fmla="*/ 50 w 690"/>
                <a:gd name="T25" fmla="*/ 278 h 378"/>
                <a:gd name="T26" fmla="*/ 17 w 690"/>
                <a:gd name="T27" fmla="*/ 311 h 378"/>
                <a:gd name="T28" fmla="*/ 17 w 690"/>
                <a:gd name="T29" fmla="*/ 311 h 378"/>
                <a:gd name="T30" fmla="*/ 0 w 690"/>
                <a:gd name="T31" fmla="*/ 344 h 378"/>
                <a:gd name="T32" fmla="*/ 0 w 690"/>
                <a:gd name="T33" fmla="*/ 344 h 378"/>
                <a:gd name="T34" fmla="*/ 25 w 690"/>
                <a:gd name="T35" fmla="*/ 368 h 378"/>
                <a:gd name="T36" fmla="*/ 25 w 690"/>
                <a:gd name="T37" fmla="*/ 368 h 378"/>
                <a:gd name="T38" fmla="*/ 83 w 690"/>
                <a:gd name="T39" fmla="*/ 377 h 378"/>
                <a:gd name="T40" fmla="*/ 607 w 690"/>
                <a:gd name="T41" fmla="*/ 377 h 378"/>
                <a:gd name="T42" fmla="*/ 607 w 690"/>
                <a:gd name="T43" fmla="*/ 377 h 378"/>
                <a:gd name="T44" fmla="*/ 664 w 690"/>
                <a:gd name="T45" fmla="*/ 368 h 378"/>
                <a:gd name="T46" fmla="*/ 664 w 690"/>
                <a:gd name="T47" fmla="*/ 368 h 378"/>
                <a:gd name="T48" fmla="*/ 689 w 690"/>
                <a:gd name="T49" fmla="*/ 344 h 378"/>
                <a:gd name="T50" fmla="*/ 689 w 690"/>
                <a:gd name="T51" fmla="*/ 344 h 378"/>
                <a:gd name="T52" fmla="*/ 672 w 690"/>
                <a:gd name="T53" fmla="*/ 311 h 378"/>
                <a:gd name="T54" fmla="*/ 377 w 690"/>
                <a:gd name="T55" fmla="*/ 1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0" h="378">
                  <a:moveTo>
                    <a:pt x="377" y="16"/>
                  </a:moveTo>
                  <a:lnTo>
                    <a:pt x="377" y="16"/>
                  </a:lnTo>
                  <a:cubicBezTo>
                    <a:pt x="366" y="5"/>
                    <a:pt x="356" y="0"/>
                    <a:pt x="345" y="0"/>
                  </a:cubicBezTo>
                  <a:lnTo>
                    <a:pt x="345" y="0"/>
                  </a:lnTo>
                  <a:cubicBezTo>
                    <a:pt x="334" y="0"/>
                    <a:pt x="323" y="5"/>
                    <a:pt x="312" y="16"/>
                  </a:cubicBezTo>
                  <a:lnTo>
                    <a:pt x="279" y="49"/>
                  </a:lnTo>
                  <a:lnTo>
                    <a:pt x="246" y="82"/>
                  </a:lnTo>
                  <a:lnTo>
                    <a:pt x="214" y="114"/>
                  </a:lnTo>
                  <a:lnTo>
                    <a:pt x="181" y="147"/>
                  </a:lnTo>
                  <a:lnTo>
                    <a:pt x="148" y="180"/>
                  </a:lnTo>
                  <a:lnTo>
                    <a:pt x="115" y="213"/>
                  </a:lnTo>
                  <a:lnTo>
                    <a:pt x="83" y="246"/>
                  </a:lnTo>
                  <a:lnTo>
                    <a:pt x="50" y="278"/>
                  </a:lnTo>
                  <a:lnTo>
                    <a:pt x="17" y="311"/>
                  </a:lnTo>
                  <a:lnTo>
                    <a:pt x="17" y="311"/>
                  </a:lnTo>
                  <a:cubicBezTo>
                    <a:pt x="6" y="322"/>
                    <a:pt x="0" y="333"/>
                    <a:pt x="0" y="344"/>
                  </a:cubicBezTo>
                  <a:lnTo>
                    <a:pt x="0" y="344"/>
                  </a:lnTo>
                  <a:cubicBezTo>
                    <a:pt x="0" y="355"/>
                    <a:pt x="9" y="363"/>
                    <a:pt x="25" y="368"/>
                  </a:cubicBezTo>
                  <a:lnTo>
                    <a:pt x="25" y="368"/>
                  </a:lnTo>
                  <a:cubicBezTo>
                    <a:pt x="42" y="374"/>
                    <a:pt x="60" y="377"/>
                    <a:pt x="83" y="377"/>
                  </a:cubicBezTo>
                  <a:lnTo>
                    <a:pt x="607" y="377"/>
                  </a:lnTo>
                  <a:lnTo>
                    <a:pt x="607" y="377"/>
                  </a:lnTo>
                  <a:cubicBezTo>
                    <a:pt x="629" y="377"/>
                    <a:pt x="648" y="374"/>
                    <a:pt x="664" y="368"/>
                  </a:cubicBezTo>
                  <a:lnTo>
                    <a:pt x="664" y="368"/>
                  </a:lnTo>
                  <a:cubicBezTo>
                    <a:pt x="680" y="363"/>
                    <a:pt x="689" y="355"/>
                    <a:pt x="689" y="344"/>
                  </a:cubicBezTo>
                  <a:lnTo>
                    <a:pt x="689" y="344"/>
                  </a:lnTo>
                  <a:cubicBezTo>
                    <a:pt x="689" y="333"/>
                    <a:pt x="683" y="322"/>
                    <a:pt x="672" y="311"/>
                  </a:cubicBezTo>
                  <a:lnTo>
                    <a:pt x="377" y="1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2" name="Freeform 63">
              <a:extLst>
                <a:ext uri="{FF2B5EF4-FFF2-40B4-BE49-F238E27FC236}">
                  <a16:creationId xmlns="" xmlns:a16="http://schemas.microsoft.com/office/drawing/2014/main" id="{906EB7C3-B1D0-164E-8212-8213D7F1C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2851150"/>
              <a:ext cx="271462" cy="141288"/>
            </a:xfrm>
            <a:custGeom>
              <a:avLst/>
              <a:gdLst>
                <a:gd name="T0" fmla="*/ 704 w 754"/>
                <a:gd name="T1" fmla="*/ 292 h 391"/>
                <a:gd name="T2" fmla="*/ 672 w 754"/>
                <a:gd name="T3" fmla="*/ 259 h 391"/>
                <a:gd name="T4" fmla="*/ 639 w 754"/>
                <a:gd name="T5" fmla="*/ 226 h 391"/>
                <a:gd name="T6" fmla="*/ 606 w 754"/>
                <a:gd name="T7" fmla="*/ 193 h 391"/>
                <a:gd name="T8" fmla="*/ 573 w 754"/>
                <a:gd name="T9" fmla="*/ 161 h 391"/>
                <a:gd name="T10" fmla="*/ 541 w 754"/>
                <a:gd name="T11" fmla="*/ 128 h 391"/>
                <a:gd name="T12" fmla="*/ 508 w 754"/>
                <a:gd name="T13" fmla="*/ 95 h 391"/>
                <a:gd name="T14" fmla="*/ 475 w 754"/>
                <a:gd name="T15" fmla="*/ 62 h 391"/>
                <a:gd name="T16" fmla="*/ 442 w 754"/>
                <a:gd name="T17" fmla="*/ 29 h 391"/>
                <a:gd name="T18" fmla="*/ 442 w 754"/>
                <a:gd name="T19" fmla="*/ 29 h 391"/>
                <a:gd name="T20" fmla="*/ 409 w 754"/>
                <a:gd name="T21" fmla="*/ 8 h 391"/>
                <a:gd name="T22" fmla="*/ 409 w 754"/>
                <a:gd name="T23" fmla="*/ 8 h 391"/>
                <a:gd name="T24" fmla="*/ 401 w 754"/>
                <a:gd name="T25" fmla="*/ 5 h 391"/>
                <a:gd name="T26" fmla="*/ 401 w 754"/>
                <a:gd name="T27" fmla="*/ 5 h 391"/>
                <a:gd name="T28" fmla="*/ 352 w 754"/>
                <a:gd name="T29" fmla="*/ 5 h 391"/>
                <a:gd name="T30" fmla="*/ 352 w 754"/>
                <a:gd name="T31" fmla="*/ 5 h 391"/>
                <a:gd name="T32" fmla="*/ 311 w 754"/>
                <a:gd name="T33" fmla="*/ 29 h 391"/>
                <a:gd name="T34" fmla="*/ 278 w 754"/>
                <a:gd name="T35" fmla="*/ 62 h 391"/>
                <a:gd name="T36" fmla="*/ 245 w 754"/>
                <a:gd name="T37" fmla="*/ 95 h 391"/>
                <a:gd name="T38" fmla="*/ 147 w 754"/>
                <a:gd name="T39" fmla="*/ 193 h 391"/>
                <a:gd name="T40" fmla="*/ 114 w 754"/>
                <a:gd name="T41" fmla="*/ 226 h 391"/>
                <a:gd name="T42" fmla="*/ 81 w 754"/>
                <a:gd name="T43" fmla="*/ 259 h 391"/>
                <a:gd name="T44" fmla="*/ 16 w 754"/>
                <a:gd name="T45" fmla="*/ 325 h 391"/>
                <a:gd name="T46" fmla="*/ 16 w 754"/>
                <a:gd name="T47" fmla="*/ 325 h 391"/>
                <a:gd name="T48" fmla="*/ 0 w 754"/>
                <a:gd name="T49" fmla="*/ 357 h 391"/>
                <a:gd name="T50" fmla="*/ 0 w 754"/>
                <a:gd name="T51" fmla="*/ 357 h 391"/>
                <a:gd name="T52" fmla="*/ 24 w 754"/>
                <a:gd name="T53" fmla="*/ 382 h 391"/>
                <a:gd name="T54" fmla="*/ 24 w 754"/>
                <a:gd name="T55" fmla="*/ 382 h 391"/>
                <a:gd name="T56" fmla="*/ 81 w 754"/>
                <a:gd name="T57" fmla="*/ 390 h 391"/>
                <a:gd name="T58" fmla="*/ 409 w 754"/>
                <a:gd name="T59" fmla="*/ 390 h 391"/>
                <a:gd name="T60" fmla="*/ 672 w 754"/>
                <a:gd name="T61" fmla="*/ 390 h 391"/>
                <a:gd name="T62" fmla="*/ 672 w 754"/>
                <a:gd name="T63" fmla="*/ 390 h 391"/>
                <a:gd name="T64" fmla="*/ 729 w 754"/>
                <a:gd name="T65" fmla="*/ 382 h 391"/>
                <a:gd name="T66" fmla="*/ 729 w 754"/>
                <a:gd name="T67" fmla="*/ 382 h 391"/>
                <a:gd name="T68" fmla="*/ 753 w 754"/>
                <a:gd name="T69" fmla="*/ 357 h 391"/>
                <a:gd name="T70" fmla="*/ 753 w 754"/>
                <a:gd name="T71" fmla="*/ 357 h 391"/>
                <a:gd name="T72" fmla="*/ 737 w 754"/>
                <a:gd name="T73" fmla="*/ 325 h 391"/>
                <a:gd name="T74" fmla="*/ 704 w 754"/>
                <a:gd name="T75" fmla="*/ 29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4" h="391">
                  <a:moveTo>
                    <a:pt x="704" y="292"/>
                  </a:moveTo>
                  <a:lnTo>
                    <a:pt x="672" y="259"/>
                  </a:lnTo>
                  <a:lnTo>
                    <a:pt x="639" y="226"/>
                  </a:lnTo>
                  <a:lnTo>
                    <a:pt x="606" y="193"/>
                  </a:lnTo>
                  <a:lnTo>
                    <a:pt x="573" y="161"/>
                  </a:lnTo>
                  <a:lnTo>
                    <a:pt x="541" y="128"/>
                  </a:lnTo>
                  <a:lnTo>
                    <a:pt x="508" y="95"/>
                  </a:lnTo>
                  <a:lnTo>
                    <a:pt x="475" y="62"/>
                  </a:lnTo>
                  <a:lnTo>
                    <a:pt x="442" y="29"/>
                  </a:lnTo>
                  <a:lnTo>
                    <a:pt x="442" y="29"/>
                  </a:lnTo>
                  <a:cubicBezTo>
                    <a:pt x="433" y="21"/>
                    <a:pt x="422" y="13"/>
                    <a:pt x="409" y="8"/>
                  </a:cubicBezTo>
                  <a:lnTo>
                    <a:pt x="409" y="8"/>
                  </a:lnTo>
                  <a:cubicBezTo>
                    <a:pt x="407" y="7"/>
                    <a:pt x="404" y="6"/>
                    <a:pt x="401" y="5"/>
                  </a:cubicBezTo>
                  <a:lnTo>
                    <a:pt x="401" y="5"/>
                  </a:lnTo>
                  <a:cubicBezTo>
                    <a:pt x="384" y="0"/>
                    <a:pt x="369" y="0"/>
                    <a:pt x="352" y="5"/>
                  </a:cubicBezTo>
                  <a:lnTo>
                    <a:pt x="352" y="5"/>
                  </a:lnTo>
                  <a:cubicBezTo>
                    <a:pt x="336" y="10"/>
                    <a:pt x="322" y="18"/>
                    <a:pt x="311" y="29"/>
                  </a:cubicBezTo>
                  <a:lnTo>
                    <a:pt x="278" y="62"/>
                  </a:lnTo>
                  <a:lnTo>
                    <a:pt x="245" y="95"/>
                  </a:lnTo>
                  <a:lnTo>
                    <a:pt x="147" y="193"/>
                  </a:lnTo>
                  <a:lnTo>
                    <a:pt x="114" y="226"/>
                  </a:lnTo>
                  <a:lnTo>
                    <a:pt x="81" y="259"/>
                  </a:lnTo>
                  <a:lnTo>
                    <a:pt x="16" y="325"/>
                  </a:lnTo>
                  <a:lnTo>
                    <a:pt x="16" y="325"/>
                  </a:lnTo>
                  <a:cubicBezTo>
                    <a:pt x="5" y="335"/>
                    <a:pt x="0" y="347"/>
                    <a:pt x="0" y="357"/>
                  </a:cubicBezTo>
                  <a:lnTo>
                    <a:pt x="0" y="357"/>
                  </a:lnTo>
                  <a:cubicBezTo>
                    <a:pt x="0" y="369"/>
                    <a:pt x="8" y="377"/>
                    <a:pt x="24" y="382"/>
                  </a:cubicBezTo>
                  <a:lnTo>
                    <a:pt x="24" y="382"/>
                  </a:lnTo>
                  <a:cubicBezTo>
                    <a:pt x="40" y="387"/>
                    <a:pt x="60" y="390"/>
                    <a:pt x="81" y="390"/>
                  </a:cubicBezTo>
                  <a:lnTo>
                    <a:pt x="409" y="390"/>
                  </a:lnTo>
                  <a:lnTo>
                    <a:pt x="672" y="390"/>
                  </a:lnTo>
                  <a:lnTo>
                    <a:pt x="672" y="390"/>
                  </a:lnTo>
                  <a:cubicBezTo>
                    <a:pt x="693" y="390"/>
                    <a:pt x="712" y="387"/>
                    <a:pt x="729" y="382"/>
                  </a:cubicBezTo>
                  <a:lnTo>
                    <a:pt x="729" y="382"/>
                  </a:lnTo>
                  <a:cubicBezTo>
                    <a:pt x="745" y="377"/>
                    <a:pt x="753" y="369"/>
                    <a:pt x="753" y="357"/>
                  </a:cubicBezTo>
                  <a:lnTo>
                    <a:pt x="753" y="357"/>
                  </a:lnTo>
                  <a:cubicBezTo>
                    <a:pt x="753" y="347"/>
                    <a:pt x="748" y="335"/>
                    <a:pt x="737" y="325"/>
                  </a:cubicBezTo>
                  <a:lnTo>
                    <a:pt x="704" y="29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3" name="Freeform 192">
              <a:extLst>
                <a:ext uri="{FF2B5EF4-FFF2-40B4-BE49-F238E27FC236}">
                  <a16:creationId xmlns="" xmlns:a16="http://schemas.microsoft.com/office/drawing/2014/main" id="{3918BA4C-505F-6940-905A-A02AB8300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885" y="2166938"/>
              <a:ext cx="517525" cy="517525"/>
            </a:xfrm>
            <a:custGeom>
              <a:avLst/>
              <a:gdLst>
                <a:gd name="T0" fmla="*/ 1276 w 1438"/>
                <a:gd name="T1" fmla="*/ 653 h 1438"/>
                <a:gd name="T2" fmla="*/ 751 w 1438"/>
                <a:gd name="T3" fmla="*/ 140 h 1438"/>
                <a:gd name="T4" fmla="*/ 743 w 1438"/>
                <a:gd name="T5" fmla="*/ 137 h 1438"/>
                <a:gd name="T6" fmla="*/ 653 w 1438"/>
                <a:gd name="T7" fmla="*/ 161 h 1438"/>
                <a:gd name="T8" fmla="*/ 522 w 1438"/>
                <a:gd name="T9" fmla="*/ 292 h 1438"/>
                <a:gd name="T10" fmla="*/ 358 w 1438"/>
                <a:gd name="T11" fmla="*/ 456 h 1438"/>
                <a:gd name="T12" fmla="*/ 194 w 1438"/>
                <a:gd name="T13" fmla="*/ 620 h 1438"/>
                <a:gd name="T14" fmla="*/ 137 w 1438"/>
                <a:gd name="T15" fmla="*/ 694 h 1438"/>
                <a:gd name="T16" fmla="*/ 137 w 1438"/>
                <a:gd name="T17" fmla="*/ 743 h 1438"/>
                <a:gd name="T18" fmla="*/ 293 w 1438"/>
                <a:gd name="T19" fmla="*/ 916 h 1438"/>
                <a:gd name="T20" fmla="*/ 456 w 1438"/>
                <a:gd name="T21" fmla="*/ 1079 h 1438"/>
                <a:gd name="T22" fmla="*/ 620 w 1438"/>
                <a:gd name="T23" fmla="*/ 1243 h 1438"/>
                <a:gd name="T24" fmla="*/ 694 w 1438"/>
                <a:gd name="T25" fmla="*/ 1301 h 1438"/>
                <a:gd name="T26" fmla="*/ 743 w 1438"/>
                <a:gd name="T27" fmla="*/ 1301 h 1438"/>
                <a:gd name="T28" fmla="*/ 784 w 1438"/>
                <a:gd name="T29" fmla="*/ 1276 h 1438"/>
                <a:gd name="T30" fmla="*/ 883 w 1438"/>
                <a:gd name="T31" fmla="*/ 1178 h 1438"/>
                <a:gd name="T32" fmla="*/ 981 w 1438"/>
                <a:gd name="T33" fmla="*/ 1079 h 1438"/>
                <a:gd name="T34" fmla="*/ 1079 w 1438"/>
                <a:gd name="T35" fmla="*/ 981 h 1438"/>
                <a:gd name="T36" fmla="*/ 1178 w 1438"/>
                <a:gd name="T37" fmla="*/ 883 h 1438"/>
                <a:gd name="T38" fmla="*/ 1276 w 1438"/>
                <a:gd name="T39" fmla="*/ 785 h 1438"/>
                <a:gd name="T40" fmla="*/ 1300 w 1438"/>
                <a:gd name="T41" fmla="*/ 743 h 1438"/>
                <a:gd name="T42" fmla="*/ 1407 w 1438"/>
                <a:gd name="T43" fmla="*/ 653 h 1438"/>
                <a:gd name="T44" fmla="*/ 1432 w 1438"/>
                <a:gd name="T45" fmla="*/ 743 h 1438"/>
                <a:gd name="T46" fmla="*/ 784 w 1438"/>
                <a:gd name="T47" fmla="*/ 1407 h 1438"/>
                <a:gd name="T48" fmla="*/ 751 w 1438"/>
                <a:gd name="T49" fmla="*/ 1428 h 1438"/>
                <a:gd name="T50" fmla="*/ 694 w 1438"/>
                <a:gd name="T51" fmla="*/ 1432 h 1438"/>
                <a:gd name="T52" fmla="*/ 587 w 1438"/>
                <a:gd name="T53" fmla="*/ 1342 h 1438"/>
                <a:gd name="T54" fmla="*/ 424 w 1438"/>
                <a:gd name="T55" fmla="*/ 1178 h 1438"/>
                <a:gd name="T56" fmla="*/ 260 w 1438"/>
                <a:gd name="T57" fmla="*/ 1014 h 1438"/>
                <a:gd name="T58" fmla="*/ 96 w 1438"/>
                <a:gd name="T59" fmla="*/ 850 h 1438"/>
                <a:gd name="T60" fmla="*/ 30 w 1438"/>
                <a:gd name="T61" fmla="*/ 785 h 1438"/>
                <a:gd name="T62" fmla="*/ 5 w 1438"/>
                <a:gd name="T63" fmla="*/ 694 h 1438"/>
                <a:gd name="T64" fmla="*/ 63 w 1438"/>
                <a:gd name="T65" fmla="*/ 620 h 1438"/>
                <a:gd name="T66" fmla="*/ 162 w 1438"/>
                <a:gd name="T67" fmla="*/ 522 h 1438"/>
                <a:gd name="T68" fmla="*/ 260 w 1438"/>
                <a:gd name="T69" fmla="*/ 424 h 1438"/>
                <a:gd name="T70" fmla="*/ 358 w 1438"/>
                <a:gd name="T71" fmla="*/ 325 h 1438"/>
                <a:gd name="T72" fmla="*/ 456 w 1438"/>
                <a:gd name="T73" fmla="*/ 227 h 1438"/>
                <a:gd name="T74" fmla="*/ 555 w 1438"/>
                <a:gd name="T75" fmla="*/ 128 h 1438"/>
                <a:gd name="T76" fmla="*/ 653 w 1438"/>
                <a:gd name="T77" fmla="*/ 30 h 1438"/>
                <a:gd name="T78" fmla="*/ 694 w 1438"/>
                <a:gd name="T79" fmla="*/ 6 h 1438"/>
                <a:gd name="T80" fmla="*/ 751 w 1438"/>
                <a:gd name="T81" fmla="*/ 8 h 1438"/>
                <a:gd name="T82" fmla="*/ 817 w 1438"/>
                <a:gd name="T83" fmla="*/ 63 h 1438"/>
                <a:gd name="T84" fmla="*/ 915 w 1438"/>
                <a:gd name="T85" fmla="*/ 161 h 1438"/>
                <a:gd name="T86" fmla="*/ 1014 w 1438"/>
                <a:gd name="T87" fmla="*/ 260 h 1438"/>
                <a:gd name="T88" fmla="*/ 1112 w 1438"/>
                <a:gd name="T89" fmla="*/ 358 h 1438"/>
                <a:gd name="T90" fmla="*/ 1211 w 1438"/>
                <a:gd name="T91" fmla="*/ 456 h 1438"/>
                <a:gd name="T92" fmla="*/ 1309 w 1438"/>
                <a:gd name="T93" fmla="*/ 555 h 1438"/>
                <a:gd name="T94" fmla="*/ 1407 w 1438"/>
                <a:gd name="T95" fmla="*/ 653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8" h="1438">
                  <a:moveTo>
                    <a:pt x="1300" y="694"/>
                  </a:moveTo>
                  <a:lnTo>
                    <a:pt x="1300" y="694"/>
                  </a:lnTo>
                  <a:cubicBezTo>
                    <a:pt x="1295" y="677"/>
                    <a:pt x="1287" y="664"/>
                    <a:pt x="1276" y="653"/>
                  </a:cubicBezTo>
                  <a:lnTo>
                    <a:pt x="784" y="161"/>
                  </a:lnTo>
                  <a:lnTo>
                    <a:pt x="784" y="161"/>
                  </a:lnTo>
                  <a:cubicBezTo>
                    <a:pt x="776" y="153"/>
                    <a:pt x="764" y="146"/>
                    <a:pt x="751" y="140"/>
                  </a:cubicBezTo>
                  <a:lnTo>
                    <a:pt x="751" y="140"/>
                  </a:lnTo>
                  <a:cubicBezTo>
                    <a:pt x="749" y="139"/>
                    <a:pt x="746" y="138"/>
                    <a:pt x="743" y="137"/>
                  </a:cubicBezTo>
                  <a:lnTo>
                    <a:pt x="743" y="137"/>
                  </a:lnTo>
                  <a:cubicBezTo>
                    <a:pt x="727" y="131"/>
                    <a:pt x="711" y="131"/>
                    <a:pt x="694" y="137"/>
                  </a:cubicBezTo>
                  <a:lnTo>
                    <a:pt x="694" y="137"/>
                  </a:lnTo>
                  <a:cubicBezTo>
                    <a:pt x="678" y="143"/>
                    <a:pt x="665" y="150"/>
                    <a:pt x="653" y="161"/>
                  </a:cubicBezTo>
                  <a:lnTo>
                    <a:pt x="587" y="227"/>
                  </a:lnTo>
                  <a:lnTo>
                    <a:pt x="555" y="260"/>
                  </a:lnTo>
                  <a:lnTo>
                    <a:pt x="522" y="292"/>
                  </a:lnTo>
                  <a:lnTo>
                    <a:pt x="424" y="391"/>
                  </a:lnTo>
                  <a:lnTo>
                    <a:pt x="391" y="424"/>
                  </a:lnTo>
                  <a:lnTo>
                    <a:pt x="358" y="456"/>
                  </a:lnTo>
                  <a:lnTo>
                    <a:pt x="260" y="555"/>
                  </a:lnTo>
                  <a:lnTo>
                    <a:pt x="227" y="588"/>
                  </a:lnTo>
                  <a:lnTo>
                    <a:pt x="194" y="620"/>
                  </a:lnTo>
                  <a:lnTo>
                    <a:pt x="162" y="653"/>
                  </a:lnTo>
                  <a:lnTo>
                    <a:pt x="162" y="653"/>
                  </a:lnTo>
                  <a:cubicBezTo>
                    <a:pt x="151" y="664"/>
                    <a:pt x="142" y="677"/>
                    <a:pt x="137" y="694"/>
                  </a:cubicBezTo>
                  <a:lnTo>
                    <a:pt x="137" y="694"/>
                  </a:lnTo>
                  <a:cubicBezTo>
                    <a:pt x="132" y="711"/>
                    <a:pt x="132" y="727"/>
                    <a:pt x="137" y="743"/>
                  </a:cubicBezTo>
                  <a:lnTo>
                    <a:pt x="137" y="743"/>
                  </a:lnTo>
                  <a:cubicBezTo>
                    <a:pt x="142" y="760"/>
                    <a:pt x="151" y="773"/>
                    <a:pt x="162" y="785"/>
                  </a:cubicBezTo>
                  <a:lnTo>
                    <a:pt x="260" y="883"/>
                  </a:lnTo>
                  <a:lnTo>
                    <a:pt x="293" y="916"/>
                  </a:lnTo>
                  <a:lnTo>
                    <a:pt x="325" y="948"/>
                  </a:lnTo>
                  <a:lnTo>
                    <a:pt x="424" y="1047"/>
                  </a:lnTo>
                  <a:lnTo>
                    <a:pt x="456" y="1079"/>
                  </a:lnTo>
                  <a:lnTo>
                    <a:pt x="489" y="1112"/>
                  </a:lnTo>
                  <a:lnTo>
                    <a:pt x="587" y="1210"/>
                  </a:lnTo>
                  <a:lnTo>
                    <a:pt x="620" y="1243"/>
                  </a:lnTo>
                  <a:lnTo>
                    <a:pt x="653" y="1276"/>
                  </a:lnTo>
                  <a:lnTo>
                    <a:pt x="653" y="1276"/>
                  </a:lnTo>
                  <a:cubicBezTo>
                    <a:pt x="665" y="1287"/>
                    <a:pt x="678" y="1295"/>
                    <a:pt x="694" y="1301"/>
                  </a:cubicBezTo>
                  <a:lnTo>
                    <a:pt x="694" y="1301"/>
                  </a:lnTo>
                  <a:cubicBezTo>
                    <a:pt x="711" y="1306"/>
                    <a:pt x="727" y="1306"/>
                    <a:pt x="743" y="1301"/>
                  </a:cubicBezTo>
                  <a:lnTo>
                    <a:pt x="743" y="1301"/>
                  </a:lnTo>
                  <a:cubicBezTo>
                    <a:pt x="746" y="1300"/>
                    <a:pt x="749" y="1298"/>
                    <a:pt x="751" y="1297"/>
                  </a:cubicBezTo>
                  <a:lnTo>
                    <a:pt x="751" y="1297"/>
                  </a:lnTo>
                  <a:cubicBezTo>
                    <a:pt x="764" y="1292"/>
                    <a:pt x="776" y="1285"/>
                    <a:pt x="784" y="1276"/>
                  </a:cubicBezTo>
                  <a:lnTo>
                    <a:pt x="817" y="1243"/>
                  </a:lnTo>
                  <a:lnTo>
                    <a:pt x="850" y="1210"/>
                  </a:lnTo>
                  <a:lnTo>
                    <a:pt x="883" y="1178"/>
                  </a:lnTo>
                  <a:lnTo>
                    <a:pt x="915" y="1144"/>
                  </a:lnTo>
                  <a:lnTo>
                    <a:pt x="948" y="1112"/>
                  </a:lnTo>
                  <a:lnTo>
                    <a:pt x="981" y="1079"/>
                  </a:lnTo>
                  <a:lnTo>
                    <a:pt x="1014" y="1047"/>
                  </a:lnTo>
                  <a:lnTo>
                    <a:pt x="1047" y="1014"/>
                  </a:lnTo>
                  <a:lnTo>
                    <a:pt x="1079" y="981"/>
                  </a:lnTo>
                  <a:lnTo>
                    <a:pt x="1112" y="948"/>
                  </a:lnTo>
                  <a:lnTo>
                    <a:pt x="1145" y="916"/>
                  </a:lnTo>
                  <a:lnTo>
                    <a:pt x="1178" y="883"/>
                  </a:lnTo>
                  <a:lnTo>
                    <a:pt x="1211" y="850"/>
                  </a:lnTo>
                  <a:lnTo>
                    <a:pt x="1243" y="817"/>
                  </a:lnTo>
                  <a:lnTo>
                    <a:pt x="1276" y="785"/>
                  </a:lnTo>
                  <a:lnTo>
                    <a:pt x="1276" y="785"/>
                  </a:lnTo>
                  <a:cubicBezTo>
                    <a:pt x="1287" y="773"/>
                    <a:pt x="1295" y="760"/>
                    <a:pt x="1300" y="743"/>
                  </a:cubicBezTo>
                  <a:lnTo>
                    <a:pt x="1300" y="743"/>
                  </a:lnTo>
                  <a:cubicBezTo>
                    <a:pt x="1306" y="727"/>
                    <a:pt x="1306" y="711"/>
                    <a:pt x="1300" y="694"/>
                  </a:cubicBezTo>
                  <a:close/>
                  <a:moveTo>
                    <a:pt x="1407" y="653"/>
                  </a:moveTo>
                  <a:lnTo>
                    <a:pt x="1407" y="653"/>
                  </a:lnTo>
                  <a:cubicBezTo>
                    <a:pt x="1418" y="664"/>
                    <a:pt x="1426" y="677"/>
                    <a:pt x="1432" y="694"/>
                  </a:cubicBezTo>
                  <a:lnTo>
                    <a:pt x="1432" y="694"/>
                  </a:lnTo>
                  <a:cubicBezTo>
                    <a:pt x="1437" y="711"/>
                    <a:pt x="1437" y="727"/>
                    <a:pt x="1432" y="743"/>
                  </a:cubicBezTo>
                  <a:lnTo>
                    <a:pt x="1432" y="743"/>
                  </a:lnTo>
                  <a:cubicBezTo>
                    <a:pt x="1426" y="760"/>
                    <a:pt x="1418" y="773"/>
                    <a:pt x="1407" y="785"/>
                  </a:cubicBezTo>
                  <a:lnTo>
                    <a:pt x="784" y="1407"/>
                  </a:lnTo>
                  <a:lnTo>
                    <a:pt x="784" y="1407"/>
                  </a:lnTo>
                  <a:cubicBezTo>
                    <a:pt x="776" y="1416"/>
                    <a:pt x="764" y="1423"/>
                    <a:pt x="751" y="1428"/>
                  </a:cubicBezTo>
                  <a:lnTo>
                    <a:pt x="751" y="1428"/>
                  </a:lnTo>
                  <a:cubicBezTo>
                    <a:pt x="749" y="1429"/>
                    <a:pt x="746" y="1431"/>
                    <a:pt x="743" y="1432"/>
                  </a:cubicBezTo>
                  <a:lnTo>
                    <a:pt x="743" y="1432"/>
                  </a:lnTo>
                  <a:cubicBezTo>
                    <a:pt x="727" y="1437"/>
                    <a:pt x="711" y="1437"/>
                    <a:pt x="694" y="1432"/>
                  </a:cubicBezTo>
                  <a:lnTo>
                    <a:pt x="694" y="1432"/>
                  </a:lnTo>
                  <a:cubicBezTo>
                    <a:pt x="678" y="1426"/>
                    <a:pt x="665" y="1418"/>
                    <a:pt x="653" y="1407"/>
                  </a:cubicBezTo>
                  <a:lnTo>
                    <a:pt x="587" y="1342"/>
                  </a:lnTo>
                  <a:lnTo>
                    <a:pt x="555" y="1308"/>
                  </a:lnTo>
                  <a:lnTo>
                    <a:pt x="522" y="1276"/>
                  </a:lnTo>
                  <a:lnTo>
                    <a:pt x="424" y="1178"/>
                  </a:lnTo>
                  <a:lnTo>
                    <a:pt x="391" y="1144"/>
                  </a:lnTo>
                  <a:lnTo>
                    <a:pt x="358" y="1112"/>
                  </a:lnTo>
                  <a:lnTo>
                    <a:pt x="260" y="1014"/>
                  </a:lnTo>
                  <a:lnTo>
                    <a:pt x="227" y="981"/>
                  </a:lnTo>
                  <a:lnTo>
                    <a:pt x="194" y="948"/>
                  </a:lnTo>
                  <a:lnTo>
                    <a:pt x="96" y="850"/>
                  </a:lnTo>
                  <a:lnTo>
                    <a:pt x="63" y="817"/>
                  </a:lnTo>
                  <a:lnTo>
                    <a:pt x="30" y="785"/>
                  </a:lnTo>
                  <a:lnTo>
                    <a:pt x="30" y="785"/>
                  </a:lnTo>
                  <a:cubicBezTo>
                    <a:pt x="20" y="773"/>
                    <a:pt x="11" y="760"/>
                    <a:pt x="5" y="743"/>
                  </a:cubicBezTo>
                  <a:lnTo>
                    <a:pt x="5" y="743"/>
                  </a:lnTo>
                  <a:cubicBezTo>
                    <a:pt x="0" y="727"/>
                    <a:pt x="0" y="711"/>
                    <a:pt x="5" y="694"/>
                  </a:cubicBezTo>
                  <a:lnTo>
                    <a:pt x="5" y="694"/>
                  </a:lnTo>
                  <a:cubicBezTo>
                    <a:pt x="11" y="677"/>
                    <a:pt x="20" y="664"/>
                    <a:pt x="30" y="653"/>
                  </a:cubicBezTo>
                  <a:lnTo>
                    <a:pt x="63" y="620"/>
                  </a:lnTo>
                  <a:lnTo>
                    <a:pt x="96" y="588"/>
                  </a:lnTo>
                  <a:lnTo>
                    <a:pt x="129" y="555"/>
                  </a:lnTo>
                  <a:lnTo>
                    <a:pt x="162" y="522"/>
                  </a:lnTo>
                  <a:lnTo>
                    <a:pt x="194" y="489"/>
                  </a:lnTo>
                  <a:lnTo>
                    <a:pt x="227" y="456"/>
                  </a:lnTo>
                  <a:lnTo>
                    <a:pt x="260" y="424"/>
                  </a:lnTo>
                  <a:lnTo>
                    <a:pt x="293" y="391"/>
                  </a:lnTo>
                  <a:lnTo>
                    <a:pt x="325" y="358"/>
                  </a:lnTo>
                  <a:lnTo>
                    <a:pt x="358" y="325"/>
                  </a:lnTo>
                  <a:lnTo>
                    <a:pt x="391" y="292"/>
                  </a:lnTo>
                  <a:lnTo>
                    <a:pt x="424" y="260"/>
                  </a:lnTo>
                  <a:lnTo>
                    <a:pt x="456" y="227"/>
                  </a:lnTo>
                  <a:lnTo>
                    <a:pt x="489" y="194"/>
                  </a:lnTo>
                  <a:lnTo>
                    <a:pt x="522" y="161"/>
                  </a:lnTo>
                  <a:lnTo>
                    <a:pt x="555" y="128"/>
                  </a:lnTo>
                  <a:lnTo>
                    <a:pt x="587" y="96"/>
                  </a:lnTo>
                  <a:lnTo>
                    <a:pt x="620" y="63"/>
                  </a:lnTo>
                  <a:lnTo>
                    <a:pt x="653" y="30"/>
                  </a:lnTo>
                  <a:lnTo>
                    <a:pt x="653" y="30"/>
                  </a:lnTo>
                  <a:cubicBezTo>
                    <a:pt x="665" y="19"/>
                    <a:pt x="678" y="11"/>
                    <a:pt x="694" y="6"/>
                  </a:cubicBezTo>
                  <a:lnTo>
                    <a:pt x="694" y="6"/>
                  </a:lnTo>
                  <a:cubicBezTo>
                    <a:pt x="711" y="0"/>
                    <a:pt x="727" y="0"/>
                    <a:pt x="743" y="6"/>
                  </a:cubicBezTo>
                  <a:lnTo>
                    <a:pt x="743" y="6"/>
                  </a:lnTo>
                  <a:cubicBezTo>
                    <a:pt x="746" y="7"/>
                    <a:pt x="749" y="7"/>
                    <a:pt x="751" y="8"/>
                  </a:cubicBezTo>
                  <a:lnTo>
                    <a:pt x="751" y="8"/>
                  </a:lnTo>
                  <a:cubicBezTo>
                    <a:pt x="764" y="14"/>
                    <a:pt x="776" y="22"/>
                    <a:pt x="784" y="30"/>
                  </a:cubicBezTo>
                  <a:lnTo>
                    <a:pt x="817" y="63"/>
                  </a:lnTo>
                  <a:lnTo>
                    <a:pt x="850" y="96"/>
                  </a:lnTo>
                  <a:lnTo>
                    <a:pt x="883" y="128"/>
                  </a:lnTo>
                  <a:lnTo>
                    <a:pt x="915" y="161"/>
                  </a:lnTo>
                  <a:lnTo>
                    <a:pt x="948" y="194"/>
                  </a:lnTo>
                  <a:lnTo>
                    <a:pt x="981" y="227"/>
                  </a:lnTo>
                  <a:lnTo>
                    <a:pt x="1014" y="260"/>
                  </a:lnTo>
                  <a:lnTo>
                    <a:pt x="1047" y="292"/>
                  </a:lnTo>
                  <a:lnTo>
                    <a:pt x="1079" y="325"/>
                  </a:lnTo>
                  <a:lnTo>
                    <a:pt x="1112" y="358"/>
                  </a:lnTo>
                  <a:lnTo>
                    <a:pt x="1145" y="391"/>
                  </a:lnTo>
                  <a:lnTo>
                    <a:pt x="1178" y="424"/>
                  </a:lnTo>
                  <a:lnTo>
                    <a:pt x="1211" y="456"/>
                  </a:lnTo>
                  <a:lnTo>
                    <a:pt x="1243" y="489"/>
                  </a:lnTo>
                  <a:lnTo>
                    <a:pt x="1276" y="522"/>
                  </a:lnTo>
                  <a:lnTo>
                    <a:pt x="1309" y="555"/>
                  </a:lnTo>
                  <a:lnTo>
                    <a:pt x="1342" y="588"/>
                  </a:lnTo>
                  <a:lnTo>
                    <a:pt x="1375" y="620"/>
                  </a:lnTo>
                  <a:lnTo>
                    <a:pt x="1407" y="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694" name="Group 693">
            <a:extLst>
              <a:ext uri="{FF2B5EF4-FFF2-40B4-BE49-F238E27FC236}">
                <a16:creationId xmlns="" xmlns:a16="http://schemas.microsoft.com/office/drawing/2014/main" id="{52016ADC-39C6-9946-9486-A30FB6566156}"/>
              </a:ext>
            </a:extLst>
          </p:cNvPr>
          <p:cNvGrpSpPr/>
          <p:nvPr/>
        </p:nvGrpSpPr>
        <p:grpSpPr>
          <a:xfrm>
            <a:off x="11459056" y="5628929"/>
            <a:ext cx="526915" cy="1096962"/>
            <a:chOff x="2487613" y="1865313"/>
            <a:chExt cx="526915" cy="1096962"/>
          </a:xfrm>
        </p:grpSpPr>
        <p:sp>
          <p:nvSpPr>
            <p:cNvPr id="695" name="Freeform 41">
              <a:extLst>
                <a:ext uri="{FF2B5EF4-FFF2-40B4-BE49-F238E27FC236}">
                  <a16:creationId xmlns="" xmlns:a16="http://schemas.microsoft.com/office/drawing/2014/main" id="{8EF4CC1F-BC7C-E84F-A0EF-22B608A97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3" y="1865313"/>
              <a:ext cx="265112" cy="1096962"/>
            </a:xfrm>
            <a:custGeom>
              <a:avLst/>
              <a:gdLst>
                <a:gd name="T0" fmla="*/ 655 w 738"/>
                <a:gd name="T1" fmla="*/ 409 h 3049"/>
                <a:gd name="T2" fmla="*/ 622 w 738"/>
                <a:gd name="T3" fmla="*/ 475 h 3049"/>
                <a:gd name="T4" fmla="*/ 590 w 738"/>
                <a:gd name="T5" fmla="*/ 475 h 3049"/>
                <a:gd name="T6" fmla="*/ 557 w 738"/>
                <a:gd name="T7" fmla="*/ 541 h 3049"/>
                <a:gd name="T8" fmla="*/ 541 w 738"/>
                <a:gd name="T9" fmla="*/ 557 h 3049"/>
                <a:gd name="T10" fmla="*/ 541 w 738"/>
                <a:gd name="T11" fmla="*/ 2524 h 3049"/>
                <a:gd name="T12" fmla="*/ 541 w 738"/>
                <a:gd name="T13" fmla="*/ 2491 h 3049"/>
                <a:gd name="T14" fmla="*/ 606 w 738"/>
                <a:gd name="T15" fmla="*/ 2589 h 3049"/>
                <a:gd name="T16" fmla="*/ 590 w 738"/>
                <a:gd name="T17" fmla="*/ 2573 h 3049"/>
                <a:gd name="T18" fmla="*/ 688 w 738"/>
                <a:gd name="T19" fmla="*/ 2638 h 3049"/>
                <a:gd name="T20" fmla="*/ 491 w 738"/>
                <a:gd name="T21" fmla="*/ 2442 h 3049"/>
                <a:gd name="T22" fmla="*/ 459 w 738"/>
                <a:gd name="T23" fmla="*/ 2442 h 3049"/>
                <a:gd name="T24" fmla="*/ 426 w 738"/>
                <a:gd name="T25" fmla="*/ 2376 h 3049"/>
                <a:gd name="T26" fmla="*/ 410 w 738"/>
                <a:gd name="T27" fmla="*/ 2393 h 3049"/>
                <a:gd name="T28" fmla="*/ 475 w 738"/>
                <a:gd name="T29" fmla="*/ 589 h 3049"/>
                <a:gd name="T30" fmla="*/ 475 w 738"/>
                <a:gd name="T31" fmla="*/ 622 h 3049"/>
                <a:gd name="T32" fmla="*/ 410 w 738"/>
                <a:gd name="T33" fmla="*/ 655 h 3049"/>
                <a:gd name="T34" fmla="*/ 426 w 738"/>
                <a:gd name="T35" fmla="*/ 672 h 3049"/>
                <a:gd name="T36" fmla="*/ 737 w 738"/>
                <a:gd name="T37" fmla="*/ 458 h 3049"/>
                <a:gd name="T38" fmla="*/ 574 w 738"/>
                <a:gd name="T39" fmla="*/ 606 h 3049"/>
                <a:gd name="T40" fmla="*/ 549 w 738"/>
                <a:gd name="T41" fmla="*/ 696 h 3049"/>
                <a:gd name="T42" fmla="*/ 737 w 738"/>
                <a:gd name="T43" fmla="*/ 917 h 3049"/>
                <a:gd name="T44" fmla="*/ 131 w 738"/>
                <a:gd name="T45" fmla="*/ 1524 h 3049"/>
                <a:gd name="T46" fmla="*/ 278 w 738"/>
                <a:gd name="T47" fmla="*/ 1688 h 3049"/>
                <a:gd name="T48" fmla="*/ 442 w 738"/>
                <a:gd name="T49" fmla="*/ 1852 h 3049"/>
                <a:gd name="T50" fmla="*/ 606 w 738"/>
                <a:gd name="T51" fmla="*/ 2016 h 3049"/>
                <a:gd name="T52" fmla="*/ 737 w 738"/>
                <a:gd name="T53" fmla="*/ 2131 h 3049"/>
                <a:gd name="T54" fmla="*/ 549 w 738"/>
                <a:gd name="T55" fmla="*/ 2351 h 3049"/>
                <a:gd name="T56" fmla="*/ 672 w 738"/>
                <a:gd name="T57" fmla="*/ 2540 h 3049"/>
                <a:gd name="T58" fmla="*/ 737 w 738"/>
                <a:gd name="T59" fmla="*/ 2687 h 3049"/>
                <a:gd name="T60" fmla="*/ 737 w 738"/>
                <a:gd name="T61" fmla="*/ 3048 h 3049"/>
                <a:gd name="T62" fmla="*/ 606 w 738"/>
                <a:gd name="T63" fmla="*/ 2933 h 3049"/>
                <a:gd name="T64" fmla="*/ 664 w 738"/>
                <a:gd name="T65" fmla="*/ 2860 h 3049"/>
                <a:gd name="T66" fmla="*/ 606 w 738"/>
                <a:gd name="T67" fmla="*/ 2737 h 3049"/>
                <a:gd name="T68" fmla="*/ 442 w 738"/>
                <a:gd name="T69" fmla="*/ 2573 h 3049"/>
                <a:gd name="T70" fmla="*/ 278 w 738"/>
                <a:gd name="T71" fmla="*/ 2409 h 3049"/>
                <a:gd name="T72" fmla="*/ 197 w 738"/>
                <a:gd name="T73" fmla="*/ 2310 h 3049"/>
                <a:gd name="T74" fmla="*/ 606 w 738"/>
                <a:gd name="T75" fmla="*/ 2278 h 3049"/>
                <a:gd name="T76" fmla="*/ 672 w 738"/>
                <a:gd name="T77" fmla="*/ 2212 h 3049"/>
                <a:gd name="T78" fmla="*/ 377 w 738"/>
                <a:gd name="T79" fmla="*/ 1917 h 3049"/>
                <a:gd name="T80" fmla="*/ 82 w 738"/>
                <a:gd name="T81" fmla="*/ 1623 h 3049"/>
                <a:gd name="T82" fmla="*/ 0 w 738"/>
                <a:gd name="T83" fmla="*/ 1524 h 3049"/>
                <a:gd name="T84" fmla="*/ 147 w 738"/>
                <a:gd name="T85" fmla="*/ 1360 h 3049"/>
                <a:gd name="T86" fmla="*/ 311 w 738"/>
                <a:gd name="T87" fmla="*/ 1196 h 3049"/>
                <a:gd name="T88" fmla="*/ 475 w 738"/>
                <a:gd name="T89" fmla="*/ 1032 h 3049"/>
                <a:gd name="T90" fmla="*/ 639 w 738"/>
                <a:gd name="T91" fmla="*/ 868 h 3049"/>
                <a:gd name="T92" fmla="*/ 664 w 738"/>
                <a:gd name="T93" fmla="*/ 778 h 3049"/>
                <a:gd name="T94" fmla="*/ 221 w 738"/>
                <a:gd name="T95" fmla="*/ 762 h 3049"/>
                <a:gd name="T96" fmla="*/ 278 w 738"/>
                <a:gd name="T97" fmla="*/ 639 h 3049"/>
                <a:gd name="T98" fmla="*/ 508 w 738"/>
                <a:gd name="T99" fmla="*/ 409 h 3049"/>
                <a:gd name="T100" fmla="*/ 688 w 738"/>
                <a:gd name="T101" fmla="*/ 213 h 3049"/>
                <a:gd name="T102" fmla="*/ 590 w 738"/>
                <a:gd name="T103" fmla="*/ 147 h 3049"/>
                <a:gd name="T104" fmla="*/ 705 w 738"/>
                <a:gd name="T105" fmla="*/ 15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8" h="3049">
                  <a:moveTo>
                    <a:pt x="688" y="409"/>
                  </a:moveTo>
                  <a:lnTo>
                    <a:pt x="688" y="409"/>
                  </a:lnTo>
                  <a:cubicBezTo>
                    <a:pt x="688" y="398"/>
                    <a:pt x="683" y="393"/>
                    <a:pt x="672" y="393"/>
                  </a:cubicBezTo>
                  <a:lnTo>
                    <a:pt x="672" y="393"/>
                  </a:lnTo>
                  <a:cubicBezTo>
                    <a:pt x="661" y="393"/>
                    <a:pt x="655" y="398"/>
                    <a:pt x="655" y="409"/>
                  </a:cubicBezTo>
                  <a:lnTo>
                    <a:pt x="655" y="409"/>
                  </a:lnTo>
                  <a:cubicBezTo>
                    <a:pt x="655" y="420"/>
                    <a:pt x="661" y="426"/>
                    <a:pt x="672" y="426"/>
                  </a:cubicBezTo>
                  <a:lnTo>
                    <a:pt x="672" y="426"/>
                  </a:lnTo>
                  <a:cubicBezTo>
                    <a:pt x="683" y="426"/>
                    <a:pt x="688" y="420"/>
                    <a:pt x="688" y="409"/>
                  </a:cubicBezTo>
                  <a:close/>
                  <a:moveTo>
                    <a:pt x="622" y="475"/>
                  </a:moveTo>
                  <a:lnTo>
                    <a:pt x="622" y="475"/>
                  </a:lnTo>
                  <a:cubicBezTo>
                    <a:pt x="622" y="464"/>
                    <a:pt x="617" y="458"/>
                    <a:pt x="606" y="458"/>
                  </a:cubicBezTo>
                  <a:lnTo>
                    <a:pt x="606" y="458"/>
                  </a:lnTo>
                  <a:cubicBezTo>
                    <a:pt x="595" y="458"/>
                    <a:pt x="590" y="464"/>
                    <a:pt x="590" y="475"/>
                  </a:cubicBezTo>
                  <a:lnTo>
                    <a:pt x="590" y="475"/>
                  </a:lnTo>
                  <a:cubicBezTo>
                    <a:pt x="590" y="486"/>
                    <a:pt x="595" y="491"/>
                    <a:pt x="606" y="491"/>
                  </a:cubicBezTo>
                  <a:lnTo>
                    <a:pt x="606" y="491"/>
                  </a:lnTo>
                  <a:cubicBezTo>
                    <a:pt x="617" y="491"/>
                    <a:pt x="622" y="486"/>
                    <a:pt x="622" y="475"/>
                  </a:cubicBezTo>
                  <a:close/>
                  <a:moveTo>
                    <a:pt x="557" y="541"/>
                  </a:moveTo>
                  <a:lnTo>
                    <a:pt x="557" y="541"/>
                  </a:lnTo>
                  <a:cubicBezTo>
                    <a:pt x="557" y="529"/>
                    <a:pt x="552" y="524"/>
                    <a:pt x="541" y="524"/>
                  </a:cubicBezTo>
                  <a:lnTo>
                    <a:pt x="541" y="524"/>
                  </a:lnTo>
                  <a:cubicBezTo>
                    <a:pt x="530" y="524"/>
                    <a:pt x="524" y="529"/>
                    <a:pt x="524" y="541"/>
                  </a:cubicBezTo>
                  <a:lnTo>
                    <a:pt x="524" y="541"/>
                  </a:lnTo>
                  <a:cubicBezTo>
                    <a:pt x="524" y="551"/>
                    <a:pt x="530" y="557"/>
                    <a:pt x="541" y="557"/>
                  </a:cubicBezTo>
                  <a:lnTo>
                    <a:pt x="541" y="557"/>
                  </a:lnTo>
                  <a:cubicBezTo>
                    <a:pt x="552" y="557"/>
                    <a:pt x="557" y="551"/>
                    <a:pt x="557" y="541"/>
                  </a:cubicBezTo>
                  <a:close/>
                  <a:moveTo>
                    <a:pt x="524" y="2507"/>
                  </a:moveTo>
                  <a:lnTo>
                    <a:pt x="524" y="2507"/>
                  </a:lnTo>
                  <a:cubicBezTo>
                    <a:pt x="524" y="2518"/>
                    <a:pt x="530" y="2524"/>
                    <a:pt x="541" y="2524"/>
                  </a:cubicBezTo>
                  <a:lnTo>
                    <a:pt x="541" y="2524"/>
                  </a:lnTo>
                  <a:cubicBezTo>
                    <a:pt x="552" y="2524"/>
                    <a:pt x="557" y="2518"/>
                    <a:pt x="557" y="2507"/>
                  </a:cubicBezTo>
                  <a:lnTo>
                    <a:pt x="557" y="2507"/>
                  </a:lnTo>
                  <a:cubicBezTo>
                    <a:pt x="557" y="2496"/>
                    <a:pt x="552" y="2491"/>
                    <a:pt x="541" y="2491"/>
                  </a:cubicBezTo>
                  <a:lnTo>
                    <a:pt x="541" y="2491"/>
                  </a:lnTo>
                  <a:cubicBezTo>
                    <a:pt x="530" y="2491"/>
                    <a:pt x="524" y="2496"/>
                    <a:pt x="524" y="2507"/>
                  </a:cubicBezTo>
                  <a:close/>
                  <a:moveTo>
                    <a:pt x="590" y="2573"/>
                  </a:moveTo>
                  <a:lnTo>
                    <a:pt x="590" y="2573"/>
                  </a:lnTo>
                  <a:cubicBezTo>
                    <a:pt x="590" y="2584"/>
                    <a:pt x="595" y="2589"/>
                    <a:pt x="606" y="2589"/>
                  </a:cubicBezTo>
                  <a:lnTo>
                    <a:pt x="606" y="2589"/>
                  </a:lnTo>
                  <a:cubicBezTo>
                    <a:pt x="617" y="2589"/>
                    <a:pt x="622" y="2584"/>
                    <a:pt x="622" y="2573"/>
                  </a:cubicBezTo>
                  <a:lnTo>
                    <a:pt x="622" y="2573"/>
                  </a:lnTo>
                  <a:cubicBezTo>
                    <a:pt x="622" y="2562"/>
                    <a:pt x="617" y="2556"/>
                    <a:pt x="606" y="2556"/>
                  </a:cubicBezTo>
                  <a:lnTo>
                    <a:pt x="606" y="2556"/>
                  </a:lnTo>
                  <a:cubicBezTo>
                    <a:pt x="595" y="2556"/>
                    <a:pt x="590" y="2562"/>
                    <a:pt x="590" y="2573"/>
                  </a:cubicBezTo>
                  <a:close/>
                  <a:moveTo>
                    <a:pt x="655" y="2638"/>
                  </a:moveTo>
                  <a:lnTo>
                    <a:pt x="655" y="2638"/>
                  </a:lnTo>
                  <a:cubicBezTo>
                    <a:pt x="655" y="2650"/>
                    <a:pt x="661" y="2655"/>
                    <a:pt x="672" y="2655"/>
                  </a:cubicBezTo>
                  <a:lnTo>
                    <a:pt x="672" y="2655"/>
                  </a:lnTo>
                  <a:cubicBezTo>
                    <a:pt x="683" y="2655"/>
                    <a:pt x="688" y="2650"/>
                    <a:pt x="688" y="2638"/>
                  </a:cubicBezTo>
                  <a:lnTo>
                    <a:pt x="688" y="2638"/>
                  </a:lnTo>
                  <a:cubicBezTo>
                    <a:pt x="688" y="2627"/>
                    <a:pt x="683" y="2622"/>
                    <a:pt x="672" y="2622"/>
                  </a:cubicBezTo>
                  <a:lnTo>
                    <a:pt x="672" y="2622"/>
                  </a:lnTo>
                  <a:cubicBezTo>
                    <a:pt x="661" y="2622"/>
                    <a:pt x="655" y="2627"/>
                    <a:pt x="655" y="2638"/>
                  </a:cubicBezTo>
                  <a:close/>
                  <a:moveTo>
                    <a:pt x="491" y="2442"/>
                  </a:moveTo>
                  <a:lnTo>
                    <a:pt x="491" y="2442"/>
                  </a:lnTo>
                  <a:cubicBezTo>
                    <a:pt x="491" y="2431"/>
                    <a:pt x="486" y="2425"/>
                    <a:pt x="475" y="2425"/>
                  </a:cubicBezTo>
                  <a:lnTo>
                    <a:pt x="475" y="2425"/>
                  </a:lnTo>
                  <a:cubicBezTo>
                    <a:pt x="464" y="2425"/>
                    <a:pt x="459" y="2431"/>
                    <a:pt x="459" y="2442"/>
                  </a:cubicBezTo>
                  <a:lnTo>
                    <a:pt x="459" y="2442"/>
                  </a:lnTo>
                  <a:cubicBezTo>
                    <a:pt x="459" y="2452"/>
                    <a:pt x="464" y="2458"/>
                    <a:pt x="475" y="2458"/>
                  </a:cubicBezTo>
                  <a:lnTo>
                    <a:pt x="475" y="2458"/>
                  </a:lnTo>
                  <a:cubicBezTo>
                    <a:pt x="486" y="2458"/>
                    <a:pt x="491" y="2452"/>
                    <a:pt x="491" y="2442"/>
                  </a:cubicBezTo>
                  <a:close/>
                  <a:moveTo>
                    <a:pt x="426" y="2376"/>
                  </a:moveTo>
                  <a:lnTo>
                    <a:pt x="426" y="2376"/>
                  </a:lnTo>
                  <a:cubicBezTo>
                    <a:pt x="426" y="2365"/>
                    <a:pt x="420" y="2360"/>
                    <a:pt x="410" y="2360"/>
                  </a:cubicBezTo>
                  <a:lnTo>
                    <a:pt x="410" y="2360"/>
                  </a:lnTo>
                  <a:cubicBezTo>
                    <a:pt x="399" y="2360"/>
                    <a:pt x="393" y="2365"/>
                    <a:pt x="393" y="2376"/>
                  </a:cubicBezTo>
                  <a:lnTo>
                    <a:pt x="393" y="2376"/>
                  </a:lnTo>
                  <a:cubicBezTo>
                    <a:pt x="393" y="2387"/>
                    <a:pt x="399" y="2393"/>
                    <a:pt x="410" y="2393"/>
                  </a:cubicBezTo>
                  <a:lnTo>
                    <a:pt x="410" y="2393"/>
                  </a:lnTo>
                  <a:cubicBezTo>
                    <a:pt x="420" y="2393"/>
                    <a:pt x="426" y="2387"/>
                    <a:pt x="426" y="2376"/>
                  </a:cubicBezTo>
                  <a:close/>
                  <a:moveTo>
                    <a:pt x="491" y="606"/>
                  </a:moveTo>
                  <a:lnTo>
                    <a:pt x="491" y="606"/>
                  </a:lnTo>
                  <a:cubicBezTo>
                    <a:pt x="491" y="595"/>
                    <a:pt x="486" y="589"/>
                    <a:pt x="475" y="589"/>
                  </a:cubicBezTo>
                  <a:lnTo>
                    <a:pt x="475" y="589"/>
                  </a:lnTo>
                  <a:cubicBezTo>
                    <a:pt x="464" y="589"/>
                    <a:pt x="459" y="595"/>
                    <a:pt x="459" y="606"/>
                  </a:cubicBezTo>
                  <a:lnTo>
                    <a:pt x="459" y="606"/>
                  </a:lnTo>
                  <a:cubicBezTo>
                    <a:pt x="459" y="617"/>
                    <a:pt x="464" y="622"/>
                    <a:pt x="475" y="622"/>
                  </a:cubicBezTo>
                  <a:lnTo>
                    <a:pt x="475" y="622"/>
                  </a:lnTo>
                  <a:cubicBezTo>
                    <a:pt x="486" y="622"/>
                    <a:pt x="491" y="617"/>
                    <a:pt x="491" y="606"/>
                  </a:cubicBezTo>
                  <a:close/>
                  <a:moveTo>
                    <a:pt x="426" y="672"/>
                  </a:moveTo>
                  <a:lnTo>
                    <a:pt x="426" y="672"/>
                  </a:lnTo>
                  <a:cubicBezTo>
                    <a:pt x="426" y="660"/>
                    <a:pt x="420" y="655"/>
                    <a:pt x="410" y="655"/>
                  </a:cubicBezTo>
                  <a:lnTo>
                    <a:pt x="410" y="655"/>
                  </a:lnTo>
                  <a:cubicBezTo>
                    <a:pt x="399" y="655"/>
                    <a:pt x="393" y="660"/>
                    <a:pt x="393" y="672"/>
                  </a:cubicBezTo>
                  <a:lnTo>
                    <a:pt x="393" y="672"/>
                  </a:lnTo>
                  <a:cubicBezTo>
                    <a:pt x="393" y="683"/>
                    <a:pt x="399" y="688"/>
                    <a:pt x="410" y="688"/>
                  </a:cubicBezTo>
                  <a:lnTo>
                    <a:pt x="410" y="688"/>
                  </a:lnTo>
                  <a:cubicBezTo>
                    <a:pt x="420" y="688"/>
                    <a:pt x="426" y="683"/>
                    <a:pt x="426" y="672"/>
                  </a:cubicBezTo>
                  <a:close/>
                  <a:moveTo>
                    <a:pt x="721" y="344"/>
                  </a:moveTo>
                  <a:lnTo>
                    <a:pt x="721" y="344"/>
                  </a:lnTo>
                  <a:cubicBezTo>
                    <a:pt x="721" y="355"/>
                    <a:pt x="726" y="360"/>
                    <a:pt x="737" y="360"/>
                  </a:cubicBezTo>
                  <a:lnTo>
                    <a:pt x="737" y="458"/>
                  </a:lnTo>
                  <a:lnTo>
                    <a:pt x="737" y="458"/>
                  </a:lnTo>
                  <a:cubicBezTo>
                    <a:pt x="726" y="458"/>
                    <a:pt x="716" y="464"/>
                    <a:pt x="705" y="475"/>
                  </a:cubicBezTo>
                  <a:lnTo>
                    <a:pt x="672" y="508"/>
                  </a:lnTo>
                  <a:lnTo>
                    <a:pt x="639" y="541"/>
                  </a:lnTo>
                  <a:lnTo>
                    <a:pt x="606" y="573"/>
                  </a:lnTo>
                  <a:lnTo>
                    <a:pt x="574" y="606"/>
                  </a:lnTo>
                  <a:lnTo>
                    <a:pt x="541" y="639"/>
                  </a:lnTo>
                  <a:lnTo>
                    <a:pt x="541" y="639"/>
                  </a:lnTo>
                  <a:cubicBezTo>
                    <a:pt x="530" y="650"/>
                    <a:pt x="524" y="660"/>
                    <a:pt x="524" y="672"/>
                  </a:cubicBezTo>
                  <a:lnTo>
                    <a:pt x="524" y="672"/>
                  </a:lnTo>
                  <a:cubicBezTo>
                    <a:pt x="524" y="683"/>
                    <a:pt x="533" y="691"/>
                    <a:pt x="549" y="696"/>
                  </a:cubicBezTo>
                  <a:lnTo>
                    <a:pt x="549" y="696"/>
                  </a:lnTo>
                  <a:cubicBezTo>
                    <a:pt x="565" y="702"/>
                    <a:pt x="584" y="704"/>
                    <a:pt x="606" y="704"/>
                  </a:cubicBezTo>
                  <a:lnTo>
                    <a:pt x="737" y="704"/>
                  </a:lnTo>
                  <a:lnTo>
                    <a:pt x="737" y="917"/>
                  </a:lnTo>
                  <a:lnTo>
                    <a:pt x="737" y="917"/>
                  </a:lnTo>
                  <a:cubicBezTo>
                    <a:pt x="726" y="917"/>
                    <a:pt x="716" y="923"/>
                    <a:pt x="705" y="934"/>
                  </a:cubicBezTo>
                  <a:lnTo>
                    <a:pt x="147" y="1491"/>
                  </a:lnTo>
                  <a:lnTo>
                    <a:pt x="147" y="1491"/>
                  </a:lnTo>
                  <a:cubicBezTo>
                    <a:pt x="136" y="1502"/>
                    <a:pt x="131" y="1513"/>
                    <a:pt x="131" y="1524"/>
                  </a:cubicBezTo>
                  <a:lnTo>
                    <a:pt x="131" y="1524"/>
                  </a:lnTo>
                  <a:cubicBezTo>
                    <a:pt x="131" y="1535"/>
                    <a:pt x="136" y="1545"/>
                    <a:pt x="147" y="1557"/>
                  </a:cubicBezTo>
                  <a:lnTo>
                    <a:pt x="180" y="1590"/>
                  </a:lnTo>
                  <a:lnTo>
                    <a:pt x="212" y="1623"/>
                  </a:lnTo>
                  <a:lnTo>
                    <a:pt x="246" y="1655"/>
                  </a:lnTo>
                  <a:lnTo>
                    <a:pt x="278" y="1688"/>
                  </a:lnTo>
                  <a:lnTo>
                    <a:pt x="311" y="1721"/>
                  </a:lnTo>
                  <a:lnTo>
                    <a:pt x="344" y="1754"/>
                  </a:lnTo>
                  <a:lnTo>
                    <a:pt x="377" y="1786"/>
                  </a:lnTo>
                  <a:lnTo>
                    <a:pt x="410" y="1819"/>
                  </a:lnTo>
                  <a:lnTo>
                    <a:pt x="442" y="1852"/>
                  </a:lnTo>
                  <a:lnTo>
                    <a:pt x="475" y="1885"/>
                  </a:lnTo>
                  <a:lnTo>
                    <a:pt x="508" y="1917"/>
                  </a:lnTo>
                  <a:lnTo>
                    <a:pt x="541" y="1950"/>
                  </a:lnTo>
                  <a:lnTo>
                    <a:pt x="574" y="1982"/>
                  </a:lnTo>
                  <a:lnTo>
                    <a:pt x="606" y="2016"/>
                  </a:lnTo>
                  <a:lnTo>
                    <a:pt x="639" y="2048"/>
                  </a:lnTo>
                  <a:lnTo>
                    <a:pt x="672" y="2081"/>
                  </a:lnTo>
                  <a:lnTo>
                    <a:pt x="705" y="2114"/>
                  </a:lnTo>
                  <a:lnTo>
                    <a:pt x="705" y="2114"/>
                  </a:lnTo>
                  <a:cubicBezTo>
                    <a:pt x="716" y="2125"/>
                    <a:pt x="726" y="2131"/>
                    <a:pt x="737" y="2131"/>
                  </a:cubicBezTo>
                  <a:lnTo>
                    <a:pt x="737" y="2344"/>
                  </a:lnTo>
                  <a:lnTo>
                    <a:pt x="606" y="2344"/>
                  </a:lnTo>
                  <a:lnTo>
                    <a:pt x="606" y="2344"/>
                  </a:lnTo>
                  <a:cubicBezTo>
                    <a:pt x="584" y="2344"/>
                    <a:pt x="565" y="2346"/>
                    <a:pt x="549" y="2351"/>
                  </a:cubicBezTo>
                  <a:lnTo>
                    <a:pt x="549" y="2351"/>
                  </a:lnTo>
                  <a:cubicBezTo>
                    <a:pt x="533" y="2357"/>
                    <a:pt x="524" y="2365"/>
                    <a:pt x="524" y="2376"/>
                  </a:cubicBezTo>
                  <a:lnTo>
                    <a:pt x="524" y="2376"/>
                  </a:lnTo>
                  <a:cubicBezTo>
                    <a:pt x="524" y="2387"/>
                    <a:pt x="530" y="2398"/>
                    <a:pt x="541" y="2409"/>
                  </a:cubicBezTo>
                  <a:lnTo>
                    <a:pt x="574" y="2442"/>
                  </a:lnTo>
                  <a:lnTo>
                    <a:pt x="672" y="2540"/>
                  </a:lnTo>
                  <a:lnTo>
                    <a:pt x="705" y="2573"/>
                  </a:lnTo>
                  <a:lnTo>
                    <a:pt x="705" y="2573"/>
                  </a:lnTo>
                  <a:cubicBezTo>
                    <a:pt x="716" y="2584"/>
                    <a:pt x="726" y="2589"/>
                    <a:pt x="737" y="2589"/>
                  </a:cubicBezTo>
                  <a:lnTo>
                    <a:pt x="737" y="2687"/>
                  </a:lnTo>
                  <a:lnTo>
                    <a:pt x="737" y="2687"/>
                  </a:lnTo>
                  <a:cubicBezTo>
                    <a:pt x="726" y="2687"/>
                    <a:pt x="721" y="2693"/>
                    <a:pt x="721" y="2704"/>
                  </a:cubicBezTo>
                  <a:lnTo>
                    <a:pt x="721" y="2704"/>
                  </a:lnTo>
                  <a:cubicBezTo>
                    <a:pt x="721" y="2715"/>
                    <a:pt x="726" y="2720"/>
                    <a:pt x="737" y="2720"/>
                  </a:cubicBezTo>
                  <a:lnTo>
                    <a:pt x="737" y="3048"/>
                  </a:lnTo>
                  <a:lnTo>
                    <a:pt x="737" y="3048"/>
                  </a:lnTo>
                  <a:cubicBezTo>
                    <a:pt x="726" y="3048"/>
                    <a:pt x="716" y="3043"/>
                    <a:pt x="705" y="3032"/>
                  </a:cubicBezTo>
                  <a:lnTo>
                    <a:pt x="672" y="2999"/>
                  </a:lnTo>
                  <a:lnTo>
                    <a:pt x="639" y="2966"/>
                  </a:lnTo>
                  <a:lnTo>
                    <a:pt x="606" y="2933"/>
                  </a:lnTo>
                  <a:lnTo>
                    <a:pt x="606" y="2933"/>
                  </a:lnTo>
                  <a:cubicBezTo>
                    <a:pt x="595" y="2923"/>
                    <a:pt x="590" y="2912"/>
                    <a:pt x="590" y="2901"/>
                  </a:cubicBezTo>
                  <a:lnTo>
                    <a:pt x="590" y="2901"/>
                  </a:lnTo>
                  <a:cubicBezTo>
                    <a:pt x="590" y="2889"/>
                    <a:pt x="598" y="2882"/>
                    <a:pt x="615" y="2877"/>
                  </a:cubicBezTo>
                  <a:lnTo>
                    <a:pt x="664" y="2860"/>
                  </a:lnTo>
                  <a:lnTo>
                    <a:pt x="664" y="2860"/>
                  </a:lnTo>
                  <a:cubicBezTo>
                    <a:pt x="680" y="2854"/>
                    <a:pt x="688" y="2846"/>
                    <a:pt x="688" y="2835"/>
                  </a:cubicBezTo>
                  <a:lnTo>
                    <a:pt x="688" y="2835"/>
                  </a:lnTo>
                  <a:cubicBezTo>
                    <a:pt x="688" y="2824"/>
                    <a:pt x="683" y="2814"/>
                    <a:pt x="672" y="2802"/>
                  </a:cubicBezTo>
                  <a:lnTo>
                    <a:pt x="639" y="2769"/>
                  </a:lnTo>
                  <a:lnTo>
                    <a:pt x="606" y="2737"/>
                  </a:lnTo>
                  <a:lnTo>
                    <a:pt x="574" y="2704"/>
                  </a:lnTo>
                  <a:lnTo>
                    <a:pt x="541" y="2671"/>
                  </a:lnTo>
                  <a:lnTo>
                    <a:pt x="508" y="2638"/>
                  </a:lnTo>
                  <a:lnTo>
                    <a:pt x="475" y="2606"/>
                  </a:lnTo>
                  <a:lnTo>
                    <a:pt x="442" y="2573"/>
                  </a:lnTo>
                  <a:lnTo>
                    <a:pt x="410" y="2540"/>
                  </a:lnTo>
                  <a:lnTo>
                    <a:pt x="377" y="2507"/>
                  </a:lnTo>
                  <a:lnTo>
                    <a:pt x="344" y="2474"/>
                  </a:lnTo>
                  <a:lnTo>
                    <a:pt x="311" y="2442"/>
                  </a:lnTo>
                  <a:lnTo>
                    <a:pt x="278" y="2409"/>
                  </a:lnTo>
                  <a:lnTo>
                    <a:pt x="246" y="2376"/>
                  </a:lnTo>
                  <a:lnTo>
                    <a:pt x="212" y="2344"/>
                  </a:lnTo>
                  <a:lnTo>
                    <a:pt x="212" y="2344"/>
                  </a:lnTo>
                  <a:cubicBezTo>
                    <a:pt x="202" y="2333"/>
                    <a:pt x="197" y="2321"/>
                    <a:pt x="197" y="2310"/>
                  </a:cubicBezTo>
                  <a:lnTo>
                    <a:pt x="197" y="2310"/>
                  </a:lnTo>
                  <a:cubicBezTo>
                    <a:pt x="197" y="2300"/>
                    <a:pt x="205" y="2291"/>
                    <a:pt x="221" y="2286"/>
                  </a:cubicBezTo>
                  <a:lnTo>
                    <a:pt x="221" y="2286"/>
                  </a:lnTo>
                  <a:cubicBezTo>
                    <a:pt x="237" y="2281"/>
                    <a:pt x="257" y="2278"/>
                    <a:pt x="278" y="2278"/>
                  </a:cubicBezTo>
                  <a:lnTo>
                    <a:pt x="606" y="2278"/>
                  </a:lnTo>
                  <a:lnTo>
                    <a:pt x="606" y="2278"/>
                  </a:lnTo>
                  <a:cubicBezTo>
                    <a:pt x="628" y="2278"/>
                    <a:pt x="647" y="2275"/>
                    <a:pt x="664" y="2270"/>
                  </a:cubicBezTo>
                  <a:lnTo>
                    <a:pt x="664" y="2270"/>
                  </a:lnTo>
                  <a:cubicBezTo>
                    <a:pt x="680" y="2264"/>
                    <a:pt x="688" y="2256"/>
                    <a:pt x="688" y="2245"/>
                  </a:cubicBezTo>
                  <a:lnTo>
                    <a:pt x="688" y="2245"/>
                  </a:lnTo>
                  <a:cubicBezTo>
                    <a:pt x="688" y="2234"/>
                    <a:pt x="683" y="2223"/>
                    <a:pt x="672" y="2212"/>
                  </a:cubicBezTo>
                  <a:lnTo>
                    <a:pt x="574" y="2114"/>
                  </a:lnTo>
                  <a:lnTo>
                    <a:pt x="541" y="2081"/>
                  </a:lnTo>
                  <a:lnTo>
                    <a:pt x="508" y="2048"/>
                  </a:lnTo>
                  <a:lnTo>
                    <a:pt x="410" y="1950"/>
                  </a:lnTo>
                  <a:lnTo>
                    <a:pt x="377" y="1917"/>
                  </a:lnTo>
                  <a:lnTo>
                    <a:pt x="344" y="1885"/>
                  </a:lnTo>
                  <a:lnTo>
                    <a:pt x="246" y="1786"/>
                  </a:lnTo>
                  <a:lnTo>
                    <a:pt x="212" y="1754"/>
                  </a:lnTo>
                  <a:lnTo>
                    <a:pt x="180" y="1721"/>
                  </a:lnTo>
                  <a:lnTo>
                    <a:pt x="82" y="1623"/>
                  </a:lnTo>
                  <a:lnTo>
                    <a:pt x="49" y="1590"/>
                  </a:lnTo>
                  <a:lnTo>
                    <a:pt x="16" y="1557"/>
                  </a:lnTo>
                  <a:lnTo>
                    <a:pt x="16" y="1557"/>
                  </a:lnTo>
                  <a:cubicBezTo>
                    <a:pt x="5" y="1545"/>
                    <a:pt x="0" y="1535"/>
                    <a:pt x="0" y="1524"/>
                  </a:cubicBezTo>
                  <a:lnTo>
                    <a:pt x="0" y="1524"/>
                  </a:lnTo>
                  <a:cubicBezTo>
                    <a:pt x="0" y="1513"/>
                    <a:pt x="5" y="1502"/>
                    <a:pt x="16" y="1491"/>
                  </a:cubicBezTo>
                  <a:lnTo>
                    <a:pt x="49" y="1458"/>
                  </a:lnTo>
                  <a:lnTo>
                    <a:pt x="82" y="1426"/>
                  </a:lnTo>
                  <a:lnTo>
                    <a:pt x="114" y="1393"/>
                  </a:lnTo>
                  <a:lnTo>
                    <a:pt x="147" y="1360"/>
                  </a:lnTo>
                  <a:lnTo>
                    <a:pt x="180" y="1327"/>
                  </a:lnTo>
                  <a:lnTo>
                    <a:pt x="212" y="1294"/>
                  </a:lnTo>
                  <a:lnTo>
                    <a:pt x="246" y="1262"/>
                  </a:lnTo>
                  <a:lnTo>
                    <a:pt x="278" y="1229"/>
                  </a:lnTo>
                  <a:lnTo>
                    <a:pt x="311" y="1196"/>
                  </a:lnTo>
                  <a:lnTo>
                    <a:pt x="344" y="1163"/>
                  </a:lnTo>
                  <a:lnTo>
                    <a:pt x="377" y="1130"/>
                  </a:lnTo>
                  <a:lnTo>
                    <a:pt x="410" y="1098"/>
                  </a:lnTo>
                  <a:lnTo>
                    <a:pt x="442" y="1065"/>
                  </a:lnTo>
                  <a:lnTo>
                    <a:pt x="475" y="1032"/>
                  </a:lnTo>
                  <a:lnTo>
                    <a:pt x="508" y="999"/>
                  </a:lnTo>
                  <a:lnTo>
                    <a:pt x="541" y="966"/>
                  </a:lnTo>
                  <a:lnTo>
                    <a:pt x="574" y="934"/>
                  </a:lnTo>
                  <a:lnTo>
                    <a:pt x="606" y="901"/>
                  </a:lnTo>
                  <a:lnTo>
                    <a:pt x="639" y="868"/>
                  </a:lnTo>
                  <a:lnTo>
                    <a:pt x="672" y="835"/>
                  </a:lnTo>
                  <a:lnTo>
                    <a:pt x="672" y="835"/>
                  </a:lnTo>
                  <a:cubicBezTo>
                    <a:pt x="683" y="824"/>
                    <a:pt x="688" y="814"/>
                    <a:pt x="688" y="803"/>
                  </a:cubicBezTo>
                  <a:lnTo>
                    <a:pt x="688" y="803"/>
                  </a:lnTo>
                  <a:cubicBezTo>
                    <a:pt x="688" y="792"/>
                    <a:pt x="680" y="784"/>
                    <a:pt x="664" y="778"/>
                  </a:cubicBezTo>
                  <a:lnTo>
                    <a:pt x="664" y="778"/>
                  </a:lnTo>
                  <a:cubicBezTo>
                    <a:pt x="647" y="773"/>
                    <a:pt x="628" y="770"/>
                    <a:pt x="606" y="770"/>
                  </a:cubicBezTo>
                  <a:lnTo>
                    <a:pt x="278" y="770"/>
                  </a:lnTo>
                  <a:lnTo>
                    <a:pt x="278" y="770"/>
                  </a:lnTo>
                  <a:cubicBezTo>
                    <a:pt x="257" y="770"/>
                    <a:pt x="237" y="767"/>
                    <a:pt x="221" y="762"/>
                  </a:cubicBezTo>
                  <a:lnTo>
                    <a:pt x="221" y="762"/>
                  </a:lnTo>
                  <a:cubicBezTo>
                    <a:pt x="205" y="756"/>
                    <a:pt x="197" y="748"/>
                    <a:pt x="197" y="737"/>
                  </a:cubicBezTo>
                  <a:lnTo>
                    <a:pt x="197" y="737"/>
                  </a:lnTo>
                  <a:cubicBezTo>
                    <a:pt x="197" y="726"/>
                    <a:pt x="202" y="715"/>
                    <a:pt x="212" y="704"/>
                  </a:cubicBezTo>
                  <a:lnTo>
                    <a:pt x="278" y="639"/>
                  </a:lnTo>
                  <a:lnTo>
                    <a:pt x="311" y="606"/>
                  </a:lnTo>
                  <a:lnTo>
                    <a:pt x="344" y="573"/>
                  </a:lnTo>
                  <a:lnTo>
                    <a:pt x="442" y="475"/>
                  </a:lnTo>
                  <a:lnTo>
                    <a:pt x="475" y="442"/>
                  </a:lnTo>
                  <a:lnTo>
                    <a:pt x="508" y="409"/>
                  </a:lnTo>
                  <a:lnTo>
                    <a:pt x="606" y="311"/>
                  </a:lnTo>
                  <a:lnTo>
                    <a:pt x="639" y="279"/>
                  </a:lnTo>
                  <a:lnTo>
                    <a:pt x="672" y="245"/>
                  </a:lnTo>
                  <a:lnTo>
                    <a:pt x="672" y="245"/>
                  </a:lnTo>
                  <a:cubicBezTo>
                    <a:pt x="683" y="235"/>
                    <a:pt x="688" y="224"/>
                    <a:pt x="688" y="213"/>
                  </a:cubicBezTo>
                  <a:lnTo>
                    <a:pt x="688" y="213"/>
                  </a:lnTo>
                  <a:cubicBezTo>
                    <a:pt x="688" y="202"/>
                    <a:pt x="680" y="194"/>
                    <a:pt x="664" y="188"/>
                  </a:cubicBezTo>
                  <a:lnTo>
                    <a:pt x="615" y="172"/>
                  </a:lnTo>
                  <a:lnTo>
                    <a:pt x="615" y="172"/>
                  </a:lnTo>
                  <a:cubicBezTo>
                    <a:pt x="598" y="166"/>
                    <a:pt x="590" y="158"/>
                    <a:pt x="590" y="147"/>
                  </a:cubicBezTo>
                  <a:lnTo>
                    <a:pt x="590" y="147"/>
                  </a:lnTo>
                  <a:cubicBezTo>
                    <a:pt x="590" y="136"/>
                    <a:pt x="595" y="125"/>
                    <a:pt x="606" y="114"/>
                  </a:cubicBezTo>
                  <a:lnTo>
                    <a:pt x="672" y="49"/>
                  </a:lnTo>
                  <a:lnTo>
                    <a:pt x="705" y="15"/>
                  </a:lnTo>
                  <a:lnTo>
                    <a:pt x="705" y="15"/>
                  </a:lnTo>
                  <a:cubicBezTo>
                    <a:pt x="716" y="5"/>
                    <a:pt x="726" y="0"/>
                    <a:pt x="737" y="0"/>
                  </a:cubicBezTo>
                  <a:lnTo>
                    <a:pt x="737" y="327"/>
                  </a:lnTo>
                  <a:lnTo>
                    <a:pt x="737" y="327"/>
                  </a:lnTo>
                  <a:cubicBezTo>
                    <a:pt x="726" y="327"/>
                    <a:pt x="721" y="333"/>
                    <a:pt x="721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6" name="Freeform 49">
              <a:extLst>
                <a:ext uri="{FF2B5EF4-FFF2-40B4-BE49-F238E27FC236}">
                  <a16:creationId xmlns="" xmlns:a16="http://schemas.microsoft.com/office/drawing/2014/main" id="{722A5CEB-0BA2-7442-A6D8-81E8B3D6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2243138"/>
              <a:ext cx="171450" cy="342900"/>
            </a:xfrm>
            <a:custGeom>
              <a:avLst/>
              <a:gdLst>
                <a:gd name="T0" fmla="*/ 410 w 476"/>
                <a:gd name="T1" fmla="*/ 49 h 952"/>
                <a:gd name="T2" fmla="*/ 377 w 476"/>
                <a:gd name="T3" fmla="*/ 81 h 952"/>
                <a:gd name="T4" fmla="*/ 344 w 476"/>
                <a:gd name="T5" fmla="*/ 114 h 952"/>
                <a:gd name="T6" fmla="*/ 312 w 476"/>
                <a:gd name="T7" fmla="*/ 147 h 952"/>
                <a:gd name="T8" fmla="*/ 279 w 476"/>
                <a:gd name="T9" fmla="*/ 180 h 952"/>
                <a:gd name="T10" fmla="*/ 246 w 476"/>
                <a:gd name="T11" fmla="*/ 213 h 952"/>
                <a:gd name="T12" fmla="*/ 213 w 476"/>
                <a:gd name="T13" fmla="*/ 245 h 952"/>
                <a:gd name="T14" fmla="*/ 180 w 476"/>
                <a:gd name="T15" fmla="*/ 278 h 952"/>
                <a:gd name="T16" fmla="*/ 148 w 476"/>
                <a:gd name="T17" fmla="*/ 311 h 952"/>
                <a:gd name="T18" fmla="*/ 115 w 476"/>
                <a:gd name="T19" fmla="*/ 344 h 952"/>
                <a:gd name="T20" fmla="*/ 82 w 476"/>
                <a:gd name="T21" fmla="*/ 377 h 952"/>
                <a:gd name="T22" fmla="*/ 49 w 476"/>
                <a:gd name="T23" fmla="*/ 409 h 952"/>
                <a:gd name="T24" fmla="*/ 16 w 476"/>
                <a:gd name="T25" fmla="*/ 442 h 952"/>
                <a:gd name="T26" fmla="*/ 16 w 476"/>
                <a:gd name="T27" fmla="*/ 442 h 952"/>
                <a:gd name="T28" fmla="*/ 0 w 476"/>
                <a:gd name="T29" fmla="*/ 475 h 952"/>
                <a:gd name="T30" fmla="*/ 0 w 476"/>
                <a:gd name="T31" fmla="*/ 475 h 952"/>
                <a:gd name="T32" fmla="*/ 16 w 476"/>
                <a:gd name="T33" fmla="*/ 508 h 952"/>
                <a:gd name="T34" fmla="*/ 443 w 476"/>
                <a:gd name="T35" fmla="*/ 933 h 952"/>
                <a:gd name="T36" fmla="*/ 443 w 476"/>
                <a:gd name="T37" fmla="*/ 933 h 952"/>
                <a:gd name="T38" fmla="*/ 475 w 476"/>
                <a:gd name="T39" fmla="*/ 951 h 952"/>
                <a:gd name="T40" fmla="*/ 475 w 476"/>
                <a:gd name="T41" fmla="*/ 819 h 952"/>
                <a:gd name="T42" fmla="*/ 475 w 476"/>
                <a:gd name="T43" fmla="*/ 819 h 952"/>
                <a:gd name="T44" fmla="*/ 443 w 476"/>
                <a:gd name="T45" fmla="*/ 803 h 952"/>
                <a:gd name="T46" fmla="*/ 410 w 476"/>
                <a:gd name="T47" fmla="*/ 770 h 952"/>
                <a:gd name="T48" fmla="*/ 377 w 476"/>
                <a:gd name="T49" fmla="*/ 737 h 952"/>
                <a:gd name="T50" fmla="*/ 344 w 476"/>
                <a:gd name="T51" fmla="*/ 705 h 952"/>
                <a:gd name="T52" fmla="*/ 312 w 476"/>
                <a:gd name="T53" fmla="*/ 672 h 952"/>
                <a:gd name="T54" fmla="*/ 279 w 476"/>
                <a:gd name="T55" fmla="*/ 639 h 952"/>
                <a:gd name="T56" fmla="*/ 246 w 476"/>
                <a:gd name="T57" fmla="*/ 606 h 952"/>
                <a:gd name="T58" fmla="*/ 213 w 476"/>
                <a:gd name="T59" fmla="*/ 574 h 952"/>
                <a:gd name="T60" fmla="*/ 180 w 476"/>
                <a:gd name="T61" fmla="*/ 541 h 952"/>
                <a:gd name="T62" fmla="*/ 148 w 476"/>
                <a:gd name="T63" fmla="*/ 508 h 952"/>
                <a:gd name="T64" fmla="*/ 148 w 476"/>
                <a:gd name="T65" fmla="*/ 508 h 952"/>
                <a:gd name="T66" fmla="*/ 131 w 476"/>
                <a:gd name="T67" fmla="*/ 475 h 952"/>
                <a:gd name="T68" fmla="*/ 131 w 476"/>
                <a:gd name="T69" fmla="*/ 475 h 952"/>
                <a:gd name="T70" fmla="*/ 148 w 476"/>
                <a:gd name="T71" fmla="*/ 442 h 952"/>
                <a:gd name="T72" fmla="*/ 180 w 476"/>
                <a:gd name="T73" fmla="*/ 409 h 952"/>
                <a:gd name="T74" fmla="*/ 213 w 476"/>
                <a:gd name="T75" fmla="*/ 377 h 952"/>
                <a:gd name="T76" fmla="*/ 246 w 476"/>
                <a:gd name="T77" fmla="*/ 344 h 952"/>
                <a:gd name="T78" fmla="*/ 344 w 476"/>
                <a:gd name="T79" fmla="*/ 245 h 952"/>
                <a:gd name="T80" fmla="*/ 377 w 476"/>
                <a:gd name="T81" fmla="*/ 213 h 952"/>
                <a:gd name="T82" fmla="*/ 410 w 476"/>
                <a:gd name="T83" fmla="*/ 180 h 952"/>
                <a:gd name="T84" fmla="*/ 443 w 476"/>
                <a:gd name="T85" fmla="*/ 147 h 952"/>
                <a:gd name="T86" fmla="*/ 443 w 476"/>
                <a:gd name="T87" fmla="*/ 147 h 952"/>
                <a:gd name="T88" fmla="*/ 475 w 476"/>
                <a:gd name="T89" fmla="*/ 131 h 952"/>
                <a:gd name="T90" fmla="*/ 475 w 476"/>
                <a:gd name="T91" fmla="*/ 0 h 952"/>
                <a:gd name="T92" fmla="*/ 475 w 476"/>
                <a:gd name="T93" fmla="*/ 0 h 952"/>
                <a:gd name="T94" fmla="*/ 443 w 476"/>
                <a:gd name="T95" fmla="*/ 16 h 952"/>
                <a:gd name="T96" fmla="*/ 410 w 476"/>
                <a:gd name="T97" fmla="*/ 49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6" h="952">
                  <a:moveTo>
                    <a:pt x="410" y="49"/>
                  </a:moveTo>
                  <a:lnTo>
                    <a:pt x="377" y="81"/>
                  </a:lnTo>
                  <a:lnTo>
                    <a:pt x="344" y="114"/>
                  </a:lnTo>
                  <a:lnTo>
                    <a:pt x="312" y="147"/>
                  </a:lnTo>
                  <a:lnTo>
                    <a:pt x="279" y="180"/>
                  </a:lnTo>
                  <a:lnTo>
                    <a:pt x="246" y="213"/>
                  </a:lnTo>
                  <a:lnTo>
                    <a:pt x="213" y="245"/>
                  </a:lnTo>
                  <a:lnTo>
                    <a:pt x="180" y="278"/>
                  </a:lnTo>
                  <a:lnTo>
                    <a:pt x="148" y="311"/>
                  </a:lnTo>
                  <a:lnTo>
                    <a:pt x="115" y="344"/>
                  </a:lnTo>
                  <a:lnTo>
                    <a:pt x="82" y="377"/>
                  </a:lnTo>
                  <a:lnTo>
                    <a:pt x="49" y="409"/>
                  </a:lnTo>
                  <a:lnTo>
                    <a:pt x="16" y="442"/>
                  </a:lnTo>
                  <a:lnTo>
                    <a:pt x="16" y="442"/>
                  </a:lnTo>
                  <a:cubicBezTo>
                    <a:pt x="6" y="453"/>
                    <a:pt x="0" y="464"/>
                    <a:pt x="0" y="475"/>
                  </a:cubicBezTo>
                  <a:lnTo>
                    <a:pt x="0" y="475"/>
                  </a:lnTo>
                  <a:cubicBezTo>
                    <a:pt x="0" y="486"/>
                    <a:pt x="6" y="496"/>
                    <a:pt x="16" y="508"/>
                  </a:cubicBezTo>
                  <a:lnTo>
                    <a:pt x="443" y="933"/>
                  </a:lnTo>
                  <a:lnTo>
                    <a:pt x="443" y="933"/>
                  </a:lnTo>
                  <a:cubicBezTo>
                    <a:pt x="454" y="945"/>
                    <a:pt x="464" y="951"/>
                    <a:pt x="475" y="951"/>
                  </a:cubicBezTo>
                  <a:lnTo>
                    <a:pt x="475" y="819"/>
                  </a:lnTo>
                  <a:lnTo>
                    <a:pt x="475" y="819"/>
                  </a:lnTo>
                  <a:cubicBezTo>
                    <a:pt x="464" y="819"/>
                    <a:pt x="454" y="814"/>
                    <a:pt x="443" y="803"/>
                  </a:cubicBezTo>
                  <a:lnTo>
                    <a:pt x="410" y="770"/>
                  </a:lnTo>
                  <a:lnTo>
                    <a:pt x="377" y="737"/>
                  </a:lnTo>
                  <a:lnTo>
                    <a:pt x="344" y="705"/>
                  </a:lnTo>
                  <a:lnTo>
                    <a:pt x="312" y="672"/>
                  </a:lnTo>
                  <a:lnTo>
                    <a:pt x="279" y="639"/>
                  </a:lnTo>
                  <a:lnTo>
                    <a:pt x="246" y="606"/>
                  </a:lnTo>
                  <a:lnTo>
                    <a:pt x="213" y="574"/>
                  </a:lnTo>
                  <a:lnTo>
                    <a:pt x="180" y="541"/>
                  </a:lnTo>
                  <a:lnTo>
                    <a:pt x="148" y="508"/>
                  </a:lnTo>
                  <a:lnTo>
                    <a:pt x="148" y="508"/>
                  </a:lnTo>
                  <a:cubicBezTo>
                    <a:pt x="137" y="496"/>
                    <a:pt x="131" y="486"/>
                    <a:pt x="131" y="475"/>
                  </a:cubicBezTo>
                  <a:lnTo>
                    <a:pt x="131" y="475"/>
                  </a:lnTo>
                  <a:cubicBezTo>
                    <a:pt x="131" y="464"/>
                    <a:pt x="137" y="453"/>
                    <a:pt x="148" y="442"/>
                  </a:cubicBezTo>
                  <a:lnTo>
                    <a:pt x="180" y="409"/>
                  </a:lnTo>
                  <a:lnTo>
                    <a:pt x="213" y="377"/>
                  </a:lnTo>
                  <a:lnTo>
                    <a:pt x="246" y="344"/>
                  </a:lnTo>
                  <a:lnTo>
                    <a:pt x="344" y="245"/>
                  </a:lnTo>
                  <a:lnTo>
                    <a:pt x="377" y="213"/>
                  </a:lnTo>
                  <a:lnTo>
                    <a:pt x="410" y="180"/>
                  </a:lnTo>
                  <a:lnTo>
                    <a:pt x="443" y="147"/>
                  </a:lnTo>
                  <a:lnTo>
                    <a:pt x="443" y="147"/>
                  </a:lnTo>
                  <a:cubicBezTo>
                    <a:pt x="454" y="137"/>
                    <a:pt x="464" y="131"/>
                    <a:pt x="475" y="131"/>
                  </a:cubicBezTo>
                  <a:lnTo>
                    <a:pt x="475" y="0"/>
                  </a:lnTo>
                  <a:lnTo>
                    <a:pt x="475" y="0"/>
                  </a:lnTo>
                  <a:cubicBezTo>
                    <a:pt x="464" y="0"/>
                    <a:pt x="454" y="5"/>
                    <a:pt x="443" y="16"/>
                  </a:cubicBezTo>
                  <a:lnTo>
                    <a:pt x="410" y="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7" name="Freeform 184">
              <a:extLst>
                <a:ext uri="{FF2B5EF4-FFF2-40B4-BE49-F238E27FC236}">
                  <a16:creationId xmlns="" xmlns:a16="http://schemas.microsoft.com/office/drawing/2014/main" id="{86EDF986-D486-C143-A679-C1258F86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828" y="1865313"/>
              <a:ext cx="266700" cy="1096962"/>
            </a:xfrm>
            <a:custGeom>
              <a:avLst/>
              <a:gdLst>
                <a:gd name="T0" fmla="*/ 280 w 739"/>
                <a:gd name="T1" fmla="*/ 2442 h 3049"/>
                <a:gd name="T2" fmla="*/ 312 w 739"/>
                <a:gd name="T3" fmla="*/ 2376 h 3049"/>
                <a:gd name="T4" fmla="*/ 345 w 739"/>
                <a:gd name="T5" fmla="*/ 2376 h 3049"/>
                <a:gd name="T6" fmla="*/ 214 w 739"/>
                <a:gd name="T7" fmla="*/ 2507 h 3049"/>
                <a:gd name="T8" fmla="*/ 197 w 739"/>
                <a:gd name="T9" fmla="*/ 2524 h 3049"/>
                <a:gd name="T10" fmla="*/ 131 w 739"/>
                <a:gd name="T11" fmla="*/ 2556 h 3049"/>
                <a:gd name="T12" fmla="*/ 131 w 739"/>
                <a:gd name="T13" fmla="*/ 2589 h 3049"/>
                <a:gd name="T14" fmla="*/ 66 w 739"/>
                <a:gd name="T15" fmla="*/ 2622 h 3049"/>
                <a:gd name="T16" fmla="*/ 82 w 739"/>
                <a:gd name="T17" fmla="*/ 2638 h 3049"/>
                <a:gd name="T18" fmla="*/ 181 w 739"/>
                <a:gd name="T19" fmla="*/ 541 h 3049"/>
                <a:gd name="T20" fmla="*/ 148 w 739"/>
                <a:gd name="T21" fmla="*/ 475 h 3049"/>
                <a:gd name="T22" fmla="*/ 116 w 739"/>
                <a:gd name="T23" fmla="*/ 475 h 3049"/>
                <a:gd name="T24" fmla="*/ 82 w 739"/>
                <a:gd name="T25" fmla="*/ 409 h 3049"/>
                <a:gd name="T26" fmla="*/ 66 w 739"/>
                <a:gd name="T27" fmla="*/ 426 h 3049"/>
                <a:gd name="T28" fmla="*/ 262 w 739"/>
                <a:gd name="T29" fmla="*/ 622 h 3049"/>
                <a:gd name="T30" fmla="*/ 262 w 739"/>
                <a:gd name="T31" fmla="*/ 589 h 3049"/>
                <a:gd name="T32" fmla="*/ 328 w 739"/>
                <a:gd name="T33" fmla="*/ 688 h 3049"/>
                <a:gd name="T34" fmla="*/ 312 w 739"/>
                <a:gd name="T35" fmla="*/ 672 h 3049"/>
                <a:gd name="T36" fmla="*/ 722 w 739"/>
                <a:gd name="T37" fmla="*/ 1557 h 3049"/>
                <a:gd name="T38" fmla="*/ 492 w 739"/>
                <a:gd name="T39" fmla="*/ 1786 h 3049"/>
                <a:gd name="T40" fmla="*/ 197 w 739"/>
                <a:gd name="T41" fmla="*/ 2081 h 3049"/>
                <a:gd name="T42" fmla="*/ 50 w 739"/>
                <a:gd name="T43" fmla="*/ 2245 h 3049"/>
                <a:gd name="T44" fmla="*/ 459 w 739"/>
                <a:gd name="T45" fmla="*/ 2278 h 3049"/>
                <a:gd name="T46" fmla="*/ 525 w 739"/>
                <a:gd name="T47" fmla="*/ 2344 h 3049"/>
                <a:gd name="T48" fmla="*/ 361 w 739"/>
                <a:gd name="T49" fmla="*/ 2507 h 3049"/>
                <a:gd name="T50" fmla="*/ 197 w 739"/>
                <a:gd name="T51" fmla="*/ 2671 h 3049"/>
                <a:gd name="T52" fmla="*/ 66 w 739"/>
                <a:gd name="T53" fmla="*/ 2802 h 3049"/>
                <a:gd name="T54" fmla="*/ 123 w 739"/>
                <a:gd name="T55" fmla="*/ 2877 h 3049"/>
                <a:gd name="T56" fmla="*/ 66 w 739"/>
                <a:gd name="T57" fmla="*/ 2999 h 3049"/>
                <a:gd name="T58" fmla="*/ 0 w 739"/>
                <a:gd name="T59" fmla="*/ 2720 h 3049"/>
                <a:gd name="T60" fmla="*/ 0 w 739"/>
                <a:gd name="T61" fmla="*/ 2589 h 3049"/>
                <a:gd name="T62" fmla="*/ 197 w 739"/>
                <a:gd name="T63" fmla="*/ 2409 h 3049"/>
                <a:gd name="T64" fmla="*/ 131 w 739"/>
                <a:gd name="T65" fmla="*/ 2344 h 3049"/>
                <a:gd name="T66" fmla="*/ 66 w 739"/>
                <a:gd name="T67" fmla="*/ 2081 h 3049"/>
                <a:gd name="T68" fmla="*/ 230 w 739"/>
                <a:gd name="T69" fmla="*/ 1917 h 3049"/>
                <a:gd name="T70" fmla="*/ 394 w 739"/>
                <a:gd name="T71" fmla="*/ 1754 h 3049"/>
                <a:gd name="T72" fmla="*/ 558 w 739"/>
                <a:gd name="T73" fmla="*/ 1590 h 3049"/>
                <a:gd name="T74" fmla="*/ 590 w 739"/>
                <a:gd name="T75" fmla="*/ 1491 h 3049"/>
                <a:gd name="T76" fmla="*/ 131 w 739"/>
                <a:gd name="T77" fmla="*/ 704 h 3049"/>
                <a:gd name="T78" fmla="*/ 214 w 739"/>
                <a:gd name="T79" fmla="*/ 672 h 3049"/>
                <a:gd name="T80" fmla="*/ 66 w 739"/>
                <a:gd name="T81" fmla="*/ 508 h 3049"/>
                <a:gd name="T82" fmla="*/ 0 w 739"/>
                <a:gd name="T83" fmla="*/ 360 h 3049"/>
                <a:gd name="T84" fmla="*/ 0 w 739"/>
                <a:gd name="T85" fmla="*/ 0 h 3049"/>
                <a:gd name="T86" fmla="*/ 148 w 739"/>
                <a:gd name="T87" fmla="*/ 147 h 3049"/>
                <a:gd name="T88" fmla="*/ 50 w 739"/>
                <a:gd name="T89" fmla="*/ 213 h 3049"/>
                <a:gd name="T90" fmla="*/ 230 w 739"/>
                <a:gd name="T91" fmla="*/ 409 h 3049"/>
                <a:gd name="T92" fmla="*/ 459 w 739"/>
                <a:gd name="T93" fmla="*/ 639 h 3049"/>
                <a:gd name="T94" fmla="*/ 517 w 739"/>
                <a:gd name="T95" fmla="*/ 762 h 3049"/>
                <a:gd name="T96" fmla="*/ 74 w 739"/>
                <a:gd name="T97" fmla="*/ 778 h 3049"/>
                <a:gd name="T98" fmla="*/ 99 w 739"/>
                <a:gd name="T99" fmla="*/ 868 h 3049"/>
                <a:gd name="T100" fmla="*/ 262 w 739"/>
                <a:gd name="T101" fmla="*/ 1032 h 3049"/>
                <a:gd name="T102" fmla="*/ 426 w 739"/>
                <a:gd name="T103" fmla="*/ 1196 h 3049"/>
                <a:gd name="T104" fmla="*/ 590 w 739"/>
                <a:gd name="T105" fmla="*/ 1360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9" h="3049">
                  <a:moveTo>
                    <a:pt x="246" y="2442"/>
                  </a:moveTo>
                  <a:lnTo>
                    <a:pt x="246" y="2442"/>
                  </a:lnTo>
                  <a:cubicBezTo>
                    <a:pt x="246" y="2452"/>
                    <a:pt x="252" y="2458"/>
                    <a:pt x="262" y="2458"/>
                  </a:cubicBezTo>
                  <a:lnTo>
                    <a:pt x="262" y="2458"/>
                  </a:lnTo>
                  <a:cubicBezTo>
                    <a:pt x="274" y="2458"/>
                    <a:pt x="280" y="2452"/>
                    <a:pt x="280" y="2442"/>
                  </a:cubicBezTo>
                  <a:lnTo>
                    <a:pt x="280" y="2442"/>
                  </a:lnTo>
                  <a:cubicBezTo>
                    <a:pt x="280" y="2431"/>
                    <a:pt x="274" y="2425"/>
                    <a:pt x="262" y="2425"/>
                  </a:cubicBezTo>
                  <a:lnTo>
                    <a:pt x="262" y="2425"/>
                  </a:lnTo>
                  <a:cubicBezTo>
                    <a:pt x="252" y="2425"/>
                    <a:pt x="246" y="2431"/>
                    <a:pt x="246" y="2442"/>
                  </a:cubicBezTo>
                  <a:close/>
                  <a:moveTo>
                    <a:pt x="312" y="2376"/>
                  </a:moveTo>
                  <a:lnTo>
                    <a:pt x="312" y="2376"/>
                  </a:lnTo>
                  <a:cubicBezTo>
                    <a:pt x="312" y="2387"/>
                    <a:pt x="317" y="2393"/>
                    <a:pt x="328" y="2393"/>
                  </a:cubicBezTo>
                  <a:lnTo>
                    <a:pt x="328" y="2393"/>
                  </a:lnTo>
                  <a:cubicBezTo>
                    <a:pt x="339" y="2393"/>
                    <a:pt x="345" y="2387"/>
                    <a:pt x="345" y="2376"/>
                  </a:cubicBezTo>
                  <a:lnTo>
                    <a:pt x="345" y="2376"/>
                  </a:lnTo>
                  <a:cubicBezTo>
                    <a:pt x="345" y="2365"/>
                    <a:pt x="339" y="2360"/>
                    <a:pt x="328" y="2360"/>
                  </a:cubicBezTo>
                  <a:lnTo>
                    <a:pt x="328" y="2360"/>
                  </a:lnTo>
                  <a:cubicBezTo>
                    <a:pt x="317" y="2360"/>
                    <a:pt x="312" y="2365"/>
                    <a:pt x="312" y="2376"/>
                  </a:cubicBezTo>
                  <a:close/>
                  <a:moveTo>
                    <a:pt x="214" y="2507"/>
                  </a:moveTo>
                  <a:lnTo>
                    <a:pt x="214" y="2507"/>
                  </a:lnTo>
                  <a:cubicBezTo>
                    <a:pt x="214" y="2496"/>
                    <a:pt x="209" y="2491"/>
                    <a:pt x="197" y="2491"/>
                  </a:cubicBezTo>
                  <a:lnTo>
                    <a:pt x="197" y="2491"/>
                  </a:lnTo>
                  <a:cubicBezTo>
                    <a:pt x="186" y="2491"/>
                    <a:pt x="181" y="2496"/>
                    <a:pt x="181" y="2507"/>
                  </a:cubicBezTo>
                  <a:lnTo>
                    <a:pt x="181" y="2507"/>
                  </a:lnTo>
                  <a:cubicBezTo>
                    <a:pt x="181" y="2518"/>
                    <a:pt x="186" y="2524"/>
                    <a:pt x="197" y="2524"/>
                  </a:cubicBezTo>
                  <a:lnTo>
                    <a:pt x="197" y="2524"/>
                  </a:lnTo>
                  <a:cubicBezTo>
                    <a:pt x="209" y="2524"/>
                    <a:pt x="214" y="2518"/>
                    <a:pt x="214" y="2507"/>
                  </a:cubicBezTo>
                  <a:close/>
                  <a:moveTo>
                    <a:pt x="148" y="2573"/>
                  </a:moveTo>
                  <a:lnTo>
                    <a:pt x="148" y="2573"/>
                  </a:lnTo>
                  <a:cubicBezTo>
                    <a:pt x="148" y="2562"/>
                    <a:pt x="143" y="2556"/>
                    <a:pt x="131" y="2556"/>
                  </a:cubicBezTo>
                  <a:lnTo>
                    <a:pt x="131" y="2556"/>
                  </a:lnTo>
                  <a:cubicBezTo>
                    <a:pt x="121" y="2556"/>
                    <a:pt x="116" y="2562"/>
                    <a:pt x="116" y="2573"/>
                  </a:cubicBezTo>
                  <a:lnTo>
                    <a:pt x="116" y="2573"/>
                  </a:lnTo>
                  <a:cubicBezTo>
                    <a:pt x="116" y="2584"/>
                    <a:pt x="121" y="2589"/>
                    <a:pt x="131" y="2589"/>
                  </a:cubicBezTo>
                  <a:lnTo>
                    <a:pt x="131" y="2589"/>
                  </a:lnTo>
                  <a:cubicBezTo>
                    <a:pt x="143" y="2589"/>
                    <a:pt x="148" y="2584"/>
                    <a:pt x="148" y="2573"/>
                  </a:cubicBezTo>
                  <a:close/>
                  <a:moveTo>
                    <a:pt x="82" y="2638"/>
                  </a:moveTo>
                  <a:lnTo>
                    <a:pt x="82" y="2638"/>
                  </a:lnTo>
                  <a:cubicBezTo>
                    <a:pt x="82" y="2627"/>
                    <a:pt x="77" y="2622"/>
                    <a:pt x="66" y="2622"/>
                  </a:cubicBezTo>
                  <a:lnTo>
                    <a:pt x="66" y="2622"/>
                  </a:lnTo>
                  <a:cubicBezTo>
                    <a:pt x="55" y="2622"/>
                    <a:pt x="50" y="2627"/>
                    <a:pt x="50" y="2638"/>
                  </a:cubicBezTo>
                  <a:lnTo>
                    <a:pt x="50" y="2638"/>
                  </a:lnTo>
                  <a:cubicBezTo>
                    <a:pt x="50" y="2650"/>
                    <a:pt x="55" y="2655"/>
                    <a:pt x="66" y="2655"/>
                  </a:cubicBezTo>
                  <a:lnTo>
                    <a:pt x="66" y="2655"/>
                  </a:lnTo>
                  <a:cubicBezTo>
                    <a:pt x="77" y="2655"/>
                    <a:pt x="82" y="2650"/>
                    <a:pt x="82" y="2638"/>
                  </a:cubicBezTo>
                  <a:close/>
                  <a:moveTo>
                    <a:pt x="214" y="541"/>
                  </a:moveTo>
                  <a:lnTo>
                    <a:pt x="214" y="541"/>
                  </a:lnTo>
                  <a:cubicBezTo>
                    <a:pt x="214" y="529"/>
                    <a:pt x="209" y="524"/>
                    <a:pt x="197" y="524"/>
                  </a:cubicBezTo>
                  <a:lnTo>
                    <a:pt x="197" y="524"/>
                  </a:lnTo>
                  <a:cubicBezTo>
                    <a:pt x="186" y="524"/>
                    <a:pt x="181" y="529"/>
                    <a:pt x="181" y="541"/>
                  </a:cubicBezTo>
                  <a:lnTo>
                    <a:pt x="181" y="541"/>
                  </a:lnTo>
                  <a:cubicBezTo>
                    <a:pt x="181" y="551"/>
                    <a:pt x="186" y="557"/>
                    <a:pt x="197" y="557"/>
                  </a:cubicBezTo>
                  <a:lnTo>
                    <a:pt x="197" y="557"/>
                  </a:lnTo>
                  <a:cubicBezTo>
                    <a:pt x="209" y="557"/>
                    <a:pt x="214" y="551"/>
                    <a:pt x="214" y="541"/>
                  </a:cubicBezTo>
                  <a:close/>
                  <a:moveTo>
                    <a:pt x="148" y="475"/>
                  </a:moveTo>
                  <a:lnTo>
                    <a:pt x="148" y="475"/>
                  </a:lnTo>
                  <a:cubicBezTo>
                    <a:pt x="148" y="464"/>
                    <a:pt x="143" y="458"/>
                    <a:pt x="131" y="458"/>
                  </a:cubicBezTo>
                  <a:lnTo>
                    <a:pt x="131" y="458"/>
                  </a:lnTo>
                  <a:cubicBezTo>
                    <a:pt x="121" y="458"/>
                    <a:pt x="116" y="464"/>
                    <a:pt x="116" y="475"/>
                  </a:cubicBezTo>
                  <a:lnTo>
                    <a:pt x="116" y="475"/>
                  </a:lnTo>
                  <a:cubicBezTo>
                    <a:pt x="116" y="486"/>
                    <a:pt x="121" y="491"/>
                    <a:pt x="131" y="491"/>
                  </a:cubicBezTo>
                  <a:lnTo>
                    <a:pt x="131" y="491"/>
                  </a:lnTo>
                  <a:cubicBezTo>
                    <a:pt x="143" y="491"/>
                    <a:pt x="148" y="486"/>
                    <a:pt x="148" y="475"/>
                  </a:cubicBezTo>
                  <a:close/>
                  <a:moveTo>
                    <a:pt x="82" y="409"/>
                  </a:moveTo>
                  <a:lnTo>
                    <a:pt x="82" y="409"/>
                  </a:lnTo>
                  <a:cubicBezTo>
                    <a:pt x="82" y="398"/>
                    <a:pt x="77" y="393"/>
                    <a:pt x="66" y="393"/>
                  </a:cubicBezTo>
                  <a:lnTo>
                    <a:pt x="66" y="393"/>
                  </a:lnTo>
                  <a:cubicBezTo>
                    <a:pt x="55" y="393"/>
                    <a:pt x="50" y="398"/>
                    <a:pt x="50" y="409"/>
                  </a:cubicBezTo>
                  <a:lnTo>
                    <a:pt x="50" y="409"/>
                  </a:lnTo>
                  <a:cubicBezTo>
                    <a:pt x="50" y="420"/>
                    <a:pt x="55" y="426"/>
                    <a:pt x="66" y="426"/>
                  </a:cubicBezTo>
                  <a:lnTo>
                    <a:pt x="66" y="426"/>
                  </a:lnTo>
                  <a:cubicBezTo>
                    <a:pt x="77" y="426"/>
                    <a:pt x="82" y="420"/>
                    <a:pt x="82" y="409"/>
                  </a:cubicBezTo>
                  <a:close/>
                  <a:moveTo>
                    <a:pt x="246" y="606"/>
                  </a:moveTo>
                  <a:lnTo>
                    <a:pt x="246" y="606"/>
                  </a:lnTo>
                  <a:cubicBezTo>
                    <a:pt x="246" y="617"/>
                    <a:pt x="252" y="622"/>
                    <a:pt x="262" y="622"/>
                  </a:cubicBezTo>
                  <a:lnTo>
                    <a:pt x="262" y="622"/>
                  </a:lnTo>
                  <a:cubicBezTo>
                    <a:pt x="274" y="622"/>
                    <a:pt x="280" y="617"/>
                    <a:pt x="280" y="606"/>
                  </a:cubicBezTo>
                  <a:lnTo>
                    <a:pt x="280" y="606"/>
                  </a:lnTo>
                  <a:cubicBezTo>
                    <a:pt x="280" y="595"/>
                    <a:pt x="274" y="589"/>
                    <a:pt x="262" y="589"/>
                  </a:cubicBezTo>
                  <a:lnTo>
                    <a:pt x="262" y="589"/>
                  </a:lnTo>
                  <a:cubicBezTo>
                    <a:pt x="252" y="589"/>
                    <a:pt x="246" y="595"/>
                    <a:pt x="246" y="606"/>
                  </a:cubicBezTo>
                  <a:close/>
                  <a:moveTo>
                    <a:pt x="312" y="672"/>
                  </a:moveTo>
                  <a:lnTo>
                    <a:pt x="312" y="672"/>
                  </a:lnTo>
                  <a:cubicBezTo>
                    <a:pt x="312" y="683"/>
                    <a:pt x="317" y="688"/>
                    <a:pt x="328" y="688"/>
                  </a:cubicBezTo>
                  <a:lnTo>
                    <a:pt x="328" y="688"/>
                  </a:lnTo>
                  <a:cubicBezTo>
                    <a:pt x="339" y="688"/>
                    <a:pt x="345" y="683"/>
                    <a:pt x="345" y="672"/>
                  </a:cubicBezTo>
                  <a:lnTo>
                    <a:pt x="345" y="672"/>
                  </a:lnTo>
                  <a:cubicBezTo>
                    <a:pt x="345" y="660"/>
                    <a:pt x="339" y="655"/>
                    <a:pt x="328" y="655"/>
                  </a:cubicBezTo>
                  <a:lnTo>
                    <a:pt x="328" y="655"/>
                  </a:lnTo>
                  <a:cubicBezTo>
                    <a:pt x="317" y="655"/>
                    <a:pt x="312" y="660"/>
                    <a:pt x="312" y="672"/>
                  </a:cubicBezTo>
                  <a:close/>
                  <a:moveTo>
                    <a:pt x="722" y="1491"/>
                  </a:moveTo>
                  <a:lnTo>
                    <a:pt x="722" y="1491"/>
                  </a:lnTo>
                  <a:cubicBezTo>
                    <a:pt x="732" y="1502"/>
                    <a:pt x="738" y="1513"/>
                    <a:pt x="738" y="1524"/>
                  </a:cubicBezTo>
                  <a:lnTo>
                    <a:pt x="738" y="1524"/>
                  </a:lnTo>
                  <a:cubicBezTo>
                    <a:pt x="738" y="1535"/>
                    <a:pt x="732" y="1545"/>
                    <a:pt x="722" y="1557"/>
                  </a:cubicBezTo>
                  <a:lnTo>
                    <a:pt x="689" y="1590"/>
                  </a:lnTo>
                  <a:lnTo>
                    <a:pt x="656" y="1623"/>
                  </a:lnTo>
                  <a:lnTo>
                    <a:pt x="558" y="1721"/>
                  </a:lnTo>
                  <a:lnTo>
                    <a:pt x="525" y="1754"/>
                  </a:lnTo>
                  <a:lnTo>
                    <a:pt x="492" y="1786"/>
                  </a:lnTo>
                  <a:lnTo>
                    <a:pt x="394" y="1885"/>
                  </a:lnTo>
                  <a:lnTo>
                    <a:pt x="361" y="1917"/>
                  </a:lnTo>
                  <a:lnTo>
                    <a:pt x="328" y="1950"/>
                  </a:lnTo>
                  <a:lnTo>
                    <a:pt x="230" y="2048"/>
                  </a:lnTo>
                  <a:lnTo>
                    <a:pt x="197" y="2081"/>
                  </a:lnTo>
                  <a:lnTo>
                    <a:pt x="164" y="2114"/>
                  </a:lnTo>
                  <a:lnTo>
                    <a:pt x="66" y="2212"/>
                  </a:lnTo>
                  <a:lnTo>
                    <a:pt x="66" y="2212"/>
                  </a:lnTo>
                  <a:cubicBezTo>
                    <a:pt x="55" y="2223"/>
                    <a:pt x="50" y="2234"/>
                    <a:pt x="50" y="2245"/>
                  </a:cubicBezTo>
                  <a:lnTo>
                    <a:pt x="50" y="2245"/>
                  </a:lnTo>
                  <a:cubicBezTo>
                    <a:pt x="50" y="2256"/>
                    <a:pt x="58" y="2264"/>
                    <a:pt x="74" y="2270"/>
                  </a:cubicBezTo>
                  <a:lnTo>
                    <a:pt x="74" y="2270"/>
                  </a:lnTo>
                  <a:cubicBezTo>
                    <a:pt x="91" y="2275"/>
                    <a:pt x="110" y="2278"/>
                    <a:pt x="131" y="2278"/>
                  </a:cubicBezTo>
                  <a:lnTo>
                    <a:pt x="459" y="2278"/>
                  </a:lnTo>
                  <a:lnTo>
                    <a:pt x="459" y="2278"/>
                  </a:lnTo>
                  <a:cubicBezTo>
                    <a:pt x="481" y="2278"/>
                    <a:pt x="500" y="2281"/>
                    <a:pt x="517" y="2286"/>
                  </a:cubicBezTo>
                  <a:lnTo>
                    <a:pt x="517" y="2286"/>
                  </a:lnTo>
                  <a:cubicBezTo>
                    <a:pt x="533" y="2291"/>
                    <a:pt x="541" y="2300"/>
                    <a:pt x="541" y="2310"/>
                  </a:cubicBezTo>
                  <a:lnTo>
                    <a:pt x="541" y="2310"/>
                  </a:lnTo>
                  <a:cubicBezTo>
                    <a:pt x="541" y="2321"/>
                    <a:pt x="536" y="2333"/>
                    <a:pt x="525" y="2344"/>
                  </a:cubicBezTo>
                  <a:lnTo>
                    <a:pt x="492" y="2376"/>
                  </a:lnTo>
                  <a:lnTo>
                    <a:pt x="459" y="2409"/>
                  </a:lnTo>
                  <a:lnTo>
                    <a:pt x="426" y="2442"/>
                  </a:lnTo>
                  <a:lnTo>
                    <a:pt x="394" y="2474"/>
                  </a:lnTo>
                  <a:lnTo>
                    <a:pt x="361" y="2507"/>
                  </a:lnTo>
                  <a:lnTo>
                    <a:pt x="328" y="2540"/>
                  </a:lnTo>
                  <a:lnTo>
                    <a:pt x="295" y="2573"/>
                  </a:lnTo>
                  <a:lnTo>
                    <a:pt x="262" y="2606"/>
                  </a:lnTo>
                  <a:lnTo>
                    <a:pt x="230" y="2638"/>
                  </a:lnTo>
                  <a:lnTo>
                    <a:pt x="197" y="2671"/>
                  </a:lnTo>
                  <a:lnTo>
                    <a:pt x="164" y="2704"/>
                  </a:lnTo>
                  <a:lnTo>
                    <a:pt x="131" y="2737"/>
                  </a:lnTo>
                  <a:lnTo>
                    <a:pt x="99" y="2769"/>
                  </a:lnTo>
                  <a:lnTo>
                    <a:pt x="66" y="2802"/>
                  </a:lnTo>
                  <a:lnTo>
                    <a:pt x="66" y="2802"/>
                  </a:lnTo>
                  <a:cubicBezTo>
                    <a:pt x="55" y="2814"/>
                    <a:pt x="50" y="2824"/>
                    <a:pt x="50" y="2835"/>
                  </a:cubicBezTo>
                  <a:lnTo>
                    <a:pt x="50" y="2835"/>
                  </a:lnTo>
                  <a:cubicBezTo>
                    <a:pt x="50" y="2846"/>
                    <a:pt x="58" y="2854"/>
                    <a:pt x="74" y="2860"/>
                  </a:cubicBezTo>
                  <a:lnTo>
                    <a:pt x="123" y="2877"/>
                  </a:lnTo>
                  <a:lnTo>
                    <a:pt x="123" y="2877"/>
                  </a:lnTo>
                  <a:cubicBezTo>
                    <a:pt x="140" y="2882"/>
                    <a:pt x="148" y="2889"/>
                    <a:pt x="148" y="2901"/>
                  </a:cubicBezTo>
                  <a:lnTo>
                    <a:pt x="148" y="2901"/>
                  </a:lnTo>
                  <a:cubicBezTo>
                    <a:pt x="148" y="2912"/>
                    <a:pt x="143" y="2923"/>
                    <a:pt x="131" y="2933"/>
                  </a:cubicBezTo>
                  <a:lnTo>
                    <a:pt x="99" y="2966"/>
                  </a:lnTo>
                  <a:lnTo>
                    <a:pt x="66" y="2999"/>
                  </a:lnTo>
                  <a:lnTo>
                    <a:pt x="33" y="3032"/>
                  </a:lnTo>
                  <a:lnTo>
                    <a:pt x="33" y="3032"/>
                  </a:lnTo>
                  <a:cubicBezTo>
                    <a:pt x="22" y="3043"/>
                    <a:pt x="11" y="3048"/>
                    <a:pt x="0" y="3048"/>
                  </a:cubicBezTo>
                  <a:lnTo>
                    <a:pt x="0" y="2720"/>
                  </a:lnTo>
                  <a:lnTo>
                    <a:pt x="0" y="2720"/>
                  </a:lnTo>
                  <a:cubicBezTo>
                    <a:pt x="11" y="2720"/>
                    <a:pt x="17" y="2715"/>
                    <a:pt x="17" y="2704"/>
                  </a:cubicBezTo>
                  <a:lnTo>
                    <a:pt x="17" y="2704"/>
                  </a:lnTo>
                  <a:cubicBezTo>
                    <a:pt x="17" y="2693"/>
                    <a:pt x="11" y="2687"/>
                    <a:pt x="0" y="2687"/>
                  </a:cubicBezTo>
                  <a:lnTo>
                    <a:pt x="0" y="2589"/>
                  </a:lnTo>
                  <a:lnTo>
                    <a:pt x="0" y="2589"/>
                  </a:lnTo>
                  <a:cubicBezTo>
                    <a:pt x="11" y="2589"/>
                    <a:pt x="22" y="2584"/>
                    <a:pt x="33" y="2573"/>
                  </a:cubicBezTo>
                  <a:lnTo>
                    <a:pt x="66" y="2540"/>
                  </a:lnTo>
                  <a:lnTo>
                    <a:pt x="164" y="2442"/>
                  </a:lnTo>
                  <a:lnTo>
                    <a:pt x="197" y="2409"/>
                  </a:lnTo>
                  <a:lnTo>
                    <a:pt x="197" y="2409"/>
                  </a:lnTo>
                  <a:cubicBezTo>
                    <a:pt x="209" y="2398"/>
                    <a:pt x="214" y="2387"/>
                    <a:pt x="214" y="2376"/>
                  </a:cubicBezTo>
                  <a:lnTo>
                    <a:pt x="214" y="2376"/>
                  </a:lnTo>
                  <a:cubicBezTo>
                    <a:pt x="214" y="2365"/>
                    <a:pt x="205" y="2357"/>
                    <a:pt x="189" y="2351"/>
                  </a:cubicBezTo>
                  <a:lnTo>
                    <a:pt x="189" y="2351"/>
                  </a:lnTo>
                  <a:cubicBezTo>
                    <a:pt x="172" y="2346"/>
                    <a:pt x="153" y="2344"/>
                    <a:pt x="131" y="2344"/>
                  </a:cubicBezTo>
                  <a:lnTo>
                    <a:pt x="0" y="2344"/>
                  </a:lnTo>
                  <a:lnTo>
                    <a:pt x="0" y="2131"/>
                  </a:lnTo>
                  <a:lnTo>
                    <a:pt x="0" y="2131"/>
                  </a:lnTo>
                  <a:cubicBezTo>
                    <a:pt x="11" y="2131"/>
                    <a:pt x="22" y="2125"/>
                    <a:pt x="33" y="2114"/>
                  </a:cubicBezTo>
                  <a:lnTo>
                    <a:pt x="66" y="2081"/>
                  </a:lnTo>
                  <a:lnTo>
                    <a:pt x="99" y="2048"/>
                  </a:lnTo>
                  <a:lnTo>
                    <a:pt x="131" y="2016"/>
                  </a:lnTo>
                  <a:lnTo>
                    <a:pt x="164" y="1982"/>
                  </a:lnTo>
                  <a:lnTo>
                    <a:pt x="197" y="1950"/>
                  </a:lnTo>
                  <a:lnTo>
                    <a:pt x="230" y="1917"/>
                  </a:lnTo>
                  <a:lnTo>
                    <a:pt x="262" y="1885"/>
                  </a:lnTo>
                  <a:lnTo>
                    <a:pt x="295" y="1852"/>
                  </a:lnTo>
                  <a:lnTo>
                    <a:pt x="328" y="1819"/>
                  </a:lnTo>
                  <a:lnTo>
                    <a:pt x="361" y="1786"/>
                  </a:lnTo>
                  <a:lnTo>
                    <a:pt x="394" y="1754"/>
                  </a:lnTo>
                  <a:lnTo>
                    <a:pt x="426" y="1721"/>
                  </a:lnTo>
                  <a:lnTo>
                    <a:pt x="459" y="1688"/>
                  </a:lnTo>
                  <a:lnTo>
                    <a:pt x="492" y="1655"/>
                  </a:lnTo>
                  <a:lnTo>
                    <a:pt x="525" y="1623"/>
                  </a:lnTo>
                  <a:lnTo>
                    <a:pt x="558" y="1590"/>
                  </a:lnTo>
                  <a:lnTo>
                    <a:pt x="590" y="1557"/>
                  </a:lnTo>
                  <a:lnTo>
                    <a:pt x="590" y="1557"/>
                  </a:lnTo>
                  <a:cubicBezTo>
                    <a:pt x="601" y="1545"/>
                    <a:pt x="607" y="1535"/>
                    <a:pt x="607" y="1524"/>
                  </a:cubicBezTo>
                  <a:lnTo>
                    <a:pt x="607" y="1524"/>
                  </a:lnTo>
                  <a:cubicBezTo>
                    <a:pt x="607" y="1513"/>
                    <a:pt x="601" y="1502"/>
                    <a:pt x="590" y="1491"/>
                  </a:cubicBezTo>
                  <a:lnTo>
                    <a:pt x="33" y="934"/>
                  </a:lnTo>
                  <a:lnTo>
                    <a:pt x="33" y="934"/>
                  </a:lnTo>
                  <a:cubicBezTo>
                    <a:pt x="22" y="923"/>
                    <a:pt x="11" y="917"/>
                    <a:pt x="0" y="917"/>
                  </a:cubicBezTo>
                  <a:lnTo>
                    <a:pt x="0" y="704"/>
                  </a:lnTo>
                  <a:lnTo>
                    <a:pt x="131" y="704"/>
                  </a:lnTo>
                  <a:lnTo>
                    <a:pt x="131" y="704"/>
                  </a:lnTo>
                  <a:cubicBezTo>
                    <a:pt x="153" y="704"/>
                    <a:pt x="172" y="702"/>
                    <a:pt x="189" y="696"/>
                  </a:cubicBezTo>
                  <a:lnTo>
                    <a:pt x="189" y="696"/>
                  </a:lnTo>
                  <a:cubicBezTo>
                    <a:pt x="205" y="691"/>
                    <a:pt x="214" y="683"/>
                    <a:pt x="214" y="672"/>
                  </a:cubicBezTo>
                  <a:lnTo>
                    <a:pt x="214" y="672"/>
                  </a:lnTo>
                  <a:cubicBezTo>
                    <a:pt x="214" y="660"/>
                    <a:pt x="209" y="650"/>
                    <a:pt x="197" y="639"/>
                  </a:cubicBezTo>
                  <a:lnTo>
                    <a:pt x="164" y="606"/>
                  </a:lnTo>
                  <a:lnTo>
                    <a:pt x="131" y="573"/>
                  </a:lnTo>
                  <a:lnTo>
                    <a:pt x="99" y="541"/>
                  </a:lnTo>
                  <a:lnTo>
                    <a:pt x="66" y="508"/>
                  </a:lnTo>
                  <a:lnTo>
                    <a:pt x="33" y="475"/>
                  </a:lnTo>
                  <a:lnTo>
                    <a:pt x="33" y="475"/>
                  </a:lnTo>
                  <a:cubicBezTo>
                    <a:pt x="22" y="464"/>
                    <a:pt x="11" y="458"/>
                    <a:pt x="0" y="458"/>
                  </a:cubicBezTo>
                  <a:lnTo>
                    <a:pt x="0" y="360"/>
                  </a:lnTo>
                  <a:lnTo>
                    <a:pt x="0" y="360"/>
                  </a:lnTo>
                  <a:cubicBezTo>
                    <a:pt x="11" y="360"/>
                    <a:pt x="17" y="355"/>
                    <a:pt x="17" y="344"/>
                  </a:cubicBezTo>
                  <a:lnTo>
                    <a:pt x="17" y="344"/>
                  </a:lnTo>
                  <a:cubicBezTo>
                    <a:pt x="17" y="333"/>
                    <a:pt x="11" y="327"/>
                    <a:pt x="0" y="327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0"/>
                    <a:pt x="22" y="5"/>
                    <a:pt x="33" y="15"/>
                  </a:cubicBezTo>
                  <a:lnTo>
                    <a:pt x="66" y="49"/>
                  </a:lnTo>
                  <a:lnTo>
                    <a:pt x="131" y="114"/>
                  </a:lnTo>
                  <a:lnTo>
                    <a:pt x="131" y="114"/>
                  </a:lnTo>
                  <a:cubicBezTo>
                    <a:pt x="143" y="125"/>
                    <a:pt x="148" y="136"/>
                    <a:pt x="148" y="147"/>
                  </a:cubicBezTo>
                  <a:lnTo>
                    <a:pt x="148" y="147"/>
                  </a:lnTo>
                  <a:cubicBezTo>
                    <a:pt x="148" y="158"/>
                    <a:pt x="140" y="166"/>
                    <a:pt x="123" y="172"/>
                  </a:cubicBezTo>
                  <a:lnTo>
                    <a:pt x="74" y="188"/>
                  </a:lnTo>
                  <a:lnTo>
                    <a:pt x="74" y="188"/>
                  </a:lnTo>
                  <a:cubicBezTo>
                    <a:pt x="58" y="194"/>
                    <a:pt x="50" y="202"/>
                    <a:pt x="50" y="213"/>
                  </a:cubicBezTo>
                  <a:lnTo>
                    <a:pt x="50" y="213"/>
                  </a:lnTo>
                  <a:cubicBezTo>
                    <a:pt x="50" y="224"/>
                    <a:pt x="55" y="235"/>
                    <a:pt x="66" y="245"/>
                  </a:cubicBezTo>
                  <a:lnTo>
                    <a:pt x="99" y="279"/>
                  </a:lnTo>
                  <a:lnTo>
                    <a:pt x="131" y="311"/>
                  </a:lnTo>
                  <a:lnTo>
                    <a:pt x="230" y="409"/>
                  </a:lnTo>
                  <a:lnTo>
                    <a:pt x="262" y="442"/>
                  </a:lnTo>
                  <a:lnTo>
                    <a:pt x="295" y="475"/>
                  </a:lnTo>
                  <a:lnTo>
                    <a:pt x="394" y="573"/>
                  </a:lnTo>
                  <a:lnTo>
                    <a:pt x="426" y="606"/>
                  </a:lnTo>
                  <a:lnTo>
                    <a:pt x="459" y="639"/>
                  </a:lnTo>
                  <a:lnTo>
                    <a:pt x="525" y="704"/>
                  </a:lnTo>
                  <a:lnTo>
                    <a:pt x="525" y="704"/>
                  </a:lnTo>
                  <a:cubicBezTo>
                    <a:pt x="536" y="715"/>
                    <a:pt x="541" y="726"/>
                    <a:pt x="541" y="737"/>
                  </a:cubicBezTo>
                  <a:lnTo>
                    <a:pt x="541" y="737"/>
                  </a:lnTo>
                  <a:cubicBezTo>
                    <a:pt x="541" y="748"/>
                    <a:pt x="533" y="756"/>
                    <a:pt x="517" y="762"/>
                  </a:cubicBezTo>
                  <a:lnTo>
                    <a:pt x="517" y="762"/>
                  </a:lnTo>
                  <a:cubicBezTo>
                    <a:pt x="500" y="767"/>
                    <a:pt x="481" y="770"/>
                    <a:pt x="459" y="770"/>
                  </a:cubicBezTo>
                  <a:lnTo>
                    <a:pt x="131" y="770"/>
                  </a:lnTo>
                  <a:lnTo>
                    <a:pt x="131" y="770"/>
                  </a:lnTo>
                  <a:cubicBezTo>
                    <a:pt x="110" y="770"/>
                    <a:pt x="91" y="773"/>
                    <a:pt x="74" y="778"/>
                  </a:cubicBezTo>
                  <a:lnTo>
                    <a:pt x="74" y="778"/>
                  </a:lnTo>
                  <a:cubicBezTo>
                    <a:pt x="58" y="784"/>
                    <a:pt x="50" y="792"/>
                    <a:pt x="50" y="803"/>
                  </a:cubicBezTo>
                  <a:lnTo>
                    <a:pt x="50" y="803"/>
                  </a:lnTo>
                  <a:cubicBezTo>
                    <a:pt x="50" y="814"/>
                    <a:pt x="55" y="824"/>
                    <a:pt x="66" y="835"/>
                  </a:cubicBezTo>
                  <a:lnTo>
                    <a:pt x="99" y="868"/>
                  </a:lnTo>
                  <a:lnTo>
                    <a:pt x="131" y="901"/>
                  </a:lnTo>
                  <a:lnTo>
                    <a:pt x="164" y="934"/>
                  </a:lnTo>
                  <a:lnTo>
                    <a:pt x="197" y="966"/>
                  </a:lnTo>
                  <a:lnTo>
                    <a:pt x="230" y="999"/>
                  </a:lnTo>
                  <a:lnTo>
                    <a:pt x="262" y="1032"/>
                  </a:lnTo>
                  <a:lnTo>
                    <a:pt x="295" y="1065"/>
                  </a:lnTo>
                  <a:lnTo>
                    <a:pt x="328" y="1098"/>
                  </a:lnTo>
                  <a:lnTo>
                    <a:pt x="361" y="1130"/>
                  </a:lnTo>
                  <a:lnTo>
                    <a:pt x="394" y="1163"/>
                  </a:lnTo>
                  <a:lnTo>
                    <a:pt x="426" y="1196"/>
                  </a:lnTo>
                  <a:lnTo>
                    <a:pt x="459" y="1229"/>
                  </a:lnTo>
                  <a:lnTo>
                    <a:pt x="492" y="1262"/>
                  </a:lnTo>
                  <a:lnTo>
                    <a:pt x="525" y="1294"/>
                  </a:lnTo>
                  <a:lnTo>
                    <a:pt x="558" y="1327"/>
                  </a:lnTo>
                  <a:lnTo>
                    <a:pt x="590" y="1360"/>
                  </a:lnTo>
                  <a:lnTo>
                    <a:pt x="624" y="1393"/>
                  </a:lnTo>
                  <a:lnTo>
                    <a:pt x="656" y="1426"/>
                  </a:lnTo>
                  <a:lnTo>
                    <a:pt x="689" y="1458"/>
                  </a:lnTo>
                  <a:lnTo>
                    <a:pt x="722" y="1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8" name="Freeform 193">
              <a:extLst>
                <a:ext uri="{FF2B5EF4-FFF2-40B4-BE49-F238E27FC236}">
                  <a16:creationId xmlns="" xmlns:a16="http://schemas.microsoft.com/office/drawing/2014/main" id="{395DFC05-A7D5-F148-95D4-FEE780B16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243138"/>
              <a:ext cx="171450" cy="342900"/>
            </a:xfrm>
            <a:custGeom>
              <a:avLst/>
              <a:gdLst>
                <a:gd name="T0" fmla="*/ 459 w 477"/>
                <a:gd name="T1" fmla="*/ 508 h 952"/>
                <a:gd name="T2" fmla="*/ 459 w 477"/>
                <a:gd name="T3" fmla="*/ 508 h 952"/>
                <a:gd name="T4" fmla="*/ 476 w 477"/>
                <a:gd name="T5" fmla="*/ 475 h 952"/>
                <a:gd name="T6" fmla="*/ 476 w 477"/>
                <a:gd name="T7" fmla="*/ 475 h 952"/>
                <a:gd name="T8" fmla="*/ 459 w 477"/>
                <a:gd name="T9" fmla="*/ 442 h 952"/>
                <a:gd name="T10" fmla="*/ 426 w 477"/>
                <a:gd name="T11" fmla="*/ 409 h 952"/>
                <a:gd name="T12" fmla="*/ 394 w 477"/>
                <a:gd name="T13" fmla="*/ 377 h 952"/>
                <a:gd name="T14" fmla="*/ 361 w 477"/>
                <a:gd name="T15" fmla="*/ 344 h 952"/>
                <a:gd name="T16" fmla="*/ 328 w 477"/>
                <a:gd name="T17" fmla="*/ 311 h 952"/>
                <a:gd name="T18" fmla="*/ 295 w 477"/>
                <a:gd name="T19" fmla="*/ 278 h 952"/>
                <a:gd name="T20" fmla="*/ 262 w 477"/>
                <a:gd name="T21" fmla="*/ 245 h 952"/>
                <a:gd name="T22" fmla="*/ 230 w 477"/>
                <a:gd name="T23" fmla="*/ 213 h 952"/>
                <a:gd name="T24" fmla="*/ 197 w 477"/>
                <a:gd name="T25" fmla="*/ 180 h 952"/>
                <a:gd name="T26" fmla="*/ 164 w 477"/>
                <a:gd name="T27" fmla="*/ 147 h 952"/>
                <a:gd name="T28" fmla="*/ 131 w 477"/>
                <a:gd name="T29" fmla="*/ 114 h 952"/>
                <a:gd name="T30" fmla="*/ 99 w 477"/>
                <a:gd name="T31" fmla="*/ 81 h 952"/>
                <a:gd name="T32" fmla="*/ 66 w 477"/>
                <a:gd name="T33" fmla="*/ 49 h 952"/>
                <a:gd name="T34" fmla="*/ 33 w 477"/>
                <a:gd name="T35" fmla="*/ 16 h 952"/>
                <a:gd name="T36" fmla="*/ 33 w 477"/>
                <a:gd name="T37" fmla="*/ 16 h 952"/>
                <a:gd name="T38" fmla="*/ 0 w 477"/>
                <a:gd name="T39" fmla="*/ 0 h 952"/>
                <a:gd name="T40" fmla="*/ 0 w 477"/>
                <a:gd name="T41" fmla="*/ 131 h 952"/>
                <a:gd name="T42" fmla="*/ 0 w 477"/>
                <a:gd name="T43" fmla="*/ 131 h 952"/>
                <a:gd name="T44" fmla="*/ 33 w 477"/>
                <a:gd name="T45" fmla="*/ 147 h 952"/>
                <a:gd name="T46" fmla="*/ 66 w 477"/>
                <a:gd name="T47" fmla="*/ 180 h 952"/>
                <a:gd name="T48" fmla="*/ 99 w 477"/>
                <a:gd name="T49" fmla="*/ 213 h 952"/>
                <a:gd name="T50" fmla="*/ 131 w 477"/>
                <a:gd name="T51" fmla="*/ 245 h 952"/>
                <a:gd name="T52" fmla="*/ 230 w 477"/>
                <a:gd name="T53" fmla="*/ 344 h 952"/>
                <a:gd name="T54" fmla="*/ 262 w 477"/>
                <a:gd name="T55" fmla="*/ 377 h 952"/>
                <a:gd name="T56" fmla="*/ 295 w 477"/>
                <a:gd name="T57" fmla="*/ 409 h 952"/>
                <a:gd name="T58" fmla="*/ 328 w 477"/>
                <a:gd name="T59" fmla="*/ 442 h 952"/>
                <a:gd name="T60" fmla="*/ 328 w 477"/>
                <a:gd name="T61" fmla="*/ 442 h 952"/>
                <a:gd name="T62" fmla="*/ 345 w 477"/>
                <a:gd name="T63" fmla="*/ 475 h 952"/>
                <a:gd name="T64" fmla="*/ 345 w 477"/>
                <a:gd name="T65" fmla="*/ 475 h 952"/>
                <a:gd name="T66" fmla="*/ 328 w 477"/>
                <a:gd name="T67" fmla="*/ 508 h 952"/>
                <a:gd name="T68" fmla="*/ 295 w 477"/>
                <a:gd name="T69" fmla="*/ 541 h 952"/>
                <a:gd name="T70" fmla="*/ 262 w 477"/>
                <a:gd name="T71" fmla="*/ 574 h 952"/>
                <a:gd name="T72" fmla="*/ 230 w 477"/>
                <a:gd name="T73" fmla="*/ 606 h 952"/>
                <a:gd name="T74" fmla="*/ 197 w 477"/>
                <a:gd name="T75" fmla="*/ 639 h 952"/>
                <a:gd name="T76" fmla="*/ 164 w 477"/>
                <a:gd name="T77" fmla="*/ 672 h 952"/>
                <a:gd name="T78" fmla="*/ 131 w 477"/>
                <a:gd name="T79" fmla="*/ 705 h 952"/>
                <a:gd name="T80" fmla="*/ 99 w 477"/>
                <a:gd name="T81" fmla="*/ 737 h 952"/>
                <a:gd name="T82" fmla="*/ 66 w 477"/>
                <a:gd name="T83" fmla="*/ 770 h 952"/>
                <a:gd name="T84" fmla="*/ 33 w 477"/>
                <a:gd name="T85" fmla="*/ 803 h 952"/>
                <a:gd name="T86" fmla="*/ 33 w 477"/>
                <a:gd name="T87" fmla="*/ 803 h 952"/>
                <a:gd name="T88" fmla="*/ 0 w 477"/>
                <a:gd name="T89" fmla="*/ 819 h 952"/>
                <a:gd name="T90" fmla="*/ 0 w 477"/>
                <a:gd name="T91" fmla="*/ 951 h 952"/>
                <a:gd name="T92" fmla="*/ 0 w 477"/>
                <a:gd name="T93" fmla="*/ 951 h 952"/>
                <a:gd name="T94" fmla="*/ 33 w 477"/>
                <a:gd name="T95" fmla="*/ 933 h 952"/>
                <a:gd name="T96" fmla="*/ 459 w 477"/>
                <a:gd name="T97" fmla="*/ 50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952">
                  <a:moveTo>
                    <a:pt x="459" y="508"/>
                  </a:moveTo>
                  <a:lnTo>
                    <a:pt x="459" y="508"/>
                  </a:lnTo>
                  <a:cubicBezTo>
                    <a:pt x="470" y="496"/>
                    <a:pt x="476" y="486"/>
                    <a:pt x="476" y="475"/>
                  </a:cubicBezTo>
                  <a:lnTo>
                    <a:pt x="476" y="475"/>
                  </a:lnTo>
                  <a:cubicBezTo>
                    <a:pt x="476" y="464"/>
                    <a:pt x="470" y="453"/>
                    <a:pt x="459" y="442"/>
                  </a:cubicBezTo>
                  <a:lnTo>
                    <a:pt x="426" y="409"/>
                  </a:lnTo>
                  <a:lnTo>
                    <a:pt x="394" y="377"/>
                  </a:lnTo>
                  <a:lnTo>
                    <a:pt x="361" y="344"/>
                  </a:lnTo>
                  <a:lnTo>
                    <a:pt x="328" y="311"/>
                  </a:lnTo>
                  <a:lnTo>
                    <a:pt x="295" y="278"/>
                  </a:lnTo>
                  <a:lnTo>
                    <a:pt x="262" y="245"/>
                  </a:lnTo>
                  <a:lnTo>
                    <a:pt x="230" y="213"/>
                  </a:lnTo>
                  <a:lnTo>
                    <a:pt x="197" y="180"/>
                  </a:lnTo>
                  <a:lnTo>
                    <a:pt x="164" y="147"/>
                  </a:lnTo>
                  <a:lnTo>
                    <a:pt x="131" y="114"/>
                  </a:lnTo>
                  <a:lnTo>
                    <a:pt x="99" y="81"/>
                  </a:lnTo>
                  <a:lnTo>
                    <a:pt x="66" y="49"/>
                  </a:lnTo>
                  <a:lnTo>
                    <a:pt x="33" y="16"/>
                  </a:lnTo>
                  <a:lnTo>
                    <a:pt x="33" y="16"/>
                  </a:lnTo>
                  <a:cubicBezTo>
                    <a:pt x="22" y="5"/>
                    <a:pt x="11" y="0"/>
                    <a:pt x="0" y="0"/>
                  </a:cubicBezTo>
                  <a:lnTo>
                    <a:pt x="0" y="131"/>
                  </a:lnTo>
                  <a:lnTo>
                    <a:pt x="0" y="131"/>
                  </a:lnTo>
                  <a:cubicBezTo>
                    <a:pt x="11" y="131"/>
                    <a:pt x="22" y="137"/>
                    <a:pt x="33" y="147"/>
                  </a:cubicBezTo>
                  <a:lnTo>
                    <a:pt x="66" y="180"/>
                  </a:lnTo>
                  <a:lnTo>
                    <a:pt x="99" y="213"/>
                  </a:lnTo>
                  <a:lnTo>
                    <a:pt x="131" y="245"/>
                  </a:lnTo>
                  <a:lnTo>
                    <a:pt x="230" y="344"/>
                  </a:lnTo>
                  <a:lnTo>
                    <a:pt x="262" y="377"/>
                  </a:lnTo>
                  <a:lnTo>
                    <a:pt x="295" y="409"/>
                  </a:lnTo>
                  <a:lnTo>
                    <a:pt x="328" y="442"/>
                  </a:lnTo>
                  <a:lnTo>
                    <a:pt x="328" y="442"/>
                  </a:lnTo>
                  <a:cubicBezTo>
                    <a:pt x="339" y="453"/>
                    <a:pt x="345" y="464"/>
                    <a:pt x="345" y="475"/>
                  </a:cubicBezTo>
                  <a:lnTo>
                    <a:pt x="345" y="475"/>
                  </a:lnTo>
                  <a:cubicBezTo>
                    <a:pt x="345" y="486"/>
                    <a:pt x="339" y="496"/>
                    <a:pt x="328" y="508"/>
                  </a:cubicBezTo>
                  <a:lnTo>
                    <a:pt x="295" y="541"/>
                  </a:lnTo>
                  <a:lnTo>
                    <a:pt x="262" y="574"/>
                  </a:lnTo>
                  <a:lnTo>
                    <a:pt x="230" y="606"/>
                  </a:lnTo>
                  <a:lnTo>
                    <a:pt x="197" y="639"/>
                  </a:lnTo>
                  <a:lnTo>
                    <a:pt x="164" y="672"/>
                  </a:lnTo>
                  <a:lnTo>
                    <a:pt x="131" y="705"/>
                  </a:lnTo>
                  <a:lnTo>
                    <a:pt x="99" y="737"/>
                  </a:lnTo>
                  <a:lnTo>
                    <a:pt x="66" y="770"/>
                  </a:lnTo>
                  <a:lnTo>
                    <a:pt x="33" y="803"/>
                  </a:lnTo>
                  <a:lnTo>
                    <a:pt x="33" y="803"/>
                  </a:lnTo>
                  <a:cubicBezTo>
                    <a:pt x="22" y="814"/>
                    <a:pt x="11" y="819"/>
                    <a:pt x="0" y="819"/>
                  </a:cubicBezTo>
                  <a:lnTo>
                    <a:pt x="0" y="951"/>
                  </a:lnTo>
                  <a:lnTo>
                    <a:pt x="0" y="951"/>
                  </a:lnTo>
                  <a:cubicBezTo>
                    <a:pt x="11" y="951"/>
                    <a:pt x="22" y="945"/>
                    <a:pt x="33" y="933"/>
                  </a:cubicBezTo>
                  <a:lnTo>
                    <a:pt x="459" y="50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699" name="Group 698">
              <a:extLst>
                <a:ext uri="{FF2B5EF4-FFF2-40B4-BE49-F238E27FC236}">
                  <a16:creationId xmlns="" xmlns:a16="http://schemas.microsoft.com/office/drawing/2014/main" id="{A083F070-6733-CD41-BEBA-A1EC6263D3AC}"/>
                </a:ext>
              </a:extLst>
            </p:cNvPr>
            <p:cNvGrpSpPr/>
            <p:nvPr/>
          </p:nvGrpSpPr>
          <p:grpSpPr>
            <a:xfrm>
              <a:off x="2700338" y="2360613"/>
              <a:ext cx="107950" cy="107950"/>
              <a:chOff x="2700338" y="2360613"/>
              <a:chExt cx="107950" cy="107950"/>
            </a:xfrm>
            <a:solidFill>
              <a:schemeClr val="accent2"/>
            </a:solidFill>
          </p:grpSpPr>
          <p:sp>
            <p:nvSpPr>
              <p:cNvPr id="700" name="Freeform 55">
                <a:extLst>
                  <a:ext uri="{FF2B5EF4-FFF2-40B4-BE49-F238E27FC236}">
                    <a16:creationId xmlns="" xmlns:a16="http://schemas.microsoft.com/office/drawing/2014/main" id="{FEFDED2B-9A3D-FC45-8CB9-A3B20CF25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360613"/>
                <a:ext cx="41275" cy="41275"/>
              </a:xfrm>
              <a:custGeom>
                <a:avLst/>
                <a:gdLst>
                  <a:gd name="T0" fmla="*/ 106 w 113"/>
                  <a:gd name="T1" fmla="*/ 25 h 114"/>
                  <a:gd name="T2" fmla="*/ 106 w 113"/>
                  <a:gd name="T3" fmla="*/ 25 h 114"/>
                  <a:gd name="T4" fmla="*/ 82 w 113"/>
                  <a:gd name="T5" fmla="*/ 0 h 114"/>
                  <a:gd name="T6" fmla="*/ 82 w 113"/>
                  <a:gd name="T7" fmla="*/ 0 h 114"/>
                  <a:gd name="T8" fmla="*/ 49 w 113"/>
                  <a:gd name="T9" fmla="*/ 17 h 114"/>
                  <a:gd name="T10" fmla="*/ 16 w 113"/>
                  <a:gd name="T11" fmla="*/ 50 h 114"/>
                  <a:gd name="T12" fmla="*/ 16 w 113"/>
                  <a:gd name="T13" fmla="*/ 50 h 114"/>
                  <a:gd name="T14" fmla="*/ 0 w 113"/>
                  <a:gd name="T15" fmla="*/ 82 h 114"/>
                  <a:gd name="T16" fmla="*/ 0 w 113"/>
                  <a:gd name="T17" fmla="*/ 82 h 114"/>
                  <a:gd name="T18" fmla="*/ 25 w 113"/>
                  <a:gd name="T19" fmla="*/ 107 h 114"/>
                  <a:gd name="T20" fmla="*/ 25 w 113"/>
                  <a:gd name="T21" fmla="*/ 107 h 114"/>
                  <a:gd name="T22" fmla="*/ 74 w 113"/>
                  <a:gd name="T23" fmla="*/ 107 h 114"/>
                  <a:gd name="T24" fmla="*/ 74 w 113"/>
                  <a:gd name="T25" fmla="*/ 107 h 114"/>
                  <a:gd name="T26" fmla="*/ 106 w 113"/>
                  <a:gd name="T27" fmla="*/ 74 h 114"/>
                  <a:gd name="T28" fmla="*/ 106 w 113"/>
                  <a:gd name="T29" fmla="*/ 74 h 114"/>
                  <a:gd name="T30" fmla="*/ 106 w 113"/>
                  <a:gd name="T31" fmla="*/ 2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106" y="25"/>
                    </a:moveTo>
                    <a:lnTo>
                      <a:pt x="106" y="25"/>
                    </a:lnTo>
                    <a:cubicBezTo>
                      <a:pt x="101" y="9"/>
                      <a:pt x="93" y="0"/>
                      <a:pt x="82" y="0"/>
                    </a:cubicBezTo>
                    <a:lnTo>
                      <a:pt x="82" y="0"/>
                    </a:lnTo>
                    <a:cubicBezTo>
                      <a:pt x="71" y="0"/>
                      <a:pt x="60" y="6"/>
                      <a:pt x="49" y="17"/>
                    </a:cubicBezTo>
                    <a:lnTo>
                      <a:pt x="16" y="50"/>
                    </a:lnTo>
                    <a:lnTo>
                      <a:pt x="16" y="50"/>
                    </a:lnTo>
                    <a:cubicBezTo>
                      <a:pt x="5" y="60"/>
                      <a:pt x="0" y="72"/>
                      <a:pt x="0" y="82"/>
                    </a:cubicBezTo>
                    <a:lnTo>
                      <a:pt x="0" y="82"/>
                    </a:lnTo>
                    <a:cubicBezTo>
                      <a:pt x="0" y="93"/>
                      <a:pt x="8" y="101"/>
                      <a:pt x="25" y="107"/>
                    </a:cubicBezTo>
                    <a:lnTo>
                      <a:pt x="25" y="107"/>
                    </a:lnTo>
                    <a:cubicBezTo>
                      <a:pt x="41" y="113"/>
                      <a:pt x="57" y="113"/>
                      <a:pt x="74" y="107"/>
                    </a:cubicBezTo>
                    <a:lnTo>
                      <a:pt x="74" y="107"/>
                    </a:lnTo>
                    <a:cubicBezTo>
                      <a:pt x="90" y="101"/>
                      <a:pt x="101" y="91"/>
                      <a:pt x="106" y="74"/>
                    </a:cubicBezTo>
                    <a:lnTo>
                      <a:pt x="106" y="74"/>
                    </a:lnTo>
                    <a:cubicBezTo>
                      <a:pt x="112" y="57"/>
                      <a:pt x="112" y="42"/>
                      <a:pt x="106" y="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1" name="Freeform 58">
                <a:extLst>
                  <a:ext uri="{FF2B5EF4-FFF2-40B4-BE49-F238E27FC236}">
                    <a16:creationId xmlns="" xmlns:a16="http://schemas.microsoft.com/office/drawing/2014/main" id="{585180C2-7116-DD41-912F-08C41E87B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427288"/>
                <a:ext cx="41275" cy="41275"/>
              </a:xfrm>
              <a:custGeom>
                <a:avLst/>
                <a:gdLst>
                  <a:gd name="T0" fmla="*/ 74 w 113"/>
                  <a:gd name="T1" fmla="*/ 5 h 113"/>
                  <a:gd name="T2" fmla="*/ 74 w 113"/>
                  <a:gd name="T3" fmla="*/ 5 h 113"/>
                  <a:gd name="T4" fmla="*/ 25 w 113"/>
                  <a:gd name="T5" fmla="*/ 5 h 113"/>
                  <a:gd name="T6" fmla="*/ 25 w 113"/>
                  <a:gd name="T7" fmla="*/ 5 h 113"/>
                  <a:gd name="T8" fmla="*/ 0 w 113"/>
                  <a:gd name="T9" fmla="*/ 30 h 113"/>
                  <a:gd name="T10" fmla="*/ 0 w 113"/>
                  <a:gd name="T11" fmla="*/ 30 h 113"/>
                  <a:gd name="T12" fmla="*/ 16 w 113"/>
                  <a:gd name="T13" fmla="*/ 63 h 113"/>
                  <a:gd name="T14" fmla="*/ 49 w 113"/>
                  <a:gd name="T15" fmla="*/ 95 h 113"/>
                  <a:gd name="T16" fmla="*/ 49 w 113"/>
                  <a:gd name="T17" fmla="*/ 95 h 113"/>
                  <a:gd name="T18" fmla="*/ 82 w 113"/>
                  <a:gd name="T19" fmla="*/ 112 h 113"/>
                  <a:gd name="T20" fmla="*/ 82 w 113"/>
                  <a:gd name="T21" fmla="*/ 112 h 113"/>
                  <a:gd name="T22" fmla="*/ 106 w 113"/>
                  <a:gd name="T23" fmla="*/ 87 h 113"/>
                  <a:gd name="T24" fmla="*/ 106 w 113"/>
                  <a:gd name="T25" fmla="*/ 87 h 113"/>
                  <a:gd name="T26" fmla="*/ 106 w 113"/>
                  <a:gd name="T27" fmla="*/ 38 h 113"/>
                  <a:gd name="T28" fmla="*/ 106 w 113"/>
                  <a:gd name="T29" fmla="*/ 38 h 113"/>
                  <a:gd name="T30" fmla="*/ 74 w 113"/>
                  <a:gd name="T31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74" y="5"/>
                    </a:moveTo>
                    <a:lnTo>
                      <a:pt x="74" y="5"/>
                    </a:lnTo>
                    <a:cubicBezTo>
                      <a:pt x="57" y="0"/>
                      <a:pt x="41" y="0"/>
                      <a:pt x="25" y="5"/>
                    </a:cubicBezTo>
                    <a:lnTo>
                      <a:pt x="25" y="5"/>
                    </a:lnTo>
                    <a:cubicBezTo>
                      <a:pt x="8" y="10"/>
                      <a:pt x="0" y="18"/>
                      <a:pt x="0" y="30"/>
                    </a:cubicBezTo>
                    <a:lnTo>
                      <a:pt x="0" y="30"/>
                    </a:lnTo>
                    <a:cubicBezTo>
                      <a:pt x="0" y="40"/>
                      <a:pt x="5" y="51"/>
                      <a:pt x="16" y="63"/>
                    </a:cubicBezTo>
                    <a:lnTo>
                      <a:pt x="49" y="95"/>
                    </a:lnTo>
                    <a:lnTo>
                      <a:pt x="49" y="95"/>
                    </a:lnTo>
                    <a:cubicBezTo>
                      <a:pt x="60" y="106"/>
                      <a:pt x="71" y="112"/>
                      <a:pt x="82" y="112"/>
                    </a:cubicBezTo>
                    <a:lnTo>
                      <a:pt x="82" y="112"/>
                    </a:lnTo>
                    <a:cubicBezTo>
                      <a:pt x="93" y="112"/>
                      <a:pt x="101" y="103"/>
                      <a:pt x="106" y="87"/>
                    </a:cubicBezTo>
                    <a:lnTo>
                      <a:pt x="106" y="87"/>
                    </a:lnTo>
                    <a:cubicBezTo>
                      <a:pt x="112" y="71"/>
                      <a:pt x="112" y="54"/>
                      <a:pt x="106" y="38"/>
                    </a:cubicBezTo>
                    <a:lnTo>
                      <a:pt x="106" y="38"/>
                    </a:lnTo>
                    <a:cubicBezTo>
                      <a:pt x="101" y="21"/>
                      <a:pt x="90" y="10"/>
                      <a:pt x="74" y="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2" name="Freeform 199">
                <a:extLst>
                  <a:ext uri="{FF2B5EF4-FFF2-40B4-BE49-F238E27FC236}">
                    <a16:creationId xmlns="" xmlns:a16="http://schemas.microsoft.com/office/drawing/2014/main" id="{720E0CE0-A97E-5549-AE5F-E7FEFD058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360613"/>
                <a:ext cx="41275" cy="41275"/>
              </a:xfrm>
              <a:custGeom>
                <a:avLst/>
                <a:gdLst>
                  <a:gd name="T0" fmla="*/ 38 w 113"/>
                  <a:gd name="T1" fmla="*/ 107 h 114"/>
                  <a:gd name="T2" fmla="*/ 38 w 113"/>
                  <a:gd name="T3" fmla="*/ 107 h 114"/>
                  <a:gd name="T4" fmla="*/ 87 w 113"/>
                  <a:gd name="T5" fmla="*/ 107 h 114"/>
                  <a:gd name="T6" fmla="*/ 87 w 113"/>
                  <a:gd name="T7" fmla="*/ 107 h 114"/>
                  <a:gd name="T8" fmla="*/ 112 w 113"/>
                  <a:gd name="T9" fmla="*/ 82 h 114"/>
                  <a:gd name="T10" fmla="*/ 112 w 113"/>
                  <a:gd name="T11" fmla="*/ 82 h 114"/>
                  <a:gd name="T12" fmla="*/ 95 w 113"/>
                  <a:gd name="T13" fmla="*/ 50 h 114"/>
                  <a:gd name="T14" fmla="*/ 63 w 113"/>
                  <a:gd name="T15" fmla="*/ 17 h 114"/>
                  <a:gd name="T16" fmla="*/ 63 w 113"/>
                  <a:gd name="T17" fmla="*/ 17 h 114"/>
                  <a:gd name="T18" fmla="*/ 30 w 113"/>
                  <a:gd name="T19" fmla="*/ 0 h 114"/>
                  <a:gd name="T20" fmla="*/ 30 w 113"/>
                  <a:gd name="T21" fmla="*/ 0 h 114"/>
                  <a:gd name="T22" fmla="*/ 5 w 113"/>
                  <a:gd name="T23" fmla="*/ 25 h 114"/>
                  <a:gd name="T24" fmla="*/ 5 w 113"/>
                  <a:gd name="T25" fmla="*/ 25 h 114"/>
                  <a:gd name="T26" fmla="*/ 5 w 113"/>
                  <a:gd name="T27" fmla="*/ 74 h 114"/>
                  <a:gd name="T28" fmla="*/ 5 w 113"/>
                  <a:gd name="T29" fmla="*/ 74 h 114"/>
                  <a:gd name="T30" fmla="*/ 38 w 113"/>
                  <a:gd name="T3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38" y="107"/>
                    </a:moveTo>
                    <a:lnTo>
                      <a:pt x="38" y="107"/>
                    </a:lnTo>
                    <a:cubicBezTo>
                      <a:pt x="55" y="113"/>
                      <a:pt x="71" y="113"/>
                      <a:pt x="87" y="107"/>
                    </a:cubicBezTo>
                    <a:lnTo>
                      <a:pt x="87" y="107"/>
                    </a:lnTo>
                    <a:cubicBezTo>
                      <a:pt x="104" y="101"/>
                      <a:pt x="112" y="93"/>
                      <a:pt x="112" y="82"/>
                    </a:cubicBezTo>
                    <a:lnTo>
                      <a:pt x="112" y="82"/>
                    </a:lnTo>
                    <a:cubicBezTo>
                      <a:pt x="112" y="72"/>
                      <a:pt x="107" y="60"/>
                      <a:pt x="95" y="50"/>
                    </a:cubicBezTo>
                    <a:lnTo>
                      <a:pt x="63" y="17"/>
                    </a:lnTo>
                    <a:lnTo>
                      <a:pt x="63" y="17"/>
                    </a:lnTo>
                    <a:cubicBezTo>
                      <a:pt x="52" y="6"/>
                      <a:pt x="41" y="0"/>
                      <a:pt x="30" y="0"/>
                    </a:cubicBezTo>
                    <a:lnTo>
                      <a:pt x="30" y="0"/>
                    </a:lnTo>
                    <a:cubicBezTo>
                      <a:pt x="19" y="0"/>
                      <a:pt x="11" y="9"/>
                      <a:pt x="5" y="25"/>
                    </a:cubicBezTo>
                    <a:lnTo>
                      <a:pt x="5" y="25"/>
                    </a:lnTo>
                    <a:cubicBezTo>
                      <a:pt x="0" y="42"/>
                      <a:pt x="0" y="57"/>
                      <a:pt x="5" y="74"/>
                    </a:cubicBezTo>
                    <a:lnTo>
                      <a:pt x="5" y="74"/>
                    </a:lnTo>
                    <a:cubicBezTo>
                      <a:pt x="11" y="91"/>
                      <a:pt x="22" y="101"/>
                      <a:pt x="38" y="10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3" name="Freeform 202">
                <a:extLst>
                  <a:ext uri="{FF2B5EF4-FFF2-40B4-BE49-F238E27FC236}">
                    <a16:creationId xmlns="" xmlns:a16="http://schemas.microsoft.com/office/drawing/2014/main" id="{2F08E5D9-D9B0-8E4D-A4AD-9FF3F0EC3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427288"/>
                <a:ext cx="41275" cy="41275"/>
              </a:xfrm>
              <a:custGeom>
                <a:avLst/>
                <a:gdLst>
                  <a:gd name="T0" fmla="*/ 5 w 113"/>
                  <a:gd name="T1" fmla="*/ 87 h 113"/>
                  <a:gd name="T2" fmla="*/ 5 w 113"/>
                  <a:gd name="T3" fmla="*/ 87 h 113"/>
                  <a:gd name="T4" fmla="*/ 30 w 113"/>
                  <a:gd name="T5" fmla="*/ 112 h 113"/>
                  <a:gd name="T6" fmla="*/ 30 w 113"/>
                  <a:gd name="T7" fmla="*/ 112 h 113"/>
                  <a:gd name="T8" fmla="*/ 63 w 113"/>
                  <a:gd name="T9" fmla="*/ 95 h 113"/>
                  <a:gd name="T10" fmla="*/ 95 w 113"/>
                  <a:gd name="T11" fmla="*/ 63 h 113"/>
                  <a:gd name="T12" fmla="*/ 95 w 113"/>
                  <a:gd name="T13" fmla="*/ 63 h 113"/>
                  <a:gd name="T14" fmla="*/ 112 w 113"/>
                  <a:gd name="T15" fmla="*/ 30 h 113"/>
                  <a:gd name="T16" fmla="*/ 112 w 113"/>
                  <a:gd name="T17" fmla="*/ 30 h 113"/>
                  <a:gd name="T18" fmla="*/ 87 w 113"/>
                  <a:gd name="T19" fmla="*/ 5 h 113"/>
                  <a:gd name="T20" fmla="*/ 87 w 113"/>
                  <a:gd name="T21" fmla="*/ 5 h 113"/>
                  <a:gd name="T22" fmla="*/ 38 w 113"/>
                  <a:gd name="T23" fmla="*/ 5 h 113"/>
                  <a:gd name="T24" fmla="*/ 38 w 113"/>
                  <a:gd name="T25" fmla="*/ 5 h 113"/>
                  <a:gd name="T26" fmla="*/ 5 w 113"/>
                  <a:gd name="T27" fmla="*/ 38 h 113"/>
                  <a:gd name="T28" fmla="*/ 5 w 113"/>
                  <a:gd name="T29" fmla="*/ 38 h 113"/>
                  <a:gd name="T30" fmla="*/ 5 w 113"/>
                  <a:gd name="T31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5" y="87"/>
                    </a:moveTo>
                    <a:lnTo>
                      <a:pt x="5" y="87"/>
                    </a:lnTo>
                    <a:cubicBezTo>
                      <a:pt x="11" y="103"/>
                      <a:pt x="19" y="112"/>
                      <a:pt x="30" y="112"/>
                    </a:cubicBezTo>
                    <a:lnTo>
                      <a:pt x="30" y="112"/>
                    </a:lnTo>
                    <a:cubicBezTo>
                      <a:pt x="41" y="112"/>
                      <a:pt x="52" y="106"/>
                      <a:pt x="63" y="95"/>
                    </a:cubicBezTo>
                    <a:lnTo>
                      <a:pt x="95" y="63"/>
                    </a:lnTo>
                    <a:lnTo>
                      <a:pt x="95" y="63"/>
                    </a:lnTo>
                    <a:cubicBezTo>
                      <a:pt x="107" y="51"/>
                      <a:pt x="112" y="40"/>
                      <a:pt x="112" y="30"/>
                    </a:cubicBezTo>
                    <a:lnTo>
                      <a:pt x="112" y="30"/>
                    </a:lnTo>
                    <a:cubicBezTo>
                      <a:pt x="112" y="18"/>
                      <a:pt x="104" y="10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8" y="5"/>
                    </a:cubicBezTo>
                    <a:lnTo>
                      <a:pt x="38" y="5"/>
                    </a:lnTo>
                    <a:cubicBezTo>
                      <a:pt x="22" y="10"/>
                      <a:pt x="11" y="21"/>
                      <a:pt x="5" y="38"/>
                    </a:cubicBezTo>
                    <a:lnTo>
                      <a:pt x="5" y="38"/>
                    </a:lnTo>
                    <a:cubicBezTo>
                      <a:pt x="0" y="54"/>
                      <a:pt x="0" y="71"/>
                      <a:pt x="5" y="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24" name="Group 723">
            <a:extLst>
              <a:ext uri="{FF2B5EF4-FFF2-40B4-BE49-F238E27FC236}">
                <a16:creationId xmlns="" xmlns:a16="http://schemas.microsoft.com/office/drawing/2014/main" id="{52016ADC-39C6-9946-9486-A30FB6566156}"/>
              </a:ext>
            </a:extLst>
          </p:cNvPr>
          <p:cNvGrpSpPr/>
          <p:nvPr/>
        </p:nvGrpSpPr>
        <p:grpSpPr>
          <a:xfrm rot="16200000">
            <a:off x="9358305" y="5706717"/>
            <a:ext cx="526915" cy="1096962"/>
            <a:chOff x="2487613" y="1865313"/>
            <a:chExt cx="526915" cy="1096962"/>
          </a:xfrm>
        </p:grpSpPr>
        <p:sp>
          <p:nvSpPr>
            <p:cNvPr id="725" name="Freeform 41">
              <a:extLst>
                <a:ext uri="{FF2B5EF4-FFF2-40B4-BE49-F238E27FC236}">
                  <a16:creationId xmlns="" xmlns:a16="http://schemas.microsoft.com/office/drawing/2014/main" id="{8EF4CC1F-BC7C-E84F-A0EF-22B608A97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3" y="1865313"/>
              <a:ext cx="265112" cy="1096962"/>
            </a:xfrm>
            <a:custGeom>
              <a:avLst/>
              <a:gdLst>
                <a:gd name="T0" fmla="*/ 655 w 738"/>
                <a:gd name="T1" fmla="*/ 409 h 3049"/>
                <a:gd name="T2" fmla="*/ 622 w 738"/>
                <a:gd name="T3" fmla="*/ 475 h 3049"/>
                <a:gd name="T4" fmla="*/ 590 w 738"/>
                <a:gd name="T5" fmla="*/ 475 h 3049"/>
                <a:gd name="T6" fmla="*/ 557 w 738"/>
                <a:gd name="T7" fmla="*/ 541 h 3049"/>
                <a:gd name="T8" fmla="*/ 541 w 738"/>
                <a:gd name="T9" fmla="*/ 557 h 3049"/>
                <a:gd name="T10" fmla="*/ 541 w 738"/>
                <a:gd name="T11" fmla="*/ 2524 h 3049"/>
                <a:gd name="T12" fmla="*/ 541 w 738"/>
                <a:gd name="T13" fmla="*/ 2491 h 3049"/>
                <a:gd name="T14" fmla="*/ 606 w 738"/>
                <a:gd name="T15" fmla="*/ 2589 h 3049"/>
                <a:gd name="T16" fmla="*/ 590 w 738"/>
                <a:gd name="T17" fmla="*/ 2573 h 3049"/>
                <a:gd name="T18" fmla="*/ 688 w 738"/>
                <a:gd name="T19" fmla="*/ 2638 h 3049"/>
                <a:gd name="T20" fmla="*/ 491 w 738"/>
                <a:gd name="T21" fmla="*/ 2442 h 3049"/>
                <a:gd name="T22" fmla="*/ 459 w 738"/>
                <a:gd name="T23" fmla="*/ 2442 h 3049"/>
                <a:gd name="T24" fmla="*/ 426 w 738"/>
                <a:gd name="T25" fmla="*/ 2376 h 3049"/>
                <a:gd name="T26" fmla="*/ 410 w 738"/>
                <a:gd name="T27" fmla="*/ 2393 h 3049"/>
                <a:gd name="T28" fmla="*/ 475 w 738"/>
                <a:gd name="T29" fmla="*/ 589 h 3049"/>
                <a:gd name="T30" fmla="*/ 475 w 738"/>
                <a:gd name="T31" fmla="*/ 622 h 3049"/>
                <a:gd name="T32" fmla="*/ 410 w 738"/>
                <a:gd name="T33" fmla="*/ 655 h 3049"/>
                <a:gd name="T34" fmla="*/ 426 w 738"/>
                <a:gd name="T35" fmla="*/ 672 h 3049"/>
                <a:gd name="T36" fmla="*/ 737 w 738"/>
                <a:gd name="T37" fmla="*/ 458 h 3049"/>
                <a:gd name="T38" fmla="*/ 574 w 738"/>
                <a:gd name="T39" fmla="*/ 606 h 3049"/>
                <a:gd name="T40" fmla="*/ 549 w 738"/>
                <a:gd name="T41" fmla="*/ 696 h 3049"/>
                <a:gd name="T42" fmla="*/ 737 w 738"/>
                <a:gd name="T43" fmla="*/ 917 h 3049"/>
                <a:gd name="T44" fmla="*/ 131 w 738"/>
                <a:gd name="T45" fmla="*/ 1524 h 3049"/>
                <a:gd name="T46" fmla="*/ 278 w 738"/>
                <a:gd name="T47" fmla="*/ 1688 h 3049"/>
                <a:gd name="T48" fmla="*/ 442 w 738"/>
                <a:gd name="T49" fmla="*/ 1852 h 3049"/>
                <a:gd name="T50" fmla="*/ 606 w 738"/>
                <a:gd name="T51" fmla="*/ 2016 h 3049"/>
                <a:gd name="T52" fmla="*/ 737 w 738"/>
                <a:gd name="T53" fmla="*/ 2131 h 3049"/>
                <a:gd name="T54" fmla="*/ 549 w 738"/>
                <a:gd name="T55" fmla="*/ 2351 h 3049"/>
                <a:gd name="T56" fmla="*/ 672 w 738"/>
                <a:gd name="T57" fmla="*/ 2540 h 3049"/>
                <a:gd name="T58" fmla="*/ 737 w 738"/>
                <a:gd name="T59" fmla="*/ 2687 h 3049"/>
                <a:gd name="T60" fmla="*/ 737 w 738"/>
                <a:gd name="T61" fmla="*/ 3048 h 3049"/>
                <a:gd name="T62" fmla="*/ 606 w 738"/>
                <a:gd name="T63" fmla="*/ 2933 h 3049"/>
                <a:gd name="T64" fmla="*/ 664 w 738"/>
                <a:gd name="T65" fmla="*/ 2860 h 3049"/>
                <a:gd name="T66" fmla="*/ 606 w 738"/>
                <a:gd name="T67" fmla="*/ 2737 h 3049"/>
                <a:gd name="T68" fmla="*/ 442 w 738"/>
                <a:gd name="T69" fmla="*/ 2573 h 3049"/>
                <a:gd name="T70" fmla="*/ 278 w 738"/>
                <a:gd name="T71" fmla="*/ 2409 h 3049"/>
                <a:gd name="T72" fmla="*/ 197 w 738"/>
                <a:gd name="T73" fmla="*/ 2310 h 3049"/>
                <a:gd name="T74" fmla="*/ 606 w 738"/>
                <a:gd name="T75" fmla="*/ 2278 h 3049"/>
                <a:gd name="T76" fmla="*/ 672 w 738"/>
                <a:gd name="T77" fmla="*/ 2212 h 3049"/>
                <a:gd name="T78" fmla="*/ 377 w 738"/>
                <a:gd name="T79" fmla="*/ 1917 h 3049"/>
                <a:gd name="T80" fmla="*/ 82 w 738"/>
                <a:gd name="T81" fmla="*/ 1623 h 3049"/>
                <a:gd name="T82" fmla="*/ 0 w 738"/>
                <a:gd name="T83" fmla="*/ 1524 h 3049"/>
                <a:gd name="T84" fmla="*/ 147 w 738"/>
                <a:gd name="T85" fmla="*/ 1360 h 3049"/>
                <a:gd name="T86" fmla="*/ 311 w 738"/>
                <a:gd name="T87" fmla="*/ 1196 h 3049"/>
                <a:gd name="T88" fmla="*/ 475 w 738"/>
                <a:gd name="T89" fmla="*/ 1032 h 3049"/>
                <a:gd name="T90" fmla="*/ 639 w 738"/>
                <a:gd name="T91" fmla="*/ 868 h 3049"/>
                <a:gd name="T92" fmla="*/ 664 w 738"/>
                <a:gd name="T93" fmla="*/ 778 h 3049"/>
                <a:gd name="T94" fmla="*/ 221 w 738"/>
                <a:gd name="T95" fmla="*/ 762 h 3049"/>
                <a:gd name="T96" fmla="*/ 278 w 738"/>
                <a:gd name="T97" fmla="*/ 639 h 3049"/>
                <a:gd name="T98" fmla="*/ 508 w 738"/>
                <a:gd name="T99" fmla="*/ 409 h 3049"/>
                <a:gd name="T100" fmla="*/ 688 w 738"/>
                <a:gd name="T101" fmla="*/ 213 h 3049"/>
                <a:gd name="T102" fmla="*/ 590 w 738"/>
                <a:gd name="T103" fmla="*/ 147 h 3049"/>
                <a:gd name="T104" fmla="*/ 705 w 738"/>
                <a:gd name="T105" fmla="*/ 15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8" h="3049">
                  <a:moveTo>
                    <a:pt x="688" y="409"/>
                  </a:moveTo>
                  <a:lnTo>
                    <a:pt x="688" y="409"/>
                  </a:lnTo>
                  <a:cubicBezTo>
                    <a:pt x="688" y="398"/>
                    <a:pt x="683" y="393"/>
                    <a:pt x="672" y="393"/>
                  </a:cubicBezTo>
                  <a:lnTo>
                    <a:pt x="672" y="393"/>
                  </a:lnTo>
                  <a:cubicBezTo>
                    <a:pt x="661" y="393"/>
                    <a:pt x="655" y="398"/>
                    <a:pt x="655" y="409"/>
                  </a:cubicBezTo>
                  <a:lnTo>
                    <a:pt x="655" y="409"/>
                  </a:lnTo>
                  <a:cubicBezTo>
                    <a:pt x="655" y="420"/>
                    <a:pt x="661" y="426"/>
                    <a:pt x="672" y="426"/>
                  </a:cubicBezTo>
                  <a:lnTo>
                    <a:pt x="672" y="426"/>
                  </a:lnTo>
                  <a:cubicBezTo>
                    <a:pt x="683" y="426"/>
                    <a:pt x="688" y="420"/>
                    <a:pt x="688" y="409"/>
                  </a:cubicBezTo>
                  <a:close/>
                  <a:moveTo>
                    <a:pt x="622" y="475"/>
                  </a:moveTo>
                  <a:lnTo>
                    <a:pt x="622" y="475"/>
                  </a:lnTo>
                  <a:cubicBezTo>
                    <a:pt x="622" y="464"/>
                    <a:pt x="617" y="458"/>
                    <a:pt x="606" y="458"/>
                  </a:cubicBezTo>
                  <a:lnTo>
                    <a:pt x="606" y="458"/>
                  </a:lnTo>
                  <a:cubicBezTo>
                    <a:pt x="595" y="458"/>
                    <a:pt x="590" y="464"/>
                    <a:pt x="590" y="475"/>
                  </a:cubicBezTo>
                  <a:lnTo>
                    <a:pt x="590" y="475"/>
                  </a:lnTo>
                  <a:cubicBezTo>
                    <a:pt x="590" y="486"/>
                    <a:pt x="595" y="491"/>
                    <a:pt x="606" y="491"/>
                  </a:cubicBezTo>
                  <a:lnTo>
                    <a:pt x="606" y="491"/>
                  </a:lnTo>
                  <a:cubicBezTo>
                    <a:pt x="617" y="491"/>
                    <a:pt x="622" y="486"/>
                    <a:pt x="622" y="475"/>
                  </a:cubicBezTo>
                  <a:close/>
                  <a:moveTo>
                    <a:pt x="557" y="541"/>
                  </a:moveTo>
                  <a:lnTo>
                    <a:pt x="557" y="541"/>
                  </a:lnTo>
                  <a:cubicBezTo>
                    <a:pt x="557" y="529"/>
                    <a:pt x="552" y="524"/>
                    <a:pt x="541" y="524"/>
                  </a:cubicBezTo>
                  <a:lnTo>
                    <a:pt x="541" y="524"/>
                  </a:lnTo>
                  <a:cubicBezTo>
                    <a:pt x="530" y="524"/>
                    <a:pt x="524" y="529"/>
                    <a:pt x="524" y="541"/>
                  </a:cubicBezTo>
                  <a:lnTo>
                    <a:pt x="524" y="541"/>
                  </a:lnTo>
                  <a:cubicBezTo>
                    <a:pt x="524" y="551"/>
                    <a:pt x="530" y="557"/>
                    <a:pt x="541" y="557"/>
                  </a:cubicBezTo>
                  <a:lnTo>
                    <a:pt x="541" y="557"/>
                  </a:lnTo>
                  <a:cubicBezTo>
                    <a:pt x="552" y="557"/>
                    <a:pt x="557" y="551"/>
                    <a:pt x="557" y="541"/>
                  </a:cubicBezTo>
                  <a:close/>
                  <a:moveTo>
                    <a:pt x="524" y="2507"/>
                  </a:moveTo>
                  <a:lnTo>
                    <a:pt x="524" y="2507"/>
                  </a:lnTo>
                  <a:cubicBezTo>
                    <a:pt x="524" y="2518"/>
                    <a:pt x="530" y="2524"/>
                    <a:pt x="541" y="2524"/>
                  </a:cubicBezTo>
                  <a:lnTo>
                    <a:pt x="541" y="2524"/>
                  </a:lnTo>
                  <a:cubicBezTo>
                    <a:pt x="552" y="2524"/>
                    <a:pt x="557" y="2518"/>
                    <a:pt x="557" y="2507"/>
                  </a:cubicBezTo>
                  <a:lnTo>
                    <a:pt x="557" y="2507"/>
                  </a:lnTo>
                  <a:cubicBezTo>
                    <a:pt x="557" y="2496"/>
                    <a:pt x="552" y="2491"/>
                    <a:pt x="541" y="2491"/>
                  </a:cubicBezTo>
                  <a:lnTo>
                    <a:pt x="541" y="2491"/>
                  </a:lnTo>
                  <a:cubicBezTo>
                    <a:pt x="530" y="2491"/>
                    <a:pt x="524" y="2496"/>
                    <a:pt x="524" y="2507"/>
                  </a:cubicBezTo>
                  <a:close/>
                  <a:moveTo>
                    <a:pt x="590" y="2573"/>
                  </a:moveTo>
                  <a:lnTo>
                    <a:pt x="590" y="2573"/>
                  </a:lnTo>
                  <a:cubicBezTo>
                    <a:pt x="590" y="2584"/>
                    <a:pt x="595" y="2589"/>
                    <a:pt x="606" y="2589"/>
                  </a:cubicBezTo>
                  <a:lnTo>
                    <a:pt x="606" y="2589"/>
                  </a:lnTo>
                  <a:cubicBezTo>
                    <a:pt x="617" y="2589"/>
                    <a:pt x="622" y="2584"/>
                    <a:pt x="622" y="2573"/>
                  </a:cubicBezTo>
                  <a:lnTo>
                    <a:pt x="622" y="2573"/>
                  </a:lnTo>
                  <a:cubicBezTo>
                    <a:pt x="622" y="2562"/>
                    <a:pt x="617" y="2556"/>
                    <a:pt x="606" y="2556"/>
                  </a:cubicBezTo>
                  <a:lnTo>
                    <a:pt x="606" y="2556"/>
                  </a:lnTo>
                  <a:cubicBezTo>
                    <a:pt x="595" y="2556"/>
                    <a:pt x="590" y="2562"/>
                    <a:pt x="590" y="2573"/>
                  </a:cubicBezTo>
                  <a:close/>
                  <a:moveTo>
                    <a:pt x="655" y="2638"/>
                  </a:moveTo>
                  <a:lnTo>
                    <a:pt x="655" y="2638"/>
                  </a:lnTo>
                  <a:cubicBezTo>
                    <a:pt x="655" y="2650"/>
                    <a:pt x="661" y="2655"/>
                    <a:pt x="672" y="2655"/>
                  </a:cubicBezTo>
                  <a:lnTo>
                    <a:pt x="672" y="2655"/>
                  </a:lnTo>
                  <a:cubicBezTo>
                    <a:pt x="683" y="2655"/>
                    <a:pt x="688" y="2650"/>
                    <a:pt x="688" y="2638"/>
                  </a:cubicBezTo>
                  <a:lnTo>
                    <a:pt x="688" y="2638"/>
                  </a:lnTo>
                  <a:cubicBezTo>
                    <a:pt x="688" y="2627"/>
                    <a:pt x="683" y="2622"/>
                    <a:pt x="672" y="2622"/>
                  </a:cubicBezTo>
                  <a:lnTo>
                    <a:pt x="672" y="2622"/>
                  </a:lnTo>
                  <a:cubicBezTo>
                    <a:pt x="661" y="2622"/>
                    <a:pt x="655" y="2627"/>
                    <a:pt x="655" y="2638"/>
                  </a:cubicBezTo>
                  <a:close/>
                  <a:moveTo>
                    <a:pt x="491" y="2442"/>
                  </a:moveTo>
                  <a:lnTo>
                    <a:pt x="491" y="2442"/>
                  </a:lnTo>
                  <a:cubicBezTo>
                    <a:pt x="491" y="2431"/>
                    <a:pt x="486" y="2425"/>
                    <a:pt x="475" y="2425"/>
                  </a:cubicBezTo>
                  <a:lnTo>
                    <a:pt x="475" y="2425"/>
                  </a:lnTo>
                  <a:cubicBezTo>
                    <a:pt x="464" y="2425"/>
                    <a:pt x="459" y="2431"/>
                    <a:pt x="459" y="2442"/>
                  </a:cubicBezTo>
                  <a:lnTo>
                    <a:pt x="459" y="2442"/>
                  </a:lnTo>
                  <a:cubicBezTo>
                    <a:pt x="459" y="2452"/>
                    <a:pt x="464" y="2458"/>
                    <a:pt x="475" y="2458"/>
                  </a:cubicBezTo>
                  <a:lnTo>
                    <a:pt x="475" y="2458"/>
                  </a:lnTo>
                  <a:cubicBezTo>
                    <a:pt x="486" y="2458"/>
                    <a:pt x="491" y="2452"/>
                    <a:pt x="491" y="2442"/>
                  </a:cubicBezTo>
                  <a:close/>
                  <a:moveTo>
                    <a:pt x="426" y="2376"/>
                  </a:moveTo>
                  <a:lnTo>
                    <a:pt x="426" y="2376"/>
                  </a:lnTo>
                  <a:cubicBezTo>
                    <a:pt x="426" y="2365"/>
                    <a:pt x="420" y="2360"/>
                    <a:pt x="410" y="2360"/>
                  </a:cubicBezTo>
                  <a:lnTo>
                    <a:pt x="410" y="2360"/>
                  </a:lnTo>
                  <a:cubicBezTo>
                    <a:pt x="399" y="2360"/>
                    <a:pt x="393" y="2365"/>
                    <a:pt x="393" y="2376"/>
                  </a:cubicBezTo>
                  <a:lnTo>
                    <a:pt x="393" y="2376"/>
                  </a:lnTo>
                  <a:cubicBezTo>
                    <a:pt x="393" y="2387"/>
                    <a:pt x="399" y="2393"/>
                    <a:pt x="410" y="2393"/>
                  </a:cubicBezTo>
                  <a:lnTo>
                    <a:pt x="410" y="2393"/>
                  </a:lnTo>
                  <a:cubicBezTo>
                    <a:pt x="420" y="2393"/>
                    <a:pt x="426" y="2387"/>
                    <a:pt x="426" y="2376"/>
                  </a:cubicBezTo>
                  <a:close/>
                  <a:moveTo>
                    <a:pt x="491" y="606"/>
                  </a:moveTo>
                  <a:lnTo>
                    <a:pt x="491" y="606"/>
                  </a:lnTo>
                  <a:cubicBezTo>
                    <a:pt x="491" y="595"/>
                    <a:pt x="486" y="589"/>
                    <a:pt x="475" y="589"/>
                  </a:cubicBezTo>
                  <a:lnTo>
                    <a:pt x="475" y="589"/>
                  </a:lnTo>
                  <a:cubicBezTo>
                    <a:pt x="464" y="589"/>
                    <a:pt x="459" y="595"/>
                    <a:pt x="459" y="606"/>
                  </a:cubicBezTo>
                  <a:lnTo>
                    <a:pt x="459" y="606"/>
                  </a:lnTo>
                  <a:cubicBezTo>
                    <a:pt x="459" y="617"/>
                    <a:pt x="464" y="622"/>
                    <a:pt x="475" y="622"/>
                  </a:cubicBezTo>
                  <a:lnTo>
                    <a:pt x="475" y="622"/>
                  </a:lnTo>
                  <a:cubicBezTo>
                    <a:pt x="486" y="622"/>
                    <a:pt x="491" y="617"/>
                    <a:pt x="491" y="606"/>
                  </a:cubicBezTo>
                  <a:close/>
                  <a:moveTo>
                    <a:pt x="426" y="672"/>
                  </a:moveTo>
                  <a:lnTo>
                    <a:pt x="426" y="672"/>
                  </a:lnTo>
                  <a:cubicBezTo>
                    <a:pt x="426" y="660"/>
                    <a:pt x="420" y="655"/>
                    <a:pt x="410" y="655"/>
                  </a:cubicBezTo>
                  <a:lnTo>
                    <a:pt x="410" y="655"/>
                  </a:lnTo>
                  <a:cubicBezTo>
                    <a:pt x="399" y="655"/>
                    <a:pt x="393" y="660"/>
                    <a:pt x="393" y="672"/>
                  </a:cubicBezTo>
                  <a:lnTo>
                    <a:pt x="393" y="672"/>
                  </a:lnTo>
                  <a:cubicBezTo>
                    <a:pt x="393" y="683"/>
                    <a:pt x="399" y="688"/>
                    <a:pt x="410" y="688"/>
                  </a:cubicBezTo>
                  <a:lnTo>
                    <a:pt x="410" y="688"/>
                  </a:lnTo>
                  <a:cubicBezTo>
                    <a:pt x="420" y="688"/>
                    <a:pt x="426" y="683"/>
                    <a:pt x="426" y="672"/>
                  </a:cubicBezTo>
                  <a:close/>
                  <a:moveTo>
                    <a:pt x="721" y="344"/>
                  </a:moveTo>
                  <a:lnTo>
                    <a:pt x="721" y="344"/>
                  </a:lnTo>
                  <a:cubicBezTo>
                    <a:pt x="721" y="355"/>
                    <a:pt x="726" y="360"/>
                    <a:pt x="737" y="360"/>
                  </a:cubicBezTo>
                  <a:lnTo>
                    <a:pt x="737" y="458"/>
                  </a:lnTo>
                  <a:lnTo>
                    <a:pt x="737" y="458"/>
                  </a:lnTo>
                  <a:cubicBezTo>
                    <a:pt x="726" y="458"/>
                    <a:pt x="716" y="464"/>
                    <a:pt x="705" y="475"/>
                  </a:cubicBezTo>
                  <a:lnTo>
                    <a:pt x="672" y="508"/>
                  </a:lnTo>
                  <a:lnTo>
                    <a:pt x="639" y="541"/>
                  </a:lnTo>
                  <a:lnTo>
                    <a:pt x="606" y="573"/>
                  </a:lnTo>
                  <a:lnTo>
                    <a:pt x="574" y="606"/>
                  </a:lnTo>
                  <a:lnTo>
                    <a:pt x="541" y="639"/>
                  </a:lnTo>
                  <a:lnTo>
                    <a:pt x="541" y="639"/>
                  </a:lnTo>
                  <a:cubicBezTo>
                    <a:pt x="530" y="650"/>
                    <a:pt x="524" y="660"/>
                    <a:pt x="524" y="672"/>
                  </a:cubicBezTo>
                  <a:lnTo>
                    <a:pt x="524" y="672"/>
                  </a:lnTo>
                  <a:cubicBezTo>
                    <a:pt x="524" y="683"/>
                    <a:pt x="533" y="691"/>
                    <a:pt x="549" y="696"/>
                  </a:cubicBezTo>
                  <a:lnTo>
                    <a:pt x="549" y="696"/>
                  </a:lnTo>
                  <a:cubicBezTo>
                    <a:pt x="565" y="702"/>
                    <a:pt x="584" y="704"/>
                    <a:pt x="606" y="704"/>
                  </a:cubicBezTo>
                  <a:lnTo>
                    <a:pt x="737" y="704"/>
                  </a:lnTo>
                  <a:lnTo>
                    <a:pt x="737" y="917"/>
                  </a:lnTo>
                  <a:lnTo>
                    <a:pt x="737" y="917"/>
                  </a:lnTo>
                  <a:cubicBezTo>
                    <a:pt x="726" y="917"/>
                    <a:pt x="716" y="923"/>
                    <a:pt x="705" y="934"/>
                  </a:cubicBezTo>
                  <a:lnTo>
                    <a:pt x="147" y="1491"/>
                  </a:lnTo>
                  <a:lnTo>
                    <a:pt x="147" y="1491"/>
                  </a:lnTo>
                  <a:cubicBezTo>
                    <a:pt x="136" y="1502"/>
                    <a:pt x="131" y="1513"/>
                    <a:pt x="131" y="1524"/>
                  </a:cubicBezTo>
                  <a:lnTo>
                    <a:pt x="131" y="1524"/>
                  </a:lnTo>
                  <a:cubicBezTo>
                    <a:pt x="131" y="1535"/>
                    <a:pt x="136" y="1545"/>
                    <a:pt x="147" y="1557"/>
                  </a:cubicBezTo>
                  <a:lnTo>
                    <a:pt x="180" y="1590"/>
                  </a:lnTo>
                  <a:lnTo>
                    <a:pt x="212" y="1623"/>
                  </a:lnTo>
                  <a:lnTo>
                    <a:pt x="246" y="1655"/>
                  </a:lnTo>
                  <a:lnTo>
                    <a:pt x="278" y="1688"/>
                  </a:lnTo>
                  <a:lnTo>
                    <a:pt x="311" y="1721"/>
                  </a:lnTo>
                  <a:lnTo>
                    <a:pt x="344" y="1754"/>
                  </a:lnTo>
                  <a:lnTo>
                    <a:pt x="377" y="1786"/>
                  </a:lnTo>
                  <a:lnTo>
                    <a:pt x="410" y="1819"/>
                  </a:lnTo>
                  <a:lnTo>
                    <a:pt x="442" y="1852"/>
                  </a:lnTo>
                  <a:lnTo>
                    <a:pt x="475" y="1885"/>
                  </a:lnTo>
                  <a:lnTo>
                    <a:pt x="508" y="1917"/>
                  </a:lnTo>
                  <a:lnTo>
                    <a:pt x="541" y="1950"/>
                  </a:lnTo>
                  <a:lnTo>
                    <a:pt x="574" y="1982"/>
                  </a:lnTo>
                  <a:lnTo>
                    <a:pt x="606" y="2016"/>
                  </a:lnTo>
                  <a:lnTo>
                    <a:pt x="639" y="2048"/>
                  </a:lnTo>
                  <a:lnTo>
                    <a:pt x="672" y="2081"/>
                  </a:lnTo>
                  <a:lnTo>
                    <a:pt x="705" y="2114"/>
                  </a:lnTo>
                  <a:lnTo>
                    <a:pt x="705" y="2114"/>
                  </a:lnTo>
                  <a:cubicBezTo>
                    <a:pt x="716" y="2125"/>
                    <a:pt x="726" y="2131"/>
                    <a:pt x="737" y="2131"/>
                  </a:cubicBezTo>
                  <a:lnTo>
                    <a:pt x="737" y="2344"/>
                  </a:lnTo>
                  <a:lnTo>
                    <a:pt x="606" y="2344"/>
                  </a:lnTo>
                  <a:lnTo>
                    <a:pt x="606" y="2344"/>
                  </a:lnTo>
                  <a:cubicBezTo>
                    <a:pt x="584" y="2344"/>
                    <a:pt x="565" y="2346"/>
                    <a:pt x="549" y="2351"/>
                  </a:cubicBezTo>
                  <a:lnTo>
                    <a:pt x="549" y="2351"/>
                  </a:lnTo>
                  <a:cubicBezTo>
                    <a:pt x="533" y="2357"/>
                    <a:pt x="524" y="2365"/>
                    <a:pt x="524" y="2376"/>
                  </a:cubicBezTo>
                  <a:lnTo>
                    <a:pt x="524" y="2376"/>
                  </a:lnTo>
                  <a:cubicBezTo>
                    <a:pt x="524" y="2387"/>
                    <a:pt x="530" y="2398"/>
                    <a:pt x="541" y="2409"/>
                  </a:cubicBezTo>
                  <a:lnTo>
                    <a:pt x="574" y="2442"/>
                  </a:lnTo>
                  <a:lnTo>
                    <a:pt x="672" y="2540"/>
                  </a:lnTo>
                  <a:lnTo>
                    <a:pt x="705" y="2573"/>
                  </a:lnTo>
                  <a:lnTo>
                    <a:pt x="705" y="2573"/>
                  </a:lnTo>
                  <a:cubicBezTo>
                    <a:pt x="716" y="2584"/>
                    <a:pt x="726" y="2589"/>
                    <a:pt x="737" y="2589"/>
                  </a:cubicBezTo>
                  <a:lnTo>
                    <a:pt x="737" y="2687"/>
                  </a:lnTo>
                  <a:lnTo>
                    <a:pt x="737" y="2687"/>
                  </a:lnTo>
                  <a:cubicBezTo>
                    <a:pt x="726" y="2687"/>
                    <a:pt x="721" y="2693"/>
                    <a:pt x="721" y="2704"/>
                  </a:cubicBezTo>
                  <a:lnTo>
                    <a:pt x="721" y="2704"/>
                  </a:lnTo>
                  <a:cubicBezTo>
                    <a:pt x="721" y="2715"/>
                    <a:pt x="726" y="2720"/>
                    <a:pt x="737" y="2720"/>
                  </a:cubicBezTo>
                  <a:lnTo>
                    <a:pt x="737" y="3048"/>
                  </a:lnTo>
                  <a:lnTo>
                    <a:pt x="737" y="3048"/>
                  </a:lnTo>
                  <a:cubicBezTo>
                    <a:pt x="726" y="3048"/>
                    <a:pt x="716" y="3043"/>
                    <a:pt x="705" y="3032"/>
                  </a:cubicBezTo>
                  <a:lnTo>
                    <a:pt x="672" y="2999"/>
                  </a:lnTo>
                  <a:lnTo>
                    <a:pt x="639" y="2966"/>
                  </a:lnTo>
                  <a:lnTo>
                    <a:pt x="606" y="2933"/>
                  </a:lnTo>
                  <a:lnTo>
                    <a:pt x="606" y="2933"/>
                  </a:lnTo>
                  <a:cubicBezTo>
                    <a:pt x="595" y="2923"/>
                    <a:pt x="590" y="2912"/>
                    <a:pt x="590" y="2901"/>
                  </a:cubicBezTo>
                  <a:lnTo>
                    <a:pt x="590" y="2901"/>
                  </a:lnTo>
                  <a:cubicBezTo>
                    <a:pt x="590" y="2889"/>
                    <a:pt x="598" y="2882"/>
                    <a:pt x="615" y="2877"/>
                  </a:cubicBezTo>
                  <a:lnTo>
                    <a:pt x="664" y="2860"/>
                  </a:lnTo>
                  <a:lnTo>
                    <a:pt x="664" y="2860"/>
                  </a:lnTo>
                  <a:cubicBezTo>
                    <a:pt x="680" y="2854"/>
                    <a:pt x="688" y="2846"/>
                    <a:pt x="688" y="2835"/>
                  </a:cubicBezTo>
                  <a:lnTo>
                    <a:pt x="688" y="2835"/>
                  </a:lnTo>
                  <a:cubicBezTo>
                    <a:pt x="688" y="2824"/>
                    <a:pt x="683" y="2814"/>
                    <a:pt x="672" y="2802"/>
                  </a:cubicBezTo>
                  <a:lnTo>
                    <a:pt x="639" y="2769"/>
                  </a:lnTo>
                  <a:lnTo>
                    <a:pt x="606" y="2737"/>
                  </a:lnTo>
                  <a:lnTo>
                    <a:pt x="574" y="2704"/>
                  </a:lnTo>
                  <a:lnTo>
                    <a:pt x="541" y="2671"/>
                  </a:lnTo>
                  <a:lnTo>
                    <a:pt x="508" y="2638"/>
                  </a:lnTo>
                  <a:lnTo>
                    <a:pt x="475" y="2606"/>
                  </a:lnTo>
                  <a:lnTo>
                    <a:pt x="442" y="2573"/>
                  </a:lnTo>
                  <a:lnTo>
                    <a:pt x="410" y="2540"/>
                  </a:lnTo>
                  <a:lnTo>
                    <a:pt x="377" y="2507"/>
                  </a:lnTo>
                  <a:lnTo>
                    <a:pt x="344" y="2474"/>
                  </a:lnTo>
                  <a:lnTo>
                    <a:pt x="311" y="2442"/>
                  </a:lnTo>
                  <a:lnTo>
                    <a:pt x="278" y="2409"/>
                  </a:lnTo>
                  <a:lnTo>
                    <a:pt x="246" y="2376"/>
                  </a:lnTo>
                  <a:lnTo>
                    <a:pt x="212" y="2344"/>
                  </a:lnTo>
                  <a:lnTo>
                    <a:pt x="212" y="2344"/>
                  </a:lnTo>
                  <a:cubicBezTo>
                    <a:pt x="202" y="2333"/>
                    <a:pt x="197" y="2321"/>
                    <a:pt x="197" y="2310"/>
                  </a:cubicBezTo>
                  <a:lnTo>
                    <a:pt x="197" y="2310"/>
                  </a:lnTo>
                  <a:cubicBezTo>
                    <a:pt x="197" y="2300"/>
                    <a:pt x="205" y="2291"/>
                    <a:pt x="221" y="2286"/>
                  </a:cubicBezTo>
                  <a:lnTo>
                    <a:pt x="221" y="2286"/>
                  </a:lnTo>
                  <a:cubicBezTo>
                    <a:pt x="237" y="2281"/>
                    <a:pt x="257" y="2278"/>
                    <a:pt x="278" y="2278"/>
                  </a:cubicBezTo>
                  <a:lnTo>
                    <a:pt x="606" y="2278"/>
                  </a:lnTo>
                  <a:lnTo>
                    <a:pt x="606" y="2278"/>
                  </a:lnTo>
                  <a:cubicBezTo>
                    <a:pt x="628" y="2278"/>
                    <a:pt x="647" y="2275"/>
                    <a:pt x="664" y="2270"/>
                  </a:cubicBezTo>
                  <a:lnTo>
                    <a:pt x="664" y="2270"/>
                  </a:lnTo>
                  <a:cubicBezTo>
                    <a:pt x="680" y="2264"/>
                    <a:pt x="688" y="2256"/>
                    <a:pt x="688" y="2245"/>
                  </a:cubicBezTo>
                  <a:lnTo>
                    <a:pt x="688" y="2245"/>
                  </a:lnTo>
                  <a:cubicBezTo>
                    <a:pt x="688" y="2234"/>
                    <a:pt x="683" y="2223"/>
                    <a:pt x="672" y="2212"/>
                  </a:cubicBezTo>
                  <a:lnTo>
                    <a:pt x="574" y="2114"/>
                  </a:lnTo>
                  <a:lnTo>
                    <a:pt x="541" y="2081"/>
                  </a:lnTo>
                  <a:lnTo>
                    <a:pt x="508" y="2048"/>
                  </a:lnTo>
                  <a:lnTo>
                    <a:pt x="410" y="1950"/>
                  </a:lnTo>
                  <a:lnTo>
                    <a:pt x="377" y="1917"/>
                  </a:lnTo>
                  <a:lnTo>
                    <a:pt x="344" y="1885"/>
                  </a:lnTo>
                  <a:lnTo>
                    <a:pt x="246" y="1786"/>
                  </a:lnTo>
                  <a:lnTo>
                    <a:pt x="212" y="1754"/>
                  </a:lnTo>
                  <a:lnTo>
                    <a:pt x="180" y="1721"/>
                  </a:lnTo>
                  <a:lnTo>
                    <a:pt x="82" y="1623"/>
                  </a:lnTo>
                  <a:lnTo>
                    <a:pt x="49" y="1590"/>
                  </a:lnTo>
                  <a:lnTo>
                    <a:pt x="16" y="1557"/>
                  </a:lnTo>
                  <a:lnTo>
                    <a:pt x="16" y="1557"/>
                  </a:lnTo>
                  <a:cubicBezTo>
                    <a:pt x="5" y="1545"/>
                    <a:pt x="0" y="1535"/>
                    <a:pt x="0" y="1524"/>
                  </a:cubicBezTo>
                  <a:lnTo>
                    <a:pt x="0" y="1524"/>
                  </a:lnTo>
                  <a:cubicBezTo>
                    <a:pt x="0" y="1513"/>
                    <a:pt x="5" y="1502"/>
                    <a:pt x="16" y="1491"/>
                  </a:cubicBezTo>
                  <a:lnTo>
                    <a:pt x="49" y="1458"/>
                  </a:lnTo>
                  <a:lnTo>
                    <a:pt x="82" y="1426"/>
                  </a:lnTo>
                  <a:lnTo>
                    <a:pt x="114" y="1393"/>
                  </a:lnTo>
                  <a:lnTo>
                    <a:pt x="147" y="1360"/>
                  </a:lnTo>
                  <a:lnTo>
                    <a:pt x="180" y="1327"/>
                  </a:lnTo>
                  <a:lnTo>
                    <a:pt x="212" y="1294"/>
                  </a:lnTo>
                  <a:lnTo>
                    <a:pt x="246" y="1262"/>
                  </a:lnTo>
                  <a:lnTo>
                    <a:pt x="278" y="1229"/>
                  </a:lnTo>
                  <a:lnTo>
                    <a:pt x="311" y="1196"/>
                  </a:lnTo>
                  <a:lnTo>
                    <a:pt x="344" y="1163"/>
                  </a:lnTo>
                  <a:lnTo>
                    <a:pt x="377" y="1130"/>
                  </a:lnTo>
                  <a:lnTo>
                    <a:pt x="410" y="1098"/>
                  </a:lnTo>
                  <a:lnTo>
                    <a:pt x="442" y="1065"/>
                  </a:lnTo>
                  <a:lnTo>
                    <a:pt x="475" y="1032"/>
                  </a:lnTo>
                  <a:lnTo>
                    <a:pt x="508" y="999"/>
                  </a:lnTo>
                  <a:lnTo>
                    <a:pt x="541" y="966"/>
                  </a:lnTo>
                  <a:lnTo>
                    <a:pt x="574" y="934"/>
                  </a:lnTo>
                  <a:lnTo>
                    <a:pt x="606" y="901"/>
                  </a:lnTo>
                  <a:lnTo>
                    <a:pt x="639" y="868"/>
                  </a:lnTo>
                  <a:lnTo>
                    <a:pt x="672" y="835"/>
                  </a:lnTo>
                  <a:lnTo>
                    <a:pt x="672" y="835"/>
                  </a:lnTo>
                  <a:cubicBezTo>
                    <a:pt x="683" y="824"/>
                    <a:pt x="688" y="814"/>
                    <a:pt x="688" y="803"/>
                  </a:cubicBezTo>
                  <a:lnTo>
                    <a:pt x="688" y="803"/>
                  </a:lnTo>
                  <a:cubicBezTo>
                    <a:pt x="688" y="792"/>
                    <a:pt x="680" y="784"/>
                    <a:pt x="664" y="778"/>
                  </a:cubicBezTo>
                  <a:lnTo>
                    <a:pt x="664" y="778"/>
                  </a:lnTo>
                  <a:cubicBezTo>
                    <a:pt x="647" y="773"/>
                    <a:pt x="628" y="770"/>
                    <a:pt x="606" y="770"/>
                  </a:cubicBezTo>
                  <a:lnTo>
                    <a:pt x="278" y="770"/>
                  </a:lnTo>
                  <a:lnTo>
                    <a:pt x="278" y="770"/>
                  </a:lnTo>
                  <a:cubicBezTo>
                    <a:pt x="257" y="770"/>
                    <a:pt x="237" y="767"/>
                    <a:pt x="221" y="762"/>
                  </a:cubicBezTo>
                  <a:lnTo>
                    <a:pt x="221" y="762"/>
                  </a:lnTo>
                  <a:cubicBezTo>
                    <a:pt x="205" y="756"/>
                    <a:pt x="197" y="748"/>
                    <a:pt x="197" y="737"/>
                  </a:cubicBezTo>
                  <a:lnTo>
                    <a:pt x="197" y="737"/>
                  </a:lnTo>
                  <a:cubicBezTo>
                    <a:pt x="197" y="726"/>
                    <a:pt x="202" y="715"/>
                    <a:pt x="212" y="704"/>
                  </a:cubicBezTo>
                  <a:lnTo>
                    <a:pt x="278" y="639"/>
                  </a:lnTo>
                  <a:lnTo>
                    <a:pt x="311" y="606"/>
                  </a:lnTo>
                  <a:lnTo>
                    <a:pt x="344" y="573"/>
                  </a:lnTo>
                  <a:lnTo>
                    <a:pt x="442" y="475"/>
                  </a:lnTo>
                  <a:lnTo>
                    <a:pt x="475" y="442"/>
                  </a:lnTo>
                  <a:lnTo>
                    <a:pt x="508" y="409"/>
                  </a:lnTo>
                  <a:lnTo>
                    <a:pt x="606" y="311"/>
                  </a:lnTo>
                  <a:lnTo>
                    <a:pt x="639" y="279"/>
                  </a:lnTo>
                  <a:lnTo>
                    <a:pt x="672" y="245"/>
                  </a:lnTo>
                  <a:lnTo>
                    <a:pt x="672" y="245"/>
                  </a:lnTo>
                  <a:cubicBezTo>
                    <a:pt x="683" y="235"/>
                    <a:pt x="688" y="224"/>
                    <a:pt x="688" y="213"/>
                  </a:cubicBezTo>
                  <a:lnTo>
                    <a:pt x="688" y="213"/>
                  </a:lnTo>
                  <a:cubicBezTo>
                    <a:pt x="688" y="202"/>
                    <a:pt x="680" y="194"/>
                    <a:pt x="664" y="188"/>
                  </a:cubicBezTo>
                  <a:lnTo>
                    <a:pt x="615" y="172"/>
                  </a:lnTo>
                  <a:lnTo>
                    <a:pt x="615" y="172"/>
                  </a:lnTo>
                  <a:cubicBezTo>
                    <a:pt x="598" y="166"/>
                    <a:pt x="590" y="158"/>
                    <a:pt x="590" y="147"/>
                  </a:cubicBezTo>
                  <a:lnTo>
                    <a:pt x="590" y="147"/>
                  </a:lnTo>
                  <a:cubicBezTo>
                    <a:pt x="590" y="136"/>
                    <a:pt x="595" y="125"/>
                    <a:pt x="606" y="114"/>
                  </a:cubicBezTo>
                  <a:lnTo>
                    <a:pt x="672" y="49"/>
                  </a:lnTo>
                  <a:lnTo>
                    <a:pt x="705" y="15"/>
                  </a:lnTo>
                  <a:lnTo>
                    <a:pt x="705" y="15"/>
                  </a:lnTo>
                  <a:cubicBezTo>
                    <a:pt x="716" y="5"/>
                    <a:pt x="726" y="0"/>
                    <a:pt x="737" y="0"/>
                  </a:cubicBezTo>
                  <a:lnTo>
                    <a:pt x="737" y="327"/>
                  </a:lnTo>
                  <a:lnTo>
                    <a:pt x="737" y="327"/>
                  </a:lnTo>
                  <a:cubicBezTo>
                    <a:pt x="726" y="327"/>
                    <a:pt x="721" y="333"/>
                    <a:pt x="721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6" name="Freeform 49">
              <a:extLst>
                <a:ext uri="{FF2B5EF4-FFF2-40B4-BE49-F238E27FC236}">
                  <a16:creationId xmlns="" xmlns:a16="http://schemas.microsoft.com/office/drawing/2014/main" id="{722A5CEB-0BA2-7442-A6D8-81E8B3D6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2243138"/>
              <a:ext cx="171450" cy="342900"/>
            </a:xfrm>
            <a:custGeom>
              <a:avLst/>
              <a:gdLst>
                <a:gd name="T0" fmla="*/ 410 w 476"/>
                <a:gd name="T1" fmla="*/ 49 h 952"/>
                <a:gd name="T2" fmla="*/ 377 w 476"/>
                <a:gd name="T3" fmla="*/ 81 h 952"/>
                <a:gd name="T4" fmla="*/ 344 w 476"/>
                <a:gd name="T5" fmla="*/ 114 h 952"/>
                <a:gd name="T6" fmla="*/ 312 w 476"/>
                <a:gd name="T7" fmla="*/ 147 h 952"/>
                <a:gd name="T8" fmla="*/ 279 w 476"/>
                <a:gd name="T9" fmla="*/ 180 h 952"/>
                <a:gd name="T10" fmla="*/ 246 w 476"/>
                <a:gd name="T11" fmla="*/ 213 h 952"/>
                <a:gd name="T12" fmla="*/ 213 w 476"/>
                <a:gd name="T13" fmla="*/ 245 h 952"/>
                <a:gd name="T14" fmla="*/ 180 w 476"/>
                <a:gd name="T15" fmla="*/ 278 h 952"/>
                <a:gd name="T16" fmla="*/ 148 w 476"/>
                <a:gd name="T17" fmla="*/ 311 h 952"/>
                <a:gd name="T18" fmla="*/ 115 w 476"/>
                <a:gd name="T19" fmla="*/ 344 h 952"/>
                <a:gd name="T20" fmla="*/ 82 w 476"/>
                <a:gd name="T21" fmla="*/ 377 h 952"/>
                <a:gd name="T22" fmla="*/ 49 w 476"/>
                <a:gd name="T23" fmla="*/ 409 h 952"/>
                <a:gd name="T24" fmla="*/ 16 w 476"/>
                <a:gd name="T25" fmla="*/ 442 h 952"/>
                <a:gd name="T26" fmla="*/ 16 w 476"/>
                <a:gd name="T27" fmla="*/ 442 h 952"/>
                <a:gd name="T28" fmla="*/ 0 w 476"/>
                <a:gd name="T29" fmla="*/ 475 h 952"/>
                <a:gd name="T30" fmla="*/ 0 w 476"/>
                <a:gd name="T31" fmla="*/ 475 h 952"/>
                <a:gd name="T32" fmla="*/ 16 w 476"/>
                <a:gd name="T33" fmla="*/ 508 h 952"/>
                <a:gd name="T34" fmla="*/ 443 w 476"/>
                <a:gd name="T35" fmla="*/ 933 h 952"/>
                <a:gd name="T36" fmla="*/ 443 w 476"/>
                <a:gd name="T37" fmla="*/ 933 h 952"/>
                <a:gd name="T38" fmla="*/ 475 w 476"/>
                <a:gd name="T39" fmla="*/ 951 h 952"/>
                <a:gd name="T40" fmla="*/ 475 w 476"/>
                <a:gd name="T41" fmla="*/ 819 h 952"/>
                <a:gd name="T42" fmla="*/ 475 w 476"/>
                <a:gd name="T43" fmla="*/ 819 h 952"/>
                <a:gd name="T44" fmla="*/ 443 w 476"/>
                <a:gd name="T45" fmla="*/ 803 h 952"/>
                <a:gd name="T46" fmla="*/ 410 w 476"/>
                <a:gd name="T47" fmla="*/ 770 h 952"/>
                <a:gd name="T48" fmla="*/ 377 w 476"/>
                <a:gd name="T49" fmla="*/ 737 h 952"/>
                <a:gd name="T50" fmla="*/ 344 w 476"/>
                <a:gd name="T51" fmla="*/ 705 h 952"/>
                <a:gd name="T52" fmla="*/ 312 w 476"/>
                <a:gd name="T53" fmla="*/ 672 h 952"/>
                <a:gd name="T54" fmla="*/ 279 w 476"/>
                <a:gd name="T55" fmla="*/ 639 h 952"/>
                <a:gd name="T56" fmla="*/ 246 w 476"/>
                <a:gd name="T57" fmla="*/ 606 h 952"/>
                <a:gd name="T58" fmla="*/ 213 w 476"/>
                <a:gd name="T59" fmla="*/ 574 h 952"/>
                <a:gd name="T60" fmla="*/ 180 w 476"/>
                <a:gd name="T61" fmla="*/ 541 h 952"/>
                <a:gd name="T62" fmla="*/ 148 w 476"/>
                <a:gd name="T63" fmla="*/ 508 h 952"/>
                <a:gd name="T64" fmla="*/ 148 w 476"/>
                <a:gd name="T65" fmla="*/ 508 h 952"/>
                <a:gd name="T66" fmla="*/ 131 w 476"/>
                <a:gd name="T67" fmla="*/ 475 h 952"/>
                <a:gd name="T68" fmla="*/ 131 w 476"/>
                <a:gd name="T69" fmla="*/ 475 h 952"/>
                <a:gd name="T70" fmla="*/ 148 w 476"/>
                <a:gd name="T71" fmla="*/ 442 h 952"/>
                <a:gd name="T72" fmla="*/ 180 w 476"/>
                <a:gd name="T73" fmla="*/ 409 h 952"/>
                <a:gd name="T74" fmla="*/ 213 w 476"/>
                <a:gd name="T75" fmla="*/ 377 h 952"/>
                <a:gd name="T76" fmla="*/ 246 w 476"/>
                <a:gd name="T77" fmla="*/ 344 h 952"/>
                <a:gd name="T78" fmla="*/ 344 w 476"/>
                <a:gd name="T79" fmla="*/ 245 h 952"/>
                <a:gd name="T80" fmla="*/ 377 w 476"/>
                <a:gd name="T81" fmla="*/ 213 h 952"/>
                <a:gd name="T82" fmla="*/ 410 w 476"/>
                <a:gd name="T83" fmla="*/ 180 h 952"/>
                <a:gd name="T84" fmla="*/ 443 w 476"/>
                <a:gd name="T85" fmla="*/ 147 h 952"/>
                <a:gd name="T86" fmla="*/ 443 w 476"/>
                <a:gd name="T87" fmla="*/ 147 h 952"/>
                <a:gd name="T88" fmla="*/ 475 w 476"/>
                <a:gd name="T89" fmla="*/ 131 h 952"/>
                <a:gd name="T90" fmla="*/ 475 w 476"/>
                <a:gd name="T91" fmla="*/ 0 h 952"/>
                <a:gd name="T92" fmla="*/ 475 w 476"/>
                <a:gd name="T93" fmla="*/ 0 h 952"/>
                <a:gd name="T94" fmla="*/ 443 w 476"/>
                <a:gd name="T95" fmla="*/ 16 h 952"/>
                <a:gd name="T96" fmla="*/ 410 w 476"/>
                <a:gd name="T97" fmla="*/ 49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6" h="952">
                  <a:moveTo>
                    <a:pt x="410" y="49"/>
                  </a:moveTo>
                  <a:lnTo>
                    <a:pt x="377" y="81"/>
                  </a:lnTo>
                  <a:lnTo>
                    <a:pt x="344" y="114"/>
                  </a:lnTo>
                  <a:lnTo>
                    <a:pt x="312" y="147"/>
                  </a:lnTo>
                  <a:lnTo>
                    <a:pt x="279" y="180"/>
                  </a:lnTo>
                  <a:lnTo>
                    <a:pt x="246" y="213"/>
                  </a:lnTo>
                  <a:lnTo>
                    <a:pt x="213" y="245"/>
                  </a:lnTo>
                  <a:lnTo>
                    <a:pt x="180" y="278"/>
                  </a:lnTo>
                  <a:lnTo>
                    <a:pt x="148" y="311"/>
                  </a:lnTo>
                  <a:lnTo>
                    <a:pt x="115" y="344"/>
                  </a:lnTo>
                  <a:lnTo>
                    <a:pt x="82" y="377"/>
                  </a:lnTo>
                  <a:lnTo>
                    <a:pt x="49" y="409"/>
                  </a:lnTo>
                  <a:lnTo>
                    <a:pt x="16" y="442"/>
                  </a:lnTo>
                  <a:lnTo>
                    <a:pt x="16" y="442"/>
                  </a:lnTo>
                  <a:cubicBezTo>
                    <a:pt x="6" y="453"/>
                    <a:pt x="0" y="464"/>
                    <a:pt x="0" y="475"/>
                  </a:cubicBezTo>
                  <a:lnTo>
                    <a:pt x="0" y="475"/>
                  </a:lnTo>
                  <a:cubicBezTo>
                    <a:pt x="0" y="486"/>
                    <a:pt x="6" y="496"/>
                    <a:pt x="16" y="508"/>
                  </a:cubicBezTo>
                  <a:lnTo>
                    <a:pt x="443" y="933"/>
                  </a:lnTo>
                  <a:lnTo>
                    <a:pt x="443" y="933"/>
                  </a:lnTo>
                  <a:cubicBezTo>
                    <a:pt x="454" y="945"/>
                    <a:pt x="464" y="951"/>
                    <a:pt x="475" y="951"/>
                  </a:cubicBezTo>
                  <a:lnTo>
                    <a:pt x="475" y="819"/>
                  </a:lnTo>
                  <a:lnTo>
                    <a:pt x="475" y="819"/>
                  </a:lnTo>
                  <a:cubicBezTo>
                    <a:pt x="464" y="819"/>
                    <a:pt x="454" y="814"/>
                    <a:pt x="443" y="803"/>
                  </a:cubicBezTo>
                  <a:lnTo>
                    <a:pt x="410" y="770"/>
                  </a:lnTo>
                  <a:lnTo>
                    <a:pt x="377" y="737"/>
                  </a:lnTo>
                  <a:lnTo>
                    <a:pt x="344" y="705"/>
                  </a:lnTo>
                  <a:lnTo>
                    <a:pt x="312" y="672"/>
                  </a:lnTo>
                  <a:lnTo>
                    <a:pt x="279" y="639"/>
                  </a:lnTo>
                  <a:lnTo>
                    <a:pt x="246" y="606"/>
                  </a:lnTo>
                  <a:lnTo>
                    <a:pt x="213" y="574"/>
                  </a:lnTo>
                  <a:lnTo>
                    <a:pt x="180" y="541"/>
                  </a:lnTo>
                  <a:lnTo>
                    <a:pt x="148" y="508"/>
                  </a:lnTo>
                  <a:lnTo>
                    <a:pt x="148" y="508"/>
                  </a:lnTo>
                  <a:cubicBezTo>
                    <a:pt x="137" y="496"/>
                    <a:pt x="131" y="486"/>
                    <a:pt x="131" y="475"/>
                  </a:cubicBezTo>
                  <a:lnTo>
                    <a:pt x="131" y="475"/>
                  </a:lnTo>
                  <a:cubicBezTo>
                    <a:pt x="131" y="464"/>
                    <a:pt x="137" y="453"/>
                    <a:pt x="148" y="442"/>
                  </a:cubicBezTo>
                  <a:lnTo>
                    <a:pt x="180" y="409"/>
                  </a:lnTo>
                  <a:lnTo>
                    <a:pt x="213" y="377"/>
                  </a:lnTo>
                  <a:lnTo>
                    <a:pt x="246" y="344"/>
                  </a:lnTo>
                  <a:lnTo>
                    <a:pt x="344" y="245"/>
                  </a:lnTo>
                  <a:lnTo>
                    <a:pt x="377" y="213"/>
                  </a:lnTo>
                  <a:lnTo>
                    <a:pt x="410" y="180"/>
                  </a:lnTo>
                  <a:lnTo>
                    <a:pt x="443" y="147"/>
                  </a:lnTo>
                  <a:lnTo>
                    <a:pt x="443" y="147"/>
                  </a:lnTo>
                  <a:cubicBezTo>
                    <a:pt x="454" y="137"/>
                    <a:pt x="464" y="131"/>
                    <a:pt x="475" y="131"/>
                  </a:cubicBezTo>
                  <a:lnTo>
                    <a:pt x="475" y="0"/>
                  </a:lnTo>
                  <a:lnTo>
                    <a:pt x="475" y="0"/>
                  </a:lnTo>
                  <a:cubicBezTo>
                    <a:pt x="464" y="0"/>
                    <a:pt x="454" y="5"/>
                    <a:pt x="443" y="16"/>
                  </a:cubicBezTo>
                  <a:lnTo>
                    <a:pt x="410" y="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7" name="Freeform 184">
              <a:extLst>
                <a:ext uri="{FF2B5EF4-FFF2-40B4-BE49-F238E27FC236}">
                  <a16:creationId xmlns="" xmlns:a16="http://schemas.microsoft.com/office/drawing/2014/main" id="{86EDF986-D486-C143-A679-C1258F86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828" y="1865313"/>
              <a:ext cx="266700" cy="1096962"/>
            </a:xfrm>
            <a:custGeom>
              <a:avLst/>
              <a:gdLst>
                <a:gd name="T0" fmla="*/ 280 w 739"/>
                <a:gd name="T1" fmla="*/ 2442 h 3049"/>
                <a:gd name="T2" fmla="*/ 312 w 739"/>
                <a:gd name="T3" fmla="*/ 2376 h 3049"/>
                <a:gd name="T4" fmla="*/ 345 w 739"/>
                <a:gd name="T5" fmla="*/ 2376 h 3049"/>
                <a:gd name="T6" fmla="*/ 214 w 739"/>
                <a:gd name="T7" fmla="*/ 2507 h 3049"/>
                <a:gd name="T8" fmla="*/ 197 w 739"/>
                <a:gd name="T9" fmla="*/ 2524 h 3049"/>
                <a:gd name="T10" fmla="*/ 131 w 739"/>
                <a:gd name="T11" fmla="*/ 2556 h 3049"/>
                <a:gd name="T12" fmla="*/ 131 w 739"/>
                <a:gd name="T13" fmla="*/ 2589 h 3049"/>
                <a:gd name="T14" fmla="*/ 66 w 739"/>
                <a:gd name="T15" fmla="*/ 2622 h 3049"/>
                <a:gd name="T16" fmla="*/ 82 w 739"/>
                <a:gd name="T17" fmla="*/ 2638 h 3049"/>
                <a:gd name="T18" fmla="*/ 181 w 739"/>
                <a:gd name="T19" fmla="*/ 541 h 3049"/>
                <a:gd name="T20" fmla="*/ 148 w 739"/>
                <a:gd name="T21" fmla="*/ 475 h 3049"/>
                <a:gd name="T22" fmla="*/ 116 w 739"/>
                <a:gd name="T23" fmla="*/ 475 h 3049"/>
                <a:gd name="T24" fmla="*/ 82 w 739"/>
                <a:gd name="T25" fmla="*/ 409 h 3049"/>
                <a:gd name="T26" fmla="*/ 66 w 739"/>
                <a:gd name="T27" fmla="*/ 426 h 3049"/>
                <a:gd name="T28" fmla="*/ 262 w 739"/>
                <a:gd name="T29" fmla="*/ 622 h 3049"/>
                <a:gd name="T30" fmla="*/ 262 w 739"/>
                <a:gd name="T31" fmla="*/ 589 h 3049"/>
                <a:gd name="T32" fmla="*/ 328 w 739"/>
                <a:gd name="T33" fmla="*/ 688 h 3049"/>
                <a:gd name="T34" fmla="*/ 312 w 739"/>
                <a:gd name="T35" fmla="*/ 672 h 3049"/>
                <a:gd name="T36" fmla="*/ 722 w 739"/>
                <a:gd name="T37" fmla="*/ 1557 h 3049"/>
                <a:gd name="T38" fmla="*/ 492 w 739"/>
                <a:gd name="T39" fmla="*/ 1786 h 3049"/>
                <a:gd name="T40" fmla="*/ 197 w 739"/>
                <a:gd name="T41" fmla="*/ 2081 h 3049"/>
                <a:gd name="T42" fmla="*/ 50 w 739"/>
                <a:gd name="T43" fmla="*/ 2245 h 3049"/>
                <a:gd name="T44" fmla="*/ 459 w 739"/>
                <a:gd name="T45" fmla="*/ 2278 h 3049"/>
                <a:gd name="T46" fmla="*/ 525 w 739"/>
                <a:gd name="T47" fmla="*/ 2344 h 3049"/>
                <a:gd name="T48" fmla="*/ 361 w 739"/>
                <a:gd name="T49" fmla="*/ 2507 h 3049"/>
                <a:gd name="T50" fmla="*/ 197 w 739"/>
                <a:gd name="T51" fmla="*/ 2671 h 3049"/>
                <a:gd name="T52" fmla="*/ 66 w 739"/>
                <a:gd name="T53" fmla="*/ 2802 h 3049"/>
                <a:gd name="T54" fmla="*/ 123 w 739"/>
                <a:gd name="T55" fmla="*/ 2877 h 3049"/>
                <a:gd name="T56" fmla="*/ 66 w 739"/>
                <a:gd name="T57" fmla="*/ 2999 h 3049"/>
                <a:gd name="T58" fmla="*/ 0 w 739"/>
                <a:gd name="T59" fmla="*/ 2720 h 3049"/>
                <a:gd name="T60" fmla="*/ 0 w 739"/>
                <a:gd name="T61" fmla="*/ 2589 h 3049"/>
                <a:gd name="T62" fmla="*/ 197 w 739"/>
                <a:gd name="T63" fmla="*/ 2409 h 3049"/>
                <a:gd name="T64" fmla="*/ 131 w 739"/>
                <a:gd name="T65" fmla="*/ 2344 h 3049"/>
                <a:gd name="T66" fmla="*/ 66 w 739"/>
                <a:gd name="T67" fmla="*/ 2081 h 3049"/>
                <a:gd name="T68" fmla="*/ 230 w 739"/>
                <a:gd name="T69" fmla="*/ 1917 h 3049"/>
                <a:gd name="T70" fmla="*/ 394 w 739"/>
                <a:gd name="T71" fmla="*/ 1754 h 3049"/>
                <a:gd name="T72" fmla="*/ 558 w 739"/>
                <a:gd name="T73" fmla="*/ 1590 h 3049"/>
                <a:gd name="T74" fmla="*/ 590 w 739"/>
                <a:gd name="T75" fmla="*/ 1491 h 3049"/>
                <a:gd name="T76" fmla="*/ 131 w 739"/>
                <a:gd name="T77" fmla="*/ 704 h 3049"/>
                <a:gd name="T78" fmla="*/ 214 w 739"/>
                <a:gd name="T79" fmla="*/ 672 h 3049"/>
                <a:gd name="T80" fmla="*/ 66 w 739"/>
                <a:gd name="T81" fmla="*/ 508 h 3049"/>
                <a:gd name="T82" fmla="*/ 0 w 739"/>
                <a:gd name="T83" fmla="*/ 360 h 3049"/>
                <a:gd name="T84" fmla="*/ 0 w 739"/>
                <a:gd name="T85" fmla="*/ 0 h 3049"/>
                <a:gd name="T86" fmla="*/ 148 w 739"/>
                <a:gd name="T87" fmla="*/ 147 h 3049"/>
                <a:gd name="T88" fmla="*/ 50 w 739"/>
                <a:gd name="T89" fmla="*/ 213 h 3049"/>
                <a:gd name="T90" fmla="*/ 230 w 739"/>
                <a:gd name="T91" fmla="*/ 409 h 3049"/>
                <a:gd name="T92" fmla="*/ 459 w 739"/>
                <a:gd name="T93" fmla="*/ 639 h 3049"/>
                <a:gd name="T94" fmla="*/ 517 w 739"/>
                <a:gd name="T95" fmla="*/ 762 h 3049"/>
                <a:gd name="T96" fmla="*/ 74 w 739"/>
                <a:gd name="T97" fmla="*/ 778 h 3049"/>
                <a:gd name="T98" fmla="*/ 99 w 739"/>
                <a:gd name="T99" fmla="*/ 868 h 3049"/>
                <a:gd name="T100" fmla="*/ 262 w 739"/>
                <a:gd name="T101" fmla="*/ 1032 h 3049"/>
                <a:gd name="T102" fmla="*/ 426 w 739"/>
                <a:gd name="T103" fmla="*/ 1196 h 3049"/>
                <a:gd name="T104" fmla="*/ 590 w 739"/>
                <a:gd name="T105" fmla="*/ 1360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9" h="3049">
                  <a:moveTo>
                    <a:pt x="246" y="2442"/>
                  </a:moveTo>
                  <a:lnTo>
                    <a:pt x="246" y="2442"/>
                  </a:lnTo>
                  <a:cubicBezTo>
                    <a:pt x="246" y="2452"/>
                    <a:pt x="252" y="2458"/>
                    <a:pt x="262" y="2458"/>
                  </a:cubicBezTo>
                  <a:lnTo>
                    <a:pt x="262" y="2458"/>
                  </a:lnTo>
                  <a:cubicBezTo>
                    <a:pt x="274" y="2458"/>
                    <a:pt x="280" y="2452"/>
                    <a:pt x="280" y="2442"/>
                  </a:cubicBezTo>
                  <a:lnTo>
                    <a:pt x="280" y="2442"/>
                  </a:lnTo>
                  <a:cubicBezTo>
                    <a:pt x="280" y="2431"/>
                    <a:pt x="274" y="2425"/>
                    <a:pt x="262" y="2425"/>
                  </a:cubicBezTo>
                  <a:lnTo>
                    <a:pt x="262" y="2425"/>
                  </a:lnTo>
                  <a:cubicBezTo>
                    <a:pt x="252" y="2425"/>
                    <a:pt x="246" y="2431"/>
                    <a:pt x="246" y="2442"/>
                  </a:cubicBezTo>
                  <a:close/>
                  <a:moveTo>
                    <a:pt x="312" y="2376"/>
                  </a:moveTo>
                  <a:lnTo>
                    <a:pt x="312" y="2376"/>
                  </a:lnTo>
                  <a:cubicBezTo>
                    <a:pt x="312" y="2387"/>
                    <a:pt x="317" y="2393"/>
                    <a:pt x="328" y="2393"/>
                  </a:cubicBezTo>
                  <a:lnTo>
                    <a:pt x="328" y="2393"/>
                  </a:lnTo>
                  <a:cubicBezTo>
                    <a:pt x="339" y="2393"/>
                    <a:pt x="345" y="2387"/>
                    <a:pt x="345" y="2376"/>
                  </a:cubicBezTo>
                  <a:lnTo>
                    <a:pt x="345" y="2376"/>
                  </a:lnTo>
                  <a:cubicBezTo>
                    <a:pt x="345" y="2365"/>
                    <a:pt x="339" y="2360"/>
                    <a:pt x="328" y="2360"/>
                  </a:cubicBezTo>
                  <a:lnTo>
                    <a:pt x="328" y="2360"/>
                  </a:lnTo>
                  <a:cubicBezTo>
                    <a:pt x="317" y="2360"/>
                    <a:pt x="312" y="2365"/>
                    <a:pt x="312" y="2376"/>
                  </a:cubicBezTo>
                  <a:close/>
                  <a:moveTo>
                    <a:pt x="214" y="2507"/>
                  </a:moveTo>
                  <a:lnTo>
                    <a:pt x="214" y="2507"/>
                  </a:lnTo>
                  <a:cubicBezTo>
                    <a:pt x="214" y="2496"/>
                    <a:pt x="209" y="2491"/>
                    <a:pt x="197" y="2491"/>
                  </a:cubicBezTo>
                  <a:lnTo>
                    <a:pt x="197" y="2491"/>
                  </a:lnTo>
                  <a:cubicBezTo>
                    <a:pt x="186" y="2491"/>
                    <a:pt x="181" y="2496"/>
                    <a:pt x="181" y="2507"/>
                  </a:cubicBezTo>
                  <a:lnTo>
                    <a:pt x="181" y="2507"/>
                  </a:lnTo>
                  <a:cubicBezTo>
                    <a:pt x="181" y="2518"/>
                    <a:pt x="186" y="2524"/>
                    <a:pt x="197" y="2524"/>
                  </a:cubicBezTo>
                  <a:lnTo>
                    <a:pt x="197" y="2524"/>
                  </a:lnTo>
                  <a:cubicBezTo>
                    <a:pt x="209" y="2524"/>
                    <a:pt x="214" y="2518"/>
                    <a:pt x="214" y="2507"/>
                  </a:cubicBezTo>
                  <a:close/>
                  <a:moveTo>
                    <a:pt x="148" y="2573"/>
                  </a:moveTo>
                  <a:lnTo>
                    <a:pt x="148" y="2573"/>
                  </a:lnTo>
                  <a:cubicBezTo>
                    <a:pt x="148" y="2562"/>
                    <a:pt x="143" y="2556"/>
                    <a:pt x="131" y="2556"/>
                  </a:cubicBezTo>
                  <a:lnTo>
                    <a:pt x="131" y="2556"/>
                  </a:lnTo>
                  <a:cubicBezTo>
                    <a:pt x="121" y="2556"/>
                    <a:pt x="116" y="2562"/>
                    <a:pt x="116" y="2573"/>
                  </a:cubicBezTo>
                  <a:lnTo>
                    <a:pt x="116" y="2573"/>
                  </a:lnTo>
                  <a:cubicBezTo>
                    <a:pt x="116" y="2584"/>
                    <a:pt x="121" y="2589"/>
                    <a:pt x="131" y="2589"/>
                  </a:cubicBezTo>
                  <a:lnTo>
                    <a:pt x="131" y="2589"/>
                  </a:lnTo>
                  <a:cubicBezTo>
                    <a:pt x="143" y="2589"/>
                    <a:pt x="148" y="2584"/>
                    <a:pt x="148" y="2573"/>
                  </a:cubicBezTo>
                  <a:close/>
                  <a:moveTo>
                    <a:pt x="82" y="2638"/>
                  </a:moveTo>
                  <a:lnTo>
                    <a:pt x="82" y="2638"/>
                  </a:lnTo>
                  <a:cubicBezTo>
                    <a:pt x="82" y="2627"/>
                    <a:pt x="77" y="2622"/>
                    <a:pt x="66" y="2622"/>
                  </a:cubicBezTo>
                  <a:lnTo>
                    <a:pt x="66" y="2622"/>
                  </a:lnTo>
                  <a:cubicBezTo>
                    <a:pt x="55" y="2622"/>
                    <a:pt x="50" y="2627"/>
                    <a:pt x="50" y="2638"/>
                  </a:cubicBezTo>
                  <a:lnTo>
                    <a:pt x="50" y="2638"/>
                  </a:lnTo>
                  <a:cubicBezTo>
                    <a:pt x="50" y="2650"/>
                    <a:pt x="55" y="2655"/>
                    <a:pt x="66" y="2655"/>
                  </a:cubicBezTo>
                  <a:lnTo>
                    <a:pt x="66" y="2655"/>
                  </a:lnTo>
                  <a:cubicBezTo>
                    <a:pt x="77" y="2655"/>
                    <a:pt x="82" y="2650"/>
                    <a:pt x="82" y="2638"/>
                  </a:cubicBezTo>
                  <a:close/>
                  <a:moveTo>
                    <a:pt x="214" y="541"/>
                  </a:moveTo>
                  <a:lnTo>
                    <a:pt x="214" y="541"/>
                  </a:lnTo>
                  <a:cubicBezTo>
                    <a:pt x="214" y="529"/>
                    <a:pt x="209" y="524"/>
                    <a:pt x="197" y="524"/>
                  </a:cubicBezTo>
                  <a:lnTo>
                    <a:pt x="197" y="524"/>
                  </a:lnTo>
                  <a:cubicBezTo>
                    <a:pt x="186" y="524"/>
                    <a:pt x="181" y="529"/>
                    <a:pt x="181" y="541"/>
                  </a:cubicBezTo>
                  <a:lnTo>
                    <a:pt x="181" y="541"/>
                  </a:lnTo>
                  <a:cubicBezTo>
                    <a:pt x="181" y="551"/>
                    <a:pt x="186" y="557"/>
                    <a:pt x="197" y="557"/>
                  </a:cubicBezTo>
                  <a:lnTo>
                    <a:pt x="197" y="557"/>
                  </a:lnTo>
                  <a:cubicBezTo>
                    <a:pt x="209" y="557"/>
                    <a:pt x="214" y="551"/>
                    <a:pt x="214" y="541"/>
                  </a:cubicBezTo>
                  <a:close/>
                  <a:moveTo>
                    <a:pt x="148" y="475"/>
                  </a:moveTo>
                  <a:lnTo>
                    <a:pt x="148" y="475"/>
                  </a:lnTo>
                  <a:cubicBezTo>
                    <a:pt x="148" y="464"/>
                    <a:pt x="143" y="458"/>
                    <a:pt x="131" y="458"/>
                  </a:cubicBezTo>
                  <a:lnTo>
                    <a:pt x="131" y="458"/>
                  </a:lnTo>
                  <a:cubicBezTo>
                    <a:pt x="121" y="458"/>
                    <a:pt x="116" y="464"/>
                    <a:pt x="116" y="475"/>
                  </a:cubicBezTo>
                  <a:lnTo>
                    <a:pt x="116" y="475"/>
                  </a:lnTo>
                  <a:cubicBezTo>
                    <a:pt x="116" y="486"/>
                    <a:pt x="121" y="491"/>
                    <a:pt x="131" y="491"/>
                  </a:cubicBezTo>
                  <a:lnTo>
                    <a:pt x="131" y="491"/>
                  </a:lnTo>
                  <a:cubicBezTo>
                    <a:pt x="143" y="491"/>
                    <a:pt x="148" y="486"/>
                    <a:pt x="148" y="475"/>
                  </a:cubicBezTo>
                  <a:close/>
                  <a:moveTo>
                    <a:pt x="82" y="409"/>
                  </a:moveTo>
                  <a:lnTo>
                    <a:pt x="82" y="409"/>
                  </a:lnTo>
                  <a:cubicBezTo>
                    <a:pt x="82" y="398"/>
                    <a:pt x="77" y="393"/>
                    <a:pt x="66" y="393"/>
                  </a:cubicBezTo>
                  <a:lnTo>
                    <a:pt x="66" y="393"/>
                  </a:lnTo>
                  <a:cubicBezTo>
                    <a:pt x="55" y="393"/>
                    <a:pt x="50" y="398"/>
                    <a:pt x="50" y="409"/>
                  </a:cubicBezTo>
                  <a:lnTo>
                    <a:pt x="50" y="409"/>
                  </a:lnTo>
                  <a:cubicBezTo>
                    <a:pt x="50" y="420"/>
                    <a:pt x="55" y="426"/>
                    <a:pt x="66" y="426"/>
                  </a:cubicBezTo>
                  <a:lnTo>
                    <a:pt x="66" y="426"/>
                  </a:lnTo>
                  <a:cubicBezTo>
                    <a:pt x="77" y="426"/>
                    <a:pt x="82" y="420"/>
                    <a:pt x="82" y="409"/>
                  </a:cubicBezTo>
                  <a:close/>
                  <a:moveTo>
                    <a:pt x="246" y="606"/>
                  </a:moveTo>
                  <a:lnTo>
                    <a:pt x="246" y="606"/>
                  </a:lnTo>
                  <a:cubicBezTo>
                    <a:pt x="246" y="617"/>
                    <a:pt x="252" y="622"/>
                    <a:pt x="262" y="622"/>
                  </a:cubicBezTo>
                  <a:lnTo>
                    <a:pt x="262" y="622"/>
                  </a:lnTo>
                  <a:cubicBezTo>
                    <a:pt x="274" y="622"/>
                    <a:pt x="280" y="617"/>
                    <a:pt x="280" y="606"/>
                  </a:cubicBezTo>
                  <a:lnTo>
                    <a:pt x="280" y="606"/>
                  </a:lnTo>
                  <a:cubicBezTo>
                    <a:pt x="280" y="595"/>
                    <a:pt x="274" y="589"/>
                    <a:pt x="262" y="589"/>
                  </a:cubicBezTo>
                  <a:lnTo>
                    <a:pt x="262" y="589"/>
                  </a:lnTo>
                  <a:cubicBezTo>
                    <a:pt x="252" y="589"/>
                    <a:pt x="246" y="595"/>
                    <a:pt x="246" y="606"/>
                  </a:cubicBezTo>
                  <a:close/>
                  <a:moveTo>
                    <a:pt x="312" y="672"/>
                  </a:moveTo>
                  <a:lnTo>
                    <a:pt x="312" y="672"/>
                  </a:lnTo>
                  <a:cubicBezTo>
                    <a:pt x="312" y="683"/>
                    <a:pt x="317" y="688"/>
                    <a:pt x="328" y="688"/>
                  </a:cubicBezTo>
                  <a:lnTo>
                    <a:pt x="328" y="688"/>
                  </a:lnTo>
                  <a:cubicBezTo>
                    <a:pt x="339" y="688"/>
                    <a:pt x="345" y="683"/>
                    <a:pt x="345" y="672"/>
                  </a:cubicBezTo>
                  <a:lnTo>
                    <a:pt x="345" y="672"/>
                  </a:lnTo>
                  <a:cubicBezTo>
                    <a:pt x="345" y="660"/>
                    <a:pt x="339" y="655"/>
                    <a:pt x="328" y="655"/>
                  </a:cubicBezTo>
                  <a:lnTo>
                    <a:pt x="328" y="655"/>
                  </a:lnTo>
                  <a:cubicBezTo>
                    <a:pt x="317" y="655"/>
                    <a:pt x="312" y="660"/>
                    <a:pt x="312" y="672"/>
                  </a:cubicBezTo>
                  <a:close/>
                  <a:moveTo>
                    <a:pt x="722" y="1491"/>
                  </a:moveTo>
                  <a:lnTo>
                    <a:pt x="722" y="1491"/>
                  </a:lnTo>
                  <a:cubicBezTo>
                    <a:pt x="732" y="1502"/>
                    <a:pt x="738" y="1513"/>
                    <a:pt x="738" y="1524"/>
                  </a:cubicBezTo>
                  <a:lnTo>
                    <a:pt x="738" y="1524"/>
                  </a:lnTo>
                  <a:cubicBezTo>
                    <a:pt x="738" y="1535"/>
                    <a:pt x="732" y="1545"/>
                    <a:pt x="722" y="1557"/>
                  </a:cubicBezTo>
                  <a:lnTo>
                    <a:pt x="689" y="1590"/>
                  </a:lnTo>
                  <a:lnTo>
                    <a:pt x="656" y="1623"/>
                  </a:lnTo>
                  <a:lnTo>
                    <a:pt x="558" y="1721"/>
                  </a:lnTo>
                  <a:lnTo>
                    <a:pt x="525" y="1754"/>
                  </a:lnTo>
                  <a:lnTo>
                    <a:pt x="492" y="1786"/>
                  </a:lnTo>
                  <a:lnTo>
                    <a:pt x="394" y="1885"/>
                  </a:lnTo>
                  <a:lnTo>
                    <a:pt x="361" y="1917"/>
                  </a:lnTo>
                  <a:lnTo>
                    <a:pt x="328" y="1950"/>
                  </a:lnTo>
                  <a:lnTo>
                    <a:pt x="230" y="2048"/>
                  </a:lnTo>
                  <a:lnTo>
                    <a:pt x="197" y="2081"/>
                  </a:lnTo>
                  <a:lnTo>
                    <a:pt x="164" y="2114"/>
                  </a:lnTo>
                  <a:lnTo>
                    <a:pt x="66" y="2212"/>
                  </a:lnTo>
                  <a:lnTo>
                    <a:pt x="66" y="2212"/>
                  </a:lnTo>
                  <a:cubicBezTo>
                    <a:pt x="55" y="2223"/>
                    <a:pt x="50" y="2234"/>
                    <a:pt x="50" y="2245"/>
                  </a:cubicBezTo>
                  <a:lnTo>
                    <a:pt x="50" y="2245"/>
                  </a:lnTo>
                  <a:cubicBezTo>
                    <a:pt x="50" y="2256"/>
                    <a:pt x="58" y="2264"/>
                    <a:pt x="74" y="2270"/>
                  </a:cubicBezTo>
                  <a:lnTo>
                    <a:pt x="74" y="2270"/>
                  </a:lnTo>
                  <a:cubicBezTo>
                    <a:pt x="91" y="2275"/>
                    <a:pt x="110" y="2278"/>
                    <a:pt x="131" y="2278"/>
                  </a:cubicBezTo>
                  <a:lnTo>
                    <a:pt x="459" y="2278"/>
                  </a:lnTo>
                  <a:lnTo>
                    <a:pt x="459" y="2278"/>
                  </a:lnTo>
                  <a:cubicBezTo>
                    <a:pt x="481" y="2278"/>
                    <a:pt x="500" y="2281"/>
                    <a:pt x="517" y="2286"/>
                  </a:cubicBezTo>
                  <a:lnTo>
                    <a:pt x="517" y="2286"/>
                  </a:lnTo>
                  <a:cubicBezTo>
                    <a:pt x="533" y="2291"/>
                    <a:pt x="541" y="2300"/>
                    <a:pt x="541" y="2310"/>
                  </a:cubicBezTo>
                  <a:lnTo>
                    <a:pt x="541" y="2310"/>
                  </a:lnTo>
                  <a:cubicBezTo>
                    <a:pt x="541" y="2321"/>
                    <a:pt x="536" y="2333"/>
                    <a:pt x="525" y="2344"/>
                  </a:cubicBezTo>
                  <a:lnTo>
                    <a:pt x="492" y="2376"/>
                  </a:lnTo>
                  <a:lnTo>
                    <a:pt x="459" y="2409"/>
                  </a:lnTo>
                  <a:lnTo>
                    <a:pt x="426" y="2442"/>
                  </a:lnTo>
                  <a:lnTo>
                    <a:pt x="394" y="2474"/>
                  </a:lnTo>
                  <a:lnTo>
                    <a:pt x="361" y="2507"/>
                  </a:lnTo>
                  <a:lnTo>
                    <a:pt x="328" y="2540"/>
                  </a:lnTo>
                  <a:lnTo>
                    <a:pt x="295" y="2573"/>
                  </a:lnTo>
                  <a:lnTo>
                    <a:pt x="262" y="2606"/>
                  </a:lnTo>
                  <a:lnTo>
                    <a:pt x="230" y="2638"/>
                  </a:lnTo>
                  <a:lnTo>
                    <a:pt x="197" y="2671"/>
                  </a:lnTo>
                  <a:lnTo>
                    <a:pt x="164" y="2704"/>
                  </a:lnTo>
                  <a:lnTo>
                    <a:pt x="131" y="2737"/>
                  </a:lnTo>
                  <a:lnTo>
                    <a:pt x="99" y="2769"/>
                  </a:lnTo>
                  <a:lnTo>
                    <a:pt x="66" y="2802"/>
                  </a:lnTo>
                  <a:lnTo>
                    <a:pt x="66" y="2802"/>
                  </a:lnTo>
                  <a:cubicBezTo>
                    <a:pt x="55" y="2814"/>
                    <a:pt x="50" y="2824"/>
                    <a:pt x="50" y="2835"/>
                  </a:cubicBezTo>
                  <a:lnTo>
                    <a:pt x="50" y="2835"/>
                  </a:lnTo>
                  <a:cubicBezTo>
                    <a:pt x="50" y="2846"/>
                    <a:pt x="58" y="2854"/>
                    <a:pt x="74" y="2860"/>
                  </a:cubicBezTo>
                  <a:lnTo>
                    <a:pt x="123" y="2877"/>
                  </a:lnTo>
                  <a:lnTo>
                    <a:pt x="123" y="2877"/>
                  </a:lnTo>
                  <a:cubicBezTo>
                    <a:pt x="140" y="2882"/>
                    <a:pt x="148" y="2889"/>
                    <a:pt x="148" y="2901"/>
                  </a:cubicBezTo>
                  <a:lnTo>
                    <a:pt x="148" y="2901"/>
                  </a:lnTo>
                  <a:cubicBezTo>
                    <a:pt x="148" y="2912"/>
                    <a:pt x="143" y="2923"/>
                    <a:pt x="131" y="2933"/>
                  </a:cubicBezTo>
                  <a:lnTo>
                    <a:pt x="99" y="2966"/>
                  </a:lnTo>
                  <a:lnTo>
                    <a:pt x="66" y="2999"/>
                  </a:lnTo>
                  <a:lnTo>
                    <a:pt x="33" y="3032"/>
                  </a:lnTo>
                  <a:lnTo>
                    <a:pt x="33" y="3032"/>
                  </a:lnTo>
                  <a:cubicBezTo>
                    <a:pt x="22" y="3043"/>
                    <a:pt x="11" y="3048"/>
                    <a:pt x="0" y="3048"/>
                  </a:cubicBezTo>
                  <a:lnTo>
                    <a:pt x="0" y="2720"/>
                  </a:lnTo>
                  <a:lnTo>
                    <a:pt x="0" y="2720"/>
                  </a:lnTo>
                  <a:cubicBezTo>
                    <a:pt x="11" y="2720"/>
                    <a:pt x="17" y="2715"/>
                    <a:pt x="17" y="2704"/>
                  </a:cubicBezTo>
                  <a:lnTo>
                    <a:pt x="17" y="2704"/>
                  </a:lnTo>
                  <a:cubicBezTo>
                    <a:pt x="17" y="2693"/>
                    <a:pt x="11" y="2687"/>
                    <a:pt x="0" y="2687"/>
                  </a:cubicBezTo>
                  <a:lnTo>
                    <a:pt x="0" y="2589"/>
                  </a:lnTo>
                  <a:lnTo>
                    <a:pt x="0" y="2589"/>
                  </a:lnTo>
                  <a:cubicBezTo>
                    <a:pt x="11" y="2589"/>
                    <a:pt x="22" y="2584"/>
                    <a:pt x="33" y="2573"/>
                  </a:cubicBezTo>
                  <a:lnTo>
                    <a:pt x="66" y="2540"/>
                  </a:lnTo>
                  <a:lnTo>
                    <a:pt x="164" y="2442"/>
                  </a:lnTo>
                  <a:lnTo>
                    <a:pt x="197" y="2409"/>
                  </a:lnTo>
                  <a:lnTo>
                    <a:pt x="197" y="2409"/>
                  </a:lnTo>
                  <a:cubicBezTo>
                    <a:pt x="209" y="2398"/>
                    <a:pt x="214" y="2387"/>
                    <a:pt x="214" y="2376"/>
                  </a:cubicBezTo>
                  <a:lnTo>
                    <a:pt x="214" y="2376"/>
                  </a:lnTo>
                  <a:cubicBezTo>
                    <a:pt x="214" y="2365"/>
                    <a:pt x="205" y="2357"/>
                    <a:pt x="189" y="2351"/>
                  </a:cubicBezTo>
                  <a:lnTo>
                    <a:pt x="189" y="2351"/>
                  </a:lnTo>
                  <a:cubicBezTo>
                    <a:pt x="172" y="2346"/>
                    <a:pt x="153" y="2344"/>
                    <a:pt x="131" y="2344"/>
                  </a:cubicBezTo>
                  <a:lnTo>
                    <a:pt x="0" y="2344"/>
                  </a:lnTo>
                  <a:lnTo>
                    <a:pt x="0" y="2131"/>
                  </a:lnTo>
                  <a:lnTo>
                    <a:pt x="0" y="2131"/>
                  </a:lnTo>
                  <a:cubicBezTo>
                    <a:pt x="11" y="2131"/>
                    <a:pt x="22" y="2125"/>
                    <a:pt x="33" y="2114"/>
                  </a:cubicBezTo>
                  <a:lnTo>
                    <a:pt x="66" y="2081"/>
                  </a:lnTo>
                  <a:lnTo>
                    <a:pt x="99" y="2048"/>
                  </a:lnTo>
                  <a:lnTo>
                    <a:pt x="131" y="2016"/>
                  </a:lnTo>
                  <a:lnTo>
                    <a:pt x="164" y="1982"/>
                  </a:lnTo>
                  <a:lnTo>
                    <a:pt x="197" y="1950"/>
                  </a:lnTo>
                  <a:lnTo>
                    <a:pt x="230" y="1917"/>
                  </a:lnTo>
                  <a:lnTo>
                    <a:pt x="262" y="1885"/>
                  </a:lnTo>
                  <a:lnTo>
                    <a:pt x="295" y="1852"/>
                  </a:lnTo>
                  <a:lnTo>
                    <a:pt x="328" y="1819"/>
                  </a:lnTo>
                  <a:lnTo>
                    <a:pt x="361" y="1786"/>
                  </a:lnTo>
                  <a:lnTo>
                    <a:pt x="394" y="1754"/>
                  </a:lnTo>
                  <a:lnTo>
                    <a:pt x="426" y="1721"/>
                  </a:lnTo>
                  <a:lnTo>
                    <a:pt x="459" y="1688"/>
                  </a:lnTo>
                  <a:lnTo>
                    <a:pt x="492" y="1655"/>
                  </a:lnTo>
                  <a:lnTo>
                    <a:pt x="525" y="1623"/>
                  </a:lnTo>
                  <a:lnTo>
                    <a:pt x="558" y="1590"/>
                  </a:lnTo>
                  <a:lnTo>
                    <a:pt x="590" y="1557"/>
                  </a:lnTo>
                  <a:lnTo>
                    <a:pt x="590" y="1557"/>
                  </a:lnTo>
                  <a:cubicBezTo>
                    <a:pt x="601" y="1545"/>
                    <a:pt x="607" y="1535"/>
                    <a:pt x="607" y="1524"/>
                  </a:cubicBezTo>
                  <a:lnTo>
                    <a:pt x="607" y="1524"/>
                  </a:lnTo>
                  <a:cubicBezTo>
                    <a:pt x="607" y="1513"/>
                    <a:pt x="601" y="1502"/>
                    <a:pt x="590" y="1491"/>
                  </a:cubicBezTo>
                  <a:lnTo>
                    <a:pt x="33" y="934"/>
                  </a:lnTo>
                  <a:lnTo>
                    <a:pt x="33" y="934"/>
                  </a:lnTo>
                  <a:cubicBezTo>
                    <a:pt x="22" y="923"/>
                    <a:pt x="11" y="917"/>
                    <a:pt x="0" y="917"/>
                  </a:cubicBezTo>
                  <a:lnTo>
                    <a:pt x="0" y="704"/>
                  </a:lnTo>
                  <a:lnTo>
                    <a:pt x="131" y="704"/>
                  </a:lnTo>
                  <a:lnTo>
                    <a:pt x="131" y="704"/>
                  </a:lnTo>
                  <a:cubicBezTo>
                    <a:pt x="153" y="704"/>
                    <a:pt x="172" y="702"/>
                    <a:pt x="189" y="696"/>
                  </a:cubicBezTo>
                  <a:lnTo>
                    <a:pt x="189" y="696"/>
                  </a:lnTo>
                  <a:cubicBezTo>
                    <a:pt x="205" y="691"/>
                    <a:pt x="214" y="683"/>
                    <a:pt x="214" y="672"/>
                  </a:cubicBezTo>
                  <a:lnTo>
                    <a:pt x="214" y="672"/>
                  </a:lnTo>
                  <a:cubicBezTo>
                    <a:pt x="214" y="660"/>
                    <a:pt x="209" y="650"/>
                    <a:pt x="197" y="639"/>
                  </a:cubicBezTo>
                  <a:lnTo>
                    <a:pt x="164" y="606"/>
                  </a:lnTo>
                  <a:lnTo>
                    <a:pt x="131" y="573"/>
                  </a:lnTo>
                  <a:lnTo>
                    <a:pt x="99" y="541"/>
                  </a:lnTo>
                  <a:lnTo>
                    <a:pt x="66" y="508"/>
                  </a:lnTo>
                  <a:lnTo>
                    <a:pt x="33" y="475"/>
                  </a:lnTo>
                  <a:lnTo>
                    <a:pt x="33" y="475"/>
                  </a:lnTo>
                  <a:cubicBezTo>
                    <a:pt x="22" y="464"/>
                    <a:pt x="11" y="458"/>
                    <a:pt x="0" y="458"/>
                  </a:cubicBezTo>
                  <a:lnTo>
                    <a:pt x="0" y="360"/>
                  </a:lnTo>
                  <a:lnTo>
                    <a:pt x="0" y="360"/>
                  </a:lnTo>
                  <a:cubicBezTo>
                    <a:pt x="11" y="360"/>
                    <a:pt x="17" y="355"/>
                    <a:pt x="17" y="344"/>
                  </a:cubicBezTo>
                  <a:lnTo>
                    <a:pt x="17" y="344"/>
                  </a:lnTo>
                  <a:cubicBezTo>
                    <a:pt x="17" y="333"/>
                    <a:pt x="11" y="327"/>
                    <a:pt x="0" y="327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0"/>
                    <a:pt x="22" y="5"/>
                    <a:pt x="33" y="15"/>
                  </a:cubicBezTo>
                  <a:lnTo>
                    <a:pt x="66" y="49"/>
                  </a:lnTo>
                  <a:lnTo>
                    <a:pt x="131" y="114"/>
                  </a:lnTo>
                  <a:lnTo>
                    <a:pt x="131" y="114"/>
                  </a:lnTo>
                  <a:cubicBezTo>
                    <a:pt x="143" y="125"/>
                    <a:pt x="148" y="136"/>
                    <a:pt x="148" y="147"/>
                  </a:cubicBezTo>
                  <a:lnTo>
                    <a:pt x="148" y="147"/>
                  </a:lnTo>
                  <a:cubicBezTo>
                    <a:pt x="148" y="158"/>
                    <a:pt x="140" y="166"/>
                    <a:pt x="123" y="172"/>
                  </a:cubicBezTo>
                  <a:lnTo>
                    <a:pt x="74" y="188"/>
                  </a:lnTo>
                  <a:lnTo>
                    <a:pt x="74" y="188"/>
                  </a:lnTo>
                  <a:cubicBezTo>
                    <a:pt x="58" y="194"/>
                    <a:pt x="50" y="202"/>
                    <a:pt x="50" y="213"/>
                  </a:cubicBezTo>
                  <a:lnTo>
                    <a:pt x="50" y="213"/>
                  </a:lnTo>
                  <a:cubicBezTo>
                    <a:pt x="50" y="224"/>
                    <a:pt x="55" y="235"/>
                    <a:pt x="66" y="245"/>
                  </a:cubicBezTo>
                  <a:lnTo>
                    <a:pt x="99" y="279"/>
                  </a:lnTo>
                  <a:lnTo>
                    <a:pt x="131" y="311"/>
                  </a:lnTo>
                  <a:lnTo>
                    <a:pt x="230" y="409"/>
                  </a:lnTo>
                  <a:lnTo>
                    <a:pt x="262" y="442"/>
                  </a:lnTo>
                  <a:lnTo>
                    <a:pt x="295" y="475"/>
                  </a:lnTo>
                  <a:lnTo>
                    <a:pt x="394" y="573"/>
                  </a:lnTo>
                  <a:lnTo>
                    <a:pt x="426" y="606"/>
                  </a:lnTo>
                  <a:lnTo>
                    <a:pt x="459" y="639"/>
                  </a:lnTo>
                  <a:lnTo>
                    <a:pt x="525" y="704"/>
                  </a:lnTo>
                  <a:lnTo>
                    <a:pt x="525" y="704"/>
                  </a:lnTo>
                  <a:cubicBezTo>
                    <a:pt x="536" y="715"/>
                    <a:pt x="541" y="726"/>
                    <a:pt x="541" y="737"/>
                  </a:cubicBezTo>
                  <a:lnTo>
                    <a:pt x="541" y="737"/>
                  </a:lnTo>
                  <a:cubicBezTo>
                    <a:pt x="541" y="748"/>
                    <a:pt x="533" y="756"/>
                    <a:pt x="517" y="762"/>
                  </a:cubicBezTo>
                  <a:lnTo>
                    <a:pt x="517" y="762"/>
                  </a:lnTo>
                  <a:cubicBezTo>
                    <a:pt x="500" y="767"/>
                    <a:pt x="481" y="770"/>
                    <a:pt x="459" y="770"/>
                  </a:cubicBezTo>
                  <a:lnTo>
                    <a:pt x="131" y="770"/>
                  </a:lnTo>
                  <a:lnTo>
                    <a:pt x="131" y="770"/>
                  </a:lnTo>
                  <a:cubicBezTo>
                    <a:pt x="110" y="770"/>
                    <a:pt x="91" y="773"/>
                    <a:pt x="74" y="778"/>
                  </a:cubicBezTo>
                  <a:lnTo>
                    <a:pt x="74" y="778"/>
                  </a:lnTo>
                  <a:cubicBezTo>
                    <a:pt x="58" y="784"/>
                    <a:pt x="50" y="792"/>
                    <a:pt x="50" y="803"/>
                  </a:cubicBezTo>
                  <a:lnTo>
                    <a:pt x="50" y="803"/>
                  </a:lnTo>
                  <a:cubicBezTo>
                    <a:pt x="50" y="814"/>
                    <a:pt x="55" y="824"/>
                    <a:pt x="66" y="835"/>
                  </a:cubicBezTo>
                  <a:lnTo>
                    <a:pt x="99" y="868"/>
                  </a:lnTo>
                  <a:lnTo>
                    <a:pt x="131" y="901"/>
                  </a:lnTo>
                  <a:lnTo>
                    <a:pt x="164" y="934"/>
                  </a:lnTo>
                  <a:lnTo>
                    <a:pt x="197" y="966"/>
                  </a:lnTo>
                  <a:lnTo>
                    <a:pt x="230" y="999"/>
                  </a:lnTo>
                  <a:lnTo>
                    <a:pt x="262" y="1032"/>
                  </a:lnTo>
                  <a:lnTo>
                    <a:pt x="295" y="1065"/>
                  </a:lnTo>
                  <a:lnTo>
                    <a:pt x="328" y="1098"/>
                  </a:lnTo>
                  <a:lnTo>
                    <a:pt x="361" y="1130"/>
                  </a:lnTo>
                  <a:lnTo>
                    <a:pt x="394" y="1163"/>
                  </a:lnTo>
                  <a:lnTo>
                    <a:pt x="426" y="1196"/>
                  </a:lnTo>
                  <a:lnTo>
                    <a:pt x="459" y="1229"/>
                  </a:lnTo>
                  <a:lnTo>
                    <a:pt x="492" y="1262"/>
                  </a:lnTo>
                  <a:lnTo>
                    <a:pt x="525" y="1294"/>
                  </a:lnTo>
                  <a:lnTo>
                    <a:pt x="558" y="1327"/>
                  </a:lnTo>
                  <a:lnTo>
                    <a:pt x="590" y="1360"/>
                  </a:lnTo>
                  <a:lnTo>
                    <a:pt x="624" y="1393"/>
                  </a:lnTo>
                  <a:lnTo>
                    <a:pt x="656" y="1426"/>
                  </a:lnTo>
                  <a:lnTo>
                    <a:pt x="689" y="1458"/>
                  </a:lnTo>
                  <a:lnTo>
                    <a:pt x="722" y="1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8" name="Freeform 193">
              <a:extLst>
                <a:ext uri="{FF2B5EF4-FFF2-40B4-BE49-F238E27FC236}">
                  <a16:creationId xmlns="" xmlns:a16="http://schemas.microsoft.com/office/drawing/2014/main" id="{395DFC05-A7D5-F148-95D4-FEE780B16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243138"/>
              <a:ext cx="171450" cy="342900"/>
            </a:xfrm>
            <a:custGeom>
              <a:avLst/>
              <a:gdLst>
                <a:gd name="T0" fmla="*/ 459 w 477"/>
                <a:gd name="T1" fmla="*/ 508 h 952"/>
                <a:gd name="T2" fmla="*/ 459 w 477"/>
                <a:gd name="T3" fmla="*/ 508 h 952"/>
                <a:gd name="T4" fmla="*/ 476 w 477"/>
                <a:gd name="T5" fmla="*/ 475 h 952"/>
                <a:gd name="T6" fmla="*/ 476 w 477"/>
                <a:gd name="T7" fmla="*/ 475 h 952"/>
                <a:gd name="T8" fmla="*/ 459 w 477"/>
                <a:gd name="T9" fmla="*/ 442 h 952"/>
                <a:gd name="T10" fmla="*/ 426 w 477"/>
                <a:gd name="T11" fmla="*/ 409 h 952"/>
                <a:gd name="T12" fmla="*/ 394 w 477"/>
                <a:gd name="T13" fmla="*/ 377 h 952"/>
                <a:gd name="T14" fmla="*/ 361 w 477"/>
                <a:gd name="T15" fmla="*/ 344 h 952"/>
                <a:gd name="T16" fmla="*/ 328 w 477"/>
                <a:gd name="T17" fmla="*/ 311 h 952"/>
                <a:gd name="T18" fmla="*/ 295 w 477"/>
                <a:gd name="T19" fmla="*/ 278 h 952"/>
                <a:gd name="T20" fmla="*/ 262 w 477"/>
                <a:gd name="T21" fmla="*/ 245 h 952"/>
                <a:gd name="T22" fmla="*/ 230 w 477"/>
                <a:gd name="T23" fmla="*/ 213 h 952"/>
                <a:gd name="T24" fmla="*/ 197 w 477"/>
                <a:gd name="T25" fmla="*/ 180 h 952"/>
                <a:gd name="T26" fmla="*/ 164 w 477"/>
                <a:gd name="T27" fmla="*/ 147 h 952"/>
                <a:gd name="T28" fmla="*/ 131 w 477"/>
                <a:gd name="T29" fmla="*/ 114 h 952"/>
                <a:gd name="T30" fmla="*/ 99 w 477"/>
                <a:gd name="T31" fmla="*/ 81 h 952"/>
                <a:gd name="T32" fmla="*/ 66 w 477"/>
                <a:gd name="T33" fmla="*/ 49 h 952"/>
                <a:gd name="T34" fmla="*/ 33 w 477"/>
                <a:gd name="T35" fmla="*/ 16 h 952"/>
                <a:gd name="T36" fmla="*/ 33 w 477"/>
                <a:gd name="T37" fmla="*/ 16 h 952"/>
                <a:gd name="T38" fmla="*/ 0 w 477"/>
                <a:gd name="T39" fmla="*/ 0 h 952"/>
                <a:gd name="T40" fmla="*/ 0 w 477"/>
                <a:gd name="T41" fmla="*/ 131 h 952"/>
                <a:gd name="T42" fmla="*/ 0 w 477"/>
                <a:gd name="T43" fmla="*/ 131 h 952"/>
                <a:gd name="T44" fmla="*/ 33 w 477"/>
                <a:gd name="T45" fmla="*/ 147 h 952"/>
                <a:gd name="T46" fmla="*/ 66 w 477"/>
                <a:gd name="T47" fmla="*/ 180 h 952"/>
                <a:gd name="T48" fmla="*/ 99 w 477"/>
                <a:gd name="T49" fmla="*/ 213 h 952"/>
                <a:gd name="T50" fmla="*/ 131 w 477"/>
                <a:gd name="T51" fmla="*/ 245 h 952"/>
                <a:gd name="T52" fmla="*/ 230 w 477"/>
                <a:gd name="T53" fmla="*/ 344 h 952"/>
                <a:gd name="T54" fmla="*/ 262 w 477"/>
                <a:gd name="T55" fmla="*/ 377 h 952"/>
                <a:gd name="T56" fmla="*/ 295 w 477"/>
                <a:gd name="T57" fmla="*/ 409 h 952"/>
                <a:gd name="T58" fmla="*/ 328 w 477"/>
                <a:gd name="T59" fmla="*/ 442 h 952"/>
                <a:gd name="T60" fmla="*/ 328 w 477"/>
                <a:gd name="T61" fmla="*/ 442 h 952"/>
                <a:gd name="T62" fmla="*/ 345 w 477"/>
                <a:gd name="T63" fmla="*/ 475 h 952"/>
                <a:gd name="T64" fmla="*/ 345 w 477"/>
                <a:gd name="T65" fmla="*/ 475 h 952"/>
                <a:gd name="T66" fmla="*/ 328 w 477"/>
                <a:gd name="T67" fmla="*/ 508 h 952"/>
                <a:gd name="T68" fmla="*/ 295 w 477"/>
                <a:gd name="T69" fmla="*/ 541 h 952"/>
                <a:gd name="T70" fmla="*/ 262 w 477"/>
                <a:gd name="T71" fmla="*/ 574 h 952"/>
                <a:gd name="T72" fmla="*/ 230 w 477"/>
                <a:gd name="T73" fmla="*/ 606 h 952"/>
                <a:gd name="T74" fmla="*/ 197 w 477"/>
                <a:gd name="T75" fmla="*/ 639 h 952"/>
                <a:gd name="T76" fmla="*/ 164 w 477"/>
                <a:gd name="T77" fmla="*/ 672 h 952"/>
                <a:gd name="T78" fmla="*/ 131 w 477"/>
                <a:gd name="T79" fmla="*/ 705 h 952"/>
                <a:gd name="T80" fmla="*/ 99 w 477"/>
                <a:gd name="T81" fmla="*/ 737 h 952"/>
                <a:gd name="T82" fmla="*/ 66 w 477"/>
                <a:gd name="T83" fmla="*/ 770 h 952"/>
                <a:gd name="T84" fmla="*/ 33 w 477"/>
                <a:gd name="T85" fmla="*/ 803 h 952"/>
                <a:gd name="T86" fmla="*/ 33 w 477"/>
                <a:gd name="T87" fmla="*/ 803 h 952"/>
                <a:gd name="T88" fmla="*/ 0 w 477"/>
                <a:gd name="T89" fmla="*/ 819 h 952"/>
                <a:gd name="T90" fmla="*/ 0 w 477"/>
                <a:gd name="T91" fmla="*/ 951 h 952"/>
                <a:gd name="T92" fmla="*/ 0 w 477"/>
                <a:gd name="T93" fmla="*/ 951 h 952"/>
                <a:gd name="T94" fmla="*/ 33 w 477"/>
                <a:gd name="T95" fmla="*/ 933 h 952"/>
                <a:gd name="T96" fmla="*/ 459 w 477"/>
                <a:gd name="T97" fmla="*/ 50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952">
                  <a:moveTo>
                    <a:pt x="459" y="508"/>
                  </a:moveTo>
                  <a:lnTo>
                    <a:pt x="459" y="508"/>
                  </a:lnTo>
                  <a:cubicBezTo>
                    <a:pt x="470" y="496"/>
                    <a:pt x="476" y="486"/>
                    <a:pt x="476" y="475"/>
                  </a:cubicBezTo>
                  <a:lnTo>
                    <a:pt x="476" y="475"/>
                  </a:lnTo>
                  <a:cubicBezTo>
                    <a:pt x="476" y="464"/>
                    <a:pt x="470" y="453"/>
                    <a:pt x="459" y="442"/>
                  </a:cubicBezTo>
                  <a:lnTo>
                    <a:pt x="426" y="409"/>
                  </a:lnTo>
                  <a:lnTo>
                    <a:pt x="394" y="377"/>
                  </a:lnTo>
                  <a:lnTo>
                    <a:pt x="361" y="344"/>
                  </a:lnTo>
                  <a:lnTo>
                    <a:pt x="328" y="311"/>
                  </a:lnTo>
                  <a:lnTo>
                    <a:pt x="295" y="278"/>
                  </a:lnTo>
                  <a:lnTo>
                    <a:pt x="262" y="245"/>
                  </a:lnTo>
                  <a:lnTo>
                    <a:pt x="230" y="213"/>
                  </a:lnTo>
                  <a:lnTo>
                    <a:pt x="197" y="180"/>
                  </a:lnTo>
                  <a:lnTo>
                    <a:pt x="164" y="147"/>
                  </a:lnTo>
                  <a:lnTo>
                    <a:pt x="131" y="114"/>
                  </a:lnTo>
                  <a:lnTo>
                    <a:pt x="99" y="81"/>
                  </a:lnTo>
                  <a:lnTo>
                    <a:pt x="66" y="49"/>
                  </a:lnTo>
                  <a:lnTo>
                    <a:pt x="33" y="16"/>
                  </a:lnTo>
                  <a:lnTo>
                    <a:pt x="33" y="16"/>
                  </a:lnTo>
                  <a:cubicBezTo>
                    <a:pt x="22" y="5"/>
                    <a:pt x="11" y="0"/>
                    <a:pt x="0" y="0"/>
                  </a:cubicBezTo>
                  <a:lnTo>
                    <a:pt x="0" y="131"/>
                  </a:lnTo>
                  <a:lnTo>
                    <a:pt x="0" y="131"/>
                  </a:lnTo>
                  <a:cubicBezTo>
                    <a:pt x="11" y="131"/>
                    <a:pt x="22" y="137"/>
                    <a:pt x="33" y="147"/>
                  </a:cubicBezTo>
                  <a:lnTo>
                    <a:pt x="66" y="180"/>
                  </a:lnTo>
                  <a:lnTo>
                    <a:pt x="99" y="213"/>
                  </a:lnTo>
                  <a:lnTo>
                    <a:pt x="131" y="245"/>
                  </a:lnTo>
                  <a:lnTo>
                    <a:pt x="230" y="344"/>
                  </a:lnTo>
                  <a:lnTo>
                    <a:pt x="262" y="377"/>
                  </a:lnTo>
                  <a:lnTo>
                    <a:pt x="295" y="409"/>
                  </a:lnTo>
                  <a:lnTo>
                    <a:pt x="328" y="442"/>
                  </a:lnTo>
                  <a:lnTo>
                    <a:pt x="328" y="442"/>
                  </a:lnTo>
                  <a:cubicBezTo>
                    <a:pt x="339" y="453"/>
                    <a:pt x="345" y="464"/>
                    <a:pt x="345" y="475"/>
                  </a:cubicBezTo>
                  <a:lnTo>
                    <a:pt x="345" y="475"/>
                  </a:lnTo>
                  <a:cubicBezTo>
                    <a:pt x="345" y="486"/>
                    <a:pt x="339" y="496"/>
                    <a:pt x="328" y="508"/>
                  </a:cubicBezTo>
                  <a:lnTo>
                    <a:pt x="295" y="541"/>
                  </a:lnTo>
                  <a:lnTo>
                    <a:pt x="262" y="574"/>
                  </a:lnTo>
                  <a:lnTo>
                    <a:pt x="230" y="606"/>
                  </a:lnTo>
                  <a:lnTo>
                    <a:pt x="197" y="639"/>
                  </a:lnTo>
                  <a:lnTo>
                    <a:pt x="164" y="672"/>
                  </a:lnTo>
                  <a:lnTo>
                    <a:pt x="131" y="705"/>
                  </a:lnTo>
                  <a:lnTo>
                    <a:pt x="99" y="737"/>
                  </a:lnTo>
                  <a:lnTo>
                    <a:pt x="66" y="770"/>
                  </a:lnTo>
                  <a:lnTo>
                    <a:pt x="33" y="803"/>
                  </a:lnTo>
                  <a:lnTo>
                    <a:pt x="33" y="803"/>
                  </a:lnTo>
                  <a:cubicBezTo>
                    <a:pt x="22" y="814"/>
                    <a:pt x="11" y="819"/>
                    <a:pt x="0" y="819"/>
                  </a:cubicBezTo>
                  <a:lnTo>
                    <a:pt x="0" y="951"/>
                  </a:lnTo>
                  <a:lnTo>
                    <a:pt x="0" y="951"/>
                  </a:lnTo>
                  <a:cubicBezTo>
                    <a:pt x="11" y="951"/>
                    <a:pt x="22" y="945"/>
                    <a:pt x="33" y="933"/>
                  </a:cubicBezTo>
                  <a:lnTo>
                    <a:pt x="459" y="50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29" name="Group 728">
              <a:extLst>
                <a:ext uri="{FF2B5EF4-FFF2-40B4-BE49-F238E27FC236}">
                  <a16:creationId xmlns="" xmlns:a16="http://schemas.microsoft.com/office/drawing/2014/main" id="{A083F070-6733-CD41-BEBA-A1EC6263D3AC}"/>
                </a:ext>
              </a:extLst>
            </p:cNvPr>
            <p:cNvGrpSpPr/>
            <p:nvPr/>
          </p:nvGrpSpPr>
          <p:grpSpPr>
            <a:xfrm>
              <a:off x="2700338" y="2360613"/>
              <a:ext cx="107950" cy="107950"/>
              <a:chOff x="2700338" y="2360613"/>
              <a:chExt cx="107950" cy="107950"/>
            </a:xfrm>
            <a:solidFill>
              <a:schemeClr val="accent2"/>
            </a:solidFill>
          </p:grpSpPr>
          <p:sp>
            <p:nvSpPr>
              <p:cNvPr id="730" name="Freeform 55">
                <a:extLst>
                  <a:ext uri="{FF2B5EF4-FFF2-40B4-BE49-F238E27FC236}">
                    <a16:creationId xmlns="" xmlns:a16="http://schemas.microsoft.com/office/drawing/2014/main" id="{FEFDED2B-9A3D-FC45-8CB9-A3B20CF25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360613"/>
                <a:ext cx="41275" cy="41275"/>
              </a:xfrm>
              <a:custGeom>
                <a:avLst/>
                <a:gdLst>
                  <a:gd name="T0" fmla="*/ 106 w 113"/>
                  <a:gd name="T1" fmla="*/ 25 h 114"/>
                  <a:gd name="T2" fmla="*/ 106 w 113"/>
                  <a:gd name="T3" fmla="*/ 25 h 114"/>
                  <a:gd name="T4" fmla="*/ 82 w 113"/>
                  <a:gd name="T5" fmla="*/ 0 h 114"/>
                  <a:gd name="T6" fmla="*/ 82 w 113"/>
                  <a:gd name="T7" fmla="*/ 0 h 114"/>
                  <a:gd name="T8" fmla="*/ 49 w 113"/>
                  <a:gd name="T9" fmla="*/ 17 h 114"/>
                  <a:gd name="T10" fmla="*/ 16 w 113"/>
                  <a:gd name="T11" fmla="*/ 50 h 114"/>
                  <a:gd name="T12" fmla="*/ 16 w 113"/>
                  <a:gd name="T13" fmla="*/ 50 h 114"/>
                  <a:gd name="T14" fmla="*/ 0 w 113"/>
                  <a:gd name="T15" fmla="*/ 82 h 114"/>
                  <a:gd name="T16" fmla="*/ 0 w 113"/>
                  <a:gd name="T17" fmla="*/ 82 h 114"/>
                  <a:gd name="T18" fmla="*/ 25 w 113"/>
                  <a:gd name="T19" fmla="*/ 107 h 114"/>
                  <a:gd name="T20" fmla="*/ 25 w 113"/>
                  <a:gd name="T21" fmla="*/ 107 h 114"/>
                  <a:gd name="T22" fmla="*/ 74 w 113"/>
                  <a:gd name="T23" fmla="*/ 107 h 114"/>
                  <a:gd name="T24" fmla="*/ 74 w 113"/>
                  <a:gd name="T25" fmla="*/ 107 h 114"/>
                  <a:gd name="T26" fmla="*/ 106 w 113"/>
                  <a:gd name="T27" fmla="*/ 74 h 114"/>
                  <a:gd name="T28" fmla="*/ 106 w 113"/>
                  <a:gd name="T29" fmla="*/ 74 h 114"/>
                  <a:gd name="T30" fmla="*/ 106 w 113"/>
                  <a:gd name="T31" fmla="*/ 2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106" y="25"/>
                    </a:moveTo>
                    <a:lnTo>
                      <a:pt x="106" y="25"/>
                    </a:lnTo>
                    <a:cubicBezTo>
                      <a:pt x="101" y="9"/>
                      <a:pt x="93" y="0"/>
                      <a:pt x="82" y="0"/>
                    </a:cubicBezTo>
                    <a:lnTo>
                      <a:pt x="82" y="0"/>
                    </a:lnTo>
                    <a:cubicBezTo>
                      <a:pt x="71" y="0"/>
                      <a:pt x="60" y="6"/>
                      <a:pt x="49" y="17"/>
                    </a:cubicBezTo>
                    <a:lnTo>
                      <a:pt x="16" y="50"/>
                    </a:lnTo>
                    <a:lnTo>
                      <a:pt x="16" y="50"/>
                    </a:lnTo>
                    <a:cubicBezTo>
                      <a:pt x="5" y="60"/>
                      <a:pt x="0" y="72"/>
                      <a:pt x="0" y="82"/>
                    </a:cubicBezTo>
                    <a:lnTo>
                      <a:pt x="0" y="82"/>
                    </a:lnTo>
                    <a:cubicBezTo>
                      <a:pt x="0" y="93"/>
                      <a:pt x="8" y="101"/>
                      <a:pt x="25" y="107"/>
                    </a:cubicBezTo>
                    <a:lnTo>
                      <a:pt x="25" y="107"/>
                    </a:lnTo>
                    <a:cubicBezTo>
                      <a:pt x="41" y="113"/>
                      <a:pt x="57" y="113"/>
                      <a:pt x="74" y="107"/>
                    </a:cubicBezTo>
                    <a:lnTo>
                      <a:pt x="74" y="107"/>
                    </a:lnTo>
                    <a:cubicBezTo>
                      <a:pt x="90" y="101"/>
                      <a:pt x="101" y="91"/>
                      <a:pt x="106" y="74"/>
                    </a:cubicBezTo>
                    <a:lnTo>
                      <a:pt x="106" y="74"/>
                    </a:lnTo>
                    <a:cubicBezTo>
                      <a:pt x="112" y="57"/>
                      <a:pt x="112" y="42"/>
                      <a:pt x="106" y="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1" name="Freeform 58">
                <a:extLst>
                  <a:ext uri="{FF2B5EF4-FFF2-40B4-BE49-F238E27FC236}">
                    <a16:creationId xmlns="" xmlns:a16="http://schemas.microsoft.com/office/drawing/2014/main" id="{585180C2-7116-DD41-912F-08C41E87B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427288"/>
                <a:ext cx="41275" cy="41275"/>
              </a:xfrm>
              <a:custGeom>
                <a:avLst/>
                <a:gdLst>
                  <a:gd name="T0" fmla="*/ 74 w 113"/>
                  <a:gd name="T1" fmla="*/ 5 h 113"/>
                  <a:gd name="T2" fmla="*/ 74 w 113"/>
                  <a:gd name="T3" fmla="*/ 5 h 113"/>
                  <a:gd name="T4" fmla="*/ 25 w 113"/>
                  <a:gd name="T5" fmla="*/ 5 h 113"/>
                  <a:gd name="T6" fmla="*/ 25 w 113"/>
                  <a:gd name="T7" fmla="*/ 5 h 113"/>
                  <a:gd name="T8" fmla="*/ 0 w 113"/>
                  <a:gd name="T9" fmla="*/ 30 h 113"/>
                  <a:gd name="T10" fmla="*/ 0 w 113"/>
                  <a:gd name="T11" fmla="*/ 30 h 113"/>
                  <a:gd name="T12" fmla="*/ 16 w 113"/>
                  <a:gd name="T13" fmla="*/ 63 h 113"/>
                  <a:gd name="T14" fmla="*/ 49 w 113"/>
                  <a:gd name="T15" fmla="*/ 95 h 113"/>
                  <a:gd name="T16" fmla="*/ 49 w 113"/>
                  <a:gd name="T17" fmla="*/ 95 h 113"/>
                  <a:gd name="T18" fmla="*/ 82 w 113"/>
                  <a:gd name="T19" fmla="*/ 112 h 113"/>
                  <a:gd name="T20" fmla="*/ 82 w 113"/>
                  <a:gd name="T21" fmla="*/ 112 h 113"/>
                  <a:gd name="T22" fmla="*/ 106 w 113"/>
                  <a:gd name="T23" fmla="*/ 87 h 113"/>
                  <a:gd name="T24" fmla="*/ 106 w 113"/>
                  <a:gd name="T25" fmla="*/ 87 h 113"/>
                  <a:gd name="T26" fmla="*/ 106 w 113"/>
                  <a:gd name="T27" fmla="*/ 38 h 113"/>
                  <a:gd name="T28" fmla="*/ 106 w 113"/>
                  <a:gd name="T29" fmla="*/ 38 h 113"/>
                  <a:gd name="T30" fmla="*/ 74 w 113"/>
                  <a:gd name="T31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74" y="5"/>
                    </a:moveTo>
                    <a:lnTo>
                      <a:pt x="74" y="5"/>
                    </a:lnTo>
                    <a:cubicBezTo>
                      <a:pt x="57" y="0"/>
                      <a:pt x="41" y="0"/>
                      <a:pt x="25" y="5"/>
                    </a:cubicBezTo>
                    <a:lnTo>
                      <a:pt x="25" y="5"/>
                    </a:lnTo>
                    <a:cubicBezTo>
                      <a:pt x="8" y="10"/>
                      <a:pt x="0" y="18"/>
                      <a:pt x="0" y="30"/>
                    </a:cubicBezTo>
                    <a:lnTo>
                      <a:pt x="0" y="30"/>
                    </a:lnTo>
                    <a:cubicBezTo>
                      <a:pt x="0" y="40"/>
                      <a:pt x="5" y="51"/>
                      <a:pt x="16" y="63"/>
                    </a:cubicBezTo>
                    <a:lnTo>
                      <a:pt x="49" y="95"/>
                    </a:lnTo>
                    <a:lnTo>
                      <a:pt x="49" y="95"/>
                    </a:lnTo>
                    <a:cubicBezTo>
                      <a:pt x="60" y="106"/>
                      <a:pt x="71" y="112"/>
                      <a:pt x="82" y="112"/>
                    </a:cubicBezTo>
                    <a:lnTo>
                      <a:pt x="82" y="112"/>
                    </a:lnTo>
                    <a:cubicBezTo>
                      <a:pt x="93" y="112"/>
                      <a:pt x="101" y="103"/>
                      <a:pt x="106" y="87"/>
                    </a:cubicBezTo>
                    <a:lnTo>
                      <a:pt x="106" y="87"/>
                    </a:lnTo>
                    <a:cubicBezTo>
                      <a:pt x="112" y="71"/>
                      <a:pt x="112" y="54"/>
                      <a:pt x="106" y="38"/>
                    </a:cubicBezTo>
                    <a:lnTo>
                      <a:pt x="106" y="38"/>
                    </a:lnTo>
                    <a:cubicBezTo>
                      <a:pt x="101" y="21"/>
                      <a:pt x="90" y="10"/>
                      <a:pt x="74" y="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2" name="Freeform 199">
                <a:extLst>
                  <a:ext uri="{FF2B5EF4-FFF2-40B4-BE49-F238E27FC236}">
                    <a16:creationId xmlns="" xmlns:a16="http://schemas.microsoft.com/office/drawing/2014/main" id="{720E0CE0-A97E-5549-AE5F-E7FEFD058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360613"/>
                <a:ext cx="41275" cy="41275"/>
              </a:xfrm>
              <a:custGeom>
                <a:avLst/>
                <a:gdLst>
                  <a:gd name="T0" fmla="*/ 38 w 113"/>
                  <a:gd name="T1" fmla="*/ 107 h 114"/>
                  <a:gd name="T2" fmla="*/ 38 w 113"/>
                  <a:gd name="T3" fmla="*/ 107 h 114"/>
                  <a:gd name="T4" fmla="*/ 87 w 113"/>
                  <a:gd name="T5" fmla="*/ 107 h 114"/>
                  <a:gd name="T6" fmla="*/ 87 w 113"/>
                  <a:gd name="T7" fmla="*/ 107 h 114"/>
                  <a:gd name="T8" fmla="*/ 112 w 113"/>
                  <a:gd name="T9" fmla="*/ 82 h 114"/>
                  <a:gd name="T10" fmla="*/ 112 w 113"/>
                  <a:gd name="T11" fmla="*/ 82 h 114"/>
                  <a:gd name="T12" fmla="*/ 95 w 113"/>
                  <a:gd name="T13" fmla="*/ 50 h 114"/>
                  <a:gd name="T14" fmla="*/ 63 w 113"/>
                  <a:gd name="T15" fmla="*/ 17 h 114"/>
                  <a:gd name="T16" fmla="*/ 63 w 113"/>
                  <a:gd name="T17" fmla="*/ 17 h 114"/>
                  <a:gd name="T18" fmla="*/ 30 w 113"/>
                  <a:gd name="T19" fmla="*/ 0 h 114"/>
                  <a:gd name="T20" fmla="*/ 30 w 113"/>
                  <a:gd name="T21" fmla="*/ 0 h 114"/>
                  <a:gd name="T22" fmla="*/ 5 w 113"/>
                  <a:gd name="T23" fmla="*/ 25 h 114"/>
                  <a:gd name="T24" fmla="*/ 5 w 113"/>
                  <a:gd name="T25" fmla="*/ 25 h 114"/>
                  <a:gd name="T26" fmla="*/ 5 w 113"/>
                  <a:gd name="T27" fmla="*/ 74 h 114"/>
                  <a:gd name="T28" fmla="*/ 5 w 113"/>
                  <a:gd name="T29" fmla="*/ 74 h 114"/>
                  <a:gd name="T30" fmla="*/ 38 w 113"/>
                  <a:gd name="T3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38" y="107"/>
                    </a:moveTo>
                    <a:lnTo>
                      <a:pt x="38" y="107"/>
                    </a:lnTo>
                    <a:cubicBezTo>
                      <a:pt x="55" y="113"/>
                      <a:pt x="71" y="113"/>
                      <a:pt x="87" y="107"/>
                    </a:cubicBezTo>
                    <a:lnTo>
                      <a:pt x="87" y="107"/>
                    </a:lnTo>
                    <a:cubicBezTo>
                      <a:pt x="104" y="101"/>
                      <a:pt x="112" y="93"/>
                      <a:pt x="112" y="82"/>
                    </a:cubicBezTo>
                    <a:lnTo>
                      <a:pt x="112" y="82"/>
                    </a:lnTo>
                    <a:cubicBezTo>
                      <a:pt x="112" y="72"/>
                      <a:pt x="107" y="60"/>
                      <a:pt x="95" y="50"/>
                    </a:cubicBezTo>
                    <a:lnTo>
                      <a:pt x="63" y="17"/>
                    </a:lnTo>
                    <a:lnTo>
                      <a:pt x="63" y="17"/>
                    </a:lnTo>
                    <a:cubicBezTo>
                      <a:pt x="52" y="6"/>
                      <a:pt x="41" y="0"/>
                      <a:pt x="30" y="0"/>
                    </a:cubicBezTo>
                    <a:lnTo>
                      <a:pt x="30" y="0"/>
                    </a:lnTo>
                    <a:cubicBezTo>
                      <a:pt x="19" y="0"/>
                      <a:pt x="11" y="9"/>
                      <a:pt x="5" y="25"/>
                    </a:cubicBezTo>
                    <a:lnTo>
                      <a:pt x="5" y="25"/>
                    </a:lnTo>
                    <a:cubicBezTo>
                      <a:pt x="0" y="42"/>
                      <a:pt x="0" y="57"/>
                      <a:pt x="5" y="74"/>
                    </a:cubicBezTo>
                    <a:lnTo>
                      <a:pt x="5" y="74"/>
                    </a:lnTo>
                    <a:cubicBezTo>
                      <a:pt x="11" y="91"/>
                      <a:pt x="22" y="101"/>
                      <a:pt x="38" y="10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3" name="Freeform 202">
                <a:extLst>
                  <a:ext uri="{FF2B5EF4-FFF2-40B4-BE49-F238E27FC236}">
                    <a16:creationId xmlns="" xmlns:a16="http://schemas.microsoft.com/office/drawing/2014/main" id="{2F08E5D9-D9B0-8E4D-A4AD-9FF3F0EC3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427288"/>
                <a:ext cx="41275" cy="41275"/>
              </a:xfrm>
              <a:custGeom>
                <a:avLst/>
                <a:gdLst>
                  <a:gd name="T0" fmla="*/ 5 w 113"/>
                  <a:gd name="T1" fmla="*/ 87 h 113"/>
                  <a:gd name="T2" fmla="*/ 5 w 113"/>
                  <a:gd name="T3" fmla="*/ 87 h 113"/>
                  <a:gd name="T4" fmla="*/ 30 w 113"/>
                  <a:gd name="T5" fmla="*/ 112 h 113"/>
                  <a:gd name="T6" fmla="*/ 30 w 113"/>
                  <a:gd name="T7" fmla="*/ 112 h 113"/>
                  <a:gd name="T8" fmla="*/ 63 w 113"/>
                  <a:gd name="T9" fmla="*/ 95 h 113"/>
                  <a:gd name="T10" fmla="*/ 95 w 113"/>
                  <a:gd name="T11" fmla="*/ 63 h 113"/>
                  <a:gd name="T12" fmla="*/ 95 w 113"/>
                  <a:gd name="T13" fmla="*/ 63 h 113"/>
                  <a:gd name="T14" fmla="*/ 112 w 113"/>
                  <a:gd name="T15" fmla="*/ 30 h 113"/>
                  <a:gd name="T16" fmla="*/ 112 w 113"/>
                  <a:gd name="T17" fmla="*/ 30 h 113"/>
                  <a:gd name="T18" fmla="*/ 87 w 113"/>
                  <a:gd name="T19" fmla="*/ 5 h 113"/>
                  <a:gd name="T20" fmla="*/ 87 w 113"/>
                  <a:gd name="T21" fmla="*/ 5 h 113"/>
                  <a:gd name="T22" fmla="*/ 38 w 113"/>
                  <a:gd name="T23" fmla="*/ 5 h 113"/>
                  <a:gd name="T24" fmla="*/ 38 w 113"/>
                  <a:gd name="T25" fmla="*/ 5 h 113"/>
                  <a:gd name="T26" fmla="*/ 5 w 113"/>
                  <a:gd name="T27" fmla="*/ 38 h 113"/>
                  <a:gd name="T28" fmla="*/ 5 w 113"/>
                  <a:gd name="T29" fmla="*/ 38 h 113"/>
                  <a:gd name="T30" fmla="*/ 5 w 113"/>
                  <a:gd name="T31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5" y="87"/>
                    </a:moveTo>
                    <a:lnTo>
                      <a:pt x="5" y="87"/>
                    </a:lnTo>
                    <a:cubicBezTo>
                      <a:pt x="11" y="103"/>
                      <a:pt x="19" y="112"/>
                      <a:pt x="30" y="112"/>
                    </a:cubicBezTo>
                    <a:lnTo>
                      <a:pt x="30" y="112"/>
                    </a:lnTo>
                    <a:cubicBezTo>
                      <a:pt x="41" y="112"/>
                      <a:pt x="52" y="106"/>
                      <a:pt x="63" y="95"/>
                    </a:cubicBezTo>
                    <a:lnTo>
                      <a:pt x="95" y="63"/>
                    </a:lnTo>
                    <a:lnTo>
                      <a:pt x="95" y="63"/>
                    </a:lnTo>
                    <a:cubicBezTo>
                      <a:pt x="107" y="51"/>
                      <a:pt x="112" y="40"/>
                      <a:pt x="112" y="30"/>
                    </a:cubicBezTo>
                    <a:lnTo>
                      <a:pt x="112" y="30"/>
                    </a:lnTo>
                    <a:cubicBezTo>
                      <a:pt x="112" y="18"/>
                      <a:pt x="104" y="10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8" y="5"/>
                    </a:cubicBezTo>
                    <a:lnTo>
                      <a:pt x="38" y="5"/>
                    </a:lnTo>
                    <a:cubicBezTo>
                      <a:pt x="22" y="10"/>
                      <a:pt x="11" y="21"/>
                      <a:pt x="5" y="38"/>
                    </a:cubicBezTo>
                    <a:lnTo>
                      <a:pt x="5" y="38"/>
                    </a:lnTo>
                    <a:cubicBezTo>
                      <a:pt x="0" y="54"/>
                      <a:pt x="0" y="71"/>
                      <a:pt x="5" y="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34" name="Group 733">
            <a:extLst>
              <a:ext uri="{FF2B5EF4-FFF2-40B4-BE49-F238E27FC236}">
                <a16:creationId xmlns="" xmlns:a16="http://schemas.microsoft.com/office/drawing/2014/main" id="{52016ADC-39C6-9946-9486-A30FB6566156}"/>
              </a:ext>
            </a:extLst>
          </p:cNvPr>
          <p:cNvGrpSpPr/>
          <p:nvPr/>
        </p:nvGrpSpPr>
        <p:grpSpPr>
          <a:xfrm rot="16200000">
            <a:off x="7100014" y="5717002"/>
            <a:ext cx="526915" cy="1096962"/>
            <a:chOff x="2487613" y="1865313"/>
            <a:chExt cx="526915" cy="1096962"/>
          </a:xfrm>
        </p:grpSpPr>
        <p:sp>
          <p:nvSpPr>
            <p:cNvPr id="735" name="Freeform 41">
              <a:extLst>
                <a:ext uri="{FF2B5EF4-FFF2-40B4-BE49-F238E27FC236}">
                  <a16:creationId xmlns="" xmlns:a16="http://schemas.microsoft.com/office/drawing/2014/main" id="{8EF4CC1F-BC7C-E84F-A0EF-22B608A97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3" y="1865313"/>
              <a:ext cx="265112" cy="1096962"/>
            </a:xfrm>
            <a:custGeom>
              <a:avLst/>
              <a:gdLst>
                <a:gd name="T0" fmla="*/ 655 w 738"/>
                <a:gd name="T1" fmla="*/ 409 h 3049"/>
                <a:gd name="T2" fmla="*/ 622 w 738"/>
                <a:gd name="T3" fmla="*/ 475 h 3049"/>
                <a:gd name="T4" fmla="*/ 590 w 738"/>
                <a:gd name="T5" fmla="*/ 475 h 3049"/>
                <a:gd name="T6" fmla="*/ 557 w 738"/>
                <a:gd name="T7" fmla="*/ 541 h 3049"/>
                <a:gd name="T8" fmla="*/ 541 w 738"/>
                <a:gd name="T9" fmla="*/ 557 h 3049"/>
                <a:gd name="T10" fmla="*/ 541 w 738"/>
                <a:gd name="T11" fmla="*/ 2524 h 3049"/>
                <a:gd name="T12" fmla="*/ 541 w 738"/>
                <a:gd name="T13" fmla="*/ 2491 h 3049"/>
                <a:gd name="T14" fmla="*/ 606 w 738"/>
                <a:gd name="T15" fmla="*/ 2589 h 3049"/>
                <a:gd name="T16" fmla="*/ 590 w 738"/>
                <a:gd name="T17" fmla="*/ 2573 h 3049"/>
                <a:gd name="T18" fmla="*/ 688 w 738"/>
                <a:gd name="T19" fmla="*/ 2638 h 3049"/>
                <a:gd name="T20" fmla="*/ 491 w 738"/>
                <a:gd name="T21" fmla="*/ 2442 h 3049"/>
                <a:gd name="T22" fmla="*/ 459 w 738"/>
                <a:gd name="T23" fmla="*/ 2442 h 3049"/>
                <a:gd name="T24" fmla="*/ 426 w 738"/>
                <a:gd name="T25" fmla="*/ 2376 h 3049"/>
                <a:gd name="T26" fmla="*/ 410 w 738"/>
                <a:gd name="T27" fmla="*/ 2393 h 3049"/>
                <a:gd name="T28" fmla="*/ 475 w 738"/>
                <a:gd name="T29" fmla="*/ 589 h 3049"/>
                <a:gd name="T30" fmla="*/ 475 w 738"/>
                <a:gd name="T31" fmla="*/ 622 h 3049"/>
                <a:gd name="T32" fmla="*/ 410 w 738"/>
                <a:gd name="T33" fmla="*/ 655 h 3049"/>
                <a:gd name="T34" fmla="*/ 426 w 738"/>
                <a:gd name="T35" fmla="*/ 672 h 3049"/>
                <a:gd name="T36" fmla="*/ 737 w 738"/>
                <a:gd name="T37" fmla="*/ 458 h 3049"/>
                <a:gd name="T38" fmla="*/ 574 w 738"/>
                <a:gd name="T39" fmla="*/ 606 h 3049"/>
                <a:gd name="T40" fmla="*/ 549 w 738"/>
                <a:gd name="T41" fmla="*/ 696 h 3049"/>
                <a:gd name="T42" fmla="*/ 737 w 738"/>
                <a:gd name="T43" fmla="*/ 917 h 3049"/>
                <a:gd name="T44" fmla="*/ 131 w 738"/>
                <a:gd name="T45" fmla="*/ 1524 h 3049"/>
                <a:gd name="T46" fmla="*/ 278 w 738"/>
                <a:gd name="T47" fmla="*/ 1688 h 3049"/>
                <a:gd name="T48" fmla="*/ 442 w 738"/>
                <a:gd name="T49" fmla="*/ 1852 h 3049"/>
                <a:gd name="T50" fmla="*/ 606 w 738"/>
                <a:gd name="T51" fmla="*/ 2016 h 3049"/>
                <a:gd name="T52" fmla="*/ 737 w 738"/>
                <a:gd name="T53" fmla="*/ 2131 h 3049"/>
                <a:gd name="T54" fmla="*/ 549 w 738"/>
                <a:gd name="T55" fmla="*/ 2351 h 3049"/>
                <a:gd name="T56" fmla="*/ 672 w 738"/>
                <a:gd name="T57" fmla="*/ 2540 h 3049"/>
                <a:gd name="T58" fmla="*/ 737 w 738"/>
                <a:gd name="T59" fmla="*/ 2687 h 3049"/>
                <a:gd name="T60" fmla="*/ 737 w 738"/>
                <a:gd name="T61" fmla="*/ 3048 h 3049"/>
                <a:gd name="T62" fmla="*/ 606 w 738"/>
                <a:gd name="T63" fmla="*/ 2933 h 3049"/>
                <a:gd name="T64" fmla="*/ 664 w 738"/>
                <a:gd name="T65" fmla="*/ 2860 h 3049"/>
                <a:gd name="T66" fmla="*/ 606 w 738"/>
                <a:gd name="T67" fmla="*/ 2737 h 3049"/>
                <a:gd name="T68" fmla="*/ 442 w 738"/>
                <a:gd name="T69" fmla="*/ 2573 h 3049"/>
                <a:gd name="T70" fmla="*/ 278 w 738"/>
                <a:gd name="T71" fmla="*/ 2409 h 3049"/>
                <a:gd name="T72" fmla="*/ 197 w 738"/>
                <a:gd name="T73" fmla="*/ 2310 h 3049"/>
                <a:gd name="T74" fmla="*/ 606 w 738"/>
                <a:gd name="T75" fmla="*/ 2278 h 3049"/>
                <a:gd name="T76" fmla="*/ 672 w 738"/>
                <a:gd name="T77" fmla="*/ 2212 h 3049"/>
                <a:gd name="T78" fmla="*/ 377 w 738"/>
                <a:gd name="T79" fmla="*/ 1917 h 3049"/>
                <a:gd name="T80" fmla="*/ 82 w 738"/>
                <a:gd name="T81" fmla="*/ 1623 h 3049"/>
                <a:gd name="T82" fmla="*/ 0 w 738"/>
                <a:gd name="T83" fmla="*/ 1524 h 3049"/>
                <a:gd name="T84" fmla="*/ 147 w 738"/>
                <a:gd name="T85" fmla="*/ 1360 h 3049"/>
                <a:gd name="T86" fmla="*/ 311 w 738"/>
                <a:gd name="T87" fmla="*/ 1196 h 3049"/>
                <a:gd name="T88" fmla="*/ 475 w 738"/>
                <a:gd name="T89" fmla="*/ 1032 h 3049"/>
                <a:gd name="T90" fmla="*/ 639 w 738"/>
                <a:gd name="T91" fmla="*/ 868 h 3049"/>
                <a:gd name="T92" fmla="*/ 664 w 738"/>
                <a:gd name="T93" fmla="*/ 778 h 3049"/>
                <a:gd name="T94" fmla="*/ 221 w 738"/>
                <a:gd name="T95" fmla="*/ 762 h 3049"/>
                <a:gd name="T96" fmla="*/ 278 w 738"/>
                <a:gd name="T97" fmla="*/ 639 h 3049"/>
                <a:gd name="T98" fmla="*/ 508 w 738"/>
                <a:gd name="T99" fmla="*/ 409 h 3049"/>
                <a:gd name="T100" fmla="*/ 688 w 738"/>
                <a:gd name="T101" fmla="*/ 213 h 3049"/>
                <a:gd name="T102" fmla="*/ 590 w 738"/>
                <a:gd name="T103" fmla="*/ 147 h 3049"/>
                <a:gd name="T104" fmla="*/ 705 w 738"/>
                <a:gd name="T105" fmla="*/ 15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8" h="3049">
                  <a:moveTo>
                    <a:pt x="688" y="409"/>
                  </a:moveTo>
                  <a:lnTo>
                    <a:pt x="688" y="409"/>
                  </a:lnTo>
                  <a:cubicBezTo>
                    <a:pt x="688" y="398"/>
                    <a:pt x="683" y="393"/>
                    <a:pt x="672" y="393"/>
                  </a:cubicBezTo>
                  <a:lnTo>
                    <a:pt x="672" y="393"/>
                  </a:lnTo>
                  <a:cubicBezTo>
                    <a:pt x="661" y="393"/>
                    <a:pt x="655" y="398"/>
                    <a:pt x="655" y="409"/>
                  </a:cubicBezTo>
                  <a:lnTo>
                    <a:pt x="655" y="409"/>
                  </a:lnTo>
                  <a:cubicBezTo>
                    <a:pt x="655" y="420"/>
                    <a:pt x="661" y="426"/>
                    <a:pt x="672" y="426"/>
                  </a:cubicBezTo>
                  <a:lnTo>
                    <a:pt x="672" y="426"/>
                  </a:lnTo>
                  <a:cubicBezTo>
                    <a:pt x="683" y="426"/>
                    <a:pt x="688" y="420"/>
                    <a:pt x="688" y="409"/>
                  </a:cubicBezTo>
                  <a:close/>
                  <a:moveTo>
                    <a:pt x="622" y="475"/>
                  </a:moveTo>
                  <a:lnTo>
                    <a:pt x="622" y="475"/>
                  </a:lnTo>
                  <a:cubicBezTo>
                    <a:pt x="622" y="464"/>
                    <a:pt x="617" y="458"/>
                    <a:pt x="606" y="458"/>
                  </a:cubicBezTo>
                  <a:lnTo>
                    <a:pt x="606" y="458"/>
                  </a:lnTo>
                  <a:cubicBezTo>
                    <a:pt x="595" y="458"/>
                    <a:pt x="590" y="464"/>
                    <a:pt x="590" y="475"/>
                  </a:cubicBezTo>
                  <a:lnTo>
                    <a:pt x="590" y="475"/>
                  </a:lnTo>
                  <a:cubicBezTo>
                    <a:pt x="590" y="486"/>
                    <a:pt x="595" y="491"/>
                    <a:pt x="606" y="491"/>
                  </a:cubicBezTo>
                  <a:lnTo>
                    <a:pt x="606" y="491"/>
                  </a:lnTo>
                  <a:cubicBezTo>
                    <a:pt x="617" y="491"/>
                    <a:pt x="622" y="486"/>
                    <a:pt x="622" y="475"/>
                  </a:cubicBezTo>
                  <a:close/>
                  <a:moveTo>
                    <a:pt x="557" y="541"/>
                  </a:moveTo>
                  <a:lnTo>
                    <a:pt x="557" y="541"/>
                  </a:lnTo>
                  <a:cubicBezTo>
                    <a:pt x="557" y="529"/>
                    <a:pt x="552" y="524"/>
                    <a:pt x="541" y="524"/>
                  </a:cubicBezTo>
                  <a:lnTo>
                    <a:pt x="541" y="524"/>
                  </a:lnTo>
                  <a:cubicBezTo>
                    <a:pt x="530" y="524"/>
                    <a:pt x="524" y="529"/>
                    <a:pt x="524" y="541"/>
                  </a:cubicBezTo>
                  <a:lnTo>
                    <a:pt x="524" y="541"/>
                  </a:lnTo>
                  <a:cubicBezTo>
                    <a:pt x="524" y="551"/>
                    <a:pt x="530" y="557"/>
                    <a:pt x="541" y="557"/>
                  </a:cubicBezTo>
                  <a:lnTo>
                    <a:pt x="541" y="557"/>
                  </a:lnTo>
                  <a:cubicBezTo>
                    <a:pt x="552" y="557"/>
                    <a:pt x="557" y="551"/>
                    <a:pt x="557" y="541"/>
                  </a:cubicBezTo>
                  <a:close/>
                  <a:moveTo>
                    <a:pt x="524" y="2507"/>
                  </a:moveTo>
                  <a:lnTo>
                    <a:pt x="524" y="2507"/>
                  </a:lnTo>
                  <a:cubicBezTo>
                    <a:pt x="524" y="2518"/>
                    <a:pt x="530" y="2524"/>
                    <a:pt x="541" y="2524"/>
                  </a:cubicBezTo>
                  <a:lnTo>
                    <a:pt x="541" y="2524"/>
                  </a:lnTo>
                  <a:cubicBezTo>
                    <a:pt x="552" y="2524"/>
                    <a:pt x="557" y="2518"/>
                    <a:pt x="557" y="2507"/>
                  </a:cubicBezTo>
                  <a:lnTo>
                    <a:pt x="557" y="2507"/>
                  </a:lnTo>
                  <a:cubicBezTo>
                    <a:pt x="557" y="2496"/>
                    <a:pt x="552" y="2491"/>
                    <a:pt x="541" y="2491"/>
                  </a:cubicBezTo>
                  <a:lnTo>
                    <a:pt x="541" y="2491"/>
                  </a:lnTo>
                  <a:cubicBezTo>
                    <a:pt x="530" y="2491"/>
                    <a:pt x="524" y="2496"/>
                    <a:pt x="524" y="2507"/>
                  </a:cubicBezTo>
                  <a:close/>
                  <a:moveTo>
                    <a:pt x="590" y="2573"/>
                  </a:moveTo>
                  <a:lnTo>
                    <a:pt x="590" y="2573"/>
                  </a:lnTo>
                  <a:cubicBezTo>
                    <a:pt x="590" y="2584"/>
                    <a:pt x="595" y="2589"/>
                    <a:pt x="606" y="2589"/>
                  </a:cubicBezTo>
                  <a:lnTo>
                    <a:pt x="606" y="2589"/>
                  </a:lnTo>
                  <a:cubicBezTo>
                    <a:pt x="617" y="2589"/>
                    <a:pt x="622" y="2584"/>
                    <a:pt x="622" y="2573"/>
                  </a:cubicBezTo>
                  <a:lnTo>
                    <a:pt x="622" y="2573"/>
                  </a:lnTo>
                  <a:cubicBezTo>
                    <a:pt x="622" y="2562"/>
                    <a:pt x="617" y="2556"/>
                    <a:pt x="606" y="2556"/>
                  </a:cubicBezTo>
                  <a:lnTo>
                    <a:pt x="606" y="2556"/>
                  </a:lnTo>
                  <a:cubicBezTo>
                    <a:pt x="595" y="2556"/>
                    <a:pt x="590" y="2562"/>
                    <a:pt x="590" y="2573"/>
                  </a:cubicBezTo>
                  <a:close/>
                  <a:moveTo>
                    <a:pt x="655" y="2638"/>
                  </a:moveTo>
                  <a:lnTo>
                    <a:pt x="655" y="2638"/>
                  </a:lnTo>
                  <a:cubicBezTo>
                    <a:pt x="655" y="2650"/>
                    <a:pt x="661" y="2655"/>
                    <a:pt x="672" y="2655"/>
                  </a:cubicBezTo>
                  <a:lnTo>
                    <a:pt x="672" y="2655"/>
                  </a:lnTo>
                  <a:cubicBezTo>
                    <a:pt x="683" y="2655"/>
                    <a:pt x="688" y="2650"/>
                    <a:pt x="688" y="2638"/>
                  </a:cubicBezTo>
                  <a:lnTo>
                    <a:pt x="688" y="2638"/>
                  </a:lnTo>
                  <a:cubicBezTo>
                    <a:pt x="688" y="2627"/>
                    <a:pt x="683" y="2622"/>
                    <a:pt x="672" y="2622"/>
                  </a:cubicBezTo>
                  <a:lnTo>
                    <a:pt x="672" y="2622"/>
                  </a:lnTo>
                  <a:cubicBezTo>
                    <a:pt x="661" y="2622"/>
                    <a:pt x="655" y="2627"/>
                    <a:pt x="655" y="2638"/>
                  </a:cubicBezTo>
                  <a:close/>
                  <a:moveTo>
                    <a:pt x="491" y="2442"/>
                  </a:moveTo>
                  <a:lnTo>
                    <a:pt x="491" y="2442"/>
                  </a:lnTo>
                  <a:cubicBezTo>
                    <a:pt x="491" y="2431"/>
                    <a:pt x="486" y="2425"/>
                    <a:pt x="475" y="2425"/>
                  </a:cubicBezTo>
                  <a:lnTo>
                    <a:pt x="475" y="2425"/>
                  </a:lnTo>
                  <a:cubicBezTo>
                    <a:pt x="464" y="2425"/>
                    <a:pt x="459" y="2431"/>
                    <a:pt x="459" y="2442"/>
                  </a:cubicBezTo>
                  <a:lnTo>
                    <a:pt x="459" y="2442"/>
                  </a:lnTo>
                  <a:cubicBezTo>
                    <a:pt x="459" y="2452"/>
                    <a:pt x="464" y="2458"/>
                    <a:pt x="475" y="2458"/>
                  </a:cubicBezTo>
                  <a:lnTo>
                    <a:pt x="475" y="2458"/>
                  </a:lnTo>
                  <a:cubicBezTo>
                    <a:pt x="486" y="2458"/>
                    <a:pt x="491" y="2452"/>
                    <a:pt x="491" y="2442"/>
                  </a:cubicBezTo>
                  <a:close/>
                  <a:moveTo>
                    <a:pt x="426" y="2376"/>
                  </a:moveTo>
                  <a:lnTo>
                    <a:pt x="426" y="2376"/>
                  </a:lnTo>
                  <a:cubicBezTo>
                    <a:pt x="426" y="2365"/>
                    <a:pt x="420" y="2360"/>
                    <a:pt x="410" y="2360"/>
                  </a:cubicBezTo>
                  <a:lnTo>
                    <a:pt x="410" y="2360"/>
                  </a:lnTo>
                  <a:cubicBezTo>
                    <a:pt x="399" y="2360"/>
                    <a:pt x="393" y="2365"/>
                    <a:pt x="393" y="2376"/>
                  </a:cubicBezTo>
                  <a:lnTo>
                    <a:pt x="393" y="2376"/>
                  </a:lnTo>
                  <a:cubicBezTo>
                    <a:pt x="393" y="2387"/>
                    <a:pt x="399" y="2393"/>
                    <a:pt x="410" y="2393"/>
                  </a:cubicBezTo>
                  <a:lnTo>
                    <a:pt x="410" y="2393"/>
                  </a:lnTo>
                  <a:cubicBezTo>
                    <a:pt x="420" y="2393"/>
                    <a:pt x="426" y="2387"/>
                    <a:pt x="426" y="2376"/>
                  </a:cubicBezTo>
                  <a:close/>
                  <a:moveTo>
                    <a:pt x="491" y="606"/>
                  </a:moveTo>
                  <a:lnTo>
                    <a:pt x="491" y="606"/>
                  </a:lnTo>
                  <a:cubicBezTo>
                    <a:pt x="491" y="595"/>
                    <a:pt x="486" y="589"/>
                    <a:pt x="475" y="589"/>
                  </a:cubicBezTo>
                  <a:lnTo>
                    <a:pt x="475" y="589"/>
                  </a:lnTo>
                  <a:cubicBezTo>
                    <a:pt x="464" y="589"/>
                    <a:pt x="459" y="595"/>
                    <a:pt x="459" y="606"/>
                  </a:cubicBezTo>
                  <a:lnTo>
                    <a:pt x="459" y="606"/>
                  </a:lnTo>
                  <a:cubicBezTo>
                    <a:pt x="459" y="617"/>
                    <a:pt x="464" y="622"/>
                    <a:pt x="475" y="622"/>
                  </a:cubicBezTo>
                  <a:lnTo>
                    <a:pt x="475" y="622"/>
                  </a:lnTo>
                  <a:cubicBezTo>
                    <a:pt x="486" y="622"/>
                    <a:pt x="491" y="617"/>
                    <a:pt x="491" y="606"/>
                  </a:cubicBezTo>
                  <a:close/>
                  <a:moveTo>
                    <a:pt x="426" y="672"/>
                  </a:moveTo>
                  <a:lnTo>
                    <a:pt x="426" y="672"/>
                  </a:lnTo>
                  <a:cubicBezTo>
                    <a:pt x="426" y="660"/>
                    <a:pt x="420" y="655"/>
                    <a:pt x="410" y="655"/>
                  </a:cubicBezTo>
                  <a:lnTo>
                    <a:pt x="410" y="655"/>
                  </a:lnTo>
                  <a:cubicBezTo>
                    <a:pt x="399" y="655"/>
                    <a:pt x="393" y="660"/>
                    <a:pt x="393" y="672"/>
                  </a:cubicBezTo>
                  <a:lnTo>
                    <a:pt x="393" y="672"/>
                  </a:lnTo>
                  <a:cubicBezTo>
                    <a:pt x="393" y="683"/>
                    <a:pt x="399" y="688"/>
                    <a:pt x="410" y="688"/>
                  </a:cubicBezTo>
                  <a:lnTo>
                    <a:pt x="410" y="688"/>
                  </a:lnTo>
                  <a:cubicBezTo>
                    <a:pt x="420" y="688"/>
                    <a:pt x="426" y="683"/>
                    <a:pt x="426" y="672"/>
                  </a:cubicBezTo>
                  <a:close/>
                  <a:moveTo>
                    <a:pt x="721" y="344"/>
                  </a:moveTo>
                  <a:lnTo>
                    <a:pt x="721" y="344"/>
                  </a:lnTo>
                  <a:cubicBezTo>
                    <a:pt x="721" y="355"/>
                    <a:pt x="726" y="360"/>
                    <a:pt x="737" y="360"/>
                  </a:cubicBezTo>
                  <a:lnTo>
                    <a:pt x="737" y="458"/>
                  </a:lnTo>
                  <a:lnTo>
                    <a:pt x="737" y="458"/>
                  </a:lnTo>
                  <a:cubicBezTo>
                    <a:pt x="726" y="458"/>
                    <a:pt x="716" y="464"/>
                    <a:pt x="705" y="475"/>
                  </a:cubicBezTo>
                  <a:lnTo>
                    <a:pt x="672" y="508"/>
                  </a:lnTo>
                  <a:lnTo>
                    <a:pt x="639" y="541"/>
                  </a:lnTo>
                  <a:lnTo>
                    <a:pt x="606" y="573"/>
                  </a:lnTo>
                  <a:lnTo>
                    <a:pt x="574" y="606"/>
                  </a:lnTo>
                  <a:lnTo>
                    <a:pt x="541" y="639"/>
                  </a:lnTo>
                  <a:lnTo>
                    <a:pt x="541" y="639"/>
                  </a:lnTo>
                  <a:cubicBezTo>
                    <a:pt x="530" y="650"/>
                    <a:pt x="524" y="660"/>
                    <a:pt x="524" y="672"/>
                  </a:cubicBezTo>
                  <a:lnTo>
                    <a:pt x="524" y="672"/>
                  </a:lnTo>
                  <a:cubicBezTo>
                    <a:pt x="524" y="683"/>
                    <a:pt x="533" y="691"/>
                    <a:pt x="549" y="696"/>
                  </a:cubicBezTo>
                  <a:lnTo>
                    <a:pt x="549" y="696"/>
                  </a:lnTo>
                  <a:cubicBezTo>
                    <a:pt x="565" y="702"/>
                    <a:pt x="584" y="704"/>
                    <a:pt x="606" y="704"/>
                  </a:cubicBezTo>
                  <a:lnTo>
                    <a:pt x="737" y="704"/>
                  </a:lnTo>
                  <a:lnTo>
                    <a:pt x="737" y="917"/>
                  </a:lnTo>
                  <a:lnTo>
                    <a:pt x="737" y="917"/>
                  </a:lnTo>
                  <a:cubicBezTo>
                    <a:pt x="726" y="917"/>
                    <a:pt x="716" y="923"/>
                    <a:pt x="705" y="934"/>
                  </a:cubicBezTo>
                  <a:lnTo>
                    <a:pt x="147" y="1491"/>
                  </a:lnTo>
                  <a:lnTo>
                    <a:pt x="147" y="1491"/>
                  </a:lnTo>
                  <a:cubicBezTo>
                    <a:pt x="136" y="1502"/>
                    <a:pt x="131" y="1513"/>
                    <a:pt x="131" y="1524"/>
                  </a:cubicBezTo>
                  <a:lnTo>
                    <a:pt x="131" y="1524"/>
                  </a:lnTo>
                  <a:cubicBezTo>
                    <a:pt x="131" y="1535"/>
                    <a:pt x="136" y="1545"/>
                    <a:pt x="147" y="1557"/>
                  </a:cubicBezTo>
                  <a:lnTo>
                    <a:pt x="180" y="1590"/>
                  </a:lnTo>
                  <a:lnTo>
                    <a:pt x="212" y="1623"/>
                  </a:lnTo>
                  <a:lnTo>
                    <a:pt x="246" y="1655"/>
                  </a:lnTo>
                  <a:lnTo>
                    <a:pt x="278" y="1688"/>
                  </a:lnTo>
                  <a:lnTo>
                    <a:pt x="311" y="1721"/>
                  </a:lnTo>
                  <a:lnTo>
                    <a:pt x="344" y="1754"/>
                  </a:lnTo>
                  <a:lnTo>
                    <a:pt x="377" y="1786"/>
                  </a:lnTo>
                  <a:lnTo>
                    <a:pt x="410" y="1819"/>
                  </a:lnTo>
                  <a:lnTo>
                    <a:pt x="442" y="1852"/>
                  </a:lnTo>
                  <a:lnTo>
                    <a:pt x="475" y="1885"/>
                  </a:lnTo>
                  <a:lnTo>
                    <a:pt x="508" y="1917"/>
                  </a:lnTo>
                  <a:lnTo>
                    <a:pt x="541" y="1950"/>
                  </a:lnTo>
                  <a:lnTo>
                    <a:pt x="574" y="1982"/>
                  </a:lnTo>
                  <a:lnTo>
                    <a:pt x="606" y="2016"/>
                  </a:lnTo>
                  <a:lnTo>
                    <a:pt x="639" y="2048"/>
                  </a:lnTo>
                  <a:lnTo>
                    <a:pt x="672" y="2081"/>
                  </a:lnTo>
                  <a:lnTo>
                    <a:pt x="705" y="2114"/>
                  </a:lnTo>
                  <a:lnTo>
                    <a:pt x="705" y="2114"/>
                  </a:lnTo>
                  <a:cubicBezTo>
                    <a:pt x="716" y="2125"/>
                    <a:pt x="726" y="2131"/>
                    <a:pt x="737" y="2131"/>
                  </a:cubicBezTo>
                  <a:lnTo>
                    <a:pt x="737" y="2344"/>
                  </a:lnTo>
                  <a:lnTo>
                    <a:pt x="606" y="2344"/>
                  </a:lnTo>
                  <a:lnTo>
                    <a:pt x="606" y="2344"/>
                  </a:lnTo>
                  <a:cubicBezTo>
                    <a:pt x="584" y="2344"/>
                    <a:pt x="565" y="2346"/>
                    <a:pt x="549" y="2351"/>
                  </a:cubicBezTo>
                  <a:lnTo>
                    <a:pt x="549" y="2351"/>
                  </a:lnTo>
                  <a:cubicBezTo>
                    <a:pt x="533" y="2357"/>
                    <a:pt x="524" y="2365"/>
                    <a:pt x="524" y="2376"/>
                  </a:cubicBezTo>
                  <a:lnTo>
                    <a:pt x="524" y="2376"/>
                  </a:lnTo>
                  <a:cubicBezTo>
                    <a:pt x="524" y="2387"/>
                    <a:pt x="530" y="2398"/>
                    <a:pt x="541" y="2409"/>
                  </a:cubicBezTo>
                  <a:lnTo>
                    <a:pt x="574" y="2442"/>
                  </a:lnTo>
                  <a:lnTo>
                    <a:pt x="672" y="2540"/>
                  </a:lnTo>
                  <a:lnTo>
                    <a:pt x="705" y="2573"/>
                  </a:lnTo>
                  <a:lnTo>
                    <a:pt x="705" y="2573"/>
                  </a:lnTo>
                  <a:cubicBezTo>
                    <a:pt x="716" y="2584"/>
                    <a:pt x="726" y="2589"/>
                    <a:pt x="737" y="2589"/>
                  </a:cubicBezTo>
                  <a:lnTo>
                    <a:pt x="737" y="2687"/>
                  </a:lnTo>
                  <a:lnTo>
                    <a:pt x="737" y="2687"/>
                  </a:lnTo>
                  <a:cubicBezTo>
                    <a:pt x="726" y="2687"/>
                    <a:pt x="721" y="2693"/>
                    <a:pt x="721" y="2704"/>
                  </a:cubicBezTo>
                  <a:lnTo>
                    <a:pt x="721" y="2704"/>
                  </a:lnTo>
                  <a:cubicBezTo>
                    <a:pt x="721" y="2715"/>
                    <a:pt x="726" y="2720"/>
                    <a:pt x="737" y="2720"/>
                  </a:cubicBezTo>
                  <a:lnTo>
                    <a:pt x="737" y="3048"/>
                  </a:lnTo>
                  <a:lnTo>
                    <a:pt x="737" y="3048"/>
                  </a:lnTo>
                  <a:cubicBezTo>
                    <a:pt x="726" y="3048"/>
                    <a:pt x="716" y="3043"/>
                    <a:pt x="705" y="3032"/>
                  </a:cubicBezTo>
                  <a:lnTo>
                    <a:pt x="672" y="2999"/>
                  </a:lnTo>
                  <a:lnTo>
                    <a:pt x="639" y="2966"/>
                  </a:lnTo>
                  <a:lnTo>
                    <a:pt x="606" y="2933"/>
                  </a:lnTo>
                  <a:lnTo>
                    <a:pt x="606" y="2933"/>
                  </a:lnTo>
                  <a:cubicBezTo>
                    <a:pt x="595" y="2923"/>
                    <a:pt x="590" y="2912"/>
                    <a:pt x="590" y="2901"/>
                  </a:cubicBezTo>
                  <a:lnTo>
                    <a:pt x="590" y="2901"/>
                  </a:lnTo>
                  <a:cubicBezTo>
                    <a:pt x="590" y="2889"/>
                    <a:pt x="598" y="2882"/>
                    <a:pt x="615" y="2877"/>
                  </a:cubicBezTo>
                  <a:lnTo>
                    <a:pt x="664" y="2860"/>
                  </a:lnTo>
                  <a:lnTo>
                    <a:pt x="664" y="2860"/>
                  </a:lnTo>
                  <a:cubicBezTo>
                    <a:pt x="680" y="2854"/>
                    <a:pt x="688" y="2846"/>
                    <a:pt x="688" y="2835"/>
                  </a:cubicBezTo>
                  <a:lnTo>
                    <a:pt x="688" y="2835"/>
                  </a:lnTo>
                  <a:cubicBezTo>
                    <a:pt x="688" y="2824"/>
                    <a:pt x="683" y="2814"/>
                    <a:pt x="672" y="2802"/>
                  </a:cubicBezTo>
                  <a:lnTo>
                    <a:pt x="639" y="2769"/>
                  </a:lnTo>
                  <a:lnTo>
                    <a:pt x="606" y="2737"/>
                  </a:lnTo>
                  <a:lnTo>
                    <a:pt x="574" y="2704"/>
                  </a:lnTo>
                  <a:lnTo>
                    <a:pt x="541" y="2671"/>
                  </a:lnTo>
                  <a:lnTo>
                    <a:pt x="508" y="2638"/>
                  </a:lnTo>
                  <a:lnTo>
                    <a:pt x="475" y="2606"/>
                  </a:lnTo>
                  <a:lnTo>
                    <a:pt x="442" y="2573"/>
                  </a:lnTo>
                  <a:lnTo>
                    <a:pt x="410" y="2540"/>
                  </a:lnTo>
                  <a:lnTo>
                    <a:pt x="377" y="2507"/>
                  </a:lnTo>
                  <a:lnTo>
                    <a:pt x="344" y="2474"/>
                  </a:lnTo>
                  <a:lnTo>
                    <a:pt x="311" y="2442"/>
                  </a:lnTo>
                  <a:lnTo>
                    <a:pt x="278" y="2409"/>
                  </a:lnTo>
                  <a:lnTo>
                    <a:pt x="246" y="2376"/>
                  </a:lnTo>
                  <a:lnTo>
                    <a:pt x="212" y="2344"/>
                  </a:lnTo>
                  <a:lnTo>
                    <a:pt x="212" y="2344"/>
                  </a:lnTo>
                  <a:cubicBezTo>
                    <a:pt x="202" y="2333"/>
                    <a:pt x="197" y="2321"/>
                    <a:pt x="197" y="2310"/>
                  </a:cubicBezTo>
                  <a:lnTo>
                    <a:pt x="197" y="2310"/>
                  </a:lnTo>
                  <a:cubicBezTo>
                    <a:pt x="197" y="2300"/>
                    <a:pt x="205" y="2291"/>
                    <a:pt x="221" y="2286"/>
                  </a:cubicBezTo>
                  <a:lnTo>
                    <a:pt x="221" y="2286"/>
                  </a:lnTo>
                  <a:cubicBezTo>
                    <a:pt x="237" y="2281"/>
                    <a:pt x="257" y="2278"/>
                    <a:pt x="278" y="2278"/>
                  </a:cubicBezTo>
                  <a:lnTo>
                    <a:pt x="606" y="2278"/>
                  </a:lnTo>
                  <a:lnTo>
                    <a:pt x="606" y="2278"/>
                  </a:lnTo>
                  <a:cubicBezTo>
                    <a:pt x="628" y="2278"/>
                    <a:pt x="647" y="2275"/>
                    <a:pt x="664" y="2270"/>
                  </a:cubicBezTo>
                  <a:lnTo>
                    <a:pt x="664" y="2270"/>
                  </a:lnTo>
                  <a:cubicBezTo>
                    <a:pt x="680" y="2264"/>
                    <a:pt x="688" y="2256"/>
                    <a:pt x="688" y="2245"/>
                  </a:cubicBezTo>
                  <a:lnTo>
                    <a:pt x="688" y="2245"/>
                  </a:lnTo>
                  <a:cubicBezTo>
                    <a:pt x="688" y="2234"/>
                    <a:pt x="683" y="2223"/>
                    <a:pt x="672" y="2212"/>
                  </a:cubicBezTo>
                  <a:lnTo>
                    <a:pt x="574" y="2114"/>
                  </a:lnTo>
                  <a:lnTo>
                    <a:pt x="541" y="2081"/>
                  </a:lnTo>
                  <a:lnTo>
                    <a:pt x="508" y="2048"/>
                  </a:lnTo>
                  <a:lnTo>
                    <a:pt x="410" y="1950"/>
                  </a:lnTo>
                  <a:lnTo>
                    <a:pt x="377" y="1917"/>
                  </a:lnTo>
                  <a:lnTo>
                    <a:pt x="344" y="1885"/>
                  </a:lnTo>
                  <a:lnTo>
                    <a:pt x="246" y="1786"/>
                  </a:lnTo>
                  <a:lnTo>
                    <a:pt x="212" y="1754"/>
                  </a:lnTo>
                  <a:lnTo>
                    <a:pt x="180" y="1721"/>
                  </a:lnTo>
                  <a:lnTo>
                    <a:pt x="82" y="1623"/>
                  </a:lnTo>
                  <a:lnTo>
                    <a:pt x="49" y="1590"/>
                  </a:lnTo>
                  <a:lnTo>
                    <a:pt x="16" y="1557"/>
                  </a:lnTo>
                  <a:lnTo>
                    <a:pt x="16" y="1557"/>
                  </a:lnTo>
                  <a:cubicBezTo>
                    <a:pt x="5" y="1545"/>
                    <a:pt x="0" y="1535"/>
                    <a:pt x="0" y="1524"/>
                  </a:cubicBezTo>
                  <a:lnTo>
                    <a:pt x="0" y="1524"/>
                  </a:lnTo>
                  <a:cubicBezTo>
                    <a:pt x="0" y="1513"/>
                    <a:pt x="5" y="1502"/>
                    <a:pt x="16" y="1491"/>
                  </a:cubicBezTo>
                  <a:lnTo>
                    <a:pt x="49" y="1458"/>
                  </a:lnTo>
                  <a:lnTo>
                    <a:pt x="82" y="1426"/>
                  </a:lnTo>
                  <a:lnTo>
                    <a:pt x="114" y="1393"/>
                  </a:lnTo>
                  <a:lnTo>
                    <a:pt x="147" y="1360"/>
                  </a:lnTo>
                  <a:lnTo>
                    <a:pt x="180" y="1327"/>
                  </a:lnTo>
                  <a:lnTo>
                    <a:pt x="212" y="1294"/>
                  </a:lnTo>
                  <a:lnTo>
                    <a:pt x="246" y="1262"/>
                  </a:lnTo>
                  <a:lnTo>
                    <a:pt x="278" y="1229"/>
                  </a:lnTo>
                  <a:lnTo>
                    <a:pt x="311" y="1196"/>
                  </a:lnTo>
                  <a:lnTo>
                    <a:pt x="344" y="1163"/>
                  </a:lnTo>
                  <a:lnTo>
                    <a:pt x="377" y="1130"/>
                  </a:lnTo>
                  <a:lnTo>
                    <a:pt x="410" y="1098"/>
                  </a:lnTo>
                  <a:lnTo>
                    <a:pt x="442" y="1065"/>
                  </a:lnTo>
                  <a:lnTo>
                    <a:pt x="475" y="1032"/>
                  </a:lnTo>
                  <a:lnTo>
                    <a:pt x="508" y="999"/>
                  </a:lnTo>
                  <a:lnTo>
                    <a:pt x="541" y="966"/>
                  </a:lnTo>
                  <a:lnTo>
                    <a:pt x="574" y="934"/>
                  </a:lnTo>
                  <a:lnTo>
                    <a:pt x="606" y="901"/>
                  </a:lnTo>
                  <a:lnTo>
                    <a:pt x="639" y="868"/>
                  </a:lnTo>
                  <a:lnTo>
                    <a:pt x="672" y="835"/>
                  </a:lnTo>
                  <a:lnTo>
                    <a:pt x="672" y="835"/>
                  </a:lnTo>
                  <a:cubicBezTo>
                    <a:pt x="683" y="824"/>
                    <a:pt x="688" y="814"/>
                    <a:pt x="688" y="803"/>
                  </a:cubicBezTo>
                  <a:lnTo>
                    <a:pt x="688" y="803"/>
                  </a:lnTo>
                  <a:cubicBezTo>
                    <a:pt x="688" y="792"/>
                    <a:pt x="680" y="784"/>
                    <a:pt x="664" y="778"/>
                  </a:cubicBezTo>
                  <a:lnTo>
                    <a:pt x="664" y="778"/>
                  </a:lnTo>
                  <a:cubicBezTo>
                    <a:pt x="647" y="773"/>
                    <a:pt x="628" y="770"/>
                    <a:pt x="606" y="770"/>
                  </a:cubicBezTo>
                  <a:lnTo>
                    <a:pt x="278" y="770"/>
                  </a:lnTo>
                  <a:lnTo>
                    <a:pt x="278" y="770"/>
                  </a:lnTo>
                  <a:cubicBezTo>
                    <a:pt x="257" y="770"/>
                    <a:pt x="237" y="767"/>
                    <a:pt x="221" y="762"/>
                  </a:cubicBezTo>
                  <a:lnTo>
                    <a:pt x="221" y="762"/>
                  </a:lnTo>
                  <a:cubicBezTo>
                    <a:pt x="205" y="756"/>
                    <a:pt x="197" y="748"/>
                    <a:pt x="197" y="737"/>
                  </a:cubicBezTo>
                  <a:lnTo>
                    <a:pt x="197" y="737"/>
                  </a:lnTo>
                  <a:cubicBezTo>
                    <a:pt x="197" y="726"/>
                    <a:pt x="202" y="715"/>
                    <a:pt x="212" y="704"/>
                  </a:cubicBezTo>
                  <a:lnTo>
                    <a:pt x="278" y="639"/>
                  </a:lnTo>
                  <a:lnTo>
                    <a:pt x="311" y="606"/>
                  </a:lnTo>
                  <a:lnTo>
                    <a:pt x="344" y="573"/>
                  </a:lnTo>
                  <a:lnTo>
                    <a:pt x="442" y="475"/>
                  </a:lnTo>
                  <a:lnTo>
                    <a:pt x="475" y="442"/>
                  </a:lnTo>
                  <a:lnTo>
                    <a:pt x="508" y="409"/>
                  </a:lnTo>
                  <a:lnTo>
                    <a:pt x="606" y="311"/>
                  </a:lnTo>
                  <a:lnTo>
                    <a:pt x="639" y="279"/>
                  </a:lnTo>
                  <a:lnTo>
                    <a:pt x="672" y="245"/>
                  </a:lnTo>
                  <a:lnTo>
                    <a:pt x="672" y="245"/>
                  </a:lnTo>
                  <a:cubicBezTo>
                    <a:pt x="683" y="235"/>
                    <a:pt x="688" y="224"/>
                    <a:pt x="688" y="213"/>
                  </a:cubicBezTo>
                  <a:lnTo>
                    <a:pt x="688" y="213"/>
                  </a:lnTo>
                  <a:cubicBezTo>
                    <a:pt x="688" y="202"/>
                    <a:pt x="680" y="194"/>
                    <a:pt x="664" y="188"/>
                  </a:cubicBezTo>
                  <a:lnTo>
                    <a:pt x="615" y="172"/>
                  </a:lnTo>
                  <a:lnTo>
                    <a:pt x="615" y="172"/>
                  </a:lnTo>
                  <a:cubicBezTo>
                    <a:pt x="598" y="166"/>
                    <a:pt x="590" y="158"/>
                    <a:pt x="590" y="147"/>
                  </a:cubicBezTo>
                  <a:lnTo>
                    <a:pt x="590" y="147"/>
                  </a:lnTo>
                  <a:cubicBezTo>
                    <a:pt x="590" y="136"/>
                    <a:pt x="595" y="125"/>
                    <a:pt x="606" y="114"/>
                  </a:cubicBezTo>
                  <a:lnTo>
                    <a:pt x="672" y="49"/>
                  </a:lnTo>
                  <a:lnTo>
                    <a:pt x="705" y="15"/>
                  </a:lnTo>
                  <a:lnTo>
                    <a:pt x="705" y="15"/>
                  </a:lnTo>
                  <a:cubicBezTo>
                    <a:pt x="716" y="5"/>
                    <a:pt x="726" y="0"/>
                    <a:pt x="737" y="0"/>
                  </a:cubicBezTo>
                  <a:lnTo>
                    <a:pt x="737" y="327"/>
                  </a:lnTo>
                  <a:lnTo>
                    <a:pt x="737" y="327"/>
                  </a:lnTo>
                  <a:cubicBezTo>
                    <a:pt x="726" y="327"/>
                    <a:pt x="721" y="333"/>
                    <a:pt x="721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6" name="Freeform 49">
              <a:extLst>
                <a:ext uri="{FF2B5EF4-FFF2-40B4-BE49-F238E27FC236}">
                  <a16:creationId xmlns="" xmlns:a16="http://schemas.microsoft.com/office/drawing/2014/main" id="{722A5CEB-0BA2-7442-A6D8-81E8B3D6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2243138"/>
              <a:ext cx="171450" cy="342900"/>
            </a:xfrm>
            <a:custGeom>
              <a:avLst/>
              <a:gdLst>
                <a:gd name="T0" fmla="*/ 410 w 476"/>
                <a:gd name="T1" fmla="*/ 49 h 952"/>
                <a:gd name="T2" fmla="*/ 377 w 476"/>
                <a:gd name="T3" fmla="*/ 81 h 952"/>
                <a:gd name="T4" fmla="*/ 344 w 476"/>
                <a:gd name="T5" fmla="*/ 114 h 952"/>
                <a:gd name="T6" fmla="*/ 312 w 476"/>
                <a:gd name="T7" fmla="*/ 147 h 952"/>
                <a:gd name="T8" fmla="*/ 279 w 476"/>
                <a:gd name="T9" fmla="*/ 180 h 952"/>
                <a:gd name="T10" fmla="*/ 246 w 476"/>
                <a:gd name="T11" fmla="*/ 213 h 952"/>
                <a:gd name="T12" fmla="*/ 213 w 476"/>
                <a:gd name="T13" fmla="*/ 245 h 952"/>
                <a:gd name="T14" fmla="*/ 180 w 476"/>
                <a:gd name="T15" fmla="*/ 278 h 952"/>
                <a:gd name="T16" fmla="*/ 148 w 476"/>
                <a:gd name="T17" fmla="*/ 311 h 952"/>
                <a:gd name="T18" fmla="*/ 115 w 476"/>
                <a:gd name="T19" fmla="*/ 344 h 952"/>
                <a:gd name="T20" fmla="*/ 82 w 476"/>
                <a:gd name="T21" fmla="*/ 377 h 952"/>
                <a:gd name="T22" fmla="*/ 49 w 476"/>
                <a:gd name="T23" fmla="*/ 409 h 952"/>
                <a:gd name="T24" fmla="*/ 16 w 476"/>
                <a:gd name="T25" fmla="*/ 442 h 952"/>
                <a:gd name="T26" fmla="*/ 16 w 476"/>
                <a:gd name="T27" fmla="*/ 442 h 952"/>
                <a:gd name="T28" fmla="*/ 0 w 476"/>
                <a:gd name="T29" fmla="*/ 475 h 952"/>
                <a:gd name="T30" fmla="*/ 0 w 476"/>
                <a:gd name="T31" fmla="*/ 475 h 952"/>
                <a:gd name="T32" fmla="*/ 16 w 476"/>
                <a:gd name="T33" fmla="*/ 508 h 952"/>
                <a:gd name="T34" fmla="*/ 443 w 476"/>
                <a:gd name="T35" fmla="*/ 933 h 952"/>
                <a:gd name="T36" fmla="*/ 443 w 476"/>
                <a:gd name="T37" fmla="*/ 933 h 952"/>
                <a:gd name="T38" fmla="*/ 475 w 476"/>
                <a:gd name="T39" fmla="*/ 951 h 952"/>
                <a:gd name="T40" fmla="*/ 475 w 476"/>
                <a:gd name="T41" fmla="*/ 819 h 952"/>
                <a:gd name="T42" fmla="*/ 475 w 476"/>
                <a:gd name="T43" fmla="*/ 819 h 952"/>
                <a:gd name="T44" fmla="*/ 443 w 476"/>
                <a:gd name="T45" fmla="*/ 803 h 952"/>
                <a:gd name="T46" fmla="*/ 410 w 476"/>
                <a:gd name="T47" fmla="*/ 770 h 952"/>
                <a:gd name="T48" fmla="*/ 377 w 476"/>
                <a:gd name="T49" fmla="*/ 737 h 952"/>
                <a:gd name="T50" fmla="*/ 344 w 476"/>
                <a:gd name="T51" fmla="*/ 705 h 952"/>
                <a:gd name="T52" fmla="*/ 312 w 476"/>
                <a:gd name="T53" fmla="*/ 672 h 952"/>
                <a:gd name="T54" fmla="*/ 279 w 476"/>
                <a:gd name="T55" fmla="*/ 639 h 952"/>
                <a:gd name="T56" fmla="*/ 246 w 476"/>
                <a:gd name="T57" fmla="*/ 606 h 952"/>
                <a:gd name="T58" fmla="*/ 213 w 476"/>
                <a:gd name="T59" fmla="*/ 574 h 952"/>
                <a:gd name="T60" fmla="*/ 180 w 476"/>
                <a:gd name="T61" fmla="*/ 541 h 952"/>
                <a:gd name="T62" fmla="*/ 148 w 476"/>
                <a:gd name="T63" fmla="*/ 508 h 952"/>
                <a:gd name="T64" fmla="*/ 148 w 476"/>
                <a:gd name="T65" fmla="*/ 508 h 952"/>
                <a:gd name="T66" fmla="*/ 131 w 476"/>
                <a:gd name="T67" fmla="*/ 475 h 952"/>
                <a:gd name="T68" fmla="*/ 131 w 476"/>
                <a:gd name="T69" fmla="*/ 475 h 952"/>
                <a:gd name="T70" fmla="*/ 148 w 476"/>
                <a:gd name="T71" fmla="*/ 442 h 952"/>
                <a:gd name="T72" fmla="*/ 180 w 476"/>
                <a:gd name="T73" fmla="*/ 409 h 952"/>
                <a:gd name="T74" fmla="*/ 213 w 476"/>
                <a:gd name="T75" fmla="*/ 377 h 952"/>
                <a:gd name="T76" fmla="*/ 246 w 476"/>
                <a:gd name="T77" fmla="*/ 344 h 952"/>
                <a:gd name="T78" fmla="*/ 344 w 476"/>
                <a:gd name="T79" fmla="*/ 245 h 952"/>
                <a:gd name="T80" fmla="*/ 377 w 476"/>
                <a:gd name="T81" fmla="*/ 213 h 952"/>
                <a:gd name="T82" fmla="*/ 410 w 476"/>
                <a:gd name="T83" fmla="*/ 180 h 952"/>
                <a:gd name="T84" fmla="*/ 443 w 476"/>
                <a:gd name="T85" fmla="*/ 147 h 952"/>
                <a:gd name="T86" fmla="*/ 443 w 476"/>
                <a:gd name="T87" fmla="*/ 147 h 952"/>
                <a:gd name="T88" fmla="*/ 475 w 476"/>
                <a:gd name="T89" fmla="*/ 131 h 952"/>
                <a:gd name="T90" fmla="*/ 475 w 476"/>
                <a:gd name="T91" fmla="*/ 0 h 952"/>
                <a:gd name="T92" fmla="*/ 475 w 476"/>
                <a:gd name="T93" fmla="*/ 0 h 952"/>
                <a:gd name="T94" fmla="*/ 443 w 476"/>
                <a:gd name="T95" fmla="*/ 16 h 952"/>
                <a:gd name="T96" fmla="*/ 410 w 476"/>
                <a:gd name="T97" fmla="*/ 49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6" h="952">
                  <a:moveTo>
                    <a:pt x="410" y="49"/>
                  </a:moveTo>
                  <a:lnTo>
                    <a:pt x="377" y="81"/>
                  </a:lnTo>
                  <a:lnTo>
                    <a:pt x="344" y="114"/>
                  </a:lnTo>
                  <a:lnTo>
                    <a:pt x="312" y="147"/>
                  </a:lnTo>
                  <a:lnTo>
                    <a:pt x="279" y="180"/>
                  </a:lnTo>
                  <a:lnTo>
                    <a:pt x="246" y="213"/>
                  </a:lnTo>
                  <a:lnTo>
                    <a:pt x="213" y="245"/>
                  </a:lnTo>
                  <a:lnTo>
                    <a:pt x="180" y="278"/>
                  </a:lnTo>
                  <a:lnTo>
                    <a:pt x="148" y="311"/>
                  </a:lnTo>
                  <a:lnTo>
                    <a:pt x="115" y="344"/>
                  </a:lnTo>
                  <a:lnTo>
                    <a:pt x="82" y="377"/>
                  </a:lnTo>
                  <a:lnTo>
                    <a:pt x="49" y="409"/>
                  </a:lnTo>
                  <a:lnTo>
                    <a:pt x="16" y="442"/>
                  </a:lnTo>
                  <a:lnTo>
                    <a:pt x="16" y="442"/>
                  </a:lnTo>
                  <a:cubicBezTo>
                    <a:pt x="6" y="453"/>
                    <a:pt x="0" y="464"/>
                    <a:pt x="0" y="475"/>
                  </a:cubicBezTo>
                  <a:lnTo>
                    <a:pt x="0" y="475"/>
                  </a:lnTo>
                  <a:cubicBezTo>
                    <a:pt x="0" y="486"/>
                    <a:pt x="6" y="496"/>
                    <a:pt x="16" y="508"/>
                  </a:cubicBezTo>
                  <a:lnTo>
                    <a:pt x="443" y="933"/>
                  </a:lnTo>
                  <a:lnTo>
                    <a:pt x="443" y="933"/>
                  </a:lnTo>
                  <a:cubicBezTo>
                    <a:pt x="454" y="945"/>
                    <a:pt x="464" y="951"/>
                    <a:pt x="475" y="951"/>
                  </a:cubicBezTo>
                  <a:lnTo>
                    <a:pt x="475" y="819"/>
                  </a:lnTo>
                  <a:lnTo>
                    <a:pt x="475" y="819"/>
                  </a:lnTo>
                  <a:cubicBezTo>
                    <a:pt x="464" y="819"/>
                    <a:pt x="454" y="814"/>
                    <a:pt x="443" y="803"/>
                  </a:cubicBezTo>
                  <a:lnTo>
                    <a:pt x="410" y="770"/>
                  </a:lnTo>
                  <a:lnTo>
                    <a:pt x="377" y="737"/>
                  </a:lnTo>
                  <a:lnTo>
                    <a:pt x="344" y="705"/>
                  </a:lnTo>
                  <a:lnTo>
                    <a:pt x="312" y="672"/>
                  </a:lnTo>
                  <a:lnTo>
                    <a:pt x="279" y="639"/>
                  </a:lnTo>
                  <a:lnTo>
                    <a:pt x="246" y="606"/>
                  </a:lnTo>
                  <a:lnTo>
                    <a:pt x="213" y="574"/>
                  </a:lnTo>
                  <a:lnTo>
                    <a:pt x="180" y="541"/>
                  </a:lnTo>
                  <a:lnTo>
                    <a:pt x="148" y="508"/>
                  </a:lnTo>
                  <a:lnTo>
                    <a:pt x="148" y="508"/>
                  </a:lnTo>
                  <a:cubicBezTo>
                    <a:pt x="137" y="496"/>
                    <a:pt x="131" y="486"/>
                    <a:pt x="131" y="475"/>
                  </a:cubicBezTo>
                  <a:lnTo>
                    <a:pt x="131" y="475"/>
                  </a:lnTo>
                  <a:cubicBezTo>
                    <a:pt x="131" y="464"/>
                    <a:pt x="137" y="453"/>
                    <a:pt x="148" y="442"/>
                  </a:cubicBezTo>
                  <a:lnTo>
                    <a:pt x="180" y="409"/>
                  </a:lnTo>
                  <a:lnTo>
                    <a:pt x="213" y="377"/>
                  </a:lnTo>
                  <a:lnTo>
                    <a:pt x="246" y="344"/>
                  </a:lnTo>
                  <a:lnTo>
                    <a:pt x="344" y="245"/>
                  </a:lnTo>
                  <a:lnTo>
                    <a:pt x="377" y="213"/>
                  </a:lnTo>
                  <a:lnTo>
                    <a:pt x="410" y="180"/>
                  </a:lnTo>
                  <a:lnTo>
                    <a:pt x="443" y="147"/>
                  </a:lnTo>
                  <a:lnTo>
                    <a:pt x="443" y="147"/>
                  </a:lnTo>
                  <a:cubicBezTo>
                    <a:pt x="454" y="137"/>
                    <a:pt x="464" y="131"/>
                    <a:pt x="475" y="131"/>
                  </a:cubicBezTo>
                  <a:lnTo>
                    <a:pt x="475" y="0"/>
                  </a:lnTo>
                  <a:lnTo>
                    <a:pt x="475" y="0"/>
                  </a:lnTo>
                  <a:cubicBezTo>
                    <a:pt x="464" y="0"/>
                    <a:pt x="454" y="5"/>
                    <a:pt x="443" y="16"/>
                  </a:cubicBezTo>
                  <a:lnTo>
                    <a:pt x="410" y="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7" name="Freeform 184">
              <a:extLst>
                <a:ext uri="{FF2B5EF4-FFF2-40B4-BE49-F238E27FC236}">
                  <a16:creationId xmlns="" xmlns:a16="http://schemas.microsoft.com/office/drawing/2014/main" id="{86EDF986-D486-C143-A679-C1258F86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828" y="1865313"/>
              <a:ext cx="266700" cy="1096962"/>
            </a:xfrm>
            <a:custGeom>
              <a:avLst/>
              <a:gdLst>
                <a:gd name="T0" fmla="*/ 280 w 739"/>
                <a:gd name="T1" fmla="*/ 2442 h 3049"/>
                <a:gd name="T2" fmla="*/ 312 w 739"/>
                <a:gd name="T3" fmla="*/ 2376 h 3049"/>
                <a:gd name="T4" fmla="*/ 345 w 739"/>
                <a:gd name="T5" fmla="*/ 2376 h 3049"/>
                <a:gd name="T6" fmla="*/ 214 w 739"/>
                <a:gd name="T7" fmla="*/ 2507 h 3049"/>
                <a:gd name="T8" fmla="*/ 197 w 739"/>
                <a:gd name="T9" fmla="*/ 2524 h 3049"/>
                <a:gd name="T10" fmla="*/ 131 w 739"/>
                <a:gd name="T11" fmla="*/ 2556 h 3049"/>
                <a:gd name="T12" fmla="*/ 131 w 739"/>
                <a:gd name="T13" fmla="*/ 2589 h 3049"/>
                <a:gd name="T14" fmla="*/ 66 w 739"/>
                <a:gd name="T15" fmla="*/ 2622 h 3049"/>
                <a:gd name="T16" fmla="*/ 82 w 739"/>
                <a:gd name="T17" fmla="*/ 2638 h 3049"/>
                <a:gd name="T18" fmla="*/ 181 w 739"/>
                <a:gd name="T19" fmla="*/ 541 h 3049"/>
                <a:gd name="T20" fmla="*/ 148 w 739"/>
                <a:gd name="T21" fmla="*/ 475 h 3049"/>
                <a:gd name="T22" fmla="*/ 116 w 739"/>
                <a:gd name="T23" fmla="*/ 475 h 3049"/>
                <a:gd name="T24" fmla="*/ 82 w 739"/>
                <a:gd name="T25" fmla="*/ 409 h 3049"/>
                <a:gd name="T26" fmla="*/ 66 w 739"/>
                <a:gd name="T27" fmla="*/ 426 h 3049"/>
                <a:gd name="T28" fmla="*/ 262 w 739"/>
                <a:gd name="T29" fmla="*/ 622 h 3049"/>
                <a:gd name="T30" fmla="*/ 262 w 739"/>
                <a:gd name="T31" fmla="*/ 589 h 3049"/>
                <a:gd name="T32" fmla="*/ 328 w 739"/>
                <a:gd name="T33" fmla="*/ 688 h 3049"/>
                <a:gd name="T34" fmla="*/ 312 w 739"/>
                <a:gd name="T35" fmla="*/ 672 h 3049"/>
                <a:gd name="T36" fmla="*/ 722 w 739"/>
                <a:gd name="T37" fmla="*/ 1557 h 3049"/>
                <a:gd name="T38" fmla="*/ 492 w 739"/>
                <a:gd name="T39" fmla="*/ 1786 h 3049"/>
                <a:gd name="T40" fmla="*/ 197 w 739"/>
                <a:gd name="T41" fmla="*/ 2081 h 3049"/>
                <a:gd name="T42" fmla="*/ 50 w 739"/>
                <a:gd name="T43" fmla="*/ 2245 h 3049"/>
                <a:gd name="T44" fmla="*/ 459 w 739"/>
                <a:gd name="T45" fmla="*/ 2278 h 3049"/>
                <a:gd name="T46" fmla="*/ 525 w 739"/>
                <a:gd name="T47" fmla="*/ 2344 h 3049"/>
                <a:gd name="T48" fmla="*/ 361 w 739"/>
                <a:gd name="T49" fmla="*/ 2507 h 3049"/>
                <a:gd name="T50" fmla="*/ 197 w 739"/>
                <a:gd name="T51" fmla="*/ 2671 h 3049"/>
                <a:gd name="T52" fmla="*/ 66 w 739"/>
                <a:gd name="T53" fmla="*/ 2802 h 3049"/>
                <a:gd name="T54" fmla="*/ 123 w 739"/>
                <a:gd name="T55" fmla="*/ 2877 h 3049"/>
                <a:gd name="T56" fmla="*/ 66 w 739"/>
                <a:gd name="T57" fmla="*/ 2999 h 3049"/>
                <a:gd name="T58" fmla="*/ 0 w 739"/>
                <a:gd name="T59" fmla="*/ 2720 h 3049"/>
                <a:gd name="T60" fmla="*/ 0 w 739"/>
                <a:gd name="T61" fmla="*/ 2589 h 3049"/>
                <a:gd name="T62" fmla="*/ 197 w 739"/>
                <a:gd name="T63" fmla="*/ 2409 h 3049"/>
                <a:gd name="T64" fmla="*/ 131 w 739"/>
                <a:gd name="T65" fmla="*/ 2344 h 3049"/>
                <a:gd name="T66" fmla="*/ 66 w 739"/>
                <a:gd name="T67" fmla="*/ 2081 h 3049"/>
                <a:gd name="T68" fmla="*/ 230 w 739"/>
                <a:gd name="T69" fmla="*/ 1917 h 3049"/>
                <a:gd name="T70" fmla="*/ 394 w 739"/>
                <a:gd name="T71" fmla="*/ 1754 h 3049"/>
                <a:gd name="T72" fmla="*/ 558 w 739"/>
                <a:gd name="T73" fmla="*/ 1590 h 3049"/>
                <a:gd name="T74" fmla="*/ 590 w 739"/>
                <a:gd name="T75" fmla="*/ 1491 h 3049"/>
                <a:gd name="T76" fmla="*/ 131 w 739"/>
                <a:gd name="T77" fmla="*/ 704 h 3049"/>
                <a:gd name="T78" fmla="*/ 214 w 739"/>
                <a:gd name="T79" fmla="*/ 672 h 3049"/>
                <a:gd name="T80" fmla="*/ 66 w 739"/>
                <a:gd name="T81" fmla="*/ 508 h 3049"/>
                <a:gd name="T82" fmla="*/ 0 w 739"/>
                <a:gd name="T83" fmla="*/ 360 h 3049"/>
                <a:gd name="T84" fmla="*/ 0 w 739"/>
                <a:gd name="T85" fmla="*/ 0 h 3049"/>
                <a:gd name="T86" fmla="*/ 148 w 739"/>
                <a:gd name="T87" fmla="*/ 147 h 3049"/>
                <a:gd name="T88" fmla="*/ 50 w 739"/>
                <a:gd name="T89" fmla="*/ 213 h 3049"/>
                <a:gd name="T90" fmla="*/ 230 w 739"/>
                <a:gd name="T91" fmla="*/ 409 h 3049"/>
                <a:gd name="T92" fmla="*/ 459 w 739"/>
                <a:gd name="T93" fmla="*/ 639 h 3049"/>
                <a:gd name="T94" fmla="*/ 517 w 739"/>
                <a:gd name="T95" fmla="*/ 762 h 3049"/>
                <a:gd name="T96" fmla="*/ 74 w 739"/>
                <a:gd name="T97" fmla="*/ 778 h 3049"/>
                <a:gd name="T98" fmla="*/ 99 w 739"/>
                <a:gd name="T99" fmla="*/ 868 h 3049"/>
                <a:gd name="T100" fmla="*/ 262 w 739"/>
                <a:gd name="T101" fmla="*/ 1032 h 3049"/>
                <a:gd name="T102" fmla="*/ 426 w 739"/>
                <a:gd name="T103" fmla="*/ 1196 h 3049"/>
                <a:gd name="T104" fmla="*/ 590 w 739"/>
                <a:gd name="T105" fmla="*/ 1360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9" h="3049">
                  <a:moveTo>
                    <a:pt x="246" y="2442"/>
                  </a:moveTo>
                  <a:lnTo>
                    <a:pt x="246" y="2442"/>
                  </a:lnTo>
                  <a:cubicBezTo>
                    <a:pt x="246" y="2452"/>
                    <a:pt x="252" y="2458"/>
                    <a:pt x="262" y="2458"/>
                  </a:cubicBezTo>
                  <a:lnTo>
                    <a:pt x="262" y="2458"/>
                  </a:lnTo>
                  <a:cubicBezTo>
                    <a:pt x="274" y="2458"/>
                    <a:pt x="280" y="2452"/>
                    <a:pt x="280" y="2442"/>
                  </a:cubicBezTo>
                  <a:lnTo>
                    <a:pt x="280" y="2442"/>
                  </a:lnTo>
                  <a:cubicBezTo>
                    <a:pt x="280" y="2431"/>
                    <a:pt x="274" y="2425"/>
                    <a:pt x="262" y="2425"/>
                  </a:cubicBezTo>
                  <a:lnTo>
                    <a:pt x="262" y="2425"/>
                  </a:lnTo>
                  <a:cubicBezTo>
                    <a:pt x="252" y="2425"/>
                    <a:pt x="246" y="2431"/>
                    <a:pt x="246" y="2442"/>
                  </a:cubicBezTo>
                  <a:close/>
                  <a:moveTo>
                    <a:pt x="312" y="2376"/>
                  </a:moveTo>
                  <a:lnTo>
                    <a:pt x="312" y="2376"/>
                  </a:lnTo>
                  <a:cubicBezTo>
                    <a:pt x="312" y="2387"/>
                    <a:pt x="317" y="2393"/>
                    <a:pt x="328" y="2393"/>
                  </a:cubicBezTo>
                  <a:lnTo>
                    <a:pt x="328" y="2393"/>
                  </a:lnTo>
                  <a:cubicBezTo>
                    <a:pt x="339" y="2393"/>
                    <a:pt x="345" y="2387"/>
                    <a:pt x="345" y="2376"/>
                  </a:cubicBezTo>
                  <a:lnTo>
                    <a:pt x="345" y="2376"/>
                  </a:lnTo>
                  <a:cubicBezTo>
                    <a:pt x="345" y="2365"/>
                    <a:pt x="339" y="2360"/>
                    <a:pt x="328" y="2360"/>
                  </a:cubicBezTo>
                  <a:lnTo>
                    <a:pt x="328" y="2360"/>
                  </a:lnTo>
                  <a:cubicBezTo>
                    <a:pt x="317" y="2360"/>
                    <a:pt x="312" y="2365"/>
                    <a:pt x="312" y="2376"/>
                  </a:cubicBezTo>
                  <a:close/>
                  <a:moveTo>
                    <a:pt x="214" y="2507"/>
                  </a:moveTo>
                  <a:lnTo>
                    <a:pt x="214" y="2507"/>
                  </a:lnTo>
                  <a:cubicBezTo>
                    <a:pt x="214" y="2496"/>
                    <a:pt x="209" y="2491"/>
                    <a:pt x="197" y="2491"/>
                  </a:cubicBezTo>
                  <a:lnTo>
                    <a:pt x="197" y="2491"/>
                  </a:lnTo>
                  <a:cubicBezTo>
                    <a:pt x="186" y="2491"/>
                    <a:pt x="181" y="2496"/>
                    <a:pt x="181" y="2507"/>
                  </a:cubicBezTo>
                  <a:lnTo>
                    <a:pt x="181" y="2507"/>
                  </a:lnTo>
                  <a:cubicBezTo>
                    <a:pt x="181" y="2518"/>
                    <a:pt x="186" y="2524"/>
                    <a:pt x="197" y="2524"/>
                  </a:cubicBezTo>
                  <a:lnTo>
                    <a:pt x="197" y="2524"/>
                  </a:lnTo>
                  <a:cubicBezTo>
                    <a:pt x="209" y="2524"/>
                    <a:pt x="214" y="2518"/>
                    <a:pt x="214" y="2507"/>
                  </a:cubicBezTo>
                  <a:close/>
                  <a:moveTo>
                    <a:pt x="148" y="2573"/>
                  </a:moveTo>
                  <a:lnTo>
                    <a:pt x="148" y="2573"/>
                  </a:lnTo>
                  <a:cubicBezTo>
                    <a:pt x="148" y="2562"/>
                    <a:pt x="143" y="2556"/>
                    <a:pt x="131" y="2556"/>
                  </a:cubicBezTo>
                  <a:lnTo>
                    <a:pt x="131" y="2556"/>
                  </a:lnTo>
                  <a:cubicBezTo>
                    <a:pt x="121" y="2556"/>
                    <a:pt x="116" y="2562"/>
                    <a:pt x="116" y="2573"/>
                  </a:cubicBezTo>
                  <a:lnTo>
                    <a:pt x="116" y="2573"/>
                  </a:lnTo>
                  <a:cubicBezTo>
                    <a:pt x="116" y="2584"/>
                    <a:pt x="121" y="2589"/>
                    <a:pt x="131" y="2589"/>
                  </a:cubicBezTo>
                  <a:lnTo>
                    <a:pt x="131" y="2589"/>
                  </a:lnTo>
                  <a:cubicBezTo>
                    <a:pt x="143" y="2589"/>
                    <a:pt x="148" y="2584"/>
                    <a:pt x="148" y="2573"/>
                  </a:cubicBezTo>
                  <a:close/>
                  <a:moveTo>
                    <a:pt x="82" y="2638"/>
                  </a:moveTo>
                  <a:lnTo>
                    <a:pt x="82" y="2638"/>
                  </a:lnTo>
                  <a:cubicBezTo>
                    <a:pt x="82" y="2627"/>
                    <a:pt x="77" y="2622"/>
                    <a:pt x="66" y="2622"/>
                  </a:cubicBezTo>
                  <a:lnTo>
                    <a:pt x="66" y="2622"/>
                  </a:lnTo>
                  <a:cubicBezTo>
                    <a:pt x="55" y="2622"/>
                    <a:pt x="50" y="2627"/>
                    <a:pt x="50" y="2638"/>
                  </a:cubicBezTo>
                  <a:lnTo>
                    <a:pt x="50" y="2638"/>
                  </a:lnTo>
                  <a:cubicBezTo>
                    <a:pt x="50" y="2650"/>
                    <a:pt x="55" y="2655"/>
                    <a:pt x="66" y="2655"/>
                  </a:cubicBezTo>
                  <a:lnTo>
                    <a:pt x="66" y="2655"/>
                  </a:lnTo>
                  <a:cubicBezTo>
                    <a:pt x="77" y="2655"/>
                    <a:pt x="82" y="2650"/>
                    <a:pt x="82" y="2638"/>
                  </a:cubicBezTo>
                  <a:close/>
                  <a:moveTo>
                    <a:pt x="214" y="541"/>
                  </a:moveTo>
                  <a:lnTo>
                    <a:pt x="214" y="541"/>
                  </a:lnTo>
                  <a:cubicBezTo>
                    <a:pt x="214" y="529"/>
                    <a:pt x="209" y="524"/>
                    <a:pt x="197" y="524"/>
                  </a:cubicBezTo>
                  <a:lnTo>
                    <a:pt x="197" y="524"/>
                  </a:lnTo>
                  <a:cubicBezTo>
                    <a:pt x="186" y="524"/>
                    <a:pt x="181" y="529"/>
                    <a:pt x="181" y="541"/>
                  </a:cubicBezTo>
                  <a:lnTo>
                    <a:pt x="181" y="541"/>
                  </a:lnTo>
                  <a:cubicBezTo>
                    <a:pt x="181" y="551"/>
                    <a:pt x="186" y="557"/>
                    <a:pt x="197" y="557"/>
                  </a:cubicBezTo>
                  <a:lnTo>
                    <a:pt x="197" y="557"/>
                  </a:lnTo>
                  <a:cubicBezTo>
                    <a:pt x="209" y="557"/>
                    <a:pt x="214" y="551"/>
                    <a:pt x="214" y="541"/>
                  </a:cubicBezTo>
                  <a:close/>
                  <a:moveTo>
                    <a:pt x="148" y="475"/>
                  </a:moveTo>
                  <a:lnTo>
                    <a:pt x="148" y="475"/>
                  </a:lnTo>
                  <a:cubicBezTo>
                    <a:pt x="148" y="464"/>
                    <a:pt x="143" y="458"/>
                    <a:pt x="131" y="458"/>
                  </a:cubicBezTo>
                  <a:lnTo>
                    <a:pt x="131" y="458"/>
                  </a:lnTo>
                  <a:cubicBezTo>
                    <a:pt x="121" y="458"/>
                    <a:pt x="116" y="464"/>
                    <a:pt x="116" y="475"/>
                  </a:cubicBezTo>
                  <a:lnTo>
                    <a:pt x="116" y="475"/>
                  </a:lnTo>
                  <a:cubicBezTo>
                    <a:pt x="116" y="486"/>
                    <a:pt x="121" y="491"/>
                    <a:pt x="131" y="491"/>
                  </a:cubicBezTo>
                  <a:lnTo>
                    <a:pt x="131" y="491"/>
                  </a:lnTo>
                  <a:cubicBezTo>
                    <a:pt x="143" y="491"/>
                    <a:pt x="148" y="486"/>
                    <a:pt x="148" y="475"/>
                  </a:cubicBezTo>
                  <a:close/>
                  <a:moveTo>
                    <a:pt x="82" y="409"/>
                  </a:moveTo>
                  <a:lnTo>
                    <a:pt x="82" y="409"/>
                  </a:lnTo>
                  <a:cubicBezTo>
                    <a:pt x="82" y="398"/>
                    <a:pt x="77" y="393"/>
                    <a:pt x="66" y="393"/>
                  </a:cubicBezTo>
                  <a:lnTo>
                    <a:pt x="66" y="393"/>
                  </a:lnTo>
                  <a:cubicBezTo>
                    <a:pt x="55" y="393"/>
                    <a:pt x="50" y="398"/>
                    <a:pt x="50" y="409"/>
                  </a:cubicBezTo>
                  <a:lnTo>
                    <a:pt x="50" y="409"/>
                  </a:lnTo>
                  <a:cubicBezTo>
                    <a:pt x="50" y="420"/>
                    <a:pt x="55" y="426"/>
                    <a:pt x="66" y="426"/>
                  </a:cubicBezTo>
                  <a:lnTo>
                    <a:pt x="66" y="426"/>
                  </a:lnTo>
                  <a:cubicBezTo>
                    <a:pt x="77" y="426"/>
                    <a:pt x="82" y="420"/>
                    <a:pt x="82" y="409"/>
                  </a:cubicBezTo>
                  <a:close/>
                  <a:moveTo>
                    <a:pt x="246" y="606"/>
                  </a:moveTo>
                  <a:lnTo>
                    <a:pt x="246" y="606"/>
                  </a:lnTo>
                  <a:cubicBezTo>
                    <a:pt x="246" y="617"/>
                    <a:pt x="252" y="622"/>
                    <a:pt x="262" y="622"/>
                  </a:cubicBezTo>
                  <a:lnTo>
                    <a:pt x="262" y="622"/>
                  </a:lnTo>
                  <a:cubicBezTo>
                    <a:pt x="274" y="622"/>
                    <a:pt x="280" y="617"/>
                    <a:pt x="280" y="606"/>
                  </a:cubicBezTo>
                  <a:lnTo>
                    <a:pt x="280" y="606"/>
                  </a:lnTo>
                  <a:cubicBezTo>
                    <a:pt x="280" y="595"/>
                    <a:pt x="274" y="589"/>
                    <a:pt x="262" y="589"/>
                  </a:cubicBezTo>
                  <a:lnTo>
                    <a:pt x="262" y="589"/>
                  </a:lnTo>
                  <a:cubicBezTo>
                    <a:pt x="252" y="589"/>
                    <a:pt x="246" y="595"/>
                    <a:pt x="246" y="606"/>
                  </a:cubicBezTo>
                  <a:close/>
                  <a:moveTo>
                    <a:pt x="312" y="672"/>
                  </a:moveTo>
                  <a:lnTo>
                    <a:pt x="312" y="672"/>
                  </a:lnTo>
                  <a:cubicBezTo>
                    <a:pt x="312" y="683"/>
                    <a:pt x="317" y="688"/>
                    <a:pt x="328" y="688"/>
                  </a:cubicBezTo>
                  <a:lnTo>
                    <a:pt x="328" y="688"/>
                  </a:lnTo>
                  <a:cubicBezTo>
                    <a:pt x="339" y="688"/>
                    <a:pt x="345" y="683"/>
                    <a:pt x="345" y="672"/>
                  </a:cubicBezTo>
                  <a:lnTo>
                    <a:pt x="345" y="672"/>
                  </a:lnTo>
                  <a:cubicBezTo>
                    <a:pt x="345" y="660"/>
                    <a:pt x="339" y="655"/>
                    <a:pt x="328" y="655"/>
                  </a:cubicBezTo>
                  <a:lnTo>
                    <a:pt x="328" y="655"/>
                  </a:lnTo>
                  <a:cubicBezTo>
                    <a:pt x="317" y="655"/>
                    <a:pt x="312" y="660"/>
                    <a:pt x="312" y="672"/>
                  </a:cubicBezTo>
                  <a:close/>
                  <a:moveTo>
                    <a:pt x="722" y="1491"/>
                  </a:moveTo>
                  <a:lnTo>
                    <a:pt x="722" y="1491"/>
                  </a:lnTo>
                  <a:cubicBezTo>
                    <a:pt x="732" y="1502"/>
                    <a:pt x="738" y="1513"/>
                    <a:pt x="738" y="1524"/>
                  </a:cubicBezTo>
                  <a:lnTo>
                    <a:pt x="738" y="1524"/>
                  </a:lnTo>
                  <a:cubicBezTo>
                    <a:pt x="738" y="1535"/>
                    <a:pt x="732" y="1545"/>
                    <a:pt x="722" y="1557"/>
                  </a:cubicBezTo>
                  <a:lnTo>
                    <a:pt x="689" y="1590"/>
                  </a:lnTo>
                  <a:lnTo>
                    <a:pt x="656" y="1623"/>
                  </a:lnTo>
                  <a:lnTo>
                    <a:pt x="558" y="1721"/>
                  </a:lnTo>
                  <a:lnTo>
                    <a:pt x="525" y="1754"/>
                  </a:lnTo>
                  <a:lnTo>
                    <a:pt x="492" y="1786"/>
                  </a:lnTo>
                  <a:lnTo>
                    <a:pt x="394" y="1885"/>
                  </a:lnTo>
                  <a:lnTo>
                    <a:pt x="361" y="1917"/>
                  </a:lnTo>
                  <a:lnTo>
                    <a:pt x="328" y="1950"/>
                  </a:lnTo>
                  <a:lnTo>
                    <a:pt x="230" y="2048"/>
                  </a:lnTo>
                  <a:lnTo>
                    <a:pt x="197" y="2081"/>
                  </a:lnTo>
                  <a:lnTo>
                    <a:pt x="164" y="2114"/>
                  </a:lnTo>
                  <a:lnTo>
                    <a:pt x="66" y="2212"/>
                  </a:lnTo>
                  <a:lnTo>
                    <a:pt x="66" y="2212"/>
                  </a:lnTo>
                  <a:cubicBezTo>
                    <a:pt x="55" y="2223"/>
                    <a:pt x="50" y="2234"/>
                    <a:pt x="50" y="2245"/>
                  </a:cubicBezTo>
                  <a:lnTo>
                    <a:pt x="50" y="2245"/>
                  </a:lnTo>
                  <a:cubicBezTo>
                    <a:pt x="50" y="2256"/>
                    <a:pt x="58" y="2264"/>
                    <a:pt x="74" y="2270"/>
                  </a:cubicBezTo>
                  <a:lnTo>
                    <a:pt x="74" y="2270"/>
                  </a:lnTo>
                  <a:cubicBezTo>
                    <a:pt x="91" y="2275"/>
                    <a:pt x="110" y="2278"/>
                    <a:pt x="131" y="2278"/>
                  </a:cubicBezTo>
                  <a:lnTo>
                    <a:pt x="459" y="2278"/>
                  </a:lnTo>
                  <a:lnTo>
                    <a:pt x="459" y="2278"/>
                  </a:lnTo>
                  <a:cubicBezTo>
                    <a:pt x="481" y="2278"/>
                    <a:pt x="500" y="2281"/>
                    <a:pt x="517" y="2286"/>
                  </a:cubicBezTo>
                  <a:lnTo>
                    <a:pt x="517" y="2286"/>
                  </a:lnTo>
                  <a:cubicBezTo>
                    <a:pt x="533" y="2291"/>
                    <a:pt x="541" y="2300"/>
                    <a:pt x="541" y="2310"/>
                  </a:cubicBezTo>
                  <a:lnTo>
                    <a:pt x="541" y="2310"/>
                  </a:lnTo>
                  <a:cubicBezTo>
                    <a:pt x="541" y="2321"/>
                    <a:pt x="536" y="2333"/>
                    <a:pt x="525" y="2344"/>
                  </a:cubicBezTo>
                  <a:lnTo>
                    <a:pt x="492" y="2376"/>
                  </a:lnTo>
                  <a:lnTo>
                    <a:pt x="459" y="2409"/>
                  </a:lnTo>
                  <a:lnTo>
                    <a:pt x="426" y="2442"/>
                  </a:lnTo>
                  <a:lnTo>
                    <a:pt x="394" y="2474"/>
                  </a:lnTo>
                  <a:lnTo>
                    <a:pt x="361" y="2507"/>
                  </a:lnTo>
                  <a:lnTo>
                    <a:pt x="328" y="2540"/>
                  </a:lnTo>
                  <a:lnTo>
                    <a:pt x="295" y="2573"/>
                  </a:lnTo>
                  <a:lnTo>
                    <a:pt x="262" y="2606"/>
                  </a:lnTo>
                  <a:lnTo>
                    <a:pt x="230" y="2638"/>
                  </a:lnTo>
                  <a:lnTo>
                    <a:pt x="197" y="2671"/>
                  </a:lnTo>
                  <a:lnTo>
                    <a:pt x="164" y="2704"/>
                  </a:lnTo>
                  <a:lnTo>
                    <a:pt x="131" y="2737"/>
                  </a:lnTo>
                  <a:lnTo>
                    <a:pt x="99" y="2769"/>
                  </a:lnTo>
                  <a:lnTo>
                    <a:pt x="66" y="2802"/>
                  </a:lnTo>
                  <a:lnTo>
                    <a:pt x="66" y="2802"/>
                  </a:lnTo>
                  <a:cubicBezTo>
                    <a:pt x="55" y="2814"/>
                    <a:pt x="50" y="2824"/>
                    <a:pt x="50" y="2835"/>
                  </a:cubicBezTo>
                  <a:lnTo>
                    <a:pt x="50" y="2835"/>
                  </a:lnTo>
                  <a:cubicBezTo>
                    <a:pt x="50" y="2846"/>
                    <a:pt x="58" y="2854"/>
                    <a:pt x="74" y="2860"/>
                  </a:cubicBezTo>
                  <a:lnTo>
                    <a:pt x="123" y="2877"/>
                  </a:lnTo>
                  <a:lnTo>
                    <a:pt x="123" y="2877"/>
                  </a:lnTo>
                  <a:cubicBezTo>
                    <a:pt x="140" y="2882"/>
                    <a:pt x="148" y="2889"/>
                    <a:pt x="148" y="2901"/>
                  </a:cubicBezTo>
                  <a:lnTo>
                    <a:pt x="148" y="2901"/>
                  </a:lnTo>
                  <a:cubicBezTo>
                    <a:pt x="148" y="2912"/>
                    <a:pt x="143" y="2923"/>
                    <a:pt x="131" y="2933"/>
                  </a:cubicBezTo>
                  <a:lnTo>
                    <a:pt x="99" y="2966"/>
                  </a:lnTo>
                  <a:lnTo>
                    <a:pt x="66" y="2999"/>
                  </a:lnTo>
                  <a:lnTo>
                    <a:pt x="33" y="3032"/>
                  </a:lnTo>
                  <a:lnTo>
                    <a:pt x="33" y="3032"/>
                  </a:lnTo>
                  <a:cubicBezTo>
                    <a:pt x="22" y="3043"/>
                    <a:pt x="11" y="3048"/>
                    <a:pt x="0" y="3048"/>
                  </a:cubicBezTo>
                  <a:lnTo>
                    <a:pt x="0" y="2720"/>
                  </a:lnTo>
                  <a:lnTo>
                    <a:pt x="0" y="2720"/>
                  </a:lnTo>
                  <a:cubicBezTo>
                    <a:pt x="11" y="2720"/>
                    <a:pt x="17" y="2715"/>
                    <a:pt x="17" y="2704"/>
                  </a:cubicBezTo>
                  <a:lnTo>
                    <a:pt x="17" y="2704"/>
                  </a:lnTo>
                  <a:cubicBezTo>
                    <a:pt x="17" y="2693"/>
                    <a:pt x="11" y="2687"/>
                    <a:pt x="0" y="2687"/>
                  </a:cubicBezTo>
                  <a:lnTo>
                    <a:pt x="0" y="2589"/>
                  </a:lnTo>
                  <a:lnTo>
                    <a:pt x="0" y="2589"/>
                  </a:lnTo>
                  <a:cubicBezTo>
                    <a:pt x="11" y="2589"/>
                    <a:pt x="22" y="2584"/>
                    <a:pt x="33" y="2573"/>
                  </a:cubicBezTo>
                  <a:lnTo>
                    <a:pt x="66" y="2540"/>
                  </a:lnTo>
                  <a:lnTo>
                    <a:pt x="164" y="2442"/>
                  </a:lnTo>
                  <a:lnTo>
                    <a:pt x="197" y="2409"/>
                  </a:lnTo>
                  <a:lnTo>
                    <a:pt x="197" y="2409"/>
                  </a:lnTo>
                  <a:cubicBezTo>
                    <a:pt x="209" y="2398"/>
                    <a:pt x="214" y="2387"/>
                    <a:pt x="214" y="2376"/>
                  </a:cubicBezTo>
                  <a:lnTo>
                    <a:pt x="214" y="2376"/>
                  </a:lnTo>
                  <a:cubicBezTo>
                    <a:pt x="214" y="2365"/>
                    <a:pt x="205" y="2357"/>
                    <a:pt x="189" y="2351"/>
                  </a:cubicBezTo>
                  <a:lnTo>
                    <a:pt x="189" y="2351"/>
                  </a:lnTo>
                  <a:cubicBezTo>
                    <a:pt x="172" y="2346"/>
                    <a:pt x="153" y="2344"/>
                    <a:pt x="131" y="2344"/>
                  </a:cubicBezTo>
                  <a:lnTo>
                    <a:pt x="0" y="2344"/>
                  </a:lnTo>
                  <a:lnTo>
                    <a:pt x="0" y="2131"/>
                  </a:lnTo>
                  <a:lnTo>
                    <a:pt x="0" y="2131"/>
                  </a:lnTo>
                  <a:cubicBezTo>
                    <a:pt x="11" y="2131"/>
                    <a:pt x="22" y="2125"/>
                    <a:pt x="33" y="2114"/>
                  </a:cubicBezTo>
                  <a:lnTo>
                    <a:pt x="66" y="2081"/>
                  </a:lnTo>
                  <a:lnTo>
                    <a:pt x="99" y="2048"/>
                  </a:lnTo>
                  <a:lnTo>
                    <a:pt x="131" y="2016"/>
                  </a:lnTo>
                  <a:lnTo>
                    <a:pt x="164" y="1982"/>
                  </a:lnTo>
                  <a:lnTo>
                    <a:pt x="197" y="1950"/>
                  </a:lnTo>
                  <a:lnTo>
                    <a:pt x="230" y="1917"/>
                  </a:lnTo>
                  <a:lnTo>
                    <a:pt x="262" y="1885"/>
                  </a:lnTo>
                  <a:lnTo>
                    <a:pt x="295" y="1852"/>
                  </a:lnTo>
                  <a:lnTo>
                    <a:pt x="328" y="1819"/>
                  </a:lnTo>
                  <a:lnTo>
                    <a:pt x="361" y="1786"/>
                  </a:lnTo>
                  <a:lnTo>
                    <a:pt x="394" y="1754"/>
                  </a:lnTo>
                  <a:lnTo>
                    <a:pt x="426" y="1721"/>
                  </a:lnTo>
                  <a:lnTo>
                    <a:pt x="459" y="1688"/>
                  </a:lnTo>
                  <a:lnTo>
                    <a:pt x="492" y="1655"/>
                  </a:lnTo>
                  <a:lnTo>
                    <a:pt x="525" y="1623"/>
                  </a:lnTo>
                  <a:lnTo>
                    <a:pt x="558" y="1590"/>
                  </a:lnTo>
                  <a:lnTo>
                    <a:pt x="590" y="1557"/>
                  </a:lnTo>
                  <a:lnTo>
                    <a:pt x="590" y="1557"/>
                  </a:lnTo>
                  <a:cubicBezTo>
                    <a:pt x="601" y="1545"/>
                    <a:pt x="607" y="1535"/>
                    <a:pt x="607" y="1524"/>
                  </a:cubicBezTo>
                  <a:lnTo>
                    <a:pt x="607" y="1524"/>
                  </a:lnTo>
                  <a:cubicBezTo>
                    <a:pt x="607" y="1513"/>
                    <a:pt x="601" y="1502"/>
                    <a:pt x="590" y="1491"/>
                  </a:cubicBezTo>
                  <a:lnTo>
                    <a:pt x="33" y="934"/>
                  </a:lnTo>
                  <a:lnTo>
                    <a:pt x="33" y="934"/>
                  </a:lnTo>
                  <a:cubicBezTo>
                    <a:pt x="22" y="923"/>
                    <a:pt x="11" y="917"/>
                    <a:pt x="0" y="917"/>
                  </a:cubicBezTo>
                  <a:lnTo>
                    <a:pt x="0" y="704"/>
                  </a:lnTo>
                  <a:lnTo>
                    <a:pt x="131" y="704"/>
                  </a:lnTo>
                  <a:lnTo>
                    <a:pt x="131" y="704"/>
                  </a:lnTo>
                  <a:cubicBezTo>
                    <a:pt x="153" y="704"/>
                    <a:pt x="172" y="702"/>
                    <a:pt x="189" y="696"/>
                  </a:cubicBezTo>
                  <a:lnTo>
                    <a:pt x="189" y="696"/>
                  </a:lnTo>
                  <a:cubicBezTo>
                    <a:pt x="205" y="691"/>
                    <a:pt x="214" y="683"/>
                    <a:pt x="214" y="672"/>
                  </a:cubicBezTo>
                  <a:lnTo>
                    <a:pt x="214" y="672"/>
                  </a:lnTo>
                  <a:cubicBezTo>
                    <a:pt x="214" y="660"/>
                    <a:pt x="209" y="650"/>
                    <a:pt x="197" y="639"/>
                  </a:cubicBezTo>
                  <a:lnTo>
                    <a:pt x="164" y="606"/>
                  </a:lnTo>
                  <a:lnTo>
                    <a:pt x="131" y="573"/>
                  </a:lnTo>
                  <a:lnTo>
                    <a:pt x="99" y="541"/>
                  </a:lnTo>
                  <a:lnTo>
                    <a:pt x="66" y="508"/>
                  </a:lnTo>
                  <a:lnTo>
                    <a:pt x="33" y="475"/>
                  </a:lnTo>
                  <a:lnTo>
                    <a:pt x="33" y="475"/>
                  </a:lnTo>
                  <a:cubicBezTo>
                    <a:pt x="22" y="464"/>
                    <a:pt x="11" y="458"/>
                    <a:pt x="0" y="458"/>
                  </a:cubicBezTo>
                  <a:lnTo>
                    <a:pt x="0" y="360"/>
                  </a:lnTo>
                  <a:lnTo>
                    <a:pt x="0" y="360"/>
                  </a:lnTo>
                  <a:cubicBezTo>
                    <a:pt x="11" y="360"/>
                    <a:pt x="17" y="355"/>
                    <a:pt x="17" y="344"/>
                  </a:cubicBezTo>
                  <a:lnTo>
                    <a:pt x="17" y="344"/>
                  </a:lnTo>
                  <a:cubicBezTo>
                    <a:pt x="17" y="333"/>
                    <a:pt x="11" y="327"/>
                    <a:pt x="0" y="327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0"/>
                    <a:pt x="22" y="5"/>
                    <a:pt x="33" y="15"/>
                  </a:cubicBezTo>
                  <a:lnTo>
                    <a:pt x="66" y="49"/>
                  </a:lnTo>
                  <a:lnTo>
                    <a:pt x="131" y="114"/>
                  </a:lnTo>
                  <a:lnTo>
                    <a:pt x="131" y="114"/>
                  </a:lnTo>
                  <a:cubicBezTo>
                    <a:pt x="143" y="125"/>
                    <a:pt x="148" y="136"/>
                    <a:pt x="148" y="147"/>
                  </a:cubicBezTo>
                  <a:lnTo>
                    <a:pt x="148" y="147"/>
                  </a:lnTo>
                  <a:cubicBezTo>
                    <a:pt x="148" y="158"/>
                    <a:pt x="140" y="166"/>
                    <a:pt x="123" y="172"/>
                  </a:cubicBezTo>
                  <a:lnTo>
                    <a:pt x="74" y="188"/>
                  </a:lnTo>
                  <a:lnTo>
                    <a:pt x="74" y="188"/>
                  </a:lnTo>
                  <a:cubicBezTo>
                    <a:pt x="58" y="194"/>
                    <a:pt x="50" y="202"/>
                    <a:pt x="50" y="213"/>
                  </a:cubicBezTo>
                  <a:lnTo>
                    <a:pt x="50" y="213"/>
                  </a:lnTo>
                  <a:cubicBezTo>
                    <a:pt x="50" y="224"/>
                    <a:pt x="55" y="235"/>
                    <a:pt x="66" y="245"/>
                  </a:cubicBezTo>
                  <a:lnTo>
                    <a:pt x="99" y="279"/>
                  </a:lnTo>
                  <a:lnTo>
                    <a:pt x="131" y="311"/>
                  </a:lnTo>
                  <a:lnTo>
                    <a:pt x="230" y="409"/>
                  </a:lnTo>
                  <a:lnTo>
                    <a:pt x="262" y="442"/>
                  </a:lnTo>
                  <a:lnTo>
                    <a:pt x="295" y="475"/>
                  </a:lnTo>
                  <a:lnTo>
                    <a:pt x="394" y="573"/>
                  </a:lnTo>
                  <a:lnTo>
                    <a:pt x="426" y="606"/>
                  </a:lnTo>
                  <a:lnTo>
                    <a:pt x="459" y="639"/>
                  </a:lnTo>
                  <a:lnTo>
                    <a:pt x="525" y="704"/>
                  </a:lnTo>
                  <a:lnTo>
                    <a:pt x="525" y="704"/>
                  </a:lnTo>
                  <a:cubicBezTo>
                    <a:pt x="536" y="715"/>
                    <a:pt x="541" y="726"/>
                    <a:pt x="541" y="737"/>
                  </a:cubicBezTo>
                  <a:lnTo>
                    <a:pt x="541" y="737"/>
                  </a:lnTo>
                  <a:cubicBezTo>
                    <a:pt x="541" y="748"/>
                    <a:pt x="533" y="756"/>
                    <a:pt x="517" y="762"/>
                  </a:cubicBezTo>
                  <a:lnTo>
                    <a:pt x="517" y="762"/>
                  </a:lnTo>
                  <a:cubicBezTo>
                    <a:pt x="500" y="767"/>
                    <a:pt x="481" y="770"/>
                    <a:pt x="459" y="770"/>
                  </a:cubicBezTo>
                  <a:lnTo>
                    <a:pt x="131" y="770"/>
                  </a:lnTo>
                  <a:lnTo>
                    <a:pt x="131" y="770"/>
                  </a:lnTo>
                  <a:cubicBezTo>
                    <a:pt x="110" y="770"/>
                    <a:pt x="91" y="773"/>
                    <a:pt x="74" y="778"/>
                  </a:cubicBezTo>
                  <a:lnTo>
                    <a:pt x="74" y="778"/>
                  </a:lnTo>
                  <a:cubicBezTo>
                    <a:pt x="58" y="784"/>
                    <a:pt x="50" y="792"/>
                    <a:pt x="50" y="803"/>
                  </a:cubicBezTo>
                  <a:lnTo>
                    <a:pt x="50" y="803"/>
                  </a:lnTo>
                  <a:cubicBezTo>
                    <a:pt x="50" y="814"/>
                    <a:pt x="55" y="824"/>
                    <a:pt x="66" y="835"/>
                  </a:cubicBezTo>
                  <a:lnTo>
                    <a:pt x="99" y="868"/>
                  </a:lnTo>
                  <a:lnTo>
                    <a:pt x="131" y="901"/>
                  </a:lnTo>
                  <a:lnTo>
                    <a:pt x="164" y="934"/>
                  </a:lnTo>
                  <a:lnTo>
                    <a:pt x="197" y="966"/>
                  </a:lnTo>
                  <a:lnTo>
                    <a:pt x="230" y="999"/>
                  </a:lnTo>
                  <a:lnTo>
                    <a:pt x="262" y="1032"/>
                  </a:lnTo>
                  <a:lnTo>
                    <a:pt x="295" y="1065"/>
                  </a:lnTo>
                  <a:lnTo>
                    <a:pt x="328" y="1098"/>
                  </a:lnTo>
                  <a:lnTo>
                    <a:pt x="361" y="1130"/>
                  </a:lnTo>
                  <a:lnTo>
                    <a:pt x="394" y="1163"/>
                  </a:lnTo>
                  <a:lnTo>
                    <a:pt x="426" y="1196"/>
                  </a:lnTo>
                  <a:lnTo>
                    <a:pt x="459" y="1229"/>
                  </a:lnTo>
                  <a:lnTo>
                    <a:pt x="492" y="1262"/>
                  </a:lnTo>
                  <a:lnTo>
                    <a:pt x="525" y="1294"/>
                  </a:lnTo>
                  <a:lnTo>
                    <a:pt x="558" y="1327"/>
                  </a:lnTo>
                  <a:lnTo>
                    <a:pt x="590" y="1360"/>
                  </a:lnTo>
                  <a:lnTo>
                    <a:pt x="624" y="1393"/>
                  </a:lnTo>
                  <a:lnTo>
                    <a:pt x="656" y="1426"/>
                  </a:lnTo>
                  <a:lnTo>
                    <a:pt x="689" y="1458"/>
                  </a:lnTo>
                  <a:lnTo>
                    <a:pt x="722" y="1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8" name="Freeform 193">
              <a:extLst>
                <a:ext uri="{FF2B5EF4-FFF2-40B4-BE49-F238E27FC236}">
                  <a16:creationId xmlns="" xmlns:a16="http://schemas.microsoft.com/office/drawing/2014/main" id="{395DFC05-A7D5-F148-95D4-FEE780B16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243138"/>
              <a:ext cx="171450" cy="342900"/>
            </a:xfrm>
            <a:custGeom>
              <a:avLst/>
              <a:gdLst>
                <a:gd name="T0" fmla="*/ 459 w 477"/>
                <a:gd name="T1" fmla="*/ 508 h 952"/>
                <a:gd name="T2" fmla="*/ 459 w 477"/>
                <a:gd name="T3" fmla="*/ 508 h 952"/>
                <a:gd name="T4" fmla="*/ 476 w 477"/>
                <a:gd name="T5" fmla="*/ 475 h 952"/>
                <a:gd name="T6" fmla="*/ 476 w 477"/>
                <a:gd name="T7" fmla="*/ 475 h 952"/>
                <a:gd name="T8" fmla="*/ 459 w 477"/>
                <a:gd name="T9" fmla="*/ 442 h 952"/>
                <a:gd name="T10" fmla="*/ 426 w 477"/>
                <a:gd name="T11" fmla="*/ 409 h 952"/>
                <a:gd name="T12" fmla="*/ 394 w 477"/>
                <a:gd name="T13" fmla="*/ 377 h 952"/>
                <a:gd name="T14" fmla="*/ 361 w 477"/>
                <a:gd name="T15" fmla="*/ 344 h 952"/>
                <a:gd name="T16" fmla="*/ 328 w 477"/>
                <a:gd name="T17" fmla="*/ 311 h 952"/>
                <a:gd name="T18" fmla="*/ 295 w 477"/>
                <a:gd name="T19" fmla="*/ 278 h 952"/>
                <a:gd name="T20" fmla="*/ 262 w 477"/>
                <a:gd name="T21" fmla="*/ 245 h 952"/>
                <a:gd name="T22" fmla="*/ 230 w 477"/>
                <a:gd name="T23" fmla="*/ 213 h 952"/>
                <a:gd name="T24" fmla="*/ 197 w 477"/>
                <a:gd name="T25" fmla="*/ 180 h 952"/>
                <a:gd name="T26" fmla="*/ 164 w 477"/>
                <a:gd name="T27" fmla="*/ 147 h 952"/>
                <a:gd name="T28" fmla="*/ 131 w 477"/>
                <a:gd name="T29" fmla="*/ 114 h 952"/>
                <a:gd name="T30" fmla="*/ 99 w 477"/>
                <a:gd name="T31" fmla="*/ 81 h 952"/>
                <a:gd name="T32" fmla="*/ 66 w 477"/>
                <a:gd name="T33" fmla="*/ 49 h 952"/>
                <a:gd name="T34" fmla="*/ 33 w 477"/>
                <a:gd name="T35" fmla="*/ 16 h 952"/>
                <a:gd name="T36" fmla="*/ 33 w 477"/>
                <a:gd name="T37" fmla="*/ 16 h 952"/>
                <a:gd name="T38" fmla="*/ 0 w 477"/>
                <a:gd name="T39" fmla="*/ 0 h 952"/>
                <a:gd name="T40" fmla="*/ 0 w 477"/>
                <a:gd name="T41" fmla="*/ 131 h 952"/>
                <a:gd name="T42" fmla="*/ 0 w 477"/>
                <a:gd name="T43" fmla="*/ 131 h 952"/>
                <a:gd name="T44" fmla="*/ 33 w 477"/>
                <a:gd name="T45" fmla="*/ 147 h 952"/>
                <a:gd name="T46" fmla="*/ 66 w 477"/>
                <a:gd name="T47" fmla="*/ 180 h 952"/>
                <a:gd name="T48" fmla="*/ 99 w 477"/>
                <a:gd name="T49" fmla="*/ 213 h 952"/>
                <a:gd name="T50" fmla="*/ 131 w 477"/>
                <a:gd name="T51" fmla="*/ 245 h 952"/>
                <a:gd name="T52" fmla="*/ 230 w 477"/>
                <a:gd name="T53" fmla="*/ 344 h 952"/>
                <a:gd name="T54" fmla="*/ 262 w 477"/>
                <a:gd name="T55" fmla="*/ 377 h 952"/>
                <a:gd name="T56" fmla="*/ 295 w 477"/>
                <a:gd name="T57" fmla="*/ 409 h 952"/>
                <a:gd name="T58" fmla="*/ 328 w 477"/>
                <a:gd name="T59" fmla="*/ 442 h 952"/>
                <a:gd name="T60" fmla="*/ 328 w 477"/>
                <a:gd name="T61" fmla="*/ 442 h 952"/>
                <a:gd name="T62" fmla="*/ 345 w 477"/>
                <a:gd name="T63" fmla="*/ 475 h 952"/>
                <a:gd name="T64" fmla="*/ 345 w 477"/>
                <a:gd name="T65" fmla="*/ 475 h 952"/>
                <a:gd name="T66" fmla="*/ 328 w 477"/>
                <a:gd name="T67" fmla="*/ 508 h 952"/>
                <a:gd name="T68" fmla="*/ 295 w 477"/>
                <a:gd name="T69" fmla="*/ 541 h 952"/>
                <a:gd name="T70" fmla="*/ 262 w 477"/>
                <a:gd name="T71" fmla="*/ 574 h 952"/>
                <a:gd name="T72" fmla="*/ 230 w 477"/>
                <a:gd name="T73" fmla="*/ 606 h 952"/>
                <a:gd name="T74" fmla="*/ 197 w 477"/>
                <a:gd name="T75" fmla="*/ 639 h 952"/>
                <a:gd name="T76" fmla="*/ 164 w 477"/>
                <a:gd name="T77" fmla="*/ 672 h 952"/>
                <a:gd name="T78" fmla="*/ 131 w 477"/>
                <a:gd name="T79" fmla="*/ 705 h 952"/>
                <a:gd name="T80" fmla="*/ 99 w 477"/>
                <a:gd name="T81" fmla="*/ 737 h 952"/>
                <a:gd name="T82" fmla="*/ 66 w 477"/>
                <a:gd name="T83" fmla="*/ 770 h 952"/>
                <a:gd name="T84" fmla="*/ 33 w 477"/>
                <a:gd name="T85" fmla="*/ 803 h 952"/>
                <a:gd name="T86" fmla="*/ 33 w 477"/>
                <a:gd name="T87" fmla="*/ 803 h 952"/>
                <a:gd name="T88" fmla="*/ 0 w 477"/>
                <a:gd name="T89" fmla="*/ 819 h 952"/>
                <a:gd name="T90" fmla="*/ 0 w 477"/>
                <a:gd name="T91" fmla="*/ 951 h 952"/>
                <a:gd name="T92" fmla="*/ 0 w 477"/>
                <a:gd name="T93" fmla="*/ 951 h 952"/>
                <a:gd name="T94" fmla="*/ 33 w 477"/>
                <a:gd name="T95" fmla="*/ 933 h 952"/>
                <a:gd name="T96" fmla="*/ 459 w 477"/>
                <a:gd name="T97" fmla="*/ 50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952">
                  <a:moveTo>
                    <a:pt x="459" y="508"/>
                  </a:moveTo>
                  <a:lnTo>
                    <a:pt x="459" y="508"/>
                  </a:lnTo>
                  <a:cubicBezTo>
                    <a:pt x="470" y="496"/>
                    <a:pt x="476" y="486"/>
                    <a:pt x="476" y="475"/>
                  </a:cubicBezTo>
                  <a:lnTo>
                    <a:pt x="476" y="475"/>
                  </a:lnTo>
                  <a:cubicBezTo>
                    <a:pt x="476" y="464"/>
                    <a:pt x="470" y="453"/>
                    <a:pt x="459" y="442"/>
                  </a:cubicBezTo>
                  <a:lnTo>
                    <a:pt x="426" y="409"/>
                  </a:lnTo>
                  <a:lnTo>
                    <a:pt x="394" y="377"/>
                  </a:lnTo>
                  <a:lnTo>
                    <a:pt x="361" y="344"/>
                  </a:lnTo>
                  <a:lnTo>
                    <a:pt x="328" y="311"/>
                  </a:lnTo>
                  <a:lnTo>
                    <a:pt x="295" y="278"/>
                  </a:lnTo>
                  <a:lnTo>
                    <a:pt x="262" y="245"/>
                  </a:lnTo>
                  <a:lnTo>
                    <a:pt x="230" y="213"/>
                  </a:lnTo>
                  <a:lnTo>
                    <a:pt x="197" y="180"/>
                  </a:lnTo>
                  <a:lnTo>
                    <a:pt x="164" y="147"/>
                  </a:lnTo>
                  <a:lnTo>
                    <a:pt x="131" y="114"/>
                  </a:lnTo>
                  <a:lnTo>
                    <a:pt x="99" y="81"/>
                  </a:lnTo>
                  <a:lnTo>
                    <a:pt x="66" y="49"/>
                  </a:lnTo>
                  <a:lnTo>
                    <a:pt x="33" y="16"/>
                  </a:lnTo>
                  <a:lnTo>
                    <a:pt x="33" y="16"/>
                  </a:lnTo>
                  <a:cubicBezTo>
                    <a:pt x="22" y="5"/>
                    <a:pt x="11" y="0"/>
                    <a:pt x="0" y="0"/>
                  </a:cubicBezTo>
                  <a:lnTo>
                    <a:pt x="0" y="131"/>
                  </a:lnTo>
                  <a:lnTo>
                    <a:pt x="0" y="131"/>
                  </a:lnTo>
                  <a:cubicBezTo>
                    <a:pt x="11" y="131"/>
                    <a:pt x="22" y="137"/>
                    <a:pt x="33" y="147"/>
                  </a:cubicBezTo>
                  <a:lnTo>
                    <a:pt x="66" y="180"/>
                  </a:lnTo>
                  <a:lnTo>
                    <a:pt x="99" y="213"/>
                  </a:lnTo>
                  <a:lnTo>
                    <a:pt x="131" y="245"/>
                  </a:lnTo>
                  <a:lnTo>
                    <a:pt x="230" y="344"/>
                  </a:lnTo>
                  <a:lnTo>
                    <a:pt x="262" y="377"/>
                  </a:lnTo>
                  <a:lnTo>
                    <a:pt x="295" y="409"/>
                  </a:lnTo>
                  <a:lnTo>
                    <a:pt x="328" y="442"/>
                  </a:lnTo>
                  <a:lnTo>
                    <a:pt x="328" y="442"/>
                  </a:lnTo>
                  <a:cubicBezTo>
                    <a:pt x="339" y="453"/>
                    <a:pt x="345" y="464"/>
                    <a:pt x="345" y="475"/>
                  </a:cubicBezTo>
                  <a:lnTo>
                    <a:pt x="345" y="475"/>
                  </a:lnTo>
                  <a:cubicBezTo>
                    <a:pt x="345" y="486"/>
                    <a:pt x="339" y="496"/>
                    <a:pt x="328" y="508"/>
                  </a:cubicBezTo>
                  <a:lnTo>
                    <a:pt x="295" y="541"/>
                  </a:lnTo>
                  <a:lnTo>
                    <a:pt x="262" y="574"/>
                  </a:lnTo>
                  <a:lnTo>
                    <a:pt x="230" y="606"/>
                  </a:lnTo>
                  <a:lnTo>
                    <a:pt x="197" y="639"/>
                  </a:lnTo>
                  <a:lnTo>
                    <a:pt x="164" y="672"/>
                  </a:lnTo>
                  <a:lnTo>
                    <a:pt x="131" y="705"/>
                  </a:lnTo>
                  <a:lnTo>
                    <a:pt x="99" y="737"/>
                  </a:lnTo>
                  <a:lnTo>
                    <a:pt x="66" y="770"/>
                  </a:lnTo>
                  <a:lnTo>
                    <a:pt x="33" y="803"/>
                  </a:lnTo>
                  <a:lnTo>
                    <a:pt x="33" y="803"/>
                  </a:lnTo>
                  <a:cubicBezTo>
                    <a:pt x="22" y="814"/>
                    <a:pt x="11" y="819"/>
                    <a:pt x="0" y="819"/>
                  </a:cubicBezTo>
                  <a:lnTo>
                    <a:pt x="0" y="951"/>
                  </a:lnTo>
                  <a:lnTo>
                    <a:pt x="0" y="951"/>
                  </a:lnTo>
                  <a:cubicBezTo>
                    <a:pt x="11" y="951"/>
                    <a:pt x="22" y="945"/>
                    <a:pt x="33" y="933"/>
                  </a:cubicBezTo>
                  <a:lnTo>
                    <a:pt x="459" y="50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39" name="Group 738">
              <a:extLst>
                <a:ext uri="{FF2B5EF4-FFF2-40B4-BE49-F238E27FC236}">
                  <a16:creationId xmlns="" xmlns:a16="http://schemas.microsoft.com/office/drawing/2014/main" id="{A083F070-6733-CD41-BEBA-A1EC6263D3AC}"/>
                </a:ext>
              </a:extLst>
            </p:cNvPr>
            <p:cNvGrpSpPr/>
            <p:nvPr/>
          </p:nvGrpSpPr>
          <p:grpSpPr>
            <a:xfrm>
              <a:off x="2700338" y="2360613"/>
              <a:ext cx="107950" cy="107950"/>
              <a:chOff x="2700338" y="2360613"/>
              <a:chExt cx="107950" cy="107950"/>
            </a:xfrm>
            <a:solidFill>
              <a:schemeClr val="accent2"/>
            </a:solidFill>
          </p:grpSpPr>
          <p:sp>
            <p:nvSpPr>
              <p:cNvPr id="740" name="Freeform 55">
                <a:extLst>
                  <a:ext uri="{FF2B5EF4-FFF2-40B4-BE49-F238E27FC236}">
                    <a16:creationId xmlns="" xmlns:a16="http://schemas.microsoft.com/office/drawing/2014/main" id="{FEFDED2B-9A3D-FC45-8CB9-A3B20CF25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360613"/>
                <a:ext cx="41275" cy="41275"/>
              </a:xfrm>
              <a:custGeom>
                <a:avLst/>
                <a:gdLst>
                  <a:gd name="T0" fmla="*/ 106 w 113"/>
                  <a:gd name="T1" fmla="*/ 25 h 114"/>
                  <a:gd name="T2" fmla="*/ 106 w 113"/>
                  <a:gd name="T3" fmla="*/ 25 h 114"/>
                  <a:gd name="T4" fmla="*/ 82 w 113"/>
                  <a:gd name="T5" fmla="*/ 0 h 114"/>
                  <a:gd name="T6" fmla="*/ 82 w 113"/>
                  <a:gd name="T7" fmla="*/ 0 h 114"/>
                  <a:gd name="T8" fmla="*/ 49 w 113"/>
                  <a:gd name="T9" fmla="*/ 17 h 114"/>
                  <a:gd name="T10" fmla="*/ 16 w 113"/>
                  <a:gd name="T11" fmla="*/ 50 h 114"/>
                  <a:gd name="T12" fmla="*/ 16 w 113"/>
                  <a:gd name="T13" fmla="*/ 50 h 114"/>
                  <a:gd name="T14" fmla="*/ 0 w 113"/>
                  <a:gd name="T15" fmla="*/ 82 h 114"/>
                  <a:gd name="T16" fmla="*/ 0 w 113"/>
                  <a:gd name="T17" fmla="*/ 82 h 114"/>
                  <a:gd name="T18" fmla="*/ 25 w 113"/>
                  <a:gd name="T19" fmla="*/ 107 h 114"/>
                  <a:gd name="T20" fmla="*/ 25 w 113"/>
                  <a:gd name="T21" fmla="*/ 107 h 114"/>
                  <a:gd name="T22" fmla="*/ 74 w 113"/>
                  <a:gd name="T23" fmla="*/ 107 h 114"/>
                  <a:gd name="T24" fmla="*/ 74 w 113"/>
                  <a:gd name="T25" fmla="*/ 107 h 114"/>
                  <a:gd name="T26" fmla="*/ 106 w 113"/>
                  <a:gd name="T27" fmla="*/ 74 h 114"/>
                  <a:gd name="T28" fmla="*/ 106 w 113"/>
                  <a:gd name="T29" fmla="*/ 74 h 114"/>
                  <a:gd name="T30" fmla="*/ 106 w 113"/>
                  <a:gd name="T31" fmla="*/ 2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106" y="25"/>
                    </a:moveTo>
                    <a:lnTo>
                      <a:pt x="106" y="25"/>
                    </a:lnTo>
                    <a:cubicBezTo>
                      <a:pt x="101" y="9"/>
                      <a:pt x="93" y="0"/>
                      <a:pt x="82" y="0"/>
                    </a:cubicBezTo>
                    <a:lnTo>
                      <a:pt x="82" y="0"/>
                    </a:lnTo>
                    <a:cubicBezTo>
                      <a:pt x="71" y="0"/>
                      <a:pt x="60" y="6"/>
                      <a:pt x="49" y="17"/>
                    </a:cubicBezTo>
                    <a:lnTo>
                      <a:pt x="16" y="50"/>
                    </a:lnTo>
                    <a:lnTo>
                      <a:pt x="16" y="50"/>
                    </a:lnTo>
                    <a:cubicBezTo>
                      <a:pt x="5" y="60"/>
                      <a:pt x="0" y="72"/>
                      <a:pt x="0" y="82"/>
                    </a:cubicBezTo>
                    <a:lnTo>
                      <a:pt x="0" y="82"/>
                    </a:lnTo>
                    <a:cubicBezTo>
                      <a:pt x="0" y="93"/>
                      <a:pt x="8" y="101"/>
                      <a:pt x="25" y="107"/>
                    </a:cubicBezTo>
                    <a:lnTo>
                      <a:pt x="25" y="107"/>
                    </a:lnTo>
                    <a:cubicBezTo>
                      <a:pt x="41" y="113"/>
                      <a:pt x="57" y="113"/>
                      <a:pt x="74" y="107"/>
                    </a:cubicBezTo>
                    <a:lnTo>
                      <a:pt x="74" y="107"/>
                    </a:lnTo>
                    <a:cubicBezTo>
                      <a:pt x="90" y="101"/>
                      <a:pt x="101" y="91"/>
                      <a:pt x="106" y="74"/>
                    </a:cubicBezTo>
                    <a:lnTo>
                      <a:pt x="106" y="74"/>
                    </a:lnTo>
                    <a:cubicBezTo>
                      <a:pt x="112" y="57"/>
                      <a:pt x="112" y="42"/>
                      <a:pt x="106" y="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1" name="Freeform 58">
                <a:extLst>
                  <a:ext uri="{FF2B5EF4-FFF2-40B4-BE49-F238E27FC236}">
                    <a16:creationId xmlns="" xmlns:a16="http://schemas.microsoft.com/office/drawing/2014/main" id="{585180C2-7116-DD41-912F-08C41E87B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427288"/>
                <a:ext cx="41275" cy="41275"/>
              </a:xfrm>
              <a:custGeom>
                <a:avLst/>
                <a:gdLst>
                  <a:gd name="T0" fmla="*/ 74 w 113"/>
                  <a:gd name="T1" fmla="*/ 5 h 113"/>
                  <a:gd name="T2" fmla="*/ 74 w 113"/>
                  <a:gd name="T3" fmla="*/ 5 h 113"/>
                  <a:gd name="T4" fmla="*/ 25 w 113"/>
                  <a:gd name="T5" fmla="*/ 5 h 113"/>
                  <a:gd name="T6" fmla="*/ 25 w 113"/>
                  <a:gd name="T7" fmla="*/ 5 h 113"/>
                  <a:gd name="T8" fmla="*/ 0 w 113"/>
                  <a:gd name="T9" fmla="*/ 30 h 113"/>
                  <a:gd name="T10" fmla="*/ 0 w 113"/>
                  <a:gd name="T11" fmla="*/ 30 h 113"/>
                  <a:gd name="T12" fmla="*/ 16 w 113"/>
                  <a:gd name="T13" fmla="*/ 63 h 113"/>
                  <a:gd name="T14" fmla="*/ 49 w 113"/>
                  <a:gd name="T15" fmla="*/ 95 h 113"/>
                  <a:gd name="T16" fmla="*/ 49 w 113"/>
                  <a:gd name="T17" fmla="*/ 95 h 113"/>
                  <a:gd name="T18" fmla="*/ 82 w 113"/>
                  <a:gd name="T19" fmla="*/ 112 h 113"/>
                  <a:gd name="T20" fmla="*/ 82 w 113"/>
                  <a:gd name="T21" fmla="*/ 112 h 113"/>
                  <a:gd name="T22" fmla="*/ 106 w 113"/>
                  <a:gd name="T23" fmla="*/ 87 h 113"/>
                  <a:gd name="T24" fmla="*/ 106 w 113"/>
                  <a:gd name="T25" fmla="*/ 87 h 113"/>
                  <a:gd name="T26" fmla="*/ 106 w 113"/>
                  <a:gd name="T27" fmla="*/ 38 h 113"/>
                  <a:gd name="T28" fmla="*/ 106 w 113"/>
                  <a:gd name="T29" fmla="*/ 38 h 113"/>
                  <a:gd name="T30" fmla="*/ 74 w 113"/>
                  <a:gd name="T31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74" y="5"/>
                    </a:moveTo>
                    <a:lnTo>
                      <a:pt x="74" y="5"/>
                    </a:lnTo>
                    <a:cubicBezTo>
                      <a:pt x="57" y="0"/>
                      <a:pt x="41" y="0"/>
                      <a:pt x="25" y="5"/>
                    </a:cubicBezTo>
                    <a:lnTo>
                      <a:pt x="25" y="5"/>
                    </a:lnTo>
                    <a:cubicBezTo>
                      <a:pt x="8" y="10"/>
                      <a:pt x="0" y="18"/>
                      <a:pt x="0" y="30"/>
                    </a:cubicBezTo>
                    <a:lnTo>
                      <a:pt x="0" y="30"/>
                    </a:lnTo>
                    <a:cubicBezTo>
                      <a:pt x="0" y="40"/>
                      <a:pt x="5" y="51"/>
                      <a:pt x="16" y="63"/>
                    </a:cubicBezTo>
                    <a:lnTo>
                      <a:pt x="49" y="95"/>
                    </a:lnTo>
                    <a:lnTo>
                      <a:pt x="49" y="95"/>
                    </a:lnTo>
                    <a:cubicBezTo>
                      <a:pt x="60" y="106"/>
                      <a:pt x="71" y="112"/>
                      <a:pt x="82" y="112"/>
                    </a:cubicBezTo>
                    <a:lnTo>
                      <a:pt x="82" y="112"/>
                    </a:lnTo>
                    <a:cubicBezTo>
                      <a:pt x="93" y="112"/>
                      <a:pt x="101" y="103"/>
                      <a:pt x="106" y="87"/>
                    </a:cubicBezTo>
                    <a:lnTo>
                      <a:pt x="106" y="87"/>
                    </a:lnTo>
                    <a:cubicBezTo>
                      <a:pt x="112" y="71"/>
                      <a:pt x="112" y="54"/>
                      <a:pt x="106" y="38"/>
                    </a:cubicBezTo>
                    <a:lnTo>
                      <a:pt x="106" y="38"/>
                    </a:lnTo>
                    <a:cubicBezTo>
                      <a:pt x="101" y="21"/>
                      <a:pt x="90" y="10"/>
                      <a:pt x="74" y="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2" name="Freeform 199">
                <a:extLst>
                  <a:ext uri="{FF2B5EF4-FFF2-40B4-BE49-F238E27FC236}">
                    <a16:creationId xmlns="" xmlns:a16="http://schemas.microsoft.com/office/drawing/2014/main" id="{720E0CE0-A97E-5549-AE5F-E7FEFD058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360613"/>
                <a:ext cx="41275" cy="41275"/>
              </a:xfrm>
              <a:custGeom>
                <a:avLst/>
                <a:gdLst>
                  <a:gd name="T0" fmla="*/ 38 w 113"/>
                  <a:gd name="T1" fmla="*/ 107 h 114"/>
                  <a:gd name="T2" fmla="*/ 38 w 113"/>
                  <a:gd name="T3" fmla="*/ 107 h 114"/>
                  <a:gd name="T4" fmla="*/ 87 w 113"/>
                  <a:gd name="T5" fmla="*/ 107 h 114"/>
                  <a:gd name="T6" fmla="*/ 87 w 113"/>
                  <a:gd name="T7" fmla="*/ 107 h 114"/>
                  <a:gd name="T8" fmla="*/ 112 w 113"/>
                  <a:gd name="T9" fmla="*/ 82 h 114"/>
                  <a:gd name="T10" fmla="*/ 112 w 113"/>
                  <a:gd name="T11" fmla="*/ 82 h 114"/>
                  <a:gd name="T12" fmla="*/ 95 w 113"/>
                  <a:gd name="T13" fmla="*/ 50 h 114"/>
                  <a:gd name="T14" fmla="*/ 63 w 113"/>
                  <a:gd name="T15" fmla="*/ 17 h 114"/>
                  <a:gd name="T16" fmla="*/ 63 w 113"/>
                  <a:gd name="T17" fmla="*/ 17 h 114"/>
                  <a:gd name="T18" fmla="*/ 30 w 113"/>
                  <a:gd name="T19" fmla="*/ 0 h 114"/>
                  <a:gd name="T20" fmla="*/ 30 w 113"/>
                  <a:gd name="T21" fmla="*/ 0 h 114"/>
                  <a:gd name="T22" fmla="*/ 5 w 113"/>
                  <a:gd name="T23" fmla="*/ 25 h 114"/>
                  <a:gd name="T24" fmla="*/ 5 w 113"/>
                  <a:gd name="T25" fmla="*/ 25 h 114"/>
                  <a:gd name="T26" fmla="*/ 5 w 113"/>
                  <a:gd name="T27" fmla="*/ 74 h 114"/>
                  <a:gd name="T28" fmla="*/ 5 w 113"/>
                  <a:gd name="T29" fmla="*/ 74 h 114"/>
                  <a:gd name="T30" fmla="*/ 38 w 113"/>
                  <a:gd name="T3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38" y="107"/>
                    </a:moveTo>
                    <a:lnTo>
                      <a:pt x="38" y="107"/>
                    </a:lnTo>
                    <a:cubicBezTo>
                      <a:pt x="55" y="113"/>
                      <a:pt x="71" y="113"/>
                      <a:pt x="87" y="107"/>
                    </a:cubicBezTo>
                    <a:lnTo>
                      <a:pt x="87" y="107"/>
                    </a:lnTo>
                    <a:cubicBezTo>
                      <a:pt x="104" y="101"/>
                      <a:pt x="112" y="93"/>
                      <a:pt x="112" y="82"/>
                    </a:cubicBezTo>
                    <a:lnTo>
                      <a:pt x="112" y="82"/>
                    </a:lnTo>
                    <a:cubicBezTo>
                      <a:pt x="112" y="72"/>
                      <a:pt x="107" y="60"/>
                      <a:pt x="95" y="50"/>
                    </a:cubicBezTo>
                    <a:lnTo>
                      <a:pt x="63" y="17"/>
                    </a:lnTo>
                    <a:lnTo>
                      <a:pt x="63" y="17"/>
                    </a:lnTo>
                    <a:cubicBezTo>
                      <a:pt x="52" y="6"/>
                      <a:pt x="41" y="0"/>
                      <a:pt x="30" y="0"/>
                    </a:cubicBezTo>
                    <a:lnTo>
                      <a:pt x="30" y="0"/>
                    </a:lnTo>
                    <a:cubicBezTo>
                      <a:pt x="19" y="0"/>
                      <a:pt x="11" y="9"/>
                      <a:pt x="5" y="25"/>
                    </a:cubicBezTo>
                    <a:lnTo>
                      <a:pt x="5" y="25"/>
                    </a:lnTo>
                    <a:cubicBezTo>
                      <a:pt x="0" y="42"/>
                      <a:pt x="0" y="57"/>
                      <a:pt x="5" y="74"/>
                    </a:cubicBezTo>
                    <a:lnTo>
                      <a:pt x="5" y="74"/>
                    </a:lnTo>
                    <a:cubicBezTo>
                      <a:pt x="11" y="91"/>
                      <a:pt x="22" y="101"/>
                      <a:pt x="38" y="10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3" name="Freeform 202">
                <a:extLst>
                  <a:ext uri="{FF2B5EF4-FFF2-40B4-BE49-F238E27FC236}">
                    <a16:creationId xmlns="" xmlns:a16="http://schemas.microsoft.com/office/drawing/2014/main" id="{2F08E5D9-D9B0-8E4D-A4AD-9FF3F0EC3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427288"/>
                <a:ext cx="41275" cy="41275"/>
              </a:xfrm>
              <a:custGeom>
                <a:avLst/>
                <a:gdLst>
                  <a:gd name="T0" fmla="*/ 5 w 113"/>
                  <a:gd name="T1" fmla="*/ 87 h 113"/>
                  <a:gd name="T2" fmla="*/ 5 w 113"/>
                  <a:gd name="T3" fmla="*/ 87 h 113"/>
                  <a:gd name="T4" fmla="*/ 30 w 113"/>
                  <a:gd name="T5" fmla="*/ 112 h 113"/>
                  <a:gd name="T6" fmla="*/ 30 w 113"/>
                  <a:gd name="T7" fmla="*/ 112 h 113"/>
                  <a:gd name="T8" fmla="*/ 63 w 113"/>
                  <a:gd name="T9" fmla="*/ 95 h 113"/>
                  <a:gd name="T10" fmla="*/ 95 w 113"/>
                  <a:gd name="T11" fmla="*/ 63 h 113"/>
                  <a:gd name="T12" fmla="*/ 95 w 113"/>
                  <a:gd name="T13" fmla="*/ 63 h 113"/>
                  <a:gd name="T14" fmla="*/ 112 w 113"/>
                  <a:gd name="T15" fmla="*/ 30 h 113"/>
                  <a:gd name="T16" fmla="*/ 112 w 113"/>
                  <a:gd name="T17" fmla="*/ 30 h 113"/>
                  <a:gd name="T18" fmla="*/ 87 w 113"/>
                  <a:gd name="T19" fmla="*/ 5 h 113"/>
                  <a:gd name="T20" fmla="*/ 87 w 113"/>
                  <a:gd name="T21" fmla="*/ 5 h 113"/>
                  <a:gd name="T22" fmla="*/ 38 w 113"/>
                  <a:gd name="T23" fmla="*/ 5 h 113"/>
                  <a:gd name="T24" fmla="*/ 38 w 113"/>
                  <a:gd name="T25" fmla="*/ 5 h 113"/>
                  <a:gd name="T26" fmla="*/ 5 w 113"/>
                  <a:gd name="T27" fmla="*/ 38 h 113"/>
                  <a:gd name="T28" fmla="*/ 5 w 113"/>
                  <a:gd name="T29" fmla="*/ 38 h 113"/>
                  <a:gd name="T30" fmla="*/ 5 w 113"/>
                  <a:gd name="T31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5" y="87"/>
                    </a:moveTo>
                    <a:lnTo>
                      <a:pt x="5" y="87"/>
                    </a:lnTo>
                    <a:cubicBezTo>
                      <a:pt x="11" y="103"/>
                      <a:pt x="19" y="112"/>
                      <a:pt x="30" y="112"/>
                    </a:cubicBezTo>
                    <a:lnTo>
                      <a:pt x="30" y="112"/>
                    </a:lnTo>
                    <a:cubicBezTo>
                      <a:pt x="41" y="112"/>
                      <a:pt x="52" y="106"/>
                      <a:pt x="63" y="95"/>
                    </a:cubicBezTo>
                    <a:lnTo>
                      <a:pt x="95" y="63"/>
                    </a:lnTo>
                    <a:lnTo>
                      <a:pt x="95" y="63"/>
                    </a:lnTo>
                    <a:cubicBezTo>
                      <a:pt x="107" y="51"/>
                      <a:pt x="112" y="40"/>
                      <a:pt x="112" y="30"/>
                    </a:cubicBezTo>
                    <a:lnTo>
                      <a:pt x="112" y="30"/>
                    </a:lnTo>
                    <a:cubicBezTo>
                      <a:pt x="112" y="18"/>
                      <a:pt x="104" y="10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8" y="5"/>
                    </a:cubicBezTo>
                    <a:lnTo>
                      <a:pt x="38" y="5"/>
                    </a:lnTo>
                    <a:cubicBezTo>
                      <a:pt x="22" y="10"/>
                      <a:pt x="11" y="21"/>
                      <a:pt x="5" y="38"/>
                    </a:cubicBezTo>
                    <a:lnTo>
                      <a:pt x="5" y="38"/>
                    </a:lnTo>
                    <a:cubicBezTo>
                      <a:pt x="0" y="54"/>
                      <a:pt x="0" y="71"/>
                      <a:pt x="5" y="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44" name="Group 743">
            <a:extLst>
              <a:ext uri="{FF2B5EF4-FFF2-40B4-BE49-F238E27FC236}">
                <a16:creationId xmlns="" xmlns:a16="http://schemas.microsoft.com/office/drawing/2014/main" id="{52016ADC-39C6-9946-9486-A30FB6566156}"/>
              </a:ext>
            </a:extLst>
          </p:cNvPr>
          <p:cNvGrpSpPr/>
          <p:nvPr/>
        </p:nvGrpSpPr>
        <p:grpSpPr>
          <a:xfrm rot="16200000">
            <a:off x="4846285" y="5663453"/>
            <a:ext cx="526915" cy="1096962"/>
            <a:chOff x="2487613" y="1865313"/>
            <a:chExt cx="526915" cy="1096962"/>
          </a:xfrm>
        </p:grpSpPr>
        <p:sp>
          <p:nvSpPr>
            <p:cNvPr id="745" name="Freeform 41">
              <a:extLst>
                <a:ext uri="{FF2B5EF4-FFF2-40B4-BE49-F238E27FC236}">
                  <a16:creationId xmlns="" xmlns:a16="http://schemas.microsoft.com/office/drawing/2014/main" id="{8EF4CC1F-BC7C-E84F-A0EF-22B608A97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3" y="1865313"/>
              <a:ext cx="265112" cy="1096962"/>
            </a:xfrm>
            <a:custGeom>
              <a:avLst/>
              <a:gdLst>
                <a:gd name="T0" fmla="*/ 655 w 738"/>
                <a:gd name="T1" fmla="*/ 409 h 3049"/>
                <a:gd name="T2" fmla="*/ 622 w 738"/>
                <a:gd name="T3" fmla="*/ 475 h 3049"/>
                <a:gd name="T4" fmla="*/ 590 w 738"/>
                <a:gd name="T5" fmla="*/ 475 h 3049"/>
                <a:gd name="T6" fmla="*/ 557 w 738"/>
                <a:gd name="T7" fmla="*/ 541 h 3049"/>
                <a:gd name="T8" fmla="*/ 541 w 738"/>
                <a:gd name="T9" fmla="*/ 557 h 3049"/>
                <a:gd name="T10" fmla="*/ 541 w 738"/>
                <a:gd name="T11" fmla="*/ 2524 h 3049"/>
                <a:gd name="T12" fmla="*/ 541 w 738"/>
                <a:gd name="T13" fmla="*/ 2491 h 3049"/>
                <a:gd name="T14" fmla="*/ 606 w 738"/>
                <a:gd name="T15" fmla="*/ 2589 h 3049"/>
                <a:gd name="T16" fmla="*/ 590 w 738"/>
                <a:gd name="T17" fmla="*/ 2573 h 3049"/>
                <a:gd name="T18" fmla="*/ 688 w 738"/>
                <a:gd name="T19" fmla="*/ 2638 h 3049"/>
                <a:gd name="T20" fmla="*/ 491 w 738"/>
                <a:gd name="T21" fmla="*/ 2442 h 3049"/>
                <a:gd name="T22" fmla="*/ 459 w 738"/>
                <a:gd name="T23" fmla="*/ 2442 h 3049"/>
                <a:gd name="T24" fmla="*/ 426 w 738"/>
                <a:gd name="T25" fmla="*/ 2376 h 3049"/>
                <a:gd name="T26" fmla="*/ 410 w 738"/>
                <a:gd name="T27" fmla="*/ 2393 h 3049"/>
                <a:gd name="T28" fmla="*/ 475 w 738"/>
                <a:gd name="T29" fmla="*/ 589 h 3049"/>
                <a:gd name="T30" fmla="*/ 475 w 738"/>
                <a:gd name="T31" fmla="*/ 622 h 3049"/>
                <a:gd name="T32" fmla="*/ 410 w 738"/>
                <a:gd name="T33" fmla="*/ 655 h 3049"/>
                <a:gd name="T34" fmla="*/ 426 w 738"/>
                <a:gd name="T35" fmla="*/ 672 h 3049"/>
                <a:gd name="T36" fmla="*/ 737 w 738"/>
                <a:gd name="T37" fmla="*/ 458 h 3049"/>
                <a:gd name="T38" fmla="*/ 574 w 738"/>
                <a:gd name="T39" fmla="*/ 606 h 3049"/>
                <a:gd name="T40" fmla="*/ 549 w 738"/>
                <a:gd name="T41" fmla="*/ 696 h 3049"/>
                <a:gd name="T42" fmla="*/ 737 w 738"/>
                <a:gd name="T43" fmla="*/ 917 h 3049"/>
                <a:gd name="T44" fmla="*/ 131 w 738"/>
                <a:gd name="T45" fmla="*/ 1524 h 3049"/>
                <a:gd name="T46" fmla="*/ 278 w 738"/>
                <a:gd name="T47" fmla="*/ 1688 h 3049"/>
                <a:gd name="T48" fmla="*/ 442 w 738"/>
                <a:gd name="T49" fmla="*/ 1852 h 3049"/>
                <a:gd name="T50" fmla="*/ 606 w 738"/>
                <a:gd name="T51" fmla="*/ 2016 h 3049"/>
                <a:gd name="T52" fmla="*/ 737 w 738"/>
                <a:gd name="T53" fmla="*/ 2131 h 3049"/>
                <a:gd name="T54" fmla="*/ 549 w 738"/>
                <a:gd name="T55" fmla="*/ 2351 h 3049"/>
                <a:gd name="T56" fmla="*/ 672 w 738"/>
                <a:gd name="T57" fmla="*/ 2540 h 3049"/>
                <a:gd name="T58" fmla="*/ 737 w 738"/>
                <a:gd name="T59" fmla="*/ 2687 h 3049"/>
                <a:gd name="T60" fmla="*/ 737 w 738"/>
                <a:gd name="T61" fmla="*/ 3048 h 3049"/>
                <a:gd name="T62" fmla="*/ 606 w 738"/>
                <a:gd name="T63" fmla="*/ 2933 h 3049"/>
                <a:gd name="T64" fmla="*/ 664 w 738"/>
                <a:gd name="T65" fmla="*/ 2860 h 3049"/>
                <a:gd name="T66" fmla="*/ 606 w 738"/>
                <a:gd name="T67" fmla="*/ 2737 h 3049"/>
                <a:gd name="T68" fmla="*/ 442 w 738"/>
                <a:gd name="T69" fmla="*/ 2573 h 3049"/>
                <a:gd name="T70" fmla="*/ 278 w 738"/>
                <a:gd name="T71" fmla="*/ 2409 h 3049"/>
                <a:gd name="T72" fmla="*/ 197 w 738"/>
                <a:gd name="T73" fmla="*/ 2310 h 3049"/>
                <a:gd name="T74" fmla="*/ 606 w 738"/>
                <a:gd name="T75" fmla="*/ 2278 h 3049"/>
                <a:gd name="T76" fmla="*/ 672 w 738"/>
                <a:gd name="T77" fmla="*/ 2212 h 3049"/>
                <a:gd name="T78" fmla="*/ 377 w 738"/>
                <a:gd name="T79" fmla="*/ 1917 h 3049"/>
                <a:gd name="T80" fmla="*/ 82 w 738"/>
                <a:gd name="T81" fmla="*/ 1623 h 3049"/>
                <a:gd name="T82" fmla="*/ 0 w 738"/>
                <a:gd name="T83" fmla="*/ 1524 h 3049"/>
                <a:gd name="T84" fmla="*/ 147 w 738"/>
                <a:gd name="T85" fmla="*/ 1360 h 3049"/>
                <a:gd name="T86" fmla="*/ 311 w 738"/>
                <a:gd name="T87" fmla="*/ 1196 h 3049"/>
                <a:gd name="T88" fmla="*/ 475 w 738"/>
                <a:gd name="T89" fmla="*/ 1032 h 3049"/>
                <a:gd name="T90" fmla="*/ 639 w 738"/>
                <a:gd name="T91" fmla="*/ 868 h 3049"/>
                <a:gd name="T92" fmla="*/ 664 w 738"/>
                <a:gd name="T93" fmla="*/ 778 h 3049"/>
                <a:gd name="T94" fmla="*/ 221 w 738"/>
                <a:gd name="T95" fmla="*/ 762 h 3049"/>
                <a:gd name="T96" fmla="*/ 278 w 738"/>
                <a:gd name="T97" fmla="*/ 639 h 3049"/>
                <a:gd name="T98" fmla="*/ 508 w 738"/>
                <a:gd name="T99" fmla="*/ 409 h 3049"/>
                <a:gd name="T100" fmla="*/ 688 w 738"/>
                <a:gd name="T101" fmla="*/ 213 h 3049"/>
                <a:gd name="T102" fmla="*/ 590 w 738"/>
                <a:gd name="T103" fmla="*/ 147 h 3049"/>
                <a:gd name="T104" fmla="*/ 705 w 738"/>
                <a:gd name="T105" fmla="*/ 15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8" h="3049">
                  <a:moveTo>
                    <a:pt x="688" y="409"/>
                  </a:moveTo>
                  <a:lnTo>
                    <a:pt x="688" y="409"/>
                  </a:lnTo>
                  <a:cubicBezTo>
                    <a:pt x="688" y="398"/>
                    <a:pt x="683" y="393"/>
                    <a:pt x="672" y="393"/>
                  </a:cubicBezTo>
                  <a:lnTo>
                    <a:pt x="672" y="393"/>
                  </a:lnTo>
                  <a:cubicBezTo>
                    <a:pt x="661" y="393"/>
                    <a:pt x="655" y="398"/>
                    <a:pt x="655" y="409"/>
                  </a:cubicBezTo>
                  <a:lnTo>
                    <a:pt x="655" y="409"/>
                  </a:lnTo>
                  <a:cubicBezTo>
                    <a:pt x="655" y="420"/>
                    <a:pt x="661" y="426"/>
                    <a:pt x="672" y="426"/>
                  </a:cubicBezTo>
                  <a:lnTo>
                    <a:pt x="672" y="426"/>
                  </a:lnTo>
                  <a:cubicBezTo>
                    <a:pt x="683" y="426"/>
                    <a:pt x="688" y="420"/>
                    <a:pt x="688" y="409"/>
                  </a:cubicBezTo>
                  <a:close/>
                  <a:moveTo>
                    <a:pt x="622" y="475"/>
                  </a:moveTo>
                  <a:lnTo>
                    <a:pt x="622" y="475"/>
                  </a:lnTo>
                  <a:cubicBezTo>
                    <a:pt x="622" y="464"/>
                    <a:pt x="617" y="458"/>
                    <a:pt x="606" y="458"/>
                  </a:cubicBezTo>
                  <a:lnTo>
                    <a:pt x="606" y="458"/>
                  </a:lnTo>
                  <a:cubicBezTo>
                    <a:pt x="595" y="458"/>
                    <a:pt x="590" y="464"/>
                    <a:pt x="590" y="475"/>
                  </a:cubicBezTo>
                  <a:lnTo>
                    <a:pt x="590" y="475"/>
                  </a:lnTo>
                  <a:cubicBezTo>
                    <a:pt x="590" y="486"/>
                    <a:pt x="595" y="491"/>
                    <a:pt x="606" y="491"/>
                  </a:cubicBezTo>
                  <a:lnTo>
                    <a:pt x="606" y="491"/>
                  </a:lnTo>
                  <a:cubicBezTo>
                    <a:pt x="617" y="491"/>
                    <a:pt x="622" y="486"/>
                    <a:pt x="622" y="475"/>
                  </a:cubicBezTo>
                  <a:close/>
                  <a:moveTo>
                    <a:pt x="557" y="541"/>
                  </a:moveTo>
                  <a:lnTo>
                    <a:pt x="557" y="541"/>
                  </a:lnTo>
                  <a:cubicBezTo>
                    <a:pt x="557" y="529"/>
                    <a:pt x="552" y="524"/>
                    <a:pt x="541" y="524"/>
                  </a:cubicBezTo>
                  <a:lnTo>
                    <a:pt x="541" y="524"/>
                  </a:lnTo>
                  <a:cubicBezTo>
                    <a:pt x="530" y="524"/>
                    <a:pt x="524" y="529"/>
                    <a:pt x="524" y="541"/>
                  </a:cubicBezTo>
                  <a:lnTo>
                    <a:pt x="524" y="541"/>
                  </a:lnTo>
                  <a:cubicBezTo>
                    <a:pt x="524" y="551"/>
                    <a:pt x="530" y="557"/>
                    <a:pt x="541" y="557"/>
                  </a:cubicBezTo>
                  <a:lnTo>
                    <a:pt x="541" y="557"/>
                  </a:lnTo>
                  <a:cubicBezTo>
                    <a:pt x="552" y="557"/>
                    <a:pt x="557" y="551"/>
                    <a:pt x="557" y="541"/>
                  </a:cubicBezTo>
                  <a:close/>
                  <a:moveTo>
                    <a:pt x="524" y="2507"/>
                  </a:moveTo>
                  <a:lnTo>
                    <a:pt x="524" y="2507"/>
                  </a:lnTo>
                  <a:cubicBezTo>
                    <a:pt x="524" y="2518"/>
                    <a:pt x="530" y="2524"/>
                    <a:pt x="541" y="2524"/>
                  </a:cubicBezTo>
                  <a:lnTo>
                    <a:pt x="541" y="2524"/>
                  </a:lnTo>
                  <a:cubicBezTo>
                    <a:pt x="552" y="2524"/>
                    <a:pt x="557" y="2518"/>
                    <a:pt x="557" y="2507"/>
                  </a:cubicBezTo>
                  <a:lnTo>
                    <a:pt x="557" y="2507"/>
                  </a:lnTo>
                  <a:cubicBezTo>
                    <a:pt x="557" y="2496"/>
                    <a:pt x="552" y="2491"/>
                    <a:pt x="541" y="2491"/>
                  </a:cubicBezTo>
                  <a:lnTo>
                    <a:pt x="541" y="2491"/>
                  </a:lnTo>
                  <a:cubicBezTo>
                    <a:pt x="530" y="2491"/>
                    <a:pt x="524" y="2496"/>
                    <a:pt x="524" y="2507"/>
                  </a:cubicBezTo>
                  <a:close/>
                  <a:moveTo>
                    <a:pt x="590" y="2573"/>
                  </a:moveTo>
                  <a:lnTo>
                    <a:pt x="590" y="2573"/>
                  </a:lnTo>
                  <a:cubicBezTo>
                    <a:pt x="590" y="2584"/>
                    <a:pt x="595" y="2589"/>
                    <a:pt x="606" y="2589"/>
                  </a:cubicBezTo>
                  <a:lnTo>
                    <a:pt x="606" y="2589"/>
                  </a:lnTo>
                  <a:cubicBezTo>
                    <a:pt x="617" y="2589"/>
                    <a:pt x="622" y="2584"/>
                    <a:pt x="622" y="2573"/>
                  </a:cubicBezTo>
                  <a:lnTo>
                    <a:pt x="622" y="2573"/>
                  </a:lnTo>
                  <a:cubicBezTo>
                    <a:pt x="622" y="2562"/>
                    <a:pt x="617" y="2556"/>
                    <a:pt x="606" y="2556"/>
                  </a:cubicBezTo>
                  <a:lnTo>
                    <a:pt x="606" y="2556"/>
                  </a:lnTo>
                  <a:cubicBezTo>
                    <a:pt x="595" y="2556"/>
                    <a:pt x="590" y="2562"/>
                    <a:pt x="590" y="2573"/>
                  </a:cubicBezTo>
                  <a:close/>
                  <a:moveTo>
                    <a:pt x="655" y="2638"/>
                  </a:moveTo>
                  <a:lnTo>
                    <a:pt x="655" y="2638"/>
                  </a:lnTo>
                  <a:cubicBezTo>
                    <a:pt x="655" y="2650"/>
                    <a:pt x="661" y="2655"/>
                    <a:pt x="672" y="2655"/>
                  </a:cubicBezTo>
                  <a:lnTo>
                    <a:pt x="672" y="2655"/>
                  </a:lnTo>
                  <a:cubicBezTo>
                    <a:pt x="683" y="2655"/>
                    <a:pt x="688" y="2650"/>
                    <a:pt x="688" y="2638"/>
                  </a:cubicBezTo>
                  <a:lnTo>
                    <a:pt x="688" y="2638"/>
                  </a:lnTo>
                  <a:cubicBezTo>
                    <a:pt x="688" y="2627"/>
                    <a:pt x="683" y="2622"/>
                    <a:pt x="672" y="2622"/>
                  </a:cubicBezTo>
                  <a:lnTo>
                    <a:pt x="672" y="2622"/>
                  </a:lnTo>
                  <a:cubicBezTo>
                    <a:pt x="661" y="2622"/>
                    <a:pt x="655" y="2627"/>
                    <a:pt x="655" y="2638"/>
                  </a:cubicBezTo>
                  <a:close/>
                  <a:moveTo>
                    <a:pt x="491" y="2442"/>
                  </a:moveTo>
                  <a:lnTo>
                    <a:pt x="491" y="2442"/>
                  </a:lnTo>
                  <a:cubicBezTo>
                    <a:pt x="491" y="2431"/>
                    <a:pt x="486" y="2425"/>
                    <a:pt x="475" y="2425"/>
                  </a:cubicBezTo>
                  <a:lnTo>
                    <a:pt x="475" y="2425"/>
                  </a:lnTo>
                  <a:cubicBezTo>
                    <a:pt x="464" y="2425"/>
                    <a:pt x="459" y="2431"/>
                    <a:pt x="459" y="2442"/>
                  </a:cubicBezTo>
                  <a:lnTo>
                    <a:pt x="459" y="2442"/>
                  </a:lnTo>
                  <a:cubicBezTo>
                    <a:pt x="459" y="2452"/>
                    <a:pt x="464" y="2458"/>
                    <a:pt x="475" y="2458"/>
                  </a:cubicBezTo>
                  <a:lnTo>
                    <a:pt x="475" y="2458"/>
                  </a:lnTo>
                  <a:cubicBezTo>
                    <a:pt x="486" y="2458"/>
                    <a:pt x="491" y="2452"/>
                    <a:pt x="491" y="2442"/>
                  </a:cubicBezTo>
                  <a:close/>
                  <a:moveTo>
                    <a:pt x="426" y="2376"/>
                  </a:moveTo>
                  <a:lnTo>
                    <a:pt x="426" y="2376"/>
                  </a:lnTo>
                  <a:cubicBezTo>
                    <a:pt x="426" y="2365"/>
                    <a:pt x="420" y="2360"/>
                    <a:pt x="410" y="2360"/>
                  </a:cubicBezTo>
                  <a:lnTo>
                    <a:pt x="410" y="2360"/>
                  </a:lnTo>
                  <a:cubicBezTo>
                    <a:pt x="399" y="2360"/>
                    <a:pt x="393" y="2365"/>
                    <a:pt x="393" y="2376"/>
                  </a:cubicBezTo>
                  <a:lnTo>
                    <a:pt x="393" y="2376"/>
                  </a:lnTo>
                  <a:cubicBezTo>
                    <a:pt x="393" y="2387"/>
                    <a:pt x="399" y="2393"/>
                    <a:pt x="410" y="2393"/>
                  </a:cubicBezTo>
                  <a:lnTo>
                    <a:pt x="410" y="2393"/>
                  </a:lnTo>
                  <a:cubicBezTo>
                    <a:pt x="420" y="2393"/>
                    <a:pt x="426" y="2387"/>
                    <a:pt x="426" y="2376"/>
                  </a:cubicBezTo>
                  <a:close/>
                  <a:moveTo>
                    <a:pt x="491" y="606"/>
                  </a:moveTo>
                  <a:lnTo>
                    <a:pt x="491" y="606"/>
                  </a:lnTo>
                  <a:cubicBezTo>
                    <a:pt x="491" y="595"/>
                    <a:pt x="486" y="589"/>
                    <a:pt x="475" y="589"/>
                  </a:cubicBezTo>
                  <a:lnTo>
                    <a:pt x="475" y="589"/>
                  </a:lnTo>
                  <a:cubicBezTo>
                    <a:pt x="464" y="589"/>
                    <a:pt x="459" y="595"/>
                    <a:pt x="459" y="606"/>
                  </a:cubicBezTo>
                  <a:lnTo>
                    <a:pt x="459" y="606"/>
                  </a:lnTo>
                  <a:cubicBezTo>
                    <a:pt x="459" y="617"/>
                    <a:pt x="464" y="622"/>
                    <a:pt x="475" y="622"/>
                  </a:cubicBezTo>
                  <a:lnTo>
                    <a:pt x="475" y="622"/>
                  </a:lnTo>
                  <a:cubicBezTo>
                    <a:pt x="486" y="622"/>
                    <a:pt x="491" y="617"/>
                    <a:pt x="491" y="606"/>
                  </a:cubicBezTo>
                  <a:close/>
                  <a:moveTo>
                    <a:pt x="426" y="672"/>
                  </a:moveTo>
                  <a:lnTo>
                    <a:pt x="426" y="672"/>
                  </a:lnTo>
                  <a:cubicBezTo>
                    <a:pt x="426" y="660"/>
                    <a:pt x="420" y="655"/>
                    <a:pt x="410" y="655"/>
                  </a:cubicBezTo>
                  <a:lnTo>
                    <a:pt x="410" y="655"/>
                  </a:lnTo>
                  <a:cubicBezTo>
                    <a:pt x="399" y="655"/>
                    <a:pt x="393" y="660"/>
                    <a:pt x="393" y="672"/>
                  </a:cubicBezTo>
                  <a:lnTo>
                    <a:pt x="393" y="672"/>
                  </a:lnTo>
                  <a:cubicBezTo>
                    <a:pt x="393" y="683"/>
                    <a:pt x="399" y="688"/>
                    <a:pt x="410" y="688"/>
                  </a:cubicBezTo>
                  <a:lnTo>
                    <a:pt x="410" y="688"/>
                  </a:lnTo>
                  <a:cubicBezTo>
                    <a:pt x="420" y="688"/>
                    <a:pt x="426" y="683"/>
                    <a:pt x="426" y="672"/>
                  </a:cubicBezTo>
                  <a:close/>
                  <a:moveTo>
                    <a:pt x="721" y="344"/>
                  </a:moveTo>
                  <a:lnTo>
                    <a:pt x="721" y="344"/>
                  </a:lnTo>
                  <a:cubicBezTo>
                    <a:pt x="721" y="355"/>
                    <a:pt x="726" y="360"/>
                    <a:pt x="737" y="360"/>
                  </a:cubicBezTo>
                  <a:lnTo>
                    <a:pt x="737" y="458"/>
                  </a:lnTo>
                  <a:lnTo>
                    <a:pt x="737" y="458"/>
                  </a:lnTo>
                  <a:cubicBezTo>
                    <a:pt x="726" y="458"/>
                    <a:pt x="716" y="464"/>
                    <a:pt x="705" y="475"/>
                  </a:cubicBezTo>
                  <a:lnTo>
                    <a:pt x="672" y="508"/>
                  </a:lnTo>
                  <a:lnTo>
                    <a:pt x="639" y="541"/>
                  </a:lnTo>
                  <a:lnTo>
                    <a:pt x="606" y="573"/>
                  </a:lnTo>
                  <a:lnTo>
                    <a:pt x="574" y="606"/>
                  </a:lnTo>
                  <a:lnTo>
                    <a:pt x="541" y="639"/>
                  </a:lnTo>
                  <a:lnTo>
                    <a:pt x="541" y="639"/>
                  </a:lnTo>
                  <a:cubicBezTo>
                    <a:pt x="530" y="650"/>
                    <a:pt x="524" y="660"/>
                    <a:pt x="524" y="672"/>
                  </a:cubicBezTo>
                  <a:lnTo>
                    <a:pt x="524" y="672"/>
                  </a:lnTo>
                  <a:cubicBezTo>
                    <a:pt x="524" y="683"/>
                    <a:pt x="533" y="691"/>
                    <a:pt x="549" y="696"/>
                  </a:cubicBezTo>
                  <a:lnTo>
                    <a:pt x="549" y="696"/>
                  </a:lnTo>
                  <a:cubicBezTo>
                    <a:pt x="565" y="702"/>
                    <a:pt x="584" y="704"/>
                    <a:pt x="606" y="704"/>
                  </a:cubicBezTo>
                  <a:lnTo>
                    <a:pt x="737" y="704"/>
                  </a:lnTo>
                  <a:lnTo>
                    <a:pt x="737" y="917"/>
                  </a:lnTo>
                  <a:lnTo>
                    <a:pt x="737" y="917"/>
                  </a:lnTo>
                  <a:cubicBezTo>
                    <a:pt x="726" y="917"/>
                    <a:pt x="716" y="923"/>
                    <a:pt x="705" y="934"/>
                  </a:cubicBezTo>
                  <a:lnTo>
                    <a:pt x="147" y="1491"/>
                  </a:lnTo>
                  <a:lnTo>
                    <a:pt x="147" y="1491"/>
                  </a:lnTo>
                  <a:cubicBezTo>
                    <a:pt x="136" y="1502"/>
                    <a:pt x="131" y="1513"/>
                    <a:pt x="131" y="1524"/>
                  </a:cubicBezTo>
                  <a:lnTo>
                    <a:pt x="131" y="1524"/>
                  </a:lnTo>
                  <a:cubicBezTo>
                    <a:pt x="131" y="1535"/>
                    <a:pt x="136" y="1545"/>
                    <a:pt x="147" y="1557"/>
                  </a:cubicBezTo>
                  <a:lnTo>
                    <a:pt x="180" y="1590"/>
                  </a:lnTo>
                  <a:lnTo>
                    <a:pt x="212" y="1623"/>
                  </a:lnTo>
                  <a:lnTo>
                    <a:pt x="246" y="1655"/>
                  </a:lnTo>
                  <a:lnTo>
                    <a:pt x="278" y="1688"/>
                  </a:lnTo>
                  <a:lnTo>
                    <a:pt x="311" y="1721"/>
                  </a:lnTo>
                  <a:lnTo>
                    <a:pt x="344" y="1754"/>
                  </a:lnTo>
                  <a:lnTo>
                    <a:pt x="377" y="1786"/>
                  </a:lnTo>
                  <a:lnTo>
                    <a:pt x="410" y="1819"/>
                  </a:lnTo>
                  <a:lnTo>
                    <a:pt x="442" y="1852"/>
                  </a:lnTo>
                  <a:lnTo>
                    <a:pt x="475" y="1885"/>
                  </a:lnTo>
                  <a:lnTo>
                    <a:pt x="508" y="1917"/>
                  </a:lnTo>
                  <a:lnTo>
                    <a:pt x="541" y="1950"/>
                  </a:lnTo>
                  <a:lnTo>
                    <a:pt x="574" y="1982"/>
                  </a:lnTo>
                  <a:lnTo>
                    <a:pt x="606" y="2016"/>
                  </a:lnTo>
                  <a:lnTo>
                    <a:pt x="639" y="2048"/>
                  </a:lnTo>
                  <a:lnTo>
                    <a:pt x="672" y="2081"/>
                  </a:lnTo>
                  <a:lnTo>
                    <a:pt x="705" y="2114"/>
                  </a:lnTo>
                  <a:lnTo>
                    <a:pt x="705" y="2114"/>
                  </a:lnTo>
                  <a:cubicBezTo>
                    <a:pt x="716" y="2125"/>
                    <a:pt x="726" y="2131"/>
                    <a:pt x="737" y="2131"/>
                  </a:cubicBezTo>
                  <a:lnTo>
                    <a:pt x="737" y="2344"/>
                  </a:lnTo>
                  <a:lnTo>
                    <a:pt x="606" y="2344"/>
                  </a:lnTo>
                  <a:lnTo>
                    <a:pt x="606" y="2344"/>
                  </a:lnTo>
                  <a:cubicBezTo>
                    <a:pt x="584" y="2344"/>
                    <a:pt x="565" y="2346"/>
                    <a:pt x="549" y="2351"/>
                  </a:cubicBezTo>
                  <a:lnTo>
                    <a:pt x="549" y="2351"/>
                  </a:lnTo>
                  <a:cubicBezTo>
                    <a:pt x="533" y="2357"/>
                    <a:pt x="524" y="2365"/>
                    <a:pt x="524" y="2376"/>
                  </a:cubicBezTo>
                  <a:lnTo>
                    <a:pt x="524" y="2376"/>
                  </a:lnTo>
                  <a:cubicBezTo>
                    <a:pt x="524" y="2387"/>
                    <a:pt x="530" y="2398"/>
                    <a:pt x="541" y="2409"/>
                  </a:cubicBezTo>
                  <a:lnTo>
                    <a:pt x="574" y="2442"/>
                  </a:lnTo>
                  <a:lnTo>
                    <a:pt x="672" y="2540"/>
                  </a:lnTo>
                  <a:lnTo>
                    <a:pt x="705" y="2573"/>
                  </a:lnTo>
                  <a:lnTo>
                    <a:pt x="705" y="2573"/>
                  </a:lnTo>
                  <a:cubicBezTo>
                    <a:pt x="716" y="2584"/>
                    <a:pt x="726" y="2589"/>
                    <a:pt x="737" y="2589"/>
                  </a:cubicBezTo>
                  <a:lnTo>
                    <a:pt x="737" y="2687"/>
                  </a:lnTo>
                  <a:lnTo>
                    <a:pt x="737" y="2687"/>
                  </a:lnTo>
                  <a:cubicBezTo>
                    <a:pt x="726" y="2687"/>
                    <a:pt x="721" y="2693"/>
                    <a:pt x="721" y="2704"/>
                  </a:cubicBezTo>
                  <a:lnTo>
                    <a:pt x="721" y="2704"/>
                  </a:lnTo>
                  <a:cubicBezTo>
                    <a:pt x="721" y="2715"/>
                    <a:pt x="726" y="2720"/>
                    <a:pt x="737" y="2720"/>
                  </a:cubicBezTo>
                  <a:lnTo>
                    <a:pt x="737" y="3048"/>
                  </a:lnTo>
                  <a:lnTo>
                    <a:pt x="737" y="3048"/>
                  </a:lnTo>
                  <a:cubicBezTo>
                    <a:pt x="726" y="3048"/>
                    <a:pt x="716" y="3043"/>
                    <a:pt x="705" y="3032"/>
                  </a:cubicBezTo>
                  <a:lnTo>
                    <a:pt x="672" y="2999"/>
                  </a:lnTo>
                  <a:lnTo>
                    <a:pt x="639" y="2966"/>
                  </a:lnTo>
                  <a:lnTo>
                    <a:pt x="606" y="2933"/>
                  </a:lnTo>
                  <a:lnTo>
                    <a:pt x="606" y="2933"/>
                  </a:lnTo>
                  <a:cubicBezTo>
                    <a:pt x="595" y="2923"/>
                    <a:pt x="590" y="2912"/>
                    <a:pt x="590" y="2901"/>
                  </a:cubicBezTo>
                  <a:lnTo>
                    <a:pt x="590" y="2901"/>
                  </a:lnTo>
                  <a:cubicBezTo>
                    <a:pt x="590" y="2889"/>
                    <a:pt x="598" y="2882"/>
                    <a:pt x="615" y="2877"/>
                  </a:cubicBezTo>
                  <a:lnTo>
                    <a:pt x="664" y="2860"/>
                  </a:lnTo>
                  <a:lnTo>
                    <a:pt x="664" y="2860"/>
                  </a:lnTo>
                  <a:cubicBezTo>
                    <a:pt x="680" y="2854"/>
                    <a:pt x="688" y="2846"/>
                    <a:pt x="688" y="2835"/>
                  </a:cubicBezTo>
                  <a:lnTo>
                    <a:pt x="688" y="2835"/>
                  </a:lnTo>
                  <a:cubicBezTo>
                    <a:pt x="688" y="2824"/>
                    <a:pt x="683" y="2814"/>
                    <a:pt x="672" y="2802"/>
                  </a:cubicBezTo>
                  <a:lnTo>
                    <a:pt x="639" y="2769"/>
                  </a:lnTo>
                  <a:lnTo>
                    <a:pt x="606" y="2737"/>
                  </a:lnTo>
                  <a:lnTo>
                    <a:pt x="574" y="2704"/>
                  </a:lnTo>
                  <a:lnTo>
                    <a:pt x="541" y="2671"/>
                  </a:lnTo>
                  <a:lnTo>
                    <a:pt x="508" y="2638"/>
                  </a:lnTo>
                  <a:lnTo>
                    <a:pt x="475" y="2606"/>
                  </a:lnTo>
                  <a:lnTo>
                    <a:pt x="442" y="2573"/>
                  </a:lnTo>
                  <a:lnTo>
                    <a:pt x="410" y="2540"/>
                  </a:lnTo>
                  <a:lnTo>
                    <a:pt x="377" y="2507"/>
                  </a:lnTo>
                  <a:lnTo>
                    <a:pt x="344" y="2474"/>
                  </a:lnTo>
                  <a:lnTo>
                    <a:pt x="311" y="2442"/>
                  </a:lnTo>
                  <a:lnTo>
                    <a:pt x="278" y="2409"/>
                  </a:lnTo>
                  <a:lnTo>
                    <a:pt x="246" y="2376"/>
                  </a:lnTo>
                  <a:lnTo>
                    <a:pt x="212" y="2344"/>
                  </a:lnTo>
                  <a:lnTo>
                    <a:pt x="212" y="2344"/>
                  </a:lnTo>
                  <a:cubicBezTo>
                    <a:pt x="202" y="2333"/>
                    <a:pt x="197" y="2321"/>
                    <a:pt x="197" y="2310"/>
                  </a:cubicBezTo>
                  <a:lnTo>
                    <a:pt x="197" y="2310"/>
                  </a:lnTo>
                  <a:cubicBezTo>
                    <a:pt x="197" y="2300"/>
                    <a:pt x="205" y="2291"/>
                    <a:pt x="221" y="2286"/>
                  </a:cubicBezTo>
                  <a:lnTo>
                    <a:pt x="221" y="2286"/>
                  </a:lnTo>
                  <a:cubicBezTo>
                    <a:pt x="237" y="2281"/>
                    <a:pt x="257" y="2278"/>
                    <a:pt x="278" y="2278"/>
                  </a:cubicBezTo>
                  <a:lnTo>
                    <a:pt x="606" y="2278"/>
                  </a:lnTo>
                  <a:lnTo>
                    <a:pt x="606" y="2278"/>
                  </a:lnTo>
                  <a:cubicBezTo>
                    <a:pt x="628" y="2278"/>
                    <a:pt x="647" y="2275"/>
                    <a:pt x="664" y="2270"/>
                  </a:cubicBezTo>
                  <a:lnTo>
                    <a:pt x="664" y="2270"/>
                  </a:lnTo>
                  <a:cubicBezTo>
                    <a:pt x="680" y="2264"/>
                    <a:pt x="688" y="2256"/>
                    <a:pt x="688" y="2245"/>
                  </a:cubicBezTo>
                  <a:lnTo>
                    <a:pt x="688" y="2245"/>
                  </a:lnTo>
                  <a:cubicBezTo>
                    <a:pt x="688" y="2234"/>
                    <a:pt x="683" y="2223"/>
                    <a:pt x="672" y="2212"/>
                  </a:cubicBezTo>
                  <a:lnTo>
                    <a:pt x="574" y="2114"/>
                  </a:lnTo>
                  <a:lnTo>
                    <a:pt x="541" y="2081"/>
                  </a:lnTo>
                  <a:lnTo>
                    <a:pt x="508" y="2048"/>
                  </a:lnTo>
                  <a:lnTo>
                    <a:pt x="410" y="1950"/>
                  </a:lnTo>
                  <a:lnTo>
                    <a:pt x="377" y="1917"/>
                  </a:lnTo>
                  <a:lnTo>
                    <a:pt x="344" y="1885"/>
                  </a:lnTo>
                  <a:lnTo>
                    <a:pt x="246" y="1786"/>
                  </a:lnTo>
                  <a:lnTo>
                    <a:pt x="212" y="1754"/>
                  </a:lnTo>
                  <a:lnTo>
                    <a:pt x="180" y="1721"/>
                  </a:lnTo>
                  <a:lnTo>
                    <a:pt x="82" y="1623"/>
                  </a:lnTo>
                  <a:lnTo>
                    <a:pt x="49" y="1590"/>
                  </a:lnTo>
                  <a:lnTo>
                    <a:pt x="16" y="1557"/>
                  </a:lnTo>
                  <a:lnTo>
                    <a:pt x="16" y="1557"/>
                  </a:lnTo>
                  <a:cubicBezTo>
                    <a:pt x="5" y="1545"/>
                    <a:pt x="0" y="1535"/>
                    <a:pt x="0" y="1524"/>
                  </a:cubicBezTo>
                  <a:lnTo>
                    <a:pt x="0" y="1524"/>
                  </a:lnTo>
                  <a:cubicBezTo>
                    <a:pt x="0" y="1513"/>
                    <a:pt x="5" y="1502"/>
                    <a:pt x="16" y="1491"/>
                  </a:cubicBezTo>
                  <a:lnTo>
                    <a:pt x="49" y="1458"/>
                  </a:lnTo>
                  <a:lnTo>
                    <a:pt x="82" y="1426"/>
                  </a:lnTo>
                  <a:lnTo>
                    <a:pt x="114" y="1393"/>
                  </a:lnTo>
                  <a:lnTo>
                    <a:pt x="147" y="1360"/>
                  </a:lnTo>
                  <a:lnTo>
                    <a:pt x="180" y="1327"/>
                  </a:lnTo>
                  <a:lnTo>
                    <a:pt x="212" y="1294"/>
                  </a:lnTo>
                  <a:lnTo>
                    <a:pt x="246" y="1262"/>
                  </a:lnTo>
                  <a:lnTo>
                    <a:pt x="278" y="1229"/>
                  </a:lnTo>
                  <a:lnTo>
                    <a:pt x="311" y="1196"/>
                  </a:lnTo>
                  <a:lnTo>
                    <a:pt x="344" y="1163"/>
                  </a:lnTo>
                  <a:lnTo>
                    <a:pt x="377" y="1130"/>
                  </a:lnTo>
                  <a:lnTo>
                    <a:pt x="410" y="1098"/>
                  </a:lnTo>
                  <a:lnTo>
                    <a:pt x="442" y="1065"/>
                  </a:lnTo>
                  <a:lnTo>
                    <a:pt x="475" y="1032"/>
                  </a:lnTo>
                  <a:lnTo>
                    <a:pt x="508" y="999"/>
                  </a:lnTo>
                  <a:lnTo>
                    <a:pt x="541" y="966"/>
                  </a:lnTo>
                  <a:lnTo>
                    <a:pt x="574" y="934"/>
                  </a:lnTo>
                  <a:lnTo>
                    <a:pt x="606" y="901"/>
                  </a:lnTo>
                  <a:lnTo>
                    <a:pt x="639" y="868"/>
                  </a:lnTo>
                  <a:lnTo>
                    <a:pt x="672" y="835"/>
                  </a:lnTo>
                  <a:lnTo>
                    <a:pt x="672" y="835"/>
                  </a:lnTo>
                  <a:cubicBezTo>
                    <a:pt x="683" y="824"/>
                    <a:pt x="688" y="814"/>
                    <a:pt x="688" y="803"/>
                  </a:cubicBezTo>
                  <a:lnTo>
                    <a:pt x="688" y="803"/>
                  </a:lnTo>
                  <a:cubicBezTo>
                    <a:pt x="688" y="792"/>
                    <a:pt x="680" y="784"/>
                    <a:pt x="664" y="778"/>
                  </a:cubicBezTo>
                  <a:lnTo>
                    <a:pt x="664" y="778"/>
                  </a:lnTo>
                  <a:cubicBezTo>
                    <a:pt x="647" y="773"/>
                    <a:pt x="628" y="770"/>
                    <a:pt x="606" y="770"/>
                  </a:cubicBezTo>
                  <a:lnTo>
                    <a:pt x="278" y="770"/>
                  </a:lnTo>
                  <a:lnTo>
                    <a:pt x="278" y="770"/>
                  </a:lnTo>
                  <a:cubicBezTo>
                    <a:pt x="257" y="770"/>
                    <a:pt x="237" y="767"/>
                    <a:pt x="221" y="762"/>
                  </a:cubicBezTo>
                  <a:lnTo>
                    <a:pt x="221" y="762"/>
                  </a:lnTo>
                  <a:cubicBezTo>
                    <a:pt x="205" y="756"/>
                    <a:pt x="197" y="748"/>
                    <a:pt x="197" y="737"/>
                  </a:cubicBezTo>
                  <a:lnTo>
                    <a:pt x="197" y="737"/>
                  </a:lnTo>
                  <a:cubicBezTo>
                    <a:pt x="197" y="726"/>
                    <a:pt x="202" y="715"/>
                    <a:pt x="212" y="704"/>
                  </a:cubicBezTo>
                  <a:lnTo>
                    <a:pt x="278" y="639"/>
                  </a:lnTo>
                  <a:lnTo>
                    <a:pt x="311" y="606"/>
                  </a:lnTo>
                  <a:lnTo>
                    <a:pt x="344" y="573"/>
                  </a:lnTo>
                  <a:lnTo>
                    <a:pt x="442" y="475"/>
                  </a:lnTo>
                  <a:lnTo>
                    <a:pt x="475" y="442"/>
                  </a:lnTo>
                  <a:lnTo>
                    <a:pt x="508" y="409"/>
                  </a:lnTo>
                  <a:lnTo>
                    <a:pt x="606" y="311"/>
                  </a:lnTo>
                  <a:lnTo>
                    <a:pt x="639" y="279"/>
                  </a:lnTo>
                  <a:lnTo>
                    <a:pt x="672" y="245"/>
                  </a:lnTo>
                  <a:lnTo>
                    <a:pt x="672" y="245"/>
                  </a:lnTo>
                  <a:cubicBezTo>
                    <a:pt x="683" y="235"/>
                    <a:pt x="688" y="224"/>
                    <a:pt x="688" y="213"/>
                  </a:cubicBezTo>
                  <a:lnTo>
                    <a:pt x="688" y="213"/>
                  </a:lnTo>
                  <a:cubicBezTo>
                    <a:pt x="688" y="202"/>
                    <a:pt x="680" y="194"/>
                    <a:pt x="664" y="188"/>
                  </a:cubicBezTo>
                  <a:lnTo>
                    <a:pt x="615" y="172"/>
                  </a:lnTo>
                  <a:lnTo>
                    <a:pt x="615" y="172"/>
                  </a:lnTo>
                  <a:cubicBezTo>
                    <a:pt x="598" y="166"/>
                    <a:pt x="590" y="158"/>
                    <a:pt x="590" y="147"/>
                  </a:cubicBezTo>
                  <a:lnTo>
                    <a:pt x="590" y="147"/>
                  </a:lnTo>
                  <a:cubicBezTo>
                    <a:pt x="590" y="136"/>
                    <a:pt x="595" y="125"/>
                    <a:pt x="606" y="114"/>
                  </a:cubicBezTo>
                  <a:lnTo>
                    <a:pt x="672" y="49"/>
                  </a:lnTo>
                  <a:lnTo>
                    <a:pt x="705" y="15"/>
                  </a:lnTo>
                  <a:lnTo>
                    <a:pt x="705" y="15"/>
                  </a:lnTo>
                  <a:cubicBezTo>
                    <a:pt x="716" y="5"/>
                    <a:pt x="726" y="0"/>
                    <a:pt x="737" y="0"/>
                  </a:cubicBezTo>
                  <a:lnTo>
                    <a:pt x="737" y="327"/>
                  </a:lnTo>
                  <a:lnTo>
                    <a:pt x="737" y="327"/>
                  </a:lnTo>
                  <a:cubicBezTo>
                    <a:pt x="726" y="327"/>
                    <a:pt x="721" y="333"/>
                    <a:pt x="721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6" name="Freeform 49">
              <a:extLst>
                <a:ext uri="{FF2B5EF4-FFF2-40B4-BE49-F238E27FC236}">
                  <a16:creationId xmlns="" xmlns:a16="http://schemas.microsoft.com/office/drawing/2014/main" id="{722A5CEB-0BA2-7442-A6D8-81E8B3D6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2243138"/>
              <a:ext cx="171450" cy="342900"/>
            </a:xfrm>
            <a:custGeom>
              <a:avLst/>
              <a:gdLst>
                <a:gd name="T0" fmla="*/ 410 w 476"/>
                <a:gd name="T1" fmla="*/ 49 h 952"/>
                <a:gd name="T2" fmla="*/ 377 w 476"/>
                <a:gd name="T3" fmla="*/ 81 h 952"/>
                <a:gd name="T4" fmla="*/ 344 w 476"/>
                <a:gd name="T5" fmla="*/ 114 h 952"/>
                <a:gd name="T6" fmla="*/ 312 w 476"/>
                <a:gd name="T7" fmla="*/ 147 h 952"/>
                <a:gd name="T8" fmla="*/ 279 w 476"/>
                <a:gd name="T9" fmla="*/ 180 h 952"/>
                <a:gd name="T10" fmla="*/ 246 w 476"/>
                <a:gd name="T11" fmla="*/ 213 h 952"/>
                <a:gd name="T12" fmla="*/ 213 w 476"/>
                <a:gd name="T13" fmla="*/ 245 h 952"/>
                <a:gd name="T14" fmla="*/ 180 w 476"/>
                <a:gd name="T15" fmla="*/ 278 h 952"/>
                <a:gd name="T16" fmla="*/ 148 w 476"/>
                <a:gd name="T17" fmla="*/ 311 h 952"/>
                <a:gd name="T18" fmla="*/ 115 w 476"/>
                <a:gd name="T19" fmla="*/ 344 h 952"/>
                <a:gd name="T20" fmla="*/ 82 w 476"/>
                <a:gd name="T21" fmla="*/ 377 h 952"/>
                <a:gd name="T22" fmla="*/ 49 w 476"/>
                <a:gd name="T23" fmla="*/ 409 h 952"/>
                <a:gd name="T24" fmla="*/ 16 w 476"/>
                <a:gd name="T25" fmla="*/ 442 h 952"/>
                <a:gd name="T26" fmla="*/ 16 w 476"/>
                <a:gd name="T27" fmla="*/ 442 h 952"/>
                <a:gd name="T28" fmla="*/ 0 w 476"/>
                <a:gd name="T29" fmla="*/ 475 h 952"/>
                <a:gd name="T30" fmla="*/ 0 w 476"/>
                <a:gd name="T31" fmla="*/ 475 h 952"/>
                <a:gd name="T32" fmla="*/ 16 w 476"/>
                <a:gd name="T33" fmla="*/ 508 h 952"/>
                <a:gd name="T34" fmla="*/ 443 w 476"/>
                <a:gd name="T35" fmla="*/ 933 h 952"/>
                <a:gd name="T36" fmla="*/ 443 w 476"/>
                <a:gd name="T37" fmla="*/ 933 h 952"/>
                <a:gd name="T38" fmla="*/ 475 w 476"/>
                <a:gd name="T39" fmla="*/ 951 h 952"/>
                <a:gd name="T40" fmla="*/ 475 w 476"/>
                <a:gd name="T41" fmla="*/ 819 h 952"/>
                <a:gd name="T42" fmla="*/ 475 w 476"/>
                <a:gd name="T43" fmla="*/ 819 h 952"/>
                <a:gd name="T44" fmla="*/ 443 w 476"/>
                <a:gd name="T45" fmla="*/ 803 h 952"/>
                <a:gd name="T46" fmla="*/ 410 w 476"/>
                <a:gd name="T47" fmla="*/ 770 h 952"/>
                <a:gd name="T48" fmla="*/ 377 w 476"/>
                <a:gd name="T49" fmla="*/ 737 h 952"/>
                <a:gd name="T50" fmla="*/ 344 w 476"/>
                <a:gd name="T51" fmla="*/ 705 h 952"/>
                <a:gd name="T52" fmla="*/ 312 w 476"/>
                <a:gd name="T53" fmla="*/ 672 h 952"/>
                <a:gd name="T54" fmla="*/ 279 w 476"/>
                <a:gd name="T55" fmla="*/ 639 h 952"/>
                <a:gd name="T56" fmla="*/ 246 w 476"/>
                <a:gd name="T57" fmla="*/ 606 h 952"/>
                <a:gd name="T58" fmla="*/ 213 w 476"/>
                <a:gd name="T59" fmla="*/ 574 h 952"/>
                <a:gd name="T60" fmla="*/ 180 w 476"/>
                <a:gd name="T61" fmla="*/ 541 h 952"/>
                <a:gd name="T62" fmla="*/ 148 w 476"/>
                <a:gd name="T63" fmla="*/ 508 h 952"/>
                <a:gd name="T64" fmla="*/ 148 w 476"/>
                <a:gd name="T65" fmla="*/ 508 h 952"/>
                <a:gd name="T66" fmla="*/ 131 w 476"/>
                <a:gd name="T67" fmla="*/ 475 h 952"/>
                <a:gd name="T68" fmla="*/ 131 w 476"/>
                <a:gd name="T69" fmla="*/ 475 h 952"/>
                <a:gd name="T70" fmla="*/ 148 w 476"/>
                <a:gd name="T71" fmla="*/ 442 h 952"/>
                <a:gd name="T72" fmla="*/ 180 w 476"/>
                <a:gd name="T73" fmla="*/ 409 h 952"/>
                <a:gd name="T74" fmla="*/ 213 w 476"/>
                <a:gd name="T75" fmla="*/ 377 h 952"/>
                <a:gd name="T76" fmla="*/ 246 w 476"/>
                <a:gd name="T77" fmla="*/ 344 h 952"/>
                <a:gd name="T78" fmla="*/ 344 w 476"/>
                <a:gd name="T79" fmla="*/ 245 h 952"/>
                <a:gd name="T80" fmla="*/ 377 w 476"/>
                <a:gd name="T81" fmla="*/ 213 h 952"/>
                <a:gd name="T82" fmla="*/ 410 w 476"/>
                <a:gd name="T83" fmla="*/ 180 h 952"/>
                <a:gd name="T84" fmla="*/ 443 w 476"/>
                <a:gd name="T85" fmla="*/ 147 h 952"/>
                <a:gd name="T86" fmla="*/ 443 w 476"/>
                <a:gd name="T87" fmla="*/ 147 h 952"/>
                <a:gd name="T88" fmla="*/ 475 w 476"/>
                <a:gd name="T89" fmla="*/ 131 h 952"/>
                <a:gd name="T90" fmla="*/ 475 w 476"/>
                <a:gd name="T91" fmla="*/ 0 h 952"/>
                <a:gd name="T92" fmla="*/ 475 w 476"/>
                <a:gd name="T93" fmla="*/ 0 h 952"/>
                <a:gd name="T94" fmla="*/ 443 w 476"/>
                <a:gd name="T95" fmla="*/ 16 h 952"/>
                <a:gd name="T96" fmla="*/ 410 w 476"/>
                <a:gd name="T97" fmla="*/ 49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6" h="952">
                  <a:moveTo>
                    <a:pt x="410" y="49"/>
                  </a:moveTo>
                  <a:lnTo>
                    <a:pt x="377" y="81"/>
                  </a:lnTo>
                  <a:lnTo>
                    <a:pt x="344" y="114"/>
                  </a:lnTo>
                  <a:lnTo>
                    <a:pt x="312" y="147"/>
                  </a:lnTo>
                  <a:lnTo>
                    <a:pt x="279" y="180"/>
                  </a:lnTo>
                  <a:lnTo>
                    <a:pt x="246" y="213"/>
                  </a:lnTo>
                  <a:lnTo>
                    <a:pt x="213" y="245"/>
                  </a:lnTo>
                  <a:lnTo>
                    <a:pt x="180" y="278"/>
                  </a:lnTo>
                  <a:lnTo>
                    <a:pt x="148" y="311"/>
                  </a:lnTo>
                  <a:lnTo>
                    <a:pt x="115" y="344"/>
                  </a:lnTo>
                  <a:lnTo>
                    <a:pt x="82" y="377"/>
                  </a:lnTo>
                  <a:lnTo>
                    <a:pt x="49" y="409"/>
                  </a:lnTo>
                  <a:lnTo>
                    <a:pt x="16" y="442"/>
                  </a:lnTo>
                  <a:lnTo>
                    <a:pt x="16" y="442"/>
                  </a:lnTo>
                  <a:cubicBezTo>
                    <a:pt x="6" y="453"/>
                    <a:pt x="0" y="464"/>
                    <a:pt x="0" y="475"/>
                  </a:cubicBezTo>
                  <a:lnTo>
                    <a:pt x="0" y="475"/>
                  </a:lnTo>
                  <a:cubicBezTo>
                    <a:pt x="0" y="486"/>
                    <a:pt x="6" y="496"/>
                    <a:pt x="16" y="508"/>
                  </a:cubicBezTo>
                  <a:lnTo>
                    <a:pt x="443" y="933"/>
                  </a:lnTo>
                  <a:lnTo>
                    <a:pt x="443" y="933"/>
                  </a:lnTo>
                  <a:cubicBezTo>
                    <a:pt x="454" y="945"/>
                    <a:pt x="464" y="951"/>
                    <a:pt x="475" y="951"/>
                  </a:cubicBezTo>
                  <a:lnTo>
                    <a:pt x="475" y="819"/>
                  </a:lnTo>
                  <a:lnTo>
                    <a:pt x="475" y="819"/>
                  </a:lnTo>
                  <a:cubicBezTo>
                    <a:pt x="464" y="819"/>
                    <a:pt x="454" y="814"/>
                    <a:pt x="443" y="803"/>
                  </a:cubicBezTo>
                  <a:lnTo>
                    <a:pt x="410" y="770"/>
                  </a:lnTo>
                  <a:lnTo>
                    <a:pt x="377" y="737"/>
                  </a:lnTo>
                  <a:lnTo>
                    <a:pt x="344" y="705"/>
                  </a:lnTo>
                  <a:lnTo>
                    <a:pt x="312" y="672"/>
                  </a:lnTo>
                  <a:lnTo>
                    <a:pt x="279" y="639"/>
                  </a:lnTo>
                  <a:lnTo>
                    <a:pt x="246" y="606"/>
                  </a:lnTo>
                  <a:lnTo>
                    <a:pt x="213" y="574"/>
                  </a:lnTo>
                  <a:lnTo>
                    <a:pt x="180" y="541"/>
                  </a:lnTo>
                  <a:lnTo>
                    <a:pt x="148" y="508"/>
                  </a:lnTo>
                  <a:lnTo>
                    <a:pt x="148" y="508"/>
                  </a:lnTo>
                  <a:cubicBezTo>
                    <a:pt x="137" y="496"/>
                    <a:pt x="131" y="486"/>
                    <a:pt x="131" y="475"/>
                  </a:cubicBezTo>
                  <a:lnTo>
                    <a:pt x="131" y="475"/>
                  </a:lnTo>
                  <a:cubicBezTo>
                    <a:pt x="131" y="464"/>
                    <a:pt x="137" y="453"/>
                    <a:pt x="148" y="442"/>
                  </a:cubicBezTo>
                  <a:lnTo>
                    <a:pt x="180" y="409"/>
                  </a:lnTo>
                  <a:lnTo>
                    <a:pt x="213" y="377"/>
                  </a:lnTo>
                  <a:lnTo>
                    <a:pt x="246" y="344"/>
                  </a:lnTo>
                  <a:lnTo>
                    <a:pt x="344" y="245"/>
                  </a:lnTo>
                  <a:lnTo>
                    <a:pt x="377" y="213"/>
                  </a:lnTo>
                  <a:lnTo>
                    <a:pt x="410" y="180"/>
                  </a:lnTo>
                  <a:lnTo>
                    <a:pt x="443" y="147"/>
                  </a:lnTo>
                  <a:lnTo>
                    <a:pt x="443" y="147"/>
                  </a:lnTo>
                  <a:cubicBezTo>
                    <a:pt x="454" y="137"/>
                    <a:pt x="464" y="131"/>
                    <a:pt x="475" y="131"/>
                  </a:cubicBezTo>
                  <a:lnTo>
                    <a:pt x="475" y="0"/>
                  </a:lnTo>
                  <a:lnTo>
                    <a:pt x="475" y="0"/>
                  </a:lnTo>
                  <a:cubicBezTo>
                    <a:pt x="464" y="0"/>
                    <a:pt x="454" y="5"/>
                    <a:pt x="443" y="16"/>
                  </a:cubicBezTo>
                  <a:lnTo>
                    <a:pt x="410" y="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7" name="Freeform 184">
              <a:extLst>
                <a:ext uri="{FF2B5EF4-FFF2-40B4-BE49-F238E27FC236}">
                  <a16:creationId xmlns="" xmlns:a16="http://schemas.microsoft.com/office/drawing/2014/main" id="{86EDF986-D486-C143-A679-C1258F86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828" y="1865313"/>
              <a:ext cx="266700" cy="1096962"/>
            </a:xfrm>
            <a:custGeom>
              <a:avLst/>
              <a:gdLst>
                <a:gd name="T0" fmla="*/ 280 w 739"/>
                <a:gd name="T1" fmla="*/ 2442 h 3049"/>
                <a:gd name="T2" fmla="*/ 312 w 739"/>
                <a:gd name="T3" fmla="*/ 2376 h 3049"/>
                <a:gd name="T4" fmla="*/ 345 w 739"/>
                <a:gd name="T5" fmla="*/ 2376 h 3049"/>
                <a:gd name="T6" fmla="*/ 214 w 739"/>
                <a:gd name="T7" fmla="*/ 2507 h 3049"/>
                <a:gd name="T8" fmla="*/ 197 w 739"/>
                <a:gd name="T9" fmla="*/ 2524 h 3049"/>
                <a:gd name="T10" fmla="*/ 131 w 739"/>
                <a:gd name="T11" fmla="*/ 2556 h 3049"/>
                <a:gd name="T12" fmla="*/ 131 w 739"/>
                <a:gd name="T13" fmla="*/ 2589 h 3049"/>
                <a:gd name="T14" fmla="*/ 66 w 739"/>
                <a:gd name="T15" fmla="*/ 2622 h 3049"/>
                <a:gd name="T16" fmla="*/ 82 w 739"/>
                <a:gd name="T17" fmla="*/ 2638 h 3049"/>
                <a:gd name="T18" fmla="*/ 181 w 739"/>
                <a:gd name="T19" fmla="*/ 541 h 3049"/>
                <a:gd name="T20" fmla="*/ 148 w 739"/>
                <a:gd name="T21" fmla="*/ 475 h 3049"/>
                <a:gd name="T22" fmla="*/ 116 w 739"/>
                <a:gd name="T23" fmla="*/ 475 h 3049"/>
                <a:gd name="T24" fmla="*/ 82 w 739"/>
                <a:gd name="T25" fmla="*/ 409 h 3049"/>
                <a:gd name="T26" fmla="*/ 66 w 739"/>
                <a:gd name="T27" fmla="*/ 426 h 3049"/>
                <a:gd name="T28" fmla="*/ 262 w 739"/>
                <a:gd name="T29" fmla="*/ 622 h 3049"/>
                <a:gd name="T30" fmla="*/ 262 w 739"/>
                <a:gd name="T31" fmla="*/ 589 h 3049"/>
                <a:gd name="T32" fmla="*/ 328 w 739"/>
                <a:gd name="T33" fmla="*/ 688 h 3049"/>
                <a:gd name="T34" fmla="*/ 312 w 739"/>
                <a:gd name="T35" fmla="*/ 672 h 3049"/>
                <a:gd name="T36" fmla="*/ 722 w 739"/>
                <a:gd name="T37" fmla="*/ 1557 h 3049"/>
                <a:gd name="T38" fmla="*/ 492 w 739"/>
                <a:gd name="T39" fmla="*/ 1786 h 3049"/>
                <a:gd name="T40" fmla="*/ 197 w 739"/>
                <a:gd name="T41" fmla="*/ 2081 h 3049"/>
                <a:gd name="T42" fmla="*/ 50 w 739"/>
                <a:gd name="T43" fmla="*/ 2245 h 3049"/>
                <a:gd name="T44" fmla="*/ 459 w 739"/>
                <a:gd name="T45" fmla="*/ 2278 h 3049"/>
                <a:gd name="T46" fmla="*/ 525 w 739"/>
                <a:gd name="T47" fmla="*/ 2344 h 3049"/>
                <a:gd name="T48" fmla="*/ 361 w 739"/>
                <a:gd name="T49" fmla="*/ 2507 h 3049"/>
                <a:gd name="T50" fmla="*/ 197 w 739"/>
                <a:gd name="T51" fmla="*/ 2671 h 3049"/>
                <a:gd name="T52" fmla="*/ 66 w 739"/>
                <a:gd name="T53" fmla="*/ 2802 h 3049"/>
                <a:gd name="T54" fmla="*/ 123 w 739"/>
                <a:gd name="T55" fmla="*/ 2877 h 3049"/>
                <a:gd name="T56" fmla="*/ 66 w 739"/>
                <a:gd name="T57" fmla="*/ 2999 h 3049"/>
                <a:gd name="T58" fmla="*/ 0 w 739"/>
                <a:gd name="T59" fmla="*/ 2720 h 3049"/>
                <a:gd name="T60" fmla="*/ 0 w 739"/>
                <a:gd name="T61" fmla="*/ 2589 h 3049"/>
                <a:gd name="T62" fmla="*/ 197 w 739"/>
                <a:gd name="T63" fmla="*/ 2409 h 3049"/>
                <a:gd name="T64" fmla="*/ 131 w 739"/>
                <a:gd name="T65" fmla="*/ 2344 h 3049"/>
                <a:gd name="T66" fmla="*/ 66 w 739"/>
                <a:gd name="T67" fmla="*/ 2081 h 3049"/>
                <a:gd name="T68" fmla="*/ 230 w 739"/>
                <a:gd name="T69" fmla="*/ 1917 h 3049"/>
                <a:gd name="T70" fmla="*/ 394 w 739"/>
                <a:gd name="T71" fmla="*/ 1754 h 3049"/>
                <a:gd name="T72" fmla="*/ 558 w 739"/>
                <a:gd name="T73" fmla="*/ 1590 h 3049"/>
                <a:gd name="T74" fmla="*/ 590 w 739"/>
                <a:gd name="T75" fmla="*/ 1491 h 3049"/>
                <a:gd name="T76" fmla="*/ 131 w 739"/>
                <a:gd name="T77" fmla="*/ 704 h 3049"/>
                <a:gd name="T78" fmla="*/ 214 w 739"/>
                <a:gd name="T79" fmla="*/ 672 h 3049"/>
                <a:gd name="T80" fmla="*/ 66 w 739"/>
                <a:gd name="T81" fmla="*/ 508 h 3049"/>
                <a:gd name="T82" fmla="*/ 0 w 739"/>
                <a:gd name="T83" fmla="*/ 360 h 3049"/>
                <a:gd name="T84" fmla="*/ 0 w 739"/>
                <a:gd name="T85" fmla="*/ 0 h 3049"/>
                <a:gd name="T86" fmla="*/ 148 w 739"/>
                <a:gd name="T87" fmla="*/ 147 h 3049"/>
                <a:gd name="T88" fmla="*/ 50 w 739"/>
                <a:gd name="T89" fmla="*/ 213 h 3049"/>
                <a:gd name="T90" fmla="*/ 230 w 739"/>
                <a:gd name="T91" fmla="*/ 409 h 3049"/>
                <a:gd name="T92" fmla="*/ 459 w 739"/>
                <a:gd name="T93" fmla="*/ 639 h 3049"/>
                <a:gd name="T94" fmla="*/ 517 w 739"/>
                <a:gd name="T95" fmla="*/ 762 h 3049"/>
                <a:gd name="T96" fmla="*/ 74 w 739"/>
                <a:gd name="T97" fmla="*/ 778 h 3049"/>
                <a:gd name="T98" fmla="*/ 99 w 739"/>
                <a:gd name="T99" fmla="*/ 868 h 3049"/>
                <a:gd name="T100" fmla="*/ 262 w 739"/>
                <a:gd name="T101" fmla="*/ 1032 h 3049"/>
                <a:gd name="T102" fmla="*/ 426 w 739"/>
                <a:gd name="T103" fmla="*/ 1196 h 3049"/>
                <a:gd name="T104" fmla="*/ 590 w 739"/>
                <a:gd name="T105" fmla="*/ 1360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9" h="3049">
                  <a:moveTo>
                    <a:pt x="246" y="2442"/>
                  </a:moveTo>
                  <a:lnTo>
                    <a:pt x="246" y="2442"/>
                  </a:lnTo>
                  <a:cubicBezTo>
                    <a:pt x="246" y="2452"/>
                    <a:pt x="252" y="2458"/>
                    <a:pt x="262" y="2458"/>
                  </a:cubicBezTo>
                  <a:lnTo>
                    <a:pt x="262" y="2458"/>
                  </a:lnTo>
                  <a:cubicBezTo>
                    <a:pt x="274" y="2458"/>
                    <a:pt x="280" y="2452"/>
                    <a:pt x="280" y="2442"/>
                  </a:cubicBezTo>
                  <a:lnTo>
                    <a:pt x="280" y="2442"/>
                  </a:lnTo>
                  <a:cubicBezTo>
                    <a:pt x="280" y="2431"/>
                    <a:pt x="274" y="2425"/>
                    <a:pt x="262" y="2425"/>
                  </a:cubicBezTo>
                  <a:lnTo>
                    <a:pt x="262" y="2425"/>
                  </a:lnTo>
                  <a:cubicBezTo>
                    <a:pt x="252" y="2425"/>
                    <a:pt x="246" y="2431"/>
                    <a:pt x="246" y="2442"/>
                  </a:cubicBezTo>
                  <a:close/>
                  <a:moveTo>
                    <a:pt x="312" y="2376"/>
                  </a:moveTo>
                  <a:lnTo>
                    <a:pt x="312" y="2376"/>
                  </a:lnTo>
                  <a:cubicBezTo>
                    <a:pt x="312" y="2387"/>
                    <a:pt x="317" y="2393"/>
                    <a:pt x="328" y="2393"/>
                  </a:cubicBezTo>
                  <a:lnTo>
                    <a:pt x="328" y="2393"/>
                  </a:lnTo>
                  <a:cubicBezTo>
                    <a:pt x="339" y="2393"/>
                    <a:pt x="345" y="2387"/>
                    <a:pt x="345" y="2376"/>
                  </a:cubicBezTo>
                  <a:lnTo>
                    <a:pt x="345" y="2376"/>
                  </a:lnTo>
                  <a:cubicBezTo>
                    <a:pt x="345" y="2365"/>
                    <a:pt x="339" y="2360"/>
                    <a:pt x="328" y="2360"/>
                  </a:cubicBezTo>
                  <a:lnTo>
                    <a:pt x="328" y="2360"/>
                  </a:lnTo>
                  <a:cubicBezTo>
                    <a:pt x="317" y="2360"/>
                    <a:pt x="312" y="2365"/>
                    <a:pt x="312" y="2376"/>
                  </a:cubicBezTo>
                  <a:close/>
                  <a:moveTo>
                    <a:pt x="214" y="2507"/>
                  </a:moveTo>
                  <a:lnTo>
                    <a:pt x="214" y="2507"/>
                  </a:lnTo>
                  <a:cubicBezTo>
                    <a:pt x="214" y="2496"/>
                    <a:pt x="209" y="2491"/>
                    <a:pt x="197" y="2491"/>
                  </a:cubicBezTo>
                  <a:lnTo>
                    <a:pt x="197" y="2491"/>
                  </a:lnTo>
                  <a:cubicBezTo>
                    <a:pt x="186" y="2491"/>
                    <a:pt x="181" y="2496"/>
                    <a:pt x="181" y="2507"/>
                  </a:cubicBezTo>
                  <a:lnTo>
                    <a:pt x="181" y="2507"/>
                  </a:lnTo>
                  <a:cubicBezTo>
                    <a:pt x="181" y="2518"/>
                    <a:pt x="186" y="2524"/>
                    <a:pt x="197" y="2524"/>
                  </a:cubicBezTo>
                  <a:lnTo>
                    <a:pt x="197" y="2524"/>
                  </a:lnTo>
                  <a:cubicBezTo>
                    <a:pt x="209" y="2524"/>
                    <a:pt x="214" y="2518"/>
                    <a:pt x="214" y="2507"/>
                  </a:cubicBezTo>
                  <a:close/>
                  <a:moveTo>
                    <a:pt x="148" y="2573"/>
                  </a:moveTo>
                  <a:lnTo>
                    <a:pt x="148" y="2573"/>
                  </a:lnTo>
                  <a:cubicBezTo>
                    <a:pt x="148" y="2562"/>
                    <a:pt x="143" y="2556"/>
                    <a:pt x="131" y="2556"/>
                  </a:cubicBezTo>
                  <a:lnTo>
                    <a:pt x="131" y="2556"/>
                  </a:lnTo>
                  <a:cubicBezTo>
                    <a:pt x="121" y="2556"/>
                    <a:pt x="116" y="2562"/>
                    <a:pt x="116" y="2573"/>
                  </a:cubicBezTo>
                  <a:lnTo>
                    <a:pt x="116" y="2573"/>
                  </a:lnTo>
                  <a:cubicBezTo>
                    <a:pt x="116" y="2584"/>
                    <a:pt x="121" y="2589"/>
                    <a:pt x="131" y="2589"/>
                  </a:cubicBezTo>
                  <a:lnTo>
                    <a:pt x="131" y="2589"/>
                  </a:lnTo>
                  <a:cubicBezTo>
                    <a:pt x="143" y="2589"/>
                    <a:pt x="148" y="2584"/>
                    <a:pt x="148" y="2573"/>
                  </a:cubicBezTo>
                  <a:close/>
                  <a:moveTo>
                    <a:pt x="82" y="2638"/>
                  </a:moveTo>
                  <a:lnTo>
                    <a:pt x="82" y="2638"/>
                  </a:lnTo>
                  <a:cubicBezTo>
                    <a:pt x="82" y="2627"/>
                    <a:pt x="77" y="2622"/>
                    <a:pt x="66" y="2622"/>
                  </a:cubicBezTo>
                  <a:lnTo>
                    <a:pt x="66" y="2622"/>
                  </a:lnTo>
                  <a:cubicBezTo>
                    <a:pt x="55" y="2622"/>
                    <a:pt x="50" y="2627"/>
                    <a:pt x="50" y="2638"/>
                  </a:cubicBezTo>
                  <a:lnTo>
                    <a:pt x="50" y="2638"/>
                  </a:lnTo>
                  <a:cubicBezTo>
                    <a:pt x="50" y="2650"/>
                    <a:pt x="55" y="2655"/>
                    <a:pt x="66" y="2655"/>
                  </a:cubicBezTo>
                  <a:lnTo>
                    <a:pt x="66" y="2655"/>
                  </a:lnTo>
                  <a:cubicBezTo>
                    <a:pt x="77" y="2655"/>
                    <a:pt x="82" y="2650"/>
                    <a:pt x="82" y="2638"/>
                  </a:cubicBezTo>
                  <a:close/>
                  <a:moveTo>
                    <a:pt x="214" y="541"/>
                  </a:moveTo>
                  <a:lnTo>
                    <a:pt x="214" y="541"/>
                  </a:lnTo>
                  <a:cubicBezTo>
                    <a:pt x="214" y="529"/>
                    <a:pt x="209" y="524"/>
                    <a:pt x="197" y="524"/>
                  </a:cubicBezTo>
                  <a:lnTo>
                    <a:pt x="197" y="524"/>
                  </a:lnTo>
                  <a:cubicBezTo>
                    <a:pt x="186" y="524"/>
                    <a:pt x="181" y="529"/>
                    <a:pt x="181" y="541"/>
                  </a:cubicBezTo>
                  <a:lnTo>
                    <a:pt x="181" y="541"/>
                  </a:lnTo>
                  <a:cubicBezTo>
                    <a:pt x="181" y="551"/>
                    <a:pt x="186" y="557"/>
                    <a:pt x="197" y="557"/>
                  </a:cubicBezTo>
                  <a:lnTo>
                    <a:pt x="197" y="557"/>
                  </a:lnTo>
                  <a:cubicBezTo>
                    <a:pt x="209" y="557"/>
                    <a:pt x="214" y="551"/>
                    <a:pt x="214" y="541"/>
                  </a:cubicBezTo>
                  <a:close/>
                  <a:moveTo>
                    <a:pt x="148" y="475"/>
                  </a:moveTo>
                  <a:lnTo>
                    <a:pt x="148" y="475"/>
                  </a:lnTo>
                  <a:cubicBezTo>
                    <a:pt x="148" y="464"/>
                    <a:pt x="143" y="458"/>
                    <a:pt x="131" y="458"/>
                  </a:cubicBezTo>
                  <a:lnTo>
                    <a:pt x="131" y="458"/>
                  </a:lnTo>
                  <a:cubicBezTo>
                    <a:pt x="121" y="458"/>
                    <a:pt x="116" y="464"/>
                    <a:pt x="116" y="475"/>
                  </a:cubicBezTo>
                  <a:lnTo>
                    <a:pt x="116" y="475"/>
                  </a:lnTo>
                  <a:cubicBezTo>
                    <a:pt x="116" y="486"/>
                    <a:pt x="121" y="491"/>
                    <a:pt x="131" y="491"/>
                  </a:cubicBezTo>
                  <a:lnTo>
                    <a:pt x="131" y="491"/>
                  </a:lnTo>
                  <a:cubicBezTo>
                    <a:pt x="143" y="491"/>
                    <a:pt x="148" y="486"/>
                    <a:pt x="148" y="475"/>
                  </a:cubicBezTo>
                  <a:close/>
                  <a:moveTo>
                    <a:pt x="82" y="409"/>
                  </a:moveTo>
                  <a:lnTo>
                    <a:pt x="82" y="409"/>
                  </a:lnTo>
                  <a:cubicBezTo>
                    <a:pt x="82" y="398"/>
                    <a:pt x="77" y="393"/>
                    <a:pt x="66" y="393"/>
                  </a:cubicBezTo>
                  <a:lnTo>
                    <a:pt x="66" y="393"/>
                  </a:lnTo>
                  <a:cubicBezTo>
                    <a:pt x="55" y="393"/>
                    <a:pt x="50" y="398"/>
                    <a:pt x="50" y="409"/>
                  </a:cubicBezTo>
                  <a:lnTo>
                    <a:pt x="50" y="409"/>
                  </a:lnTo>
                  <a:cubicBezTo>
                    <a:pt x="50" y="420"/>
                    <a:pt x="55" y="426"/>
                    <a:pt x="66" y="426"/>
                  </a:cubicBezTo>
                  <a:lnTo>
                    <a:pt x="66" y="426"/>
                  </a:lnTo>
                  <a:cubicBezTo>
                    <a:pt x="77" y="426"/>
                    <a:pt x="82" y="420"/>
                    <a:pt x="82" y="409"/>
                  </a:cubicBezTo>
                  <a:close/>
                  <a:moveTo>
                    <a:pt x="246" y="606"/>
                  </a:moveTo>
                  <a:lnTo>
                    <a:pt x="246" y="606"/>
                  </a:lnTo>
                  <a:cubicBezTo>
                    <a:pt x="246" y="617"/>
                    <a:pt x="252" y="622"/>
                    <a:pt x="262" y="622"/>
                  </a:cubicBezTo>
                  <a:lnTo>
                    <a:pt x="262" y="622"/>
                  </a:lnTo>
                  <a:cubicBezTo>
                    <a:pt x="274" y="622"/>
                    <a:pt x="280" y="617"/>
                    <a:pt x="280" y="606"/>
                  </a:cubicBezTo>
                  <a:lnTo>
                    <a:pt x="280" y="606"/>
                  </a:lnTo>
                  <a:cubicBezTo>
                    <a:pt x="280" y="595"/>
                    <a:pt x="274" y="589"/>
                    <a:pt x="262" y="589"/>
                  </a:cubicBezTo>
                  <a:lnTo>
                    <a:pt x="262" y="589"/>
                  </a:lnTo>
                  <a:cubicBezTo>
                    <a:pt x="252" y="589"/>
                    <a:pt x="246" y="595"/>
                    <a:pt x="246" y="606"/>
                  </a:cubicBezTo>
                  <a:close/>
                  <a:moveTo>
                    <a:pt x="312" y="672"/>
                  </a:moveTo>
                  <a:lnTo>
                    <a:pt x="312" y="672"/>
                  </a:lnTo>
                  <a:cubicBezTo>
                    <a:pt x="312" y="683"/>
                    <a:pt x="317" y="688"/>
                    <a:pt x="328" y="688"/>
                  </a:cubicBezTo>
                  <a:lnTo>
                    <a:pt x="328" y="688"/>
                  </a:lnTo>
                  <a:cubicBezTo>
                    <a:pt x="339" y="688"/>
                    <a:pt x="345" y="683"/>
                    <a:pt x="345" y="672"/>
                  </a:cubicBezTo>
                  <a:lnTo>
                    <a:pt x="345" y="672"/>
                  </a:lnTo>
                  <a:cubicBezTo>
                    <a:pt x="345" y="660"/>
                    <a:pt x="339" y="655"/>
                    <a:pt x="328" y="655"/>
                  </a:cubicBezTo>
                  <a:lnTo>
                    <a:pt x="328" y="655"/>
                  </a:lnTo>
                  <a:cubicBezTo>
                    <a:pt x="317" y="655"/>
                    <a:pt x="312" y="660"/>
                    <a:pt x="312" y="672"/>
                  </a:cubicBezTo>
                  <a:close/>
                  <a:moveTo>
                    <a:pt x="722" y="1491"/>
                  </a:moveTo>
                  <a:lnTo>
                    <a:pt x="722" y="1491"/>
                  </a:lnTo>
                  <a:cubicBezTo>
                    <a:pt x="732" y="1502"/>
                    <a:pt x="738" y="1513"/>
                    <a:pt x="738" y="1524"/>
                  </a:cubicBezTo>
                  <a:lnTo>
                    <a:pt x="738" y="1524"/>
                  </a:lnTo>
                  <a:cubicBezTo>
                    <a:pt x="738" y="1535"/>
                    <a:pt x="732" y="1545"/>
                    <a:pt x="722" y="1557"/>
                  </a:cubicBezTo>
                  <a:lnTo>
                    <a:pt x="689" y="1590"/>
                  </a:lnTo>
                  <a:lnTo>
                    <a:pt x="656" y="1623"/>
                  </a:lnTo>
                  <a:lnTo>
                    <a:pt x="558" y="1721"/>
                  </a:lnTo>
                  <a:lnTo>
                    <a:pt x="525" y="1754"/>
                  </a:lnTo>
                  <a:lnTo>
                    <a:pt x="492" y="1786"/>
                  </a:lnTo>
                  <a:lnTo>
                    <a:pt x="394" y="1885"/>
                  </a:lnTo>
                  <a:lnTo>
                    <a:pt x="361" y="1917"/>
                  </a:lnTo>
                  <a:lnTo>
                    <a:pt x="328" y="1950"/>
                  </a:lnTo>
                  <a:lnTo>
                    <a:pt x="230" y="2048"/>
                  </a:lnTo>
                  <a:lnTo>
                    <a:pt x="197" y="2081"/>
                  </a:lnTo>
                  <a:lnTo>
                    <a:pt x="164" y="2114"/>
                  </a:lnTo>
                  <a:lnTo>
                    <a:pt x="66" y="2212"/>
                  </a:lnTo>
                  <a:lnTo>
                    <a:pt x="66" y="2212"/>
                  </a:lnTo>
                  <a:cubicBezTo>
                    <a:pt x="55" y="2223"/>
                    <a:pt x="50" y="2234"/>
                    <a:pt x="50" y="2245"/>
                  </a:cubicBezTo>
                  <a:lnTo>
                    <a:pt x="50" y="2245"/>
                  </a:lnTo>
                  <a:cubicBezTo>
                    <a:pt x="50" y="2256"/>
                    <a:pt x="58" y="2264"/>
                    <a:pt x="74" y="2270"/>
                  </a:cubicBezTo>
                  <a:lnTo>
                    <a:pt x="74" y="2270"/>
                  </a:lnTo>
                  <a:cubicBezTo>
                    <a:pt x="91" y="2275"/>
                    <a:pt x="110" y="2278"/>
                    <a:pt x="131" y="2278"/>
                  </a:cubicBezTo>
                  <a:lnTo>
                    <a:pt x="459" y="2278"/>
                  </a:lnTo>
                  <a:lnTo>
                    <a:pt x="459" y="2278"/>
                  </a:lnTo>
                  <a:cubicBezTo>
                    <a:pt x="481" y="2278"/>
                    <a:pt x="500" y="2281"/>
                    <a:pt x="517" y="2286"/>
                  </a:cubicBezTo>
                  <a:lnTo>
                    <a:pt x="517" y="2286"/>
                  </a:lnTo>
                  <a:cubicBezTo>
                    <a:pt x="533" y="2291"/>
                    <a:pt x="541" y="2300"/>
                    <a:pt x="541" y="2310"/>
                  </a:cubicBezTo>
                  <a:lnTo>
                    <a:pt x="541" y="2310"/>
                  </a:lnTo>
                  <a:cubicBezTo>
                    <a:pt x="541" y="2321"/>
                    <a:pt x="536" y="2333"/>
                    <a:pt x="525" y="2344"/>
                  </a:cubicBezTo>
                  <a:lnTo>
                    <a:pt x="492" y="2376"/>
                  </a:lnTo>
                  <a:lnTo>
                    <a:pt x="459" y="2409"/>
                  </a:lnTo>
                  <a:lnTo>
                    <a:pt x="426" y="2442"/>
                  </a:lnTo>
                  <a:lnTo>
                    <a:pt x="394" y="2474"/>
                  </a:lnTo>
                  <a:lnTo>
                    <a:pt x="361" y="2507"/>
                  </a:lnTo>
                  <a:lnTo>
                    <a:pt x="328" y="2540"/>
                  </a:lnTo>
                  <a:lnTo>
                    <a:pt x="295" y="2573"/>
                  </a:lnTo>
                  <a:lnTo>
                    <a:pt x="262" y="2606"/>
                  </a:lnTo>
                  <a:lnTo>
                    <a:pt x="230" y="2638"/>
                  </a:lnTo>
                  <a:lnTo>
                    <a:pt x="197" y="2671"/>
                  </a:lnTo>
                  <a:lnTo>
                    <a:pt x="164" y="2704"/>
                  </a:lnTo>
                  <a:lnTo>
                    <a:pt x="131" y="2737"/>
                  </a:lnTo>
                  <a:lnTo>
                    <a:pt x="99" y="2769"/>
                  </a:lnTo>
                  <a:lnTo>
                    <a:pt x="66" y="2802"/>
                  </a:lnTo>
                  <a:lnTo>
                    <a:pt x="66" y="2802"/>
                  </a:lnTo>
                  <a:cubicBezTo>
                    <a:pt x="55" y="2814"/>
                    <a:pt x="50" y="2824"/>
                    <a:pt x="50" y="2835"/>
                  </a:cubicBezTo>
                  <a:lnTo>
                    <a:pt x="50" y="2835"/>
                  </a:lnTo>
                  <a:cubicBezTo>
                    <a:pt x="50" y="2846"/>
                    <a:pt x="58" y="2854"/>
                    <a:pt x="74" y="2860"/>
                  </a:cubicBezTo>
                  <a:lnTo>
                    <a:pt x="123" y="2877"/>
                  </a:lnTo>
                  <a:lnTo>
                    <a:pt x="123" y="2877"/>
                  </a:lnTo>
                  <a:cubicBezTo>
                    <a:pt x="140" y="2882"/>
                    <a:pt x="148" y="2889"/>
                    <a:pt x="148" y="2901"/>
                  </a:cubicBezTo>
                  <a:lnTo>
                    <a:pt x="148" y="2901"/>
                  </a:lnTo>
                  <a:cubicBezTo>
                    <a:pt x="148" y="2912"/>
                    <a:pt x="143" y="2923"/>
                    <a:pt x="131" y="2933"/>
                  </a:cubicBezTo>
                  <a:lnTo>
                    <a:pt x="99" y="2966"/>
                  </a:lnTo>
                  <a:lnTo>
                    <a:pt x="66" y="2999"/>
                  </a:lnTo>
                  <a:lnTo>
                    <a:pt x="33" y="3032"/>
                  </a:lnTo>
                  <a:lnTo>
                    <a:pt x="33" y="3032"/>
                  </a:lnTo>
                  <a:cubicBezTo>
                    <a:pt x="22" y="3043"/>
                    <a:pt x="11" y="3048"/>
                    <a:pt x="0" y="3048"/>
                  </a:cubicBezTo>
                  <a:lnTo>
                    <a:pt x="0" y="2720"/>
                  </a:lnTo>
                  <a:lnTo>
                    <a:pt x="0" y="2720"/>
                  </a:lnTo>
                  <a:cubicBezTo>
                    <a:pt x="11" y="2720"/>
                    <a:pt x="17" y="2715"/>
                    <a:pt x="17" y="2704"/>
                  </a:cubicBezTo>
                  <a:lnTo>
                    <a:pt x="17" y="2704"/>
                  </a:lnTo>
                  <a:cubicBezTo>
                    <a:pt x="17" y="2693"/>
                    <a:pt x="11" y="2687"/>
                    <a:pt x="0" y="2687"/>
                  </a:cubicBezTo>
                  <a:lnTo>
                    <a:pt x="0" y="2589"/>
                  </a:lnTo>
                  <a:lnTo>
                    <a:pt x="0" y="2589"/>
                  </a:lnTo>
                  <a:cubicBezTo>
                    <a:pt x="11" y="2589"/>
                    <a:pt x="22" y="2584"/>
                    <a:pt x="33" y="2573"/>
                  </a:cubicBezTo>
                  <a:lnTo>
                    <a:pt x="66" y="2540"/>
                  </a:lnTo>
                  <a:lnTo>
                    <a:pt x="164" y="2442"/>
                  </a:lnTo>
                  <a:lnTo>
                    <a:pt x="197" y="2409"/>
                  </a:lnTo>
                  <a:lnTo>
                    <a:pt x="197" y="2409"/>
                  </a:lnTo>
                  <a:cubicBezTo>
                    <a:pt x="209" y="2398"/>
                    <a:pt x="214" y="2387"/>
                    <a:pt x="214" y="2376"/>
                  </a:cubicBezTo>
                  <a:lnTo>
                    <a:pt x="214" y="2376"/>
                  </a:lnTo>
                  <a:cubicBezTo>
                    <a:pt x="214" y="2365"/>
                    <a:pt x="205" y="2357"/>
                    <a:pt x="189" y="2351"/>
                  </a:cubicBezTo>
                  <a:lnTo>
                    <a:pt x="189" y="2351"/>
                  </a:lnTo>
                  <a:cubicBezTo>
                    <a:pt x="172" y="2346"/>
                    <a:pt x="153" y="2344"/>
                    <a:pt x="131" y="2344"/>
                  </a:cubicBezTo>
                  <a:lnTo>
                    <a:pt x="0" y="2344"/>
                  </a:lnTo>
                  <a:lnTo>
                    <a:pt x="0" y="2131"/>
                  </a:lnTo>
                  <a:lnTo>
                    <a:pt x="0" y="2131"/>
                  </a:lnTo>
                  <a:cubicBezTo>
                    <a:pt x="11" y="2131"/>
                    <a:pt x="22" y="2125"/>
                    <a:pt x="33" y="2114"/>
                  </a:cubicBezTo>
                  <a:lnTo>
                    <a:pt x="66" y="2081"/>
                  </a:lnTo>
                  <a:lnTo>
                    <a:pt x="99" y="2048"/>
                  </a:lnTo>
                  <a:lnTo>
                    <a:pt x="131" y="2016"/>
                  </a:lnTo>
                  <a:lnTo>
                    <a:pt x="164" y="1982"/>
                  </a:lnTo>
                  <a:lnTo>
                    <a:pt x="197" y="1950"/>
                  </a:lnTo>
                  <a:lnTo>
                    <a:pt x="230" y="1917"/>
                  </a:lnTo>
                  <a:lnTo>
                    <a:pt x="262" y="1885"/>
                  </a:lnTo>
                  <a:lnTo>
                    <a:pt x="295" y="1852"/>
                  </a:lnTo>
                  <a:lnTo>
                    <a:pt x="328" y="1819"/>
                  </a:lnTo>
                  <a:lnTo>
                    <a:pt x="361" y="1786"/>
                  </a:lnTo>
                  <a:lnTo>
                    <a:pt x="394" y="1754"/>
                  </a:lnTo>
                  <a:lnTo>
                    <a:pt x="426" y="1721"/>
                  </a:lnTo>
                  <a:lnTo>
                    <a:pt x="459" y="1688"/>
                  </a:lnTo>
                  <a:lnTo>
                    <a:pt x="492" y="1655"/>
                  </a:lnTo>
                  <a:lnTo>
                    <a:pt x="525" y="1623"/>
                  </a:lnTo>
                  <a:lnTo>
                    <a:pt x="558" y="1590"/>
                  </a:lnTo>
                  <a:lnTo>
                    <a:pt x="590" y="1557"/>
                  </a:lnTo>
                  <a:lnTo>
                    <a:pt x="590" y="1557"/>
                  </a:lnTo>
                  <a:cubicBezTo>
                    <a:pt x="601" y="1545"/>
                    <a:pt x="607" y="1535"/>
                    <a:pt x="607" y="1524"/>
                  </a:cubicBezTo>
                  <a:lnTo>
                    <a:pt x="607" y="1524"/>
                  </a:lnTo>
                  <a:cubicBezTo>
                    <a:pt x="607" y="1513"/>
                    <a:pt x="601" y="1502"/>
                    <a:pt x="590" y="1491"/>
                  </a:cubicBezTo>
                  <a:lnTo>
                    <a:pt x="33" y="934"/>
                  </a:lnTo>
                  <a:lnTo>
                    <a:pt x="33" y="934"/>
                  </a:lnTo>
                  <a:cubicBezTo>
                    <a:pt x="22" y="923"/>
                    <a:pt x="11" y="917"/>
                    <a:pt x="0" y="917"/>
                  </a:cubicBezTo>
                  <a:lnTo>
                    <a:pt x="0" y="704"/>
                  </a:lnTo>
                  <a:lnTo>
                    <a:pt x="131" y="704"/>
                  </a:lnTo>
                  <a:lnTo>
                    <a:pt x="131" y="704"/>
                  </a:lnTo>
                  <a:cubicBezTo>
                    <a:pt x="153" y="704"/>
                    <a:pt x="172" y="702"/>
                    <a:pt x="189" y="696"/>
                  </a:cubicBezTo>
                  <a:lnTo>
                    <a:pt x="189" y="696"/>
                  </a:lnTo>
                  <a:cubicBezTo>
                    <a:pt x="205" y="691"/>
                    <a:pt x="214" y="683"/>
                    <a:pt x="214" y="672"/>
                  </a:cubicBezTo>
                  <a:lnTo>
                    <a:pt x="214" y="672"/>
                  </a:lnTo>
                  <a:cubicBezTo>
                    <a:pt x="214" y="660"/>
                    <a:pt x="209" y="650"/>
                    <a:pt x="197" y="639"/>
                  </a:cubicBezTo>
                  <a:lnTo>
                    <a:pt x="164" y="606"/>
                  </a:lnTo>
                  <a:lnTo>
                    <a:pt x="131" y="573"/>
                  </a:lnTo>
                  <a:lnTo>
                    <a:pt x="99" y="541"/>
                  </a:lnTo>
                  <a:lnTo>
                    <a:pt x="66" y="508"/>
                  </a:lnTo>
                  <a:lnTo>
                    <a:pt x="33" y="475"/>
                  </a:lnTo>
                  <a:lnTo>
                    <a:pt x="33" y="475"/>
                  </a:lnTo>
                  <a:cubicBezTo>
                    <a:pt x="22" y="464"/>
                    <a:pt x="11" y="458"/>
                    <a:pt x="0" y="458"/>
                  </a:cubicBezTo>
                  <a:lnTo>
                    <a:pt x="0" y="360"/>
                  </a:lnTo>
                  <a:lnTo>
                    <a:pt x="0" y="360"/>
                  </a:lnTo>
                  <a:cubicBezTo>
                    <a:pt x="11" y="360"/>
                    <a:pt x="17" y="355"/>
                    <a:pt x="17" y="344"/>
                  </a:cubicBezTo>
                  <a:lnTo>
                    <a:pt x="17" y="344"/>
                  </a:lnTo>
                  <a:cubicBezTo>
                    <a:pt x="17" y="333"/>
                    <a:pt x="11" y="327"/>
                    <a:pt x="0" y="327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0"/>
                    <a:pt x="22" y="5"/>
                    <a:pt x="33" y="15"/>
                  </a:cubicBezTo>
                  <a:lnTo>
                    <a:pt x="66" y="49"/>
                  </a:lnTo>
                  <a:lnTo>
                    <a:pt x="131" y="114"/>
                  </a:lnTo>
                  <a:lnTo>
                    <a:pt x="131" y="114"/>
                  </a:lnTo>
                  <a:cubicBezTo>
                    <a:pt x="143" y="125"/>
                    <a:pt x="148" y="136"/>
                    <a:pt x="148" y="147"/>
                  </a:cubicBezTo>
                  <a:lnTo>
                    <a:pt x="148" y="147"/>
                  </a:lnTo>
                  <a:cubicBezTo>
                    <a:pt x="148" y="158"/>
                    <a:pt x="140" y="166"/>
                    <a:pt x="123" y="172"/>
                  </a:cubicBezTo>
                  <a:lnTo>
                    <a:pt x="74" y="188"/>
                  </a:lnTo>
                  <a:lnTo>
                    <a:pt x="74" y="188"/>
                  </a:lnTo>
                  <a:cubicBezTo>
                    <a:pt x="58" y="194"/>
                    <a:pt x="50" y="202"/>
                    <a:pt x="50" y="213"/>
                  </a:cubicBezTo>
                  <a:lnTo>
                    <a:pt x="50" y="213"/>
                  </a:lnTo>
                  <a:cubicBezTo>
                    <a:pt x="50" y="224"/>
                    <a:pt x="55" y="235"/>
                    <a:pt x="66" y="245"/>
                  </a:cubicBezTo>
                  <a:lnTo>
                    <a:pt x="99" y="279"/>
                  </a:lnTo>
                  <a:lnTo>
                    <a:pt x="131" y="311"/>
                  </a:lnTo>
                  <a:lnTo>
                    <a:pt x="230" y="409"/>
                  </a:lnTo>
                  <a:lnTo>
                    <a:pt x="262" y="442"/>
                  </a:lnTo>
                  <a:lnTo>
                    <a:pt x="295" y="475"/>
                  </a:lnTo>
                  <a:lnTo>
                    <a:pt x="394" y="573"/>
                  </a:lnTo>
                  <a:lnTo>
                    <a:pt x="426" y="606"/>
                  </a:lnTo>
                  <a:lnTo>
                    <a:pt x="459" y="639"/>
                  </a:lnTo>
                  <a:lnTo>
                    <a:pt x="525" y="704"/>
                  </a:lnTo>
                  <a:lnTo>
                    <a:pt x="525" y="704"/>
                  </a:lnTo>
                  <a:cubicBezTo>
                    <a:pt x="536" y="715"/>
                    <a:pt x="541" y="726"/>
                    <a:pt x="541" y="737"/>
                  </a:cubicBezTo>
                  <a:lnTo>
                    <a:pt x="541" y="737"/>
                  </a:lnTo>
                  <a:cubicBezTo>
                    <a:pt x="541" y="748"/>
                    <a:pt x="533" y="756"/>
                    <a:pt x="517" y="762"/>
                  </a:cubicBezTo>
                  <a:lnTo>
                    <a:pt x="517" y="762"/>
                  </a:lnTo>
                  <a:cubicBezTo>
                    <a:pt x="500" y="767"/>
                    <a:pt x="481" y="770"/>
                    <a:pt x="459" y="770"/>
                  </a:cubicBezTo>
                  <a:lnTo>
                    <a:pt x="131" y="770"/>
                  </a:lnTo>
                  <a:lnTo>
                    <a:pt x="131" y="770"/>
                  </a:lnTo>
                  <a:cubicBezTo>
                    <a:pt x="110" y="770"/>
                    <a:pt x="91" y="773"/>
                    <a:pt x="74" y="778"/>
                  </a:cubicBezTo>
                  <a:lnTo>
                    <a:pt x="74" y="778"/>
                  </a:lnTo>
                  <a:cubicBezTo>
                    <a:pt x="58" y="784"/>
                    <a:pt x="50" y="792"/>
                    <a:pt x="50" y="803"/>
                  </a:cubicBezTo>
                  <a:lnTo>
                    <a:pt x="50" y="803"/>
                  </a:lnTo>
                  <a:cubicBezTo>
                    <a:pt x="50" y="814"/>
                    <a:pt x="55" y="824"/>
                    <a:pt x="66" y="835"/>
                  </a:cubicBezTo>
                  <a:lnTo>
                    <a:pt x="99" y="868"/>
                  </a:lnTo>
                  <a:lnTo>
                    <a:pt x="131" y="901"/>
                  </a:lnTo>
                  <a:lnTo>
                    <a:pt x="164" y="934"/>
                  </a:lnTo>
                  <a:lnTo>
                    <a:pt x="197" y="966"/>
                  </a:lnTo>
                  <a:lnTo>
                    <a:pt x="230" y="999"/>
                  </a:lnTo>
                  <a:lnTo>
                    <a:pt x="262" y="1032"/>
                  </a:lnTo>
                  <a:lnTo>
                    <a:pt x="295" y="1065"/>
                  </a:lnTo>
                  <a:lnTo>
                    <a:pt x="328" y="1098"/>
                  </a:lnTo>
                  <a:lnTo>
                    <a:pt x="361" y="1130"/>
                  </a:lnTo>
                  <a:lnTo>
                    <a:pt x="394" y="1163"/>
                  </a:lnTo>
                  <a:lnTo>
                    <a:pt x="426" y="1196"/>
                  </a:lnTo>
                  <a:lnTo>
                    <a:pt x="459" y="1229"/>
                  </a:lnTo>
                  <a:lnTo>
                    <a:pt x="492" y="1262"/>
                  </a:lnTo>
                  <a:lnTo>
                    <a:pt x="525" y="1294"/>
                  </a:lnTo>
                  <a:lnTo>
                    <a:pt x="558" y="1327"/>
                  </a:lnTo>
                  <a:lnTo>
                    <a:pt x="590" y="1360"/>
                  </a:lnTo>
                  <a:lnTo>
                    <a:pt x="624" y="1393"/>
                  </a:lnTo>
                  <a:lnTo>
                    <a:pt x="656" y="1426"/>
                  </a:lnTo>
                  <a:lnTo>
                    <a:pt x="689" y="1458"/>
                  </a:lnTo>
                  <a:lnTo>
                    <a:pt x="722" y="1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8" name="Freeform 193">
              <a:extLst>
                <a:ext uri="{FF2B5EF4-FFF2-40B4-BE49-F238E27FC236}">
                  <a16:creationId xmlns="" xmlns:a16="http://schemas.microsoft.com/office/drawing/2014/main" id="{395DFC05-A7D5-F148-95D4-FEE780B16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243138"/>
              <a:ext cx="171450" cy="342900"/>
            </a:xfrm>
            <a:custGeom>
              <a:avLst/>
              <a:gdLst>
                <a:gd name="T0" fmla="*/ 459 w 477"/>
                <a:gd name="T1" fmla="*/ 508 h 952"/>
                <a:gd name="T2" fmla="*/ 459 w 477"/>
                <a:gd name="T3" fmla="*/ 508 h 952"/>
                <a:gd name="T4" fmla="*/ 476 w 477"/>
                <a:gd name="T5" fmla="*/ 475 h 952"/>
                <a:gd name="T6" fmla="*/ 476 w 477"/>
                <a:gd name="T7" fmla="*/ 475 h 952"/>
                <a:gd name="T8" fmla="*/ 459 w 477"/>
                <a:gd name="T9" fmla="*/ 442 h 952"/>
                <a:gd name="T10" fmla="*/ 426 w 477"/>
                <a:gd name="T11" fmla="*/ 409 h 952"/>
                <a:gd name="T12" fmla="*/ 394 w 477"/>
                <a:gd name="T13" fmla="*/ 377 h 952"/>
                <a:gd name="T14" fmla="*/ 361 w 477"/>
                <a:gd name="T15" fmla="*/ 344 h 952"/>
                <a:gd name="T16" fmla="*/ 328 w 477"/>
                <a:gd name="T17" fmla="*/ 311 h 952"/>
                <a:gd name="T18" fmla="*/ 295 w 477"/>
                <a:gd name="T19" fmla="*/ 278 h 952"/>
                <a:gd name="T20" fmla="*/ 262 w 477"/>
                <a:gd name="T21" fmla="*/ 245 h 952"/>
                <a:gd name="T22" fmla="*/ 230 w 477"/>
                <a:gd name="T23" fmla="*/ 213 h 952"/>
                <a:gd name="T24" fmla="*/ 197 w 477"/>
                <a:gd name="T25" fmla="*/ 180 h 952"/>
                <a:gd name="T26" fmla="*/ 164 w 477"/>
                <a:gd name="T27" fmla="*/ 147 h 952"/>
                <a:gd name="T28" fmla="*/ 131 w 477"/>
                <a:gd name="T29" fmla="*/ 114 h 952"/>
                <a:gd name="T30" fmla="*/ 99 w 477"/>
                <a:gd name="T31" fmla="*/ 81 h 952"/>
                <a:gd name="T32" fmla="*/ 66 w 477"/>
                <a:gd name="T33" fmla="*/ 49 h 952"/>
                <a:gd name="T34" fmla="*/ 33 w 477"/>
                <a:gd name="T35" fmla="*/ 16 h 952"/>
                <a:gd name="T36" fmla="*/ 33 w 477"/>
                <a:gd name="T37" fmla="*/ 16 h 952"/>
                <a:gd name="T38" fmla="*/ 0 w 477"/>
                <a:gd name="T39" fmla="*/ 0 h 952"/>
                <a:gd name="T40" fmla="*/ 0 w 477"/>
                <a:gd name="T41" fmla="*/ 131 h 952"/>
                <a:gd name="T42" fmla="*/ 0 w 477"/>
                <a:gd name="T43" fmla="*/ 131 h 952"/>
                <a:gd name="T44" fmla="*/ 33 w 477"/>
                <a:gd name="T45" fmla="*/ 147 h 952"/>
                <a:gd name="T46" fmla="*/ 66 w 477"/>
                <a:gd name="T47" fmla="*/ 180 h 952"/>
                <a:gd name="T48" fmla="*/ 99 w 477"/>
                <a:gd name="T49" fmla="*/ 213 h 952"/>
                <a:gd name="T50" fmla="*/ 131 w 477"/>
                <a:gd name="T51" fmla="*/ 245 h 952"/>
                <a:gd name="T52" fmla="*/ 230 w 477"/>
                <a:gd name="T53" fmla="*/ 344 h 952"/>
                <a:gd name="T54" fmla="*/ 262 w 477"/>
                <a:gd name="T55" fmla="*/ 377 h 952"/>
                <a:gd name="T56" fmla="*/ 295 w 477"/>
                <a:gd name="T57" fmla="*/ 409 h 952"/>
                <a:gd name="T58" fmla="*/ 328 w 477"/>
                <a:gd name="T59" fmla="*/ 442 h 952"/>
                <a:gd name="T60" fmla="*/ 328 w 477"/>
                <a:gd name="T61" fmla="*/ 442 h 952"/>
                <a:gd name="T62" fmla="*/ 345 w 477"/>
                <a:gd name="T63" fmla="*/ 475 h 952"/>
                <a:gd name="T64" fmla="*/ 345 w 477"/>
                <a:gd name="T65" fmla="*/ 475 h 952"/>
                <a:gd name="T66" fmla="*/ 328 w 477"/>
                <a:gd name="T67" fmla="*/ 508 h 952"/>
                <a:gd name="T68" fmla="*/ 295 w 477"/>
                <a:gd name="T69" fmla="*/ 541 h 952"/>
                <a:gd name="T70" fmla="*/ 262 w 477"/>
                <a:gd name="T71" fmla="*/ 574 h 952"/>
                <a:gd name="T72" fmla="*/ 230 w 477"/>
                <a:gd name="T73" fmla="*/ 606 h 952"/>
                <a:gd name="T74" fmla="*/ 197 w 477"/>
                <a:gd name="T75" fmla="*/ 639 h 952"/>
                <a:gd name="T76" fmla="*/ 164 w 477"/>
                <a:gd name="T77" fmla="*/ 672 h 952"/>
                <a:gd name="T78" fmla="*/ 131 w 477"/>
                <a:gd name="T79" fmla="*/ 705 h 952"/>
                <a:gd name="T80" fmla="*/ 99 w 477"/>
                <a:gd name="T81" fmla="*/ 737 h 952"/>
                <a:gd name="T82" fmla="*/ 66 w 477"/>
                <a:gd name="T83" fmla="*/ 770 h 952"/>
                <a:gd name="T84" fmla="*/ 33 w 477"/>
                <a:gd name="T85" fmla="*/ 803 h 952"/>
                <a:gd name="T86" fmla="*/ 33 w 477"/>
                <a:gd name="T87" fmla="*/ 803 h 952"/>
                <a:gd name="T88" fmla="*/ 0 w 477"/>
                <a:gd name="T89" fmla="*/ 819 h 952"/>
                <a:gd name="T90" fmla="*/ 0 w 477"/>
                <a:gd name="T91" fmla="*/ 951 h 952"/>
                <a:gd name="T92" fmla="*/ 0 w 477"/>
                <a:gd name="T93" fmla="*/ 951 h 952"/>
                <a:gd name="T94" fmla="*/ 33 w 477"/>
                <a:gd name="T95" fmla="*/ 933 h 952"/>
                <a:gd name="T96" fmla="*/ 459 w 477"/>
                <a:gd name="T97" fmla="*/ 50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952">
                  <a:moveTo>
                    <a:pt x="459" y="508"/>
                  </a:moveTo>
                  <a:lnTo>
                    <a:pt x="459" y="508"/>
                  </a:lnTo>
                  <a:cubicBezTo>
                    <a:pt x="470" y="496"/>
                    <a:pt x="476" y="486"/>
                    <a:pt x="476" y="475"/>
                  </a:cubicBezTo>
                  <a:lnTo>
                    <a:pt x="476" y="475"/>
                  </a:lnTo>
                  <a:cubicBezTo>
                    <a:pt x="476" y="464"/>
                    <a:pt x="470" y="453"/>
                    <a:pt x="459" y="442"/>
                  </a:cubicBezTo>
                  <a:lnTo>
                    <a:pt x="426" y="409"/>
                  </a:lnTo>
                  <a:lnTo>
                    <a:pt x="394" y="377"/>
                  </a:lnTo>
                  <a:lnTo>
                    <a:pt x="361" y="344"/>
                  </a:lnTo>
                  <a:lnTo>
                    <a:pt x="328" y="311"/>
                  </a:lnTo>
                  <a:lnTo>
                    <a:pt x="295" y="278"/>
                  </a:lnTo>
                  <a:lnTo>
                    <a:pt x="262" y="245"/>
                  </a:lnTo>
                  <a:lnTo>
                    <a:pt x="230" y="213"/>
                  </a:lnTo>
                  <a:lnTo>
                    <a:pt x="197" y="180"/>
                  </a:lnTo>
                  <a:lnTo>
                    <a:pt x="164" y="147"/>
                  </a:lnTo>
                  <a:lnTo>
                    <a:pt x="131" y="114"/>
                  </a:lnTo>
                  <a:lnTo>
                    <a:pt x="99" y="81"/>
                  </a:lnTo>
                  <a:lnTo>
                    <a:pt x="66" y="49"/>
                  </a:lnTo>
                  <a:lnTo>
                    <a:pt x="33" y="16"/>
                  </a:lnTo>
                  <a:lnTo>
                    <a:pt x="33" y="16"/>
                  </a:lnTo>
                  <a:cubicBezTo>
                    <a:pt x="22" y="5"/>
                    <a:pt x="11" y="0"/>
                    <a:pt x="0" y="0"/>
                  </a:cubicBezTo>
                  <a:lnTo>
                    <a:pt x="0" y="131"/>
                  </a:lnTo>
                  <a:lnTo>
                    <a:pt x="0" y="131"/>
                  </a:lnTo>
                  <a:cubicBezTo>
                    <a:pt x="11" y="131"/>
                    <a:pt x="22" y="137"/>
                    <a:pt x="33" y="147"/>
                  </a:cubicBezTo>
                  <a:lnTo>
                    <a:pt x="66" y="180"/>
                  </a:lnTo>
                  <a:lnTo>
                    <a:pt x="99" y="213"/>
                  </a:lnTo>
                  <a:lnTo>
                    <a:pt x="131" y="245"/>
                  </a:lnTo>
                  <a:lnTo>
                    <a:pt x="230" y="344"/>
                  </a:lnTo>
                  <a:lnTo>
                    <a:pt x="262" y="377"/>
                  </a:lnTo>
                  <a:lnTo>
                    <a:pt x="295" y="409"/>
                  </a:lnTo>
                  <a:lnTo>
                    <a:pt x="328" y="442"/>
                  </a:lnTo>
                  <a:lnTo>
                    <a:pt x="328" y="442"/>
                  </a:lnTo>
                  <a:cubicBezTo>
                    <a:pt x="339" y="453"/>
                    <a:pt x="345" y="464"/>
                    <a:pt x="345" y="475"/>
                  </a:cubicBezTo>
                  <a:lnTo>
                    <a:pt x="345" y="475"/>
                  </a:lnTo>
                  <a:cubicBezTo>
                    <a:pt x="345" y="486"/>
                    <a:pt x="339" y="496"/>
                    <a:pt x="328" y="508"/>
                  </a:cubicBezTo>
                  <a:lnTo>
                    <a:pt x="295" y="541"/>
                  </a:lnTo>
                  <a:lnTo>
                    <a:pt x="262" y="574"/>
                  </a:lnTo>
                  <a:lnTo>
                    <a:pt x="230" y="606"/>
                  </a:lnTo>
                  <a:lnTo>
                    <a:pt x="197" y="639"/>
                  </a:lnTo>
                  <a:lnTo>
                    <a:pt x="164" y="672"/>
                  </a:lnTo>
                  <a:lnTo>
                    <a:pt x="131" y="705"/>
                  </a:lnTo>
                  <a:lnTo>
                    <a:pt x="99" y="737"/>
                  </a:lnTo>
                  <a:lnTo>
                    <a:pt x="66" y="770"/>
                  </a:lnTo>
                  <a:lnTo>
                    <a:pt x="33" y="803"/>
                  </a:lnTo>
                  <a:lnTo>
                    <a:pt x="33" y="803"/>
                  </a:lnTo>
                  <a:cubicBezTo>
                    <a:pt x="22" y="814"/>
                    <a:pt x="11" y="819"/>
                    <a:pt x="0" y="819"/>
                  </a:cubicBezTo>
                  <a:lnTo>
                    <a:pt x="0" y="951"/>
                  </a:lnTo>
                  <a:lnTo>
                    <a:pt x="0" y="951"/>
                  </a:lnTo>
                  <a:cubicBezTo>
                    <a:pt x="11" y="951"/>
                    <a:pt x="22" y="945"/>
                    <a:pt x="33" y="933"/>
                  </a:cubicBezTo>
                  <a:lnTo>
                    <a:pt x="459" y="50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49" name="Group 748">
              <a:extLst>
                <a:ext uri="{FF2B5EF4-FFF2-40B4-BE49-F238E27FC236}">
                  <a16:creationId xmlns="" xmlns:a16="http://schemas.microsoft.com/office/drawing/2014/main" id="{A083F070-6733-CD41-BEBA-A1EC6263D3AC}"/>
                </a:ext>
              </a:extLst>
            </p:cNvPr>
            <p:cNvGrpSpPr/>
            <p:nvPr/>
          </p:nvGrpSpPr>
          <p:grpSpPr>
            <a:xfrm>
              <a:off x="2700338" y="2360613"/>
              <a:ext cx="107950" cy="107950"/>
              <a:chOff x="2700338" y="2360613"/>
              <a:chExt cx="107950" cy="107950"/>
            </a:xfrm>
            <a:solidFill>
              <a:schemeClr val="accent2"/>
            </a:solidFill>
          </p:grpSpPr>
          <p:sp>
            <p:nvSpPr>
              <p:cNvPr id="750" name="Freeform 55">
                <a:extLst>
                  <a:ext uri="{FF2B5EF4-FFF2-40B4-BE49-F238E27FC236}">
                    <a16:creationId xmlns="" xmlns:a16="http://schemas.microsoft.com/office/drawing/2014/main" id="{FEFDED2B-9A3D-FC45-8CB9-A3B20CF25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360613"/>
                <a:ext cx="41275" cy="41275"/>
              </a:xfrm>
              <a:custGeom>
                <a:avLst/>
                <a:gdLst>
                  <a:gd name="T0" fmla="*/ 106 w 113"/>
                  <a:gd name="T1" fmla="*/ 25 h 114"/>
                  <a:gd name="T2" fmla="*/ 106 w 113"/>
                  <a:gd name="T3" fmla="*/ 25 h 114"/>
                  <a:gd name="T4" fmla="*/ 82 w 113"/>
                  <a:gd name="T5" fmla="*/ 0 h 114"/>
                  <a:gd name="T6" fmla="*/ 82 w 113"/>
                  <a:gd name="T7" fmla="*/ 0 h 114"/>
                  <a:gd name="T8" fmla="*/ 49 w 113"/>
                  <a:gd name="T9" fmla="*/ 17 h 114"/>
                  <a:gd name="T10" fmla="*/ 16 w 113"/>
                  <a:gd name="T11" fmla="*/ 50 h 114"/>
                  <a:gd name="T12" fmla="*/ 16 w 113"/>
                  <a:gd name="T13" fmla="*/ 50 h 114"/>
                  <a:gd name="T14" fmla="*/ 0 w 113"/>
                  <a:gd name="T15" fmla="*/ 82 h 114"/>
                  <a:gd name="T16" fmla="*/ 0 w 113"/>
                  <a:gd name="T17" fmla="*/ 82 h 114"/>
                  <a:gd name="T18" fmla="*/ 25 w 113"/>
                  <a:gd name="T19" fmla="*/ 107 h 114"/>
                  <a:gd name="T20" fmla="*/ 25 w 113"/>
                  <a:gd name="T21" fmla="*/ 107 h 114"/>
                  <a:gd name="T22" fmla="*/ 74 w 113"/>
                  <a:gd name="T23" fmla="*/ 107 h 114"/>
                  <a:gd name="T24" fmla="*/ 74 w 113"/>
                  <a:gd name="T25" fmla="*/ 107 h 114"/>
                  <a:gd name="T26" fmla="*/ 106 w 113"/>
                  <a:gd name="T27" fmla="*/ 74 h 114"/>
                  <a:gd name="T28" fmla="*/ 106 w 113"/>
                  <a:gd name="T29" fmla="*/ 74 h 114"/>
                  <a:gd name="T30" fmla="*/ 106 w 113"/>
                  <a:gd name="T31" fmla="*/ 2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106" y="25"/>
                    </a:moveTo>
                    <a:lnTo>
                      <a:pt x="106" y="25"/>
                    </a:lnTo>
                    <a:cubicBezTo>
                      <a:pt x="101" y="9"/>
                      <a:pt x="93" y="0"/>
                      <a:pt x="82" y="0"/>
                    </a:cubicBezTo>
                    <a:lnTo>
                      <a:pt x="82" y="0"/>
                    </a:lnTo>
                    <a:cubicBezTo>
                      <a:pt x="71" y="0"/>
                      <a:pt x="60" y="6"/>
                      <a:pt x="49" y="17"/>
                    </a:cubicBezTo>
                    <a:lnTo>
                      <a:pt x="16" y="50"/>
                    </a:lnTo>
                    <a:lnTo>
                      <a:pt x="16" y="50"/>
                    </a:lnTo>
                    <a:cubicBezTo>
                      <a:pt x="5" y="60"/>
                      <a:pt x="0" y="72"/>
                      <a:pt x="0" y="82"/>
                    </a:cubicBezTo>
                    <a:lnTo>
                      <a:pt x="0" y="82"/>
                    </a:lnTo>
                    <a:cubicBezTo>
                      <a:pt x="0" y="93"/>
                      <a:pt x="8" y="101"/>
                      <a:pt x="25" y="107"/>
                    </a:cubicBezTo>
                    <a:lnTo>
                      <a:pt x="25" y="107"/>
                    </a:lnTo>
                    <a:cubicBezTo>
                      <a:pt x="41" y="113"/>
                      <a:pt x="57" y="113"/>
                      <a:pt x="74" y="107"/>
                    </a:cubicBezTo>
                    <a:lnTo>
                      <a:pt x="74" y="107"/>
                    </a:lnTo>
                    <a:cubicBezTo>
                      <a:pt x="90" y="101"/>
                      <a:pt x="101" y="91"/>
                      <a:pt x="106" y="74"/>
                    </a:cubicBezTo>
                    <a:lnTo>
                      <a:pt x="106" y="74"/>
                    </a:lnTo>
                    <a:cubicBezTo>
                      <a:pt x="112" y="57"/>
                      <a:pt x="112" y="42"/>
                      <a:pt x="106" y="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1" name="Freeform 58">
                <a:extLst>
                  <a:ext uri="{FF2B5EF4-FFF2-40B4-BE49-F238E27FC236}">
                    <a16:creationId xmlns="" xmlns:a16="http://schemas.microsoft.com/office/drawing/2014/main" id="{585180C2-7116-DD41-912F-08C41E87B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427288"/>
                <a:ext cx="41275" cy="41275"/>
              </a:xfrm>
              <a:custGeom>
                <a:avLst/>
                <a:gdLst>
                  <a:gd name="T0" fmla="*/ 74 w 113"/>
                  <a:gd name="T1" fmla="*/ 5 h 113"/>
                  <a:gd name="T2" fmla="*/ 74 w 113"/>
                  <a:gd name="T3" fmla="*/ 5 h 113"/>
                  <a:gd name="T4" fmla="*/ 25 w 113"/>
                  <a:gd name="T5" fmla="*/ 5 h 113"/>
                  <a:gd name="T6" fmla="*/ 25 w 113"/>
                  <a:gd name="T7" fmla="*/ 5 h 113"/>
                  <a:gd name="T8" fmla="*/ 0 w 113"/>
                  <a:gd name="T9" fmla="*/ 30 h 113"/>
                  <a:gd name="T10" fmla="*/ 0 w 113"/>
                  <a:gd name="T11" fmla="*/ 30 h 113"/>
                  <a:gd name="T12" fmla="*/ 16 w 113"/>
                  <a:gd name="T13" fmla="*/ 63 h 113"/>
                  <a:gd name="T14" fmla="*/ 49 w 113"/>
                  <a:gd name="T15" fmla="*/ 95 h 113"/>
                  <a:gd name="T16" fmla="*/ 49 w 113"/>
                  <a:gd name="T17" fmla="*/ 95 h 113"/>
                  <a:gd name="T18" fmla="*/ 82 w 113"/>
                  <a:gd name="T19" fmla="*/ 112 h 113"/>
                  <a:gd name="T20" fmla="*/ 82 w 113"/>
                  <a:gd name="T21" fmla="*/ 112 h 113"/>
                  <a:gd name="T22" fmla="*/ 106 w 113"/>
                  <a:gd name="T23" fmla="*/ 87 h 113"/>
                  <a:gd name="T24" fmla="*/ 106 w 113"/>
                  <a:gd name="T25" fmla="*/ 87 h 113"/>
                  <a:gd name="T26" fmla="*/ 106 w 113"/>
                  <a:gd name="T27" fmla="*/ 38 h 113"/>
                  <a:gd name="T28" fmla="*/ 106 w 113"/>
                  <a:gd name="T29" fmla="*/ 38 h 113"/>
                  <a:gd name="T30" fmla="*/ 74 w 113"/>
                  <a:gd name="T31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74" y="5"/>
                    </a:moveTo>
                    <a:lnTo>
                      <a:pt x="74" y="5"/>
                    </a:lnTo>
                    <a:cubicBezTo>
                      <a:pt x="57" y="0"/>
                      <a:pt x="41" y="0"/>
                      <a:pt x="25" y="5"/>
                    </a:cubicBezTo>
                    <a:lnTo>
                      <a:pt x="25" y="5"/>
                    </a:lnTo>
                    <a:cubicBezTo>
                      <a:pt x="8" y="10"/>
                      <a:pt x="0" y="18"/>
                      <a:pt x="0" y="30"/>
                    </a:cubicBezTo>
                    <a:lnTo>
                      <a:pt x="0" y="30"/>
                    </a:lnTo>
                    <a:cubicBezTo>
                      <a:pt x="0" y="40"/>
                      <a:pt x="5" y="51"/>
                      <a:pt x="16" y="63"/>
                    </a:cubicBezTo>
                    <a:lnTo>
                      <a:pt x="49" y="95"/>
                    </a:lnTo>
                    <a:lnTo>
                      <a:pt x="49" y="95"/>
                    </a:lnTo>
                    <a:cubicBezTo>
                      <a:pt x="60" y="106"/>
                      <a:pt x="71" y="112"/>
                      <a:pt x="82" y="112"/>
                    </a:cubicBezTo>
                    <a:lnTo>
                      <a:pt x="82" y="112"/>
                    </a:lnTo>
                    <a:cubicBezTo>
                      <a:pt x="93" y="112"/>
                      <a:pt x="101" y="103"/>
                      <a:pt x="106" y="87"/>
                    </a:cubicBezTo>
                    <a:lnTo>
                      <a:pt x="106" y="87"/>
                    </a:lnTo>
                    <a:cubicBezTo>
                      <a:pt x="112" y="71"/>
                      <a:pt x="112" y="54"/>
                      <a:pt x="106" y="38"/>
                    </a:cubicBezTo>
                    <a:lnTo>
                      <a:pt x="106" y="38"/>
                    </a:lnTo>
                    <a:cubicBezTo>
                      <a:pt x="101" y="21"/>
                      <a:pt x="90" y="10"/>
                      <a:pt x="74" y="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2" name="Freeform 199">
                <a:extLst>
                  <a:ext uri="{FF2B5EF4-FFF2-40B4-BE49-F238E27FC236}">
                    <a16:creationId xmlns="" xmlns:a16="http://schemas.microsoft.com/office/drawing/2014/main" id="{720E0CE0-A97E-5549-AE5F-E7FEFD058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360613"/>
                <a:ext cx="41275" cy="41275"/>
              </a:xfrm>
              <a:custGeom>
                <a:avLst/>
                <a:gdLst>
                  <a:gd name="T0" fmla="*/ 38 w 113"/>
                  <a:gd name="T1" fmla="*/ 107 h 114"/>
                  <a:gd name="T2" fmla="*/ 38 w 113"/>
                  <a:gd name="T3" fmla="*/ 107 h 114"/>
                  <a:gd name="T4" fmla="*/ 87 w 113"/>
                  <a:gd name="T5" fmla="*/ 107 h 114"/>
                  <a:gd name="T6" fmla="*/ 87 w 113"/>
                  <a:gd name="T7" fmla="*/ 107 h 114"/>
                  <a:gd name="T8" fmla="*/ 112 w 113"/>
                  <a:gd name="T9" fmla="*/ 82 h 114"/>
                  <a:gd name="T10" fmla="*/ 112 w 113"/>
                  <a:gd name="T11" fmla="*/ 82 h 114"/>
                  <a:gd name="T12" fmla="*/ 95 w 113"/>
                  <a:gd name="T13" fmla="*/ 50 h 114"/>
                  <a:gd name="T14" fmla="*/ 63 w 113"/>
                  <a:gd name="T15" fmla="*/ 17 h 114"/>
                  <a:gd name="T16" fmla="*/ 63 w 113"/>
                  <a:gd name="T17" fmla="*/ 17 h 114"/>
                  <a:gd name="T18" fmla="*/ 30 w 113"/>
                  <a:gd name="T19" fmla="*/ 0 h 114"/>
                  <a:gd name="T20" fmla="*/ 30 w 113"/>
                  <a:gd name="T21" fmla="*/ 0 h 114"/>
                  <a:gd name="T22" fmla="*/ 5 w 113"/>
                  <a:gd name="T23" fmla="*/ 25 h 114"/>
                  <a:gd name="T24" fmla="*/ 5 w 113"/>
                  <a:gd name="T25" fmla="*/ 25 h 114"/>
                  <a:gd name="T26" fmla="*/ 5 w 113"/>
                  <a:gd name="T27" fmla="*/ 74 h 114"/>
                  <a:gd name="T28" fmla="*/ 5 w 113"/>
                  <a:gd name="T29" fmla="*/ 74 h 114"/>
                  <a:gd name="T30" fmla="*/ 38 w 113"/>
                  <a:gd name="T3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38" y="107"/>
                    </a:moveTo>
                    <a:lnTo>
                      <a:pt x="38" y="107"/>
                    </a:lnTo>
                    <a:cubicBezTo>
                      <a:pt x="55" y="113"/>
                      <a:pt x="71" y="113"/>
                      <a:pt x="87" y="107"/>
                    </a:cubicBezTo>
                    <a:lnTo>
                      <a:pt x="87" y="107"/>
                    </a:lnTo>
                    <a:cubicBezTo>
                      <a:pt x="104" y="101"/>
                      <a:pt x="112" y="93"/>
                      <a:pt x="112" y="82"/>
                    </a:cubicBezTo>
                    <a:lnTo>
                      <a:pt x="112" y="82"/>
                    </a:lnTo>
                    <a:cubicBezTo>
                      <a:pt x="112" y="72"/>
                      <a:pt x="107" y="60"/>
                      <a:pt x="95" y="50"/>
                    </a:cubicBezTo>
                    <a:lnTo>
                      <a:pt x="63" y="17"/>
                    </a:lnTo>
                    <a:lnTo>
                      <a:pt x="63" y="17"/>
                    </a:lnTo>
                    <a:cubicBezTo>
                      <a:pt x="52" y="6"/>
                      <a:pt x="41" y="0"/>
                      <a:pt x="30" y="0"/>
                    </a:cubicBezTo>
                    <a:lnTo>
                      <a:pt x="30" y="0"/>
                    </a:lnTo>
                    <a:cubicBezTo>
                      <a:pt x="19" y="0"/>
                      <a:pt x="11" y="9"/>
                      <a:pt x="5" y="25"/>
                    </a:cubicBezTo>
                    <a:lnTo>
                      <a:pt x="5" y="25"/>
                    </a:lnTo>
                    <a:cubicBezTo>
                      <a:pt x="0" y="42"/>
                      <a:pt x="0" y="57"/>
                      <a:pt x="5" y="74"/>
                    </a:cubicBezTo>
                    <a:lnTo>
                      <a:pt x="5" y="74"/>
                    </a:lnTo>
                    <a:cubicBezTo>
                      <a:pt x="11" y="91"/>
                      <a:pt x="22" y="101"/>
                      <a:pt x="38" y="10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3" name="Freeform 202">
                <a:extLst>
                  <a:ext uri="{FF2B5EF4-FFF2-40B4-BE49-F238E27FC236}">
                    <a16:creationId xmlns="" xmlns:a16="http://schemas.microsoft.com/office/drawing/2014/main" id="{2F08E5D9-D9B0-8E4D-A4AD-9FF3F0EC3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427288"/>
                <a:ext cx="41275" cy="41275"/>
              </a:xfrm>
              <a:custGeom>
                <a:avLst/>
                <a:gdLst>
                  <a:gd name="T0" fmla="*/ 5 w 113"/>
                  <a:gd name="T1" fmla="*/ 87 h 113"/>
                  <a:gd name="T2" fmla="*/ 5 w 113"/>
                  <a:gd name="T3" fmla="*/ 87 h 113"/>
                  <a:gd name="T4" fmla="*/ 30 w 113"/>
                  <a:gd name="T5" fmla="*/ 112 h 113"/>
                  <a:gd name="T6" fmla="*/ 30 w 113"/>
                  <a:gd name="T7" fmla="*/ 112 h 113"/>
                  <a:gd name="T8" fmla="*/ 63 w 113"/>
                  <a:gd name="T9" fmla="*/ 95 h 113"/>
                  <a:gd name="T10" fmla="*/ 95 w 113"/>
                  <a:gd name="T11" fmla="*/ 63 h 113"/>
                  <a:gd name="T12" fmla="*/ 95 w 113"/>
                  <a:gd name="T13" fmla="*/ 63 h 113"/>
                  <a:gd name="T14" fmla="*/ 112 w 113"/>
                  <a:gd name="T15" fmla="*/ 30 h 113"/>
                  <a:gd name="T16" fmla="*/ 112 w 113"/>
                  <a:gd name="T17" fmla="*/ 30 h 113"/>
                  <a:gd name="T18" fmla="*/ 87 w 113"/>
                  <a:gd name="T19" fmla="*/ 5 h 113"/>
                  <a:gd name="T20" fmla="*/ 87 w 113"/>
                  <a:gd name="T21" fmla="*/ 5 h 113"/>
                  <a:gd name="T22" fmla="*/ 38 w 113"/>
                  <a:gd name="T23" fmla="*/ 5 h 113"/>
                  <a:gd name="T24" fmla="*/ 38 w 113"/>
                  <a:gd name="T25" fmla="*/ 5 h 113"/>
                  <a:gd name="T26" fmla="*/ 5 w 113"/>
                  <a:gd name="T27" fmla="*/ 38 h 113"/>
                  <a:gd name="T28" fmla="*/ 5 w 113"/>
                  <a:gd name="T29" fmla="*/ 38 h 113"/>
                  <a:gd name="T30" fmla="*/ 5 w 113"/>
                  <a:gd name="T31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5" y="87"/>
                    </a:moveTo>
                    <a:lnTo>
                      <a:pt x="5" y="87"/>
                    </a:lnTo>
                    <a:cubicBezTo>
                      <a:pt x="11" y="103"/>
                      <a:pt x="19" y="112"/>
                      <a:pt x="30" y="112"/>
                    </a:cubicBezTo>
                    <a:lnTo>
                      <a:pt x="30" y="112"/>
                    </a:lnTo>
                    <a:cubicBezTo>
                      <a:pt x="41" y="112"/>
                      <a:pt x="52" y="106"/>
                      <a:pt x="63" y="95"/>
                    </a:cubicBezTo>
                    <a:lnTo>
                      <a:pt x="95" y="63"/>
                    </a:lnTo>
                    <a:lnTo>
                      <a:pt x="95" y="63"/>
                    </a:lnTo>
                    <a:cubicBezTo>
                      <a:pt x="107" y="51"/>
                      <a:pt x="112" y="40"/>
                      <a:pt x="112" y="30"/>
                    </a:cubicBezTo>
                    <a:lnTo>
                      <a:pt x="112" y="30"/>
                    </a:lnTo>
                    <a:cubicBezTo>
                      <a:pt x="112" y="18"/>
                      <a:pt x="104" y="10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8" y="5"/>
                    </a:cubicBezTo>
                    <a:lnTo>
                      <a:pt x="38" y="5"/>
                    </a:lnTo>
                    <a:cubicBezTo>
                      <a:pt x="22" y="10"/>
                      <a:pt x="11" y="21"/>
                      <a:pt x="5" y="38"/>
                    </a:cubicBezTo>
                    <a:lnTo>
                      <a:pt x="5" y="38"/>
                    </a:lnTo>
                    <a:cubicBezTo>
                      <a:pt x="0" y="54"/>
                      <a:pt x="0" y="71"/>
                      <a:pt x="5" y="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54" name="Group 753">
            <a:extLst>
              <a:ext uri="{FF2B5EF4-FFF2-40B4-BE49-F238E27FC236}">
                <a16:creationId xmlns="" xmlns:a16="http://schemas.microsoft.com/office/drawing/2014/main" id="{52016ADC-39C6-9946-9486-A30FB6566156}"/>
              </a:ext>
            </a:extLst>
          </p:cNvPr>
          <p:cNvGrpSpPr/>
          <p:nvPr/>
        </p:nvGrpSpPr>
        <p:grpSpPr>
          <a:xfrm rot="16200000">
            <a:off x="2603843" y="5700298"/>
            <a:ext cx="526915" cy="1096962"/>
            <a:chOff x="2487613" y="1865313"/>
            <a:chExt cx="526915" cy="1096962"/>
          </a:xfrm>
        </p:grpSpPr>
        <p:sp>
          <p:nvSpPr>
            <p:cNvPr id="755" name="Freeform 41">
              <a:extLst>
                <a:ext uri="{FF2B5EF4-FFF2-40B4-BE49-F238E27FC236}">
                  <a16:creationId xmlns="" xmlns:a16="http://schemas.microsoft.com/office/drawing/2014/main" id="{8EF4CC1F-BC7C-E84F-A0EF-22B608A97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3" y="1865313"/>
              <a:ext cx="265112" cy="1096962"/>
            </a:xfrm>
            <a:custGeom>
              <a:avLst/>
              <a:gdLst>
                <a:gd name="T0" fmla="*/ 655 w 738"/>
                <a:gd name="T1" fmla="*/ 409 h 3049"/>
                <a:gd name="T2" fmla="*/ 622 w 738"/>
                <a:gd name="T3" fmla="*/ 475 h 3049"/>
                <a:gd name="T4" fmla="*/ 590 w 738"/>
                <a:gd name="T5" fmla="*/ 475 h 3049"/>
                <a:gd name="T6" fmla="*/ 557 w 738"/>
                <a:gd name="T7" fmla="*/ 541 h 3049"/>
                <a:gd name="T8" fmla="*/ 541 w 738"/>
                <a:gd name="T9" fmla="*/ 557 h 3049"/>
                <a:gd name="T10" fmla="*/ 541 w 738"/>
                <a:gd name="T11" fmla="*/ 2524 h 3049"/>
                <a:gd name="T12" fmla="*/ 541 w 738"/>
                <a:gd name="T13" fmla="*/ 2491 h 3049"/>
                <a:gd name="T14" fmla="*/ 606 w 738"/>
                <a:gd name="T15" fmla="*/ 2589 h 3049"/>
                <a:gd name="T16" fmla="*/ 590 w 738"/>
                <a:gd name="T17" fmla="*/ 2573 h 3049"/>
                <a:gd name="T18" fmla="*/ 688 w 738"/>
                <a:gd name="T19" fmla="*/ 2638 h 3049"/>
                <a:gd name="T20" fmla="*/ 491 w 738"/>
                <a:gd name="T21" fmla="*/ 2442 h 3049"/>
                <a:gd name="T22" fmla="*/ 459 w 738"/>
                <a:gd name="T23" fmla="*/ 2442 h 3049"/>
                <a:gd name="T24" fmla="*/ 426 w 738"/>
                <a:gd name="T25" fmla="*/ 2376 h 3049"/>
                <a:gd name="T26" fmla="*/ 410 w 738"/>
                <a:gd name="T27" fmla="*/ 2393 h 3049"/>
                <a:gd name="T28" fmla="*/ 475 w 738"/>
                <a:gd name="T29" fmla="*/ 589 h 3049"/>
                <a:gd name="T30" fmla="*/ 475 w 738"/>
                <a:gd name="T31" fmla="*/ 622 h 3049"/>
                <a:gd name="T32" fmla="*/ 410 w 738"/>
                <a:gd name="T33" fmla="*/ 655 h 3049"/>
                <a:gd name="T34" fmla="*/ 426 w 738"/>
                <a:gd name="T35" fmla="*/ 672 h 3049"/>
                <a:gd name="T36" fmla="*/ 737 w 738"/>
                <a:gd name="T37" fmla="*/ 458 h 3049"/>
                <a:gd name="T38" fmla="*/ 574 w 738"/>
                <a:gd name="T39" fmla="*/ 606 h 3049"/>
                <a:gd name="T40" fmla="*/ 549 w 738"/>
                <a:gd name="T41" fmla="*/ 696 h 3049"/>
                <a:gd name="T42" fmla="*/ 737 w 738"/>
                <a:gd name="T43" fmla="*/ 917 h 3049"/>
                <a:gd name="T44" fmla="*/ 131 w 738"/>
                <a:gd name="T45" fmla="*/ 1524 h 3049"/>
                <a:gd name="T46" fmla="*/ 278 w 738"/>
                <a:gd name="T47" fmla="*/ 1688 h 3049"/>
                <a:gd name="T48" fmla="*/ 442 w 738"/>
                <a:gd name="T49" fmla="*/ 1852 h 3049"/>
                <a:gd name="T50" fmla="*/ 606 w 738"/>
                <a:gd name="T51" fmla="*/ 2016 h 3049"/>
                <a:gd name="T52" fmla="*/ 737 w 738"/>
                <a:gd name="T53" fmla="*/ 2131 h 3049"/>
                <a:gd name="T54" fmla="*/ 549 w 738"/>
                <a:gd name="T55" fmla="*/ 2351 h 3049"/>
                <a:gd name="T56" fmla="*/ 672 w 738"/>
                <a:gd name="T57" fmla="*/ 2540 h 3049"/>
                <a:gd name="T58" fmla="*/ 737 w 738"/>
                <a:gd name="T59" fmla="*/ 2687 h 3049"/>
                <a:gd name="T60" fmla="*/ 737 w 738"/>
                <a:gd name="T61" fmla="*/ 3048 h 3049"/>
                <a:gd name="T62" fmla="*/ 606 w 738"/>
                <a:gd name="T63" fmla="*/ 2933 h 3049"/>
                <a:gd name="T64" fmla="*/ 664 w 738"/>
                <a:gd name="T65" fmla="*/ 2860 h 3049"/>
                <a:gd name="T66" fmla="*/ 606 w 738"/>
                <a:gd name="T67" fmla="*/ 2737 h 3049"/>
                <a:gd name="T68" fmla="*/ 442 w 738"/>
                <a:gd name="T69" fmla="*/ 2573 h 3049"/>
                <a:gd name="T70" fmla="*/ 278 w 738"/>
                <a:gd name="T71" fmla="*/ 2409 h 3049"/>
                <a:gd name="T72" fmla="*/ 197 w 738"/>
                <a:gd name="T73" fmla="*/ 2310 h 3049"/>
                <a:gd name="T74" fmla="*/ 606 w 738"/>
                <a:gd name="T75" fmla="*/ 2278 h 3049"/>
                <a:gd name="T76" fmla="*/ 672 w 738"/>
                <a:gd name="T77" fmla="*/ 2212 h 3049"/>
                <a:gd name="T78" fmla="*/ 377 w 738"/>
                <a:gd name="T79" fmla="*/ 1917 h 3049"/>
                <a:gd name="T80" fmla="*/ 82 w 738"/>
                <a:gd name="T81" fmla="*/ 1623 h 3049"/>
                <a:gd name="T82" fmla="*/ 0 w 738"/>
                <a:gd name="T83" fmla="*/ 1524 h 3049"/>
                <a:gd name="T84" fmla="*/ 147 w 738"/>
                <a:gd name="T85" fmla="*/ 1360 h 3049"/>
                <a:gd name="T86" fmla="*/ 311 w 738"/>
                <a:gd name="T87" fmla="*/ 1196 h 3049"/>
                <a:gd name="T88" fmla="*/ 475 w 738"/>
                <a:gd name="T89" fmla="*/ 1032 h 3049"/>
                <a:gd name="T90" fmla="*/ 639 w 738"/>
                <a:gd name="T91" fmla="*/ 868 h 3049"/>
                <a:gd name="T92" fmla="*/ 664 w 738"/>
                <a:gd name="T93" fmla="*/ 778 h 3049"/>
                <a:gd name="T94" fmla="*/ 221 w 738"/>
                <a:gd name="T95" fmla="*/ 762 h 3049"/>
                <a:gd name="T96" fmla="*/ 278 w 738"/>
                <a:gd name="T97" fmla="*/ 639 h 3049"/>
                <a:gd name="T98" fmla="*/ 508 w 738"/>
                <a:gd name="T99" fmla="*/ 409 h 3049"/>
                <a:gd name="T100" fmla="*/ 688 w 738"/>
                <a:gd name="T101" fmla="*/ 213 h 3049"/>
                <a:gd name="T102" fmla="*/ 590 w 738"/>
                <a:gd name="T103" fmla="*/ 147 h 3049"/>
                <a:gd name="T104" fmla="*/ 705 w 738"/>
                <a:gd name="T105" fmla="*/ 15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8" h="3049">
                  <a:moveTo>
                    <a:pt x="688" y="409"/>
                  </a:moveTo>
                  <a:lnTo>
                    <a:pt x="688" y="409"/>
                  </a:lnTo>
                  <a:cubicBezTo>
                    <a:pt x="688" y="398"/>
                    <a:pt x="683" y="393"/>
                    <a:pt x="672" y="393"/>
                  </a:cubicBezTo>
                  <a:lnTo>
                    <a:pt x="672" y="393"/>
                  </a:lnTo>
                  <a:cubicBezTo>
                    <a:pt x="661" y="393"/>
                    <a:pt x="655" y="398"/>
                    <a:pt x="655" y="409"/>
                  </a:cubicBezTo>
                  <a:lnTo>
                    <a:pt x="655" y="409"/>
                  </a:lnTo>
                  <a:cubicBezTo>
                    <a:pt x="655" y="420"/>
                    <a:pt x="661" y="426"/>
                    <a:pt x="672" y="426"/>
                  </a:cubicBezTo>
                  <a:lnTo>
                    <a:pt x="672" y="426"/>
                  </a:lnTo>
                  <a:cubicBezTo>
                    <a:pt x="683" y="426"/>
                    <a:pt x="688" y="420"/>
                    <a:pt x="688" y="409"/>
                  </a:cubicBezTo>
                  <a:close/>
                  <a:moveTo>
                    <a:pt x="622" y="475"/>
                  </a:moveTo>
                  <a:lnTo>
                    <a:pt x="622" y="475"/>
                  </a:lnTo>
                  <a:cubicBezTo>
                    <a:pt x="622" y="464"/>
                    <a:pt x="617" y="458"/>
                    <a:pt x="606" y="458"/>
                  </a:cubicBezTo>
                  <a:lnTo>
                    <a:pt x="606" y="458"/>
                  </a:lnTo>
                  <a:cubicBezTo>
                    <a:pt x="595" y="458"/>
                    <a:pt x="590" y="464"/>
                    <a:pt x="590" y="475"/>
                  </a:cubicBezTo>
                  <a:lnTo>
                    <a:pt x="590" y="475"/>
                  </a:lnTo>
                  <a:cubicBezTo>
                    <a:pt x="590" y="486"/>
                    <a:pt x="595" y="491"/>
                    <a:pt x="606" y="491"/>
                  </a:cubicBezTo>
                  <a:lnTo>
                    <a:pt x="606" y="491"/>
                  </a:lnTo>
                  <a:cubicBezTo>
                    <a:pt x="617" y="491"/>
                    <a:pt x="622" y="486"/>
                    <a:pt x="622" y="475"/>
                  </a:cubicBezTo>
                  <a:close/>
                  <a:moveTo>
                    <a:pt x="557" y="541"/>
                  </a:moveTo>
                  <a:lnTo>
                    <a:pt x="557" y="541"/>
                  </a:lnTo>
                  <a:cubicBezTo>
                    <a:pt x="557" y="529"/>
                    <a:pt x="552" y="524"/>
                    <a:pt x="541" y="524"/>
                  </a:cubicBezTo>
                  <a:lnTo>
                    <a:pt x="541" y="524"/>
                  </a:lnTo>
                  <a:cubicBezTo>
                    <a:pt x="530" y="524"/>
                    <a:pt x="524" y="529"/>
                    <a:pt x="524" y="541"/>
                  </a:cubicBezTo>
                  <a:lnTo>
                    <a:pt x="524" y="541"/>
                  </a:lnTo>
                  <a:cubicBezTo>
                    <a:pt x="524" y="551"/>
                    <a:pt x="530" y="557"/>
                    <a:pt x="541" y="557"/>
                  </a:cubicBezTo>
                  <a:lnTo>
                    <a:pt x="541" y="557"/>
                  </a:lnTo>
                  <a:cubicBezTo>
                    <a:pt x="552" y="557"/>
                    <a:pt x="557" y="551"/>
                    <a:pt x="557" y="541"/>
                  </a:cubicBezTo>
                  <a:close/>
                  <a:moveTo>
                    <a:pt x="524" y="2507"/>
                  </a:moveTo>
                  <a:lnTo>
                    <a:pt x="524" y="2507"/>
                  </a:lnTo>
                  <a:cubicBezTo>
                    <a:pt x="524" y="2518"/>
                    <a:pt x="530" y="2524"/>
                    <a:pt x="541" y="2524"/>
                  </a:cubicBezTo>
                  <a:lnTo>
                    <a:pt x="541" y="2524"/>
                  </a:lnTo>
                  <a:cubicBezTo>
                    <a:pt x="552" y="2524"/>
                    <a:pt x="557" y="2518"/>
                    <a:pt x="557" y="2507"/>
                  </a:cubicBezTo>
                  <a:lnTo>
                    <a:pt x="557" y="2507"/>
                  </a:lnTo>
                  <a:cubicBezTo>
                    <a:pt x="557" y="2496"/>
                    <a:pt x="552" y="2491"/>
                    <a:pt x="541" y="2491"/>
                  </a:cubicBezTo>
                  <a:lnTo>
                    <a:pt x="541" y="2491"/>
                  </a:lnTo>
                  <a:cubicBezTo>
                    <a:pt x="530" y="2491"/>
                    <a:pt x="524" y="2496"/>
                    <a:pt x="524" y="2507"/>
                  </a:cubicBezTo>
                  <a:close/>
                  <a:moveTo>
                    <a:pt x="590" y="2573"/>
                  </a:moveTo>
                  <a:lnTo>
                    <a:pt x="590" y="2573"/>
                  </a:lnTo>
                  <a:cubicBezTo>
                    <a:pt x="590" y="2584"/>
                    <a:pt x="595" y="2589"/>
                    <a:pt x="606" y="2589"/>
                  </a:cubicBezTo>
                  <a:lnTo>
                    <a:pt x="606" y="2589"/>
                  </a:lnTo>
                  <a:cubicBezTo>
                    <a:pt x="617" y="2589"/>
                    <a:pt x="622" y="2584"/>
                    <a:pt x="622" y="2573"/>
                  </a:cubicBezTo>
                  <a:lnTo>
                    <a:pt x="622" y="2573"/>
                  </a:lnTo>
                  <a:cubicBezTo>
                    <a:pt x="622" y="2562"/>
                    <a:pt x="617" y="2556"/>
                    <a:pt x="606" y="2556"/>
                  </a:cubicBezTo>
                  <a:lnTo>
                    <a:pt x="606" y="2556"/>
                  </a:lnTo>
                  <a:cubicBezTo>
                    <a:pt x="595" y="2556"/>
                    <a:pt x="590" y="2562"/>
                    <a:pt x="590" y="2573"/>
                  </a:cubicBezTo>
                  <a:close/>
                  <a:moveTo>
                    <a:pt x="655" y="2638"/>
                  </a:moveTo>
                  <a:lnTo>
                    <a:pt x="655" y="2638"/>
                  </a:lnTo>
                  <a:cubicBezTo>
                    <a:pt x="655" y="2650"/>
                    <a:pt x="661" y="2655"/>
                    <a:pt x="672" y="2655"/>
                  </a:cubicBezTo>
                  <a:lnTo>
                    <a:pt x="672" y="2655"/>
                  </a:lnTo>
                  <a:cubicBezTo>
                    <a:pt x="683" y="2655"/>
                    <a:pt x="688" y="2650"/>
                    <a:pt x="688" y="2638"/>
                  </a:cubicBezTo>
                  <a:lnTo>
                    <a:pt x="688" y="2638"/>
                  </a:lnTo>
                  <a:cubicBezTo>
                    <a:pt x="688" y="2627"/>
                    <a:pt x="683" y="2622"/>
                    <a:pt x="672" y="2622"/>
                  </a:cubicBezTo>
                  <a:lnTo>
                    <a:pt x="672" y="2622"/>
                  </a:lnTo>
                  <a:cubicBezTo>
                    <a:pt x="661" y="2622"/>
                    <a:pt x="655" y="2627"/>
                    <a:pt x="655" y="2638"/>
                  </a:cubicBezTo>
                  <a:close/>
                  <a:moveTo>
                    <a:pt x="491" y="2442"/>
                  </a:moveTo>
                  <a:lnTo>
                    <a:pt x="491" y="2442"/>
                  </a:lnTo>
                  <a:cubicBezTo>
                    <a:pt x="491" y="2431"/>
                    <a:pt x="486" y="2425"/>
                    <a:pt x="475" y="2425"/>
                  </a:cubicBezTo>
                  <a:lnTo>
                    <a:pt x="475" y="2425"/>
                  </a:lnTo>
                  <a:cubicBezTo>
                    <a:pt x="464" y="2425"/>
                    <a:pt x="459" y="2431"/>
                    <a:pt x="459" y="2442"/>
                  </a:cubicBezTo>
                  <a:lnTo>
                    <a:pt x="459" y="2442"/>
                  </a:lnTo>
                  <a:cubicBezTo>
                    <a:pt x="459" y="2452"/>
                    <a:pt x="464" y="2458"/>
                    <a:pt x="475" y="2458"/>
                  </a:cubicBezTo>
                  <a:lnTo>
                    <a:pt x="475" y="2458"/>
                  </a:lnTo>
                  <a:cubicBezTo>
                    <a:pt x="486" y="2458"/>
                    <a:pt x="491" y="2452"/>
                    <a:pt x="491" y="2442"/>
                  </a:cubicBezTo>
                  <a:close/>
                  <a:moveTo>
                    <a:pt x="426" y="2376"/>
                  </a:moveTo>
                  <a:lnTo>
                    <a:pt x="426" y="2376"/>
                  </a:lnTo>
                  <a:cubicBezTo>
                    <a:pt x="426" y="2365"/>
                    <a:pt x="420" y="2360"/>
                    <a:pt x="410" y="2360"/>
                  </a:cubicBezTo>
                  <a:lnTo>
                    <a:pt x="410" y="2360"/>
                  </a:lnTo>
                  <a:cubicBezTo>
                    <a:pt x="399" y="2360"/>
                    <a:pt x="393" y="2365"/>
                    <a:pt x="393" y="2376"/>
                  </a:cubicBezTo>
                  <a:lnTo>
                    <a:pt x="393" y="2376"/>
                  </a:lnTo>
                  <a:cubicBezTo>
                    <a:pt x="393" y="2387"/>
                    <a:pt x="399" y="2393"/>
                    <a:pt x="410" y="2393"/>
                  </a:cubicBezTo>
                  <a:lnTo>
                    <a:pt x="410" y="2393"/>
                  </a:lnTo>
                  <a:cubicBezTo>
                    <a:pt x="420" y="2393"/>
                    <a:pt x="426" y="2387"/>
                    <a:pt x="426" y="2376"/>
                  </a:cubicBezTo>
                  <a:close/>
                  <a:moveTo>
                    <a:pt x="491" y="606"/>
                  </a:moveTo>
                  <a:lnTo>
                    <a:pt x="491" y="606"/>
                  </a:lnTo>
                  <a:cubicBezTo>
                    <a:pt x="491" y="595"/>
                    <a:pt x="486" y="589"/>
                    <a:pt x="475" y="589"/>
                  </a:cubicBezTo>
                  <a:lnTo>
                    <a:pt x="475" y="589"/>
                  </a:lnTo>
                  <a:cubicBezTo>
                    <a:pt x="464" y="589"/>
                    <a:pt x="459" y="595"/>
                    <a:pt x="459" y="606"/>
                  </a:cubicBezTo>
                  <a:lnTo>
                    <a:pt x="459" y="606"/>
                  </a:lnTo>
                  <a:cubicBezTo>
                    <a:pt x="459" y="617"/>
                    <a:pt x="464" y="622"/>
                    <a:pt x="475" y="622"/>
                  </a:cubicBezTo>
                  <a:lnTo>
                    <a:pt x="475" y="622"/>
                  </a:lnTo>
                  <a:cubicBezTo>
                    <a:pt x="486" y="622"/>
                    <a:pt x="491" y="617"/>
                    <a:pt x="491" y="606"/>
                  </a:cubicBezTo>
                  <a:close/>
                  <a:moveTo>
                    <a:pt x="426" y="672"/>
                  </a:moveTo>
                  <a:lnTo>
                    <a:pt x="426" y="672"/>
                  </a:lnTo>
                  <a:cubicBezTo>
                    <a:pt x="426" y="660"/>
                    <a:pt x="420" y="655"/>
                    <a:pt x="410" y="655"/>
                  </a:cubicBezTo>
                  <a:lnTo>
                    <a:pt x="410" y="655"/>
                  </a:lnTo>
                  <a:cubicBezTo>
                    <a:pt x="399" y="655"/>
                    <a:pt x="393" y="660"/>
                    <a:pt x="393" y="672"/>
                  </a:cubicBezTo>
                  <a:lnTo>
                    <a:pt x="393" y="672"/>
                  </a:lnTo>
                  <a:cubicBezTo>
                    <a:pt x="393" y="683"/>
                    <a:pt x="399" y="688"/>
                    <a:pt x="410" y="688"/>
                  </a:cubicBezTo>
                  <a:lnTo>
                    <a:pt x="410" y="688"/>
                  </a:lnTo>
                  <a:cubicBezTo>
                    <a:pt x="420" y="688"/>
                    <a:pt x="426" y="683"/>
                    <a:pt x="426" y="672"/>
                  </a:cubicBezTo>
                  <a:close/>
                  <a:moveTo>
                    <a:pt x="721" y="344"/>
                  </a:moveTo>
                  <a:lnTo>
                    <a:pt x="721" y="344"/>
                  </a:lnTo>
                  <a:cubicBezTo>
                    <a:pt x="721" y="355"/>
                    <a:pt x="726" y="360"/>
                    <a:pt x="737" y="360"/>
                  </a:cubicBezTo>
                  <a:lnTo>
                    <a:pt x="737" y="458"/>
                  </a:lnTo>
                  <a:lnTo>
                    <a:pt x="737" y="458"/>
                  </a:lnTo>
                  <a:cubicBezTo>
                    <a:pt x="726" y="458"/>
                    <a:pt x="716" y="464"/>
                    <a:pt x="705" y="475"/>
                  </a:cubicBezTo>
                  <a:lnTo>
                    <a:pt x="672" y="508"/>
                  </a:lnTo>
                  <a:lnTo>
                    <a:pt x="639" y="541"/>
                  </a:lnTo>
                  <a:lnTo>
                    <a:pt x="606" y="573"/>
                  </a:lnTo>
                  <a:lnTo>
                    <a:pt x="574" y="606"/>
                  </a:lnTo>
                  <a:lnTo>
                    <a:pt x="541" y="639"/>
                  </a:lnTo>
                  <a:lnTo>
                    <a:pt x="541" y="639"/>
                  </a:lnTo>
                  <a:cubicBezTo>
                    <a:pt x="530" y="650"/>
                    <a:pt x="524" y="660"/>
                    <a:pt x="524" y="672"/>
                  </a:cubicBezTo>
                  <a:lnTo>
                    <a:pt x="524" y="672"/>
                  </a:lnTo>
                  <a:cubicBezTo>
                    <a:pt x="524" y="683"/>
                    <a:pt x="533" y="691"/>
                    <a:pt x="549" y="696"/>
                  </a:cubicBezTo>
                  <a:lnTo>
                    <a:pt x="549" y="696"/>
                  </a:lnTo>
                  <a:cubicBezTo>
                    <a:pt x="565" y="702"/>
                    <a:pt x="584" y="704"/>
                    <a:pt x="606" y="704"/>
                  </a:cubicBezTo>
                  <a:lnTo>
                    <a:pt x="737" y="704"/>
                  </a:lnTo>
                  <a:lnTo>
                    <a:pt x="737" y="917"/>
                  </a:lnTo>
                  <a:lnTo>
                    <a:pt x="737" y="917"/>
                  </a:lnTo>
                  <a:cubicBezTo>
                    <a:pt x="726" y="917"/>
                    <a:pt x="716" y="923"/>
                    <a:pt x="705" y="934"/>
                  </a:cubicBezTo>
                  <a:lnTo>
                    <a:pt x="147" y="1491"/>
                  </a:lnTo>
                  <a:lnTo>
                    <a:pt x="147" y="1491"/>
                  </a:lnTo>
                  <a:cubicBezTo>
                    <a:pt x="136" y="1502"/>
                    <a:pt x="131" y="1513"/>
                    <a:pt x="131" y="1524"/>
                  </a:cubicBezTo>
                  <a:lnTo>
                    <a:pt x="131" y="1524"/>
                  </a:lnTo>
                  <a:cubicBezTo>
                    <a:pt x="131" y="1535"/>
                    <a:pt x="136" y="1545"/>
                    <a:pt x="147" y="1557"/>
                  </a:cubicBezTo>
                  <a:lnTo>
                    <a:pt x="180" y="1590"/>
                  </a:lnTo>
                  <a:lnTo>
                    <a:pt x="212" y="1623"/>
                  </a:lnTo>
                  <a:lnTo>
                    <a:pt x="246" y="1655"/>
                  </a:lnTo>
                  <a:lnTo>
                    <a:pt x="278" y="1688"/>
                  </a:lnTo>
                  <a:lnTo>
                    <a:pt x="311" y="1721"/>
                  </a:lnTo>
                  <a:lnTo>
                    <a:pt x="344" y="1754"/>
                  </a:lnTo>
                  <a:lnTo>
                    <a:pt x="377" y="1786"/>
                  </a:lnTo>
                  <a:lnTo>
                    <a:pt x="410" y="1819"/>
                  </a:lnTo>
                  <a:lnTo>
                    <a:pt x="442" y="1852"/>
                  </a:lnTo>
                  <a:lnTo>
                    <a:pt x="475" y="1885"/>
                  </a:lnTo>
                  <a:lnTo>
                    <a:pt x="508" y="1917"/>
                  </a:lnTo>
                  <a:lnTo>
                    <a:pt x="541" y="1950"/>
                  </a:lnTo>
                  <a:lnTo>
                    <a:pt x="574" y="1982"/>
                  </a:lnTo>
                  <a:lnTo>
                    <a:pt x="606" y="2016"/>
                  </a:lnTo>
                  <a:lnTo>
                    <a:pt x="639" y="2048"/>
                  </a:lnTo>
                  <a:lnTo>
                    <a:pt x="672" y="2081"/>
                  </a:lnTo>
                  <a:lnTo>
                    <a:pt x="705" y="2114"/>
                  </a:lnTo>
                  <a:lnTo>
                    <a:pt x="705" y="2114"/>
                  </a:lnTo>
                  <a:cubicBezTo>
                    <a:pt x="716" y="2125"/>
                    <a:pt x="726" y="2131"/>
                    <a:pt x="737" y="2131"/>
                  </a:cubicBezTo>
                  <a:lnTo>
                    <a:pt x="737" y="2344"/>
                  </a:lnTo>
                  <a:lnTo>
                    <a:pt x="606" y="2344"/>
                  </a:lnTo>
                  <a:lnTo>
                    <a:pt x="606" y="2344"/>
                  </a:lnTo>
                  <a:cubicBezTo>
                    <a:pt x="584" y="2344"/>
                    <a:pt x="565" y="2346"/>
                    <a:pt x="549" y="2351"/>
                  </a:cubicBezTo>
                  <a:lnTo>
                    <a:pt x="549" y="2351"/>
                  </a:lnTo>
                  <a:cubicBezTo>
                    <a:pt x="533" y="2357"/>
                    <a:pt x="524" y="2365"/>
                    <a:pt x="524" y="2376"/>
                  </a:cubicBezTo>
                  <a:lnTo>
                    <a:pt x="524" y="2376"/>
                  </a:lnTo>
                  <a:cubicBezTo>
                    <a:pt x="524" y="2387"/>
                    <a:pt x="530" y="2398"/>
                    <a:pt x="541" y="2409"/>
                  </a:cubicBezTo>
                  <a:lnTo>
                    <a:pt x="574" y="2442"/>
                  </a:lnTo>
                  <a:lnTo>
                    <a:pt x="672" y="2540"/>
                  </a:lnTo>
                  <a:lnTo>
                    <a:pt x="705" y="2573"/>
                  </a:lnTo>
                  <a:lnTo>
                    <a:pt x="705" y="2573"/>
                  </a:lnTo>
                  <a:cubicBezTo>
                    <a:pt x="716" y="2584"/>
                    <a:pt x="726" y="2589"/>
                    <a:pt x="737" y="2589"/>
                  </a:cubicBezTo>
                  <a:lnTo>
                    <a:pt x="737" y="2687"/>
                  </a:lnTo>
                  <a:lnTo>
                    <a:pt x="737" y="2687"/>
                  </a:lnTo>
                  <a:cubicBezTo>
                    <a:pt x="726" y="2687"/>
                    <a:pt x="721" y="2693"/>
                    <a:pt x="721" y="2704"/>
                  </a:cubicBezTo>
                  <a:lnTo>
                    <a:pt x="721" y="2704"/>
                  </a:lnTo>
                  <a:cubicBezTo>
                    <a:pt x="721" y="2715"/>
                    <a:pt x="726" y="2720"/>
                    <a:pt x="737" y="2720"/>
                  </a:cubicBezTo>
                  <a:lnTo>
                    <a:pt x="737" y="3048"/>
                  </a:lnTo>
                  <a:lnTo>
                    <a:pt x="737" y="3048"/>
                  </a:lnTo>
                  <a:cubicBezTo>
                    <a:pt x="726" y="3048"/>
                    <a:pt x="716" y="3043"/>
                    <a:pt x="705" y="3032"/>
                  </a:cubicBezTo>
                  <a:lnTo>
                    <a:pt x="672" y="2999"/>
                  </a:lnTo>
                  <a:lnTo>
                    <a:pt x="639" y="2966"/>
                  </a:lnTo>
                  <a:lnTo>
                    <a:pt x="606" y="2933"/>
                  </a:lnTo>
                  <a:lnTo>
                    <a:pt x="606" y="2933"/>
                  </a:lnTo>
                  <a:cubicBezTo>
                    <a:pt x="595" y="2923"/>
                    <a:pt x="590" y="2912"/>
                    <a:pt x="590" y="2901"/>
                  </a:cubicBezTo>
                  <a:lnTo>
                    <a:pt x="590" y="2901"/>
                  </a:lnTo>
                  <a:cubicBezTo>
                    <a:pt x="590" y="2889"/>
                    <a:pt x="598" y="2882"/>
                    <a:pt x="615" y="2877"/>
                  </a:cubicBezTo>
                  <a:lnTo>
                    <a:pt x="664" y="2860"/>
                  </a:lnTo>
                  <a:lnTo>
                    <a:pt x="664" y="2860"/>
                  </a:lnTo>
                  <a:cubicBezTo>
                    <a:pt x="680" y="2854"/>
                    <a:pt x="688" y="2846"/>
                    <a:pt x="688" y="2835"/>
                  </a:cubicBezTo>
                  <a:lnTo>
                    <a:pt x="688" y="2835"/>
                  </a:lnTo>
                  <a:cubicBezTo>
                    <a:pt x="688" y="2824"/>
                    <a:pt x="683" y="2814"/>
                    <a:pt x="672" y="2802"/>
                  </a:cubicBezTo>
                  <a:lnTo>
                    <a:pt x="639" y="2769"/>
                  </a:lnTo>
                  <a:lnTo>
                    <a:pt x="606" y="2737"/>
                  </a:lnTo>
                  <a:lnTo>
                    <a:pt x="574" y="2704"/>
                  </a:lnTo>
                  <a:lnTo>
                    <a:pt x="541" y="2671"/>
                  </a:lnTo>
                  <a:lnTo>
                    <a:pt x="508" y="2638"/>
                  </a:lnTo>
                  <a:lnTo>
                    <a:pt x="475" y="2606"/>
                  </a:lnTo>
                  <a:lnTo>
                    <a:pt x="442" y="2573"/>
                  </a:lnTo>
                  <a:lnTo>
                    <a:pt x="410" y="2540"/>
                  </a:lnTo>
                  <a:lnTo>
                    <a:pt x="377" y="2507"/>
                  </a:lnTo>
                  <a:lnTo>
                    <a:pt x="344" y="2474"/>
                  </a:lnTo>
                  <a:lnTo>
                    <a:pt x="311" y="2442"/>
                  </a:lnTo>
                  <a:lnTo>
                    <a:pt x="278" y="2409"/>
                  </a:lnTo>
                  <a:lnTo>
                    <a:pt x="246" y="2376"/>
                  </a:lnTo>
                  <a:lnTo>
                    <a:pt x="212" y="2344"/>
                  </a:lnTo>
                  <a:lnTo>
                    <a:pt x="212" y="2344"/>
                  </a:lnTo>
                  <a:cubicBezTo>
                    <a:pt x="202" y="2333"/>
                    <a:pt x="197" y="2321"/>
                    <a:pt x="197" y="2310"/>
                  </a:cubicBezTo>
                  <a:lnTo>
                    <a:pt x="197" y="2310"/>
                  </a:lnTo>
                  <a:cubicBezTo>
                    <a:pt x="197" y="2300"/>
                    <a:pt x="205" y="2291"/>
                    <a:pt x="221" y="2286"/>
                  </a:cubicBezTo>
                  <a:lnTo>
                    <a:pt x="221" y="2286"/>
                  </a:lnTo>
                  <a:cubicBezTo>
                    <a:pt x="237" y="2281"/>
                    <a:pt x="257" y="2278"/>
                    <a:pt x="278" y="2278"/>
                  </a:cubicBezTo>
                  <a:lnTo>
                    <a:pt x="606" y="2278"/>
                  </a:lnTo>
                  <a:lnTo>
                    <a:pt x="606" y="2278"/>
                  </a:lnTo>
                  <a:cubicBezTo>
                    <a:pt x="628" y="2278"/>
                    <a:pt x="647" y="2275"/>
                    <a:pt x="664" y="2270"/>
                  </a:cubicBezTo>
                  <a:lnTo>
                    <a:pt x="664" y="2270"/>
                  </a:lnTo>
                  <a:cubicBezTo>
                    <a:pt x="680" y="2264"/>
                    <a:pt x="688" y="2256"/>
                    <a:pt x="688" y="2245"/>
                  </a:cubicBezTo>
                  <a:lnTo>
                    <a:pt x="688" y="2245"/>
                  </a:lnTo>
                  <a:cubicBezTo>
                    <a:pt x="688" y="2234"/>
                    <a:pt x="683" y="2223"/>
                    <a:pt x="672" y="2212"/>
                  </a:cubicBezTo>
                  <a:lnTo>
                    <a:pt x="574" y="2114"/>
                  </a:lnTo>
                  <a:lnTo>
                    <a:pt x="541" y="2081"/>
                  </a:lnTo>
                  <a:lnTo>
                    <a:pt x="508" y="2048"/>
                  </a:lnTo>
                  <a:lnTo>
                    <a:pt x="410" y="1950"/>
                  </a:lnTo>
                  <a:lnTo>
                    <a:pt x="377" y="1917"/>
                  </a:lnTo>
                  <a:lnTo>
                    <a:pt x="344" y="1885"/>
                  </a:lnTo>
                  <a:lnTo>
                    <a:pt x="246" y="1786"/>
                  </a:lnTo>
                  <a:lnTo>
                    <a:pt x="212" y="1754"/>
                  </a:lnTo>
                  <a:lnTo>
                    <a:pt x="180" y="1721"/>
                  </a:lnTo>
                  <a:lnTo>
                    <a:pt x="82" y="1623"/>
                  </a:lnTo>
                  <a:lnTo>
                    <a:pt x="49" y="1590"/>
                  </a:lnTo>
                  <a:lnTo>
                    <a:pt x="16" y="1557"/>
                  </a:lnTo>
                  <a:lnTo>
                    <a:pt x="16" y="1557"/>
                  </a:lnTo>
                  <a:cubicBezTo>
                    <a:pt x="5" y="1545"/>
                    <a:pt x="0" y="1535"/>
                    <a:pt x="0" y="1524"/>
                  </a:cubicBezTo>
                  <a:lnTo>
                    <a:pt x="0" y="1524"/>
                  </a:lnTo>
                  <a:cubicBezTo>
                    <a:pt x="0" y="1513"/>
                    <a:pt x="5" y="1502"/>
                    <a:pt x="16" y="1491"/>
                  </a:cubicBezTo>
                  <a:lnTo>
                    <a:pt x="49" y="1458"/>
                  </a:lnTo>
                  <a:lnTo>
                    <a:pt x="82" y="1426"/>
                  </a:lnTo>
                  <a:lnTo>
                    <a:pt x="114" y="1393"/>
                  </a:lnTo>
                  <a:lnTo>
                    <a:pt x="147" y="1360"/>
                  </a:lnTo>
                  <a:lnTo>
                    <a:pt x="180" y="1327"/>
                  </a:lnTo>
                  <a:lnTo>
                    <a:pt x="212" y="1294"/>
                  </a:lnTo>
                  <a:lnTo>
                    <a:pt x="246" y="1262"/>
                  </a:lnTo>
                  <a:lnTo>
                    <a:pt x="278" y="1229"/>
                  </a:lnTo>
                  <a:lnTo>
                    <a:pt x="311" y="1196"/>
                  </a:lnTo>
                  <a:lnTo>
                    <a:pt x="344" y="1163"/>
                  </a:lnTo>
                  <a:lnTo>
                    <a:pt x="377" y="1130"/>
                  </a:lnTo>
                  <a:lnTo>
                    <a:pt x="410" y="1098"/>
                  </a:lnTo>
                  <a:lnTo>
                    <a:pt x="442" y="1065"/>
                  </a:lnTo>
                  <a:lnTo>
                    <a:pt x="475" y="1032"/>
                  </a:lnTo>
                  <a:lnTo>
                    <a:pt x="508" y="999"/>
                  </a:lnTo>
                  <a:lnTo>
                    <a:pt x="541" y="966"/>
                  </a:lnTo>
                  <a:lnTo>
                    <a:pt x="574" y="934"/>
                  </a:lnTo>
                  <a:lnTo>
                    <a:pt x="606" y="901"/>
                  </a:lnTo>
                  <a:lnTo>
                    <a:pt x="639" y="868"/>
                  </a:lnTo>
                  <a:lnTo>
                    <a:pt x="672" y="835"/>
                  </a:lnTo>
                  <a:lnTo>
                    <a:pt x="672" y="835"/>
                  </a:lnTo>
                  <a:cubicBezTo>
                    <a:pt x="683" y="824"/>
                    <a:pt x="688" y="814"/>
                    <a:pt x="688" y="803"/>
                  </a:cubicBezTo>
                  <a:lnTo>
                    <a:pt x="688" y="803"/>
                  </a:lnTo>
                  <a:cubicBezTo>
                    <a:pt x="688" y="792"/>
                    <a:pt x="680" y="784"/>
                    <a:pt x="664" y="778"/>
                  </a:cubicBezTo>
                  <a:lnTo>
                    <a:pt x="664" y="778"/>
                  </a:lnTo>
                  <a:cubicBezTo>
                    <a:pt x="647" y="773"/>
                    <a:pt x="628" y="770"/>
                    <a:pt x="606" y="770"/>
                  </a:cubicBezTo>
                  <a:lnTo>
                    <a:pt x="278" y="770"/>
                  </a:lnTo>
                  <a:lnTo>
                    <a:pt x="278" y="770"/>
                  </a:lnTo>
                  <a:cubicBezTo>
                    <a:pt x="257" y="770"/>
                    <a:pt x="237" y="767"/>
                    <a:pt x="221" y="762"/>
                  </a:cubicBezTo>
                  <a:lnTo>
                    <a:pt x="221" y="762"/>
                  </a:lnTo>
                  <a:cubicBezTo>
                    <a:pt x="205" y="756"/>
                    <a:pt x="197" y="748"/>
                    <a:pt x="197" y="737"/>
                  </a:cubicBezTo>
                  <a:lnTo>
                    <a:pt x="197" y="737"/>
                  </a:lnTo>
                  <a:cubicBezTo>
                    <a:pt x="197" y="726"/>
                    <a:pt x="202" y="715"/>
                    <a:pt x="212" y="704"/>
                  </a:cubicBezTo>
                  <a:lnTo>
                    <a:pt x="278" y="639"/>
                  </a:lnTo>
                  <a:lnTo>
                    <a:pt x="311" y="606"/>
                  </a:lnTo>
                  <a:lnTo>
                    <a:pt x="344" y="573"/>
                  </a:lnTo>
                  <a:lnTo>
                    <a:pt x="442" y="475"/>
                  </a:lnTo>
                  <a:lnTo>
                    <a:pt x="475" y="442"/>
                  </a:lnTo>
                  <a:lnTo>
                    <a:pt x="508" y="409"/>
                  </a:lnTo>
                  <a:lnTo>
                    <a:pt x="606" y="311"/>
                  </a:lnTo>
                  <a:lnTo>
                    <a:pt x="639" y="279"/>
                  </a:lnTo>
                  <a:lnTo>
                    <a:pt x="672" y="245"/>
                  </a:lnTo>
                  <a:lnTo>
                    <a:pt x="672" y="245"/>
                  </a:lnTo>
                  <a:cubicBezTo>
                    <a:pt x="683" y="235"/>
                    <a:pt x="688" y="224"/>
                    <a:pt x="688" y="213"/>
                  </a:cubicBezTo>
                  <a:lnTo>
                    <a:pt x="688" y="213"/>
                  </a:lnTo>
                  <a:cubicBezTo>
                    <a:pt x="688" y="202"/>
                    <a:pt x="680" y="194"/>
                    <a:pt x="664" y="188"/>
                  </a:cubicBezTo>
                  <a:lnTo>
                    <a:pt x="615" y="172"/>
                  </a:lnTo>
                  <a:lnTo>
                    <a:pt x="615" y="172"/>
                  </a:lnTo>
                  <a:cubicBezTo>
                    <a:pt x="598" y="166"/>
                    <a:pt x="590" y="158"/>
                    <a:pt x="590" y="147"/>
                  </a:cubicBezTo>
                  <a:lnTo>
                    <a:pt x="590" y="147"/>
                  </a:lnTo>
                  <a:cubicBezTo>
                    <a:pt x="590" y="136"/>
                    <a:pt x="595" y="125"/>
                    <a:pt x="606" y="114"/>
                  </a:cubicBezTo>
                  <a:lnTo>
                    <a:pt x="672" y="49"/>
                  </a:lnTo>
                  <a:lnTo>
                    <a:pt x="705" y="15"/>
                  </a:lnTo>
                  <a:lnTo>
                    <a:pt x="705" y="15"/>
                  </a:lnTo>
                  <a:cubicBezTo>
                    <a:pt x="716" y="5"/>
                    <a:pt x="726" y="0"/>
                    <a:pt x="737" y="0"/>
                  </a:cubicBezTo>
                  <a:lnTo>
                    <a:pt x="737" y="327"/>
                  </a:lnTo>
                  <a:lnTo>
                    <a:pt x="737" y="327"/>
                  </a:lnTo>
                  <a:cubicBezTo>
                    <a:pt x="726" y="327"/>
                    <a:pt x="721" y="333"/>
                    <a:pt x="721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6" name="Freeform 49">
              <a:extLst>
                <a:ext uri="{FF2B5EF4-FFF2-40B4-BE49-F238E27FC236}">
                  <a16:creationId xmlns="" xmlns:a16="http://schemas.microsoft.com/office/drawing/2014/main" id="{722A5CEB-0BA2-7442-A6D8-81E8B3D6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2243138"/>
              <a:ext cx="171450" cy="342900"/>
            </a:xfrm>
            <a:custGeom>
              <a:avLst/>
              <a:gdLst>
                <a:gd name="T0" fmla="*/ 410 w 476"/>
                <a:gd name="T1" fmla="*/ 49 h 952"/>
                <a:gd name="T2" fmla="*/ 377 w 476"/>
                <a:gd name="T3" fmla="*/ 81 h 952"/>
                <a:gd name="T4" fmla="*/ 344 w 476"/>
                <a:gd name="T5" fmla="*/ 114 h 952"/>
                <a:gd name="T6" fmla="*/ 312 w 476"/>
                <a:gd name="T7" fmla="*/ 147 h 952"/>
                <a:gd name="T8" fmla="*/ 279 w 476"/>
                <a:gd name="T9" fmla="*/ 180 h 952"/>
                <a:gd name="T10" fmla="*/ 246 w 476"/>
                <a:gd name="T11" fmla="*/ 213 h 952"/>
                <a:gd name="T12" fmla="*/ 213 w 476"/>
                <a:gd name="T13" fmla="*/ 245 h 952"/>
                <a:gd name="T14" fmla="*/ 180 w 476"/>
                <a:gd name="T15" fmla="*/ 278 h 952"/>
                <a:gd name="T16" fmla="*/ 148 w 476"/>
                <a:gd name="T17" fmla="*/ 311 h 952"/>
                <a:gd name="T18" fmla="*/ 115 w 476"/>
                <a:gd name="T19" fmla="*/ 344 h 952"/>
                <a:gd name="T20" fmla="*/ 82 w 476"/>
                <a:gd name="T21" fmla="*/ 377 h 952"/>
                <a:gd name="T22" fmla="*/ 49 w 476"/>
                <a:gd name="T23" fmla="*/ 409 h 952"/>
                <a:gd name="T24" fmla="*/ 16 w 476"/>
                <a:gd name="T25" fmla="*/ 442 h 952"/>
                <a:gd name="T26" fmla="*/ 16 w 476"/>
                <a:gd name="T27" fmla="*/ 442 h 952"/>
                <a:gd name="T28" fmla="*/ 0 w 476"/>
                <a:gd name="T29" fmla="*/ 475 h 952"/>
                <a:gd name="T30" fmla="*/ 0 w 476"/>
                <a:gd name="T31" fmla="*/ 475 h 952"/>
                <a:gd name="T32" fmla="*/ 16 w 476"/>
                <a:gd name="T33" fmla="*/ 508 h 952"/>
                <a:gd name="T34" fmla="*/ 443 w 476"/>
                <a:gd name="T35" fmla="*/ 933 h 952"/>
                <a:gd name="T36" fmla="*/ 443 w 476"/>
                <a:gd name="T37" fmla="*/ 933 h 952"/>
                <a:gd name="T38" fmla="*/ 475 w 476"/>
                <a:gd name="T39" fmla="*/ 951 h 952"/>
                <a:gd name="T40" fmla="*/ 475 w 476"/>
                <a:gd name="T41" fmla="*/ 819 h 952"/>
                <a:gd name="T42" fmla="*/ 475 w 476"/>
                <a:gd name="T43" fmla="*/ 819 h 952"/>
                <a:gd name="T44" fmla="*/ 443 w 476"/>
                <a:gd name="T45" fmla="*/ 803 h 952"/>
                <a:gd name="T46" fmla="*/ 410 w 476"/>
                <a:gd name="T47" fmla="*/ 770 h 952"/>
                <a:gd name="T48" fmla="*/ 377 w 476"/>
                <a:gd name="T49" fmla="*/ 737 h 952"/>
                <a:gd name="T50" fmla="*/ 344 w 476"/>
                <a:gd name="T51" fmla="*/ 705 h 952"/>
                <a:gd name="T52" fmla="*/ 312 w 476"/>
                <a:gd name="T53" fmla="*/ 672 h 952"/>
                <a:gd name="T54" fmla="*/ 279 w 476"/>
                <a:gd name="T55" fmla="*/ 639 h 952"/>
                <a:gd name="T56" fmla="*/ 246 w 476"/>
                <a:gd name="T57" fmla="*/ 606 h 952"/>
                <a:gd name="T58" fmla="*/ 213 w 476"/>
                <a:gd name="T59" fmla="*/ 574 h 952"/>
                <a:gd name="T60" fmla="*/ 180 w 476"/>
                <a:gd name="T61" fmla="*/ 541 h 952"/>
                <a:gd name="T62" fmla="*/ 148 w 476"/>
                <a:gd name="T63" fmla="*/ 508 h 952"/>
                <a:gd name="T64" fmla="*/ 148 w 476"/>
                <a:gd name="T65" fmla="*/ 508 h 952"/>
                <a:gd name="T66" fmla="*/ 131 w 476"/>
                <a:gd name="T67" fmla="*/ 475 h 952"/>
                <a:gd name="T68" fmla="*/ 131 w 476"/>
                <a:gd name="T69" fmla="*/ 475 h 952"/>
                <a:gd name="T70" fmla="*/ 148 w 476"/>
                <a:gd name="T71" fmla="*/ 442 h 952"/>
                <a:gd name="T72" fmla="*/ 180 w 476"/>
                <a:gd name="T73" fmla="*/ 409 h 952"/>
                <a:gd name="T74" fmla="*/ 213 w 476"/>
                <a:gd name="T75" fmla="*/ 377 h 952"/>
                <a:gd name="T76" fmla="*/ 246 w 476"/>
                <a:gd name="T77" fmla="*/ 344 h 952"/>
                <a:gd name="T78" fmla="*/ 344 w 476"/>
                <a:gd name="T79" fmla="*/ 245 h 952"/>
                <a:gd name="T80" fmla="*/ 377 w 476"/>
                <a:gd name="T81" fmla="*/ 213 h 952"/>
                <a:gd name="T82" fmla="*/ 410 w 476"/>
                <a:gd name="T83" fmla="*/ 180 h 952"/>
                <a:gd name="T84" fmla="*/ 443 w 476"/>
                <a:gd name="T85" fmla="*/ 147 h 952"/>
                <a:gd name="T86" fmla="*/ 443 w 476"/>
                <a:gd name="T87" fmla="*/ 147 h 952"/>
                <a:gd name="T88" fmla="*/ 475 w 476"/>
                <a:gd name="T89" fmla="*/ 131 h 952"/>
                <a:gd name="T90" fmla="*/ 475 w 476"/>
                <a:gd name="T91" fmla="*/ 0 h 952"/>
                <a:gd name="T92" fmla="*/ 475 w 476"/>
                <a:gd name="T93" fmla="*/ 0 h 952"/>
                <a:gd name="T94" fmla="*/ 443 w 476"/>
                <a:gd name="T95" fmla="*/ 16 h 952"/>
                <a:gd name="T96" fmla="*/ 410 w 476"/>
                <a:gd name="T97" fmla="*/ 49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6" h="952">
                  <a:moveTo>
                    <a:pt x="410" y="49"/>
                  </a:moveTo>
                  <a:lnTo>
                    <a:pt x="377" y="81"/>
                  </a:lnTo>
                  <a:lnTo>
                    <a:pt x="344" y="114"/>
                  </a:lnTo>
                  <a:lnTo>
                    <a:pt x="312" y="147"/>
                  </a:lnTo>
                  <a:lnTo>
                    <a:pt x="279" y="180"/>
                  </a:lnTo>
                  <a:lnTo>
                    <a:pt x="246" y="213"/>
                  </a:lnTo>
                  <a:lnTo>
                    <a:pt x="213" y="245"/>
                  </a:lnTo>
                  <a:lnTo>
                    <a:pt x="180" y="278"/>
                  </a:lnTo>
                  <a:lnTo>
                    <a:pt x="148" y="311"/>
                  </a:lnTo>
                  <a:lnTo>
                    <a:pt x="115" y="344"/>
                  </a:lnTo>
                  <a:lnTo>
                    <a:pt x="82" y="377"/>
                  </a:lnTo>
                  <a:lnTo>
                    <a:pt x="49" y="409"/>
                  </a:lnTo>
                  <a:lnTo>
                    <a:pt x="16" y="442"/>
                  </a:lnTo>
                  <a:lnTo>
                    <a:pt x="16" y="442"/>
                  </a:lnTo>
                  <a:cubicBezTo>
                    <a:pt x="6" y="453"/>
                    <a:pt x="0" y="464"/>
                    <a:pt x="0" y="475"/>
                  </a:cubicBezTo>
                  <a:lnTo>
                    <a:pt x="0" y="475"/>
                  </a:lnTo>
                  <a:cubicBezTo>
                    <a:pt x="0" y="486"/>
                    <a:pt x="6" y="496"/>
                    <a:pt x="16" y="508"/>
                  </a:cubicBezTo>
                  <a:lnTo>
                    <a:pt x="443" y="933"/>
                  </a:lnTo>
                  <a:lnTo>
                    <a:pt x="443" y="933"/>
                  </a:lnTo>
                  <a:cubicBezTo>
                    <a:pt x="454" y="945"/>
                    <a:pt x="464" y="951"/>
                    <a:pt x="475" y="951"/>
                  </a:cubicBezTo>
                  <a:lnTo>
                    <a:pt x="475" y="819"/>
                  </a:lnTo>
                  <a:lnTo>
                    <a:pt x="475" y="819"/>
                  </a:lnTo>
                  <a:cubicBezTo>
                    <a:pt x="464" y="819"/>
                    <a:pt x="454" y="814"/>
                    <a:pt x="443" y="803"/>
                  </a:cubicBezTo>
                  <a:lnTo>
                    <a:pt x="410" y="770"/>
                  </a:lnTo>
                  <a:lnTo>
                    <a:pt x="377" y="737"/>
                  </a:lnTo>
                  <a:lnTo>
                    <a:pt x="344" y="705"/>
                  </a:lnTo>
                  <a:lnTo>
                    <a:pt x="312" y="672"/>
                  </a:lnTo>
                  <a:lnTo>
                    <a:pt x="279" y="639"/>
                  </a:lnTo>
                  <a:lnTo>
                    <a:pt x="246" y="606"/>
                  </a:lnTo>
                  <a:lnTo>
                    <a:pt x="213" y="574"/>
                  </a:lnTo>
                  <a:lnTo>
                    <a:pt x="180" y="541"/>
                  </a:lnTo>
                  <a:lnTo>
                    <a:pt x="148" y="508"/>
                  </a:lnTo>
                  <a:lnTo>
                    <a:pt x="148" y="508"/>
                  </a:lnTo>
                  <a:cubicBezTo>
                    <a:pt x="137" y="496"/>
                    <a:pt x="131" y="486"/>
                    <a:pt x="131" y="475"/>
                  </a:cubicBezTo>
                  <a:lnTo>
                    <a:pt x="131" y="475"/>
                  </a:lnTo>
                  <a:cubicBezTo>
                    <a:pt x="131" y="464"/>
                    <a:pt x="137" y="453"/>
                    <a:pt x="148" y="442"/>
                  </a:cubicBezTo>
                  <a:lnTo>
                    <a:pt x="180" y="409"/>
                  </a:lnTo>
                  <a:lnTo>
                    <a:pt x="213" y="377"/>
                  </a:lnTo>
                  <a:lnTo>
                    <a:pt x="246" y="344"/>
                  </a:lnTo>
                  <a:lnTo>
                    <a:pt x="344" y="245"/>
                  </a:lnTo>
                  <a:lnTo>
                    <a:pt x="377" y="213"/>
                  </a:lnTo>
                  <a:lnTo>
                    <a:pt x="410" y="180"/>
                  </a:lnTo>
                  <a:lnTo>
                    <a:pt x="443" y="147"/>
                  </a:lnTo>
                  <a:lnTo>
                    <a:pt x="443" y="147"/>
                  </a:lnTo>
                  <a:cubicBezTo>
                    <a:pt x="454" y="137"/>
                    <a:pt x="464" y="131"/>
                    <a:pt x="475" y="131"/>
                  </a:cubicBezTo>
                  <a:lnTo>
                    <a:pt x="475" y="0"/>
                  </a:lnTo>
                  <a:lnTo>
                    <a:pt x="475" y="0"/>
                  </a:lnTo>
                  <a:cubicBezTo>
                    <a:pt x="464" y="0"/>
                    <a:pt x="454" y="5"/>
                    <a:pt x="443" y="16"/>
                  </a:cubicBezTo>
                  <a:lnTo>
                    <a:pt x="410" y="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7" name="Freeform 184">
              <a:extLst>
                <a:ext uri="{FF2B5EF4-FFF2-40B4-BE49-F238E27FC236}">
                  <a16:creationId xmlns="" xmlns:a16="http://schemas.microsoft.com/office/drawing/2014/main" id="{86EDF986-D486-C143-A679-C1258F86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828" y="1865313"/>
              <a:ext cx="266700" cy="1096962"/>
            </a:xfrm>
            <a:custGeom>
              <a:avLst/>
              <a:gdLst>
                <a:gd name="T0" fmla="*/ 280 w 739"/>
                <a:gd name="T1" fmla="*/ 2442 h 3049"/>
                <a:gd name="T2" fmla="*/ 312 w 739"/>
                <a:gd name="T3" fmla="*/ 2376 h 3049"/>
                <a:gd name="T4" fmla="*/ 345 w 739"/>
                <a:gd name="T5" fmla="*/ 2376 h 3049"/>
                <a:gd name="T6" fmla="*/ 214 w 739"/>
                <a:gd name="T7" fmla="*/ 2507 h 3049"/>
                <a:gd name="T8" fmla="*/ 197 w 739"/>
                <a:gd name="T9" fmla="*/ 2524 h 3049"/>
                <a:gd name="T10" fmla="*/ 131 w 739"/>
                <a:gd name="T11" fmla="*/ 2556 h 3049"/>
                <a:gd name="T12" fmla="*/ 131 w 739"/>
                <a:gd name="T13" fmla="*/ 2589 h 3049"/>
                <a:gd name="T14" fmla="*/ 66 w 739"/>
                <a:gd name="T15" fmla="*/ 2622 h 3049"/>
                <a:gd name="T16" fmla="*/ 82 w 739"/>
                <a:gd name="T17" fmla="*/ 2638 h 3049"/>
                <a:gd name="T18" fmla="*/ 181 w 739"/>
                <a:gd name="T19" fmla="*/ 541 h 3049"/>
                <a:gd name="T20" fmla="*/ 148 w 739"/>
                <a:gd name="T21" fmla="*/ 475 h 3049"/>
                <a:gd name="T22" fmla="*/ 116 w 739"/>
                <a:gd name="T23" fmla="*/ 475 h 3049"/>
                <a:gd name="T24" fmla="*/ 82 w 739"/>
                <a:gd name="T25" fmla="*/ 409 h 3049"/>
                <a:gd name="T26" fmla="*/ 66 w 739"/>
                <a:gd name="T27" fmla="*/ 426 h 3049"/>
                <a:gd name="T28" fmla="*/ 262 w 739"/>
                <a:gd name="T29" fmla="*/ 622 h 3049"/>
                <a:gd name="T30" fmla="*/ 262 w 739"/>
                <a:gd name="T31" fmla="*/ 589 h 3049"/>
                <a:gd name="T32" fmla="*/ 328 w 739"/>
                <a:gd name="T33" fmla="*/ 688 h 3049"/>
                <a:gd name="T34" fmla="*/ 312 w 739"/>
                <a:gd name="T35" fmla="*/ 672 h 3049"/>
                <a:gd name="T36" fmla="*/ 722 w 739"/>
                <a:gd name="T37" fmla="*/ 1557 h 3049"/>
                <a:gd name="T38" fmla="*/ 492 w 739"/>
                <a:gd name="T39" fmla="*/ 1786 h 3049"/>
                <a:gd name="T40" fmla="*/ 197 w 739"/>
                <a:gd name="T41" fmla="*/ 2081 h 3049"/>
                <a:gd name="T42" fmla="*/ 50 w 739"/>
                <a:gd name="T43" fmla="*/ 2245 h 3049"/>
                <a:gd name="T44" fmla="*/ 459 w 739"/>
                <a:gd name="T45" fmla="*/ 2278 h 3049"/>
                <a:gd name="T46" fmla="*/ 525 w 739"/>
                <a:gd name="T47" fmla="*/ 2344 h 3049"/>
                <a:gd name="T48" fmla="*/ 361 w 739"/>
                <a:gd name="T49" fmla="*/ 2507 h 3049"/>
                <a:gd name="T50" fmla="*/ 197 w 739"/>
                <a:gd name="T51" fmla="*/ 2671 h 3049"/>
                <a:gd name="T52" fmla="*/ 66 w 739"/>
                <a:gd name="T53" fmla="*/ 2802 h 3049"/>
                <a:gd name="T54" fmla="*/ 123 w 739"/>
                <a:gd name="T55" fmla="*/ 2877 h 3049"/>
                <a:gd name="T56" fmla="*/ 66 w 739"/>
                <a:gd name="T57" fmla="*/ 2999 h 3049"/>
                <a:gd name="T58" fmla="*/ 0 w 739"/>
                <a:gd name="T59" fmla="*/ 2720 h 3049"/>
                <a:gd name="T60" fmla="*/ 0 w 739"/>
                <a:gd name="T61" fmla="*/ 2589 h 3049"/>
                <a:gd name="T62" fmla="*/ 197 w 739"/>
                <a:gd name="T63" fmla="*/ 2409 h 3049"/>
                <a:gd name="T64" fmla="*/ 131 w 739"/>
                <a:gd name="T65" fmla="*/ 2344 h 3049"/>
                <a:gd name="T66" fmla="*/ 66 w 739"/>
                <a:gd name="T67" fmla="*/ 2081 h 3049"/>
                <a:gd name="T68" fmla="*/ 230 w 739"/>
                <a:gd name="T69" fmla="*/ 1917 h 3049"/>
                <a:gd name="T70" fmla="*/ 394 w 739"/>
                <a:gd name="T71" fmla="*/ 1754 h 3049"/>
                <a:gd name="T72" fmla="*/ 558 w 739"/>
                <a:gd name="T73" fmla="*/ 1590 h 3049"/>
                <a:gd name="T74" fmla="*/ 590 w 739"/>
                <a:gd name="T75" fmla="*/ 1491 h 3049"/>
                <a:gd name="T76" fmla="*/ 131 w 739"/>
                <a:gd name="T77" fmla="*/ 704 h 3049"/>
                <a:gd name="T78" fmla="*/ 214 w 739"/>
                <a:gd name="T79" fmla="*/ 672 h 3049"/>
                <a:gd name="T80" fmla="*/ 66 w 739"/>
                <a:gd name="T81" fmla="*/ 508 h 3049"/>
                <a:gd name="T82" fmla="*/ 0 w 739"/>
                <a:gd name="T83" fmla="*/ 360 h 3049"/>
                <a:gd name="T84" fmla="*/ 0 w 739"/>
                <a:gd name="T85" fmla="*/ 0 h 3049"/>
                <a:gd name="T86" fmla="*/ 148 w 739"/>
                <a:gd name="T87" fmla="*/ 147 h 3049"/>
                <a:gd name="T88" fmla="*/ 50 w 739"/>
                <a:gd name="T89" fmla="*/ 213 h 3049"/>
                <a:gd name="T90" fmla="*/ 230 w 739"/>
                <a:gd name="T91" fmla="*/ 409 h 3049"/>
                <a:gd name="T92" fmla="*/ 459 w 739"/>
                <a:gd name="T93" fmla="*/ 639 h 3049"/>
                <a:gd name="T94" fmla="*/ 517 w 739"/>
                <a:gd name="T95" fmla="*/ 762 h 3049"/>
                <a:gd name="T96" fmla="*/ 74 w 739"/>
                <a:gd name="T97" fmla="*/ 778 h 3049"/>
                <a:gd name="T98" fmla="*/ 99 w 739"/>
                <a:gd name="T99" fmla="*/ 868 h 3049"/>
                <a:gd name="T100" fmla="*/ 262 w 739"/>
                <a:gd name="T101" fmla="*/ 1032 h 3049"/>
                <a:gd name="T102" fmla="*/ 426 w 739"/>
                <a:gd name="T103" fmla="*/ 1196 h 3049"/>
                <a:gd name="T104" fmla="*/ 590 w 739"/>
                <a:gd name="T105" fmla="*/ 1360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9" h="3049">
                  <a:moveTo>
                    <a:pt x="246" y="2442"/>
                  </a:moveTo>
                  <a:lnTo>
                    <a:pt x="246" y="2442"/>
                  </a:lnTo>
                  <a:cubicBezTo>
                    <a:pt x="246" y="2452"/>
                    <a:pt x="252" y="2458"/>
                    <a:pt x="262" y="2458"/>
                  </a:cubicBezTo>
                  <a:lnTo>
                    <a:pt x="262" y="2458"/>
                  </a:lnTo>
                  <a:cubicBezTo>
                    <a:pt x="274" y="2458"/>
                    <a:pt x="280" y="2452"/>
                    <a:pt x="280" y="2442"/>
                  </a:cubicBezTo>
                  <a:lnTo>
                    <a:pt x="280" y="2442"/>
                  </a:lnTo>
                  <a:cubicBezTo>
                    <a:pt x="280" y="2431"/>
                    <a:pt x="274" y="2425"/>
                    <a:pt x="262" y="2425"/>
                  </a:cubicBezTo>
                  <a:lnTo>
                    <a:pt x="262" y="2425"/>
                  </a:lnTo>
                  <a:cubicBezTo>
                    <a:pt x="252" y="2425"/>
                    <a:pt x="246" y="2431"/>
                    <a:pt x="246" y="2442"/>
                  </a:cubicBezTo>
                  <a:close/>
                  <a:moveTo>
                    <a:pt x="312" y="2376"/>
                  </a:moveTo>
                  <a:lnTo>
                    <a:pt x="312" y="2376"/>
                  </a:lnTo>
                  <a:cubicBezTo>
                    <a:pt x="312" y="2387"/>
                    <a:pt x="317" y="2393"/>
                    <a:pt x="328" y="2393"/>
                  </a:cubicBezTo>
                  <a:lnTo>
                    <a:pt x="328" y="2393"/>
                  </a:lnTo>
                  <a:cubicBezTo>
                    <a:pt x="339" y="2393"/>
                    <a:pt x="345" y="2387"/>
                    <a:pt x="345" y="2376"/>
                  </a:cubicBezTo>
                  <a:lnTo>
                    <a:pt x="345" y="2376"/>
                  </a:lnTo>
                  <a:cubicBezTo>
                    <a:pt x="345" y="2365"/>
                    <a:pt x="339" y="2360"/>
                    <a:pt x="328" y="2360"/>
                  </a:cubicBezTo>
                  <a:lnTo>
                    <a:pt x="328" y="2360"/>
                  </a:lnTo>
                  <a:cubicBezTo>
                    <a:pt x="317" y="2360"/>
                    <a:pt x="312" y="2365"/>
                    <a:pt x="312" y="2376"/>
                  </a:cubicBezTo>
                  <a:close/>
                  <a:moveTo>
                    <a:pt x="214" y="2507"/>
                  </a:moveTo>
                  <a:lnTo>
                    <a:pt x="214" y="2507"/>
                  </a:lnTo>
                  <a:cubicBezTo>
                    <a:pt x="214" y="2496"/>
                    <a:pt x="209" y="2491"/>
                    <a:pt x="197" y="2491"/>
                  </a:cubicBezTo>
                  <a:lnTo>
                    <a:pt x="197" y="2491"/>
                  </a:lnTo>
                  <a:cubicBezTo>
                    <a:pt x="186" y="2491"/>
                    <a:pt x="181" y="2496"/>
                    <a:pt x="181" y="2507"/>
                  </a:cubicBezTo>
                  <a:lnTo>
                    <a:pt x="181" y="2507"/>
                  </a:lnTo>
                  <a:cubicBezTo>
                    <a:pt x="181" y="2518"/>
                    <a:pt x="186" y="2524"/>
                    <a:pt x="197" y="2524"/>
                  </a:cubicBezTo>
                  <a:lnTo>
                    <a:pt x="197" y="2524"/>
                  </a:lnTo>
                  <a:cubicBezTo>
                    <a:pt x="209" y="2524"/>
                    <a:pt x="214" y="2518"/>
                    <a:pt x="214" y="2507"/>
                  </a:cubicBezTo>
                  <a:close/>
                  <a:moveTo>
                    <a:pt x="148" y="2573"/>
                  </a:moveTo>
                  <a:lnTo>
                    <a:pt x="148" y="2573"/>
                  </a:lnTo>
                  <a:cubicBezTo>
                    <a:pt x="148" y="2562"/>
                    <a:pt x="143" y="2556"/>
                    <a:pt x="131" y="2556"/>
                  </a:cubicBezTo>
                  <a:lnTo>
                    <a:pt x="131" y="2556"/>
                  </a:lnTo>
                  <a:cubicBezTo>
                    <a:pt x="121" y="2556"/>
                    <a:pt x="116" y="2562"/>
                    <a:pt x="116" y="2573"/>
                  </a:cubicBezTo>
                  <a:lnTo>
                    <a:pt x="116" y="2573"/>
                  </a:lnTo>
                  <a:cubicBezTo>
                    <a:pt x="116" y="2584"/>
                    <a:pt x="121" y="2589"/>
                    <a:pt x="131" y="2589"/>
                  </a:cubicBezTo>
                  <a:lnTo>
                    <a:pt x="131" y="2589"/>
                  </a:lnTo>
                  <a:cubicBezTo>
                    <a:pt x="143" y="2589"/>
                    <a:pt x="148" y="2584"/>
                    <a:pt x="148" y="2573"/>
                  </a:cubicBezTo>
                  <a:close/>
                  <a:moveTo>
                    <a:pt x="82" y="2638"/>
                  </a:moveTo>
                  <a:lnTo>
                    <a:pt x="82" y="2638"/>
                  </a:lnTo>
                  <a:cubicBezTo>
                    <a:pt x="82" y="2627"/>
                    <a:pt x="77" y="2622"/>
                    <a:pt x="66" y="2622"/>
                  </a:cubicBezTo>
                  <a:lnTo>
                    <a:pt x="66" y="2622"/>
                  </a:lnTo>
                  <a:cubicBezTo>
                    <a:pt x="55" y="2622"/>
                    <a:pt x="50" y="2627"/>
                    <a:pt x="50" y="2638"/>
                  </a:cubicBezTo>
                  <a:lnTo>
                    <a:pt x="50" y="2638"/>
                  </a:lnTo>
                  <a:cubicBezTo>
                    <a:pt x="50" y="2650"/>
                    <a:pt x="55" y="2655"/>
                    <a:pt x="66" y="2655"/>
                  </a:cubicBezTo>
                  <a:lnTo>
                    <a:pt x="66" y="2655"/>
                  </a:lnTo>
                  <a:cubicBezTo>
                    <a:pt x="77" y="2655"/>
                    <a:pt x="82" y="2650"/>
                    <a:pt x="82" y="2638"/>
                  </a:cubicBezTo>
                  <a:close/>
                  <a:moveTo>
                    <a:pt x="214" y="541"/>
                  </a:moveTo>
                  <a:lnTo>
                    <a:pt x="214" y="541"/>
                  </a:lnTo>
                  <a:cubicBezTo>
                    <a:pt x="214" y="529"/>
                    <a:pt x="209" y="524"/>
                    <a:pt x="197" y="524"/>
                  </a:cubicBezTo>
                  <a:lnTo>
                    <a:pt x="197" y="524"/>
                  </a:lnTo>
                  <a:cubicBezTo>
                    <a:pt x="186" y="524"/>
                    <a:pt x="181" y="529"/>
                    <a:pt x="181" y="541"/>
                  </a:cubicBezTo>
                  <a:lnTo>
                    <a:pt x="181" y="541"/>
                  </a:lnTo>
                  <a:cubicBezTo>
                    <a:pt x="181" y="551"/>
                    <a:pt x="186" y="557"/>
                    <a:pt x="197" y="557"/>
                  </a:cubicBezTo>
                  <a:lnTo>
                    <a:pt x="197" y="557"/>
                  </a:lnTo>
                  <a:cubicBezTo>
                    <a:pt x="209" y="557"/>
                    <a:pt x="214" y="551"/>
                    <a:pt x="214" y="541"/>
                  </a:cubicBezTo>
                  <a:close/>
                  <a:moveTo>
                    <a:pt x="148" y="475"/>
                  </a:moveTo>
                  <a:lnTo>
                    <a:pt x="148" y="475"/>
                  </a:lnTo>
                  <a:cubicBezTo>
                    <a:pt x="148" y="464"/>
                    <a:pt x="143" y="458"/>
                    <a:pt x="131" y="458"/>
                  </a:cubicBezTo>
                  <a:lnTo>
                    <a:pt x="131" y="458"/>
                  </a:lnTo>
                  <a:cubicBezTo>
                    <a:pt x="121" y="458"/>
                    <a:pt x="116" y="464"/>
                    <a:pt x="116" y="475"/>
                  </a:cubicBezTo>
                  <a:lnTo>
                    <a:pt x="116" y="475"/>
                  </a:lnTo>
                  <a:cubicBezTo>
                    <a:pt x="116" y="486"/>
                    <a:pt x="121" y="491"/>
                    <a:pt x="131" y="491"/>
                  </a:cubicBezTo>
                  <a:lnTo>
                    <a:pt x="131" y="491"/>
                  </a:lnTo>
                  <a:cubicBezTo>
                    <a:pt x="143" y="491"/>
                    <a:pt x="148" y="486"/>
                    <a:pt x="148" y="475"/>
                  </a:cubicBezTo>
                  <a:close/>
                  <a:moveTo>
                    <a:pt x="82" y="409"/>
                  </a:moveTo>
                  <a:lnTo>
                    <a:pt x="82" y="409"/>
                  </a:lnTo>
                  <a:cubicBezTo>
                    <a:pt x="82" y="398"/>
                    <a:pt x="77" y="393"/>
                    <a:pt x="66" y="393"/>
                  </a:cubicBezTo>
                  <a:lnTo>
                    <a:pt x="66" y="393"/>
                  </a:lnTo>
                  <a:cubicBezTo>
                    <a:pt x="55" y="393"/>
                    <a:pt x="50" y="398"/>
                    <a:pt x="50" y="409"/>
                  </a:cubicBezTo>
                  <a:lnTo>
                    <a:pt x="50" y="409"/>
                  </a:lnTo>
                  <a:cubicBezTo>
                    <a:pt x="50" y="420"/>
                    <a:pt x="55" y="426"/>
                    <a:pt x="66" y="426"/>
                  </a:cubicBezTo>
                  <a:lnTo>
                    <a:pt x="66" y="426"/>
                  </a:lnTo>
                  <a:cubicBezTo>
                    <a:pt x="77" y="426"/>
                    <a:pt x="82" y="420"/>
                    <a:pt x="82" y="409"/>
                  </a:cubicBezTo>
                  <a:close/>
                  <a:moveTo>
                    <a:pt x="246" y="606"/>
                  </a:moveTo>
                  <a:lnTo>
                    <a:pt x="246" y="606"/>
                  </a:lnTo>
                  <a:cubicBezTo>
                    <a:pt x="246" y="617"/>
                    <a:pt x="252" y="622"/>
                    <a:pt x="262" y="622"/>
                  </a:cubicBezTo>
                  <a:lnTo>
                    <a:pt x="262" y="622"/>
                  </a:lnTo>
                  <a:cubicBezTo>
                    <a:pt x="274" y="622"/>
                    <a:pt x="280" y="617"/>
                    <a:pt x="280" y="606"/>
                  </a:cubicBezTo>
                  <a:lnTo>
                    <a:pt x="280" y="606"/>
                  </a:lnTo>
                  <a:cubicBezTo>
                    <a:pt x="280" y="595"/>
                    <a:pt x="274" y="589"/>
                    <a:pt x="262" y="589"/>
                  </a:cubicBezTo>
                  <a:lnTo>
                    <a:pt x="262" y="589"/>
                  </a:lnTo>
                  <a:cubicBezTo>
                    <a:pt x="252" y="589"/>
                    <a:pt x="246" y="595"/>
                    <a:pt x="246" y="606"/>
                  </a:cubicBezTo>
                  <a:close/>
                  <a:moveTo>
                    <a:pt x="312" y="672"/>
                  </a:moveTo>
                  <a:lnTo>
                    <a:pt x="312" y="672"/>
                  </a:lnTo>
                  <a:cubicBezTo>
                    <a:pt x="312" y="683"/>
                    <a:pt x="317" y="688"/>
                    <a:pt x="328" y="688"/>
                  </a:cubicBezTo>
                  <a:lnTo>
                    <a:pt x="328" y="688"/>
                  </a:lnTo>
                  <a:cubicBezTo>
                    <a:pt x="339" y="688"/>
                    <a:pt x="345" y="683"/>
                    <a:pt x="345" y="672"/>
                  </a:cubicBezTo>
                  <a:lnTo>
                    <a:pt x="345" y="672"/>
                  </a:lnTo>
                  <a:cubicBezTo>
                    <a:pt x="345" y="660"/>
                    <a:pt x="339" y="655"/>
                    <a:pt x="328" y="655"/>
                  </a:cubicBezTo>
                  <a:lnTo>
                    <a:pt x="328" y="655"/>
                  </a:lnTo>
                  <a:cubicBezTo>
                    <a:pt x="317" y="655"/>
                    <a:pt x="312" y="660"/>
                    <a:pt x="312" y="672"/>
                  </a:cubicBezTo>
                  <a:close/>
                  <a:moveTo>
                    <a:pt x="722" y="1491"/>
                  </a:moveTo>
                  <a:lnTo>
                    <a:pt x="722" y="1491"/>
                  </a:lnTo>
                  <a:cubicBezTo>
                    <a:pt x="732" y="1502"/>
                    <a:pt x="738" y="1513"/>
                    <a:pt x="738" y="1524"/>
                  </a:cubicBezTo>
                  <a:lnTo>
                    <a:pt x="738" y="1524"/>
                  </a:lnTo>
                  <a:cubicBezTo>
                    <a:pt x="738" y="1535"/>
                    <a:pt x="732" y="1545"/>
                    <a:pt x="722" y="1557"/>
                  </a:cubicBezTo>
                  <a:lnTo>
                    <a:pt x="689" y="1590"/>
                  </a:lnTo>
                  <a:lnTo>
                    <a:pt x="656" y="1623"/>
                  </a:lnTo>
                  <a:lnTo>
                    <a:pt x="558" y="1721"/>
                  </a:lnTo>
                  <a:lnTo>
                    <a:pt x="525" y="1754"/>
                  </a:lnTo>
                  <a:lnTo>
                    <a:pt x="492" y="1786"/>
                  </a:lnTo>
                  <a:lnTo>
                    <a:pt x="394" y="1885"/>
                  </a:lnTo>
                  <a:lnTo>
                    <a:pt x="361" y="1917"/>
                  </a:lnTo>
                  <a:lnTo>
                    <a:pt x="328" y="1950"/>
                  </a:lnTo>
                  <a:lnTo>
                    <a:pt x="230" y="2048"/>
                  </a:lnTo>
                  <a:lnTo>
                    <a:pt x="197" y="2081"/>
                  </a:lnTo>
                  <a:lnTo>
                    <a:pt x="164" y="2114"/>
                  </a:lnTo>
                  <a:lnTo>
                    <a:pt x="66" y="2212"/>
                  </a:lnTo>
                  <a:lnTo>
                    <a:pt x="66" y="2212"/>
                  </a:lnTo>
                  <a:cubicBezTo>
                    <a:pt x="55" y="2223"/>
                    <a:pt x="50" y="2234"/>
                    <a:pt x="50" y="2245"/>
                  </a:cubicBezTo>
                  <a:lnTo>
                    <a:pt x="50" y="2245"/>
                  </a:lnTo>
                  <a:cubicBezTo>
                    <a:pt x="50" y="2256"/>
                    <a:pt x="58" y="2264"/>
                    <a:pt x="74" y="2270"/>
                  </a:cubicBezTo>
                  <a:lnTo>
                    <a:pt x="74" y="2270"/>
                  </a:lnTo>
                  <a:cubicBezTo>
                    <a:pt x="91" y="2275"/>
                    <a:pt x="110" y="2278"/>
                    <a:pt x="131" y="2278"/>
                  </a:cubicBezTo>
                  <a:lnTo>
                    <a:pt x="459" y="2278"/>
                  </a:lnTo>
                  <a:lnTo>
                    <a:pt x="459" y="2278"/>
                  </a:lnTo>
                  <a:cubicBezTo>
                    <a:pt x="481" y="2278"/>
                    <a:pt x="500" y="2281"/>
                    <a:pt x="517" y="2286"/>
                  </a:cubicBezTo>
                  <a:lnTo>
                    <a:pt x="517" y="2286"/>
                  </a:lnTo>
                  <a:cubicBezTo>
                    <a:pt x="533" y="2291"/>
                    <a:pt x="541" y="2300"/>
                    <a:pt x="541" y="2310"/>
                  </a:cubicBezTo>
                  <a:lnTo>
                    <a:pt x="541" y="2310"/>
                  </a:lnTo>
                  <a:cubicBezTo>
                    <a:pt x="541" y="2321"/>
                    <a:pt x="536" y="2333"/>
                    <a:pt x="525" y="2344"/>
                  </a:cubicBezTo>
                  <a:lnTo>
                    <a:pt x="492" y="2376"/>
                  </a:lnTo>
                  <a:lnTo>
                    <a:pt x="459" y="2409"/>
                  </a:lnTo>
                  <a:lnTo>
                    <a:pt x="426" y="2442"/>
                  </a:lnTo>
                  <a:lnTo>
                    <a:pt x="394" y="2474"/>
                  </a:lnTo>
                  <a:lnTo>
                    <a:pt x="361" y="2507"/>
                  </a:lnTo>
                  <a:lnTo>
                    <a:pt x="328" y="2540"/>
                  </a:lnTo>
                  <a:lnTo>
                    <a:pt x="295" y="2573"/>
                  </a:lnTo>
                  <a:lnTo>
                    <a:pt x="262" y="2606"/>
                  </a:lnTo>
                  <a:lnTo>
                    <a:pt x="230" y="2638"/>
                  </a:lnTo>
                  <a:lnTo>
                    <a:pt x="197" y="2671"/>
                  </a:lnTo>
                  <a:lnTo>
                    <a:pt x="164" y="2704"/>
                  </a:lnTo>
                  <a:lnTo>
                    <a:pt x="131" y="2737"/>
                  </a:lnTo>
                  <a:lnTo>
                    <a:pt x="99" y="2769"/>
                  </a:lnTo>
                  <a:lnTo>
                    <a:pt x="66" y="2802"/>
                  </a:lnTo>
                  <a:lnTo>
                    <a:pt x="66" y="2802"/>
                  </a:lnTo>
                  <a:cubicBezTo>
                    <a:pt x="55" y="2814"/>
                    <a:pt x="50" y="2824"/>
                    <a:pt x="50" y="2835"/>
                  </a:cubicBezTo>
                  <a:lnTo>
                    <a:pt x="50" y="2835"/>
                  </a:lnTo>
                  <a:cubicBezTo>
                    <a:pt x="50" y="2846"/>
                    <a:pt x="58" y="2854"/>
                    <a:pt x="74" y="2860"/>
                  </a:cubicBezTo>
                  <a:lnTo>
                    <a:pt x="123" y="2877"/>
                  </a:lnTo>
                  <a:lnTo>
                    <a:pt x="123" y="2877"/>
                  </a:lnTo>
                  <a:cubicBezTo>
                    <a:pt x="140" y="2882"/>
                    <a:pt x="148" y="2889"/>
                    <a:pt x="148" y="2901"/>
                  </a:cubicBezTo>
                  <a:lnTo>
                    <a:pt x="148" y="2901"/>
                  </a:lnTo>
                  <a:cubicBezTo>
                    <a:pt x="148" y="2912"/>
                    <a:pt x="143" y="2923"/>
                    <a:pt x="131" y="2933"/>
                  </a:cubicBezTo>
                  <a:lnTo>
                    <a:pt x="99" y="2966"/>
                  </a:lnTo>
                  <a:lnTo>
                    <a:pt x="66" y="2999"/>
                  </a:lnTo>
                  <a:lnTo>
                    <a:pt x="33" y="3032"/>
                  </a:lnTo>
                  <a:lnTo>
                    <a:pt x="33" y="3032"/>
                  </a:lnTo>
                  <a:cubicBezTo>
                    <a:pt x="22" y="3043"/>
                    <a:pt x="11" y="3048"/>
                    <a:pt x="0" y="3048"/>
                  </a:cubicBezTo>
                  <a:lnTo>
                    <a:pt x="0" y="2720"/>
                  </a:lnTo>
                  <a:lnTo>
                    <a:pt x="0" y="2720"/>
                  </a:lnTo>
                  <a:cubicBezTo>
                    <a:pt x="11" y="2720"/>
                    <a:pt x="17" y="2715"/>
                    <a:pt x="17" y="2704"/>
                  </a:cubicBezTo>
                  <a:lnTo>
                    <a:pt x="17" y="2704"/>
                  </a:lnTo>
                  <a:cubicBezTo>
                    <a:pt x="17" y="2693"/>
                    <a:pt x="11" y="2687"/>
                    <a:pt x="0" y="2687"/>
                  </a:cubicBezTo>
                  <a:lnTo>
                    <a:pt x="0" y="2589"/>
                  </a:lnTo>
                  <a:lnTo>
                    <a:pt x="0" y="2589"/>
                  </a:lnTo>
                  <a:cubicBezTo>
                    <a:pt x="11" y="2589"/>
                    <a:pt x="22" y="2584"/>
                    <a:pt x="33" y="2573"/>
                  </a:cubicBezTo>
                  <a:lnTo>
                    <a:pt x="66" y="2540"/>
                  </a:lnTo>
                  <a:lnTo>
                    <a:pt x="164" y="2442"/>
                  </a:lnTo>
                  <a:lnTo>
                    <a:pt x="197" y="2409"/>
                  </a:lnTo>
                  <a:lnTo>
                    <a:pt x="197" y="2409"/>
                  </a:lnTo>
                  <a:cubicBezTo>
                    <a:pt x="209" y="2398"/>
                    <a:pt x="214" y="2387"/>
                    <a:pt x="214" y="2376"/>
                  </a:cubicBezTo>
                  <a:lnTo>
                    <a:pt x="214" y="2376"/>
                  </a:lnTo>
                  <a:cubicBezTo>
                    <a:pt x="214" y="2365"/>
                    <a:pt x="205" y="2357"/>
                    <a:pt x="189" y="2351"/>
                  </a:cubicBezTo>
                  <a:lnTo>
                    <a:pt x="189" y="2351"/>
                  </a:lnTo>
                  <a:cubicBezTo>
                    <a:pt x="172" y="2346"/>
                    <a:pt x="153" y="2344"/>
                    <a:pt x="131" y="2344"/>
                  </a:cubicBezTo>
                  <a:lnTo>
                    <a:pt x="0" y="2344"/>
                  </a:lnTo>
                  <a:lnTo>
                    <a:pt x="0" y="2131"/>
                  </a:lnTo>
                  <a:lnTo>
                    <a:pt x="0" y="2131"/>
                  </a:lnTo>
                  <a:cubicBezTo>
                    <a:pt x="11" y="2131"/>
                    <a:pt x="22" y="2125"/>
                    <a:pt x="33" y="2114"/>
                  </a:cubicBezTo>
                  <a:lnTo>
                    <a:pt x="66" y="2081"/>
                  </a:lnTo>
                  <a:lnTo>
                    <a:pt x="99" y="2048"/>
                  </a:lnTo>
                  <a:lnTo>
                    <a:pt x="131" y="2016"/>
                  </a:lnTo>
                  <a:lnTo>
                    <a:pt x="164" y="1982"/>
                  </a:lnTo>
                  <a:lnTo>
                    <a:pt x="197" y="1950"/>
                  </a:lnTo>
                  <a:lnTo>
                    <a:pt x="230" y="1917"/>
                  </a:lnTo>
                  <a:lnTo>
                    <a:pt x="262" y="1885"/>
                  </a:lnTo>
                  <a:lnTo>
                    <a:pt x="295" y="1852"/>
                  </a:lnTo>
                  <a:lnTo>
                    <a:pt x="328" y="1819"/>
                  </a:lnTo>
                  <a:lnTo>
                    <a:pt x="361" y="1786"/>
                  </a:lnTo>
                  <a:lnTo>
                    <a:pt x="394" y="1754"/>
                  </a:lnTo>
                  <a:lnTo>
                    <a:pt x="426" y="1721"/>
                  </a:lnTo>
                  <a:lnTo>
                    <a:pt x="459" y="1688"/>
                  </a:lnTo>
                  <a:lnTo>
                    <a:pt x="492" y="1655"/>
                  </a:lnTo>
                  <a:lnTo>
                    <a:pt x="525" y="1623"/>
                  </a:lnTo>
                  <a:lnTo>
                    <a:pt x="558" y="1590"/>
                  </a:lnTo>
                  <a:lnTo>
                    <a:pt x="590" y="1557"/>
                  </a:lnTo>
                  <a:lnTo>
                    <a:pt x="590" y="1557"/>
                  </a:lnTo>
                  <a:cubicBezTo>
                    <a:pt x="601" y="1545"/>
                    <a:pt x="607" y="1535"/>
                    <a:pt x="607" y="1524"/>
                  </a:cubicBezTo>
                  <a:lnTo>
                    <a:pt x="607" y="1524"/>
                  </a:lnTo>
                  <a:cubicBezTo>
                    <a:pt x="607" y="1513"/>
                    <a:pt x="601" y="1502"/>
                    <a:pt x="590" y="1491"/>
                  </a:cubicBezTo>
                  <a:lnTo>
                    <a:pt x="33" y="934"/>
                  </a:lnTo>
                  <a:lnTo>
                    <a:pt x="33" y="934"/>
                  </a:lnTo>
                  <a:cubicBezTo>
                    <a:pt x="22" y="923"/>
                    <a:pt x="11" y="917"/>
                    <a:pt x="0" y="917"/>
                  </a:cubicBezTo>
                  <a:lnTo>
                    <a:pt x="0" y="704"/>
                  </a:lnTo>
                  <a:lnTo>
                    <a:pt x="131" y="704"/>
                  </a:lnTo>
                  <a:lnTo>
                    <a:pt x="131" y="704"/>
                  </a:lnTo>
                  <a:cubicBezTo>
                    <a:pt x="153" y="704"/>
                    <a:pt x="172" y="702"/>
                    <a:pt x="189" y="696"/>
                  </a:cubicBezTo>
                  <a:lnTo>
                    <a:pt x="189" y="696"/>
                  </a:lnTo>
                  <a:cubicBezTo>
                    <a:pt x="205" y="691"/>
                    <a:pt x="214" y="683"/>
                    <a:pt x="214" y="672"/>
                  </a:cubicBezTo>
                  <a:lnTo>
                    <a:pt x="214" y="672"/>
                  </a:lnTo>
                  <a:cubicBezTo>
                    <a:pt x="214" y="660"/>
                    <a:pt x="209" y="650"/>
                    <a:pt x="197" y="639"/>
                  </a:cubicBezTo>
                  <a:lnTo>
                    <a:pt x="164" y="606"/>
                  </a:lnTo>
                  <a:lnTo>
                    <a:pt x="131" y="573"/>
                  </a:lnTo>
                  <a:lnTo>
                    <a:pt x="99" y="541"/>
                  </a:lnTo>
                  <a:lnTo>
                    <a:pt x="66" y="508"/>
                  </a:lnTo>
                  <a:lnTo>
                    <a:pt x="33" y="475"/>
                  </a:lnTo>
                  <a:lnTo>
                    <a:pt x="33" y="475"/>
                  </a:lnTo>
                  <a:cubicBezTo>
                    <a:pt x="22" y="464"/>
                    <a:pt x="11" y="458"/>
                    <a:pt x="0" y="458"/>
                  </a:cubicBezTo>
                  <a:lnTo>
                    <a:pt x="0" y="360"/>
                  </a:lnTo>
                  <a:lnTo>
                    <a:pt x="0" y="360"/>
                  </a:lnTo>
                  <a:cubicBezTo>
                    <a:pt x="11" y="360"/>
                    <a:pt x="17" y="355"/>
                    <a:pt x="17" y="344"/>
                  </a:cubicBezTo>
                  <a:lnTo>
                    <a:pt x="17" y="344"/>
                  </a:lnTo>
                  <a:cubicBezTo>
                    <a:pt x="17" y="333"/>
                    <a:pt x="11" y="327"/>
                    <a:pt x="0" y="327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0"/>
                    <a:pt x="22" y="5"/>
                    <a:pt x="33" y="15"/>
                  </a:cubicBezTo>
                  <a:lnTo>
                    <a:pt x="66" y="49"/>
                  </a:lnTo>
                  <a:lnTo>
                    <a:pt x="131" y="114"/>
                  </a:lnTo>
                  <a:lnTo>
                    <a:pt x="131" y="114"/>
                  </a:lnTo>
                  <a:cubicBezTo>
                    <a:pt x="143" y="125"/>
                    <a:pt x="148" y="136"/>
                    <a:pt x="148" y="147"/>
                  </a:cubicBezTo>
                  <a:lnTo>
                    <a:pt x="148" y="147"/>
                  </a:lnTo>
                  <a:cubicBezTo>
                    <a:pt x="148" y="158"/>
                    <a:pt x="140" y="166"/>
                    <a:pt x="123" y="172"/>
                  </a:cubicBezTo>
                  <a:lnTo>
                    <a:pt x="74" y="188"/>
                  </a:lnTo>
                  <a:lnTo>
                    <a:pt x="74" y="188"/>
                  </a:lnTo>
                  <a:cubicBezTo>
                    <a:pt x="58" y="194"/>
                    <a:pt x="50" y="202"/>
                    <a:pt x="50" y="213"/>
                  </a:cubicBezTo>
                  <a:lnTo>
                    <a:pt x="50" y="213"/>
                  </a:lnTo>
                  <a:cubicBezTo>
                    <a:pt x="50" y="224"/>
                    <a:pt x="55" y="235"/>
                    <a:pt x="66" y="245"/>
                  </a:cubicBezTo>
                  <a:lnTo>
                    <a:pt x="99" y="279"/>
                  </a:lnTo>
                  <a:lnTo>
                    <a:pt x="131" y="311"/>
                  </a:lnTo>
                  <a:lnTo>
                    <a:pt x="230" y="409"/>
                  </a:lnTo>
                  <a:lnTo>
                    <a:pt x="262" y="442"/>
                  </a:lnTo>
                  <a:lnTo>
                    <a:pt x="295" y="475"/>
                  </a:lnTo>
                  <a:lnTo>
                    <a:pt x="394" y="573"/>
                  </a:lnTo>
                  <a:lnTo>
                    <a:pt x="426" y="606"/>
                  </a:lnTo>
                  <a:lnTo>
                    <a:pt x="459" y="639"/>
                  </a:lnTo>
                  <a:lnTo>
                    <a:pt x="525" y="704"/>
                  </a:lnTo>
                  <a:lnTo>
                    <a:pt x="525" y="704"/>
                  </a:lnTo>
                  <a:cubicBezTo>
                    <a:pt x="536" y="715"/>
                    <a:pt x="541" y="726"/>
                    <a:pt x="541" y="737"/>
                  </a:cubicBezTo>
                  <a:lnTo>
                    <a:pt x="541" y="737"/>
                  </a:lnTo>
                  <a:cubicBezTo>
                    <a:pt x="541" y="748"/>
                    <a:pt x="533" y="756"/>
                    <a:pt x="517" y="762"/>
                  </a:cubicBezTo>
                  <a:lnTo>
                    <a:pt x="517" y="762"/>
                  </a:lnTo>
                  <a:cubicBezTo>
                    <a:pt x="500" y="767"/>
                    <a:pt x="481" y="770"/>
                    <a:pt x="459" y="770"/>
                  </a:cubicBezTo>
                  <a:lnTo>
                    <a:pt x="131" y="770"/>
                  </a:lnTo>
                  <a:lnTo>
                    <a:pt x="131" y="770"/>
                  </a:lnTo>
                  <a:cubicBezTo>
                    <a:pt x="110" y="770"/>
                    <a:pt x="91" y="773"/>
                    <a:pt x="74" y="778"/>
                  </a:cubicBezTo>
                  <a:lnTo>
                    <a:pt x="74" y="778"/>
                  </a:lnTo>
                  <a:cubicBezTo>
                    <a:pt x="58" y="784"/>
                    <a:pt x="50" y="792"/>
                    <a:pt x="50" y="803"/>
                  </a:cubicBezTo>
                  <a:lnTo>
                    <a:pt x="50" y="803"/>
                  </a:lnTo>
                  <a:cubicBezTo>
                    <a:pt x="50" y="814"/>
                    <a:pt x="55" y="824"/>
                    <a:pt x="66" y="835"/>
                  </a:cubicBezTo>
                  <a:lnTo>
                    <a:pt x="99" y="868"/>
                  </a:lnTo>
                  <a:lnTo>
                    <a:pt x="131" y="901"/>
                  </a:lnTo>
                  <a:lnTo>
                    <a:pt x="164" y="934"/>
                  </a:lnTo>
                  <a:lnTo>
                    <a:pt x="197" y="966"/>
                  </a:lnTo>
                  <a:lnTo>
                    <a:pt x="230" y="999"/>
                  </a:lnTo>
                  <a:lnTo>
                    <a:pt x="262" y="1032"/>
                  </a:lnTo>
                  <a:lnTo>
                    <a:pt x="295" y="1065"/>
                  </a:lnTo>
                  <a:lnTo>
                    <a:pt x="328" y="1098"/>
                  </a:lnTo>
                  <a:lnTo>
                    <a:pt x="361" y="1130"/>
                  </a:lnTo>
                  <a:lnTo>
                    <a:pt x="394" y="1163"/>
                  </a:lnTo>
                  <a:lnTo>
                    <a:pt x="426" y="1196"/>
                  </a:lnTo>
                  <a:lnTo>
                    <a:pt x="459" y="1229"/>
                  </a:lnTo>
                  <a:lnTo>
                    <a:pt x="492" y="1262"/>
                  </a:lnTo>
                  <a:lnTo>
                    <a:pt x="525" y="1294"/>
                  </a:lnTo>
                  <a:lnTo>
                    <a:pt x="558" y="1327"/>
                  </a:lnTo>
                  <a:lnTo>
                    <a:pt x="590" y="1360"/>
                  </a:lnTo>
                  <a:lnTo>
                    <a:pt x="624" y="1393"/>
                  </a:lnTo>
                  <a:lnTo>
                    <a:pt x="656" y="1426"/>
                  </a:lnTo>
                  <a:lnTo>
                    <a:pt x="689" y="1458"/>
                  </a:lnTo>
                  <a:lnTo>
                    <a:pt x="722" y="1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8" name="Freeform 193">
              <a:extLst>
                <a:ext uri="{FF2B5EF4-FFF2-40B4-BE49-F238E27FC236}">
                  <a16:creationId xmlns="" xmlns:a16="http://schemas.microsoft.com/office/drawing/2014/main" id="{395DFC05-A7D5-F148-95D4-FEE780B16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243138"/>
              <a:ext cx="171450" cy="342900"/>
            </a:xfrm>
            <a:custGeom>
              <a:avLst/>
              <a:gdLst>
                <a:gd name="T0" fmla="*/ 459 w 477"/>
                <a:gd name="T1" fmla="*/ 508 h 952"/>
                <a:gd name="T2" fmla="*/ 459 w 477"/>
                <a:gd name="T3" fmla="*/ 508 h 952"/>
                <a:gd name="T4" fmla="*/ 476 w 477"/>
                <a:gd name="T5" fmla="*/ 475 h 952"/>
                <a:gd name="T6" fmla="*/ 476 w 477"/>
                <a:gd name="T7" fmla="*/ 475 h 952"/>
                <a:gd name="T8" fmla="*/ 459 w 477"/>
                <a:gd name="T9" fmla="*/ 442 h 952"/>
                <a:gd name="T10" fmla="*/ 426 w 477"/>
                <a:gd name="T11" fmla="*/ 409 h 952"/>
                <a:gd name="T12" fmla="*/ 394 w 477"/>
                <a:gd name="T13" fmla="*/ 377 h 952"/>
                <a:gd name="T14" fmla="*/ 361 w 477"/>
                <a:gd name="T15" fmla="*/ 344 h 952"/>
                <a:gd name="T16" fmla="*/ 328 w 477"/>
                <a:gd name="T17" fmla="*/ 311 h 952"/>
                <a:gd name="T18" fmla="*/ 295 w 477"/>
                <a:gd name="T19" fmla="*/ 278 h 952"/>
                <a:gd name="T20" fmla="*/ 262 w 477"/>
                <a:gd name="T21" fmla="*/ 245 h 952"/>
                <a:gd name="T22" fmla="*/ 230 w 477"/>
                <a:gd name="T23" fmla="*/ 213 h 952"/>
                <a:gd name="T24" fmla="*/ 197 w 477"/>
                <a:gd name="T25" fmla="*/ 180 h 952"/>
                <a:gd name="T26" fmla="*/ 164 w 477"/>
                <a:gd name="T27" fmla="*/ 147 h 952"/>
                <a:gd name="T28" fmla="*/ 131 w 477"/>
                <a:gd name="T29" fmla="*/ 114 h 952"/>
                <a:gd name="T30" fmla="*/ 99 w 477"/>
                <a:gd name="T31" fmla="*/ 81 h 952"/>
                <a:gd name="T32" fmla="*/ 66 w 477"/>
                <a:gd name="T33" fmla="*/ 49 h 952"/>
                <a:gd name="T34" fmla="*/ 33 w 477"/>
                <a:gd name="T35" fmla="*/ 16 h 952"/>
                <a:gd name="T36" fmla="*/ 33 w 477"/>
                <a:gd name="T37" fmla="*/ 16 h 952"/>
                <a:gd name="T38" fmla="*/ 0 w 477"/>
                <a:gd name="T39" fmla="*/ 0 h 952"/>
                <a:gd name="T40" fmla="*/ 0 w 477"/>
                <a:gd name="T41" fmla="*/ 131 h 952"/>
                <a:gd name="T42" fmla="*/ 0 w 477"/>
                <a:gd name="T43" fmla="*/ 131 h 952"/>
                <a:gd name="T44" fmla="*/ 33 w 477"/>
                <a:gd name="T45" fmla="*/ 147 h 952"/>
                <a:gd name="T46" fmla="*/ 66 w 477"/>
                <a:gd name="T47" fmla="*/ 180 h 952"/>
                <a:gd name="T48" fmla="*/ 99 w 477"/>
                <a:gd name="T49" fmla="*/ 213 h 952"/>
                <a:gd name="T50" fmla="*/ 131 w 477"/>
                <a:gd name="T51" fmla="*/ 245 h 952"/>
                <a:gd name="T52" fmla="*/ 230 w 477"/>
                <a:gd name="T53" fmla="*/ 344 h 952"/>
                <a:gd name="T54" fmla="*/ 262 w 477"/>
                <a:gd name="T55" fmla="*/ 377 h 952"/>
                <a:gd name="T56" fmla="*/ 295 w 477"/>
                <a:gd name="T57" fmla="*/ 409 h 952"/>
                <a:gd name="T58" fmla="*/ 328 w 477"/>
                <a:gd name="T59" fmla="*/ 442 h 952"/>
                <a:gd name="T60" fmla="*/ 328 w 477"/>
                <a:gd name="T61" fmla="*/ 442 h 952"/>
                <a:gd name="T62" fmla="*/ 345 w 477"/>
                <a:gd name="T63" fmla="*/ 475 h 952"/>
                <a:gd name="T64" fmla="*/ 345 w 477"/>
                <a:gd name="T65" fmla="*/ 475 h 952"/>
                <a:gd name="T66" fmla="*/ 328 w 477"/>
                <a:gd name="T67" fmla="*/ 508 h 952"/>
                <a:gd name="T68" fmla="*/ 295 w 477"/>
                <a:gd name="T69" fmla="*/ 541 h 952"/>
                <a:gd name="T70" fmla="*/ 262 w 477"/>
                <a:gd name="T71" fmla="*/ 574 h 952"/>
                <a:gd name="T72" fmla="*/ 230 w 477"/>
                <a:gd name="T73" fmla="*/ 606 h 952"/>
                <a:gd name="T74" fmla="*/ 197 w 477"/>
                <a:gd name="T75" fmla="*/ 639 h 952"/>
                <a:gd name="T76" fmla="*/ 164 w 477"/>
                <a:gd name="T77" fmla="*/ 672 h 952"/>
                <a:gd name="T78" fmla="*/ 131 w 477"/>
                <a:gd name="T79" fmla="*/ 705 h 952"/>
                <a:gd name="T80" fmla="*/ 99 w 477"/>
                <a:gd name="T81" fmla="*/ 737 h 952"/>
                <a:gd name="T82" fmla="*/ 66 w 477"/>
                <a:gd name="T83" fmla="*/ 770 h 952"/>
                <a:gd name="T84" fmla="*/ 33 w 477"/>
                <a:gd name="T85" fmla="*/ 803 h 952"/>
                <a:gd name="T86" fmla="*/ 33 w 477"/>
                <a:gd name="T87" fmla="*/ 803 h 952"/>
                <a:gd name="T88" fmla="*/ 0 w 477"/>
                <a:gd name="T89" fmla="*/ 819 h 952"/>
                <a:gd name="T90" fmla="*/ 0 w 477"/>
                <a:gd name="T91" fmla="*/ 951 h 952"/>
                <a:gd name="T92" fmla="*/ 0 w 477"/>
                <a:gd name="T93" fmla="*/ 951 h 952"/>
                <a:gd name="T94" fmla="*/ 33 w 477"/>
                <a:gd name="T95" fmla="*/ 933 h 952"/>
                <a:gd name="T96" fmla="*/ 459 w 477"/>
                <a:gd name="T97" fmla="*/ 50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952">
                  <a:moveTo>
                    <a:pt x="459" y="508"/>
                  </a:moveTo>
                  <a:lnTo>
                    <a:pt x="459" y="508"/>
                  </a:lnTo>
                  <a:cubicBezTo>
                    <a:pt x="470" y="496"/>
                    <a:pt x="476" y="486"/>
                    <a:pt x="476" y="475"/>
                  </a:cubicBezTo>
                  <a:lnTo>
                    <a:pt x="476" y="475"/>
                  </a:lnTo>
                  <a:cubicBezTo>
                    <a:pt x="476" y="464"/>
                    <a:pt x="470" y="453"/>
                    <a:pt x="459" y="442"/>
                  </a:cubicBezTo>
                  <a:lnTo>
                    <a:pt x="426" y="409"/>
                  </a:lnTo>
                  <a:lnTo>
                    <a:pt x="394" y="377"/>
                  </a:lnTo>
                  <a:lnTo>
                    <a:pt x="361" y="344"/>
                  </a:lnTo>
                  <a:lnTo>
                    <a:pt x="328" y="311"/>
                  </a:lnTo>
                  <a:lnTo>
                    <a:pt x="295" y="278"/>
                  </a:lnTo>
                  <a:lnTo>
                    <a:pt x="262" y="245"/>
                  </a:lnTo>
                  <a:lnTo>
                    <a:pt x="230" y="213"/>
                  </a:lnTo>
                  <a:lnTo>
                    <a:pt x="197" y="180"/>
                  </a:lnTo>
                  <a:lnTo>
                    <a:pt x="164" y="147"/>
                  </a:lnTo>
                  <a:lnTo>
                    <a:pt x="131" y="114"/>
                  </a:lnTo>
                  <a:lnTo>
                    <a:pt x="99" y="81"/>
                  </a:lnTo>
                  <a:lnTo>
                    <a:pt x="66" y="49"/>
                  </a:lnTo>
                  <a:lnTo>
                    <a:pt x="33" y="16"/>
                  </a:lnTo>
                  <a:lnTo>
                    <a:pt x="33" y="16"/>
                  </a:lnTo>
                  <a:cubicBezTo>
                    <a:pt x="22" y="5"/>
                    <a:pt x="11" y="0"/>
                    <a:pt x="0" y="0"/>
                  </a:cubicBezTo>
                  <a:lnTo>
                    <a:pt x="0" y="131"/>
                  </a:lnTo>
                  <a:lnTo>
                    <a:pt x="0" y="131"/>
                  </a:lnTo>
                  <a:cubicBezTo>
                    <a:pt x="11" y="131"/>
                    <a:pt x="22" y="137"/>
                    <a:pt x="33" y="147"/>
                  </a:cubicBezTo>
                  <a:lnTo>
                    <a:pt x="66" y="180"/>
                  </a:lnTo>
                  <a:lnTo>
                    <a:pt x="99" y="213"/>
                  </a:lnTo>
                  <a:lnTo>
                    <a:pt x="131" y="245"/>
                  </a:lnTo>
                  <a:lnTo>
                    <a:pt x="230" y="344"/>
                  </a:lnTo>
                  <a:lnTo>
                    <a:pt x="262" y="377"/>
                  </a:lnTo>
                  <a:lnTo>
                    <a:pt x="295" y="409"/>
                  </a:lnTo>
                  <a:lnTo>
                    <a:pt x="328" y="442"/>
                  </a:lnTo>
                  <a:lnTo>
                    <a:pt x="328" y="442"/>
                  </a:lnTo>
                  <a:cubicBezTo>
                    <a:pt x="339" y="453"/>
                    <a:pt x="345" y="464"/>
                    <a:pt x="345" y="475"/>
                  </a:cubicBezTo>
                  <a:lnTo>
                    <a:pt x="345" y="475"/>
                  </a:lnTo>
                  <a:cubicBezTo>
                    <a:pt x="345" y="486"/>
                    <a:pt x="339" y="496"/>
                    <a:pt x="328" y="508"/>
                  </a:cubicBezTo>
                  <a:lnTo>
                    <a:pt x="295" y="541"/>
                  </a:lnTo>
                  <a:lnTo>
                    <a:pt x="262" y="574"/>
                  </a:lnTo>
                  <a:lnTo>
                    <a:pt x="230" y="606"/>
                  </a:lnTo>
                  <a:lnTo>
                    <a:pt x="197" y="639"/>
                  </a:lnTo>
                  <a:lnTo>
                    <a:pt x="164" y="672"/>
                  </a:lnTo>
                  <a:lnTo>
                    <a:pt x="131" y="705"/>
                  </a:lnTo>
                  <a:lnTo>
                    <a:pt x="99" y="737"/>
                  </a:lnTo>
                  <a:lnTo>
                    <a:pt x="66" y="770"/>
                  </a:lnTo>
                  <a:lnTo>
                    <a:pt x="33" y="803"/>
                  </a:lnTo>
                  <a:lnTo>
                    <a:pt x="33" y="803"/>
                  </a:lnTo>
                  <a:cubicBezTo>
                    <a:pt x="22" y="814"/>
                    <a:pt x="11" y="819"/>
                    <a:pt x="0" y="819"/>
                  </a:cubicBezTo>
                  <a:lnTo>
                    <a:pt x="0" y="951"/>
                  </a:lnTo>
                  <a:lnTo>
                    <a:pt x="0" y="951"/>
                  </a:lnTo>
                  <a:cubicBezTo>
                    <a:pt x="11" y="951"/>
                    <a:pt x="22" y="945"/>
                    <a:pt x="33" y="933"/>
                  </a:cubicBezTo>
                  <a:lnTo>
                    <a:pt x="459" y="50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59" name="Group 758">
              <a:extLst>
                <a:ext uri="{FF2B5EF4-FFF2-40B4-BE49-F238E27FC236}">
                  <a16:creationId xmlns="" xmlns:a16="http://schemas.microsoft.com/office/drawing/2014/main" id="{A083F070-6733-CD41-BEBA-A1EC6263D3AC}"/>
                </a:ext>
              </a:extLst>
            </p:cNvPr>
            <p:cNvGrpSpPr/>
            <p:nvPr/>
          </p:nvGrpSpPr>
          <p:grpSpPr>
            <a:xfrm>
              <a:off x="2700338" y="2360613"/>
              <a:ext cx="107950" cy="107950"/>
              <a:chOff x="2700338" y="2360613"/>
              <a:chExt cx="107950" cy="107950"/>
            </a:xfrm>
            <a:solidFill>
              <a:schemeClr val="accent2"/>
            </a:solidFill>
          </p:grpSpPr>
          <p:sp>
            <p:nvSpPr>
              <p:cNvPr id="760" name="Freeform 55">
                <a:extLst>
                  <a:ext uri="{FF2B5EF4-FFF2-40B4-BE49-F238E27FC236}">
                    <a16:creationId xmlns="" xmlns:a16="http://schemas.microsoft.com/office/drawing/2014/main" id="{FEFDED2B-9A3D-FC45-8CB9-A3B20CF25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360613"/>
                <a:ext cx="41275" cy="41275"/>
              </a:xfrm>
              <a:custGeom>
                <a:avLst/>
                <a:gdLst>
                  <a:gd name="T0" fmla="*/ 106 w 113"/>
                  <a:gd name="T1" fmla="*/ 25 h 114"/>
                  <a:gd name="T2" fmla="*/ 106 w 113"/>
                  <a:gd name="T3" fmla="*/ 25 h 114"/>
                  <a:gd name="T4" fmla="*/ 82 w 113"/>
                  <a:gd name="T5" fmla="*/ 0 h 114"/>
                  <a:gd name="T6" fmla="*/ 82 w 113"/>
                  <a:gd name="T7" fmla="*/ 0 h 114"/>
                  <a:gd name="T8" fmla="*/ 49 w 113"/>
                  <a:gd name="T9" fmla="*/ 17 h 114"/>
                  <a:gd name="T10" fmla="*/ 16 w 113"/>
                  <a:gd name="T11" fmla="*/ 50 h 114"/>
                  <a:gd name="T12" fmla="*/ 16 w 113"/>
                  <a:gd name="T13" fmla="*/ 50 h 114"/>
                  <a:gd name="T14" fmla="*/ 0 w 113"/>
                  <a:gd name="T15" fmla="*/ 82 h 114"/>
                  <a:gd name="T16" fmla="*/ 0 w 113"/>
                  <a:gd name="T17" fmla="*/ 82 h 114"/>
                  <a:gd name="T18" fmla="*/ 25 w 113"/>
                  <a:gd name="T19" fmla="*/ 107 h 114"/>
                  <a:gd name="T20" fmla="*/ 25 w 113"/>
                  <a:gd name="T21" fmla="*/ 107 h 114"/>
                  <a:gd name="T22" fmla="*/ 74 w 113"/>
                  <a:gd name="T23" fmla="*/ 107 h 114"/>
                  <a:gd name="T24" fmla="*/ 74 w 113"/>
                  <a:gd name="T25" fmla="*/ 107 h 114"/>
                  <a:gd name="T26" fmla="*/ 106 w 113"/>
                  <a:gd name="T27" fmla="*/ 74 h 114"/>
                  <a:gd name="T28" fmla="*/ 106 w 113"/>
                  <a:gd name="T29" fmla="*/ 74 h 114"/>
                  <a:gd name="T30" fmla="*/ 106 w 113"/>
                  <a:gd name="T31" fmla="*/ 2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106" y="25"/>
                    </a:moveTo>
                    <a:lnTo>
                      <a:pt x="106" y="25"/>
                    </a:lnTo>
                    <a:cubicBezTo>
                      <a:pt x="101" y="9"/>
                      <a:pt x="93" y="0"/>
                      <a:pt x="82" y="0"/>
                    </a:cubicBezTo>
                    <a:lnTo>
                      <a:pt x="82" y="0"/>
                    </a:lnTo>
                    <a:cubicBezTo>
                      <a:pt x="71" y="0"/>
                      <a:pt x="60" y="6"/>
                      <a:pt x="49" y="17"/>
                    </a:cubicBezTo>
                    <a:lnTo>
                      <a:pt x="16" y="50"/>
                    </a:lnTo>
                    <a:lnTo>
                      <a:pt x="16" y="50"/>
                    </a:lnTo>
                    <a:cubicBezTo>
                      <a:pt x="5" y="60"/>
                      <a:pt x="0" y="72"/>
                      <a:pt x="0" y="82"/>
                    </a:cubicBezTo>
                    <a:lnTo>
                      <a:pt x="0" y="82"/>
                    </a:lnTo>
                    <a:cubicBezTo>
                      <a:pt x="0" y="93"/>
                      <a:pt x="8" y="101"/>
                      <a:pt x="25" y="107"/>
                    </a:cubicBezTo>
                    <a:lnTo>
                      <a:pt x="25" y="107"/>
                    </a:lnTo>
                    <a:cubicBezTo>
                      <a:pt x="41" y="113"/>
                      <a:pt x="57" y="113"/>
                      <a:pt x="74" y="107"/>
                    </a:cubicBezTo>
                    <a:lnTo>
                      <a:pt x="74" y="107"/>
                    </a:lnTo>
                    <a:cubicBezTo>
                      <a:pt x="90" y="101"/>
                      <a:pt x="101" y="91"/>
                      <a:pt x="106" y="74"/>
                    </a:cubicBezTo>
                    <a:lnTo>
                      <a:pt x="106" y="74"/>
                    </a:lnTo>
                    <a:cubicBezTo>
                      <a:pt x="112" y="57"/>
                      <a:pt x="112" y="42"/>
                      <a:pt x="106" y="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1" name="Freeform 58">
                <a:extLst>
                  <a:ext uri="{FF2B5EF4-FFF2-40B4-BE49-F238E27FC236}">
                    <a16:creationId xmlns="" xmlns:a16="http://schemas.microsoft.com/office/drawing/2014/main" id="{585180C2-7116-DD41-912F-08C41E87B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427288"/>
                <a:ext cx="41275" cy="41275"/>
              </a:xfrm>
              <a:custGeom>
                <a:avLst/>
                <a:gdLst>
                  <a:gd name="T0" fmla="*/ 74 w 113"/>
                  <a:gd name="T1" fmla="*/ 5 h 113"/>
                  <a:gd name="T2" fmla="*/ 74 w 113"/>
                  <a:gd name="T3" fmla="*/ 5 h 113"/>
                  <a:gd name="T4" fmla="*/ 25 w 113"/>
                  <a:gd name="T5" fmla="*/ 5 h 113"/>
                  <a:gd name="T6" fmla="*/ 25 w 113"/>
                  <a:gd name="T7" fmla="*/ 5 h 113"/>
                  <a:gd name="T8" fmla="*/ 0 w 113"/>
                  <a:gd name="T9" fmla="*/ 30 h 113"/>
                  <a:gd name="T10" fmla="*/ 0 w 113"/>
                  <a:gd name="T11" fmla="*/ 30 h 113"/>
                  <a:gd name="T12" fmla="*/ 16 w 113"/>
                  <a:gd name="T13" fmla="*/ 63 h 113"/>
                  <a:gd name="T14" fmla="*/ 49 w 113"/>
                  <a:gd name="T15" fmla="*/ 95 h 113"/>
                  <a:gd name="T16" fmla="*/ 49 w 113"/>
                  <a:gd name="T17" fmla="*/ 95 h 113"/>
                  <a:gd name="T18" fmla="*/ 82 w 113"/>
                  <a:gd name="T19" fmla="*/ 112 h 113"/>
                  <a:gd name="T20" fmla="*/ 82 w 113"/>
                  <a:gd name="T21" fmla="*/ 112 h 113"/>
                  <a:gd name="T22" fmla="*/ 106 w 113"/>
                  <a:gd name="T23" fmla="*/ 87 h 113"/>
                  <a:gd name="T24" fmla="*/ 106 w 113"/>
                  <a:gd name="T25" fmla="*/ 87 h 113"/>
                  <a:gd name="T26" fmla="*/ 106 w 113"/>
                  <a:gd name="T27" fmla="*/ 38 h 113"/>
                  <a:gd name="T28" fmla="*/ 106 w 113"/>
                  <a:gd name="T29" fmla="*/ 38 h 113"/>
                  <a:gd name="T30" fmla="*/ 74 w 113"/>
                  <a:gd name="T31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74" y="5"/>
                    </a:moveTo>
                    <a:lnTo>
                      <a:pt x="74" y="5"/>
                    </a:lnTo>
                    <a:cubicBezTo>
                      <a:pt x="57" y="0"/>
                      <a:pt x="41" y="0"/>
                      <a:pt x="25" y="5"/>
                    </a:cubicBezTo>
                    <a:lnTo>
                      <a:pt x="25" y="5"/>
                    </a:lnTo>
                    <a:cubicBezTo>
                      <a:pt x="8" y="10"/>
                      <a:pt x="0" y="18"/>
                      <a:pt x="0" y="30"/>
                    </a:cubicBezTo>
                    <a:lnTo>
                      <a:pt x="0" y="30"/>
                    </a:lnTo>
                    <a:cubicBezTo>
                      <a:pt x="0" y="40"/>
                      <a:pt x="5" y="51"/>
                      <a:pt x="16" y="63"/>
                    </a:cubicBezTo>
                    <a:lnTo>
                      <a:pt x="49" y="95"/>
                    </a:lnTo>
                    <a:lnTo>
                      <a:pt x="49" y="95"/>
                    </a:lnTo>
                    <a:cubicBezTo>
                      <a:pt x="60" y="106"/>
                      <a:pt x="71" y="112"/>
                      <a:pt x="82" y="112"/>
                    </a:cubicBezTo>
                    <a:lnTo>
                      <a:pt x="82" y="112"/>
                    </a:lnTo>
                    <a:cubicBezTo>
                      <a:pt x="93" y="112"/>
                      <a:pt x="101" y="103"/>
                      <a:pt x="106" y="87"/>
                    </a:cubicBezTo>
                    <a:lnTo>
                      <a:pt x="106" y="87"/>
                    </a:lnTo>
                    <a:cubicBezTo>
                      <a:pt x="112" y="71"/>
                      <a:pt x="112" y="54"/>
                      <a:pt x="106" y="38"/>
                    </a:cubicBezTo>
                    <a:lnTo>
                      <a:pt x="106" y="38"/>
                    </a:lnTo>
                    <a:cubicBezTo>
                      <a:pt x="101" y="21"/>
                      <a:pt x="90" y="10"/>
                      <a:pt x="74" y="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2" name="Freeform 199">
                <a:extLst>
                  <a:ext uri="{FF2B5EF4-FFF2-40B4-BE49-F238E27FC236}">
                    <a16:creationId xmlns="" xmlns:a16="http://schemas.microsoft.com/office/drawing/2014/main" id="{720E0CE0-A97E-5549-AE5F-E7FEFD058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360613"/>
                <a:ext cx="41275" cy="41275"/>
              </a:xfrm>
              <a:custGeom>
                <a:avLst/>
                <a:gdLst>
                  <a:gd name="T0" fmla="*/ 38 w 113"/>
                  <a:gd name="T1" fmla="*/ 107 h 114"/>
                  <a:gd name="T2" fmla="*/ 38 w 113"/>
                  <a:gd name="T3" fmla="*/ 107 h 114"/>
                  <a:gd name="T4" fmla="*/ 87 w 113"/>
                  <a:gd name="T5" fmla="*/ 107 h 114"/>
                  <a:gd name="T6" fmla="*/ 87 w 113"/>
                  <a:gd name="T7" fmla="*/ 107 h 114"/>
                  <a:gd name="T8" fmla="*/ 112 w 113"/>
                  <a:gd name="T9" fmla="*/ 82 h 114"/>
                  <a:gd name="T10" fmla="*/ 112 w 113"/>
                  <a:gd name="T11" fmla="*/ 82 h 114"/>
                  <a:gd name="T12" fmla="*/ 95 w 113"/>
                  <a:gd name="T13" fmla="*/ 50 h 114"/>
                  <a:gd name="T14" fmla="*/ 63 w 113"/>
                  <a:gd name="T15" fmla="*/ 17 h 114"/>
                  <a:gd name="T16" fmla="*/ 63 w 113"/>
                  <a:gd name="T17" fmla="*/ 17 h 114"/>
                  <a:gd name="T18" fmla="*/ 30 w 113"/>
                  <a:gd name="T19" fmla="*/ 0 h 114"/>
                  <a:gd name="T20" fmla="*/ 30 w 113"/>
                  <a:gd name="T21" fmla="*/ 0 h 114"/>
                  <a:gd name="T22" fmla="*/ 5 w 113"/>
                  <a:gd name="T23" fmla="*/ 25 h 114"/>
                  <a:gd name="T24" fmla="*/ 5 w 113"/>
                  <a:gd name="T25" fmla="*/ 25 h 114"/>
                  <a:gd name="T26" fmla="*/ 5 w 113"/>
                  <a:gd name="T27" fmla="*/ 74 h 114"/>
                  <a:gd name="T28" fmla="*/ 5 w 113"/>
                  <a:gd name="T29" fmla="*/ 74 h 114"/>
                  <a:gd name="T30" fmla="*/ 38 w 113"/>
                  <a:gd name="T3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38" y="107"/>
                    </a:moveTo>
                    <a:lnTo>
                      <a:pt x="38" y="107"/>
                    </a:lnTo>
                    <a:cubicBezTo>
                      <a:pt x="55" y="113"/>
                      <a:pt x="71" y="113"/>
                      <a:pt x="87" y="107"/>
                    </a:cubicBezTo>
                    <a:lnTo>
                      <a:pt x="87" y="107"/>
                    </a:lnTo>
                    <a:cubicBezTo>
                      <a:pt x="104" y="101"/>
                      <a:pt x="112" y="93"/>
                      <a:pt x="112" y="82"/>
                    </a:cubicBezTo>
                    <a:lnTo>
                      <a:pt x="112" y="82"/>
                    </a:lnTo>
                    <a:cubicBezTo>
                      <a:pt x="112" y="72"/>
                      <a:pt x="107" y="60"/>
                      <a:pt x="95" y="50"/>
                    </a:cubicBezTo>
                    <a:lnTo>
                      <a:pt x="63" y="17"/>
                    </a:lnTo>
                    <a:lnTo>
                      <a:pt x="63" y="17"/>
                    </a:lnTo>
                    <a:cubicBezTo>
                      <a:pt x="52" y="6"/>
                      <a:pt x="41" y="0"/>
                      <a:pt x="30" y="0"/>
                    </a:cubicBezTo>
                    <a:lnTo>
                      <a:pt x="30" y="0"/>
                    </a:lnTo>
                    <a:cubicBezTo>
                      <a:pt x="19" y="0"/>
                      <a:pt x="11" y="9"/>
                      <a:pt x="5" y="25"/>
                    </a:cubicBezTo>
                    <a:lnTo>
                      <a:pt x="5" y="25"/>
                    </a:lnTo>
                    <a:cubicBezTo>
                      <a:pt x="0" y="42"/>
                      <a:pt x="0" y="57"/>
                      <a:pt x="5" y="74"/>
                    </a:cubicBezTo>
                    <a:lnTo>
                      <a:pt x="5" y="74"/>
                    </a:lnTo>
                    <a:cubicBezTo>
                      <a:pt x="11" y="91"/>
                      <a:pt x="22" y="101"/>
                      <a:pt x="38" y="10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3" name="Freeform 202">
                <a:extLst>
                  <a:ext uri="{FF2B5EF4-FFF2-40B4-BE49-F238E27FC236}">
                    <a16:creationId xmlns="" xmlns:a16="http://schemas.microsoft.com/office/drawing/2014/main" id="{2F08E5D9-D9B0-8E4D-A4AD-9FF3F0EC3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427288"/>
                <a:ext cx="41275" cy="41275"/>
              </a:xfrm>
              <a:custGeom>
                <a:avLst/>
                <a:gdLst>
                  <a:gd name="T0" fmla="*/ 5 w 113"/>
                  <a:gd name="T1" fmla="*/ 87 h 113"/>
                  <a:gd name="T2" fmla="*/ 5 w 113"/>
                  <a:gd name="T3" fmla="*/ 87 h 113"/>
                  <a:gd name="T4" fmla="*/ 30 w 113"/>
                  <a:gd name="T5" fmla="*/ 112 h 113"/>
                  <a:gd name="T6" fmla="*/ 30 w 113"/>
                  <a:gd name="T7" fmla="*/ 112 h 113"/>
                  <a:gd name="T8" fmla="*/ 63 w 113"/>
                  <a:gd name="T9" fmla="*/ 95 h 113"/>
                  <a:gd name="T10" fmla="*/ 95 w 113"/>
                  <a:gd name="T11" fmla="*/ 63 h 113"/>
                  <a:gd name="T12" fmla="*/ 95 w 113"/>
                  <a:gd name="T13" fmla="*/ 63 h 113"/>
                  <a:gd name="T14" fmla="*/ 112 w 113"/>
                  <a:gd name="T15" fmla="*/ 30 h 113"/>
                  <a:gd name="T16" fmla="*/ 112 w 113"/>
                  <a:gd name="T17" fmla="*/ 30 h 113"/>
                  <a:gd name="T18" fmla="*/ 87 w 113"/>
                  <a:gd name="T19" fmla="*/ 5 h 113"/>
                  <a:gd name="T20" fmla="*/ 87 w 113"/>
                  <a:gd name="T21" fmla="*/ 5 h 113"/>
                  <a:gd name="T22" fmla="*/ 38 w 113"/>
                  <a:gd name="T23" fmla="*/ 5 h 113"/>
                  <a:gd name="T24" fmla="*/ 38 w 113"/>
                  <a:gd name="T25" fmla="*/ 5 h 113"/>
                  <a:gd name="T26" fmla="*/ 5 w 113"/>
                  <a:gd name="T27" fmla="*/ 38 h 113"/>
                  <a:gd name="T28" fmla="*/ 5 w 113"/>
                  <a:gd name="T29" fmla="*/ 38 h 113"/>
                  <a:gd name="T30" fmla="*/ 5 w 113"/>
                  <a:gd name="T31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5" y="87"/>
                    </a:moveTo>
                    <a:lnTo>
                      <a:pt x="5" y="87"/>
                    </a:lnTo>
                    <a:cubicBezTo>
                      <a:pt x="11" y="103"/>
                      <a:pt x="19" y="112"/>
                      <a:pt x="30" y="112"/>
                    </a:cubicBezTo>
                    <a:lnTo>
                      <a:pt x="30" y="112"/>
                    </a:lnTo>
                    <a:cubicBezTo>
                      <a:pt x="41" y="112"/>
                      <a:pt x="52" y="106"/>
                      <a:pt x="63" y="95"/>
                    </a:cubicBezTo>
                    <a:lnTo>
                      <a:pt x="95" y="63"/>
                    </a:lnTo>
                    <a:lnTo>
                      <a:pt x="95" y="63"/>
                    </a:lnTo>
                    <a:cubicBezTo>
                      <a:pt x="107" y="51"/>
                      <a:pt x="112" y="40"/>
                      <a:pt x="112" y="30"/>
                    </a:cubicBezTo>
                    <a:lnTo>
                      <a:pt x="112" y="30"/>
                    </a:lnTo>
                    <a:cubicBezTo>
                      <a:pt x="112" y="18"/>
                      <a:pt x="104" y="10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8" y="5"/>
                    </a:cubicBezTo>
                    <a:lnTo>
                      <a:pt x="38" y="5"/>
                    </a:lnTo>
                    <a:cubicBezTo>
                      <a:pt x="22" y="10"/>
                      <a:pt x="11" y="21"/>
                      <a:pt x="5" y="38"/>
                    </a:cubicBezTo>
                    <a:lnTo>
                      <a:pt x="5" y="38"/>
                    </a:lnTo>
                    <a:cubicBezTo>
                      <a:pt x="0" y="54"/>
                      <a:pt x="0" y="71"/>
                      <a:pt x="5" y="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grpSp>
        <p:nvGrpSpPr>
          <p:cNvPr id="764" name="Group 763">
            <a:extLst>
              <a:ext uri="{FF2B5EF4-FFF2-40B4-BE49-F238E27FC236}">
                <a16:creationId xmlns="" xmlns:a16="http://schemas.microsoft.com/office/drawing/2014/main" id="{52016ADC-39C6-9946-9486-A30FB6566156}"/>
              </a:ext>
            </a:extLst>
          </p:cNvPr>
          <p:cNvGrpSpPr/>
          <p:nvPr/>
        </p:nvGrpSpPr>
        <p:grpSpPr>
          <a:xfrm rot="16200000">
            <a:off x="340069" y="5717002"/>
            <a:ext cx="526915" cy="1096962"/>
            <a:chOff x="2487613" y="1865313"/>
            <a:chExt cx="526915" cy="1096962"/>
          </a:xfrm>
        </p:grpSpPr>
        <p:sp>
          <p:nvSpPr>
            <p:cNvPr id="765" name="Freeform 41">
              <a:extLst>
                <a:ext uri="{FF2B5EF4-FFF2-40B4-BE49-F238E27FC236}">
                  <a16:creationId xmlns="" xmlns:a16="http://schemas.microsoft.com/office/drawing/2014/main" id="{8EF4CC1F-BC7C-E84F-A0EF-22B608A97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3" y="1865313"/>
              <a:ext cx="265112" cy="1096962"/>
            </a:xfrm>
            <a:custGeom>
              <a:avLst/>
              <a:gdLst>
                <a:gd name="T0" fmla="*/ 655 w 738"/>
                <a:gd name="T1" fmla="*/ 409 h 3049"/>
                <a:gd name="T2" fmla="*/ 622 w 738"/>
                <a:gd name="T3" fmla="*/ 475 h 3049"/>
                <a:gd name="T4" fmla="*/ 590 w 738"/>
                <a:gd name="T5" fmla="*/ 475 h 3049"/>
                <a:gd name="T6" fmla="*/ 557 w 738"/>
                <a:gd name="T7" fmla="*/ 541 h 3049"/>
                <a:gd name="T8" fmla="*/ 541 w 738"/>
                <a:gd name="T9" fmla="*/ 557 h 3049"/>
                <a:gd name="T10" fmla="*/ 541 w 738"/>
                <a:gd name="T11" fmla="*/ 2524 h 3049"/>
                <a:gd name="T12" fmla="*/ 541 w 738"/>
                <a:gd name="T13" fmla="*/ 2491 h 3049"/>
                <a:gd name="T14" fmla="*/ 606 w 738"/>
                <a:gd name="T15" fmla="*/ 2589 h 3049"/>
                <a:gd name="T16" fmla="*/ 590 w 738"/>
                <a:gd name="T17" fmla="*/ 2573 h 3049"/>
                <a:gd name="T18" fmla="*/ 688 w 738"/>
                <a:gd name="T19" fmla="*/ 2638 h 3049"/>
                <a:gd name="T20" fmla="*/ 491 w 738"/>
                <a:gd name="T21" fmla="*/ 2442 h 3049"/>
                <a:gd name="T22" fmla="*/ 459 w 738"/>
                <a:gd name="T23" fmla="*/ 2442 h 3049"/>
                <a:gd name="T24" fmla="*/ 426 w 738"/>
                <a:gd name="T25" fmla="*/ 2376 h 3049"/>
                <a:gd name="T26" fmla="*/ 410 w 738"/>
                <a:gd name="T27" fmla="*/ 2393 h 3049"/>
                <a:gd name="T28" fmla="*/ 475 w 738"/>
                <a:gd name="T29" fmla="*/ 589 h 3049"/>
                <a:gd name="T30" fmla="*/ 475 w 738"/>
                <a:gd name="T31" fmla="*/ 622 h 3049"/>
                <a:gd name="T32" fmla="*/ 410 w 738"/>
                <a:gd name="T33" fmla="*/ 655 h 3049"/>
                <a:gd name="T34" fmla="*/ 426 w 738"/>
                <a:gd name="T35" fmla="*/ 672 h 3049"/>
                <a:gd name="T36" fmla="*/ 737 w 738"/>
                <a:gd name="T37" fmla="*/ 458 h 3049"/>
                <a:gd name="T38" fmla="*/ 574 w 738"/>
                <a:gd name="T39" fmla="*/ 606 h 3049"/>
                <a:gd name="T40" fmla="*/ 549 w 738"/>
                <a:gd name="T41" fmla="*/ 696 h 3049"/>
                <a:gd name="T42" fmla="*/ 737 w 738"/>
                <a:gd name="T43" fmla="*/ 917 h 3049"/>
                <a:gd name="T44" fmla="*/ 131 w 738"/>
                <a:gd name="T45" fmla="*/ 1524 h 3049"/>
                <a:gd name="T46" fmla="*/ 278 w 738"/>
                <a:gd name="T47" fmla="*/ 1688 h 3049"/>
                <a:gd name="T48" fmla="*/ 442 w 738"/>
                <a:gd name="T49" fmla="*/ 1852 h 3049"/>
                <a:gd name="T50" fmla="*/ 606 w 738"/>
                <a:gd name="T51" fmla="*/ 2016 h 3049"/>
                <a:gd name="T52" fmla="*/ 737 w 738"/>
                <a:gd name="T53" fmla="*/ 2131 h 3049"/>
                <a:gd name="T54" fmla="*/ 549 w 738"/>
                <a:gd name="T55" fmla="*/ 2351 h 3049"/>
                <a:gd name="T56" fmla="*/ 672 w 738"/>
                <a:gd name="T57" fmla="*/ 2540 h 3049"/>
                <a:gd name="T58" fmla="*/ 737 w 738"/>
                <a:gd name="T59" fmla="*/ 2687 h 3049"/>
                <a:gd name="T60" fmla="*/ 737 w 738"/>
                <a:gd name="T61" fmla="*/ 3048 h 3049"/>
                <a:gd name="T62" fmla="*/ 606 w 738"/>
                <a:gd name="T63" fmla="*/ 2933 h 3049"/>
                <a:gd name="T64" fmla="*/ 664 w 738"/>
                <a:gd name="T65" fmla="*/ 2860 h 3049"/>
                <a:gd name="T66" fmla="*/ 606 w 738"/>
                <a:gd name="T67" fmla="*/ 2737 h 3049"/>
                <a:gd name="T68" fmla="*/ 442 w 738"/>
                <a:gd name="T69" fmla="*/ 2573 h 3049"/>
                <a:gd name="T70" fmla="*/ 278 w 738"/>
                <a:gd name="T71" fmla="*/ 2409 h 3049"/>
                <a:gd name="T72" fmla="*/ 197 w 738"/>
                <a:gd name="T73" fmla="*/ 2310 h 3049"/>
                <a:gd name="T74" fmla="*/ 606 w 738"/>
                <a:gd name="T75" fmla="*/ 2278 h 3049"/>
                <a:gd name="T76" fmla="*/ 672 w 738"/>
                <a:gd name="T77" fmla="*/ 2212 h 3049"/>
                <a:gd name="T78" fmla="*/ 377 w 738"/>
                <a:gd name="T79" fmla="*/ 1917 h 3049"/>
                <a:gd name="T80" fmla="*/ 82 w 738"/>
                <a:gd name="T81" fmla="*/ 1623 h 3049"/>
                <a:gd name="T82" fmla="*/ 0 w 738"/>
                <a:gd name="T83" fmla="*/ 1524 h 3049"/>
                <a:gd name="T84" fmla="*/ 147 w 738"/>
                <a:gd name="T85" fmla="*/ 1360 h 3049"/>
                <a:gd name="T86" fmla="*/ 311 w 738"/>
                <a:gd name="T87" fmla="*/ 1196 h 3049"/>
                <a:gd name="T88" fmla="*/ 475 w 738"/>
                <a:gd name="T89" fmla="*/ 1032 h 3049"/>
                <a:gd name="T90" fmla="*/ 639 w 738"/>
                <a:gd name="T91" fmla="*/ 868 h 3049"/>
                <a:gd name="T92" fmla="*/ 664 w 738"/>
                <a:gd name="T93" fmla="*/ 778 h 3049"/>
                <a:gd name="T94" fmla="*/ 221 w 738"/>
                <a:gd name="T95" fmla="*/ 762 h 3049"/>
                <a:gd name="T96" fmla="*/ 278 w 738"/>
                <a:gd name="T97" fmla="*/ 639 h 3049"/>
                <a:gd name="T98" fmla="*/ 508 w 738"/>
                <a:gd name="T99" fmla="*/ 409 h 3049"/>
                <a:gd name="T100" fmla="*/ 688 w 738"/>
                <a:gd name="T101" fmla="*/ 213 h 3049"/>
                <a:gd name="T102" fmla="*/ 590 w 738"/>
                <a:gd name="T103" fmla="*/ 147 h 3049"/>
                <a:gd name="T104" fmla="*/ 705 w 738"/>
                <a:gd name="T105" fmla="*/ 15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8" h="3049">
                  <a:moveTo>
                    <a:pt x="688" y="409"/>
                  </a:moveTo>
                  <a:lnTo>
                    <a:pt x="688" y="409"/>
                  </a:lnTo>
                  <a:cubicBezTo>
                    <a:pt x="688" y="398"/>
                    <a:pt x="683" y="393"/>
                    <a:pt x="672" y="393"/>
                  </a:cubicBezTo>
                  <a:lnTo>
                    <a:pt x="672" y="393"/>
                  </a:lnTo>
                  <a:cubicBezTo>
                    <a:pt x="661" y="393"/>
                    <a:pt x="655" y="398"/>
                    <a:pt x="655" y="409"/>
                  </a:cubicBezTo>
                  <a:lnTo>
                    <a:pt x="655" y="409"/>
                  </a:lnTo>
                  <a:cubicBezTo>
                    <a:pt x="655" y="420"/>
                    <a:pt x="661" y="426"/>
                    <a:pt x="672" y="426"/>
                  </a:cubicBezTo>
                  <a:lnTo>
                    <a:pt x="672" y="426"/>
                  </a:lnTo>
                  <a:cubicBezTo>
                    <a:pt x="683" y="426"/>
                    <a:pt x="688" y="420"/>
                    <a:pt x="688" y="409"/>
                  </a:cubicBezTo>
                  <a:close/>
                  <a:moveTo>
                    <a:pt x="622" y="475"/>
                  </a:moveTo>
                  <a:lnTo>
                    <a:pt x="622" y="475"/>
                  </a:lnTo>
                  <a:cubicBezTo>
                    <a:pt x="622" y="464"/>
                    <a:pt x="617" y="458"/>
                    <a:pt x="606" y="458"/>
                  </a:cubicBezTo>
                  <a:lnTo>
                    <a:pt x="606" y="458"/>
                  </a:lnTo>
                  <a:cubicBezTo>
                    <a:pt x="595" y="458"/>
                    <a:pt x="590" y="464"/>
                    <a:pt x="590" y="475"/>
                  </a:cubicBezTo>
                  <a:lnTo>
                    <a:pt x="590" y="475"/>
                  </a:lnTo>
                  <a:cubicBezTo>
                    <a:pt x="590" y="486"/>
                    <a:pt x="595" y="491"/>
                    <a:pt x="606" y="491"/>
                  </a:cubicBezTo>
                  <a:lnTo>
                    <a:pt x="606" y="491"/>
                  </a:lnTo>
                  <a:cubicBezTo>
                    <a:pt x="617" y="491"/>
                    <a:pt x="622" y="486"/>
                    <a:pt x="622" y="475"/>
                  </a:cubicBezTo>
                  <a:close/>
                  <a:moveTo>
                    <a:pt x="557" y="541"/>
                  </a:moveTo>
                  <a:lnTo>
                    <a:pt x="557" y="541"/>
                  </a:lnTo>
                  <a:cubicBezTo>
                    <a:pt x="557" y="529"/>
                    <a:pt x="552" y="524"/>
                    <a:pt x="541" y="524"/>
                  </a:cubicBezTo>
                  <a:lnTo>
                    <a:pt x="541" y="524"/>
                  </a:lnTo>
                  <a:cubicBezTo>
                    <a:pt x="530" y="524"/>
                    <a:pt x="524" y="529"/>
                    <a:pt x="524" y="541"/>
                  </a:cubicBezTo>
                  <a:lnTo>
                    <a:pt x="524" y="541"/>
                  </a:lnTo>
                  <a:cubicBezTo>
                    <a:pt x="524" y="551"/>
                    <a:pt x="530" y="557"/>
                    <a:pt x="541" y="557"/>
                  </a:cubicBezTo>
                  <a:lnTo>
                    <a:pt x="541" y="557"/>
                  </a:lnTo>
                  <a:cubicBezTo>
                    <a:pt x="552" y="557"/>
                    <a:pt x="557" y="551"/>
                    <a:pt x="557" y="541"/>
                  </a:cubicBezTo>
                  <a:close/>
                  <a:moveTo>
                    <a:pt x="524" y="2507"/>
                  </a:moveTo>
                  <a:lnTo>
                    <a:pt x="524" y="2507"/>
                  </a:lnTo>
                  <a:cubicBezTo>
                    <a:pt x="524" y="2518"/>
                    <a:pt x="530" y="2524"/>
                    <a:pt x="541" y="2524"/>
                  </a:cubicBezTo>
                  <a:lnTo>
                    <a:pt x="541" y="2524"/>
                  </a:lnTo>
                  <a:cubicBezTo>
                    <a:pt x="552" y="2524"/>
                    <a:pt x="557" y="2518"/>
                    <a:pt x="557" y="2507"/>
                  </a:cubicBezTo>
                  <a:lnTo>
                    <a:pt x="557" y="2507"/>
                  </a:lnTo>
                  <a:cubicBezTo>
                    <a:pt x="557" y="2496"/>
                    <a:pt x="552" y="2491"/>
                    <a:pt x="541" y="2491"/>
                  </a:cubicBezTo>
                  <a:lnTo>
                    <a:pt x="541" y="2491"/>
                  </a:lnTo>
                  <a:cubicBezTo>
                    <a:pt x="530" y="2491"/>
                    <a:pt x="524" y="2496"/>
                    <a:pt x="524" y="2507"/>
                  </a:cubicBezTo>
                  <a:close/>
                  <a:moveTo>
                    <a:pt x="590" y="2573"/>
                  </a:moveTo>
                  <a:lnTo>
                    <a:pt x="590" y="2573"/>
                  </a:lnTo>
                  <a:cubicBezTo>
                    <a:pt x="590" y="2584"/>
                    <a:pt x="595" y="2589"/>
                    <a:pt x="606" y="2589"/>
                  </a:cubicBezTo>
                  <a:lnTo>
                    <a:pt x="606" y="2589"/>
                  </a:lnTo>
                  <a:cubicBezTo>
                    <a:pt x="617" y="2589"/>
                    <a:pt x="622" y="2584"/>
                    <a:pt x="622" y="2573"/>
                  </a:cubicBezTo>
                  <a:lnTo>
                    <a:pt x="622" y="2573"/>
                  </a:lnTo>
                  <a:cubicBezTo>
                    <a:pt x="622" y="2562"/>
                    <a:pt x="617" y="2556"/>
                    <a:pt x="606" y="2556"/>
                  </a:cubicBezTo>
                  <a:lnTo>
                    <a:pt x="606" y="2556"/>
                  </a:lnTo>
                  <a:cubicBezTo>
                    <a:pt x="595" y="2556"/>
                    <a:pt x="590" y="2562"/>
                    <a:pt x="590" y="2573"/>
                  </a:cubicBezTo>
                  <a:close/>
                  <a:moveTo>
                    <a:pt x="655" y="2638"/>
                  </a:moveTo>
                  <a:lnTo>
                    <a:pt x="655" y="2638"/>
                  </a:lnTo>
                  <a:cubicBezTo>
                    <a:pt x="655" y="2650"/>
                    <a:pt x="661" y="2655"/>
                    <a:pt x="672" y="2655"/>
                  </a:cubicBezTo>
                  <a:lnTo>
                    <a:pt x="672" y="2655"/>
                  </a:lnTo>
                  <a:cubicBezTo>
                    <a:pt x="683" y="2655"/>
                    <a:pt x="688" y="2650"/>
                    <a:pt x="688" y="2638"/>
                  </a:cubicBezTo>
                  <a:lnTo>
                    <a:pt x="688" y="2638"/>
                  </a:lnTo>
                  <a:cubicBezTo>
                    <a:pt x="688" y="2627"/>
                    <a:pt x="683" y="2622"/>
                    <a:pt x="672" y="2622"/>
                  </a:cubicBezTo>
                  <a:lnTo>
                    <a:pt x="672" y="2622"/>
                  </a:lnTo>
                  <a:cubicBezTo>
                    <a:pt x="661" y="2622"/>
                    <a:pt x="655" y="2627"/>
                    <a:pt x="655" y="2638"/>
                  </a:cubicBezTo>
                  <a:close/>
                  <a:moveTo>
                    <a:pt x="491" y="2442"/>
                  </a:moveTo>
                  <a:lnTo>
                    <a:pt x="491" y="2442"/>
                  </a:lnTo>
                  <a:cubicBezTo>
                    <a:pt x="491" y="2431"/>
                    <a:pt x="486" y="2425"/>
                    <a:pt x="475" y="2425"/>
                  </a:cubicBezTo>
                  <a:lnTo>
                    <a:pt x="475" y="2425"/>
                  </a:lnTo>
                  <a:cubicBezTo>
                    <a:pt x="464" y="2425"/>
                    <a:pt x="459" y="2431"/>
                    <a:pt x="459" y="2442"/>
                  </a:cubicBezTo>
                  <a:lnTo>
                    <a:pt x="459" y="2442"/>
                  </a:lnTo>
                  <a:cubicBezTo>
                    <a:pt x="459" y="2452"/>
                    <a:pt x="464" y="2458"/>
                    <a:pt x="475" y="2458"/>
                  </a:cubicBezTo>
                  <a:lnTo>
                    <a:pt x="475" y="2458"/>
                  </a:lnTo>
                  <a:cubicBezTo>
                    <a:pt x="486" y="2458"/>
                    <a:pt x="491" y="2452"/>
                    <a:pt x="491" y="2442"/>
                  </a:cubicBezTo>
                  <a:close/>
                  <a:moveTo>
                    <a:pt x="426" y="2376"/>
                  </a:moveTo>
                  <a:lnTo>
                    <a:pt x="426" y="2376"/>
                  </a:lnTo>
                  <a:cubicBezTo>
                    <a:pt x="426" y="2365"/>
                    <a:pt x="420" y="2360"/>
                    <a:pt x="410" y="2360"/>
                  </a:cubicBezTo>
                  <a:lnTo>
                    <a:pt x="410" y="2360"/>
                  </a:lnTo>
                  <a:cubicBezTo>
                    <a:pt x="399" y="2360"/>
                    <a:pt x="393" y="2365"/>
                    <a:pt x="393" y="2376"/>
                  </a:cubicBezTo>
                  <a:lnTo>
                    <a:pt x="393" y="2376"/>
                  </a:lnTo>
                  <a:cubicBezTo>
                    <a:pt x="393" y="2387"/>
                    <a:pt x="399" y="2393"/>
                    <a:pt x="410" y="2393"/>
                  </a:cubicBezTo>
                  <a:lnTo>
                    <a:pt x="410" y="2393"/>
                  </a:lnTo>
                  <a:cubicBezTo>
                    <a:pt x="420" y="2393"/>
                    <a:pt x="426" y="2387"/>
                    <a:pt x="426" y="2376"/>
                  </a:cubicBezTo>
                  <a:close/>
                  <a:moveTo>
                    <a:pt x="491" y="606"/>
                  </a:moveTo>
                  <a:lnTo>
                    <a:pt x="491" y="606"/>
                  </a:lnTo>
                  <a:cubicBezTo>
                    <a:pt x="491" y="595"/>
                    <a:pt x="486" y="589"/>
                    <a:pt x="475" y="589"/>
                  </a:cubicBezTo>
                  <a:lnTo>
                    <a:pt x="475" y="589"/>
                  </a:lnTo>
                  <a:cubicBezTo>
                    <a:pt x="464" y="589"/>
                    <a:pt x="459" y="595"/>
                    <a:pt x="459" y="606"/>
                  </a:cubicBezTo>
                  <a:lnTo>
                    <a:pt x="459" y="606"/>
                  </a:lnTo>
                  <a:cubicBezTo>
                    <a:pt x="459" y="617"/>
                    <a:pt x="464" y="622"/>
                    <a:pt x="475" y="622"/>
                  </a:cubicBezTo>
                  <a:lnTo>
                    <a:pt x="475" y="622"/>
                  </a:lnTo>
                  <a:cubicBezTo>
                    <a:pt x="486" y="622"/>
                    <a:pt x="491" y="617"/>
                    <a:pt x="491" y="606"/>
                  </a:cubicBezTo>
                  <a:close/>
                  <a:moveTo>
                    <a:pt x="426" y="672"/>
                  </a:moveTo>
                  <a:lnTo>
                    <a:pt x="426" y="672"/>
                  </a:lnTo>
                  <a:cubicBezTo>
                    <a:pt x="426" y="660"/>
                    <a:pt x="420" y="655"/>
                    <a:pt x="410" y="655"/>
                  </a:cubicBezTo>
                  <a:lnTo>
                    <a:pt x="410" y="655"/>
                  </a:lnTo>
                  <a:cubicBezTo>
                    <a:pt x="399" y="655"/>
                    <a:pt x="393" y="660"/>
                    <a:pt x="393" y="672"/>
                  </a:cubicBezTo>
                  <a:lnTo>
                    <a:pt x="393" y="672"/>
                  </a:lnTo>
                  <a:cubicBezTo>
                    <a:pt x="393" y="683"/>
                    <a:pt x="399" y="688"/>
                    <a:pt x="410" y="688"/>
                  </a:cubicBezTo>
                  <a:lnTo>
                    <a:pt x="410" y="688"/>
                  </a:lnTo>
                  <a:cubicBezTo>
                    <a:pt x="420" y="688"/>
                    <a:pt x="426" y="683"/>
                    <a:pt x="426" y="672"/>
                  </a:cubicBezTo>
                  <a:close/>
                  <a:moveTo>
                    <a:pt x="721" y="344"/>
                  </a:moveTo>
                  <a:lnTo>
                    <a:pt x="721" y="344"/>
                  </a:lnTo>
                  <a:cubicBezTo>
                    <a:pt x="721" y="355"/>
                    <a:pt x="726" y="360"/>
                    <a:pt x="737" y="360"/>
                  </a:cubicBezTo>
                  <a:lnTo>
                    <a:pt x="737" y="458"/>
                  </a:lnTo>
                  <a:lnTo>
                    <a:pt x="737" y="458"/>
                  </a:lnTo>
                  <a:cubicBezTo>
                    <a:pt x="726" y="458"/>
                    <a:pt x="716" y="464"/>
                    <a:pt x="705" y="475"/>
                  </a:cubicBezTo>
                  <a:lnTo>
                    <a:pt x="672" y="508"/>
                  </a:lnTo>
                  <a:lnTo>
                    <a:pt x="639" y="541"/>
                  </a:lnTo>
                  <a:lnTo>
                    <a:pt x="606" y="573"/>
                  </a:lnTo>
                  <a:lnTo>
                    <a:pt x="574" y="606"/>
                  </a:lnTo>
                  <a:lnTo>
                    <a:pt x="541" y="639"/>
                  </a:lnTo>
                  <a:lnTo>
                    <a:pt x="541" y="639"/>
                  </a:lnTo>
                  <a:cubicBezTo>
                    <a:pt x="530" y="650"/>
                    <a:pt x="524" y="660"/>
                    <a:pt x="524" y="672"/>
                  </a:cubicBezTo>
                  <a:lnTo>
                    <a:pt x="524" y="672"/>
                  </a:lnTo>
                  <a:cubicBezTo>
                    <a:pt x="524" y="683"/>
                    <a:pt x="533" y="691"/>
                    <a:pt x="549" y="696"/>
                  </a:cubicBezTo>
                  <a:lnTo>
                    <a:pt x="549" y="696"/>
                  </a:lnTo>
                  <a:cubicBezTo>
                    <a:pt x="565" y="702"/>
                    <a:pt x="584" y="704"/>
                    <a:pt x="606" y="704"/>
                  </a:cubicBezTo>
                  <a:lnTo>
                    <a:pt x="737" y="704"/>
                  </a:lnTo>
                  <a:lnTo>
                    <a:pt x="737" y="917"/>
                  </a:lnTo>
                  <a:lnTo>
                    <a:pt x="737" y="917"/>
                  </a:lnTo>
                  <a:cubicBezTo>
                    <a:pt x="726" y="917"/>
                    <a:pt x="716" y="923"/>
                    <a:pt x="705" y="934"/>
                  </a:cubicBezTo>
                  <a:lnTo>
                    <a:pt x="147" y="1491"/>
                  </a:lnTo>
                  <a:lnTo>
                    <a:pt x="147" y="1491"/>
                  </a:lnTo>
                  <a:cubicBezTo>
                    <a:pt x="136" y="1502"/>
                    <a:pt x="131" y="1513"/>
                    <a:pt x="131" y="1524"/>
                  </a:cubicBezTo>
                  <a:lnTo>
                    <a:pt x="131" y="1524"/>
                  </a:lnTo>
                  <a:cubicBezTo>
                    <a:pt x="131" y="1535"/>
                    <a:pt x="136" y="1545"/>
                    <a:pt x="147" y="1557"/>
                  </a:cubicBezTo>
                  <a:lnTo>
                    <a:pt x="180" y="1590"/>
                  </a:lnTo>
                  <a:lnTo>
                    <a:pt x="212" y="1623"/>
                  </a:lnTo>
                  <a:lnTo>
                    <a:pt x="246" y="1655"/>
                  </a:lnTo>
                  <a:lnTo>
                    <a:pt x="278" y="1688"/>
                  </a:lnTo>
                  <a:lnTo>
                    <a:pt x="311" y="1721"/>
                  </a:lnTo>
                  <a:lnTo>
                    <a:pt x="344" y="1754"/>
                  </a:lnTo>
                  <a:lnTo>
                    <a:pt x="377" y="1786"/>
                  </a:lnTo>
                  <a:lnTo>
                    <a:pt x="410" y="1819"/>
                  </a:lnTo>
                  <a:lnTo>
                    <a:pt x="442" y="1852"/>
                  </a:lnTo>
                  <a:lnTo>
                    <a:pt x="475" y="1885"/>
                  </a:lnTo>
                  <a:lnTo>
                    <a:pt x="508" y="1917"/>
                  </a:lnTo>
                  <a:lnTo>
                    <a:pt x="541" y="1950"/>
                  </a:lnTo>
                  <a:lnTo>
                    <a:pt x="574" y="1982"/>
                  </a:lnTo>
                  <a:lnTo>
                    <a:pt x="606" y="2016"/>
                  </a:lnTo>
                  <a:lnTo>
                    <a:pt x="639" y="2048"/>
                  </a:lnTo>
                  <a:lnTo>
                    <a:pt x="672" y="2081"/>
                  </a:lnTo>
                  <a:lnTo>
                    <a:pt x="705" y="2114"/>
                  </a:lnTo>
                  <a:lnTo>
                    <a:pt x="705" y="2114"/>
                  </a:lnTo>
                  <a:cubicBezTo>
                    <a:pt x="716" y="2125"/>
                    <a:pt x="726" y="2131"/>
                    <a:pt x="737" y="2131"/>
                  </a:cubicBezTo>
                  <a:lnTo>
                    <a:pt x="737" y="2344"/>
                  </a:lnTo>
                  <a:lnTo>
                    <a:pt x="606" y="2344"/>
                  </a:lnTo>
                  <a:lnTo>
                    <a:pt x="606" y="2344"/>
                  </a:lnTo>
                  <a:cubicBezTo>
                    <a:pt x="584" y="2344"/>
                    <a:pt x="565" y="2346"/>
                    <a:pt x="549" y="2351"/>
                  </a:cubicBezTo>
                  <a:lnTo>
                    <a:pt x="549" y="2351"/>
                  </a:lnTo>
                  <a:cubicBezTo>
                    <a:pt x="533" y="2357"/>
                    <a:pt x="524" y="2365"/>
                    <a:pt x="524" y="2376"/>
                  </a:cubicBezTo>
                  <a:lnTo>
                    <a:pt x="524" y="2376"/>
                  </a:lnTo>
                  <a:cubicBezTo>
                    <a:pt x="524" y="2387"/>
                    <a:pt x="530" y="2398"/>
                    <a:pt x="541" y="2409"/>
                  </a:cubicBezTo>
                  <a:lnTo>
                    <a:pt x="574" y="2442"/>
                  </a:lnTo>
                  <a:lnTo>
                    <a:pt x="672" y="2540"/>
                  </a:lnTo>
                  <a:lnTo>
                    <a:pt x="705" y="2573"/>
                  </a:lnTo>
                  <a:lnTo>
                    <a:pt x="705" y="2573"/>
                  </a:lnTo>
                  <a:cubicBezTo>
                    <a:pt x="716" y="2584"/>
                    <a:pt x="726" y="2589"/>
                    <a:pt x="737" y="2589"/>
                  </a:cubicBezTo>
                  <a:lnTo>
                    <a:pt x="737" y="2687"/>
                  </a:lnTo>
                  <a:lnTo>
                    <a:pt x="737" y="2687"/>
                  </a:lnTo>
                  <a:cubicBezTo>
                    <a:pt x="726" y="2687"/>
                    <a:pt x="721" y="2693"/>
                    <a:pt x="721" y="2704"/>
                  </a:cubicBezTo>
                  <a:lnTo>
                    <a:pt x="721" y="2704"/>
                  </a:lnTo>
                  <a:cubicBezTo>
                    <a:pt x="721" y="2715"/>
                    <a:pt x="726" y="2720"/>
                    <a:pt x="737" y="2720"/>
                  </a:cubicBezTo>
                  <a:lnTo>
                    <a:pt x="737" y="3048"/>
                  </a:lnTo>
                  <a:lnTo>
                    <a:pt x="737" y="3048"/>
                  </a:lnTo>
                  <a:cubicBezTo>
                    <a:pt x="726" y="3048"/>
                    <a:pt x="716" y="3043"/>
                    <a:pt x="705" y="3032"/>
                  </a:cubicBezTo>
                  <a:lnTo>
                    <a:pt x="672" y="2999"/>
                  </a:lnTo>
                  <a:lnTo>
                    <a:pt x="639" y="2966"/>
                  </a:lnTo>
                  <a:lnTo>
                    <a:pt x="606" y="2933"/>
                  </a:lnTo>
                  <a:lnTo>
                    <a:pt x="606" y="2933"/>
                  </a:lnTo>
                  <a:cubicBezTo>
                    <a:pt x="595" y="2923"/>
                    <a:pt x="590" y="2912"/>
                    <a:pt x="590" y="2901"/>
                  </a:cubicBezTo>
                  <a:lnTo>
                    <a:pt x="590" y="2901"/>
                  </a:lnTo>
                  <a:cubicBezTo>
                    <a:pt x="590" y="2889"/>
                    <a:pt x="598" y="2882"/>
                    <a:pt x="615" y="2877"/>
                  </a:cubicBezTo>
                  <a:lnTo>
                    <a:pt x="664" y="2860"/>
                  </a:lnTo>
                  <a:lnTo>
                    <a:pt x="664" y="2860"/>
                  </a:lnTo>
                  <a:cubicBezTo>
                    <a:pt x="680" y="2854"/>
                    <a:pt x="688" y="2846"/>
                    <a:pt x="688" y="2835"/>
                  </a:cubicBezTo>
                  <a:lnTo>
                    <a:pt x="688" y="2835"/>
                  </a:lnTo>
                  <a:cubicBezTo>
                    <a:pt x="688" y="2824"/>
                    <a:pt x="683" y="2814"/>
                    <a:pt x="672" y="2802"/>
                  </a:cubicBezTo>
                  <a:lnTo>
                    <a:pt x="639" y="2769"/>
                  </a:lnTo>
                  <a:lnTo>
                    <a:pt x="606" y="2737"/>
                  </a:lnTo>
                  <a:lnTo>
                    <a:pt x="574" y="2704"/>
                  </a:lnTo>
                  <a:lnTo>
                    <a:pt x="541" y="2671"/>
                  </a:lnTo>
                  <a:lnTo>
                    <a:pt x="508" y="2638"/>
                  </a:lnTo>
                  <a:lnTo>
                    <a:pt x="475" y="2606"/>
                  </a:lnTo>
                  <a:lnTo>
                    <a:pt x="442" y="2573"/>
                  </a:lnTo>
                  <a:lnTo>
                    <a:pt x="410" y="2540"/>
                  </a:lnTo>
                  <a:lnTo>
                    <a:pt x="377" y="2507"/>
                  </a:lnTo>
                  <a:lnTo>
                    <a:pt x="344" y="2474"/>
                  </a:lnTo>
                  <a:lnTo>
                    <a:pt x="311" y="2442"/>
                  </a:lnTo>
                  <a:lnTo>
                    <a:pt x="278" y="2409"/>
                  </a:lnTo>
                  <a:lnTo>
                    <a:pt x="246" y="2376"/>
                  </a:lnTo>
                  <a:lnTo>
                    <a:pt x="212" y="2344"/>
                  </a:lnTo>
                  <a:lnTo>
                    <a:pt x="212" y="2344"/>
                  </a:lnTo>
                  <a:cubicBezTo>
                    <a:pt x="202" y="2333"/>
                    <a:pt x="197" y="2321"/>
                    <a:pt x="197" y="2310"/>
                  </a:cubicBezTo>
                  <a:lnTo>
                    <a:pt x="197" y="2310"/>
                  </a:lnTo>
                  <a:cubicBezTo>
                    <a:pt x="197" y="2300"/>
                    <a:pt x="205" y="2291"/>
                    <a:pt x="221" y="2286"/>
                  </a:cubicBezTo>
                  <a:lnTo>
                    <a:pt x="221" y="2286"/>
                  </a:lnTo>
                  <a:cubicBezTo>
                    <a:pt x="237" y="2281"/>
                    <a:pt x="257" y="2278"/>
                    <a:pt x="278" y="2278"/>
                  </a:cubicBezTo>
                  <a:lnTo>
                    <a:pt x="606" y="2278"/>
                  </a:lnTo>
                  <a:lnTo>
                    <a:pt x="606" y="2278"/>
                  </a:lnTo>
                  <a:cubicBezTo>
                    <a:pt x="628" y="2278"/>
                    <a:pt x="647" y="2275"/>
                    <a:pt x="664" y="2270"/>
                  </a:cubicBezTo>
                  <a:lnTo>
                    <a:pt x="664" y="2270"/>
                  </a:lnTo>
                  <a:cubicBezTo>
                    <a:pt x="680" y="2264"/>
                    <a:pt x="688" y="2256"/>
                    <a:pt x="688" y="2245"/>
                  </a:cubicBezTo>
                  <a:lnTo>
                    <a:pt x="688" y="2245"/>
                  </a:lnTo>
                  <a:cubicBezTo>
                    <a:pt x="688" y="2234"/>
                    <a:pt x="683" y="2223"/>
                    <a:pt x="672" y="2212"/>
                  </a:cubicBezTo>
                  <a:lnTo>
                    <a:pt x="574" y="2114"/>
                  </a:lnTo>
                  <a:lnTo>
                    <a:pt x="541" y="2081"/>
                  </a:lnTo>
                  <a:lnTo>
                    <a:pt x="508" y="2048"/>
                  </a:lnTo>
                  <a:lnTo>
                    <a:pt x="410" y="1950"/>
                  </a:lnTo>
                  <a:lnTo>
                    <a:pt x="377" y="1917"/>
                  </a:lnTo>
                  <a:lnTo>
                    <a:pt x="344" y="1885"/>
                  </a:lnTo>
                  <a:lnTo>
                    <a:pt x="246" y="1786"/>
                  </a:lnTo>
                  <a:lnTo>
                    <a:pt x="212" y="1754"/>
                  </a:lnTo>
                  <a:lnTo>
                    <a:pt x="180" y="1721"/>
                  </a:lnTo>
                  <a:lnTo>
                    <a:pt x="82" y="1623"/>
                  </a:lnTo>
                  <a:lnTo>
                    <a:pt x="49" y="1590"/>
                  </a:lnTo>
                  <a:lnTo>
                    <a:pt x="16" y="1557"/>
                  </a:lnTo>
                  <a:lnTo>
                    <a:pt x="16" y="1557"/>
                  </a:lnTo>
                  <a:cubicBezTo>
                    <a:pt x="5" y="1545"/>
                    <a:pt x="0" y="1535"/>
                    <a:pt x="0" y="1524"/>
                  </a:cubicBezTo>
                  <a:lnTo>
                    <a:pt x="0" y="1524"/>
                  </a:lnTo>
                  <a:cubicBezTo>
                    <a:pt x="0" y="1513"/>
                    <a:pt x="5" y="1502"/>
                    <a:pt x="16" y="1491"/>
                  </a:cubicBezTo>
                  <a:lnTo>
                    <a:pt x="49" y="1458"/>
                  </a:lnTo>
                  <a:lnTo>
                    <a:pt x="82" y="1426"/>
                  </a:lnTo>
                  <a:lnTo>
                    <a:pt x="114" y="1393"/>
                  </a:lnTo>
                  <a:lnTo>
                    <a:pt x="147" y="1360"/>
                  </a:lnTo>
                  <a:lnTo>
                    <a:pt x="180" y="1327"/>
                  </a:lnTo>
                  <a:lnTo>
                    <a:pt x="212" y="1294"/>
                  </a:lnTo>
                  <a:lnTo>
                    <a:pt x="246" y="1262"/>
                  </a:lnTo>
                  <a:lnTo>
                    <a:pt x="278" y="1229"/>
                  </a:lnTo>
                  <a:lnTo>
                    <a:pt x="311" y="1196"/>
                  </a:lnTo>
                  <a:lnTo>
                    <a:pt x="344" y="1163"/>
                  </a:lnTo>
                  <a:lnTo>
                    <a:pt x="377" y="1130"/>
                  </a:lnTo>
                  <a:lnTo>
                    <a:pt x="410" y="1098"/>
                  </a:lnTo>
                  <a:lnTo>
                    <a:pt x="442" y="1065"/>
                  </a:lnTo>
                  <a:lnTo>
                    <a:pt x="475" y="1032"/>
                  </a:lnTo>
                  <a:lnTo>
                    <a:pt x="508" y="999"/>
                  </a:lnTo>
                  <a:lnTo>
                    <a:pt x="541" y="966"/>
                  </a:lnTo>
                  <a:lnTo>
                    <a:pt x="574" y="934"/>
                  </a:lnTo>
                  <a:lnTo>
                    <a:pt x="606" y="901"/>
                  </a:lnTo>
                  <a:lnTo>
                    <a:pt x="639" y="868"/>
                  </a:lnTo>
                  <a:lnTo>
                    <a:pt x="672" y="835"/>
                  </a:lnTo>
                  <a:lnTo>
                    <a:pt x="672" y="835"/>
                  </a:lnTo>
                  <a:cubicBezTo>
                    <a:pt x="683" y="824"/>
                    <a:pt x="688" y="814"/>
                    <a:pt x="688" y="803"/>
                  </a:cubicBezTo>
                  <a:lnTo>
                    <a:pt x="688" y="803"/>
                  </a:lnTo>
                  <a:cubicBezTo>
                    <a:pt x="688" y="792"/>
                    <a:pt x="680" y="784"/>
                    <a:pt x="664" y="778"/>
                  </a:cubicBezTo>
                  <a:lnTo>
                    <a:pt x="664" y="778"/>
                  </a:lnTo>
                  <a:cubicBezTo>
                    <a:pt x="647" y="773"/>
                    <a:pt x="628" y="770"/>
                    <a:pt x="606" y="770"/>
                  </a:cubicBezTo>
                  <a:lnTo>
                    <a:pt x="278" y="770"/>
                  </a:lnTo>
                  <a:lnTo>
                    <a:pt x="278" y="770"/>
                  </a:lnTo>
                  <a:cubicBezTo>
                    <a:pt x="257" y="770"/>
                    <a:pt x="237" y="767"/>
                    <a:pt x="221" y="762"/>
                  </a:cubicBezTo>
                  <a:lnTo>
                    <a:pt x="221" y="762"/>
                  </a:lnTo>
                  <a:cubicBezTo>
                    <a:pt x="205" y="756"/>
                    <a:pt x="197" y="748"/>
                    <a:pt x="197" y="737"/>
                  </a:cubicBezTo>
                  <a:lnTo>
                    <a:pt x="197" y="737"/>
                  </a:lnTo>
                  <a:cubicBezTo>
                    <a:pt x="197" y="726"/>
                    <a:pt x="202" y="715"/>
                    <a:pt x="212" y="704"/>
                  </a:cubicBezTo>
                  <a:lnTo>
                    <a:pt x="278" y="639"/>
                  </a:lnTo>
                  <a:lnTo>
                    <a:pt x="311" y="606"/>
                  </a:lnTo>
                  <a:lnTo>
                    <a:pt x="344" y="573"/>
                  </a:lnTo>
                  <a:lnTo>
                    <a:pt x="442" y="475"/>
                  </a:lnTo>
                  <a:lnTo>
                    <a:pt x="475" y="442"/>
                  </a:lnTo>
                  <a:lnTo>
                    <a:pt x="508" y="409"/>
                  </a:lnTo>
                  <a:lnTo>
                    <a:pt x="606" y="311"/>
                  </a:lnTo>
                  <a:lnTo>
                    <a:pt x="639" y="279"/>
                  </a:lnTo>
                  <a:lnTo>
                    <a:pt x="672" y="245"/>
                  </a:lnTo>
                  <a:lnTo>
                    <a:pt x="672" y="245"/>
                  </a:lnTo>
                  <a:cubicBezTo>
                    <a:pt x="683" y="235"/>
                    <a:pt x="688" y="224"/>
                    <a:pt x="688" y="213"/>
                  </a:cubicBezTo>
                  <a:lnTo>
                    <a:pt x="688" y="213"/>
                  </a:lnTo>
                  <a:cubicBezTo>
                    <a:pt x="688" y="202"/>
                    <a:pt x="680" y="194"/>
                    <a:pt x="664" y="188"/>
                  </a:cubicBezTo>
                  <a:lnTo>
                    <a:pt x="615" y="172"/>
                  </a:lnTo>
                  <a:lnTo>
                    <a:pt x="615" y="172"/>
                  </a:lnTo>
                  <a:cubicBezTo>
                    <a:pt x="598" y="166"/>
                    <a:pt x="590" y="158"/>
                    <a:pt x="590" y="147"/>
                  </a:cubicBezTo>
                  <a:lnTo>
                    <a:pt x="590" y="147"/>
                  </a:lnTo>
                  <a:cubicBezTo>
                    <a:pt x="590" y="136"/>
                    <a:pt x="595" y="125"/>
                    <a:pt x="606" y="114"/>
                  </a:cubicBezTo>
                  <a:lnTo>
                    <a:pt x="672" y="49"/>
                  </a:lnTo>
                  <a:lnTo>
                    <a:pt x="705" y="15"/>
                  </a:lnTo>
                  <a:lnTo>
                    <a:pt x="705" y="15"/>
                  </a:lnTo>
                  <a:cubicBezTo>
                    <a:pt x="716" y="5"/>
                    <a:pt x="726" y="0"/>
                    <a:pt x="737" y="0"/>
                  </a:cubicBezTo>
                  <a:lnTo>
                    <a:pt x="737" y="327"/>
                  </a:lnTo>
                  <a:lnTo>
                    <a:pt x="737" y="327"/>
                  </a:lnTo>
                  <a:cubicBezTo>
                    <a:pt x="726" y="327"/>
                    <a:pt x="721" y="333"/>
                    <a:pt x="721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6" name="Freeform 49">
              <a:extLst>
                <a:ext uri="{FF2B5EF4-FFF2-40B4-BE49-F238E27FC236}">
                  <a16:creationId xmlns="" xmlns:a16="http://schemas.microsoft.com/office/drawing/2014/main" id="{722A5CEB-0BA2-7442-A6D8-81E8B3D6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3" y="2243138"/>
              <a:ext cx="171450" cy="342900"/>
            </a:xfrm>
            <a:custGeom>
              <a:avLst/>
              <a:gdLst>
                <a:gd name="T0" fmla="*/ 410 w 476"/>
                <a:gd name="T1" fmla="*/ 49 h 952"/>
                <a:gd name="T2" fmla="*/ 377 w 476"/>
                <a:gd name="T3" fmla="*/ 81 h 952"/>
                <a:gd name="T4" fmla="*/ 344 w 476"/>
                <a:gd name="T5" fmla="*/ 114 h 952"/>
                <a:gd name="T6" fmla="*/ 312 w 476"/>
                <a:gd name="T7" fmla="*/ 147 h 952"/>
                <a:gd name="T8" fmla="*/ 279 w 476"/>
                <a:gd name="T9" fmla="*/ 180 h 952"/>
                <a:gd name="T10" fmla="*/ 246 w 476"/>
                <a:gd name="T11" fmla="*/ 213 h 952"/>
                <a:gd name="T12" fmla="*/ 213 w 476"/>
                <a:gd name="T13" fmla="*/ 245 h 952"/>
                <a:gd name="T14" fmla="*/ 180 w 476"/>
                <a:gd name="T15" fmla="*/ 278 h 952"/>
                <a:gd name="T16" fmla="*/ 148 w 476"/>
                <a:gd name="T17" fmla="*/ 311 h 952"/>
                <a:gd name="T18" fmla="*/ 115 w 476"/>
                <a:gd name="T19" fmla="*/ 344 h 952"/>
                <a:gd name="T20" fmla="*/ 82 w 476"/>
                <a:gd name="T21" fmla="*/ 377 h 952"/>
                <a:gd name="T22" fmla="*/ 49 w 476"/>
                <a:gd name="T23" fmla="*/ 409 h 952"/>
                <a:gd name="T24" fmla="*/ 16 w 476"/>
                <a:gd name="T25" fmla="*/ 442 h 952"/>
                <a:gd name="T26" fmla="*/ 16 w 476"/>
                <a:gd name="T27" fmla="*/ 442 h 952"/>
                <a:gd name="T28" fmla="*/ 0 w 476"/>
                <a:gd name="T29" fmla="*/ 475 h 952"/>
                <a:gd name="T30" fmla="*/ 0 w 476"/>
                <a:gd name="T31" fmla="*/ 475 h 952"/>
                <a:gd name="T32" fmla="*/ 16 w 476"/>
                <a:gd name="T33" fmla="*/ 508 h 952"/>
                <a:gd name="T34" fmla="*/ 443 w 476"/>
                <a:gd name="T35" fmla="*/ 933 h 952"/>
                <a:gd name="T36" fmla="*/ 443 w 476"/>
                <a:gd name="T37" fmla="*/ 933 h 952"/>
                <a:gd name="T38" fmla="*/ 475 w 476"/>
                <a:gd name="T39" fmla="*/ 951 h 952"/>
                <a:gd name="T40" fmla="*/ 475 w 476"/>
                <a:gd name="T41" fmla="*/ 819 h 952"/>
                <a:gd name="T42" fmla="*/ 475 w 476"/>
                <a:gd name="T43" fmla="*/ 819 h 952"/>
                <a:gd name="T44" fmla="*/ 443 w 476"/>
                <a:gd name="T45" fmla="*/ 803 h 952"/>
                <a:gd name="T46" fmla="*/ 410 w 476"/>
                <a:gd name="T47" fmla="*/ 770 h 952"/>
                <a:gd name="T48" fmla="*/ 377 w 476"/>
                <a:gd name="T49" fmla="*/ 737 h 952"/>
                <a:gd name="T50" fmla="*/ 344 w 476"/>
                <a:gd name="T51" fmla="*/ 705 h 952"/>
                <a:gd name="T52" fmla="*/ 312 w 476"/>
                <a:gd name="T53" fmla="*/ 672 h 952"/>
                <a:gd name="T54" fmla="*/ 279 w 476"/>
                <a:gd name="T55" fmla="*/ 639 h 952"/>
                <a:gd name="T56" fmla="*/ 246 w 476"/>
                <a:gd name="T57" fmla="*/ 606 h 952"/>
                <a:gd name="T58" fmla="*/ 213 w 476"/>
                <a:gd name="T59" fmla="*/ 574 h 952"/>
                <a:gd name="T60" fmla="*/ 180 w 476"/>
                <a:gd name="T61" fmla="*/ 541 h 952"/>
                <a:gd name="T62" fmla="*/ 148 w 476"/>
                <a:gd name="T63" fmla="*/ 508 h 952"/>
                <a:gd name="T64" fmla="*/ 148 w 476"/>
                <a:gd name="T65" fmla="*/ 508 h 952"/>
                <a:gd name="T66" fmla="*/ 131 w 476"/>
                <a:gd name="T67" fmla="*/ 475 h 952"/>
                <a:gd name="T68" fmla="*/ 131 w 476"/>
                <a:gd name="T69" fmla="*/ 475 h 952"/>
                <a:gd name="T70" fmla="*/ 148 w 476"/>
                <a:gd name="T71" fmla="*/ 442 h 952"/>
                <a:gd name="T72" fmla="*/ 180 w 476"/>
                <a:gd name="T73" fmla="*/ 409 h 952"/>
                <a:gd name="T74" fmla="*/ 213 w 476"/>
                <a:gd name="T75" fmla="*/ 377 h 952"/>
                <a:gd name="T76" fmla="*/ 246 w 476"/>
                <a:gd name="T77" fmla="*/ 344 h 952"/>
                <a:gd name="T78" fmla="*/ 344 w 476"/>
                <a:gd name="T79" fmla="*/ 245 h 952"/>
                <a:gd name="T80" fmla="*/ 377 w 476"/>
                <a:gd name="T81" fmla="*/ 213 h 952"/>
                <a:gd name="T82" fmla="*/ 410 w 476"/>
                <a:gd name="T83" fmla="*/ 180 h 952"/>
                <a:gd name="T84" fmla="*/ 443 w 476"/>
                <a:gd name="T85" fmla="*/ 147 h 952"/>
                <a:gd name="T86" fmla="*/ 443 w 476"/>
                <a:gd name="T87" fmla="*/ 147 h 952"/>
                <a:gd name="T88" fmla="*/ 475 w 476"/>
                <a:gd name="T89" fmla="*/ 131 h 952"/>
                <a:gd name="T90" fmla="*/ 475 w 476"/>
                <a:gd name="T91" fmla="*/ 0 h 952"/>
                <a:gd name="T92" fmla="*/ 475 w 476"/>
                <a:gd name="T93" fmla="*/ 0 h 952"/>
                <a:gd name="T94" fmla="*/ 443 w 476"/>
                <a:gd name="T95" fmla="*/ 16 h 952"/>
                <a:gd name="T96" fmla="*/ 410 w 476"/>
                <a:gd name="T97" fmla="*/ 49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6" h="952">
                  <a:moveTo>
                    <a:pt x="410" y="49"/>
                  </a:moveTo>
                  <a:lnTo>
                    <a:pt x="377" y="81"/>
                  </a:lnTo>
                  <a:lnTo>
                    <a:pt x="344" y="114"/>
                  </a:lnTo>
                  <a:lnTo>
                    <a:pt x="312" y="147"/>
                  </a:lnTo>
                  <a:lnTo>
                    <a:pt x="279" y="180"/>
                  </a:lnTo>
                  <a:lnTo>
                    <a:pt x="246" y="213"/>
                  </a:lnTo>
                  <a:lnTo>
                    <a:pt x="213" y="245"/>
                  </a:lnTo>
                  <a:lnTo>
                    <a:pt x="180" y="278"/>
                  </a:lnTo>
                  <a:lnTo>
                    <a:pt x="148" y="311"/>
                  </a:lnTo>
                  <a:lnTo>
                    <a:pt x="115" y="344"/>
                  </a:lnTo>
                  <a:lnTo>
                    <a:pt x="82" y="377"/>
                  </a:lnTo>
                  <a:lnTo>
                    <a:pt x="49" y="409"/>
                  </a:lnTo>
                  <a:lnTo>
                    <a:pt x="16" y="442"/>
                  </a:lnTo>
                  <a:lnTo>
                    <a:pt x="16" y="442"/>
                  </a:lnTo>
                  <a:cubicBezTo>
                    <a:pt x="6" y="453"/>
                    <a:pt x="0" y="464"/>
                    <a:pt x="0" y="475"/>
                  </a:cubicBezTo>
                  <a:lnTo>
                    <a:pt x="0" y="475"/>
                  </a:lnTo>
                  <a:cubicBezTo>
                    <a:pt x="0" y="486"/>
                    <a:pt x="6" y="496"/>
                    <a:pt x="16" y="508"/>
                  </a:cubicBezTo>
                  <a:lnTo>
                    <a:pt x="443" y="933"/>
                  </a:lnTo>
                  <a:lnTo>
                    <a:pt x="443" y="933"/>
                  </a:lnTo>
                  <a:cubicBezTo>
                    <a:pt x="454" y="945"/>
                    <a:pt x="464" y="951"/>
                    <a:pt x="475" y="951"/>
                  </a:cubicBezTo>
                  <a:lnTo>
                    <a:pt x="475" y="819"/>
                  </a:lnTo>
                  <a:lnTo>
                    <a:pt x="475" y="819"/>
                  </a:lnTo>
                  <a:cubicBezTo>
                    <a:pt x="464" y="819"/>
                    <a:pt x="454" y="814"/>
                    <a:pt x="443" y="803"/>
                  </a:cubicBezTo>
                  <a:lnTo>
                    <a:pt x="410" y="770"/>
                  </a:lnTo>
                  <a:lnTo>
                    <a:pt x="377" y="737"/>
                  </a:lnTo>
                  <a:lnTo>
                    <a:pt x="344" y="705"/>
                  </a:lnTo>
                  <a:lnTo>
                    <a:pt x="312" y="672"/>
                  </a:lnTo>
                  <a:lnTo>
                    <a:pt x="279" y="639"/>
                  </a:lnTo>
                  <a:lnTo>
                    <a:pt x="246" y="606"/>
                  </a:lnTo>
                  <a:lnTo>
                    <a:pt x="213" y="574"/>
                  </a:lnTo>
                  <a:lnTo>
                    <a:pt x="180" y="541"/>
                  </a:lnTo>
                  <a:lnTo>
                    <a:pt x="148" y="508"/>
                  </a:lnTo>
                  <a:lnTo>
                    <a:pt x="148" y="508"/>
                  </a:lnTo>
                  <a:cubicBezTo>
                    <a:pt x="137" y="496"/>
                    <a:pt x="131" y="486"/>
                    <a:pt x="131" y="475"/>
                  </a:cubicBezTo>
                  <a:lnTo>
                    <a:pt x="131" y="475"/>
                  </a:lnTo>
                  <a:cubicBezTo>
                    <a:pt x="131" y="464"/>
                    <a:pt x="137" y="453"/>
                    <a:pt x="148" y="442"/>
                  </a:cubicBezTo>
                  <a:lnTo>
                    <a:pt x="180" y="409"/>
                  </a:lnTo>
                  <a:lnTo>
                    <a:pt x="213" y="377"/>
                  </a:lnTo>
                  <a:lnTo>
                    <a:pt x="246" y="344"/>
                  </a:lnTo>
                  <a:lnTo>
                    <a:pt x="344" y="245"/>
                  </a:lnTo>
                  <a:lnTo>
                    <a:pt x="377" y="213"/>
                  </a:lnTo>
                  <a:lnTo>
                    <a:pt x="410" y="180"/>
                  </a:lnTo>
                  <a:lnTo>
                    <a:pt x="443" y="147"/>
                  </a:lnTo>
                  <a:lnTo>
                    <a:pt x="443" y="147"/>
                  </a:lnTo>
                  <a:cubicBezTo>
                    <a:pt x="454" y="137"/>
                    <a:pt x="464" y="131"/>
                    <a:pt x="475" y="131"/>
                  </a:cubicBezTo>
                  <a:lnTo>
                    <a:pt x="475" y="0"/>
                  </a:lnTo>
                  <a:lnTo>
                    <a:pt x="475" y="0"/>
                  </a:lnTo>
                  <a:cubicBezTo>
                    <a:pt x="464" y="0"/>
                    <a:pt x="454" y="5"/>
                    <a:pt x="443" y="16"/>
                  </a:cubicBezTo>
                  <a:lnTo>
                    <a:pt x="410" y="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7" name="Freeform 184">
              <a:extLst>
                <a:ext uri="{FF2B5EF4-FFF2-40B4-BE49-F238E27FC236}">
                  <a16:creationId xmlns="" xmlns:a16="http://schemas.microsoft.com/office/drawing/2014/main" id="{86EDF986-D486-C143-A679-C1258F86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7828" y="1865313"/>
              <a:ext cx="266700" cy="1096962"/>
            </a:xfrm>
            <a:custGeom>
              <a:avLst/>
              <a:gdLst>
                <a:gd name="T0" fmla="*/ 280 w 739"/>
                <a:gd name="T1" fmla="*/ 2442 h 3049"/>
                <a:gd name="T2" fmla="*/ 312 w 739"/>
                <a:gd name="T3" fmla="*/ 2376 h 3049"/>
                <a:gd name="T4" fmla="*/ 345 w 739"/>
                <a:gd name="T5" fmla="*/ 2376 h 3049"/>
                <a:gd name="T6" fmla="*/ 214 w 739"/>
                <a:gd name="T7" fmla="*/ 2507 h 3049"/>
                <a:gd name="T8" fmla="*/ 197 w 739"/>
                <a:gd name="T9" fmla="*/ 2524 h 3049"/>
                <a:gd name="T10" fmla="*/ 131 w 739"/>
                <a:gd name="T11" fmla="*/ 2556 h 3049"/>
                <a:gd name="T12" fmla="*/ 131 w 739"/>
                <a:gd name="T13" fmla="*/ 2589 h 3049"/>
                <a:gd name="T14" fmla="*/ 66 w 739"/>
                <a:gd name="T15" fmla="*/ 2622 h 3049"/>
                <a:gd name="T16" fmla="*/ 82 w 739"/>
                <a:gd name="T17" fmla="*/ 2638 h 3049"/>
                <a:gd name="T18" fmla="*/ 181 w 739"/>
                <a:gd name="T19" fmla="*/ 541 h 3049"/>
                <a:gd name="T20" fmla="*/ 148 w 739"/>
                <a:gd name="T21" fmla="*/ 475 h 3049"/>
                <a:gd name="T22" fmla="*/ 116 w 739"/>
                <a:gd name="T23" fmla="*/ 475 h 3049"/>
                <a:gd name="T24" fmla="*/ 82 w 739"/>
                <a:gd name="T25" fmla="*/ 409 h 3049"/>
                <a:gd name="T26" fmla="*/ 66 w 739"/>
                <a:gd name="T27" fmla="*/ 426 h 3049"/>
                <a:gd name="T28" fmla="*/ 262 w 739"/>
                <a:gd name="T29" fmla="*/ 622 h 3049"/>
                <a:gd name="T30" fmla="*/ 262 w 739"/>
                <a:gd name="T31" fmla="*/ 589 h 3049"/>
                <a:gd name="T32" fmla="*/ 328 w 739"/>
                <a:gd name="T33" fmla="*/ 688 h 3049"/>
                <a:gd name="T34" fmla="*/ 312 w 739"/>
                <a:gd name="T35" fmla="*/ 672 h 3049"/>
                <a:gd name="T36" fmla="*/ 722 w 739"/>
                <a:gd name="T37" fmla="*/ 1557 h 3049"/>
                <a:gd name="T38" fmla="*/ 492 w 739"/>
                <a:gd name="T39" fmla="*/ 1786 h 3049"/>
                <a:gd name="T40" fmla="*/ 197 w 739"/>
                <a:gd name="T41" fmla="*/ 2081 h 3049"/>
                <a:gd name="T42" fmla="*/ 50 w 739"/>
                <a:gd name="T43" fmla="*/ 2245 h 3049"/>
                <a:gd name="T44" fmla="*/ 459 w 739"/>
                <a:gd name="T45" fmla="*/ 2278 h 3049"/>
                <a:gd name="T46" fmla="*/ 525 w 739"/>
                <a:gd name="T47" fmla="*/ 2344 h 3049"/>
                <a:gd name="T48" fmla="*/ 361 w 739"/>
                <a:gd name="T49" fmla="*/ 2507 h 3049"/>
                <a:gd name="T50" fmla="*/ 197 w 739"/>
                <a:gd name="T51" fmla="*/ 2671 h 3049"/>
                <a:gd name="T52" fmla="*/ 66 w 739"/>
                <a:gd name="T53" fmla="*/ 2802 h 3049"/>
                <a:gd name="T54" fmla="*/ 123 w 739"/>
                <a:gd name="T55" fmla="*/ 2877 h 3049"/>
                <a:gd name="T56" fmla="*/ 66 w 739"/>
                <a:gd name="T57" fmla="*/ 2999 h 3049"/>
                <a:gd name="T58" fmla="*/ 0 w 739"/>
                <a:gd name="T59" fmla="*/ 2720 h 3049"/>
                <a:gd name="T60" fmla="*/ 0 w 739"/>
                <a:gd name="T61" fmla="*/ 2589 h 3049"/>
                <a:gd name="T62" fmla="*/ 197 w 739"/>
                <a:gd name="T63" fmla="*/ 2409 h 3049"/>
                <a:gd name="T64" fmla="*/ 131 w 739"/>
                <a:gd name="T65" fmla="*/ 2344 h 3049"/>
                <a:gd name="T66" fmla="*/ 66 w 739"/>
                <a:gd name="T67" fmla="*/ 2081 h 3049"/>
                <a:gd name="T68" fmla="*/ 230 w 739"/>
                <a:gd name="T69" fmla="*/ 1917 h 3049"/>
                <a:gd name="T70" fmla="*/ 394 w 739"/>
                <a:gd name="T71" fmla="*/ 1754 h 3049"/>
                <a:gd name="T72" fmla="*/ 558 w 739"/>
                <a:gd name="T73" fmla="*/ 1590 h 3049"/>
                <a:gd name="T74" fmla="*/ 590 w 739"/>
                <a:gd name="T75" fmla="*/ 1491 h 3049"/>
                <a:gd name="T76" fmla="*/ 131 w 739"/>
                <a:gd name="T77" fmla="*/ 704 h 3049"/>
                <a:gd name="T78" fmla="*/ 214 w 739"/>
                <a:gd name="T79" fmla="*/ 672 h 3049"/>
                <a:gd name="T80" fmla="*/ 66 w 739"/>
                <a:gd name="T81" fmla="*/ 508 h 3049"/>
                <a:gd name="T82" fmla="*/ 0 w 739"/>
                <a:gd name="T83" fmla="*/ 360 h 3049"/>
                <a:gd name="T84" fmla="*/ 0 w 739"/>
                <a:gd name="T85" fmla="*/ 0 h 3049"/>
                <a:gd name="T86" fmla="*/ 148 w 739"/>
                <a:gd name="T87" fmla="*/ 147 h 3049"/>
                <a:gd name="T88" fmla="*/ 50 w 739"/>
                <a:gd name="T89" fmla="*/ 213 h 3049"/>
                <a:gd name="T90" fmla="*/ 230 w 739"/>
                <a:gd name="T91" fmla="*/ 409 h 3049"/>
                <a:gd name="T92" fmla="*/ 459 w 739"/>
                <a:gd name="T93" fmla="*/ 639 h 3049"/>
                <a:gd name="T94" fmla="*/ 517 w 739"/>
                <a:gd name="T95" fmla="*/ 762 h 3049"/>
                <a:gd name="T96" fmla="*/ 74 w 739"/>
                <a:gd name="T97" fmla="*/ 778 h 3049"/>
                <a:gd name="T98" fmla="*/ 99 w 739"/>
                <a:gd name="T99" fmla="*/ 868 h 3049"/>
                <a:gd name="T100" fmla="*/ 262 w 739"/>
                <a:gd name="T101" fmla="*/ 1032 h 3049"/>
                <a:gd name="T102" fmla="*/ 426 w 739"/>
                <a:gd name="T103" fmla="*/ 1196 h 3049"/>
                <a:gd name="T104" fmla="*/ 590 w 739"/>
                <a:gd name="T105" fmla="*/ 1360 h 3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9" h="3049">
                  <a:moveTo>
                    <a:pt x="246" y="2442"/>
                  </a:moveTo>
                  <a:lnTo>
                    <a:pt x="246" y="2442"/>
                  </a:lnTo>
                  <a:cubicBezTo>
                    <a:pt x="246" y="2452"/>
                    <a:pt x="252" y="2458"/>
                    <a:pt x="262" y="2458"/>
                  </a:cubicBezTo>
                  <a:lnTo>
                    <a:pt x="262" y="2458"/>
                  </a:lnTo>
                  <a:cubicBezTo>
                    <a:pt x="274" y="2458"/>
                    <a:pt x="280" y="2452"/>
                    <a:pt x="280" y="2442"/>
                  </a:cubicBezTo>
                  <a:lnTo>
                    <a:pt x="280" y="2442"/>
                  </a:lnTo>
                  <a:cubicBezTo>
                    <a:pt x="280" y="2431"/>
                    <a:pt x="274" y="2425"/>
                    <a:pt x="262" y="2425"/>
                  </a:cubicBezTo>
                  <a:lnTo>
                    <a:pt x="262" y="2425"/>
                  </a:lnTo>
                  <a:cubicBezTo>
                    <a:pt x="252" y="2425"/>
                    <a:pt x="246" y="2431"/>
                    <a:pt x="246" y="2442"/>
                  </a:cubicBezTo>
                  <a:close/>
                  <a:moveTo>
                    <a:pt x="312" y="2376"/>
                  </a:moveTo>
                  <a:lnTo>
                    <a:pt x="312" y="2376"/>
                  </a:lnTo>
                  <a:cubicBezTo>
                    <a:pt x="312" y="2387"/>
                    <a:pt x="317" y="2393"/>
                    <a:pt x="328" y="2393"/>
                  </a:cubicBezTo>
                  <a:lnTo>
                    <a:pt x="328" y="2393"/>
                  </a:lnTo>
                  <a:cubicBezTo>
                    <a:pt x="339" y="2393"/>
                    <a:pt x="345" y="2387"/>
                    <a:pt x="345" y="2376"/>
                  </a:cubicBezTo>
                  <a:lnTo>
                    <a:pt x="345" y="2376"/>
                  </a:lnTo>
                  <a:cubicBezTo>
                    <a:pt x="345" y="2365"/>
                    <a:pt x="339" y="2360"/>
                    <a:pt x="328" y="2360"/>
                  </a:cubicBezTo>
                  <a:lnTo>
                    <a:pt x="328" y="2360"/>
                  </a:lnTo>
                  <a:cubicBezTo>
                    <a:pt x="317" y="2360"/>
                    <a:pt x="312" y="2365"/>
                    <a:pt x="312" y="2376"/>
                  </a:cubicBezTo>
                  <a:close/>
                  <a:moveTo>
                    <a:pt x="214" y="2507"/>
                  </a:moveTo>
                  <a:lnTo>
                    <a:pt x="214" y="2507"/>
                  </a:lnTo>
                  <a:cubicBezTo>
                    <a:pt x="214" y="2496"/>
                    <a:pt x="209" y="2491"/>
                    <a:pt x="197" y="2491"/>
                  </a:cubicBezTo>
                  <a:lnTo>
                    <a:pt x="197" y="2491"/>
                  </a:lnTo>
                  <a:cubicBezTo>
                    <a:pt x="186" y="2491"/>
                    <a:pt x="181" y="2496"/>
                    <a:pt x="181" y="2507"/>
                  </a:cubicBezTo>
                  <a:lnTo>
                    <a:pt x="181" y="2507"/>
                  </a:lnTo>
                  <a:cubicBezTo>
                    <a:pt x="181" y="2518"/>
                    <a:pt x="186" y="2524"/>
                    <a:pt x="197" y="2524"/>
                  </a:cubicBezTo>
                  <a:lnTo>
                    <a:pt x="197" y="2524"/>
                  </a:lnTo>
                  <a:cubicBezTo>
                    <a:pt x="209" y="2524"/>
                    <a:pt x="214" y="2518"/>
                    <a:pt x="214" y="2507"/>
                  </a:cubicBezTo>
                  <a:close/>
                  <a:moveTo>
                    <a:pt x="148" y="2573"/>
                  </a:moveTo>
                  <a:lnTo>
                    <a:pt x="148" y="2573"/>
                  </a:lnTo>
                  <a:cubicBezTo>
                    <a:pt x="148" y="2562"/>
                    <a:pt x="143" y="2556"/>
                    <a:pt x="131" y="2556"/>
                  </a:cubicBezTo>
                  <a:lnTo>
                    <a:pt x="131" y="2556"/>
                  </a:lnTo>
                  <a:cubicBezTo>
                    <a:pt x="121" y="2556"/>
                    <a:pt x="116" y="2562"/>
                    <a:pt x="116" y="2573"/>
                  </a:cubicBezTo>
                  <a:lnTo>
                    <a:pt x="116" y="2573"/>
                  </a:lnTo>
                  <a:cubicBezTo>
                    <a:pt x="116" y="2584"/>
                    <a:pt x="121" y="2589"/>
                    <a:pt x="131" y="2589"/>
                  </a:cubicBezTo>
                  <a:lnTo>
                    <a:pt x="131" y="2589"/>
                  </a:lnTo>
                  <a:cubicBezTo>
                    <a:pt x="143" y="2589"/>
                    <a:pt x="148" y="2584"/>
                    <a:pt x="148" y="2573"/>
                  </a:cubicBezTo>
                  <a:close/>
                  <a:moveTo>
                    <a:pt x="82" y="2638"/>
                  </a:moveTo>
                  <a:lnTo>
                    <a:pt x="82" y="2638"/>
                  </a:lnTo>
                  <a:cubicBezTo>
                    <a:pt x="82" y="2627"/>
                    <a:pt x="77" y="2622"/>
                    <a:pt x="66" y="2622"/>
                  </a:cubicBezTo>
                  <a:lnTo>
                    <a:pt x="66" y="2622"/>
                  </a:lnTo>
                  <a:cubicBezTo>
                    <a:pt x="55" y="2622"/>
                    <a:pt x="50" y="2627"/>
                    <a:pt x="50" y="2638"/>
                  </a:cubicBezTo>
                  <a:lnTo>
                    <a:pt x="50" y="2638"/>
                  </a:lnTo>
                  <a:cubicBezTo>
                    <a:pt x="50" y="2650"/>
                    <a:pt x="55" y="2655"/>
                    <a:pt x="66" y="2655"/>
                  </a:cubicBezTo>
                  <a:lnTo>
                    <a:pt x="66" y="2655"/>
                  </a:lnTo>
                  <a:cubicBezTo>
                    <a:pt x="77" y="2655"/>
                    <a:pt x="82" y="2650"/>
                    <a:pt x="82" y="2638"/>
                  </a:cubicBezTo>
                  <a:close/>
                  <a:moveTo>
                    <a:pt x="214" y="541"/>
                  </a:moveTo>
                  <a:lnTo>
                    <a:pt x="214" y="541"/>
                  </a:lnTo>
                  <a:cubicBezTo>
                    <a:pt x="214" y="529"/>
                    <a:pt x="209" y="524"/>
                    <a:pt x="197" y="524"/>
                  </a:cubicBezTo>
                  <a:lnTo>
                    <a:pt x="197" y="524"/>
                  </a:lnTo>
                  <a:cubicBezTo>
                    <a:pt x="186" y="524"/>
                    <a:pt x="181" y="529"/>
                    <a:pt x="181" y="541"/>
                  </a:cubicBezTo>
                  <a:lnTo>
                    <a:pt x="181" y="541"/>
                  </a:lnTo>
                  <a:cubicBezTo>
                    <a:pt x="181" y="551"/>
                    <a:pt x="186" y="557"/>
                    <a:pt x="197" y="557"/>
                  </a:cubicBezTo>
                  <a:lnTo>
                    <a:pt x="197" y="557"/>
                  </a:lnTo>
                  <a:cubicBezTo>
                    <a:pt x="209" y="557"/>
                    <a:pt x="214" y="551"/>
                    <a:pt x="214" y="541"/>
                  </a:cubicBezTo>
                  <a:close/>
                  <a:moveTo>
                    <a:pt x="148" y="475"/>
                  </a:moveTo>
                  <a:lnTo>
                    <a:pt x="148" y="475"/>
                  </a:lnTo>
                  <a:cubicBezTo>
                    <a:pt x="148" y="464"/>
                    <a:pt x="143" y="458"/>
                    <a:pt x="131" y="458"/>
                  </a:cubicBezTo>
                  <a:lnTo>
                    <a:pt x="131" y="458"/>
                  </a:lnTo>
                  <a:cubicBezTo>
                    <a:pt x="121" y="458"/>
                    <a:pt x="116" y="464"/>
                    <a:pt x="116" y="475"/>
                  </a:cubicBezTo>
                  <a:lnTo>
                    <a:pt x="116" y="475"/>
                  </a:lnTo>
                  <a:cubicBezTo>
                    <a:pt x="116" y="486"/>
                    <a:pt x="121" y="491"/>
                    <a:pt x="131" y="491"/>
                  </a:cubicBezTo>
                  <a:lnTo>
                    <a:pt x="131" y="491"/>
                  </a:lnTo>
                  <a:cubicBezTo>
                    <a:pt x="143" y="491"/>
                    <a:pt x="148" y="486"/>
                    <a:pt x="148" y="475"/>
                  </a:cubicBezTo>
                  <a:close/>
                  <a:moveTo>
                    <a:pt x="82" y="409"/>
                  </a:moveTo>
                  <a:lnTo>
                    <a:pt x="82" y="409"/>
                  </a:lnTo>
                  <a:cubicBezTo>
                    <a:pt x="82" y="398"/>
                    <a:pt x="77" y="393"/>
                    <a:pt x="66" y="393"/>
                  </a:cubicBezTo>
                  <a:lnTo>
                    <a:pt x="66" y="393"/>
                  </a:lnTo>
                  <a:cubicBezTo>
                    <a:pt x="55" y="393"/>
                    <a:pt x="50" y="398"/>
                    <a:pt x="50" y="409"/>
                  </a:cubicBezTo>
                  <a:lnTo>
                    <a:pt x="50" y="409"/>
                  </a:lnTo>
                  <a:cubicBezTo>
                    <a:pt x="50" y="420"/>
                    <a:pt x="55" y="426"/>
                    <a:pt x="66" y="426"/>
                  </a:cubicBezTo>
                  <a:lnTo>
                    <a:pt x="66" y="426"/>
                  </a:lnTo>
                  <a:cubicBezTo>
                    <a:pt x="77" y="426"/>
                    <a:pt x="82" y="420"/>
                    <a:pt x="82" y="409"/>
                  </a:cubicBezTo>
                  <a:close/>
                  <a:moveTo>
                    <a:pt x="246" y="606"/>
                  </a:moveTo>
                  <a:lnTo>
                    <a:pt x="246" y="606"/>
                  </a:lnTo>
                  <a:cubicBezTo>
                    <a:pt x="246" y="617"/>
                    <a:pt x="252" y="622"/>
                    <a:pt x="262" y="622"/>
                  </a:cubicBezTo>
                  <a:lnTo>
                    <a:pt x="262" y="622"/>
                  </a:lnTo>
                  <a:cubicBezTo>
                    <a:pt x="274" y="622"/>
                    <a:pt x="280" y="617"/>
                    <a:pt x="280" y="606"/>
                  </a:cubicBezTo>
                  <a:lnTo>
                    <a:pt x="280" y="606"/>
                  </a:lnTo>
                  <a:cubicBezTo>
                    <a:pt x="280" y="595"/>
                    <a:pt x="274" y="589"/>
                    <a:pt x="262" y="589"/>
                  </a:cubicBezTo>
                  <a:lnTo>
                    <a:pt x="262" y="589"/>
                  </a:lnTo>
                  <a:cubicBezTo>
                    <a:pt x="252" y="589"/>
                    <a:pt x="246" y="595"/>
                    <a:pt x="246" y="606"/>
                  </a:cubicBezTo>
                  <a:close/>
                  <a:moveTo>
                    <a:pt x="312" y="672"/>
                  </a:moveTo>
                  <a:lnTo>
                    <a:pt x="312" y="672"/>
                  </a:lnTo>
                  <a:cubicBezTo>
                    <a:pt x="312" y="683"/>
                    <a:pt x="317" y="688"/>
                    <a:pt x="328" y="688"/>
                  </a:cubicBezTo>
                  <a:lnTo>
                    <a:pt x="328" y="688"/>
                  </a:lnTo>
                  <a:cubicBezTo>
                    <a:pt x="339" y="688"/>
                    <a:pt x="345" y="683"/>
                    <a:pt x="345" y="672"/>
                  </a:cubicBezTo>
                  <a:lnTo>
                    <a:pt x="345" y="672"/>
                  </a:lnTo>
                  <a:cubicBezTo>
                    <a:pt x="345" y="660"/>
                    <a:pt x="339" y="655"/>
                    <a:pt x="328" y="655"/>
                  </a:cubicBezTo>
                  <a:lnTo>
                    <a:pt x="328" y="655"/>
                  </a:lnTo>
                  <a:cubicBezTo>
                    <a:pt x="317" y="655"/>
                    <a:pt x="312" y="660"/>
                    <a:pt x="312" y="672"/>
                  </a:cubicBezTo>
                  <a:close/>
                  <a:moveTo>
                    <a:pt x="722" y="1491"/>
                  </a:moveTo>
                  <a:lnTo>
                    <a:pt x="722" y="1491"/>
                  </a:lnTo>
                  <a:cubicBezTo>
                    <a:pt x="732" y="1502"/>
                    <a:pt x="738" y="1513"/>
                    <a:pt x="738" y="1524"/>
                  </a:cubicBezTo>
                  <a:lnTo>
                    <a:pt x="738" y="1524"/>
                  </a:lnTo>
                  <a:cubicBezTo>
                    <a:pt x="738" y="1535"/>
                    <a:pt x="732" y="1545"/>
                    <a:pt x="722" y="1557"/>
                  </a:cubicBezTo>
                  <a:lnTo>
                    <a:pt x="689" y="1590"/>
                  </a:lnTo>
                  <a:lnTo>
                    <a:pt x="656" y="1623"/>
                  </a:lnTo>
                  <a:lnTo>
                    <a:pt x="558" y="1721"/>
                  </a:lnTo>
                  <a:lnTo>
                    <a:pt x="525" y="1754"/>
                  </a:lnTo>
                  <a:lnTo>
                    <a:pt x="492" y="1786"/>
                  </a:lnTo>
                  <a:lnTo>
                    <a:pt x="394" y="1885"/>
                  </a:lnTo>
                  <a:lnTo>
                    <a:pt x="361" y="1917"/>
                  </a:lnTo>
                  <a:lnTo>
                    <a:pt x="328" y="1950"/>
                  </a:lnTo>
                  <a:lnTo>
                    <a:pt x="230" y="2048"/>
                  </a:lnTo>
                  <a:lnTo>
                    <a:pt x="197" y="2081"/>
                  </a:lnTo>
                  <a:lnTo>
                    <a:pt x="164" y="2114"/>
                  </a:lnTo>
                  <a:lnTo>
                    <a:pt x="66" y="2212"/>
                  </a:lnTo>
                  <a:lnTo>
                    <a:pt x="66" y="2212"/>
                  </a:lnTo>
                  <a:cubicBezTo>
                    <a:pt x="55" y="2223"/>
                    <a:pt x="50" y="2234"/>
                    <a:pt x="50" y="2245"/>
                  </a:cubicBezTo>
                  <a:lnTo>
                    <a:pt x="50" y="2245"/>
                  </a:lnTo>
                  <a:cubicBezTo>
                    <a:pt x="50" y="2256"/>
                    <a:pt x="58" y="2264"/>
                    <a:pt x="74" y="2270"/>
                  </a:cubicBezTo>
                  <a:lnTo>
                    <a:pt x="74" y="2270"/>
                  </a:lnTo>
                  <a:cubicBezTo>
                    <a:pt x="91" y="2275"/>
                    <a:pt x="110" y="2278"/>
                    <a:pt x="131" y="2278"/>
                  </a:cubicBezTo>
                  <a:lnTo>
                    <a:pt x="459" y="2278"/>
                  </a:lnTo>
                  <a:lnTo>
                    <a:pt x="459" y="2278"/>
                  </a:lnTo>
                  <a:cubicBezTo>
                    <a:pt x="481" y="2278"/>
                    <a:pt x="500" y="2281"/>
                    <a:pt x="517" y="2286"/>
                  </a:cubicBezTo>
                  <a:lnTo>
                    <a:pt x="517" y="2286"/>
                  </a:lnTo>
                  <a:cubicBezTo>
                    <a:pt x="533" y="2291"/>
                    <a:pt x="541" y="2300"/>
                    <a:pt x="541" y="2310"/>
                  </a:cubicBezTo>
                  <a:lnTo>
                    <a:pt x="541" y="2310"/>
                  </a:lnTo>
                  <a:cubicBezTo>
                    <a:pt x="541" y="2321"/>
                    <a:pt x="536" y="2333"/>
                    <a:pt x="525" y="2344"/>
                  </a:cubicBezTo>
                  <a:lnTo>
                    <a:pt x="492" y="2376"/>
                  </a:lnTo>
                  <a:lnTo>
                    <a:pt x="459" y="2409"/>
                  </a:lnTo>
                  <a:lnTo>
                    <a:pt x="426" y="2442"/>
                  </a:lnTo>
                  <a:lnTo>
                    <a:pt x="394" y="2474"/>
                  </a:lnTo>
                  <a:lnTo>
                    <a:pt x="361" y="2507"/>
                  </a:lnTo>
                  <a:lnTo>
                    <a:pt x="328" y="2540"/>
                  </a:lnTo>
                  <a:lnTo>
                    <a:pt x="295" y="2573"/>
                  </a:lnTo>
                  <a:lnTo>
                    <a:pt x="262" y="2606"/>
                  </a:lnTo>
                  <a:lnTo>
                    <a:pt x="230" y="2638"/>
                  </a:lnTo>
                  <a:lnTo>
                    <a:pt x="197" y="2671"/>
                  </a:lnTo>
                  <a:lnTo>
                    <a:pt x="164" y="2704"/>
                  </a:lnTo>
                  <a:lnTo>
                    <a:pt x="131" y="2737"/>
                  </a:lnTo>
                  <a:lnTo>
                    <a:pt x="99" y="2769"/>
                  </a:lnTo>
                  <a:lnTo>
                    <a:pt x="66" y="2802"/>
                  </a:lnTo>
                  <a:lnTo>
                    <a:pt x="66" y="2802"/>
                  </a:lnTo>
                  <a:cubicBezTo>
                    <a:pt x="55" y="2814"/>
                    <a:pt x="50" y="2824"/>
                    <a:pt x="50" y="2835"/>
                  </a:cubicBezTo>
                  <a:lnTo>
                    <a:pt x="50" y="2835"/>
                  </a:lnTo>
                  <a:cubicBezTo>
                    <a:pt x="50" y="2846"/>
                    <a:pt x="58" y="2854"/>
                    <a:pt x="74" y="2860"/>
                  </a:cubicBezTo>
                  <a:lnTo>
                    <a:pt x="123" y="2877"/>
                  </a:lnTo>
                  <a:lnTo>
                    <a:pt x="123" y="2877"/>
                  </a:lnTo>
                  <a:cubicBezTo>
                    <a:pt x="140" y="2882"/>
                    <a:pt x="148" y="2889"/>
                    <a:pt x="148" y="2901"/>
                  </a:cubicBezTo>
                  <a:lnTo>
                    <a:pt x="148" y="2901"/>
                  </a:lnTo>
                  <a:cubicBezTo>
                    <a:pt x="148" y="2912"/>
                    <a:pt x="143" y="2923"/>
                    <a:pt x="131" y="2933"/>
                  </a:cubicBezTo>
                  <a:lnTo>
                    <a:pt x="99" y="2966"/>
                  </a:lnTo>
                  <a:lnTo>
                    <a:pt x="66" y="2999"/>
                  </a:lnTo>
                  <a:lnTo>
                    <a:pt x="33" y="3032"/>
                  </a:lnTo>
                  <a:lnTo>
                    <a:pt x="33" y="3032"/>
                  </a:lnTo>
                  <a:cubicBezTo>
                    <a:pt x="22" y="3043"/>
                    <a:pt x="11" y="3048"/>
                    <a:pt x="0" y="3048"/>
                  </a:cubicBezTo>
                  <a:lnTo>
                    <a:pt x="0" y="2720"/>
                  </a:lnTo>
                  <a:lnTo>
                    <a:pt x="0" y="2720"/>
                  </a:lnTo>
                  <a:cubicBezTo>
                    <a:pt x="11" y="2720"/>
                    <a:pt x="17" y="2715"/>
                    <a:pt x="17" y="2704"/>
                  </a:cubicBezTo>
                  <a:lnTo>
                    <a:pt x="17" y="2704"/>
                  </a:lnTo>
                  <a:cubicBezTo>
                    <a:pt x="17" y="2693"/>
                    <a:pt x="11" y="2687"/>
                    <a:pt x="0" y="2687"/>
                  </a:cubicBezTo>
                  <a:lnTo>
                    <a:pt x="0" y="2589"/>
                  </a:lnTo>
                  <a:lnTo>
                    <a:pt x="0" y="2589"/>
                  </a:lnTo>
                  <a:cubicBezTo>
                    <a:pt x="11" y="2589"/>
                    <a:pt x="22" y="2584"/>
                    <a:pt x="33" y="2573"/>
                  </a:cubicBezTo>
                  <a:lnTo>
                    <a:pt x="66" y="2540"/>
                  </a:lnTo>
                  <a:lnTo>
                    <a:pt x="164" y="2442"/>
                  </a:lnTo>
                  <a:lnTo>
                    <a:pt x="197" y="2409"/>
                  </a:lnTo>
                  <a:lnTo>
                    <a:pt x="197" y="2409"/>
                  </a:lnTo>
                  <a:cubicBezTo>
                    <a:pt x="209" y="2398"/>
                    <a:pt x="214" y="2387"/>
                    <a:pt x="214" y="2376"/>
                  </a:cubicBezTo>
                  <a:lnTo>
                    <a:pt x="214" y="2376"/>
                  </a:lnTo>
                  <a:cubicBezTo>
                    <a:pt x="214" y="2365"/>
                    <a:pt x="205" y="2357"/>
                    <a:pt x="189" y="2351"/>
                  </a:cubicBezTo>
                  <a:lnTo>
                    <a:pt x="189" y="2351"/>
                  </a:lnTo>
                  <a:cubicBezTo>
                    <a:pt x="172" y="2346"/>
                    <a:pt x="153" y="2344"/>
                    <a:pt x="131" y="2344"/>
                  </a:cubicBezTo>
                  <a:lnTo>
                    <a:pt x="0" y="2344"/>
                  </a:lnTo>
                  <a:lnTo>
                    <a:pt x="0" y="2131"/>
                  </a:lnTo>
                  <a:lnTo>
                    <a:pt x="0" y="2131"/>
                  </a:lnTo>
                  <a:cubicBezTo>
                    <a:pt x="11" y="2131"/>
                    <a:pt x="22" y="2125"/>
                    <a:pt x="33" y="2114"/>
                  </a:cubicBezTo>
                  <a:lnTo>
                    <a:pt x="66" y="2081"/>
                  </a:lnTo>
                  <a:lnTo>
                    <a:pt x="99" y="2048"/>
                  </a:lnTo>
                  <a:lnTo>
                    <a:pt x="131" y="2016"/>
                  </a:lnTo>
                  <a:lnTo>
                    <a:pt x="164" y="1982"/>
                  </a:lnTo>
                  <a:lnTo>
                    <a:pt x="197" y="1950"/>
                  </a:lnTo>
                  <a:lnTo>
                    <a:pt x="230" y="1917"/>
                  </a:lnTo>
                  <a:lnTo>
                    <a:pt x="262" y="1885"/>
                  </a:lnTo>
                  <a:lnTo>
                    <a:pt x="295" y="1852"/>
                  </a:lnTo>
                  <a:lnTo>
                    <a:pt x="328" y="1819"/>
                  </a:lnTo>
                  <a:lnTo>
                    <a:pt x="361" y="1786"/>
                  </a:lnTo>
                  <a:lnTo>
                    <a:pt x="394" y="1754"/>
                  </a:lnTo>
                  <a:lnTo>
                    <a:pt x="426" y="1721"/>
                  </a:lnTo>
                  <a:lnTo>
                    <a:pt x="459" y="1688"/>
                  </a:lnTo>
                  <a:lnTo>
                    <a:pt x="492" y="1655"/>
                  </a:lnTo>
                  <a:lnTo>
                    <a:pt x="525" y="1623"/>
                  </a:lnTo>
                  <a:lnTo>
                    <a:pt x="558" y="1590"/>
                  </a:lnTo>
                  <a:lnTo>
                    <a:pt x="590" y="1557"/>
                  </a:lnTo>
                  <a:lnTo>
                    <a:pt x="590" y="1557"/>
                  </a:lnTo>
                  <a:cubicBezTo>
                    <a:pt x="601" y="1545"/>
                    <a:pt x="607" y="1535"/>
                    <a:pt x="607" y="1524"/>
                  </a:cubicBezTo>
                  <a:lnTo>
                    <a:pt x="607" y="1524"/>
                  </a:lnTo>
                  <a:cubicBezTo>
                    <a:pt x="607" y="1513"/>
                    <a:pt x="601" y="1502"/>
                    <a:pt x="590" y="1491"/>
                  </a:cubicBezTo>
                  <a:lnTo>
                    <a:pt x="33" y="934"/>
                  </a:lnTo>
                  <a:lnTo>
                    <a:pt x="33" y="934"/>
                  </a:lnTo>
                  <a:cubicBezTo>
                    <a:pt x="22" y="923"/>
                    <a:pt x="11" y="917"/>
                    <a:pt x="0" y="917"/>
                  </a:cubicBezTo>
                  <a:lnTo>
                    <a:pt x="0" y="704"/>
                  </a:lnTo>
                  <a:lnTo>
                    <a:pt x="131" y="704"/>
                  </a:lnTo>
                  <a:lnTo>
                    <a:pt x="131" y="704"/>
                  </a:lnTo>
                  <a:cubicBezTo>
                    <a:pt x="153" y="704"/>
                    <a:pt x="172" y="702"/>
                    <a:pt x="189" y="696"/>
                  </a:cubicBezTo>
                  <a:lnTo>
                    <a:pt x="189" y="696"/>
                  </a:lnTo>
                  <a:cubicBezTo>
                    <a:pt x="205" y="691"/>
                    <a:pt x="214" y="683"/>
                    <a:pt x="214" y="672"/>
                  </a:cubicBezTo>
                  <a:lnTo>
                    <a:pt x="214" y="672"/>
                  </a:lnTo>
                  <a:cubicBezTo>
                    <a:pt x="214" y="660"/>
                    <a:pt x="209" y="650"/>
                    <a:pt x="197" y="639"/>
                  </a:cubicBezTo>
                  <a:lnTo>
                    <a:pt x="164" y="606"/>
                  </a:lnTo>
                  <a:lnTo>
                    <a:pt x="131" y="573"/>
                  </a:lnTo>
                  <a:lnTo>
                    <a:pt x="99" y="541"/>
                  </a:lnTo>
                  <a:lnTo>
                    <a:pt x="66" y="508"/>
                  </a:lnTo>
                  <a:lnTo>
                    <a:pt x="33" y="475"/>
                  </a:lnTo>
                  <a:lnTo>
                    <a:pt x="33" y="475"/>
                  </a:lnTo>
                  <a:cubicBezTo>
                    <a:pt x="22" y="464"/>
                    <a:pt x="11" y="458"/>
                    <a:pt x="0" y="458"/>
                  </a:cubicBezTo>
                  <a:lnTo>
                    <a:pt x="0" y="360"/>
                  </a:lnTo>
                  <a:lnTo>
                    <a:pt x="0" y="360"/>
                  </a:lnTo>
                  <a:cubicBezTo>
                    <a:pt x="11" y="360"/>
                    <a:pt x="17" y="355"/>
                    <a:pt x="17" y="344"/>
                  </a:cubicBezTo>
                  <a:lnTo>
                    <a:pt x="17" y="344"/>
                  </a:lnTo>
                  <a:cubicBezTo>
                    <a:pt x="17" y="333"/>
                    <a:pt x="11" y="327"/>
                    <a:pt x="0" y="327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" y="0"/>
                    <a:pt x="22" y="5"/>
                    <a:pt x="33" y="15"/>
                  </a:cubicBezTo>
                  <a:lnTo>
                    <a:pt x="66" y="49"/>
                  </a:lnTo>
                  <a:lnTo>
                    <a:pt x="131" y="114"/>
                  </a:lnTo>
                  <a:lnTo>
                    <a:pt x="131" y="114"/>
                  </a:lnTo>
                  <a:cubicBezTo>
                    <a:pt x="143" y="125"/>
                    <a:pt x="148" y="136"/>
                    <a:pt x="148" y="147"/>
                  </a:cubicBezTo>
                  <a:lnTo>
                    <a:pt x="148" y="147"/>
                  </a:lnTo>
                  <a:cubicBezTo>
                    <a:pt x="148" y="158"/>
                    <a:pt x="140" y="166"/>
                    <a:pt x="123" y="172"/>
                  </a:cubicBezTo>
                  <a:lnTo>
                    <a:pt x="74" y="188"/>
                  </a:lnTo>
                  <a:lnTo>
                    <a:pt x="74" y="188"/>
                  </a:lnTo>
                  <a:cubicBezTo>
                    <a:pt x="58" y="194"/>
                    <a:pt x="50" y="202"/>
                    <a:pt x="50" y="213"/>
                  </a:cubicBezTo>
                  <a:lnTo>
                    <a:pt x="50" y="213"/>
                  </a:lnTo>
                  <a:cubicBezTo>
                    <a:pt x="50" y="224"/>
                    <a:pt x="55" y="235"/>
                    <a:pt x="66" y="245"/>
                  </a:cubicBezTo>
                  <a:lnTo>
                    <a:pt x="99" y="279"/>
                  </a:lnTo>
                  <a:lnTo>
                    <a:pt x="131" y="311"/>
                  </a:lnTo>
                  <a:lnTo>
                    <a:pt x="230" y="409"/>
                  </a:lnTo>
                  <a:lnTo>
                    <a:pt x="262" y="442"/>
                  </a:lnTo>
                  <a:lnTo>
                    <a:pt x="295" y="475"/>
                  </a:lnTo>
                  <a:lnTo>
                    <a:pt x="394" y="573"/>
                  </a:lnTo>
                  <a:lnTo>
                    <a:pt x="426" y="606"/>
                  </a:lnTo>
                  <a:lnTo>
                    <a:pt x="459" y="639"/>
                  </a:lnTo>
                  <a:lnTo>
                    <a:pt x="525" y="704"/>
                  </a:lnTo>
                  <a:lnTo>
                    <a:pt x="525" y="704"/>
                  </a:lnTo>
                  <a:cubicBezTo>
                    <a:pt x="536" y="715"/>
                    <a:pt x="541" y="726"/>
                    <a:pt x="541" y="737"/>
                  </a:cubicBezTo>
                  <a:lnTo>
                    <a:pt x="541" y="737"/>
                  </a:lnTo>
                  <a:cubicBezTo>
                    <a:pt x="541" y="748"/>
                    <a:pt x="533" y="756"/>
                    <a:pt x="517" y="762"/>
                  </a:cubicBezTo>
                  <a:lnTo>
                    <a:pt x="517" y="762"/>
                  </a:lnTo>
                  <a:cubicBezTo>
                    <a:pt x="500" y="767"/>
                    <a:pt x="481" y="770"/>
                    <a:pt x="459" y="770"/>
                  </a:cubicBezTo>
                  <a:lnTo>
                    <a:pt x="131" y="770"/>
                  </a:lnTo>
                  <a:lnTo>
                    <a:pt x="131" y="770"/>
                  </a:lnTo>
                  <a:cubicBezTo>
                    <a:pt x="110" y="770"/>
                    <a:pt x="91" y="773"/>
                    <a:pt x="74" y="778"/>
                  </a:cubicBezTo>
                  <a:lnTo>
                    <a:pt x="74" y="778"/>
                  </a:lnTo>
                  <a:cubicBezTo>
                    <a:pt x="58" y="784"/>
                    <a:pt x="50" y="792"/>
                    <a:pt x="50" y="803"/>
                  </a:cubicBezTo>
                  <a:lnTo>
                    <a:pt x="50" y="803"/>
                  </a:lnTo>
                  <a:cubicBezTo>
                    <a:pt x="50" y="814"/>
                    <a:pt x="55" y="824"/>
                    <a:pt x="66" y="835"/>
                  </a:cubicBezTo>
                  <a:lnTo>
                    <a:pt x="99" y="868"/>
                  </a:lnTo>
                  <a:lnTo>
                    <a:pt x="131" y="901"/>
                  </a:lnTo>
                  <a:lnTo>
                    <a:pt x="164" y="934"/>
                  </a:lnTo>
                  <a:lnTo>
                    <a:pt x="197" y="966"/>
                  </a:lnTo>
                  <a:lnTo>
                    <a:pt x="230" y="999"/>
                  </a:lnTo>
                  <a:lnTo>
                    <a:pt x="262" y="1032"/>
                  </a:lnTo>
                  <a:lnTo>
                    <a:pt x="295" y="1065"/>
                  </a:lnTo>
                  <a:lnTo>
                    <a:pt x="328" y="1098"/>
                  </a:lnTo>
                  <a:lnTo>
                    <a:pt x="361" y="1130"/>
                  </a:lnTo>
                  <a:lnTo>
                    <a:pt x="394" y="1163"/>
                  </a:lnTo>
                  <a:lnTo>
                    <a:pt x="426" y="1196"/>
                  </a:lnTo>
                  <a:lnTo>
                    <a:pt x="459" y="1229"/>
                  </a:lnTo>
                  <a:lnTo>
                    <a:pt x="492" y="1262"/>
                  </a:lnTo>
                  <a:lnTo>
                    <a:pt x="525" y="1294"/>
                  </a:lnTo>
                  <a:lnTo>
                    <a:pt x="558" y="1327"/>
                  </a:lnTo>
                  <a:lnTo>
                    <a:pt x="590" y="1360"/>
                  </a:lnTo>
                  <a:lnTo>
                    <a:pt x="624" y="1393"/>
                  </a:lnTo>
                  <a:lnTo>
                    <a:pt x="656" y="1426"/>
                  </a:lnTo>
                  <a:lnTo>
                    <a:pt x="689" y="1458"/>
                  </a:lnTo>
                  <a:lnTo>
                    <a:pt x="722" y="1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8" name="Freeform 193">
              <a:extLst>
                <a:ext uri="{FF2B5EF4-FFF2-40B4-BE49-F238E27FC236}">
                  <a16:creationId xmlns="" xmlns:a16="http://schemas.microsoft.com/office/drawing/2014/main" id="{395DFC05-A7D5-F148-95D4-FEE780B16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243138"/>
              <a:ext cx="171450" cy="342900"/>
            </a:xfrm>
            <a:custGeom>
              <a:avLst/>
              <a:gdLst>
                <a:gd name="T0" fmla="*/ 459 w 477"/>
                <a:gd name="T1" fmla="*/ 508 h 952"/>
                <a:gd name="T2" fmla="*/ 459 w 477"/>
                <a:gd name="T3" fmla="*/ 508 h 952"/>
                <a:gd name="T4" fmla="*/ 476 w 477"/>
                <a:gd name="T5" fmla="*/ 475 h 952"/>
                <a:gd name="T6" fmla="*/ 476 w 477"/>
                <a:gd name="T7" fmla="*/ 475 h 952"/>
                <a:gd name="T8" fmla="*/ 459 w 477"/>
                <a:gd name="T9" fmla="*/ 442 h 952"/>
                <a:gd name="T10" fmla="*/ 426 w 477"/>
                <a:gd name="T11" fmla="*/ 409 h 952"/>
                <a:gd name="T12" fmla="*/ 394 w 477"/>
                <a:gd name="T13" fmla="*/ 377 h 952"/>
                <a:gd name="T14" fmla="*/ 361 w 477"/>
                <a:gd name="T15" fmla="*/ 344 h 952"/>
                <a:gd name="T16" fmla="*/ 328 w 477"/>
                <a:gd name="T17" fmla="*/ 311 h 952"/>
                <a:gd name="T18" fmla="*/ 295 w 477"/>
                <a:gd name="T19" fmla="*/ 278 h 952"/>
                <a:gd name="T20" fmla="*/ 262 w 477"/>
                <a:gd name="T21" fmla="*/ 245 h 952"/>
                <a:gd name="T22" fmla="*/ 230 w 477"/>
                <a:gd name="T23" fmla="*/ 213 h 952"/>
                <a:gd name="T24" fmla="*/ 197 w 477"/>
                <a:gd name="T25" fmla="*/ 180 h 952"/>
                <a:gd name="T26" fmla="*/ 164 w 477"/>
                <a:gd name="T27" fmla="*/ 147 h 952"/>
                <a:gd name="T28" fmla="*/ 131 w 477"/>
                <a:gd name="T29" fmla="*/ 114 h 952"/>
                <a:gd name="T30" fmla="*/ 99 w 477"/>
                <a:gd name="T31" fmla="*/ 81 h 952"/>
                <a:gd name="T32" fmla="*/ 66 w 477"/>
                <a:gd name="T33" fmla="*/ 49 h 952"/>
                <a:gd name="T34" fmla="*/ 33 w 477"/>
                <a:gd name="T35" fmla="*/ 16 h 952"/>
                <a:gd name="T36" fmla="*/ 33 w 477"/>
                <a:gd name="T37" fmla="*/ 16 h 952"/>
                <a:gd name="T38" fmla="*/ 0 w 477"/>
                <a:gd name="T39" fmla="*/ 0 h 952"/>
                <a:gd name="T40" fmla="*/ 0 w 477"/>
                <a:gd name="T41" fmla="*/ 131 h 952"/>
                <a:gd name="T42" fmla="*/ 0 w 477"/>
                <a:gd name="T43" fmla="*/ 131 h 952"/>
                <a:gd name="T44" fmla="*/ 33 w 477"/>
                <a:gd name="T45" fmla="*/ 147 h 952"/>
                <a:gd name="T46" fmla="*/ 66 w 477"/>
                <a:gd name="T47" fmla="*/ 180 h 952"/>
                <a:gd name="T48" fmla="*/ 99 w 477"/>
                <a:gd name="T49" fmla="*/ 213 h 952"/>
                <a:gd name="T50" fmla="*/ 131 w 477"/>
                <a:gd name="T51" fmla="*/ 245 h 952"/>
                <a:gd name="T52" fmla="*/ 230 w 477"/>
                <a:gd name="T53" fmla="*/ 344 h 952"/>
                <a:gd name="T54" fmla="*/ 262 w 477"/>
                <a:gd name="T55" fmla="*/ 377 h 952"/>
                <a:gd name="T56" fmla="*/ 295 w 477"/>
                <a:gd name="T57" fmla="*/ 409 h 952"/>
                <a:gd name="T58" fmla="*/ 328 w 477"/>
                <a:gd name="T59" fmla="*/ 442 h 952"/>
                <a:gd name="T60" fmla="*/ 328 w 477"/>
                <a:gd name="T61" fmla="*/ 442 h 952"/>
                <a:gd name="T62" fmla="*/ 345 w 477"/>
                <a:gd name="T63" fmla="*/ 475 h 952"/>
                <a:gd name="T64" fmla="*/ 345 w 477"/>
                <a:gd name="T65" fmla="*/ 475 h 952"/>
                <a:gd name="T66" fmla="*/ 328 w 477"/>
                <a:gd name="T67" fmla="*/ 508 h 952"/>
                <a:gd name="T68" fmla="*/ 295 w 477"/>
                <a:gd name="T69" fmla="*/ 541 h 952"/>
                <a:gd name="T70" fmla="*/ 262 w 477"/>
                <a:gd name="T71" fmla="*/ 574 h 952"/>
                <a:gd name="T72" fmla="*/ 230 w 477"/>
                <a:gd name="T73" fmla="*/ 606 h 952"/>
                <a:gd name="T74" fmla="*/ 197 w 477"/>
                <a:gd name="T75" fmla="*/ 639 h 952"/>
                <a:gd name="T76" fmla="*/ 164 w 477"/>
                <a:gd name="T77" fmla="*/ 672 h 952"/>
                <a:gd name="T78" fmla="*/ 131 w 477"/>
                <a:gd name="T79" fmla="*/ 705 h 952"/>
                <a:gd name="T80" fmla="*/ 99 w 477"/>
                <a:gd name="T81" fmla="*/ 737 h 952"/>
                <a:gd name="T82" fmla="*/ 66 w 477"/>
                <a:gd name="T83" fmla="*/ 770 h 952"/>
                <a:gd name="T84" fmla="*/ 33 w 477"/>
                <a:gd name="T85" fmla="*/ 803 h 952"/>
                <a:gd name="T86" fmla="*/ 33 w 477"/>
                <a:gd name="T87" fmla="*/ 803 h 952"/>
                <a:gd name="T88" fmla="*/ 0 w 477"/>
                <a:gd name="T89" fmla="*/ 819 h 952"/>
                <a:gd name="T90" fmla="*/ 0 w 477"/>
                <a:gd name="T91" fmla="*/ 951 h 952"/>
                <a:gd name="T92" fmla="*/ 0 w 477"/>
                <a:gd name="T93" fmla="*/ 951 h 952"/>
                <a:gd name="T94" fmla="*/ 33 w 477"/>
                <a:gd name="T95" fmla="*/ 933 h 952"/>
                <a:gd name="T96" fmla="*/ 459 w 477"/>
                <a:gd name="T97" fmla="*/ 50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952">
                  <a:moveTo>
                    <a:pt x="459" y="508"/>
                  </a:moveTo>
                  <a:lnTo>
                    <a:pt x="459" y="508"/>
                  </a:lnTo>
                  <a:cubicBezTo>
                    <a:pt x="470" y="496"/>
                    <a:pt x="476" y="486"/>
                    <a:pt x="476" y="475"/>
                  </a:cubicBezTo>
                  <a:lnTo>
                    <a:pt x="476" y="475"/>
                  </a:lnTo>
                  <a:cubicBezTo>
                    <a:pt x="476" y="464"/>
                    <a:pt x="470" y="453"/>
                    <a:pt x="459" y="442"/>
                  </a:cubicBezTo>
                  <a:lnTo>
                    <a:pt x="426" y="409"/>
                  </a:lnTo>
                  <a:lnTo>
                    <a:pt x="394" y="377"/>
                  </a:lnTo>
                  <a:lnTo>
                    <a:pt x="361" y="344"/>
                  </a:lnTo>
                  <a:lnTo>
                    <a:pt x="328" y="311"/>
                  </a:lnTo>
                  <a:lnTo>
                    <a:pt x="295" y="278"/>
                  </a:lnTo>
                  <a:lnTo>
                    <a:pt x="262" y="245"/>
                  </a:lnTo>
                  <a:lnTo>
                    <a:pt x="230" y="213"/>
                  </a:lnTo>
                  <a:lnTo>
                    <a:pt x="197" y="180"/>
                  </a:lnTo>
                  <a:lnTo>
                    <a:pt x="164" y="147"/>
                  </a:lnTo>
                  <a:lnTo>
                    <a:pt x="131" y="114"/>
                  </a:lnTo>
                  <a:lnTo>
                    <a:pt x="99" y="81"/>
                  </a:lnTo>
                  <a:lnTo>
                    <a:pt x="66" y="49"/>
                  </a:lnTo>
                  <a:lnTo>
                    <a:pt x="33" y="16"/>
                  </a:lnTo>
                  <a:lnTo>
                    <a:pt x="33" y="16"/>
                  </a:lnTo>
                  <a:cubicBezTo>
                    <a:pt x="22" y="5"/>
                    <a:pt x="11" y="0"/>
                    <a:pt x="0" y="0"/>
                  </a:cubicBezTo>
                  <a:lnTo>
                    <a:pt x="0" y="131"/>
                  </a:lnTo>
                  <a:lnTo>
                    <a:pt x="0" y="131"/>
                  </a:lnTo>
                  <a:cubicBezTo>
                    <a:pt x="11" y="131"/>
                    <a:pt x="22" y="137"/>
                    <a:pt x="33" y="147"/>
                  </a:cubicBezTo>
                  <a:lnTo>
                    <a:pt x="66" y="180"/>
                  </a:lnTo>
                  <a:lnTo>
                    <a:pt x="99" y="213"/>
                  </a:lnTo>
                  <a:lnTo>
                    <a:pt x="131" y="245"/>
                  </a:lnTo>
                  <a:lnTo>
                    <a:pt x="230" y="344"/>
                  </a:lnTo>
                  <a:lnTo>
                    <a:pt x="262" y="377"/>
                  </a:lnTo>
                  <a:lnTo>
                    <a:pt x="295" y="409"/>
                  </a:lnTo>
                  <a:lnTo>
                    <a:pt x="328" y="442"/>
                  </a:lnTo>
                  <a:lnTo>
                    <a:pt x="328" y="442"/>
                  </a:lnTo>
                  <a:cubicBezTo>
                    <a:pt x="339" y="453"/>
                    <a:pt x="345" y="464"/>
                    <a:pt x="345" y="475"/>
                  </a:cubicBezTo>
                  <a:lnTo>
                    <a:pt x="345" y="475"/>
                  </a:lnTo>
                  <a:cubicBezTo>
                    <a:pt x="345" y="486"/>
                    <a:pt x="339" y="496"/>
                    <a:pt x="328" y="508"/>
                  </a:cubicBezTo>
                  <a:lnTo>
                    <a:pt x="295" y="541"/>
                  </a:lnTo>
                  <a:lnTo>
                    <a:pt x="262" y="574"/>
                  </a:lnTo>
                  <a:lnTo>
                    <a:pt x="230" y="606"/>
                  </a:lnTo>
                  <a:lnTo>
                    <a:pt x="197" y="639"/>
                  </a:lnTo>
                  <a:lnTo>
                    <a:pt x="164" y="672"/>
                  </a:lnTo>
                  <a:lnTo>
                    <a:pt x="131" y="705"/>
                  </a:lnTo>
                  <a:lnTo>
                    <a:pt x="99" y="737"/>
                  </a:lnTo>
                  <a:lnTo>
                    <a:pt x="66" y="770"/>
                  </a:lnTo>
                  <a:lnTo>
                    <a:pt x="33" y="803"/>
                  </a:lnTo>
                  <a:lnTo>
                    <a:pt x="33" y="803"/>
                  </a:lnTo>
                  <a:cubicBezTo>
                    <a:pt x="22" y="814"/>
                    <a:pt x="11" y="819"/>
                    <a:pt x="0" y="819"/>
                  </a:cubicBezTo>
                  <a:lnTo>
                    <a:pt x="0" y="951"/>
                  </a:lnTo>
                  <a:lnTo>
                    <a:pt x="0" y="951"/>
                  </a:lnTo>
                  <a:cubicBezTo>
                    <a:pt x="11" y="951"/>
                    <a:pt x="22" y="945"/>
                    <a:pt x="33" y="933"/>
                  </a:cubicBezTo>
                  <a:lnTo>
                    <a:pt x="459" y="50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769" name="Group 768">
              <a:extLst>
                <a:ext uri="{FF2B5EF4-FFF2-40B4-BE49-F238E27FC236}">
                  <a16:creationId xmlns="" xmlns:a16="http://schemas.microsoft.com/office/drawing/2014/main" id="{A083F070-6733-CD41-BEBA-A1EC6263D3AC}"/>
                </a:ext>
              </a:extLst>
            </p:cNvPr>
            <p:cNvGrpSpPr/>
            <p:nvPr/>
          </p:nvGrpSpPr>
          <p:grpSpPr>
            <a:xfrm>
              <a:off x="2700338" y="2360613"/>
              <a:ext cx="107950" cy="107950"/>
              <a:chOff x="2700338" y="2360613"/>
              <a:chExt cx="107950" cy="107950"/>
            </a:xfrm>
            <a:solidFill>
              <a:schemeClr val="accent2"/>
            </a:solidFill>
          </p:grpSpPr>
          <p:sp>
            <p:nvSpPr>
              <p:cNvPr id="770" name="Freeform 55">
                <a:extLst>
                  <a:ext uri="{FF2B5EF4-FFF2-40B4-BE49-F238E27FC236}">
                    <a16:creationId xmlns="" xmlns:a16="http://schemas.microsoft.com/office/drawing/2014/main" id="{FEFDED2B-9A3D-FC45-8CB9-A3B20CF25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360613"/>
                <a:ext cx="41275" cy="41275"/>
              </a:xfrm>
              <a:custGeom>
                <a:avLst/>
                <a:gdLst>
                  <a:gd name="T0" fmla="*/ 106 w 113"/>
                  <a:gd name="T1" fmla="*/ 25 h 114"/>
                  <a:gd name="T2" fmla="*/ 106 w 113"/>
                  <a:gd name="T3" fmla="*/ 25 h 114"/>
                  <a:gd name="T4" fmla="*/ 82 w 113"/>
                  <a:gd name="T5" fmla="*/ 0 h 114"/>
                  <a:gd name="T6" fmla="*/ 82 w 113"/>
                  <a:gd name="T7" fmla="*/ 0 h 114"/>
                  <a:gd name="T8" fmla="*/ 49 w 113"/>
                  <a:gd name="T9" fmla="*/ 17 h 114"/>
                  <a:gd name="T10" fmla="*/ 16 w 113"/>
                  <a:gd name="T11" fmla="*/ 50 h 114"/>
                  <a:gd name="T12" fmla="*/ 16 w 113"/>
                  <a:gd name="T13" fmla="*/ 50 h 114"/>
                  <a:gd name="T14" fmla="*/ 0 w 113"/>
                  <a:gd name="T15" fmla="*/ 82 h 114"/>
                  <a:gd name="T16" fmla="*/ 0 w 113"/>
                  <a:gd name="T17" fmla="*/ 82 h 114"/>
                  <a:gd name="T18" fmla="*/ 25 w 113"/>
                  <a:gd name="T19" fmla="*/ 107 h 114"/>
                  <a:gd name="T20" fmla="*/ 25 w 113"/>
                  <a:gd name="T21" fmla="*/ 107 h 114"/>
                  <a:gd name="T22" fmla="*/ 74 w 113"/>
                  <a:gd name="T23" fmla="*/ 107 h 114"/>
                  <a:gd name="T24" fmla="*/ 74 w 113"/>
                  <a:gd name="T25" fmla="*/ 107 h 114"/>
                  <a:gd name="T26" fmla="*/ 106 w 113"/>
                  <a:gd name="T27" fmla="*/ 74 h 114"/>
                  <a:gd name="T28" fmla="*/ 106 w 113"/>
                  <a:gd name="T29" fmla="*/ 74 h 114"/>
                  <a:gd name="T30" fmla="*/ 106 w 113"/>
                  <a:gd name="T31" fmla="*/ 2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106" y="25"/>
                    </a:moveTo>
                    <a:lnTo>
                      <a:pt x="106" y="25"/>
                    </a:lnTo>
                    <a:cubicBezTo>
                      <a:pt x="101" y="9"/>
                      <a:pt x="93" y="0"/>
                      <a:pt x="82" y="0"/>
                    </a:cubicBezTo>
                    <a:lnTo>
                      <a:pt x="82" y="0"/>
                    </a:lnTo>
                    <a:cubicBezTo>
                      <a:pt x="71" y="0"/>
                      <a:pt x="60" y="6"/>
                      <a:pt x="49" y="17"/>
                    </a:cubicBezTo>
                    <a:lnTo>
                      <a:pt x="16" y="50"/>
                    </a:lnTo>
                    <a:lnTo>
                      <a:pt x="16" y="50"/>
                    </a:lnTo>
                    <a:cubicBezTo>
                      <a:pt x="5" y="60"/>
                      <a:pt x="0" y="72"/>
                      <a:pt x="0" y="82"/>
                    </a:cubicBezTo>
                    <a:lnTo>
                      <a:pt x="0" y="82"/>
                    </a:lnTo>
                    <a:cubicBezTo>
                      <a:pt x="0" y="93"/>
                      <a:pt x="8" y="101"/>
                      <a:pt x="25" y="107"/>
                    </a:cubicBezTo>
                    <a:lnTo>
                      <a:pt x="25" y="107"/>
                    </a:lnTo>
                    <a:cubicBezTo>
                      <a:pt x="41" y="113"/>
                      <a:pt x="57" y="113"/>
                      <a:pt x="74" y="107"/>
                    </a:cubicBezTo>
                    <a:lnTo>
                      <a:pt x="74" y="107"/>
                    </a:lnTo>
                    <a:cubicBezTo>
                      <a:pt x="90" y="101"/>
                      <a:pt x="101" y="91"/>
                      <a:pt x="106" y="74"/>
                    </a:cubicBezTo>
                    <a:lnTo>
                      <a:pt x="106" y="74"/>
                    </a:lnTo>
                    <a:cubicBezTo>
                      <a:pt x="112" y="57"/>
                      <a:pt x="112" y="42"/>
                      <a:pt x="106" y="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71" name="Freeform 58">
                <a:extLst>
                  <a:ext uri="{FF2B5EF4-FFF2-40B4-BE49-F238E27FC236}">
                    <a16:creationId xmlns="" xmlns:a16="http://schemas.microsoft.com/office/drawing/2014/main" id="{585180C2-7116-DD41-912F-08C41E87B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0338" y="2427288"/>
                <a:ext cx="41275" cy="41275"/>
              </a:xfrm>
              <a:custGeom>
                <a:avLst/>
                <a:gdLst>
                  <a:gd name="T0" fmla="*/ 74 w 113"/>
                  <a:gd name="T1" fmla="*/ 5 h 113"/>
                  <a:gd name="T2" fmla="*/ 74 w 113"/>
                  <a:gd name="T3" fmla="*/ 5 h 113"/>
                  <a:gd name="T4" fmla="*/ 25 w 113"/>
                  <a:gd name="T5" fmla="*/ 5 h 113"/>
                  <a:gd name="T6" fmla="*/ 25 w 113"/>
                  <a:gd name="T7" fmla="*/ 5 h 113"/>
                  <a:gd name="T8" fmla="*/ 0 w 113"/>
                  <a:gd name="T9" fmla="*/ 30 h 113"/>
                  <a:gd name="T10" fmla="*/ 0 w 113"/>
                  <a:gd name="T11" fmla="*/ 30 h 113"/>
                  <a:gd name="T12" fmla="*/ 16 w 113"/>
                  <a:gd name="T13" fmla="*/ 63 h 113"/>
                  <a:gd name="T14" fmla="*/ 49 w 113"/>
                  <a:gd name="T15" fmla="*/ 95 h 113"/>
                  <a:gd name="T16" fmla="*/ 49 w 113"/>
                  <a:gd name="T17" fmla="*/ 95 h 113"/>
                  <a:gd name="T18" fmla="*/ 82 w 113"/>
                  <a:gd name="T19" fmla="*/ 112 h 113"/>
                  <a:gd name="T20" fmla="*/ 82 w 113"/>
                  <a:gd name="T21" fmla="*/ 112 h 113"/>
                  <a:gd name="T22" fmla="*/ 106 w 113"/>
                  <a:gd name="T23" fmla="*/ 87 h 113"/>
                  <a:gd name="T24" fmla="*/ 106 w 113"/>
                  <a:gd name="T25" fmla="*/ 87 h 113"/>
                  <a:gd name="T26" fmla="*/ 106 w 113"/>
                  <a:gd name="T27" fmla="*/ 38 h 113"/>
                  <a:gd name="T28" fmla="*/ 106 w 113"/>
                  <a:gd name="T29" fmla="*/ 38 h 113"/>
                  <a:gd name="T30" fmla="*/ 74 w 113"/>
                  <a:gd name="T31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74" y="5"/>
                    </a:moveTo>
                    <a:lnTo>
                      <a:pt x="74" y="5"/>
                    </a:lnTo>
                    <a:cubicBezTo>
                      <a:pt x="57" y="0"/>
                      <a:pt x="41" y="0"/>
                      <a:pt x="25" y="5"/>
                    </a:cubicBezTo>
                    <a:lnTo>
                      <a:pt x="25" y="5"/>
                    </a:lnTo>
                    <a:cubicBezTo>
                      <a:pt x="8" y="10"/>
                      <a:pt x="0" y="18"/>
                      <a:pt x="0" y="30"/>
                    </a:cubicBezTo>
                    <a:lnTo>
                      <a:pt x="0" y="30"/>
                    </a:lnTo>
                    <a:cubicBezTo>
                      <a:pt x="0" y="40"/>
                      <a:pt x="5" y="51"/>
                      <a:pt x="16" y="63"/>
                    </a:cubicBezTo>
                    <a:lnTo>
                      <a:pt x="49" y="95"/>
                    </a:lnTo>
                    <a:lnTo>
                      <a:pt x="49" y="95"/>
                    </a:lnTo>
                    <a:cubicBezTo>
                      <a:pt x="60" y="106"/>
                      <a:pt x="71" y="112"/>
                      <a:pt x="82" y="112"/>
                    </a:cubicBezTo>
                    <a:lnTo>
                      <a:pt x="82" y="112"/>
                    </a:lnTo>
                    <a:cubicBezTo>
                      <a:pt x="93" y="112"/>
                      <a:pt x="101" y="103"/>
                      <a:pt x="106" y="87"/>
                    </a:cubicBezTo>
                    <a:lnTo>
                      <a:pt x="106" y="87"/>
                    </a:lnTo>
                    <a:cubicBezTo>
                      <a:pt x="112" y="71"/>
                      <a:pt x="112" y="54"/>
                      <a:pt x="106" y="38"/>
                    </a:cubicBezTo>
                    <a:lnTo>
                      <a:pt x="106" y="38"/>
                    </a:lnTo>
                    <a:cubicBezTo>
                      <a:pt x="101" y="21"/>
                      <a:pt x="90" y="10"/>
                      <a:pt x="74" y="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72" name="Freeform 199">
                <a:extLst>
                  <a:ext uri="{FF2B5EF4-FFF2-40B4-BE49-F238E27FC236}">
                    <a16:creationId xmlns="" xmlns:a16="http://schemas.microsoft.com/office/drawing/2014/main" id="{720E0CE0-A97E-5549-AE5F-E7FEFD058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360613"/>
                <a:ext cx="41275" cy="41275"/>
              </a:xfrm>
              <a:custGeom>
                <a:avLst/>
                <a:gdLst>
                  <a:gd name="T0" fmla="*/ 38 w 113"/>
                  <a:gd name="T1" fmla="*/ 107 h 114"/>
                  <a:gd name="T2" fmla="*/ 38 w 113"/>
                  <a:gd name="T3" fmla="*/ 107 h 114"/>
                  <a:gd name="T4" fmla="*/ 87 w 113"/>
                  <a:gd name="T5" fmla="*/ 107 h 114"/>
                  <a:gd name="T6" fmla="*/ 87 w 113"/>
                  <a:gd name="T7" fmla="*/ 107 h 114"/>
                  <a:gd name="T8" fmla="*/ 112 w 113"/>
                  <a:gd name="T9" fmla="*/ 82 h 114"/>
                  <a:gd name="T10" fmla="*/ 112 w 113"/>
                  <a:gd name="T11" fmla="*/ 82 h 114"/>
                  <a:gd name="T12" fmla="*/ 95 w 113"/>
                  <a:gd name="T13" fmla="*/ 50 h 114"/>
                  <a:gd name="T14" fmla="*/ 63 w 113"/>
                  <a:gd name="T15" fmla="*/ 17 h 114"/>
                  <a:gd name="T16" fmla="*/ 63 w 113"/>
                  <a:gd name="T17" fmla="*/ 17 h 114"/>
                  <a:gd name="T18" fmla="*/ 30 w 113"/>
                  <a:gd name="T19" fmla="*/ 0 h 114"/>
                  <a:gd name="T20" fmla="*/ 30 w 113"/>
                  <a:gd name="T21" fmla="*/ 0 h 114"/>
                  <a:gd name="T22" fmla="*/ 5 w 113"/>
                  <a:gd name="T23" fmla="*/ 25 h 114"/>
                  <a:gd name="T24" fmla="*/ 5 w 113"/>
                  <a:gd name="T25" fmla="*/ 25 h 114"/>
                  <a:gd name="T26" fmla="*/ 5 w 113"/>
                  <a:gd name="T27" fmla="*/ 74 h 114"/>
                  <a:gd name="T28" fmla="*/ 5 w 113"/>
                  <a:gd name="T29" fmla="*/ 74 h 114"/>
                  <a:gd name="T30" fmla="*/ 38 w 113"/>
                  <a:gd name="T3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4">
                    <a:moveTo>
                      <a:pt x="38" y="107"/>
                    </a:moveTo>
                    <a:lnTo>
                      <a:pt x="38" y="107"/>
                    </a:lnTo>
                    <a:cubicBezTo>
                      <a:pt x="55" y="113"/>
                      <a:pt x="71" y="113"/>
                      <a:pt x="87" y="107"/>
                    </a:cubicBezTo>
                    <a:lnTo>
                      <a:pt x="87" y="107"/>
                    </a:lnTo>
                    <a:cubicBezTo>
                      <a:pt x="104" y="101"/>
                      <a:pt x="112" y="93"/>
                      <a:pt x="112" y="82"/>
                    </a:cubicBezTo>
                    <a:lnTo>
                      <a:pt x="112" y="82"/>
                    </a:lnTo>
                    <a:cubicBezTo>
                      <a:pt x="112" y="72"/>
                      <a:pt x="107" y="60"/>
                      <a:pt x="95" y="50"/>
                    </a:cubicBezTo>
                    <a:lnTo>
                      <a:pt x="63" y="17"/>
                    </a:lnTo>
                    <a:lnTo>
                      <a:pt x="63" y="17"/>
                    </a:lnTo>
                    <a:cubicBezTo>
                      <a:pt x="52" y="6"/>
                      <a:pt x="41" y="0"/>
                      <a:pt x="30" y="0"/>
                    </a:cubicBezTo>
                    <a:lnTo>
                      <a:pt x="30" y="0"/>
                    </a:lnTo>
                    <a:cubicBezTo>
                      <a:pt x="19" y="0"/>
                      <a:pt x="11" y="9"/>
                      <a:pt x="5" y="25"/>
                    </a:cubicBezTo>
                    <a:lnTo>
                      <a:pt x="5" y="25"/>
                    </a:lnTo>
                    <a:cubicBezTo>
                      <a:pt x="0" y="42"/>
                      <a:pt x="0" y="57"/>
                      <a:pt x="5" y="74"/>
                    </a:cubicBezTo>
                    <a:lnTo>
                      <a:pt x="5" y="74"/>
                    </a:lnTo>
                    <a:cubicBezTo>
                      <a:pt x="11" y="91"/>
                      <a:pt x="22" y="101"/>
                      <a:pt x="38" y="10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73" name="Freeform 202">
                <a:extLst>
                  <a:ext uri="{FF2B5EF4-FFF2-40B4-BE49-F238E27FC236}">
                    <a16:creationId xmlns="" xmlns:a16="http://schemas.microsoft.com/office/drawing/2014/main" id="{2F08E5D9-D9B0-8E4D-A4AD-9FF3F0EC3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013" y="2427288"/>
                <a:ext cx="41275" cy="41275"/>
              </a:xfrm>
              <a:custGeom>
                <a:avLst/>
                <a:gdLst>
                  <a:gd name="T0" fmla="*/ 5 w 113"/>
                  <a:gd name="T1" fmla="*/ 87 h 113"/>
                  <a:gd name="T2" fmla="*/ 5 w 113"/>
                  <a:gd name="T3" fmla="*/ 87 h 113"/>
                  <a:gd name="T4" fmla="*/ 30 w 113"/>
                  <a:gd name="T5" fmla="*/ 112 h 113"/>
                  <a:gd name="T6" fmla="*/ 30 w 113"/>
                  <a:gd name="T7" fmla="*/ 112 h 113"/>
                  <a:gd name="T8" fmla="*/ 63 w 113"/>
                  <a:gd name="T9" fmla="*/ 95 h 113"/>
                  <a:gd name="T10" fmla="*/ 95 w 113"/>
                  <a:gd name="T11" fmla="*/ 63 h 113"/>
                  <a:gd name="T12" fmla="*/ 95 w 113"/>
                  <a:gd name="T13" fmla="*/ 63 h 113"/>
                  <a:gd name="T14" fmla="*/ 112 w 113"/>
                  <a:gd name="T15" fmla="*/ 30 h 113"/>
                  <a:gd name="T16" fmla="*/ 112 w 113"/>
                  <a:gd name="T17" fmla="*/ 30 h 113"/>
                  <a:gd name="T18" fmla="*/ 87 w 113"/>
                  <a:gd name="T19" fmla="*/ 5 h 113"/>
                  <a:gd name="T20" fmla="*/ 87 w 113"/>
                  <a:gd name="T21" fmla="*/ 5 h 113"/>
                  <a:gd name="T22" fmla="*/ 38 w 113"/>
                  <a:gd name="T23" fmla="*/ 5 h 113"/>
                  <a:gd name="T24" fmla="*/ 38 w 113"/>
                  <a:gd name="T25" fmla="*/ 5 h 113"/>
                  <a:gd name="T26" fmla="*/ 5 w 113"/>
                  <a:gd name="T27" fmla="*/ 38 h 113"/>
                  <a:gd name="T28" fmla="*/ 5 w 113"/>
                  <a:gd name="T29" fmla="*/ 38 h 113"/>
                  <a:gd name="T30" fmla="*/ 5 w 113"/>
                  <a:gd name="T31" fmla="*/ 8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3" h="113">
                    <a:moveTo>
                      <a:pt x="5" y="87"/>
                    </a:moveTo>
                    <a:lnTo>
                      <a:pt x="5" y="87"/>
                    </a:lnTo>
                    <a:cubicBezTo>
                      <a:pt x="11" y="103"/>
                      <a:pt x="19" y="112"/>
                      <a:pt x="30" y="112"/>
                    </a:cubicBezTo>
                    <a:lnTo>
                      <a:pt x="30" y="112"/>
                    </a:lnTo>
                    <a:cubicBezTo>
                      <a:pt x="41" y="112"/>
                      <a:pt x="52" y="106"/>
                      <a:pt x="63" y="95"/>
                    </a:cubicBezTo>
                    <a:lnTo>
                      <a:pt x="95" y="63"/>
                    </a:lnTo>
                    <a:lnTo>
                      <a:pt x="95" y="63"/>
                    </a:lnTo>
                    <a:cubicBezTo>
                      <a:pt x="107" y="51"/>
                      <a:pt x="112" y="40"/>
                      <a:pt x="112" y="30"/>
                    </a:cubicBezTo>
                    <a:lnTo>
                      <a:pt x="112" y="30"/>
                    </a:lnTo>
                    <a:cubicBezTo>
                      <a:pt x="112" y="18"/>
                      <a:pt x="104" y="10"/>
                      <a:pt x="87" y="5"/>
                    </a:cubicBezTo>
                    <a:lnTo>
                      <a:pt x="87" y="5"/>
                    </a:lnTo>
                    <a:cubicBezTo>
                      <a:pt x="71" y="0"/>
                      <a:pt x="55" y="0"/>
                      <a:pt x="38" y="5"/>
                    </a:cubicBezTo>
                    <a:lnTo>
                      <a:pt x="38" y="5"/>
                    </a:lnTo>
                    <a:cubicBezTo>
                      <a:pt x="22" y="10"/>
                      <a:pt x="11" y="21"/>
                      <a:pt x="5" y="38"/>
                    </a:cubicBezTo>
                    <a:lnTo>
                      <a:pt x="5" y="38"/>
                    </a:lnTo>
                    <a:cubicBezTo>
                      <a:pt x="0" y="54"/>
                      <a:pt x="0" y="71"/>
                      <a:pt x="5" y="8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798" name="Rectangle 797"/>
          <p:cNvSpPr/>
          <p:nvPr/>
        </p:nvSpPr>
        <p:spPr>
          <a:xfrm>
            <a:off x="65267" y="1066369"/>
            <a:ext cx="11466679" cy="290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Addressing the issue of people with visual, hearing &amp; vocal impairment is tough.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modern day researches focus on addressing the issues of one of the above 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deaf and dumb people use sign language for communication.</a:t>
            </a:r>
          </a:p>
          <a:p>
            <a:pPr marL="457200" indent="-457200" algn="just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0" name="Rectangle 799"/>
          <p:cNvSpPr/>
          <p:nvPr/>
        </p:nvSpPr>
        <p:spPr>
          <a:xfrm>
            <a:off x="155455" y="236607"/>
            <a:ext cx="29710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9202782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77145" y="142875"/>
            <a:ext cx="2953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pc="3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References</a:t>
            </a:r>
            <a:endParaRPr lang="en-US" sz="4000" b="1" spc="3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8532277-63A0-CE47-8CB4-8C17819F6482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5841726"/>
            <a:ext cx="12204000" cy="1045462"/>
            <a:chOff x="1054100" y="4394013"/>
            <a:chExt cx="6797675" cy="582326"/>
          </a:xfrm>
        </p:grpSpPr>
        <p:grpSp>
          <p:nvGrpSpPr>
            <p:cNvPr id="828" name="Group 827">
              <a:extLst>
                <a:ext uri="{FF2B5EF4-FFF2-40B4-BE49-F238E27FC236}">
                  <a16:creationId xmlns="" xmlns:a16="http://schemas.microsoft.com/office/drawing/2014/main" id="{CA7F620C-B409-A144-840A-E9286D48C5B8}"/>
                </a:ext>
              </a:extLst>
            </p:cNvPr>
            <p:cNvGrpSpPr/>
            <p:nvPr/>
          </p:nvGrpSpPr>
          <p:grpSpPr>
            <a:xfrm>
              <a:off x="1054100" y="4396902"/>
              <a:ext cx="1700213" cy="579437"/>
              <a:chOff x="1054100" y="4875213"/>
              <a:chExt cx="1700213" cy="579437"/>
            </a:xfrm>
          </p:grpSpPr>
          <p:sp>
            <p:nvSpPr>
              <p:cNvPr id="829" name="Freeform 108">
                <a:extLst>
                  <a:ext uri="{FF2B5EF4-FFF2-40B4-BE49-F238E27FC236}">
                    <a16:creationId xmlns="" xmlns:a16="http://schemas.microsoft.com/office/drawing/2014/main" id="{7C0421AA-6221-EA4D-94B2-897783E7B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413" y="5037138"/>
                <a:ext cx="231775" cy="257175"/>
              </a:xfrm>
              <a:custGeom>
                <a:avLst/>
                <a:gdLst>
                  <a:gd name="T0" fmla="*/ 433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1 w 643"/>
                  <a:gd name="T11" fmla="*/ 511 h 713"/>
                  <a:gd name="T12" fmla="*/ 238 w 643"/>
                  <a:gd name="T13" fmla="*/ 454 h 713"/>
                  <a:gd name="T14" fmla="*/ 182 w 643"/>
                  <a:gd name="T15" fmla="*/ 389 h 713"/>
                  <a:gd name="T16" fmla="*/ 168 w 643"/>
                  <a:gd name="T17" fmla="*/ 356 h 713"/>
                  <a:gd name="T18" fmla="*/ 182 w 643"/>
                  <a:gd name="T19" fmla="*/ 323 h 713"/>
                  <a:gd name="T20" fmla="*/ 238 w 643"/>
                  <a:gd name="T21" fmla="*/ 258 h 713"/>
                  <a:gd name="T22" fmla="*/ 265 w 643"/>
                  <a:gd name="T23" fmla="*/ 226 h 713"/>
                  <a:gd name="T24" fmla="*/ 301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3 w 643"/>
                  <a:gd name="T33" fmla="*/ 291 h 713"/>
                  <a:gd name="T34" fmla="*/ 461 w 643"/>
                  <a:gd name="T35" fmla="*/ 323 h 713"/>
                  <a:gd name="T36" fmla="*/ 475 w 643"/>
                  <a:gd name="T37" fmla="*/ 356 h 713"/>
                  <a:gd name="T38" fmla="*/ 517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1 w 643"/>
                  <a:gd name="T53" fmla="*/ 6 h 713"/>
                  <a:gd name="T54" fmla="*/ 238 w 643"/>
                  <a:gd name="T55" fmla="*/ 63 h 713"/>
                  <a:gd name="T56" fmla="*/ 182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5 w 643"/>
                  <a:gd name="T63" fmla="*/ 323 h 713"/>
                  <a:gd name="T64" fmla="*/ 0 w 643"/>
                  <a:gd name="T65" fmla="*/ 356 h 713"/>
                  <a:gd name="T66" fmla="*/ 15 w 643"/>
                  <a:gd name="T67" fmla="*/ 389 h 713"/>
                  <a:gd name="T68" fmla="*/ 70 w 643"/>
                  <a:gd name="T69" fmla="*/ 454 h 713"/>
                  <a:gd name="T70" fmla="*/ 182 w 643"/>
                  <a:gd name="T71" fmla="*/ 584 h 713"/>
                  <a:gd name="T72" fmla="*/ 265 w 643"/>
                  <a:gd name="T73" fmla="*/ 682 h 713"/>
                  <a:gd name="T74" fmla="*/ 301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5 w 643"/>
                  <a:gd name="T83" fmla="*/ 649 h 713"/>
                  <a:gd name="T84" fmla="*/ 517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1" y="389"/>
                    </a:moveTo>
                    <a:lnTo>
                      <a:pt x="433" y="421"/>
                    </a:lnTo>
                    <a:lnTo>
                      <a:pt x="405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1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7" y="509"/>
                      <a:pt x="345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5" y="517"/>
                      <a:pt x="301" y="511"/>
                    </a:cubicBezTo>
                    <a:lnTo>
                      <a:pt x="301" y="511"/>
                    </a:lnTo>
                    <a:cubicBezTo>
                      <a:pt x="286" y="505"/>
                      <a:pt x="275" y="497"/>
                      <a:pt x="265" y="487"/>
                    </a:cubicBezTo>
                    <a:lnTo>
                      <a:pt x="238" y="454"/>
                    </a:lnTo>
                    <a:lnTo>
                      <a:pt x="210" y="421"/>
                    </a:lnTo>
                    <a:lnTo>
                      <a:pt x="182" y="389"/>
                    </a:lnTo>
                    <a:lnTo>
                      <a:pt x="182" y="389"/>
                    </a:lnTo>
                    <a:cubicBezTo>
                      <a:pt x="173" y="378"/>
                      <a:pt x="168" y="367"/>
                      <a:pt x="168" y="356"/>
                    </a:cubicBezTo>
                    <a:lnTo>
                      <a:pt x="168" y="356"/>
                    </a:lnTo>
                    <a:cubicBezTo>
                      <a:pt x="168" y="345"/>
                      <a:pt x="173" y="334"/>
                      <a:pt x="182" y="323"/>
                    </a:cubicBezTo>
                    <a:lnTo>
                      <a:pt x="210" y="291"/>
                    </a:lnTo>
                    <a:lnTo>
                      <a:pt x="238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5" y="215"/>
                      <a:pt x="286" y="207"/>
                      <a:pt x="301" y="201"/>
                    </a:cubicBezTo>
                    <a:lnTo>
                      <a:pt x="301" y="201"/>
                    </a:lnTo>
                    <a:cubicBezTo>
                      <a:pt x="315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5" y="202"/>
                      <a:pt x="347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1" y="209"/>
                      <a:pt x="369" y="217"/>
                      <a:pt x="377" y="226"/>
                    </a:cubicBezTo>
                    <a:lnTo>
                      <a:pt x="405" y="258"/>
                    </a:lnTo>
                    <a:lnTo>
                      <a:pt x="433" y="291"/>
                    </a:lnTo>
                    <a:lnTo>
                      <a:pt x="461" y="323"/>
                    </a:lnTo>
                    <a:lnTo>
                      <a:pt x="461" y="323"/>
                    </a:lnTo>
                    <a:cubicBezTo>
                      <a:pt x="470" y="334"/>
                      <a:pt x="475" y="345"/>
                      <a:pt x="475" y="356"/>
                    </a:cubicBezTo>
                    <a:lnTo>
                      <a:pt x="475" y="356"/>
                    </a:lnTo>
                    <a:cubicBezTo>
                      <a:pt x="475" y="367"/>
                      <a:pt x="470" y="378"/>
                      <a:pt x="461" y="389"/>
                    </a:cubicBezTo>
                    <a:close/>
                    <a:moveTo>
                      <a:pt x="517" y="520"/>
                    </a:moveTo>
                    <a:lnTo>
                      <a:pt x="545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8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8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1" y="14"/>
                      <a:pt x="349" y="8"/>
                    </a:cubicBezTo>
                    <a:lnTo>
                      <a:pt x="349" y="8"/>
                    </a:lnTo>
                    <a:cubicBezTo>
                      <a:pt x="347" y="8"/>
                      <a:pt x="345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5" y="0"/>
                      <a:pt x="301" y="6"/>
                    </a:cubicBezTo>
                    <a:lnTo>
                      <a:pt x="301" y="6"/>
                    </a:lnTo>
                    <a:cubicBezTo>
                      <a:pt x="286" y="11"/>
                      <a:pt x="275" y="19"/>
                      <a:pt x="265" y="30"/>
                    </a:cubicBezTo>
                    <a:lnTo>
                      <a:pt x="238" y="63"/>
                    </a:lnTo>
                    <a:lnTo>
                      <a:pt x="210" y="95"/>
                    </a:lnTo>
                    <a:lnTo>
                      <a:pt x="182" y="128"/>
                    </a:lnTo>
                    <a:lnTo>
                      <a:pt x="154" y="161"/>
                    </a:lnTo>
                    <a:lnTo>
                      <a:pt x="126" y="194"/>
                    </a:lnTo>
                    <a:lnTo>
                      <a:pt x="98" y="226"/>
                    </a:lnTo>
                    <a:lnTo>
                      <a:pt x="70" y="258"/>
                    </a:lnTo>
                    <a:lnTo>
                      <a:pt x="43" y="291"/>
                    </a:lnTo>
                    <a:lnTo>
                      <a:pt x="15" y="323"/>
                    </a:lnTo>
                    <a:lnTo>
                      <a:pt x="15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5" y="389"/>
                    </a:cubicBezTo>
                    <a:lnTo>
                      <a:pt x="43" y="421"/>
                    </a:lnTo>
                    <a:lnTo>
                      <a:pt x="70" y="454"/>
                    </a:lnTo>
                    <a:lnTo>
                      <a:pt x="154" y="552"/>
                    </a:lnTo>
                    <a:lnTo>
                      <a:pt x="182" y="584"/>
                    </a:lnTo>
                    <a:lnTo>
                      <a:pt x="210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5" y="693"/>
                      <a:pt x="286" y="701"/>
                      <a:pt x="301" y="706"/>
                    </a:cubicBezTo>
                    <a:lnTo>
                      <a:pt x="301" y="706"/>
                    </a:lnTo>
                    <a:cubicBezTo>
                      <a:pt x="315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5" y="706"/>
                      <a:pt x="347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1" y="698"/>
                      <a:pt x="369" y="691"/>
                      <a:pt x="377" y="682"/>
                    </a:cubicBezTo>
                    <a:lnTo>
                      <a:pt x="405" y="649"/>
                    </a:lnTo>
                    <a:lnTo>
                      <a:pt x="489" y="552"/>
                    </a:lnTo>
                    <a:lnTo>
                      <a:pt x="517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0" name="Freeform 109">
                <a:extLst>
                  <a:ext uri="{FF2B5EF4-FFF2-40B4-BE49-F238E27FC236}">
                    <a16:creationId xmlns="" xmlns:a16="http://schemas.microsoft.com/office/drawing/2014/main" id="{43DDEE87-6EE8-4D49-9FA5-25C98773F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5925" y="4932363"/>
                <a:ext cx="412750" cy="466725"/>
              </a:xfrm>
              <a:custGeom>
                <a:avLst/>
                <a:gdLst>
                  <a:gd name="T0" fmla="*/ 639 w 1148"/>
                  <a:gd name="T1" fmla="*/ 1030 h 1296"/>
                  <a:gd name="T2" fmla="*/ 606 w 1148"/>
                  <a:gd name="T3" fmla="*/ 1055 h 1296"/>
                  <a:gd name="T4" fmla="*/ 606 w 1148"/>
                  <a:gd name="T5" fmla="*/ 1055 h 1296"/>
                  <a:gd name="T6" fmla="*/ 598 w 1148"/>
                  <a:gd name="T7" fmla="*/ 1059 h 1296"/>
                  <a:gd name="T8" fmla="*/ 549 w 1148"/>
                  <a:gd name="T9" fmla="*/ 1059 h 1296"/>
                  <a:gd name="T10" fmla="*/ 442 w 1148"/>
                  <a:gd name="T11" fmla="*/ 954 h 1296"/>
                  <a:gd name="T12" fmla="*/ 376 w 1148"/>
                  <a:gd name="T13" fmla="*/ 877 h 1296"/>
                  <a:gd name="T14" fmla="*/ 246 w 1148"/>
                  <a:gd name="T15" fmla="*/ 723 h 1296"/>
                  <a:gd name="T16" fmla="*/ 213 w 1148"/>
                  <a:gd name="T17" fmla="*/ 685 h 1296"/>
                  <a:gd name="T18" fmla="*/ 197 w 1148"/>
                  <a:gd name="T19" fmla="*/ 647 h 1296"/>
                  <a:gd name="T20" fmla="*/ 246 w 1148"/>
                  <a:gd name="T21" fmla="*/ 571 h 1296"/>
                  <a:gd name="T22" fmla="*/ 311 w 1148"/>
                  <a:gd name="T23" fmla="*/ 494 h 1296"/>
                  <a:gd name="T24" fmla="*/ 376 w 1148"/>
                  <a:gd name="T25" fmla="*/ 418 h 1296"/>
                  <a:gd name="T26" fmla="*/ 442 w 1148"/>
                  <a:gd name="T27" fmla="*/ 341 h 1296"/>
                  <a:gd name="T28" fmla="*/ 508 w 1148"/>
                  <a:gd name="T29" fmla="*/ 264 h 1296"/>
                  <a:gd name="T30" fmla="*/ 549 w 1148"/>
                  <a:gd name="T31" fmla="*/ 235 h 1296"/>
                  <a:gd name="T32" fmla="*/ 598 w 1148"/>
                  <a:gd name="T33" fmla="*/ 235 h 1296"/>
                  <a:gd name="T34" fmla="*/ 606 w 1148"/>
                  <a:gd name="T35" fmla="*/ 239 h 1296"/>
                  <a:gd name="T36" fmla="*/ 639 w 1148"/>
                  <a:gd name="T37" fmla="*/ 264 h 1296"/>
                  <a:gd name="T38" fmla="*/ 934 w 1148"/>
                  <a:gd name="T39" fmla="*/ 609 h 1296"/>
                  <a:gd name="T40" fmla="*/ 950 w 1148"/>
                  <a:gd name="T41" fmla="*/ 647 h 1296"/>
                  <a:gd name="T42" fmla="*/ 836 w 1148"/>
                  <a:gd name="T43" fmla="*/ 800 h 1296"/>
                  <a:gd name="T44" fmla="*/ 770 w 1148"/>
                  <a:gd name="T45" fmla="*/ 877 h 1296"/>
                  <a:gd name="T46" fmla="*/ 770 w 1148"/>
                  <a:gd name="T47" fmla="*/ 1107 h 1296"/>
                  <a:gd name="T48" fmla="*/ 836 w 1148"/>
                  <a:gd name="T49" fmla="*/ 1030 h 1296"/>
                  <a:gd name="T50" fmla="*/ 901 w 1148"/>
                  <a:gd name="T51" fmla="*/ 954 h 1296"/>
                  <a:gd name="T52" fmla="*/ 967 w 1148"/>
                  <a:gd name="T53" fmla="*/ 877 h 1296"/>
                  <a:gd name="T54" fmla="*/ 1032 w 1148"/>
                  <a:gd name="T55" fmla="*/ 800 h 1296"/>
                  <a:gd name="T56" fmla="*/ 1098 w 1148"/>
                  <a:gd name="T57" fmla="*/ 723 h 1296"/>
                  <a:gd name="T58" fmla="*/ 1131 w 1148"/>
                  <a:gd name="T59" fmla="*/ 685 h 1296"/>
                  <a:gd name="T60" fmla="*/ 1147 w 1148"/>
                  <a:gd name="T61" fmla="*/ 647 h 1296"/>
                  <a:gd name="T62" fmla="*/ 1098 w 1148"/>
                  <a:gd name="T63" fmla="*/ 571 h 1296"/>
                  <a:gd name="T64" fmla="*/ 1032 w 1148"/>
                  <a:gd name="T65" fmla="*/ 494 h 1296"/>
                  <a:gd name="T66" fmla="*/ 967 w 1148"/>
                  <a:gd name="T67" fmla="*/ 418 h 1296"/>
                  <a:gd name="T68" fmla="*/ 901 w 1148"/>
                  <a:gd name="T69" fmla="*/ 341 h 1296"/>
                  <a:gd name="T70" fmla="*/ 836 w 1148"/>
                  <a:gd name="T71" fmla="*/ 264 h 1296"/>
                  <a:gd name="T72" fmla="*/ 770 w 1148"/>
                  <a:gd name="T73" fmla="*/ 188 h 1296"/>
                  <a:gd name="T74" fmla="*/ 705 w 1148"/>
                  <a:gd name="T75" fmla="*/ 111 h 1296"/>
                  <a:gd name="T76" fmla="*/ 639 w 1148"/>
                  <a:gd name="T77" fmla="*/ 35 h 1296"/>
                  <a:gd name="T78" fmla="*/ 606 w 1148"/>
                  <a:gd name="T79" fmla="*/ 9 h 1296"/>
                  <a:gd name="T80" fmla="*/ 598 w 1148"/>
                  <a:gd name="T81" fmla="*/ 5 h 1296"/>
                  <a:gd name="T82" fmla="*/ 549 w 1148"/>
                  <a:gd name="T83" fmla="*/ 5 h 1296"/>
                  <a:gd name="T84" fmla="*/ 508 w 1148"/>
                  <a:gd name="T85" fmla="*/ 35 h 1296"/>
                  <a:gd name="T86" fmla="*/ 17 w 1148"/>
                  <a:gd name="T87" fmla="*/ 609 h 1296"/>
                  <a:gd name="T88" fmla="*/ 0 w 1148"/>
                  <a:gd name="T89" fmla="*/ 647 h 1296"/>
                  <a:gd name="T90" fmla="*/ 114 w 1148"/>
                  <a:gd name="T91" fmla="*/ 800 h 1296"/>
                  <a:gd name="T92" fmla="*/ 180 w 1148"/>
                  <a:gd name="T93" fmla="*/ 877 h 1296"/>
                  <a:gd name="T94" fmla="*/ 311 w 1148"/>
                  <a:gd name="T95" fmla="*/ 1030 h 1296"/>
                  <a:gd name="T96" fmla="*/ 442 w 1148"/>
                  <a:gd name="T97" fmla="*/ 1183 h 1296"/>
                  <a:gd name="T98" fmla="*/ 508 w 1148"/>
                  <a:gd name="T99" fmla="*/ 1260 h 1296"/>
                  <a:gd name="T100" fmla="*/ 549 w 1148"/>
                  <a:gd name="T101" fmla="*/ 1289 h 1296"/>
                  <a:gd name="T102" fmla="*/ 598 w 1148"/>
                  <a:gd name="T103" fmla="*/ 1289 h 1296"/>
                  <a:gd name="T104" fmla="*/ 606 w 1148"/>
                  <a:gd name="T105" fmla="*/ 1285 h 1296"/>
                  <a:gd name="T106" fmla="*/ 639 w 1148"/>
                  <a:gd name="T107" fmla="*/ 1260 h 1296"/>
                  <a:gd name="T108" fmla="*/ 705 w 1148"/>
                  <a:gd name="T109" fmla="*/ 1183 h 1296"/>
                  <a:gd name="T110" fmla="*/ 770 w 1148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8" h="1296">
                    <a:moveTo>
                      <a:pt x="672" y="991"/>
                    </a:moveTo>
                    <a:lnTo>
                      <a:pt x="639" y="1030"/>
                    </a:lnTo>
                    <a:lnTo>
                      <a:pt x="639" y="1030"/>
                    </a:lnTo>
                    <a:cubicBezTo>
                      <a:pt x="630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4" y="1056"/>
                      <a:pt x="601" y="1058"/>
                      <a:pt x="598" y="1059"/>
                    </a:cubicBezTo>
                    <a:lnTo>
                      <a:pt x="598" y="1059"/>
                    </a:lnTo>
                    <a:cubicBezTo>
                      <a:pt x="581" y="1065"/>
                      <a:pt x="566" y="1065"/>
                      <a:pt x="549" y="1059"/>
                    </a:cubicBezTo>
                    <a:lnTo>
                      <a:pt x="549" y="1059"/>
                    </a:lnTo>
                    <a:cubicBezTo>
                      <a:pt x="533" y="1053"/>
                      <a:pt x="519" y="1043"/>
                      <a:pt x="508" y="1030"/>
                    </a:cubicBezTo>
                    <a:lnTo>
                      <a:pt x="442" y="954"/>
                    </a:lnTo>
                    <a:lnTo>
                      <a:pt x="410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6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2" y="673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2" y="621"/>
                      <a:pt x="213" y="609"/>
                    </a:cubicBezTo>
                    <a:lnTo>
                      <a:pt x="246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8"/>
                    </a:lnTo>
                    <a:lnTo>
                      <a:pt x="410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9" y="251"/>
                      <a:pt x="533" y="242"/>
                      <a:pt x="549" y="235"/>
                    </a:cubicBezTo>
                    <a:lnTo>
                      <a:pt x="549" y="235"/>
                    </a:lnTo>
                    <a:cubicBezTo>
                      <a:pt x="566" y="229"/>
                      <a:pt x="581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30" y="253"/>
                      <a:pt x="639" y="264"/>
                    </a:cubicBezTo>
                    <a:lnTo>
                      <a:pt x="934" y="609"/>
                    </a:lnTo>
                    <a:lnTo>
                      <a:pt x="934" y="609"/>
                    </a:lnTo>
                    <a:cubicBezTo>
                      <a:pt x="945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5" y="673"/>
                      <a:pt x="934" y="685"/>
                    </a:cubicBezTo>
                    <a:lnTo>
                      <a:pt x="836" y="800"/>
                    </a:lnTo>
                    <a:lnTo>
                      <a:pt x="803" y="839"/>
                    </a:lnTo>
                    <a:lnTo>
                      <a:pt x="770" y="877"/>
                    </a:lnTo>
                    <a:lnTo>
                      <a:pt x="672" y="991"/>
                    </a:lnTo>
                    <a:close/>
                    <a:moveTo>
                      <a:pt x="770" y="1107"/>
                    </a:moveTo>
                    <a:lnTo>
                      <a:pt x="803" y="1068"/>
                    </a:lnTo>
                    <a:lnTo>
                      <a:pt x="836" y="1030"/>
                    </a:lnTo>
                    <a:lnTo>
                      <a:pt x="869" y="991"/>
                    </a:lnTo>
                    <a:lnTo>
                      <a:pt x="901" y="954"/>
                    </a:lnTo>
                    <a:lnTo>
                      <a:pt x="934" y="915"/>
                    </a:lnTo>
                    <a:lnTo>
                      <a:pt x="967" y="877"/>
                    </a:lnTo>
                    <a:lnTo>
                      <a:pt x="1000" y="839"/>
                    </a:lnTo>
                    <a:lnTo>
                      <a:pt x="1032" y="800"/>
                    </a:lnTo>
                    <a:lnTo>
                      <a:pt x="1065" y="762"/>
                    </a:lnTo>
                    <a:lnTo>
                      <a:pt x="1098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2" y="673"/>
                      <a:pt x="1147" y="660"/>
                      <a:pt x="1147" y="647"/>
                    </a:cubicBezTo>
                    <a:lnTo>
                      <a:pt x="1147" y="647"/>
                    </a:lnTo>
                    <a:cubicBezTo>
                      <a:pt x="1147" y="634"/>
                      <a:pt x="1142" y="621"/>
                      <a:pt x="1131" y="609"/>
                    </a:cubicBezTo>
                    <a:lnTo>
                      <a:pt x="1098" y="571"/>
                    </a:lnTo>
                    <a:lnTo>
                      <a:pt x="1065" y="532"/>
                    </a:lnTo>
                    <a:lnTo>
                      <a:pt x="1032" y="494"/>
                    </a:lnTo>
                    <a:lnTo>
                      <a:pt x="1000" y="456"/>
                    </a:lnTo>
                    <a:lnTo>
                      <a:pt x="967" y="418"/>
                    </a:lnTo>
                    <a:lnTo>
                      <a:pt x="934" y="379"/>
                    </a:lnTo>
                    <a:lnTo>
                      <a:pt x="901" y="341"/>
                    </a:lnTo>
                    <a:lnTo>
                      <a:pt x="869" y="303"/>
                    </a:lnTo>
                    <a:lnTo>
                      <a:pt x="836" y="264"/>
                    </a:lnTo>
                    <a:lnTo>
                      <a:pt x="803" y="226"/>
                    </a:lnTo>
                    <a:lnTo>
                      <a:pt x="770" y="188"/>
                    </a:lnTo>
                    <a:lnTo>
                      <a:pt x="738" y="149"/>
                    </a:lnTo>
                    <a:lnTo>
                      <a:pt x="705" y="111"/>
                    </a:lnTo>
                    <a:lnTo>
                      <a:pt x="672" y="73"/>
                    </a:lnTo>
                    <a:lnTo>
                      <a:pt x="639" y="35"/>
                    </a:lnTo>
                    <a:lnTo>
                      <a:pt x="639" y="35"/>
                    </a:lnTo>
                    <a:cubicBezTo>
                      <a:pt x="630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4" y="8"/>
                      <a:pt x="601" y="6"/>
                      <a:pt x="598" y="5"/>
                    </a:cubicBezTo>
                    <a:lnTo>
                      <a:pt x="598" y="5"/>
                    </a:lnTo>
                    <a:cubicBezTo>
                      <a:pt x="581" y="0"/>
                      <a:pt x="566" y="0"/>
                      <a:pt x="549" y="5"/>
                    </a:cubicBezTo>
                    <a:lnTo>
                      <a:pt x="549" y="5"/>
                    </a:lnTo>
                    <a:cubicBezTo>
                      <a:pt x="533" y="12"/>
                      <a:pt x="519" y="22"/>
                      <a:pt x="508" y="35"/>
                    </a:cubicBezTo>
                    <a:lnTo>
                      <a:pt x="17" y="609"/>
                    </a:lnTo>
                    <a:lnTo>
                      <a:pt x="17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7" y="685"/>
                    </a:cubicBezTo>
                    <a:lnTo>
                      <a:pt x="114" y="800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9" y="1273"/>
                      <a:pt x="533" y="1282"/>
                      <a:pt x="549" y="1289"/>
                    </a:cubicBezTo>
                    <a:lnTo>
                      <a:pt x="549" y="1289"/>
                    </a:lnTo>
                    <a:cubicBezTo>
                      <a:pt x="566" y="1295"/>
                      <a:pt x="581" y="1295"/>
                      <a:pt x="598" y="1289"/>
                    </a:cubicBezTo>
                    <a:lnTo>
                      <a:pt x="598" y="1289"/>
                    </a:lnTo>
                    <a:cubicBezTo>
                      <a:pt x="601" y="1287"/>
                      <a:pt x="604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30" y="1270"/>
                      <a:pt x="639" y="1260"/>
                    </a:cubicBezTo>
                    <a:lnTo>
                      <a:pt x="672" y="1222"/>
                    </a:lnTo>
                    <a:lnTo>
                      <a:pt x="705" y="1183"/>
                    </a:lnTo>
                    <a:lnTo>
                      <a:pt x="738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31" name="Freeform 110">
                <a:extLst>
                  <a:ext uri="{FF2B5EF4-FFF2-40B4-BE49-F238E27FC236}">
                    <a16:creationId xmlns="" xmlns:a16="http://schemas.microsoft.com/office/drawing/2014/main" id="{D8CC986D-3072-B746-AD48-6917DEA0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7413" y="4903788"/>
                <a:ext cx="319087" cy="190500"/>
              </a:xfrm>
              <a:custGeom>
                <a:avLst/>
                <a:gdLst>
                  <a:gd name="T0" fmla="*/ 279 w 886"/>
                  <a:gd name="T1" fmla="*/ 150 h 530"/>
                  <a:gd name="T2" fmla="*/ 311 w 886"/>
                  <a:gd name="T3" fmla="*/ 188 h 530"/>
                  <a:gd name="T4" fmla="*/ 279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7 w 886"/>
                  <a:gd name="T11" fmla="*/ 265 h 530"/>
                  <a:gd name="T12" fmla="*/ 344 w 886"/>
                  <a:gd name="T13" fmla="*/ 302 h 530"/>
                  <a:gd name="T14" fmla="*/ 312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6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1 w 886"/>
                  <a:gd name="T31" fmla="*/ 227 h 530"/>
                  <a:gd name="T32" fmla="*/ 574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7 w 886"/>
                  <a:gd name="T41" fmla="*/ 150 h 530"/>
                  <a:gd name="T42" fmla="*/ 639 w 886"/>
                  <a:gd name="T43" fmla="*/ 188 h 530"/>
                  <a:gd name="T44" fmla="*/ 607 w 886"/>
                  <a:gd name="T45" fmla="*/ 226 h 530"/>
                  <a:gd name="T46" fmla="*/ 574 w 886"/>
                  <a:gd name="T47" fmla="*/ 188 h 530"/>
                  <a:gd name="T48" fmla="*/ 115 w 886"/>
                  <a:gd name="T49" fmla="*/ 188 h 530"/>
                  <a:gd name="T50" fmla="*/ 180 w 886"/>
                  <a:gd name="T51" fmla="*/ 265 h 530"/>
                  <a:gd name="T52" fmla="*/ 312 w 886"/>
                  <a:gd name="T53" fmla="*/ 418 h 530"/>
                  <a:gd name="T54" fmla="*/ 377 w 886"/>
                  <a:gd name="T55" fmla="*/ 495 h 530"/>
                  <a:gd name="T56" fmla="*/ 418 w 886"/>
                  <a:gd name="T57" fmla="*/ 523 h 530"/>
                  <a:gd name="T58" fmla="*/ 467 w 886"/>
                  <a:gd name="T59" fmla="*/ 523 h 530"/>
                  <a:gd name="T60" fmla="*/ 509 w 886"/>
                  <a:gd name="T61" fmla="*/ 495 h 530"/>
                  <a:gd name="T62" fmla="*/ 640 w 886"/>
                  <a:gd name="T63" fmla="*/ 341 h 530"/>
                  <a:gd name="T64" fmla="*/ 771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2 w 886"/>
                  <a:gd name="T75" fmla="*/ 7 h 530"/>
                  <a:gd name="T76" fmla="*/ 738 w 886"/>
                  <a:gd name="T77" fmla="*/ 73 h 530"/>
                  <a:gd name="T78" fmla="*/ 705 w 886"/>
                  <a:gd name="T79" fmla="*/ 112 h 530"/>
                  <a:gd name="T80" fmla="*/ 672 w 886"/>
                  <a:gd name="T81" fmla="*/ 130 h 530"/>
                  <a:gd name="T82" fmla="*/ 640 w 886"/>
                  <a:gd name="T83" fmla="*/ 112 h 530"/>
                  <a:gd name="T84" fmla="*/ 607 w 886"/>
                  <a:gd name="T85" fmla="*/ 92 h 530"/>
                  <a:gd name="T86" fmla="*/ 509 w 886"/>
                  <a:gd name="T87" fmla="*/ 188 h 530"/>
                  <a:gd name="T88" fmla="*/ 467 w 886"/>
                  <a:gd name="T89" fmla="*/ 217 h 530"/>
                  <a:gd name="T90" fmla="*/ 418 w 886"/>
                  <a:gd name="T91" fmla="*/ 217 h 530"/>
                  <a:gd name="T92" fmla="*/ 377 w 886"/>
                  <a:gd name="T93" fmla="*/ 188 h 530"/>
                  <a:gd name="T94" fmla="*/ 312 w 886"/>
                  <a:gd name="T95" fmla="*/ 112 h 530"/>
                  <a:gd name="T96" fmla="*/ 279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0 w 886"/>
                  <a:gd name="T103" fmla="*/ 112 h 530"/>
                  <a:gd name="T104" fmla="*/ 115 w 886"/>
                  <a:gd name="T105" fmla="*/ 35 h 530"/>
                  <a:gd name="T106" fmla="*/ 74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5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0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0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0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8" y="523"/>
                    </a:cubicBezTo>
                    <a:lnTo>
                      <a:pt x="418" y="523"/>
                    </a:lnTo>
                    <a:cubicBezTo>
                      <a:pt x="434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9" y="495"/>
                    </a:cubicBezTo>
                    <a:lnTo>
                      <a:pt x="607" y="380"/>
                    </a:lnTo>
                    <a:lnTo>
                      <a:pt x="640" y="341"/>
                    </a:lnTo>
                    <a:lnTo>
                      <a:pt x="672" y="303"/>
                    </a:lnTo>
                    <a:lnTo>
                      <a:pt x="771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80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2" y="7"/>
                    </a:cubicBezTo>
                    <a:lnTo>
                      <a:pt x="812" y="7"/>
                    </a:lnTo>
                    <a:cubicBezTo>
                      <a:pt x="795" y="12"/>
                      <a:pt x="781" y="22"/>
                      <a:pt x="771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40" y="112"/>
                    </a:cubicBezTo>
                    <a:lnTo>
                      <a:pt x="640" y="112"/>
                    </a:lnTo>
                    <a:cubicBezTo>
                      <a:pt x="628" y="99"/>
                      <a:pt x="617" y="92"/>
                      <a:pt x="607" y="92"/>
                    </a:cubicBezTo>
                    <a:lnTo>
                      <a:pt x="607" y="92"/>
                    </a:lnTo>
                    <a:cubicBezTo>
                      <a:pt x="595" y="92"/>
                      <a:pt x="585" y="99"/>
                      <a:pt x="574" y="112"/>
                    </a:cubicBezTo>
                    <a:lnTo>
                      <a:pt x="509" y="188"/>
                    </a:lnTo>
                    <a:lnTo>
                      <a:pt x="509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4" y="223"/>
                      <a:pt x="418" y="217"/>
                    </a:cubicBezTo>
                    <a:lnTo>
                      <a:pt x="418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0" y="99"/>
                      <a:pt x="289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6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32" name="Freeform 111">
                <a:extLst>
                  <a:ext uri="{FF2B5EF4-FFF2-40B4-BE49-F238E27FC236}">
                    <a16:creationId xmlns="" xmlns:a16="http://schemas.microsoft.com/office/drawing/2014/main" id="{B4C9604B-A7BE-404C-9629-57F245EA6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688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2 w 689"/>
                  <a:gd name="T7" fmla="*/ 762 h 1450"/>
                  <a:gd name="T8" fmla="*/ 688 w 689"/>
                  <a:gd name="T9" fmla="*/ 724 h 1450"/>
                  <a:gd name="T10" fmla="*/ 672 w 689"/>
                  <a:gd name="T11" fmla="*/ 686 h 1450"/>
                  <a:gd name="T12" fmla="*/ 606 w 689"/>
                  <a:gd name="T13" fmla="*/ 609 h 1450"/>
                  <a:gd name="T14" fmla="*/ 541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9 w 689"/>
                  <a:gd name="T23" fmla="*/ 226 h 1450"/>
                  <a:gd name="T24" fmla="*/ 213 w 689"/>
                  <a:gd name="T25" fmla="*/ 150 h 1450"/>
                  <a:gd name="T26" fmla="*/ 148 w 689"/>
                  <a:gd name="T27" fmla="*/ 73 h 1450"/>
                  <a:gd name="T28" fmla="*/ 115 w 689"/>
                  <a:gd name="T29" fmla="*/ 35 h 1450"/>
                  <a:gd name="T30" fmla="*/ 74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1 w 689"/>
                  <a:gd name="T37" fmla="*/ 686 h 1450"/>
                  <a:gd name="T38" fmla="*/ 557 w 689"/>
                  <a:gd name="T39" fmla="*/ 724 h 1450"/>
                  <a:gd name="T40" fmla="*/ 541 w 689"/>
                  <a:gd name="T41" fmla="*/ 762 h 1450"/>
                  <a:gd name="T42" fmla="*/ 410 w 689"/>
                  <a:gd name="T43" fmla="*/ 916 h 1450"/>
                  <a:gd name="T44" fmla="*/ 279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7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4 w 689"/>
                  <a:gd name="T57" fmla="*/ 1443 h 1450"/>
                  <a:gd name="T58" fmla="*/ 115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2" y="762"/>
                    </a:lnTo>
                    <a:lnTo>
                      <a:pt x="672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2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1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10" y="380"/>
                    </a:lnTo>
                    <a:lnTo>
                      <a:pt x="377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9" y="226"/>
                    </a:lnTo>
                    <a:lnTo>
                      <a:pt x="246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8" y="73"/>
                    </a:ln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541" y="686"/>
                    </a:lnTo>
                    <a:lnTo>
                      <a:pt x="541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1" y="762"/>
                    </a:cubicBezTo>
                    <a:lnTo>
                      <a:pt x="442" y="878"/>
                    </a:lnTo>
                    <a:lnTo>
                      <a:pt x="410" y="916"/>
                    </a:lnTo>
                    <a:lnTo>
                      <a:pt x="377" y="954"/>
                    </a:lnTo>
                    <a:lnTo>
                      <a:pt x="279" y="1068"/>
                    </a:lnTo>
                    <a:lnTo>
                      <a:pt x="246" y="1107"/>
                    </a:lnTo>
                    <a:lnTo>
                      <a:pt x="213" y="1145"/>
                    </a:lnTo>
                    <a:lnTo>
                      <a:pt x="115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7" y="1375"/>
                    </a:lnTo>
                    <a:lnTo>
                      <a:pt x="17" y="1375"/>
                    </a:lnTo>
                    <a:cubicBezTo>
                      <a:pt x="6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8" y="1449"/>
                      <a:pt x="74" y="1443"/>
                    </a:cubicBezTo>
                    <a:lnTo>
                      <a:pt x="74" y="1443"/>
                    </a:lnTo>
                    <a:cubicBezTo>
                      <a:pt x="90" y="1436"/>
                      <a:pt x="104" y="1426"/>
                      <a:pt x="115" y="1414"/>
                    </a:cubicBezTo>
                    <a:lnTo>
                      <a:pt x="148" y="1375"/>
                    </a:lnTo>
                    <a:lnTo>
                      <a:pt x="180" y="1337"/>
                    </a:lnTo>
                    <a:lnTo>
                      <a:pt x="279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3" name="Freeform 112">
                <a:extLst>
                  <a:ext uri="{FF2B5EF4-FFF2-40B4-BE49-F238E27FC236}">
                    <a16:creationId xmlns="" xmlns:a16="http://schemas.microsoft.com/office/drawing/2014/main" id="{B830E209-7477-3547-BEAB-E4ADEBEBD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675" y="4903788"/>
                <a:ext cx="247650" cy="522287"/>
              </a:xfrm>
              <a:custGeom>
                <a:avLst/>
                <a:gdLst>
                  <a:gd name="T0" fmla="*/ 541 w 690"/>
                  <a:gd name="T1" fmla="*/ 1222 h 1450"/>
                  <a:gd name="T2" fmla="*/ 476 w 690"/>
                  <a:gd name="T3" fmla="*/ 1145 h 1450"/>
                  <a:gd name="T4" fmla="*/ 345 w 690"/>
                  <a:gd name="T5" fmla="*/ 992 h 1450"/>
                  <a:gd name="T6" fmla="*/ 214 w 690"/>
                  <a:gd name="T7" fmla="*/ 839 h 1450"/>
                  <a:gd name="T8" fmla="*/ 148 w 690"/>
                  <a:gd name="T9" fmla="*/ 762 h 1450"/>
                  <a:gd name="T10" fmla="*/ 132 w 690"/>
                  <a:gd name="T11" fmla="*/ 724 h 1450"/>
                  <a:gd name="T12" fmla="*/ 148 w 690"/>
                  <a:gd name="T13" fmla="*/ 686 h 1450"/>
                  <a:gd name="T14" fmla="*/ 214 w 690"/>
                  <a:gd name="T15" fmla="*/ 609 h 1450"/>
                  <a:gd name="T16" fmla="*/ 280 w 690"/>
                  <a:gd name="T17" fmla="*/ 533 h 1450"/>
                  <a:gd name="T18" fmla="*/ 345 w 690"/>
                  <a:gd name="T19" fmla="*/ 456 h 1450"/>
                  <a:gd name="T20" fmla="*/ 410 w 690"/>
                  <a:gd name="T21" fmla="*/ 380 h 1450"/>
                  <a:gd name="T22" fmla="*/ 476 w 690"/>
                  <a:gd name="T23" fmla="*/ 303 h 1450"/>
                  <a:gd name="T24" fmla="*/ 541 w 690"/>
                  <a:gd name="T25" fmla="*/ 226 h 1450"/>
                  <a:gd name="T26" fmla="*/ 607 w 690"/>
                  <a:gd name="T27" fmla="*/ 150 h 1450"/>
                  <a:gd name="T28" fmla="*/ 673 w 690"/>
                  <a:gd name="T29" fmla="*/ 73 h 1450"/>
                  <a:gd name="T30" fmla="*/ 689 w 690"/>
                  <a:gd name="T31" fmla="*/ 35 h 1450"/>
                  <a:gd name="T32" fmla="*/ 665 w 690"/>
                  <a:gd name="T33" fmla="*/ 7 h 1450"/>
                  <a:gd name="T34" fmla="*/ 615 w 690"/>
                  <a:gd name="T35" fmla="*/ 7 h 1450"/>
                  <a:gd name="T36" fmla="*/ 574 w 690"/>
                  <a:gd name="T37" fmla="*/ 35 h 1450"/>
                  <a:gd name="T38" fmla="*/ 443 w 690"/>
                  <a:gd name="T39" fmla="*/ 188 h 1450"/>
                  <a:gd name="T40" fmla="*/ 377 w 690"/>
                  <a:gd name="T41" fmla="*/ 265 h 1450"/>
                  <a:gd name="T42" fmla="*/ 246 w 690"/>
                  <a:gd name="T43" fmla="*/ 418 h 1450"/>
                  <a:gd name="T44" fmla="*/ 116 w 690"/>
                  <a:gd name="T45" fmla="*/ 571 h 1450"/>
                  <a:gd name="T46" fmla="*/ 50 w 690"/>
                  <a:gd name="T47" fmla="*/ 648 h 1450"/>
                  <a:gd name="T48" fmla="*/ 18 w 690"/>
                  <a:gd name="T49" fmla="*/ 686 h 1450"/>
                  <a:gd name="T50" fmla="*/ 0 w 690"/>
                  <a:gd name="T51" fmla="*/ 724 h 1450"/>
                  <a:gd name="T52" fmla="*/ 50 w 690"/>
                  <a:gd name="T53" fmla="*/ 800 h 1450"/>
                  <a:gd name="T54" fmla="*/ 116 w 690"/>
                  <a:gd name="T55" fmla="*/ 878 h 1450"/>
                  <a:gd name="T56" fmla="*/ 181 w 690"/>
                  <a:gd name="T57" fmla="*/ 954 h 1450"/>
                  <a:gd name="T58" fmla="*/ 246 w 690"/>
                  <a:gd name="T59" fmla="*/ 1031 h 1450"/>
                  <a:gd name="T60" fmla="*/ 312 w 690"/>
                  <a:gd name="T61" fmla="*/ 1107 h 1450"/>
                  <a:gd name="T62" fmla="*/ 377 w 690"/>
                  <a:gd name="T63" fmla="*/ 1184 h 1450"/>
                  <a:gd name="T64" fmla="*/ 443 w 690"/>
                  <a:gd name="T65" fmla="*/ 1260 h 1450"/>
                  <a:gd name="T66" fmla="*/ 509 w 690"/>
                  <a:gd name="T67" fmla="*/ 1337 h 1450"/>
                  <a:gd name="T68" fmla="*/ 574 w 690"/>
                  <a:gd name="T69" fmla="*/ 1414 h 1450"/>
                  <a:gd name="T70" fmla="*/ 615 w 690"/>
                  <a:gd name="T71" fmla="*/ 1443 h 1450"/>
                  <a:gd name="T72" fmla="*/ 665 w 690"/>
                  <a:gd name="T73" fmla="*/ 1443 h 1450"/>
                  <a:gd name="T74" fmla="*/ 689 w 690"/>
                  <a:gd name="T75" fmla="*/ 1414 h 1450"/>
                  <a:gd name="T76" fmla="*/ 673 w 690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9" y="1184"/>
                    </a:lnTo>
                    <a:lnTo>
                      <a:pt x="476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80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9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4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0" y="12"/>
                      <a:pt x="665" y="7"/>
                    </a:cubicBezTo>
                    <a:lnTo>
                      <a:pt x="665" y="7"/>
                    </a:lnTo>
                    <a:cubicBezTo>
                      <a:pt x="648" y="0"/>
                      <a:pt x="632" y="0"/>
                      <a:pt x="615" y="7"/>
                    </a:cubicBezTo>
                    <a:lnTo>
                      <a:pt x="615" y="7"/>
                    </a:lnTo>
                    <a:cubicBezTo>
                      <a:pt x="599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7" y="265"/>
                    </a:lnTo>
                    <a:lnTo>
                      <a:pt x="280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6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8" y="686"/>
                    </a:lnTo>
                    <a:lnTo>
                      <a:pt x="18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8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6" y="878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80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9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9" y="1436"/>
                      <a:pt x="615" y="1443"/>
                    </a:cubicBezTo>
                    <a:lnTo>
                      <a:pt x="615" y="1443"/>
                    </a:lnTo>
                    <a:cubicBezTo>
                      <a:pt x="632" y="1449"/>
                      <a:pt x="648" y="1449"/>
                      <a:pt x="665" y="1443"/>
                    </a:cubicBezTo>
                    <a:lnTo>
                      <a:pt x="665" y="1443"/>
                    </a:lnTo>
                    <a:cubicBezTo>
                      <a:pt x="680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4" y="1388"/>
                      <a:pt x="673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4" name="Freeform 113">
                <a:extLst>
                  <a:ext uri="{FF2B5EF4-FFF2-40B4-BE49-F238E27FC236}">
                    <a16:creationId xmlns="" xmlns:a16="http://schemas.microsoft.com/office/drawing/2014/main" id="{9A5243A5-8CEF-1546-AD99-7562BBFC6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100" y="5233988"/>
                <a:ext cx="319088" cy="190500"/>
              </a:xfrm>
              <a:custGeom>
                <a:avLst/>
                <a:gdLst>
                  <a:gd name="T0" fmla="*/ 606 w 886"/>
                  <a:gd name="T1" fmla="*/ 379 h 531"/>
                  <a:gd name="T2" fmla="*/ 574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2 w 886"/>
                  <a:gd name="T9" fmla="*/ 303 h 531"/>
                  <a:gd name="T10" fmla="*/ 508 w 886"/>
                  <a:gd name="T11" fmla="*/ 265 h 531"/>
                  <a:gd name="T12" fmla="*/ 542 w 886"/>
                  <a:gd name="T13" fmla="*/ 226 h 531"/>
                  <a:gd name="T14" fmla="*/ 574 w 886"/>
                  <a:gd name="T15" fmla="*/ 265 h 531"/>
                  <a:gd name="T16" fmla="*/ 542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6 w 886"/>
                  <a:gd name="T29" fmla="*/ 188 h 531"/>
                  <a:gd name="T30" fmla="*/ 344 w 886"/>
                  <a:gd name="T31" fmla="*/ 303 h 531"/>
                  <a:gd name="T32" fmla="*/ 311 w 886"/>
                  <a:gd name="T33" fmla="*/ 265 h 531"/>
                  <a:gd name="T34" fmla="*/ 344 w 886"/>
                  <a:gd name="T35" fmla="*/ 226 h 531"/>
                  <a:gd name="T36" fmla="*/ 377 w 886"/>
                  <a:gd name="T37" fmla="*/ 265 h 531"/>
                  <a:gd name="T38" fmla="*/ 344 w 886"/>
                  <a:gd name="T39" fmla="*/ 303 h 531"/>
                  <a:gd name="T40" fmla="*/ 278 w 886"/>
                  <a:gd name="T41" fmla="*/ 379 h 531"/>
                  <a:gd name="T42" fmla="*/ 246 w 886"/>
                  <a:gd name="T43" fmla="*/ 341 h 531"/>
                  <a:gd name="T44" fmla="*/ 278 w 886"/>
                  <a:gd name="T45" fmla="*/ 303 h 531"/>
                  <a:gd name="T46" fmla="*/ 311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8 w 886"/>
                  <a:gd name="T53" fmla="*/ 6 h 531"/>
                  <a:gd name="T54" fmla="*/ 377 w 886"/>
                  <a:gd name="T55" fmla="*/ 35 h 531"/>
                  <a:gd name="T56" fmla="*/ 311 w 886"/>
                  <a:gd name="T57" fmla="*/ 112 h 531"/>
                  <a:gd name="T58" fmla="*/ 246 w 886"/>
                  <a:gd name="T59" fmla="*/ 188 h 531"/>
                  <a:gd name="T60" fmla="*/ 180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4 w 886"/>
                  <a:gd name="T73" fmla="*/ 524 h 531"/>
                  <a:gd name="T74" fmla="*/ 180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8 w 886"/>
                  <a:gd name="T81" fmla="*/ 437 h 531"/>
                  <a:gd name="T82" fmla="*/ 311 w 886"/>
                  <a:gd name="T83" fmla="*/ 418 h 531"/>
                  <a:gd name="T84" fmla="*/ 377 w 886"/>
                  <a:gd name="T85" fmla="*/ 341 h 531"/>
                  <a:gd name="T86" fmla="*/ 418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4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4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4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2" y="303"/>
                    </a:moveTo>
                    <a:lnTo>
                      <a:pt x="542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2" y="226"/>
                    </a:cubicBezTo>
                    <a:lnTo>
                      <a:pt x="542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2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5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5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8" y="379"/>
                    </a:moveTo>
                    <a:lnTo>
                      <a:pt x="278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8" y="303"/>
                    </a:cubicBezTo>
                    <a:lnTo>
                      <a:pt x="278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8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0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1" y="112"/>
                    </a:lnTo>
                    <a:lnTo>
                      <a:pt x="278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0" y="265"/>
                    </a:lnTo>
                    <a:lnTo>
                      <a:pt x="147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7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7" y="437"/>
                      <a:pt x="278" y="437"/>
                    </a:cubicBezTo>
                    <a:lnTo>
                      <a:pt x="278" y="437"/>
                    </a:lnTo>
                    <a:cubicBezTo>
                      <a:pt x="290" y="437"/>
                      <a:pt x="300" y="431"/>
                      <a:pt x="311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0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8" y="341"/>
                    </a:cubicBezTo>
                    <a:lnTo>
                      <a:pt x="540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4" y="431"/>
                      <a:pt x="595" y="437"/>
                      <a:pt x="606" y="437"/>
                    </a:cubicBezTo>
                    <a:lnTo>
                      <a:pt x="606" y="437"/>
                    </a:lnTo>
                    <a:cubicBezTo>
                      <a:pt x="617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4" y="418"/>
                    </a:cubicBezTo>
                    <a:lnTo>
                      <a:pt x="738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80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35" name="Freeform 114">
                <a:extLst>
                  <a:ext uri="{FF2B5EF4-FFF2-40B4-BE49-F238E27FC236}">
                    <a16:creationId xmlns="" xmlns:a16="http://schemas.microsoft.com/office/drawing/2014/main" id="{2C0C1337-BE55-2241-ADD6-C2CA156B6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7213" y="5097463"/>
                <a:ext cx="130175" cy="134937"/>
              </a:xfrm>
              <a:custGeom>
                <a:avLst/>
                <a:gdLst>
                  <a:gd name="T0" fmla="*/ 312 w 362"/>
                  <a:gd name="T1" fmla="*/ 112 h 377"/>
                  <a:gd name="T2" fmla="*/ 279 w 362"/>
                  <a:gd name="T3" fmla="*/ 73 h 377"/>
                  <a:gd name="T4" fmla="*/ 246 w 362"/>
                  <a:gd name="T5" fmla="*/ 35 h 377"/>
                  <a:gd name="T6" fmla="*/ 246 w 362"/>
                  <a:gd name="T7" fmla="*/ 35 h 377"/>
                  <a:gd name="T8" fmla="*/ 213 w 362"/>
                  <a:gd name="T9" fmla="*/ 10 h 377"/>
                  <a:gd name="T10" fmla="*/ 213 w 362"/>
                  <a:gd name="T11" fmla="*/ 10 h 377"/>
                  <a:gd name="T12" fmla="*/ 213 w 362"/>
                  <a:gd name="T13" fmla="*/ 10 h 377"/>
                  <a:gd name="T14" fmla="*/ 205 w 362"/>
                  <a:gd name="T15" fmla="*/ 6 h 377"/>
                  <a:gd name="T16" fmla="*/ 205 w 362"/>
                  <a:gd name="T17" fmla="*/ 6 h 377"/>
                  <a:gd name="T18" fmla="*/ 156 w 362"/>
                  <a:gd name="T19" fmla="*/ 6 h 377"/>
                  <a:gd name="T20" fmla="*/ 156 w 362"/>
                  <a:gd name="T21" fmla="*/ 6 h 377"/>
                  <a:gd name="T22" fmla="*/ 115 w 362"/>
                  <a:gd name="T23" fmla="*/ 35 h 377"/>
                  <a:gd name="T24" fmla="*/ 82 w 362"/>
                  <a:gd name="T25" fmla="*/ 73 h 377"/>
                  <a:gd name="T26" fmla="*/ 49 w 362"/>
                  <a:gd name="T27" fmla="*/ 112 h 377"/>
                  <a:gd name="T28" fmla="*/ 17 w 362"/>
                  <a:gd name="T29" fmla="*/ 150 h 377"/>
                  <a:gd name="T30" fmla="*/ 17 w 362"/>
                  <a:gd name="T31" fmla="*/ 150 h 377"/>
                  <a:gd name="T32" fmla="*/ 0 w 362"/>
                  <a:gd name="T33" fmla="*/ 188 h 377"/>
                  <a:gd name="T34" fmla="*/ 0 w 362"/>
                  <a:gd name="T35" fmla="*/ 188 h 377"/>
                  <a:gd name="T36" fmla="*/ 17 w 362"/>
                  <a:gd name="T37" fmla="*/ 226 h 377"/>
                  <a:gd name="T38" fmla="*/ 49 w 362"/>
                  <a:gd name="T39" fmla="*/ 264 h 377"/>
                  <a:gd name="T40" fmla="*/ 82 w 362"/>
                  <a:gd name="T41" fmla="*/ 303 h 377"/>
                  <a:gd name="T42" fmla="*/ 115 w 362"/>
                  <a:gd name="T43" fmla="*/ 342 h 377"/>
                  <a:gd name="T44" fmla="*/ 115 w 362"/>
                  <a:gd name="T45" fmla="*/ 342 h 377"/>
                  <a:gd name="T46" fmla="*/ 156 w 362"/>
                  <a:gd name="T47" fmla="*/ 370 h 377"/>
                  <a:gd name="T48" fmla="*/ 156 w 362"/>
                  <a:gd name="T49" fmla="*/ 370 h 377"/>
                  <a:gd name="T50" fmla="*/ 205 w 362"/>
                  <a:gd name="T51" fmla="*/ 370 h 377"/>
                  <a:gd name="T52" fmla="*/ 205 w 362"/>
                  <a:gd name="T53" fmla="*/ 370 h 377"/>
                  <a:gd name="T54" fmla="*/ 213 w 362"/>
                  <a:gd name="T55" fmla="*/ 366 h 377"/>
                  <a:gd name="T56" fmla="*/ 213 w 362"/>
                  <a:gd name="T57" fmla="*/ 367 h 377"/>
                  <a:gd name="T58" fmla="*/ 213 w 362"/>
                  <a:gd name="T59" fmla="*/ 367 h 377"/>
                  <a:gd name="T60" fmla="*/ 246 w 362"/>
                  <a:gd name="T61" fmla="*/ 342 h 377"/>
                  <a:gd name="T62" fmla="*/ 279 w 362"/>
                  <a:gd name="T63" fmla="*/ 303 h 377"/>
                  <a:gd name="T64" fmla="*/ 312 w 362"/>
                  <a:gd name="T65" fmla="*/ 264 h 377"/>
                  <a:gd name="T66" fmla="*/ 345 w 362"/>
                  <a:gd name="T67" fmla="*/ 226 h 377"/>
                  <a:gd name="T68" fmla="*/ 345 w 362"/>
                  <a:gd name="T69" fmla="*/ 226 h 377"/>
                  <a:gd name="T70" fmla="*/ 361 w 362"/>
                  <a:gd name="T71" fmla="*/ 188 h 377"/>
                  <a:gd name="T72" fmla="*/ 361 w 362"/>
                  <a:gd name="T73" fmla="*/ 188 h 377"/>
                  <a:gd name="T74" fmla="*/ 345 w 362"/>
                  <a:gd name="T75" fmla="*/ 150 h 377"/>
                  <a:gd name="T76" fmla="*/ 312 w 362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377">
                    <a:moveTo>
                      <a:pt x="312" y="112"/>
                    </a:moveTo>
                    <a:lnTo>
                      <a:pt x="279" y="73"/>
                    </a:lnTo>
                    <a:lnTo>
                      <a:pt x="246" y="35"/>
                    </a:lnTo>
                    <a:lnTo>
                      <a:pt x="246" y="35"/>
                    </a:lnTo>
                    <a:cubicBezTo>
                      <a:pt x="237" y="24"/>
                      <a:pt x="226" y="16"/>
                      <a:pt x="213" y="10"/>
                    </a:cubicBez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8" y="7"/>
                      <a:pt x="205" y="6"/>
                    </a:cubicBezTo>
                    <a:lnTo>
                      <a:pt x="205" y="6"/>
                    </a:lnTo>
                    <a:cubicBezTo>
                      <a:pt x="188" y="0"/>
                      <a:pt x="173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4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5" y="342"/>
                    </a:lnTo>
                    <a:lnTo>
                      <a:pt x="115" y="342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3" y="376"/>
                      <a:pt x="188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367"/>
                    </a:lnTo>
                    <a:cubicBezTo>
                      <a:pt x="226" y="360"/>
                      <a:pt x="237" y="352"/>
                      <a:pt x="246" y="342"/>
                    </a:cubicBezTo>
                    <a:lnTo>
                      <a:pt x="279" y="303"/>
                    </a:lnTo>
                    <a:lnTo>
                      <a:pt x="312" y="264"/>
                    </a:lnTo>
                    <a:lnTo>
                      <a:pt x="345" y="226"/>
                    </a:lnTo>
                    <a:lnTo>
                      <a:pt x="345" y="226"/>
                    </a:lnTo>
                    <a:cubicBezTo>
                      <a:pt x="355" y="214"/>
                      <a:pt x="361" y="201"/>
                      <a:pt x="361" y="188"/>
                    </a:cubicBezTo>
                    <a:lnTo>
                      <a:pt x="361" y="188"/>
                    </a:lnTo>
                    <a:cubicBezTo>
                      <a:pt x="361" y="175"/>
                      <a:pt x="355" y="162"/>
                      <a:pt x="345" y="150"/>
                    </a:cubicBezTo>
                    <a:lnTo>
                      <a:pt x="312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36" name="Freeform 115">
                <a:extLst>
                  <a:ext uri="{FF2B5EF4-FFF2-40B4-BE49-F238E27FC236}">
                    <a16:creationId xmlns="" xmlns:a16="http://schemas.microsoft.com/office/drawing/2014/main" id="{3A2B01F6-6423-7F48-812B-1E42B7034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1575" y="4903788"/>
                <a:ext cx="247650" cy="522287"/>
              </a:xfrm>
              <a:custGeom>
                <a:avLst/>
                <a:gdLst>
                  <a:gd name="T0" fmla="*/ 665 w 690"/>
                  <a:gd name="T1" fmla="*/ 7 h 1450"/>
                  <a:gd name="T2" fmla="*/ 615 w 690"/>
                  <a:gd name="T3" fmla="*/ 7 h 1450"/>
                  <a:gd name="T4" fmla="*/ 542 w 690"/>
                  <a:gd name="T5" fmla="*/ 73 h 1450"/>
                  <a:gd name="T6" fmla="*/ 410 w 690"/>
                  <a:gd name="T7" fmla="*/ 226 h 1450"/>
                  <a:gd name="T8" fmla="*/ 279 w 690"/>
                  <a:gd name="T9" fmla="*/ 380 h 1450"/>
                  <a:gd name="T10" fmla="*/ 214 w 690"/>
                  <a:gd name="T11" fmla="*/ 456 h 1450"/>
                  <a:gd name="T12" fmla="*/ 82 w 690"/>
                  <a:gd name="T13" fmla="*/ 609 h 1450"/>
                  <a:gd name="T14" fmla="*/ 17 w 690"/>
                  <a:gd name="T15" fmla="*/ 686 h 1450"/>
                  <a:gd name="T16" fmla="*/ 0 w 690"/>
                  <a:gd name="T17" fmla="*/ 724 h 1450"/>
                  <a:gd name="T18" fmla="*/ 17 w 690"/>
                  <a:gd name="T19" fmla="*/ 762 h 1450"/>
                  <a:gd name="T20" fmla="*/ 82 w 690"/>
                  <a:gd name="T21" fmla="*/ 839 h 1450"/>
                  <a:gd name="T22" fmla="*/ 148 w 690"/>
                  <a:gd name="T23" fmla="*/ 916 h 1450"/>
                  <a:gd name="T24" fmla="*/ 214 w 690"/>
                  <a:gd name="T25" fmla="*/ 992 h 1450"/>
                  <a:gd name="T26" fmla="*/ 279 w 690"/>
                  <a:gd name="T27" fmla="*/ 1068 h 1450"/>
                  <a:gd name="T28" fmla="*/ 345 w 690"/>
                  <a:gd name="T29" fmla="*/ 1145 h 1450"/>
                  <a:gd name="T30" fmla="*/ 410 w 690"/>
                  <a:gd name="T31" fmla="*/ 1222 h 1450"/>
                  <a:gd name="T32" fmla="*/ 476 w 690"/>
                  <a:gd name="T33" fmla="*/ 1299 h 1450"/>
                  <a:gd name="T34" fmla="*/ 542 w 690"/>
                  <a:gd name="T35" fmla="*/ 1375 h 1450"/>
                  <a:gd name="T36" fmla="*/ 574 w 690"/>
                  <a:gd name="T37" fmla="*/ 1414 h 1450"/>
                  <a:gd name="T38" fmla="*/ 615 w 690"/>
                  <a:gd name="T39" fmla="*/ 1443 h 1450"/>
                  <a:gd name="T40" fmla="*/ 665 w 690"/>
                  <a:gd name="T41" fmla="*/ 1443 h 1450"/>
                  <a:gd name="T42" fmla="*/ 689 w 690"/>
                  <a:gd name="T43" fmla="*/ 1414 h 1450"/>
                  <a:gd name="T44" fmla="*/ 640 w 690"/>
                  <a:gd name="T45" fmla="*/ 1337 h 1450"/>
                  <a:gd name="T46" fmla="*/ 509 w 690"/>
                  <a:gd name="T47" fmla="*/ 1184 h 1450"/>
                  <a:gd name="T48" fmla="*/ 378 w 690"/>
                  <a:gd name="T49" fmla="*/ 1031 h 1450"/>
                  <a:gd name="T50" fmla="*/ 312 w 690"/>
                  <a:gd name="T51" fmla="*/ 954 h 1450"/>
                  <a:gd name="T52" fmla="*/ 181 w 690"/>
                  <a:gd name="T53" fmla="*/ 800 h 1450"/>
                  <a:gd name="T54" fmla="*/ 148 w 690"/>
                  <a:gd name="T55" fmla="*/ 762 h 1450"/>
                  <a:gd name="T56" fmla="*/ 132 w 690"/>
                  <a:gd name="T57" fmla="*/ 724 h 1450"/>
                  <a:gd name="T58" fmla="*/ 181 w 690"/>
                  <a:gd name="T59" fmla="*/ 648 h 1450"/>
                  <a:gd name="T60" fmla="*/ 246 w 690"/>
                  <a:gd name="T61" fmla="*/ 571 h 1450"/>
                  <a:gd name="T62" fmla="*/ 312 w 690"/>
                  <a:gd name="T63" fmla="*/ 495 h 1450"/>
                  <a:gd name="T64" fmla="*/ 378 w 690"/>
                  <a:gd name="T65" fmla="*/ 418 h 1450"/>
                  <a:gd name="T66" fmla="*/ 443 w 690"/>
                  <a:gd name="T67" fmla="*/ 341 h 1450"/>
                  <a:gd name="T68" fmla="*/ 509 w 690"/>
                  <a:gd name="T69" fmla="*/ 265 h 1450"/>
                  <a:gd name="T70" fmla="*/ 574 w 690"/>
                  <a:gd name="T71" fmla="*/ 188 h 1450"/>
                  <a:gd name="T72" fmla="*/ 640 w 690"/>
                  <a:gd name="T73" fmla="*/ 112 h 1450"/>
                  <a:gd name="T74" fmla="*/ 673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5" y="7"/>
                    </a:moveTo>
                    <a:lnTo>
                      <a:pt x="665" y="7"/>
                    </a:lnTo>
                    <a:cubicBezTo>
                      <a:pt x="648" y="0"/>
                      <a:pt x="632" y="0"/>
                      <a:pt x="615" y="7"/>
                    </a:cubicBezTo>
                    <a:lnTo>
                      <a:pt x="615" y="7"/>
                    </a:lnTo>
                    <a:cubicBezTo>
                      <a:pt x="599" y="12"/>
                      <a:pt x="585" y="22"/>
                      <a:pt x="574" y="35"/>
                    </a:cubicBezTo>
                    <a:lnTo>
                      <a:pt x="542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8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8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9" y="1337"/>
                    </a:lnTo>
                    <a:lnTo>
                      <a:pt x="542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9" y="1436"/>
                      <a:pt x="615" y="1443"/>
                    </a:cubicBezTo>
                    <a:lnTo>
                      <a:pt x="615" y="1443"/>
                    </a:lnTo>
                    <a:cubicBezTo>
                      <a:pt x="632" y="1449"/>
                      <a:pt x="648" y="1449"/>
                      <a:pt x="665" y="1443"/>
                    </a:cubicBezTo>
                    <a:lnTo>
                      <a:pt x="665" y="1443"/>
                    </a:lnTo>
                    <a:cubicBezTo>
                      <a:pt x="681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4" y="1388"/>
                      <a:pt x="673" y="1375"/>
                    </a:cubicBezTo>
                    <a:lnTo>
                      <a:pt x="640" y="1337"/>
                    </a:lnTo>
                    <a:lnTo>
                      <a:pt x="542" y="1222"/>
                    </a:lnTo>
                    <a:lnTo>
                      <a:pt x="509" y="1184"/>
                    </a:lnTo>
                    <a:lnTo>
                      <a:pt x="476" y="1145"/>
                    </a:lnTo>
                    <a:lnTo>
                      <a:pt x="378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8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9" y="265"/>
                    </a:lnTo>
                    <a:lnTo>
                      <a:pt x="542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40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4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1" y="12"/>
                      <a:pt x="665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7" name="Freeform 116">
                <a:extLst>
                  <a:ext uri="{FF2B5EF4-FFF2-40B4-BE49-F238E27FC236}">
                    <a16:creationId xmlns="" xmlns:a16="http://schemas.microsoft.com/office/drawing/2014/main" id="{C4F559D4-EDF6-7646-AC3C-0FB15188C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7413" y="5233988"/>
                <a:ext cx="319087" cy="190500"/>
              </a:xfrm>
              <a:custGeom>
                <a:avLst/>
                <a:gdLst>
                  <a:gd name="T0" fmla="*/ 607 w 886"/>
                  <a:gd name="T1" fmla="*/ 379 h 531"/>
                  <a:gd name="T2" fmla="*/ 574 w 886"/>
                  <a:gd name="T3" fmla="*/ 341 h 531"/>
                  <a:gd name="T4" fmla="*/ 607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8 w 886"/>
                  <a:gd name="T11" fmla="*/ 265 h 531"/>
                  <a:gd name="T12" fmla="*/ 541 w 886"/>
                  <a:gd name="T13" fmla="*/ 226 h 531"/>
                  <a:gd name="T14" fmla="*/ 574 w 886"/>
                  <a:gd name="T15" fmla="*/ 265 h 531"/>
                  <a:gd name="T16" fmla="*/ 541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6 w 886"/>
                  <a:gd name="T29" fmla="*/ 188 h 531"/>
                  <a:gd name="T30" fmla="*/ 344 w 886"/>
                  <a:gd name="T31" fmla="*/ 303 h 531"/>
                  <a:gd name="T32" fmla="*/ 312 w 886"/>
                  <a:gd name="T33" fmla="*/ 265 h 531"/>
                  <a:gd name="T34" fmla="*/ 344 w 886"/>
                  <a:gd name="T35" fmla="*/ 226 h 531"/>
                  <a:gd name="T36" fmla="*/ 377 w 886"/>
                  <a:gd name="T37" fmla="*/ 265 h 531"/>
                  <a:gd name="T38" fmla="*/ 344 w 886"/>
                  <a:gd name="T39" fmla="*/ 303 h 531"/>
                  <a:gd name="T40" fmla="*/ 279 w 886"/>
                  <a:gd name="T41" fmla="*/ 379 h 531"/>
                  <a:gd name="T42" fmla="*/ 246 w 886"/>
                  <a:gd name="T43" fmla="*/ 341 h 531"/>
                  <a:gd name="T44" fmla="*/ 279 w 886"/>
                  <a:gd name="T45" fmla="*/ 303 h 531"/>
                  <a:gd name="T46" fmla="*/ 311 w 886"/>
                  <a:gd name="T47" fmla="*/ 341 h 531"/>
                  <a:gd name="T48" fmla="*/ 509 w 886"/>
                  <a:gd name="T49" fmla="*/ 35 h 531"/>
                  <a:gd name="T50" fmla="*/ 467 w 886"/>
                  <a:gd name="T51" fmla="*/ 6 h 531"/>
                  <a:gd name="T52" fmla="*/ 418 w 886"/>
                  <a:gd name="T53" fmla="*/ 6 h 531"/>
                  <a:gd name="T54" fmla="*/ 377 w 886"/>
                  <a:gd name="T55" fmla="*/ 35 h 531"/>
                  <a:gd name="T56" fmla="*/ 312 w 886"/>
                  <a:gd name="T57" fmla="*/ 112 h 531"/>
                  <a:gd name="T58" fmla="*/ 246 w 886"/>
                  <a:gd name="T59" fmla="*/ 188 h 531"/>
                  <a:gd name="T60" fmla="*/ 180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4 w 886"/>
                  <a:gd name="T73" fmla="*/ 524 h 531"/>
                  <a:gd name="T74" fmla="*/ 180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9 w 886"/>
                  <a:gd name="T81" fmla="*/ 437 h 531"/>
                  <a:gd name="T82" fmla="*/ 312 w 886"/>
                  <a:gd name="T83" fmla="*/ 418 h 531"/>
                  <a:gd name="T84" fmla="*/ 377 w 886"/>
                  <a:gd name="T85" fmla="*/ 341 h 531"/>
                  <a:gd name="T86" fmla="*/ 418 w 886"/>
                  <a:gd name="T87" fmla="*/ 313 h 531"/>
                  <a:gd name="T88" fmla="*/ 467 w 886"/>
                  <a:gd name="T89" fmla="*/ 313 h 531"/>
                  <a:gd name="T90" fmla="*/ 509 w 886"/>
                  <a:gd name="T91" fmla="*/ 341 h 531"/>
                  <a:gd name="T92" fmla="*/ 574 w 886"/>
                  <a:gd name="T93" fmla="*/ 418 h 531"/>
                  <a:gd name="T94" fmla="*/ 607 w 886"/>
                  <a:gd name="T95" fmla="*/ 437 h 531"/>
                  <a:gd name="T96" fmla="*/ 640 w 886"/>
                  <a:gd name="T97" fmla="*/ 418 h 531"/>
                  <a:gd name="T98" fmla="*/ 672 w 886"/>
                  <a:gd name="T99" fmla="*/ 399 h 531"/>
                  <a:gd name="T100" fmla="*/ 705 w 886"/>
                  <a:gd name="T101" fmla="*/ 418 h 531"/>
                  <a:gd name="T102" fmla="*/ 771 w 886"/>
                  <a:gd name="T103" fmla="*/ 495 h 531"/>
                  <a:gd name="T104" fmla="*/ 812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7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1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0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0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9" y="379"/>
                    </a:cubicBezTo>
                    <a:close/>
                    <a:moveTo>
                      <a:pt x="509" y="35"/>
                    </a:moveTo>
                    <a:lnTo>
                      <a:pt x="509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4" y="0"/>
                      <a:pt x="418" y="6"/>
                    </a:cubicBezTo>
                    <a:lnTo>
                      <a:pt x="418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0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7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89" y="437"/>
                      <a:pt x="300" y="431"/>
                      <a:pt x="312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8" y="313"/>
                    </a:cubicBezTo>
                    <a:lnTo>
                      <a:pt x="418" y="313"/>
                    </a:lnTo>
                    <a:cubicBezTo>
                      <a:pt x="434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9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5" y="437"/>
                      <a:pt x="607" y="437"/>
                    </a:cubicBezTo>
                    <a:lnTo>
                      <a:pt x="607" y="437"/>
                    </a:lnTo>
                    <a:cubicBezTo>
                      <a:pt x="617" y="437"/>
                      <a:pt x="628" y="431"/>
                      <a:pt x="640" y="418"/>
                    </a:cubicBezTo>
                    <a:lnTo>
                      <a:pt x="640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5" y="418"/>
                    </a:cubicBezTo>
                    <a:lnTo>
                      <a:pt x="738" y="456"/>
                    </a:lnTo>
                    <a:lnTo>
                      <a:pt x="771" y="495"/>
                    </a:lnTo>
                    <a:lnTo>
                      <a:pt x="771" y="495"/>
                    </a:lnTo>
                    <a:cubicBezTo>
                      <a:pt x="781" y="507"/>
                      <a:pt x="795" y="517"/>
                      <a:pt x="812" y="524"/>
                    </a:cubicBezTo>
                    <a:lnTo>
                      <a:pt x="812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80" y="469"/>
                      <a:pt x="868" y="456"/>
                    </a:cubicBezTo>
                    <a:lnTo>
                      <a:pt x="509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38" name="Freeform 117">
                <a:extLst>
                  <a:ext uri="{FF2B5EF4-FFF2-40B4-BE49-F238E27FC236}">
                    <a16:creationId xmlns="" xmlns:a16="http://schemas.microsoft.com/office/drawing/2014/main" id="{778EE203-6D8E-1E4C-BCC4-1514011B5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9938" y="4902200"/>
                <a:ext cx="555625" cy="523875"/>
              </a:xfrm>
              <a:custGeom>
                <a:avLst/>
                <a:gdLst>
                  <a:gd name="T0" fmla="*/ 984 w 1542"/>
                  <a:gd name="T1" fmla="*/ 727 h 1455"/>
                  <a:gd name="T2" fmla="*/ 1099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2 w 1542"/>
                  <a:gd name="T15" fmla="*/ 10 h 1455"/>
                  <a:gd name="T16" fmla="*/ 1229 w 1542"/>
                  <a:gd name="T17" fmla="*/ 191 h 1455"/>
                  <a:gd name="T18" fmla="*/ 1066 w 1542"/>
                  <a:gd name="T19" fmla="*/ 383 h 1455"/>
                  <a:gd name="T20" fmla="*/ 902 w 1542"/>
                  <a:gd name="T21" fmla="*/ 574 h 1455"/>
                  <a:gd name="T22" fmla="*/ 837 w 1542"/>
                  <a:gd name="T23" fmla="*/ 651 h 1455"/>
                  <a:gd name="T24" fmla="*/ 746 w 1542"/>
                  <a:gd name="T25" fmla="*/ 680 h 1455"/>
                  <a:gd name="T26" fmla="*/ 672 w 1542"/>
                  <a:gd name="T27" fmla="*/ 612 h 1455"/>
                  <a:gd name="T28" fmla="*/ 574 w 1542"/>
                  <a:gd name="T29" fmla="*/ 498 h 1455"/>
                  <a:gd name="T30" fmla="*/ 476 w 1542"/>
                  <a:gd name="T31" fmla="*/ 383 h 1455"/>
                  <a:gd name="T32" fmla="*/ 377 w 1542"/>
                  <a:gd name="T33" fmla="*/ 268 h 1455"/>
                  <a:gd name="T34" fmla="*/ 279 w 1542"/>
                  <a:gd name="T35" fmla="*/ 153 h 1455"/>
                  <a:gd name="T36" fmla="*/ 180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6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6 w 1542"/>
                  <a:gd name="T79" fmla="*/ 775 h 1455"/>
                  <a:gd name="T80" fmla="*/ 837 w 1542"/>
                  <a:gd name="T81" fmla="*/ 803 h 1455"/>
                  <a:gd name="T82" fmla="*/ 935 w 1542"/>
                  <a:gd name="T83" fmla="*/ 919 h 1455"/>
                  <a:gd name="T84" fmla="*/ 1033 w 1542"/>
                  <a:gd name="T85" fmla="*/ 1034 h 1455"/>
                  <a:gd name="T86" fmla="*/ 1131 w 1542"/>
                  <a:gd name="T87" fmla="*/ 1148 h 1455"/>
                  <a:gd name="T88" fmla="*/ 1229 w 1542"/>
                  <a:gd name="T89" fmla="*/ 1263 h 1455"/>
                  <a:gd name="T90" fmla="*/ 1328 w 1542"/>
                  <a:gd name="T91" fmla="*/ 1378 h 1455"/>
                  <a:gd name="T92" fmla="*/ 1402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9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2" y="10"/>
                    </a:cubicBezTo>
                    <a:lnTo>
                      <a:pt x="1402" y="10"/>
                    </a:lnTo>
                    <a:cubicBezTo>
                      <a:pt x="1385" y="15"/>
                      <a:pt x="1372" y="25"/>
                      <a:pt x="1360" y="38"/>
                    </a:cubicBezTo>
                    <a:lnTo>
                      <a:pt x="1328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3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9" y="612"/>
                    </a:lnTo>
                    <a:lnTo>
                      <a:pt x="837" y="651"/>
                    </a:lnTo>
                    <a:lnTo>
                      <a:pt x="837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2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40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8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1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0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8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1" y="765"/>
                    </a:cubicBezTo>
                    <a:lnTo>
                      <a:pt x="508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1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0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8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2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7" y="803"/>
                    </a:cubicBezTo>
                    <a:lnTo>
                      <a:pt x="869" y="842"/>
                    </a:lnTo>
                    <a:lnTo>
                      <a:pt x="902" y="881"/>
                    </a:lnTo>
                    <a:lnTo>
                      <a:pt x="935" y="919"/>
                    </a:lnTo>
                    <a:lnTo>
                      <a:pt x="968" y="957"/>
                    </a:lnTo>
                    <a:lnTo>
                      <a:pt x="1000" y="995"/>
                    </a:lnTo>
                    <a:lnTo>
                      <a:pt x="1033" y="1034"/>
                    </a:lnTo>
                    <a:lnTo>
                      <a:pt x="1066" y="1071"/>
                    </a:lnTo>
                    <a:lnTo>
                      <a:pt x="1099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2" y="1429"/>
                      <a:pt x="1385" y="1439"/>
                      <a:pt x="1402" y="1446"/>
                    </a:cubicBezTo>
                    <a:lnTo>
                      <a:pt x="1402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39" name="Freeform 118">
                <a:extLst>
                  <a:ext uri="{FF2B5EF4-FFF2-40B4-BE49-F238E27FC236}">
                    <a16:creationId xmlns="" xmlns:a16="http://schemas.microsoft.com/office/drawing/2014/main" id="{088CFFF0-CC23-7447-8014-B88B43EFC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100" y="4903788"/>
                <a:ext cx="319088" cy="190500"/>
              </a:xfrm>
              <a:custGeom>
                <a:avLst/>
                <a:gdLst>
                  <a:gd name="T0" fmla="*/ 278 w 886"/>
                  <a:gd name="T1" fmla="*/ 150 h 530"/>
                  <a:gd name="T2" fmla="*/ 311 w 886"/>
                  <a:gd name="T3" fmla="*/ 188 h 530"/>
                  <a:gd name="T4" fmla="*/ 278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7 w 886"/>
                  <a:gd name="T11" fmla="*/ 265 h 530"/>
                  <a:gd name="T12" fmla="*/ 344 w 886"/>
                  <a:gd name="T13" fmla="*/ 302 h 530"/>
                  <a:gd name="T14" fmla="*/ 311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6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2 w 886"/>
                  <a:gd name="T31" fmla="*/ 227 h 530"/>
                  <a:gd name="T32" fmla="*/ 574 w 886"/>
                  <a:gd name="T33" fmla="*/ 265 h 530"/>
                  <a:gd name="T34" fmla="*/ 542 w 886"/>
                  <a:gd name="T35" fmla="*/ 302 h 530"/>
                  <a:gd name="T36" fmla="*/ 508 w 886"/>
                  <a:gd name="T37" fmla="*/ 265 h 530"/>
                  <a:gd name="T38" fmla="*/ 542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4 w 886"/>
                  <a:gd name="T47" fmla="*/ 188 h 530"/>
                  <a:gd name="T48" fmla="*/ 115 w 886"/>
                  <a:gd name="T49" fmla="*/ 188 h 530"/>
                  <a:gd name="T50" fmla="*/ 180 w 886"/>
                  <a:gd name="T51" fmla="*/ 265 h 530"/>
                  <a:gd name="T52" fmla="*/ 311 w 886"/>
                  <a:gd name="T53" fmla="*/ 418 h 530"/>
                  <a:gd name="T54" fmla="*/ 377 w 886"/>
                  <a:gd name="T55" fmla="*/ 495 h 530"/>
                  <a:gd name="T56" fmla="*/ 418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1 w 886"/>
                  <a:gd name="T75" fmla="*/ 7 h 530"/>
                  <a:gd name="T76" fmla="*/ 738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8 w 886"/>
                  <a:gd name="T91" fmla="*/ 217 h 530"/>
                  <a:gd name="T92" fmla="*/ 377 w 886"/>
                  <a:gd name="T93" fmla="*/ 188 h 530"/>
                  <a:gd name="T94" fmla="*/ 311 w 886"/>
                  <a:gd name="T95" fmla="*/ 112 h 530"/>
                  <a:gd name="T96" fmla="*/ 278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0 w 886"/>
                  <a:gd name="T103" fmla="*/ 112 h 530"/>
                  <a:gd name="T104" fmla="*/ 115 w 886"/>
                  <a:gd name="T105" fmla="*/ 35 h 530"/>
                  <a:gd name="T106" fmla="*/ 74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5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8" y="150"/>
                    </a:moveTo>
                    <a:lnTo>
                      <a:pt x="278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8" y="226"/>
                    </a:cubicBezTo>
                    <a:lnTo>
                      <a:pt x="278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8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5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5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1" y="284"/>
                    </a:cubicBezTo>
                    <a:close/>
                    <a:moveTo>
                      <a:pt x="542" y="227"/>
                    </a:moveTo>
                    <a:lnTo>
                      <a:pt x="542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2" y="302"/>
                    </a:cubicBezTo>
                    <a:lnTo>
                      <a:pt x="542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2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4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4" y="150"/>
                      <a:pt x="606" y="150"/>
                    </a:cubicBezTo>
                    <a:close/>
                    <a:moveTo>
                      <a:pt x="115" y="188"/>
                    </a:moveTo>
                    <a:lnTo>
                      <a:pt x="147" y="226"/>
                    </a:lnTo>
                    <a:lnTo>
                      <a:pt x="180" y="265"/>
                    </a:lnTo>
                    <a:lnTo>
                      <a:pt x="278" y="380"/>
                    </a:lnTo>
                    <a:lnTo>
                      <a:pt x="311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0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4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80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0" y="35"/>
                    </a:cubicBezTo>
                    <a:lnTo>
                      <a:pt x="738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7" y="92"/>
                      <a:pt x="606" y="92"/>
                    </a:cubicBezTo>
                    <a:lnTo>
                      <a:pt x="606" y="92"/>
                    </a:lnTo>
                    <a:cubicBezTo>
                      <a:pt x="595" y="92"/>
                      <a:pt x="584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0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1" y="112"/>
                    </a:lnTo>
                    <a:lnTo>
                      <a:pt x="311" y="112"/>
                    </a:lnTo>
                    <a:cubicBezTo>
                      <a:pt x="300" y="99"/>
                      <a:pt x="290" y="92"/>
                      <a:pt x="278" y="92"/>
                    </a:cubicBezTo>
                    <a:lnTo>
                      <a:pt x="278" y="92"/>
                    </a:lnTo>
                    <a:cubicBezTo>
                      <a:pt x="267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0" name="Freeform 119">
                <a:extLst>
                  <a:ext uri="{FF2B5EF4-FFF2-40B4-BE49-F238E27FC236}">
                    <a16:creationId xmlns="" xmlns:a16="http://schemas.microsoft.com/office/drawing/2014/main" id="{97D861EC-D5EB-274C-ABB6-4C2DCC290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5100638"/>
                <a:ext cx="53975" cy="128587"/>
              </a:xfrm>
              <a:custGeom>
                <a:avLst/>
                <a:gdLst>
                  <a:gd name="T0" fmla="*/ 65 w 149"/>
                  <a:gd name="T1" fmla="*/ 293 h 358"/>
                  <a:gd name="T2" fmla="*/ 98 w 149"/>
                  <a:gd name="T3" fmla="*/ 254 h 358"/>
                  <a:gd name="T4" fmla="*/ 131 w 149"/>
                  <a:gd name="T5" fmla="*/ 216 h 358"/>
                  <a:gd name="T6" fmla="*/ 131 w 149"/>
                  <a:gd name="T7" fmla="*/ 216 h 358"/>
                  <a:gd name="T8" fmla="*/ 148 w 149"/>
                  <a:gd name="T9" fmla="*/ 178 h 358"/>
                  <a:gd name="T10" fmla="*/ 148 w 149"/>
                  <a:gd name="T11" fmla="*/ 178 h 358"/>
                  <a:gd name="T12" fmla="*/ 131 w 149"/>
                  <a:gd name="T13" fmla="*/ 140 h 358"/>
                  <a:gd name="T14" fmla="*/ 98 w 149"/>
                  <a:gd name="T15" fmla="*/ 102 h 358"/>
                  <a:gd name="T16" fmla="*/ 65 w 149"/>
                  <a:gd name="T17" fmla="*/ 63 h 358"/>
                  <a:gd name="T18" fmla="*/ 33 w 149"/>
                  <a:gd name="T19" fmla="*/ 25 h 358"/>
                  <a:gd name="T20" fmla="*/ 33 w 149"/>
                  <a:gd name="T21" fmla="*/ 25 h 358"/>
                  <a:gd name="T22" fmla="*/ 0 w 149"/>
                  <a:gd name="T23" fmla="*/ 0 h 358"/>
                  <a:gd name="T24" fmla="*/ 0 w 149"/>
                  <a:gd name="T25" fmla="*/ 357 h 358"/>
                  <a:gd name="T26" fmla="*/ 0 w 149"/>
                  <a:gd name="T27" fmla="*/ 357 h 358"/>
                  <a:gd name="T28" fmla="*/ 33 w 149"/>
                  <a:gd name="T29" fmla="*/ 331 h 358"/>
                  <a:gd name="T30" fmla="*/ 65 w 149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358">
                    <a:moveTo>
                      <a:pt x="65" y="293"/>
                    </a:moveTo>
                    <a:lnTo>
                      <a:pt x="98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2" y="204"/>
                      <a:pt x="148" y="191"/>
                      <a:pt x="148" y="178"/>
                    </a:cubicBezTo>
                    <a:lnTo>
                      <a:pt x="148" y="178"/>
                    </a:lnTo>
                    <a:cubicBezTo>
                      <a:pt x="148" y="165"/>
                      <a:pt x="142" y="152"/>
                      <a:pt x="131" y="140"/>
                    </a:cubicBezTo>
                    <a:lnTo>
                      <a:pt x="98" y="102"/>
                    </a:lnTo>
                    <a:lnTo>
                      <a:pt x="65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4" y="342"/>
                      <a:pt x="33" y="331"/>
                    </a:cubicBezTo>
                    <a:lnTo>
                      <a:pt x="65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41" name="Freeform 120">
                <a:extLst>
                  <a:ext uri="{FF2B5EF4-FFF2-40B4-BE49-F238E27FC236}">
                    <a16:creationId xmlns="" xmlns:a16="http://schemas.microsoft.com/office/drawing/2014/main" id="{F82DADB3-B95E-904B-9319-F07DD32C0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935538"/>
                <a:ext cx="195263" cy="460375"/>
              </a:xfrm>
              <a:custGeom>
                <a:avLst/>
                <a:gdLst>
                  <a:gd name="T0" fmla="*/ 65 w 542"/>
                  <a:gd name="T1" fmla="*/ 1213 h 1277"/>
                  <a:gd name="T2" fmla="*/ 98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30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1 w 542"/>
                  <a:gd name="T19" fmla="*/ 868 h 1277"/>
                  <a:gd name="T20" fmla="*/ 394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2 w 542"/>
                  <a:gd name="T27" fmla="*/ 714 h 1277"/>
                  <a:gd name="T28" fmla="*/ 525 w 542"/>
                  <a:gd name="T29" fmla="*/ 676 h 1277"/>
                  <a:gd name="T30" fmla="*/ 525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5 w 542"/>
                  <a:gd name="T37" fmla="*/ 600 h 1277"/>
                  <a:gd name="T38" fmla="*/ 492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4 w 542"/>
                  <a:gd name="T45" fmla="*/ 447 h 1277"/>
                  <a:gd name="T46" fmla="*/ 361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30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8 w 542"/>
                  <a:gd name="T63" fmla="*/ 102 h 1277"/>
                  <a:gd name="T64" fmla="*/ 65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4 w 542"/>
                  <a:gd name="T83" fmla="*/ 638 h 1277"/>
                  <a:gd name="T84" fmla="*/ 344 w 542"/>
                  <a:gd name="T85" fmla="*/ 638 h 1277"/>
                  <a:gd name="T86" fmla="*/ 328 w 542"/>
                  <a:gd name="T87" fmla="*/ 676 h 1277"/>
                  <a:gd name="T88" fmla="*/ 230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5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5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5" y="1213"/>
                    </a:moveTo>
                    <a:lnTo>
                      <a:pt x="98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30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1" y="868"/>
                    </a:lnTo>
                    <a:lnTo>
                      <a:pt x="394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2" y="714"/>
                    </a:lnTo>
                    <a:lnTo>
                      <a:pt x="525" y="676"/>
                    </a:lnTo>
                    <a:lnTo>
                      <a:pt x="525" y="676"/>
                    </a:lnTo>
                    <a:cubicBezTo>
                      <a:pt x="536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6" y="612"/>
                      <a:pt x="525" y="600"/>
                    </a:cubicBezTo>
                    <a:lnTo>
                      <a:pt x="492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4" y="447"/>
                    </a:lnTo>
                    <a:lnTo>
                      <a:pt x="361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30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8" y="102"/>
                    </a:lnTo>
                    <a:lnTo>
                      <a:pt x="65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4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4" y="625"/>
                      <a:pt x="344" y="638"/>
                    </a:cubicBezTo>
                    <a:lnTo>
                      <a:pt x="344" y="638"/>
                    </a:lnTo>
                    <a:cubicBezTo>
                      <a:pt x="344" y="651"/>
                      <a:pt x="339" y="664"/>
                      <a:pt x="328" y="676"/>
                    </a:cubicBezTo>
                    <a:lnTo>
                      <a:pt x="230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5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4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4" y="1261"/>
                      <a:pt x="33" y="1251"/>
                    </a:cubicBezTo>
                    <a:lnTo>
                      <a:pt x="65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2" name="Freeform 121">
                <a:extLst>
                  <a:ext uri="{FF2B5EF4-FFF2-40B4-BE49-F238E27FC236}">
                    <a16:creationId xmlns="" xmlns:a16="http://schemas.microsoft.com/office/drawing/2014/main" id="{0DDF3A7B-D448-4A46-81D4-C5DA32D3D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000" y="4957763"/>
                <a:ext cx="23813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3" name="Freeform 122">
                <a:extLst>
                  <a:ext uri="{FF2B5EF4-FFF2-40B4-BE49-F238E27FC236}">
                    <a16:creationId xmlns="" xmlns:a16="http://schemas.microsoft.com/office/drawing/2014/main" id="{BD841EE9-8DAB-114D-B564-2837F66F8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475" y="4957763"/>
                <a:ext cx="23813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4" name="Freeform 123">
                <a:extLst>
                  <a:ext uri="{FF2B5EF4-FFF2-40B4-BE49-F238E27FC236}">
                    <a16:creationId xmlns="" xmlns:a16="http://schemas.microsoft.com/office/drawing/2014/main" id="{F7AA02E2-429E-3E4F-BE3F-363DF3004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625" y="5002213"/>
                <a:ext cx="46038" cy="50800"/>
              </a:xfrm>
              <a:custGeom>
                <a:avLst/>
                <a:gdLst>
                  <a:gd name="T0" fmla="*/ 31 w 127"/>
                  <a:gd name="T1" fmla="*/ 127 h 141"/>
                  <a:gd name="T2" fmla="*/ 31 w 127"/>
                  <a:gd name="T3" fmla="*/ 127 h 141"/>
                  <a:gd name="T4" fmla="*/ 94 w 127"/>
                  <a:gd name="T5" fmla="*/ 127 h 141"/>
                  <a:gd name="T6" fmla="*/ 94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4 w 127"/>
                  <a:gd name="T13" fmla="*/ 13 h 141"/>
                  <a:gd name="T14" fmla="*/ 94 w 127"/>
                  <a:gd name="T15" fmla="*/ 13 h 141"/>
                  <a:gd name="T16" fmla="*/ 31 w 127"/>
                  <a:gd name="T17" fmla="*/ 13 h 141"/>
                  <a:gd name="T18" fmla="*/ 31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1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5" y="26"/>
                      <a:pt x="94" y="13"/>
                    </a:cubicBez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5" name="Freeform 124">
                <a:extLst>
                  <a:ext uri="{FF2B5EF4-FFF2-40B4-BE49-F238E27FC236}">
                    <a16:creationId xmlns="" xmlns:a16="http://schemas.microsoft.com/office/drawing/2014/main" id="{81943AD0-9F78-7B45-99D5-AA710DA67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5018088"/>
                <a:ext cx="123825" cy="293687"/>
              </a:xfrm>
              <a:custGeom>
                <a:avLst/>
                <a:gdLst>
                  <a:gd name="T0" fmla="*/ 65 w 345"/>
                  <a:gd name="T1" fmla="*/ 752 h 817"/>
                  <a:gd name="T2" fmla="*/ 164 w 345"/>
                  <a:gd name="T3" fmla="*/ 638 h 817"/>
                  <a:gd name="T4" fmla="*/ 197 w 345"/>
                  <a:gd name="T5" fmla="*/ 600 h 817"/>
                  <a:gd name="T6" fmla="*/ 230 w 345"/>
                  <a:gd name="T7" fmla="*/ 561 h 817"/>
                  <a:gd name="T8" fmla="*/ 328 w 345"/>
                  <a:gd name="T9" fmla="*/ 446 h 817"/>
                  <a:gd name="T10" fmla="*/ 328 w 345"/>
                  <a:gd name="T11" fmla="*/ 446 h 817"/>
                  <a:gd name="T12" fmla="*/ 344 w 345"/>
                  <a:gd name="T13" fmla="*/ 408 h 817"/>
                  <a:gd name="T14" fmla="*/ 344 w 345"/>
                  <a:gd name="T15" fmla="*/ 408 h 817"/>
                  <a:gd name="T16" fmla="*/ 328 w 345"/>
                  <a:gd name="T17" fmla="*/ 370 h 817"/>
                  <a:gd name="T18" fmla="*/ 33 w 345"/>
                  <a:gd name="T19" fmla="*/ 25 h 817"/>
                  <a:gd name="T20" fmla="*/ 33 w 345"/>
                  <a:gd name="T21" fmla="*/ 25 h 817"/>
                  <a:gd name="T22" fmla="*/ 0 w 345"/>
                  <a:gd name="T23" fmla="*/ 0 h 817"/>
                  <a:gd name="T24" fmla="*/ 0 w 345"/>
                  <a:gd name="T25" fmla="*/ 230 h 817"/>
                  <a:gd name="T26" fmla="*/ 0 w 345"/>
                  <a:gd name="T27" fmla="*/ 230 h 817"/>
                  <a:gd name="T28" fmla="*/ 33 w 345"/>
                  <a:gd name="T29" fmla="*/ 255 h 817"/>
                  <a:gd name="T30" fmla="*/ 65 w 345"/>
                  <a:gd name="T31" fmla="*/ 293 h 817"/>
                  <a:gd name="T32" fmla="*/ 98 w 345"/>
                  <a:gd name="T33" fmla="*/ 332 h 817"/>
                  <a:gd name="T34" fmla="*/ 131 w 345"/>
                  <a:gd name="T35" fmla="*/ 370 h 817"/>
                  <a:gd name="T36" fmla="*/ 131 w 345"/>
                  <a:gd name="T37" fmla="*/ 370 h 817"/>
                  <a:gd name="T38" fmla="*/ 148 w 345"/>
                  <a:gd name="T39" fmla="*/ 408 h 817"/>
                  <a:gd name="T40" fmla="*/ 148 w 345"/>
                  <a:gd name="T41" fmla="*/ 408 h 817"/>
                  <a:gd name="T42" fmla="*/ 131 w 345"/>
                  <a:gd name="T43" fmla="*/ 446 h 817"/>
                  <a:gd name="T44" fmla="*/ 98 w 345"/>
                  <a:gd name="T45" fmla="*/ 484 h 817"/>
                  <a:gd name="T46" fmla="*/ 65 w 345"/>
                  <a:gd name="T47" fmla="*/ 523 h 817"/>
                  <a:gd name="T48" fmla="*/ 33 w 345"/>
                  <a:gd name="T49" fmla="*/ 561 h 817"/>
                  <a:gd name="T50" fmla="*/ 33 w 345"/>
                  <a:gd name="T51" fmla="*/ 561 h 817"/>
                  <a:gd name="T52" fmla="*/ 0 w 345"/>
                  <a:gd name="T53" fmla="*/ 587 h 817"/>
                  <a:gd name="T54" fmla="*/ 0 w 345"/>
                  <a:gd name="T55" fmla="*/ 816 h 817"/>
                  <a:gd name="T56" fmla="*/ 0 w 345"/>
                  <a:gd name="T57" fmla="*/ 816 h 817"/>
                  <a:gd name="T58" fmla="*/ 33 w 345"/>
                  <a:gd name="T59" fmla="*/ 791 h 817"/>
                  <a:gd name="T60" fmla="*/ 65 w 345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5" h="817">
                    <a:moveTo>
                      <a:pt x="65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30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4" y="421"/>
                      <a:pt x="344" y="408"/>
                    </a:cubicBezTo>
                    <a:lnTo>
                      <a:pt x="344" y="408"/>
                    </a:lnTo>
                    <a:cubicBezTo>
                      <a:pt x="344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65" y="293"/>
                    </a:lnTo>
                    <a:lnTo>
                      <a:pt x="98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2" y="382"/>
                      <a:pt x="148" y="395"/>
                      <a:pt x="148" y="408"/>
                    </a:cubicBezTo>
                    <a:lnTo>
                      <a:pt x="148" y="408"/>
                    </a:lnTo>
                    <a:cubicBezTo>
                      <a:pt x="148" y="421"/>
                      <a:pt x="142" y="434"/>
                      <a:pt x="131" y="446"/>
                    </a:cubicBezTo>
                    <a:lnTo>
                      <a:pt x="98" y="484"/>
                    </a:lnTo>
                    <a:lnTo>
                      <a:pt x="65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4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4" y="802"/>
                      <a:pt x="33" y="791"/>
                    </a:cubicBezTo>
                    <a:lnTo>
                      <a:pt x="65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6" name="Freeform 125">
                <a:extLst>
                  <a:ext uri="{FF2B5EF4-FFF2-40B4-BE49-F238E27FC236}">
                    <a16:creationId xmlns="" xmlns:a16="http://schemas.microsoft.com/office/drawing/2014/main" id="{091C9D49-759C-C042-8EC2-9DC4D88A1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625" y="5276850"/>
                <a:ext cx="46038" cy="50800"/>
              </a:xfrm>
              <a:custGeom>
                <a:avLst/>
                <a:gdLst>
                  <a:gd name="T0" fmla="*/ 94 w 127"/>
                  <a:gd name="T1" fmla="*/ 13 h 141"/>
                  <a:gd name="T2" fmla="*/ 94 w 127"/>
                  <a:gd name="T3" fmla="*/ 13 h 141"/>
                  <a:gd name="T4" fmla="*/ 31 w 127"/>
                  <a:gd name="T5" fmla="*/ 13 h 141"/>
                  <a:gd name="T6" fmla="*/ 31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1 w 127"/>
                  <a:gd name="T13" fmla="*/ 127 h 141"/>
                  <a:gd name="T14" fmla="*/ 31 w 127"/>
                  <a:gd name="T15" fmla="*/ 127 h 141"/>
                  <a:gd name="T16" fmla="*/ 94 w 127"/>
                  <a:gd name="T17" fmla="*/ 127 h 141"/>
                  <a:gd name="T18" fmla="*/ 94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4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4" y="13"/>
                    </a:move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5" y="25"/>
                      <a:pt x="94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7" name="Freeform 126">
                <a:extLst>
                  <a:ext uri="{FF2B5EF4-FFF2-40B4-BE49-F238E27FC236}">
                    <a16:creationId xmlns="" xmlns:a16="http://schemas.microsoft.com/office/drawing/2014/main" id="{A94A8A74-3BF3-264B-84C7-D4DCDFE6D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000" y="5343525"/>
                <a:ext cx="23813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8" name="Freeform 127">
                <a:extLst>
                  <a:ext uri="{FF2B5EF4-FFF2-40B4-BE49-F238E27FC236}">
                    <a16:creationId xmlns="" xmlns:a16="http://schemas.microsoft.com/office/drawing/2014/main" id="{4E9EC6EE-97A0-0A46-96FC-50F36BF59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475" y="5343525"/>
                <a:ext cx="23813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9" name="Freeform 128">
                <a:extLst>
                  <a:ext uri="{FF2B5EF4-FFF2-40B4-BE49-F238E27FC236}">
                    <a16:creationId xmlns="" xmlns:a16="http://schemas.microsoft.com/office/drawing/2014/main" id="{AF16B8ED-6939-F24E-93CD-5871D99B2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313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0" name="Freeform 129">
                <a:extLst>
                  <a:ext uri="{FF2B5EF4-FFF2-40B4-BE49-F238E27FC236}">
                    <a16:creationId xmlns="" xmlns:a16="http://schemas.microsoft.com/office/drawing/2014/main" id="{0AEC3467-DFA9-0243-856D-3EA5267D0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3788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1" name="Freeform 130">
                <a:extLst>
                  <a:ext uri="{FF2B5EF4-FFF2-40B4-BE49-F238E27FC236}">
                    <a16:creationId xmlns="" xmlns:a16="http://schemas.microsoft.com/office/drawing/2014/main" id="{19292782-CA1A-8943-BAE5-4C72710B8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938" y="5002213"/>
                <a:ext cx="46037" cy="50800"/>
              </a:xfrm>
              <a:custGeom>
                <a:avLst/>
                <a:gdLst>
                  <a:gd name="T0" fmla="*/ 31 w 127"/>
                  <a:gd name="T1" fmla="*/ 127 h 141"/>
                  <a:gd name="T2" fmla="*/ 31 w 127"/>
                  <a:gd name="T3" fmla="*/ 127 h 141"/>
                  <a:gd name="T4" fmla="*/ 94 w 127"/>
                  <a:gd name="T5" fmla="*/ 127 h 141"/>
                  <a:gd name="T6" fmla="*/ 94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4 w 127"/>
                  <a:gd name="T13" fmla="*/ 13 h 141"/>
                  <a:gd name="T14" fmla="*/ 94 w 127"/>
                  <a:gd name="T15" fmla="*/ 13 h 141"/>
                  <a:gd name="T16" fmla="*/ 31 w 127"/>
                  <a:gd name="T17" fmla="*/ 13 h 141"/>
                  <a:gd name="T18" fmla="*/ 31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1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4" y="13"/>
                    </a:cubicBez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2" name="Freeform 131">
                <a:extLst>
                  <a:ext uri="{FF2B5EF4-FFF2-40B4-BE49-F238E27FC236}">
                    <a16:creationId xmlns="" xmlns:a16="http://schemas.microsoft.com/office/drawing/2014/main" id="{82F73FEC-14BF-C54F-9ADD-17AB7846B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875213"/>
                <a:ext cx="1700213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4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70 w 4721"/>
                  <a:gd name="T11" fmla="*/ 1111 h 1609"/>
                  <a:gd name="T12" fmla="*/ 3245 w 4721"/>
                  <a:gd name="T13" fmla="*/ 1111 h 1609"/>
                  <a:gd name="T14" fmla="*/ 2754 w 4721"/>
                  <a:gd name="T15" fmla="*/ 1455 h 1609"/>
                  <a:gd name="T16" fmla="*/ 3278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9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5 w 4721"/>
                  <a:gd name="T29" fmla="*/ 1417 h 1609"/>
                  <a:gd name="T30" fmla="*/ 3344 w 4721"/>
                  <a:gd name="T31" fmla="*/ 1436 h 1609"/>
                  <a:gd name="T32" fmla="*/ 3114 w 4721"/>
                  <a:gd name="T33" fmla="*/ 1417 h 1609"/>
                  <a:gd name="T34" fmla="*/ 3574 w 4721"/>
                  <a:gd name="T35" fmla="*/ 1034 h 1609"/>
                  <a:gd name="T36" fmla="*/ 2492 w 4721"/>
                  <a:gd name="T37" fmla="*/ 1455 h 1609"/>
                  <a:gd name="T38" fmla="*/ 2492 w 4721"/>
                  <a:gd name="T39" fmla="*/ 153 h 1609"/>
                  <a:gd name="T40" fmla="*/ 2885 w 4721"/>
                  <a:gd name="T41" fmla="*/ 460 h 1609"/>
                  <a:gd name="T42" fmla="*/ 2950 w 4721"/>
                  <a:gd name="T43" fmla="*/ 1072 h 1609"/>
                  <a:gd name="T44" fmla="*/ 2262 w 4721"/>
                  <a:gd name="T45" fmla="*/ 1417 h 1609"/>
                  <a:gd name="T46" fmla="*/ 2303 w 4721"/>
                  <a:gd name="T47" fmla="*/ 162 h 1609"/>
                  <a:gd name="T48" fmla="*/ 2721 w 4721"/>
                  <a:gd name="T49" fmla="*/ 575 h 1609"/>
                  <a:gd name="T50" fmla="*/ 2655 w 4721"/>
                  <a:gd name="T51" fmla="*/ 1111 h 1609"/>
                  <a:gd name="T52" fmla="*/ 1934 w 4721"/>
                  <a:gd name="T53" fmla="*/ 1340 h 1609"/>
                  <a:gd name="T54" fmla="*/ 1491 w 4721"/>
                  <a:gd name="T55" fmla="*/ 804 h 1609"/>
                  <a:gd name="T56" fmla="*/ 2156 w 4721"/>
                  <a:gd name="T57" fmla="*/ 87 h 1609"/>
                  <a:gd name="T58" fmla="*/ 1771 w 4721"/>
                  <a:gd name="T59" fmla="*/ 613 h 1609"/>
                  <a:gd name="T60" fmla="*/ 2032 w 4721"/>
                  <a:gd name="T61" fmla="*/ 1302 h 1609"/>
                  <a:gd name="T62" fmla="*/ 1639 w 4721"/>
                  <a:gd name="T63" fmla="*/ 1379 h 1609"/>
                  <a:gd name="T64" fmla="*/ 1172 w 4721"/>
                  <a:gd name="T65" fmla="*/ 852 h 1609"/>
                  <a:gd name="T66" fmla="*/ 517 w 4721"/>
                  <a:gd name="T67" fmla="*/ 1523 h 1609"/>
                  <a:gd name="T68" fmla="*/ 689 w 4721"/>
                  <a:gd name="T69" fmla="*/ 1111 h 1609"/>
                  <a:gd name="T70" fmla="*/ 689 w 4721"/>
                  <a:gd name="T71" fmla="*/ 498 h 1609"/>
                  <a:gd name="T72" fmla="*/ 590 w 4721"/>
                  <a:gd name="T73" fmla="*/ 153 h 1609"/>
                  <a:gd name="T74" fmla="*/ 1082 w 4721"/>
                  <a:gd name="T75" fmla="*/ 728 h 1609"/>
                  <a:gd name="T76" fmla="*/ 1737 w 4721"/>
                  <a:gd name="T77" fmla="*/ 115 h 1609"/>
                  <a:gd name="T78" fmla="*/ 1541 w 4721"/>
                  <a:gd name="T79" fmla="*/ 575 h 1609"/>
                  <a:gd name="T80" fmla="*/ 1516 w 4721"/>
                  <a:gd name="T81" fmla="*/ 1523 h 1609"/>
                  <a:gd name="T82" fmla="*/ 1172 w 4721"/>
                  <a:gd name="T83" fmla="*/ 1312 h 1609"/>
                  <a:gd name="T84" fmla="*/ 779 w 4721"/>
                  <a:gd name="T85" fmla="*/ 1523 h 1609"/>
                  <a:gd name="T86" fmla="*/ 1049 w 4721"/>
                  <a:gd name="T87" fmla="*/ 1072 h 1609"/>
                  <a:gd name="T88" fmla="*/ 230 w 4721"/>
                  <a:gd name="T89" fmla="*/ 1494 h 1609"/>
                  <a:gd name="T90" fmla="*/ 558 w 4721"/>
                  <a:gd name="T91" fmla="*/ 958 h 1609"/>
                  <a:gd name="T92" fmla="*/ 295 w 4721"/>
                  <a:gd name="T93" fmla="*/ 192 h 1609"/>
                  <a:gd name="T94" fmla="*/ 787 w 4721"/>
                  <a:gd name="T95" fmla="*/ 766 h 1609"/>
                  <a:gd name="T96" fmla="*/ 779 w 4721"/>
                  <a:gd name="T97" fmla="*/ 87 h 1609"/>
                  <a:gd name="T98" fmla="*/ 1123 w 4721"/>
                  <a:gd name="T99" fmla="*/ 297 h 1609"/>
                  <a:gd name="T100" fmla="*/ 1516 w 4721"/>
                  <a:gd name="T101" fmla="*/ 87 h 1609"/>
                  <a:gd name="T102" fmla="*/ 1172 w 4721"/>
                  <a:gd name="T103" fmla="*/ 603 h 1609"/>
                  <a:gd name="T104" fmla="*/ 3090 w 4721"/>
                  <a:gd name="T105" fmla="*/ 87 h 1609"/>
                  <a:gd name="T106" fmla="*/ 3483 w 4721"/>
                  <a:gd name="T107" fmla="*/ 297 h 1609"/>
                  <a:gd name="T108" fmla="*/ 3836 w 4721"/>
                  <a:gd name="T109" fmla="*/ 115 h 1609"/>
                  <a:gd name="T110" fmla="*/ 3532 w 4721"/>
                  <a:gd name="T111" fmla="*/ 603 h 1609"/>
                  <a:gd name="T112" fmla="*/ 730 w 4721"/>
                  <a:gd name="T113" fmla="*/ 87 h 1609"/>
                  <a:gd name="T114" fmla="*/ 426 w 4721"/>
                  <a:gd name="T115" fmla="*/ 651 h 1609"/>
                  <a:gd name="T116" fmla="*/ 230 w 4721"/>
                  <a:gd name="T117" fmla="*/ 1187 h 1609"/>
                  <a:gd name="T118" fmla="*/ 4663 w 4721"/>
                  <a:gd name="T119" fmla="*/ 1446 h 1609"/>
                  <a:gd name="T120" fmla="*/ 4622 w 4721"/>
                  <a:gd name="T121" fmla="*/ 19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4" y="153"/>
                    </a:moveTo>
                    <a:lnTo>
                      <a:pt x="4491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3" y="306"/>
                    </a:lnTo>
                    <a:lnTo>
                      <a:pt x="4360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9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3" y="791"/>
                      <a:pt x="3983" y="804"/>
                    </a:cubicBezTo>
                    <a:lnTo>
                      <a:pt x="3983" y="804"/>
                    </a:lnTo>
                    <a:cubicBezTo>
                      <a:pt x="3983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9" y="1111"/>
                    </a:lnTo>
                    <a:lnTo>
                      <a:pt x="4327" y="1225"/>
                    </a:lnTo>
                    <a:lnTo>
                      <a:pt x="4360" y="1264"/>
                    </a:lnTo>
                    <a:lnTo>
                      <a:pt x="4393" y="1302"/>
                    </a:lnTo>
                    <a:lnTo>
                      <a:pt x="4491" y="1417"/>
                    </a:lnTo>
                    <a:lnTo>
                      <a:pt x="4524" y="1455"/>
                    </a:lnTo>
                    <a:lnTo>
                      <a:pt x="4524" y="1455"/>
                    </a:lnTo>
                    <a:cubicBezTo>
                      <a:pt x="4535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2" y="1516"/>
                      <a:pt x="4516" y="1523"/>
                    </a:cubicBezTo>
                    <a:lnTo>
                      <a:pt x="4516" y="1523"/>
                    </a:lnTo>
                    <a:cubicBezTo>
                      <a:pt x="4499" y="1529"/>
                      <a:pt x="4483" y="1529"/>
                      <a:pt x="4466" y="1523"/>
                    </a:cubicBezTo>
                    <a:lnTo>
                      <a:pt x="4466" y="1523"/>
                    </a:lnTo>
                    <a:cubicBezTo>
                      <a:pt x="4450" y="1516"/>
                      <a:pt x="4436" y="1506"/>
                      <a:pt x="4425" y="1494"/>
                    </a:cubicBezTo>
                    <a:lnTo>
                      <a:pt x="4393" y="1455"/>
                    </a:lnTo>
                    <a:lnTo>
                      <a:pt x="4360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9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9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3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50" y="92"/>
                      <a:pt x="4466" y="87"/>
                    </a:cubicBezTo>
                    <a:lnTo>
                      <a:pt x="4466" y="87"/>
                    </a:lnTo>
                    <a:cubicBezTo>
                      <a:pt x="4483" y="80"/>
                      <a:pt x="4499" y="80"/>
                      <a:pt x="4516" y="87"/>
                    </a:cubicBezTo>
                    <a:lnTo>
                      <a:pt x="4516" y="87"/>
                    </a:lnTo>
                    <a:cubicBezTo>
                      <a:pt x="4532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5" y="140"/>
                      <a:pt x="4524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8" y="1531"/>
                      <a:pt x="4196" y="1531"/>
                    </a:cubicBezTo>
                    <a:lnTo>
                      <a:pt x="4196" y="1531"/>
                    </a:lnTo>
                    <a:cubicBezTo>
                      <a:pt x="4174" y="1531"/>
                      <a:pt x="4155" y="1529"/>
                      <a:pt x="4139" y="1523"/>
                    </a:cubicBezTo>
                    <a:lnTo>
                      <a:pt x="4139" y="1523"/>
                    </a:lnTo>
                    <a:cubicBezTo>
                      <a:pt x="4122" y="1516"/>
                      <a:pt x="4109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6" y="1187"/>
                    </a:lnTo>
                    <a:lnTo>
                      <a:pt x="3803" y="1148"/>
                    </a:lnTo>
                    <a:lnTo>
                      <a:pt x="3770" y="1111"/>
                    </a:lnTo>
                    <a:lnTo>
                      <a:pt x="3737" y="1072"/>
                    </a:lnTo>
                    <a:lnTo>
                      <a:pt x="3705" y="1034"/>
                    </a:lnTo>
                    <a:lnTo>
                      <a:pt x="3672" y="996"/>
                    </a:lnTo>
                    <a:lnTo>
                      <a:pt x="3639" y="958"/>
                    </a:lnTo>
                    <a:lnTo>
                      <a:pt x="3606" y="919"/>
                    </a:lnTo>
                    <a:lnTo>
                      <a:pt x="3574" y="880"/>
                    </a:lnTo>
                    <a:lnTo>
                      <a:pt x="3574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3" y="852"/>
                    </a:cubicBezTo>
                    <a:lnTo>
                      <a:pt x="3483" y="852"/>
                    </a:lnTo>
                    <a:cubicBezTo>
                      <a:pt x="3466" y="858"/>
                      <a:pt x="3453" y="868"/>
                      <a:pt x="3442" y="880"/>
                    </a:cubicBezTo>
                    <a:lnTo>
                      <a:pt x="3409" y="919"/>
                    </a:lnTo>
                    <a:lnTo>
                      <a:pt x="3311" y="1034"/>
                    </a:lnTo>
                    <a:lnTo>
                      <a:pt x="3278" y="1072"/>
                    </a:lnTo>
                    <a:lnTo>
                      <a:pt x="3245" y="1111"/>
                    </a:lnTo>
                    <a:lnTo>
                      <a:pt x="3147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7" y="1506"/>
                      <a:pt x="2893" y="1516"/>
                      <a:pt x="2877" y="1523"/>
                    </a:cubicBezTo>
                    <a:lnTo>
                      <a:pt x="2877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8" y="1531"/>
                      <a:pt x="2778" y="1529"/>
                      <a:pt x="2762" y="1523"/>
                    </a:cubicBezTo>
                    <a:lnTo>
                      <a:pt x="2762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3" y="1468"/>
                      <a:pt x="2754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2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6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7" y="996"/>
                    </a:lnTo>
                    <a:lnTo>
                      <a:pt x="3180" y="958"/>
                    </a:lnTo>
                    <a:lnTo>
                      <a:pt x="3213" y="919"/>
                    </a:lnTo>
                    <a:lnTo>
                      <a:pt x="3245" y="880"/>
                    </a:lnTo>
                    <a:lnTo>
                      <a:pt x="3278" y="842"/>
                    </a:lnTo>
                    <a:lnTo>
                      <a:pt x="3278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8" y="766"/>
                    </a:cubicBezTo>
                    <a:lnTo>
                      <a:pt x="3245" y="728"/>
                    </a:lnTo>
                    <a:lnTo>
                      <a:pt x="3213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6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2" y="268"/>
                    </a:lnTo>
                    <a:lnTo>
                      <a:pt x="2754" y="153"/>
                    </a:lnTo>
                    <a:lnTo>
                      <a:pt x="2754" y="153"/>
                    </a:lnTo>
                    <a:cubicBezTo>
                      <a:pt x="2743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2" y="87"/>
                    </a:cubicBezTo>
                    <a:lnTo>
                      <a:pt x="2762" y="87"/>
                    </a:lnTo>
                    <a:cubicBezTo>
                      <a:pt x="2778" y="80"/>
                      <a:pt x="2798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7" y="87"/>
                    </a:cubicBezTo>
                    <a:lnTo>
                      <a:pt x="2877" y="87"/>
                    </a:lnTo>
                    <a:cubicBezTo>
                      <a:pt x="2893" y="92"/>
                      <a:pt x="2907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6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7" y="383"/>
                    </a:lnTo>
                    <a:lnTo>
                      <a:pt x="3180" y="421"/>
                    </a:lnTo>
                    <a:lnTo>
                      <a:pt x="3213" y="460"/>
                    </a:lnTo>
                    <a:lnTo>
                      <a:pt x="3245" y="498"/>
                    </a:lnTo>
                    <a:lnTo>
                      <a:pt x="3278" y="536"/>
                    </a:lnTo>
                    <a:lnTo>
                      <a:pt x="3311" y="575"/>
                    </a:lnTo>
                    <a:lnTo>
                      <a:pt x="3344" y="613"/>
                    </a:lnTo>
                    <a:lnTo>
                      <a:pt x="3377" y="651"/>
                    </a:lnTo>
                    <a:lnTo>
                      <a:pt x="3409" y="689"/>
                    </a:lnTo>
                    <a:lnTo>
                      <a:pt x="3442" y="728"/>
                    </a:lnTo>
                    <a:lnTo>
                      <a:pt x="3442" y="728"/>
                    </a:lnTo>
                    <a:cubicBezTo>
                      <a:pt x="3453" y="740"/>
                      <a:pt x="3466" y="750"/>
                      <a:pt x="3483" y="757"/>
                    </a:cubicBezTo>
                    <a:lnTo>
                      <a:pt x="3483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4" y="728"/>
                    </a:cubicBezTo>
                    <a:lnTo>
                      <a:pt x="3606" y="689"/>
                    </a:lnTo>
                    <a:lnTo>
                      <a:pt x="3639" y="651"/>
                    </a:lnTo>
                    <a:lnTo>
                      <a:pt x="3737" y="536"/>
                    </a:lnTo>
                    <a:lnTo>
                      <a:pt x="3770" y="498"/>
                    </a:lnTo>
                    <a:lnTo>
                      <a:pt x="3803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9" y="102"/>
                      <a:pt x="4122" y="92"/>
                      <a:pt x="4139" y="87"/>
                    </a:cubicBezTo>
                    <a:lnTo>
                      <a:pt x="4139" y="87"/>
                    </a:lnTo>
                    <a:cubicBezTo>
                      <a:pt x="4155" y="80"/>
                      <a:pt x="4174" y="77"/>
                      <a:pt x="4196" y="77"/>
                    </a:cubicBezTo>
                    <a:lnTo>
                      <a:pt x="4196" y="77"/>
                    </a:lnTo>
                    <a:cubicBezTo>
                      <a:pt x="4218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70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9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6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1" y="791"/>
                      <a:pt x="3721" y="804"/>
                    </a:cubicBezTo>
                    <a:lnTo>
                      <a:pt x="3721" y="804"/>
                    </a:lnTo>
                    <a:cubicBezTo>
                      <a:pt x="3721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70" y="1516"/>
                      <a:pt x="4253" y="1523"/>
                    </a:cubicBezTo>
                    <a:lnTo>
                      <a:pt x="3925" y="1523"/>
                    </a:lnTo>
                    <a:lnTo>
                      <a:pt x="3925" y="1523"/>
                    </a:lnTo>
                    <a:cubicBezTo>
                      <a:pt x="3909" y="1529"/>
                      <a:pt x="3892" y="1529"/>
                      <a:pt x="3877" y="1523"/>
                    </a:cubicBezTo>
                    <a:lnTo>
                      <a:pt x="3877" y="1523"/>
                    </a:lnTo>
                    <a:cubicBezTo>
                      <a:pt x="3860" y="1516"/>
                      <a:pt x="3846" y="1506"/>
                      <a:pt x="3836" y="1494"/>
                    </a:cubicBezTo>
                    <a:lnTo>
                      <a:pt x="3803" y="1455"/>
                    </a:lnTo>
                    <a:lnTo>
                      <a:pt x="3770" y="1417"/>
                    </a:lnTo>
                    <a:lnTo>
                      <a:pt x="3770" y="1417"/>
                    </a:lnTo>
                    <a:cubicBezTo>
                      <a:pt x="3759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5" y="1404"/>
                      <a:pt x="3705" y="1417"/>
                    </a:cubicBezTo>
                    <a:lnTo>
                      <a:pt x="3705" y="1417"/>
                    </a:lnTo>
                    <a:cubicBezTo>
                      <a:pt x="3693" y="1430"/>
                      <a:pt x="3682" y="1436"/>
                      <a:pt x="3672" y="1436"/>
                    </a:cubicBezTo>
                    <a:lnTo>
                      <a:pt x="3672" y="1436"/>
                    </a:lnTo>
                    <a:cubicBezTo>
                      <a:pt x="3660" y="1436"/>
                      <a:pt x="3650" y="1430"/>
                      <a:pt x="3639" y="1417"/>
                    </a:cubicBezTo>
                    <a:lnTo>
                      <a:pt x="3606" y="1379"/>
                    </a:lnTo>
                    <a:lnTo>
                      <a:pt x="3574" y="1340"/>
                    </a:lnTo>
                    <a:lnTo>
                      <a:pt x="3574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3" y="1312"/>
                    </a:cubicBezTo>
                    <a:lnTo>
                      <a:pt x="3483" y="1312"/>
                    </a:lnTo>
                    <a:cubicBezTo>
                      <a:pt x="3466" y="1318"/>
                      <a:pt x="3453" y="1327"/>
                      <a:pt x="3442" y="1340"/>
                    </a:cubicBezTo>
                    <a:lnTo>
                      <a:pt x="3409" y="1379"/>
                    </a:lnTo>
                    <a:lnTo>
                      <a:pt x="3377" y="1417"/>
                    </a:lnTo>
                    <a:lnTo>
                      <a:pt x="3377" y="1417"/>
                    </a:lnTo>
                    <a:cubicBezTo>
                      <a:pt x="3365" y="1430"/>
                      <a:pt x="3354" y="1436"/>
                      <a:pt x="3344" y="1436"/>
                    </a:cubicBezTo>
                    <a:lnTo>
                      <a:pt x="3344" y="1436"/>
                    </a:lnTo>
                    <a:cubicBezTo>
                      <a:pt x="3333" y="1436"/>
                      <a:pt x="3322" y="1430"/>
                      <a:pt x="3311" y="1417"/>
                    </a:cubicBezTo>
                    <a:lnTo>
                      <a:pt x="3311" y="1417"/>
                    </a:lnTo>
                    <a:cubicBezTo>
                      <a:pt x="3300" y="1404"/>
                      <a:pt x="3289" y="1398"/>
                      <a:pt x="3278" y="1398"/>
                    </a:cubicBezTo>
                    <a:lnTo>
                      <a:pt x="3278" y="1398"/>
                    </a:lnTo>
                    <a:cubicBezTo>
                      <a:pt x="3267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9" y="1506"/>
                      <a:pt x="3155" y="1516"/>
                      <a:pt x="3139" y="1523"/>
                    </a:cubicBezTo>
                    <a:lnTo>
                      <a:pt x="3139" y="1523"/>
                    </a:lnTo>
                    <a:cubicBezTo>
                      <a:pt x="3122" y="1529"/>
                      <a:pt x="3106" y="1529"/>
                      <a:pt x="3090" y="1523"/>
                    </a:cubicBezTo>
                    <a:lnTo>
                      <a:pt x="3090" y="1523"/>
                    </a:lnTo>
                    <a:cubicBezTo>
                      <a:pt x="3073" y="1516"/>
                      <a:pt x="3065" y="1506"/>
                      <a:pt x="3065" y="1494"/>
                    </a:cubicBezTo>
                    <a:lnTo>
                      <a:pt x="3065" y="1494"/>
                    </a:lnTo>
                    <a:cubicBezTo>
                      <a:pt x="3065" y="1481"/>
                      <a:pt x="3071" y="1468"/>
                      <a:pt x="3081" y="1455"/>
                    </a:cubicBezTo>
                    <a:lnTo>
                      <a:pt x="3114" y="1417"/>
                    </a:lnTo>
                    <a:lnTo>
                      <a:pt x="3147" y="1379"/>
                    </a:lnTo>
                    <a:lnTo>
                      <a:pt x="3180" y="1340"/>
                    </a:lnTo>
                    <a:lnTo>
                      <a:pt x="3213" y="1302"/>
                    </a:lnTo>
                    <a:lnTo>
                      <a:pt x="3245" y="1264"/>
                    </a:lnTo>
                    <a:lnTo>
                      <a:pt x="3278" y="1225"/>
                    </a:lnTo>
                    <a:lnTo>
                      <a:pt x="3311" y="1187"/>
                    </a:lnTo>
                    <a:lnTo>
                      <a:pt x="3344" y="1148"/>
                    </a:lnTo>
                    <a:lnTo>
                      <a:pt x="3377" y="1111"/>
                    </a:lnTo>
                    <a:lnTo>
                      <a:pt x="3409" y="1072"/>
                    </a:lnTo>
                    <a:lnTo>
                      <a:pt x="3442" y="1034"/>
                    </a:lnTo>
                    <a:lnTo>
                      <a:pt x="3442" y="1034"/>
                    </a:lnTo>
                    <a:cubicBezTo>
                      <a:pt x="3453" y="1021"/>
                      <a:pt x="3466" y="1011"/>
                      <a:pt x="3483" y="1005"/>
                    </a:cubicBezTo>
                    <a:lnTo>
                      <a:pt x="3483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4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5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2" y="1516"/>
                      <a:pt x="3925" y="1523"/>
                    </a:cubicBezTo>
                    <a:lnTo>
                      <a:pt x="4253" y="1523"/>
                    </a:lnTo>
                    <a:close/>
                    <a:moveTo>
                      <a:pt x="2623" y="1455"/>
                    </a:moveTo>
                    <a:lnTo>
                      <a:pt x="2590" y="1494"/>
                    </a:lnTo>
                    <a:lnTo>
                      <a:pt x="2590" y="1494"/>
                    </a:lnTo>
                    <a:cubicBezTo>
                      <a:pt x="2579" y="1506"/>
                      <a:pt x="2565" y="1516"/>
                      <a:pt x="2549" y="1523"/>
                    </a:cubicBezTo>
                    <a:lnTo>
                      <a:pt x="2549" y="1523"/>
                    </a:lnTo>
                    <a:cubicBezTo>
                      <a:pt x="2533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1" y="1468"/>
                      <a:pt x="2492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90" y="1340"/>
                    </a:lnTo>
                    <a:lnTo>
                      <a:pt x="2688" y="1225"/>
                    </a:lnTo>
                    <a:lnTo>
                      <a:pt x="2721" y="1187"/>
                    </a:lnTo>
                    <a:lnTo>
                      <a:pt x="2754" y="1148"/>
                    </a:lnTo>
                    <a:lnTo>
                      <a:pt x="2852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6" y="842"/>
                    </a:lnTo>
                    <a:lnTo>
                      <a:pt x="3016" y="842"/>
                    </a:lnTo>
                    <a:cubicBezTo>
                      <a:pt x="3027" y="830"/>
                      <a:pt x="3032" y="817"/>
                      <a:pt x="3032" y="804"/>
                    </a:cubicBezTo>
                    <a:lnTo>
                      <a:pt x="3032" y="804"/>
                    </a:lnTo>
                    <a:cubicBezTo>
                      <a:pt x="3032" y="791"/>
                      <a:pt x="3027" y="778"/>
                      <a:pt x="3016" y="766"/>
                    </a:cubicBezTo>
                    <a:lnTo>
                      <a:pt x="2492" y="153"/>
                    </a:lnTo>
                    <a:lnTo>
                      <a:pt x="2492" y="153"/>
                    </a:lnTo>
                    <a:cubicBezTo>
                      <a:pt x="2481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3" y="80"/>
                      <a:pt x="2549" y="87"/>
                    </a:cubicBezTo>
                    <a:lnTo>
                      <a:pt x="2549" y="87"/>
                    </a:lnTo>
                    <a:cubicBezTo>
                      <a:pt x="2565" y="92"/>
                      <a:pt x="2579" y="102"/>
                      <a:pt x="2590" y="115"/>
                    </a:cubicBezTo>
                    <a:lnTo>
                      <a:pt x="2623" y="153"/>
                    </a:lnTo>
                    <a:lnTo>
                      <a:pt x="2655" y="192"/>
                    </a:lnTo>
                    <a:lnTo>
                      <a:pt x="2688" y="230"/>
                    </a:lnTo>
                    <a:lnTo>
                      <a:pt x="2721" y="268"/>
                    </a:lnTo>
                    <a:lnTo>
                      <a:pt x="2754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2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6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7" y="766"/>
                    </a:lnTo>
                    <a:lnTo>
                      <a:pt x="3147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7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4" y="1302"/>
                    </a:lnTo>
                    <a:lnTo>
                      <a:pt x="2655" y="1417"/>
                    </a:lnTo>
                    <a:lnTo>
                      <a:pt x="2623" y="1455"/>
                    </a:lnTo>
                    <a:close/>
                    <a:moveTo>
                      <a:pt x="2426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4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8" y="1443"/>
                      <a:pt x="2355" y="1444"/>
                      <a:pt x="2352" y="1446"/>
                    </a:cubicBezTo>
                    <a:lnTo>
                      <a:pt x="2352" y="1446"/>
                    </a:lnTo>
                    <a:cubicBezTo>
                      <a:pt x="2335" y="1452"/>
                      <a:pt x="2320" y="1452"/>
                      <a:pt x="2303" y="1446"/>
                    </a:cubicBezTo>
                    <a:lnTo>
                      <a:pt x="2303" y="1446"/>
                    </a:lnTo>
                    <a:cubicBezTo>
                      <a:pt x="2287" y="1439"/>
                      <a:pt x="2273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1" y="996"/>
                    </a:lnTo>
                    <a:lnTo>
                      <a:pt x="1868" y="958"/>
                    </a:lnTo>
                    <a:lnTo>
                      <a:pt x="1771" y="842"/>
                    </a:lnTo>
                    <a:lnTo>
                      <a:pt x="1771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1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3" y="179"/>
                      <a:pt x="2287" y="169"/>
                      <a:pt x="2303" y="162"/>
                    </a:cubicBezTo>
                    <a:lnTo>
                      <a:pt x="2303" y="162"/>
                    </a:lnTo>
                    <a:cubicBezTo>
                      <a:pt x="2320" y="157"/>
                      <a:pt x="2335" y="157"/>
                      <a:pt x="2352" y="162"/>
                    </a:cubicBezTo>
                    <a:lnTo>
                      <a:pt x="2352" y="162"/>
                    </a:lnTo>
                    <a:cubicBezTo>
                      <a:pt x="2355" y="163"/>
                      <a:pt x="2358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4" y="181"/>
                      <a:pt x="2393" y="192"/>
                    </a:cubicBezTo>
                    <a:lnTo>
                      <a:pt x="2426" y="230"/>
                    </a:lnTo>
                    <a:lnTo>
                      <a:pt x="2459" y="268"/>
                    </a:lnTo>
                    <a:lnTo>
                      <a:pt x="2492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90" y="421"/>
                    </a:lnTo>
                    <a:lnTo>
                      <a:pt x="2623" y="460"/>
                    </a:lnTo>
                    <a:lnTo>
                      <a:pt x="2655" y="498"/>
                    </a:lnTo>
                    <a:lnTo>
                      <a:pt x="2688" y="536"/>
                    </a:lnTo>
                    <a:lnTo>
                      <a:pt x="2721" y="575"/>
                    </a:lnTo>
                    <a:lnTo>
                      <a:pt x="2754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2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6" y="778"/>
                      <a:pt x="2901" y="791"/>
                      <a:pt x="2901" y="804"/>
                    </a:cubicBezTo>
                    <a:lnTo>
                      <a:pt x="2901" y="804"/>
                    </a:lnTo>
                    <a:cubicBezTo>
                      <a:pt x="2901" y="817"/>
                      <a:pt x="2896" y="830"/>
                      <a:pt x="2885" y="842"/>
                    </a:cubicBezTo>
                    <a:lnTo>
                      <a:pt x="2852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4" y="996"/>
                    </a:lnTo>
                    <a:lnTo>
                      <a:pt x="2721" y="1034"/>
                    </a:lnTo>
                    <a:lnTo>
                      <a:pt x="2688" y="1072"/>
                    </a:lnTo>
                    <a:lnTo>
                      <a:pt x="2655" y="1111"/>
                    </a:lnTo>
                    <a:lnTo>
                      <a:pt x="2623" y="1148"/>
                    </a:lnTo>
                    <a:lnTo>
                      <a:pt x="2590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2" y="1302"/>
                    </a:lnTo>
                    <a:lnTo>
                      <a:pt x="2459" y="1340"/>
                    </a:lnTo>
                    <a:lnTo>
                      <a:pt x="2426" y="1379"/>
                    </a:lnTo>
                    <a:close/>
                    <a:moveTo>
                      <a:pt x="2156" y="1523"/>
                    </a:moveTo>
                    <a:lnTo>
                      <a:pt x="2156" y="1523"/>
                    </a:lnTo>
                    <a:cubicBezTo>
                      <a:pt x="2139" y="1529"/>
                      <a:pt x="2123" y="1529"/>
                      <a:pt x="2106" y="1523"/>
                    </a:cubicBezTo>
                    <a:lnTo>
                      <a:pt x="2106" y="1523"/>
                    </a:lnTo>
                    <a:cubicBezTo>
                      <a:pt x="2090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7" y="1379"/>
                    </a:lnTo>
                    <a:lnTo>
                      <a:pt x="1934" y="1340"/>
                    </a:lnTo>
                    <a:lnTo>
                      <a:pt x="1901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3" y="1187"/>
                    </a:lnTo>
                    <a:lnTo>
                      <a:pt x="1771" y="1148"/>
                    </a:lnTo>
                    <a:lnTo>
                      <a:pt x="1737" y="1111"/>
                    </a:lnTo>
                    <a:lnTo>
                      <a:pt x="1705" y="1072"/>
                    </a:lnTo>
                    <a:lnTo>
                      <a:pt x="1672" y="1034"/>
                    </a:lnTo>
                    <a:lnTo>
                      <a:pt x="1639" y="996"/>
                    </a:lnTo>
                    <a:lnTo>
                      <a:pt x="1607" y="958"/>
                    </a:lnTo>
                    <a:lnTo>
                      <a:pt x="1573" y="919"/>
                    </a:lnTo>
                    <a:lnTo>
                      <a:pt x="1541" y="880"/>
                    </a:lnTo>
                    <a:lnTo>
                      <a:pt x="1509" y="842"/>
                    </a:lnTo>
                    <a:lnTo>
                      <a:pt x="1509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9" y="766"/>
                    </a:cubicBezTo>
                    <a:lnTo>
                      <a:pt x="1541" y="728"/>
                    </a:lnTo>
                    <a:lnTo>
                      <a:pt x="1573" y="689"/>
                    </a:lnTo>
                    <a:lnTo>
                      <a:pt x="1607" y="651"/>
                    </a:lnTo>
                    <a:lnTo>
                      <a:pt x="1705" y="536"/>
                    </a:lnTo>
                    <a:lnTo>
                      <a:pt x="1737" y="498"/>
                    </a:lnTo>
                    <a:lnTo>
                      <a:pt x="1771" y="460"/>
                    </a:lnTo>
                    <a:lnTo>
                      <a:pt x="1868" y="345"/>
                    </a:lnTo>
                    <a:lnTo>
                      <a:pt x="1901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90" y="92"/>
                      <a:pt x="2106" y="87"/>
                    </a:cubicBezTo>
                    <a:lnTo>
                      <a:pt x="2106" y="87"/>
                    </a:lnTo>
                    <a:cubicBezTo>
                      <a:pt x="2123" y="80"/>
                      <a:pt x="2139" y="80"/>
                      <a:pt x="2156" y="87"/>
                    </a:cubicBezTo>
                    <a:lnTo>
                      <a:pt x="2156" y="87"/>
                    </a:lnTo>
                    <a:cubicBezTo>
                      <a:pt x="2171" y="92"/>
                      <a:pt x="2180" y="102"/>
                      <a:pt x="2180" y="115"/>
                    </a:cubicBezTo>
                    <a:lnTo>
                      <a:pt x="2180" y="115"/>
                    </a:lnTo>
                    <a:cubicBezTo>
                      <a:pt x="2180" y="128"/>
                      <a:pt x="2175" y="140"/>
                      <a:pt x="2164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7" y="383"/>
                    </a:lnTo>
                    <a:lnTo>
                      <a:pt x="1934" y="421"/>
                    </a:lnTo>
                    <a:lnTo>
                      <a:pt x="1901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3" y="575"/>
                    </a:lnTo>
                    <a:lnTo>
                      <a:pt x="1771" y="613"/>
                    </a:lnTo>
                    <a:lnTo>
                      <a:pt x="1737" y="651"/>
                    </a:lnTo>
                    <a:lnTo>
                      <a:pt x="1705" y="689"/>
                    </a:lnTo>
                    <a:lnTo>
                      <a:pt x="1672" y="728"/>
                    </a:lnTo>
                    <a:lnTo>
                      <a:pt x="1639" y="766"/>
                    </a:lnTo>
                    <a:lnTo>
                      <a:pt x="1639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9" y="842"/>
                    </a:cubicBezTo>
                    <a:lnTo>
                      <a:pt x="1672" y="880"/>
                    </a:lnTo>
                    <a:lnTo>
                      <a:pt x="1705" y="919"/>
                    </a:lnTo>
                    <a:lnTo>
                      <a:pt x="1803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7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4" y="1455"/>
                    </a:lnTo>
                    <a:lnTo>
                      <a:pt x="2164" y="1455"/>
                    </a:lnTo>
                    <a:cubicBezTo>
                      <a:pt x="2175" y="1468"/>
                      <a:pt x="2180" y="1481"/>
                      <a:pt x="2180" y="1494"/>
                    </a:cubicBezTo>
                    <a:lnTo>
                      <a:pt x="2180" y="1494"/>
                    </a:lnTo>
                    <a:cubicBezTo>
                      <a:pt x="2180" y="1506"/>
                      <a:pt x="2171" y="1516"/>
                      <a:pt x="2156" y="1523"/>
                    </a:cubicBezTo>
                    <a:lnTo>
                      <a:pt x="1893" y="1523"/>
                    </a:lnTo>
                    <a:lnTo>
                      <a:pt x="1893" y="1523"/>
                    </a:lnTo>
                    <a:cubicBezTo>
                      <a:pt x="1877" y="1529"/>
                      <a:pt x="1858" y="1531"/>
                      <a:pt x="1836" y="1531"/>
                    </a:cubicBezTo>
                    <a:lnTo>
                      <a:pt x="1836" y="1531"/>
                    </a:lnTo>
                    <a:cubicBezTo>
                      <a:pt x="1814" y="1531"/>
                      <a:pt x="1795" y="1529"/>
                      <a:pt x="1778" y="1523"/>
                    </a:cubicBezTo>
                    <a:lnTo>
                      <a:pt x="1778" y="1523"/>
                    </a:lnTo>
                    <a:cubicBezTo>
                      <a:pt x="1762" y="1516"/>
                      <a:pt x="1749" y="1506"/>
                      <a:pt x="1737" y="1494"/>
                    </a:cubicBezTo>
                    <a:lnTo>
                      <a:pt x="1705" y="1455"/>
                    </a:lnTo>
                    <a:lnTo>
                      <a:pt x="1672" y="1417"/>
                    </a:lnTo>
                    <a:lnTo>
                      <a:pt x="1639" y="1379"/>
                    </a:lnTo>
                    <a:lnTo>
                      <a:pt x="1607" y="1340"/>
                    </a:lnTo>
                    <a:lnTo>
                      <a:pt x="1573" y="1302"/>
                    </a:lnTo>
                    <a:lnTo>
                      <a:pt x="1541" y="1264"/>
                    </a:lnTo>
                    <a:lnTo>
                      <a:pt x="1509" y="1225"/>
                    </a:lnTo>
                    <a:lnTo>
                      <a:pt x="1475" y="1187"/>
                    </a:lnTo>
                    <a:lnTo>
                      <a:pt x="1443" y="1148"/>
                    </a:lnTo>
                    <a:lnTo>
                      <a:pt x="1409" y="1111"/>
                    </a:lnTo>
                    <a:lnTo>
                      <a:pt x="1377" y="1072"/>
                    </a:lnTo>
                    <a:lnTo>
                      <a:pt x="1344" y="1034"/>
                    </a:lnTo>
                    <a:lnTo>
                      <a:pt x="1311" y="996"/>
                    </a:lnTo>
                    <a:lnTo>
                      <a:pt x="1279" y="958"/>
                    </a:lnTo>
                    <a:lnTo>
                      <a:pt x="1245" y="919"/>
                    </a:lnTo>
                    <a:lnTo>
                      <a:pt x="1213" y="880"/>
                    </a:lnTo>
                    <a:lnTo>
                      <a:pt x="1213" y="880"/>
                    </a:lnTo>
                    <a:cubicBezTo>
                      <a:pt x="1202" y="868"/>
                      <a:pt x="1188" y="858"/>
                      <a:pt x="1172" y="852"/>
                    </a:cubicBezTo>
                    <a:lnTo>
                      <a:pt x="1172" y="852"/>
                    </a:lnTo>
                    <a:cubicBezTo>
                      <a:pt x="1155" y="846"/>
                      <a:pt x="1140" y="846"/>
                      <a:pt x="1123" y="852"/>
                    </a:cubicBezTo>
                    <a:lnTo>
                      <a:pt x="1123" y="852"/>
                    </a:lnTo>
                    <a:cubicBezTo>
                      <a:pt x="1106" y="858"/>
                      <a:pt x="1093" y="868"/>
                      <a:pt x="1082" y="880"/>
                    </a:cubicBezTo>
                    <a:lnTo>
                      <a:pt x="1049" y="919"/>
                    </a:lnTo>
                    <a:lnTo>
                      <a:pt x="951" y="1034"/>
                    </a:lnTo>
                    <a:lnTo>
                      <a:pt x="918" y="1072"/>
                    </a:lnTo>
                    <a:lnTo>
                      <a:pt x="885" y="1111"/>
                    </a:lnTo>
                    <a:lnTo>
                      <a:pt x="787" y="1225"/>
                    </a:lnTo>
                    <a:lnTo>
                      <a:pt x="754" y="1264"/>
                    </a:lnTo>
                    <a:lnTo>
                      <a:pt x="721" y="1302"/>
                    </a:lnTo>
                    <a:lnTo>
                      <a:pt x="623" y="1417"/>
                    </a:lnTo>
                    <a:lnTo>
                      <a:pt x="590" y="1455"/>
                    </a:lnTo>
                    <a:lnTo>
                      <a:pt x="558" y="1494"/>
                    </a:lnTo>
                    <a:lnTo>
                      <a:pt x="558" y="1494"/>
                    </a:lnTo>
                    <a:cubicBezTo>
                      <a:pt x="547" y="1506"/>
                      <a:pt x="533" y="1516"/>
                      <a:pt x="517" y="1523"/>
                    </a:cubicBezTo>
                    <a:lnTo>
                      <a:pt x="517" y="1523"/>
                    </a:lnTo>
                    <a:cubicBezTo>
                      <a:pt x="500" y="1529"/>
                      <a:pt x="481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2" y="1523"/>
                    </a:cubicBezTo>
                    <a:lnTo>
                      <a:pt x="402" y="1523"/>
                    </a:lnTo>
                    <a:cubicBezTo>
                      <a:pt x="385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3" y="1468"/>
                      <a:pt x="394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2" y="1340"/>
                    </a:lnTo>
                    <a:lnTo>
                      <a:pt x="525" y="1302"/>
                    </a:lnTo>
                    <a:lnTo>
                      <a:pt x="558" y="1264"/>
                    </a:lnTo>
                    <a:lnTo>
                      <a:pt x="590" y="1225"/>
                    </a:lnTo>
                    <a:lnTo>
                      <a:pt x="623" y="1187"/>
                    </a:lnTo>
                    <a:lnTo>
                      <a:pt x="656" y="1148"/>
                    </a:lnTo>
                    <a:lnTo>
                      <a:pt x="689" y="1111"/>
                    </a:lnTo>
                    <a:lnTo>
                      <a:pt x="721" y="1072"/>
                    </a:lnTo>
                    <a:lnTo>
                      <a:pt x="754" y="1034"/>
                    </a:lnTo>
                    <a:lnTo>
                      <a:pt x="787" y="996"/>
                    </a:lnTo>
                    <a:lnTo>
                      <a:pt x="820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8" y="842"/>
                    </a:lnTo>
                    <a:lnTo>
                      <a:pt x="918" y="842"/>
                    </a:lnTo>
                    <a:cubicBezTo>
                      <a:pt x="929" y="830"/>
                      <a:pt x="935" y="817"/>
                      <a:pt x="935" y="804"/>
                    </a:cubicBezTo>
                    <a:lnTo>
                      <a:pt x="935" y="804"/>
                    </a:lnTo>
                    <a:cubicBezTo>
                      <a:pt x="935" y="791"/>
                      <a:pt x="929" y="778"/>
                      <a:pt x="918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20" y="651"/>
                    </a:lnTo>
                    <a:lnTo>
                      <a:pt x="721" y="536"/>
                    </a:lnTo>
                    <a:lnTo>
                      <a:pt x="689" y="498"/>
                    </a:lnTo>
                    <a:lnTo>
                      <a:pt x="656" y="460"/>
                    </a:lnTo>
                    <a:lnTo>
                      <a:pt x="558" y="345"/>
                    </a:lnTo>
                    <a:lnTo>
                      <a:pt x="525" y="306"/>
                    </a:lnTo>
                    <a:lnTo>
                      <a:pt x="492" y="268"/>
                    </a:lnTo>
                    <a:lnTo>
                      <a:pt x="394" y="153"/>
                    </a:lnTo>
                    <a:lnTo>
                      <a:pt x="394" y="153"/>
                    </a:lnTo>
                    <a:cubicBezTo>
                      <a:pt x="383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5" y="92"/>
                      <a:pt x="402" y="87"/>
                    </a:cubicBezTo>
                    <a:lnTo>
                      <a:pt x="402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1" y="77"/>
                      <a:pt x="500" y="80"/>
                      <a:pt x="517" y="87"/>
                    </a:cubicBezTo>
                    <a:lnTo>
                      <a:pt x="517" y="87"/>
                    </a:lnTo>
                    <a:cubicBezTo>
                      <a:pt x="533" y="92"/>
                      <a:pt x="547" y="102"/>
                      <a:pt x="558" y="115"/>
                    </a:cubicBezTo>
                    <a:lnTo>
                      <a:pt x="590" y="153"/>
                    </a:lnTo>
                    <a:lnTo>
                      <a:pt x="623" y="192"/>
                    </a:lnTo>
                    <a:lnTo>
                      <a:pt x="656" y="230"/>
                    </a:lnTo>
                    <a:lnTo>
                      <a:pt x="689" y="268"/>
                    </a:lnTo>
                    <a:lnTo>
                      <a:pt x="721" y="306"/>
                    </a:lnTo>
                    <a:lnTo>
                      <a:pt x="754" y="345"/>
                    </a:lnTo>
                    <a:lnTo>
                      <a:pt x="787" y="383"/>
                    </a:lnTo>
                    <a:lnTo>
                      <a:pt x="820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8" y="536"/>
                    </a:lnTo>
                    <a:lnTo>
                      <a:pt x="951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2" y="728"/>
                    </a:lnTo>
                    <a:lnTo>
                      <a:pt x="1082" y="728"/>
                    </a:lnTo>
                    <a:cubicBezTo>
                      <a:pt x="1093" y="740"/>
                      <a:pt x="1106" y="750"/>
                      <a:pt x="1123" y="757"/>
                    </a:cubicBezTo>
                    <a:lnTo>
                      <a:pt x="1123" y="757"/>
                    </a:lnTo>
                    <a:cubicBezTo>
                      <a:pt x="1140" y="763"/>
                      <a:pt x="1155" y="763"/>
                      <a:pt x="1172" y="757"/>
                    </a:cubicBezTo>
                    <a:lnTo>
                      <a:pt x="1172" y="757"/>
                    </a:lnTo>
                    <a:cubicBezTo>
                      <a:pt x="1188" y="750"/>
                      <a:pt x="1202" y="740"/>
                      <a:pt x="1213" y="728"/>
                    </a:cubicBezTo>
                    <a:lnTo>
                      <a:pt x="1245" y="689"/>
                    </a:lnTo>
                    <a:lnTo>
                      <a:pt x="1279" y="651"/>
                    </a:lnTo>
                    <a:lnTo>
                      <a:pt x="1377" y="536"/>
                    </a:lnTo>
                    <a:lnTo>
                      <a:pt x="1409" y="498"/>
                    </a:lnTo>
                    <a:lnTo>
                      <a:pt x="1443" y="460"/>
                    </a:lnTo>
                    <a:lnTo>
                      <a:pt x="1541" y="345"/>
                    </a:lnTo>
                    <a:lnTo>
                      <a:pt x="1573" y="306"/>
                    </a:lnTo>
                    <a:lnTo>
                      <a:pt x="1607" y="268"/>
                    </a:lnTo>
                    <a:lnTo>
                      <a:pt x="1705" y="153"/>
                    </a:lnTo>
                    <a:lnTo>
                      <a:pt x="1737" y="115"/>
                    </a:lnTo>
                    <a:lnTo>
                      <a:pt x="1737" y="115"/>
                    </a:lnTo>
                    <a:cubicBezTo>
                      <a:pt x="1749" y="102"/>
                      <a:pt x="1762" y="92"/>
                      <a:pt x="1778" y="87"/>
                    </a:cubicBezTo>
                    <a:lnTo>
                      <a:pt x="1778" y="87"/>
                    </a:lnTo>
                    <a:cubicBezTo>
                      <a:pt x="1795" y="80"/>
                      <a:pt x="1814" y="77"/>
                      <a:pt x="1836" y="77"/>
                    </a:cubicBezTo>
                    <a:lnTo>
                      <a:pt x="1836" y="77"/>
                    </a:lnTo>
                    <a:cubicBezTo>
                      <a:pt x="1858" y="77"/>
                      <a:pt x="1877" y="80"/>
                      <a:pt x="1893" y="87"/>
                    </a:cubicBezTo>
                    <a:lnTo>
                      <a:pt x="1893" y="87"/>
                    </a:lnTo>
                    <a:cubicBezTo>
                      <a:pt x="1910" y="92"/>
                      <a:pt x="1918" y="102"/>
                      <a:pt x="1918" y="115"/>
                    </a:cubicBezTo>
                    <a:lnTo>
                      <a:pt x="1918" y="115"/>
                    </a:lnTo>
                    <a:cubicBezTo>
                      <a:pt x="1918" y="128"/>
                      <a:pt x="1913" y="140"/>
                      <a:pt x="1901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3" y="268"/>
                    </a:lnTo>
                    <a:lnTo>
                      <a:pt x="1705" y="383"/>
                    </a:lnTo>
                    <a:lnTo>
                      <a:pt x="1672" y="421"/>
                    </a:lnTo>
                    <a:lnTo>
                      <a:pt x="1639" y="460"/>
                    </a:lnTo>
                    <a:lnTo>
                      <a:pt x="1541" y="575"/>
                    </a:lnTo>
                    <a:lnTo>
                      <a:pt x="1509" y="613"/>
                    </a:lnTo>
                    <a:lnTo>
                      <a:pt x="1475" y="651"/>
                    </a:lnTo>
                    <a:lnTo>
                      <a:pt x="1377" y="766"/>
                    </a:lnTo>
                    <a:lnTo>
                      <a:pt x="1377" y="766"/>
                    </a:lnTo>
                    <a:cubicBezTo>
                      <a:pt x="1366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6" y="830"/>
                      <a:pt x="1377" y="842"/>
                    </a:cubicBezTo>
                    <a:lnTo>
                      <a:pt x="1901" y="1455"/>
                    </a:lnTo>
                    <a:lnTo>
                      <a:pt x="1901" y="1455"/>
                    </a:lnTo>
                    <a:cubicBezTo>
                      <a:pt x="1913" y="1468"/>
                      <a:pt x="1918" y="1481"/>
                      <a:pt x="1918" y="1494"/>
                    </a:cubicBezTo>
                    <a:lnTo>
                      <a:pt x="1918" y="1494"/>
                    </a:lnTo>
                    <a:cubicBezTo>
                      <a:pt x="1918" y="1506"/>
                      <a:pt x="1910" y="1516"/>
                      <a:pt x="1893" y="1523"/>
                    </a:cubicBezTo>
                    <a:lnTo>
                      <a:pt x="1565" y="1523"/>
                    </a:lnTo>
                    <a:lnTo>
                      <a:pt x="1565" y="1523"/>
                    </a:lnTo>
                    <a:cubicBezTo>
                      <a:pt x="1549" y="1529"/>
                      <a:pt x="1532" y="1529"/>
                      <a:pt x="1516" y="1523"/>
                    </a:cubicBezTo>
                    <a:lnTo>
                      <a:pt x="1516" y="1523"/>
                    </a:lnTo>
                    <a:cubicBezTo>
                      <a:pt x="1500" y="1516"/>
                      <a:pt x="1486" y="1506"/>
                      <a:pt x="1475" y="1494"/>
                    </a:cubicBezTo>
                    <a:lnTo>
                      <a:pt x="1443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9" y="1404"/>
                      <a:pt x="1388" y="1398"/>
                      <a:pt x="1377" y="1398"/>
                    </a:cubicBezTo>
                    <a:lnTo>
                      <a:pt x="1377" y="1398"/>
                    </a:lnTo>
                    <a:cubicBezTo>
                      <a:pt x="1366" y="1398"/>
                      <a:pt x="1355" y="1404"/>
                      <a:pt x="1344" y="1417"/>
                    </a:cubicBezTo>
                    <a:lnTo>
                      <a:pt x="1344" y="1417"/>
                    </a:lnTo>
                    <a:cubicBezTo>
                      <a:pt x="1333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9" y="1417"/>
                    </a:cubicBezTo>
                    <a:lnTo>
                      <a:pt x="1245" y="1379"/>
                    </a:lnTo>
                    <a:lnTo>
                      <a:pt x="1213" y="1340"/>
                    </a:lnTo>
                    <a:lnTo>
                      <a:pt x="1213" y="1340"/>
                    </a:lnTo>
                    <a:cubicBezTo>
                      <a:pt x="1202" y="1327"/>
                      <a:pt x="1188" y="1318"/>
                      <a:pt x="1172" y="1312"/>
                    </a:cubicBezTo>
                    <a:lnTo>
                      <a:pt x="1172" y="1312"/>
                    </a:lnTo>
                    <a:cubicBezTo>
                      <a:pt x="1155" y="1305"/>
                      <a:pt x="1140" y="1305"/>
                      <a:pt x="1123" y="1312"/>
                    </a:cubicBezTo>
                    <a:lnTo>
                      <a:pt x="1123" y="1312"/>
                    </a:lnTo>
                    <a:cubicBezTo>
                      <a:pt x="1106" y="1318"/>
                      <a:pt x="1093" y="1327"/>
                      <a:pt x="1082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5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2" y="1430"/>
                      <a:pt x="951" y="1417"/>
                    </a:cubicBezTo>
                    <a:lnTo>
                      <a:pt x="951" y="1417"/>
                    </a:lnTo>
                    <a:cubicBezTo>
                      <a:pt x="940" y="1404"/>
                      <a:pt x="929" y="1398"/>
                      <a:pt x="918" y="1398"/>
                    </a:cubicBezTo>
                    <a:lnTo>
                      <a:pt x="918" y="1398"/>
                    </a:lnTo>
                    <a:cubicBezTo>
                      <a:pt x="907" y="1398"/>
                      <a:pt x="896" y="1404"/>
                      <a:pt x="885" y="1417"/>
                    </a:cubicBezTo>
                    <a:lnTo>
                      <a:pt x="820" y="1494"/>
                    </a:lnTo>
                    <a:lnTo>
                      <a:pt x="820" y="1494"/>
                    </a:lnTo>
                    <a:cubicBezTo>
                      <a:pt x="809" y="1506"/>
                      <a:pt x="795" y="1516"/>
                      <a:pt x="779" y="1523"/>
                    </a:cubicBezTo>
                    <a:lnTo>
                      <a:pt x="779" y="1523"/>
                    </a:lnTo>
                    <a:cubicBezTo>
                      <a:pt x="762" y="1529"/>
                      <a:pt x="746" y="1529"/>
                      <a:pt x="730" y="1523"/>
                    </a:cubicBezTo>
                    <a:lnTo>
                      <a:pt x="730" y="1523"/>
                    </a:lnTo>
                    <a:cubicBezTo>
                      <a:pt x="713" y="1516"/>
                      <a:pt x="705" y="1506"/>
                      <a:pt x="705" y="1494"/>
                    </a:cubicBezTo>
                    <a:lnTo>
                      <a:pt x="705" y="1494"/>
                    </a:lnTo>
                    <a:cubicBezTo>
                      <a:pt x="705" y="1481"/>
                      <a:pt x="710" y="1468"/>
                      <a:pt x="721" y="1455"/>
                    </a:cubicBezTo>
                    <a:lnTo>
                      <a:pt x="754" y="1417"/>
                    </a:lnTo>
                    <a:lnTo>
                      <a:pt x="787" y="1379"/>
                    </a:lnTo>
                    <a:lnTo>
                      <a:pt x="820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8" y="1225"/>
                    </a:lnTo>
                    <a:lnTo>
                      <a:pt x="951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2" y="1034"/>
                    </a:lnTo>
                    <a:lnTo>
                      <a:pt x="1082" y="1034"/>
                    </a:lnTo>
                    <a:cubicBezTo>
                      <a:pt x="1093" y="1021"/>
                      <a:pt x="1106" y="1011"/>
                      <a:pt x="1123" y="1005"/>
                    </a:cubicBezTo>
                    <a:lnTo>
                      <a:pt x="1123" y="1005"/>
                    </a:lnTo>
                    <a:cubicBezTo>
                      <a:pt x="1140" y="999"/>
                      <a:pt x="1155" y="999"/>
                      <a:pt x="1172" y="1005"/>
                    </a:cubicBezTo>
                    <a:lnTo>
                      <a:pt x="1172" y="1005"/>
                    </a:lnTo>
                    <a:cubicBezTo>
                      <a:pt x="1188" y="1011"/>
                      <a:pt x="1202" y="1021"/>
                      <a:pt x="1213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5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lnTo>
                      <a:pt x="2156" y="1523"/>
                    </a:lnTo>
                    <a:close/>
                    <a:moveTo>
                      <a:pt x="262" y="1455"/>
                    </a:moveTo>
                    <a:lnTo>
                      <a:pt x="230" y="1494"/>
                    </a:lnTo>
                    <a:lnTo>
                      <a:pt x="230" y="1494"/>
                    </a:lnTo>
                    <a:cubicBezTo>
                      <a:pt x="219" y="1506"/>
                      <a:pt x="205" y="1516"/>
                      <a:pt x="189" y="1523"/>
                    </a:cubicBezTo>
                    <a:lnTo>
                      <a:pt x="189" y="1523"/>
                    </a:lnTo>
                    <a:cubicBezTo>
                      <a:pt x="172" y="1529"/>
                      <a:pt x="156" y="1529"/>
                      <a:pt x="140" y="1523"/>
                    </a:cubicBezTo>
                    <a:lnTo>
                      <a:pt x="140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1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30" y="1340"/>
                    </a:lnTo>
                    <a:lnTo>
                      <a:pt x="328" y="1225"/>
                    </a:lnTo>
                    <a:lnTo>
                      <a:pt x="361" y="1187"/>
                    </a:lnTo>
                    <a:lnTo>
                      <a:pt x="394" y="1148"/>
                    </a:lnTo>
                    <a:lnTo>
                      <a:pt x="492" y="1034"/>
                    </a:lnTo>
                    <a:lnTo>
                      <a:pt x="525" y="996"/>
                    </a:lnTo>
                    <a:lnTo>
                      <a:pt x="558" y="958"/>
                    </a:lnTo>
                    <a:lnTo>
                      <a:pt x="656" y="842"/>
                    </a:lnTo>
                    <a:lnTo>
                      <a:pt x="656" y="842"/>
                    </a:lnTo>
                    <a:cubicBezTo>
                      <a:pt x="667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7" y="778"/>
                      <a:pt x="656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1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40" y="87"/>
                    </a:cubicBezTo>
                    <a:lnTo>
                      <a:pt x="140" y="87"/>
                    </a:lnTo>
                    <a:cubicBezTo>
                      <a:pt x="156" y="80"/>
                      <a:pt x="172" y="80"/>
                      <a:pt x="189" y="87"/>
                    </a:cubicBezTo>
                    <a:lnTo>
                      <a:pt x="189" y="87"/>
                    </a:lnTo>
                    <a:cubicBezTo>
                      <a:pt x="205" y="92"/>
                      <a:pt x="219" y="102"/>
                      <a:pt x="230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1" y="268"/>
                    </a:lnTo>
                    <a:lnTo>
                      <a:pt x="394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2" y="421"/>
                    </a:lnTo>
                    <a:lnTo>
                      <a:pt x="525" y="460"/>
                    </a:lnTo>
                    <a:lnTo>
                      <a:pt x="558" y="498"/>
                    </a:lnTo>
                    <a:lnTo>
                      <a:pt x="590" y="536"/>
                    </a:lnTo>
                    <a:lnTo>
                      <a:pt x="623" y="575"/>
                    </a:lnTo>
                    <a:lnTo>
                      <a:pt x="656" y="613"/>
                    </a:lnTo>
                    <a:lnTo>
                      <a:pt x="689" y="651"/>
                    </a:lnTo>
                    <a:lnTo>
                      <a:pt x="721" y="689"/>
                    </a:lnTo>
                    <a:lnTo>
                      <a:pt x="754" y="728"/>
                    </a:lnTo>
                    <a:lnTo>
                      <a:pt x="787" y="766"/>
                    </a:lnTo>
                    <a:lnTo>
                      <a:pt x="787" y="766"/>
                    </a:lnTo>
                    <a:cubicBezTo>
                      <a:pt x="798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8" y="830"/>
                      <a:pt x="787" y="842"/>
                    </a:cubicBezTo>
                    <a:lnTo>
                      <a:pt x="754" y="880"/>
                    </a:lnTo>
                    <a:lnTo>
                      <a:pt x="721" y="919"/>
                    </a:lnTo>
                    <a:lnTo>
                      <a:pt x="623" y="1034"/>
                    </a:lnTo>
                    <a:lnTo>
                      <a:pt x="590" y="1072"/>
                    </a:lnTo>
                    <a:lnTo>
                      <a:pt x="558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4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30" y="87"/>
                    </a:moveTo>
                    <a:lnTo>
                      <a:pt x="730" y="87"/>
                    </a:lnTo>
                    <a:cubicBezTo>
                      <a:pt x="746" y="80"/>
                      <a:pt x="762" y="80"/>
                      <a:pt x="779" y="87"/>
                    </a:cubicBezTo>
                    <a:lnTo>
                      <a:pt x="779" y="87"/>
                    </a:lnTo>
                    <a:cubicBezTo>
                      <a:pt x="795" y="92"/>
                      <a:pt x="809" y="102"/>
                      <a:pt x="820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6" y="204"/>
                      <a:pt x="907" y="210"/>
                      <a:pt x="918" y="210"/>
                    </a:cubicBezTo>
                    <a:lnTo>
                      <a:pt x="918" y="210"/>
                    </a:lnTo>
                    <a:cubicBezTo>
                      <a:pt x="929" y="210"/>
                      <a:pt x="940" y="204"/>
                      <a:pt x="951" y="192"/>
                    </a:cubicBezTo>
                    <a:lnTo>
                      <a:pt x="951" y="192"/>
                    </a:lnTo>
                    <a:cubicBezTo>
                      <a:pt x="962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5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2" y="268"/>
                    </a:lnTo>
                    <a:lnTo>
                      <a:pt x="1082" y="268"/>
                    </a:lnTo>
                    <a:cubicBezTo>
                      <a:pt x="1093" y="281"/>
                      <a:pt x="1106" y="290"/>
                      <a:pt x="1123" y="297"/>
                    </a:cubicBezTo>
                    <a:lnTo>
                      <a:pt x="1123" y="297"/>
                    </a:lnTo>
                    <a:cubicBezTo>
                      <a:pt x="1140" y="303"/>
                      <a:pt x="1155" y="303"/>
                      <a:pt x="1172" y="297"/>
                    </a:cubicBezTo>
                    <a:lnTo>
                      <a:pt x="1172" y="297"/>
                    </a:lnTo>
                    <a:cubicBezTo>
                      <a:pt x="1188" y="290"/>
                      <a:pt x="1202" y="281"/>
                      <a:pt x="1213" y="268"/>
                    </a:cubicBezTo>
                    <a:lnTo>
                      <a:pt x="1279" y="192"/>
                    </a:lnTo>
                    <a:lnTo>
                      <a:pt x="1279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3" y="179"/>
                      <a:pt x="1344" y="192"/>
                    </a:cubicBezTo>
                    <a:lnTo>
                      <a:pt x="1344" y="192"/>
                    </a:lnTo>
                    <a:cubicBezTo>
                      <a:pt x="1355" y="204"/>
                      <a:pt x="1366" y="210"/>
                      <a:pt x="1377" y="210"/>
                    </a:cubicBezTo>
                    <a:lnTo>
                      <a:pt x="1377" y="210"/>
                    </a:lnTo>
                    <a:cubicBezTo>
                      <a:pt x="1388" y="210"/>
                      <a:pt x="1399" y="204"/>
                      <a:pt x="1409" y="192"/>
                    </a:cubicBezTo>
                    <a:lnTo>
                      <a:pt x="1443" y="153"/>
                    </a:lnTo>
                    <a:lnTo>
                      <a:pt x="1475" y="115"/>
                    </a:lnTo>
                    <a:lnTo>
                      <a:pt x="1475" y="115"/>
                    </a:lnTo>
                    <a:cubicBezTo>
                      <a:pt x="1486" y="102"/>
                      <a:pt x="1500" y="92"/>
                      <a:pt x="1516" y="87"/>
                    </a:cubicBezTo>
                    <a:lnTo>
                      <a:pt x="1516" y="87"/>
                    </a:lnTo>
                    <a:cubicBezTo>
                      <a:pt x="1532" y="80"/>
                      <a:pt x="1549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5" y="140"/>
                      <a:pt x="1573" y="153"/>
                    </a:cubicBezTo>
                    <a:lnTo>
                      <a:pt x="1541" y="192"/>
                    </a:lnTo>
                    <a:lnTo>
                      <a:pt x="1509" y="230"/>
                    </a:lnTo>
                    <a:lnTo>
                      <a:pt x="1475" y="268"/>
                    </a:lnTo>
                    <a:lnTo>
                      <a:pt x="1377" y="383"/>
                    </a:lnTo>
                    <a:lnTo>
                      <a:pt x="1344" y="421"/>
                    </a:lnTo>
                    <a:lnTo>
                      <a:pt x="1311" y="460"/>
                    </a:lnTo>
                    <a:lnTo>
                      <a:pt x="1213" y="575"/>
                    </a:lnTo>
                    <a:lnTo>
                      <a:pt x="1213" y="575"/>
                    </a:lnTo>
                    <a:cubicBezTo>
                      <a:pt x="1202" y="587"/>
                      <a:pt x="1188" y="597"/>
                      <a:pt x="1172" y="603"/>
                    </a:cubicBezTo>
                    <a:lnTo>
                      <a:pt x="1172" y="603"/>
                    </a:lnTo>
                    <a:cubicBezTo>
                      <a:pt x="1155" y="609"/>
                      <a:pt x="1140" y="609"/>
                      <a:pt x="1123" y="603"/>
                    </a:cubicBezTo>
                    <a:lnTo>
                      <a:pt x="1123" y="603"/>
                    </a:lnTo>
                    <a:cubicBezTo>
                      <a:pt x="1106" y="597"/>
                      <a:pt x="1093" y="587"/>
                      <a:pt x="1082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20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5" y="128"/>
                      <a:pt x="705" y="115"/>
                    </a:cubicBezTo>
                    <a:lnTo>
                      <a:pt x="705" y="115"/>
                    </a:lnTo>
                    <a:cubicBezTo>
                      <a:pt x="705" y="102"/>
                      <a:pt x="713" y="92"/>
                      <a:pt x="730" y="87"/>
                    </a:cubicBezTo>
                    <a:lnTo>
                      <a:pt x="3090" y="87"/>
                    </a:lnTo>
                    <a:lnTo>
                      <a:pt x="3090" y="87"/>
                    </a:lnTo>
                    <a:cubicBezTo>
                      <a:pt x="3106" y="80"/>
                      <a:pt x="3122" y="80"/>
                      <a:pt x="3139" y="87"/>
                    </a:cubicBezTo>
                    <a:lnTo>
                      <a:pt x="3139" y="87"/>
                    </a:lnTo>
                    <a:cubicBezTo>
                      <a:pt x="3155" y="92"/>
                      <a:pt x="3169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7" y="210"/>
                      <a:pt x="3278" y="210"/>
                    </a:cubicBezTo>
                    <a:lnTo>
                      <a:pt x="3278" y="210"/>
                    </a:lnTo>
                    <a:cubicBezTo>
                      <a:pt x="3289" y="210"/>
                      <a:pt x="3300" y="204"/>
                      <a:pt x="3311" y="192"/>
                    </a:cubicBezTo>
                    <a:lnTo>
                      <a:pt x="3311" y="192"/>
                    </a:lnTo>
                    <a:cubicBezTo>
                      <a:pt x="3322" y="179"/>
                      <a:pt x="3333" y="172"/>
                      <a:pt x="3344" y="172"/>
                    </a:cubicBezTo>
                    <a:lnTo>
                      <a:pt x="3344" y="172"/>
                    </a:lnTo>
                    <a:cubicBezTo>
                      <a:pt x="3354" y="172"/>
                      <a:pt x="3365" y="179"/>
                      <a:pt x="3377" y="192"/>
                    </a:cubicBezTo>
                    <a:lnTo>
                      <a:pt x="3409" y="230"/>
                    </a:lnTo>
                    <a:lnTo>
                      <a:pt x="3442" y="268"/>
                    </a:lnTo>
                    <a:lnTo>
                      <a:pt x="3442" y="268"/>
                    </a:lnTo>
                    <a:cubicBezTo>
                      <a:pt x="3453" y="281"/>
                      <a:pt x="3466" y="290"/>
                      <a:pt x="3483" y="297"/>
                    </a:cubicBezTo>
                    <a:lnTo>
                      <a:pt x="3483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4" y="268"/>
                    </a:cubicBezTo>
                    <a:lnTo>
                      <a:pt x="3639" y="192"/>
                    </a:lnTo>
                    <a:lnTo>
                      <a:pt x="3639" y="192"/>
                    </a:lnTo>
                    <a:cubicBezTo>
                      <a:pt x="3650" y="179"/>
                      <a:pt x="3660" y="172"/>
                      <a:pt x="3672" y="172"/>
                    </a:cubicBezTo>
                    <a:lnTo>
                      <a:pt x="3672" y="172"/>
                    </a:lnTo>
                    <a:cubicBezTo>
                      <a:pt x="3682" y="172"/>
                      <a:pt x="3693" y="179"/>
                      <a:pt x="3705" y="192"/>
                    </a:cubicBezTo>
                    <a:lnTo>
                      <a:pt x="3705" y="192"/>
                    </a:lnTo>
                    <a:cubicBezTo>
                      <a:pt x="3715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9" y="204"/>
                      <a:pt x="3770" y="192"/>
                    </a:cubicBezTo>
                    <a:lnTo>
                      <a:pt x="3803" y="153"/>
                    </a:lnTo>
                    <a:lnTo>
                      <a:pt x="3836" y="115"/>
                    </a:lnTo>
                    <a:lnTo>
                      <a:pt x="3836" y="115"/>
                    </a:lnTo>
                    <a:cubicBezTo>
                      <a:pt x="3846" y="102"/>
                      <a:pt x="3860" y="92"/>
                      <a:pt x="3877" y="87"/>
                    </a:cubicBezTo>
                    <a:lnTo>
                      <a:pt x="3877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2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5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6" y="268"/>
                    </a:lnTo>
                    <a:lnTo>
                      <a:pt x="3737" y="383"/>
                    </a:lnTo>
                    <a:lnTo>
                      <a:pt x="3705" y="421"/>
                    </a:lnTo>
                    <a:lnTo>
                      <a:pt x="3672" y="460"/>
                    </a:lnTo>
                    <a:lnTo>
                      <a:pt x="3574" y="575"/>
                    </a:lnTo>
                    <a:lnTo>
                      <a:pt x="3574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3" y="603"/>
                    </a:cubicBezTo>
                    <a:lnTo>
                      <a:pt x="3483" y="603"/>
                    </a:lnTo>
                    <a:cubicBezTo>
                      <a:pt x="3466" y="597"/>
                      <a:pt x="3453" y="587"/>
                      <a:pt x="3442" y="575"/>
                    </a:cubicBezTo>
                    <a:lnTo>
                      <a:pt x="3409" y="536"/>
                    </a:lnTo>
                    <a:lnTo>
                      <a:pt x="3377" y="498"/>
                    </a:lnTo>
                    <a:lnTo>
                      <a:pt x="3344" y="460"/>
                    </a:lnTo>
                    <a:lnTo>
                      <a:pt x="3245" y="345"/>
                    </a:lnTo>
                    <a:lnTo>
                      <a:pt x="3213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1" y="140"/>
                      <a:pt x="3065" y="128"/>
                      <a:pt x="3065" y="115"/>
                    </a:cubicBezTo>
                    <a:lnTo>
                      <a:pt x="3065" y="115"/>
                    </a:lnTo>
                    <a:cubicBezTo>
                      <a:pt x="3065" y="102"/>
                      <a:pt x="3073" y="92"/>
                      <a:pt x="3090" y="87"/>
                    </a:cubicBezTo>
                    <a:lnTo>
                      <a:pt x="730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4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30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1" y="575"/>
                    </a:lnTo>
                    <a:lnTo>
                      <a:pt x="394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2" y="728"/>
                    </a:lnTo>
                    <a:lnTo>
                      <a:pt x="525" y="766"/>
                    </a:lnTo>
                    <a:lnTo>
                      <a:pt x="525" y="766"/>
                    </a:lnTo>
                    <a:cubicBezTo>
                      <a:pt x="536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6" y="830"/>
                      <a:pt x="525" y="842"/>
                    </a:cubicBezTo>
                    <a:lnTo>
                      <a:pt x="492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4" y="996"/>
                    </a:lnTo>
                    <a:lnTo>
                      <a:pt x="361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30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4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8" y="1443"/>
                      <a:pt x="4715" y="1444"/>
                      <a:pt x="4712" y="1446"/>
                    </a:cubicBezTo>
                    <a:lnTo>
                      <a:pt x="4712" y="1446"/>
                    </a:lnTo>
                    <a:cubicBezTo>
                      <a:pt x="4696" y="1452"/>
                      <a:pt x="4679" y="1452"/>
                      <a:pt x="4663" y="1446"/>
                    </a:cubicBezTo>
                    <a:lnTo>
                      <a:pt x="4663" y="1446"/>
                    </a:lnTo>
                    <a:cubicBezTo>
                      <a:pt x="4647" y="1439"/>
                      <a:pt x="4633" y="1430"/>
                      <a:pt x="4622" y="1417"/>
                    </a:cubicBezTo>
                    <a:lnTo>
                      <a:pt x="4589" y="1379"/>
                    </a:lnTo>
                    <a:lnTo>
                      <a:pt x="4557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3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9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20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20" y="778"/>
                      <a:pt x="4130" y="766"/>
                    </a:cubicBezTo>
                    <a:lnTo>
                      <a:pt x="4622" y="192"/>
                    </a:lnTo>
                    <a:lnTo>
                      <a:pt x="4622" y="192"/>
                    </a:lnTo>
                    <a:cubicBezTo>
                      <a:pt x="4633" y="179"/>
                      <a:pt x="4647" y="169"/>
                      <a:pt x="4663" y="162"/>
                    </a:cubicBezTo>
                    <a:lnTo>
                      <a:pt x="4663" y="162"/>
                    </a:lnTo>
                    <a:cubicBezTo>
                      <a:pt x="4679" y="157"/>
                      <a:pt x="4696" y="157"/>
                      <a:pt x="4712" y="162"/>
                    </a:cubicBezTo>
                    <a:lnTo>
                      <a:pt x="4712" y="162"/>
                    </a:lnTo>
                    <a:cubicBezTo>
                      <a:pt x="4715" y="163"/>
                      <a:pt x="4718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3" name="Freeform 132">
                <a:extLst>
                  <a:ext uri="{FF2B5EF4-FFF2-40B4-BE49-F238E27FC236}">
                    <a16:creationId xmlns="" xmlns:a16="http://schemas.microsoft.com/office/drawing/2014/main" id="{48FE53D8-5165-2B44-AAFE-E801D225D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5375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2 w 689"/>
                  <a:gd name="T7" fmla="*/ 762 h 1450"/>
                  <a:gd name="T8" fmla="*/ 688 w 689"/>
                  <a:gd name="T9" fmla="*/ 724 h 1450"/>
                  <a:gd name="T10" fmla="*/ 672 w 689"/>
                  <a:gd name="T11" fmla="*/ 686 h 1450"/>
                  <a:gd name="T12" fmla="*/ 606 w 689"/>
                  <a:gd name="T13" fmla="*/ 609 h 1450"/>
                  <a:gd name="T14" fmla="*/ 541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9 w 689"/>
                  <a:gd name="T23" fmla="*/ 226 h 1450"/>
                  <a:gd name="T24" fmla="*/ 213 w 689"/>
                  <a:gd name="T25" fmla="*/ 150 h 1450"/>
                  <a:gd name="T26" fmla="*/ 147 w 689"/>
                  <a:gd name="T27" fmla="*/ 73 h 1450"/>
                  <a:gd name="T28" fmla="*/ 115 w 689"/>
                  <a:gd name="T29" fmla="*/ 35 h 1450"/>
                  <a:gd name="T30" fmla="*/ 74 w 689"/>
                  <a:gd name="T31" fmla="*/ 7 h 1450"/>
                  <a:gd name="T32" fmla="*/ 25 w 689"/>
                  <a:gd name="T33" fmla="*/ 7 h 1450"/>
                  <a:gd name="T34" fmla="*/ 0 w 689"/>
                  <a:gd name="T35" fmla="*/ 35 h 1450"/>
                  <a:gd name="T36" fmla="*/ 541 w 689"/>
                  <a:gd name="T37" fmla="*/ 686 h 1450"/>
                  <a:gd name="T38" fmla="*/ 557 w 689"/>
                  <a:gd name="T39" fmla="*/ 724 h 1450"/>
                  <a:gd name="T40" fmla="*/ 541 w 689"/>
                  <a:gd name="T41" fmla="*/ 762 h 1450"/>
                  <a:gd name="T42" fmla="*/ 410 w 689"/>
                  <a:gd name="T43" fmla="*/ 916 h 1450"/>
                  <a:gd name="T44" fmla="*/ 279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5 w 689"/>
                  <a:gd name="T55" fmla="*/ 1443 h 1450"/>
                  <a:gd name="T56" fmla="*/ 74 w 689"/>
                  <a:gd name="T57" fmla="*/ 1443 h 1450"/>
                  <a:gd name="T58" fmla="*/ 115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3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2" y="762"/>
                    </a:lnTo>
                    <a:lnTo>
                      <a:pt x="672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2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1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3" y="418"/>
                    </a:lnTo>
                    <a:lnTo>
                      <a:pt x="410" y="380"/>
                    </a:lnTo>
                    <a:lnTo>
                      <a:pt x="377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9" y="226"/>
                    </a:lnTo>
                    <a:lnTo>
                      <a:pt x="246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6" y="73"/>
                    </a:cubicBezTo>
                    <a:lnTo>
                      <a:pt x="541" y="686"/>
                    </a:lnTo>
                    <a:lnTo>
                      <a:pt x="541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1" y="762"/>
                    </a:cubicBezTo>
                    <a:lnTo>
                      <a:pt x="443" y="878"/>
                    </a:lnTo>
                    <a:lnTo>
                      <a:pt x="410" y="916"/>
                    </a:lnTo>
                    <a:lnTo>
                      <a:pt x="377" y="954"/>
                    </a:lnTo>
                    <a:lnTo>
                      <a:pt x="279" y="1068"/>
                    </a:lnTo>
                    <a:lnTo>
                      <a:pt x="246" y="1107"/>
                    </a:lnTo>
                    <a:lnTo>
                      <a:pt x="213" y="1145"/>
                    </a:lnTo>
                    <a:lnTo>
                      <a:pt x="115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6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5" y="1443"/>
                    </a:cubicBezTo>
                    <a:lnTo>
                      <a:pt x="25" y="1443"/>
                    </a:lnTo>
                    <a:cubicBezTo>
                      <a:pt x="41" y="1449"/>
                      <a:pt x="57" y="1449"/>
                      <a:pt x="74" y="1443"/>
                    </a:cubicBezTo>
                    <a:lnTo>
                      <a:pt x="74" y="1443"/>
                    </a:lnTo>
                    <a:cubicBezTo>
                      <a:pt x="90" y="1436"/>
                      <a:pt x="104" y="1426"/>
                      <a:pt x="115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9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4" name="Freeform 133">
                <a:extLst>
                  <a:ext uri="{FF2B5EF4-FFF2-40B4-BE49-F238E27FC236}">
                    <a16:creationId xmlns="" xmlns:a16="http://schemas.microsoft.com/office/drawing/2014/main" id="{DF9A9C62-26D0-2344-92E0-10D7CCBBA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625" y="4902200"/>
                <a:ext cx="555625" cy="523875"/>
              </a:xfrm>
              <a:custGeom>
                <a:avLst/>
                <a:gdLst>
                  <a:gd name="T0" fmla="*/ 983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30 w 1542"/>
                  <a:gd name="T17" fmla="*/ 191 h 1455"/>
                  <a:gd name="T18" fmla="*/ 1066 w 1542"/>
                  <a:gd name="T19" fmla="*/ 383 h 1455"/>
                  <a:gd name="T20" fmla="*/ 902 w 1542"/>
                  <a:gd name="T21" fmla="*/ 574 h 1455"/>
                  <a:gd name="T22" fmla="*/ 836 w 1542"/>
                  <a:gd name="T23" fmla="*/ 651 h 1455"/>
                  <a:gd name="T24" fmla="*/ 746 w 1542"/>
                  <a:gd name="T25" fmla="*/ 680 h 1455"/>
                  <a:gd name="T26" fmla="*/ 672 w 1542"/>
                  <a:gd name="T27" fmla="*/ 612 h 1455"/>
                  <a:gd name="T28" fmla="*/ 574 w 1542"/>
                  <a:gd name="T29" fmla="*/ 498 h 1455"/>
                  <a:gd name="T30" fmla="*/ 475 w 1542"/>
                  <a:gd name="T31" fmla="*/ 383 h 1455"/>
                  <a:gd name="T32" fmla="*/ 377 w 1542"/>
                  <a:gd name="T33" fmla="*/ 268 h 1455"/>
                  <a:gd name="T34" fmla="*/ 279 w 1542"/>
                  <a:gd name="T35" fmla="*/ 153 h 1455"/>
                  <a:gd name="T36" fmla="*/ 181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5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6 w 1542"/>
                  <a:gd name="T79" fmla="*/ 775 h 1455"/>
                  <a:gd name="T80" fmla="*/ 836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2 w 1542"/>
                  <a:gd name="T87" fmla="*/ 1148 h 1455"/>
                  <a:gd name="T88" fmla="*/ 1230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2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6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2" y="25"/>
                      <a:pt x="1360" y="38"/>
                    </a:cubicBezTo>
                    <a:lnTo>
                      <a:pt x="1328" y="76"/>
                    </a:lnTo>
                    <a:lnTo>
                      <a:pt x="1230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8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8" y="686"/>
                      <a:pt x="763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1" y="38"/>
                    </a:lnTo>
                    <a:lnTo>
                      <a:pt x="181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1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8" y="714"/>
                      <a:pt x="558" y="727"/>
                    </a:cubicBezTo>
                    <a:lnTo>
                      <a:pt x="558" y="727"/>
                    </a:lnTo>
                    <a:cubicBezTo>
                      <a:pt x="558" y="740"/>
                      <a:pt x="552" y="753"/>
                      <a:pt x="541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1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1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8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3" y="769"/>
                      <a:pt x="778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6" y="803"/>
                    </a:cubicBezTo>
                    <a:lnTo>
                      <a:pt x="868" y="842"/>
                    </a:lnTo>
                    <a:lnTo>
                      <a:pt x="902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6" y="1071"/>
                    </a:lnTo>
                    <a:lnTo>
                      <a:pt x="1098" y="1110"/>
                    </a:lnTo>
                    <a:lnTo>
                      <a:pt x="1132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30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2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6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55" name="Freeform 134">
                <a:extLst>
                  <a:ext uri="{FF2B5EF4-FFF2-40B4-BE49-F238E27FC236}">
                    <a16:creationId xmlns="" xmlns:a16="http://schemas.microsoft.com/office/drawing/2014/main" id="{9883C5E0-DC09-4245-9087-5DF15905D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6675" y="5013325"/>
                <a:ext cx="147638" cy="301625"/>
              </a:xfrm>
              <a:custGeom>
                <a:avLst/>
                <a:gdLst>
                  <a:gd name="T0" fmla="*/ 409 w 410"/>
                  <a:gd name="T1" fmla="*/ 240 h 837"/>
                  <a:gd name="T2" fmla="*/ 409 w 410"/>
                  <a:gd name="T3" fmla="*/ 240 h 837"/>
                  <a:gd name="T4" fmla="*/ 401 w 410"/>
                  <a:gd name="T5" fmla="*/ 236 h 837"/>
                  <a:gd name="T6" fmla="*/ 401 w 410"/>
                  <a:gd name="T7" fmla="*/ 236 h 837"/>
                  <a:gd name="T8" fmla="*/ 352 w 410"/>
                  <a:gd name="T9" fmla="*/ 236 h 837"/>
                  <a:gd name="T10" fmla="*/ 352 w 410"/>
                  <a:gd name="T11" fmla="*/ 236 h 837"/>
                  <a:gd name="T12" fmla="*/ 311 w 410"/>
                  <a:gd name="T13" fmla="*/ 265 h 837"/>
                  <a:gd name="T14" fmla="*/ 278 w 410"/>
                  <a:gd name="T15" fmla="*/ 303 h 837"/>
                  <a:gd name="T16" fmla="*/ 246 w 410"/>
                  <a:gd name="T17" fmla="*/ 342 h 837"/>
                  <a:gd name="T18" fmla="*/ 213 w 410"/>
                  <a:gd name="T19" fmla="*/ 380 h 837"/>
                  <a:gd name="T20" fmla="*/ 213 w 410"/>
                  <a:gd name="T21" fmla="*/ 380 h 837"/>
                  <a:gd name="T22" fmla="*/ 196 w 410"/>
                  <a:gd name="T23" fmla="*/ 418 h 837"/>
                  <a:gd name="T24" fmla="*/ 196 w 410"/>
                  <a:gd name="T25" fmla="*/ 418 h 837"/>
                  <a:gd name="T26" fmla="*/ 213 w 410"/>
                  <a:gd name="T27" fmla="*/ 456 h 837"/>
                  <a:gd name="T28" fmla="*/ 246 w 410"/>
                  <a:gd name="T29" fmla="*/ 494 h 837"/>
                  <a:gd name="T30" fmla="*/ 278 w 410"/>
                  <a:gd name="T31" fmla="*/ 533 h 837"/>
                  <a:gd name="T32" fmla="*/ 311 w 410"/>
                  <a:gd name="T33" fmla="*/ 571 h 837"/>
                  <a:gd name="T34" fmla="*/ 311 w 410"/>
                  <a:gd name="T35" fmla="*/ 571 h 837"/>
                  <a:gd name="T36" fmla="*/ 352 w 410"/>
                  <a:gd name="T37" fmla="*/ 600 h 837"/>
                  <a:gd name="T38" fmla="*/ 352 w 410"/>
                  <a:gd name="T39" fmla="*/ 600 h 837"/>
                  <a:gd name="T40" fmla="*/ 401 w 410"/>
                  <a:gd name="T41" fmla="*/ 600 h 837"/>
                  <a:gd name="T42" fmla="*/ 401 w 410"/>
                  <a:gd name="T43" fmla="*/ 600 h 837"/>
                  <a:gd name="T44" fmla="*/ 409 w 410"/>
                  <a:gd name="T45" fmla="*/ 596 h 837"/>
                  <a:gd name="T46" fmla="*/ 409 w 410"/>
                  <a:gd name="T47" fmla="*/ 826 h 837"/>
                  <a:gd name="T48" fmla="*/ 409 w 410"/>
                  <a:gd name="T49" fmla="*/ 826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352 w 410"/>
                  <a:gd name="T55" fmla="*/ 829 h 837"/>
                  <a:gd name="T56" fmla="*/ 352 w 410"/>
                  <a:gd name="T57" fmla="*/ 829 h 837"/>
                  <a:gd name="T58" fmla="*/ 311 w 410"/>
                  <a:gd name="T59" fmla="*/ 801 h 837"/>
                  <a:gd name="T60" fmla="*/ 246 w 410"/>
                  <a:gd name="T61" fmla="*/ 725 h 837"/>
                  <a:gd name="T62" fmla="*/ 213 w 410"/>
                  <a:gd name="T63" fmla="*/ 686 h 837"/>
                  <a:gd name="T64" fmla="*/ 180 w 410"/>
                  <a:gd name="T65" fmla="*/ 648 h 837"/>
                  <a:gd name="T66" fmla="*/ 82 w 410"/>
                  <a:gd name="T67" fmla="*/ 533 h 837"/>
                  <a:gd name="T68" fmla="*/ 49 w 410"/>
                  <a:gd name="T69" fmla="*/ 494 h 837"/>
                  <a:gd name="T70" fmla="*/ 16 w 410"/>
                  <a:gd name="T71" fmla="*/ 456 h 837"/>
                  <a:gd name="T72" fmla="*/ 16 w 410"/>
                  <a:gd name="T73" fmla="*/ 456 h 837"/>
                  <a:gd name="T74" fmla="*/ 0 w 410"/>
                  <a:gd name="T75" fmla="*/ 418 h 837"/>
                  <a:gd name="T76" fmla="*/ 0 w 410"/>
                  <a:gd name="T77" fmla="*/ 418 h 837"/>
                  <a:gd name="T78" fmla="*/ 16 w 410"/>
                  <a:gd name="T79" fmla="*/ 380 h 837"/>
                  <a:gd name="T80" fmla="*/ 49 w 410"/>
                  <a:gd name="T81" fmla="*/ 342 h 837"/>
                  <a:gd name="T82" fmla="*/ 82 w 410"/>
                  <a:gd name="T83" fmla="*/ 303 h 837"/>
                  <a:gd name="T84" fmla="*/ 114 w 410"/>
                  <a:gd name="T85" fmla="*/ 265 h 837"/>
                  <a:gd name="T86" fmla="*/ 147 w 410"/>
                  <a:gd name="T87" fmla="*/ 227 h 837"/>
                  <a:gd name="T88" fmla="*/ 180 w 410"/>
                  <a:gd name="T89" fmla="*/ 188 h 837"/>
                  <a:gd name="T90" fmla="*/ 213 w 410"/>
                  <a:gd name="T91" fmla="*/ 150 h 837"/>
                  <a:gd name="T92" fmla="*/ 246 w 410"/>
                  <a:gd name="T93" fmla="*/ 112 h 837"/>
                  <a:gd name="T94" fmla="*/ 278 w 410"/>
                  <a:gd name="T95" fmla="*/ 74 h 837"/>
                  <a:gd name="T96" fmla="*/ 311 w 410"/>
                  <a:gd name="T97" fmla="*/ 35 h 837"/>
                  <a:gd name="T98" fmla="*/ 311 w 410"/>
                  <a:gd name="T99" fmla="*/ 35 h 837"/>
                  <a:gd name="T100" fmla="*/ 352 w 410"/>
                  <a:gd name="T101" fmla="*/ 6 h 837"/>
                  <a:gd name="T102" fmla="*/ 352 w 410"/>
                  <a:gd name="T103" fmla="*/ 6 h 837"/>
                  <a:gd name="T104" fmla="*/ 401 w 410"/>
                  <a:gd name="T105" fmla="*/ 6 h 837"/>
                  <a:gd name="T106" fmla="*/ 401 w 410"/>
                  <a:gd name="T107" fmla="*/ 6 h 837"/>
                  <a:gd name="T108" fmla="*/ 409 w 410"/>
                  <a:gd name="T109" fmla="*/ 10 h 837"/>
                  <a:gd name="T110" fmla="*/ 409 w 410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409" y="240"/>
                    </a:moveTo>
                    <a:lnTo>
                      <a:pt x="409" y="240"/>
                    </a:lnTo>
                    <a:cubicBezTo>
                      <a:pt x="407" y="239"/>
                      <a:pt x="404" y="237"/>
                      <a:pt x="401" y="236"/>
                    </a:cubicBezTo>
                    <a:lnTo>
                      <a:pt x="401" y="236"/>
                    </a:lnTo>
                    <a:cubicBezTo>
                      <a:pt x="385" y="230"/>
                      <a:pt x="368" y="230"/>
                      <a:pt x="352" y="236"/>
                    </a:cubicBezTo>
                    <a:lnTo>
                      <a:pt x="352" y="236"/>
                    </a:lnTo>
                    <a:cubicBezTo>
                      <a:pt x="336" y="242"/>
                      <a:pt x="322" y="252"/>
                      <a:pt x="311" y="265"/>
                    </a:cubicBezTo>
                    <a:lnTo>
                      <a:pt x="278" y="303"/>
                    </a:lnTo>
                    <a:lnTo>
                      <a:pt x="246" y="342"/>
                    </a:lnTo>
                    <a:lnTo>
                      <a:pt x="213" y="380"/>
                    </a:lnTo>
                    <a:lnTo>
                      <a:pt x="213" y="380"/>
                    </a:lnTo>
                    <a:cubicBezTo>
                      <a:pt x="202" y="392"/>
                      <a:pt x="196" y="405"/>
                      <a:pt x="196" y="418"/>
                    </a:cubicBezTo>
                    <a:lnTo>
                      <a:pt x="196" y="418"/>
                    </a:lnTo>
                    <a:cubicBezTo>
                      <a:pt x="196" y="431"/>
                      <a:pt x="202" y="443"/>
                      <a:pt x="213" y="456"/>
                    </a:cubicBezTo>
                    <a:lnTo>
                      <a:pt x="246" y="494"/>
                    </a:lnTo>
                    <a:lnTo>
                      <a:pt x="278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2" y="584"/>
                      <a:pt x="336" y="594"/>
                      <a:pt x="352" y="600"/>
                    </a:cubicBezTo>
                    <a:lnTo>
                      <a:pt x="352" y="600"/>
                    </a:lnTo>
                    <a:cubicBezTo>
                      <a:pt x="368" y="606"/>
                      <a:pt x="385" y="606"/>
                      <a:pt x="401" y="600"/>
                    </a:cubicBezTo>
                    <a:lnTo>
                      <a:pt x="401" y="600"/>
                    </a:lnTo>
                    <a:cubicBezTo>
                      <a:pt x="404" y="599"/>
                      <a:pt x="407" y="598"/>
                      <a:pt x="409" y="596"/>
                    </a:cubicBezTo>
                    <a:lnTo>
                      <a:pt x="409" y="826"/>
                    </a:lnTo>
                    <a:lnTo>
                      <a:pt x="409" y="826"/>
                    </a:lnTo>
                    <a:cubicBezTo>
                      <a:pt x="407" y="828"/>
                      <a:pt x="404" y="829"/>
                      <a:pt x="401" y="829"/>
                    </a:cubicBezTo>
                    <a:lnTo>
                      <a:pt x="401" y="829"/>
                    </a:lnTo>
                    <a:cubicBezTo>
                      <a:pt x="385" y="836"/>
                      <a:pt x="368" y="836"/>
                      <a:pt x="352" y="829"/>
                    </a:cubicBezTo>
                    <a:lnTo>
                      <a:pt x="352" y="829"/>
                    </a:lnTo>
                    <a:cubicBezTo>
                      <a:pt x="336" y="824"/>
                      <a:pt x="322" y="814"/>
                      <a:pt x="311" y="801"/>
                    </a:cubicBezTo>
                    <a:lnTo>
                      <a:pt x="246" y="725"/>
                    </a:lnTo>
                    <a:lnTo>
                      <a:pt x="213" y="686"/>
                    </a:lnTo>
                    <a:lnTo>
                      <a:pt x="180" y="648"/>
                    </a:lnTo>
                    <a:lnTo>
                      <a:pt x="82" y="533"/>
                    </a:lnTo>
                    <a:lnTo>
                      <a:pt x="49" y="494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5" y="392"/>
                      <a:pt x="16" y="380"/>
                    </a:cubicBezTo>
                    <a:lnTo>
                      <a:pt x="49" y="342"/>
                    </a:lnTo>
                    <a:lnTo>
                      <a:pt x="82" y="303"/>
                    </a:lnTo>
                    <a:lnTo>
                      <a:pt x="114" y="265"/>
                    </a:lnTo>
                    <a:lnTo>
                      <a:pt x="147" y="227"/>
                    </a:lnTo>
                    <a:lnTo>
                      <a:pt x="180" y="188"/>
                    </a:lnTo>
                    <a:lnTo>
                      <a:pt x="213" y="150"/>
                    </a:lnTo>
                    <a:lnTo>
                      <a:pt x="246" y="112"/>
                    </a:lnTo>
                    <a:lnTo>
                      <a:pt x="278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2" y="22"/>
                      <a:pt x="336" y="13"/>
                      <a:pt x="352" y="6"/>
                    </a:cubicBezTo>
                    <a:lnTo>
                      <a:pt x="352" y="6"/>
                    </a:lnTo>
                    <a:cubicBezTo>
                      <a:pt x="368" y="0"/>
                      <a:pt x="385" y="0"/>
                      <a:pt x="401" y="6"/>
                    </a:cubicBezTo>
                    <a:lnTo>
                      <a:pt x="401" y="6"/>
                    </a:lnTo>
                    <a:cubicBezTo>
                      <a:pt x="404" y="8"/>
                      <a:pt x="407" y="9"/>
                      <a:pt x="409" y="10"/>
                    </a:cubicBezTo>
                    <a:lnTo>
                      <a:pt x="409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6" name="Freeform 135">
                <a:extLst>
                  <a:ext uri="{FF2B5EF4-FFF2-40B4-BE49-F238E27FC236}">
                    <a16:creationId xmlns="" xmlns:a16="http://schemas.microsoft.com/office/drawing/2014/main" id="{EFC767FF-555F-3641-8515-49193CF86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6675" y="5013325"/>
                <a:ext cx="147638" cy="301625"/>
              </a:xfrm>
              <a:custGeom>
                <a:avLst/>
                <a:gdLst>
                  <a:gd name="T0" fmla="*/ 352 w 410"/>
                  <a:gd name="T1" fmla="*/ 6 h 837"/>
                  <a:gd name="T2" fmla="*/ 352 w 410"/>
                  <a:gd name="T3" fmla="*/ 6 h 837"/>
                  <a:gd name="T4" fmla="*/ 311 w 410"/>
                  <a:gd name="T5" fmla="*/ 35 h 837"/>
                  <a:gd name="T6" fmla="*/ 278 w 410"/>
                  <a:gd name="T7" fmla="*/ 74 h 837"/>
                  <a:gd name="T8" fmla="*/ 246 w 410"/>
                  <a:gd name="T9" fmla="*/ 112 h 837"/>
                  <a:gd name="T10" fmla="*/ 213 w 410"/>
                  <a:gd name="T11" fmla="*/ 150 h 837"/>
                  <a:gd name="T12" fmla="*/ 180 w 410"/>
                  <a:gd name="T13" fmla="*/ 188 h 837"/>
                  <a:gd name="T14" fmla="*/ 147 w 410"/>
                  <a:gd name="T15" fmla="*/ 227 h 837"/>
                  <a:gd name="T16" fmla="*/ 114 w 410"/>
                  <a:gd name="T17" fmla="*/ 265 h 837"/>
                  <a:gd name="T18" fmla="*/ 82 w 410"/>
                  <a:gd name="T19" fmla="*/ 303 h 837"/>
                  <a:gd name="T20" fmla="*/ 49 w 410"/>
                  <a:gd name="T21" fmla="*/ 342 h 837"/>
                  <a:gd name="T22" fmla="*/ 16 w 410"/>
                  <a:gd name="T23" fmla="*/ 380 h 837"/>
                  <a:gd name="T24" fmla="*/ 16 w 410"/>
                  <a:gd name="T25" fmla="*/ 380 h 837"/>
                  <a:gd name="T26" fmla="*/ 0 w 410"/>
                  <a:gd name="T27" fmla="*/ 418 h 837"/>
                  <a:gd name="T28" fmla="*/ 0 w 410"/>
                  <a:gd name="T29" fmla="*/ 418 h 837"/>
                  <a:gd name="T30" fmla="*/ 16 w 410"/>
                  <a:gd name="T31" fmla="*/ 456 h 837"/>
                  <a:gd name="T32" fmla="*/ 49 w 410"/>
                  <a:gd name="T33" fmla="*/ 494 h 837"/>
                  <a:gd name="T34" fmla="*/ 82 w 410"/>
                  <a:gd name="T35" fmla="*/ 533 h 837"/>
                  <a:gd name="T36" fmla="*/ 180 w 410"/>
                  <a:gd name="T37" fmla="*/ 648 h 837"/>
                  <a:gd name="T38" fmla="*/ 213 w 410"/>
                  <a:gd name="T39" fmla="*/ 686 h 837"/>
                  <a:gd name="T40" fmla="*/ 246 w 410"/>
                  <a:gd name="T41" fmla="*/ 725 h 837"/>
                  <a:gd name="T42" fmla="*/ 311 w 410"/>
                  <a:gd name="T43" fmla="*/ 801 h 837"/>
                  <a:gd name="T44" fmla="*/ 311 w 410"/>
                  <a:gd name="T45" fmla="*/ 801 h 837"/>
                  <a:gd name="T46" fmla="*/ 352 w 410"/>
                  <a:gd name="T47" fmla="*/ 829 h 837"/>
                  <a:gd name="T48" fmla="*/ 352 w 410"/>
                  <a:gd name="T49" fmla="*/ 829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409 w 410"/>
                  <a:gd name="T55" fmla="*/ 826 h 837"/>
                  <a:gd name="T56" fmla="*/ 409 w 410"/>
                  <a:gd name="T57" fmla="*/ 596 h 837"/>
                  <a:gd name="T58" fmla="*/ 409 w 410"/>
                  <a:gd name="T59" fmla="*/ 596 h 837"/>
                  <a:gd name="T60" fmla="*/ 401 w 410"/>
                  <a:gd name="T61" fmla="*/ 600 h 837"/>
                  <a:gd name="T62" fmla="*/ 401 w 410"/>
                  <a:gd name="T63" fmla="*/ 600 h 837"/>
                  <a:gd name="T64" fmla="*/ 352 w 410"/>
                  <a:gd name="T65" fmla="*/ 600 h 837"/>
                  <a:gd name="T66" fmla="*/ 352 w 410"/>
                  <a:gd name="T67" fmla="*/ 600 h 837"/>
                  <a:gd name="T68" fmla="*/ 311 w 410"/>
                  <a:gd name="T69" fmla="*/ 572 h 837"/>
                  <a:gd name="T70" fmla="*/ 278 w 410"/>
                  <a:gd name="T71" fmla="*/ 533 h 837"/>
                  <a:gd name="T72" fmla="*/ 246 w 410"/>
                  <a:gd name="T73" fmla="*/ 494 h 837"/>
                  <a:gd name="T74" fmla="*/ 213 w 410"/>
                  <a:gd name="T75" fmla="*/ 456 h 837"/>
                  <a:gd name="T76" fmla="*/ 213 w 410"/>
                  <a:gd name="T77" fmla="*/ 456 h 837"/>
                  <a:gd name="T78" fmla="*/ 196 w 410"/>
                  <a:gd name="T79" fmla="*/ 418 h 837"/>
                  <a:gd name="T80" fmla="*/ 196 w 410"/>
                  <a:gd name="T81" fmla="*/ 418 h 837"/>
                  <a:gd name="T82" fmla="*/ 213 w 410"/>
                  <a:gd name="T83" fmla="*/ 380 h 837"/>
                  <a:gd name="T84" fmla="*/ 246 w 410"/>
                  <a:gd name="T85" fmla="*/ 342 h 837"/>
                  <a:gd name="T86" fmla="*/ 278 w 410"/>
                  <a:gd name="T87" fmla="*/ 303 h 837"/>
                  <a:gd name="T88" fmla="*/ 311 w 410"/>
                  <a:gd name="T89" fmla="*/ 265 h 837"/>
                  <a:gd name="T90" fmla="*/ 311 w 410"/>
                  <a:gd name="T91" fmla="*/ 265 h 837"/>
                  <a:gd name="T92" fmla="*/ 352 w 410"/>
                  <a:gd name="T93" fmla="*/ 236 h 837"/>
                  <a:gd name="T94" fmla="*/ 352 w 410"/>
                  <a:gd name="T95" fmla="*/ 236 h 837"/>
                  <a:gd name="T96" fmla="*/ 401 w 410"/>
                  <a:gd name="T97" fmla="*/ 236 h 837"/>
                  <a:gd name="T98" fmla="*/ 401 w 410"/>
                  <a:gd name="T99" fmla="*/ 236 h 837"/>
                  <a:gd name="T100" fmla="*/ 409 w 410"/>
                  <a:gd name="T101" fmla="*/ 240 h 837"/>
                  <a:gd name="T102" fmla="*/ 409 w 410"/>
                  <a:gd name="T103" fmla="*/ 10 h 837"/>
                  <a:gd name="T104" fmla="*/ 409 w 410"/>
                  <a:gd name="T105" fmla="*/ 10 h 837"/>
                  <a:gd name="T106" fmla="*/ 401 w 410"/>
                  <a:gd name="T107" fmla="*/ 6 h 837"/>
                  <a:gd name="T108" fmla="*/ 401 w 410"/>
                  <a:gd name="T109" fmla="*/ 6 h 837"/>
                  <a:gd name="T110" fmla="*/ 352 w 410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352" y="6"/>
                    </a:moveTo>
                    <a:lnTo>
                      <a:pt x="352" y="6"/>
                    </a:lnTo>
                    <a:cubicBezTo>
                      <a:pt x="336" y="13"/>
                      <a:pt x="322" y="22"/>
                      <a:pt x="311" y="35"/>
                    </a:cubicBezTo>
                    <a:lnTo>
                      <a:pt x="278" y="74"/>
                    </a:lnTo>
                    <a:lnTo>
                      <a:pt x="246" y="112"/>
                    </a:lnTo>
                    <a:lnTo>
                      <a:pt x="213" y="150"/>
                    </a:lnTo>
                    <a:lnTo>
                      <a:pt x="180" y="188"/>
                    </a:lnTo>
                    <a:lnTo>
                      <a:pt x="147" y="227"/>
                    </a:lnTo>
                    <a:lnTo>
                      <a:pt x="114" y="265"/>
                    </a:lnTo>
                    <a:lnTo>
                      <a:pt x="82" y="303"/>
                    </a:lnTo>
                    <a:lnTo>
                      <a:pt x="49" y="342"/>
                    </a:lnTo>
                    <a:lnTo>
                      <a:pt x="16" y="380"/>
                    </a:lnTo>
                    <a:lnTo>
                      <a:pt x="16" y="380"/>
                    </a:lnTo>
                    <a:cubicBezTo>
                      <a:pt x="5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5" y="443"/>
                      <a:pt x="16" y="456"/>
                    </a:cubicBezTo>
                    <a:lnTo>
                      <a:pt x="49" y="494"/>
                    </a:lnTo>
                    <a:lnTo>
                      <a:pt x="82" y="533"/>
                    </a:lnTo>
                    <a:lnTo>
                      <a:pt x="180" y="648"/>
                    </a:lnTo>
                    <a:lnTo>
                      <a:pt x="213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2" y="814"/>
                      <a:pt x="336" y="824"/>
                      <a:pt x="352" y="829"/>
                    </a:cubicBezTo>
                    <a:lnTo>
                      <a:pt x="352" y="829"/>
                    </a:lnTo>
                    <a:cubicBezTo>
                      <a:pt x="368" y="836"/>
                      <a:pt x="385" y="836"/>
                      <a:pt x="401" y="829"/>
                    </a:cubicBezTo>
                    <a:lnTo>
                      <a:pt x="401" y="829"/>
                    </a:lnTo>
                    <a:cubicBezTo>
                      <a:pt x="404" y="829"/>
                      <a:pt x="407" y="828"/>
                      <a:pt x="409" y="826"/>
                    </a:cubicBezTo>
                    <a:lnTo>
                      <a:pt x="409" y="596"/>
                    </a:lnTo>
                    <a:lnTo>
                      <a:pt x="409" y="596"/>
                    </a:lnTo>
                    <a:cubicBezTo>
                      <a:pt x="407" y="598"/>
                      <a:pt x="404" y="599"/>
                      <a:pt x="401" y="600"/>
                    </a:cubicBezTo>
                    <a:lnTo>
                      <a:pt x="401" y="600"/>
                    </a:lnTo>
                    <a:cubicBezTo>
                      <a:pt x="385" y="606"/>
                      <a:pt x="368" y="606"/>
                      <a:pt x="352" y="600"/>
                    </a:cubicBezTo>
                    <a:lnTo>
                      <a:pt x="352" y="600"/>
                    </a:lnTo>
                    <a:cubicBezTo>
                      <a:pt x="336" y="594"/>
                      <a:pt x="322" y="584"/>
                      <a:pt x="311" y="572"/>
                    </a:cubicBezTo>
                    <a:lnTo>
                      <a:pt x="278" y="533"/>
                    </a:lnTo>
                    <a:lnTo>
                      <a:pt x="246" y="494"/>
                    </a:lnTo>
                    <a:lnTo>
                      <a:pt x="213" y="456"/>
                    </a:lnTo>
                    <a:lnTo>
                      <a:pt x="213" y="456"/>
                    </a:lnTo>
                    <a:cubicBezTo>
                      <a:pt x="202" y="443"/>
                      <a:pt x="196" y="431"/>
                      <a:pt x="196" y="418"/>
                    </a:cubicBezTo>
                    <a:lnTo>
                      <a:pt x="196" y="418"/>
                    </a:lnTo>
                    <a:cubicBezTo>
                      <a:pt x="196" y="405"/>
                      <a:pt x="202" y="392"/>
                      <a:pt x="213" y="380"/>
                    </a:cubicBezTo>
                    <a:lnTo>
                      <a:pt x="246" y="342"/>
                    </a:lnTo>
                    <a:lnTo>
                      <a:pt x="278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2" y="252"/>
                      <a:pt x="336" y="242"/>
                      <a:pt x="352" y="236"/>
                    </a:cubicBezTo>
                    <a:lnTo>
                      <a:pt x="352" y="236"/>
                    </a:lnTo>
                    <a:cubicBezTo>
                      <a:pt x="368" y="230"/>
                      <a:pt x="385" y="230"/>
                      <a:pt x="401" y="236"/>
                    </a:cubicBezTo>
                    <a:lnTo>
                      <a:pt x="401" y="236"/>
                    </a:lnTo>
                    <a:cubicBezTo>
                      <a:pt x="404" y="237"/>
                      <a:pt x="407" y="239"/>
                      <a:pt x="409" y="240"/>
                    </a:cubicBezTo>
                    <a:lnTo>
                      <a:pt x="409" y="10"/>
                    </a:lnTo>
                    <a:lnTo>
                      <a:pt x="409" y="10"/>
                    </a:lnTo>
                    <a:cubicBezTo>
                      <a:pt x="407" y="9"/>
                      <a:pt x="404" y="8"/>
                      <a:pt x="401" y="6"/>
                    </a:cubicBezTo>
                    <a:lnTo>
                      <a:pt x="401" y="6"/>
                    </a:lnTo>
                    <a:cubicBezTo>
                      <a:pt x="385" y="0"/>
                      <a:pt x="368" y="0"/>
                      <a:pt x="352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57" name="Freeform 136">
                <a:extLst>
                  <a:ext uri="{FF2B5EF4-FFF2-40B4-BE49-F238E27FC236}">
                    <a16:creationId xmlns="" xmlns:a16="http://schemas.microsoft.com/office/drawing/2014/main" id="{85624AC6-6B0B-8E49-901A-7F3BC1056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938" y="5276850"/>
                <a:ext cx="46037" cy="50800"/>
              </a:xfrm>
              <a:custGeom>
                <a:avLst/>
                <a:gdLst>
                  <a:gd name="T0" fmla="*/ 94 w 127"/>
                  <a:gd name="T1" fmla="*/ 13 h 141"/>
                  <a:gd name="T2" fmla="*/ 94 w 127"/>
                  <a:gd name="T3" fmla="*/ 13 h 141"/>
                  <a:gd name="T4" fmla="*/ 31 w 127"/>
                  <a:gd name="T5" fmla="*/ 13 h 141"/>
                  <a:gd name="T6" fmla="*/ 31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1 w 127"/>
                  <a:gd name="T13" fmla="*/ 127 h 141"/>
                  <a:gd name="T14" fmla="*/ 31 w 127"/>
                  <a:gd name="T15" fmla="*/ 127 h 141"/>
                  <a:gd name="T16" fmla="*/ 94 w 127"/>
                  <a:gd name="T17" fmla="*/ 127 h 141"/>
                  <a:gd name="T18" fmla="*/ 94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4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4" y="13"/>
                    </a:move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4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8" name="Freeform 137">
                <a:extLst>
                  <a:ext uri="{FF2B5EF4-FFF2-40B4-BE49-F238E27FC236}">
                    <a16:creationId xmlns="" xmlns:a16="http://schemas.microsoft.com/office/drawing/2014/main" id="{D8C44E56-D40F-F14F-BDA3-7D5BAFCFA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313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9" name="Freeform 138">
                <a:extLst>
                  <a:ext uri="{FF2B5EF4-FFF2-40B4-BE49-F238E27FC236}">
                    <a16:creationId xmlns="" xmlns:a16="http://schemas.microsoft.com/office/drawing/2014/main" id="{153711FA-77FE-7D40-9F0E-8E85BBBB7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3788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0" name="Freeform 139">
                <a:extLst>
                  <a:ext uri="{FF2B5EF4-FFF2-40B4-BE49-F238E27FC236}">
                    <a16:creationId xmlns="" xmlns:a16="http://schemas.microsoft.com/office/drawing/2014/main" id="{258CD846-B2B6-8F47-B9FC-F798715E7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525" y="5097463"/>
                <a:ext cx="77788" cy="134937"/>
              </a:xfrm>
              <a:custGeom>
                <a:avLst/>
                <a:gdLst>
                  <a:gd name="T0" fmla="*/ 205 w 214"/>
                  <a:gd name="T1" fmla="*/ 6 h 377"/>
                  <a:gd name="T2" fmla="*/ 205 w 214"/>
                  <a:gd name="T3" fmla="*/ 6 h 377"/>
                  <a:gd name="T4" fmla="*/ 156 w 214"/>
                  <a:gd name="T5" fmla="*/ 6 h 377"/>
                  <a:gd name="T6" fmla="*/ 156 w 214"/>
                  <a:gd name="T7" fmla="*/ 6 h 377"/>
                  <a:gd name="T8" fmla="*/ 115 w 214"/>
                  <a:gd name="T9" fmla="*/ 35 h 377"/>
                  <a:gd name="T10" fmla="*/ 82 w 214"/>
                  <a:gd name="T11" fmla="*/ 73 h 377"/>
                  <a:gd name="T12" fmla="*/ 50 w 214"/>
                  <a:gd name="T13" fmla="*/ 112 h 377"/>
                  <a:gd name="T14" fmla="*/ 17 w 214"/>
                  <a:gd name="T15" fmla="*/ 150 h 377"/>
                  <a:gd name="T16" fmla="*/ 17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7 w 214"/>
                  <a:gd name="T23" fmla="*/ 226 h 377"/>
                  <a:gd name="T24" fmla="*/ 50 w 214"/>
                  <a:gd name="T25" fmla="*/ 264 h 377"/>
                  <a:gd name="T26" fmla="*/ 82 w 214"/>
                  <a:gd name="T27" fmla="*/ 303 h 377"/>
                  <a:gd name="T28" fmla="*/ 115 w 214"/>
                  <a:gd name="T29" fmla="*/ 341 h 377"/>
                  <a:gd name="T30" fmla="*/ 115 w 214"/>
                  <a:gd name="T31" fmla="*/ 341 h 377"/>
                  <a:gd name="T32" fmla="*/ 156 w 214"/>
                  <a:gd name="T33" fmla="*/ 370 h 377"/>
                  <a:gd name="T34" fmla="*/ 156 w 214"/>
                  <a:gd name="T35" fmla="*/ 370 h 377"/>
                  <a:gd name="T36" fmla="*/ 205 w 214"/>
                  <a:gd name="T37" fmla="*/ 370 h 377"/>
                  <a:gd name="T38" fmla="*/ 205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5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5" y="6"/>
                    </a:moveTo>
                    <a:lnTo>
                      <a:pt x="205" y="6"/>
                    </a:lnTo>
                    <a:cubicBezTo>
                      <a:pt x="189" y="0"/>
                      <a:pt x="172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50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3"/>
                      <a:pt x="17" y="226"/>
                    </a:cubicBezTo>
                    <a:lnTo>
                      <a:pt x="50" y="264"/>
                    </a:lnTo>
                    <a:lnTo>
                      <a:pt x="82" y="303"/>
                    </a:lnTo>
                    <a:lnTo>
                      <a:pt x="115" y="341"/>
                    </a:lnTo>
                    <a:lnTo>
                      <a:pt x="115" y="341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2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8" y="7"/>
                      <a:pt x="205" y="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1" name="Freeform 140">
                <a:extLst>
                  <a:ext uri="{FF2B5EF4-FFF2-40B4-BE49-F238E27FC236}">
                    <a16:creationId xmlns="" xmlns:a16="http://schemas.microsoft.com/office/drawing/2014/main" id="{13AD4A07-BB6A-0F44-8B28-6A9F73421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238" y="4932363"/>
                <a:ext cx="219075" cy="466725"/>
              </a:xfrm>
              <a:custGeom>
                <a:avLst/>
                <a:gdLst>
                  <a:gd name="T0" fmla="*/ 606 w 607"/>
                  <a:gd name="T1" fmla="*/ 1286 h 1296"/>
                  <a:gd name="T2" fmla="*/ 606 w 607"/>
                  <a:gd name="T3" fmla="*/ 1055 h 1296"/>
                  <a:gd name="T4" fmla="*/ 606 w 607"/>
                  <a:gd name="T5" fmla="*/ 1055 h 1296"/>
                  <a:gd name="T6" fmla="*/ 598 w 607"/>
                  <a:gd name="T7" fmla="*/ 1058 h 1296"/>
                  <a:gd name="T8" fmla="*/ 598 w 607"/>
                  <a:gd name="T9" fmla="*/ 1058 h 1296"/>
                  <a:gd name="T10" fmla="*/ 549 w 607"/>
                  <a:gd name="T11" fmla="*/ 1058 h 1296"/>
                  <a:gd name="T12" fmla="*/ 549 w 607"/>
                  <a:gd name="T13" fmla="*/ 1058 h 1296"/>
                  <a:gd name="T14" fmla="*/ 508 w 607"/>
                  <a:gd name="T15" fmla="*/ 1030 h 1296"/>
                  <a:gd name="T16" fmla="*/ 443 w 607"/>
                  <a:gd name="T17" fmla="*/ 954 h 1296"/>
                  <a:gd name="T18" fmla="*/ 410 w 607"/>
                  <a:gd name="T19" fmla="*/ 915 h 1296"/>
                  <a:gd name="T20" fmla="*/ 377 w 607"/>
                  <a:gd name="T21" fmla="*/ 877 h 1296"/>
                  <a:gd name="T22" fmla="*/ 279 w 607"/>
                  <a:gd name="T23" fmla="*/ 762 h 1296"/>
                  <a:gd name="T24" fmla="*/ 246 w 607"/>
                  <a:gd name="T25" fmla="*/ 723 h 1296"/>
                  <a:gd name="T26" fmla="*/ 213 w 607"/>
                  <a:gd name="T27" fmla="*/ 685 h 1296"/>
                  <a:gd name="T28" fmla="*/ 213 w 607"/>
                  <a:gd name="T29" fmla="*/ 685 h 1296"/>
                  <a:gd name="T30" fmla="*/ 197 w 607"/>
                  <a:gd name="T31" fmla="*/ 647 h 1296"/>
                  <a:gd name="T32" fmla="*/ 197 w 607"/>
                  <a:gd name="T33" fmla="*/ 647 h 1296"/>
                  <a:gd name="T34" fmla="*/ 213 w 607"/>
                  <a:gd name="T35" fmla="*/ 609 h 1296"/>
                  <a:gd name="T36" fmla="*/ 246 w 607"/>
                  <a:gd name="T37" fmla="*/ 571 h 1296"/>
                  <a:gd name="T38" fmla="*/ 279 w 607"/>
                  <a:gd name="T39" fmla="*/ 532 h 1296"/>
                  <a:gd name="T40" fmla="*/ 311 w 607"/>
                  <a:gd name="T41" fmla="*/ 494 h 1296"/>
                  <a:gd name="T42" fmla="*/ 344 w 607"/>
                  <a:gd name="T43" fmla="*/ 456 h 1296"/>
                  <a:gd name="T44" fmla="*/ 377 w 607"/>
                  <a:gd name="T45" fmla="*/ 417 h 1296"/>
                  <a:gd name="T46" fmla="*/ 410 w 607"/>
                  <a:gd name="T47" fmla="*/ 379 h 1296"/>
                  <a:gd name="T48" fmla="*/ 443 w 607"/>
                  <a:gd name="T49" fmla="*/ 341 h 1296"/>
                  <a:gd name="T50" fmla="*/ 475 w 607"/>
                  <a:gd name="T51" fmla="*/ 303 h 1296"/>
                  <a:gd name="T52" fmla="*/ 508 w 607"/>
                  <a:gd name="T53" fmla="*/ 264 h 1296"/>
                  <a:gd name="T54" fmla="*/ 508 w 607"/>
                  <a:gd name="T55" fmla="*/ 264 h 1296"/>
                  <a:gd name="T56" fmla="*/ 549 w 607"/>
                  <a:gd name="T57" fmla="*/ 235 h 1296"/>
                  <a:gd name="T58" fmla="*/ 549 w 607"/>
                  <a:gd name="T59" fmla="*/ 235 h 1296"/>
                  <a:gd name="T60" fmla="*/ 598 w 607"/>
                  <a:gd name="T61" fmla="*/ 235 h 1296"/>
                  <a:gd name="T62" fmla="*/ 598 w 607"/>
                  <a:gd name="T63" fmla="*/ 235 h 1296"/>
                  <a:gd name="T64" fmla="*/ 606 w 607"/>
                  <a:gd name="T65" fmla="*/ 239 h 1296"/>
                  <a:gd name="T66" fmla="*/ 606 w 607"/>
                  <a:gd name="T67" fmla="*/ 239 h 1296"/>
                  <a:gd name="T68" fmla="*/ 606 w 607"/>
                  <a:gd name="T69" fmla="*/ 9 h 1296"/>
                  <a:gd name="T70" fmla="*/ 606 w 607"/>
                  <a:gd name="T71" fmla="*/ 9 h 1296"/>
                  <a:gd name="T72" fmla="*/ 598 w 607"/>
                  <a:gd name="T73" fmla="*/ 5 h 1296"/>
                  <a:gd name="T74" fmla="*/ 598 w 607"/>
                  <a:gd name="T75" fmla="*/ 5 h 1296"/>
                  <a:gd name="T76" fmla="*/ 549 w 607"/>
                  <a:gd name="T77" fmla="*/ 5 h 1296"/>
                  <a:gd name="T78" fmla="*/ 549 w 607"/>
                  <a:gd name="T79" fmla="*/ 5 h 1296"/>
                  <a:gd name="T80" fmla="*/ 508 w 607"/>
                  <a:gd name="T81" fmla="*/ 35 h 1296"/>
                  <a:gd name="T82" fmla="*/ 16 w 607"/>
                  <a:gd name="T83" fmla="*/ 609 h 1296"/>
                  <a:gd name="T84" fmla="*/ 16 w 607"/>
                  <a:gd name="T85" fmla="*/ 609 h 1296"/>
                  <a:gd name="T86" fmla="*/ 0 w 607"/>
                  <a:gd name="T87" fmla="*/ 647 h 1296"/>
                  <a:gd name="T88" fmla="*/ 0 w 607"/>
                  <a:gd name="T89" fmla="*/ 647 h 1296"/>
                  <a:gd name="T90" fmla="*/ 16 w 607"/>
                  <a:gd name="T91" fmla="*/ 685 h 1296"/>
                  <a:gd name="T92" fmla="*/ 115 w 607"/>
                  <a:gd name="T93" fmla="*/ 801 h 1296"/>
                  <a:gd name="T94" fmla="*/ 147 w 607"/>
                  <a:gd name="T95" fmla="*/ 839 h 1296"/>
                  <a:gd name="T96" fmla="*/ 180 w 607"/>
                  <a:gd name="T97" fmla="*/ 877 h 1296"/>
                  <a:gd name="T98" fmla="*/ 279 w 607"/>
                  <a:gd name="T99" fmla="*/ 991 h 1296"/>
                  <a:gd name="T100" fmla="*/ 311 w 607"/>
                  <a:gd name="T101" fmla="*/ 1030 h 1296"/>
                  <a:gd name="T102" fmla="*/ 344 w 607"/>
                  <a:gd name="T103" fmla="*/ 1068 h 1296"/>
                  <a:gd name="T104" fmla="*/ 443 w 607"/>
                  <a:gd name="T105" fmla="*/ 1183 h 1296"/>
                  <a:gd name="T106" fmla="*/ 475 w 607"/>
                  <a:gd name="T107" fmla="*/ 1222 h 1296"/>
                  <a:gd name="T108" fmla="*/ 508 w 607"/>
                  <a:gd name="T109" fmla="*/ 1260 h 1296"/>
                  <a:gd name="T110" fmla="*/ 508 w 607"/>
                  <a:gd name="T111" fmla="*/ 1260 h 1296"/>
                  <a:gd name="T112" fmla="*/ 549 w 607"/>
                  <a:gd name="T113" fmla="*/ 1289 h 1296"/>
                  <a:gd name="T114" fmla="*/ 549 w 607"/>
                  <a:gd name="T115" fmla="*/ 1289 h 1296"/>
                  <a:gd name="T116" fmla="*/ 598 w 607"/>
                  <a:gd name="T117" fmla="*/ 1289 h 1296"/>
                  <a:gd name="T118" fmla="*/ 606 w 607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7" h="1296">
                    <a:moveTo>
                      <a:pt x="606" y="1286"/>
                    </a:move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6" y="1055"/>
                      <a:pt x="601" y="1058"/>
                      <a:pt x="598" y="1058"/>
                    </a:cubicBezTo>
                    <a:lnTo>
                      <a:pt x="598" y="1058"/>
                    </a:lnTo>
                    <a:cubicBezTo>
                      <a:pt x="582" y="1065"/>
                      <a:pt x="565" y="1065"/>
                      <a:pt x="549" y="1058"/>
                    </a:cubicBezTo>
                    <a:lnTo>
                      <a:pt x="549" y="1058"/>
                    </a:lnTo>
                    <a:cubicBezTo>
                      <a:pt x="533" y="1053"/>
                      <a:pt x="519" y="1043"/>
                      <a:pt x="508" y="1030"/>
                    </a:cubicBezTo>
                    <a:lnTo>
                      <a:pt x="443" y="954"/>
                    </a:lnTo>
                    <a:lnTo>
                      <a:pt x="410" y="915"/>
                    </a:lnTo>
                    <a:lnTo>
                      <a:pt x="377" y="877"/>
                    </a:lnTo>
                    <a:lnTo>
                      <a:pt x="279" y="762"/>
                    </a:lnTo>
                    <a:lnTo>
                      <a:pt x="246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2" y="672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2" y="621"/>
                      <a:pt x="213" y="609"/>
                    </a:cubicBezTo>
                    <a:lnTo>
                      <a:pt x="246" y="571"/>
                    </a:lnTo>
                    <a:lnTo>
                      <a:pt x="279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7" y="417"/>
                    </a:lnTo>
                    <a:lnTo>
                      <a:pt x="410" y="379"/>
                    </a:lnTo>
                    <a:lnTo>
                      <a:pt x="443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9" y="251"/>
                      <a:pt x="533" y="242"/>
                      <a:pt x="549" y="235"/>
                    </a:cubicBezTo>
                    <a:lnTo>
                      <a:pt x="549" y="235"/>
                    </a:lnTo>
                    <a:cubicBezTo>
                      <a:pt x="565" y="229"/>
                      <a:pt x="582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6" y="239"/>
                    </a:cubicBezTo>
                    <a:lnTo>
                      <a:pt x="606" y="239"/>
                    </a:lnTo>
                    <a:lnTo>
                      <a:pt x="606" y="9"/>
                    </a:lnTo>
                    <a:lnTo>
                      <a:pt x="606" y="9"/>
                    </a:lnTo>
                    <a:cubicBezTo>
                      <a:pt x="604" y="8"/>
                      <a:pt x="601" y="6"/>
                      <a:pt x="598" y="5"/>
                    </a:cubicBezTo>
                    <a:lnTo>
                      <a:pt x="598" y="5"/>
                    </a:lnTo>
                    <a:cubicBezTo>
                      <a:pt x="582" y="0"/>
                      <a:pt x="565" y="0"/>
                      <a:pt x="549" y="5"/>
                    </a:cubicBezTo>
                    <a:lnTo>
                      <a:pt x="549" y="5"/>
                    </a:lnTo>
                    <a:cubicBezTo>
                      <a:pt x="533" y="12"/>
                      <a:pt x="519" y="22"/>
                      <a:pt x="508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6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6" y="673"/>
                      <a:pt x="16" y="685"/>
                    </a:cubicBezTo>
                    <a:lnTo>
                      <a:pt x="115" y="801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9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3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9" y="1273"/>
                      <a:pt x="533" y="1282"/>
                      <a:pt x="549" y="1289"/>
                    </a:cubicBezTo>
                    <a:lnTo>
                      <a:pt x="549" y="1289"/>
                    </a:lnTo>
                    <a:cubicBezTo>
                      <a:pt x="565" y="1295"/>
                      <a:pt x="582" y="1295"/>
                      <a:pt x="598" y="1289"/>
                    </a:cubicBezTo>
                    <a:lnTo>
                      <a:pt x="606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62" name="Group 861">
              <a:extLst>
                <a:ext uri="{FF2B5EF4-FFF2-40B4-BE49-F238E27FC236}">
                  <a16:creationId xmlns="" xmlns:a16="http://schemas.microsoft.com/office/drawing/2014/main" id="{9A0C1798-33C3-8047-84A2-561F0964A587}"/>
                </a:ext>
              </a:extLst>
            </p:cNvPr>
            <p:cNvGrpSpPr/>
            <p:nvPr/>
          </p:nvGrpSpPr>
          <p:grpSpPr>
            <a:xfrm>
              <a:off x="4452938" y="4396902"/>
              <a:ext cx="1700212" cy="579437"/>
              <a:chOff x="4452938" y="4875213"/>
              <a:chExt cx="1700212" cy="579437"/>
            </a:xfrm>
          </p:grpSpPr>
          <p:sp>
            <p:nvSpPr>
              <p:cNvPr id="863" name="Freeform 398">
                <a:extLst>
                  <a:ext uri="{FF2B5EF4-FFF2-40B4-BE49-F238E27FC236}">
                    <a16:creationId xmlns="" xmlns:a16="http://schemas.microsoft.com/office/drawing/2014/main" id="{161ADCDD-A4EB-C640-A240-EAD6B9B75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5250" y="5037138"/>
                <a:ext cx="231775" cy="257175"/>
              </a:xfrm>
              <a:custGeom>
                <a:avLst/>
                <a:gdLst>
                  <a:gd name="T0" fmla="*/ 432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0 w 643"/>
                  <a:gd name="T11" fmla="*/ 511 h 713"/>
                  <a:gd name="T12" fmla="*/ 237 w 643"/>
                  <a:gd name="T13" fmla="*/ 454 h 713"/>
                  <a:gd name="T14" fmla="*/ 182 w 643"/>
                  <a:gd name="T15" fmla="*/ 389 h 713"/>
                  <a:gd name="T16" fmla="*/ 167 w 643"/>
                  <a:gd name="T17" fmla="*/ 356 h 713"/>
                  <a:gd name="T18" fmla="*/ 182 w 643"/>
                  <a:gd name="T19" fmla="*/ 323 h 713"/>
                  <a:gd name="T20" fmla="*/ 237 w 643"/>
                  <a:gd name="T21" fmla="*/ 258 h 713"/>
                  <a:gd name="T22" fmla="*/ 265 w 643"/>
                  <a:gd name="T23" fmla="*/ 226 h 713"/>
                  <a:gd name="T24" fmla="*/ 300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2 w 643"/>
                  <a:gd name="T33" fmla="*/ 291 h 713"/>
                  <a:gd name="T34" fmla="*/ 460 w 643"/>
                  <a:gd name="T35" fmla="*/ 323 h 713"/>
                  <a:gd name="T36" fmla="*/ 475 w 643"/>
                  <a:gd name="T37" fmla="*/ 356 h 713"/>
                  <a:gd name="T38" fmla="*/ 516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0 w 643"/>
                  <a:gd name="T53" fmla="*/ 6 h 713"/>
                  <a:gd name="T54" fmla="*/ 237 w 643"/>
                  <a:gd name="T55" fmla="*/ 63 h 713"/>
                  <a:gd name="T56" fmla="*/ 182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4 w 643"/>
                  <a:gd name="T63" fmla="*/ 323 h 713"/>
                  <a:gd name="T64" fmla="*/ 0 w 643"/>
                  <a:gd name="T65" fmla="*/ 356 h 713"/>
                  <a:gd name="T66" fmla="*/ 14 w 643"/>
                  <a:gd name="T67" fmla="*/ 389 h 713"/>
                  <a:gd name="T68" fmla="*/ 70 w 643"/>
                  <a:gd name="T69" fmla="*/ 454 h 713"/>
                  <a:gd name="T70" fmla="*/ 182 w 643"/>
                  <a:gd name="T71" fmla="*/ 584 h 713"/>
                  <a:gd name="T72" fmla="*/ 265 w 643"/>
                  <a:gd name="T73" fmla="*/ 682 h 713"/>
                  <a:gd name="T74" fmla="*/ 300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5 w 643"/>
                  <a:gd name="T83" fmla="*/ 649 h 713"/>
                  <a:gd name="T84" fmla="*/ 516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0" y="389"/>
                    </a:moveTo>
                    <a:lnTo>
                      <a:pt x="432" y="421"/>
                    </a:lnTo>
                    <a:lnTo>
                      <a:pt x="405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0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7" y="509"/>
                      <a:pt x="344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4" y="517"/>
                      <a:pt x="300" y="511"/>
                    </a:cubicBezTo>
                    <a:lnTo>
                      <a:pt x="300" y="511"/>
                    </a:lnTo>
                    <a:cubicBezTo>
                      <a:pt x="286" y="505"/>
                      <a:pt x="274" y="497"/>
                      <a:pt x="265" y="487"/>
                    </a:cubicBezTo>
                    <a:lnTo>
                      <a:pt x="237" y="454"/>
                    </a:lnTo>
                    <a:lnTo>
                      <a:pt x="209" y="421"/>
                    </a:lnTo>
                    <a:lnTo>
                      <a:pt x="182" y="389"/>
                    </a:lnTo>
                    <a:lnTo>
                      <a:pt x="182" y="389"/>
                    </a:lnTo>
                    <a:cubicBezTo>
                      <a:pt x="172" y="378"/>
                      <a:pt x="167" y="367"/>
                      <a:pt x="167" y="356"/>
                    </a:cubicBezTo>
                    <a:lnTo>
                      <a:pt x="167" y="356"/>
                    </a:lnTo>
                    <a:cubicBezTo>
                      <a:pt x="167" y="345"/>
                      <a:pt x="172" y="334"/>
                      <a:pt x="182" y="323"/>
                    </a:cubicBezTo>
                    <a:lnTo>
                      <a:pt x="209" y="291"/>
                    </a:lnTo>
                    <a:lnTo>
                      <a:pt x="237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4" y="215"/>
                      <a:pt x="286" y="207"/>
                      <a:pt x="300" y="201"/>
                    </a:cubicBezTo>
                    <a:lnTo>
                      <a:pt x="300" y="201"/>
                    </a:lnTo>
                    <a:cubicBezTo>
                      <a:pt x="314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4" y="202"/>
                      <a:pt x="347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0" y="209"/>
                      <a:pt x="369" y="217"/>
                      <a:pt x="377" y="226"/>
                    </a:cubicBezTo>
                    <a:lnTo>
                      <a:pt x="405" y="258"/>
                    </a:lnTo>
                    <a:lnTo>
                      <a:pt x="432" y="291"/>
                    </a:lnTo>
                    <a:lnTo>
                      <a:pt x="460" y="323"/>
                    </a:lnTo>
                    <a:lnTo>
                      <a:pt x="460" y="323"/>
                    </a:lnTo>
                    <a:cubicBezTo>
                      <a:pt x="470" y="334"/>
                      <a:pt x="475" y="345"/>
                      <a:pt x="475" y="356"/>
                    </a:cubicBezTo>
                    <a:lnTo>
                      <a:pt x="475" y="356"/>
                    </a:lnTo>
                    <a:cubicBezTo>
                      <a:pt x="475" y="367"/>
                      <a:pt x="470" y="378"/>
                      <a:pt x="460" y="389"/>
                    </a:cubicBezTo>
                    <a:close/>
                    <a:moveTo>
                      <a:pt x="516" y="520"/>
                    </a:moveTo>
                    <a:lnTo>
                      <a:pt x="544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7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7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0" y="14"/>
                      <a:pt x="349" y="8"/>
                    </a:cubicBezTo>
                    <a:lnTo>
                      <a:pt x="349" y="8"/>
                    </a:lnTo>
                    <a:cubicBezTo>
                      <a:pt x="347" y="8"/>
                      <a:pt x="344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4" y="0"/>
                      <a:pt x="300" y="6"/>
                    </a:cubicBezTo>
                    <a:lnTo>
                      <a:pt x="300" y="6"/>
                    </a:lnTo>
                    <a:cubicBezTo>
                      <a:pt x="286" y="11"/>
                      <a:pt x="274" y="19"/>
                      <a:pt x="265" y="30"/>
                    </a:cubicBezTo>
                    <a:lnTo>
                      <a:pt x="237" y="63"/>
                    </a:lnTo>
                    <a:lnTo>
                      <a:pt x="209" y="95"/>
                    </a:lnTo>
                    <a:lnTo>
                      <a:pt x="182" y="128"/>
                    </a:lnTo>
                    <a:lnTo>
                      <a:pt x="153" y="161"/>
                    </a:lnTo>
                    <a:lnTo>
                      <a:pt x="126" y="194"/>
                    </a:lnTo>
                    <a:lnTo>
                      <a:pt x="97" y="226"/>
                    </a:lnTo>
                    <a:lnTo>
                      <a:pt x="70" y="258"/>
                    </a:lnTo>
                    <a:lnTo>
                      <a:pt x="42" y="291"/>
                    </a:lnTo>
                    <a:lnTo>
                      <a:pt x="14" y="323"/>
                    </a:lnTo>
                    <a:lnTo>
                      <a:pt x="14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4" y="389"/>
                    </a:cubicBezTo>
                    <a:lnTo>
                      <a:pt x="42" y="421"/>
                    </a:lnTo>
                    <a:lnTo>
                      <a:pt x="70" y="454"/>
                    </a:lnTo>
                    <a:lnTo>
                      <a:pt x="153" y="552"/>
                    </a:lnTo>
                    <a:lnTo>
                      <a:pt x="182" y="584"/>
                    </a:lnTo>
                    <a:lnTo>
                      <a:pt x="209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4" y="693"/>
                      <a:pt x="286" y="701"/>
                      <a:pt x="300" y="706"/>
                    </a:cubicBezTo>
                    <a:lnTo>
                      <a:pt x="300" y="706"/>
                    </a:lnTo>
                    <a:cubicBezTo>
                      <a:pt x="314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4" y="706"/>
                      <a:pt x="347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0" y="698"/>
                      <a:pt x="369" y="691"/>
                      <a:pt x="377" y="682"/>
                    </a:cubicBezTo>
                    <a:lnTo>
                      <a:pt x="405" y="649"/>
                    </a:lnTo>
                    <a:lnTo>
                      <a:pt x="489" y="552"/>
                    </a:lnTo>
                    <a:lnTo>
                      <a:pt x="516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4" name="Freeform 399">
                <a:extLst>
                  <a:ext uri="{FF2B5EF4-FFF2-40B4-BE49-F238E27FC236}">
                    <a16:creationId xmlns="" xmlns:a16="http://schemas.microsoft.com/office/drawing/2014/main" id="{A6843B13-AAFE-F148-8F87-CA69828FD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4763" y="4932363"/>
                <a:ext cx="412750" cy="466725"/>
              </a:xfrm>
              <a:custGeom>
                <a:avLst/>
                <a:gdLst>
                  <a:gd name="T0" fmla="*/ 639 w 1147"/>
                  <a:gd name="T1" fmla="*/ 1030 h 1296"/>
                  <a:gd name="T2" fmla="*/ 606 w 1147"/>
                  <a:gd name="T3" fmla="*/ 1055 h 1296"/>
                  <a:gd name="T4" fmla="*/ 606 w 1147"/>
                  <a:gd name="T5" fmla="*/ 1055 h 1296"/>
                  <a:gd name="T6" fmla="*/ 597 w 1147"/>
                  <a:gd name="T7" fmla="*/ 1059 h 1296"/>
                  <a:gd name="T8" fmla="*/ 549 w 1147"/>
                  <a:gd name="T9" fmla="*/ 1059 h 1296"/>
                  <a:gd name="T10" fmla="*/ 442 w 1147"/>
                  <a:gd name="T11" fmla="*/ 954 h 1296"/>
                  <a:gd name="T12" fmla="*/ 376 w 1147"/>
                  <a:gd name="T13" fmla="*/ 877 h 1296"/>
                  <a:gd name="T14" fmla="*/ 246 w 1147"/>
                  <a:gd name="T15" fmla="*/ 723 h 1296"/>
                  <a:gd name="T16" fmla="*/ 212 w 1147"/>
                  <a:gd name="T17" fmla="*/ 685 h 1296"/>
                  <a:gd name="T18" fmla="*/ 196 w 1147"/>
                  <a:gd name="T19" fmla="*/ 647 h 1296"/>
                  <a:gd name="T20" fmla="*/ 246 w 1147"/>
                  <a:gd name="T21" fmla="*/ 571 h 1296"/>
                  <a:gd name="T22" fmla="*/ 311 w 1147"/>
                  <a:gd name="T23" fmla="*/ 494 h 1296"/>
                  <a:gd name="T24" fmla="*/ 376 w 1147"/>
                  <a:gd name="T25" fmla="*/ 418 h 1296"/>
                  <a:gd name="T26" fmla="*/ 442 w 1147"/>
                  <a:gd name="T27" fmla="*/ 341 h 1296"/>
                  <a:gd name="T28" fmla="*/ 508 w 1147"/>
                  <a:gd name="T29" fmla="*/ 264 h 1296"/>
                  <a:gd name="T30" fmla="*/ 549 w 1147"/>
                  <a:gd name="T31" fmla="*/ 235 h 1296"/>
                  <a:gd name="T32" fmla="*/ 597 w 1147"/>
                  <a:gd name="T33" fmla="*/ 235 h 1296"/>
                  <a:gd name="T34" fmla="*/ 606 w 1147"/>
                  <a:gd name="T35" fmla="*/ 239 h 1296"/>
                  <a:gd name="T36" fmla="*/ 639 w 1147"/>
                  <a:gd name="T37" fmla="*/ 264 h 1296"/>
                  <a:gd name="T38" fmla="*/ 933 w 1147"/>
                  <a:gd name="T39" fmla="*/ 609 h 1296"/>
                  <a:gd name="T40" fmla="*/ 950 w 1147"/>
                  <a:gd name="T41" fmla="*/ 647 h 1296"/>
                  <a:gd name="T42" fmla="*/ 835 w 1147"/>
                  <a:gd name="T43" fmla="*/ 800 h 1296"/>
                  <a:gd name="T44" fmla="*/ 770 w 1147"/>
                  <a:gd name="T45" fmla="*/ 877 h 1296"/>
                  <a:gd name="T46" fmla="*/ 770 w 1147"/>
                  <a:gd name="T47" fmla="*/ 1107 h 1296"/>
                  <a:gd name="T48" fmla="*/ 835 w 1147"/>
                  <a:gd name="T49" fmla="*/ 1030 h 1296"/>
                  <a:gd name="T50" fmla="*/ 901 w 1147"/>
                  <a:gd name="T51" fmla="*/ 954 h 1296"/>
                  <a:gd name="T52" fmla="*/ 967 w 1147"/>
                  <a:gd name="T53" fmla="*/ 877 h 1296"/>
                  <a:gd name="T54" fmla="*/ 1032 w 1147"/>
                  <a:gd name="T55" fmla="*/ 800 h 1296"/>
                  <a:gd name="T56" fmla="*/ 1097 w 1147"/>
                  <a:gd name="T57" fmla="*/ 723 h 1296"/>
                  <a:gd name="T58" fmla="*/ 1131 w 1147"/>
                  <a:gd name="T59" fmla="*/ 685 h 1296"/>
                  <a:gd name="T60" fmla="*/ 1146 w 1147"/>
                  <a:gd name="T61" fmla="*/ 647 h 1296"/>
                  <a:gd name="T62" fmla="*/ 1097 w 1147"/>
                  <a:gd name="T63" fmla="*/ 571 h 1296"/>
                  <a:gd name="T64" fmla="*/ 1032 w 1147"/>
                  <a:gd name="T65" fmla="*/ 494 h 1296"/>
                  <a:gd name="T66" fmla="*/ 967 w 1147"/>
                  <a:gd name="T67" fmla="*/ 418 h 1296"/>
                  <a:gd name="T68" fmla="*/ 901 w 1147"/>
                  <a:gd name="T69" fmla="*/ 341 h 1296"/>
                  <a:gd name="T70" fmla="*/ 835 w 1147"/>
                  <a:gd name="T71" fmla="*/ 264 h 1296"/>
                  <a:gd name="T72" fmla="*/ 770 w 1147"/>
                  <a:gd name="T73" fmla="*/ 188 h 1296"/>
                  <a:gd name="T74" fmla="*/ 704 w 1147"/>
                  <a:gd name="T75" fmla="*/ 111 h 1296"/>
                  <a:gd name="T76" fmla="*/ 639 w 1147"/>
                  <a:gd name="T77" fmla="*/ 35 h 1296"/>
                  <a:gd name="T78" fmla="*/ 606 w 1147"/>
                  <a:gd name="T79" fmla="*/ 9 h 1296"/>
                  <a:gd name="T80" fmla="*/ 597 w 1147"/>
                  <a:gd name="T81" fmla="*/ 5 h 1296"/>
                  <a:gd name="T82" fmla="*/ 549 w 1147"/>
                  <a:gd name="T83" fmla="*/ 5 h 1296"/>
                  <a:gd name="T84" fmla="*/ 508 w 1147"/>
                  <a:gd name="T85" fmla="*/ 35 h 1296"/>
                  <a:gd name="T86" fmla="*/ 16 w 1147"/>
                  <a:gd name="T87" fmla="*/ 609 h 1296"/>
                  <a:gd name="T88" fmla="*/ 0 w 1147"/>
                  <a:gd name="T89" fmla="*/ 647 h 1296"/>
                  <a:gd name="T90" fmla="*/ 114 w 1147"/>
                  <a:gd name="T91" fmla="*/ 800 h 1296"/>
                  <a:gd name="T92" fmla="*/ 180 w 1147"/>
                  <a:gd name="T93" fmla="*/ 877 h 1296"/>
                  <a:gd name="T94" fmla="*/ 311 w 1147"/>
                  <a:gd name="T95" fmla="*/ 1030 h 1296"/>
                  <a:gd name="T96" fmla="*/ 442 w 1147"/>
                  <a:gd name="T97" fmla="*/ 1183 h 1296"/>
                  <a:gd name="T98" fmla="*/ 508 w 1147"/>
                  <a:gd name="T99" fmla="*/ 1260 h 1296"/>
                  <a:gd name="T100" fmla="*/ 549 w 1147"/>
                  <a:gd name="T101" fmla="*/ 1289 h 1296"/>
                  <a:gd name="T102" fmla="*/ 597 w 1147"/>
                  <a:gd name="T103" fmla="*/ 1289 h 1296"/>
                  <a:gd name="T104" fmla="*/ 606 w 1147"/>
                  <a:gd name="T105" fmla="*/ 1285 h 1296"/>
                  <a:gd name="T106" fmla="*/ 639 w 1147"/>
                  <a:gd name="T107" fmla="*/ 1260 h 1296"/>
                  <a:gd name="T108" fmla="*/ 704 w 1147"/>
                  <a:gd name="T109" fmla="*/ 1183 h 1296"/>
                  <a:gd name="T110" fmla="*/ 770 w 1147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7" h="1296">
                    <a:moveTo>
                      <a:pt x="671" y="991"/>
                    </a:moveTo>
                    <a:lnTo>
                      <a:pt x="639" y="1030"/>
                    </a:lnTo>
                    <a:lnTo>
                      <a:pt x="639" y="1030"/>
                    </a:lnTo>
                    <a:cubicBezTo>
                      <a:pt x="629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3" y="1056"/>
                      <a:pt x="600" y="1058"/>
                      <a:pt x="597" y="1059"/>
                    </a:cubicBezTo>
                    <a:lnTo>
                      <a:pt x="597" y="1059"/>
                    </a:lnTo>
                    <a:cubicBezTo>
                      <a:pt x="581" y="1065"/>
                      <a:pt x="565" y="1065"/>
                      <a:pt x="549" y="1059"/>
                    </a:cubicBezTo>
                    <a:lnTo>
                      <a:pt x="549" y="1059"/>
                    </a:lnTo>
                    <a:cubicBezTo>
                      <a:pt x="532" y="1053"/>
                      <a:pt x="518" y="1043"/>
                      <a:pt x="508" y="1030"/>
                    </a:cubicBezTo>
                    <a:lnTo>
                      <a:pt x="442" y="954"/>
                    </a:lnTo>
                    <a:lnTo>
                      <a:pt x="409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6" y="723"/>
                    </a:lnTo>
                    <a:lnTo>
                      <a:pt x="212" y="685"/>
                    </a:lnTo>
                    <a:lnTo>
                      <a:pt x="212" y="685"/>
                    </a:lnTo>
                    <a:cubicBezTo>
                      <a:pt x="202" y="673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2" y="621"/>
                      <a:pt x="212" y="609"/>
                    </a:cubicBezTo>
                    <a:lnTo>
                      <a:pt x="246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8"/>
                    </a:lnTo>
                    <a:lnTo>
                      <a:pt x="409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8" y="251"/>
                      <a:pt x="532" y="242"/>
                      <a:pt x="549" y="235"/>
                    </a:cubicBezTo>
                    <a:lnTo>
                      <a:pt x="549" y="235"/>
                    </a:lnTo>
                    <a:cubicBezTo>
                      <a:pt x="565" y="229"/>
                      <a:pt x="581" y="229"/>
                      <a:pt x="597" y="235"/>
                    </a:cubicBezTo>
                    <a:lnTo>
                      <a:pt x="597" y="235"/>
                    </a:lnTo>
                    <a:cubicBezTo>
                      <a:pt x="600" y="237"/>
                      <a:pt x="603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29" y="253"/>
                      <a:pt x="639" y="264"/>
                    </a:cubicBezTo>
                    <a:lnTo>
                      <a:pt x="933" y="609"/>
                    </a:lnTo>
                    <a:lnTo>
                      <a:pt x="933" y="609"/>
                    </a:lnTo>
                    <a:cubicBezTo>
                      <a:pt x="944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4" y="673"/>
                      <a:pt x="933" y="685"/>
                    </a:cubicBezTo>
                    <a:lnTo>
                      <a:pt x="835" y="800"/>
                    </a:lnTo>
                    <a:lnTo>
                      <a:pt x="803" y="839"/>
                    </a:lnTo>
                    <a:lnTo>
                      <a:pt x="770" y="877"/>
                    </a:lnTo>
                    <a:lnTo>
                      <a:pt x="671" y="991"/>
                    </a:lnTo>
                    <a:close/>
                    <a:moveTo>
                      <a:pt x="770" y="1107"/>
                    </a:moveTo>
                    <a:lnTo>
                      <a:pt x="803" y="1068"/>
                    </a:lnTo>
                    <a:lnTo>
                      <a:pt x="835" y="1030"/>
                    </a:lnTo>
                    <a:lnTo>
                      <a:pt x="868" y="991"/>
                    </a:lnTo>
                    <a:lnTo>
                      <a:pt x="901" y="954"/>
                    </a:lnTo>
                    <a:lnTo>
                      <a:pt x="933" y="915"/>
                    </a:lnTo>
                    <a:lnTo>
                      <a:pt x="967" y="877"/>
                    </a:lnTo>
                    <a:lnTo>
                      <a:pt x="999" y="839"/>
                    </a:lnTo>
                    <a:lnTo>
                      <a:pt x="1032" y="800"/>
                    </a:lnTo>
                    <a:lnTo>
                      <a:pt x="1065" y="762"/>
                    </a:lnTo>
                    <a:lnTo>
                      <a:pt x="1097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1" y="673"/>
                      <a:pt x="1146" y="660"/>
                      <a:pt x="1146" y="647"/>
                    </a:cubicBezTo>
                    <a:lnTo>
                      <a:pt x="1146" y="647"/>
                    </a:lnTo>
                    <a:cubicBezTo>
                      <a:pt x="1146" y="634"/>
                      <a:pt x="1141" y="621"/>
                      <a:pt x="1131" y="609"/>
                    </a:cubicBezTo>
                    <a:lnTo>
                      <a:pt x="1097" y="571"/>
                    </a:lnTo>
                    <a:lnTo>
                      <a:pt x="1065" y="532"/>
                    </a:lnTo>
                    <a:lnTo>
                      <a:pt x="1032" y="494"/>
                    </a:lnTo>
                    <a:lnTo>
                      <a:pt x="999" y="456"/>
                    </a:lnTo>
                    <a:lnTo>
                      <a:pt x="967" y="418"/>
                    </a:lnTo>
                    <a:lnTo>
                      <a:pt x="933" y="379"/>
                    </a:lnTo>
                    <a:lnTo>
                      <a:pt x="901" y="341"/>
                    </a:lnTo>
                    <a:lnTo>
                      <a:pt x="868" y="303"/>
                    </a:lnTo>
                    <a:lnTo>
                      <a:pt x="835" y="264"/>
                    </a:lnTo>
                    <a:lnTo>
                      <a:pt x="803" y="226"/>
                    </a:lnTo>
                    <a:lnTo>
                      <a:pt x="770" y="188"/>
                    </a:lnTo>
                    <a:lnTo>
                      <a:pt x="737" y="149"/>
                    </a:lnTo>
                    <a:lnTo>
                      <a:pt x="704" y="111"/>
                    </a:lnTo>
                    <a:lnTo>
                      <a:pt x="671" y="73"/>
                    </a:lnTo>
                    <a:lnTo>
                      <a:pt x="639" y="35"/>
                    </a:lnTo>
                    <a:lnTo>
                      <a:pt x="639" y="35"/>
                    </a:lnTo>
                    <a:cubicBezTo>
                      <a:pt x="629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3" y="8"/>
                      <a:pt x="600" y="6"/>
                      <a:pt x="597" y="5"/>
                    </a:cubicBezTo>
                    <a:lnTo>
                      <a:pt x="597" y="5"/>
                    </a:lnTo>
                    <a:cubicBezTo>
                      <a:pt x="581" y="0"/>
                      <a:pt x="565" y="0"/>
                      <a:pt x="549" y="5"/>
                    </a:cubicBezTo>
                    <a:lnTo>
                      <a:pt x="549" y="5"/>
                    </a:lnTo>
                    <a:cubicBezTo>
                      <a:pt x="532" y="12"/>
                      <a:pt x="518" y="22"/>
                      <a:pt x="508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6" y="685"/>
                    </a:cubicBezTo>
                    <a:lnTo>
                      <a:pt x="114" y="800"/>
                    </a:lnTo>
                    <a:lnTo>
                      <a:pt x="146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8" y="1273"/>
                      <a:pt x="532" y="1282"/>
                      <a:pt x="549" y="1289"/>
                    </a:cubicBezTo>
                    <a:lnTo>
                      <a:pt x="549" y="1289"/>
                    </a:lnTo>
                    <a:cubicBezTo>
                      <a:pt x="565" y="1295"/>
                      <a:pt x="581" y="1295"/>
                      <a:pt x="597" y="1289"/>
                    </a:cubicBezTo>
                    <a:lnTo>
                      <a:pt x="597" y="1289"/>
                    </a:lnTo>
                    <a:cubicBezTo>
                      <a:pt x="600" y="1287"/>
                      <a:pt x="603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29" y="1270"/>
                      <a:pt x="639" y="1260"/>
                    </a:cubicBezTo>
                    <a:lnTo>
                      <a:pt x="671" y="1222"/>
                    </a:lnTo>
                    <a:lnTo>
                      <a:pt x="704" y="1183"/>
                    </a:lnTo>
                    <a:lnTo>
                      <a:pt x="737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65" name="Freeform 400">
                <a:extLst>
                  <a:ext uri="{FF2B5EF4-FFF2-40B4-BE49-F238E27FC236}">
                    <a16:creationId xmlns="" xmlns:a16="http://schemas.microsoft.com/office/drawing/2014/main" id="{62823D8B-7837-7D40-8E2C-DB7E6616B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0" y="4903788"/>
                <a:ext cx="319088" cy="190500"/>
              </a:xfrm>
              <a:custGeom>
                <a:avLst/>
                <a:gdLst>
                  <a:gd name="T0" fmla="*/ 279 w 887"/>
                  <a:gd name="T1" fmla="*/ 150 h 530"/>
                  <a:gd name="T2" fmla="*/ 312 w 887"/>
                  <a:gd name="T3" fmla="*/ 188 h 530"/>
                  <a:gd name="T4" fmla="*/ 279 w 887"/>
                  <a:gd name="T5" fmla="*/ 226 h 530"/>
                  <a:gd name="T6" fmla="*/ 246 w 887"/>
                  <a:gd name="T7" fmla="*/ 188 h 530"/>
                  <a:gd name="T8" fmla="*/ 344 w 887"/>
                  <a:gd name="T9" fmla="*/ 227 h 530"/>
                  <a:gd name="T10" fmla="*/ 377 w 887"/>
                  <a:gd name="T11" fmla="*/ 265 h 530"/>
                  <a:gd name="T12" fmla="*/ 344 w 887"/>
                  <a:gd name="T13" fmla="*/ 302 h 530"/>
                  <a:gd name="T14" fmla="*/ 312 w 887"/>
                  <a:gd name="T15" fmla="*/ 265 h 530"/>
                  <a:gd name="T16" fmla="*/ 344 w 887"/>
                  <a:gd name="T17" fmla="*/ 227 h 530"/>
                  <a:gd name="T18" fmla="*/ 412 w 887"/>
                  <a:gd name="T19" fmla="*/ 284 h 530"/>
                  <a:gd name="T20" fmla="*/ 475 w 887"/>
                  <a:gd name="T21" fmla="*/ 284 h 530"/>
                  <a:gd name="T22" fmla="*/ 506 w 887"/>
                  <a:gd name="T23" fmla="*/ 341 h 530"/>
                  <a:gd name="T24" fmla="*/ 475 w 887"/>
                  <a:gd name="T25" fmla="*/ 398 h 530"/>
                  <a:gd name="T26" fmla="*/ 412 w 887"/>
                  <a:gd name="T27" fmla="*/ 398 h 530"/>
                  <a:gd name="T28" fmla="*/ 380 w 887"/>
                  <a:gd name="T29" fmla="*/ 341 h 530"/>
                  <a:gd name="T30" fmla="*/ 542 w 887"/>
                  <a:gd name="T31" fmla="*/ 227 h 530"/>
                  <a:gd name="T32" fmla="*/ 574 w 887"/>
                  <a:gd name="T33" fmla="*/ 265 h 530"/>
                  <a:gd name="T34" fmla="*/ 542 w 887"/>
                  <a:gd name="T35" fmla="*/ 302 h 530"/>
                  <a:gd name="T36" fmla="*/ 508 w 887"/>
                  <a:gd name="T37" fmla="*/ 265 h 530"/>
                  <a:gd name="T38" fmla="*/ 542 w 887"/>
                  <a:gd name="T39" fmla="*/ 227 h 530"/>
                  <a:gd name="T40" fmla="*/ 607 w 887"/>
                  <a:gd name="T41" fmla="*/ 150 h 530"/>
                  <a:gd name="T42" fmla="*/ 639 w 887"/>
                  <a:gd name="T43" fmla="*/ 188 h 530"/>
                  <a:gd name="T44" fmla="*/ 607 w 887"/>
                  <a:gd name="T45" fmla="*/ 226 h 530"/>
                  <a:gd name="T46" fmla="*/ 574 w 887"/>
                  <a:gd name="T47" fmla="*/ 188 h 530"/>
                  <a:gd name="T48" fmla="*/ 116 w 887"/>
                  <a:gd name="T49" fmla="*/ 188 h 530"/>
                  <a:gd name="T50" fmla="*/ 181 w 887"/>
                  <a:gd name="T51" fmla="*/ 265 h 530"/>
                  <a:gd name="T52" fmla="*/ 312 w 887"/>
                  <a:gd name="T53" fmla="*/ 418 h 530"/>
                  <a:gd name="T54" fmla="*/ 377 w 887"/>
                  <a:gd name="T55" fmla="*/ 495 h 530"/>
                  <a:gd name="T56" fmla="*/ 419 w 887"/>
                  <a:gd name="T57" fmla="*/ 523 h 530"/>
                  <a:gd name="T58" fmla="*/ 468 w 887"/>
                  <a:gd name="T59" fmla="*/ 523 h 530"/>
                  <a:gd name="T60" fmla="*/ 508 w 887"/>
                  <a:gd name="T61" fmla="*/ 495 h 530"/>
                  <a:gd name="T62" fmla="*/ 640 w 887"/>
                  <a:gd name="T63" fmla="*/ 341 h 530"/>
                  <a:gd name="T64" fmla="*/ 771 w 887"/>
                  <a:gd name="T65" fmla="*/ 188 h 530"/>
                  <a:gd name="T66" fmla="*/ 837 w 887"/>
                  <a:gd name="T67" fmla="*/ 112 h 530"/>
                  <a:gd name="T68" fmla="*/ 869 w 887"/>
                  <a:gd name="T69" fmla="*/ 73 h 530"/>
                  <a:gd name="T70" fmla="*/ 886 w 887"/>
                  <a:gd name="T71" fmla="*/ 35 h 530"/>
                  <a:gd name="T72" fmla="*/ 861 w 887"/>
                  <a:gd name="T73" fmla="*/ 7 h 530"/>
                  <a:gd name="T74" fmla="*/ 811 w 887"/>
                  <a:gd name="T75" fmla="*/ 7 h 530"/>
                  <a:gd name="T76" fmla="*/ 738 w 887"/>
                  <a:gd name="T77" fmla="*/ 73 h 530"/>
                  <a:gd name="T78" fmla="*/ 705 w 887"/>
                  <a:gd name="T79" fmla="*/ 112 h 530"/>
                  <a:gd name="T80" fmla="*/ 673 w 887"/>
                  <a:gd name="T81" fmla="*/ 130 h 530"/>
                  <a:gd name="T82" fmla="*/ 640 w 887"/>
                  <a:gd name="T83" fmla="*/ 112 h 530"/>
                  <a:gd name="T84" fmla="*/ 607 w 887"/>
                  <a:gd name="T85" fmla="*/ 92 h 530"/>
                  <a:gd name="T86" fmla="*/ 508 w 887"/>
                  <a:gd name="T87" fmla="*/ 188 h 530"/>
                  <a:gd name="T88" fmla="*/ 468 w 887"/>
                  <a:gd name="T89" fmla="*/ 217 h 530"/>
                  <a:gd name="T90" fmla="*/ 419 w 887"/>
                  <a:gd name="T91" fmla="*/ 217 h 530"/>
                  <a:gd name="T92" fmla="*/ 377 w 887"/>
                  <a:gd name="T93" fmla="*/ 188 h 530"/>
                  <a:gd name="T94" fmla="*/ 312 w 887"/>
                  <a:gd name="T95" fmla="*/ 112 h 530"/>
                  <a:gd name="T96" fmla="*/ 279 w 887"/>
                  <a:gd name="T97" fmla="*/ 92 h 530"/>
                  <a:gd name="T98" fmla="*/ 246 w 887"/>
                  <a:gd name="T99" fmla="*/ 112 h 530"/>
                  <a:gd name="T100" fmla="*/ 213 w 887"/>
                  <a:gd name="T101" fmla="*/ 130 h 530"/>
                  <a:gd name="T102" fmla="*/ 181 w 887"/>
                  <a:gd name="T103" fmla="*/ 112 h 530"/>
                  <a:gd name="T104" fmla="*/ 116 w 887"/>
                  <a:gd name="T105" fmla="*/ 35 h 530"/>
                  <a:gd name="T106" fmla="*/ 74 w 887"/>
                  <a:gd name="T107" fmla="*/ 7 h 530"/>
                  <a:gd name="T108" fmla="*/ 26 w 887"/>
                  <a:gd name="T109" fmla="*/ 7 h 530"/>
                  <a:gd name="T110" fmla="*/ 0 w 887"/>
                  <a:gd name="T111" fmla="*/ 35 h 530"/>
                  <a:gd name="T112" fmla="*/ 116 w 887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7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1" y="150"/>
                      <a:pt x="312" y="163"/>
                      <a:pt x="312" y="188"/>
                    </a:cubicBezTo>
                    <a:lnTo>
                      <a:pt x="312" y="188"/>
                    </a:lnTo>
                    <a:cubicBezTo>
                      <a:pt x="312" y="213"/>
                      <a:pt x="301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4" y="227"/>
                    </a:cubicBezTo>
                    <a:close/>
                    <a:moveTo>
                      <a:pt x="412" y="284"/>
                    </a:moveTo>
                    <a:lnTo>
                      <a:pt x="412" y="284"/>
                    </a:lnTo>
                    <a:cubicBezTo>
                      <a:pt x="433" y="271"/>
                      <a:pt x="454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4" y="411"/>
                      <a:pt x="433" y="411"/>
                      <a:pt x="412" y="398"/>
                    </a:cubicBezTo>
                    <a:lnTo>
                      <a:pt x="412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2" y="284"/>
                    </a:cubicBezTo>
                    <a:close/>
                    <a:moveTo>
                      <a:pt x="542" y="227"/>
                    </a:moveTo>
                    <a:lnTo>
                      <a:pt x="542" y="227"/>
                    </a:lnTo>
                    <a:cubicBezTo>
                      <a:pt x="564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4" y="302"/>
                      <a:pt x="542" y="302"/>
                    </a:cubicBezTo>
                    <a:lnTo>
                      <a:pt x="542" y="302"/>
                    </a:lnTo>
                    <a:cubicBezTo>
                      <a:pt x="520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20" y="227"/>
                      <a:pt x="542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9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9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6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9" y="507"/>
                      <a:pt x="402" y="517"/>
                      <a:pt x="419" y="523"/>
                    </a:cubicBezTo>
                    <a:lnTo>
                      <a:pt x="419" y="523"/>
                    </a:lnTo>
                    <a:cubicBezTo>
                      <a:pt x="435" y="529"/>
                      <a:pt x="452" y="529"/>
                      <a:pt x="468" y="523"/>
                    </a:cubicBezTo>
                    <a:lnTo>
                      <a:pt x="468" y="523"/>
                    </a:lnTo>
                    <a:cubicBezTo>
                      <a:pt x="484" y="517"/>
                      <a:pt x="498" y="507"/>
                      <a:pt x="508" y="495"/>
                    </a:cubicBezTo>
                    <a:lnTo>
                      <a:pt x="607" y="380"/>
                    </a:lnTo>
                    <a:lnTo>
                      <a:pt x="640" y="341"/>
                    </a:lnTo>
                    <a:lnTo>
                      <a:pt x="673" y="303"/>
                    </a:lnTo>
                    <a:lnTo>
                      <a:pt x="771" y="188"/>
                    </a:lnTo>
                    <a:lnTo>
                      <a:pt x="804" y="150"/>
                    </a:lnTo>
                    <a:lnTo>
                      <a:pt x="837" y="112"/>
                    </a:lnTo>
                    <a:lnTo>
                      <a:pt x="869" y="73"/>
                    </a:lnTo>
                    <a:lnTo>
                      <a:pt x="869" y="73"/>
                    </a:lnTo>
                    <a:cubicBezTo>
                      <a:pt x="880" y="60"/>
                      <a:pt x="886" y="48"/>
                      <a:pt x="886" y="35"/>
                    </a:cubicBezTo>
                    <a:lnTo>
                      <a:pt x="886" y="35"/>
                    </a:lnTo>
                    <a:cubicBezTo>
                      <a:pt x="886" y="22"/>
                      <a:pt x="877" y="12"/>
                      <a:pt x="861" y="7"/>
                    </a:cubicBezTo>
                    <a:lnTo>
                      <a:pt x="861" y="7"/>
                    </a:lnTo>
                    <a:cubicBezTo>
                      <a:pt x="845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6" y="12"/>
                      <a:pt x="781" y="22"/>
                      <a:pt x="771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5" y="124"/>
                      <a:pt x="684" y="130"/>
                      <a:pt x="673" y="130"/>
                    </a:cubicBezTo>
                    <a:lnTo>
                      <a:pt x="673" y="130"/>
                    </a:lnTo>
                    <a:cubicBezTo>
                      <a:pt x="662" y="130"/>
                      <a:pt x="650" y="124"/>
                      <a:pt x="640" y="112"/>
                    </a:cubicBezTo>
                    <a:lnTo>
                      <a:pt x="640" y="112"/>
                    </a:lnTo>
                    <a:cubicBezTo>
                      <a:pt x="629" y="99"/>
                      <a:pt x="618" y="92"/>
                      <a:pt x="607" y="92"/>
                    </a:cubicBezTo>
                    <a:lnTo>
                      <a:pt x="607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8" y="201"/>
                      <a:pt x="484" y="210"/>
                      <a:pt x="468" y="217"/>
                    </a:cubicBezTo>
                    <a:lnTo>
                      <a:pt x="468" y="217"/>
                    </a:lnTo>
                    <a:cubicBezTo>
                      <a:pt x="452" y="223"/>
                      <a:pt x="435" y="223"/>
                      <a:pt x="419" y="217"/>
                    </a:cubicBezTo>
                    <a:lnTo>
                      <a:pt x="419" y="217"/>
                    </a:lnTo>
                    <a:cubicBezTo>
                      <a:pt x="402" y="210"/>
                      <a:pt x="389" y="201"/>
                      <a:pt x="377" y="188"/>
                    </a:cubicBezTo>
                    <a:lnTo>
                      <a:pt x="344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1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8" y="99"/>
                      <a:pt x="246" y="112"/>
                    </a:cubicBezTo>
                    <a:lnTo>
                      <a:pt x="246" y="112"/>
                    </a:lnTo>
                    <a:cubicBezTo>
                      <a:pt x="236" y="124"/>
                      <a:pt x="225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2" y="124"/>
                      <a:pt x="181" y="112"/>
                    </a:cubicBezTo>
                    <a:lnTo>
                      <a:pt x="116" y="35"/>
                    </a:lnTo>
                    <a:lnTo>
                      <a:pt x="116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6" y="7"/>
                    </a:cubicBezTo>
                    <a:lnTo>
                      <a:pt x="26" y="7"/>
                    </a:lnTo>
                    <a:cubicBezTo>
                      <a:pt x="9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116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66" name="Freeform 401">
                <a:extLst>
                  <a:ext uri="{FF2B5EF4-FFF2-40B4-BE49-F238E27FC236}">
                    <a16:creationId xmlns="" xmlns:a16="http://schemas.microsoft.com/office/drawing/2014/main" id="{5760D1A8-E5B7-F849-93AE-BB6909DFD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3525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2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6 w 689"/>
                  <a:gd name="T39" fmla="*/ 724 h 1450"/>
                  <a:gd name="T40" fmla="*/ 540 w 689"/>
                  <a:gd name="T41" fmla="*/ 762 h 1450"/>
                  <a:gd name="T42" fmla="*/ 410 w 689"/>
                  <a:gd name="T43" fmla="*/ 916 h 1450"/>
                  <a:gd name="T44" fmla="*/ 278 w 689"/>
                  <a:gd name="T45" fmla="*/ 1068 h 1450"/>
                  <a:gd name="T46" fmla="*/ 212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1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0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10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6" y="188"/>
                    </a:lnTo>
                    <a:lnTo>
                      <a:pt x="212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4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6" y="711"/>
                      <a:pt x="556" y="724"/>
                    </a:cubicBezTo>
                    <a:lnTo>
                      <a:pt x="556" y="724"/>
                    </a:lnTo>
                    <a:cubicBezTo>
                      <a:pt x="556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10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6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4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7" name="Freeform 402">
                <a:extLst>
                  <a:ext uri="{FF2B5EF4-FFF2-40B4-BE49-F238E27FC236}">
                    <a16:creationId xmlns="" xmlns:a16="http://schemas.microsoft.com/office/drawing/2014/main" id="{8FC005B1-6B8E-AE4B-90B9-2C9811F31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9513" y="4903788"/>
                <a:ext cx="247650" cy="522287"/>
              </a:xfrm>
              <a:custGeom>
                <a:avLst/>
                <a:gdLst>
                  <a:gd name="T0" fmla="*/ 541 w 689"/>
                  <a:gd name="T1" fmla="*/ 1222 h 1450"/>
                  <a:gd name="T2" fmla="*/ 475 w 689"/>
                  <a:gd name="T3" fmla="*/ 1145 h 1450"/>
                  <a:gd name="T4" fmla="*/ 345 w 689"/>
                  <a:gd name="T5" fmla="*/ 992 h 1450"/>
                  <a:gd name="T6" fmla="*/ 213 w 689"/>
                  <a:gd name="T7" fmla="*/ 839 h 1450"/>
                  <a:gd name="T8" fmla="*/ 147 w 689"/>
                  <a:gd name="T9" fmla="*/ 762 h 1450"/>
                  <a:gd name="T10" fmla="*/ 132 w 689"/>
                  <a:gd name="T11" fmla="*/ 724 h 1450"/>
                  <a:gd name="T12" fmla="*/ 147 w 689"/>
                  <a:gd name="T13" fmla="*/ 686 h 1450"/>
                  <a:gd name="T14" fmla="*/ 213 w 689"/>
                  <a:gd name="T15" fmla="*/ 609 h 1450"/>
                  <a:gd name="T16" fmla="*/ 279 w 689"/>
                  <a:gd name="T17" fmla="*/ 533 h 1450"/>
                  <a:gd name="T18" fmla="*/ 345 w 689"/>
                  <a:gd name="T19" fmla="*/ 456 h 1450"/>
                  <a:gd name="T20" fmla="*/ 409 w 689"/>
                  <a:gd name="T21" fmla="*/ 380 h 1450"/>
                  <a:gd name="T22" fmla="*/ 475 w 689"/>
                  <a:gd name="T23" fmla="*/ 303 h 1450"/>
                  <a:gd name="T24" fmla="*/ 541 w 689"/>
                  <a:gd name="T25" fmla="*/ 226 h 1450"/>
                  <a:gd name="T26" fmla="*/ 607 w 689"/>
                  <a:gd name="T27" fmla="*/ 150 h 1450"/>
                  <a:gd name="T28" fmla="*/ 672 w 689"/>
                  <a:gd name="T29" fmla="*/ 73 h 1450"/>
                  <a:gd name="T30" fmla="*/ 688 w 689"/>
                  <a:gd name="T31" fmla="*/ 35 h 1450"/>
                  <a:gd name="T32" fmla="*/ 664 w 689"/>
                  <a:gd name="T33" fmla="*/ 7 h 1450"/>
                  <a:gd name="T34" fmla="*/ 615 w 689"/>
                  <a:gd name="T35" fmla="*/ 7 h 1450"/>
                  <a:gd name="T36" fmla="*/ 574 w 689"/>
                  <a:gd name="T37" fmla="*/ 35 h 1450"/>
                  <a:gd name="T38" fmla="*/ 443 w 689"/>
                  <a:gd name="T39" fmla="*/ 188 h 1450"/>
                  <a:gd name="T40" fmla="*/ 377 w 689"/>
                  <a:gd name="T41" fmla="*/ 265 h 1450"/>
                  <a:gd name="T42" fmla="*/ 245 w 689"/>
                  <a:gd name="T43" fmla="*/ 418 h 1450"/>
                  <a:gd name="T44" fmla="*/ 115 w 689"/>
                  <a:gd name="T45" fmla="*/ 571 h 1450"/>
                  <a:gd name="T46" fmla="*/ 49 w 689"/>
                  <a:gd name="T47" fmla="*/ 648 h 1450"/>
                  <a:gd name="T48" fmla="*/ 16 w 689"/>
                  <a:gd name="T49" fmla="*/ 686 h 1450"/>
                  <a:gd name="T50" fmla="*/ 0 w 689"/>
                  <a:gd name="T51" fmla="*/ 724 h 1450"/>
                  <a:gd name="T52" fmla="*/ 49 w 689"/>
                  <a:gd name="T53" fmla="*/ 800 h 1450"/>
                  <a:gd name="T54" fmla="*/ 115 w 689"/>
                  <a:gd name="T55" fmla="*/ 878 h 1450"/>
                  <a:gd name="T56" fmla="*/ 181 w 689"/>
                  <a:gd name="T57" fmla="*/ 954 h 1450"/>
                  <a:gd name="T58" fmla="*/ 245 w 689"/>
                  <a:gd name="T59" fmla="*/ 1031 h 1450"/>
                  <a:gd name="T60" fmla="*/ 311 w 689"/>
                  <a:gd name="T61" fmla="*/ 1107 h 1450"/>
                  <a:gd name="T62" fmla="*/ 377 w 689"/>
                  <a:gd name="T63" fmla="*/ 1184 h 1450"/>
                  <a:gd name="T64" fmla="*/ 443 w 689"/>
                  <a:gd name="T65" fmla="*/ 1260 h 1450"/>
                  <a:gd name="T66" fmla="*/ 509 w 689"/>
                  <a:gd name="T67" fmla="*/ 1337 h 1450"/>
                  <a:gd name="T68" fmla="*/ 574 w 689"/>
                  <a:gd name="T69" fmla="*/ 1414 h 1450"/>
                  <a:gd name="T70" fmla="*/ 615 w 689"/>
                  <a:gd name="T71" fmla="*/ 1443 h 1450"/>
                  <a:gd name="T72" fmla="*/ 664 w 689"/>
                  <a:gd name="T73" fmla="*/ 1443 h 1450"/>
                  <a:gd name="T74" fmla="*/ 688 w 689"/>
                  <a:gd name="T75" fmla="*/ 1414 h 1450"/>
                  <a:gd name="T76" fmla="*/ 672 w 689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9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9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1" y="954"/>
                    </a:lnTo>
                    <a:lnTo>
                      <a:pt x="213" y="839"/>
                    </a:lnTo>
                    <a:lnTo>
                      <a:pt x="181" y="800"/>
                    </a:lnTo>
                    <a:lnTo>
                      <a:pt x="147" y="762"/>
                    </a:lnTo>
                    <a:lnTo>
                      <a:pt x="147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7" y="686"/>
                    </a:cubicBezTo>
                    <a:lnTo>
                      <a:pt x="181" y="648"/>
                    </a:lnTo>
                    <a:lnTo>
                      <a:pt x="213" y="609"/>
                    </a:lnTo>
                    <a:lnTo>
                      <a:pt x="245" y="571"/>
                    </a:lnTo>
                    <a:lnTo>
                      <a:pt x="279" y="533"/>
                    </a:lnTo>
                    <a:lnTo>
                      <a:pt x="311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09" y="380"/>
                    </a:lnTo>
                    <a:lnTo>
                      <a:pt x="443" y="341"/>
                    </a:lnTo>
                    <a:lnTo>
                      <a:pt x="475" y="303"/>
                    </a:lnTo>
                    <a:lnTo>
                      <a:pt x="509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8" y="48"/>
                      <a:pt x="688" y="35"/>
                    </a:cubicBezTo>
                    <a:lnTo>
                      <a:pt x="688" y="35"/>
                    </a:lnTo>
                    <a:cubicBezTo>
                      <a:pt x="688" y="22"/>
                      <a:pt x="680" y="12"/>
                      <a:pt x="664" y="7"/>
                    </a:cubicBezTo>
                    <a:lnTo>
                      <a:pt x="664" y="7"/>
                    </a:lnTo>
                    <a:cubicBezTo>
                      <a:pt x="648" y="0"/>
                      <a:pt x="631" y="0"/>
                      <a:pt x="615" y="7"/>
                    </a:cubicBezTo>
                    <a:lnTo>
                      <a:pt x="615" y="7"/>
                    </a:lnTo>
                    <a:cubicBezTo>
                      <a:pt x="598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09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5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49" y="648"/>
                    </a:lnTo>
                    <a:lnTo>
                      <a:pt x="16" y="686"/>
                    </a:lnTo>
                    <a:lnTo>
                      <a:pt x="16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6" y="762"/>
                    </a:cubicBezTo>
                    <a:lnTo>
                      <a:pt x="49" y="800"/>
                    </a:lnTo>
                    <a:lnTo>
                      <a:pt x="82" y="839"/>
                    </a:lnTo>
                    <a:lnTo>
                      <a:pt x="115" y="878"/>
                    </a:lnTo>
                    <a:lnTo>
                      <a:pt x="147" y="916"/>
                    </a:lnTo>
                    <a:lnTo>
                      <a:pt x="181" y="954"/>
                    </a:lnTo>
                    <a:lnTo>
                      <a:pt x="213" y="992"/>
                    </a:lnTo>
                    <a:lnTo>
                      <a:pt x="245" y="1031"/>
                    </a:lnTo>
                    <a:lnTo>
                      <a:pt x="279" y="1068"/>
                    </a:lnTo>
                    <a:lnTo>
                      <a:pt x="311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09" y="1222"/>
                    </a:lnTo>
                    <a:lnTo>
                      <a:pt x="443" y="1260"/>
                    </a:lnTo>
                    <a:lnTo>
                      <a:pt x="475" y="1299"/>
                    </a:lnTo>
                    <a:lnTo>
                      <a:pt x="509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8" y="1436"/>
                      <a:pt x="615" y="1443"/>
                    </a:cubicBezTo>
                    <a:lnTo>
                      <a:pt x="615" y="1443"/>
                    </a:lnTo>
                    <a:cubicBezTo>
                      <a:pt x="631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8" y="1426"/>
                      <a:pt x="688" y="1414"/>
                    </a:cubicBezTo>
                    <a:lnTo>
                      <a:pt x="688" y="1414"/>
                    </a:lnTo>
                    <a:cubicBezTo>
                      <a:pt x="688" y="1401"/>
                      <a:pt x="683" y="1388"/>
                      <a:pt x="672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8" name="Freeform 403">
                <a:extLst>
                  <a:ext uri="{FF2B5EF4-FFF2-40B4-BE49-F238E27FC236}">
                    <a16:creationId xmlns="" xmlns:a16="http://schemas.microsoft.com/office/drawing/2014/main" id="{7E741965-8043-874E-A173-103408D87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6938" y="5233988"/>
                <a:ext cx="319087" cy="190500"/>
              </a:xfrm>
              <a:custGeom>
                <a:avLst/>
                <a:gdLst>
                  <a:gd name="T0" fmla="*/ 607 w 887"/>
                  <a:gd name="T1" fmla="*/ 379 h 531"/>
                  <a:gd name="T2" fmla="*/ 574 w 887"/>
                  <a:gd name="T3" fmla="*/ 341 h 531"/>
                  <a:gd name="T4" fmla="*/ 607 w 887"/>
                  <a:gd name="T5" fmla="*/ 303 h 531"/>
                  <a:gd name="T6" fmla="*/ 639 w 887"/>
                  <a:gd name="T7" fmla="*/ 341 h 531"/>
                  <a:gd name="T8" fmla="*/ 541 w 887"/>
                  <a:gd name="T9" fmla="*/ 303 h 531"/>
                  <a:gd name="T10" fmla="*/ 508 w 887"/>
                  <a:gd name="T11" fmla="*/ 265 h 531"/>
                  <a:gd name="T12" fmla="*/ 541 w 887"/>
                  <a:gd name="T13" fmla="*/ 226 h 531"/>
                  <a:gd name="T14" fmla="*/ 574 w 887"/>
                  <a:gd name="T15" fmla="*/ 265 h 531"/>
                  <a:gd name="T16" fmla="*/ 541 w 887"/>
                  <a:gd name="T17" fmla="*/ 303 h 531"/>
                  <a:gd name="T18" fmla="*/ 475 w 887"/>
                  <a:gd name="T19" fmla="*/ 245 h 531"/>
                  <a:gd name="T20" fmla="*/ 412 w 887"/>
                  <a:gd name="T21" fmla="*/ 245 h 531"/>
                  <a:gd name="T22" fmla="*/ 380 w 887"/>
                  <a:gd name="T23" fmla="*/ 188 h 531"/>
                  <a:gd name="T24" fmla="*/ 412 w 887"/>
                  <a:gd name="T25" fmla="*/ 131 h 531"/>
                  <a:gd name="T26" fmla="*/ 475 w 887"/>
                  <a:gd name="T27" fmla="*/ 131 h 531"/>
                  <a:gd name="T28" fmla="*/ 506 w 887"/>
                  <a:gd name="T29" fmla="*/ 188 h 531"/>
                  <a:gd name="T30" fmla="*/ 345 w 887"/>
                  <a:gd name="T31" fmla="*/ 303 h 531"/>
                  <a:gd name="T32" fmla="*/ 312 w 887"/>
                  <a:gd name="T33" fmla="*/ 265 h 531"/>
                  <a:gd name="T34" fmla="*/ 345 w 887"/>
                  <a:gd name="T35" fmla="*/ 226 h 531"/>
                  <a:gd name="T36" fmla="*/ 377 w 887"/>
                  <a:gd name="T37" fmla="*/ 265 h 531"/>
                  <a:gd name="T38" fmla="*/ 345 w 887"/>
                  <a:gd name="T39" fmla="*/ 303 h 531"/>
                  <a:gd name="T40" fmla="*/ 279 w 887"/>
                  <a:gd name="T41" fmla="*/ 379 h 531"/>
                  <a:gd name="T42" fmla="*/ 247 w 887"/>
                  <a:gd name="T43" fmla="*/ 341 h 531"/>
                  <a:gd name="T44" fmla="*/ 279 w 887"/>
                  <a:gd name="T45" fmla="*/ 303 h 531"/>
                  <a:gd name="T46" fmla="*/ 312 w 887"/>
                  <a:gd name="T47" fmla="*/ 341 h 531"/>
                  <a:gd name="T48" fmla="*/ 508 w 887"/>
                  <a:gd name="T49" fmla="*/ 35 h 531"/>
                  <a:gd name="T50" fmla="*/ 467 w 887"/>
                  <a:gd name="T51" fmla="*/ 6 h 531"/>
                  <a:gd name="T52" fmla="*/ 418 w 887"/>
                  <a:gd name="T53" fmla="*/ 6 h 531"/>
                  <a:gd name="T54" fmla="*/ 377 w 887"/>
                  <a:gd name="T55" fmla="*/ 35 h 531"/>
                  <a:gd name="T56" fmla="*/ 312 w 887"/>
                  <a:gd name="T57" fmla="*/ 112 h 531"/>
                  <a:gd name="T58" fmla="*/ 246 w 887"/>
                  <a:gd name="T59" fmla="*/ 188 h 531"/>
                  <a:gd name="T60" fmla="*/ 181 w 887"/>
                  <a:gd name="T61" fmla="*/ 265 h 531"/>
                  <a:gd name="T62" fmla="*/ 115 w 887"/>
                  <a:gd name="T63" fmla="*/ 341 h 531"/>
                  <a:gd name="T64" fmla="*/ 49 w 887"/>
                  <a:gd name="T65" fmla="*/ 418 h 531"/>
                  <a:gd name="T66" fmla="*/ 17 w 887"/>
                  <a:gd name="T67" fmla="*/ 456 h 531"/>
                  <a:gd name="T68" fmla="*/ 0 w 887"/>
                  <a:gd name="T69" fmla="*/ 495 h 531"/>
                  <a:gd name="T70" fmla="*/ 25 w 887"/>
                  <a:gd name="T71" fmla="*/ 524 h 531"/>
                  <a:gd name="T72" fmla="*/ 74 w 887"/>
                  <a:gd name="T73" fmla="*/ 524 h 531"/>
                  <a:gd name="T74" fmla="*/ 181 w 887"/>
                  <a:gd name="T75" fmla="*/ 418 h 531"/>
                  <a:gd name="T76" fmla="*/ 213 w 887"/>
                  <a:gd name="T77" fmla="*/ 399 h 531"/>
                  <a:gd name="T78" fmla="*/ 246 w 887"/>
                  <a:gd name="T79" fmla="*/ 418 h 531"/>
                  <a:gd name="T80" fmla="*/ 279 w 887"/>
                  <a:gd name="T81" fmla="*/ 437 h 531"/>
                  <a:gd name="T82" fmla="*/ 312 w 887"/>
                  <a:gd name="T83" fmla="*/ 418 h 531"/>
                  <a:gd name="T84" fmla="*/ 377 w 887"/>
                  <a:gd name="T85" fmla="*/ 341 h 531"/>
                  <a:gd name="T86" fmla="*/ 418 w 887"/>
                  <a:gd name="T87" fmla="*/ 313 h 531"/>
                  <a:gd name="T88" fmla="*/ 467 w 887"/>
                  <a:gd name="T89" fmla="*/ 313 h 531"/>
                  <a:gd name="T90" fmla="*/ 508 w 887"/>
                  <a:gd name="T91" fmla="*/ 341 h 531"/>
                  <a:gd name="T92" fmla="*/ 574 w 887"/>
                  <a:gd name="T93" fmla="*/ 418 h 531"/>
                  <a:gd name="T94" fmla="*/ 607 w 887"/>
                  <a:gd name="T95" fmla="*/ 437 h 531"/>
                  <a:gd name="T96" fmla="*/ 639 w 887"/>
                  <a:gd name="T97" fmla="*/ 418 h 531"/>
                  <a:gd name="T98" fmla="*/ 672 w 887"/>
                  <a:gd name="T99" fmla="*/ 399 h 531"/>
                  <a:gd name="T100" fmla="*/ 705 w 887"/>
                  <a:gd name="T101" fmla="*/ 418 h 531"/>
                  <a:gd name="T102" fmla="*/ 770 w 887"/>
                  <a:gd name="T103" fmla="*/ 495 h 531"/>
                  <a:gd name="T104" fmla="*/ 811 w 887"/>
                  <a:gd name="T105" fmla="*/ 524 h 531"/>
                  <a:gd name="T106" fmla="*/ 861 w 887"/>
                  <a:gd name="T107" fmla="*/ 524 h 531"/>
                  <a:gd name="T108" fmla="*/ 886 w 887"/>
                  <a:gd name="T109" fmla="*/ 495 h 531"/>
                  <a:gd name="T110" fmla="*/ 869 w 887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7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7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1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3" y="258"/>
                      <a:pt x="433" y="258"/>
                      <a:pt x="412" y="245"/>
                    </a:cubicBezTo>
                    <a:lnTo>
                      <a:pt x="412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2" y="131"/>
                    </a:cubicBezTo>
                    <a:lnTo>
                      <a:pt x="412" y="131"/>
                    </a:lnTo>
                    <a:cubicBezTo>
                      <a:pt x="433" y="118"/>
                      <a:pt x="453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5" y="303"/>
                    </a:moveTo>
                    <a:lnTo>
                      <a:pt x="345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5" y="226"/>
                    </a:cubicBezTo>
                    <a:lnTo>
                      <a:pt x="345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5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7" y="367"/>
                      <a:pt x="247" y="341"/>
                    </a:cubicBezTo>
                    <a:lnTo>
                      <a:pt x="247" y="341"/>
                    </a:lnTo>
                    <a:cubicBezTo>
                      <a:pt x="247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1" y="303"/>
                      <a:pt x="312" y="316"/>
                      <a:pt x="312" y="341"/>
                    </a:cubicBezTo>
                    <a:lnTo>
                      <a:pt x="312" y="341"/>
                    </a:lnTo>
                    <a:cubicBezTo>
                      <a:pt x="312" y="367"/>
                      <a:pt x="301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4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2" y="12"/>
                      <a:pt x="389" y="22"/>
                      <a:pt x="377" y="35"/>
                    </a:cubicBezTo>
                    <a:lnTo>
                      <a:pt x="345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2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1" y="405"/>
                      <a:pt x="203" y="399"/>
                      <a:pt x="213" y="399"/>
                    </a:cubicBezTo>
                    <a:lnTo>
                      <a:pt x="213" y="399"/>
                    </a:lnTo>
                    <a:cubicBezTo>
                      <a:pt x="225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1" y="431"/>
                      <a:pt x="312" y="418"/>
                    </a:cubicBezTo>
                    <a:lnTo>
                      <a:pt x="345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9" y="328"/>
                      <a:pt x="402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4" y="319"/>
                      <a:pt x="497" y="328"/>
                      <a:pt x="508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7" y="437"/>
                    </a:cubicBezTo>
                    <a:lnTo>
                      <a:pt x="607" y="437"/>
                    </a:lnTo>
                    <a:cubicBezTo>
                      <a:pt x="618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1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5" y="418"/>
                    </a:cubicBezTo>
                    <a:lnTo>
                      <a:pt x="738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2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4" y="530"/>
                      <a:pt x="861" y="524"/>
                    </a:cubicBezTo>
                    <a:lnTo>
                      <a:pt x="861" y="524"/>
                    </a:lnTo>
                    <a:cubicBezTo>
                      <a:pt x="878" y="517"/>
                      <a:pt x="886" y="507"/>
                      <a:pt x="886" y="495"/>
                    </a:cubicBezTo>
                    <a:lnTo>
                      <a:pt x="886" y="495"/>
                    </a:lnTo>
                    <a:cubicBezTo>
                      <a:pt x="886" y="482"/>
                      <a:pt x="880" y="469"/>
                      <a:pt x="869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69" name="Freeform 404">
                <a:extLst>
                  <a:ext uri="{FF2B5EF4-FFF2-40B4-BE49-F238E27FC236}">
                    <a16:creationId xmlns="" xmlns:a16="http://schemas.microsoft.com/office/drawing/2014/main" id="{30FD686C-CAA6-534E-91EE-E1BDACA84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050" y="5097463"/>
                <a:ext cx="130175" cy="134937"/>
              </a:xfrm>
              <a:custGeom>
                <a:avLst/>
                <a:gdLst>
                  <a:gd name="T0" fmla="*/ 312 w 362"/>
                  <a:gd name="T1" fmla="*/ 112 h 377"/>
                  <a:gd name="T2" fmla="*/ 279 w 362"/>
                  <a:gd name="T3" fmla="*/ 73 h 377"/>
                  <a:gd name="T4" fmla="*/ 247 w 362"/>
                  <a:gd name="T5" fmla="*/ 35 h 377"/>
                  <a:gd name="T6" fmla="*/ 247 w 362"/>
                  <a:gd name="T7" fmla="*/ 35 h 377"/>
                  <a:gd name="T8" fmla="*/ 214 w 362"/>
                  <a:gd name="T9" fmla="*/ 10 h 377"/>
                  <a:gd name="T10" fmla="*/ 214 w 362"/>
                  <a:gd name="T11" fmla="*/ 10 h 377"/>
                  <a:gd name="T12" fmla="*/ 214 w 362"/>
                  <a:gd name="T13" fmla="*/ 10 h 377"/>
                  <a:gd name="T14" fmla="*/ 205 w 362"/>
                  <a:gd name="T15" fmla="*/ 6 h 377"/>
                  <a:gd name="T16" fmla="*/ 205 w 362"/>
                  <a:gd name="T17" fmla="*/ 6 h 377"/>
                  <a:gd name="T18" fmla="*/ 157 w 362"/>
                  <a:gd name="T19" fmla="*/ 6 h 377"/>
                  <a:gd name="T20" fmla="*/ 157 w 362"/>
                  <a:gd name="T21" fmla="*/ 6 h 377"/>
                  <a:gd name="T22" fmla="*/ 116 w 362"/>
                  <a:gd name="T23" fmla="*/ 35 h 377"/>
                  <a:gd name="T24" fmla="*/ 83 w 362"/>
                  <a:gd name="T25" fmla="*/ 73 h 377"/>
                  <a:gd name="T26" fmla="*/ 50 w 362"/>
                  <a:gd name="T27" fmla="*/ 112 h 377"/>
                  <a:gd name="T28" fmla="*/ 17 w 362"/>
                  <a:gd name="T29" fmla="*/ 150 h 377"/>
                  <a:gd name="T30" fmla="*/ 17 w 362"/>
                  <a:gd name="T31" fmla="*/ 150 h 377"/>
                  <a:gd name="T32" fmla="*/ 0 w 362"/>
                  <a:gd name="T33" fmla="*/ 188 h 377"/>
                  <a:gd name="T34" fmla="*/ 0 w 362"/>
                  <a:gd name="T35" fmla="*/ 188 h 377"/>
                  <a:gd name="T36" fmla="*/ 17 w 362"/>
                  <a:gd name="T37" fmla="*/ 226 h 377"/>
                  <a:gd name="T38" fmla="*/ 50 w 362"/>
                  <a:gd name="T39" fmla="*/ 264 h 377"/>
                  <a:gd name="T40" fmla="*/ 83 w 362"/>
                  <a:gd name="T41" fmla="*/ 303 h 377"/>
                  <a:gd name="T42" fmla="*/ 116 w 362"/>
                  <a:gd name="T43" fmla="*/ 342 h 377"/>
                  <a:gd name="T44" fmla="*/ 116 w 362"/>
                  <a:gd name="T45" fmla="*/ 342 h 377"/>
                  <a:gd name="T46" fmla="*/ 157 w 362"/>
                  <a:gd name="T47" fmla="*/ 370 h 377"/>
                  <a:gd name="T48" fmla="*/ 157 w 362"/>
                  <a:gd name="T49" fmla="*/ 370 h 377"/>
                  <a:gd name="T50" fmla="*/ 205 w 362"/>
                  <a:gd name="T51" fmla="*/ 370 h 377"/>
                  <a:gd name="T52" fmla="*/ 205 w 362"/>
                  <a:gd name="T53" fmla="*/ 370 h 377"/>
                  <a:gd name="T54" fmla="*/ 214 w 362"/>
                  <a:gd name="T55" fmla="*/ 366 h 377"/>
                  <a:gd name="T56" fmla="*/ 214 w 362"/>
                  <a:gd name="T57" fmla="*/ 367 h 377"/>
                  <a:gd name="T58" fmla="*/ 214 w 362"/>
                  <a:gd name="T59" fmla="*/ 367 h 377"/>
                  <a:gd name="T60" fmla="*/ 247 w 362"/>
                  <a:gd name="T61" fmla="*/ 342 h 377"/>
                  <a:gd name="T62" fmla="*/ 279 w 362"/>
                  <a:gd name="T63" fmla="*/ 303 h 377"/>
                  <a:gd name="T64" fmla="*/ 312 w 362"/>
                  <a:gd name="T65" fmla="*/ 264 h 377"/>
                  <a:gd name="T66" fmla="*/ 345 w 362"/>
                  <a:gd name="T67" fmla="*/ 226 h 377"/>
                  <a:gd name="T68" fmla="*/ 345 w 362"/>
                  <a:gd name="T69" fmla="*/ 226 h 377"/>
                  <a:gd name="T70" fmla="*/ 361 w 362"/>
                  <a:gd name="T71" fmla="*/ 188 h 377"/>
                  <a:gd name="T72" fmla="*/ 361 w 362"/>
                  <a:gd name="T73" fmla="*/ 188 h 377"/>
                  <a:gd name="T74" fmla="*/ 345 w 362"/>
                  <a:gd name="T75" fmla="*/ 150 h 377"/>
                  <a:gd name="T76" fmla="*/ 312 w 362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377">
                    <a:moveTo>
                      <a:pt x="312" y="112"/>
                    </a:moveTo>
                    <a:lnTo>
                      <a:pt x="279" y="73"/>
                    </a:lnTo>
                    <a:lnTo>
                      <a:pt x="247" y="35"/>
                    </a:lnTo>
                    <a:lnTo>
                      <a:pt x="247" y="35"/>
                    </a:lnTo>
                    <a:cubicBezTo>
                      <a:pt x="237" y="24"/>
                      <a:pt x="227" y="16"/>
                      <a:pt x="214" y="10"/>
                    </a:cubicBezTo>
                    <a:lnTo>
                      <a:pt x="214" y="10"/>
                    </a:lnTo>
                    <a:lnTo>
                      <a:pt x="214" y="10"/>
                    </a:lnTo>
                    <a:cubicBezTo>
                      <a:pt x="211" y="9"/>
                      <a:pt x="208" y="7"/>
                      <a:pt x="205" y="6"/>
                    </a:cubicBezTo>
                    <a:lnTo>
                      <a:pt x="205" y="6"/>
                    </a:lnTo>
                    <a:cubicBezTo>
                      <a:pt x="189" y="0"/>
                      <a:pt x="173" y="0"/>
                      <a:pt x="157" y="6"/>
                    </a:cubicBezTo>
                    <a:lnTo>
                      <a:pt x="157" y="6"/>
                    </a:lnTo>
                    <a:cubicBezTo>
                      <a:pt x="140" y="12"/>
                      <a:pt x="126" y="22"/>
                      <a:pt x="116" y="35"/>
                    </a:cubicBezTo>
                    <a:lnTo>
                      <a:pt x="83" y="73"/>
                    </a:lnTo>
                    <a:lnTo>
                      <a:pt x="50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4"/>
                      <a:pt x="17" y="226"/>
                    </a:cubicBezTo>
                    <a:lnTo>
                      <a:pt x="50" y="264"/>
                    </a:lnTo>
                    <a:lnTo>
                      <a:pt x="83" y="303"/>
                    </a:lnTo>
                    <a:lnTo>
                      <a:pt x="116" y="342"/>
                    </a:lnTo>
                    <a:lnTo>
                      <a:pt x="116" y="342"/>
                    </a:lnTo>
                    <a:cubicBezTo>
                      <a:pt x="126" y="354"/>
                      <a:pt x="140" y="364"/>
                      <a:pt x="157" y="370"/>
                    </a:cubicBezTo>
                    <a:lnTo>
                      <a:pt x="157" y="370"/>
                    </a:lnTo>
                    <a:cubicBezTo>
                      <a:pt x="173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4" y="366"/>
                    </a:cubicBezTo>
                    <a:lnTo>
                      <a:pt x="214" y="367"/>
                    </a:lnTo>
                    <a:lnTo>
                      <a:pt x="214" y="367"/>
                    </a:lnTo>
                    <a:cubicBezTo>
                      <a:pt x="227" y="360"/>
                      <a:pt x="237" y="352"/>
                      <a:pt x="247" y="342"/>
                    </a:cubicBezTo>
                    <a:lnTo>
                      <a:pt x="279" y="303"/>
                    </a:lnTo>
                    <a:lnTo>
                      <a:pt x="312" y="264"/>
                    </a:lnTo>
                    <a:lnTo>
                      <a:pt x="345" y="226"/>
                    </a:lnTo>
                    <a:lnTo>
                      <a:pt x="345" y="226"/>
                    </a:lnTo>
                    <a:cubicBezTo>
                      <a:pt x="356" y="214"/>
                      <a:pt x="361" y="201"/>
                      <a:pt x="361" y="188"/>
                    </a:cubicBezTo>
                    <a:lnTo>
                      <a:pt x="361" y="188"/>
                    </a:lnTo>
                    <a:cubicBezTo>
                      <a:pt x="361" y="175"/>
                      <a:pt x="356" y="162"/>
                      <a:pt x="345" y="150"/>
                    </a:cubicBezTo>
                    <a:lnTo>
                      <a:pt x="312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70" name="Freeform 405">
                <a:extLst>
                  <a:ext uri="{FF2B5EF4-FFF2-40B4-BE49-F238E27FC236}">
                    <a16:creationId xmlns="" xmlns:a16="http://schemas.microsoft.com/office/drawing/2014/main" id="{BB00CFA5-8129-164F-88A9-382A3E8A0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5" y="4903788"/>
                <a:ext cx="247650" cy="522287"/>
              </a:xfrm>
              <a:custGeom>
                <a:avLst/>
                <a:gdLst>
                  <a:gd name="T0" fmla="*/ 664 w 690"/>
                  <a:gd name="T1" fmla="*/ 7 h 1450"/>
                  <a:gd name="T2" fmla="*/ 615 w 690"/>
                  <a:gd name="T3" fmla="*/ 7 h 1450"/>
                  <a:gd name="T4" fmla="*/ 541 w 690"/>
                  <a:gd name="T5" fmla="*/ 73 h 1450"/>
                  <a:gd name="T6" fmla="*/ 410 w 690"/>
                  <a:gd name="T7" fmla="*/ 226 h 1450"/>
                  <a:gd name="T8" fmla="*/ 279 w 690"/>
                  <a:gd name="T9" fmla="*/ 380 h 1450"/>
                  <a:gd name="T10" fmla="*/ 214 w 690"/>
                  <a:gd name="T11" fmla="*/ 456 h 1450"/>
                  <a:gd name="T12" fmla="*/ 82 w 690"/>
                  <a:gd name="T13" fmla="*/ 609 h 1450"/>
                  <a:gd name="T14" fmla="*/ 17 w 690"/>
                  <a:gd name="T15" fmla="*/ 686 h 1450"/>
                  <a:gd name="T16" fmla="*/ 0 w 690"/>
                  <a:gd name="T17" fmla="*/ 724 h 1450"/>
                  <a:gd name="T18" fmla="*/ 17 w 690"/>
                  <a:gd name="T19" fmla="*/ 762 h 1450"/>
                  <a:gd name="T20" fmla="*/ 82 w 690"/>
                  <a:gd name="T21" fmla="*/ 839 h 1450"/>
                  <a:gd name="T22" fmla="*/ 148 w 690"/>
                  <a:gd name="T23" fmla="*/ 916 h 1450"/>
                  <a:gd name="T24" fmla="*/ 214 w 690"/>
                  <a:gd name="T25" fmla="*/ 992 h 1450"/>
                  <a:gd name="T26" fmla="*/ 279 w 690"/>
                  <a:gd name="T27" fmla="*/ 1068 h 1450"/>
                  <a:gd name="T28" fmla="*/ 345 w 690"/>
                  <a:gd name="T29" fmla="*/ 1145 h 1450"/>
                  <a:gd name="T30" fmla="*/ 410 w 690"/>
                  <a:gd name="T31" fmla="*/ 1222 h 1450"/>
                  <a:gd name="T32" fmla="*/ 476 w 690"/>
                  <a:gd name="T33" fmla="*/ 1299 h 1450"/>
                  <a:gd name="T34" fmla="*/ 541 w 690"/>
                  <a:gd name="T35" fmla="*/ 1375 h 1450"/>
                  <a:gd name="T36" fmla="*/ 574 w 690"/>
                  <a:gd name="T37" fmla="*/ 1414 h 1450"/>
                  <a:gd name="T38" fmla="*/ 615 w 690"/>
                  <a:gd name="T39" fmla="*/ 1443 h 1450"/>
                  <a:gd name="T40" fmla="*/ 664 w 690"/>
                  <a:gd name="T41" fmla="*/ 1443 h 1450"/>
                  <a:gd name="T42" fmla="*/ 689 w 690"/>
                  <a:gd name="T43" fmla="*/ 1414 h 1450"/>
                  <a:gd name="T44" fmla="*/ 639 w 690"/>
                  <a:gd name="T45" fmla="*/ 1337 h 1450"/>
                  <a:gd name="T46" fmla="*/ 508 w 690"/>
                  <a:gd name="T47" fmla="*/ 1184 h 1450"/>
                  <a:gd name="T48" fmla="*/ 377 w 690"/>
                  <a:gd name="T49" fmla="*/ 1031 h 1450"/>
                  <a:gd name="T50" fmla="*/ 312 w 690"/>
                  <a:gd name="T51" fmla="*/ 954 h 1450"/>
                  <a:gd name="T52" fmla="*/ 181 w 690"/>
                  <a:gd name="T53" fmla="*/ 800 h 1450"/>
                  <a:gd name="T54" fmla="*/ 148 w 690"/>
                  <a:gd name="T55" fmla="*/ 762 h 1450"/>
                  <a:gd name="T56" fmla="*/ 131 w 690"/>
                  <a:gd name="T57" fmla="*/ 724 h 1450"/>
                  <a:gd name="T58" fmla="*/ 181 w 690"/>
                  <a:gd name="T59" fmla="*/ 648 h 1450"/>
                  <a:gd name="T60" fmla="*/ 246 w 690"/>
                  <a:gd name="T61" fmla="*/ 571 h 1450"/>
                  <a:gd name="T62" fmla="*/ 312 w 690"/>
                  <a:gd name="T63" fmla="*/ 495 h 1450"/>
                  <a:gd name="T64" fmla="*/ 377 w 690"/>
                  <a:gd name="T65" fmla="*/ 418 h 1450"/>
                  <a:gd name="T66" fmla="*/ 443 w 690"/>
                  <a:gd name="T67" fmla="*/ 341 h 1450"/>
                  <a:gd name="T68" fmla="*/ 508 w 690"/>
                  <a:gd name="T69" fmla="*/ 265 h 1450"/>
                  <a:gd name="T70" fmla="*/ 574 w 690"/>
                  <a:gd name="T71" fmla="*/ 188 h 1450"/>
                  <a:gd name="T72" fmla="*/ 639 w 690"/>
                  <a:gd name="T73" fmla="*/ 112 h 1450"/>
                  <a:gd name="T74" fmla="*/ 672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4" y="7"/>
                    </a:moveTo>
                    <a:lnTo>
                      <a:pt x="664" y="7"/>
                    </a:lnTo>
                    <a:cubicBezTo>
                      <a:pt x="648" y="0"/>
                      <a:pt x="631" y="0"/>
                      <a:pt x="615" y="7"/>
                    </a:cubicBezTo>
                    <a:lnTo>
                      <a:pt x="615" y="7"/>
                    </a:lnTo>
                    <a:cubicBezTo>
                      <a:pt x="598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8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8" y="1436"/>
                      <a:pt x="615" y="1443"/>
                    </a:cubicBezTo>
                    <a:lnTo>
                      <a:pt x="615" y="1443"/>
                    </a:lnTo>
                    <a:cubicBezTo>
                      <a:pt x="631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3" y="1388"/>
                      <a:pt x="672" y="1375"/>
                    </a:cubicBezTo>
                    <a:lnTo>
                      <a:pt x="639" y="1337"/>
                    </a:lnTo>
                    <a:lnTo>
                      <a:pt x="541" y="1222"/>
                    </a:lnTo>
                    <a:lnTo>
                      <a:pt x="508" y="1184"/>
                    </a:lnTo>
                    <a:lnTo>
                      <a:pt x="476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8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0" y="12"/>
                      <a:pt x="66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1" name="Freeform 406">
                <a:extLst>
                  <a:ext uri="{FF2B5EF4-FFF2-40B4-BE49-F238E27FC236}">
                    <a16:creationId xmlns="" xmlns:a16="http://schemas.microsoft.com/office/drawing/2014/main" id="{39C2ED53-0E5A-1449-9BFF-15C4DF306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0" y="5233988"/>
                <a:ext cx="319088" cy="190500"/>
              </a:xfrm>
              <a:custGeom>
                <a:avLst/>
                <a:gdLst>
                  <a:gd name="T0" fmla="*/ 607 w 887"/>
                  <a:gd name="T1" fmla="*/ 379 h 531"/>
                  <a:gd name="T2" fmla="*/ 574 w 887"/>
                  <a:gd name="T3" fmla="*/ 341 h 531"/>
                  <a:gd name="T4" fmla="*/ 607 w 887"/>
                  <a:gd name="T5" fmla="*/ 303 h 531"/>
                  <a:gd name="T6" fmla="*/ 639 w 887"/>
                  <a:gd name="T7" fmla="*/ 341 h 531"/>
                  <a:gd name="T8" fmla="*/ 542 w 887"/>
                  <a:gd name="T9" fmla="*/ 303 h 531"/>
                  <a:gd name="T10" fmla="*/ 508 w 887"/>
                  <a:gd name="T11" fmla="*/ 265 h 531"/>
                  <a:gd name="T12" fmla="*/ 542 w 887"/>
                  <a:gd name="T13" fmla="*/ 226 h 531"/>
                  <a:gd name="T14" fmla="*/ 574 w 887"/>
                  <a:gd name="T15" fmla="*/ 265 h 531"/>
                  <a:gd name="T16" fmla="*/ 542 w 887"/>
                  <a:gd name="T17" fmla="*/ 303 h 531"/>
                  <a:gd name="T18" fmla="*/ 475 w 887"/>
                  <a:gd name="T19" fmla="*/ 245 h 531"/>
                  <a:gd name="T20" fmla="*/ 412 w 887"/>
                  <a:gd name="T21" fmla="*/ 245 h 531"/>
                  <a:gd name="T22" fmla="*/ 380 w 887"/>
                  <a:gd name="T23" fmla="*/ 188 h 531"/>
                  <a:gd name="T24" fmla="*/ 412 w 887"/>
                  <a:gd name="T25" fmla="*/ 131 h 531"/>
                  <a:gd name="T26" fmla="*/ 475 w 887"/>
                  <a:gd name="T27" fmla="*/ 131 h 531"/>
                  <a:gd name="T28" fmla="*/ 506 w 887"/>
                  <a:gd name="T29" fmla="*/ 188 h 531"/>
                  <a:gd name="T30" fmla="*/ 344 w 887"/>
                  <a:gd name="T31" fmla="*/ 303 h 531"/>
                  <a:gd name="T32" fmla="*/ 312 w 887"/>
                  <a:gd name="T33" fmla="*/ 265 h 531"/>
                  <a:gd name="T34" fmla="*/ 344 w 887"/>
                  <a:gd name="T35" fmla="*/ 226 h 531"/>
                  <a:gd name="T36" fmla="*/ 377 w 887"/>
                  <a:gd name="T37" fmla="*/ 265 h 531"/>
                  <a:gd name="T38" fmla="*/ 344 w 887"/>
                  <a:gd name="T39" fmla="*/ 303 h 531"/>
                  <a:gd name="T40" fmla="*/ 279 w 887"/>
                  <a:gd name="T41" fmla="*/ 379 h 531"/>
                  <a:gd name="T42" fmla="*/ 246 w 887"/>
                  <a:gd name="T43" fmla="*/ 341 h 531"/>
                  <a:gd name="T44" fmla="*/ 279 w 887"/>
                  <a:gd name="T45" fmla="*/ 303 h 531"/>
                  <a:gd name="T46" fmla="*/ 312 w 887"/>
                  <a:gd name="T47" fmla="*/ 341 h 531"/>
                  <a:gd name="T48" fmla="*/ 508 w 887"/>
                  <a:gd name="T49" fmla="*/ 35 h 531"/>
                  <a:gd name="T50" fmla="*/ 468 w 887"/>
                  <a:gd name="T51" fmla="*/ 6 h 531"/>
                  <a:gd name="T52" fmla="*/ 418 w 887"/>
                  <a:gd name="T53" fmla="*/ 6 h 531"/>
                  <a:gd name="T54" fmla="*/ 377 w 887"/>
                  <a:gd name="T55" fmla="*/ 35 h 531"/>
                  <a:gd name="T56" fmla="*/ 312 w 887"/>
                  <a:gd name="T57" fmla="*/ 112 h 531"/>
                  <a:gd name="T58" fmla="*/ 246 w 887"/>
                  <a:gd name="T59" fmla="*/ 188 h 531"/>
                  <a:gd name="T60" fmla="*/ 181 w 887"/>
                  <a:gd name="T61" fmla="*/ 265 h 531"/>
                  <a:gd name="T62" fmla="*/ 116 w 887"/>
                  <a:gd name="T63" fmla="*/ 341 h 531"/>
                  <a:gd name="T64" fmla="*/ 50 w 887"/>
                  <a:gd name="T65" fmla="*/ 418 h 531"/>
                  <a:gd name="T66" fmla="*/ 17 w 887"/>
                  <a:gd name="T67" fmla="*/ 456 h 531"/>
                  <a:gd name="T68" fmla="*/ 0 w 887"/>
                  <a:gd name="T69" fmla="*/ 495 h 531"/>
                  <a:gd name="T70" fmla="*/ 26 w 887"/>
                  <a:gd name="T71" fmla="*/ 524 h 531"/>
                  <a:gd name="T72" fmla="*/ 74 w 887"/>
                  <a:gd name="T73" fmla="*/ 524 h 531"/>
                  <a:gd name="T74" fmla="*/ 181 w 887"/>
                  <a:gd name="T75" fmla="*/ 418 h 531"/>
                  <a:gd name="T76" fmla="*/ 213 w 887"/>
                  <a:gd name="T77" fmla="*/ 399 h 531"/>
                  <a:gd name="T78" fmla="*/ 246 w 887"/>
                  <a:gd name="T79" fmla="*/ 418 h 531"/>
                  <a:gd name="T80" fmla="*/ 279 w 887"/>
                  <a:gd name="T81" fmla="*/ 437 h 531"/>
                  <a:gd name="T82" fmla="*/ 312 w 887"/>
                  <a:gd name="T83" fmla="*/ 418 h 531"/>
                  <a:gd name="T84" fmla="*/ 377 w 887"/>
                  <a:gd name="T85" fmla="*/ 341 h 531"/>
                  <a:gd name="T86" fmla="*/ 418 w 887"/>
                  <a:gd name="T87" fmla="*/ 313 h 531"/>
                  <a:gd name="T88" fmla="*/ 468 w 887"/>
                  <a:gd name="T89" fmla="*/ 313 h 531"/>
                  <a:gd name="T90" fmla="*/ 508 w 887"/>
                  <a:gd name="T91" fmla="*/ 341 h 531"/>
                  <a:gd name="T92" fmla="*/ 574 w 887"/>
                  <a:gd name="T93" fmla="*/ 418 h 531"/>
                  <a:gd name="T94" fmla="*/ 607 w 887"/>
                  <a:gd name="T95" fmla="*/ 437 h 531"/>
                  <a:gd name="T96" fmla="*/ 640 w 887"/>
                  <a:gd name="T97" fmla="*/ 418 h 531"/>
                  <a:gd name="T98" fmla="*/ 673 w 887"/>
                  <a:gd name="T99" fmla="*/ 399 h 531"/>
                  <a:gd name="T100" fmla="*/ 705 w 887"/>
                  <a:gd name="T101" fmla="*/ 418 h 531"/>
                  <a:gd name="T102" fmla="*/ 771 w 887"/>
                  <a:gd name="T103" fmla="*/ 495 h 531"/>
                  <a:gd name="T104" fmla="*/ 811 w 887"/>
                  <a:gd name="T105" fmla="*/ 524 h 531"/>
                  <a:gd name="T106" fmla="*/ 861 w 887"/>
                  <a:gd name="T107" fmla="*/ 524 h 531"/>
                  <a:gd name="T108" fmla="*/ 886 w 887"/>
                  <a:gd name="T109" fmla="*/ 495 h 531"/>
                  <a:gd name="T110" fmla="*/ 869 w 887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7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9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9" y="379"/>
                      <a:pt x="607" y="379"/>
                    </a:cubicBezTo>
                    <a:close/>
                    <a:moveTo>
                      <a:pt x="542" y="303"/>
                    </a:moveTo>
                    <a:lnTo>
                      <a:pt x="542" y="303"/>
                    </a:lnTo>
                    <a:cubicBezTo>
                      <a:pt x="520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20" y="226"/>
                      <a:pt x="542" y="226"/>
                    </a:cubicBezTo>
                    <a:lnTo>
                      <a:pt x="542" y="226"/>
                    </a:lnTo>
                    <a:cubicBezTo>
                      <a:pt x="564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4" y="303"/>
                      <a:pt x="542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4" y="258"/>
                      <a:pt x="433" y="258"/>
                      <a:pt x="412" y="245"/>
                    </a:cubicBezTo>
                    <a:lnTo>
                      <a:pt x="412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2" y="131"/>
                    </a:cubicBezTo>
                    <a:lnTo>
                      <a:pt x="412" y="131"/>
                    </a:lnTo>
                    <a:cubicBezTo>
                      <a:pt x="433" y="118"/>
                      <a:pt x="454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1" y="303"/>
                      <a:pt x="312" y="316"/>
                      <a:pt x="312" y="341"/>
                    </a:cubicBezTo>
                    <a:lnTo>
                      <a:pt x="312" y="341"/>
                    </a:lnTo>
                    <a:cubicBezTo>
                      <a:pt x="312" y="367"/>
                      <a:pt x="301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8" y="22"/>
                      <a:pt x="484" y="12"/>
                      <a:pt x="468" y="6"/>
                    </a:cubicBezTo>
                    <a:lnTo>
                      <a:pt x="468" y="6"/>
                    </a:lnTo>
                    <a:cubicBezTo>
                      <a:pt x="452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2" y="12"/>
                      <a:pt x="389" y="22"/>
                      <a:pt x="377" y="35"/>
                    </a:cubicBezTo>
                    <a:lnTo>
                      <a:pt x="344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6" y="341"/>
                    </a:lnTo>
                    <a:lnTo>
                      <a:pt x="82" y="380"/>
                    </a:lnTo>
                    <a:lnTo>
                      <a:pt x="50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9" y="517"/>
                      <a:pt x="26" y="524"/>
                    </a:cubicBezTo>
                    <a:lnTo>
                      <a:pt x="26" y="524"/>
                    </a:lnTo>
                    <a:cubicBezTo>
                      <a:pt x="41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6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2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5" y="399"/>
                      <a:pt x="236" y="405"/>
                      <a:pt x="246" y="418"/>
                    </a:cubicBezTo>
                    <a:lnTo>
                      <a:pt x="246" y="418"/>
                    </a:lnTo>
                    <a:cubicBezTo>
                      <a:pt x="258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1" y="431"/>
                      <a:pt x="312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9" y="328"/>
                      <a:pt x="402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2" y="306"/>
                      <a:pt x="468" y="313"/>
                    </a:cubicBezTo>
                    <a:lnTo>
                      <a:pt x="468" y="313"/>
                    </a:lnTo>
                    <a:cubicBezTo>
                      <a:pt x="484" y="319"/>
                      <a:pt x="498" y="328"/>
                      <a:pt x="508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7" y="437"/>
                    </a:cubicBezTo>
                    <a:lnTo>
                      <a:pt x="607" y="437"/>
                    </a:lnTo>
                    <a:cubicBezTo>
                      <a:pt x="618" y="437"/>
                      <a:pt x="629" y="431"/>
                      <a:pt x="640" y="418"/>
                    </a:cubicBezTo>
                    <a:lnTo>
                      <a:pt x="640" y="418"/>
                    </a:lnTo>
                    <a:cubicBezTo>
                      <a:pt x="650" y="405"/>
                      <a:pt x="662" y="399"/>
                      <a:pt x="673" y="399"/>
                    </a:cubicBezTo>
                    <a:lnTo>
                      <a:pt x="673" y="399"/>
                    </a:lnTo>
                    <a:cubicBezTo>
                      <a:pt x="684" y="399"/>
                      <a:pt x="695" y="405"/>
                      <a:pt x="705" y="418"/>
                    </a:cubicBezTo>
                    <a:lnTo>
                      <a:pt x="738" y="456"/>
                    </a:lnTo>
                    <a:lnTo>
                      <a:pt x="771" y="495"/>
                    </a:lnTo>
                    <a:lnTo>
                      <a:pt x="771" y="495"/>
                    </a:lnTo>
                    <a:cubicBezTo>
                      <a:pt x="781" y="507"/>
                      <a:pt x="796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5" y="530"/>
                      <a:pt x="861" y="524"/>
                    </a:cubicBezTo>
                    <a:lnTo>
                      <a:pt x="861" y="524"/>
                    </a:lnTo>
                    <a:cubicBezTo>
                      <a:pt x="877" y="517"/>
                      <a:pt x="886" y="507"/>
                      <a:pt x="886" y="495"/>
                    </a:cubicBezTo>
                    <a:lnTo>
                      <a:pt x="886" y="495"/>
                    </a:lnTo>
                    <a:cubicBezTo>
                      <a:pt x="886" y="482"/>
                      <a:pt x="880" y="469"/>
                      <a:pt x="869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72" name="Freeform 407">
                <a:extLst>
                  <a:ext uri="{FF2B5EF4-FFF2-40B4-BE49-F238E27FC236}">
                    <a16:creationId xmlns="" xmlns:a16="http://schemas.microsoft.com/office/drawing/2014/main" id="{A0AAEE4F-DA51-134B-8378-63B445E3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8775" y="4902200"/>
                <a:ext cx="555625" cy="523875"/>
              </a:xfrm>
              <a:custGeom>
                <a:avLst/>
                <a:gdLst>
                  <a:gd name="T0" fmla="*/ 983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29 w 1542"/>
                  <a:gd name="T17" fmla="*/ 191 h 1455"/>
                  <a:gd name="T18" fmla="*/ 1065 w 1542"/>
                  <a:gd name="T19" fmla="*/ 383 h 1455"/>
                  <a:gd name="T20" fmla="*/ 901 w 1542"/>
                  <a:gd name="T21" fmla="*/ 574 h 1455"/>
                  <a:gd name="T22" fmla="*/ 835 w 1542"/>
                  <a:gd name="T23" fmla="*/ 651 h 1455"/>
                  <a:gd name="T24" fmla="*/ 746 w 1542"/>
                  <a:gd name="T25" fmla="*/ 680 h 1455"/>
                  <a:gd name="T26" fmla="*/ 671 w 1542"/>
                  <a:gd name="T27" fmla="*/ 612 h 1455"/>
                  <a:gd name="T28" fmla="*/ 573 w 1542"/>
                  <a:gd name="T29" fmla="*/ 498 h 1455"/>
                  <a:gd name="T30" fmla="*/ 475 w 1542"/>
                  <a:gd name="T31" fmla="*/ 383 h 1455"/>
                  <a:gd name="T32" fmla="*/ 377 w 1542"/>
                  <a:gd name="T33" fmla="*/ 268 h 1455"/>
                  <a:gd name="T34" fmla="*/ 278 w 1542"/>
                  <a:gd name="T35" fmla="*/ 153 h 1455"/>
                  <a:gd name="T36" fmla="*/ 180 w 1542"/>
                  <a:gd name="T37" fmla="*/ 38 h 1455"/>
                  <a:gd name="T38" fmla="*/ 139 w 1542"/>
                  <a:gd name="T39" fmla="*/ 10 h 1455"/>
                  <a:gd name="T40" fmla="*/ 24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5 w 1542"/>
                  <a:gd name="T49" fmla="*/ 612 h 1455"/>
                  <a:gd name="T50" fmla="*/ 540 w 1542"/>
                  <a:gd name="T51" fmla="*/ 689 h 1455"/>
                  <a:gd name="T52" fmla="*/ 540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4 w 1542"/>
                  <a:gd name="T67" fmla="*/ 1446 h 1455"/>
                  <a:gd name="T68" fmla="*/ 139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0 w 1542"/>
                  <a:gd name="T75" fmla="*/ 995 h 1455"/>
                  <a:gd name="T76" fmla="*/ 704 w 1542"/>
                  <a:gd name="T77" fmla="*/ 803 h 1455"/>
                  <a:gd name="T78" fmla="*/ 746 w 1542"/>
                  <a:gd name="T79" fmla="*/ 775 h 1455"/>
                  <a:gd name="T80" fmla="*/ 835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1 w 1542"/>
                  <a:gd name="T87" fmla="*/ 1148 h 1455"/>
                  <a:gd name="T88" fmla="*/ 1229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6" y="0"/>
                      <a:pt x="1417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1" y="25"/>
                      <a:pt x="1360" y="38"/>
                    </a:cubicBezTo>
                    <a:lnTo>
                      <a:pt x="1328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1" y="574"/>
                    </a:lnTo>
                    <a:lnTo>
                      <a:pt x="868" y="612"/>
                    </a:lnTo>
                    <a:lnTo>
                      <a:pt x="835" y="651"/>
                    </a:lnTo>
                    <a:lnTo>
                      <a:pt x="835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2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4" y="651"/>
                    </a:cubicBezTo>
                    <a:lnTo>
                      <a:pt x="671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3" y="498"/>
                    </a:lnTo>
                    <a:lnTo>
                      <a:pt x="540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3" y="344"/>
                    </a:lnTo>
                    <a:lnTo>
                      <a:pt x="409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8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69" y="25"/>
                      <a:pt x="155" y="15"/>
                      <a:pt x="139" y="10"/>
                    </a:cubicBezTo>
                    <a:lnTo>
                      <a:pt x="139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4" y="10"/>
                    </a:cubicBezTo>
                    <a:lnTo>
                      <a:pt x="24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5" y="63"/>
                      <a:pt x="16" y="76"/>
                    </a:cubicBezTo>
                    <a:lnTo>
                      <a:pt x="114" y="191"/>
                    </a:lnTo>
                    <a:lnTo>
                      <a:pt x="148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0" y="689"/>
                    </a:lnTo>
                    <a:lnTo>
                      <a:pt x="540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0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3" y="881"/>
                    </a:lnTo>
                    <a:lnTo>
                      <a:pt x="409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8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8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6" y="1378"/>
                    </a:lnTo>
                    <a:lnTo>
                      <a:pt x="16" y="1378"/>
                    </a:lnTo>
                    <a:cubicBezTo>
                      <a:pt x="5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4" y="1446"/>
                    </a:cubicBezTo>
                    <a:lnTo>
                      <a:pt x="24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39" y="1446"/>
                    </a:cubicBezTo>
                    <a:lnTo>
                      <a:pt x="139" y="1446"/>
                    </a:lnTo>
                    <a:cubicBezTo>
                      <a:pt x="155" y="1439"/>
                      <a:pt x="169" y="1429"/>
                      <a:pt x="180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09" y="1148"/>
                    </a:lnTo>
                    <a:lnTo>
                      <a:pt x="508" y="1034"/>
                    </a:lnTo>
                    <a:lnTo>
                      <a:pt x="540" y="995"/>
                    </a:lnTo>
                    <a:lnTo>
                      <a:pt x="573" y="957"/>
                    </a:lnTo>
                    <a:lnTo>
                      <a:pt x="671" y="842"/>
                    </a:lnTo>
                    <a:lnTo>
                      <a:pt x="704" y="803"/>
                    </a:lnTo>
                    <a:lnTo>
                      <a:pt x="704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2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5" y="803"/>
                    </a:cubicBezTo>
                    <a:lnTo>
                      <a:pt x="868" y="842"/>
                    </a:lnTo>
                    <a:lnTo>
                      <a:pt x="901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1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7" y="1452"/>
                      <a:pt x="1436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73" name="Freeform 408">
                <a:extLst>
                  <a:ext uri="{FF2B5EF4-FFF2-40B4-BE49-F238E27FC236}">
                    <a16:creationId xmlns="" xmlns:a16="http://schemas.microsoft.com/office/drawing/2014/main" id="{6CA0FA59-EEB2-864E-94BD-D5A5FD8F0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6938" y="4903788"/>
                <a:ext cx="319087" cy="190500"/>
              </a:xfrm>
              <a:custGeom>
                <a:avLst/>
                <a:gdLst>
                  <a:gd name="T0" fmla="*/ 279 w 887"/>
                  <a:gd name="T1" fmla="*/ 150 h 530"/>
                  <a:gd name="T2" fmla="*/ 312 w 887"/>
                  <a:gd name="T3" fmla="*/ 188 h 530"/>
                  <a:gd name="T4" fmla="*/ 279 w 887"/>
                  <a:gd name="T5" fmla="*/ 226 h 530"/>
                  <a:gd name="T6" fmla="*/ 247 w 887"/>
                  <a:gd name="T7" fmla="*/ 188 h 530"/>
                  <a:gd name="T8" fmla="*/ 345 w 887"/>
                  <a:gd name="T9" fmla="*/ 227 h 530"/>
                  <a:gd name="T10" fmla="*/ 377 w 887"/>
                  <a:gd name="T11" fmla="*/ 265 h 530"/>
                  <a:gd name="T12" fmla="*/ 345 w 887"/>
                  <a:gd name="T13" fmla="*/ 302 h 530"/>
                  <a:gd name="T14" fmla="*/ 312 w 887"/>
                  <a:gd name="T15" fmla="*/ 265 h 530"/>
                  <a:gd name="T16" fmla="*/ 345 w 887"/>
                  <a:gd name="T17" fmla="*/ 227 h 530"/>
                  <a:gd name="T18" fmla="*/ 412 w 887"/>
                  <a:gd name="T19" fmla="*/ 284 h 530"/>
                  <a:gd name="T20" fmla="*/ 475 w 887"/>
                  <a:gd name="T21" fmla="*/ 284 h 530"/>
                  <a:gd name="T22" fmla="*/ 506 w 887"/>
                  <a:gd name="T23" fmla="*/ 341 h 530"/>
                  <a:gd name="T24" fmla="*/ 475 w 887"/>
                  <a:gd name="T25" fmla="*/ 398 h 530"/>
                  <a:gd name="T26" fmla="*/ 412 w 887"/>
                  <a:gd name="T27" fmla="*/ 398 h 530"/>
                  <a:gd name="T28" fmla="*/ 380 w 887"/>
                  <a:gd name="T29" fmla="*/ 341 h 530"/>
                  <a:gd name="T30" fmla="*/ 541 w 887"/>
                  <a:gd name="T31" fmla="*/ 227 h 530"/>
                  <a:gd name="T32" fmla="*/ 574 w 887"/>
                  <a:gd name="T33" fmla="*/ 265 h 530"/>
                  <a:gd name="T34" fmla="*/ 541 w 887"/>
                  <a:gd name="T35" fmla="*/ 302 h 530"/>
                  <a:gd name="T36" fmla="*/ 508 w 887"/>
                  <a:gd name="T37" fmla="*/ 265 h 530"/>
                  <a:gd name="T38" fmla="*/ 541 w 887"/>
                  <a:gd name="T39" fmla="*/ 227 h 530"/>
                  <a:gd name="T40" fmla="*/ 607 w 887"/>
                  <a:gd name="T41" fmla="*/ 150 h 530"/>
                  <a:gd name="T42" fmla="*/ 639 w 887"/>
                  <a:gd name="T43" fmla="*/ 188 h 530"/>
                  <a:gd name="T44" fmla="*/ 607 w 887"/>
                  <a:gd name="T45" fmla="*/ 226 h 530"/>
                  <a:gd name="T46" fmla="*/ 574 w 887"/>
                  <a:gd name="T47" fmla="*/ 188 h 530"/>
                  <a:gd name="T48" fmla="*/ 115 w 887"/>
                  <a:gd name="T49" fmla="*/ 188 h 530"/>
                  <a:gd name="T50" fmla="*/ 181 w 887"/>
                  <a:gd name="T51" fmla="*/ 265 h 530"/>
                  <a:gd name="T52" fmla="*/ 312 w 887"/>
                  <a:gd name="T53" fmla="*/ 418 h 530"/>
                  <a:gd name="T54" fmla="*/ 377 w 887"/>
                  <a:gd name="T55" fmla="*/ 495 h 530"/>
                  <a:gd name="T56" fmla="*/ 418 w 887"/>
                  <a:gd name="T57" fmla="*/ 523 h 530"/>
                  <a:gd name="T58" fmla="*/ 467 w 887"/>
                  <a:gd name="T59" fmla="*/ 523 h 530"/>
                  <a:gd name="T60" fmla="*/ 508 w 887"/>
                  <a:gd name="T61" fmla="*/ 495 h 530"/>
                  <a:gd name="T62" fmla="*/ 639 w 887"/>
                  <a:gd name="T63" fmla="*/ 341 h 530"/>
                  <a:gd name="T64" fmla="*/ 770 w 887"/>
                  <a:gd name="T65" fmla="*/ 188 h 530"/>
                  <a:gd name="T66" fmla="*/ 836 w 887"/>
                  <a:gd name="T67" fmla="*/ 112 h 530"/>
                  <a:gd name="T68" fmla="*/ 869 w 887"/>
                  <a:gd name="T69" fmla="*/ 73 h 530"/>
                  <a:gd name="T70" fmla="*/ 886 w 887"/>
                  <a:gd name="T71" fmla="*/ 35 h 530"/>
                  <a:gd name="T72" fmla="*/ 861 w 887"/>
                  <a:gd name="T73" fmla="*/ 7 h 530"/>
                  <a:gd name="T74" fmla="*/ 811 w 887"/>
                  <a:gd name="T75" fmla="*/ 7 h 530"/>
                  <a:gd name="T76" fmla="*/ 738 w 887"/>
                  <a:gd name="T77" fmla="*/ 73 h 530"/>
                  <a:gd name="T78" fmla="*/ 705 w 887"/>
                  <a:gd name="T79" fmla="*/ 112 h 530"/>
                  <a:gd name="T80" fmla="*/ 672 w 887"/>
                  <a:gd name="T81" fmla="*/ 130 h 530"/>
                  <a:gd name="T82" fmla="*/ 639 w 887"/>
                  <a:gd name="T83" fmla="*/ 112 h 530"/>
                  <a:gd name="T84" fmla="*/ 607 w 887"/>
                  <a:gd name="T85" fmla="*/ 92 h 530"/>
                  <a:gd name="T86" fmla="*/ 508 w 887"/>
                  <a:gd name="T87" fmla="*/ 188 h 530"/>
                  <a:gd name="T88" fmla="*/ 467 w 887"/>
                  <a:gd name="T89" fmla="*/ 217 h 530"/>
                  <a:gd name="T90" fmla="*/ 418 w 887"/>
                  <a:gd name="T91" fmla="*/ 217 h 530"/>
                  <a:gd name="T92" fmla="*/ 377 w 887"/>
                  <a:gd name="T93" fmla="*/ 188 h 530"/>
                  <a:gd name="T94" fmla="*/ 312 w 887"/>
                  <a:gd name="T95" fmla="*/ 112 h 530"/>
                  <a:gd name="T96" fmla="*/ 279 w 887"/>
                  <a:gd name="T97" fmla="*/ 92 h 530"/>
                  <a:gd name="T98" fmla="*/ 246 w 887"/>
                  <a:gd name="T99" fmla="*/ 112 h 530"/>
                  <a:gd name="T100" fmla="*/ 213 w 887"/>
                  <a:gd name="T101" fmla="*/ 130 h 530"/>
                  <a:gd name="T102" fmla="*/ 181 w 887"/>
                  <a:gd name="T103" fmla="*/ 112 h 530"/>
                  <a:gd name="T104" fmla="*/ 115 w 887"/>
                  <a:gd name="T105" fmla="*/ 35 h 530"/>
                  <a:gd name="T106" fmla="*/ 74 w 887"/>
                  <a:gd name="T107" fmla="*/ 7 h 530"/>
                  <a:gd name="T108" fmla="*/ 25 w 887"/>
                  <a:gd name="T109" fmla="*/ 7 h 530"/>
                  <a:gd name="T110" fmla="*/ 0 w 887"/>
                  <a:gd name="T111" fmla="*/ 35 h 530"/>
                  <a:gd name="T112" fmla="*/ 115 w 887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7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1" y="150"/>
                      <a:pt x="312" y="163"/>
                      <a:pt x="312" y="188"/>
                    </a:cubicBezTo>
                    <a:lnTo>
                      <a:pt x="312" y="188"/>
                    </a:lnTo>
                    <a:cubicBezTo>
                      <a:pt x="312" y="213"/>
                      <a:pt x="301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7" y="213"/>
                      <a:pt x="247" y="188"/>
                    </a:cubicBezTo>
                    <a:lnTo>
                      <a:pt x="247" y="188"/>
                    </a:lnTo>
                    <a:cubicBezTo>
                      <a:pt x="247" y="163"/>
                      <a:pt x="257" y="150"/>
                      <a:pt x="279" y="150"/>
                    </a:cubicBezTo>
                    <a:close/>
                    <a:moveTo>
                      <a:pt x="345" y="227"/>
                    </a:moveTo>
                    <a:lnTo>
                      <a:pt x="345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5" y="302"/>
                    </a:cubicBezTo>
                    <a:lnTo>
                      <a:pt x="345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5" y="227"/>
                    </a:cubicBezTo>
                    <a:close/>
                    <a:moveTo>
                      <a:pt x="412" y="284"/>
                    </a:moveTo>
                    <a:lnTo>
                      <a:pt x="412" y="284"/>
                    </a:lnTo>
                    <a:cubicBezTo>
                      <a:pt x="433" y="271"/>
                      <a:pt x="453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3" y="411"/>
                      <a:pt x="433" y="411"/>
                      <a:pt x="412" y="398"/>
                    </a:cubicBezTo>
                    <a:lnTo>
                      <a:pt x="412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2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5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9" y="507"/>
                      <a:pt x="402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4" y="517"/>
                      <a:pt x="497" y="507"/>
                      <a:pt x="508" y="495"/>
                    </a:cubicBezTo>
                    <a:lnTo>
                      <a:pt x="607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9" y="73"/>
                    </a:lnTo>
                    <a:lnTo>
                      <a:pt x="869" y="73"/>
                    </a:lnTo>
                    <a:cubicBezTo>
                      <a:pt x="880" y="60"/>
                      <a:pt x="886" y="48"/>
                      <a:pt x="886" y="35"/>
                    </a:cubicBezTo>
                    <a:lnTo>
                      <a:pt x="886" y="35"/>
                    </a:lnTo>
                    <a:cubicBezTo>
                      <a:pt x="886" y="22"/>
                      <a:pt x="878" y="12"/>
                      <a:pt x="861" y="7"/>
                    </a:cubicBezTo>
                    <a:lnTo>
                      <a:pt x="861" y="7"/>
                    </a:lnTo>
                    <a:cubicBezTo>
                      <a:pt x="844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2" y="22"/>
                      <a:pt x="770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1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8" y="92"/>
                      <a:pt x="607" y="92"/>
                    </a:cubicBezTo>
                    <a:lnTo>
                      <a:pt x="607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4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2" y="210"/>
                      <a:pt x="389" y="201"/>
                      <a:pt x="377" y="188"/>
                    </a:cubicBezTo>
                    <a:lnTo>
                      <a:pt x="345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1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3" y="130"/>
                      <a:pt x="191" y="124"/>
                      <a:pt x="181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2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74" name="Freeform 409">
                <a:extLst>
                  <a:ext uri="{FF2B5EF4-FFF2-40B4-BE49-F238E27FC236}">
                    <a16:creationId xmlns="" xmlns:a16="http://schemas.microsoft.com/office/drawing/2014/main" id="{F0B23AF7-E057-B643-80ED-A35117602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100638"/>
                <a:ext cx="53975" cy="128587"/>
              </a:xfrm>
              <a:custGeom>
                <a:avLst/>
                <a:gdLst>
                  <a:gd name="T0" fmla="*/ 65 w 148"/>
                  <a:gd name="T1" fmla="*/ 293 h 358"/>
                  <a:gd name="T2" fmla="*/ 98 w 148"/>
                  <a:gd name="T3" fmla="*/ 254 h 358"/>
                  <a:gd name="T4" fmla="*/ 131 w 148"/>
                  <a:gd name="T5" fmla="*/ 216 h 358"/>
                  <a:gd name="T6" fmla="*/ 131 w 148"/>
                  <a:gd name="T7" fmla="*/ 216 h 358"/>
                  <a:gd name="T8" fmla="*/ 147 w 148"/>
                  <a:gd name="T9" fmla="*/ 178 h 358"/>
                  <a:gd name="T10" fmla="*/ 147 w 148"/>
                  <a:gd name="T11" fmla="*/ 178 h 358"/>
                  <a:gd name="T12" fmla="*/ 131 w 148"/>
                  <a:gd name="T13" fmla="*/ 140 h 358"/>
                  <a:gd name="T14" fmla="*/ 98 w 148"/>
                  <a:gd name="T15" fmla="*/ 102 h 358"/>
                  <a:gd name="T16" fmla="*/ 65 w 148"/>
                  <a:gd name="T17" fmla="*/ 63 h 358"/>
                  <a:gd name="T18" fmla="*/ 33 w 148"/>
                  <a:gd name="T19" fmla="*/ 25 h 358"/>
                  <a:gd name="T20" fmla="*/ 33 w 148"/>
                  <a:gd name="T21" fmla="*/ 25 h 358"/>
                  <a:gd name="T22" fmla="*/ 0 w 148"/>
                  <a:gd name="T23" fmla="*/ 0 h 358"/>
                  <a:gd name="T24" fmla="*/ 0 w 148"/>
                  <a:gd name="T25" fmla="*/ 357 h 358"/>
                  <a:gd name="T26" fmla="*/ 0 w 148"/>
                  <a:gd name="T27" fmla="*/ 357 h 358"/>
                  <a:gd name="T28" fmla="*/ 33 w 148"/>
                  <a:gd name="T29" fmla="*/ 331 h 358"/>
                  <a:gd name="T30" fmla="*/ 65 w 148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358">
                    <a:moveTo>
                      <a:pt x="65" y="293"/>
                    </a:moveTo>
                    <a:lnTo>
                      <a:pt x="98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2" y="204"/>
                      <a:pt x="147" y="191"/>
                      <a:pt x="147" y="178"/>
                    </a:cubicBezTo>
                    <a:lnTo>
                      <a:pt x="147" y="178"/>
                    </a:lnTo>
                    <a:cubicBezTo>
                      <a:pt x="147" y="165"/>
                      <a:pt x="142" y="152"/>
                      <a:pt x="131" y="140"/>
                    </a:cubicBezTo>
                    <a:lnTo>
                      <a:pt x="98" y="102"/>
                    </a:lnTo>
                    <a:lnTo>
                      <a:pt x="65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3" y="342"/>
                      <a:pt x="33" y="331"/>
                    </a:cubicBezTo>
                    <a:lnTo>
                      <a:pt x="65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75" name="Freeform 410">
                <a:extLst>
                  <a:ext uri="{FF2B5EF4-FFF2-40B4-BE49-F238E27FC236}">
                    <a16:creationId xmlns="" xmlns:a16="http://schemas.microsoft.com/office/drawing/2014/main" id="{E8CD61F0-4D06-114A-90E6-6B004A236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935538"/>
                <a:ext cx="195262" cy="460375"/>
              </a:xfrm>
              <a:custGeom>
                <a:avLst/>
                <a:gdLst>
                  <a:gd name="T0" fmla="*/ 65 w 542"/>
                  <a:gd name="T1" fmla="*/ 1213 h 1277"/>
                  <a:gd name="T2" fmla="*/ 98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29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0 w 542"/>
                  <a:gd name="T19" fmla="*/ 868 h 1277"/>
                  <a:gd name="T20" fmla="*/ 393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1 w 542"/>
                  <a:gd name="T27" fmla="*/ 714 h 1277"/>
                  <a:gd name="T28" fmla="*/ 524 w 542"/>
                  <a:gd name="T29" fmla="*/ 676 h 1277"/>
                  <a:gd name="T30" fmla="*/ 524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4 w 542"/>
                  <a:gd name="T37" fmla="*/ 600 h 1277"/>
                  <a:gd name="T38" fmla="*/ 491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3 w 542"/>
                  <a:gd name="T45" fmla="*/ 447 h 1277"/>
                  <a:gd name="T46" fmla="*/ 360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29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8 w 542"/>
                  <a:gd name="T63" fmla="*/ 102 h 1277"/>
                  <a:gd name="T64" fmla="*/ 65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4 w 542"/>
                  <a:gd name="T83" fmla="*/ 638 h 1277"/>
                  <a:gd name="T84" fmla="*/ 344 w 542"/>
                  <a:gd name="T85" fmla="*/ 638 h 1277"/>
                  <a:gd name="T86" fmla="*/ 328 w 542"/>
                  <a:gd name="T87" fmla="*/ 676 h 1277"/>
                  <a:gd name="T88" fmla="*/ 229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5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5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5" y="1213"/>
                    </a:moveTo>
                    <a:lnTo>
                      <a:pt x="98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29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0" y="868"/>
                    </a:lnTo>
                    <a:lnTo>
                      <a:pt x="393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1" y="714"/>
                    </a:lnTo>
                    <a:lnTo>
                      <a:pt x="524" y="676"/>
                    </a:lnTo>
                    <a:lnTo>
                      <a:pt x="524" y="676"/>
                    </a:lnTo>
                    <a:cubicBezTo>
                      <a:pt x="535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5" y="612"/>
                      <a:pt x="524" y="600"/>
                    </a:cubicBezTo>
                    <a:lnTo>
                      <a:pt x="491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3" y="447"/>
                    </a:lnTo>
                    <a:lnTo>
                      <a:pt x="360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29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8" y="102"/>
                    </a:lnTo>
                    <a:lnTo>
                      <a:pt x="65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3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4" y="625"/>
                      <a:pt x="344" y="638"/>
                    </a:cubicBezTo>
                    <a:lnTo>
                      <a:pt x="344" y="638"/>
                    </a:lnTo>
                    <a:cubicBezTo>
                      <a:pt x="344" y="651"/>
                      <a:pt x="339" y="664"/>
                      <a:pt x="328" y="676"/>
                    </a:cubicBezTo>
                    <a:lnTo>
                      <a:pt x="229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5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3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3" y="1261"/>
                      <a:pt x="33" y="1251"/>
                    </a:cubicBezTo>
                    <a:lnTo>
                      <a:pt x="65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76" name="Freeform 411">
                <a:extLst>
                  <a:ext uri="{FF2B5EF4-FFF2-40B4-BE49-F238E27FC236}">
                    <a16:creationId xmlns="" xmlns:a16="http://schemas.microsoft.com/office/drawing/2014/main" id="{FE9F245E-83C2-B44B-AEE8-6A509B107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7" name="Freeform 412">
                <a:extLst>
                  <a:ext uri="{FF2B5EF4-FFF2-40B4-BE49-F238E27FC236}">
                    <a16:creationId xmlns="" xmlns:a16="http://schemas.microsoft.com/office/drawing/2014/main" id="{B5C7DED0-99C9-FD4A-80F4-14C992B13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3313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8" name="Freeform 413">
                <a:extLst>
                  <a:ext uri="{FF2B5EF4-FFF2-40B4-BE49-F238E27FC236}">
                    <a16:creationId xmlns="" xmlns:a16="http://schemas.microsoft.com/office/drawing/2014/main" id="{026C6F6F-2268-0246-8D7B-578DA7DFE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3463" y="5002213"/>
                <a:ext cx="46037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3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9" name="Freeform 414">
                <a:extLst>
                  <a:ext uri="{FF2B5EF4-FFF2-40B4-BE49-F238E27FC236}">
                    <a16:creationId xmlns="" xmlns:a16="http://schemas.microsoft.com/office/drawing/2014/main" id="{F9F572CD-2845-8D4A-905E-595B76675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018088"/>
                <a:ext cx="123825" cy="293687"/>
              </a:xfrm>
              <a:custGeom>
                <a:avLst/>
                <a:gdLst>
                  <a:gd name="T0" fmla="*/ 65 w 345"/>
                  <a:gd name="T1" fmla="*/ 752 h 817"/>
                  <a:gd name="T2" fmla="*/ 164 w 345"/>
                  <a:gd name="T3" fmla="*/ 638 h 817"/>
                  <a:gd name="T4" fmla="*/ 197 w 345"/>
                  <a:gd name="T5" fmla="*/ 600 h 817"/>
                  <a:gd name="T6" fmla="*/ 229 w 345"/>
                  <a:gd name="T7" fmla="*/ 561 h 817"/>
                  <a:gd name="T8" fmla="*/ 328 w 345"/>
                  <a:gd name="T9" fmla="*/ 446 h 817"/>
                  <a:gd name="T10" fmla="*/ 328 w 345"/>
                  <a:gd name="T11" fmla="*/ 446 h 817"/>
                  <a:gd name="T12" fmla="*/ 344 w 345"/>
                  <a:gd name="T13" fmla="*/ 408 h 817"/>
                  <a:gd name="T14" fmla="*/ 344 w 345"/>
                  <a:gd name="T15" fmla="*/ 408 h 817"/>
                  <a:gd name="T16" fmla="*/ 328 w 345"/>
                  <a:gd name="T17" fmla="*/ 370 h 817"/>
                  <a:gd name="T18" fmla="*/ 33 w 345"/>
                  <a:gd name="T19" fmla="*/ 25 h 817"/>
                  <a:gd name="T20" fmla="*/ 33 w 345"/>
                  <a:gd name="T21" fmla="*/ 25 h 817"/>
                  <a:gd name="T22" fmla="*/ 0 w 345"/>
                  <a:gd name="T23" fmla="*/ 0 h 817"/>
                  <a:gd name="T24" fmla="*/ 0 w 345"/>
                  <a:gd name="T25" fmla="*/ 230 h 817"/>
                  <a:gd name="T26" fmla="*/ 0 w 345"/>
                  <a:gd name="T27" fmla="*/ 230 h 817"/>
                  <a:gd name="T28" fmla="*/ 33 w 345"/>
                  <a:gd name="T29" fmla="*/ 255 h 817"/>
                  <a:gd name="T30" fmla="*/ 65 w 345"/>
                  <a:gd name="T31" fmla="*/ 293 h 817"/>
                  <a:gd name="T32" fmla="*/ 98 w 345"/>
                  <a:gd name="T33" fmla="*/ 332 h 817"/>
                  <a:gd name="T34" fmla="*/ 131 w 345"/>
                  <a:gd name="T35" fmla="*/ 370 h 817"/>
                  <a:gd name="T36" fmla="*/ 131 w 345"/>
                  <a:gd name="T37" fmla="*/ 370 h 817"/>
                  <a:gd name="T38" fmla="*/ 147 w 345"/>
                  <a:gd name="T39" fmla="*/ 408 h 817"/>
                  <a:gd name="T40" fmla="*/ 147 w 345"/>
                  <a:gd name="T41" fmla="*/ 408 h 817"/>
                  <a:gd name="T42" fmla="*/ 131 w 345"/>
                  <a:gd name="T43" fmla="*/ 446 h 817"/>
                  <a:gd name="T44" fmla="*/ 98 w 345"/>
                  <a:gd name="T45" fmla="*/ 484 h 817"/>
                  <a:gd name="T46" fmla="*/ 65 w 345"/>
                  <a:gd name="T47" fmla="*/ 523 h 817"/>
                  <a:gd name="T48" fmla="*/ 33 w 345"/>
                  <a:gd name="T49" fmla="*/ 561 h 817"/>
                  <a:gd name="T50" fmla="*/ 33 w 345"/>
                  <a:gd name="T51" fmla="*/ 561 h 817"/>
                  <a:gd name="T52" fmla="*/ 0 w 345"/>
                  <a:gd name="T53" fmla="*/ 587 h 817"/>
                  <a:gd name="T54" fmla="*/ 0 w 345"/>
                  <a:gd name="T55" fmla="*/ 816 h 817"/>
                  <a:gd name="T56" fmla="*/ 0 w 345"/>
                  <a:gd name="T57" fmla="*/ 816 h 817"/>
                  <a:gd name="T58" fmla="*/ 33 w 345"/>
                  <a:gd name="T59" fmla="*/ 791 h 817"/>
                  <a:gd name="T60" fmla="*/ 65 w 345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5" h="817">
                    <a:moveTo>
                      <a:pt x="65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29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4" y="421"/>
                      <a:pt x="344" y="408"/>
                    </a:cubicBezTo>
                    <a:lnTo>
                      <a:pt x="344" y="408"/>
                    </a:lnTo>
                    <a:cubicBezTo>
                      <a:pt x="344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65" y="293"/>
                    </a:lnTo>
                    <a:lnTo>
                      <a:pt x="98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2" y="382"/>
                      <a:pt x="147" y="395"/>
                      <a:pt x="147" y="408"/>
                    </a:cubicBezTo>
                    <a:lnTo>
                      <a:pt x="147" y="408"/>
                    </a:lnTo>
                    <a:cubicBezTo>
                      <a:pt x="147" y="421"/>
                      <a:pt x="142" y="434"/>
                      <a:pt x="131" y="446"/>
                    </a:cubicBezTo>
                    <a:lnTo>
                      <a:pt x="98" y="484"/>
                    </a:lnTo>
                    <a:lnTo>
                      <a:pt x="65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3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3" y="802"/>
                      <a:pt x="33" y="791"/>
                    </a:cubicBezTo>
                    <a:lnTo>
                      <a:pt x="65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0" name="Freeform 415">
                <a:extLst>
                  <a:ext uri="{FF2B5EF4-FFF2-40B4-BE49-F238E27FC236}">
                    <a16:creationId xmlns="" xmlns:a16="http://schemas.microsoft.com/office/drawing/2014/main" id="{D4627BA5-9B62-3540-8A6D-67F333C81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3463" y="5276850"/>
                <a:ext cx="46037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3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1" name="Freeform 416">
                <a:extLst>
                  <a:ext uri="{FF2B5EF4-FFF2-40B4-BE49-F238E27FC236}">
                    <a16:creationId xmlns="" xmlns:a16="http://schemas.microsoft.com/office/drawing/2014/main" id="{D054C4B1-2383-394D-8A4D-58E5EEF0C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838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2" name="Freeform 417">
                <a:extLst>
                  <a:ext uri="{FF2B5EF4-FFF2-40B4-BE49-F238E27FC236}">
                    <a16:creationId xmlns="" xmlns:a16="http://schemas.microsoft.com/office/drawing/2014/main" id="{96C85065-E665-9348-9645-B46B9AC46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3313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3" name="Freeform 418">
                <a:extLst>
                  <a:ext uri="{FF2B5EF4-FFF2-40B4-BE49-F238E27FC236}">
                    <a16:creationId xmlns="" xmlns:a16="http://schemas.microsoft.com/office/drawing/2014/main" id="{25B489CB-7D2F-3B40-9AD7-810AA703B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150" y="4957763"/>
                <a:ext cx="23813" cy="26987"/>
              </a:xfrm>
              <a:custGeom>
                <a:avLst/>
                <a:gdLst>
                  <a:gd name="T0" fmla="*/ 33 w 67"/>
                  <a:gd name="T1" fmla="*/ 76 h 77"/>
                  <a:gd name="T2" fmla="*/ 33 w 67"/>
                  <a:gd name="T3" fmla="*/ 76 h 77"/>
                  <a:gd name="T4" fmla="*/ 66 w 67"/>
                  <a:gd name="T5" fmla="*/ 38 h 77"/>
                  <a:gd name="T6" fmla="*/ 66 w 67"/>
                  <a:gd name="T7" fmla="*/ 38 h 77"/>
                  <a:gd name="T8" fmla="*/ 33 w 67"/>
                  <a:gd name="T9" fmla="*/ 0 h 77"/>
                  <a:gd name="T10" fmla="*/ 33 w 67"/>
                  <a:gd name="T11" fmla="*/ 0 h 77"/>
                  <a:gd name="T12" fmla="*/ 0 w 67"/>
                  <a:gd name="T13" fmla="*/ 38 h 77"/>
                  <a:gd name="T14" fmla="*/ 0 w 67"/>
                  <a:gd name="T15" fmla="*/ 38 h 77"/>
                  <a:gd name="T16" fmla="*/ 33 w 67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6" y="63"/>
                      <a:pt x="66" y="38"/>
                    </a:cubicBezTo>
                    <a:lnTo>
                      <a:pt x="66" y="38"/>
                    </a:lnTo>
                    <a:cubicBezTo>
                      <a:pt x="66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4" name="Freeform 419">
                <a:extLst>
                  <a:ext uri="{FF2B5EF4-FFF2-40B4-BE49-F238E27FC236}">
                    <a16:creationId xmlns="" xmlns:a16="http://schemas.microsoft.com/office/drawing/2014/main" id="{42737709-611D-9E4D-BF39-20BFA3C15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625" y="4957763"/>
                <a:ext cx="23813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5" name="Freeform 420">
                <a:extLst>
                  <a:ext uri="{FF2B5EF4-FFF2-40B4-BE49-F238E27FC236}">
                    <a16:creationId xmlns="" xmlns:a16="http://schemas.microsoft.com/office/drawing/2014/main" id="{4BCF27BF-3A2C-9C40-B8E8-7235AA255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5002213"/>
                <a:ext cx="46038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6" name="Freeform 421">
                <a:extLst>
                  <a:ext uri="{FF2B5EF4-FFF2-40B4-BE49-F238E27FC236}">
                    <a16:creationId xmlns="" xmlns:a16="http://schemas.microsoft.com/office/drawing/2014/main" id="{0F408493-066F-CE41-BFF2-668AD1CCB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875213"/>
                <a:ext cx="1700212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3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69 w 4721"/>
                  <a:gd name="T11" fmla="*/ 1111 h 1609"/>
                  <a:gd name="T12" fmla="*/ 3245 w 4721"/>
                  <a:gd name="T13" fmla="*/ 1111 h 1609"/>
                  <a:gd name="T14" fmla="*/ 2753 w 4721"/>
                  <a:gd name="T15" fmla="*/ 1455 h 1609"/>
                  <a:gd name="T16" fmla="*/ 3277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8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4 w 4721"/>
                  <a:gd name="T29" fmla="*/ 1417 h 1609"/>
                  <a:gd name="T30" fmla="*/ 3343 w 4721"/>
                  <a:gd name="T31" fmla="*/ 1436 h 1609"/>
                  <a:gd name="T32" fmla="*/ 3114 w 4721"/>
                  <a:gd name="T33" fmla="*/ 1417 h 1609"/>
                  <a:gd name="T34" fmla="*/ 3572 w 4721"/>
                  <a:gd name="T35" fmla="*/ 1034 h 1609"/>
                  <a:gd name="T36" fmla="*/ 2524 w 4721"/>
                  <a:gd name="T37" fmla="*/ 1417 h 1609"/>
                  <a:gd name="T38" fmla="*/ 2475 w 4721"/>
                  <a:gd name="T39" fmla="*/ 115 h 1609"/>
                  <a:gd name="T40" fmla="*/ 2917 w 4721"/>
                  <a:gd name="T41" fmla="*/ 498 h 1609"/>
                  <a:gd name="T42" fmla="*/ 2917 w 4721"/>
                  <a:gd name="T43" fmla="*/ 1111 h 1609"/>
                  <a:gd name="T44" fmla="*/ 2229 w 4721"/>
                  <a:gd name="T45" fmla="*/ 1379 h 1609"/>
                  <a:gd name="T46" fmla="*/ 2303 w 4721"/>
                  <a:gd name="T47" fmla="*/ 162 h 1609"/>
                  <a:gd name="T48" fmla="*/ 2753 w 4721"/>
                  <a:gd name="T49" fmla="*/ 613 h 1609"/>
                  <a:gd name="T50" fmla="*/ 2622 w 4721"/>
                  <a:gd name="T51" fmla="*/ 1148 h 1609"/>
                  <a:gd name="T52" fmla="*/ 1900 w 4721"/>
                  <a:gd name="T53" fmla="*/ 1302 h 1609"/>
                  <a:gd name="T54" fmla="*/ 1507 w 4721"/>
                  <a:gd name="T55" fmla="*/ 766 h 1609"/>
                  <a:gd name="T56" fmla="*/ 2155 w 4721"/>
                  <a:gd name="T57" fmla="*/ 87 h 1609"/>
                  <a:gd name="T58" fmla="*/ 1736 w 4721"/>
                  <a:gd name="T59" fmla="*/ 651 h 1609"/>
                  <a:gd name="T60" fmla="*/ 2130 w 4721"/>
                  <a:gd name="T61" fmla="*/ 1417 h 1609"/>
                  <a:gd name="T62" fmla="*/ 1606 w 4721"/>
                  <a:gd name="T63" fmla="*/ 1340 h 1609"/>
                  <a:gd name="T64" fmla="*/ 1122 w 4721"/>
                  <a:gd name="T65" fmla="*/ 852 h 1609"/>
                  <a:gd name="T66" fmla="*/ 459 w 4721"/>
                  <a:gd name="T67" fmla="*/ 1531 h 1609"/>
                  <a:gd name="T68" fmla="*/ 721 w 4721"/>
                  <a:gd name="T69" fmla="*/ 1072 h 1609"/>
                  <a:gd name="T70" fmla="*/ 655 w 4721"/>
                  <a:gd name="T71" fmla="*/ 460 h 1609"/>
                  <a:gd name="T72" fmla="*/ 622 w 4721"/>
                  <a:gd name="T73" fmla="*/ 192 h 1609"/>
                  <a:gd name="T74" fmla="*/ 1122 w 4721"/>
                  <a:gd name="T75" fmla="*/ 757 h 1609"/>
                  <a:gd name="T76" fmla="*/ 1777 w 4721"/>
                  <a:gd name="T77" fmla="*/ 87 h 1609"/>
                  <a:gd name="T78" fmla="*/ 1507 w 4721"/>
                  <a:gd name="T79" fmla="*/ 613 h 1609"/>
                  <a:gd name="T80" fmla="*/ 1474 w 4721"/>
                  <a:gd name="T81" fmla="*/ 1494 h 1609"/>
                  <a:gd name="T82" fmla="*/ 1122 w 4721"/>
                  <a:gd name="T83" fmla="*/ 1312 h 1609"/>
                  <a:gd name="T84" fmla="*/ 778 w 4721"/>
                  <a:gd name="T85" fmla="*/ 1523 h 1609"/>
                  <a:gd name="T86" fmla="*/ 1081 w 4721"/>
                  <a:gd name="T87" fmla="*/ 1034 h 1609"/>
                  <a:gd name="T88" fmla="*/ 188 w 4721"/>
                  <a:gd name="T89" fmla="*/ 1523 h 1609"/>
                  <a:gd name="T90" fmla="*/ 655 w 4721"/>
                  <a:gd name="T91" fmla="*/ 842 h 1609"/>
                  <a:gd name="T92" fmla="*/ 360 w 4721"/>
                  <a:gd name="T93" fmla="*/ 268 h 1609"/>
                  <a:gd name="T94" fmla="*/ 803 w 4721"/>
                  <a:gd name="T95" fmla="*/ 804 h 1609"/>
                  <a:gd name="T96" fmla="*/ 819 w 4721"/>
                  <a:gd name="T97" fmla="*/ 115 h 1609"/>
                  <a:gd name="T98" fmla="*/ 1171 w 4721"/>
                  <a:gd name="T99" fmla="*/ 297 h 1609"/>
                  <a:gd name="T100" fmla="*/ 1565 w 4721"/>
                  <a:gd name="T101" fmla="*/ 87 h 1609"/>
                  <a:gd name="T102" fmla="*/ 1122 w 4721"/>
                  <a:gd name="T103" fmla="*/ 603 h 1609"/>
                  <a:gd name="T104" fmla="*/ 3138 w 4721"/>
                  <a:gd name="T105" fmla="*/ 87 h 1609"/>
                  <a:gd name="T106" fmla="*/ 3532 w 4721"/>
                  <a:gd name="T107" fmla="*/ 297 h 1609"/>
                  <a:gd name="T108" fmla="*/ 3875 w 4721"/>
                  <a:gd name="T109" fmla="*/ 87 h 1609"/>
                  <a:gd name="T110" fmla="*/ 3483 w 4721"/>
                  <a:gd name="T111" fmla="*/ 603 h 1609"/>
                  <a:gd name="T112" fmla="*/ 0 w 4721"/>
                  <a:gd name="T113" fmla="*/ 166 h 1609"/>
                  <a:gd name="T114" fmla="*/ 491 w 4721"/>
                  <a:gd name="T115" fmla="*/ 728 h 1609"/>
                  <a:gd name="T116" fmla="*/ 164 w 4721"/>
                  <a:gd name="T117" fmla="*/ 1264 h 1609"/>
                  <a:gd name="T118" fmla="*/ 4589 w 4721"/>
                  <a:gd name="T119" fmla="*/ 1379 h 1609"/>
                  <a:gd name="T120" fmla="*/ 4662 w 4721"/>
                  <a:gd name="T121" fmla="*/ 16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3" y="153"/>
                    </a:moveTo>
                    <a:lnTo>
                      <a:pt x="4490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2" y="306"/>
                    </a:lnTo>
                    <a:lnTo>
                      <a:pt x="4359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8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2" y="791"/>
                      <a:pt x="3982" y="804"/>
                    </a:cubicBezTo>
                    <a:lnTo>
                      <a:pt x="3982" y="804"/>
                    </a:lnTo>
                    <a:cubicBezTo>
                      <a:pt x="3982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8" y="1111"/>
                    </a:lnTo>
                    <a:lnTo>
                      <a:pt x="4327" y="1225"/>
                    </a:lnTo>
                    <a:lnTo>
                      <a:pt x="4359" y="1264"/>
                    </a:lnTo>
                    <a:lnTo>
                      <a:pt x="4392" y="1302"/>
                    </a:lnTo>
                    <a:lnTo>
                      <a:pt x="4490" y="1417"/>
                    </a:lnTo>
                    <a:lnTo>
                      <a:pt x="4523" y="1455"/>
                    </a:lnTo>
                    <a:lnTo>
                      <a:pt x="4523" y="1455"/>
                    </a:lnTo>
                    <a:cubicBezTo>
                      <a:pt x="4534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1" y="1516"/>
                      <a:pt x="4515" y="1523"/>
                    </a:cubicBezTo>
                    <a:lnTo>
                      <a:pt x="4515" y="1523"/>
                    </a:lnTo>
                    <a:cubicBezTo>
                      <a:pt x="4499" y="1529"/>
                      <a:pt x="4482" y="1529"/>
                      <a:pt x="4466" y="1523"/>
                    </a:cubicBezTo>
                    <a:lnTo>
                      <a:pt x="4466" y="1523"/>
                    </a:lnTo>
                    <a:cubicBezTo>
                      <a:pt x="4449" y="1516"/>
                      <a:pt x="4436" y="1506"/>
                      <a:pt x="4425" y="1494"/>
                    </a:cubicBezTo>
                    <a:lnTo>
                      <a:pt x="4392" y="1455"/>
                    </a:lnTo>
                    <a:lnTo>
                      <a:pt x="4359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8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8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2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49" y="92"/>
                      <a:pt x="4466" y="87"/>
                    </a:cubicBezTo>
                    <a:lnTo>
                      <a:pt x="4466" y="87"/>
                    </a:lnTo>
                    <a:cubicBezTo>
                      <a:pt x="4482" y="80"/>
                      <a:pt x="4499" y="80"/>
                      <a:pt x="4515" y="87"/>
                    </a:cubicBezTo>
                    <a:lnTo>
                      <a:pt x="4515" y="87"/>
                    </a:lnTo>
                    <a:cubicBezTo>
                      <a:pt x="4531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4" y="140"/>
                      <a:pt x="4523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7" y="1531"/>
                      <a:pt x="4196" y="1531"/>
                    </a:cubicBezTo>
                    <a:lnTo>
                      <a:pt x="4196" y="1531"/>
                    </a:lnTo>
                    <a:cubicBezTo>
                      <a:pt x="4173" y="1531"/>
                      <a:pt x="4154" y="1529"/>
                      <a:pt x="4138" y="1523"/>
                    </a:cubicBezTo>
                    <a:lnTo>
                      <a:pt x="4138" y="1523"/>
                    </a:lnTo>
                    <a:cubicBezTo>
                      <a:pt x="4122" y="1516"/>
                      <a:pt x="4108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5" y="1187"/>
                    </a:lnTo>
                    <a:lnTo>
                      <a:pt x="3802" y="1148"/>
                    </a:lnTo>
                    <a:lnTo>
                      <a:pt x="3769" y="1111"/>
                    </a:lnTo>
                    <a:lnTo>
                      <a:pt x="3737" y="1072"/>
                    </a:lnTo>
                    <a:lnTo>
                      <a:pt x="3704" y="1034"/>
                    </a:lnTo>
                    <a:lnTo>
                      <a:pt x="3671" y="996"/>
                    </a:lnTo>
                    <a:lnTo>
                      <a:pt x="3638" y="958"/>
                    </a:lnTo>
                    <a:lnTo>
                      <a:pt x="3605" y="919"/>
                    </a:lnTo>
                    <a:lnTo>
                      <a:pt x="3572" y="880"/>
                    </a:lnTo>
                    <a:lnTo>
                      <a:pt x="3572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3" y="852"/>
                    </a:cubicBezTo>
                    <a:lnTo>
                      <a:pt x="3483" y="852"/>
                    </a:lnTo>
                    <a:cubicBezTo>
                      <a:pt x="3466" y="858"/>
                      <a:pt x="3453" y="868"/>
                      <a:pt x="3441" y="880"/>
                    </a:cubicBezTo>
                    <a:lnTo>
                      <a:pt x="3408" y="919"/>
                    </a:lnTo>
                    <a:lnTo>
                      <a:pt x="3310" y="1034"/>
                    </a:lnTo>
                    <a:lnTo>
                      <a:pt x="3277" y="1072"/>
                    </a:lnTo>
                    <a:lnTo>
                      <a:pt x="3245" y="1111"/>
                    </a:lnTo>
                    <a:lnTo>
                      <a:pt x="3146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6" y="1506"/>
                      <a:pt x="2892" y="1516"/>
                      <a:pt x="2876" y="1523"/>
                    </a:cubicBezTo>
                    <a:lnTo>
                      <a:pt x="2876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7" y="1531"/>
                      <a:pt x="2778" y="1529"/>
                      <a:pt x="2761" y="1523"/>
                    </a:cubicBezTo>
                    <a:lnTo>
                      <a:pt x="2761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2" y="1468"/>
                      <a:pt x="2753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1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5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6" y="996"/>
                    </a:lnTo>
                    <a:lnTo>
                      <a:pt x="3180" y="958"/>
                    </a:lnTo>
                    <a:lnTo>
                      <a:pt x="3212" y="919"/>
                    </a:lnTo>
                    <a:lnTo>
                      <a:pt x="3245" y="880"/>
                    </a:lnTo>
                    <a:lnTo>
                      <a:pt x="3277" y="842"/>
                    </a:lnTo>
                    <a:lnTo>
                      <a:pt x="3277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7" y="766"/>
                    </a:cubicBezTo>
                    <a:lnTo>
                      <a:pt x="3245" y="728"/>
                    </a:lnTo>
                    <a:lnTo>
                      <a:pt x="3212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5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1" y="268"/>
                    </a:lnTo>
                    <a:lnTo>
                      <a:pt x="2753" y="153"/>
                    </a:lnTo>
                    <a:lnTo>
                      <a:pt x="2753" y="153"/>
                    </a:lnTo>
                    <a:cubicBezTo>
                      <a:pt x="2742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1" y="87"/>
                    </a:cubicBezTo>
                    <a:lnTo>
                      <a:pt x="2761" y="87"/>
                    </a:lnTo>
                    <a:cubicBezTo>
                      <a:pt x="2778" y="80"/>
                      <a:pt x="2797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6" y="87"/>
                    </a:cubicBezTo>
                    <a:lnTo>
                      <a:pt x="2876" y="87"/>
                    </a:lnTo>
                    <a:cubicBezTo>
                      <a:pt x="2892" y="92"/>
                      <a:pt x="2906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5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6" y="383"/>
                    </a:lnTo>
                    <a:lnTo>
                      <a:pt x="3180" y="421"/>
                    </a:lnTo>
                    <a:lnTo>
                      <a:pt x="3212" y="460"/>
                    </a:lnTo>
                    <a:lnTo>
                      <a:pt x="3245" y="498"/>
                    </a:lnTo>
                    <a:lnTo>
                      <a:pt x="3277" y="536"/>
                    </a:lnTo>
                    <a:lnTo>
                      <a:pt x="3310" y="575"/>
                    </a:lnTo>
                    <a:lnTo>
                      <a:pt x="3343" y="613"/>
                    </a:lnTo>
                    <a:lnTo>
                      <a:pt x="3376" y="651"/>
                    </a:lnTo>
                    <a:lnTo>
                      <a:pt x="3408" y="689"/>
                    </a:lnTo>
                    <a:lnTo>
                      <a:pt x="3441" y="728"/>
                    </a:lnTo>
                    <a:lnTo>
                      <a:pt x="3441" y="728"/>
                    </a:lnTo>
                    <a:cubicBezTo>
                      <a:pt x="3453" y="740"/>
                      <a:pt x="3466" y="750"/>
                      <a:pt x="3483" y="757"/>
                    </a:cubicBezTo>
                    <a:lnTo>
                      <a:pt x="3483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2" y="728"/>
                    </a:cubicBezTo>
                    <a:lnTo>
                      <a:pt x="3605" y="689"/>
                    </a:lnTo>
                    <a:lnTo>
                      <a:pt x="3638" y="651"/>
                    </a:lnTo>
                    <a:lnTo>
                      <a:pt x="3737" y="536"/>
                    </a:lnTo>
                    <a:lnTo>
                      <a:pt x="3769" y="498"/>
                    </a:lnTo>
                    <a:lnTo>
                      <a:pt x="3802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8" y="102"/>
                      <a:pt x="4122" y="92"/>
                      <a:pt x="4138" y="87"/>
                    </a:cubicBezTo>
                    <a:lnTo>
                      <a:pt x="4138" y="87"/>
                    </a:lnTo>
                    <a:cubicBezTo>
                      <a:pt x="4154" y="80"/>
                      <a:pt x="4173" y="77"/>
                      <a:pt x="4196" y="77"/>
                    </a:cubicBezTo>
                    <a:lnTo>
                      <a:pt x="4196" y="77"/>
                    </a:lnTo>
                    <a:cubicBezTo>
                      <a:pt x="4217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69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8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5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0" y="791"/>
                      <a:pt x="3720" y="804"/>
                    </a:cubicBezTo>
                    <a:lnTo>
                      <a:pt x="3720" y="804"/>
                    </a:lnTo>
                    <a:cubicBezTo>
                      <a:pt x="3720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69" y="1516"/>
                      <a:pt x="4253" y="1523"/>
                    </a:cubicBezTo>
                    <a:close/>
                    <a:moveTo>
                      <a:pt x="3925" y="1523"/>
                    </a:moveTo>
                    <a:lnTo>
                      <a:pt x="3925" y="1523"/>
                    </a:lnTo>
                    <a:cubicBezTo>
                      <a:pt x="3909" y="1529"/>
                      <a:pt x="3892" y="1529"/>
                      <a:pt x="3875" y="1523"/>
                    </a:cubicBezTo>
                    <a:lnTo>
                      <a:pt x="3875" y="1523"/>
                    </a:lnTo>
                    <a:cubicBezTo>
                      <a:pt x="3860" y="1516"/>
                      <a:pt x="3845" y="1506"/>
                      <a:pt x="3835" y="1494"/>
                    </a:cubicBezTo>
                    <a:lnTo>
                      <a:pt x="3802" y="1455"/>
                    </a:lnTo>
                    <a:lnTo>
                      <a:pt x="3769" y="1417"/>
                    </a:lnTo>
                    <a:lnTo>
                      <a:pt x="3769" y="1417"/>
                    </a:lnTo>
                    <a:cubicBezTo>
                      <a:pt x="3759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4" y="1404"/>
                      <a:pt x="3704" y="1417"/>
                    </a:cubicBezTo>
                    <a:lnTo>
                      <a:pt x="3704" y="1417"/>
                    </a:lnTo>
                    <a:cubicBezTo>
                      <a:pt x="3693" y="1430"/>
                      <a:pt x="3682" y="1436"/>
                      <a:pt x="3671" y="1436"/>
                    </a:cubicBezTo>
                    <a:lnTo>
                      <a:pt x="3671" y="1436"/>
                    </a:lnTo>
                    <a:cubicBezTo>
                      <a:pt x="3660" y="1436"/>
                      <a:pt x="3649" y="1430"/>
                      <a:pt x="3638" y="1417"/>
                    </a:cubicBezTo>
                    <a:lnTo>
                      <a:pt x="3605" y="1379"/>
                    </a:lnTo>
                    <a:lnTo>
                      <a:pt x="3572" y="1340"/>
                    </a:lnTo>
                    <a:lnTo>
                      <a:pt x="3572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3" y="1312"/>
                    </a:cubicBezTo>
                    <a:lnTo>
                      <a:pt x="3483" y="1312"/>
                    </a:lnTo>
                    <a:cubicBezTo>
                      <a:pt x="3466" y="1318"/>
                      <a:pt x="3453" y="1327"/>
                      <a:pt x="3441" y="1340"/>
                    </a:cubicBezTo>
                    <a:lnTo>
                      <a:pt x="3408" y="1379"/>
                    </a:lnTo>
                    <a:lnTo>
                      <a:pt x="3376" y="1417"/>
                    </a:lnTo>
                    <a:lnTo>
                      <a:pt x="3376" y="1417"/>
                    </a:lnTo>
                    <a:cubicBezTo>
                      <a:pt x="3365" y="1430"/>
                      <a:pt x="3354" y="1436"/>
                      <a:pt x="3343" y="1436"/>
                    </a:cubicBezTo>
                    <a:lnTo>
                      <a:pt x="3343" y="1436"/>
                    </a:lnTo>
                    <a:cubicBezTo>
                      <a:pt x="3332" y="1436"/>
                      <a:pt x="3322" y="1430"/>
                      <a:pt x="3310" y="1417"/>
                    </a:cubicBezTo>
                    <a:lnTo>
                      <a:pt x="3310" y="1417"/>
                    </a:lnTo>
                    <a:cubicBezTo>
                      <a:pt x="3300" y="1404"/>
                      <a:pt x="3289" y="1398"/>
                      <a:pt x="3277" y="1398"/>
                    </a:cubicBezTo>
                    <a:lnTo>
                      <a:pt x="3277" y="1398"/>
                    </a:lnTo>
                    <a:cubicBezTo>
                      <a:pt x="3266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8" y="1506"/>
                      <a:pt x="3154" y="1516"/>
                      <a:pt x="3138" y="1523"/>
                    </a:cubicBezTo>
                    <a:lnTo>
                      <a:pt x="3138" y="1523"/>
                    </a:lnTo>
                    <a:cubicBezTo>
                      <a:pt x="3122" y="1529"/>
                      <a:pt x="3105" y="1529"/>
                      <a:pt x="3090" y="1523"/>
                    </a:cubicBezTo>
                    <a:lnTo>
                      <a:pt x="3090" y="1523"/>
                    </a:lnTo>
                    <a:cubicBezTo>
                      <a:pt x="3073" y="1516"/>
                      <a:pt x="3064" y="1506"/>
                      <a:pt x="3064" y="1494"/>
                    </a:cubicBezTo>
                    <a:lnTo>
                      <a:pt x="3064" y="1494"/>
                    </a:lnTo>
                    <a:cubicBezTo>
                      <a:pt x="3064" y="1481"/>
                      <a:pt x="3070" y="1468"/>
                      <a:pt x="3081" y="1455"/>
                    </a:cubicBezTo>
                    <a:lnTo>
                      <a:pt x="3114" y="1417"/>
                    </a:lnTo>
                    <a:lnTo>
                      <a:pt x="3146" y="1379"/>
                    </a:lnTo>
                    <a:lnTo>
                      <a:pt x="3180" y="1340"/>
                    </a:lnTo>
                    <a:lnTo>
                      <a:pt x="3212" y="1302"/>
                    </a:lnTo>
                    <a:lnTo>
                      <a:pt x="3245" y="1264"/>
                    </a:lnTo>
                    <a:lnTo>
                      <a:pt x="3277" y="1225"/>
                    </a:lnTo>
                    <a:lnTo>
                      <a:pt x="3310" y="1187"/>
                    </a:lnTo>
                    <a:lnTo>
                      <a:pt x="3343" y="1148"/>
                    </a:lnTo>
                    <a:lnTo>
                      <a:pt x="3376" y="1111"/>
                    </a:lnTo>
                    <a:lnTo>
                      <a:pt x="3408" y="1072"/>
                    </a:lnTo>
                    <a:lnTo>
                      <a:pt x="3441" y="1034"/>
                    </a:lnTo>
                    <a:lnTo>
                      <a:pt x="3441" y="1034"/>
                    </a:lnTo>
                    <a:cubicBezTo>
                      <a:pt x="3453" y="1021"/>
                      <a:pt x="3466" y="1011"/>
                      <a:pt x="3483" y="1005"/>
                    </a:cubicBezTo>
                    <a:lnTo>
                      <a:pt x="3483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2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4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1" y="1516"/>
                      <a:pt x="3925" y="1523"/>
                    </a:cubicBezTo>
                    <a:close/>
                    <a:moveTo>
                      <a:pt x="2622" y="1455"/>
                    </a:moveTo>
                    <a:lnTo>
                      <a:pt x="2589" y="1494"/>
                    </a:lnTo>
                    <a:lnTo>
                      <a:pt x="2589" y="1494"/>
                    </a:lnTo>
                    <a:cubicBezTo>
                      <a:pt x="2579" y="1506"/>
                      <a:pt x="2565" y="1516"/>
                      <a:pt x="2548" y="1523"/>
                    </a:cubicBezTo>
                    <a:lnTo>
                      <a:pt x="2548" y="1523"/>
                    </a:lnTo>
                    <a:cubicBezTo>
                      <a:pt x="2532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0" y="1468"/>
                      <a:pt x="2491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89" y="1340"/>
                    </a:lnTo>
                    <a:lnTo>
                      <a:pt x="2687" y="1225"/>
                    </a:lnTo>
                    <a:lnTo>
                      <a:pt x="2721" y="1187"/>
                    </a:lnTo>
                    <a:lnTo>
                      <a:pt x="2753" y="1148"/>
                    </a:lnTo>
                    <a:lnTo>
                      <a:pt x="2851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5" y="842"/>
                    </a:lnTo>
                    <a:lnTo>
                      <a:pt x="3015" y="842"/>
                    </a:lnTo>
                    <a:cubicBezTo>
                      <a:pt x="3026" y="830"/>
                      <a:pt x="3031" y="817"/>
                      <a:pt x="3031" y="804"/>
                    </a:cubicBezTo>
                    <a:lnTo>
                      <a:pt x="3031" y="804"/>
                    </a:lnTo>
                    <a:cubicBezTo>
                      <a:pt x="3031" y="791"/>
                      <a:pt x="3026" y="778"/>
                      <a:pt x="3015" y="766"/>
                    </a:cubicBezTo>
                    <a:lnTo>
                      <a:pt x="2491" y="153"/>
                    </a:lnTo>
                    <a:lnTo>
                      <a:pt x="2491" y="153"/>
                    </a:lnTo>
                    <a:cubicBezTo>
                      <a:pt x="2480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2" y="80"/>
                      <a:pt x="2548" y="87"/>
                    </a:cubicBezTo>
                    <a:lnTo>
                      <a:pt x="2548" y="87"/>
                    </a:lnTo>
                    <a:cubicBezTo>
                      <a:pt x="2565" y="92"/>
                      <a:pt x="2579" y="102"/>
                      <a:pt x="2589" y="115"/>
                    </a:cubicBezTo>
                    <a:lnTo>
                      <a:pt x="2622" y="153"/>
                    </a:lnTo>
                    <a:lnTo>
                      <a:pt x="2655" y="192"/>
                    </a:lnTo>
                    <a:lnTo>
                      <a:pt x="2687" y="230"/>
                    </a:lnTo>
                    <a:lnTo>
                      <a:pt x="2721" y="268"/>
                    </a:lnTo>
                    <a:lnTo>
                      <a:pt x="2753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1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5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6" y="766"/>
                    </a:lnTo>
                    <a:lnTo>
                      <a:pt x="3146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6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3" y="1302"/>
                    </a:lnTo>
                    <a:lnTo>
                      <a:pt x="2655" y="1417"/>
                    </a:lnTo>
                    <a:lnTo>
                      <a:pt x="2622" y="1455"/>
                    </a:lnTo>
                    <a:close/>
                    <a:moveTo>
                      <a:pt x="2425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3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7" y="1443"/>
                      <a:pt x="2354" y="1444"/>
                      <a:pt x="2351" y="1446"/>
                    </a:cubicBezTo>
                    <a:lnTo>
                      <a:pt x="2351" y="1446"/>
                    </a:lnTo>
                    <a:cubicBezTo>
                      <a:pt x="2335" y="1452"/>
                      <a:pt x="2319" y="1452"/>
                      <a:pt x="2303" y="1446"/>
                    </a:cubicBezTo>
                    <a:lnTo>
                      <a:pt x="2303" y="1446"/>
                    </a:lnTo>
                    <a:cubicBezTo>
                      <a:pt x="2286" y="1439"/>
                      <a:pt x="2272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0" y="996"/>
                    </a:lnTo>
                    <a:lnTo>
                      <a:pt x="1868" y="958"/>
                    </a:lnTo>
                    <a:lnTo>
                      <a:pt x="1770" y="842"/>
                    </a:lnTo>
                    <a:lnTo>
                      <a:pt x="1770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0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2" y="179"/>
                      <a:pt x="2286" y="169"/>
                      <a:pt x="2303" y="162"/>
                    </a:cubicBezTo>
                    <a:lnTo>
                      <a:pt x="2303" y="162"/>
                    </a:lnTo>
                    <a:cubicBezTo>
                      <a:pt x="2319" y="157"/>
                      <a:pt x="2335" y="157"/>
                      <a:pt x="2351" y="162"/>
                    </a:cubicBezTo>
                    <a:lnTo>
                      <a:pt x="2351" y="162"/>
                    </a:lnTo>
                    <a:cubicBezTo>
                      <a:pt x="2354" y="163"/>
                      <a:pt x="2357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3" y="181"/>
                      <a:pt x="2393" y="192"/>
                    </a:cubicBezTo>
                    <a:lnTo>
                      <a:pt x="2425" y="230"/>
                    </a:lnTo>
                    <a:lnTo>
                      <a:pt x="2458" y="268"/>
                    </a:lnTo>
                    <a:lnTo>
                      <a:pt x="2491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89" y="421"/>
                    </a:lnTo>
                    <a:lnTo>
                      <a:pt x="2622" y="460"/>
                    </a:lnTo>
                    <a:lnTo>
                      <a:pt x="2655" y="498"/>
                    </a:lnTo>
                    <a:lnTo>
                      <a:pt x="2687" y="536"/>
                    </a:lnTo>
                    <a:lnTo>
                      <a:pt x="2721" y="575"/>
                    </a:lnTo>
                    <a:lnTo>
                      <a:pt x="2753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1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5" y="778"/>
                      <a:pt x="2900" y="791"/>
                      <a:pt x="2900" y="804"/>
                    </a:cubicBezTo>
                    <a:lnTo>
                      <a:pt x="2900" y="804"/>
                    </a:lnTo>
                    <a:cubicBezTo>
                      <a:pt x="2900" y="817"/>
                      <a:pt x="2895" y="830"/>
                      <a:pt x="2885" y="842"/>
                    </a:cubicBezTo>
                    <a:lnTo>
                      <a:pt x="2851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3" y="996"/>
                    </a:lnTo>
                    <a:lnTo>
                      <a:pt x="2721" y="1034"/>
                    </a:lnTo>
                    <a:lnTo>
                      <a:pt x="2687" y="1072"/>
                    </a:lnTo>
                    <a:lnTo>
                      <a:pt x="2655" y="1111"/>
                    </a:lnTo>
                    <a:lnTo>
                      <a:pt x="2622" y="1148"/>
                    </a:lnTo>
                    <a:lnTo>
                      <a:pt x="2589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1" y="1302"/>
                    </a:lnTo>
                    <a:lnTo>
                      <a:pt x="2458" y="1340"/>
                    </a:lnTo>
                    <a:lnTo>
                      <a:pt x="2425" y="1379"/>
                    </a:lnTo>
                    <a:close/>
                    <a:moveTo>
                      <a:pt x="2155" y="1523"/>
                    </a:moveTo>
                    <a:lnTo>
                      <a:pt x="2155" y="1523"/>
                    </a:lnTo>
                    <a:cubicBezTo>
                      <a:pt x="2139" y="1529"/>
                      <a:pt x="2122" y="1529"/>
                      <a:pt x="2106" y="1523"/>
                    </a:cubicBezTo>
                    <a:lnTo>
                      <a:pt x="2106" y="1523"/>
                    </a:lnTo>
                    <a:cubicBezTo>
                      <a:pt x="2089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6" y="1379"/>
                    </a:lnTo>
                    <a:lnTo>
                      <a:pt x="1934" y="1340"/>
                    </a:lnTo>
                    <a:lnTo>
                      <a:pt x="1900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2" y="1187"/>
                    </a:lnTo>
                    <a:lnTo>
                      <a:pt x="1770" y="1148"/>
                    </a:lnTo>
                    <a:lnTo>
                      <a:pt x="1736" y="1111"/>
                    </a:lnTo>
                    <a:lnTo>
                      <a:pt x="1704" y="1072"/>
                    </a:lnTo>
                    <a:lnTo>
                      <a:pt x="1672" y="1034"/>
                    </a:lnTo>
                    <a:lnTo>
                      <a:pt x="1638" y="996"/>
                    </a:lnTo>
                    <a:lnTo>
                      <a:pt x="1606" y="958"/>
                    </a:lnTo>
                    <a:lnTo>
                      <a:pt x="1573" y="919"/>
                    </a:lnTo>
                    <a:lnTo>
                      <a:pt x="1540" y="880"/>
                    </a:lnTo>
                    <a:lnTo>
                      <a:pt x="1507" y="842"/>
                    </a:lnTo>
                    <a:lnTo>
                      <a:pt x="1507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7" y="766"/>
                    </a:cubicBezTo>
                    <a:lnTo>
                      <a:pt x="1540" y="728"/>
                    </a:lnTo>
                    <a:lnTo>
                      <a:pt x="1573" y="689"/>
                    </a:lnTo>
                    <a:lnTo>
                      <a:pt x="1606" y="651"/>
                    </a:lnTo>
                    <a:lnTo>
                      <a:pt x="1704" y="536"/>
                    </a:lnTo>
                    <a:lnTo>
                      <a:pt x="1736" y="498"/>
                    </a:lnTo>
                    <a:lnTo>
                      <a:pt x="1770" y="460"/>
                    </a:lnTo>
                    <a:lnTo>
                      <a:pt x="1868" y="345"/>
                    </a:lnTo>
                    <a:lnTo>
                      <a:pt x="1900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89" y="92"/>
                      <a:pt x="2106" y="87"/>
                    </a:cubicBezTo>
                    <a:lnTo>
                      <a:pt x="2106" y="87"/>
                    </a:lnTo>
                    <a:cubicBezTo>
                      <a:pt x="2122" y="80"/>
                      <a:pt x="2139" y="80"/>
                      <a:pt x="2155" y="87"/>
                    </a:cubicBezTo>
                    <a:lnTo>
                      <a:pt x="2155" y="87"/>
                    </a:lnTo>
                    <a:cubicBezTo>
                      <a:pt x="2171" y="92"/>
                      <a:pt x="2179" y="102"/>
                      <a:pt x="2179" y="115"/>
                    </a:cubicBezTo>
                    <a:lnTo>
                      <a:pt x="2179" y="115"/>
                    </a:lnTo>
                    <a:cubicBezTo>
                      <a:pt x="2179" y="128"/>
                      <a:pt x="2174" y="140"/>
                      <a:pt x="2163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6" y="383"/>
                    </a:lnTo>
                    <a:lnTo>
                      <a:pt x="1934" y="421"/>
                    </a:lnTo>
                    <a:lnTo>
                      <a:pt x="1900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2" y="575"/>
                    </a:lnTo>
                    <a:lnTo>
                      <a:pt x="1770" y="613"/>
                    </a:lnTo>
                    <a:lnTo>
                      <a:pt x="1736" y="651"/>
                    </a:lnTo>
                    <a:lnTo>
                      <a:pt x="1704" y="689"/>
                    </a:lnTo>
                    <a:lnTo>
                      <a:pt x="1672" y="728"/>
                    </a:lnTo>
                    <a:lnTo>
                      <a:pt x="1638" y="766"/>
                    </a:lnTo>
                    <a:lnTo>
                      <a:pt x="1638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8" y="842"/>
                    </a:cubicBezTo>
                    <a:lnTo>
                      <a:pt x="1672" y="880"/>
                    </a:lnTo>
                    <a:lnTo>
                      <a:pt x="1704" y="919"/>
                    </a:lnTo>
                    <a:lnTo>
                      <a:pt x="1802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6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3" y="1455"/>
                    </a:lnTo>
                    <a:lnTo>
                      <a:pt x="2163" y="1455"/>
                    </a:lnTo>
                    <a:cubicBezTo>
                      <a:pt x="2174" y="1468"/>
                      <a:pt x="2179" y="1481"/>
                      <a:pt x="2179" y="1494"/>
                    </a:cubicBezTo>
                    <a:lnTo>
                      <a:pt x="2179" y="1494"/>
                    </a:lnTo>
                    <a:cubicBezTo>
                      <a:pt x="2179" y="1506"/>
                      <a:pt x="2171" y="1516"/>
                      <a:pt x="2155" y="1523"/>
                    </a:cubicBezTo>
                    <a:close/>
                    <a:moveTo>
                      <a:pt x="1893" y="1523"/>
                    </a:moveTo>
                    <a:lnTo>
                      <a:pt x="1893" y="1523"/>
                    </a:lnTo>
                    <a:cubicBezTo>
                      <a:pt x="1876" y="1529"/>
                      <a:pt x="1857" y="1531"/>
                      <a:pt x="1836" y="1531"/>
                    </a:cubicBezTo>
                    <a:lnTo>
                      <a:pt x="1836" y="1531"/>
                    </a:lnTo>
                    <a:cubicBezTo>
                      <a:pt x="1813" y="1531"/>
                      <a:pt x="1795" y="1529"/>
                      <a:pt x="1777" y="1523"/>
                    </a:cubicBezTo>
                    <a:lnTo>
                      <a:pt x="1777" y="1523"/>
                    </a:lnTo>
                    <a:cubicBezTo>
                      <a:pt x="1762" y="1516"/>
                      <a:pt x="1748" y="1506"/>
                      <a:pt x="1736" y="1494"/>
                    </a:cubicBezTo>
                    <a:lnTo>
                      <a:pt x="1704" y="1455"/>
                    </a:lnTo>
                    <a:lnTo>
                      <a:pt x="1672" y="1417"/>
                    </a:lnTo>
                    <a:lnTo>
                      <a:pt x="1638" y="1379"/>
                    </a:lnTo>
                    <a:lnTo>
                      <a:pt x="1606" y="1340"/>
                    </a:lnTo>
                    <a:lnTo>
                      <a:pt x="1573" y="1302"/>
                    </a:lnTo>
                    <a:lnTo>
                      <a:pt x="1540" y="1264"/>
                    </a:lnTo>
                    <a:lnTo>
                      <a:pt x="1507" y="1225"/>
                    </a:lnTo>
                    <a:lnTo>
                      <a:pt x="1474" y="1187"/>
                    </a:lnTo>
                    <a:lnTo>
                      <a:pt x="1442" y="1148"/>
                    </a:lnTo>
                    <a:lnTo>
                      <a:pt x="1409" y="1111"/>
                    </a:lnTo>
                    <a:lnTo>
                      <a:pt x="1376" y="1072"/>
                    </a:lnTo>
                    <a:lnTo>
                      <a:pt x="1343" y="1034"/>
                    </a:lnTo>
                    <a:lnTo>
                      <a:pt x="1311" y="996"/>
                    </a:lnTo>
                    <a:lnTo>
                      <a:pt x="1278" y="958"/>
                    </a:lnTo>
                    <a:lnTo>
                      <a:pt x="1245" y="919"/>
                    </a:lnTo>
                    <a:lnTo>
                      <a:pt x="1212" y="880"/>
                    </a:lnTo>
                    <a:lnTo>
                      <a:pt x="1212" y="880"/>
                    </a:lnTo>
                    <a:cubicBezTo>
                      <a:pt x="1201" y="868"/>
                      <a:pt x="1188" y="858"/>
                      <a:pt x="1171" y="852"/>
                    </a:cubicBezTo>
                    <a:lnTo>
                      <a:pt x="1171" y="852"/>
                    </a:lnTo>
                    <a:cubicBezTo>
                      <a:pt x="1155" y="846"/>
                      <a:pt x="1139" y="846"/>
                      <a:pt x="1122" y="852"/>
                    </a:cubicBezTo>
                    <a:lnTo>
                      <a:pt x="1122" y="852"/>
                    </a:lnTo>
                    <a:cubicBezTo>
                      <a:pt x="1106" y="858"/>
                      <a:pt x="1093" y="868"/>
                      <a:pt x="1081" y="880"/>
                    </a:cubicBezTo>
                    <a:lnTo>
                      <a:pt x="1049" y="919"/>
                    </a:lnTo>
                    <a:lnTo>
                      <a:pt x="950" y="1034"/>
                    </a:lnTo>
                    <a:lnTo>
                      <a:pt x="917" y="1072"/>
                    </a:lnTo>
                    <a:lnTo>
                      <a:pt x="885" y="1111"/>
                    </a:lnTo>
                    <a:lnTo>
                      <a:pt x="786" y="1225"/>
                    </a:lnTo>
                    <a:lnTo>
                      <a:pt x="753" y="1264"/>
                    </a:lnTo>
                    <a:lnTo>
                      <a:pt x="721" y="1302"/>
                    </a:lnTo>
                    <a:lnTo>
                      <a:pt x="622" y="1417"/>
                    </a:lnTo>
                    <a:lnTo>
                      <a:pt x="590" y="1455"/>
                    </a:lnTo>
                    <a:lnTo>
                      <a:pt x="557" y="1494"/>
                    </a:lnTo>
                    <a:lnTo>
                      <a:pt x="557" y="1494"/>
                    </a:lnTo>
                    <a:cubicBezTo>
                      <a:pt x="546" y="1506"/>
                      <a:pt x="532" y="1516"/>
                      <a:pt x="516" y="1523"/>
                    </a:cubicBezTo>
                    <a:lnTo>
                      <a:pt x="516" y="1523"/>
                    </a:lnTo>
                    <a:cubicBezTo>
                      <a:pt x="500" y="1529"/>
                      <a:pt x="480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1" y="1523"/>
                    </a:cubicBezTo>
                    <a:lnTo>
                      <a:pt x="401" y="1523"/>
                    </a:lnTo>
                    <a:cubicBezTo>
                      <a:pt x="384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2" y="1468"/>
                      <a:pt x="393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1" y="1340"/>
                    </a:lnTo>
                    <a:lnTo>
                      <a:pt x="524" y="1302"/>
                    </a:lnTo>
                    <a:lnTo>
                      <a:pt x="557" y="1264"/>
                    </a:lnTo>
                    <a:lnTo>
                      <a:pt x="590" y="1225"/>
                    </a:lnTo>
                    <a:lnTo>
                      <a:pt x="622" y="1187"/>
                    </a:lnTo>
                    <a:lnTo>
                      <a:pt x="655" y="1148"/>
                    </a:lnTo>
                    <a:lnTo>
                      <a:pt x="688" y="1111"/>
                    </a:lnTo>
                    <a:lnTo>
                      <a:pt x="721" y="1072"/>
                    </a:lnTo>
                    <a:lnTo>
                      <a:pt x="753" y="1034"/>
                    </a:lnTo>
                    <a:lnTo>
                      <a:pt x="786" y="996"/>
                    </a:lnTo>
                    <a:lnTo>
                      <a:pt x="819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7" y="842"/>
                    </a:lnTo>
                    <a:lnTo>
                      <a:pt x="917" y="842"/>
                    </a:lnTo>
                    <a:cubicBezTo>
                      <a:pt x="929" y="830"/>
                      <a:pt x="934" y="817"/>
                      <a:pt x="934" y="804"/>
                    </a:cubicBezTo>
                    <a:lnTo>
                      <a:pt x="934" y="804"/>
                    </a:lnTo>
                    <a:cubicBezTo>
                      <a:pt x="934" y="791"/>
                      <a:pt x="929" y="778"/>
                      <a:pt x="917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19" y="651"/>
                    </a:lnTo>
                    <a:lnTo>
                      <a:pt x="721" y="536"/>
                    </a:lnTo>
                    <a:lnTo>
                      <a:pt x="688" y="498"/>
                    </a:lnTo>
                    <a:lnTo>
                      <a:pt x="655" y="460"/>
                    </a:lnTo>
                    <a:lnTo>
                      <a:pt x="557" y="345"/>
                    </a:lnTo>
                    <a:lnTo>
                      <a:pt x="524" y="306"/>
                    </a:lnTo>
                    <a:lnTo>
                      <a:pt x="491" y="268"/>
                    </a:lnTo>
                    <a:lnTo>
                      <a:pt x="393" y="153"/>
                    </a:lnTo>
                    <a:lnTo>
                      <a:pt x="393" y="153"/>
                    </a:lnTo>
                    <a:cubicBezTo>
                      <a:pt x="382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4" y="92"/>
                      <a:pt x="401" y="87"/>
                    </a:cubicBezTo>
                    <a:lnTo>
                      <a:pt x="401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0" y="77"/>
                      <a:pt x="500" y="80"/>
                      <a:pt x="516" y="87"/>
                    </a:cubicBezTo>
                    <a:lnTo>
                      <a:pt x="516" y="87"/>
                    </a:lnTo>
                    <a:cubicBezTo>
                      <a:pt x="532" y="92"/>
                      <a:pt x="546" y="102"/>
                      <a:pt x="557" y="115"/>
                    </a:cubicBezTo>
                    <a:lnTo>
                      <a:pt x="590" y="153"/>
                    </a:lnTo>
                    <a:lnTo>
                      <a:pt x="622" y="192"/>
                    </a:lnTo>
                    <a:lnTo>
                      <a:pt x="655" y="230"/>
                    </a:lnTo>
                    <a:lnTo>
                      <a:pt x="688" y="268"/>
                    </a:lnTo>
                    <a:lnTo>
                      <a:pt x="721" y="306"/>
                    </a:lnTo>
                    <a:lnTo>
                      <a:pt x="753" y="345"/>
                    </a:lnTo>
                    <a:lnTo>
                      <a:pt x="786" y="383"/>
                    </a:lnTo>
                    <a:lnTo>
                      <a:pt x="819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7" y="536"/>
                    </a:lnTo>
                    <a:lnTo>
                      <a:pt x="950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1" y="728"/>
                    </a:lnTo>
                    <a:lnTo>
                      <a:pt x="1081" y="728"/>
                    </a:lnTo>
                    <a:cubicBezTo>
                      <a:pt x="1093" y="740"/>
                      <a:pt x="1106" y="750"/>
                      <a:pt x="1122" y="757"/>
                    </a:cubicBezTo>
                    <a:lnTo>
                      <a:pt x="1122" y="757"/>
                    </a:lnTo>
                    <a:cubicBezTo>
                      <a:pt x="1139" y="763"/>
                      <a:pt x="1155" y="763"/>
                      <a:pt x="1171" y="757"/>
                    </a:cubicBezTo>
                    <a:lnTo>
                      <a:pt x="1171" y="757"/>
                    </a:lnTo>
                    <a:cubicBezTo>
                      <a:pt x="1188" y="750"/>
                      <a:pt x="1201" y="740"/>
                      <a:pt x="1212" y="728"/>
                    </a:cubicBezTo>
                    <a:lnTo>
                      <a:pt x="1245" y="689"/>
                    </a:lnTo>
                    <a:lnTo>
                      <a:pt x="1278" y="651"/>
                    </a:lnTo>
                    <a:lnTo>
                      <a:pt x="1376" y="536"/>
                    </a:lnTo>
                    <a:lnTo>
                      <a:pt x="1409" y="498"/>
                    </a:lnTo>
                    <a:lnTo>
                      <a:pt x="1442" y="460"/>
                    </a:lnTo>
                    <a:lnTo>
                      <a:pt x="1540" y="345"/>
                    </a:lnTo>
                    <a:lnTo>
                      <a:pt x="1573" y="306"/>
                    </a:lnTo>
                    <a:lnTo>
                      <a:pt x="1606" y="268"/>
                    </a:lnTo>
                    <a:lnTo>
                      <a:pt x="1704" y="153"/>
                    </a:lnTo>
                    <a:lnTo>
                      <a:pt x="1736" y="115"/>
                    </a:lnTo>
                    <a:lnTo>
                      <a:pt x="1736" y="115"/>
                    </a:lnTo>
                    <a:cubicBezTo>
                      <a:pt x="1748" y="102"/>
                      <a:pt x="1762" y="92"/>
                      <a:pt x="1777" y="87"/>
                    </a:cubicBezTo>
                    <a:lnTo>
                      <a:pt x="1777" y="87"/>
                    </a:lnTo>
                    <a:cubicBezTo>
                      <a:pt x="1795" y="80"/>
                      <a:pt x="1813" y="77"/>
                      <a:pt x="1836" y="77"/>
                    </a:cubicBezTo>
                    <a:lnTo>
                      <a:pt x="1836" y="77"/>
                    </a:lnTo>
                    <a:cubicBezTo>
                      <a:pt x="1857" y="77"/>
                      <a:pt x="1876" y="80"/>
                      <a:pt x="1893" y="87"/>
                    </a:cubicBezTo>
                    <a:lnTo>
                      <a:pt x="1893" y="87"/>
                    </a:lnTo>
                    <a:cubicBezTo>
                      <a:pt x="1909" y="92"/>
                      <a:pt x="1917" y="102"/>
                      <a:pt x="1917" y="115"/>
                    </a:cubicBezTo>
                    <a:lnTo>
                      <a:pt x="1917" y="115"/>
                    </a:lnTo>
                    <a:cubicBezTo>
                      <a:pt x="1917" y="128"/>
                      <a:pt x="1912" y="140"/>
                      <a:pt x="1900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2" y="268"/>
                    </a:lnTo>
                    <a:lnTo>
                      <a:pt x="1704" y="383"/>
                    </a:lnTo>
                    <a:lnTo>
                      <a:pt x="1672" y="421"/>
                    </a:lnTo>
                    <a:lnTo>
                      <a:pt x="1638" y="460"/>
                    </a:lnTo>
                    <a:lnTo>
                      <a:pt x="1540" y="575"/>
                    </a:lnTo>
                    <a:lnTo>
                      <a:pt x="1507" y="613"/>
                    </a:lnTo>
                    <a:lnTo>
                      <a:pt x="1474" y="651"/>
                    </a:lnTo>
                    <a:lnTo>
                      <a:pt x="1376" y="766"/>
                    </a:lnTo>
                    <a:lnTo>
                      <a:pt x="1376" y="766"/>
                    </a:lnTo>
                    <a:cubicBezTo>
                      <a:pt x="1365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5" y="830"/>
                      <a:pt x="1376" y="842"/>
                    </a:cubicBezTo>
                    <a:lnTo>
                      <a:pt x="1900" y="1455"/>
                    </a:lnTo>
                    <a:lnTo>
                      <a:pt x="1900" y="1455"/>
                    </a:lnTo>
                    <a:cubicBezTo>
                      <a:pt x="1912" y="1468"/>
                      <a:pt x="1917" y="1481"/>
                      <a:pt x="1917" y="1494"/>
                    </a:cubicBezTo>
                    <a:lnTo>
                      <a:pt x="1917" y="1494"/>
                    </a:lnTo>
                    <a:cubicBezTo>
                      <a:pt x="1917" y="1506"/>
                      <a:pt x="1909" y="1516"/>
                      <a:pt x="1893" y="1523"/>
                    </a:cubicBezTo>
                    <a:close/>
                    <a:moveTo>
                      <a:pt x="1565" y="1523"/>
                    </a:moveTo>
                    <a:lnTo>
                      <a:pt x="1565" y="1523"/>
                    </a:lnTo>
                    <a:cubicBezTo>
                      <a:pt x="1548" y="1529"/>
                      <a:pt x="1532" y="1529"/>
                      <a:pt x="1515" y="1523"/>
                    </a:cubicBezTo>
                    <a:lnTo>
                      <a:pt x="1515" y="1523"/>
                    </a:lnTo>
                    <a:cubicBezTo>
                      <a:pt x="1499" y="1516"/>
                      <a:pt x="1486" y="1506"/>
                      <a:pt x="1474" y="1494"/>
                    </a:cubicBezTo>
                    <a:lnTo>
                      <a:pt x="1442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8" y="1404"/>
                      <a:pt x="1387" y="1398"/>
                      <a:pt x="1376" y="1398"/>
                    </a:cubicBezTo>
                    <a:lnTo>
                      <a:pt x="1376" y="1398"/>
                    </a:lnTo>
                    <a:cubicBezTo>
                      <a:pt x="1365" y="1398"/>
                      <a:pt x="1355" y="1404"/>
                      <a:pt x="1343" y="1417"/>
                    </a:cubicBezTo>
                    <a:lnTo>
                      <a:pt x="1343" y="1417"/>
                    </a:lnTo>
                    <a:cubicBezTo>
                      <a:pt x="1332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8" y="1417"/>
                    </a:cubicBezTo>
                    <a:lnTo>
                      <a:pt x="1245" y="1379"/>
                    </a:lnTo>
                    <a:lnTo>
                      <a:pt x="1212" y="1340"/>
                    </a:lnTo>
                    <a:lnTo>
                      <a:pt x="1212" y="1340"/>
                    </a:lnTo>
                    <a:cubicBezTo>
                      <a:pt x="1201" y="1327"/>
                      <a:pt x="1188" y="1318"/>
                      <a:pt x="1171" y="1312"/>
                    </a:cubicBezTo>
                    <a:lnTo>
                      <a:pt x="1171" y="1312"/>
                    </a:lnTo>
                    <a:cubicBezTo>
                      <a:pt x="1155" y="1305"/>
                      <a:pt x="1139" y="1305"/>
                      <a:pt x="1122" y="1312"/>
                    </a:cubicBezTo>
                    <a:lnTo>
                      <a:pt x="1122" y="1312"/>
                    </a:lnTo>
                    <a:cubicBezTo>
                      <a:pt x="1106" y="1318"/>
                      <a:pt x="1093" y="1327"/>
                      <a:pt x="1081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4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1" y="1430"/>
                      <a:pt x="950" y="1417"/>
                    </a:cubicBezTo>
                    <a:lnTo>
                      <a:pt x="950" y="1417"/>
                    </a:lnTo>
                    <a:cubicBezTo>
                      <a:pt x="939" y="1404"/>
                      <a:pt x="929" y="1398"/>
                      <a:pt x="917" y="1398"/>
                    </a:cubicBezTo>
                    <a:lnTo>
                      <a:pt x="917" y="1398"/>
                    </a:lnTo>
                    <a:cubicBezTo>
                      <a:pt x="907" y="1398"/>
                      <a:pt x="895" y="1404"/>
                      <a:pt x="885" y="1417"/>
                    </a:cubicBezTo>
                    <a:lnTo>
                      <a:pt x="819" y="1494"/>
                    </a:lnTo>
                    <a:lnTo>
                      <a:pt x="819" y="1494"/>
                    </a:lnTo>
                    <a:cubicBezTo>
                      <a:pt x="808" y="1506"/>
                      <a:pt x="794" y="1516"/>
                      <a:pt x="778" y="1523"/>
                    </a:cubicBezTo>
                    <a:lnTo>
                      <a:pt x="778" y="1523"/>
                    </a:lnTo>
                    <a:cubicBezTo>
                      <a:pt x="762" y="1529"/>
                      <a:pt x="746" y="1529"/>
                      <a:pt x="729" y="1523"/>
                    </a:cubicBezTo>
                    <a:lnTo>
                      <a:pt x="729" y="1523"/>
                    </a:lnTo>
                    <a:cubicBezTo>
                      <a:pt x="712" y="1516"/>
                      <a:pt x="704" y="1506"/>
                      <a:pt x="704" y="1494"/>
                    </a:cubicBezTo>
                    <a:lnTo>
                      <a:pt x="704" y="1494"/>
                    </a:lnTo>
                    <a:cubicBezTo>
                      <a:pt x="704" y="1481"/>
                      <a:pt x="710" y="1468"/>
                      <a:pt x="721" y="1455"/>
                    </a:cubicBezTo>
                    <a:lnTo>
                      <a:pt x="753" y="1417"/>
                    </a:lnTo>
                    <a:lnTo>
                      <a:pt x="786" y="1379"/>
                    </a:lnTo>
                    <a:lnTo>
                      <a:pt x="819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7" y="1225"/>
                    </a:lnTo>
                    <a:lnTo>
                      <a:pt x="950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1" y="1034"/>
                    </a:lnTo>
                    <a:lnTo>
                      <a:pt x="1081" y="1034"/>
                    </a:lnTo>
                    <a:cubicBezTo>
                      <a:pt x="1093" y="1021"/>
                      <a:pt x="1106" y="1011"/>
                      <a:pt x="1122" y="1005"/>
                    </a:cubicBezTo>
                    <a:lnTo>
                      <a:pt x="1122" y="1005"/>
                    </a:lnTo>
                    <a:cubicBezTo>
                      <a:pt x="1139" y="999"/>
                      <a:pt x="1155" y="999"/>
                      <a:pt x="1171" y="1005"/>
                    </a:cubicBezTo>
                    <a:lnTo>
                      <a:pt x="1171" y="1005"/>
                    </a:lnTo>
                    <a:cubicBezTo>
                      <a:pt x="1188" y="1011"/>
                      <a:pt x="1201" y="1021"/>
                      <a:pt x="1212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4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close/>
                    <a:moveTo>
                      <a:pt x="262" y="1455"/>
                    </a:moveTo>
                    <a:lnTo>
                      <a:pt x="229" y="1494"/>
                    </a:lnTo>
                    <a:lnTo>
                      <a:pt x="229" y="1494"/>
                    </a:lnTo>
                    <a:cubicBezTo>
                      <a:pt x="218" y="1506"/>
                      <a:pt x="205" y="1516"/>
                      <a:pt x="188" y="1523"/>
                    </a:cubicBezTo>
                    <a:lnTo>
                      <a:pt x="188" y="1523"/>
                    </a:lnTo>
                    <a:cubicBezTo>
                      <a:pt x="172" y="1529"/>
                      <a:pt x="155" y="1529"/>
                      <a:pt x="139" y="1523"/>
                    </a:cubicBezTo>
                    <a:lnTo>
                      <a:pt x="139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0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29" y="1340"/>
                    </a:lnTo>
                    <a:lnTo>
                      <a:pt x="328" y="1225"/>
                    </a:lnTo>
                    <a:lnTo>
                      <a:pt x="360" y="1187"/>
                    </a:lnTo>
                    <a:lnTo>
                      <a:pt x="393" y="1148"/>
                    </a:lnTo>
                    <a:lnTo>
                      <a:pt x="491" y="1034"/>
                    </a:lnTo>
                    <a:lnTo>
                      <a:pt x="524" y="996"/>
                    </a:lnTo>
                    <a:lnTo>
                      <a:pt x="557" y="958"/>
                    </a:lnTo>
                    <a:lnTo>
                      <a:pt x="655" y="842"/>
                    </a:lnTo>
                    <a:lnTo>
                      <a:pt x="655" y="842"/>
                    </a:lnTo>
                    <a:cubicBezTo>
                      <a:pt x="666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6" y="778"/>
                      <a:pt x="655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0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39" y="87"/>
                    </a:cubicBezTo>
                    <a:lnTo>
                      <a:pt x="139" y="87"/>
                    </a:lnTo>
                    <a:cubicBezTo>
                      <a:pt x="155" y="80"/>
                      <a:pt x="172" y="80"/>
                      <a:pt x="188" y="87"/>
                    </a:cubicBezTo>
                    <a:lnTo>
                      <a:pt x="188" y="87"/>
                    </a:lnTo>
                    <a:cubicBezTo>
                      <a:pt x="205" y="92"/>
                      <a:pt x="218" y="102"/>
                      <a:pt x="229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0" y="268"/>
                    </a:lnTo>
                    <a:lnTo>
                      <a:pt x="393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1" y="421"/>
                    </a:lnTo>
                    <a:lnTo>
                      <a:pt x="524" y="460"/>
                    </a:lnTo>
                    <a:lnTo>
                      <a:pt x="557" y="498"/>
                    </a:lnTo>
                    <a:lnTo>
                      <a:pt x="590" y="536"/>
                    </a:lnTo>
                    <a:lnTo>
                      <a:pt x="622" y="575"/>
                    </a:lnTo>
                    <a:lnTo>
                      <a:pt x="655" y="613"/>
                    </a:lnTo>
                    <a:lnTo>
                      <a:pt x="688" y="651"/>
                    </a:lnTo>
                    <a:lnTo>
                      <a:pt x="721" y="689"/>
                    </a:lnTo>
                    <a:lnTo>
                      <a:pt x="753" y="728"/>
                    </a:lnTo>
                    <a:lnTo>
                      <a:pt x="786" y="766"/>
                    </a:lnTo>
                    <a:lnTo>
                      <a:pt x="786" y="766"/>
                    </a:lnTo>
                    <a:cubicBezTo>
                      <a:pt x="797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7" y="830"/>
                      <a:pt x="786" y="842"/>
                    </a:cubicBezTo>
                    <a:lnTo>
                      <a:pt x="753" y="880"/>
                    </a:lnTo>
                    <a:lnTo>
                      <a:pt x="721" y="919"/>
                    </a:lnTo>
                    <a:lnTo>
                      <a:pt x="622" y="1034"/>
                    </a:lnTo>
                    <a:lnTo>
                      <a:pt x="590" y="1072"/>
                    </a:lnTo>
                    <a:lnTo>
                      <a:pt x="557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3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29" y="87"/>
                    </a:moveTo>
                    <a:lnTo>
                      <a:pt x="729" y="87"/>
                    </a:lnTo>
                    <a:cubicBezTo>
                      <a:pt x="746" y="80"/>
                      <a:pt x="762" y="80"/>
                      <a:pt x="778" y="87"/>
                    </a:cubicBezTo>
                    <a:lnTo>
                      <a:pt x="778" y="87"/>
                    </a:lnTo>
                    <a:cubicBezTo>
                      <a:pt x="794" y="92"/>
                      <a:pt x="808" y="102"/>
                      <a:pt x="819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5" y="204"/>
                      <a:pt x="907" y="210"/>
                      <a:pt x="917" y="210"/>
                    </a:cubicBezTo>
                    <a:lnTo>
                      <a:pt x="917" y="210"/>
                    </a:lnTo>
                    <a:cubicBezTo>
                      <a:pt x="929" y="210"/>
                      <a:pt x="939" y="204"/>
                      <a:pt x="950" y="192"/>
                    </a:cubicBezTo>
                    <a:lnTo>
                      <a:pt x="950" y="192"/>
                    </a:lnTo>
                    <a:cubicBezTo>
                      <a:pt x="961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4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1" y="268"/>
                    </a:lnTo>
                    <a:lnTo>
                      <a:pt x="1081" y="268"/>
                    </a:lnTo>
                    <a:cubicBezTo>
                      <a:pt x="1093" y="281"/>
                      <a:pt x="1106" y="290"/>
                      <a:pt x="1122" y="297"/>
                    </a:cubicBezTo>
                    <a:lnTo>
                      <a:pt x="1122" y="297"/>
                    </a:lnTo>
                    <a:cubicBezTo>
                      <a:pt x="1139" y="303"/>
                      <a:pt x="1155" y="303"/>
                      <a:pt x="1171" y="297"/>
                    </a:cubicBezTo>
                    <a:lnTo>
                      <a:pt x="1171" y="297"/>
                    </a:lnTo>
                    <a:cubicBezTo>
                      <a:pt x="1188" y="290"/>
                      <a:pt x="1201" y="281"/>
                      <a:pt x="1212" y="268"/>
                    </a:cubicBezTo>
                    <a:lnTo>
                      <a:pt x="1278" y="192"/>
                    </a:lnTo>
                    <a:lnTo>
                      <a:pt x="1278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2" y="179"/>
                      <a:pt x="1343" y="192"/>
                    </a:cubicBezTo>
                    <a:lnTo>
                      <a:pt x="1343" y="192"/>
                    </a:lnTo>
                    <a:cubicBezTo>
                      <a:pt x="1355" y="204"/>
                      <a:pt x="1365" y="210"/>
                      <a:pt x="1376" y="210"/>
                    </a:cubicBezTo>
                    <a:lnTo>
                      <a:pt x="1376" y="210"/>
                    </a:lnTo>
                    <a:cubicBezTo>
                      <a:pt x="1387" y="210"/>
                      <a:pt x="1398" y="204"/>
                      <a:pt x="1409" y="192"/>
                    </a:cubicBezTo>
                    <a:lnTo>
                      <a:pt x="1442" y="153"/>
                    </a:lnTo>
                    <a:lnTo>
                      <a:pt x="1474" y="115"/>
                    </a:lnTo>
                    <a:lnTo>
                      <a:pt x="1474" y="115"/>
                    </a:lnTo>
                    <a:cubicBezTo>
                      <a:pt x="1486" y="102"/>
                      <a:pt x="1499" y="92"/>
                      <a:pt x="1515" y="87"/>
                    </a:cubicBezTo>
                    <a:lnTo>
                      <a:pt x="1515" y="87"/>
                    </a:lnTo>
                    <a:cubicBezTo>
                      <a:pt x="1532" y="80"/>
                      <a:pt x="1548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4" y="140"/>
                      <a:pt x="1573" y="153"/>
                    </a:cubicBezTo>
                    <a:lnTo>
                      <a:pt x="1540" y="192"/>
                    </a:lnTo>
                    <a:lnTo>
                      <a:pt x="1507" y="230"/>
                    </a:lnTo>
                    <a:lnTo>
                      <a:pt x="1474" y="268"/>
                    </a:lnTo>
                    <a:lnTo>
                      <a:pt x="1376" y="383"/>
                    </a:lnTo>
                    <a:lnTo>
                      <a:pt x="1343" y="421"/>
                    </a:lnTo>
                    <a:lnTo>
                      <a:pt x="1311" y="460"/>
                    </a:lnTo>
                    <a:lnTo>
                      <a:pt x="1212" y="575"/>
                    </a:lnTo>
                    <a:lnTo>
                      <a:pt x="1212" y="575"/>
                    </a:lnTo>
                    <a:cubicBezTo>
                      <a:pt x="1201" y="587"/>
                      <a:pt x="1188" y="597"/>
                      <a:pt x="1171" y="603"/>
                    </a:cubicBezTo>
                    <a:lnTo>
                      <a:pt x="1171" y="603"/>
                    </a:lnTo>
                    <a:cubicBezTo>
                      <a:pt x="1155" y="609"/>
                      <a:pt x="1139" y="609"/>
                      <a:pt x="1122" y="603"/>
                    </a:cubicBezTo>
                    <a:lnTo>
                      <a:pt x="1122" y="603"/>
                    </a:lnTo>
                    <a:cubicBezTo>
                      <a:pt x="1106" y="597"/>
                      <a:pt x="1093" y="587"/>
                      <a:pt x="1081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19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4" y="128"/>
                      <a:pt x="704" y="115"/>
                    </a:cubicBezTo>
                    <a:lnTo>
                      <a:pt x="704" y="115"/>
                    </a:lnTo>
                    <a:cubicBezTo>
                      <a:pt x="704" y="102"/>
                      <a:pt x="712" y="92"/>
                      <a:pt x="729" y="87"/>
                    </a:cubicBezTo>
                    <a:lnTo>
                      <a:pt x="3090" y="87"/>
                    </a:lnTo>
                    <a:lnTo>
                      <a:pt x="3090" y="87"/>
                    </a:lnTo>
                    <a:cubicBezTo>
                      <a:pt x="3105" y="80"/>
                      <a:pt x="3122" y="80"/>
                      <a:pt x="3138" y="87"/>
                    </a:cubicBezTo>
                    <a:lnTo>
                      <a:pt x="3138" y="87"/>
                    </a:lnTo>
                    <a:cubicBezTo>
                      <a:pt x="3154" y="92"/>
                      <a:pt x="3168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6" y="210"/>
                      <a:pt x="3277" y="210"/>
                    </a:cubicBezTo>
                    <a:lnTo>
                      <a:pt x="3277" y="210"/>
                    </a:lnTo>
                    <a:cubicBezTo>
                      <a:pt x="3289" y="210"/>
                      <a:pt x="3300" y="204"/>
                      <a:pt x="3310" y="192"/>
                    </a:cubicBezTo>
                    <a:lnTo>
                      <a:pt x="3310" y="192"/>
                    </a:lnTo>
                    <a:cubicBezTo>
                      <a:pt x="3322" y="179"/>
                      <a:pt x="3332" y="172"/>
                      <a:pt x="3343" y="172"/>
                    </a:cubicBezTo>
                    <a:lnTo>
                      <a:pt x="3343" y="172"/>
                    </a:lnTo>
                    <a:cubicBezTo>
                      <a:pt x="3354" y="172"/>
                      <a:pt x="3365" y="179"/>
                      <a:pt x="3376" y="192"/>
                    </a:cubicBezTo>
                    <a:lnTo>
                      <a:pt x="3408" y="230"/>
                    </a:lnTo>
                    <a:lnTo>
                      <a:pt x="3441" y="268"/>
                    </a:lnTo>
                    <a:lnTo>
                      <a:pt x="3441" y="268"/>
                    </a:lnTo>
                    <a:cubicBezTo>
                      <a:pt x="3453" y="281"/>
                      <a:pt x="3466" y="290"/>
                      <a:pt x="3483" y="297"/>
                    </a:cubicBezTo>
                    <a:lnTo>
                      <a:pt x="3483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2" y="268"/>
                    </a:cubicBezTo>
                    <a:lnTo>
                      <a:pt x="3638" y="192"/>
                    </a:lnTo>
                    <a:lnTo>
                      <a:pt x="3638" y="192"/>
                    </a:lnTo>
                    <a:cubicBezTo>
                      <a:pt x="3649" y="179"/>
                      <a:pt x="3660" y="172"/>
                      <a:pt x="3671" y="172"/>
                    </a:cubicBezTo>
                    <a:lnTo>
                      <a:pt x="3671" y="172"/>
                    </a:lnTo>
                    <a:cubicBezTo>
                      <a:pt x="3682" y="172"/>
                      <a:pt x="3693" y="179"/>
                      <a:pt x="3704" y="192"/>
                    </a:cubicBezTo>
                    <a:lnTo>
                      <a:pt x="3704" y="192"/>
                    </a:lnTo>
                    <a:cubicBezTo>
                      <a:pt x="3714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9" y="204"/>
                      <a:pt x="3769" y="192"/>
                    </a:cubicBezTo>
                    <a:lnTo>
                      <a:pt x="3802" y="153"/>
                    </a:lnTo>
                    <a:lnTo>
                      <a:pt x="3835" y="115"/>
                    </a:lnTo>
                    <a:lnTo>
                      <a:pt x="3835" y="115"/>
                    </a:lnTo>
                    <a:cubicBezTo>
                      <a:pt x="3845" y="102"/>
                      <a:pt x="3860" y="92"/>
                      <a:pt x="3875" y="87"/>
                    </a:cubicBezTo>
                    <a:lnTo>
                      <a:pt x="3875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1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4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5" y="268"/>
                    </a:lnTo>
                    <a:lnTo>
                      <a:pt x="3737" y="383"/>
                    </a:lnTo>
                    <a:lnTo>
                      <a:pt x="3704" y="421"/>
                    </a:lnTo>
                    <a:lnTo>
                      <a:pt x="3671" y="460"/>
                    </a:lnTo>
                    <a:lnTo>
                      <a:pt x="3572" y="575"/>
                    </a:lnTo>
                    <a:lnTo>
                      <a:pt x="3572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3" y="603"/>
                    </a:cubicBezTo>
                    <a:lnTo>
                      <a:pt x="3483" y="603"/>
                    </a:lnTo>
                    <a:cubicBezTo>
                      <a:pt x="3466" y="597"/>
                      <a:pt x="3453" y="587"/>
                      <a:pt x="3441" y="575"/>
                    </a:cubicBezTo>
                    <a:lnTo>
                      <a:pt x="3408" y="536"/>
                    </a:lnTo>
                    <a:lnTo>
                      <a:pt x="3376" y="498"/>
                    </a:lnTo>
                    <a:lnTo>
                      <a:pt x="3343" y="460"/>
                    </a:lnTo>
                    <a:lnTo>
                      <a:pt x="3245" y="345"/>
                    </a:lnTo>
                    <a:lnTo>
                      <a:pt x="3212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0" y="140"/>
                      <a:pt x="3064" y="128"/>
                      <a:pt x="3064" y="115"/>
                    </a:cubicBezTo>
                    <a:lnTo>
                      <a:pt x="3064" y="115"/>
                    </a:lnTo>
                    <a:cubicBezTo>
                      <a:pt x="3064" y="102"/>
                      <a:pt x="3073" y="92"/>
                      <a:pt x="3090" y="87"/>
                    </a:cubicBezTo>
                    <a:lnTo>
                      <a:pt x="729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3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29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0" y="575"/>
                    </a:lnTo>
                    <a:lnTo>
                      <a:pt x="393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1" y="728"/>
                    </a:lnTo>
                    <a:lnTo>
                      <a:pt x="524" y="766"/>
                    </a:lnTo>
                    <a:lnTo>
                      <a:pt x="524" y="766"/>
                    </a:lnTo>
                    <a:cubicBezTo>
                      <a:pt x="535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5" y="830"/>
                      <a:pt x="524" y="842"/>
                    </a:cubicBezTo>
                    <a:lnTo>
                      <a:pt x="491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3" y="996"/>
                    </a:lnTo>
                    <a:lnTo>
                      <a:pt x="360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29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3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7" y="1443"/>
                      <a:pt x="4714" y="1444"/>
                      <a:pt x="4712" y="1446"/>
                    </a:cubicBezTo>
                    <a:lnTo>
                      <a:pt x="4712" y="1446"/>
                    </a:lnTo>
                    <a:cubicBezTo>
                      <a:pt x="4695" y="1452"/>
                      <a:pt x="4679" y="1452"/>
                      <a:pt x="4662" y="1446"/>
                    </a:cubicBezTo>
                    <a:lnTo>
                      <a:pt x="4662" y="1446"/>
                    </a:lnTo>
                    <a:cubicBezTo>
                      <a:pt x="4646" y="1439"/>
                      <a:pt x="4632" y="1430"/>
                      <a:pt x="4621" y="1417"/>
                    </a:cubicBezTo>
                    <a:lnTo>
                      <a:pt x="4589" y="1379"/>
                    </a:lnTo>
                    <a:lnTo>
                      <a:pt x="4556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2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8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19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19" y="778"/>
                      <a:pt x="4130" y="766"/>
                    </a:cubicBezTo>
                    <a:lnTo>
                      <a:pt x="4621" y="192"/>
                    </a:lnTo>
                    <a:lnTo>
                      <a:pt x="4621" y="192"/>
                    </a:lnTo>
                    <a:cubicBezTo>
                      <a:pt x="4632" y="179"/>
                      <a:pt x="4646" y="169"/>
                      <a:pt x="4662" y="162"/>
                    </a:cubicBezTo>
                    <a:lnTo>
                      <a:pt x="4662" y="162"/>
                    </a:lnTo>
                    <a:cubicBezTo>
                      <a:pt x="4679" y="157"/>
                      <a:pt x="4695" y="157"/>
                      <a:pt x="4712" y="162"/>
                    </a:cubicBezTo>
                    <a:lnTo>
                      <a:pt x="4712" y="162"/>
                    </a:lnTo>
                    <a:cubicBezTo>
                      <a:pt x="4714" y="163"/>
                      <a:pt x="4717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7" name="Freeform 422">
                <a:extLst>
                  <a:ext uri="{FF2B5EF4-FFF2-40B4-BE49-F238E27FC236}">
                    <a16:creationId xmlns="" xmlns:a16="http://schemas.microsoft.com/office/drawing/2014/main" id="{F4020916-58E7-7343-8DDD-68A1F7574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4213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09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3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7 w 689"/>
                  <a:gd name="T39" fmla="*/ 724 h 1450"/>
                  <a:gd name="T40" fmla="*/ 540 w 689"/>
                  <a:gd name="T41" fmla="*/ 762 h 1450"/>
                  <a:gd name="T42" fmla="*/ 409 w 689"/>
                  <a:gd name="T43" fmla="*/ 916 h 1450"/>
                  <a:gd name="T44" fmla="*/ 278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7" y="954"/>
                    </a:lnTo>
                    <a:lnTo>
                      <a:pt x="606" y="839"/>
                    </a:lnTo>
                    <a:lnTo>
                      <a:pt x="638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2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2" y="698"/>
                      <a:pt x="671" y="686"/>
                    </a:cubicBezTo>
                    <a:lnTo>
                      <a:pt x="638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7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5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0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5" y="1107"/>
                    </a:lnTo>
                    <a:lnTo>
                      <a:pt x="213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0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3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8" name="Freeform 423">
                <a:extLst>
                  <a:ext uri="{FF2B5EF4-FFF2-40B4-BE49-F238E27FC236}">
                    <a16:creationId xmlns="" xmlns:a16="http://schemas.microsoft.com/office/drawing/2014/main" id="{6A95617A-C075-CD48-8885-9817FA897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875" y="4902200"/>
                <a:ext cx="554038" cy="523875"/>
              </a:xfrm>
              <a:custGeom>
                <a:avLst/>
                <a:gdLst>
                  <a:gd name="T0" fmla="*/ 983 w 1541"/>
                  <a:gd name="T1" fmla="*/ 727 h 1455"/>
                  <a:gd name="T2" fmla="*/ 1097 w 1541"/>
                  <a:gd name="T3" fmla="*/ 574 h 1455"/>
                  <a:gd name="T4" fmla="*/ 1261 w 1541"/>
                  <a:gd name="T5" fmla="*/ 383 h 1455"/>
                  <a:gd name="T6" fmla="*/ 1425 w 1541"/>
                  <a:gd name="T7" fmla="*/ 191 h 1455"/>
                  <a:gd name="T8" fmla="*/ 1523 w 1541"/>
                  <a:gd name="T9" fmla="*/ 76 h 1455"/>
                  <a:gd name="T10" fmla="*/ 1540 w 1541"/>
                  <a:gd name="T11" fmla="*/ 38 h 1455"/>
                  <a:gd name="T12" fmla="*/ 1459 w 1541"/>
                  <a:gd name="T13" fmla="*/ 0 h 1455"/>
                  <a:gd name="T14" fmla="*/ 1400 w 1541"/>
                  <a:gd name="T15" fmla="*/ 10 h 1455"/>
                  <a:gd name="T16" fmla="*/ 1229 w 1541"/>
                  <a:gd name="T17" fmla="*/ 191 h 1455"/>
                  <a:gd name="T18" fmla="*/ 1065 w 1541"/>
                  <a:gd name="T19" fmla="*/ 383 h 1455"/>
                  <a:gd name="T20" fmla="*/ 901 w 1541"/>
                  <a:gd name="T21" fmla="*/ 574 h 1455"/>
                  <a:gd name="T22" fmla="*/ 835 w 1541"/>
                  <a:gd name="T23" fmla="*/ 651 h 1455"/>
                  <a:gd name="T24" fmla="*/ 745 w 1541"/>
                  <a:gd name="T25" fmla="*/ 680 h 1455"/>
                  <a:gd name="T26" fmla="*/ 672 w 1541"/>
                  <a:gd name="T27" fmla="*/ 612 h 1455"/>
                  <a:gd name="T28" fmla="*/ 573 w 1541"/>
                  <a:gd name="T29" fmla="*/ 498 h 1455"/>
                  <a:gd name="T30" fmla="*/ 475 w 1541"/>
                  <a:gd name="T31" fmla="*/ 383 h 1455"/>
                  <a:gd name="T32" fmla="*/ 376 w 1541"/>
                  <a:gd name="T33" fmla="*/ 268 h 1455"/>
                  <a:gd name="T34" fmla="*/ 278 w 1541"/>
                  <a:gd name="T35" fmla="*/ 153 h 1455"/>
                  <a:gd name="T36" fmla="*/ 180 w 1541"/>
                  <a:gd name="T37" fmla="*/ 38 h 1455"/>
                  <a:gd name="T38" fmla="*/ 139 w 1541"/>
                  <a:gd name="T39" fmla="*/ 10 h 1455"/>
                  <a:gd name="T40" fmla="*/ 24 w 1541"/>
                  <a:gd name="T41" fmla="*/ 10 h 1455"/>
                  <a:gd name="T42" fmla="*/ 0 w 1541"/>
                  <a:gd name="T43" fmla="*/ 38 h 1455"/>
                  <a:gd name="T44" fmla="*/ 147 w 1541"/>
                  <a:gd name="T45" fmla="*/ 229 h 1455"/>
                  <a:gd name="T46" fmla="*/ 311 w 1541"/>
                  <a:gd name="T47" fmla="*/ 421 h 1455"/>
                  <a:gd name="T48" fmla="*/ 475 w 1541"/>
                  <a:gd name="T49" fmla="*/ 612 h 1455"/>
                  <a:gd name="T50" fmla="*/ 540 w 1541"/>
                  <a:gd name="T51" fmla="*/ 689 h 1455"/>
                  <a:gd name="T52" fmla="*/ 540 w 1541"/>
                  <a:gd name="T53" fmla="*/ 765 h 1455"/>
                  <a:gd name="T54" fmla="*/ 442 w 1541"/>
                  <a:gd name="T55" fmla="*/ 881 h 1455"/>
                  <a:gd name="T56" fmla="*/ 344 w 1541"/>
                  <a:gd name="T57" fmla="*/ 995 h 1455"/>
                  <a:gd name="T58" fmla="*/ 245 w 1541"/>
                  <a:gd name="T59" fmla="*/ 1110 h 1455"/>
                  <a:gd name="T60" fmla="*/ 147 w 1541"/>
                  <a:gd name="T61" fmla="*/ 1225 h 1455"/>
                  <a:gd name="T62" fmla="*/ 49 w 1541"/>
                  <a:gd name="T63" fmla="*/ 1340 h 1455"/>
                  <a:gd name="T64" fmla="*/ 0 w 1541"/>
                  <a:gd name="T65" fmla="*/ 1417 h 1455"/>
                  <a:gd name="T66" fmla="*/ 24 w 1541"/>
                  <a:gd name="T67" fmla="*/ 1446 h 1455"/>
                  <a:gd name="T68" fmla="*/ 139 w 1541"/>
                  <a:gd name="T69" fmla="*/ 1446 h 1455"/>
                  <a:gd name="T70" fmla="*/ 213 w 1541"/>
                  <a:gd name="T71" fmla="*/ 1378 h 1455"/>
                  <a:gd name="T72" fmla="*/ 376 w 1541"/>
                  <a:gd name="T73" fmla="*/ 1187 h 1455"/>
                  <a:gd name="T74" fmla="*/ 540 w 1541"/>
                  <a:gd name="T75" fmla="*/ 995 h 1455"/>
                  <a:gd name="T76" fmla="*/ 704 w 1541"/>
                  <a:gd name="T77" fmla="*/ 803 h 1455"/>
                  <a:gd name="T78" fmla="*/ 745 w 1541"/>
                  <a:gd name="T79" fmla="*/ 775 h 1455"/>
                  <a:gd name="T80" fmla="*/ 835 w 1541"/>
                  <a:gd name="T81" fmla="*/ 803 h 1455"/>
                  <a:gd name="T82" fmla="*/ 934 w 1541"/>
                  <a:gd name="T83" fmla="*/ 919 h 1455"/>
                  <a:gd name="T84" fmla="*/ 1032 w 1541"/>
                  <a:gd name="T85" fmla="*/ 1034 h 1455"/>
                  <a:gd name="T86" fmla="*/ 1130 w 1541"/>
                  <a:gd name="T87" fmla="*/ 1148 h 1455"/>
                  <a:gd name="T88" fmla="*/ 1229 w 1541"/>
                  <a:gd name="T89" fmla="*/ 1263 h 1455"/>
                  <a:gd name="T90" fmla="*/ 1327 w 1541"/>
                  <a:gd name="T91" fmla="*/ 1378 h 1455"/>
                  <a:gd name="T92" fmla="*/ 1400 w 1541"/>
                  <a:gd name="T93" fmla="*/ 1446 h 1455"/>
                  <a:gd name="T94" fmla="*/ 1459 w 1541"/>
                  <a:gd name="T95" fmla="*/ 1454 h 1455"/>
                  <a:gd name="T96" fmla="*/ 1540 w 1541"/>
                  <a:gd name="T97" fmla="*/ 1417 h 1455"/>
                  <a:gd name="T98" fmla="*/ 999 w 1541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1" h="1455">
                    <a:moveTo>
                      <a:pt x="999" y="765"/>
                    </a:moveTo>
                    <a:lnTo>
                      <a:pt x="999" y="765"/>
                    </a:lnTo>
                    <a:cubicBezTo>
                      <a:pt x="988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8" y="701"/>
                      <a:pt x="999" y="689"/>
                    </a:cubicBezTo>
                    <a:lnTo>
                      <a:pt x="1097" y="574"/>
                    </a:lnTo>
                    <a:lnTo>
                      <a:pt x="1130" y="536"/>
                    </a:lnTo>
                    <a:lnTo>
                      <a:pt x="1163" y="498"/>
                    </a:lnTo>
                    <a:lnTo>
                      <a:pt x="1261" y="383"/>
                    </a:lnTo>
                    <a:lnTo>
                      <a:pt x="1295" y="344"/>
                    </a:lnTo>
                    <a:lnTo>
                      <a:pt x="1327" y="306"/>
                    </a:lnTo>
                    <a:lnTo>
                      <a:pt x="1425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3" y="76"/>
                    </a:lnTo>
                    <a:lnTo>
                      <a:pt x="1523" y="76"/>
                    </a:lnTo>
                    <a:cubicBezTo>
                      <a:pt x="1535" y="63"/>
                      <a:pt x="1540" y="51"/>
                      <a:pt x="1540" y="38"/>
                    </a:cubicBezTo>
                    <a:lnTo>
                      <a:pt x="1540" y="38"/>
                    </a:lnTo>
                    <a:cubicBezTo>
                      <a:pt x="1540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499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6" y="0"/>
                      <a:pt x="1418" y="3"/>
                      <a:pt x="1400" y="10"/>
                    </a:cubicBezTo>
                    <a:lnTo>
                      <a:pt x="1400" y="10"/>
                    </a:lnTo>
                    <a:cubicBezTo>
                      <a:pt x="1385" y="15"/>
                      <a:pt x="1371" y="25"/>
                      <a:pt x="1359" y="38"/>
                    </a:cubicBezTo>
                    <a:lnTo>
                      <a:pt x="1327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3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999" y="459"/>
                    </a:lnTo>
                    <a:lnTo>
                      <a:pt x="901" y="574"/>
                    </a:lnTo>
                    <a:lnTo>
                      <a:pt x="868" y="612"/>
                    </a:lnTo>
                    <a:lnTo>
                      <a:pt x="835" y="651"/>
                    </a:lnTo>
                    <a:lnTo>
                      <a:pt x="835" y="651"/>
                    </a:lnTo>
                    <a:cubicBezTo>
                      <a:pt x="824" y="663"/>
                      <a:pt x="811" y="673"/>
                      <a:pt x="794" y="680"/>
                    </a:cubicBezTo>
                    <a:lnTo>
                      <a:pt x="794" y="680"/>
                    </a:lnTo>
                    <a:cubicBezTo>
                      <a:pt x="778" y="686"/>
                      <a:pt x="762" y="686"/>
                      <a:pt x="745" y="680"/>
                    </a:cubicBezTo>
                    <a:lnTo>
                      <a:pt x="745" y="680"/>
                    </a:lnTo>
                    <a:cubicBezTo>
                      <a:pt x="729" y="673"/>
                      <a:pt x="716" y="663"/>
                      <a:pt x="704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3" y="498"/>
                    </a:lnTo>
                    <a:lnTo>
                      <a:pt x="540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2" y="344"/>
                    </a:lnTo>
                    <a:lnTo>
                      <a:pt x="409" y="306"/>
                    </a:lnTo>
                    <a:lnTo>
                      <a:pt x="376" y="268"/>
                    </a:lnTo>
                    <a:lnTo>
                      <a:pt x="344" y="229"/>
                    </a:lnTo>
                    <a:lnTo>
                      <a:pt x="311" y="191"/>
                    </a:lnTo>
                    <a:lnTo>
                      <a:pt x="278" y="153"/>
                    </a:lnTo>
                    <a:lnTo>
                      <a:pt x="245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69" y="25"/>
                      <a:pt x="155" y="15"/>
                      <a:pt x="139" y="10"/>
                    </a:cubicBezTo>
                    <a:lnTo>
                      <a:pt x="139" y="10"/>
                    </a:lnTo>
                    <a:cubicBezTo>
                      <a:pt x="123" y="3"/>
                      <a:pt x="103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4" y="10"/>
                    </a:cubicBezTo>
                    <a:lnTo>
                      <a:pt x="24" y="10"/>
                    </a:lnTo>
                    <a:cubicBezTo>
                      <a:pt x="7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5" y="63"/>
                      <a:pt x="16" y="76"/>
                    </a:cubicBezTo>
                    <a:lnTo>
                      <a:pt x="114" y="191"/>
                    </a:lnTo>
                    <a:lnTo>
                      <a:pt x="147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1" y="421"/>
                    </a:lnTo>
                    <a:lnTo>
                      <a:pt x="344" y="459"/>
                    </a:lnTo>
                    <a:lnTo>
                      <a:pt x="442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0" y="689"/>
                    </a:lnTo>
                    <a:lnTo>
                      <a:pt x="540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0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2" y="881"/>
                    </a:lnTo>
                    <a:lnTo>
                      <a:pt x="409" y="919"/>
                    </a:lnTo>
                    <a:lnTo>
                      <a:pt x="376" y="957"/>
                    </a:lnTo>
                    <a:lnTo>
                      <a:pt x="344" y="995"/>
                    </a:lnTo>
                    <a:lnTo>
                      <a:pt x="311" y="1034"/>
                    </a:lnTo>
                    <a:lnTo>
                      <a:pt x="278" y="1071"/>
                    </a:lnTo>
                    <a:lnTo>
                      <a:pt x="245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7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6" y="1378"/>
                    </a:lnTo>
                    <a:lnTo>
                      <a:pt x="16" y="1378"/>
                    </a:lnTo>
                    <a:cubicBezTo>
                      <a:pt x="5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7" y="1439"/>
                      <a:pt x="24" y="1446"/>
                    </a:cubicBezTo>
                    <a:lnTo>
                      <a:pt x="24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3" y="1454"/>
                      <a:pt x="123" y="1452"/>
                      <a:pt x="139" y="1446"/>
                    </a:cubicBezTo>
                    <a:lnTo>
                      <a:pt x="139" y="1446"/>
                    </a:lnTo>
                    <a:cubicBezTo>
                      <a:pt x="155" y="1439"/>
                      <a:pt x="169" y="1429"/>
                      <a:pt x="180" y="1417"/>
                    </a:cubicBezTo>
                    <a:lnTo>
                      <a:pt x="213" y="1378"/>
                    </a:lnTo>
                    <a:lnTo>
                      <a:pt x="245" y="1340"/>
                    </a:lnTo>
                    <a:lnTo>
                      <a:pt x="344" y="1225"/>
                    </a:lnTo>
                    <a:lnTo>
                      <a:pt x="376" y="1187"/>
                    </a:lnTo>
                    <a:lnTo>
                      <a:pt x="409" y="1148"/>
                    </a:lnTo>
                    <a:lnTo>
                      <a:pt x="508" y="1034"/>
                    </a:lnTo>
                    <a:lnTo>
                      <a:pt x="540" y="995"/>
                    </a:lnTo>
                    <a:lnTo>
                      <a:pt x="573" y="957"/>
                    </a:lnTo>
                    <a:lnTo>
                      <a:pt x="672" y="842"/>
                    </a:lnTo>
                    <a:lnTo>
                      <a:pt x="704" y="803"/>
                    </a:lnTo>
                    <a:lnTo>
                      <a:pt x="704" y="803"/>
                    </a:lnTo>
                    <a:cubicBezTo>
                      <a:pt x="716" y="791"/>
                      <a:pt x="729" y="781"/>
                      <a:pt x="745" y="775"/>
                    </a:cubicBezTo>
                    <a:lnTo>
                      <a:pt x="745" y="775"/>
                    </a:lnTo>
                    <a:cubicBezTo>
                      <a:pt x="762" y="769"/>
                      <a:pt x="778" y="769"/>
                      <a:pt x="794" y="775"/>
                    </a:cubicBezTo>
                    <a:lnTo>
                      <a:pt x="794" y="775"/>
                    </a:lnTo>
                    <a:cubicBezTo>
                      <a:pt x="811" y="781"/>
                      <a:pt x="824" y="791"/>
                      <a:pt x="835" y="803"/>
                    </a:cubicBezTo>
                    <a:lnTo>
                      <a:pt x="868" y="842"/>
                    </a:lnTo>
                    <a:lnTo>
                      <a:pt x="901" y="881"/>
                    </a:lnTo>
                    <a:lnTo>
                      <a:pt x="934" y="919"/>
                    </a:lnTo>
                    <a:lnTo>
                      <a:pt x="966" y="957"/>
                    </a:lnTo>
                    <a:lnTo>
                      <a:pt x="999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7" y="1110"/>
                    </a:lnTo>
                    <a:lnTo>
                      <a:pt x="1130" y="1148"/>
                    </a:lnTo>
                    <a:lnTo>
                      <a:pt x="1163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1" y="1302"/>
                    </a:lnTo>
                    <a:lnTo>
                      <a:pt x="1295" y="1340"/>
                    </a:lnTo>
                    <a:lnTo>
                      <a:pt x="1327" y="1378"/>
                    </a:lnTo>
                    <a:lnTo>
                      <a:pt x="1359" y="1417"/>
                    </a:lnTo>
                    <a:lnTo>
                      <a:pt x="1359" y="1417"/>
                    </a:lnTo>
                    <a:cubicBezTo>
                      <a:pt x="1371" y="1429"/>
                      <a:pt x="1385" y="1439"/>
                      <a:pt x="1400" y="1446"/>
                    </a:cubicBezTo>
                    <a:lnTo>
                      <a:pt x="1400" y="1446"/>
                    </a:lnTo>
                    <a:cubicBezTo>
                      <a:pt x="1418" y="1452"/>
                      <a:pt x="1436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499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0" y="1429"/>
                      <a:pt x="1540" y="1417"/>
                    </a:cubicBezTo>
                    <a:lnTo>
                      <a:pt x="1540" y="1417"/>
                    </a:lnTo>
                    <a:cubicBezTo>
                      <a:pt x="1540" y="1404"/>
                      <a:pt x="1535" y="1391"/>
                      <a:pt x="1523" y="1378"/>
                    </a:cubicBezTo>
                    <a:lnTo>
                      <a:pt x="999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89" name="Freeform 424">
                <a:extLst>
                  <a:ext uri="{FF2B5EF4-FFF2-40B4-BE49-F238E27FC236}">
                    <a16:creationId xmlns="" xmlns:a16="http://schemas.microsoft.com/office/drawing/2014/main" id="{F2C5C6FA-60C5-7A4B-9FFA-DC1E5EBDB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3925" y="5013325"/>
                <a:ext cx="147638" cy="301625"/>
              </a:xfrm>
              <a:custGeom>
                <a:avLst/>
                <a:gdLst>
                  <a:gd name="T0" fmla="*/ 410 w 411"/>
                  <a:gd name="T1" fmla="*/ 240 h 837"/>
                  <a:gd name="T2" fmla="*/ 410 w 411"/>
                  <a:gd name="T3" fmla="*/ 240 h 837"/>
                  <a:gd name="T4" fmla="*/ 402 w 411"/>
                  <a:gd name="T5" fmla="*/ 236 h 837"/>
                  <a:gd name="T6" fmla="*/ 402 w 411"/>
                  <a:gd name="T7" fmla="*/ 236 h 837"/>
                  <a:gd name="T8" fmla="*/ 352 w 411"/>
                  <a:gd name="T9" fmla="*/ 236 h 837"/>
                  <a:gd name="T10" fmla="*/ 352 w 411"/>
                  <a:gd name="T11" fmla="*/ 236 h 837"/>
                  <a:gd name="T12" fmla="*/ 311 w 411"/>
                  <a:gd name="T13" fmla="*/ 265 h 837"/>
                  <a:gd name="T14" fmla="*/ 279 w 411"/>
                  <a:gd name="T15" fmla="*/ 303 h 837"/>
                  <a:gd name="T16" fmla="*/ 246 w 411"/>
                  <a:gd name="T17" fmla="*/ 342 h 837"/>
                  <a:gd name="T18" fmla="*/ 213 w 411"/>
                  <a:gd name="T19" fmla="*/ 380 h 837"/>
                  <a:gd name="T20" fmla="*/ 213 w 411"/>
                  <a:gd name="T21" fmla="*/ 380 h 837"/>
                  <a:gd name="T22" fmla="*/ 197 w 411"/>
                  <a:gd name="T23" fmla="*/ 418 h 837"/>
                  <a:gd name="T24" fmla="*/ 197 w 411"/>
                  <a:gd name="T25" fmla="*/ 418 h 837"/>
                  <a:gd name="T26" fmla="*/ 213 w 411"/>
                  <a:gd name="T27" fmla="*/ 456 h 837"/>
                  <a:gd name="T28" fmla="*/ 246 w 411"/>
                  <a:gd name="T29" fmla="*/ 494 h 837"/>
                  <a:gd name="T30" fmla="*/ 279 w 411"/>
                  <a:gd name="T31" fmla="*/ 533 h 837"/>
                  <a:gd name="T32" fmla="*/ 311 w 411"/>
                  <a:gd name="T33" fmla="*/ 571 h 837"/>
                  <a:gd name="T34" fmla="*/ 311 w 411"/>
                  <a:gd name="T35" fmla="*/ 571 h 837"/>
                  <a:gd name="T36" fmla="*/ 352 w 411"/>
                  <a:gd name="T37" fmla="*/ 600 h 837"/>
                  <a:gd name="T38" fmla="*/ 352 w 411"/>
                  <a:gd name="T39" fmla="*/ 600 h 837"/>
                  <a:gd name="T40" fmla="*/ 402 w 411"/>
                  <a:gd name="T41" fmla="*/ 600 h 837"/>
                  <a:gd name="T42" fmla="*/ 402 w 411"/>
                  <a:gd name="T43" fmla="*/ 600 h 837"/>
                  <a:gd name="T44" fmla="*/ 410 w 411"/>
                  <a:gd name="T45" fmla="*/ 596 h 837"/>
                  <a:gd name="T46" fmla="*/ 410 w 411"/>
                  <a:gd name="T47" fmla="*/ 826 h 837"/>
                  <a:gd name="T48" fmla="*/ 410 w 411"/>
                  <a:gd name="T49" fmla="*/ 826 h 837"/>
                  <a:gd name="T50" fmla="*/ 402 w 411"/>
                  <a:gd name="T51" fmla="*/ 829 h 837"/>
                  <a:gd name="T52" fmla="*/ 402 w 411"/>
                  <a:gd name="T53" fmla="*/ 829 h 837"/>
                  <a:gd name="T54" fmla="*/ 352 w 411"/>
                  <a:gd name="T55" fmla="*/ 829 h 837"/>
                  <a:gd name="T56" fmla="*/ 352 w 411"/>
                  <a:gd name="T57" fmla="*/ 829 h 837"/>
                  <a:gd name="T58" fmla="*/ 311 w 411"/>
                  <a:gd name="T59" fmla="*/ 801 h 837"/>
                  <a:gd name="T60" fmla="*/ 246 w 411"/>
                  <a:gd name="T61" fmla="*/ 725 h 837"/>
                  <a:gd name="T62" fmla="*/ 213 w 411"/>
                  <a:gd name="T63" fmla="*/ 686 h 837"/>
                  <a:gd name="T64" fmla="*/ 180 w 411"/>
                  <a:gd name="T65" fmla="*/ 648 h 837"/>
                  <a:gd name="T66" fmla="*/ 82 w 411"/>
                  <a:gd name="T67" fmla="*/ 533 h 837"/>
                  <a:gd name="T68" fmla="*/ 49 w 411"/>
                  <a:gd name="T69" fmla="*/ 494 h 837"/>
                  <a:gd name="T70" fmla="*/ 17 w 411"/>
                  <a:gd name="T71" fmla="*/ 456 h 837"/>
                  <a:gd name="T72" fmla="*/ 17 w 411"/>
                  <a:gd name="T73" fmla="*/ 456 h 837"/>
                  <a:gd name="T74" fmla="*/ 0 w 411"/>
                  <a:gd name="T75" fmla="*/ 418 h 837"/>
                  <a:gd name="T76" fmla="*/ 0 w 411"/>
                  <a:gd name="T77" fmla="*/ 418 h 837"/>
                  <a:gd name="T78" fmla="*/ 17 w 411"/>
                  <a:gd name="T79" fmla="*/ 380 h 837"/>
                  <a:gd name="T80" fmla="*/ 49 w 411"/>
                  <a:gd name="T81" fmla="*/ 342 h 837"/>
                  <a:gd name="T82" fmla="*/ 82 w 411"/>
                  <a:gd name="T83" fmla="*/ 303 h 837"/>
                  <a:gd name="T84" fmla="*/ 115 w 411"/>
                  <a:gd name="T85" fmla="*/ 265 h 837"/>
                  <a:gd name="T86" fmla="*/ 148 w 411"/>
                  <a:gd name="T87" fmla="*/ 227 h 837"/>
                  <a:gd name="T88" fmla="*/ 180 w 411"/>
                  <a:gd name="T89" fmla="*/ 188 h 837"/>
                  <a:gd name="T90" fmla="*/ 213 w 411"/>
                  <a:gd name="T91" fmla="*/ 150 h 837"/>
                  <a:gd name="T92" fmla="*/ 246 w 411"/>
                  <a:gd name="T93" fmla="*/ 112 h 837"/>
                  <a:gd name="T94" fmla="*/ 279 w 411"/>
                  <a:gd name="T95" fmla="*/ 74 h 837"/>
                  <a:gd name="T96" fmla="*/ 311 w 411"/>
                  <a:gd name="T97" fmla="*/ 35 h 837"/>
                  <a:gd name="T98" fmla="*/ 311 w 411"/>
                  <a:gd name="T99" fmla="*/ 35 h 837"/>
                  <a:gd name="T100" fmla="*/ 352 w 411"/>
                  <a:gd name="T101" fmla="*/ 6 h 837"/>
                  <a:gd name="T102" fmla="*/ 352 w 411"/>
                  <a:gd name="T103" fmla="*/ 6 h 837"/>
                  <a:gd name="T104" fmla="*/ 402 w 411"/>
                  <a:gd name="T105" fmla="*/ 6 h 837"/>
                  <a:gd name="T106" fmla="*/ 402 w 411"/>
                  <a:gd name="T107" fmla="*/ 6 h 837"/>
                  <a:gd name="T108" fmla="*/ 410 w 411"/>
                  <a:gd name="T109" fmla="*/ 10 h 837"/>
                  <a:gd name="T110" fmla="*/ 410 w 411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410" y="240"/>
                    </a:moveTo>
                    <a:lnTo>
                      <a:pt x="410" y="240"/>
                    </a:lnTo>
                    <a:cubicBezTo>
                      <a:pt x="407" y="239"/>
                      <a:pt x="404" y="237"/>
                      <a:pt x="402" y="236"/>
                    </a:cubicBezTo>
                    <a:lnTo>
                      <a:pt x="402" y="236"/>
                    </a:lnTo>
                    <a:cubicBezTo>
                      <a:pt x="385" y="230"/>
                      <a:pt x="369" y="230"/>
                      <a:pt x="352" y="236"/>
                    </a:cubicBezTo>
                    <a:lnTo>
                      <a:pt x="352" y="236"/>
                    </a:lnTo>
                    <a:cubicBezTo>
                      <a:pt x="336" y="242"/>
                      <a:pt x="322" y="252"/>
                      <a:pt x="311" y="265"/>
                    </a:cubicBezTo>
                    <a:lnTo>
                      <a:pt x="279" y="303"/>
                    </a:lnTo>
                    <a:lnTo>
                      <a:pt x="246" y="342"/>
                    </a:lnTo>
                    <a:lnTo>
                      <a:pt x="213" y="380"/>
                    </a:lnTo>
                    <a:lnTo>
                      <a:pt x="213" y="380"/>
                    </a:lnTo>
                    <a:cubicBezTo>
                      <a:pt x="202" y="392"/>
                      <a:pt x="197" y="405"/>
                      <a:pt x="197" y="418"/>
                    </a:cubicBezTo>
                    <a:lnTo>
                      <a:pt x="197" y="418"/>
                    </a:lnTo>
                    <a:cubicBezTo>
                      <a:pt x="197" y="431"/>
                      <a:pt x="202" y="443"/>
                      <a:pt x="213" y="456"/>
                    </a:cubicBezTo>
                    <a:lnTo>
                      <a:pt x="246" y="494"/>
                    </a:lnTo>
                    <a:lnTo>
                      <a:pt x="279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2" y="584"/>
                      <a:pt x="336" y="594"/>
                      <a:pt x="352" y="600"/>
                    </a:cubicBezTo>
                    <a:lnTo>
                      <a:pt x="352" y="600"/>
                    </a:lnTo>
                    <a:cubicBezTo>
                      <a:pt x="369" y="606"/>
                      <a:pt x="385" y="606"/>
                      <a:pt x="402" y="600"/>
                    </a:cubicBezTo>
                    <a:lnTo>
                      <a:pt x="402" y="600"/>
                    </a:lnTo>
                    <a:cubicBezTo>
                      <a:pt x="404" y="599"/>
                      <a:pt x="407" y="598"/>
                      <a:pt x="410" y="596"/>
                    </a:cubicBezTo>
                    <a:lnTo>
                      <a:pt x="410" y="826"/>
                    </a:lnTo>
                    <a:lnTo>
                      <a:pt x="410" y="826"/>
                    </a:lnTo>
                    <a:cubicBezTo>
                      <a:pt x="407" y="828"/>
                      <a:pt x="404" y="829"/>
                      <a:pt x="402" y="829"/>
                    </a:cubicBezTo>
                    <a:lnTo>
                      <a:pt x="402" y="829"/>
                    </a:lnTo>
                    <a:cubicBezTo>
                      <a:pt x="385" y="836"/>
                      <a:pt x="369" y="836"/>
                      <a:pt x="352" y="829"/>
                    </a:cubicBezTo>
                    <a:lnTo>
                      <a:pt x="352" y="829"/>
                    </a:lnTo>
                    <a:cubicBezTo>
                      <a:pt x="336" y="824"/>
                      <a:pt x="322" y="814"/>
                      <a:pt x="311" y="801"/>
                    </a:cubicBezTo>
                    <a:lnTo>
                      <a:pt x="246" y="725"/>
                    </a:lnTo>
                    <a:lnTo>
                      <a:pt x="213" y="686"/>
                    </a:lnTo>
                    <a:lnTo>
                      <a:pt x="180" y="648"/>
                    </a:lnTo>
                    <a:lnTo>
                      <a:pt x="82" y="533"/>
                    </a:lnTo>
                    <a:lnTo>
                      <a:pt x="49" y="494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5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5" y="392"/>
                      <a:pt x="17" y="380"/>
                    </a:cubicBezTo>
                    <a:lnTo>
                      <a:pt x="49" y="342"/>
                    </a:lnTo>
                    <a:lnTo>
                      <a:pt x="82" y="303"/>
                    </a:lnTo>
                    <a:lnTo>
                      <a:pt x="115" y="265"/>
                    </a:lnTo>
                    <a:lnTo>
                      <a:pt x="148" y="227"/>
                    </a:lnTo>
                    <a:lnTo>
                      <a:pt x="180" y="188"/>
                    </a:lnTo>
                    <a:lnTo>
                      <a:pt x="213" y="150"/>
                    </a:lnTo>
                    <a:lnTo>
                      <a:pt x="246" y="112"/>
                    </a:lnTo>
                    <a:lnTo>
                      <a:pt x="279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2" y="22"/>
                      <a:pt x="336" y="13"/>
                      <a:pt x="352" y="6"/>
                    </a:cubicBezTo>
                    <a:lnTo>
                      <a:pt x="352" y="6"/>
                    </a:lnTo>
                    <a:cubicBezTo>
                      <a:pt x="369" y="0"/>
                      <a:pt x="385" y="0"/>
                      <a:pt x="402" y="6"/>
                    </a:cubicBezTo>
                    <a:lnTo>
                      <a:pt x="402" y="6"/>
                    </a:lnTo>
                    <a:cubicBezTo>
                      <a:pt x="404" y="8"/>
                      <a:pt x="407" y="9"/>
                      <a:pt x="410" y="10"/>
                    </a:cubicBezTo>
                    <a:lnTo>
                      <a:pt x="410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0" name="Freeform 425">
                <a:extLst>
                  <a:ext uri="{FF2B5EF4-FFF2-40B4-BE49-F238E27FC236}">
                    <a16:creationId xmlns="" xmlns:a16="http://schemas.microsoft.com/office/drawing/2014/main" id="{27D8CA68-6D48-F64A-850C-1381C5D79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3925" y="5013325"/>
                <a:ext cx="147638" cy="301625"/>
              </a:xfrm>
              <a:custGeom>
                <a:avLst/>
                <a:gdLst>
                  <a:gd name="T0" fmla="*/ 352 w 411"/>
                  <a:gd name="T1" fmla="*/ 6 h 837"/>
                  <a:gd name="T2" fmla="*/ 352 w 411"/>
                  <a:gd name="T3" fmla="*/ 6 h 837"/>
                  <a:gd name="T4" fmla="*/ 311 w 411"/>
                  <a:gd name="T5" fmla="*/ 35 h 837"/>
                  <a:gd name="T6" fmla="*/ 279 w 411"/>
                  <a:gd name="T7" fmla="*/ 74 h 837"/>
                  <a:gd name="T8" fmla="*/ 246 w 411"/>
                  <a:gd name="T9" fmla="*/ 112 h 837"/>
                  <a:gd name="T10" fmla="*/ 213 w 411"/>
                  <a:gd name="T11" fmla="*/ 150 h 837"/>
                  <a:gd name="T12" fmla="*/ 180 w 411"/>
                  <a:gd name="T13" fmla="*/ 188 h 837"/>
                  <a:gd name="T14" fmla="*/ 148 w 411"/>
                  <a:gd name="T15" fmla="*/ 227 h 837"/>
                  <a:gd name="T16" fmla="*/ 115 w 411"/>
                  <a:gd name="T17" fmla="*/ 265 h 837"/>
                  <a:gd name="T18" fmla="*/ 82 w 411"/>
                  <a:gd name="T19" fmla="*/ 303 h 837"/>
                  <a:gd name="T20" fmla="*/ 49 w 411"/>
                  <a:gd name="T21" fmla="*/ 342 h 837"/>
                  <a:gd name="T22" fmla="*/ 17 w 411"/>
                  <a:gd name="T23" fmla="*/ 380 h 837"/>
                  <a:gd name="T24" fmla="*/ 17 w 411"/>
                  <a:gd name="T25" fmla="*/ 380 h 837"/>
                  <a:gd name="T26" fmla="*/ 0 w 411"/>
                  <a:gd name="T27" fmla="*/ 418 h 837"/>
                  <a:gd name="T28" fmla="*/ 0 w 411"/>
                  <a:gd name="T29" fmla="*/ 418 h 837"/>
                  <a:gd name="T30" fmla="*/ 17 w 411"/>
                  <a:gd name="T31" fmla="*/ 456 h 837"/>
                  <a:gd name="T32" fmla="*/ 49 w 411"/>
                  <a:gd name="T33" fmla="*/ 494 h 837"/>
                  <a:gd name="T34" fmla="*/ 82 w 411"/>
                  <a:gd name="T35" fmla="*/ 533 h 837"/>
                  <a:gd name="T36" fmla="*/ 180 w 411"/>
                  <a:gd name="T37" fmla="*/ 648 h 837"/>
                  <a:gd name="T38" fmla="*/ 213 w 411"/>
                  <a:gd name="T39" fmla="*/ 686 h 837"/>
                  <a:gd name="T40" fmla="*/ 246 w 411"/>
                  <a:gd name="T41" fmla="*/ 725 h 837"/>
                  <a:gd name="T42" fmla="*/ 311 w 411"/>
                  <a:gd name="T43" fmla="*/ 801 h 837"/>
                  <a:gd name="T44" fmla="*/ 311 w 411"/>
                  <a:gd name="T45" fmla="*/ 801 h 837"/>
                  <a:gd name="T46" fmla="*/ 352 w 411"/>
                  <a:gd name="T47" fmla="*/ 829 h 837"/>
                  <a:gd name="T48" fmla="*/ 352 w 411"/>
                  <a:gd name="T49" fmla="*/ 829 h 837"/>
                  <a:gd name="T50" fmla="*/ 402 w 411"/>
                  <a:gd name="T51" fmla="*/ 829 h 837"/>
                  <a:gd name="T52" fmla="*/ 402 w 411"/>
                  <a:gd name="T53" fmla="*/ 829 h 837"/>
                  <a:gd name="T54" fmla="*/ 410 w 411"/>
                  <a:gd name="T55" fmla="*/ 826 h 837"/>
                  <a:gd name="T56" fmla="*/ 410 w 411"/>
                  <a:gd name="T57" fmla="*/ 596 h 837"/>
                  <a:gd name="T58" fmla="*/ 410 w 411"/>
                  <a:gd name="T59" fmla="*/ 596 h 837"/>
                  <a:gd name="T60" fmla="*/ 402 w 411"/>
                  <a:gd name="T61" fmla="*/ 600 h 837"/>
                  <a:gd name="T62" fmla="*/ 402 w 411"/>
                  <a:gd name="T63" fmla="*/ 600 h 837"/>
                  <a:gd name="T64" fmla="*/ 352 w 411"/>
                  <a:gd name="T65" fmla="*/ 600 h 837"/>
                  <a:gd name="T66" fmla="*/ 352 w 411"/>
                  <a:gd name="T67" fmla="*/ 600 h 837"/>
                  <a:gd name="T68" fmla="*/ 311 w 411"/>
                  <a:gd name="T69" fmla="*/ 572 h 837"/>
                  <a:gd name="T70" fmla="*/ 279 w 411"/>
                  <a:gd name="T71" fmla="*/ 533 h 837"/>
                  <a:gd name="T72" fmla="*/ 246 w 411"/>
                  <a:gd name="T73" fmla="*/ 494 h 837"/>
                  <a:gd name="T74" fmla="*/ 213 w 411"/>
                  <a:gd name="T75" fmla="*/ 456 h 837"/>
                  <a:gd name="T76" fmla="*/ 213 w 411"/>
                  <a:gd name="T77" fmla="*/ 456 h 837"/>
                  <a:gd name="T78" fmla="*/ 197 w 411"/>
                  <a:gd name="T79" fmla="*/ 418 h 837"/>
                  <a:gd name="T80" fmla="*/ 197 w 411"/>
                  <a:gd name="T81" fmla="*/ 418 h 837"/>
                  <a:gd name="T82" fmla="*/ 213 w 411"/>
                  <a:gd name="T83" fmla="*/ 380 h 837"/>
                  <a:gd name="T84" fmla="*/ 246 w 411"/>
                  <a:gd name="T85" fmla="*/ 342 h 837"/>
                  <a:gd name="T86" fmla="*/ 279 w 411"/>
                  <a:gd name="T87" fmla="*/ 303 h 837"/>
                  <a:gd name="T88" fmla="*/ 311 w 411"/>
                  <a:gd name="T89" fmla="*/ 265 h 837"/>
                  <a:gd name="T90" fmla="*/ 311 w 411"/>
                  <a:gd name="T91" fmla="*/ 265 h 837"/>
                  <a:gd name="T92" fmla="*/ 352 w 411"/>
                  <a:gd name="T93" fmla="*/ 236 h 837"/>
                  <a:gd name="T94" fmla="*/ 352 w 411"/>
                  <a:gd name="T95" fmla="*/ 236 h 837"/>
                  <a:gd name="T96" fmla="*/ 402 w 411"/>
                  <a:gd name="T97" fmla="*/ 236 h 837"/>
                  <a:gd name="T98" fmla="*/ 402 w 411"/>
                  <a:gd name="T99" fmla="*/ 236 h 837"/>
                  <a:gd name="T100" fmla="*/ 410 w 411"/>
                  <a:gd name="T101" fmla="*/ 240 h 837"/>
                  <a:gd name="T102" fmla="*/ 410 w 411"/>
                  <a:gd name="T103" fmla="*/ 10 h 837"/>
                  <a:gd name="T104" fmla="*/ 410 w 411"/>
                  <a:gd name="T105" fmla="*/ 10 h 837"/>
                  <a:gd name="T106" fmla="*/ 402 w 411"/>
                  <a:gd name="T107" fmla="*/ 6 h 837"/>
                  <a:gd name="T108" fmla="*/ 402 w 411"/>
                  <a:gd name="T109" fmla="*/ 6 h 837"/>
                  <a:gd name="T110" fmla="*/ 352 w 411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352" y="6"/>
                    </a:moveTo>
                    <a:lnTo>
                      <a:pt x="352" y="6"/>
                    </a:lnTo>
                    <a:cubicBezTo>
                      <a:pt x="336" y="13"/>
                      <a:pt x="322" y="22"/>
                      <a:pt x="311" y="35"/>
                    </a:cubicBezTo>
                    <a:lnTo>
                      <a:pt x="279" y="74"/>
                    </a:lnTo>
                    <a:lnTo>
                      <a:pt x="246" y="112"/>
                    </a:lnTo>
                    <a:lnTo>
                      <a:pt x="213" y="150"/>
                    </a:lnTo>
                    <a:lnTo>
                      <a:pt x="180" y="188"/>
                    </a:lnTo>
                    <a:lnTo>
                      <a:pt x="148" y="227"/>
                    </a:lnTo>
                    <a:lnTo>
                      <a:pt x="115" y="265"/>
                    </a:lnTo>
                    <a:lnTo>
                      <a:pt x="82" y="303"/>
                    </a:lnTo>
                    <a:lnTo>
                      <a:pt x="49" y="342"/>
                    </a:lnTo>
                    <a:lnTo>
                      <a:pt x="17" y="380"/>
                    </a:lnTo>
                    <a:lnTo>
                      <a:pt x="17" y="380"/>
                    </a:lnTo>
                    <a:cubicBezTo>
                      <a:pt x="5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5" y="443"/>
                      <a:pt x="17" y="456"/>
                    </a:cubicBezTo>
                    <a:lnTo>
                      <a:pt x="49" y="494"/>
                    </a:lnTo>
                    <a:lnTo>
                      <a:pt x="82" y="533"/>
                    </a:lnTo>
                    <a:lnTo>
                      <a:pt x="180" y="648"/>
                    </a:lnTo>
                    <a:lnTo>
                      <a:pt x="213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2" y="814"/>
                      <a:pt x="336" y="824"/>
                      <a:pt x="352" y="829"/>
                    </a:cubicBezTo>
                    <a:lnTo>
                      <a:pt x="352" y="829"/>
                    </a:lnTo>
                    <a:cubicBezTo>
                      <a:pt x="369" y="836"/>
                      <a:pt x="385" y="836"/>
                      <a:pt x="402" y="829"/>
                    </a:cubicBezTo>
                    <a:lnTo>
                      <a:pt x="402" y="829"/>
                    </a:lnTo>
                    <a:cubicBezTo>
                      <a:pt x="404" y="829"/>
                      <a:pt x="407" y="828"/>
                      <a:pt x="410" y="826"/>
                    </a:cubicBezTo>
                    <a:lnTo>
                      <a:pt x="410" y="596"/>
                    </a:lnTo>
                    <a:lnTo>
                      <a:pt x="410" y="596"/>
                    </a:lnTo>
                    <a:cubicBezTo>
                      <a:pt x="407" y="598"/>
                      <a:pt x="404" y="599"/>
                      <a:pt x="402" y="600"/>
                    </a:cubicBezTo>
                    <a:lnTo>
                      <a:pt x="402" y="600"/>
                    </a:lnTo>
                    <a:cubicBezTo>
                      <a:pt x="385" y="606"/>
                      <a:pt x="369" y="606"/>
                      <a:pt x="352" y="600"/>
                    </a:cubicBezTo>
                    <a:lnTo>
                      <a:pt x="352" y="600"/>
                    </a:lnTo>
                    <a:cubicBezTo>
                      <a:pt x="336" y="594"/>
                      <a:pt x="322" y="584"/>
                      <a:pt x="311" y="572"/>
                    </a:cubicBezTo>
                    <a:lnTo>
                      <a:pt x="279" y="533"/>
                    </a:lnTo>
                    <a:lnTo>
                      <a:pt x="246" y="494"/>
                    </a:lnTo>
                    <a:lnTo>
                      <a:pt x="213" y="456"/>
                    </a:lnTo>
                    <a:lnTo>
                      <a:pt x="213" y="456"/>
                    </a:lnTo>
                    <a:cubicBezTo>
                      <a:pt x="202" y="443"/>
                      <a:pt x="197" y="431"/>
                      <a:pt x="197" y="418"/>
                    </a:cubicBezTo>
                    <a:lnTo>
                      <a:pt x="197" y="418"/>
                    </a:lnTo>
                    <a:cubicBezTo>
                      <a:pt x="197" y="405"/>
                      <a:pt x="202" y="392"/>
                      <a:pt x="213" y="380"/>
                    </a:cubicBezTo>
                    <a:lnTo>
                      <a:pt x="246" y="342"/>
                    </a:lnTo>
                    <a:lnTo>
                      <a:pt x="279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2" y="252"/>
                      <a:pt x="336" y="242"/>
                      <a:pt x="352" y="236"/>
                    </a:cubicBezTo>
                    <a:lnTo>
                      <a:pt x="352" y="236"/>
                    </a:lnTo>
                    <a:cubicBezTo>
                      <a:pt x="369" y="230"/>
                      <a:pt x="385" y="230"/>
                      <a:pt x="402" y="236"/>
                    </a:cubicBezTo>
                    <a:lnTo>
                      <a:pt x="402" y="236"/>
                    </a:lnTo>
                    <a:cubicBezTo>
                      <a:pt x="404" y="237"/>
                      <a:pt x="407" y="239"/>
                      <a:pt x="410" y="240"/>
                    </a:cubicBezTo>
                    <a:lnTo>
                      <a:pt x="410" y="10"/>
                    </a:lnTo>
                    <a:lnTo>
                      <a:pt x="410" y="10"/>
                    </a:lnTo>
                    <a:cubicBezTo>
                      <a:pt x="407" y="9"/>
                      <a:pt x="404" y="8"/>
                      <a:pt x="402" y="6"/>
                    </a:cubicBezTo>
                    <a:lnTo>
                      <a:pt x="402" y="6"/>
                    </a:lnTo>
                    <a:cubicBezTo>
                      <a:pt x="385" y="0"/>
                      <a:pt x="369" y="0"/>
                      <a:pt x="352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1" name="Freeform 426">
                <a:extLst>
                  <a:ext uri="{FF2B5EF4-FFF2-40B4-BE49-F238E27FC236}">
                    <a16:creationId xmlns="" xmlns:a16="http://schemas.microsoft.com/office/drawing/2014/main" id="{6812CBB1-D1E6-AF43-AD87-89C78BA9F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5276850"/>
                <a:ext cx="46038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2" name="Freeform 427">
                <a:extLst>
                  <a:ext uri="{FF2B5EF4-FFF2-40B4-BE49-F238E27FC236}">
                    <a16:creationId xmlns="" xmlns:a16="http://schemas.microsoft.com/office/drawing/2014/main" id="{7F8F92C7-67D5-DD44-9204-43611CC82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150" y="5343525"/>
                <a:ext cx="23813" cy="26988"/>
              </a:xfrm>
              <a:custGeom>
                <a:avLst/>
                <a:gdLst>
                  <a:gd name="T0" fmla="*/ 33 w 67"/>
                  <a:gd name="T1" fmla="*/ 0 h 77"/>
                  <a:gd name="T2" fmla="*/ 33 w 67"/>
                  <a:gd name="T3" fmla="*/ 0 h 77"/>
                  <a:gd name="T4" fmla="*/ 0 w 67"/>
                  <a:gd name="T5" fmla="*/ 39 h 77"/>
                  <a:gd name="T6" fmla="*/ 0 w 67"/>
                  <a:gd name="T7" fmla="*/ 39 h 77"/>
                  <a:gd name="T8" fmla="*/ 33 w 67"/>
                  <a:gd name="T9" fmla="*/ 76 h 77"/>
                  <a:gd name="T10" fmla="*/ 33 w 67"/>
                  <a:gd name="T11" fmla="*/ 76 h 77"/>
                  <a:gd name="T12" fmla="*/ 66 w 67"/>
                  <a:gd name="T13" fmla="*/ 39 h 77"/>
                  <a:gd name="T14" fmla="*/ 66 w 67"/>
                  <a:gd name="T15" fmla="*/ 39 h 77"/>
                  <a:gd name="T16" fmla="*/ 33 w 6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6" y="64"/>
                      <a:pt x="66" y="39"/>
                    </a:cubicBezTo>
                    <a:lnTo>
                      <a:pt x="66" y="39"/>
                    </a:lnTo>
                    <a:cubicBezTo>
                      <a:pt x="66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3" name="Freeform 428">
                <a:extLst>
                  <a:ext uri="{FF2B5EF4-FFF2-40B4-BE49-F238E27FC236}">
                    <a16:creationId xmlns="" xmlns:a16="http://schemas.microsoft.com/office/drawing/2014/main" id="{549CA743-4E9F-064D-91BC-B956C769A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2625" y="5343525"/>
                <a:ext cx="23813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4" name="Freeform 429">
                <a:extLst>
                  <a:ext uri="{FF2B5EF4-FFF2-40B4-BE49-F238E27FC236}">
                    <a16:creationId xmlns="" xmlns:a16="http://schemas.microsoft.com/office/drawing/2014/main" id="{C8AD179A-05EC-3E44-A5E8-11924218E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5363" y="5097463"/>
                <a:ext cx="77787" cy="134937"/>
              </a:xfrm>
              <a:custGeom>
                <a:avLst/>
                <a:gdLst>
                  <a:gd name="T0" fmla="*/ 205 w 214"/>
                  <a:gd name="T1" fmla="*/ 6 h 377"/>
                  <a:gd name="T2" fmla="*/ 205 w 214"/>
                  <a:gd name="T3" fmla="*/ 6 h 377"/>
                  <a:gd name="T4" fmla="*/ 155 w 214"/>
                  <a:gd name="T5" fmla="*/ 6 h 377"/>
                  <a:gd name="T6" fmla="*/ 155 w 214"/>
                  <a:gd name="T7" fmla="*/ 6 h 377"/>
                  <a:gd name="T8" fmla="*/ 114 w 214"/>
                  <a:gd name="T9" fmla="*/ 35 h 377"/>
                  <a:gd name="T10" fmla="*/ 82 w 214"/>
                  <a:gd name="T11" fmla="*/ 73 h 377"/>
                  <a:gd name="T12" fmla="*/ 49 w 214"/>
                  <a:gd name="T13" fmla="*/ 112 h 377"/>
                  <a:gd name="T14" fmla="*/ 16 w 214"/>
                  <a:gd name="T15" fmla="*/ 150 h 377"/>
                  <a:gd name="T16" fmla="*/ 16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6 w 214"/>
                  <a:gd name="T23" fmla="*/ 226 h 377"/>
                  <a:gd name="T24" fmla="*/ 49 w 214"/>
                  <a:gd name="T25" fmla="*/ 264 h 377"/>
                  <a:gd name="T26" fmla="*/ 82 w 214"/>
                  <a:gd name="T27" fmla="*/ 303 h 377"/>
                  <a:gd name="T28" fmla="*/ 114 w 214"/>
                  <a:gd name="T29" fmla="*/ 341 h 377"/>
                  <a:gd name="T30" fmla="*/ 114 w 214"/>
                  <a:gd name="T31" fmla="*/ 341 h 377"/>
                  <a:gd name="T32" fmla="*/ 155 w 214"/>
                  <a:gd name="T33" fmla="*/ 370 h 377"/>
                  <a:gd name="T34" fmla="*/ 155 w 214"/>
                  <a:gd name="T35" fmla="*/ 370 h 377"/>
                  <a:gd name="T36" fmla="*/ 205 w 214"/>
                  <a:gd name="T37" fmla="*/ 370 h 377"/>
                  <a:gd name="T38" fmla="*/ 205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5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5" y="6"/>
                    </a:moveTo>
                    <a:lnTo>
                      <a:pt x="205" y="6"/>
                    </a:lnTo>
                    <a:cubicBezTo>
                      <a:pt x="188" y="0"/>
                      <a:pt x="172" y="0"/>
                      <a:pt x="155" y="6"/>
                    </a:cubicBezTo>
                    <a:lnTo>
                      <a:pt x="155" y="6"/>
                    </a:lnTo>
                    <a:cubicBezTo>
                      <a:pt x="139" y="12"/>
                      <a:pt x="125" y="22"/>
                      <a:pt x="114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6" y="150"/>
                    </a:lnTo>
                    <a:lnTo>
                      <a:pt x="16" y="150"/>
                    </a:lnTo>
                    <a:cubicBezTo>
                      <a:pt x="5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5" y="213"/>
                      <a:pt x="16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125" y="354"/>
                      <a:pt x="139" y="364"/>
                      <a:pt x="155" y="370"/>
                    </a:cubicBezTo>
                    <a:lnTo>
                      <a:pt x="155" y="370"/>
                    </a:lnTo>
                    <a:cubicBezTo>
                      <a:pt x="172" y="376"/>
                      <a:pt x="188" y="376"/>
                      <a:pt x="205" y="370"/>
                    </a:cubicBezTo>
                    <a:lnTo>
                      <a:pt x="205" y="370"/>
                    </a:lnTo>
                    <a:cubicBezTo>
                      <a:pt x="207" y="369"/>
                      <a:pt x="210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0" y="9"/>
                      <a:pt x="207" y="7"/>
                      <a:pt x="205" y="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95" name="Freeform 430">
                <a:extLst>
                  <a:ext uri="{FF2B5EF4-FFF2-40B4-BE49-F238E27FC236}">
                    <a16:creationId xmlns="" xmlns:a16="http://schemas.microsoft.com/office/drawing/2014/main" id="{14E814F4-AD91-714B-B0AC-7FD82569B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4075" y="4932363"/>
                <a:ext cx="219075" cy="466725"/>
              </a:xfrm>
              <a:custGeom>
                <a:avLst/>
                <a:gdLst>
                  <a:gd name="T0" fmla="*/ 606 w 607"/>
                  <a:gd name="T1" fmla="*/ 1286 h 1296"/>
                  <a:gd name="T2" fmla="*/ 606 w 607"/>
                  <a:gd name="T3" fmla="*/ 1055 h 1296"/>
                  <a:gd name="T4" fmla="*/ 606 w 607"/>
                  <a:gd name="T5" fmla="*/ 1055 h 1296"/>
                  <a:gd name="T6" fmla="*/ 598 w 607"/>
                  <a:gd name="T7" fmla="*/ 1058 h 1296"/>
                  <a:gd name="T8" fmla="*/ 598 w 607"/>
                  <a:gd name="T9" fmla="*/ 1058 h 1296"/>
                  <a:gd name="T10" fmla="*/ 548 w 607"/>
                  <a:gd name="T11" fmla="*/ 1058 h 1296"/>
                  <a:gd name="T12" fmla="*/ 548 w 607"/>
                  <a:gd name="T13" fmla="*/ 1058 h 1296"/>
                  <a:gd name="T14" fmla="*/ 507 w 607"/>
                  <a:gd name="T15" fmla="*/ 1030 h 1296"/>
                  <a:gd name="T16" fmla="*/ 442 w 607"/>
                  <a:gd name="T17" fmla="*/ 954 h 1296"/>
                  <a:gd name="T18" fmla="*/ 409 w 607"/>
                  <a:gd name="T19" fmla="*/ 915 h 1296"/>
                  <a:gd name="T20" fmla="*/ 376 w 607"/>
                  <a:gd name="T21" fmla="*/ 877 h 1296"/>
                  <a:gd name="T22" fmla="*/ 278 w 607"/>
                  <a:gd name="T23" fmla="*/ 762 h 1296"/>
                  <a:gd name="T24" fmla="*/ 245 w 607"/>
                  <a:gd name="T25" fmla="*/ 723 h 1296"/>
                  <a:gd name="T26" fmla="*/ 213 w 607"/>
                  <a:gd name="T27" fmla="*/ 685 h 1296"/>
                  <a:gd name="T28" fmla="*/ 213 w 607"/>
                  <a:gd name="T29" fmla="*/ 685 h 1296"/>
                  <a:gd name="T30" fmla="*/ 196 w 607"/>
                  <a:gd name="T31" fmla="*/ 647 h 1296"/>
                  <a:gd name="T32" fmla="*/ 196 w 607"/>
                  <a:gd name="T33" fmla="*/ 647 h 1296"/>
                  <a:gd name="T34" fmla="*/ 213 w 607"/>
                  <a:gd name="T35" fmla="*/ 609 h 1296"/>
                  <a:gd name="T36" fmla="*/ 245 w 607"/>
                  <a:gd name="T37" fmla="*/ 571 h 1296"/>
                  <a:gd name="T38" fmla="*/ 278 w 607"/>
                  <a:gd name="T39" fmla="*/ 532 h 1296"/>
                  <a:gd name="T40" fmla="*/ 311 w 607"/>
                  <a:gd name="T41" fmla="*/ 494 h 1296"/>
                  <a:gd name="T42" fmla="*/ 344 w 607"/>
                  <a:gd name="T43" fmla="*/ 456 h 1296"/>
                  <a:gd name="T44" fmla="*/ 376 w 607"/>
                  <a:gd name="T45" fmla="*/ 417 h 1296"/>
                  <a:gd name="T46" fmla="*/ 409 w 607"/>
                  <a:gd name="T47" fmla="*/ 379 h 1296"/>
                  <a:gd name="T48" fmla="*/ 442 w 607"/>
                  <a:gd name="T49" fmla="*/ 341 h 1296"/>
                  <a:gd name="T50" fmla="*/ 475 w 607"/>
                  <a:gd name="T51" fmla="*/ 303 h 1296"/>
                  <a:gd name="T52" fmla="*/ 507 w 607"/>
                  <a:gd name="T53" fmla="*/ 264 h 1296"/>
                  <a:gd name="T54" fmla="*/ 507 w 607"/>
                  <a:gd name="T55" fmla="*/ 264 h 1296"/>
                  <a:gd name="T56" fmla="*/ 548 w 607"/>
                  <a:gd name="T57" fmla="*/ 235 h 1296"/>
                  <a:gd name="T58" fmla="*/ 548 w 607"/>
                  <a:gd name="T59" fmla="*/ 235 h 1296"/>
                  <a:gd name="T60" fmla="*/ 598 w 607"/>
                  <a:gd name="T61" fmla="*/ 235 h 1296"/>
                  <a:gd name="T62" fmla="*/ 598 w 607"/>
                  <a:gd name="T63" fmla="*/ 235 h 1296"/>
                  <a:gd name="T64" fmla="*/ 606 w 607"/>
                  <a:gd name="T65" fmla="*/ 239 h 1296"/>
                  <a:gd name="T66" fmla="*/ 606 w 607"/>
                  <a:gd name="T67" fmla="*/ 239 h 1296"/>
                  <a:gd name="T68" fmla="*/ 606 w 607"/>
                  <a:gd name="T69" fmla="*/ 9 h 1296"/>
                  <a:gd name="T70" fmla="*/ 606 w 607"/>
                  <a:gd name="T71" fmla="*/ 9 h 1296"/>
                  <a:gd name="T72" fmla="*/ 598 w 607"/>
                  <a:gd name="T73" fmla="*/ 5 h 1296"/>
                  <a:gd name="T74" fmla="*/ 598 w 607"/>
                  <a:gd name="T75" fmla="*/ 5 h 1296"/>
                  <a:gd name="T76" fmla="*/ 548 w 607"/>
                  <a:gd name="T77" fmla="*/ 5 h 1296"/>
                  <a:gd name="T78" fmla="*/ 548 w 607"/>
                  <a:gd name="T79" fmla="*/ 5 h 1296"/>
                  <a:gd name="T80" fmla="*/ 507 w 607"/>
                  <a:gd name="T81" fmla="*/ 35 h 1296"/>
                  <a:gd name="T82" fmla="*/ 16 w 607"/>
                  <a:gd name="T83" fmla="*/ 609 h 1296"/>
                  <a:gd name="T84" fmla="*/ 16 w 607"/>
                  <a:gd name="T85" fmla="*/ 609 h 1296"/>
                  <a:gd name="T86" fmla="*/ 0 w 607"/>
                  <a:gd name="T87" fmla="*/ 647 h 1296"/>
                  <a:gd name="T88" fmla="*/ 0 w 607"/>
                  <a:gd name="T89" fmla="*/ 647 h 1296"/>
                  <a:gd name="T90" fmla="*/ 16 w 607"/>
                  <a:gd name="T91" fmla="*/ 685 h 1296"/>
                  <a:gd name="T92" fmla="*/ 114 w 607"/>
                  <a:gd name="T93" fmla="*/ 801 h 1296"/>
                  <a:gd name="T94" fmla="*/ 147 w 607"/>
                  <a:gd name="T95" fmla="*/ 839 h 1296"/>
                  <a:gd name="T96" fmla="*/ 180 w 607"/>
                  <a:gd name="T97" fmla="*/ 877 h 1296"/>
                  <a:gd name="T98" fmla="*/ 278 w 607"/>
                  <a:gd name="T99" fmla="*/ 991 h 1296"/>
                  <a:gd name="T100" fmla="*/ 311 w 607"/>
                  <a:gd name="T101" fmla="*/ 1030 h 1296"/>
                  <a:gd name="T102" fmla="*/ 344 w 607"/>
                  <a:gd name="T103" fmla="*/ 1068 h 1296"/>
                  <a:gd name="T104" fmla="*/ 442 w 607"/>
                  <a:gd name="T105" fmla="*/ 1183 h 1296"/>
                  <a:gd name="T106" fmla="*/ 475 w 607"/>
                  <a:gd name="T107" fmla="*/ 1222 h 1296"/>
                  <a:gd name="T108" fmla="*/ 507 w 607"/>
                  <a:gd name="T109" fmla="*/ 1260 h 1296"/>
                  <a:gd name="T110" fmla="*/ 507 w 607"/>
                  <a:gd name="T111" fmla="*/ 1260 h 1296"/>
                  <a:gd name="T112" fmla="*/ 548 w 607"/>
                  <a:gd name="T113" fmla="*/ 1289 h 1296"/>
                  <a:gd name="T114" fmla="*/ 548 w 607"/>
                  <a:gd name="T115" fmla="*/ 1289 h 1296"/>
                  <a:gd name="T116" fmla="*/ 598 w 607"/>
                  <a:gd name="T117" fmla="*/ 1289 h 1296"/>
                  <a:gd name="T118" fmla="*/ 606 w 607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7" h="1296">
                    <a:moveTo>
                      <a:pt x="606" y="1286"/>
                    </a:move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6" y="1055"/>
                      <a:pt x="600" y="1058"/>
                      <a:pt x="598" y="1058"/>
                    </a:cubicBezTo>
                    <a:lnTo>
                      <a:pt x="598" y="1058"/>
                    </a:lnTo>
                    <a:cubicBezTo>
                      <a:pt x="581" y="1065"/>
                      <a:pt x="565" y="1065"/>
                      <a:pt x="548" y="1058"/>
                    </a:cubicBezTo>
                    <a:lnTo>
                      <a:pt x="548" y="1058"/>
                    </a:lnTo>
                    <a:cubicBezTo>
                      <a:pt x="532" y="1053"/>
                      <a:pt x="518" y="1043"/>
                      <a:pt x="507" y="1030"/>
                    </a:cubicBezTo>
                    <a:lnTo>
                      <a:pt x="442" y="954"/>
                    </a:lnTo>
                    <a:lnTo>
                      <a:pt x="409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5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1" y="672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1" y="621"/>
                      <a:pt x="213" y="609"/>
                    </a:cubicBezTo>
                    <a:lnTo>
                      <a:pt x="245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7"/>
                    </a:lnTo>
                    <a:lnTo>
                      <a:pt x="409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7" y="264"/>
                    </a:lnTo>
                    <a:lnTo>
                      <a:pt x="507" y="264"/>
                    </a:lnTo>
                    <a:cubicBezTo>
                      <a:pt x="518" y="251"/>
                      <a:pt x="532" y="242"/>
                      <a:pt x="548" y="235"/>
                    </a:cubicBezTo>
                    <a:lnTo>
                      <a:pt x="548" y="235"/>
                    </a:lnTo>
                    <a:cubicBezTo>
                      <a:pt x="565" y="229"/>
                      <a:pt x="581" y="229"/>
                      <a:pt x="598" y="235"/>
                    </a:cubicBezTo>
                    <a:lnTo>
                      <a:pt x="598" y="235"/>
                    </a:lnTo>
                    <a:cubicBezTo>
                      <a:pt x="600" y="237"/>
                      <a:pt x="603" y="238"/>
                      <a:pt x="606" y="239"/>
                    </a:cubicBezTo>
                    <a:lnTo>
                      <a:pt x="606" y="239"/>
                    </a:lnTo>
                    <a:lnTo>
                      <a:pt x="606" y="9"/>
                    </a:lnTo>
                    <a:lnTo>
                      <a:pt x="606" y="9"/>
                    </a:lnTo>
                    <a:cubicBezTo>
                      <a:pt x="603" y="8"/>
                      <a:pt x="600" y="6"/>
                      <a:pt x="598" y="5"/>
                    </a:cubicBezTo>
                    <a:lnTo>
                      <a:pt x="598" y="5"/>
                    </a:lnTo>
                    <a:cubicBezTo>
                      <a:pt x="581" y="0"/>
                      <a:pt x="565" y="0"/>
                      <a:pt x="548" y="5"/>
                    </a:cubicBezTo>
                    <a:lnTo>
                      <a:pt x="548" y="5"/>
                    </a:lnTo>
                    <a:cubicBezTo>
                      <a:pt x="532" y="12"/>
                      <a:pt x="518" y="22"/>
                      <a:pt x="507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6" y="685"/>
                    </a:cubicBezTo>
                    <a:lnTo>
                      <a:pt x="114" y="801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7" y="1260"/>
                    </a:lnTo>
                    <a:lnTo>
                      <a:pt x="507" y="1260"/>
                    </a:lnTo>
                    <a:cubicBezTo>
                      <a:pt x="518" y="1273"/>
                      <a:pt x="532" y="1282"/>
                      <a:pt x="548" y="1289"/>
                    </a:cubicBezTo>
                    <a:lnTo>
                      <a:pt x="548" y="1289"/>
                    </a:lnTo>
                    <a:cubicBezTo>
                      <a:pt x="565" y="1295"/>
                      <a:pt x="581" y="1295"/>
                      <a:pt x="598" y="1289"/>
                    </a:cubicBezTo>
                    <a:lnTo>
                      <a:pt x="606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96" name="Group 895">
              <a:extLst>
                <a:ext uri="{FF2B5EF4-FFF2-40B4-BE49-F238E27FC236}">
                  <a16:creationId xmlns="" xmlns:a16="http://schemas.microsoft.com/office/drawing/2014/main" id="{0A2471B9-5DDF-644A-B537-34EA3E4CD3D0}"/>
                </a:ext>
              </a:extLst>
            </p:cNvPr>
            <p:cNvGrpSpPr/>
            <p:nvPr/>
          </p:nvGrpSpPr>
          <p:grpSpPr>
            <a:xfrm>
              <a:off x="6151563" y="4396902"/>
              <a:ext cx="1700212" cy="579437"/>
              <a:chOff x="6151563" y="4875213"/>
              <a:chExt cx="1700212" cy="579437"/>
            </a:xfrm>
          </p:grpSpPr>
          <p:sp>
            <p:nvSpPr>
              <p:cNvPr id="897" name="Freeform 543">
                <a:extLst>
                  <a:ext uri="{FF2B5EF4-FFF2-40B4-BE49-F238E27FC236}">
                    <a16:creationId xmlns="" xmlns:a16="http://schemas.microsoft.com/office/drawing/2014/main" id="{E5EEFF28-200E-C14B-A53F-81B9CFBB4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037138"/>
                <a:ext cx="231775" cy="257175"/>
              </a:xfrm>
              <a:custGeom>
                <a:avLst/>
                <a:gdLst>
                  <a:gd name="T0" fmla="*/ 433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0 w 643"/>
                  <a:gd name="T11" fmla="*/ 511 h 713"/>
                  <a:gd name="T12" fmla="*/ 237 w 643"/>
                  <a:gd name="T13" fmla="*/ 454 h 713"/>
                  <a:gd name="T14" fmla="*/ 182 w 643"/>
                  <a:gd name="T15" fmla="*/ 389 h 713"/>
                  <a:gd name="T16" fmla="*/ 168 w 643"/>
                  <a:gd name="T17" fmla="*/ 356 h 713"/>
                  <a:gd name="T18" fmla="*/ 182 w 643"/>
                  <a:gd name="T19" fmla="*/ 323 h 713"/>
                  <a:gd name="T20" fmla="*/ 237 w 643"/>
                  <a:gd name="T21" fmla="*/ 258 h 713"/>
                  <a:gd name="T22" fmla="*/ 265 w 643"/>
                  <a:gd name="T23" fmla="*/ 226 h 713"/>
                  <a:gd name="T24" fmla="*/ 300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3 w 643"/>
                  <a:gd name="T33" fmla="*/ 291 h 713"/>
                  <a:gd name="T34" fmla="*/ 461 w 643"/>
                  <a:gd name="T35" fmla="*/ 323 h 713"/>
                  <a:gd name="T36" fmla="*/ 475 w 643"/>
                  <a:gd name="T37" fmla="*/ 356 h 713"/>
                  <a:gd name="T38" fmla="*/ 517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0 w 643"/>
                  <a:gd name="T53" fmla="*/ 6 h 713"/>
                  <a:gd name="T54" fmla="*/ 237 w 643"/>
                  <a:gd name="T55" fmla="*/ 63 h 713"/>
                  <a:gd name="T56" fmla="*/ 182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4 w 643"/>
                  <a:gd name="T63" fmla="*/ 323 h 713"/>
                  <a:gd name="T64" fmla="*/ 0 w 643"/>
                  <a:gd name="T65" fmla="*/ 356 h 713"/>
                  <a:gd name="T66" fmla="*/ 14 w 643"/>
                  <a:gd name="T67" fmla="*/ 389 h 713"/>
                  <a:gd name="T68" fmla="*/ 70 w 643"/>
                  <a:gd name="T69" fmla="*/ 454 h 713"/>
                  <a:gd name="T70" fmla="*/ 182 w 643"/>
                  <a:gd name="T71" fmla="*/ 584 h 713"/>
                  <a:gd name="T72" fmla="*/ 265 w 643"/>
                  <a:gd name="T73" fmla="*/ 682 h 713"/>
                  <a:gd name="T74" fmla="*/ 300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5 w 643"/>
                  <a:gd name="T83" fmla="*/ 649 h 713"/>
                  <a:gd name="T84" fmla="*/ 517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1" y="389"/>
                    </a:moveTo>
                    <a:lnTo>
                      <a:pt x="433" y="421"/>
                    </a:lnTo>
                    <a:lnTo>
                      <a:pt x="405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0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7" y="509"/>
                      <a:pt x="344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4" y="517"/>
                      <a:pt x="300" y="511"/>
                    </a:cubicBezTo>
                    <a:lnTo>
                      <a:pt x="300" y="511"/>
                    </a:lnTo>
                    <a:cubicBezTo>
                      <a:pt x="286" y="505"/>
                      <a:pt x="274" y="497"/>
                      <a:pt x="265" y="487"/>
                    </a:cubicBezTo>
                    <a:lnTo>
                      <a:pt x="237" y="454"/>
                    </a:lnTo>
                    <a:lnTo>
                      <a:pt x="209" y="421"/>
                    </a:lnTo>
                    <a:lnTo>
                      <a:pt x="182" y="389"/>
                    </a:lnTo>
                    <a:lnTo>
                      <a:pt x="182" y="389"/>
                    </a:lnTo>
                    <a:cubicBezTo>
                      <a:pt x="172" y="378"/>
                      <a:pt x="168" y="367"/>
                      <a:pt x="168" y="356"/>
                    </a:cubicBezTo>
                    <a:lnTo>
                      <a:pt x="168" y="356"/>
                    </a:lnTo>
                    <a:cubicBezTo>
                      <a:pt x="168" y="345"/>
                      <a:pt x="172" y="334"/>
                      <a:pt x="182" y="323"/>
                    </a:cubicBezTo>
                    <a:lnTo>
                      <a:pt x="209" y="291"/>
                    </a:lnTo>
                    <a:lnTo>
                      <a:pt x="237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4" y="215"/>
                      <a:pt x="286" y="207"/>
                      <a:pt x="300" y="201"/>
                    </a:cubicBezTo>
                    <a:lnTo>
                      <a:pt x="300" y="201"/>
                    </a:lnTo>
                    <a:cubicBezTo>
                      <a:pt x="314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4" y="202"/>
                      <a:pt x="347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0" y="209"/>
                      <a:pt x="369" y="217"/>
                      <a:pt x="377" y="226"/>
                    </a:cubicBezTo>
                    <a:lnTo>
                      <a:pt x="405" y="258"/>
                    </a:lnTo>
                    <a:lnTo>
                      <a:pt x="433" y="291"/>
                    </a:lnTo>
                    <a:lnTo>
                      <a:pt x="461" y="323"/>
                    </a:lnTo>
                    <a:lnTo>
                      <a:pt x="461" y="323"/>
                    </a:lnTo>
                    <a:cubicBezTo>
                      <a:pt x="470" y="334"/>
                      <a:pt x="475" y="345"/>
                      <a:pt x="475" y="356"/>
                    </a:cubicBezTo>
                    <a:lnTo>
                      <a:pt x="475" y="356"/>
                    </a:lnTo>
                    <a:cubicBezTo>
                      <a:pt x="475" y="367"/>
                      <a:pt x="470" y="378"/>
                      <a:pt x="461" y="389"/>
                    </a:cubicBezTo>
                    <a:close/>
                    <a:moveTo>
                      <a:pt x="517" y="520"/>
                    </a:moveTo>
                    <a:lnTo>
                      <a:pt x="545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8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8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0" y="14"/>
                      <a:pt x="349" y="8"/>
                    </a:cubicBezTo>
                    <a:lnTo>
                      <a:pt x="349" y="8"/>
                    </a:lnTo>
                    <a:cubicBezTo>
                      <a:pt x="347" y="8"/>
                      <a:pt x="344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4" y="0"/>
                      <a:pt x="300" y="6"/>
                    </a:cubicBezTo>
                    <a:lnTo>
                      <a:pt x="300" y="6"/>
                    </a:lnTo>
                    <a:cubicBezTo>
                      <a:pt x="286" y="11"/>
                      <a:pt x="274" y="19"/>
                      <a:pt x="265" y="30"/>
                    </a:cubicBezTo>
                    <a:lnTo>
                      <a:pt x="237" y="63"/>
                    </a:lnTo>
                    <a:lnTo>
                      <a:pt x="209" y="95"/>
                    </a:lnTo>
                    <a:lnTo>
                      <a:pt x="182" y="128"/>
                    </a:lnTo>
                    <a:lnTo>
                      <a:pt x="153" y="161"/>
                    </a:lnTo>
                    <a:lnTo>
                      <a:pt x="126" y="194"/>
                    </a:lnTo>
                    <a:lnTo>
                      <a:pt x="98" y="226"/>
                    </a:lnTo>
                    <a:lnTo>
                      <a:pt x="70" y="258"/>
                    </a:lnTo>
                    <a:lnTo>
                      <a:pt x="42" y="291"/>
                    </a:lnTo>
                    <a:lnTo>
                      <a:pt x="14" y="323"/>
                    </a:lnTo>
                    <a:lnTo>
                      <a:pt x="14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4" y="389"/>
                    </a:cubicBezTo>
                    <a:lnTo>
                      <a:pt x="42" y="421"/>
                    </a:lnTo>
                    <a:lnTo>
                      <a:pt x="70" y="454"/>
                    </a:lnTo>
                    <a:lnTo>
                      <a:pt x="153" y="552"/>
                    </a:lnTo>
                    <a:lnTo>
                      <a:pt x="182" y="584"/>
                    </a:lnTo>
                    <a:lnTo>
                      <a:pt x="209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4" y="693"/>
                      <a:pt x="286" y="701"/>
                      <a:pt x="300" y="706"/>
                    </a:cubicBezTo>
                    <a:lnTo>
                      <a:pt x="300" y="706"/>
                    </a:lnTo>
                    <a:cubicBezTo>
                      <a:pt x="314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4" y="706"/>
                      <a:pt x="347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0" y="698"/>
                      <a:pt x="369" y="691"/>
                      <a:pt x="377" y="682"/>
                    </a:cubicBezTo>
                    <a:lnTo>
                      <a:pt x="405" y="649"/>
                    </a:lnTo>
                    <a:lnTo>
                      <a:pt x="489" y="552"/>
                    </a:lnTo>
                    <a:lnTo>
                      <a:pt x="517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8" name="Freeform 544">
                <a:extLst>
                  <a:ext uri="{FF2B5EF4-FFF2-40B4-BE49-F238E27FC236}">
                    <a16:creationId xmlns="" xmlns:a16="http://schemas.microsoft.com/office/drawing/2014/main" id="{F6E1ECC2-302A-D643-8287-2F12D53C9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388" y="4932363"/>
                <a:ext cx="412750" cy="466725"/>
              </a:xfrm>
              <a:custGeom>
                <a:avLst/>
                <a:gdLst>
                  <a:gd name="T0" fmla="*/ 639 w 1148"/>
                  <a:gd name="T1" fmla="*/ 1030 h 1296"/>
                  <a:gd name="T2" fmla="*/ 606 w 1148"/>
                  <a:gd name="T3" fmla="*/ 1055 h 1296"/>
                  <a:gd name="T4" fmla="*/ 606 w 1148"/>
                  <a:gd name="T5" fmla="*/ 1055 h 1296"/>
                  <a:gd name="T6" fmla="*/ 598 w 1148"/>
                  <a:gd name="T7" fmla="*/ 1059 h 1296"/>
                  <a:gd name="T8" fmla="*/ 549 w 1148"/>
                  <a:gd name="T9" fmla="*/ 1059 h 1296"/>
                  <a:gd name="T10" fmla="*/ 442 w 1148"/>
                  <a:gd name="T11" fmla="*/ 954 h 1296"/>
                  <a:gd name="T12" fmla="*/ 376 w 1148"/>
                  <a:gd name="T13" fmla="*/ 877 h 1296"/>
                  <a:gd name="T14" fmla="*/ 246 w 1148"/>
                  <a:gd name="T15" fmla="*/ 723 h 1296"/>
                  <a:gd name="T16" fmla="*/ 212 w 1148"/>
                  <a:gd name="T17" fmla="*/ 685 h 1296"/>
                  <a:gd name="T18" fmla="*/ 196 w 1148"/>
                  <a:gd name="T19" fmla="*/ 647 h 1296"/>
                  <a:gd name="T20" fmla="*/ 246 w 1148"/>
                  <a:gd name="T21" fmla="*/ 571 h 1296"/>
                  <a:gd name="T22" fmla="*/ 311 w 1148"/>
                  <a:gd name="T23" fmla="*/ 494 h 1296"/>
                  <a:gd name="T24" fmla="*/ 376 w 1148"/>
                  <a:gd name="T25" fmla="*/ 418 h 1296"/>
                  <a:gd name="T26" fmla="*/ 442 w 1148"/>
                  <a:gd name="T27" fmla="*/ 341 h 1296"/>
                  <a:gd name="T28" fmla="*/ 508 w 1148"/>
                  <a:gd name="T29" fmla="*/ 264 h 1296"/>
                  <a:gd name="T30" fmla="*/ 549 w 1148"/>
                  <a:gd name="T31" fmla="*/ 235 h 1296"/>
                  <a:gd name="T32" fmla="*/ 598 w 1148"/>
                  <a:gd name="T33" fmla="*/ 235 h 1296"/>
                  <a:gd name="T34" fmla="*/ 606 w 1148"/>
                  <a:gd name="T35" fmla="*/ 239 h 1296"/>
                  <a:gd name="T36" fmla="*/ 639 w 1148"/>
                  <a:gd name="T37" fmla="*/ 264 h 1296"/>
                  <a:gd name="T38" fmla="*/ 933 w 1148"/>
                  <a:gd name="T39" fmla="*/ 609 h 1296"/>
                  <a:gd name="T40" fmla="*/ 950 w 1148"/>
                  <a:gd name="T41" fmla="*/ 647 h 1296"/>
                  <a:gd name="T42" fmla="*/ 835 w 1148"/>
                  <a:gd name="T43" fmla="*/ 800 h 1296"/>
                  <a:gd name="T44" fmla="*/ 770 w 1148"/>
                  <a:gd name="T45" fmla="*/ 877 h 1296"/>
                  <a:gd name="T46" fmla="*/ 770 w 1148"/>
                  <a:gd name="T47" fmla="*/ 1107 h 1296"/>
                  <a:gd name="T48" fmla="*/ 835 w 1148"/>
                  <a:gd name="T49" fmla="*/ 1030 h 1296"/>
                  <a:gd name="T50" fmla="*/ 901 w 1148"/>
                  <a:gd name="T51" fmla="*/ 954 h 1296"/>
                  <a:gd name="T52" fmla="*/ 967 w 1148"/>
                  <a:gd name="T53" fmla="*/ 877 h 1296"/>
                  <a:gd name="T54" fmla="*/ 1032 w 1148"/>
                  <a:gd name="T55" fmla="*/ 800 h 1296"/>
                  <a:gd name="T56" fmla="*/ 1097 w 1148"/>
                  <a:gd name="T57" fmla="*/ 723 h 1296"/>
                  <a:gd name="T58" fmla="*/ 1131 w 1148"/>
                  <a:gd name="T59" fmla="*/ 685 h 1296"/>
                  <a:gd name="T60" fmla="*/ 1147 w 1148"/>
                  <a:gd name="T61" fmla="*/ 647 h 1296"/>
                  <a:gd name="T62" fmla="*/ 1097 w 1148"/>
                  <a:gd name="T63" fmla="*/ 571 h 1296"/>
                  <a:gd name="T64" fmla="*/ 1032 w 1148"/>
                  <a:gd name="T65" fmla="*/ 494 h 1296"/>
                  <a:gd name="T66" fmla="*/ 967 w 1148"/>
                  <a:gd name="T67" fmla="*/ 418 h 1296"/>
                  <a:gd name="T68" fmla="*/ 901 w 1148"/>
                  <a:gd name="T69" fmla="*/ 341 h 1296"/>
                  <a:gd name="T70" fmla="*/ 835 w 1148"/>
                  <a:gd name="T71" fmla="*/ 264 h 1296"/>
                  <a:gd name="T72" fmla="*/ 770 w 1148"/>
                  <a:gd name="T73" fmla="*/ 188 h 1296"/>
                  <a:gd name="T74" fmla="*/ 704 w 1148"/>
                  <a:gd name="T75" fmla="*/ 111 h 1296"/>
                  <a:gd name="T76" fmla="*/ 639 w 1148"/>
                  <a:gd name="T77" fmla="*/ 35 h 1296"/>
                  <a:gd name="T78" fmla="*/ 606 w 1148"/>
                  <a:gd name="T79" fmla="*/ 9 h 1296"/>
                  <a:gd name="T80" fmla="*/ 598 w 1148"/>
                  <a:gd name="T81" fmla="*/ 5 h 1296"/>
                  <a:gd name="T82" fmla="*/ 549 w 1148"/>
                  <a:gd name="T83" fmla="*/ 5 h 1296"/>
                  <a:gd name="T84" fmla="*/ 508 w 1148"/>
                  <a:gd name="T85" fmla="*/ 35 h 1296"/>
                  <a:gd name="T86" fmla="*/ 16 w 1148"/>
                  <a:gd name="T87" fmla="*/ 609 h 1296"/>
                  <a:gd name="T88" fmla="*/ 0 w 1148"/>
                  <a:gd name="T89" fmla="*/ 647 h 1296"/>
                  <a:gd name="T90" fmla="*/ 114 w 1148"/>
                  <a:gd name="T91" fmla="*/ 800 h 1296"/>
                  <a:gd name="T92" fmla="*/ 180 w 1148"/>
                  <a:gd name="T93" fmla="*/ 877 h 1296"/>
                  <a:gd name="T94" fmla="*/ 311 w 1148"/>
                  <a:gd name="T95" fmla="*/ 1030 h 1296"/>
                  <a:gd name="T96" fmla="*/ 442 w 1148"/>
                  <a:gd name="T97" fmla="*/ 1183 h 1296"/>
                  <a:gd name="T98" fmla="*/ 508 w 1148"/>
                  <a:gd name="T99" fmla="*/ 1260 h 1296"/>
                  <a:gd name="T100" fmla="*/ 549 w 1148"/>
                  <a:gd name="T101" fmla="*/ 1289 h 1296"/>
                  <a:gd name="T102" fmla="*/ 598 w 1148"/>
                  <a:gd name="T103" fmla="*/ 1289 h 1296"/>
                  <a:gd name="T104" fmla="*/ 606 w 1148"/>
                  <a:gd name="T105" fmla="*/ 1285 h 1296"/>
                  <a:gd name="T106" fmla="*/ 639 w 1148"/>
                  <a:gd name="T107" fmla="*/ 1260 h 1296"/>
                  <a:gd name="T108" fmla="*/ 704 w 1148"/>
                  <a:gd name="T109" fmla="*/ 1183 h 1296"/>
                  <a:gd name="T110" fmla="*/ 770 w 1148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8" h="1296">
                    <a:moveTo>
                      <a:pt x="672" y="991"/>
                    </a:moveTo>
                    <a:lnTo>
                      <a:pt x="639" y="1030"/>
                    </a:lnTo>
                    <a:lnTo>
                      <a:pt x="639" y="1030"/>
                    </a:lnTo>
                    <a:cubicBezTo>
                      <a:pt x="629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4" y="1056"/>
                      <a:pt x="600" y="1058"/>
                      <a:pt x="598" y="1059"/>
                    </a:cubicBezTo>
                    <a:lnTo>
                      <a:pt x="598" y="1059"/>
                    </a:lnTo>
                    <a:cubicBezTo>
                      <a:pt x="581" y="1065"/>
                      <a:pt x="565" y="1065"/>
                      <a:pt x="549" y="1059"/>
                    </a:cubicBezTo>
                    <a:lnTo>
                      <a:pt x="549" y="1059"/>
                    </a:lnTo>
                    <a:cubicBezTo>
                      <a:pt x="532" y="1053"/>
                      <a:pt x="518" y="1043"/>
                      <a:pt x="508" y="1030"/>
                    </a:cubicBezTo>
                    <a:lnTo>
                      <a:pt x="442" y="954"/>
                    </a:lnTo>
                    <a:lnTo>
                      <a:pt x="410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6" y="723"/>
                    </a:lnTo>
                    <a:lnTo>
                      <a:pt x="212" y="685"/>
                    </a:lnTo>
                    <a:lnTo>
                      <a:pt x="212" y="685"/>
                    </a:lnTo>
                    <a:cubicBezTo>
                      <a:pt x="202" y="673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2" y="621"/>
                      <a:pt x="212" y="609"/>
                    </a:cubicBezTo>
                    <a:lnTo>
                      <a:pt x="246" y="571"/>
                    </a:lnTo>
                    <a:lnTo>
                      <a:pt x="278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6" y="418"/>
                    </a:lnTo>
                    <a:lnTo>
                      <a:pt x="410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8" y="251"/>
                      <a:pt x="532" y="242"/>
                      <a:pt x="549" y="235"/>
                    </a:cubicBezTo>
                    <a:lnTo>
                      <a:pt x="549" y="235"/>
                    </a:lnTo>
                    <a:cubicBezTo>
                      <a:pt x="565" y="229"/>
                      <a:pt x="581" y="229"/>
                      <a:pt x="598" y="235"/>
                    </a:cubicBezTo>
                    <a:lnTo>
                      <a:pt x="598" y="235"/>
                    </a:lnTo>
                    <a:cubicBezTo>
                      <a:pt x="600" y="237"/>
                      <a:pt x="604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29" y="253"/>
                      <a:pt x="639" y="264"/>
                    </a:cubicBezTo>
                    <a:lnTo>
                      <a:pt x="933" y="609"/>
                    </a:lnTo>
                    <a:lnTo>
                      <a:pt x="933" y="609"/>
                    </a:lnTo>
                    <a:cubicBezTo>
                      <a:pt x="945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5" y="673"/>
                      <a:pt x="933" y="685"/>
                    </a:cubicBezTo>
                    <a:lnTo>
                      <a:pt x="835" y="800"/>
                    </a:lnTo>
                    <a:lnTo>
                      <a:pt x="803" y="839"/>
                    </a:lnTo>
                    <a:lnTo>
                      <a:pt x="770" y="877"/>
                    </a:lnTo>
                    <a:lnTo>
                      <a:pt x="672" y="991"/>
                    </a:lnTo>
                    <a:close/>
                    <a:moveTo>
                      <a:pt x="770" y="1107"/>
                    </a:moveTo>
                    <a:lnTo>
                      <a:pt x="803" y="1068"/>
                    </a:lnTo>
                    <a:lnTo>
                      <a:pt x="835" y="1030"/>
                    </a:lnTo>
                    <a:lnTo>
                      <a:pt x="868" y="991"/>
                    </a:lnTo>
                    <a:lnTo>
                      <a:pt x="901" y="954"/>
                    </a:lnTo>
                    <a:lnTo>
                      <a:pt x="933" y="915"/>
                    </a:lnTo>
                    <a:lnTo>
                      <a:pt x="967" y="877"/>
                    </a:lnTo>
                    <a:lnTo>
                      <a:pt x="999" y="839"/>
                    </a:lnTo>
                    <a:lnTo>
                      <a:pt x="1032" y="800"/>
                    </a:lnTo>
                    <a:lnTo>
                      <a:pt x="1065" y="762"/>
                    </a:lnTo>
                    <a:lnTo>
                      <a:pt x="1097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2" y="673"/>
                      <a:pt x="1147" y="660"/>
                      <a:pt x="1147" y="647"/>
                    </a:cubicBezTo>
                    <a:lnTo>
                      <a:pt x="1147" y="647"/>
                    </a:lnTo>
                    <a:cubicBezTo>
                      <a:pt x="1147" y="634"/>
                      <a:pt x="1142" y="621"/>
                      <a:pt x="1131" y="609"/>
                    </a:cubicBezTo>
                    <a:lnTo>
                      <a:pt x="1097" y="571"/>
                    </a:lnTo>
                    <a:lnTo>
                      <a:pt x="1065" y="532"/>
                    </a:lnTo>
                    <a:lnTo>
                      <a:pt x="1032" y="494"/>
                    </a:lnTo>
                    <a:lnTo>
                      <a:pt x="999" y="456"/>
                    </a:lnTo>
                    <a:lnTo>
                      <a:pt x="967" y="418"/>
                    </a:lnTo>
                    <a:lnTo>
                      <a:pt x="933" y="379"/>
                    </a:lnTo>
                    <a:lnTo>
                      <a:pt x="901" y="341"/>
                    </a:lnTo>
                    <a:lnTo>
                      <a:pt x="868" y="303"/>
                    </a:lnTo>
                    <a:lnTo>
                      <a:pt x="835" y="264"/>
                    </a:lnTo>
                    <a:lnTo>
                      <a:pt x="803" y="226"/>
                    </a:lnTo>
                    <a:lnTo>
                      <a:pt x="770" y="188"/>
                    </a:lnTo>
                    <a:lnTo>
                      <a:pt x="737" y="149"/>
                    </a:lnTo>
                    <a:lnTo>
                      <a:pt x="704" y="111"/>
                    </a:lnTo>
                    <a:lnTo>
                      <a:pt x="672" y="73"/>
                    </a:lnTo>
                    <a:lnTo>
                      <a:pt x="639" y="35"/>
                    </a:lnTo>
                    <a:lnTo>
                      <a:pt x="639" y="35"/>
                    </a:lnTo>
                    <a:cubicBezTo>
                      <a:pt x="629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4" y="8"/>
                      <a:pt x="600" y="6"/>
                      <a:pt x="598" y="5"/>
                    </a:cubicBezTo>
                    <a:lnTo>
                      <a:pt x="598" y="5"/>
                    </a:lnTo>
                    <a:cubicBezTo>
                      <a:pt x="581" y="0"/>
                      <a:pt x="565" y="0"/>
                      <a:pt x="549" y="5"/>
                    </a:cubicBezTo>
                    <a:lnTo>
                      <a:pt x="549" y="5"/>
                    </a:lnTo>
                    <a:cubicBezTo>
                      <a:pt x="532" y="12"/>
                      <a:pt x="518" y="22"/>
                      <a:pt x="508" y="35"/>
                    </a:cubicBezTo>
                    <a:lnTo>
                      <a:pt x="16" y="609"/>
                    </a:lnTo>
                    <a:lnTo>
                      <a:pt x="16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6" y="685"/>
                    </a:cubicBezTo>
                    <a:lnTo>
                      <a:pt x="114" y="800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8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8" y="1273"/>
                      <a:pt x="532" y="1282"/>
                      <a:pt x="549" y="1289"/>
                    </a:cubicBezTo>
                    <a:lnTo>
                      <a:pt x="549" y="1289"/>
                    </a:lnTo>
                    <a:cubicBezTo>
                      <a:pt x="565" y="1295"/>
                      <a:pt x="581" y="1295"/>
                      <a:pt x="598" y="1289"/>
                    </a:cubicBezTo>
                    <a:lnTo>
                      <a:pt x="598" y="1289"/>
                    </a:lnTo>
                    <a:cubicBezTo>
                      <a:pt x="600" y="1287"/>
                      <a:pt x="604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29" y="1270"/>
                      <a:pt x="639" y="1260"/>
                    </a:cubicBezTo>
                    <a:lnTo>
                      <a:pt x="672" y="1222"/>
                    </a:lnTo>
                    <a:lnTo>
                      <a:pt x="704" y="1183"/>
                    </a:lnTo>
                    <a:lnTo>
                      <a:pt x="737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99" name="Freeform 545">
                <a:extLst>
                  <a:ext uri="{FF2B5EF4-FFF2-40B4-BE49-F238E27FC236}">
                    <a16:creationId xmlns="" xmlns:a16="http://schemas.microsoft.com/office/drawing/2014/main" id="{A4C565EF-B6A2-6E48-94DA-AE5C192A0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4875" y="4903788"/>
                <a:ext cx="319088" cy="190500"/>
              </a:xfrm>
              <a:custGeom>
                <a:avLst/>
                <a:gdLst>
                  <a:gd name="T0" fmla="*/ 279 w 886"/>
                  <a:gd name="T1" fmla="*/ 150 h 530"/>
                  <a:gd name="T2" fmla="*/ 311 w 886"/>
                  <a:gd name="T3" fmla="*/ 188 h 530"/>
                  <a:gd name="T4" fmla="*/ 279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7 w 886"/>
                  <a:gd name="T11" fmla="*/ 265 h 530"/>
                  <a:gd name="T12" fmla="*/ 344 w 886"/>
                  <a:gd name="T13" fmla="*/ 302 h 530"/>
                  <a:gd name="T14" fmla="*/ 311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5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1 w 886"/>
                  <a:gd name="T31" fmla="*/ 227 h 530"/>
                  <a:gd name="T32" fmla="*/ 573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3 w 886"/>
                  <a:gd name="T47" fmla="*/ 188 h 530"/>
                  <a:gd name="T48" fmla="*/ 114 w 886"/>
                  <a:gd name="T49" fmla="*/ 188 h 530"/>
                  <a:gd name="T50" fmla="*/ 180 w 886"/>
                  <a:gd name="T51" fmla="*/ 265 h 530"/>
                  <a:gd name="T52" fmla="*/ 311 w 886"/>
                  <a:gd name="T53" fmla="*/ 418 h 530"/>
                  <a:gd name="T54" fmla="*/ 377 w 886"/>
                  <a:gd name="T55" fmla="*/ 495 h 530"/>
                  <a:gd name="T56" fmla="*/ 417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1 w 886"/>
                  <a:gd name="T75" fmla="*/ 7 h 530"/>
                  <a:gd name="T76" fmla="*/ 737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7 w 886"/>
                  <a:gd name="T91" fmla="*/ 217 h 530"/>
                  <a:gd name="T92" fmla="*/ 377 w 886"/>
                  <a:gd name="T93" fmla="*/ 188 h 530"/>
                  <a:gd name="T94" fmla="*/ 311 w 886"/>
                  <a:gd name="T95" fmla="*/ 112 h 530"/>
                  <a:gd name="T96" fmla="*/ 279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0 w 886"/>
                  <a:gd name="T103" fmla="*/ 112 h 530"/>
                  <a:gd name="T104" fmla="*/ 114 w 886"/>
                  <a:gd name="T105" fmla="*/ 35 h 530"/>
                  <a:gd name="T106" fmla="*/ 74 w 886"/>
                  <a:gd name="T107" fmla="*/ 7 h 530"/>
                  <a:gd name="T108" fmla="*/ 24 w 886"/>
                  <a:gd name="T109" fmla="*/ 7 h 530"/>
                  <a:gd name="T110" fmla="*/ 0 w 886"/>
                  <a:gd name="T111" fmla="*/ 35 h 530"/>
                  <a:gd name="T112" fmla="*/ 114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9" y="226"/>
                    </a:cubicBezTo>
                    <a:lnTo>
                      <a:pt x="279" y="226"/>
                    </a:lnTo>
                    <a:cubicBezTo>
                      <a:pt x="256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6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5" y="297"/>
                      <a:pt x="505" y="315"/>
                      <a:pt x="505" y="341"/>
                    </a:cubicBezTo>
                    <a:lnTo>
                      <a:pt x="505" y="341"/>
                    </a:lnTo>
                    <a:cubicBezTo>
                      <a:pt x="505" y="367"/>
                      <a:pt x="495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0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0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3" y="239"/>
                      <a:pt x="573" y="265"/>
                    </a:cubicBezTo>
                    <a:lnTo>
                      <a:pt x="573" y="265"/>
                    </a:lnTo>
                    <a:cubicBezTo>
                      <a:pt x="573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4" y="226"/>
                      <a:pt x="573" y="213"/>
                      <a:pt x="573" y="188"/>
                    </a:cubicBezTo>
                    <a:lnTo>
                      <a:pt x="573" y="188"/>
                    </a:lnTo>
                    <a:cubicBezTo>
                      <a:pt x="573" y="163"/>
                      <a:pt x="584" y="150"/>
                      <a:pt x="606" y="150"/>
                    </a:cubicBezTo>
                    <a:close/>
                    <a:moveTo>
                      <a:pt x="114" y="188"/>
                    </a:moveTo>
                    <a:lnTo>
                      <a:pt x="148" y="226"/>
                    </a:lnTo>
                    <a:lnTo>
                      <a:pt x="180" y="265"/>
                    </a:lnTo>
                    <a:lnTo>
                      <a:pt x="279" y="380"/>
                    </a:lnTo>
                    <a:lnTo>
                      <a:pt x="311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7" y="523"/>
                    </a:cubicBezTo>
                    <a:lnTo>
                      <a:pt x="417" y="523"/>
                    </a:lnTo>
                    <a:cubicBezTo>
                      <a:pt x="434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79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6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0" y="35"/>
                    </a:cubicBezTo>
                    <a:lnTo>
                      <a:pt x="737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3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7" y="92"/>
                      <a:pt x="606" y="92"/>
                    </a:cubicBezTo>
                    <a:lnTo>
                      <a:pt x="606" y="92"/>
                    </a:lnTo>
                    <a:cubicBezTo>
                      <a:pt x="595" y="92"/>
                      <a:pt x="584" y="99"/>
                      <a:pt x="573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4" y="223"/>
                      <a:pt x="417" y="217"/>
                    </a:cubicBezTo>
                    <a:lnTo>
                      <a:pt x="417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1" y="112"/>
                    </a:lnTo>
                    <a:lnTo>
                      <a:pt x="311" y="112"/>
                    </a:lnTo>
                    <a:cubicBezTo>
                      <a:pt x="300" y="99"/>
                      <a:pt x="289" y="92"/>
                      <a:pt x="279" y="92"/>
                    </a:cubicBezTo>
                    <a:lnTo>
                      <a:pt x="279" y="92"/>
                    </a:lnTo>
                    <a:cubicBezTo>
                      <a:pt x="267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4" y="22"/>
                      <a:pt x="89" y="12"/>
                      <a:pt x="74" y="7"/>
                    </a:cubicBezTo>
                    <a:lnTo>
                      <a:pt x="74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114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0" name="Freeform 546">
                <a:extLst>
                  <a:ext uri="{FF2B5EF4-FFF2-40B4-BE49-F238E27FC236}">
                    <a16:creationId xmlns="" xmlns:a16="http://schemas.microsoft.com/office/drawing/2014/main" id="{DEDD574D-FA43-7046-A8E5-E887A0D0E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3738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2 w 689"/>
                  <a:gd name="T7" fmla="*/ 762 h 1450"/>
                  <a:gd name="T8" fmla="*/ 688 w 689"/>
                  <a:gd name="T9" fmla="*/ 724 h 1450"/>
                  <a:gd name="T10" fmla="*/ 672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10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2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7 w 689"/>
                  <a:gd name="T39" fmla="*/ 724 h 1450"/>
                  <a:gd name="T40" fmla="*/ 540 w 689"/>
                  <a:gd name="T41" fmla="*/ 762 h 1450"/>
                  <a:gd name="T42" fmla="*/ 410 w 689"/>
                  <a:gd name="T43" fmla="*/ 916 h 1450"/>
                  <a:gd name="T44" fmla="*/ 278 w 689"/>
                  <a:gd name="T45" fmla="*/ 1068 h 1450"/>
                  <a:gd name="T46" fmla="*/ 212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2" y="762"/>
                    </a:lnTo>
                    <a:lnTo>
                      <a:pt x="672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2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4" y="571"/>
                    </a:lnTo>
                    <a:lnTo>
                      <a:pt x="540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10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6" y="188"/>
                    </a:lnTo>
                    <a:lnTo>
                      <a:pt x="212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4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0" y="762"/>
                    </a:cubicBezTo>
                    <a:lnTo>
                      <a:pt x="442" y="878"/>
                    </a:lnTo>
                    <a:lnTo>
                      <a:pt x="410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6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4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1" name="Freeform 547">
                <a:extLst>
                  <a:ext uri="{FF2B5EF4-FFF2-40B4-BE49-F238E27FC236}">
                    <a16:creationId xmlns="" xmlns:a16="http://schemas.microsoft.com/office/drawing/2014/main" id="{E53C74B4-BD92-D44A-BA55-79F93E3A3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8138" y="4903788"/>
                <a:ext cx="247650" cy="522287"/>
              </a:xfrm>
              <a:custGeom>
                <a:avLst/>
                <a:gdLst>
                  <a:gd name="T0" fmla="*/ 541 w 689"/>
                  <a:gd name="T1" fmla="*/ 1222 h 1450"/>
                  <a:gd name="T2" fmla="*/ 475 w 689"/>
                  <a:gd name="T3" fmla="*/ 1145 h 1450"/>
                  <a:gd name="T4" fmla="*/ 345 w 689"/>
                  <a:gd name="T5" fmla="*/ 992 h 1450"/>
                  <a:gd name="T6" fmla="*/ 213 w 689"/>
                  <a:gd name="T7" fmla="*/ 839 h 1450"/>
                  <a:gd name="T8" fmla="*/ 148 w 689"/>
                  <a:gd name="T9" fmla="*/ 762 h 1450"/>
                  <a:gd name="T10" fmla="*/ 132 w 689"/>
                  <a:gd name="T11" fmla="*/ 724 h 1450"/>
                  <a:gd name="T12" fmla="*/ 148 w 689"/>
                  <a:gd name="T13" fmla="*/ 686 h 1450"/>
                  <a:gd name="T14" fmla="*/ 213 w 689"/>
                  <a:gd name="T15" fmla="*/ 609 h 1450"/>
                  <a:gd name="T16" fmla="*/ 279 w 689"/>
                  <a:gd name="T17" fmla="*/ 533 h 1450"/>
                  <a:gd name="T18" fmla="*/ 345 w 689"/>
                  <a:gd name="T19" fmla="*/ 456 h 1450"/>
                  <a:gd name="T20" fmla="*/ 410 w 689"/>
                  <a:gd name="T21" fmla="*/ 380 h 1450"/>
                  <a:gd name="T22" fmla="*/ 475 w 689"/>
                  <a:gd name="T23" fmla="*/ 303 h 1450"/>
                  <a:gd name="T24" fmla="*/ 541 w 689"/>
                  <a:gd name="T25" fmla="*/ 226 h 1450"/>
                  <a:gd name="T26" fmla="*/ 607 w 689"/>
                  <a:gd name="T27" fmla="*/ 150 h 1450"/>
                  <a:gd name="T28" fmla="*/ 673 w 689"/>
                  <a:gd name="T29" fmla="*/ 73 h 1450"/>
                  <a:gd name="T30" fmla="*/ 688 w 689"/>
                  <a:gd name="T31" fmla="*/ 35 h 1450"/>
                  <a:gd name="T32" fmla="*/ 664 w 689"/>
                  <a:gd name="T33" fmla="*/ 7 h 1450"/>
                  <a:gd name="T34" fmla="*/ 615 w 689"/>
                  <a:gd name="T35" fmla="*/ 7 h 1450"/>
                  <a:gd name="T36" fmla="*/ 574 w 689"/>
                  <a:gd name="T37" fmla="*/ 35 h 1450"/>
                  <a:gd name="T38" fmla="*/ 443 w 689"/>
                  <a:gd name="T39" fmla="*/ 188 h 1450"/>
                  <a:gd name="T40" fmla="*/ 377 w 689"/>
                  <a:gd name="T41" fmla="*/ 265 h 1450"/>
                  <a:gd name="T42" fmla="*/ 246 w 689"/>
                  <a:gd name="T43" fmla="*/ 418 h 1450"/>
                  <a:gd name="T44" fmla="*/ 115 w 689"/>
                  <a:gd name="T45" fmla="*/ 571 h 1450"/>
                  <a:gd name="T46" fmla="*/ 50 w 689"/>
                  <a:gd name="T47" fmla="*/ 648 h 1450"/>
                  <a:gd name="T48" fmla="*/ 17 w 689"/>
                  <a:gd name="T49" fmla="*/ 686 h 1450"/>
                  <a:gd name="T50" fmla="*/ 0 w 689"/>
                  <a:gd name="T51" fmla="*/ 724 h 1450"/>
                  <a:gd name="T52" fmla="*/ 50 w 689"/>
                  <a:gd name="T53" fmla="*/ 800 h 1450"/>
                  <a:gd name="T54" fmla="*/ 115 w 689"/>
                  <a:gd name="T55" fmla="*/ 878 h 1450"/>
                  <a:gd name="T56" fmla="*/ 181 w 689"/>
                  <a:gd name="T57" fmla="*/ 954 h 1450"/>
                  <a:gd name="T58" fmla="*/ 246 w 689"/>
                  <a:gd name="T59" fmla="*/ 1031 h 1450"/>
                  <a:gd name="T60" fmla="*/ 312 w 689"/>
                  <a:gd name="T61" fmla="*/ 1107 h 1450"/>
                  <a:gd name="T62" fmla="*/ 377 w 689"/>
                  <a:gd name="T63" fmla="*/ 1184 h 1450"/>
                  <a:gd name="T64" fmla="*/ 443 w 689"/>
                  <a:gd name="T65" fmla="*/ 1260 h 1450"/>
                  <a:gd name="T66" fmla="*/ 509 w 689"/>
                  <a:gd name="T67" fmla="*/ 1337 h 1450"/>
                  <a:gd name="T68" fmla="*/ 574 w 689"/>
                  <a:gd name="T69" fmla="*/ 1414 h 1450"/>
                  <a:gd name="T70" fmla="*/ 615 w 689"/>
                  <a:gd name="T71" fmla="*/ 1443 h 1450"/>
                  <a:gd name="T72" fmla="*/ 664 w 689"/>
                  <a:gd name="T73" fmla="*/ 1443 h 1450"/>
                  <a:gd name="T74" fmla="*/ 688 w 689"/>
                  <a:gd name="T75" fmla="*/ 1414 h 1450"/>
                  <a:gd name="T76" fmla="*/ 673 w 689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9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9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3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2" y="737"/>
                      <a:pt x="132" y="724"/>
                    </a:cubicBezTo>
                    <a:lnTo>
                      <a:pt x="132" y="724"/>
                    </a:lnTo>
                    <a:cubicBezTo>
                      <a:pt x="132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3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7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5" y="303"/>
                    </a:lnTo>
                    <a:lnTo>
                      <a:pt x="509" y="265"/>
                    </a:lnTo>
                    <a:lnTo>
                      <a:pt x="541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39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3" y="60"/>
                      <a:pt x="688" y="48"/>
                      <a:pt x="688" y="35"/>
                    </a:cubicBezTo>
                    <a:lnTo>
                      <a:pt x="688" y="35"/>
                    </a:lnTo>
                    <a:cubicBezTo>
                      <a:pt x="688" y="22"/>
                      <a:pt x="680" y="12"/>
                      <a:pt x="664" y="7"/>
                    </a:cubicBezTo>
                    <a:lnTo>
                      <a:pt x="664" y="7"/>
                    </a:lnTo>
                    <a:cubicBezTo>
                      <a:pt x="648" y="0"/>
                      <a:pt x="632" y="0"/>
                      <a:pt x="615" y="7"/>
                    </a:cubicBezTo>
                    <a:lnTo>
                      <a:pt x="615" y="7"/>
                    </a:lnTo>
                    <a:cubicBezTo>
                      <a:pt x="599" y="12"/>
                      <a:pt x="585" y="22"/>
                      <a:pt x="574" y="35"/>
                    </a:cubicBezTo>
                    <a:lnTo>
                      <a:pt x="541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8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3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7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5" y="1299"/>
                    </a:lnTo>
                    <a:lnTo>
                      <a:pt x="509" y="1337"/>
                    </a:lnTo>
                    <a:lnTo>
                      <a:pt x="541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9" y="1436"/>
                      <a:pt x="615" y="1443"/>
                    </a:cubicBezTo>
                    <a:lnTo>
                      <a:pt x="615" y="1443"/>
                    </a:lnTo>
                    <a:cubicBezTo>
                      <a:pt x="632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8" y="1426"/>
                      <a:pt x="688" y="1414"/>
                    </a:cubicBezTo>
                    <a:lnTo>
                      <a:pt x="688" y="1414"/>
                    </a:lnTo>
                    <a:cubicBezTo>
                      <a:pt x="688" y="1401"/>
                      <a:pt x="683" y="1388"/>
                      <a:pt x="673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2" name="Freeform 548">
                <a:extLst>
                  <a:ext uri="{FF2B5EF4-FFF2-40B4-BE49-F238E27FC236}">
                    <a16:creationId xmlns="" xmlns:a16="http://schemas.microsoft.com/office/drawing/2014/main" id="{C4D61F7D-D1DA-7149-8CC8-9B6E2DC9B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5563" y="5233988"/>
                <a:ext cx="319087" cy="190500"/>
              </a:xfrm>
              <a:custGeom>
                <a:avLst/>
                <a:gdLst>
                  <a:gd name="T0" fmla="*/ 606 w 886"/>
                  <a:gd name="T1" fmla="*/ 379 h 531"/>
                  <a:gd name="T2" fmla="*/ 574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7 w 886"/>
                  <a:gd name="T11" fmla="*/ 265 h 531"/>
                  <a:gd name="T12" fmla="*/ 541 w 886"/>
                  <a:gd name="T13" fmla="*/ 226 h 531"/>
                  <a:gd name="T14" fmla="*/ 574 w 886"/>
                  <a:gd name="T15" fmla="*/ 265 h 531"/>
                  <a:gd name="T16" fmla="*/ 541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79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5 w 886"/>
                  <a:gd name="T29" fmla="*/ 188 h 531"/>
                  <a:gd name="T30" fmla="*/ 344 w 886"/>
                  <a:gd name="T31" fmla="*/ 303 h 531"/>
                  <a:gd name="T32" fmla="*/ 311 w 886"/>
                  <a:gd name="T33" fmla="*/ 265 h 531"/>
                  <a:gd name="T34" fmla="*/ 344 w 886"/>
                  <a:gd name="T35" fmla="*/ 226 h 531"/>
                  <a:gd name="T36" fmla="*/ 376 w 886"/>
                  <a:gd name="T37" fmla="*/ 265 h 531"/>
                  <a:gd name="T38" fmla="*/ 344 w 886"/>
                  <a:gd name="T39" fmla="*/ 303 h 531"/>
                  <a:gd name="T40" fmla="*/ 278 w 886"/>
                  <a:gd name="T41" fmla="*/ 379 h 531"/>
                  <a:gd name="T42" fmla="*/ 246 w 886"/>
                  <a:gd name="T43" fmla="*/ 341 h 531"/>
                  <a:gd name="T44" fmla="*/ 278 w 886"/>
                  <a:gd name="T45" fmla="*/ 303 h 531"/>
                  <a:gd name="T46" fmla="*/ 311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7 w 886"/>
                  <a:gd name="T53" fmla="*/ 6 h 531"/>
                  <a:gd name="T54" fmla="*/ 376 w 886"/>
                  <a:gd name="T55" fmla="*/ 35 h 531"/>
                  <a:gd name="T56" fmla="*/ 311 w 886"/>
                  <a:gd name="T57" fmla="*/ 112 h 531"/>
                  <a:gd name="T58" fmla="*/ 245 w 886"/>
                  <a:gd name="T59" fmla="*/ 188 h 531"/>
                  <a:gd name="T60" fmla="*/ 180 w 886"/>
                  <a:gd name="T61" fmla="*/ 265 h 531"/>
                  <a:gd name="T62" fmla="*/ 114 w 886"/>
                  <a:gd name="T63" fmla="*/ 341 h 531"/>
                  <a:gd name="T64" fmla="*/ 48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3 w 886"/>
                  <a:gd name="T73" fmla="*/ 524 h 531"/>
                  <a:gd name="T74" fmla="*/ 180 w 886"/>
                  <a:gd name="T75" fmla="*/ 418 h 531"/>
                  <a:gd name="T76" fmla="*/ 212 w 886"/>
                  <a:gd name="T77" fmla="*/ 399 h 531"/>
                  <a:gd name="T78" fmla="*/ 245 w 886"/>
                  <a:gd name="T79" fmla="*/ 418 h 531"/>
                  <a:gd name="T80" fmla="*/ 278 w 886"/>
                  <a:gd name="T81" fmla="*/ 437 h 531"/>
                  <a:gd name="T82" fmla="*/ 311 w 886"/>
                  <a:gd name="T83" fmla="*/ 418 h 531"/>
                  <a:gd name="T84" fmla="*/ 376 w 886"/>
                  <a:gd name="T85" fmla="*/ 341 h 531"/>
                  <a:gd name="T86" fmla="*/ 417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4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4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4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8" y="303"/>
                      <a:pt x="507" y="290"/>
                      <a:pt x="507" y="265"/>
                    </a:cubicBezTo>
                    <a:lnTo>
                      <a:pt x="507" y="265"/>
                    </a:lnTo>
                    <a:cubicBezTo>
                      <a:pt x="507" y="239"/>
                      <a:pt x="518" y="226"/>
                      <a:pt x="541" y="226"/>
                    </a:cubicBezTo>
                    <a:lnTo>
                      <a:pt x="541" y="226"/>
                    </a:lnTo>
                    <a:cubicBezTo>
                      <a:pt x="562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2" y="303"/>
                      <a:pt x="541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0" y="233"/>
                      <a:pt x="379" y="214"/>
                      <a:pt x="379" y="188"/>
                    </a:cubicBezTo>
                    <a:lnTo>
                      <a:pt x="379" y="188"/>
                    </a:lnTo>
                    <a:cubicBezTo>
                      <a:pt x="379" y="162"/>
                      <a:pt x="390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5" y="143"/>
                      <a:pt x="505" y="162"/>
                      <a:pt x="505" y="188"/>
                    </a:cubicBezTo>
                    <a:lnTo>
                      <a:pt x="505" y="188"/>
                    </a:lnTo>
                    <a:cubicBezTo>
                      <a:pt x="505" y="214"/>
                      <a:pt x="495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6" y="239"/>
                      <a:pt x="376" y="265"/>
                    </a:cubicBezTo>
                    <a:lnTo>
                      <a:pt x="376" y="265"/>
                    </a:lnTo>
                    <a:cubicBezTo>
                      <a:pt x="376" y="290"/>
                      <a:pt x="366" y="303"/>
                      <a:pt x="344" y="303"/>
                    </a:cubicBezTo>
                    <a:close/>
                    <a:moveTo>
                      <a:pt x="278" y="379"/>
                    </a:moveTo>
                    <a:lnTo>
                      <a:pt x="278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8" y="303"/>
                    </a:cubicBezTo>
                    <a:lnTo>
                      <a:pt x="278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8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0" y="0"/>
                      <a:pt x="434" y="0"/>
                      <a:pt x="417" y="6"/>
                    </a:cubicBezTo>
                    <a:lnTo>
                      <a:pt x="417" y="6"/>
                    </a:lnTo>
                    <a:cubicBezTo>
                      <a:pt x="401" y="12"/>
                      <a:pt x="388" y="22"/>
                      <a:pt x="376" y="35"/>
                    </a:cubicBezTo>
                    <a:lnTo>
                      <a:pt x="344" y="73"/>
                    </a:lnTo>
                    <a:lnTo>
                      <a:pt x="311" y="112"/>
                    </a:lnTo>
                    <a:lnTo>
                      <a:pt x="278" y="149"/>
                    </a:lnTo>
                    <a:lnTo>
                      <a:pt x="245" y="188"/>
                    </a:lnTo>
                    <a:lnTo>
                      <a:pt x="212" y="226"/>
                    </a:lnTo>
                    <a:lnTo>
                      <a:pt x="180" y="265"/>
                    </a:lnTo>
                    <a:lnTo>
                      <a:pt x="147" y="303"/>
                    </a:lnTo>
                    <a:lnTo>
                      <a:pt x="114" y="341"/>
                    </a:lnTo>
                    <a:lnTo>
                      <a:pt x="81" y="380"/>
                    </a:lnTo>
                    <a:lnTo>
                      <a:pt x="48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7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7" y="530"/>
                      <a:pt x="73" y="524"/>
                    </a:cubicBezTo>
                    <a:lnTo>
                      <a:pt x="73" y="524"/>
                    </a:lnTo>
                    <a:cubicBezTo>
                      <a:pt x="89" y="517"/>
                      <a:pt x="103" y="507"/>
                      <a:pt x="114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2" y="399"/>
                    </a:cubicBezTo>
                    <a:lnTo>
                      <a:pt x="212" y="399"/>
                    </a:lnTo>
                    <a:cubicBezTo>
                      <a:pt x="224" y="399"/>
                      <a:pt x="235" y="405"/>
                      <a:pt x="245" y="418"/>
                    </a:cubicBezTo>
                    <a:lnTo>
                      <a:pt x="245" y="418"/>
                    </a:lnTo>
                    <a:cubicBezTo>
                      <a:pt x="257" y="431"/>
                      <a:pt x="267" y="437"/>
                      <a:pt x="278" y="437"/>
                    </a:cubicBezTo>
                    <a:lnTo>
                      <a:pt x="278" y="437"/>
                    </a:lnTo>
                    <a:cubicBezTo>
                      <a:pt x="289" y="437"/>
                      <a:pt x="300" y="431"/>
                      <a:pt x="311" y="418"/>
                    </a:cubicBezTo>
                    <a:lnTo>
                      <a:pt x="344" y="380"/>
                    </a:lnTo>
                    <a:lnTo>
                      <a:pt x="376" y="341"/>
                    </a:lnTo>
                    <a:lnTo>
                      <a:pt x="376" y="341"/>
                    </a:lnTo>
                    <a:cubicBezTo>
                      <a:pt x="388" y="328"/>
                      <a:pt x="401" y="319"/>
                      <a:pt x="417" y="313"/>
                    </a:cubicBezTo>
                    <a:lnTo>
                      <a:pt x="417" y="313"/>
                    </a:lnTo>
                    <a:cubicBezTo>
                      <a:pt x="434" y="306"/>
                      <a:pt x="450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8" y="341"/>
                    </a:cubicBezTo>
                    <a:lnTo>
                      <a:pt x="540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4" y="431"/>
                      <a:pt x="595" y="437"/>
                      <a:pt x="606" y="437"/>
                    </a:cubicBezTo>
                    <a:lnTo>
                      <a:pt x="606" y="437"/>
                    </a:lnTo>
                    <a:cubicBezTo>
                      <a:pt x="617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2" y="399"/>
                      <a:pt x="693" y="405"/>
                      <a:pt x="704" y="418"/>
                    </a:cubicBezTo>
                    <a:lnTo>
                      <a:pt x="737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4" y="517"/>
                      <a:pt x="811" y="524"/>
                    </a:cubicBezTo>
                    <a:lnTo>
                      <a:pt x="811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79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3" name="Freeform 549">
                <a:extLst>
                  <a:ext uri="{FF2B5EF4-FFF2-40B4-BE49-F238E27FC236}">
                    <a16:creationId xmlns="" xmlns:a16="http://schemas.microsoft.com/office/drawing/2014/main" id="{4FAB9ADE-0667-5448-9CB1-000324BEC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675" y="5097463"/>
                <a:ext cx="130175" cy="134937"/>
              </a:xfrm>
              <a:custGeom>
                <a:avLst/>
                <a:gdLst>
                  <a:gd name="T0" fmla="*/ 311 w 361"/>
                  <a:gd name="T1" fmla="*/ 112 h 377"/>
                  <a:gd name="T2" fmla="*/ 279 w 361"/>
                  <a:gd name="T3" fmla="*/ 73 h 377"/>
                  <a:gd name="T4" fmla="*/ 246 w 361"/>
                  <a:gd name="T5" fmla="*/ 35 h 377"/>
                  <a:gd name="T6" fmla="*/ 246 w 361"/>
                  <a:gd name="T7" fmla="*/ 35 h 377"/>
                  <a:gd name="T8" fmla="*/ 213 w 361"/>
                  <a:gd name="T9" fmla="*/ 10 h 377"/>
                  <a:gd name="T10" fmla="*/ 213 w 361"/>
                  <a:gd name="T11" fmla="*/ 10 h 377"/>
                  <a:gd name="T12" fmla="*/ 213 w 361"/>
                  <a:gd name="T13" fmla="*/ 10 h 377"/>
                  <a:gd name="T14" fmla="*/ 205 w 361"/>
                  <a:gd name="T15" fmla="*/ 6 h 377"/>
                  <a:gd name="T16" fmla="*/ 205 w 361"/>
                  <a:gd name="T17" fmla="*/ 6 h 377"/>
                  <a:gd name="T18" fmla="*/ 156 w 361"/>
                  <a:gd name="T19" fmla="*/ 6 h 377"/>
                  <a:gd name="T20" fmla="*/ 156 w 361"/>
                  <a:gd name="T21" fmla="*/ 6 h 377"/>
                  <a:gd name="T22" fmla="*/ 115 w 361"/>
                  <a:gd name="T23" fmla="*/ 35 h 377"/>
                  <a:gd name="T24" fmla="*/ 82 w 361"/>
                  <a:gd name="T25" fmla="*/ 73 h 377"/>
                  <a:gd name="T26" fmla="*/ 49 w 361"/>
                  <a:gd name="T27" fmla="*/ 112 h 377"/>
                  <a:gd name="T28" fmla="*/ 17 w 361"/>
                  <a:gd name="T29" fmla="*/ 150 h 377"/>
                  <a:gd name="T30" fmla="*/ 17 w 361"/>
                  <a:gd name="T31" fmla="*/ 150 h 377"/>
                  <a:gd name="T32" fmla="*/ 0 w 361"/>
                  <a:gd name="T33" fmla="*/ 188 h 377"/>
                  <a:gd name="T34" fmla="*/ 0 w 361"/>
                  <a:gd name="T35" fmla="*/ 188 h 377"/>
                  <a:gd name="T36" fmla="*/ 17 w 361"/>
                  <a:gd name="T37" fmla="*/ 226 h 377"/>
                  <a:gd name="T38" fmla="*/ 49 w 361"/>
                  <a:gd name="T39" fmla="*/ 264 h 377"/>
                  <a:gd name="T40" fmla="*/ 82 w 361"/>
                  <a:gd name="T41" fmla="*/ 303 h 377"/>
                  <a:gd name="T42" fmla="*/ 115 w 361"/>
                  <a:gd name="T43" fmla="*/ 342 h 377"/>
                  <a:gd name="T44" fmla="*/ 115 w 361"/>
                  <a:gd name="T45" fmla="*/ 342 h 377"/>
                  <a:gd name="T46" fmla="*/ 156 w 361"/>
                  <a:gd name="T47" fmla="*/ 370 h 377"/>
                  <a:gd name="T48" fmla="*/ 156 w 361"/>
                  <a:gd name="T49" fmla="*/ 370 h 377"/>
                  <a:gd name="T50" fmla="*/ 205 w 361"/>
                  <a:gd name="T51" fmla="*/ 370 h 377"/>
                  <a:gd name="T52" fmla="*/ 205 w 361"/>
                  <a:gd name="T53" fmla="*/ 370 h 377"/>
                  <a:gd name="T54" fmla="*/ 213 w 361"/>
                  <a:gd name="T55" fmla="*/ 366 h 377"/>
                  <a:gd name="T56" fmla="*/ 213 w 361"/>
                  <a:gd name="T57" fmla="*/ 367 h 377"/>
                  <a:gd name="T58" fmla="*/ 213 w 361"/>
                  <a:gd name="T59" fmla="*/ 367 h 377"/>
                  <a:gd name="T60" fmla="*/ 246 w 361"/>
                  <a:gd name="T61" fmla="*/ 342 h 377"/>
                  <a:gd name="T62" fmla="*/ 279 w 361"/>
                  <a:gd name="T63" fmla="*/ 303 h 377"/>
                  <a:gd name="T64" fmla="*/ 311 w 361"/>
                  <a:gd name="T65" fmla="*/ 264 h 377"/>
                  <a:gd name="T66" fmla="*/ 344 w 361"/>
                  <a:gd name="T67" fmla="*/ 226 h 377"/>
                  <a:gd name="T68" fmla="*/ 344 w 361"/>
                  <a:gd name="T69" fmla="*/ 226 h 377"/>
                  <a:gd name="T70" fmla="*/ 360 w 361"/>
                  <a:gd name="T71" fmla="*/ 188 h 377"/>
                  <a:gd name="T72" fmla="*/ 360 w 361"/>
                  <a:gd name="T73" fmla="*/ 188 h 377"/>
                  <a:gd name="T74" fmla="*/ 344 w 361"/>
                  <a:gd name="T75" fmla="*/ 150 h 377"/>
                  <a:gd name="T76" fmla="*/ 311 w 361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377">
                    <a:moveTo>
                      <a:pt x="311" y="112"/>
                    </a:moveTo>
                    <a:lnTo>
                      <a:pt x="279" y="73"/>
                    </a:lnTo>
                    <a:lnTo>
                      <a:pt x="246" y="35"/>
                    </a:lnTo>
                    <a:lnTo>
                      <a:pt x="246" y="35"/>
                    </a:lnTo>
                    <a:cubicBezTo>
                      <a:pt x="236" y="24"/>
                      <a:pt x="226" y="16"/>
                      <a:pt x="213" y="10"/>
                    </a:cubicBez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7" y="7"/>
                      <a:pt x="205" y="6"/>
                    </a:cubicBezTo>
                    <a:lnTo>
                      <a:pt x="205" y="6"/>
                    </a:lnTo>
                    <a:cubicBezTo>
                      <a:pt x="188" y="0"/>
                      <a:pt x="172" y="0"/>
                      <a:pt x="156" y="6"/>
                    </a:cubicBezTo>
                    <a:lnTo>
                      <a:pt x="156" y="6"/>
                    </a:lnTo>
                    <a:cubicBezTo>
                      <a:pt x="139" y="12"/>
                      <a:pt x="125" y="22"/>
                      <a:pt x="115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5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5" y="214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5" y="342"/>
                    </a:lnTo>
                    <a:lnTo>
                      <a:pt x="115" y="342"/>
                    </a:lnTo>
                    <a:cubicBezTo>
                      <a:pt x="125" y="354"/>
                      <a:pt x="139" y="364"/>
                      <a:pt x="156" y="370"/>
                    </a:cubicBezTo>
                    <a:lnTo>
                      <a:pt x="156" y="370"/>
                    </a:lnTo>
                    <a:cubicBezTo>
                      <a:pt x="172" y="376"/>
                      <a:pt x="188" y="376"/>
                      <a:pt x="205" y="370"/>
                    </a:cubicBezTo>
                    <a:lnTo>
                      <a:pt x="205" y="370"/>
                    </a:lnTo>
                    <a:cubicBezTo>
                      <a:pt x="207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367"/>
                    </a:lnTo>
                    <a:cubicBezTo>
                      <a:pt x="226" y="360"/>
                      <a:pt x="236" y="352"/>
                      <a:pt x="246" y="342"/>
                    </a:cubicBezTo>
                    <a:lnTo>
                      <a:pt x="279" y="303"/>
                    </a:lnTo>
                    <a:lnTo>
                      <a:pt x="311" y="264"/>
                    </a:lnTo>
                    <a:lnTo>
                      <a:pt x="344" y="226"/>
                    </a:lnTo>
                    <a:lnTo>
                      <a:pt x="344" y="226"/>
                    </a:lnTo>
                    <a:cubicBezTo>
                      <a:pt x="355" y="214"/>
                      <a:pt x="360" y="201"/>
                      <a:pt x="360" y="188"/>
                    </a:cubicBezTo>
                    <a:lnTo>
                      <a:pt x="360" y="188"/>
                    </a:lnTo>
                    <a:cubicBezTo>
                      <a:pt x="360" y="175"/>
                      <a:pt x="355" y="162"/>
                      <a:pt x="344" y="150"/>
                    </a:cubicBezTo>
                    <a:lnTo>
                      <a:pt x="311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04" name="Freeform 550">
                <a:extLst>
                  <a:ext uri="{FF2B5EF4-FFF2-40B4-BE49-F238E27FC236}">
                    <a16:creationId xmlns="" xmlns:a16="http://schemas.microsoft.com/office/drawing/2014/main" id="{87BDDE2B-0F4E-424E-875A-BD8F6436A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9038" y="4903788"/>
                <a:ext cx="247650" cy="522287"/>
              </a:xfrm>
              <a:custGeom>
                <a:avLst/>
                <a:gdLst>
                  <a:gd name="T0" fmla="*/ 664 w 690"/>
                  <a:gd name="T1" fmla="*/ 7 h 1450"/>
                  <a:gd name="T2" fmla="*/ 615 w 690"/>
                  <a:gd name="T3" fmla="*/ 7 h 1450"/>
                  <a:gd name="T4" fmla="*/ 542 w 690"/>
                  <a:gd name="T5" fmla="*/ 73 h 1450"/>
                  <a:gd name="T6" fmla="*/ 410 w 690"/>
                  <a:gd name="T7" fmla="*/ 226 h 1450"/>
                  <a:gd name="T8" fmla="*/ 279 w 690"/>
                  <a:gd name="T9" fmla="*/ 380 h 1450"/>
                  <a:gd name="T10" fmla="*/ 214 w 690"/>
                  <a:gd name="T11" fmla="*/ 456 h 1450"/>
                  <a:gd name="T12" fmla="*/ 82 w 690"/>
                  <a:gd name="T13" fmla="*/ 609 h 1450"/>
                  <a:gd name="T14" fmla="*/ 17 w 690"/>
                  <a:gd name="T15" fmla="*/ 686 h 1450"/>
                  <a:gd name="T16" fmla="*/ 0 w 690"/>
                  <a:gd name="T17" fmla="*/ 724 h 1450"/>
                  <a:gd name="T18" fmla="*/ 17 w 690"/>
                  <a:gd name="T19" fmla="*/ 762 h 1450"/>
                  <a:gd name="T20" fmla="*/ 82 w 690"/>
                  <a:gd name="T21" fmla="*/ 839 h 1450"/>
                  <a:gd name="T22" fmla="*/ 148 w 690"/>
                  <a:gd name="T23" fmla="*/ 916 h 1450"/>
                  <a:gd name="T24" fmla="*/ 214 w 690"/>
                  <a:gd name="T25" fmla="*/ 992 h 1450"/>
                  <a:gd name="T26" fmla="*/ 279 w 690"/>
                  <a:gd name="T27" fmla="*/ 1068 h 1450"/>
                  <a:gd name="T28" fmla="*/ 345 w 690"/>
                  <a:gd name="T29" fmla="*/ 1145 h 1450"/>
                  <a:gd name="T30" fmla="*/ 410 w 690"/>
                  <a:gd name="T31" fmla="*/ 1222 h 1450"/>
                  <a:gd name="T32" fmla="*/ 476 w 690"/>
                  <a:gd name="T33" fmla="*/ 1299 h 1450"/>
                  <a:gd name="T34" fmla="*/ 542 w 690"/>
                  <a:gd name="T35" fmla="*/ 1375 h 1450"/>
                  <a:gd name="T36" fmla="*/ 574 w 690"/>
                  <a:gd name="T37" fmla="*/ 1414 h 1450"/>
                  <a:gd name="T38" fmla="*/ 615 w 690"/>
                  <a:gd name="T39" fmla="*/ 1443 h 1450"/>
                  <a:gd name="T40" fmla="*/ 664 w 690"/>
                  <a:gd name="T41" fmla="*/ 1443 h 1450"/>
                  <a:gd name="T42" fmla="*/ 689 w 690"/>
                  <a:gd name="T43" fmla="*/ 1414 h 1450"/>
                  <a:gd name="T44" fmla="*/ 640 w 690"/>
                  <a:gd name="T45" fmla="*/ 1337 h 1450"/>
                  <a:gd name="T46" fmla="*/ 509 w 690"/>
                  <a:gd name="T47" fmla="*/ 1184 h 1450"/>
                  <a:gd name="T48" fmla="*/ 378 w 690"/>
                  <a:gd name="T49" fmla="*/ 1031 h 1450"/>
                  <a:gd name="T50" fmla="*/ 312 w 690"/>
                  <a:gd name="T51" fmla="*/ 954 h 1450"/>
                  <a:gd name="T52" fmla="*/ 181 w 690"/>
                  <a:gd name="T53" fmla="*/ 800 h 1450"/>
                  <a:gd name="T54" fmla="*/ 148 w 690"/>
                  <a:gd name="T55" fmla="*/ 762 h 1450"/>
                  <a:gd name="T56" fmla="*/ 131 w 690"/>
                  <a:gd name="T57" fmla="*/ 724 h 1450"/>
                  <a:gd name="T58" fmla="*/ 181 w 690"/>
                  <a:gd name="T59" fmla="*/ 648 h 1450"/>
                  <a:gd name="T60" fmla="*/ 246 w 690"/>
                  <a:gd name="T61" fmla="*/ 571 h 1450"/>
                  <a:gd name="T62" fmla="*/ 312 w 690"/>
                  <a:gd name="T63" fmla="*/ 495 h 1450"/>
                  <a:gd name="T64" fmla="*/ 378 w 690"/>
                  <a:gd name="T65" fmla="*/ 418 h 1450"/>
                  <a:gd name="T66" fmla="*/ 443 w 690"/>
                  <a:gd name="T67" fmla="*/ 341 h 1450"/>
                  <a:gd name="T68" fmla="*/ 509 w 690"/>
                  <a:gd name="T69" fmla="*/ 265 h 1450"/>
                  <a:gd name="T70" fmla="*/ 574 w 690"/>
                  <a:gd name="T71" fmla="*/ 188 h 1450"/>
                  <a:gd name="T72" fmla="*/ 640 w 690"/>
                  <a:gd name="T73" fmla="*/ 112 h 1450"/>
                  <a:gd name="T74" fmla="*/ 673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4" y="7"/>
                    </a:moveTo>
                    <a:lnTo>
                      <a:pt x="664" y="7"/>
                    </a:lnTo>
                    <a:cubicBezTo>
                      <a:pt x="648" y="0"/>
                      <a:pt x="631" y="0"/>
                      <a:pt x="615" y="7"/>
                    </a:cubicBezTo>
                    <a:lnTo>
                      <a:pt x="615" y="7"/>
                    </a:lnTo>
                    <a:cubicBezTo>
                      <a:pt x="598" y="12"/>
                      <a:pt x="585" y="22"/>
                      <a:pt x="574" y="35"/>
                    </a:cubicBezTo>
                    <a:lnTo>
                      <a:pt x="542" y="73"/>
                    </a:lnTo>
                    <a:lnTo>
                      <a:pt x="443" y="188"/>
                    </a:lnTo>
                    <a:lnTo>
                      <a:pt x="410" y="226"/>
                    </a:lnTo>
                    <a:lnTo>
                      <a:pt x="378" y="265"/>
                    </a:lnTo>
                    <a:lnTo>
                      <a:pt x="279" y="380"/>
                    </a:lnTo>
                    <a:lnTo>
                      <a:pt x="246" y="418"/>
                    </a:lnTo>
                    <a:lnTo>
                      <a:pt x="214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50" y="648"/>
                    </a:lnTo>
                    <a:lnTo>
                      <a:pt x="17" y="686"/>
                    </a:lnTo>
                    <a:lnTo>
                      <a:pt x="17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7" y="762"/>
                    </a:cubicBezTo>
                    <a:lnTo>
                      <a:pt x="50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8" y="916"/>
                    </a:lnTo>
                    <a:lnTo>
                      <a:pt x="181" y="954"/>
                    </a:lnTo>
                    <a:lnTo>
                      <a:pt x="214" y="992"/>
                    </a:lnTo>
                    <a:lnTo>
                      <a:pt x="246" y="1031"/>
                    </a:lnTo>
                    <a:lnTo>
                      <a:pt x="279" y="1068"/>
                    </a:lnTo>
                    <a:lnTo>
                      <a:pt x="312" y="1107"/>
                    </a:lnTo>
                    <a:lnTo>
                      <a:pt x="345" y="1145"/>
                    </a:lnTo>
                    <a:lnTo>
                      <a:pt x="378" y="1184"/>
                    </a:lnTo>
                    <a:lnTo>
                      <a:pt x="410" y="1222"/>
                    </a:lnTo>
                    <a:lnTo>
                      <a:pt x="443" y="1260"/>
                    </a:lnTo>
                    <a:lnTo>
                      <a:pt x="476" y="1299"/>
                    </a:lnTo>
                    <a:lnTo>
                      <a:pt x="509" y="1337"/>
                    </a:lnTo>
                    <a:lnTo>
                      <a:pt x="542" y="1375"/>
                    </a:lnTo>
                    <a:lnTo>
                      <a:pt x="574" y="1414"/>
                    </a:lnTo>
                    <a:lnTo>
                      <a:pt x="574" y="1414"/>
                    </a:lnTo>
                    <a:cubicBezTo>
                      <a:pt x="585" y="1426"/>
                      <a:pt x="598" y="1436"/>
                      <a:pt x="615" y="1443"/>
                    </a:cubicBezTo>
                    <a:lnTo>
                      <a:pt x="615" y="1443"/>
                    </a:lnTo>
                    <a:cubicBezTo>
                      <a:pt x="631" y="1449"/>
                      <a:pt x="648" y="1449"/>
                      <a:pt x="664" y="1443"/>
                    </a:cubicBezTo>
                    <a:lnTo>
                      <a:pt x="664" y="1443"/>
                    </a:lnTo>
                    <a:cubicBezTo>
                      <a:pt x="681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3" y="1388"/>
                      <a:pt x="673" y="1375"/>
                    </a:cubicBezTo>
                    <a:lnTo>
                      <a:pt x="640" y="1337"/>
                    </a:lnTo>
                    <a:lnTo>
                      <a:pt x="542" y="1222"/>
                    </a:lnTo>
                    <a:lnTo>
                      <a:pt x="509" y="1184"/>
                    </a:lnTo>
                    <a:lnTo>
                      <a:pt x="476" y="1145"/>
                    </a:lnTo>
                    <a:lnTo>
                      <a:pt x="378" y="1031"/>
                    </a:lnTo>
                    <a:lnTo>
                      <a:pt x="345" y="992"/>
                    </a:lnTo>
                    <a:lnTo>
                      <a:pt x="312" y="954"/>
                    </a:lnTo>
                    <a:lnTo>
                      <a:pt x="214" y="839"/>
                    </a:lnTo>
                    <a:lnTo>
                      <a:pt x="181" y="800"/>
                    </a:lnTo>
                    <a:lnTo>
                      <a:pt x="148" y="762"/>
                    </a:lnTo>
                    <a:lnTo>
                      <a:pt x="148" y="762"/>
                    </a:lnTo>
                    <a:cubicBezTo>
                      <a:pt x="137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7" y="698"/>
                      <a:pt x="148" y="686"/>
                    </a:cubicBezTo>
                    <a:lnTo>
                      <a:pt x="181" y="648"/>
                    </a:lnTo>
                    <a:lnTo>
                      <a:pt x="214" y="609"/>
                    </a:lnTo>
                    <a:lnTo>
                      <a:pt x="246" y="571"/>
                    </a:lnTo>
                    <a:lnTo>
                      <a:pt x="279" y="533"/>
                    </a:lnTo>
                    <a:lnTo>
                      <a:pt x="312" y="495"/>
                    </a:lnTo>
                    <a:lnTo>
                      <a:pt x="345" y="456"/>
                    </a:lnTo>
                    <a:lnTo>
                      <a:pt x="378" y="418"/>
                    </a:lnTo>
                    <a:lnTo>
                      <a:pt x="410" y="380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9" y="265"/>
                    </a:lnTo>
                    <a:lnTo>
                      <a:pt x="542" y="226"/>
                    </a:lnTo>
                    <a:lnTo>
                      <a:pt x="574" y="188"/>
                    </a:lnTo>
                    <a:lnTo>
                      <a:pt x="607" y="150"/>
                    </a:lnTo>
                    <a:lnTo>
                      <a:pt x="640" y="112"/>
                    </a:lnTo>
                    <a:lnTo>
                      <a:pt x="673" y="73"/>
                    </a:lnTo>
                    <a:lnTo>
                      <a:pt x="673" y="73"/>
                    </a:lnTo>
                    <a:cubicBezTo>
                      <a:pt x="683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1" y="12"/>
                      <a:pt x="66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5" name="Freeform 551">
                <a:extLst>
                  <a:ext uri="{FF2B5EF4-FFF2-40B4-BE49-F238E27FC236}">
                    <a16:creationId xmlns="" xmlns:a16="http://schemas.microsoft.com/office/drawing/2014/main" id="{95A28B29-7B1B-2B41-BF41-81C9AFB3F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4875" y="5233988"/>
                <a:ext cx="319088" cy="190500"/>
              </a:xfrm>
              <a:custGeom>
                <a:avLst/>
                <a:gdLst>
                  <a:gd name="T0" fmla="*/ 606 w 886"/>
                  <a:gd name="T1" fmla="*/ 379 h 531"/>
                  <a:gd name="T2" fmla="*/ 573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8 w 886"/>
                  <a:gd name="T11" fmla="*/ 265 h 531"/>
                  <a:gd name="T12" fmla="*/ 541 w 886"/>
                  <a:gd name="T13" fmla="*/ 226 h 531"/>
                  <a:gd name="T14" fmla="*/ 573 w 886"/>
                  <a:gd name="T15" fmla="*/ 265 h 531"/>
                  <a:gd name="T16" fmla="*/ 541 w 886"/>
                  <a:gd name="T17" fmla="*/ 303 h 531"/>
                  <a:gd name="T18" fmla="*/ 474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4 w 886"/>
                  <a:gd name="T27" fmla="*/ 131 h 531"/>
                  <a:gd name="T28" fmla="*/ 505 w 886"/>
                  <a:gd name="T29" fmla="*/ 188 h 531"/>
                  <a:gd name="T30" fmla="*/ 344 w 886"/>
                  <a:gd name="T31" fmla="*/ 303 h 531"/>
                  <a:gd name="T32" fmla="*/ 311 w 886"/>
                  <a:gd name="T33" fmla="*/ 265 h 531"/>
                  <a:gd name="T34" fmla="*/ 344 w 886"/>
                  <a:gd name="T35" fmla="*/ 226 h 531"/>
                  <a:gd name="T36" fmla="*/ 377 w 886"/>
                  <a:gd name="T37" fmla="*/ 265 h 531"/>
                  <a:gd name="T38" fmla="*/ 344 w 886"/>
                  <a:gd name="T39" fmla="*/ 303 h 531"/>
                  <a:gd name="T40" fmla="*/ 279 w 886"/>
                  <a:gd name="T41" fmla="*/ 379 h 531"/>
                  <a:gd name="T42" fmla="*/ 246 w 886"/>
                  <a:gd name="T43" fmla="*/ 341 h 531"/>
                  <a:gd name="T44" fmla="*/ 279 w 886"/>
                  <a:gd name="T45" fmla="*/ 303 h 531"/>
                  <a:gd name="T46" fmla="*/ 311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7 w 886"/>
                  <a:gd name="T53" fmla="*/ 6 h 531"/>
                  <a:gd name="T54" fmla="*/ 377 w 886"/>
                  <a:gd name="T55" fmla="*/ 35 h 531"/>
                  <a:gd name="T56" fmla="*/ 311 w 886"/>
                  <a:gd name="T57" fmla="*/ 112 h 531"/>
                  <a:gd name="T58" fmla="*/ 246 w 886"/>
                  <a:gd name="T59" fmla="*/ 188 h 531"/>
                  <a:gd name="T60" fmla="*/ 180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6 w 886"/>
                  <a:gd name="T67" fmla="*/ 456 h 531"/>
                  <a:gd name="T68" fmla="*/ 0 w 886"/>
                  <a:gd name="T69" fmla="*/ 495 h 531"/>
                  <a:gd name="T70" fmla="*/ 24 w 886"/>
                  <a:gd name="T71" fmla="*/ 524 h 531"/>
                  <a:gd name="T72" fmla="*/ 74 w 886"/>
                  <a:gd name="T73" fmla="*/ 524 h 531"/>
                  <a:gd name="T74" fmla="*/ 180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9 w 886"/>
                  <a:gd name="T81" fmla="*/ 437 h 531"/>
                  <a:gd name="T82" fmla="*/ 311 w 886"/>
                  <a:gd name="T83" fmla="*/ 418 h 531"/>
                  <a:gd name="T84" fmla="*/ 377 w 886"/>
                  <a:gd name="T85" fmla="*/ 341 h 531"/>
                  <a:gd name="T86" fmla="*/ 417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3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0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4" y="379"/>
                      <a:pt x="573" y="367"/>
                      <a:pt x="573" y="341"/>
                    </a:cubicBezTo>
                    <a:lnTo>
                      <a:pt x="573" y="341"/>
                    </a:lnTo>
                    <a:cubicBezTo>
                      <a:pt x="573" y="316"/>
                      <a:pt x="584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3" y="239"/>
                      <a:pt x="573" y="265"/>
                    </a:cubicBezTo>
                    <a:lnTo>
                      <a:pt x="573" y="265"/>
                    </a:lnTo>
                    <a:cubicBezTo>
                      <a:pt x="573" y="290"/>
                      <a:pt x="563" y="303"/>
                      <a:pt x="541" y="303"/>
                    </a:cubicBezTo>
                    <a:close/>
                    <a:moveTo>
                      <a:pt x="474" y="245"/>
                    </a:moveTo>
                    <a:lnTo>
                      <a:pt x="474" y="245"/>
                    </a:lnTo>
                    <a:cubicBezTo>
                      <a:pt x="453" y="258"/>
                      <a:pt x="432" y="258"/>
                      <a:pt x="411" y="245"/>
                    </a:cubicBezTo>
                    <a:lnTo>
                      <a:pt x="411" y="245"/>
                    </a:lnTo>
                    <a:cubicBezTo>
                      <a:pt x="390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0" y="143"/>
                      <a:pt x="411" y="131"/>
                    </a:cubicBezTo>
                    <a:lnTo>
                      <a:pt x="411" y="131"/>
                    </a:lnTo>
                    <a:cubicBezTo>
                      <a:pt x="432" y="118"/>
                      <a:pt x="453" y="118"/>
                      <a:pt x="474" y="131"/>
                    </a:cubicBezTo>
                    <a:lnTo>
                      <a:pt x="474" y="131"/>
                    </a:lnTo>
                    <a:cubicBezTo>
                      <a:pt x="495" y="143"/>
                      <a:pt x="505" y="162"/>
                      <a:pt x="505" y="188"/>
                    </a:cubicBezTo>
                    <a:lnTo>
                      <a:pt x="505" y="188"/>
                    </a:lnTo>
                    <a:cubicBezTo>
                      <a:pt x="505" y="214"/>
                      <a:pt x="495" y="233"/>
                      <a:pt x="474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2" y="303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6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6" y="303"/>
                      <a:pt x="279" y="303"/>
                    </a:cubicBezTo>
                    <a:lnTo>
                      <a:pt x="279" y="303"/>
                    </a:lnTo>
                    <a:cubicBezTo>
                      <a:pt x="300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0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3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4" y="0"/>
                      <a:pt x="417" y="6"/>
                    </a:cubicBezTo>
                    <a:lnTo>
                      <a:pt x="417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1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0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4" y="524"/>
                    </a:cubicBezTo>
                    <a:lnTo>
                      <a:pt x="24" y="524"/>
                    </a:lnTo>
                    <a:cubicBezTo>
                      <a:pt x="41" y="530"/>
                      <a:pt x="57" y="530"/>
                      <a:pt x="74" y="524"/>
                    </a:cubicBezTo>
                    <a:lnTo>
                      <a:pt x="74" y="524"/>
                    </a:lnTo>
                    <a:cubicBezTo>
                      <a:pt x="89" y="517"/>
                      <a:pt x="104" y="507"/>
                      <a:pt x="115" y="495"/>
                    </a:cubicBezTo>
                    <a:lnTo>
                      <a:pt x="180" y="418"/>
                    </a:lnTo>
                    <a:lnTo>
                      <a:pt x="180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7" y="437"/>
                      <a:pt x="279" y="437"/>
                    </a:cubicBezTo>
                    <a:lnTo>
                      <a:pt x="279" y="437"/>
                    </a:lnTo>
                    <a:cubicBezTo>
                      <a:pt x="289" y="437"/>
                      <a:pt x="300" y="431"/>
                      <a:pt x="311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7" y="313"/>
                    </a:cubicBezTo>
                    <a:lnTo>
                      <a:pt x="417" y="313"/>
                    </a:lnTo>
                    <a:cubicBezTo>
                      <a:pt x="434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3" y="319"/>
                      <a:pt x="497" y="328"/>
                      <a:pt x="508" y="341"/>
                    </a:cubicBezTo>
                    <a:lnTo>
                      <a:pt x="541" y="380"/>
                    </a:lnTo>
                    <a:lnTo>
                      <a:pt x="573" y="418"/>
                    </a:lnTo>
                    <a:lnTo>
                      <a:pt x="573" y="418"/>
                    </a:lnTo>
                    <a:cubicBezTo>
                      <a:pt x="584" y="431"/>
                      <a:pt x="595" y="437"/>
                      <a:pt x="606" y="437"/>
                    </a:cubicBezTo>
                    <a:lnTo>
                      <a:pt x="606" y="437"/>
                    </a:lnTo>
                    <a:cubicBezTo>
                      <a:pt x="617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3" y="405"/>
                      <a:pt x="704" y="418"/>
                    </a:cubicBezTo>
                    <a:lnTo>
                      <a:pt x="737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7" y="530"/>
                      <a:pt x="844" y="530"/>
                      <a:pt x="860" y="524"/>
                    </a:cubicBezTo>
                    <a:lnTo>
                      <a:pt x="860" y="524"/>
                    </a:lnTo>
                    <a:cubicBezTo>
                      <a:pt x="876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79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6" name="Freeform 552">
                <a:extLst>
                  <a:ext uri="{FF2B5EF4-FFF2-40B4-BE49-F238E27FC236}">
                    <a16:creationId xmlns="" xmlns:a16="http://schemas.microsoft.com/office/drawing/2014/main" id="{62BB52AC-C536-D64D-937E-EAFB32DA8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7400" y="4902200"/>
                <a:ext cx="555625" cy="523875"/>
              </a:xfrm>
              <a:custGeom>
                <a:avLst/>
                <a:gdLst>
                  <a:gd name="T0" fmla="*/ 984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29 w 1542"/>
                  <a:gd name="T17" fmla="*/ 191 h 1455"/>
                  <a:gd name="T18" fmla="*/ 1065 w 1542"/>
                  <a:gd name="T19" fmla="*/ 383 h 1455"/>
                  <a:gd name="T20" fmla="*/ 901 w 1542"/>
                  <a:gd name="T21" fmla="*/ 574 h 1455"/>
                  <a:gd name="T22" fmla="*/ 836 w 1542"/>
                  <a:gd name="T23" fmla="*/ 651 h 1455"/>
                  <a:gd name="T24" fmla="*/ 745 w 1542"/>
                  <a:gd name="T25" fmla="*/ 680 h 1455"/>
                  <a:gd name="T26" fmla="*/ 672 w 1542"/>
                  <a:gd name="T27" fmla="*/ 612 h 1455"/>
                  <a:gd name="T28" fmla="*/ 574 w 1542"/>
                  <a:gd name="T29" fmla="*/ 498 h 1455"/>
                  <a:gd name="T30" fmla="*/ 476 w 1542"/>
                  <a:gd name="T31" fmla="*/ 383 h 1455"/>
                  <a:gd name="T32" fmla="*/ 377 w 1542"/>
                  <a:gd name="T33" fmla="*/ 268 h 1455"/>
                  <a:gd name="T34" fmla="*/ 278 w 1542"/>
                  <a:gd name="T35" fmla="*/ 153 h 1455"/>
                  <a:gd name="T36" fmla="*/ 180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6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4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5 w 1542"/>
                  <a:gd name="T79" fmla="*/ 775 h 1455"/>
                  <a:gd name="T80" fmla="*/ 836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1 w 1542"/>
                  <a:gd name="T87" fmla="*/ 1148 h 1455"/>
                  <a:gd name="T88" fmla="*/ 1229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6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1" y="25"/>
                      <a:pt x="1360" y="38"/>
                    </a:cubicBezTo>
                    <a:lnTo>
                      <a:pt x="1328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1" y="574"/>
                    </a:lnTo>
                    <a:lnTo>
                      <a:pt x="869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2" y="686"/>
                      <a:pt x="745" y="680"/>
                    </a:cubicBezTo>
                    <a:lnTo>
                      <a:pt x="745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8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4" y="229"/>
                    </a:lnTo>
                    <a:lnTo>
                      <a:pt x="312" y="191"/>
                    </a:lnTo>
                    <a:lnTo>
                      <a:pt x="278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6" y="76"/>
                    </a:cubicBezTo>
                    <a:lnTo>
                      <a:pt x="114" y="191"/>
                    </a:lnTo>
                    <a:lnTo>
                      <a:pt x="148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2" y="421"/>
                    </a:lnTo>
                    <a:lnTo>
                      <a:pt x="344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8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1" y="765"/>
                    </a:cubicBezTo>
                    <a:lnTo>
                      <a:pt x="508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4" y="995"/>
                    </a:lnTo>
                    <a:lnTo>
                      <a:pt x="312" y="1034"/>
                    </a:lnTo>
                    <a:lnTo>
                      <a:pt x="278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8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6" y="1378"/>
                    </a:lnTo>
                    <a:lnTo>
                      <a:pt x="16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0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4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8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5" y="775"/>
                    </a:cubicBezTo>
                    <a:lnTo>
                      <a:pt x="745" y="775"/>
                    </a:lnTo>
                    <a:cubicBezTo>
                      <a:pt x="762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6" y="803"/>
                    </a:cubicBezTo>
                    <a:lnTo>
                      <a:pt x="869" y="842"/>
                    </a:lnTo>
                    <a:lnTo>
                      <a:pt x="901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1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6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07" name="Freeform 553">
                <a:extLst>
                  <a:ext uri="{FF2B5EF4-FFF2-40B4-BE49-F238E27FC236}">
                    <a16:creationId xmlns="" xmlns:a16="http://schemas.microsoft.com/office/drawing/2014/main" id="{C7537E70-B74D-A242-983F-9C0EBD73B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5563" y="4903788"/>
                <a:ext cx="319087" cy="190500"/>
              </a:xfrm>
              <a:custGeom>
                <a:avLst/>
                <a:gdLst>
                  <a:gd name="T0" fmla="*/ 278 w 886"/>
                  <a:gd name="T1" fmla="*/ 150 h 530"/>
                  <a:gd name="T2" fmla="*/ 311 w 886"/>
                  <a:gd name="T3" fmla="*/ 188 h 530"/>
                  <a:gd name="T4" fmla="*/ 278 w 886"/>
                  <a:gd name="T5" fmla="*/ 226 h 530"/>
                  <a:gd name="T6" fmla="*/ 246 w 886"/>
                  <a:gd name="T7" fmla="*/ 188 h 530"/>
                  <a:gd name="T8" fmla="*/ 344 w 886"/>
                  <a:gd name="T9" fmla="*/ 227 h 530"/>
                  <a:gd name="T10" fmla="*/ 376 w 886"/>
                  <a:gd name="T11" fmla="*/ 265 h 530"/>
                  <a:gd name="T12" fmla="*/ 344 w 886"/>
                  <a:gd name="T13" fmla="*/ 302 h 530"/>
                  <a:gd name="T14" fmla="*/ 311 w 886"/>
                  <a:gd name="T15" fmla="*/ 265 h 530"/>
                  <a:gd name="T16" fmla="*/ 344 w 886"/>
                  <a:gd name="T17" fmla="*/ 227 h 530"/>
                  <a:gd name="T18" fmla="*/ 411 w 886"/>
                  <a:gd name="T19" fmla="*/ 284 h 530"/>
                  <a:gd name="T20" fmla="*/ 474 w 886"/>
                  <a:gd name="T21" fmla="*/ 284 h 530"/>
                  <a:gd name="T22" fmla="*/ 505 w 886"/>
                  <a:gd name="T23" fmla="*/ 341 h 530"/>
                  <a:gd name="T24" fmla="*/ 474 w 886"/>
                  <a:gd name="T25" fmla="*/ 398 h 530"/>
                  <a:gd name="T26" fmla="*/ 411 w 886"/>
                  <a:gd name="T27" fmla="*/ 398 h 530"/>
                  <a:gd name="T28" fmla="*/ 379 w 886"/>
                  <a:gd name="T29" fmla="*/ 341 h 530"/>
                  <a:gd name="T30" fmla="*/ 541 w 886"/>
                  <a:gd name="T31" fmla="*/ 227 h 530"/>
                  <a:gd name="T32" fmla="*/ 574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4 w 886"/>
                  <a:gd name="T47" fmla="*/ 188 h 530"/>
                  <a:gd name="T48" fmla="*/ 114 w 886"/>
                  <a:gd name="T49" fmla="*/ 188 h 530"/>
                  <a:gd name="T50" fmla="*/ 180 w 886"/>
                  <a:gd name="T51" fmla="*/ 265 h 530"/>
                  <a:gd name="T52" fmla="*/ 311 w 886"/>
                  <a:gd name="T53" fmla="*/ 418 h 530"/>
                  <a:gd name="T54" fmla="*/ 376 w 886"/>
                  <a:gd name="T55" fmla="*/ 495 h 530"/>
                  <a:gd name="T56" fmla="*/ 417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0 w 886"/>
                  <a:gd name="T73" fmla="*/ 7 h 530"/>
                  <a:gd name="T74" fmla="*/ 811 w 886"/>
                  <a:gd name="T75" fmla="*/ 7 h 530"/>
                  <a:gd name="T76" fmla="*/ 737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7 w 886"/>
                  <a:gd name="T91" fmla="*/ 217 h 530"/>
                  <a:gd name="T92" fmla="*/ 376 w 886"/>
                  <a:gd name="T93" fmla="*/ 188 h 530"/>
                  <a:gd name="T94" fmla="*/ 311 w 886"/>
                  <a:gd name="T95" fmla="*/ 112 h 530"/>
                  <a:gd name="T96" fmla="*/ 278 w 886"/>
                  <a:gd name="T97" fmla="*/ 92 h 530"/>
                  <a:gd name="T98" fmla="*/ 245 w 886"/>
                  <a:gd name="T99" fmla="*/ 112 h 530"/>
                  <a:gd name="T100" fmla="*/ 212 w 886"/>
                  <a:gd name="T101" fmla="*/ 130 h 530"/>
                  <a:gd name="T102" fmla="*/ 180 w 886"/>
                  <a:gd name="T103" fmla="*/ 112 h 530"/>
                  <a:gd name="T104" fmla="*/ 114 w 886"/>
                  <a:gd name="T105" fmla="*/ 35 h 530"/>
                  <a:gd name="T106" fmla="*/ 73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4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8" y="150"/>
                    </a:moveTo>
                    <a:lnTo>
                      <a:pt x="278" y="150"/>
                    </a:lnTo>
                    <a:cubicBezTo>
                      <a:pt x="300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0" y="226"/>
                      <a:pt x="278" y="226"/>
                    </a:cubicBezTo>
                    <a:lnTo>
                      <a:pt x="278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8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6" y="239"/>
                      <a:pt x="376" y="265"/>
                    </a:cubicBezTo>
                    <a:lnTo>
                      <a:pt x="376" y="265"/>
                    </a:lnTo>
                    <a:cubicBezTo>
                      <a:pt x="376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2" y="302"/>
                      <a:pt x="311" y="290"/>
                      <a:pt x="311" y="265"/>
                    </a:cubicBezTo>
                    <a:lnTo>
                      <a:pt x="311" y="265"/>
                    </a:lnTo>
                    <a:cubicBezTo>
                      <a:pt x="311" y="239"/>
                      <a:pt x="322" y="227"/>
                      <a:pt x="344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2" y="271"/>
                      <a:pt x="453" y="271"/>
                      <a:pt x="474" y="284"/>
                    </a:cubicBezTo>
                    <a:lnTo>
                      <a:pt x="474" y="284"/>
                    </a:lnTo>
                    <a:cubicBezTo>
                      <a:pt x="495" y="297"/>
                      <a:pt x="505" y="315"/>
                      <a:pt x="505" y="341"/>
                    </a:cubicBezTo>
                    <a:lnTo>
                      <a:pt x="505" y="341"/>
                    </a:lnTo>
                    <a:cubicBezTo>
                      <a:pt x="505" y="367"/>
                      <a:pt x="495" y="386"/>
                      <a:pt x="474" y="398"/>
                    </a:cubicBezTo>
                    <a:lnTo>
                      <a:pt x="474" y="398"/>
                    </a:lnTo>
                    <a:cubicBezTo>
                      <a:pt x="453" y="411"/>
                      <a:pt x="432" y="411"/>
                      <a:pt x="411" y="398"/>
                    </a:cubicBezTo>
                    <a:lnTo>
                      <a:pt x="411" y="398"/>
                    </a:lnTo>
                    <a:cubicBezTo>
                      <a:pt x="390" y="386"/>
                      <a:pt x="379" y="367"/>
                      <a:pt x="379" y="341"/>
                    </a:cubicBezTo>
                    <a:lnTo>
                      <a:pt x="379" y="341"/>
                    </a:lnTo>
                    <a:cubicBezTo>
                      <a:pt x="379" y="315"/>
                      <a:pt x="390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2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2" y="302"/>
                      <a:pt x="541" y="302"/>
                    </a:cubicBezTo>
                    <a:lnTo>
                      <a:pt x="541" y="302"/>
                    </a:lnTo>
                    <a:cubicBezTo>
                      <a:pt x="518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8" y="227"/>
                      <a:pt x="541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4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4" y="150"/>
                      <a:pt x="606" y="150"/>
                    </a:cubicBezTo>
                    <a:close/>
                    <a:moveTo>
                      <a:pt x="114" y="188"/>
                    </a:moveTo>
                    <a:lnTo>
                      <a:pt x="147" y="226"/>
                    </a:lnTo>
                    <a:lnTo>
                      <a:pt x="180" y="265"/>
                    </a:lnTo>
                    <a:lnTo>
                      <a:pt x="278" y="380"/>
                    </a:lnTo>
                    <a:lnTo>
                      <a:pt x="311" y="418"/>
                    </a:lnTo>
                    <a:lnTo>
                      <a:pt x="344" y="456"/>
                    </a:lnTo>
                    <a:lnTo>
                      <a:pt x="376" y="495"/>
                    </a:lnTo>
                    <a:lnTo>
                      <a:pt x="376" y="495"/>
                    </a:lnTo>
                    <a:cubicBezTo>
                      <a:pt x="388" y="507"/>
                      <a:pt x="401" y="517"/>
                      <a:pt x="417" y="523"/>
                    </a:cubicBezTo>
                    <a:lnTo>
                      <a:pt x="417" y="523"/>
                    </a:lnTo>
                    <a:cubicBezTo>
                      <a:pt x="434" y="529"/>
                      <a:pt x="450" y="529"/>
                      <a:pt x="467" y="523"/>
                    </a:cubicBezTo>
                    <a:lnTo>
                      <a:pt x="467" y="523"/>
                    </a:lnTo>
                    <a:cubicBezTo>
                      <a:pt x="483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79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0" y="7"/>
                    </a:cubicBezTo>
                    <a:lnTo>
                      <a:pt x="860" y="7"/>
                    </a:lnTo>
                    <a:cubicBezTo>
                      <a:pt x="844" y="0"/>
                      <a:pt x="827" y="0"/>
                      <a:pt x="811" y="7"/>
                    </a:cubicBezTo>
                    <a:lnTo>
                      <a:pt x="811" y="7"/>
                    </a:lnTo>
                    <a:cubicBezTo>
                      <a:pt x="794" y="12"/>
                      <a:pt x="781" y="22"/>
                      <a:pt x="770" y="35"/>
                    </a:cubicBezTo>
                    <a:lnTo>
                      <a:pt x="737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3" y="124"/>
                      <a:pt x="682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7" y="92"/>
                      <a:pt x="606" y="92"/>
                    </a:cubicBezTo>
                    <a:lnTo>
                      <a:pt x="606" y="92"/>
                    </a:lnTo>
                    <a:cubicBezTo>
                      <a:pt x="595" y="92"/>
                      <a:pt x="584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3" y="210"/>
                      <a:pt x="467" y="217"/>
                    </a:cubicBezTo>
                    <a:lnTo>
                      <a:pt x="467" y="217"/>
                    </a:lnTo>
                    <a:cubicBezTo>
                      <a:pt x="450" y="223"/>
                      <a:pt x="434" y="223"/>
                      <a:pt x="417" y="217"/>
                    </a:cubicBezTo>
                    <a:lnTo>
                      <a:pt x="417" y="217"/>
                    </a:lnTo>
                    <a:cubicBezTo>
                      <a:pt x="401" y="210"/>
                      <a:pt x="388" y="201"/>
                      <a:pt x="376" y="188"/>
                    </a:cubicBezTo>
                    <a:lnTo>
                      <a:pt x="344" y="150"/>
                    </a:lnTo>
                    <a:lnTo>
                      <a:pt x="311" y="112"/>
                    </a:lnTo>
                    <a:lnTo>
                      <a:pt x="311" y="112"/>
                    </a:lnTo>
                    <a:cubicBezTo>
                      <a:pt x="300" y="99"/>
                      <a:pt x="289" y="92"/>
                      <a:pt x="278" y="92"/>
                    </a:cubicBezTo>
                    <a:lnTo>
                      <a:pt x="278" y="92"/>
                    </a:lnTo>
                    <a:cubicBezTo>
                      <a:pt x="267" y="92"/>
                      <a:pt x="257" y="99"/>
                      <a:pt x="245" y="112"/>
                    </a:cubicBezTo>
                    <a:lnTo>
                      <a:pt x="245" y="112"/>
                    </a:lnTo>
                    <a:cubicBezTo>
                      <a:pt x="235" y="124"/>
                      <a:pt x="224" y="130"/>
                      <a:pt x="212" y="130"/>
                    </a:cubicBezTo>
                    <a:lnTo>
                      <a:pt x="212" y="130"/>
                    </a:lnTo>
                    <a:cubicBezTo>
                      <a:pt x="202" y="130"/>
                      <a:pt x="191" y="124"/>
                      <a:pt x="180" y="112"/>
                    </a:cubicBez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89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7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114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8" name="Freeform 554">
                <a:extLst>
                  <a:ext uri="{FF2B5EF4-FFF2-40B4-BE49-F238E27FC236}">
                    <a16:creationId xmlns="" xmlns:a16="http://schemas.microsoft.com/office/drawing/2014/main" id="{239ABFD0-0BB7-E54E-9355-72051D06E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100638"/>
                <a:ext cx="53975" cy="128587"/>
              </a:xfrm>
              <a:custGeom>
                <a:avLst/>
                <a:gdLst>
                  <a:gd name="T0" fmla="*/ 65 w 148"/>
                  <a:gd name="T1" fmla="*/ 293 h 358"/>
                  <a:gd name="T2" fmla="*/ 98 w 148"/>
                  <a:gd name="T3" fmla="*/ 254 h 358"/>
                  <a:gd name="T4" fmla="*/ 131 w 148"/>
                  <a:gd name="T5" fmla="*/ 216 h 358"/>
                  <a:gd name="T6" fmla="*/ 131 w 148"/>
                  <a:gd name="T7" fmla="*/ 216 h 358"/>
                  <a:gd name="T8" fmla="*/ 147 w 148"/>
                  <a:gd name="T9" fmla="*/ 178 h 358"/>
                  <a:gd name="T10" fmla="*/ 147 w 148"/>
                  <a:gd name="T11" fmla="*/ 178 h 358"/>
                  <a:gd name="T12" fmla="*/ 131 w 148"/>
                  <a:gd name="T13" fmla="*/ 140 h 358"/>
                  <a:gd name="T14" fmla="*/ 98 w 148"/>
                  <a:gd name="T15" fmla="*/ 102 h 358"/>
                  <a:gd name="T16" fmla="*/ 65 w 148"/>
                  <a:gd name="T17" fmla="*/ 63 h 358"/>
                  <a:gd name="T18" fmla="*/ 33 w 148"/>
                  <a:gd name="T19" fmla="*/ 25 h 358"/>
                  <a:gd name="T20" fmla="*/ 33 w 148"/>
                  <a:gd name="T21" fmla="*/ 25 h 358"/>
                  <a:gd name="T22" fmla="*/ 0 w 148"/>
                  <a:gd name="T23" fmla="*/ 0 h 358"/>
                  <a:gd name="T24" fmla="*/ 0 w 148"/>
                  <a:gd name="T25" fmla="*/ 357 h 358"/>
                  <a:gd name="T26" fmla="*/ 0 w 148"/>
                  <a:gd name="T27" fmla="*/ 357 h 358"/>
                  <a:gd name="T28" fmla="*/ 33 w 148"/>
                  <a:gd name="T29" fmla="*/ 331 h 358"/>
                  <a:gd name="T30" fmla="*/ 65 w 148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358">
                    <a:moveTo>
                      <a:pt x="65" y="293"/>
                    </a:moveTo>
                    <a:lnTo>
                      <a:pt x="98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2" y="204"/>
                      <a:pt x="147" y="191"/>
                      <a:pt x="147" y="178"/>
                    </a:cubicBezTo>
                    <a:lnTo>
                      <a:pt x="147" y="178"/>
                    </a:lnTo>
                    <a:cubicBezTo>
                      <a:pt x="147" y="165"/>
                      <a:pt x="142" y="152"/>
                      <a:pt x="131" y="140"/>
                    </a:cubicBezTo>
                    <a:lnTo>
                      <a:pt x="98" y="102"/>
                    </a:lnTo>
                    <a:lnTo>
                      <a:pt x="65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3" y="342"/>
                      <a:pt x="33" y="331"/>
                    </a:cubicBezTo>
                    <a:lnTo>
                      <a:pt x="65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09" name="Freeform 555">
                <a:extLst>
                  <a:ext uri="{FF2B5EF4-FFF2-40B4-BE49-F238E27FC236}">
                    <a16:creationId xmlns="" xmlns:a16="http://schemas.microsoft.com/office/drawing/2014/main" id="{80F870E7-1EF2-7F4F-833F-15C0DC925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935538"/>
                <a:ext cx="195262" cy="460375"/>
              </a:xfrm>
              <a:custGeom>
                <a:avLst/>
                <a:gdLst>
                  <a:gd name="T0" fmla="*/ 65 w 542"/>
                  <a:gd name="T1" fmla="*/ 1213 h 1277"/>
                  <a:gd name="T2" fmla="*/ 98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30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1 w 542"/>
                  <a:gd name="T19" fmla="*/ 868 h 1277"/>
                  <a:gd name="T20" fmla="*/ 394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1 w 542"/>
                  <a:gd name="T27" fmla="*/ 714 h 1277"/>
                  <a:gd name="T28" fmla="*/ 524 w 542"/>
                  <a:gd name="T29" fmla="*/ 676 h 1277"/>
                  <a:gd name="T30" fmla="*/ 524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4 w 542"/>
                  <a:gd name="T37" fmla="*/ 600 h 1277"/>
                  <a:gd name="T38" fmla="*/ 491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4 w 542"/>
                  <a:gd name="T45" fmla="*/ 447 h 1277"/>
                  <a:gd name="T46" fmla="*/ 361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30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8 w 542"/>
                  <a:gd name="T63" fmla="*/ 102 h 1277"/>
                  <a:gd name="T64" fmla="*/ 65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4 w 542"/>
                  <a:gd name="T83" fmla="*/ 638 h 1277"/>
                  <a:gd name="T84" fmla="*/ 344 w 542"/>
                  <a:gd name="T85" fmla="*/ 638 h 1277"/>
                  <a:gd name="T86" fmla="*/ 328 w 542"/>
                  <a:gd name="T87" fmla="*/ 676 h 1277"/>
                  <a:gd name="T88" fmla="*/ 230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5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5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5" y="1213"/>
                    </a:moveTo>
                    <a:lnTo>
                      <a:pt x="98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30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1" y="868"/>
                    </a:lnTo>
                    <a:lnTo>
                      <a:pt x="394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1" y="714"/>
                    </a:lnTo>
                    <a:lnTo>
                      <a:pt x="524" y="676"/>
                    </a:lnTo>
                    <a:lnTo>
                      <a:pt x="524" y="676"/>
                    </a:lnTo>
                    <a:cubicBezTo>
                      <a:pt x="536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6" y="612"/>
                      <a:pt x="524" y="600"/>
                    </a:cubicBezTo>
                    <a:lnTo>
                      <a:pt x="491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4" y="447"/>
                    </a:lnTo>
                    <a:lnTo>
                      <a:pt x="361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30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8" y="102"/>
                    </a:lnTo>
                    <a:lnTo>
                      <a:pt x="65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3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4" y="625"/>
                      <a:pt x="344" y="638"/>
                    </a:cubicBezTo>
                    <a:lnTo>
                      <a:pt x="344" y="638"/>
                    </a:lnTo>
                    <a:cubicBezTo>
                      <a:pt x="344" y="651"/>
                      <a:pt x="339" y="664"/>
                      <a:pt x="328" y="676"/>
                    </a:cubicBezTo>
                    <a:lnTo>
                      <a:pt x="230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5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3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3" y="1261"/>
                      <a:pt x="33" y="1251"/>
                    </a:cubicBezTo>
                    <a:lnTo>
                      <a:pt x="65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0" name="Freeform 556">
                <a:extLst>
                  <a:ext uri="{FF2B5EF4-FFF2-40B4-BE49-F238E27FC236}">
                    <a16:creationId xmlns="" xmlns:a16="http://schemas.microsoft.com/office/drawing/2014/main" id="{C48565C3-6731-9D4D-9EBD-0DB0956FC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4463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1" name="Freeform 557">
                <a:extLst>
                  <a:ext uri="{FF2B5EF4-FFF2-40B4-BE49-F238E27FC236}">
                    <a16:creationId xmlns="" xmlns:a16="http://schemas.microsoft.com/office/drawing/2014/main" id="{AA9D580E-B0BA-D74B-B12E-FD9F315DC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938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2" name="Freeform 558">
                <a:extLst>
                  <a:ext uri="{FF2B5EF4-FFF2-40B4-BE49-F238E27FC236}">
                    <a16:creationId xmlns="" xmlns:a16="http://schemas.microsoft.com/office/drawing/2014/main" id="{44FB3B73-FCC5-024A-B641-97E32A696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2088" y="5002213"/>
                <a:ext cx="46037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3" name="Freeform 559">
                <a:extLst>
                  <a:ext uri="{FF2B5EF4-FFF2-40B4-BE49-F238E27FC236}">
                    <a16:creationId xmlns="" xmlns:a16="http://schemas.microsoft.com/office/drawing/2014/main" id="{B3016A67-7156-1144-9343-DBF87B9D5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018088"/>
                <a:ext cx="123825" cy="293687"/>
              </a:xfrm>
              <a:custGeom>
                <a:avLst/>
                <a:gdLst>
                  <a:gd name="T0" fmla="*/ 65 w 345"/>
                  <a:gd name="T1" fmla="*/ 752 h 817"/>
                  <a:gd name="T2" fmla="*/ 164 w 345"/>
                  <a:gd name="T3" fmla="*/ 638 h 817"/>
                  <a:gd name="T4" fmla="*/ 197 w 345"/>
                  <a:gd name="T5" fmla="*/ 600 h 817"/>
                  <a:gd name="T6" fmla="*/ 230 w 345"/>
                  <a:gd name="T7" fmla="*/ 561 h 817"/>
                  <a:gd name="T8" fmla="*/ 328 w 345"/>
                  <a:gd name="T9" fmla="*/ 446 h 817"/>
                  <a:gd name="T10" fmla="*/ 328 w 345"/>
                  <a:gd name="T11" fmla="*/ 446 h 817"/>
                  <a:gd name="T12" fmla="*/ 344 w 345"/>
                  <a:gd name="T13" fmla="*/ 408 h 817"/>
                  <a:gd name="T14" fmla="*/ 344 w 345"/>
                  <a:gd name="T15" fmla="*/ 408 h 817"/>
                  <a:gd name="T16" fmla="*/ 328 w 345"/>
                  <a:gd name="T17" fmla="*/ 370 h 817"/>
                  <a:gd name="T18" fmla="*/ 33 w 345"/>
                  <a:gd name="T19" fmla="*/ 25 h 817"/>
                  <a:gd name="T20" fmla="*/ 33 w 345"/>
                  <a:gd name="T21" fmla="*/ 25 h 817"/>
                  <a:gd name="T22" fmla="*/ 0 w 345"/>
                  <a:gd name="T23" fmla="*/ 0 h 817"/>
                  <a:gd name="T24" fmla="*/ 0 w 345"/>
                  <a:gd name="T25" fmla="*/ 230 h 817"/>
                  <a:gd name="T26" fmla="*/ 0 w 345"/>
                  <a:gd name="T27" fmla="*/ 230 h 817"/>
                  <a:gd name="T28" fmla="*/ 33 w 345"/>
                  <a:gd name="T29" fmla="*/ 255 h 817"/>
                  <a:gd name="T30" fmla="*/ 65 w 345"/>
                  <a:gd name="T31" fmla="*/ 293 h 817"/>
                  <a:gd name="T32" fmla="*/ 98 w 345"/>
                  <a:gd name="T33" fmla="*/ 332 h 817"/>
                  <a:gd name="T34" fmla="*/ 131 w 345"/>
                  <a:gd name="T35" fmla="*/ 370 h 817"/>
                  <a:gd name="T36" fmla="*/ 131 w 345"/>
                  <a:gd name="T37" fmla="*/ 370 h 817"/>
                  <a:gd name="T38" fmla="*/ 147 w 345"/>
                  <a:gd name="T39" fmla="*/ 408 h 817"/>
                  <a:gd name="T40" fmla="*/ 147 w 345"/>
                  <a:gd name="T41" fmla="*/ 408 h 817"/>
                  <a:gd name="T42" fmla="*/ 131 w 345"/>
                  <a:gd name="T43" fmla="*/ 446 h 817"/>
                  <a:gd name="T44" fmla="*/ 98 w 345"/>
                  <a:gd name="T45" fmla="*/ 484 h 817"/>
                  <a:gd name="T46" fmla="*/ 65 w 345"/>
                  <a:gd name="T47" fmla="*/ 523 h 817"/>
                  <a:gd name="T48" fmla="*/ 33 w 345"/>
                  <a:gd name="T49" fmla="*/ 561 h 817"/>
                  <a:gd name="T50" fmla="*/ 33 w 345"/>
                  <a:gd name="T51" fmla="*/ 561 h 817"/>
                  <a:gd name="T52" fmla="*/ 0 w 345"/>
                  <a:gd name="T53" fmla="*/ 587 h 817"/>
                  <a:gd name="T54" fmla="*/ 0 w 345"/>
                  <a:gd name="T55" fmla="*/ 816 h 817"/>
                  <a:gd name="T56" fmla="*/ 0 w 345"/>
                  <a:gd name="T57" fmla="*/ 816 h 817"/>
                  <a:gd name="T58" fmla="*/ 33 w 345"/>
                  <a:gd name="T59" fmla="*/ 791 h 817"/>
                  <a:gd name="T60" fmla="*/ 65 w 345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5" h="817">
                    <a:moveTo>
                      <a:pt x="65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30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4" y="421"/>
                      <a:pt x="344" y="408"/>
                    </a:cubicBezTo>
                    <a:lnTo>
                      <a:pt x="344" y="408"/>
                    </a:lnTo>
                    <a:cubicBezTo>
                      <a:pt x="344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3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3" y="244"/>
                      <a:pt x="33" y="255"/>
                    </a:cubicBezTo>
                    <a:lnTo>
                      <a:pt x="65" y="293"/>
                    </a:lnTo>
                    <a:lnTo>
                      <a:pt x="98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2" y="382"/>
                      <a:pt x="147" y="395"/>
                      <a:pt x="147" y="408"/>
                    </a:cubicBezTo>
                    <a:lnTo>
                      <a:pt x="147" y="408"/>
                    </a:lnTo>
                    <a:cubicBezTo>
                      <a:pt x="147" y="421"/>
                      <a:pt x="142" y="434"/>
                      <a:pt x="131" y="446"/>
                    </a:cubicBezTo>
                    <a:lnTo>
                      <a:pt x="98" y="484"/>
                    </a:lnTo>
                    <a:lnTo>
                      <a:pt x="65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3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3" y="802"/>
                      <a:pt x="33" y="791"/>
                    </a:cubicBezTo>
                    <a:lnTo>
                      <a:pt x="65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4" name="Freeform 560">
                <a:extLst>
                  <a:ext uri="{FF2B5EF4-FFF2-40B4-BE49-F238E27FC236}">
                    <a16:creationId xmlns="" xmlns:a16="http://schemas.microsoft.com/office/drawing/2014/main" id="{7B7972DC-A9AF-D848-B85F-BBA31AFD5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2088" y="5276850"/>
                <a:ext cx="46037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4" y="0"/>
                      <a:pt x="53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3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5" name="Freeform 561">
                <a:extLst>
                  <a:ext uri="{FF2B5EF4-FFF2-40B4-BE49-F238E27FC236}">
                    <a16:creationId xmlns="" xmlns:a16="http://schemas.microsoft.com/office/drawing/2014/main" id="{E0C59635-8C60-1145-9DD5-264BED29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4463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6" name="Freeform 562">
                <a:extLst>
                  <a:ext uri="{FF2B5EF4-FFF2-40B4-BE49-F238E27FC236}">
                    <a16:creationId xmlns="" xmlns:a16="http://schemas.microsoft.com/office/drawing/2014/main" id="{D1745B9C-5C2D-FB47-828A-A1BE72D1E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938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7" name="Freeform 563">
                <a:extLst>
                  <a:ext uri="{FF2B5EF4-FFF2-40B4-BE49-F238E27FC236}">
                    <a16:creationId xmlns="" xmlns:a16="http://schemas.microsoft.com/office/drawing/2014/main" id="{30C66C01-7A14-9145-8B54-306284354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3775" y="4957763"/>
                <a:ext cx="23813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0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0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8" name="Freeform 564">
                <a:extLst>
                  <a:ext uri="{FF2B5EF4-FFF2-40B4-BE49-F238E27FC236}">
                    <a16:creationId xmlns="" xmlns:a16="http://schemas.microsoft.com/office/drawing/2014/main" id="{342A4D0B-DFEB-A148-A5BD-D2AF13536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1250" y="4957763"/>
                <a:ext cx="23813" cy="26987"/>
              </a:xfrm>
              <a:custGeom>
                <a:avLst/>
                <a:gdLst>
                  <a:gd name="T0" fmla="*/ 33 w 67"/>
                  <a:gd name="T1" fmla="*/ 76 h 77"/>
                  <a:gd name="T2" fmla="*/ 33 w 67"/>
                  <a:gd name="T3" fmla="*/ 76 h 77"/>
                  <a:gd name="T4" fmla="*/ 66 w 67"/>
                  <a:gd name="T5" fmla="*/ 38 h 77"/>
                  <a:gd name="T6" fmla="*/ 66 w 67"/>
                  <a:gd name="T7" fmla="*/ 38 h 77"/>
                  <a:gd name="T8" fmla="*/ 33 w 67"/>
                  <a:gd name="T9" fmla="*/ 0 h 77"/>
                  <a:gd name="T10" fmla="*/ 33 w 67"/>
                  <a:gd name="T11" fmla="*/ 0 h 77"/>
                  <a:gd name="T12" fmla="*/ 0 w 67"/>
                  <a:gd name="T13" fmla="*/ 38 h 77"/>
                  <a:gd name="T14" fmla="*/ 0 w 67"/>
                  <a:gd name="T15" fmla="*/ 38 h 77"/>
                  <a:gd name="T16" fmla="*/ 33 w 67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6" y="63"/>
                      <a:pt x="66" y="38"/>
                    </a:cubicBezTo>
                    <a:lnTo>
                      <a:pt x="66" y="38"/>
                    </a:lnTo>
                    <a:cubicBezTo>
                      <a:pt x="66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9" name="Freeform 565">
                <a:extLst>
                  <a:ext uri="{FF2B5EF4-FFF2-40B4-BE49-F238E27FC236}">
                    <a16:creationId xmlns="" xmlns:a16="http://schemas.microsoft.com/office/drawing/2014/main" id="{BF56E432-3465-D24F-A2FF-BE51E2A04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2988" y="5002213"/>
                <a:ext cx="46037" cy="50800"/>
              </a:xfrm>
              <a:custGeom>
                <a:avLst/>
                <a:gdLst>
                  <a:gd name="T0" fmla="*/ 31 w 126"/>
                  <a:gd name="T1" fmla="*/ 127 h 141"/>
                  <a:gd name="T2" fmla="*/ 31 w 126"/>
                  <a:gd name="T3" fmla="*/ 127 h 141"/>
                  <a:gd name="T4" fmla="*/ 94 w 126"/>
                  <a:gd name="T5" fmla="*/ 127 h 141"/>
                  <a:gd name="T6" fmla="*/ 94 w 126"/>
                  <a:gd name="T7" fmla="*/ 127 h 141"/>
                  <a:gd name="T8" fmla="*/ 125 w 126"/>
                  <a:gd name="T9" fmla="*/ 70 h 141"/>
                  <a:gd name="T10" fmla="*/ 125 w 126"/>
                  <a:gd name="T11" fmla="*/ 70 h 141"/>
                  <a:gd name="T12" fmla="*/ 94 w 126"/>
                  <a:gd name="T13" fmla="*/ 13 h 141"/>
                  <a:gd name="T14" fmla="*/ 94 w 126"/>
                  <a:gd name="T15" fmla="*/ 13 h 141"/>
                  <a:gd name="T16" fmla="*/ 31 w 126"/>
                  <a:gd name="T17" fmla="*/ 13 h 141"/>
                  <a:gd name="T18" fmla="*/ 31 w 126"/>
                  <a:gd name="T19" fmla="*/ 13 h 141"/>
                  <a:gd name="T20" fmla="*/ 0 w 126"/>
                  <a:gd name="T21" fmla="*/ 70 h 141"/>
                  <a:gd name="T22" fmla="*/ 0 w 126"/>
                  <a:gd name="T23" fmla="*/ 70 h 141"/>
                  <a:gd name="T24" fmla="*/ 31 w 126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5" y="96"/>
                      <a:pt x="125" y="70"/>
                    </a:cubicBezTo>
                    <a:lnTo>
                      <a:pt x="125" y="70"/>
                    </a:lnTo>
                    <a:cubicBezTo>
                      <a:pt x="125" y="44"/>
                      <a:pt x="115" y="26"/>
                      <a:pt x="94" y="13"/>
                    </a:cubicBez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0" name="Freeform 566">
                <a:extLst>
                  <a:ext uri="{FF2B5EF4-FFF2-40B4-BE49-F238E27FC236}">
                    <a16:creationId xmlns="" xmlns:a16="http://schemas.microsoft.com/office/drawing/2014/main" id="{5E00FAB2-EDFF-3B47-8ECF-8B31E9724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875213"/>
                <a:ext cx="1700212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4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69 w 4721"/>
                  <a:gd name="T11" fmla="*/ 1111 h 1609"/>
                  <a:gd name="T12" fmla="*/ 3245 w 4721"/>
                  <a:gd name="T13" fmla="*/ 1111 h 1609"/>
                  <a:gd name="T14" fmla="*/ 2753 w 4721"/>
                  <a:gd name="T15" fmla="*/ 1455 h 1609"/>
                  <a:gd name="T16" fmla="*/ 3278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8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4 w 4721"/>
                  <a:gd name="T29" fmla="*/ 1417 h 1609"/>
                  <a:gd name="T30" fmla="*/ 3344 w 4721"/>
                  <a:gd name="T31" fmla="*/ 1436 h 1609"/>
                  <a:gd name="T32" fmla="*/ 3114 w 4721"/>
                  <a:gd name="T33" fmla="*/ 1417 h 1609"/>
                  <a:gd name="T34" fmla="*/ 3573 w 4721"/>
                  <a:gd name="T35" fmla="*/ 1034 h 1609"/>
                  <a:gd name="T36" fmla="*/ 2524 w 4721"/>
                  <a:gd name="T37" fmla="*/ 1417 h 1609"/>
                  <a:gd name="T38" fmla="*/ 2475 w 4721"/>
                  <a:gd name="T39" fmla="*/ 115 h 1609"/>
                  <a:gd name="T40" fmla="*/ 2917 w 4721"/>
                  <a:gd name="T41" fmla="*/ 498 h 1609"/>
                  <a:gd name="T42" fmla="*/ 2917 w 4721"/>
                  <a:gd name="T43" fmla="*/ 1111 h 1609"/>
                  <a:gd name="T44" fmla="*/ 2229 w 4721"/>
                  <a:gd name="T45" fmla="*/ 1379 h 1609"/>
                  <a:gd name="T46" fmla="*/ 2303 w 4721"/>
                  <a:gd name="T47" fmla="*/ 162 h 1609"/>
                  <a:gd name="T48" fmla="*/ 2753 w 4721"/>
                  <a:gd name="T49" fmla="*/ 613 h 1609"/>
                  <a:gd name="T50" fmla="*/ 2622 w 4721"/>
                  <a:gd name="T51" fmla="*/ 1148 h 1609"/>
                  <a:gd name="T52" fmla="*/ 1901 w 4721"/>
                  <a:gd name="T53" fmla="*/ 1302 h 1609"/>
                  <a:gd name="T54" fmla="*/ 1508 w 4721"/>
                  <a:gd name="T55" fmla="*/ 766 h 1609"/>
                  <a:gd name="T56" fmla="*/ 2155 w 4721"/>
                  <a:gd name="T57" fmla="*/ 87 h 1609"/>
                  <a:gd name="T58" fmla="*/ 1737 w 4721"/>
                  <a:gd name="T59" fmla="*/ 651 h 1609"/>
                  <a:gd name="T60" fmla="*/ 2130 w 4721"/>
                  <a:gd name="T61" fmla="*/ 1417 h 1609"/>
                  <a:gd name="T62" fmla="*/ 1606 w 4721"/>
                  <a:gd name="T63" fmla="*/ 1340 h 1609"/>
                  <a:gd name="T64" fmla="*/ 1122 w 4721"/>
                  <a:gd name="T65" fmla="*/ 852 h 1609"/>
                  <a:gd name="T66" fmla="*/ 459 w 4721"/>
                  <a:gd name="T67" fmla="*/ 1531 h 1609"/>
                  <a:gd name="T68" fmla="*/ 721 w 4721"/>
                  <a:gd name="T69" fmla="*/ 1072 h 1609"/>
                  <a:gd name="T70" fmla="*/ 655 w 4721"/>
                  <a:gd name="T71" fmla="*/ 460 h 1609"/>
                  <a:gd name="T72" fmla="*/ 622 w 4721"/>
                  <a:gd name="T73" fmla="*/ 192 h 1609"/>
                  <a:gd name="T74" fmla="*/ 1122 w 4721"/>
                  <a:gd name="T75" fmla="*/ 757 h 1609"/>
                  <a:gd name="T76" fmla="*/ 1778 w 4721"/>
                  <a:gd name="T77" fmla="*/ 87 h 1609"/>
                  <a:gd name="T78" fmla="*/ 1508 w 4721"/>
                  <a:gd name="T79" fmla="*/ 613 h 1609"/>
                  <a:gd name="T80" fmla="*/ 1475 w 4721"/>
                  <a:gd name="T81" fmla="*/ 1494 h 1609"/>
                  <a:gd name="T82" fmla="*/ 1122 w 4721"/>
                  <a:gd name="T83" fmla="*/ 1312 h 1609"/>
                  <a:gd name="T84" fmla="*/ 778 w 4721"/>
                  <a:gd name="T85" fmla="*/ 1523 h 1609"/>
                  <a:gd name="T86" fmla="*/ 1081 w 4721"/>
                  <a:gd name="T87" fmla="*/ 1034 h 1609"/>
                  <a:gd name="T88" fmla="*/ 188 w 4721"/>
                  <a:gd name="T89" fmla="*/ 1523 h 1609"/>
                  <a:gd name="T90" fmla="*/ 655 w 4721"/>
                  <a:gd name="T91" fmla="*/ 842 h 1609"/>
                  <a:gd name="T92" fmla="*/ 361 w 4721"/>
                  <a:gd name="T93" fmla="*/ 268 h 1609"/>
                  <a:gd name="T94" fmla="*/ 803 w 4721"/>
                  <a:gd name="T95" fmla="*/ 804 h 1609"/>
                  <a:gd name="T96" fmla="*/ 819 w 4721"/>
                  <a:gd name="T97" fmla="*/ 115 h 1609"/>
                  <a:gd name="T98" fmla="*/ 1172 w 4721"/>
                  <a:gd name="T99" fmla="*/ 297 h 1609"/>
                  <a:gd name="T100" fmla="*/ 1565 w 4721"/>
                  <a:gd name="T101" fmla="*/ 87 h 1609"/>
                  <a:gd name="T102" fmla="*/ 1122 w 4721"/>
                  <a:gd name="T103" fmla="*/ 603 h 1609"/>
                  <a:gd name="T104" fmla="*/ 3139 w 4721"/>
                  <a:gd name="T105" fmla="*/ 87 h 1609"/>
                  <a:gd name="T106" fmla="*/ 3532 w 4721"/>
                  <a:gd name="T107" fmla="*/ 297 h 1609"/>
                  <a:gd name="T108" fmla="*/ 3876 w 4721"/>
                  <a:gd name="T109" fmla="*/ 87 h 1609"/>
                  <a:gd name="T110" fmla="*/ 3482 w 4721"/>
                  <a:gd name="T111" fmla="*/ 603 h 1609"/>
                  <a:gd name="T112" fmla="*/ 0 w 4721"/>
                  <a:gd name="T113" fmla="*/ 166 h 1609"/>
                  <a:gd name="T114" fmla="*/ 491 w 4721"/>
                  <a:gd name="T115" fmla="*/ 728 h 1609"/>
                  <a:gd name="T116" fmla="*/ 164 w 4721"/>
                  <a:gd name="T117" fmla="*/ 1264 h 1609"/>
                  <a:gd name="T118" fmla="*/ 4589 w 4721"/>
                  <a:gd name="T119" fmla="*/ 1379 h 1609"/>
                  <a:gd name="T120" fmla="*/ 4663 w 4721"/>
                  <a:gd name="T121" fmla="*/ 16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4" y="153"/>
                    </a:moveTo>
                    <a:lnTo>
                      <a:pt x="4491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3" y="306"/>
                    </a:lnTo>
                    <a:lnTo>
                      <a:pt x="4360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9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2" y="791"/>
                      <a:pt x="3982" y="804"/>
                    </a:cubicBezTo>
                    <a:lnTo>
                      <a:pt x="3982" y="804"/>
                    </a:lnTo>
                    <a:cubicBezTo>
                      <a:pt x="3982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9" y="1111"/>
                    </a:lnTo>
                    <a:lnTo>
                      <a:pt x="4327" y="1225"/>
                    </a:lnTo>
                    <a:lnTo>
                      <a:pt x="4360" y="1264"/>
                    </a:lnTo>
                    <a:lnTo>
                      <a:pt x="4393" y="1302"/>
                    </a:lnTo>
                    <a:lnTo>
                      <a:pt x="4491" y="1417"/>
                    </a:lnTo>
                    <a:lnTo>
                      <a:pt x="4524" y="1455"/>
                    </a:lnTo>
                    <a:lnTo>
                      <a:pt x="4524" y="1455"/>
                    </a:lnTo>
                    <a:cubicBezTo>
                      <a:pt x="4534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2" y="1516"/>
                      <a:pt x="4515" y="1523"/>
                    </a:cubicBezTo>
                    <a:lnTo>
                      <a:pt x="4515" y="1523"/>
                    </a:lnTo>
                    <a:cubicBezTo>
                      <a:pt x="4499" y="1529"/>
                      <a:pt x="4482" y="1529"/>
                      <a:pt x="4466" y="1523"/>
                    </a:cubicBezTo>
                    <a:lnTo>
                      <a:pt x="4466" y="1523"/>
                    </a:lnTo>
                    <a:cubicBezTo>
                      <a:pt x="4449" y="1516"/>
                      <a:pt x="4436" y="1506"/>
                      <a:pt x="4425" y="1494"/>
                    </a:cubicBezTo>
                    <a:lnTo>
                      <a:pt x="4393" y="1455"/>
                    </a:lnTo>
                    <a:lnTo>
                      <a:pt x="4360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9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9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3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49" y="92"/>
                      <a:pt x="4466" y="87"/>
                    </a:cubicBezTo>
                    <a:lnTo>
                      <a:pt x="4466" y="87"/>
                    </a:lnTo>
                    <a:cubicBezTo>
                      <a:pt x="4482" y="80"/>
                      <a:pt x="4499" y="80"/>
                      <a:pt x="4515" y="87"/>
                    </a:cubicBezTo>
                    <a:lnTo>
                      <a:pt x="4515" y="87"/>
                    </a:lnTo>
                    <a:cubicBezTo>
                      <a:pt x="4532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4" y="140"/>
                      <a:pt x="4524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7" y="1531"/>
                      <a:pt x="4196" y="1531"/>
                    </a:cubicBezTo>
                    <a:lnTo>
                      <a:pt x="4196" y="1531"/>
                    </a:lnTo>
                    <a:cubicBezTo>
                      <a:pt x="4173" y="1531"/>
                      <a:pt x="4155" y="1529"/>
                      <a:pt x="4138" y="1523"/>
                    </a:cubicBezTo>
                    <a:lnTo>
                      <a:pt x="4138" y="1523"/>
                    </a:lnTo>
                    <a:cubicBezTo>
                      <a:pt x="4122" y="1516"/>
                      <a:pt x="4108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5" y="1187"/>
                    </a:lnTo>
                    <a:lnTo>
                      <a:pt x="3802" y="1148"/>
                    </a:lnTo>
                    <a:lnTo>
                      <a:pt x="3769" y="1111"/>
                    </a:lnTo>
                    <a:lnTo>
                      <a:pt x="3737" y="1072"/>
                    </a:lnTo>
                    <a:lnTo>
                      <a:pt x="3704" y="1034"/>
                    </a:lnTo>
                    <a:lnTo>
                      <a:pt x="3671" y="996"/>
                    </a:lnTo>
                    <a:lnTo>
                      <a:pt x="3638" y="958"/>
                    </a:lnTo>
                    <a:lnTo>
                      <a:pt x="3606" y="919"/>
                    </a:lnTo>
                    <a:lnTo>
                      <a:pt x="3573" y="880"/>
                    </a:lnTo>
                    <a:lnTo>
                      <a:pt x="3573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2" y="852"/>
                    </a:cubicBezTo>
                    <a:lnTo>
                      <a:pt x="3482" y="852"/>
                    </a:lnTo>
                    <a:cubicBezTo>
                      <a:pt x="3466" y="858"/>
                      <a:pt x="3453" y="868"/>
                      <a:pt x="3442" y="880"/>
                    </a:cubicBezTo>
                    <a:lnTo>
                      <a:pt x="3409" y="919"/>
                    </a:lnTo>
                    <a:lnTo>
                      <a:pt x="3311" y="1034"/>
                    </a:lnTo>
                    <a:lnTo>
                      <a:pt x="3278" y="1072"/>
                    </a:lnTo>
                    <a:lnTo>
                      <a:pt x="3245" y="1111"/>
                    </a:lnTo>
                    <a:lnTo>
                      <a:pt x="3147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7" y="1506"/>
                      <a:pt x="2893" y="1516"/>
                      <a:pt x="2877" y="1523"/>
                    </a:cubicBezTo>
                    <a:lnTo>
                      <a:pt x="2877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7" y="1531"/>
                      <a:pt x="2778" y="1529"/>
                      <a:pt x="2762" y="1523"/>
                    </a:cubicBezTo>
                    <a:lnTo>
                      <a:pt x="2762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3" y="1468"/>
                      <a:pt x="2753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1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5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7" y="996"/>
                    </a:lnTo>
                    <a:lnTo>
                      <a:pt x="3180" y="958"/>
                    </a:lnTo>
                    <a:lnTo>
                      <a:pt x="3213" y="919"/>
                    </a:lnTo>
                    <a:lnTo>
                      <a:pt x="3245" y="880"/>
                    </a:lnTo>
                    <a:lnTo>
                      <a:pt x="3278" y="842"/>
                    </a:lnTo>
                    <a:lnTo>
                      <a:pt x="3278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8" y="766"/>
                    </a:cubicBezTo>
                    <a:lnTo>
                      <a:pt x="3245" y="728"/>
                    </a:lnTo>
                    <a:lnTo>
                      <a:pt x="3213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5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1" y="268"/>
                    </a:lnTo>
                    <a:lnTo>
                      <a:pt x="2753" y="153"/>
                    </a:lnTo>
                    <a:lnTo>
                      <a:pt x="2753" y="153"/>
                    </a:lnTo>
                    <a:cubicBezTo>
                      <a:pt x="2743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2" y="87"/>
                    </a:cubicBezTo>
                    <a:lnTo>
                      <a:pt x="2762" y="87"/>
                    </a:lnTo>
                    <a:cubicBezTo>
                      <a:pt x="2778" y="80"/>
                      <a:pt x="2797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7" y="87"/>
                    </a:cubicBezTo>
                    <a:lnTo>
                      <a:pt x="2877" y="87"/>
                    </a:lnTo>
                    <a:cubicBezTo>
                      <a:pt x="2893" y="92"/>
                      <a:pt x="2907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5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7" y="383"/>
                    </a:lnTo>
                    <a:lnTo>
                      <a:pt x="3180" y="421"/>
                    </a:lnTo>
                    <a:lnTo>
                      <a:pt x="3213" y="460"/>
                    </a:lnTo>
                    <a:lnTo>
                      <a:pt x="3245" y="498"/>
                    </a:lnTo>
                    <a:lnTo>
                      <a:pt x="3278" y="536"/>
                    </a:lnTo>
                    <a:lnTo>
                      <a:pt x="3311" y="575"/>
                    </a:lnTo>
                    <a:lnTo>
                      <a:pt x="3344" y="613"/>
                    </a:lnTo>
                    <a:lnTo>
                      <a:pt x="3376" y="651"/>
                    </a:lnTo>
                    <a:lnTo>
                      <a:pt x="3409" y="689"/>
                    </a:lnTo>
                    <a:lnTo>
                      <a:pt x="3442" y="728"/>
                    </a:lnTo>
                    <a:lnTo>
                      <a:pt x="3442" y="728"/>
                    </a:lnTo>
                    <a:cubicBezTo>
                      <a:pt x="3453" y="740"/>
                      <a:pt x="3466" y="750"/>
                      <a:pt x="3482" y="757"/>
                    </a:cubicBezTo>
                    <a:lnTo>
                      <a:pt x="3482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3" y="728"/>
                    </a:cubicBezTo>
                    <a:lnTo>
                      <a:pt x="3606" y="689"/>
                    </a:lnTo>
                    <a:lnTo>
                      <a:pt x="3638" y="651"/>
                    </a:lnTo>
                    <a:lnTo>
                      <a:pt x="3737" y="536"/>
                    </a:lnTo>
                    <a:lnTo>
                      <a:pt x="3769" y="498"/>
                    </a:lnTo>
                    <a:lnTo>
                      <a:pt x="3802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8" y="102"/>
                      <a:pt x="4122" y="92"/>
                      <a:pt x="4138" y="87"/>
                    </a:cubicBezTo>
                    <a:lnTo>
                      <a:pt x="4138" y="87"/>
                    </a:lnTo>
                    <a:cubicBezTo>
                      <a:pt x="4155" y="80"/>
                      <a:pt x="4173" y="77"/>
                      <a:pt x="4196" y="77"/>
                    </a:cubicBezTo>
                    <a:lnTo>
                      <a:pt x="4196" y="77"/>
                    </a:lnTo>
                    <a:cubicBezTo>
                      <a:pt x="4217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69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9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5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1" y="791"/>
                      <a:pt x="3721" y="804"/>
                    </a:cubicBezTo>
                    <a:lnTo>
                      <a:pt x="3721" y="804"/>
                    </a:lnTo>
                    <a:cubicBezTo>
                      <a:pt x="3721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69" y="1516"/>
                      <a:pt x="4253" y="1523"/>
                    </a:cubicBezTo>
                    <a:close/>
                    <a:moveTo>
                      <a:pt x="3925" y="1523"/>
                    </a:moveTo>
                    <a:lnTo>
                      <a:pt x="3925" y="1523"/>
                    </a:lnTo>
                    <a:cubicBezTo>
                      <a:pt x="3909" y="1529"/>
                      <a:pt x="3892" y="1529"/>
                      <a:pt x="3876" y="1523"/>
                    </a:cubicBezTo>
                    <a:lnTo>
                      <a:pt x="3876" y="1523"/>
                    </a:lnTo>
                    <a:cubicBezTo>
                      <a:pt x="3860" y="1516"/>
                      <a:pt x="3846" y="1506"/>
                      <a:pt x="3835" y="1494"/>
                    </a:cubicBezTo>
                    <a:lnTo>
                      <a:pt x="3802" y="1455"/>
                    </a:lnTo>
                    <a:lnTo>
                      <a:pt x="3769" y="1417"/>
                    </a:lnTo>
                    <a:lnTo>
                      <a:pt x="3769" y="1417"/>
                    </a:lnTo>
                    <a:cubicBezTo>
                      <a:pt x="3758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5" y="1404"/>
                      <a:pt x="3704" y="1417"/>
                    </a:cubicBezTo>
                    <a:lnTo>
                      <a:pt x="3704" y="1417"/>
                    </a:lnTo>
                    <a:cubicBezTo>
                      <a:pt x="3693" y="1430"/>
                      <a:pt x="3682" y="1436"/>
                      <a:pt x="3671" y="1436"/>
                    </a:cubicBezTo>
                    <a:lnTo>
                      <a:pt x="3671" y="1436"/>
                    </a:lnTo>
                    <a:cubicBezTo>
                      <a:pt x="3660" y="1436"/>
                      <a:pt x="3649" y="1430"/>
                      <a:pt x="3638" y="1417"/>
                    </a:cubicBezTo>
                    <a:lnTo>
                      <a:pt x="3606" y="1379"/>
                    </a:lnTo>
                    <a:lnTo>
                      <a:pt x="3573" y="1340"/>
                    </a:lnTo>
                    <a:lnTo>
                      <a:pt x="3573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2" y="1312"/>
                    </a:cubicBezTo>
                    <a:lnTo>
                      <a:pt x="3482" y="1312"/>
                    </a:lnTo>
                    <a:cubicBezTo>
                      <a:pt x="3466" y="1318"/>
                      <a:pt x="3453" y="1327"/>
                      <a:pt x="3442" y="1340"/>
                    </a:cubicBezTo>
                    <a:lnTo>
                      <a:pt x="3409" y="1379"/>
                    </a:lnTo>
                    <a:lnTo>
                      <a:pt x="3376" y="1417"/>
                    </a:lnTo>
                    <a:lnTo>
                      <a:pt x="3376" y="1417"/>
                    </a:lnTo>
                    <a:cubicBezTo>
                      <a:pt x="3365" y="1430"/>
                      <a:pt x="3354" y="1436"/>
                      <a:pt x="3344" y="1436"/>
                    </a:cubicBezTo>
                    <a:lnTo>
                      <a:pt x="3344" y="1436"/>
                    </a:lnTo>
                    <a:cubicBezTo>
                      <a:pt x="3332" y="1436"/>
                      <a:pt x="3322" y="1430"/>
                      <a:pt x="3311" y="1417"/>
                    </a:cubicBezTo>
                    <a:lnTo>
                      <a:pt x="3311" y="1417"/>
                    </a:lnTo>
                    <a:cubicBezTo>
                      <a:pt x="3300" y="1404"/>
                      <a:pt x="3289" y="1398"/>
                      <a:pt x="3278" y="1398"/>
                    </a:cubicBezTo>
                    <a:lnTo>
                      <a:pt x="3278" y="1398"/>
                    </a:lnTo>
                    <a:cubicBezTo>
                      <a:pt x="3267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9" y="1506"/>
                      <a:pt x="3154" y="1516"/>
                      <a:pt x="3139" y="1523"/>
                    </a:cubicBezTo>
                    <a:lnTo>
                      <a:pt x="3139" y="1523"/>
                    </a:lnTo>
                    <a:cubicBezTo>
                      <a:pt x="3122" y="1529"/>
                      <a:pt x="3106" y="1529"/>
                      <a:pt x="3089" y="1523"/>
                    </a:cubicBezTo>
                    <a:lnTo>
                      <a:pt x="3089" y="1523"/>
                    </a:lnTo>
                    <a:cubicBezTo>
                      <a:pt x="3073" y="1516"/>
                      <a:pt x="3065" y="1506"/>
                      <a:pt x="3065" y="1494"/>
                    </a:cubicBezTo>
                    <a:lnTo>
                      <a:pt x="3065" y="1494"/>
                    </a:lnTo>
                    <a:cubicBezTo>
                      <a:pt x="3065" y="1481"/>
                      <a:pt x="3070" y="1468"/>
                      <a:pt x="3081" y="1455"/>
                    </a:cubicBezTo>
                    <a:lnTo>
                      <a:pt x="3114" y="1417"/>
                    </a:lnTo>
                    <a:lnTo>
                      <a:pt x="3147" y="1379"/>
                    </a:lnTo>
                    <a:lnTo>
                      <a:pt x="3180" y="1340"/>
                    </a:lnTo>
                    <a:lnTo>
                      <a:pt x="3213" y="1302"/>
                    </a:lnTo>
                    <a:lnTo>
                      <a:pt x="3245" y="1264"/>
                    </a:lnTo>
                    <a:lnTo>
                      <a:pt x="3278" y="1225"/>
                    </a:lnTo>
                    <a:lnTo>
                      <a:pt x="3311" y="1187"/>
                    </a:lnTo>
                    <a:lnTo>
                      <a:pt x="3344" y="1148"/>
                    </a:lnTo>
                    <a:lnTo>
                      <a:pt x="3376" y="1111"/>
                    </a:lnTo>
                    <a:lnTo>
                      <a:pt x="3409" y="1072"/>
                    </a:lnTo>
                    <a:lnTo>
                      <a:pt x="3442" y="1034"/>
                    </a:lnTo>
                    <a:lnTo>
                      <a:pt x="3442" y="1034"/>
                    </a:lnTo>
                    <a:cubicBezTo>
                      <a:pt x="3453" y="1021"/>
                      <a:pt x="3466" y="1011"/>
                      <a:pt x="3482" y="1005"/>
                    </a:cubicBezTo>
                    <a:lnTo>
                      <a:pt x="3482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3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4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1" y="1516"/>
                      <a:pt x="3925" y="1523"/>
                    </a:cubicBezTo>
                    <a:close/>
                    <a:moveTo>
                      <a:pt x="2622" y="1455"/>
                    </a:moveTo>
                    <a:lnTo>
                      <a:pt x="2589" y="1494"/>
                    </a:lnTo>
                    <a:lnTo>
                      <a:pt x="2589" y="1494"/>
                    </a:lnTo>
                    <a:cubicBezTo>
                      <a:pt x="2579" y="1506"/>
                      <a:pt x="2565" y="1516"/>
                      <a:pt x="2548" y="1523"/>
                    </a:cubicBezTo>
                    <a:lnTo>
                      <a:pt x="2548" y="1523"/>
                    </a:lnTo>
                    <a:cubicBezTo>
                      <a:pt x="2532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0" y="1468"/>
                      <a:pt x="2491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89" y="1340"/>
                    </a:lnTo>
                    <a:lnTo>
                      <a:pt x="2687" y="1225"/>
                    </a:lnTo>
                    <a:lnTo>
                      <a:pt x="2721" y="1187"/>
                    </a:lnTo>
                    <a:lnTo>
                      <a:pt x="2753" y="1148"/>
                    </a:lnTo>
                    <a:lnTo>
                      <a:pt x="2851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5" y="842"/>
                    </a:lnTo>
                    <a:lnTo>
                      <a:pt x="3015" y="842"/>
                    </a:lnTo>
                    <a:cubicBezTo>
                      <a:pt x="3027" y="830"/>
                      <a:pt x="3032" y="817"/>
                      <a:pt x="3032" y="804"/>
                    </a:cubicBezTo>
                    <a:lnTo>
                      <a:pt x="3032" y="804"/>
                    </a:lnTo>
                    <a:cubicBezTo>
                      <a:pt x="3032" y="791"/>
                      <a:pt x="3027" y="778"/>
                      <a:pt x="3015" y="766"/>
                    </a:cubicBezTo>
                    <a:lnTo>
                      <a:pt x="2491" y="153"/>
                    </a:lnTo>
                    <a:lnTo>
                      <a:pt x="2491" y="153"/>
                    </a:lnTo>
                    <a:cubicBezTo>
                      <a:pt x="2480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2" y="80"/>
                      <a:pt x="2548" y="87"/>
                    </a:cubicBezTo>
                    <a:lnTo>
                      <a:pt x="2548" y="87"/>
                    </a:lnTo>
                    <a:cubicBezTo>
                      <a:pt x="2565" y="92"/>
                      <a:pt x="2579" y="102"/>
                      <a:pt x="2589" y="115"/>
                    </a:cubicBezTo>
                    <a:lnTo>
                      <a:pt x="2622" y="153"/>
                    </a:lnTo>
                    <a:lnTo>
                      <a:pt x="2655" y="192"/>
                    </a:lnTo>
                    <a:lnTo>
                      <a:pt x="2687" y="230"/>
                    </a:lnTo>
                    <a:lnTo>
                      <a:pt x="2721" y="268"/>
                    </a:lnTo>
                    <a:lnTo>
                      <a:pt x="2753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1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5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7" y="766"/>
                    </a:lnTo>
                    <a:lnTo>
                      <a:pt x="3147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7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3" y="1302"/>
                    </a:lnTo>
                    <a:lnTo>
                      <a:pt x="2655" y="1417"/>
                    </a:lnTo>
                    <a:lnTo>
                      <a:pt x="2622" y="1455"/>
                    </a:lnTo>
                    <a:close/>
                    <a:moveTo>
                      <a:pt x="2426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3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8" y="1443"/>
                      <a:pt x="2354" y="1444"/>
                      <a:pt x="2352" y="1446"/>
                    </a:cubicBezTo>
                    <a:lnTo>
                      <a:pt x="2352" y="1446"/>
                    </a:lnTo>
                    <a:cubicBezTo>
                      <a:pt x="2335" y="1452"/>
                      <a:pt x="2319" y="1452"/>
                      <a:pt x="2303" y="1446"/>
                    </a:cubicBezTo>
                    <a:lnTo>
                      <a:pt x="2303" y="1446"/>
                    </a:lnTo>
                    <a:cubicBezTo>
                      <a:pt x="2286" y="1439"/>
                      <a:pt x="2272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1" y="996"/>
                    </a:lnTo>
                    <a:lnTo>
                      <a:pt x="1868" y="958"/>
                    </a:lnTo>
                    <a:lnTo>
                      <a:pt x="1770" y="842"/>
                    </a:lnTo>
                    <a:lnTo>
                      <a:pt x="1770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0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2" y="179"/>
                      <a:pt x="2286" y="169"/>
                      <a:pt x="2303" y="162"/>
                    </a:cubicBezTo>
                    <a:lnTo>
                      <a:pt x="2303" y="162"/>
                    </a:lnTo>
                    <a:cubicBezTo>
                      <a:pt x="2319" y="157"/>
                      <a:pt x="2335" y="157"/>
                      <a:pt x="2352" y="162"/>
                    </a:cubicBezTo>
                    <a:lnTo>
                      <a:pt x="2352" y="162"/>
                    </a:lnTo>
                    <a:cubicBezTo>
                      <a:pt x="2354" y="163"/>
                      <a:pt x="2358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3" y="181"/>
                      <a:pt x="2393" y="192"/>
                    </a:cubicBezTo>
                    <a:lnTo>
                      <a:pt x="2426" y="230"/>
                    </a:lnTo>
                    <a:lnTo>
                      <a:pt x="2458" y="268"/>
                    </a:lnTo>
                    <a:lnTo>
                      <a:pt x="2491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89" y="421"/>
                    </a:lnTo>
                    <a:lnTo>
                      <a:pt x="2622" y="460"/>
                    </a:lnTo>
                    <a:lnTo>
                      <a:pt x="2655" y="498"/>
                    </a:lnTo>
                    <a:lnTo>
                      <a:pt x="2687" y="536"/>
                    </a:lnTo>
                    <a:lnTo>
                      <a:pt x="2721" y="575"/>
                    </a:lnTo>
                    <a:lnTo>
                      <a:pt x="2753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1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6" y="778"/>
                      <a:pt x="2901" y="791"/>
                      <a:pt x="2901" y="804"/>
                    </a:cubicBezTo>
                    <a:lnTo>
                      <a:pt x="2901" y="804"/>
                    </a:lnTo>
                    <a:cubicBezTo>
                      <a:pt x="2901" y="817"/>
                      <a:pt x="2896" y="830"/>
                      <a:pt x="2885" y="842"/>
                    </a:cubicBezTo>
                    <a:lnTo>
                      <a:pt x="2851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3" y="996"/>
                    </a:lnTo>
                    <a:lnTo>
                      <a:pt x="2721" y="1034"/>
                    </a:lnTo>
                    <a:lnTo>
                      <a:pt x="2687" y="1072"/>
                    </a:lnTo>
                    <a:lnTo>
                      <a:pt x="2655" y="1111"/>
                    </a:lnTo>
                    <a:lnTo>
                      <a:pt x="2622" y="1148"/>
                    </a:lnTo>
                    <a:lnTo>
                      <a:pt x="2589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1" y="1302"/>
                    </a:lnTo>
                    <a:lnTo>
                      <a:pt x="2458" y="1340"/>
                    </a:lnTo>
                    <a:lnTo>
                      <a:pt x="2426" y="1379"/>
                    </a:lnTo>
                    <a:close/>
                    <a:moveTo>
                      <a:pt x="2155" y="1523"/>
                    </a:moveTo>
                    <a:lnTo>
                      <a:pt x="2155" y="1523"/>
                    </a:lnTo>
                    <a:cubicBezTo>
                      <a:pt x="2139" y="1529"/>
                      <a:pt x="2123" y="1529"/>
                      <a:pt x="2106" y="1523"/>
                    </a:cubicBezTo>
                    <a:lnTo>
                      <a:pt x="2106" y="1523"/>
                    </a:lnTo>
                    <a:cubicBezTo>
                      <a:pt x="2090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6" y="1379"/>
                    </a:lnTo>
                    <a:lnTo>
                      <a:pt x="1934" y="1340"/>
                    </a:lnTo>
                    <a:lnTo>
                      <a:pt x="1901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3" y="1187"/>
                    </a:lnTo>
                    <a:lnTo>
                      <a:pt x="1770" y="1148"/>
                    </a:lnTo>
                    <a:lnTo>
                      <a:pt x="1737" y="1111"/>
                    </a:lnTo>
                    <a:lnTo>
                      <a:pt x="1704" y="1072"/>
                    </a:lnTo>
                    <a:lnTo>
                      <a:pt x="1672" y="1034"/>
                    </a:lnTo>
                    <a:lnTo>
                      <a:pt x="1639" y="996"/>
                    </a:lnTo>
                    <a:lnTo>
                      <a:pt x="1606" y="958"/>
                    </a:lnTo>
                    <a:lnTo>
                      <a:pt x="1573" y="919"/>
                    </a:lnTo>
                    <a:lnTo>
                      <a:pt x="1541" y="880"/>
                    </a:lnTo>
                    <a:lnTo>
                      <a:pt x="1508" y="842"/>
                    </a:lnTo>
                    <a:lnTo>
                      <a:pt x="1508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8" y="766"/>
                    </a:cubicBezTo>
                    <a:lnTo>
                      <a:pt x="1541" y="728"/>
                    </a:lnTo>
                    <a:lnTo>
                      <a:pt x="1573" y="689"/>
                    </a:lnTo>
                    <a:lnTo>
                      <a:pt x="1606" y="651"/>
                    </a:lnTo>
                    <a:lnTo>
                      <a:pt x="1704" y="536"/>
                    </a:lnTo>
                    <a:lnTo>
                      <a:pt x="1737" y="498"/>
                    </a:lnTo>
                    <a:lnTo>
                      <a:pt x="1770" y="460"/>
                    </a:lnTo>
                    <a:lnTo>
                      <a:pt x="1868" y="345"/>
                    </a:lnTo>
                    <a:lnTo>
                      <a:pt x="1901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90" y="92"/>
                      <a:pt x="2106" y="87"/>
                    </a:cubicBezTo>
                    <a:lnTo>
                      <a:pt x="2106" y="87"/>
                    </a:lnTo>
                    <a:cubicBezTo>
                      <a:pt x="2123" y="80"/>
                      <a:pt x="2139" y="80"/>
                      <a:pt x="2155" y="87"/>
                    </a:cubicBezTo>
                    <a:lnTo>
                      <a:pt x="2155" y="87"/>
                    </a:lnTo>
                    <a:cubicBezTo>
                      <a:pt x="2171" y="92"/>
                      <a:pt x="2179" y="102"/>
                      <a:pt x="2179" y="115"/>
                    </a:cubicBezTo>
                    <a:lnTo>
                      <a:pt x="2179" y="115"/>
                    </a:lnTo>
                    <a:cubicBezTo>
                      <a:pt x="2179" y="128"/>
                      <a:pt x="2174" y="140"/>
                      <a:pt x="2164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6" y="383"/>
                    </a:lnTo>
                    <a:lnTo>
                      <a:pt x="1934" y="421"/>
                    </a:lnTo>
                    <a:lnTo>
                      <a:pt x="1901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3" y="575"/>
                    </a:lnTo>
                    <a:lnTo>
                      <a:pt x="1770" y="613"/>
                    </a:lnTo>
                    <a:lnTo>
                      <a:pt x="1737" y="651"/>
                    </a:lnTo>
                    <a:lnTo>
                      <a:pt x="1704" y="689"/>
                    </a:lnTo>
                    <a:lnTo>
                      <a:pt x="1672" y="728"/>
                    </a:lnTo>
                    <a:lnTo>
                      <a:pt x="1639" y="766"/>
                    </a:lnTo>
                    <a:lnTo>
                      <a:pt x="1639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9" y="842"/>
                    </a:cubicBezTo>
                    <a:lnTo>
                      <a:pt x="1672" y="880"/>
                    </a:lnTo>
                    <a:lnTo>
                      <a:pt x="1704" y="919"/>
                    </a:lnTo>
                    <a:lnTo>
                      <a:pt x="1803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6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4" y="1455"/>
                    </a:lnTo>
                    <a:lnTo>
                      <a:pt x="2164" y="1455"/>
                    </a:lnTo>
                    <a:cubicBezTo>
                      <a:pt x="2174" y="1468"/>
                      <a:pt x="2179" y="1481"/>
                      <a:pt x="2179" y="1494"/>
                    </a:cubicBezTo>
                    <a:lnTo>
                      <a:pt x="2179" y="1494"/>
                    </a:lnTo>
                    <a:cubicBezTo>
                      <a:pt x="2179" y="1506"/>
                      <a:pt x="2171" y="1516"/>
                      <a:pt x="2155" y="1523"/>
                    </a:cubicBezTo>
                    <a:close/>
                    <a:moveTo>
                      <a:pt x="1893" y="1523"/>
                    </a:moveTo>
                    <a:lnTo>
                      <a:pt x="1893" y="1523"/>
                    </a:lnTo>
                    <a:cubicBezTo>
                      <a:pt x="1876" y="1529"/>
                      <a:pt x="1858" y="1531"/>
                      <a:pt x="1836" y="1531"/>
                    </a:cubicBezTo>
                    <a:lnTo>
                      <a:pt x="1836" y="1531"/>
                    </a:lnTo>
                    <a:cubicBezTo>
                      <a:pt x="1814" y="1531"/>
                      <a:pt x="1795" y="1529"/>
                      <a:pt x="1778" y="1523"/>
                    </a:cubicBezTo>
                    <a:lnTo>
                      <a:pt x="1778" y="1523"/>
                    </a:lnTo>
                    <a:cubicBezTo>
                      <a:pt x="1762" y="1516"/>
                      <a:pt x="1748" y="1506"/>
                      <a:pt x="1737" y="1494"/>
                    </a:cubicBezTo>
                    <a:lnTo>
                      <a:pt x="1704" y="1455"/>
                    </a:lnTo>
                    <a:lnTo>
                      <a:pt x="1672" y="1417"/>
                    </a:lnTo>
                    <a:lnTo>
                      <a:pt x="1639" y="1379"/>
                    </a:lnTo>
                    <a:lnTo>
                      <a:pt x="1606" y="1340"/>
                    </a:lnTo>
                    <a:lnTo>
                      <a:pt x="1573" y="1302"/>
                    </a:lnTo>
                    <a:lnTo>
                      <a:pt x="1541" y="1264"/>
                    </a:lnTo>
                    <a:lnTo>
                      <a:pt x="1508" y="1225"/>
                    </a:lnTo>
                    <a:lnTo>
                      <a:pt x="1475" y="1187"/>
                    </a:lnTo>
                    <a:lnTo>
                      <a:pt x="1442" y="1148"/>
                    </a:lnTo>
                    <a:lnTo>
                      <a:pt x="1409" y="1111"/>
                    </a:lnTo>
                    <a:lnTo>
                      <a:pt x="1377" y="1072"/>
                    </a:lnTo>
                    <a:lnTo>
                      <a:pt x="1344" y="1034"/>
                    </a:lnTo>
                    <a:lnTo>
                      <a:pt x="1311" y="996"/>
                    </a:lnTo>
                    <a:lnTo>
                      <a:pt x="1279" y="958"/>
                    </a:lnTo>
                    <a:lnTo>
                      <a:pt x="1245" y="919"/>
                    </a:lnTo>
                    <a:lnTo>
                      <a:pt x="1213" y="880"/>
                    </a:lnTo>
                    <a:lnTo>
                      <a:pt x="1213" y="880"/>
                    </a:lnTo>
                    <a:cubicBezTo>
                      <a:pt x="1202" y="868"/>
                      <a:pt x="1188" y="858"/>
                      <a:pt x="1172" y="852"/>
                    </a:cubicBezTo>
                    <a:lnTo>
                      <a:pt x="1172" y="852"/>
                    </a:lnTo>
                    <a:cubicBezTo>
                      <a:pt x="1155" y="846"/>
                      <a:pt x="1139" y="846"/>
                      <a:pt x="1122" y="852"/>
                    </a:cubicBezTo>
                    <a:lnTo>
                      <a:pt x="1122" y="852"/>
                    </a:lnTo>
                    <a:cubicBezTo>
                      <a:pt x="1106" y="858"/>
                      <a:pt x="1093" y="868"/>
                      <a:pt x="1081" y="880"/>
                    </a:cubicBezTo>
                    <a:lnTo>
                      <a:pt x="1049" y="919"/>
                    </a:lnTo>
                    <a:lnTo>
                      <a:pt x="950" y="1034"/>
                    </a:lnTo>
                    <a:lnTo>
                      <a:pt x="917" y="1072"/>
                    </a:lnTo>
                    <a:lnTo>
                      <a:pt x="885" y="1111"/>
                    </a:lnTo>
                    <a:lnTo>
                      <a:pt x="786" y="1225"/>
                    </a:lnTo>
                    <a:lnTo>
                      <a:pt x="753" y="1264"/>
                    </a:lnTo>
                    <a:lnTo>
                      <a:pt x="721" y="1302"/>
                    </a:lnTo>
                    <a:lnTo>
                      <a:pt x="622" y="1417"/>
                    </a:lnTo>
                    <a:lnTo>
                      <a:pt x="590" y="1455"/>
                    </a:lnTo>
                    <a:lnTo>
                      <a:pt x="557" y="1494"/>
                    </a:lnTo>
                    <a:lnTo>
                      <a:pt x="557" y="1494"/>
                    </a:lnTo>
                    <a:cubicBezTo>
                      <a:pt x="546" y="1506"/>
                      <a:pt x="533" y="1516"/>
                      <a:pt x="516" y="1523"/>
                    </a:cubicBezTo>
                    <a:lnTo>
                      <a:pt x="516" y="1523"/>
                    </a:lnTo>
                    <a:cubicBezTo>
                      <a:pt x="500" y="1529"/>
                      <a:pt x="480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2" y="1523"/>
                    </a:cubicBezTo>
                    <a:lnTo>
                      <a:pt x="402" y="1523"/>
                    </a:lnTo>
                    <a:cubicBezTo>
                      <a:pt x="385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2" y="1468"/>
                      <a:pt x="394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1" y="1340"/>
                    </a:lnTo>
                    <a:lnTo>
                      <a:pt x="524" y="1302"/>
                    </a:lnTo>
                    <a:lnTo>
                      <a:pt x="557" y="1264"/>
                    </a:lnTo>
                    <a:lnTo>
                      <a:pt x="590" y="1225"/>
                    </a:lnTo>
                    <a:lnTo>
                      <a:pt x="622" y="1187"/>
                    </a:lnTo>
                    <a:lnTo>
                      <a:pt x="655" y="1148"/>
                    </a:lnTo>
                    <a:lnTo>
                      <a:pt x="688" y="1111"/>
                    </a:lnTo>
                    <a:lnTo>
                      <a:pt x="721" y="1072"/>
                    </a:lnTo>
                    <a:lnTo>
                      <a:pt x="753" y="1034"/>
                    </a:lnTo>
                    <a:lnTo>
                      <a:pt x="786" y="996"/>
                    </a:lnTo>
                    <a:lnTo>
                      <a:pt x="819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7" y="842"/>
                    </a:lnTo>
                    <a:lnTo>
                      <a:pt x="917" y="842"/>
                    </a:lnTo>
                    <a:cubicBezTo>
                      <a:pt x="929" y="830"/>
                      <a:pt x="934" y="817"/>
                      <a:pt x="934" y="804"/>
                    </a:cubicBezTo>
                    <a:lnTo>
                      <a:pt x="934" y="804"/>
                    </a:lnTo>
                    <a:cubicBezTo>
                      <a:pt x="934" y="791"/>
                      <a:pt x="929" y="778"/>
                      <a:pt x="917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19" y="651"/>
                    </a:lnTo>
                    <a:lnTo>
                      <a:pt x="721" y="536"/>
                    </a:lnTo>
                    <a:lnTo>
                      <a:pt x="688" y="498"/>
                    </a:lnTo>
                    <a:lnTo>
                      <a:pt x="655" y="460"/>
                    </a:lnTo>
                    <a:lnTo>
                      <a:pt x="557" y="345"/>
                    </a:lnTo>
                    <a:lnTo>
                      <a:pt x="524" y="306"/>
                    </a:lnTo>
                    <a:lnTo>
                      <a:pt x="491" y="268"/>
                    </a:lnTo>
                    <a:lnTo>
                      <a:pt x="394" y="153"/>
                    </a:lnTo>
                    <a:lnTo>
                      <a:pt x="394" y="153"/>
                    </a:lnTo>
                    <a:cubicBezTo>
                      <a:pt x="382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5" y="92"/>
                      <a:pt x="402" y="87"/>
                    </a:cubicBezTo>
                    <a:lnTo>
                      <a:pt x="402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0" y="77"/>
                      <a:pt x="500" y="80"/>
                      <a:pt x="516" y="87"/>
                    </a:cubicBezTo>
                    <a:lnTo>
                      <a:pt x="516" y="87"/>
                    </a:lnTo>
                    <a:cubicBezTo>
                      <a:pt x="533" y="92"/>
                      <a:pt x="546" y="102"/>
                      <a:pt x="557" y="115"/>
                    </a:cubicBezTo>
                    <a:lnTo>
                      <a:pt x="590" y="153"/>
                    </a:lnTo>
                    <a:lnTo>
                      <a:pt x="622" y="192"/>
                    </a:lnTo>
                    <a:lnTo>
                      <a:pt x="655" y="230"/>
                    </a:lnTo>
                    <a:lnTo>
                      <a:pt x="688" y="268"/>
                    </a:lnTo>
                    <a:lnTo>
                      <a:pt x="721" y="306"/>
                    </a:lnTo>
                    <a:lnTo>
                      <a:pt x="753" y="345"/>
                    </a:lnTo>
                    <a:lnTo>
                      <a:pt x="786" y="383"/>
                    </a:lnTo>
                    <a:lnTo>
                      <a:pt x="819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7" y="536"/>
                    </a:lnTo>
                    <a:lnTo>
                      <a:pt x="950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1" y="728"/>
                    </a:lnTo>
                    <a:lnTo>
                      <a:pt x="1081" y="728"/>
                    </a:lnTo>
                    <a:cubicBezTo>
                      <a:pt x="1093" y="740"/>
                      <a:pt x="1106" y="750"/>
                      <a:pt x="1122" y="757"/>
                    </a:cubicBezTo>
                    <a:lnTo>
                      <a:pt x="1122" y="757"/>
                    </a:lnTo>
                    <a:cubicBezTo>
                      <a:pt x="1139" y="763"/>
                      <a:pt x="1155" y="763"/>
                      <a:pt x="1172" y="757"/>
                    </a:cubicBezTo>
                    <a:lnTo>
                      <a:pt x="1172" y="757"/>
                    </a:lnTo>
                    <a:cubicBezTo>
                      <a:pt x="1188" y="750"/>
                      <a:pt x="1202" y="740"/>
                      <a:pt x="1213" y="728"/>
                    </a:cubicBezTo>
                    <a:lnTo>
                      <a:pt x="1245" y="689"/>
                    </a:lnTo>
                    <a:lnTo>
                      <a:pt x="1279" y="651"/>
                    </a:lnTo>
                    <a:lnTo>
                      <a:pt x="1377" y="536"/>
                    </a:lnTo>
                    <a:lnTo>
                      <a:pt x="1409" y="498"/>
                    </a:lnTo>
                    <a:lnTo>
                      <a:pt x="1442" y="460"/>
                    </a:lnTo>
                    <a:lnTo>
                      <a:pt x="1541" y="345"/>
                    </a:lnTo>
                    <a:lnTo>
                      <a:pt x="1573" y="306"/>
                    </a:lnTo>
                    <a:lnTo>
                      <a:pt x="1606" y="268"/>
                    </a:lnTo>
                    <a:lnTo>
                      <a:pt x="1704" y="153"/>
                    </a:lnTo>
                    <a:lnTo>
                      <a:pt x="1737" y="115"/>
                    </a:lnTo>
                    <a:lnTo>
                      <a:pt x="1737" y="115"/>
                    </a:lnTo>
                    <a:cubicBezTo>
                      <a:pt x="1748" y="102"/>
                      <a:pt x="1762" y="92"/>
                      <a:pt x="1778" y="87"/>
                    </a:cubicBezTo>
                    <a:lnTo>
                      <a:pt x="1778" y="87"/>
                    </a:lnTo>
                    <a:cubicBezTo>
                      <a:pt x="1795" y="80"/>
                      <a:pt x="1814" y="77"/>
                      <a:pt x="1836" y="77"/>
                    </a:cubicBezTo>
                    <a:lnTo>
                      <a:pt x="1836" y="77"/>
                    </a:lnTo>
                    <a:cubicBezTo>
                      <a:pt x="1858" y="77"/>
                      <a:pt x="1876" y="80"/>
                      <a:pt x="1893" y="87"/>
                    </a:cubicBezTo>
                    <a:lnTo>
                      <a:pt x="1893" y="87"/>
                    </a:lnTo>
                    <a:cubicBezTo>
                      <a:pt x="1909" y="92"/>
                      <a:pt x="1917" y="102"/>
                      <a:pt x="1917" y="115"/>
                    </a:cubicBezTo>
                    <a:lnTo>
                      <a:pt x="1917" y="115"/>
                    </a:lnTo>
                    <a:cubicBezTo>
                      <a:pt x="1917" y="128"/>
                      <a:pt x="1912" y="140"/>
                      <a:pt x="1901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3" y="268"/>
                    </a:lnTo>
                    <a:lnTo>
                      <a:pt x="1704" y="383"/>
                    </a:lnTo>
                    <a:lnTo>
                      <a:pt x="1672" y="421"/>
                    </a:lnTo>
                    <a:lnTo>
                      <a:pt x="1639" y="460"/>
                    </a:lnTo>
                    <a:lnTo>
                      <a:pt x="1541" y="575"/>
                    </a:lnTo>
                    <a:lnTo>
                      <a:pt x="1508" y="613"/>
                    </a:lnTo>
                    <a:lnTo>
                      <a:pt x="1475" y="651"/>
                    </a:lnTo>
                    <a:lnTo>
                      <a:pt x="1377" y="766"/>
                    </a:lnTo>
                    <a:lnTo>
                      <a:pt x="1377" y="766"/>
                    </a:lnTo>
                    <a:cubicBezTo>
                      <a:pt x="1366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6" y="830"/>
                      <a:pt x="1377" y="842"/>
                    </a:cubicBezTo>
                    <a:lnTo>
                      <a:pt x="1901" y="1455"/>
                    </a:lnTo>
                    <a:lnTo>
                      <a:pt x="1901" y="1455"/>
                    </a:lnTo>
                    <a:cubicBezTo>
                      <a:pt x="1912" y="1468"/>
                      <a:pt x="1917" y="1481"/>
                      <a:pt x="1917" y="1494"/>
                    </a:cubicBezTo>
                    <a:lnTo>
                      <a:pt x="1917" y="1494"/>
                    </a:lnTo>
                    <a:cubicBezTo>
                      <a:pt x="1917" y="1506"/>
                      <a:pt x="1909" y="1516"/>
                      <a:pt x="1893" y="1523"/>
                    </a:cubicBezTo>
                    <a:close/>
                    <a:moveTo>
                      <a:pt x="1565" y="1523"/>
                    </a:moveTo>
                    <a:lnTo>
                      <a:pt x="1565" y="1523"/>
                    </a:lnTo>
                    <a:cubicBezTo>
                      <a:pt x="1549" y="1529"/>
                      <a:pt x="1532" y="1529"/>
                      <a:pt x="1516" y="1523"/>
                    </a:cubicBezTo>
                    <a:lnTo>
                      <a:pt x="1516" y="1523"/>
                    </a:lnTo>
                    <a:cubicBezTo>
                      <a:pt x="1499" y="1516"/>
                      <a:pt x="1486" y="1506"/>
                      <a:pt x="1475" y="1494"/>
                    </a:cubicBezTo>
                    <a:lnTo>
                      <a:pt x="1442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8" y="1404"/>
                      <a:pt x="1387" y="1398"/>
                      <a:pt x="1377" y="1398"/>
                    </a:cubicBezTo>
                    <a:lnTo>
                      <a:pt x="1377" y="1398"/>
                    </a:lnTo>
                    <a:cubicBezTo>
                      <a:pt x="1366" y="1398"/>
                      <a:pt x="1355" y="1404"/>
                      <a:pt x="1344" y="1417"/>
                    </a:cubicBezTo>
                    <a:lnTo>
                      <a:pt x="1344" y="1417"/>
                    </a:lnTo>
                    <a:cubicBezTo>
                      <a:pt x="1333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9" y="1417"/>
                    </a:cubicBezTo>
                    <a:lnTo>
                      <a:pt x="1245" y="1379"/>
                    </a:lnTo>
                    <a:lnTo>
                      <a:pt x="1213" y="1340"/>
                    </a:lnTo>
                    <a:lnTo>
                      <a:pt x="1213" y="1340"/>
                    </a:lnTo>
                    <a:cubicBezTo>
                      <a:pt x="1202" y="1327"/>
                      <a:pt x="1188" y="1318"/>
                      <a:pt x="1172" y="1312"/>
                    </a:cubicBezTo>
                    <a:lnTo>
                      <a:pt x="1172" y="1312"/>
                    </a:lnTo>
                    <a:cubicBezTo>
                      <a:pt x="1155" y="1305"/>
                      <a:pt x="1139" y="1305"/>
                      <a:pt x="1122" y="1312"/>
                    </a:cubicBezTo>
                    <a:lnTo>
                      <a:pt x="1122" y="1312"/>
                    </a:lnTo>
                    <a:cubicBezTo>
                      <a:pt x="1106" y="1318"/>
                      <a:pt x="1093" y="1327"/>
                      <a:pt x="1081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4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2" y="1430"/>
                      <a:pt x="950" y="1417"/>
                    </a:cubicBezTo>
                    <a:lnTo>
                      <a:pt x="950" y="1417"/>
                    </a:lnTo>
                    <a:cubicBezTo>
                      <a:pt x="940" y="1404"/>
                      <a:pt x="929" y="1398"/>
                      <a:pt x="917" y="1398"/>
                    </a:cubicBezTo>
                    <a:lnTo>
                      <a:pt x="917" y="1398"/>
                    </a:lnTo>
                    <a:cubicBezTo>
                      <a:pt x="907" y="1398"/>
                      <a:pt x="896" y="1404"/>
                      <a:pt x="885" y="1417"/>
                    </a:cubicBezTo>
                    <a:lnTo>
                      <a:pt x="819" y="1494"/>
                    </a:lnTo>
                    <a:lnTo>
                      <a:pt x="819" y="1494"/>
                    </a:lnTo>
                    <a:cubicBezTo>
                      <a:pt x="808" y="1506"/>
                      <a:pt x="794" y="1516"/>
                      <a:pt x="778" y="1523"/>
                    </a:cubicBezTo>
                    <a:lnTo>
                      <a:pt x="778" y="1523"/>
                    </a:lnTo>
                    <a:cubicBezTo>
                      <a:pt x="762" y="1529"/>
                      <a:pt x="746" y="1529"/>
                      <a:pt x="730" y="1523"/>
                    </a:cubicBezTo>
                    <a:lnTo>
                      <a:pt x="730" y="1523"/>
                    </a:lnTo>
                    <a:cubicBezTo>
                      <a:pt x="712" y="1516"/>
                      <a:pt x="705" y="1506"/>
                      <a:pt x="705" y="1494"/>
                    </a:cubicBezTo>
                    <a:lnTo>
                      <a:pt x="705" y="1494"/>
                    </a:lnTo>
                    <a:cubicBezTo>
                      <a:pt x="705" y="1481"/>
                      <a:pt x="710" y="1468"/>
                      <a:pt x="721" y="1455"/>
                    </a:cubicBezTo>
                    <a:lnTo>
                      <a:pt x="753" y="1417"/>
                    </a:lnTo>
                    <a:lnTo>
                      <a:pt x="786" y="1379"/>
                    </a:lnTo>
                    <a:lnTo>
                      <a:pt x="819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7" y="1225"/>
                    </a:lnTo>
                    <a:lnTo>
                      <a:pt x="950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1" y="1034"/>
                    </a:lnTo>
                    <a:lnTo>
                      <a:pt x="1081" y="1034"/>
                    </a:lnTo>
                    <a:cubicBezTo>
                      <a:pt x="1093" y="1021"/>
                      <a:pt x="1106" y="1011"/>
                      <a:pt x="1122" y="1005"/>
                    </a:cubicBezTo>
                    <a:lnTo>
                      <a:pt x="1122" y="1005"/>
                    </a:lnTo>
                    <a:cubicBezTo>
                      <a:pt x="1139" y="999"/>
                      <a:pt x="1155" y="999"/>
                      <a:pt x="1172" y="1005"/>
                    </a:cubicBezTo>
                    <a:lnTo>
                      <a:pt x="1172" y="1005"/>
                    </a:lnTo>
                    <a:cubicBezTo>
                      <a:pt x="1188" y="1011"/>
                      <a:pt x="1202" y="1021"/>
                      <a:pt x="1213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4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close/>
                    <a:moveTo>
                      <a:pt x="262" y="1455"/>
                    </a:moveTo>
                    <a:lnTo>
                      <a:pt x="230" y="1494"/>
                    </a:lnTo>
                    <a:lnTo>
                      <a:pt x="230" y="1494"/>
                    </a:lnTo>
                    <a:cubicBezTo>
                      <a:pt x="218" y="1506"/>
                      <a:pt x="205" y="1516"/>
                      <a:pt x="188" y="1523"/>
                    </a:cubicBezTo>
                    <a:lnTo>
                      <a:pt x="188" y="1523"/>
                    </a:lnTo>
                    <a:cubicBezTo>
                      <a:pt x="172" y="1529"/>
                      <a:pt x="156" y="1529"/>
                      <a:pt x="139" y="1523"/>
                    </a:cubicBezTo>
                    <a:lnTo>
                      <a:pt x="139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0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30" y="1340"/>
                    </a:lnTo>
                    <a:lnTo>
                      <a:pt x="328" y="1225"/>
                    </a:lnTo>
                    <a:lnTo>
                      <a:pt x="361" y="1187"/>
                    </a:lnTo>
                    <a:lnTo>
                      <a:pt x="394" y="1148"/>
                    </a:lnTo>
                    <a:lnTo>
                      <a:pt x="491" y="1034"/>
                    </a:lnTo>
                    <a:lnTo>
                      <a:pt x="524" y="996"/>
                    </a:lnTo>
                    <a:lnTo>
                      <a:pt x="557" y="958"/>
                    </a:lnTo>
                    <a:lnTo>
                      <a:pt x="655" y="842"/>
                    </a:lnTo>
                    <a:lnTo>
                      <a:pt x="655" y="842"/>
                    </a:lnTo>
                    <a:cubicBezTo>
                      <a:pt x="667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7" y="778"/>
                      <a:pt x="655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0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39" y="87"/>
                    </a:cubicBezTo>
                    <a:lnTo>
                      <a:pt x="139" y="87"/>
                    </a:lnTo>
                    <a:cubicBezTo>
                      <a:pt x="156" y="80"/>
                      <a:pt x="172" y="80"/>
                      <a:pt x="188" y="87"/>
                    </a:cubicBezTo>
                    <a:lnTo>
                      <a:pt x="188" y="87"/>
                    </a:lnTo>
                    <a:cubicBezTo>
                      <a:pt x="205" y="92"/>
                      <a:pt x="218" y="102"/>
                      <a:pt x="230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1" y="268"/>
                    </a:lnTo>
                    <a:lnTo>
                      <a:pt x="394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1" y="421"/>
                    </a:lnTo>
                    <a:lnTo>
                      <a:pt x="524" y="460"/>
                    </a:lnTo>
                    <a:lnTo>
                      <a:pt x="557" y="498"/>
                    </a:lnTo>
                    <a:lnTo>
                      <a:pt x="590" y="536"/>
                    </a:lnTo>
                    <a:lnTo>
                      <a:pt x="622" y="575"/>
                    </a:lnTo>
                    <a:lnTo>
                      <a:pt x="655" y="613"/>
                    </a:lnTo>
                    <a:lnTo>
                      <a:pt x="688" y="651"/>
                    </a:lnTo>
                    <a:lnTo>
                      <a:pt x="721" y="689"/>
                    </a:lnTo>
                    <a:lnTo>
                      <a:pt x="753" y="728"/>
                    </a:lnTo>
                    <a:lnTo>
                      <a:pt x="786" y="766"/>
                    </a:lnTo>
                    <a:lnTo>
                      <a:pt x="786" y="766"/>
                    </a:lnTo>
                    <a:cubicBezTo>
                      <a:pt x="798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8" y="830"/>
                      <a:pt x="786" y="842"/>
                    </a:cubicBezTo>
                    <a:lnTo>
                      <a:pt x="753" y="880"/>
                    </a:lnTo>
                    <a:lnTo>
                      <a:pt x="721" y="919"/>
                    </a:lnTo>
                    <a:lnTo>
                      <a:pt x="622" y="1034"/>
                    </a:lnTo>
                    <a:lnTo>
                      <a:pt x="590" y="1072"/>
                    </a:lnTo>
                    <a:lnTo>
                      <a:pt x="557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4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30" y="87"/>
                    </a:moveTo>
                    <a:lnTo>
                      <a:pt x="730" y="87"/>
                    </a:lnTo>
                    <a:cubicBezTo>
                      <a:pt x="746" y="80"/>
                      <a:pt x="762" y="80"/>
                      <a:pt x="778" y="87"/>
                    </a:cubicBezTo>
                    <a:lnTo>
                      <a:pt x="778" y="87"/>
                    </a:lnTo>
                    <a:cubicBezTo>
                      <a:pt x="794" y="92"/>
                      <a:pt x="808" y="102"/>
                      <a:pt x="819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6" y="204"/>
                      <a:pt x="907" y="210"/>
                      <a:pt x="917" y="210"/>
                    </a:cubicBezTo>
                    <a:lnTo>
                      <a:pt x="917" y="210"/>
                    </a:lnTo>
                    <a:cubicBezTo>
                      <a:pt x="929" y="210"/>
                      <a:pt x="940" y="204"/>
                      <a:pt x="950" y="192"/>
                    </a:cubicBezTo>
                    <a:lnTo>
                      <a:pt x="950" y="192"/>
                    </a:lnTo>
                    <a:cubicBezTo>
                      <a:pt x="962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4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1" y="268"/>
                    </a:lnTo>
                    <a:lnTo>
                      <a:pt x="1081" y="268"/>
                    </a:lnTo>
                    <a:cubicBezTo>
                      <a:pt x="1093" y="281"/>
                      <a:pt x="1106" y="290"/>
                      <a:pt x="1122" y="297"/>
                    </a:cubicBezTo>
                    <a:lnTo>
                      <a:pt x="1122" y="297"/>
                    </a:lnTo>
                    <a:cubicBezTo>
                      <a:pt x="1139" y="303"/>
                      <a:pt x="1155" y="303"/>
                      <a:pt x="1172" y="297"/>
                    </a:cubicBezTo>
                    <a:lnTo>
                      <a:pt x="1172" y="297"/>
                    </a:lnTo>
                    <a:cubicBezTo>
                      <a:pt x="1188" y="290"/>
                      <a:pt x="1202" y="281"/>
                      <a:pt x="1213" y="268"/>
                    </a:cubicBezTo>
                    <a:lnTo>
                      <a:pt x="1279" y="192"/>
                    </a:lnTo>
                    <a:lnTo>
                      <a:pt x="1279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3" y="179"/>
                      <a:pt x="1344" y="192"/>
                    </a:cubicBezTo>
                    <a:lnTo>
                      <a:pt x="1344" y="192"/>
                    </a:lnTo>
                    <a:cubicBezTo>
                      <a:pt x="1355" y="204"/>
                      <a:pt x="1366" y="210"/>
                      <a:pt x="1377" y="210"/>
                    </a:cubicBezTo>
                    <a:lnTo>
                      <a:pt x="1377" y="210"/>
                    </a:lnTo>
                    <a:cubicBezTo>
                      <a:pt x="1387" y="210"/>
                      <a:pt x="1398" y="204"/>
                      <a:pt x="1409" y="192"/>
                    </a:cubicBezTo>
                    <a:lnTo>
                      <a:pt x="1442" y="153"/>
                    </a:lnTo>
                    <a:lnTo>
                      <a:pt x="1475" y="115"/>
                    </a:lnTo>
                    <a:lnTo>
                      <a:pt x="1475" y="115"/>
                    </a:lnTo>
                    <a:cubicBezTo>
                      <a:pt x="1486" y="102"/>
                      <a:pt x="1499" y="92"/>
                      <a:pt x="1516" y="87"/>
                    </a:cubicBezTo>
                    <a:lnTo>
                      <a:pt x="1516" y="87"/>
                    </a:lnTo>
                    <a:cubicBezTo>
                      <a:pt x="1532" y="80"/>
                      <a:pt x="1549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4" y="140"/>
                      <a:pt x="1573" y="153"/>
                    </a:cubicBezTo>
                    <a:lnTo>
                      <a:pt x="1541" y="192"/>
                    </a:lnTo>
                    <a:lnTo>
                      <a:pt x="1508" y="230"/>
                    </a:lnTo>
                    <a:lnTo>
                      <a:pt x="1475" y="268"/>
                    </a:lnTo>
                    <a:lnTo>
                      <a:pt x="1377" y="383"/>
                    </a:lnTo>
                    <a:lnTo>
                      <a:pt x="1344" y="421"/>
                    </a:lnTo>
                    <a:lnTo>
                      <a:pt x="1311" y="460"/>
                    </a:lnTo>
                    <a:lnTo>
                      <a:pt x="1213" y="575"/>
                    </a:lnTo>
                    <a:lnTo>
                      <a:pt x="1213" y="575"/>
                    </a:lnTo>
                    <a:cubicBezTo>
                      <a:pt x="1202" y="587"/>
                      <a:pt x="1188" y="597"/>
                      <a:pt x="1172" y="603"/>
                    </a:cubicBezTo>
                    <a:lnTo>
                      <a:pt x="1172" y="603"/>
                    </a:lnTo>
                    <a:cubicBezTo>
                      <a:pt x="1155" y="609"/>
                      <a:pt x="1139" y="609"/>
                      <a:pt x="1122" y="603"/>
                    </a:cubicBezTo>
                    <a:lnTo>
                      <a:pt x="1122" y="603"/>
                    </a:lnTo>
                    <a:cubicBezTo>
                      <a:pt x="1106" y="597"/>
                      <a:pt x="1093" y="587"/>
                      <a:pt x="1081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19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5" y="128"/>
                      <a:pt x="705" y="115"/>
                    </a:cubicBezTo>
                    <a:lnTo>
                      <a:pt x="705" y="115"/>
                    </a:lnTo>
                    <a:cubicBezTo>
                      <a:pt x="705" y="102"/>
                      <a:pt x="712" y="92"/>
                      <a:pt x="730" y="87"/>
                    </a:cubicBezTo>
                    <a:lnTo>
                      <a:pt x="3089" y="87"/>
                    </a:lnTo>
                    <a:lnTo>
                      <a:pt x="3089" y="87"/>
                    </a:lnTo>
                    <a:cubicBezTo>
                      <a:pt x="3106" y="80"/>
                      <a:pt x="3122" y="80"/>
                      <a:pt x="3139" y="87"/>
                    </a:cubicBezTo>
                    <a:lnTo>
                      <a:pt x="3139" y="87"/>
                    </a:lnTo>
                    <a:cubicBezTo>
                      <a:pt x="3154" y="92"/>
                      <a:pt x="3169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7" y="210"/>
                      <a:pt x="3278" y="210"/>
                    </a:cubicBezTo>
                    <a:lnTo>
                      <a:pt x="3278" y="210"/>
                    </a:lnTo>
                    <a:cubicBezTo>
                      <a:pt x="3289" y="210"/>
                      <a:pt x="3300" y="204"/>
                      <a:pt x="3311" y="192"/>
                    </a:cubicBezTo>
                    <a:lnTo>
                      <a:pt x="3311" y="192"/>
                    </a:lnTo>
                    <a:cubicBezTo>
                      <a:pt x="3322" y="179"/>
                      <a:pt x="3332" y="172"/>
                      <a:pt x="3344" y="172"/>
                    </a:cubicBezTo>
                    <a:lnTo>
                      <a:pt x="3344" y="172"/>
                    </a:lnTo>
                    <a:cubicBezTo>
                      <a:pt x="3354" y="172"/>
                      <a:pt x="3365" y="179"/>
                      <a:pt x="3376" y="192"/>
                    </a:cubicBezTo>
                    <a:lnTo>
                      <a:pt x="3409" y="230"/>
                    </a:lnTo>
                    <a:lnTo>
                      <a:pt x="3442" y="268"/>
                    </a:lnTo>
                    <a:lnTo>
                      <a:pt x="3442" y="268"/>
                    </a:lnTo>
                    <a:cubicBezTo>
                      <a:pt x="3453" y="281"/>
                      <a:pt x="3466" y="290"/>
                      <a:pt x="3482" y="297"/>
                    </a:cubicBezTo>
                    <a:lnTo>
                      <a:pt x="3482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3" y="268"/>
                    </a:cubicBezTo>
                    <a:lnTo>
                      <a:pt x="3638" y="192"/>
                    </a:lnTo>
                    <a:lnTo>
                      <a:pt x="3638" y="192"/>
                    </a:lnTo>
                    <a:cubicBezTo>
                      <a:pt x="3649" y="179"/>
                      <a:pt x="3660" y="172"/>
                      <a:pt x="3671" y="172"/>
                    </a:cubicBezTo>
                    <a:lnTo>
                      <a:pt x="3671" y="172"/>
                    </a:lnTo>
                    <a:cubicBezTo>
                      <a:pt x="3682" y="172"/>
                      <a:pt x="3693" y="179"/>
                      <a:pt x="3704" y="192"/>
                    </a:cubicBezTo>
                    <a:lnTo>
                      <a:pt x="3704" y="192"/>
                    </a:lnTo>
                    <a:cubicBezTo>
                      <a:pt x="3715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8" y="204"/>
                      <a:pt x="3769" y="192"/>
                    </a:cubicBezTo>
                    <a:lnTo>
                      <a:pt x="3802" y="153"/>
                    </a:lnTo>
                    <a:lnTo>
                      <a:pt x="3835" y="115"/>
                    </a:lnTo>
                    <a:lnTo>
                      <a:pt x="3835" y="115"/>
                    </a:lnTo>
                    <a:cubicBezTo>
                      <a:pt x="3846" y="102"/>
                      <a:pt x="3860" y="92"/>
                      <a:pt x="3876" y="87"/>
                    </a:cubicBezTo>
                    <a:lnTo>
                      <a:pt x="3876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1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4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5" y="268"/>
                    </a:lnTo>
                    <a:lnTo>
                      <a:pt x="3737" y="383"/>
                    </a:lnTo>
                    <a:lnTo>
                      <a:pt x="3704" y="421"/>
                    </a:lnTo>
                    <a:lnTo>
                      <a:pt x="3671" y="460"/>
                    </a:lnTo>
                    <a:lnTo>
                      <a:pt x="3573" y="575"/>
                    </a:lnTo>
                    <a:lnTo>
                      <a:pt x="3573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2" y="603"/>
                    </a:cubicBezTo>
                    <a:lnTo>
                      <a:pt x="3482" y="603"/>
                    </a:lnTo>
                    <a:cubicBezTo>
                      <a:pt x="3466" y="597"/>
                      <a:pt x="3453" y="587"/>
                      <a:pt x="3442" y="575"/>
                    </a:cubicBezTo>
                    <a:lnTo>
                      <a:pt x="3409" y="536"/>
                    </a:lnTo>
                    <a:lnTo>
                      <a:pt x="3376" y="498"/>
                    </a:lnTo>
                    <a:lnTo>
                      <a:pt x="3344" y="460"/>
                    </a:lnTo>
                    <a:lnTo>
                      <a:pt x="3245" y="345"/>
                    </a:lnTo>
                    <a:lnTo>
                      <a:pt x="3213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0" y="140"/>
                      <a:pt x="3065" y="128"/>
                      <a:pt x="3065" y="115"/>
                    </a:cubicBezTo>
                    <a:lnTo>
                      <a:pt x="3065" y="115"/>
                    </a:lnTo>
                    <a:cubicBezTo>
                      <a:pt x="3065" y="102"/>
                      <a:pt x="3073" y="92"/>
                      <a:pt x="3089" y="87"/>
                    </a:cubicBezTo>
                    <a:lnTo>
                      <a:pt x="730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3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30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1" y="575"/>
                    </a:lnTo>
                    <a:lnTo>
                      <a:pt x="394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1" y="728"/>
                    </a:lnTo>
                    <a:lnTo>
                      <a:pt x="524" y="766"/>
                    </a:lnTo>
                    <a:lnTo>
                      <a:pt x="524" y="766"/>
                    </a:lnTo>
                    <a:cubicBezTo>
                      <a:pt x="536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6" y="830"/>
                      <a:pt x="524" y="842"/>
                    </a:cubicBezTo>
                    <a:lnTo>
                      <a:pt x="491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4" y="996"/>
                    </a:lnTo>
                    <a:lnTo>
                      <a:pt x="361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30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3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7" y="1443"/>
                      <a:pt x="4714" y="1444"/>
                      <a:pt x="4712" y="1446"/>
                    </a:cubicBezTo>
                    <a:lnTo>
                      <a:pt x="4712" y="1446"/>
                    </a:lnTo>
                    <a:cubicBezTo>
                      <a:pt x="4696" y="1452"/>
                      <a:pt x="4679" y="1452"/>
                      <a:pt x="4663" y="1446"/>
                    </a:cubicBezTo>
                    <a:lnTo>
                      <a:pt x="4663" y="1446"/>
                    </a:lnTo>
                    <a:cubicBezTo>
                      <a:pt x="4646" y="1439"/>
                      <a:pt x="4633" y="1430"/>
                      <a:pt x="4621" y="1417"/>
                    </a:cubicBezTo>
                    <a:lnTo>
                      <a:pt x="4589" y="1379"/>
                    </a:lnTo>
                    <a:lnTo>
                      <a:pt x="4556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3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9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20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20" y="778"/>
                      <a:pt x="4130" y="766"/>
                    </a:cubicBezTo>
                    <a:lnTo>
                      <a:pt x="4621" y="192"/>
                    </a:lnTo>
                    <a:lnTo>
                      <a:pt x="4621" y="192"/>
                    </a:lnTo>
                    <a:cubicBezTo>
                      <a:pt x="4633" y="179"/>
                      <a:pt x="4646" y="169"/>
                      <a:pt x="4663" y="162"/>
                    </a:cubicBezTo>
                    <a:lnTo>
                      <a:pt x="4663" y="162"/>
                    </a:lnTo>
                    <a:cubicBezTo>
                      <a:pt x="4679" y="157"/>
                      <a:pt x="4696" y="157"/>
                      <a:pt x="4712" y="162"/>
                    </a:cubicBezTo>
                    <a:lnTo>
                      <a:pt x="4712" y="162"/>
                    </a:lnTo>
                    <a:cubicBezTo>
                      <a:pt x="4714" y="163"/>
                      <a:pt x="4717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1" name="Freeform 567">
                <a:extLst>
                  <a:ext uri="{FF2B5EF4-FFF2-40B4-BE49-F238E27FC236}">
                    <a16:creationId xmlns="" xmlns:a16="http://schemas.microsoft.com/office/drawing/2014/main" id="{72270E1C-233C-394A-B08B-DFD4B6155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2838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09 w 689"/>
                  <a:gd name="T19" fmla="*/ 380 h 1450"/>
                  <a:gd name="T20" fmla="*/ 344 w 689"/>
                  <a:gd name="T21" fmla="*/ 303 h 1450"/>
                  <a:gd name="T22" fmla="*/ 279 w 689"/>
                  <a:gd name="T23" fmla="*/ 226 h 1450"/>
                  <a:gd name="T24" fmla="*/ 213 w 689"/>
                  <a:gd name="T25" fmla="*/ 150 h 1450"/>
                  <a:gd name="T26" fmla="*/ 147 w 689"/>
                  <a:gd name="T27" fmla="*/ 73 h 1450"/>
                  <a:gd name="T28" fmla="*/ 115 w 689"/>
                  <a:gd name="T29" fmla="*/ 35 h 1450"/>
                  <a:gd name="T30" fmla="*/ 73 w 689"/>
                  <a:gd name="T31" fmla="*/ 7 h 1450"/>
                  <a:gd name="T32" fmla="*/ 24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7 w 689"/>
                  <a:gd name="T39" fmla="*/ 724 h 1450"/>
                  <a:gd name="T40" fmla="*/ 540 w 689"/>
                  <a:gd name="T41" fmla="*/ 762 h 1450"/>
                  <a:gd name="T42" fmla="*/ 409 w 689"/>
                  <a:gd name="T43" fmla="*/ 916 h 1450"/>
                  <a:gd name="T44" fmla="*/ 279 w 689"/>
                  <a:gd name="T45" fmla="*/ 1068 h 1450"/>
                  <a:gd name="T46" fmla="*/ 213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4 w 689"/>
                  <a:gd name="T55" fmla="*/ 1443 h 1450"/>
                  <a:gd name="T56" fmla="*/ 73 w 689"/>
                  <a:gd name="T57" fmla="*/ 1443 h 1450"/>
                  <a:gd name="T58" fmla="*/ 115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7" y="954"/>
                    </a:lnTo>
                    <a:lnTo>
                      <a:pt x="606" y="839"/>
                    </a:lnTo>
                    <a:lnTo>
                      <a:pt x="638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3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3" y="698"/>
                      <a:pt x="671" y="686"/>
                    </a:cubicBezTo>
                    <a:lnTo>
                      <a:pt x="638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7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9" y="226"/>
                    </a:lnTo>
                    <a:lnTo>
                      <a:pt x="246" y="188"/>
                    </a:lnTo>
                    <a:lnTo>
                      <a:pt x="213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3" y="22"/>
                      <a:pt x="90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4" y="7"/>
                    </a:cubicBezTo>
                    <a:lnTo>
                      <a:pt x="24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2" y="698"/>
                      <a:pt x="557" y="711"/>
                      <a:pt x="557" y="724"/>
                    </a:cubicBezTo>
                    <a:lnTo>
                      <a:pt x="557" y="724"/>
                    </a:lnTo>
                    <a:cubicBezTo>
                      <a:pt x="557" y="737"/>
                      <a:pt x="552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9" y="1068"/>
                    </a:lnTo>
                    <a:lnTo>
                      <a:pt x="246" y="1107"/>
                    </a:lnTo>
                    <a:lnTo>
                      <a:pt x="213" y="1145"/>
                    </a:lnTo>
                    <a:lnTo>
                      <a:pt x="115" y="1260"/>
                    </a:lnTo>
                    <a:lnTo>
                      <a:pt x="82" y="1299"/>
                    </a:lnTo>
                    <a:lnTo>
                      <a:pt x="49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4" y="1443"/>
                    </a:cubicBezTo>
                    <a:lnTo>
                      <a:pt x="24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90" y="1436"/>
                      <a:pt x="103" y="1426"/>
                      <a:pt x="115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9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2" name="Freeform 568">
                <a:extLst>
                  <a:ext uri="{FF2B5EF4-FFF2-40B4-BE49-F238E27FC236}">
                    <a16:creationId xmlns="" xmlns:a16="http://schemas.microsoft.com/office/drawing/2014/main" id="{AC426A85-071B-084A-8B07-8A10E48A4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8088" y="4902200"/>
                <a:ext cx="554037" cy="523875"/>
              </a:xfrm>
              <a:custGeom>
                <a:avLst/>
                <a:gdLst>
                  <a:gd name="T0" fmla="*/ 983 w 1541"/>
                  <a:gd name="T1" fmla="*/ 727 h 1455"/>
                  <a:gd name="T2" fmla="*/ 1098 w 1541"/>
                  <a:gd name="T3" fmla="*/ 574 h 1455"/>
                  <a:gd name="T4" fmla="*/ 1262 w 1541"/>
                  <a:gd name="T5" fmla="*/ 383 h 1455"/>
                  <a:gd name="T6" fmla="*/ 1426 w 1541"/>
                  <a:gd name="T7" fmla="*/ 191 h 1455"/>
                  <a:gd name="T8" fmla="*/ 1524 w 1541"/>
                  <a:gd name="T9" fmla="*/ 76 h 1455"/>
                  <a:gd name="T10" fmla="*/ 1540 w 1541"/>
                  <a:gd name="T11" fmla="*/ 38 h 1455"/>
                  <a:gd name="T12" fmla="*/ 1459 w 1541"/>
                  <a:gd name="T13" fmla="*/ 0 h 1455"/>
                  <a:gd name="T14" fmla="*/ 1401 w 1541"/>
                  <a:gd name="T15" fmla="*/ 10 h 1455"/>
                  <a:gd name="T16" fmla="*/ 1229 w 1541"/>
                  <a:gd name="T17" fmla="*/ 191 h 1455"/>
                  <a:gd name="T18" fmla="*/ 1065 w 1541"/>
                  <a:gd name="T19" fmla="*/ 383 h 1455"/>
                  <a:gd name="T20" fmla="*/ 902 w 1541"/>
                  <a:gd name="T21" fmla="*/ 574 h 1455"/>
                  <a:gd name="T22" fmla="*/ 836 w 1541"/>
                  <a:gd name="T23" fmla="*/ 651 h 1455"/>
                  <a:gd name="T24" fmla="*/ 745 w 1541"/>
                  <a:gd name="T25" fmla="*/ 680 h 1455"/>
                  <a:gd name="T26" fmla="*/ 672 w 1541"/>
                  <a:gd name="T27" fmla="*/ 612 h 1455"/>
                  <a:gd name="T28" fmla="*/ 573 w 1541"/>
                  <a:gd name="T29" fmla="*/ 498 h 1455"/>
                  <a:gd name="T30" fmla="*/ 475 w 1541"/>
                  <a:gd name="T31" fmla="*/ 383 h 1455"/>
                  <a:gd name="T32" fmla="*/ 376 w 1541"/>
                  <a:gd name="T33" fmla="*/ 268 h 1455"/>
                  <a:gd name="T34" fmla="*/ 278 w 1541"/>
                  <a:gd name="T35" fmla="*/ 153 h 1455"/>
                  <a:gd name="T36" fmla="*/ 180 w 1541"/>
                  <a:gd name="T37" fmla="*/ 38 h 1455"/>
                  <a:gd name="T38" fmla="*/ 139 w 1541"/>
                  <a:gd name="T39" fmla="*/ 10 h 1455"/>
                  <a:gd name="T40" fmla="*/ 25 w 1541"/>
                  <a:gd name="T41" fmla="*/ 10 h 1455"/>
                  <a:gd name="T42" fmla="*/ 0 w 1541"/>
                  <a:gd name="T43" fmla="*/ 38 h 1455"/>
                  <a:gd name="T44" fmla="*/ 147 w 1541"/>
                  <a:gd name="T45" fmla="*/ 229 h 1455"/>
                  <a:gd name="T46" fmla="*/ 311 w 1541"/>
                  <a:gd name="T47" fmla="*/ 421 h 1455"/>
                  <a:gd name="T48" fmla="*/ 475 w 1541"/>
                  <a:gd name="T49" fmla="*/ 612 h 1455"/>
                  <a:gd name="T50" fmla="*/ 540 w 1541"/>
                  <a:gd name="T51" fmla="*/ 689 h 1455"/>
                  <a:gd name="T52" fmla="*/ 540 w 1541"/>
                  <a:gd name="T53" fmla="*/ 765 h 1455"/>
                  <a:gd name="T54" fmla="*/ 442 w 1541"/>
                  <a:gd name="T55" fmla="*/ 881 h 1455"/>
                  <a:gd name="T56" fmla="*/ 344 w 1541"/>
                  <a:gd name="T57" fmla="*/ 995 h 1455"/>
                  <a:gd name="T58" fmla="*/ 245 w 1541"/>
                  <a:gd name="T59" fmla="*/ 1110 h 1455"/>
                  <a:gd name="T60" fmla="*/ 147 w 1541"/>
                  <a:gd name="T61" fmla="*/ 1225 h 1455"/>
                  <a:gd name="T62" fmla="*/ 49 w 1541"/>
                  <a:gd name="T63" fmla="*/ 1340 h 1455"/>
                  <a:gd name="T64" fmla="*/ 0 w 1541"/>
                  <a:gd name="T65" fmla="*/ 1417 h 1455"/>
                  <a:gd name="T66" fmla="*/ 25 w 1541"/>
                  <a:gd name="T67" fmla="*/ 1446 h 1455"/>
                  <a:gd name="T68" fmla="*/ 139 w 1541"/>
                  <a:gd name="T69" fmla="*/ 1446 h 1455"/>
                  <a:gd name="T70" fmla="*/ 213 w 1541"/>
                  <a:gd name="T71" fmla="*/ 1378 h 1455"/>
                  <a:gd name="T72" fmla="*/ 376 w 1541"/>
                  <a:gd name="T73" fmla="*/ 1187 h 1455"/>
                  <a:gd name="T74" fmla="*/ 540 w 1541"/>
                  <a:gd name="T75" fmla="*/ 995 h 1455"/>
                  <a:gd name="T76" fmla="*/ 704 w 1541"/>
                  <a:gd name="T77" fmla="*/ 803 h 1455"/>
                  <a:gd name="T78" fmla="*/ 745 w 1541"/>
                  <a:gd name="T79" fmla="*/ 775 h 1455"/>
                  <a:gd name="T80" fmla="*/ 836 w 1541"/>
                  <a:gd name="T81" fmla="*/ 803 h 1455"/>
                  <a:gd name="T82" fmla="*/ 934 w 1541"/>
                  <a:gd name="T83" fmla="*/ 919 h 1455"/>
                  <a:gd name="T84" fmla="*/ 1032 w 1541"/>
                  <a:gd name="T85" fmla="*/ 1034 h 1455"/>
                  <a:gd name="T86" fmla="*/ 1131 w 1541"/>
                  <a:gd name="T87" fmla="*/ 1148 h 1455"/>
                  <a:gd name="T88" fmla="*/ 1229 w 1541"/>
                  <a:gd name="T89" fmla="*/ 1263 h 1455"/>
                  <a:gd name="T90" fmla="*/ 1327 w 1541"/>
                  <a:gd name="T91" fmla="*/ 1378 h 1455"/>
                  <a:gd name="T92" fmla="*/ 1401 w 1541"/>
                  <a:gd name="T93" fmla="*/ 1446 h 1455"/>
                  <a:gd name="T94" fmla="*/ 1459 w 1541"/>
                  <a:gd name="T95" fmla="*/ 1454 h 1455"/>
                  <a:gd name="T96" fmla="*/ 1540 w 1541"/>
                  <a:gd name="T97" fmla="*/ 1417 h 1455"/>
                  <a:gd name="T98" fmla="*/ 1000 w 1541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1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3" y="740"/>
                      <a:pt x="983" y="727"/>
                    </a:cubicBezTo>
                    <a:lnTo>
                      <a:pt x="983" y="727"/>
                    </a:lnTo>
                    <a:cubicBezTo>
                      <a:pt x="983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7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1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5" y="63"/>
                      <a:pt x="1540" y="51"/>
                      <a:pt x="1540" y="38"/>
                    </a:cubicBezTo>
                    <a:lnTo>
                      <a:pt x="1540" y="38"/>
                    </a:lnTo>
                    <a:cubicBezTo>
                      <a:pt x="1540" y="25"/>
                      <a:pt x="1532" y="15"/>
                      <a:pt x="1516" y="10"/>
                    </a:cubicBezTo>
                    <a:lnTo>
                      <a:pt x="1516" y="10"/>
                    </a:lnTo>
                    <a:cubicBezTo>
                      <a:pt x="1499" y="3"/>
                      <a:pt x="1480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1" y="25"/>
                      <a:pt x="1360" y="38"/>
                    </a:cubicBezTo>
                    <a:lnTo>
                      <a:pt x="1327" y="76"/>
                    </a:lnTo>
                    <a:lnTo>
                      <a:pt x="1229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5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8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1" y="673"/>
                      <a:pt x="795" y="680"/>
                    </a:cubicBezTo>
                    <a:lnTo>
                      <a:pt x="795" y="680"/>
                    </a:lnTo>
                    <a:cubicBezTo>
                      <a:pt x="778" y="686"/>
                      <a:pt x="762" y="686"/>
                      <a:pt x="745" y="680"/>
                    </a:cubicBezTo>
                    <a:lnTo>
                      <a:pt x="745" y="680"/>
                    </a:lnTo>
                    <a:cubicBezTo>
                      <a:pt x="729" y="673"/>
                      <a:pt x="716" y="663"/>
                      <a:pt x="704" y="651"/>
                    </a:cubicBezTo>
                    <a:lnTo>
                      <a:pt x="672" y="612"/>
                    </a:lnTo>
                    <a:lnTo>
                      <a:pt x="639" y="574"/>
                    </a:lnTo>
                    <a:lnTo>
                      <a:pt x="606" y="536"/>
                    </a:lnTo>
                    <a:lnTo>
                      <a:pt x="573" y="498"/>
                    </a:lnTo>
                    <a:lnTo>
                      <a:pt x="540" y="459"/>
                    </a:lnTo>
                    <a:lnTo>
                      <a:pt x="508" y="421"/>
                    </a:lnTo>
                    <a:lnTo>
                      <a:pt x="475" y="383"/>
                    </a:lnTo>
                    <a:lnTo>
                      <a:pt x="442" y="344"/>
                    </a:lnTo>
                    <a:lnTo>
                      <a:pt x="409" y="306"/>
                    </a:lnTo>
                    <a:lnTo>
                      <a:pt x="376" y="268"/>
                    </a:lnTo>
                    <a:lnTo>
                      <a:pt x="344" y="229"/>
                    </a:lnTo>
                    <a:lnTo>
                      <a:pt x="311" y="191"/>
                    </a:lnTo>
                    <a:lnTo>
                      <a:pt x="278" y="153"/>
                    </a:lnTo>
                    <a:lnTo>
                      <a:pt x="245" y="115"/>
                    </a:lnTo>
                    <a:lnTo>
                      <a:pt x="213" y="76"/>
                    </a:lnTo>
                    <a:lnTo>
                      <a:pt x="180" y="38"/>
                    </a:lnTo>
                    <a:lnTo>
                      <a:pt x="180" y="38"/>
                    </a:lnTo>
                    <a:cubicBezTo>
                      <a:pt x="169" y="25"/>
                      <a:pt x="156" y="15"/>
                      <a:pt x="139" y="10"/>
                    </a:cubicBezTo>
                    <a:lnTo>
                      <a:pt x="139" y="10"/>
                    </a:lnTo>
                    <a:cubicBezTo>
                      <a:pt x="123" y="3"/>
                      <a:pt x="103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1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5" y="63"/>
                      <a:pt x="17" y="76"/>
                    </a:cubicBezTo>
                    <a:lnTo>
                      <a:pt x="114" y="191"/>
                    </a:lnTo>
                    <a:lnTo>
                      <a:pt x="147" y="229"/>
                    </a:lnTo>
                    <a:lnTo>
                      <a:pt x="180" y="268"/>
                    </a:lnTo>
                    <a:lnTo>
                      <a:pt x="278" y="383"/>
                    </a:lnTo>
                    <a:lnTo>
                      <a:pt x="311" y="421"/>
                    </a:lnTo>
                    <a:lnTo>
                      <a:pt x="344" y="459"/>
                    </a:lnTo>
                    <a:lnTo>
                      <a:pt x="442" y="574"/>
                    </a:lnTo>
                    <a:lnTo>
                      <a:pt x="475" y="612"/>
                    </a:lnTo>
                    <a:lnTo>
                      <a:pt x="508" y="651"/>
                    </a:lnTo>
                    <a:lnTo>
                      <a:pt x="540" y="689"/>
                    </a:lnTo>
                    <a:lnTo>
                      <a:pt x="540" y="689"/>
                    </a:lnTo>
                    <a:cubicBezTo>
                      <a:pt x="552" y="701"/>
                      <a:pt x="557" y="714"/>
                      <a:pt x="557" y="727"/>
                    </a:cubicBezTo>
                    <a:lnTo>
                      <a:pt x="557" y="727"/>
                    </a:lnTo>
                    <a:cubicBezTo>
                      <a:pt x="557" y="740"/>
                      <a:pt x="552" y="753"/>
                      <a:pt x="540" y="765"/>
                    </a:cubicBezTo>
                    <a:lnTo>
                      <a:pt x="508" y="803"/>
                    </a:lnTo>
                    <a:lnTo>
                      <a:pt x="475" y="842"/>
                    </a:lnTo>
                    <a:lnTo>
                      <a:pt x="442" y="881"/>
                    </a:lnTo>
                    <a:lnTo>
                      <a:pt x="409" y="919"/>
                    </a:lnTo>
                    <a:lnTo>
                      <a:pt x="376" y="957"/>
                    </a:lnTo>
                    <a:lnTo>
                      <a:pt x="344" y="995"/>
                    </a:lnTo>
                    <a:lnTo>
                      <a:pt x="311" y="1034"/>
                    </a:lnTo>
                    <a:lnTo>
                      <a:pt x="278" y="1071"/>
                    </a:lnTo>
                    <a:lnTo>
                      <a:pt x="245" y="1110"/>
                    </a:lnTo>
                    <a:lnTo>
                      <a:pt x="213" y="1148"/>
                    </a:lnTo>
                    <a:lnTo>
                      <a:pt x="180" y="1187"/>
                    </a:lnTo>
                    <a:lnTo>
                      <a:pt x="147" y="1225"/>
                    </a:lnTo>
                    <a:lnTo>
                      <a:pt x="114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5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1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3" y="1454"/>
                      <a:pt x="123" y="1452"/>
                      <a:pt x="139" y="1446"/>
                    </a:cubicBezTo>
                    <a:lnTo>
                      <a:pt x="139" y="1446"/>
                    </a:lnTo>
                    <a:cubicBezTo>
                      <a:pt x="156" y="1439"/>
                      <a:pt x="169" y="1429"/>
                      <a:pt x="180" y="1417"/>
                    </a:cubicBezTo>
                    <a:lnTo>
                      <a:pt x="213" y="1378"/>
                    </a:lnTo>
                    <a:lnTo>
                      <a:pt x="245" y="1340"/>
                    </a:lnTo>
                    <a:lnTo>
                      <a:pt x="344" y="1225"/>
                    </a:lnTo>
                    <a:lnTo>
                      <a:pt x="376" y="1187"/>
                    </a:lnTo>
                    <a:lnTo>
                      <a:pt x="409" y="1148"/>
                    </a:lnTo>
                    <a:lnTo>
                      <a:pt x="508" y="1034"/>
                    </a:lnTo>
                    <a:lnTo>
                      <a:pt x="540" y="995"/>
                    </a:lnTo>
                    <a:lnTo>
                      <a:pt x="573" y="957"/>
                    </a:lnTo>
                    <a:lnTo>
                      <a:pt x="672" y="842"/>
                    </a:lnTo>
                    <a:lnTo>
                      <a:pt x="704" y="803"/>
                    </a:lnTo>
                    <a:lnTo>
                      <a:pt x="704" y="803"/>
                    </a:lnTo>
                    <a:cubicBezTo>
                      <a:pt x="716" y="791"/>
                      <a:pt x="729" y="781"/>
                      <a:pt x="745" y="775"/>
                    </a:cubicBezTo>
                    <a:lnTo>
                      <a:pt x="745" y="775"/>
                    </a:lnTo>
                    <a:cubicBezTo>
                      <a:pt x="762" y="769"/>
                      <a:pt x="778" y="769"/>
                      <a:pt x="795" y="775"/>
                    </a:cubicBezTo>
                    <a:lnTo>
                      <a:pt x="795" y="775"/>
                    </a:lnTo>
                    <a:cubicBezTo>
                      <a:pt x="811" y="781"/>
                      <a:pt x="825" y="791"/>
                      <a:pt x="836" y="803"/>
                    </a:cubicBezTo>
                    <a:lnTo>
                      <a:pt x="868" y="842"/>
                    </a:lnTo>
                    <a:lnTo>
                      <a:pt x="902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5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29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7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1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0" y="1454"/>
                      <a:pt x="1499" y="1452"/>
                      <a:pt x="1516" y="1446"/>
                    </a:cubicBezTo>
                    <a:lnTo>
                      <a:pt x="1516" y="1446"/>
                    </a:lnTo>
                    <a:cubicBezTo>
                      <a:pt x="1532" y="1439"/>
                      <a:pt x="1540" y="1429"/>
                      <a:pt x="1540" y="1417"/>
                    </a:cubicBezTo>
                    <a:lnTo>
                      <a:pt x="1540" y="1417"/>
                    </a:lnTo>
                    <a:cubicBezTo>
                      <a:pt x="1540" y="1404"/>
                      <a:pt x="1535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23" name="Freeform 569">
                <a:extLst>
                  <a:ext uri="{FF2B5EF4-FFF2-40B4-BE49-F238E27FC236}">
                    <a16:creationId xmlns="" xmlns:a16="http://schemas.microsoft.com/office/drawing/2014/main" id="{65D4C7DF-08FC-3A4F-A952-430344324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04138" y="5013325"/>
                <a:ext cx="147637" cy="301625"/>
              </a:xfrm>
              <a:custGeom>
                <a:avLst/>
                <a:gdLst>
                  <a:gd name="T0" fmla="*/ 410 w 411"/>
                  <a:gd name="T1" fmla="*/ 240 h 837"/>
                  <a:gd name="T2" fmla="*/ 410 w 411"/>
                  <a:gd name="T3" fmla="*/ 240 h 837"/>
                  <a:gd name="T4" fmla="*/ 401 w 411"/>
                  <a:gd name="T5" fmla="*/ 236 h 837"/>
                  <a:gd name="T6" fmla="*/ 401 w 411"/>
                  <a:gd name="T7" fmla="*/ 236 h 837"/>
                  <a:gd name="T8" fmla="*/ 353 w 411"/>
                  <a:gd name="T9" fmla="*/ 236 h 837"/>
                  <a:gd name="T10" fmla="*/ 353 w 411"/>
                  <a:gd name="T11" fmla="*/ 236 h 837"/>
                  <a:gd name="T12" fmla="*/ 311 w 411"/>
                  <a:gd name="T13" fmla="*/ 265 h 837"/>
                  <a:gd name="T14" fmla="*/ 279 w 411"/>
                  <a:gd name="T15" fmla="*/ 303 h 837"/>
                  <a:gd name="T16" fmla="*/ 246 w 411"/>
                  <a:gd name="T17" fmla="*/ 342 h 837"/>
                  <a:gd name="T18" fmla="*/ 214 w 411"/>
                  <a:gd name="T19" fmla="*/ 380 h 837"/>
                  <a:gd name="T20" fmla="*/ 214 w 411"/>
                  <a:gd name="T21" fmla="*/ 380 h 837"/>
                  <a:gd name="T22" fmla="*/ 197 w 411"/>
                  <a:gd name="T23" fmla="*/ 418 h 837"/>
                  <a:gd name="T24" fmla="*/ 197 w 411"/>
                  <a:gd name="T25" fmla="*/ 418 h 837"/>
                  <a:gd name="T26" fmla="*/ 214 w 411"/>
                  <a:gd name="T27" fmla="*/ 456 h 837"/>
                  <a:gd name="T28" fmla="*/ 246 w 411"/>
                  <a:gd name="T29" fmla="*/ 494 h 837"/>
                  <a:gd name="T30" fmla="*/ 279 w 411"/>
                  <a:gd name="T31" fmla="*/ 533 h 837"/>
                  <a:gd name="T32" fmla="*/ 311 w 411"/>
                  <a:gd name="T33" fmla="*/ 571 h 837"/>
                  <a:gd name="T34" fmla="*/ 311 w 411"/>
                  <a:gd name="T35" fmla="*/ 571 h 837"/>
                  <a:gd name="T36" fmla="*/ 353 w 411"/>
                  <a:gd name="T37" fmla="*/ 600 h 837"/>
                  <a:gd name="T38" fmla="*/ 353 w 411"/>
                  <a:gd name="T39" fmla="*/ 600 h 837"/>
                  <a:gd name="T40" fmla="*/ 401 w 411"/>
                  <a:gd name="T41" fmla="*/ 600 h 837"/>
                  <a:gd name="T42" fmla="*/ 401 w 411"/>
                  <a:gd name="T43" fmla="*/ 600 h 837"/>
                  <a:gd name="T44" fmla="*/ 410 w 411"/>
                  <a:gd name="T45" fmla="*/ 596 h 837"/>
                  <a:gd name="T46" fmla="*/ 410 w 411"/>
                  <a:gd name="T47" fmla="*/ 826 h 837"/>
                  <a:gd name="T48" fmla="*/ 410 w 411"/>
                  <a:gd name="T49" fmla="*/ 826 h 837"/>
                  <a:gd name="T50" fmla="*/ 401 w 411"/>
                  <a:gd name="T51" fmla="*/ 829 h 837"/>
                  <a:gd name="T52" fmla="*/ 401 w 411"/>
                  <a:gd name="T53" fmla="*/ 829 h 837"/>
                  <a:gd name="T54" fmla="*/ 353 w 411"/>
                  <a:gd name="T55" fmla="*/ 829 h 837"/>
                  <a:gd name="T56" fmla="*/ 353 w 411"/>
                  <a:gd name="T57" fmla="*/ 829 h 837"/>
                  <a:gd name="T58" fmla="*/ 311 w 411"/>
                  <a:gd name="T59" fmla="*/ 801 h 837"/>
                  <a:gd name="T60" fmla="*/ 246 w 411"/>
                  <a:gd name="T61" fmla="*/ 725 h 837"/>
                  <a:gd name="T62" fmla="*/ 214 w 411"/>
                  <a:gd name="T63" fmla="*/ 686 h 837"/>
                  <a:gd name="T64" fmla="*/ 181 w 411"/>
                  <a:gd name="T65" fmla="*/ 648 h 837"/>
                  <a:gd name="T66" fmla="*/ 83 w 411"/>
                  <a:gd name="T67" fmla="*/ 533 h 837"/>
                  <a:gd name="T68" fmla="*/ 50 w 411"/>
                  <a:gd name="T69" fmla="*/ 494 h 837"/>
                  <a:gd name="T70" fmla="*/ 17 w 411"/>
                  <a:gd name="T71" fmla="*/ 456 h 837"/>
                  <a:gd name="T72" fmla="*/ 17 w 411"/>
                  <a:gd name="T73" fmla="*/ 456 h 837"/>
                  <a:gd name="T74" fmla="*/ 0 w 411"/>
                  <a:gd name="T75" fmla="*/ 418 h 837"/>
                  <a:gd name="T76" fmla="*/ 0 w 411"/>
                  <a:gd name="T77" fmla="*/ 418 h 837"/>
                  <a:gd name="T78" fmla="*/ 17 w 411"/>
                  <a:gd name="T79" fmla="*/ 380 h 837"/>
                  <a:gd name="T80" fmla="*/ 50 w 411"/>
                  <a:gd name="T81" fmla="*/ 342 h 837"/>
                  <a:gd name="T82" fmla="*/ 83 w 411"/>
                  <a:gd name="T83" fmla="*/ 303 h 837"/>
                  <a:gd name="T84" fmla="*/ 115 w 411"/>
                  <a:gd name="T85" fmla="*/ 265 h 837"/>
                  <a:gd name="T86" fmla="*/ 148 w 411"/>
                  <a:gd name="T87" fmla="*/ 227 h 837"/>
                  <a:gd name="T88" fmla="*/ 181 w 411"/>
                  <a:gd name="T89" fmla="*/ 188 h 837"/>
                  <a:gd name="T90" fmla="*/ 214 w 411"/>
                  <a:gd name="T91" fmla="*/ 150 h 837"/>
                  <a:gd name="T92" fmla="*/ 246 w 411"/>
                  <a:gd name="T93" fmla="*/ 112 h 837"/>
                  <a:gd name="T94" fmla="*/ 279 w 411"/>
                  <a:gd name="T95" fmla="*/ 74 h 837"/>
                  <a:gd name="T96" fmla="*/ 311 w 411"/>
                  <a:gd name="T97" fmla="*/ 35 h 837"/>
                  <a:gd name="T98" fmla="*/ 311 w 411"/>
                  <a:gd name="T99" fmla="*/ 35 h 837"/>
                  <a:gd name="T100" fmla="*/ 353 w 411"/>
                  <a:gd name="T101" fmla="*/ 6 h 837"/>
                  <a:gd name="T102" fmla="*/ 353 w 411"/>
                  <a:gd name="T103" fmla="*/ 6 h 837"/>
                  <a:gd name="T104" fmla="*/ 401 w 411"/>
                  <a:gd name="T105" fmla="*/ 6 h 837"/>
                  <a:gd name="T106" fmla="*/ 401 w 411"/>
                  <a:gd name="T107" fmla="*/ 6 h 837"/>
                  <a:gd name="T108" fmla="*/ 410 w 411"/>
                  <a:gd name="T109" fmla="*/ 10 h 837"/>
                  <a:gd name="T110" fmla="*/ 410 w 411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410" y="240"/>
                    </a:moveTo>
                    <a:lnTo>
                      <a:pt x="410" y="240"/>
                    </a:lnTo>
                    <a:cubicBezTo>
                      <a:pt x="407" y="239"/>
                      <a:pt x="404" y="237"/>
                      <a:pt x="401" y="236"/>
                    </a:cubicBezTo>
                    <a:lnTo>
                      <a:pt x="401" y="236"/>
                    </a:lnTo>
                    <a:cubicBezTo>
                      <a:pt x="386" y="230"/>
                      <a:pt x="369" y="230"/>
                      <a:pt x="353" y="236"/>
                    </a:cubicBezTo>
                    <a:lnTo>
                      <a:pt x="353" y="236"/>
                    </a:lnTo>
                    <a:cubicBezTo>
                      <a:pt x="336" y="242"/>
                      <a:pt x="323" y="252"/>
                      <a:pt x="311" y="265"/>
                    </a:cubicBezTo>
                    <a:lnTo>
                      <a:pt x="279" y="303"/>
                    </a:lnTo>
                    <a:lnTo>
                      <a:pt x="246" y="342"/>
                    </a:lnTo>
                    <a:lnTo>
                      <a:pt x="214" y="380"/>
                    </a:lnTo>
                    <a:lnTo>
                      <a:pt x="214" y="380"/>
                    </a:lnTo>
                    <a:cubicBezTo>
                      <a:pt x="202" y="392"/>
                      <a:pt x="197" y="405"/>
                      <a:pt x="197" y="418"/>
                    </a:cubicBezTo>
                    <a:lnTo>
                      <a:pt x="197" y="418"/>
                    </a:lnTo>
                    <a:cubicBezTo>
                      <a:pt x="197" y="431"/>
                      <a:pt x="202" y="443"/>
                      <a:pt x="214" y="456"/>
                    </a:cubicBezTo>
                    <a:lnTo>
                      <a:pt x="246" y="494"/>
                    </a:lnTo>
                    <a:lnTo>
                      <a:pt x="279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3" y="584"/>
                      <a:pt x="336" y="594"/>
                      <a:pt x="353" y="600"/>
                    </a:cubicBezTo>
                    <a:lnTo>
                      <a:pt x="353" y="600"/>
                    </a:lnTo>
                    <a:cubicBezTo>
                      <a:pt x="369" y="606"/>
                      <a:pt x="386" y="606"/>
                      <a:pt x="401" y="600"/>
                    </a:cubicBezTo>
                    <a:lnTo>
                      <a:pt x="401" y="600"/>
                    </a:lnTo>
                    <a:cubicBezTo>
                      <a:pt x="404" y="599"/>
                      <a:pt x="407" y="598"/>
                      <a:pt x="410" y="596"/>
                    </a:cubicBezTo>
                    <a:lnTo>
                      <a:pt x="410" y="826"/>
                    </a:lnTo>
                    <a:lnTo>
                      <a:pt x="410" y="826"/>
                    </a:lnTo>
                    <a:cubicBezTo>
                      <a:pt x="407" y="828"/>
                      <a:pt x="404" y="829"/>
                      <a:pt x="401" y="829"/>
                    </a:cubicBezTo>
                    <a:lnTo>
                      <a:pt x="401" y="829"/>
                    </a:lnTo>
                    <a:cubicBezTo>
                      <a:pt x="386" y="836"/>
                      <a:pt x="369" y="836"/>
                      <a:pt x="353" y="829"/>
                    </a:cubicBezTo>
                    <a:lnTo>
                      <a:pt x="353" y="829"/>
                    </a:lnTo>
                    <a:cubicBezTo>
                      <a:pt x="336" y="824"/>
                      <a:pt x="323" y="814"/>
                      <a:pt x="311" y="801"/>
                    </a:cubicBezTo>
                    <a:lnTo>
                      <a:pt x="246" y="725"/>
                    </a:lnTo>
                    <a:lnTo>
                      <a:pt x="214" y="686"/>
                    </a:lnTo>
                    <a:lnTo>
                      <a:pt x="181" y="648"/>
                    </a:lnTo>
                    <a:lnTo>
                      <a:pt x="83" y="533"/>
                    </a:lnTo>
                    <a:lnTo>
                      <a:pt x="50" y="494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6" y="392"/>
                      <a:pt x="17" y="380"/>
                    </a:cubicBezTo>
                    <a:lnTo>
                      <a:pt x="50" y="342"/>
                    </a:lnTo>
                    <a:lnTo>
                      <a:pt x="83" y="303"/>
                    </a:lnTo>
                    <a:lnTo>
                      <a:pt x="115" y="265"/>
                    </a:lnTo>
                    <a:lnTo>
                      <a:pt x="148" y="227"/>
                    </a:lnTo>
                    <a:lnTo>
                      <a:pt x="181" y="188"/>
                    </a:lnTo>
                    <a:lnTo>
                      <a:pt x="214" y="150"/>
                    </a:lnTo>
                    <a:lnTo>
                      <a:pt x="246" y="112"/>
                    </a:lnTo>
                    <a:lnTo>
                      <a:pt x="279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3" y="22"/>
                      <a:pt x="336" y="13"/>
                      <a:pt x="353" y="6"/>
                    </a:cubicBezTo>
                    <a:lnTo>
                      <a:pt x="353" y="6"/>
                    </a:lnTo>
                    <a:cubicBezTo>
                      <a:pt x="369" y="0"/>
                      <a:pt x="386" y="0"/>
                      <a:pt x="401" y="6"/>
                    </a:cubicBezTo>
                    <a:lnTo>
                      <a:pt x="401" y="6"/>
                    </a:lnTo>
                    <a:cubicBezTo>
                      <a:pt x="404" y="8"/>
                      <a:pt x="407" y="9"/>
                      <a:pt x="410" y="10"/>
                    </a:cubicBezTo>
                    <a:lnTo>
                      <a:pt x="410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4" name="Freeform 570">
                <a:extLst>
                  <a:ext uri="{FF2B5EF4-FFF2-40B4-BE49-F238E27FC236}">
                    <a16:creationId xmlns="" xmlns:a16="http://schemas.microsoft.com/office/drawing/2014/main" id="{CF455148-2F50-6146-8F80-6457BE934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04138" y="5013325"/>
                <a:ext cx="147637" cy="301625"/>
              </a:xfrm>
              <a:custGeom>
                <a:avLst/>
                <a:gdLst>
                  <a:gd name="T0" fmla="*/ 353 w 411"/>
                  <a:gd name="T1" fmla="*/ 6 h 837"/>
                  <a:gd name="T2" fmla="*/ 353 w 411"/>
                  <a:gd name="T3" fmla="*/ 6 h 837"/>
                  <a:gd name="T4" fmla="*/ 311 w 411"/>
                  <a:gd name="T5" fmla="*/ 35 h 837"/>
                  <a:gd name="T6" fmla="*/ 279 w 411"/>
                  <a:gd name="T7" fmla="*/ 74 h 837"/>
                  <a:gd name="T8" fmla="*/ 246 w 411"/>
                  <a:gd name="T9" fmla="*/ 112 h 837"/>
                  <a:gd name="T10" fmla="*/ 214 w 411"/>
                  <a:gd name="T11" fmla="*/ 150 h 837"/>
                  <a:gd name="T12" fmla="*/ 181 w 411"/>
                  <a:gd name="T13" fmla="*/ 188 h 837"/>
                  <a:gd name="T14" fmla="*/ 148 w 411"/>
                  <a:gd name="T15" fmla="*/ 227 h 837"/>
                  <a:gd name="T16" fmla="*/ 115 w 411"/>
                  <a:gd name="T17" fmla="*/ 265 h 837"/>
                  <a:gd name="T18" fmla="*/ 83 w 411"/>
                  <a:gd name="T19" fmla="*/ 303 h 837"/>
                  <a:gd name="T20" fmla="*/ 50 w 411"/>
                  <a:gd name="T21" fmla="*/ 342 h 837"/>
                  <a:gd name="T22" fmla="*/ 17 w 411"/>
                  <a:gd name="T23" fmla="*/ 380 h 837"/>
                  <a:gd name="T24" fmla="*/ 17 w 411"/>
                  <a:gd name="T25" fmla="*/ 380 h 837"/>
                  <a:gd name="T26" fmla="*/ 0 w 411"/>
                  <a:gd name="T27" fmla="*/ 418 h 837"/>
                  <a:gd name="T28" fmla="*/ 0 w 411"/>
                  <a:gd name="T29" fmla="*/ 418 h 837"/>
                  <a:gd name="T30" fmla="*/ 17 w 411"/>
                  <a:gd name="T31" fmla="*/ 456 h 837"/>
                  <a:gd name="T32" fmla="*/ 50 w 411"/>
                  <a:gd name="T33" fmla="*/ 494 h 837"/>
                  <a:gd name="T34" fmla="*/ 83 w 411"/>
                  <a:gd name="T35" fmla="*/ 533 h 837"/>
                  <a:gd name="T36" fmla="*/ 181 w 411"/>
                  <a:gd name="T37" fmla="*/ 648 h 837"/>
                  <a:gd name="T38" fmla="*/ 214 w 411"/>
                  <a:gd name="T39" fmla="*/ 686 h 837"/>
                  <a:gd name="T40" fmla="*/ 246 w 411"/>
                  <a:gd name="T41" fmla="*/ 725 h 837"/>
                  <a:gd name="T42" fmla="*/ 311 w 411"/>
                  <a:gd name="T43" fmla="*/ 801 h 837"/>
                  <a:gd name="T44" fmla="*/ 311 w 411"/>
                  <a:gd name="T45" fmla="*/ 801 h 837"/>
                  <a:gd name="T46" fmla="*/ 353 w 411"/>
                  <a:gd name="T47" fmla="*/ 829 h 837"/>
                  <a:gd name="T48" fmla="*/ 353 w 411"/>
                  <a:gd name="T49" fmla="*/ 829 h 837"/>
                  <a:gd name="T50" fmla="*/ 401 w 411"/>
                  <a:gd name="T51" fmla="*/ 829 h 837"/>
                  <a:gd name="T52" fmla="*/ 401 w 411"/>
                  <a:gd name="T53" fmla="*/ 829 h 837"/>
                  <a:gd name="T54" fmla="*/ 410 w 411"/>
                  <a:gd name="T55" fmla="*/ 826 h 837"/>
                  <a:gd name="T56" fmla="*/ 410 w 411"/>
                  <a:gd name="T57" fmla="*/ 596 h 837"/>
                  <a:gd name="T58" fmla="*/ 410 w 411"/>
                  <a:gd name="T59" fmla="*/ 596 h 837"/>
                  <a:gd name="T60" fmla="*/ 401 w 411"/>
                  <a:gd name="T61" fmla="*/ 600 h 837"/>
                  <a:gd name="T62" fmla="*/ 401 w 411"/>
                  <a:gd name="T63" fmla="*/ 600 h 837"/>
                  <a:gd name="T64" fmla="*/ 353 w 411"/>
                  <a:gd name="T65" fmla="*/ 600 h 837"/>
                  <a:gd name="T66" fmla="*/ 353 w 411"/>
                  <a:gd name="T67" fmla="*/ 600 h 837"/>
                  <a:gd name="T68" fmla="*/ 311 w 411"/>
                  <a:gd name="T69" fmla="*/ 572 h 837"/>
                  <a:gd name="T70" fmla="*/ 279 w 411"/>
                  <a:gd name="T71" fmla="*/ 533 h 837"/>
                  <a:gd name="T72" fmla="*/ 246 w 411"/>
                  <a:gd name="T73" fmla="*/ 494 h 837"/>
                  <a:gd name="T74" fmla="*/ 214 w 411"/>
                  <a:gd name="T75" fmla="*/ 456 h 837"/>
                  <a:gd name="T76" fmla="*/ 214 w 411"/>
                  <a:gd name="T77" fmla="*/ 456 h 837"/>
                  <a:gd name="T78" fmla="*/ 197 w 411"/>
                  <a:gd name="T79" fmla="*/ 418 h 837"/>
                  <a:gd name="T80" fmla="*/ 197 w 411"/>
                  <a:gd name="T81" fmla="*/ 418 h 837"/>
                  <a:gd name="T82" fmla="*/ 214 w 411"/>
                  <a:gd name="T83" fmla="*/ 380 h 837"/>
                  <a:gd name="T84" fmla="*/ 246 w 411"/>
                  <a:gd name="T85" fmla="*/ 342 h 837"/>
                  <a:gd name="T86" fmla="*/ 279 w 411"/>
                  <a:gd name="T87" fmla="*/ 303 h 837"/>
                  <a:gd name="T88" fmla="*/ 311 w 411"/>
                  <a:gd name="T89" fmla="*/ 265 h 837"/>
                  <a:gd name="T90" fmla="*/ 311 w 411"/>
                  <a:gd name="T91" fmla="*/ 265 h 837"/>
                  <a:gd name="T92" fmla="*/ 353 w 411"/>
                  <a:gd name="T93" fmla="*/ 236 h 837"/>
                  <a:gd name="T94" fmla="*/ 353 w 411"/>
                  <a:gd name="T95" fmla="*/ 236 h 837"/>
                  <a:gd name="T96" fmla="*/ 401 w 411"/>
                  <a:gd name="T97" fmla="*/ 236 h 837"/>
                  <a:gd name="T98" fmla="*/ 401 w 411"/>
                  <a:gd name="T99" fmla="*/ 236 h 837"/>
                  <a:gd name="T100" fmla="*/ 410 w 411"/>
                  <a:gd name="T101" fmla="*/ 240 h 837"/>
                  <a:gd name="T102" fmla="*/ 410 w 411"/>
                  <a:gd name="T103" fmla="*/ 10 h 837"/>
                  <a:gd name="T104" fmla="*/ 410 w 411"/>
                  <a:gd name="T105" fmla="*/ 10 h 837"/>
                  <a:gd name="T106" fmla="*/ 401 w 411"/>
                  <a:gd name="T107" fmla="*/ 6 h 837"/>
                  <a:gd name="T108" fmla="*/ 401 w 411"/>
                  <a:gd name="T109" fmla="*/ 6 h 837"/>
                  <a:gd name="T110" fmla="*/ 353 w 411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1" h="837">
                    <a:moveTo>
                      <a:pt x="353" y="6"/>
                    </a:moveTo>
                    <a:lnTo>
                      <a:pt x="353" y="6"/>
                    </a:lnTo>
                    <a:cubicBezTo>
                      <a:pt x="336" y="13"/>
                      <a:pt x="323" y="22"/>
                      <a:pt x="311" y="35"/>
                    </a:cubicBezTo>
                    <a:lnTo>
                      <a:pt x="279" y="74"/>
                    </a:lnTo>
                    <a:lnTo>
                      <a:pt x="246" y="112"/>
                    </a:lnTo>
                    <a:lnTo>
                      <a:pt x="214" y="150"/>
                    </a:lnTo>
                    <a:lnTo>
                      <a:pt x="181" y="188"/>
                    </a:lnTo>
                    <a:lnTo>
                      <a:pt x="148" y="227"/>
                    </a:lnTo>
                    <a:lnTo>
                      <a:pt x="115" y="265"/>
                    </a:lnTo>
                    <a:lnTo>
                      <a:pt x="83" y="303"/>
                    </a:lnTo>
                    <a:lnTo>
                      <a:pt x="50" y="342"/>
                    </a:lnTo>
                    <a:lnTo>
                      <a:pt x="17" y="380"/>
                    </a:lnTo>
                    <a:lnTo>
                      <a:pt x="17" y="380"/>
                    </a:lnTo>
                    <a:cubicBezTo>
                      <a:pt x="6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6" y="443"/>
                      <a:pt x="17" y="456"/>
                    </a:cubicBezTo>
                    <a:lnTo>
                      <a:pt x="50" y="494"/>
                    </a:lnTo>
                    <a:lnTo>
                      <a:pt x="83" y="533"/>
                    </a:lnTo>
                    <a:lnTo>
                      <a:pt x="181" y="648"/>
                    </a:lnTo>
                    <a:lnTo>
                      <a:pt x="214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3" y="814"/>
                      <a:pt x="336" y="824"/>
                      <a:pt x="353" y="829"/>
                    </a:cubicBezTo>
                    <a:lnTo>
                      <a:pt x="353" y="829"/>
                    </a:lnTo>
                    <a:cubicBezTo>
                      <a:pt x="369" y="836"/>
                      <a:pt x="386" y="836"/>
                      <a:pt x="401" y="829"/>
                    </a:cubicBezTo>
                    <a:lnTo>
                      <a:pt x="401" y="829"/>
                    </a:lnTo>
                    <a:cubicBezTo>
                      <a:pt x="404" y="829"/>
                      <a:pt x="407" y="828"/>
                      <a:pt x="410" y="826"/>
                    </a:cubicBezTo>
                    <a:lnTo>
                      <a:pt x="410" y="596"/>
                    </a:lnTo>
                    <a:lnTo>
                      <a:pt x="410" y="596"/>
                    </a:lnTo>
                    <a:cubicBezTo>
                      <a:pt x="407" y="598"/>
                      <a:pt x="404" y="599"/>
                      <a:pt x="401" y="600"/>
                    </a:cubicBezTo>
                    <a:lnTo>
                      <a:pt x="401" y="600"/>
                    </a:lnTo>
                    <a:cubicBezTo>
                      <a:pt x="386" y="606"/>
                      <a:pt x="369" y="606"/>
                      <a:pt x="353" y="600"/>
                    </a:cubicBezTo>
                    <a:lnTo>
                      <a:pt x="353" y="600"/>
                    </a:lnTo>
                    <a:cubicBezTo>
                      <a:pt x="336" y="594"/>
                      <a:pt x="323" y="584"/>
                      <a:pt x="311" y="572"/>
                    </a:cubicBezTo>
                    <a:lnTo>
                      <a:pt x="279" y="533"/>
                    </a:lnTo>
                    <a:lnTo>
                      <a:pt x="246" y="494"/>
                    </a:lnTo>
                    <a:lnTo>
                      <a:pt x="214" y="456"/>
                    </a:lnTo>
                    <a:lnTo>
                      <a:pt x="214" y="456"/>
                    </a:lnTo>
                    <a:cubicBezTo>
                      <a:pt x="202" y="443"/>
                      <a:pt x="197" y="431"/>
                      <a:pt x="197" y="418"/>
                    </a:cubicBezTo>
                    <a:lnTo>
                      <a:pt x="197" y="418"/>
                    </a:lnTo>
                    <a:cubicBezTo>
                      <a:pt x="197" y="405"/>
                      <a:pt x="202" y="392"/>
                      <a:pt x="214" y="380"/>
                    </a:cubicBezTo>
                    <a:lnTo>
                      <a:pt x="246" y="342"/>
                    </a:lnTo>
                    <a:lnTo>
                      <a:pt x="279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3" y="252"/>
                      <a:pt x="336" y="242"/>
                      <a:pt x="353" y="236"/>
                    </a:cubicBezTo>
                    <a:lnTo>
                      <a:pt x="353" y="236"/>
                    </a:lnTo>
                    <a:cubicBezTo>
                      <a:pt x="369" y="230"/>
                      <a:pt x="386" y="230"/>
                      <a:pt x="401" y="236"/>
                    </a:cubicBezTo>
                    <a:lnTo>
                      <a:pt x="401" y="236"/>
                    </a:lnTo>
                    <a:cubicBezTo>
                      <a:pt x="404" y="237"/>
                      <a:pt x="407" y="239"/>
                      <a:pt x="410" y="240"/>
                    </a:cubicBezTo>
                    <a:lnTo>
                      <a:pt x="410" y="10"/>
                    </a:lnTo>
                    <a:lnTo>
                      <a:pt x="410" y="10"/>
                    </a:lnTo>
                    <a:cubicBezTo>
                      <a:pt x="407" y="9"/>
                      <a:pt x="404" y="8"/>
                      <a:pt x="401" y="6"/>
                    </a:cubicBezTo>
                    <a:lnTo>
                      <a:pt x="401" y="6"/>
                    </a:lnTo>
                    <a:cubicBezTo>
                      <a:pt x="386" y="0"/>
                      <a:pt x="369" y="0"/>
                      <a:pt x="353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5" name="Freeform 571">
                <a:extLst>
                  <a:ext uri="{FF2B5EF4-FFF2-40B4-BE49-F238E27FC236}">
                    <a16:creationId xmlns="" xmlns:a16="http://schemas.microsoft.com/office/drawing/2014/main" id="{206B471F-B0D0-BE43-B867-437952D29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2988" y="5276850"/>
                <a:ext cx="46037" cy="50800"/>
              </a:xfrm>
              <a:custGeom>
                <a:avLst/>
                <a:gdLst>
                  <a:gd name="T0" fmla="*/ 94 w 126"/>
                  <a:gd name="T1" fmla="*/ 13 h 141"/>
                  <a:gd name="T2" fmla="*/ 94 w 126"/>
                  <a:gd name="T3" fmla="*/ 13 h 141"/>
                  <a:gd name="T4" fmla="*/ 31 w 126"/>
                  <a:gd name="T5" fmla="*/ 13 h 141"/>
                  <a:gd name="T6" fmla="*/ 31 w 126"/>
                  <a:gd name="T7" fmla="*/ 13 h 141"/>
                  <a:gd name="T8" fmla="*/ 0 w 126"/>
                  <a:gd name="T9" fmla="*/ 70 h 141"/>
                  <a:gd name="T10" fmla="*/ 0 w 126"/>
                  <a:gd name="T11" fmla="*/ 70 h 141"/>
                  <a:gd name="T12" fmla="*/ 31 w 126"/>
                  <a:gd name="T13" fmla="*/ 127 h 141"/>
                  <a:gd name="T14" fmla="*/ 31 w 126"/>
                  <a:gd name="T15" fmla="*/ 127 h 141"/>
                  <a:gd name="T16" fmla="*/ 94 w 126"/>
                  <a:gd name="T17" fmla="*/ 127 h 141"/>
                  <a:gd name="T18" fmla="*/ 94 w 126"/>
                  <a:gd name="T19" fmla="*/ 127 h 141"/>
                  <a:gd name="T20" fmla="*/ 125 w 126"/>
                  <a:gd name="T21" fmla="*/ 70 h 141"/>
                  <a:gd name="T22" fmla="*/ 125 w 126"/>
                  <a:gd name="T23" fmla="*/ 70 h 141"/>
                  <a:gd name="T24" fmla="*/ 94 w 126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" h="141">
                    <a:moveTo>
                      <a:pt x="94" y="13"/>
                    </a:moveTo>
                    <a:lnTo>
                      <a:pt x="94" y="13"/>
                    </a:lnTo>
                    <a:cubicBezTo>
                      <a:pt x="73" y="0"/>
                      <a:pt x="52" y="0"/>
                      <a:pt x="31" y="13"/>
                    </a:cubicBezTo>
                    <a:lnTo>
                      <a:pt x="31" y="13"/>
                    </a:lnTo>
                    <a:cubicBezTo>
                      <a:pt x="10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0" y="115"/>
                      <a:pt x="31" y="127"/>
                    </a:cubicBezTo>
                    <a:lnTo>
                      <a:pt x="31" y="127"/>
                    </a:lnTo>
                    <a:cubicBezTo>
                      <a:pt x="52" y="140"/>
                      <a:pt x="73" y="140"/>
                      <a:pt x="94" y="127"/>
                    </a:cubicBezTo>
                    <a:lnTo>
                      <a:pt x="94" y="127"/>
                    </a:lnTo>
                    <a:cubicBezTo>
                      <a:pt x="115" y="115"/>
                      <a:pt x="125" y="96"/>
                      <a:pt x="125" y="70"/>
                    </a:cubicBezTo>
                    <a:lnTo>
                      <a:pt x="125" y="70"/>
                    </a:lnTo>
                    <a:cubicBezTo>
                      <a:pt x="125" y="44"/>
                      <a:pt x="115" y="25"/>
                      <a:pt x="94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6" name="Freeform 572">
                <a:extLst>
                  <a:ext uri="{FF2B5EF4-FFF2-40B4-BE49-F238E27FC236}">
                    <a16:creationId xmlns="" xmlns:a16="http://schemas.microsoft.com/office/drawing/2014/main" id="{46A3B1F5-4F17-A544-94B8-F7F38F4A7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3775" y="5343525"/>
                <a:ext cx="23813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0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0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7" name="Freeform 573">
                <a:extLst>
                  <a:ext uri="{FF2B5EF4-FFF2-40B4-BE49-F238E27FC236}">
                    <a16:creationId xmlns="" xmlns:a16="http://schemas.microsoft.com/office/drawing/2014/main" id="{B0794BB3-CF27-9E4C-8DD3-15EDB21A1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1250" y="5343525"/>
                <a:ext cx="23813" cy="26988"/>
              </a:xfrm>
              <a:custGeom>
                <a:avLst/>
                <a:gdLst>
                  <a:gd name="T0" fmla="*/ 33 w 67"/>
                  <a:gd name="T1" fmla="*/ 0 h 77"/>
                  <a:gd name="T2" fmla="*/ 33 w 67"/>
                  <a:gd name="T3" fmla="*/ 0 h 77"/>
                  <a:gd name="T4" fmla="*/ 0 w 67"/>
                  <a:gd name="T5" fmla="*/ 39 h 77"/>
                  <a:gd name="T6" fmla="*/ 0 w 67"/>
                  <a:gd name="T7" fmla="*/ 39 h 77"/>
                  <a:gd name="T8" fmla="*/ 33 w 67"/>
                  <a:gd name="T9" fmla="*/ 76 h 77"/>
                  <a:gd name="T10" fmla="*/ 33 w 67"/>
                  <a:gd name="T11" fmla="*/ 76 h 77"/>
                  <a:gd name="T12" fmla="*/ 66 w 67"/>
                  <a:gd name="T13" fmla="*/ 39 h 77"/>
                  <a:gd name="T14" fmla="*/ 66 w 67"/>
                  <a:gd name="T15" fmla="*/ 39 h 77"/>
                  <a:gd name="T16" fmla="*/ 33 w 6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6" y="64"/>
                      <a:pt x="66" y="39"/>
                    </a:cubicBezTo>
                    <a:lnTo>
                      <a:pt x="66" y="39"/>
                    </a:lnTo>
                    <a:cubicBezTo>
                      <a:pt x="66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8" name="Freeform 574">
                <a:extLst>
                  <a:ext uri="{FF2B5EF4-FFF2-40B4-BE49-F238E27FC236}">
                    <a16:creationId xmlns="" xmlns:a16="http://schemas.microsoft.com/office/drawing/2014/main" id="{18E89332-BD32-A847-8FD5-9E1C6600E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5097463"/>
                <a:ext cx="77787" cy="134937"/>
              </a:xfrm>
              <a:custGeom>
                <a:avLst/>
                <a:gdLst>
                  <a:gd name="T0" fmla="*/ 204 w 214"/>
                  <a:gd name="T1" fmla="*/ 6 h 377"/>
                  <a:gd name="T2" fmla="*/ 204 w 214"/>
                  <a:gd name="T3" fmla="*/ 6 h 377"/>
                  <a:gd name="T4" fmla="*/ 156 w 214"/>
                  <a:gd name="T5" fmla="*/ 6 h 377"/>
                  <a:gd name="T6" fmla="*/ 156 w 214"/>
                  <a:gd name="T7" fmla="*/ 6 h 377"/>
                  <a:gd name="T8" fmla="*/ 114 w 214"/>
                  <a:gd name="T9" fmla="*/ 35 h 377"/>
                  <a:gd name="T10" fmla="*/ 82 w 214"/>
                  <a:gd name="T11" fmla="*/ 73 h 377"/>
                  <a:gd name="T12" fmla="*/ 49 w 214"/>
                  <a:gd name="T13" fmla="*/ 112 h 377"/>
                  <a:gd name="T14" fmla="*/ 17 w 214"/>
                  <a:gd name="T15" fmla="*/ 150 h 377"/>
                  <a:gd name="T16" fmla="*/ 17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7 w 214"/>
                  <a:gd name="T23" fmla="*/ 226 h 377"/>
                  <a:gd name="T24" fmla="*/ 49 w 214"/>
                  <a:gd name="T25" fmla="*/ 264 h 377"/>
                  <a:gd name="T26" fmla="*/ 82 w 214"/>
                  <a:gd name="T27" fmla="*/ 303 h 377"/>
                  <a:gd name="T28" fmla="*/ 114 w 214"/>
                  <a:gd name="T29" fmla="*/ 341 h 377"/>
                  <a:gd name="T30" fmla="*/ 114 w 214"/>
                  <a:gd name="T31" fmla="*/ 341 h 377"/>
                  <a:gd name="T32" fmla="*/ 156 w 214"/>
                  <a:gd name="T33" fmla="*/ 370 h 377"/>
                  <a:gd name="T34" fmla="*/ 156 w 214"/>
                  <a:gd name="T35" fmla="*/ 370 h 377"/>
                  <a:gd name="T36" fmla="*/ 204 w 214"/>
                  <a:gd name="T37" fmla="*/ 370 h 377"/>
                  <a:gd name="T38" fmla="*/ 204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4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4" y="6"/>
                    </a:moveTo>
                    <a:lnTo>
                      <a:pt x="204" y="6"/>
                    </a:lnTo>
                    <a:cubicBezTo>
                      <a:pt x="189" y="0"/>
                      <a:pt x="172" y="0"/>
                      <a:pt x="156" y="6"/>
                    </a:cubicBezTo>
                    <a:lnTo>
                      <a:pt x="156" y="6"/>
                    </a:lnTo>
                    <a:cubicBezTo>
                      <a:pt x="139" y="12"/>
                      <a:pt x="126" y="22"/>
                      <a:pt x="114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5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5" y="213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126" y="354"/>
                      <a:pt x="139" y="364"/>
                      <a:pt x="156" y="370"/>
                    </a:cubicBezTo>
                    <a:lnTo>
                      <a:pt x="156" y="370"/>
                    </a:lnTo>
                    <a:cubicBezTo>
                      <a:pt x="172" y="376"/>
                      <a:pt x="189" y="376"/>
                      <a:pt x="204" y="370"/>
                    </a:cubicBezTo>
                    <a:lnTo>
                      <a:pt x="204" y="370"/>
                    </a:lnTo>
                    <a:cubicBezTo>
                      <a:pt x="207" y="369"/>
                      <a:pt x="210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0" y="9"/>
                      <a:pt x="207" y="7"/>
                      <a:pt x="204" y="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29" name="Freeform 575">
                <a:extLst>
                  <a:ext uri="{FF2B5EF4-FFF2-40B4-BE49-F238E27FC236}">
                    <a16:creationId xmlns="" xmlns:a16="http://schemas.microsoft.com/office/drawing/2014/main" id="{04C90284-7DB4-5447-85B5-78B2451EB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2700" y="4932363"/>
                <a:ext cx="219075" cy="466725"/>
              </a:xfrm>
              <a:custGeom>
                <a:avLst/>
                <a:gdLst>
                  <a:gd name="T0" fmla="*/ 607 w 608"/>
                  <a:gd name="T1" fmla="*/ 1286 h 1296"/>
                  <a:gd name="T2" fmla="*/ 607 w 608"/>
                  <a:gd name="T3" fmla="*/ 1055 h 1296"/>
                  <a:gd name="T4" fmla="*/ 607 w 608"/>
                  <a:gd name="T5" fmla="*/ 1055 h 1296"/>
                  <a:gd name="T6" fmla="*/ 598 w 608"/>
                  <a:gd name="T7" fmla="*/ 1058 h 1296"/>
                  <a:gd name="T8" fmla="*/ 598 w 608"/>
                  <a:gd name="T9" fmla="*/ 1058 h 1296"/>
                  <a:gd name="T10" fmla="*/ 550 w 608"/>
                  <a:gd name="T11" fmla="*/ 1058 h 1296"/>
                  <a:gd name="T12" fmla="*/ 550 w 608"/>
                  <a:gd name="T13" fmla="*/ 1058 h 1296"/>
                  <a:gd name="T14" fmla="*/ 508 w 608"/>
                  <a:gd name="T15" fmla="*/ 1030 h 1296"/>
                  <a:gd name="T16" fmla="*/ 443 w 608"/>
                  <a:gd name="T17" fmla="*/ 954 h 1296"/>
                  <a:gd name="T18" fmla="*/ 411 w 608"/>
                  <a:gd name="T19" fmla="*/ 915 h 1296"/>
                  <a:gd name="T20" fmla="*/ 378 w 608"/>
                  <a:gd name="T21" fmla="*/ 877 h 1296"/>
                  <a:gd name="T22" fmla="*/ 280 w 608"/>
                  <a:gd name="T23" fmla="*/ 762 h 1296"/>
                  <a:gd name="T24" fmla="*/ 247 w 608"/>
                  <a:gd name="T25" fmla="*/ 723 h 1296"/>
                  <a:gd name="T26" fmla="*/ 214 w 608"/>
                  <a:gd name="T27" fmla="*/ 685 h 1296"/>
                  <a:gd name="T28" fmla="*/ 214 w 608"/>
                  <a:gd name="T29" fmla="*/ 685 h 1296"/>
                  <a:gd name="T30" fmla="*/ 197 w 608"/>
                  <a:gd name="T31" fmla="*/ 647 h 1296"/>
                  <a:gd name="T32" fmla="*/ 197 w 608"/>
                  <a:gd name="T33" fmla="*/ 647 h 1296"/>
                  <a:gd name="T34" fmla="*/ 214 w 608"/>
                  <a:gd name="T35" fmla="*/ 609 h 1296"/>
                  <a:gd name="T36" fmla="*/ 247 w 608"/>
                  <a:gd name="T37" fmla="*/ 571 h 1296"/>
                  <a:gd name="T38" fmla="*/ 280 w 608"/>
                  <a:gd name="T39" fmla="*/ 532 h 1296"/>
                  <a:gd name="T40" fmla="*/ 312 w 608"/>
                  <a:gd name="T41" fmla="*/ 494 h 1296"/>
                  <a:gd name="T42" fmla="*/ 345 w 608"/>
                  <a:gd name="T43" fmla="*/ 456 h 1296"/>
                  <a:gd name="T44" fmla="*/ 378 w 608"/>
                  <a:gd name="T45" fmla="*/ 417 h 1296"/>
                  <a:gd name="T46" fmla="*/ 411 w 608"/>
                  <a:gd name="T47" fmla="*/ 379 h 1296"/>
                  <a:gd name="T48" fmla="*/ 443 w 608"/>
                  <a:gd name="T49" fmla="*/ 341 h 1296"/>
                  <a:gd name="T50" fmla="*/ 476 w 608"/>
                  <a:gd name="T51" fmla="*/ 303 h 1296"/>
                  <a:gd name="T52" fmla="*/ 508 w 608"/>
                  <a:gd name="T53" fmla="*/ 264 h 1296"/>
                  <a:gd name="T54" fmla="*/ 508 w 608"/>
                  <a:gd name="T55" fmla="*/ 264 h 1296"/>
                  <a:gd name="T56" fmla="*/ 550 w 608"/>
                  <a:gd name="T57" fmla="*/ 235 h 1296"/>
                  <a:gd name="T58" fmla="*/ 550 w 608"/>
                  <a:gd name="T59" fmla="*/ 235 h 1296"/>
                  <a:gd name="T60" fmla="*/ 598 w 608"/>
                  <a:gd name="T61" fmla="*/ 235 h 1296"/>
                  <a:gd name="T62" fmla="*/ 598 w 608"/>
                  <a:gd name="T63" fmla="*/ 235 h 1296"/>
                  <a:gd name="T64" fmla="*/ 607 w 608"/>
                  <a:gd name="T65" fmla="*/ 239 h 1296"/>
                  <a:gd name="T66" fmla="*/ 607 w 608"/>
                  <a:gd name="T67" fmla="*/ 239 h 1296"/>
                  <a:gd name="T68" fmla="*/ 607 w 608"/>
                  <a:gd name="T69" fmla="*/ 9 h 1296"/>
                  <a:gd name="T70" fmla="*/ 607 w 608"/>
                  <a:gd name="T71" fmla="*/ 9 h 1296"/>
                  <a:gd name="T72" fmla="*/ 599 w 608"/>
                  <a:gd name="T73" fmla="*/ 5 h 1296"/>
                  <a:gd name="T74" fmla="*/ 599 w 608"/>
                  <a:gd name="T75" fmla="*/ 5 h 1296"/>
                  <a:gd name="T76" fmla="*/ 550 w 608"/>
                  <a:gd name="T77" fmla="*/ 5 h 1296"/>
                  <a:gd name="T78" fmla="*/ 550 w 608"/>
                  <a:gd name="T79" fmla="*/ 5 h 1296"/>
                  <a:gd name="T80" fmla="*/ 508 w 608"/>
                  <a:gd name="T81" fmla="*/ 35 h 1296"/>
                  <a:gd name="T82" fmla="*/ 17 w 608"/>
                  <a:gd name="T83" fmla="*/ 609 h 1296"/>
                  <a:gd name="T84" fmla="*/ 17 w 608"/>
                  <a:gd name="T85" fmla="*/ 609 h 1296"/>
                  <a:gd name="T86" fmla="*/ 0 w 608"/>
                  <a:gd name="T87" fmla="*/ 647 h 1296"/>
                  <a:gd name="T88" fmla="*/ 0 w 608"/>
                  <a:gd name="T89" fmla="*/ 647 h 1296"/>
                  <a:gd name="T90" fmla="*/ 17 w 608"/>
                  <a:gd name="T91" fmla="*/ 685 h 1296"/>
                  <a:gd name="T92" fmla="*/ 116 w 608"/>
                  <a:gd name="T93" fmla="*/ 801 h 1296"/>
                  <a:gd name="T94" fmla="*/ 148 w 608"/>
                  <a:gd name="T95" fmla="*/ 839 h 1296"/>
                  <a:gd name="T96" fmla="*/ 181 w 608"/>
                  <a:gd name="T97" fmla="*/ 877 h 1296"/>
                  <a:gd name="T98" fmla="*/ 280 w 608"/>
                  <a:gd name="T99" fmla="*/ 991 h 1296"/>
                  <a:gd name="T100" fmla="*/ 312 w 608"/>
                  <a:gd name="T101" fmla="*/ 1030 h 1296"/>
                  <a:gd name="T102" fmla="*/ 345 w 608"/>
                  <a:gd name="T103" fmla="*/ 1068 h 1296"/>
                  <a:gd name="T104" fmla="*/ 443 w 608"/>
                  <a:gd name="T105" fmla="*/ 1183 h 1296"/>
                  <a:gd name="T106" fmla="*/ 476 w 608"/>
                  <a:gd name="T107" fmla="*/ 1222 h 1296"/>
                  <a:gd name="T108" fmla="*/ 508 w 608"/>
                  <a:gd name="T109" fmla="*/ 1260 h 1296"/>
                  <a:gd name="T110" fmla="*/ 508 w 608"/>
                  <a:gd name="T111" fmla="*/ 1260 h 1296"/>
                  <a:gd name="T112" fmla="*/ 550 w 608"/>
                  <a:gd name="T113" fmla="*/ 1289 h 1296"/>
                  <a:gd name="T114" fmla="*/ 550 w 608"/>
                  <a:gd name="T115" fmla="*/ 1289 h 1296"/>
                  <a:gd name="T116" fmla="*/ 599 w 608"/>
                  <a:gd name="T117" fmla="*/ 1289 h 1296"/>
                  <a:gd name="T118" fmla="*/ 607 w 608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8" h="1296">
                    <a:moveTo>
                      <a:pt x="607" y="1286"/>
                    </a:moveTo>
                    <a:lnTo>
                      <a:pt x="607" y="1055"/>
                    </a:lnTo>
                    <a:lnTo>
                      <a:pt x="607" y="1055"/>
                    </a:lnTo>
                    <a:cubicBezTo>
                      <a:pt x="607" y="1055"/>
                      <a:pt x="601" y="1058"/>
                      <a:pt x="598" y="1058"/>
                    </a:cubicBezTo>
                    <a:lnTo>
                      <a:pt x="598" y="1058"/>
                    </a:lnTo>
                    <a:cubicBezTo>
                      <a:pt x="583" y="1065"/>
                      <a:pt x="566" y="1065"/>
                      <a:pt x="550" y="1058"/>
                    </a:cubicBezTo>
                    <a:lnTo>
                      <a:pt x="550" y="1058"/>
                    </a:lnTo>
                    <a:cubicBezTo>
                      <a:pt x="533" y="1053"/>
                      <a:pt x="520" y="1043"/>
                      <a:pt x="508" y="1030"/>
                    </a:cubicBezTo>
                    <a:lnTo>
                      <a:pt x="443" y="954"/>
                    </a:lnTo>
                    <a:lnTo>
                      <a:pt x="411" y="915"/>
                    </a:lnTo>
                    <a:lnTo>
                      <a:pt x="378" y="877"/>
                    </a:lnTo>
                    <a:lnTo>
                      <a:pt x="280" y="762"/>
                    </a:lnTo>
                    <a:lnTo>
                      <a:pt x="247" y="723"/>
                    </a:lnTo>
                    <a:lnTo>
                      <a:pt x="214" y="685"/>
                    </a:lnTo>
                    <a:lnTo>
                      <a:pt x="214" y="685"/>
                    </a:lnTo>
                    <a:cubicBezTo>
                      <a:pt x="203" y="672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3" y="621"/>
                      <a:pt x="214" y="609"/>
                    </a:cubicBezTo>
                    <a:lnTo>
                      <a:pt x="247" y="571"/>
                    </a:lnTo>
                    <a:lnTo>
                      <a:pt x="280" y="532"/>
                    </a:lnTo>
                    <a:lnTo>
                      <a:pt x="312" y="494"/>
                    </a:lnTo>
                    <a:lnTo>
                      <a:pt x="345" y="456"/>
                    </a:lnTo>
                    <a:lnTo>
                      <a:pt x="378" y="417"/>
                    </a:lnTo>
                    <a:lnTo>
                      <a:pt x="411" y="379"/>
                    </a:lnTo>
                    <a:lnTo>
                      <a:pt x="443" y="341"/>
                    </a:lnTo>
                    <a:lnTo>
                      <a:pt x="476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20" y="251"/>
                      <a:pt x="533" y="242"/>
                      <a:pt x="550" y="235"/>
                    </a:cubicBezTo>
                    <a:lnTo>
                      <a:pt x="550" y="235"/>
                    </a:lnTo>
                    <a:cubicBezTo>
                      <a:pt x="566" y="229"/>
                      <a:pt x="583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7" y="239"/>
                    </a:cubicBezTo>
                    <a:lnTo>
                      <a:pt x="607" y="239"/>
                    </a:lnTo>
                    <a:lnTo>
                      <a:pt x="607" y="9"/>
                    </a:lnTo>
                    <a:lnTo>
                      <a:pt x="607" y="9"/>
                    </a:lnTo>
                    <a:cubicBezTo>
                      <a:pt x="604" y="8"/>
                      <a:pt x="601" y="6"/>
                      <a:pt x="599" y="5"/>
                    </a:cubicBezTo>
                    <a:lnTo>
                      <a:pt x="599" y="5"/>
                    </a:lnTo>
                    <a:cubicBezTo>
                      <a:pt x="583" y="0"/>
                      <a:pt x="566" y="0"/>
                      <a:pt x="550" y="5"/>
                    </a:cubicBezTo>
                    <a:lnTo>
                      <a:pt x="550" y="5"/>
                    </a:lnTo>
                    <a:cubicBezTo>
                      <a:pt x="533" y="12"/>
                      <a:pt x="520" y="22"/>
                      <a:pt x="508" y="35"/>
                    </a:cubicBezTo>
                    <a:lnTo>
                      <a:pt x="17" y="609"/>
                    </a:lnTo>
                    <a:lnTo>
                      <a:pt x="17" y="609"/>
                    </a:lnTo>
                    <a:cubicBezTo>
                      <a:pt x="7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7" y="673"/>
                      <a:pt x="17" y="685"/>
                    </a:cubicBezTo>
                    <a:lnTo>
                      <a:pt x="116" y="801"/>
                    </a:lnTo>
                    <a:lnTo>
                      <a:pt x="148" y="839"/>
                    </a:lnTo>
                    <a:lnTo>
                      <a:pt x="181" y="877"/>
                    </a:lnTo>
                    <a:lnTo>
                      <a:pt x="280" y="991"/>
                    </a:lnTo>
                    <a:lnTo>
                      <a:pt x="312" y="1030"/>
                    </a:lnTo>
                    <a:lnTo>
                      <a:pt x="345" y="1068"/>
                    </a:lnTo>
                    <a:lnTo>
                      <a:pt x="443" y="1183"/>
                    </a:lnTo>
                    <a:lnTo>
                      <a:pt x="476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20" y="1273"/>
                      <a:pt x="533" y="1282"/>
                      <a:pt x="550" y="1289"/>
                    </a:cubicBezTo>
                    <a:lnTo>
                      <a:pt x="550" y="1289"/>
                    </a:lnTo>
                    <a:cubicBezTo>
                      <a:pt x="566" y="1295"/>
                      <a:pt x="583" y="1295"/>
                      <a:pt x="599" y="1289"/>
                    </a:cubicBezTo>
                    <a:lnTo>
                      <a:pt x="607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930" name="Group 929">
              <a:extLst>
                <a:ext uri="{FF2B5EF4-FFF2-40B4-BE49-F238E27FC236}">
                  <a16:creationId xmlns="" xmlns:a16="http://schemas.microsoft.com/office/drawing/2014/main" id="{D5263491-96DD-2F4F-AC16-AA9EADCE3924}"/>
                </a:ext>
              </a:extLst>
            </p:cNvPr>
            <p:cNvGrpSpPr/>
            <p:nvPr/>
          </p:nvGrpSpPr>
          <p:grpSpPr>
            <a:xfrm>
              <a:off x="2754313" y="4394013"/>
              <a:ext cx="1700557" cy="579437"/>
              <a:chOff x="2754313" y="4872324"/>
              <a:chExt cx="1700557" cy="579437"/>
            </a:xfrm>
          </p:grpSpPr>
          <p:sp>
            <p:nvSpPr>
              <p:cNvPr id="931" name="Freeform 253">
                <a:extLst>
                  <a:ext uri="{FF2B5EF4-FFF2-40B4-BE49-F238E27FC236}">
                    <a16:creationId xmlns="" xmlns:a16="http://schemas.microsoft.com/office/drawing/2014/main" id="{A86DA73C-FD52-B443-9AFB-3EC636E76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625" y="5037138"/>
                <a:ext cx="231775" cy="257175"/>
              </a:xfrm>
              <a:custGeom>
                <a:avLst/>
                <a:gdLst>
                  <a:gd name="T0" fmla="*/ 432 w 643"/>
                  <a:gd name="T1" fmla="*/ 421 h 713"/>
                  <a:gd name="T2" fmla="*/ 377 w 643"/>
                  <a:gd name="T3" fmla="*/ 487 h 713"/>
                  <a:gd name="T4" fmla="*/ 349 w 643"/>
                  <a:gd name="T5" fmla="*/ 508 h 713"/>
                  <a:gd name="T6" fmla="*/ 349 w 643"/>
                  <a:gd name="T7" fmla="*/ 508 h 713"/>
                  <a:gd name="T8" fmla="*/ 342 w 643"/>
                  <a:gd name="T9" fmla="*/ 511 h 713"/>
                  <a:gd name="T10" fmla="*/ 300 w 643"/>
                  <a:gd name="T11" fmla="*/ 511 h 713"/>
                  <a:gd name="T12" fmla="*/ 237 w 643"/>
                  <a:gd name="T13" fmla="*/ 454 h 713"/>
                  <a:gd name="T14" fmla="*/ 181 w 643"/>
                  <a:gd name="T15" fmla="*/ 389 h 713"/>
                  <a:gd name="T16" fmla="*/ 167 w 643"/>
                  <a:gd name="T17" fmla="*/ 356 h 713"/>
                  <a:gd name="T18" fmla="*/ 181 w 643"/>
                  <a:gd name="T19" fmla="*/ 323 h 713"/>
                  <a:gd name="T20" fmla="*/ 237 w 643"/>
                  <a:gd name="T21" fmla="*/ 258 h 713"/>
                  <a:gd name="T22" fmla="*/ 265 w 643"/>
                  <a:gd name="T23" fmla="*/ 226 h 713"/>
                  <a:gd name="T24" fmla="*/ 300 w 643"/>
                  <a:gd name="T25" fmla="*/ 201 h 713"/>
                  <a:gd name="T26" fmla="*/ 342 w 643"/>
                  <a:gd name="T27" fmla="*/ 201 h 713"/>
                  <a:gd name="T28" fmla="*/ 349 w 643"/>
                  <a:gd name="T29" fmla="*/ 204 h 713"/>
                  <a:gd name="T30" fmla="*/ 377 w 643"/>
                  <a:gd name="T31" fmla="*/ 226 h 713"/>
                  <a:gd name="T32" fmla="*/ 432 w 643"/>
                  <a:gd name="T33" fmla="*/ 291 h 713"/>
                  <a:gd name="T34" fmla="*/ 460 w 643"/>
                  <a:gd name="T35" fmla="*/ 323 h 713"/>
                  <a:gd name="T36" fmla="*/ 474 w 643"/>
                  <a:gd name="T37" fmla="*/ 356 h 713"/>
                  <a:gd name="T38" fmla="*/ 516 w 643"/>
                  <a:gd name="T39" fmla="*/ 520 h 713"/>
                  <a:gd name="T40" fmla="*/ 628 w 643"/>
                  <a:gd name="T41" fmla="*/ 389 h 713"/>
                  <a:gd name="T42" fmla="*/ 642 w 643"/>
                  <a:gd name="T43" fmla="*/ 356 h 713"/>
                  <a:gd name="T44" fmla="*/ 628 w 643"/>
                  <a:gd name="T45" fmla="*/ 323 h 713"/>
                  <a:gd name="T46" fmla="*/ 377 w 643"/>
                  <a:gd name="T47" fmla="*/ 30 h 713"/>
                  <a:gd name="T48" fmla="*/ 349 w 643"/>
                  <a:gd name="T49" fmla="*/ 8 h 713"/>
                  <a:gd name="T50" fmla="*/ 342 w 643"/>
                  <a:gd name="T51" fmla="*/ 6 h 713"/>
                  <a:gd name="T52" fmla="*/ 300 w 643"/>
                  <a:gd name="T53" fmla="*/ 6 h 713"/>
                  <a:gd name="T54" fmla="*/ 237 w 643"/>
                  <a:gd name="T55" fmla="*/ 63 h 713"/>
                  <a:gd name="T56" fmla="*/ 181 w 643"/>
                  <a:gd name="T57" fmla="*/ 128 h 713"/>
                  <a:gd name="T58" fmla="*/ 126 w 643"/>
                  <a:gd name="T59" fmla="*/ 194 h 713"/>
                  <a:gd name="T60" fmla="*/ 70 w 643"/>
                  <a:gd name="T61" fmla="*/ 258 h 713"/>
                  <a:gd name="T62" fmla="*/ 14 w 643"/>
                  <a:gd name="T63" fmla="*/ 323 h 713"/>
                  <a:gd name="T64" fmla="*/ 0 w 643"/>
                  <a:gd name="T65" fmla="*/ 356 h 713"/>
                  <a:gd name="T66" fmla="*/ 14 w 643"/>
                  <a:gd name="T67" fmla="*/ 389 h 713"/>
                  <a:gd name="T68" fmla="*/ 70 w 643"/>
                  <a:gd name="T69" fmla="*/ 454 h 713"/>
                  <a:gd name="T70" fmla="*/ 181 w 643"/>
                  <a:gd name="T71" fmla="*/ 584 h 713"/>
                  <a:gd name="T72" fmla="*/ 265 w 643"/>
                  <a:gd name="T73" fmla="*/ 682 h 713"/>
                  <a:gd name="T74" fmla="*/ 300 w 643"/>
                  <a:gd name="T75" fmla="*/ 706 h 713"/>
                  <a:gd name="T76" fmla="*/ 342 w 643"/>
                  <a:gd name="T77" fmla="*/ 706 h 713"/>
                  <a:gd name="T78" fmla="*/ 349 w 643"/>
                  <a:gd name="T79" fmla="*/ 703 h 713"/>
                  <a:gd name="T80" fmla="*/ 349 w 643"/>
                  <a:gd name="T81" fmla="*/ 703 h 713"/>
                  <a:gd name="T82" fmla="*/ 404 w 643"/>
                  <a:gd name="T83" fmla="*/ 649 h 713"/>
                  <a:gd name="T84" fmla="*/ 516 w 643"/>
                  <a:gd name="T85" fmla="*/ 52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3" h="713">
                    <a:moveTo>
                      <a:pt x="460" y="389"/>
                    </a:moveTo>
                    <a:lnTo>
                      <a:pt x="432" y="421"/>
                    </a:lnTo>
                    <a:lnTo>
                      <a:pt x="404" y="454"/>
                    </a:lnTo>
                    <a:lnTo>
                      <a:pt x="377" y="487"/>
                    </a:lnTo>
                    <a:lnTo>
                      <a:pt x="377" y="487"/>
                    </a:lnTo>
                    <a:cubicBezTo>
                      <a:pt x="369" y="495"/>
                      <a:pt x="360" y="502"/>
                      <a:pt x="349" y="508"/>
                    </a:cubicBezTo>
                    <a:lnTo>
                      <a:pt x="349" y="508"/>
                    </a:lnTo>
                    <a:lnTo>
                      <a:pt x="349" y="508"/>
                    </a:lnTo>
                    <a:cubicBezTo>
                      <a:pt x="346" y="509"/>
                      <a:pt x="344" y="510"/>
                      <a:pt x="342" y="511"/>
                    </a:cubicBezTo>
                    <a:lnTo>
                      <a:pt x="342" y="511"/>
                    </a:lnTo>
                    <a:cubicBezTo>
                      <a:pt x="328" y="517"/>
                      <a:pt x="314" y="517"/>
                      <a:pt x="300" y="511"/>
                    </a:cubicBezTo>
                    <a:lnTo>
                      <a:pt x="300" y="511"/>
                    </a:lnTo>
                    <a:cubicBezTo>
                      <a:pt x="286" y="505"/>
                      <a:pt x="274" y="497"/>
                      <a:pt x="265" y="487"/>
                    </a:cubicBezTo>
                    <a:lnTo>
                      <a:pt x="237" y="454"/>
                    </a:lnTo>
                    <a:lnTo>
                      <a:pt x="209" y="421"/>
                    </a:lnTo>
                    <a:lnTo>
                      <a:pt x="181" y="389"/>
                    </a:lnTo>
                    <a:lnTo>
                      <a:pt x="181" y="389"/>
                    </a:lnTo>
                    <a:cubicBezTo>
                      <a:pt x="172" y="378"/>
                      <a:pt x="167" y="367"/>
                      <a:pt x="167" y="356"/>
                    </a:cubicBezTo>
                    <a:lnTo>
                      <a:pt x="167" y="356"/>
                    </a:lnTo>
                    <a:cubicBezTo>
                      <a:pt x="167" y="345"/>
                      <a:pt x="172" y="334"/>
                      <a:pt x="181" y="323"/>
                    </a:cubicBezTo>
                    <a:lnTo>
                      <a:pt x="209" y="291"/>
                    </a:lnTo>
                    <a:lnTo>
                      <a:pt x="237" y="258"/>
                    </a:lnTo>
                    <a:lnTo>
                      <a:pt x="265" y="226"/>
                    </a:lnTo>
                    <a:lnTo>
                      <a:pt x="265" y="226"/>
                    </a:lnTo>
                    <a:cubicBezTo>
                      <a:pt x="274" y="215"/>
                      <a:pt x="286" y="207"/>
                      <a:pt x="300" y="201"/>
                    </a:cubicBezTo>
                    <a:lnTo>
                      <a:pt x="300" y="201"/>
                    </a:lnTo>
                    <a:cubicBezTo>
                      <a:pt x="314" y="196"/>
                      <a:pt x="328" y="196"/>
                      <a:pt x="342" y="201"/>
                    </a:cubicBezTo>
                    <a:lnTo>
                      <a:pt x="342" y="201"/>
                    </a:lnTo>
                    <a:cubicBezTo>
                      <a:pt x="344" y="202"/>
                      <a:pt x="346" y="204"/>
                      <a:pt x="349" y="204"/>
                    </a:cubicBezTo>
                    <a:lnTo>
                      <a:pt x="349" y="204"/>
                    </a:lnTo>
                    <a:lnTo>
                      <a:pt x="349" y="204"/>
                    </a:lnTo>
                    <a:cubicBezTo>
                      <a:pt x="360" y="209"/>
                      <a:pt x="369" y="217"/>
                      <a:pt x="377" y="226"/>
                    </a:cubicBezTo>
                    <a:lnTo>
                      <a:pt x="404" y="258"/>
                    </a:lnTo>
                    <a:lnTo>
                      <a:pt x="432" y="291"/>
                    </a:lnTo>
                    <a:lnTo>
                      <a:pt x="460" y="323"/>
                    </a:lnTo>
                    <a:lnTo>
                      <a:pt x="460" y="323"/>
                    </a:lnTo>
                    <a:cubicBezTo>
                      <a:pt x="470" y="334"/>
                      <a:pt x="474" y="345"/>
                      <a:pt x="474" y="356"/>
                    </a:cubicBezTo>
                    <a:lnTo>
                      <a:pt x="474" y="356"/>
                    </a:lnTo>
                    <a:cubicBezTo>
                      <a:pt x="474" y="367"/>
                      <a:pt x="470" y="378"/>
                      <a:pt x="460" y="389"/>
                    </a:cubicBezTo>
                    <a:close/>
                    <a:moveTo>
                      <a:pt x="516" y="520"/>
                    </a:moveTo>
                    <a:lnTo>
                      <a:pt x="544" y="487"/>
                    </a:lnTo>
                    <a:lnTo>
                      <a:pt x="628" y="389"/>
                    </a:lnTo>
                    <a:lnTo>
                      <a:pt x="628" y="389"/>
                    </a:lnTo>
                    <a:cubicBezTo>
                      <a:pt x="637" y="378"/>
                      <a:pt x="642" y="367"/>
                      <a:pt x="642" y="356"/>
                    </a:cubicBezTo>
                    <a:lnTo>
                      <a:pt x="642" y="356"/>
                    </a:lnTo>
                    <a:cubicBezTo>
                      <a:pt x="642" y="345"/>
                      <a:pt x="637" y="334"/>
                      <a:pt x="628" y="323"/>
                    </a:cubicBezTo>
                    <a:lnTo>
                      <a:pt x="377" y="30"/>
                    </a:lnTo>
                    <a:lnTo>
                      <a:pt x="377" y="30"/>
                    </a:lnTo>
                    <a:cubicBezTo>
                      <a:pt x="369" y="21"/>
                      <a:pt x="360" y="14"/>
                      <a:pt x="349" y="8"/>
                    </a:cubicBezTo>
                    <a:lnTo>
                      <a:pt x="349" y="8"/>
                    </a:lnTo>
                    <a:cubicBezTo>
                      <a:pt x="346" y="8"/>
                      <a:pt x="344" y="7"/>
                      <a:pt x="342" y="6"/>
                    </a:cubicBezTo>
                    <a:lnTo>
                      <a:pt x="342" y="6"/>
                    </a:lnTo>
                    <a:cubicBezTo>
                      <a:pt x="328" y="0"/>
                      <a:pt x="314" y="0"/>
                      <a:pt x="300" y="6"/>
                    </a:cubicBezTo>
                    <a:lnTo>
                      <a:pt x="300" y="6"/>
                    </a:lnTo>
                    <a:cubicBezTo>
                      <a:pt x="286" y="11"/>
                      <a:pt x="274" y="19"/>
                      <a:pt x="265" y="30"/>
                    </a:cubicBezTo>
                    <a:lnTo>
                      <a:pt x="237" y="63"/>
                    </a:lnTo>
                    <a:lnTo>
                      <a:pt x="209" y="95"/>
                    </a:lnTo>
                    <a:lnTo>
                      <a:pt x="181" y="128"/>
                    </a:lnTo>
                    <a:lnTo>
                      <a:pt x="153" y="161"/>
                    </a:lnTo>
                    <a:lnTo>
                      <a:pt x="126" y="194"/>
                    </a:lnTo>
                    <a:lnTo>
                      <a:pt x="97" y="226"/>
                    </a:lnTo>
                    <a:lnTo>
                      <a:pt x="70" y="258"/>
                    </a:lnTo>
                    <a:lnTo>
                      <a:pt x="42" y="291"/>
                    </a:lnTo>
                    <a:lnTo>
                      <a:pt x="14" y="323"/>
                    </a:lnTo>
                    <a:lnTo>
                      <a:pt x="14" y="323"/>
                    </a:lnTo>
                    <a:cubicBezTo>
                      <a:pt x="5" y="334"/>
                      <a:pt x="0" y="345"/>
                      <a:pt x="0" y="356"/>
                    </a:cubicBezTo>
                    <a:lnTo>
                      <a:pt x="0" y="356"/>
                    </a:lnTo>
                    <a:cubicBezTo>
                      <a:pt x="0" y="367"/>
                      <a:pt x="5" y="378"/>
                      <a:pt x="14" y="389"/>
                    </a:cubicBezTo>
                    <a:lnTo>
                      <a:pt x="42" y="421"/>
                    </a:lnTo>
                    <a:lnTo>
                      <a:pt x="70" y="454"/>
                    </a:lnTo>
                    <a:lnTo>
                      <a:pt x="153" y="552"/>
                    </a:lnTo>
                    <a:lnTo>
                      <a:pt x="181" y="584"/>
                    </a:lnTo>
                    <a:lnTo>
                      <a:pt x="209" y="617"/>
                    </a:lnTo>
                    <a:lnTo>
                      <a:pt x="265" y="682"/>
                    </a:lnTo>
                    <a:lnTo>
                      <a:pt x="265" y="682"/>
                    </a:lnTo>
                    <a:cubicBezTo>
                      <a:pt x="274" y="693"/>
                      <a:pt x="286" y="701"/>
                      <a:pt x="300" y="706"/>
                    </a:cubicBezTo>
                    <a:lnTo>
                      <a:pt x="300" y="706"/>
                    </a:lnTo>
                    <a:cubicBezTo>
                      <a:pt x="314" y="712"/>
                      <a:pt x="328" y="712"/>
                      <a:pt x="342" y="706"/>
                    </a:cubicBezTo>
                    <a:lnTo>
                      <a:pt x="342" y="706"/>
                    </a:lnTo>
                    <a:cubicBezTo>
                      <a:pt x="344" y="706"/>
                      <a:pt x="346" y="704"/>
                      <a:pt x="349" y="703"/>
                    </a:cubicBezTo>
                    <a:lnTo>
                      <a:pt x="349" y="703"/>
                    </a:lnTo>
                    <a:lnTo>
                      <a:pt x="349" y="703"/>
                    </a:lnTo>
                    <a:cubicBezTo>
                      <a:pt x="360" y="698"/>
                      <a:pt x="369" y="691"/>
                      <a:pt x="377" y="682"/>
                    </a:cubicBezTo>
                    <a:lnTo>
                      <a:pt x="404" y="649"/>
                    </a:lnTo>
                    <a:lnTo>
                      <a:pt x="488" y="552"/>
                    </a:lnTo>
                    <a:lnTo>
                      <a:pt x="516" y="5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2" name="Freeform 254">
                <a:extLst>
                  <a:ext uri="{FF2B5EF4-FFF2-40B4-BE49-F238E27FC236}">
                    <a16:creationId xmlns="" xmlns:a16="http://schemas.microsoft.com/office/drawing/2014/main" id="{47BBBB18-764F-694B-B348-E88425768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4550" y="4932363"/>
                <a:ext cx="412750" cy="466725"/>
              </a:xfrm>
              <a:custGeom>
                <a:avLst/>
                <a:gdLst>
                  <a:gd name="T0" fmla="*/ 640 w 1148"/>
                  <a:gd name="T1" fmla="*/ 1030 h 1296"/>
                  <a:gd name="T2" fmla="*/ 606 w 1148"/>
                  <a:gd name="T3" fmla="*/ 1055 h 1296"/>
                  <a:gd name="T4" fmla="*/ 606 w 1148"/>
                  <a:gd name="T5" fmla="*/ 1055 h 1296"/>
                  <a:gd name="T6" fmla="*/ 598 w 1148"/>
                  <a:gd name="T7" fmla="*/ 1059 h 1296"/>
                  <a:gd name="T8" fmla="*/ 549 w 1148"/>
                  <a:gd name="T9" fmla="*/ 1059 h 1296"/>
                  <a:gd name="T10" fmla="*/ 442 w 1148"/>
                  <a:gd name="T11" fmla="*/ 954 h 1296"/>
                  <a:gd name="T12" fmla="*/ 377 w 1148"/>
                  <a:gd name="T13" fmla="*/ 877 h 1296"/>
                  <a:gd name="T14" fmla="*/ 246 w 1148"/>
                  <a:gd name="T15" fmla="*/ 723 h 1296"/>
                  <a:gd name="T16" fmla="*/ 213 w 1148"/>
                  <a:gd name="T17" fmla="*/ 685 h 1296"/>
                  <a:gd name="T18" fmla="*/ 197 w 1148"/>
                  <a:gd name="T19" fmla="*/ 647 h 1296"/>
                  <a:gd name="T20" fmla="*/ 246 w 1148"/>
                  <a:gd name="T21" fmla="*/ 571 h 1296"/>
                  <a:gd name="T22" fmla="*/ 311 w 1148"/>
                  <a:gd name="T23" fmla="*/ 494 h 1296"/>
                  <a:gd name="T24" fmla="*/ 377 w 1148"/>
                  <a:gd name="T25" fmla="*/ 418 h 1296"/>
                  <a:gd name="T26" fmla="*/ 442 w 1148"/>
                  <a:gd name="T27" fmla="*/ 341 h 1296"/>
                  <a:gd name="T28" fmla="*/ 508 w 1148"/>
                  <a:gd name="T29" fmla="*/ 264 h 1296"/>
                  <a:gd name="T30" fmla="*/ 549 w 1148"/>
                  <a:gd name="T31" fmla="*/ 235 h 1296"/>
                  <a:gd name="T32" fmla="*/ 598 w 1148"/>
                  <a:gd name="T33" fmla="*/ 235 h 1296"/>
                  <a:gd name="T34" fmla="*/ 606 w 1148"/>
                  <a:gd name="T35" fmla="*/ 239 h 1296"/>
                  <a:gd name="T36" fmla="*/ 640 w 1148"/>
                  <a:gd name="T37" fmla="*/ 264 h 1296"/>
                  <a:gd name="T38" fmla="*/ 934 w 1148"/>
                  <a:gd name="T39" fmla="*/ 609 h 1296"/>
                  <a:gd name="T40" fmla="*/ 950 w 1148"/>
                  <a:gd name="T41" fmla="*/ 647 h 1296"/>
                  <a:gd name="T42" fmla="*/ 836 w 1148"/>
                  <a:gd name="T43" fmla="*/ 800 h 1296"/>
                  <a:gd name="T44" fmla="*/ 770 w 1148"/>
                  <a:gd name="T45" fmla="*/ 877 h 1296"/>
                  <a:gd name="T46" fmla="*/ 770 w 1148"/>
                  <a:gd name="T47" fmla="*/ 1107 h 1296"/>
                  <a:gd name="T48" fmla="*/ 836 w 1148"/>
                  <a:gd name="T49" fmla="*/ 1030 h 1296"/>
                  <a:gd name="T50" fmla="*/ 902 w 1148"/>
                  <a:gd name="T51" fmla="*/ 954 h 1296"/>
                  <a:gd name="T52" fmla="*/ 968 w 1148"/>
                  <a:gd name="T53" fmla="*/ 877 h 1296"/>
                  <a:gd name="T54" fmla="*/ 1033 w 1148"/>
                  <a:gd name="T55" fmla="*/ 800 h 1296"/>
                  <a:gd name="T56" fmla="*/ 1098 w 1148"/>
                  <a:gd name="T57" fmla="*/ 723 h 1296"/>
                  <a:gd name="T58" fmla="*/ 1131 w 1148"/>
                  <a:gd name="T59" fmla="*/ 685 h 1296"/>
                  <a:gd name="T60" fmla="*/ 1147 w 1148"/>
                  <a:gd name="T61" fmla="*/ 647 h 1296"/>
                  <a:gd name="T62" fmla="*/ 1098 w 1148"/>
                  <a:gd name="T63" fmla="*/ 571 h 1296"/>
                  <a:gd name="T64" fmla="*/ 1033 w 1148"/>
                  <a:gd name="T65" fmla="*/ 494 h 1296"/>
                  <a:gd name="T66" fmla="*/ 968 w 1148"/>
                  <a:gd name="T67" fmla="*/ 418 h 1296"/>
                  <a:gd name="T68" fmla="*/ 902 w 1148"/>
                  <a:gd name="T69" fmla="*/ 341 h 1296"/>
                  <a:gd name="T70" fmla="*/ 836 w 1148"/>
                  <a:gd name="T71" fmla="*/ 264 h 1296"/>
                  <a:gd name="T72" fmla="*/ 770 w 1148"/>
                  <a:gd name="T73" fmla="*/ 188 h 1296"/>
                  <a:gd name="T74" fmla="*/ 705 w 1148"/>
                  <a:gd name="T75" fmla="*/ 111 h 1296"/>
                  <a:gd name="T76" fmla="*/ 640 w 1148"/>
                  <a:gd name="T77" fmla="*/ 35 h 1296"/>
                  <a:gd name="T78" fmla="*/ 606 w 1148"/>
                  <a:gd name="T79" fmla="*/ 9 h 1296"/>
                  <a:gd name="T80" fmla="*/ 598 w 1148"/>
                  <a:gd name="T81" fmla="*/ 5 h 1296"/>
                  <a:gd name="T82" fmla="*/ 549 w 1148"/>
                  <a:gd name="T83" fmla="*/ 5 h 1296"/>
                  <a:gd name="T84" fmla="*/ 508 w 1148"/>
                  <a:gd name="T85" fmla="*/ 35 h 1296"/>
                  <a:gd name="T86" fmla="*/ 17 w 1148"/>
                  <a:gd name="T87" fmla="*/ 609 h 1296"/>
                  <a:gd name="T88" fmla="*/ 0 w 1148"/>
                  <a:gd name="T89" fmla="*/ 647 h 1296"/>
                  <a:gd name="T90" fmla="*/ 115 w 1148"/>
                  <a:gd name="T91" fmla="*/ 800 h 1296"/>
                  <a:gd name="T92" fmla="*/ 180 w 1148"/>
                  <a:gd name="T93" fmla="*/ 877 h 1296"/>
                  <a:gd name="T94" fmla="*/ 311 w 1148"/>
                  <a:gd name="T95" fmla="*/ 1030 h 1296"/>
                  <a:gd name="T96" fmla="*/ 442 w 1148"/>
                  <a:gd name="T97" fmla="*/ 1183 h 1296"/>
                  <a:gd name="T98" fmla="*/ 508 w 1148"/>
                  <a:gd name="T99" fmla="*/ 1260 h 1296"/>
                  <a:gd name="T100" fmla="*/ 549 w 1148"/>
                  <a:gd name="T101" fmla="*/ 1289 h 1296"/>
                  <a:gd name="T102" fmla="*/ 598 w 1148"/>
                  <a:gd name="T103" fmla="*/ 1289 h 1296"/>
                  <a:gd name="T104" fmla="*/ 606 w 1148"/>
                  <a:gd name="T105" fmla="*/ 1285 h 1296"/>
                  <a:gd name="T106" fmla="*/ 640 w 1148"/>
                  <a:gd name="T107" fmla="*/ 1260 h 1296"/>
                  <a:gd name="T108" fmla="*/ 705 w 1148"/>
                  <a:gd name="T109" fmla="*/ 1183 h 1296"/>
                  <a:gd name="T110" fmla="*/ 770 w 1148"/>
                  <a:gd name="T111" fmla="*/ 1107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8" h="1296">
                    <a:moveTo>
                      <a:pt x="672" y="991"/>
                    </a:moveTo>
                    <a:lnTo>
                      <a:pt x="640" y="1030"/>
                    </a:lnTo>
                    <a:lnTo>
                      <a:pt x="640" y="1030"/>
                    </a:lnTo>
                    <a:cubicBezTo>
                      <a:pt x="631" y="1041"/>
                      <a:pt x="619" y="1049"/>
                      <a:pt x="606" y="1055"/>
                    </a:cubicBezTo>
                    <a:lnTo>
                      <a:pt x="606" y="1055"/>
                    </a:lnTo>
                    <a:lnTo>
                      <a:pt x="606" y="1055"/>
                    </a:lnTo>
                    <a:cubicBezTo>
                      <a:pt x="604" y="1056"/>
                      <a:pt x="601" y="1058"/>
                      <a:pt x="598" y="1059"/>
                    </a:cubicBezTo>
                    <a:lnTo>
                      <a:pt x="598" y="1059"/>
                    </a:lnTo>
                    <a:cubicBezTo>
                      <a:pt x="582" y="1065"/>
                      <a:pt x="566" y="1065"/>
                      <a:pt x="549" y="1059"/>
                    </a:cubicBezTo>
                    <a:lnTo>
                      <a:pt x="549" y="1059"/>
                    </a:lnTo>
                    <a:cubicBezTo>
                      <a:pt x="533" y="1053"/>
                      <a:pt x="519" y="1043"/>
                      <a:pt x="508" y="1030"/>
                    </a:cubicBezTo>
                    <a:lnTo>
                      <a:pt x="442" y="954"/>
                    </a:lnTo>
                    <a:lnTo>
                      <a:pt x="410" y="915"/>
                    </a:lnTo>
                    <a:lnTo>
                      <a:pt x="377" y="877"/>
                    </a:lnTo>
                    <a:lnTo>
                      <a:pt x="279" y="762"/>
                    </a:lnTo>
                    <a:lnTo>
                      <a:pt x="246" y="723"/>
                    </a:lnTo>
                    <a:lnTo>
                      <a:pt x="213" y="685"/>
                    </a:lnTo>
                    <a:lnTo>
                      <a:pt x="213" y="685"/>
                    </a:lnTo>
                    <a:cubicBezTo>
                      <a:pt x="202" y="673"/>
                      <a:pt x="197" y="660"/>
                      <a:pt x="197" y="647"/>
                    </a:cubicBezTo>
                    <a:lnTo>
                      <a:pt x="197" y="647"/>
                    </a:lnTo>
                    <a:cubicBezTo>
                      <a:pt x="197" y="634"/>
                      <a:pt x="202" y="621"/>
                      <a:pt x="213" y="609"/>
                    </a:cubicBezTo>
                    <a:lnTo>
                      <a:pt x="246" y="571"/>
                    </a:lnTo>
                    <a:lnTo>
                      <a:pt x="279" y="532"/>
                    </a:lnTo>
                    <a:lnTo>
                      <a:pt x="311" y="494"/>
                    </a:lnTo>
                    <a:lnTo>
                      <a:pt x="344" y="456"/>
                    </a:lnTo>
                    <a:lnTo>
                      <a:pt x="377" y="418"/>
                    </a:lnTo>
                    <a:lnTo>
                      <a:pt x="410" y="379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4"/>
                    </a:lnTo>
                    <a:lnTo>
                      <a:pt x="508" y="264"/>
                    </a:lnTo>
                    <a:cubicBezTo>
                      <a:pt x="519" y="251"/>
                      <a:pt x="533" y="242"/>
                      <a:pt x="549" y="235"/>
                    </a:cubicBezTo>
                    <a:lnTo>
                      <a:pt x="549" y="235"/>
                    </a:lnTo>
                    <a:cubicBezTo>
                      <a:pt x="566" y="229"/>
                      <a:pt x="582" y="229"/>
                      <a:pt x="598" y="235"/>
                    </a:cubicBezTo>
                    <a:lnTo>
                      <a:pt x="598" y="235"/>
                    </a:lnTo>
                    <a:cubicBezTo>
                      <a:pt x="601" y="237"/>
                      <a:pt x="604" y="238"/>
                      <a:pt x="606" y="239"/>
                    </a:cubicBezTo>
                    <a:lnTo>
                      <a:pt x="606" y="239"/>
                    </a:lnTo>
                    <a:cubicBezTo>
                      <a:pt x="619" y="245"/>
                      <a:pt x="631" y="253"/>
                      <a:pt x="640" y="264"/>
                    </a:cubicBezTo>
                    <a:lnTo>
                      <a:pt x="934" y="609"/>
                    </a:lnTo>
                    <a:lnTo>
                      <a:pt x="934" y="609"/>
                    </a:lnTo>
                    <a:cubicBezTo>
                      <a:pt x="945" y="621"/>
                      <a:pt x="950" y="634"/>
                      <a:pt x="950" y="647"/>
                    </a:cubicBezTo>
                    <a:lnTo>
                      <a:pt x="950" y="647"/>
                    </a:lnTo>
                    <a:cubicBezTo>
                      <a:pt x="950" y="660"/>
                      <a:pt x="945" y="673"/>
                      <a:pt x="934" y="685"/>
                    </a:cubicBezTo>
                    <a:lnTo>
                      <a:pt x="836" y="800"/>
                    </a:lnTo>
                    <a:lnTo>
                      <a:pt x="804" y="839"/>
                    </a:lnTo>
                    <a:lnTo>
                      <a:pt x="770" y="877"/>
                    </a:lnTo>
                    <a:lnTo>
                      <a:pt x="672" y="991"/>
                    </a:lnTo>
                    <a:close/>
                    <a:moveTo>
                      <a:pt x="770" y="1107"/>
                    </a:moveTo>
                    <a:lnTo>
                      <a:pt x="804" y="1068"/>
                    </a:lnTo>
                    <a:lnTo>
                      <a:pt x="836" y="1030"/>
                    </a:lnTo>
                    <a:lnTo>
                      <a:pt x="869" y="991"/>
                    </a:lnTo>
                    <a:lnTo>
                      <a:pt x="902" y="954"/>
                    </a:lnTo>
                    <a:lnTo>
                      <a:pt x="934" y="915"/>
                    </a:lnTo>
                    <a:lnTo>
                      <a:pt x="968" y="877"/>
                    </a:lnTo>
                    <a:lnTo>
                      <a:pt x="1000" y="839"/>
                    </a:lnTo>
                    <a:lnTo>
                      <a:pt x="1033" y="800"/>
                    </a:lnTo>
                    <a:lnTo>
                      <a:pt x="1066" y="762"/>
                    </a:lnTo>
                    <a:lnTo>
                      <a:pt x="1098" y="723"/>
                    </a:lnTo>
                    <a:lnTo>
                      <a:pt x="1131" y="685"/>
                    </a:lnTo>
                    <a:lnTo>
                      <a:pt x="1131" y="685"/>
                    </a:lnTo>
                    <a:cubicBezTo>
                      <a:pt x="1142" y="673"/>
                      <a:pt x="1147" y="660"/>
                      <a:pt x="1147" y="647"/>
                    </a:cubicBezTo>
                    <a:lnTo>
                      <a:pt x="1147" y="647"/>
                    </a:lnTo>
                    <a:cubicBezTo>
                      <a:pt x="1147" y="634"/>
                      <a:pt x="1142" y="621"/>
                      <a:pt x="1131" y="609"/>
                    </a:cubicBezTo>
                    <a:lnTo>
                      <a:pt x="1098" y="571"/>
                    </a:lnTo>
                    <a:lnTo>
                      <a:pt x="1066" y="532"/>
                    </a:lnTo>
                    <a:lnTo>
                      <a:pt x="1033" y="494"/>
                    </a:lnTo>
                    <a:lnTo>
                      <a:pt x="1000" y="456"/>
                    </a:lnTo>
                    <a:lnTo>
                      <a:pt x="968" y="418"/>
                    </a:lnTo>
                    <a:lnTo>
                      <a:pt x="934" y="379"/>
                    </a:lnTo>
                    <a:lnTo>
                      <a:pt x="902" y="341"/>
                    </a:lnTo>
                    <a:lnTo>
                      <a:pt x="869" y="303"/>
                    </a:lnTo>
                    <a:lnTo>
                      <a:pt x="836" y="264"/>
                    </a:lnTo>
                    <a:lnTo>
                      <a:pt x="804" y="226"/>
                    </a:lnTo>
                    <a:lnTo>
                      <a:pt x="770" y="188"/>
                    </a:lnTo>
                    <a:lnTo>
                      <a:pt x="738" y="149"/>
                    </a:lnTo>
                    <a:lnTo>
                      <a:pt x="705" y="111"/>
                    </a:lnTo>
                    <a:lnTo>
                      <a:pt x="672" y="73"/>
                    </a:lnTo>
                    <a:lnTo>
                      <a:pt x="640" y="35"/>
                    </a:lnTo>
                    <a:lnTo>
                      <a:pt x="640" y="35"/>
                    </a:lnTo>
                    <a:cubicBezTo>
                      <a:pt x="631" y="24"/>
                      <a:pt x="619" y="15"/>
                      <a:pt x="606" y="9"/>
                    </a:cubicBezTo>
                    <a:lnTo>
                      <a:pt x="606" y="9"/>
                    </a:lnTo>
                    <a:cubicBezTo>
                      <a:pt x="604" y="8"/>
                      <a:pt x="601" y="6"/>
                      <a:pt x="598" y="5"/>
                    </a:cubicBezTo>
                    <a:lnTo>
                      <a:pt x="598" y="5"/>
                    </a:lnTo>
                    <a:cubicBezTo>
                      <a:pt x="582" y="0"/>
                      <a:pt x="566" y="0"/>
                      <a:pt x="549" y="5"/>
                    </a:cubicBezTo>
                    <a:lnTo>
                      <a:pt x="549" y="5"/>
                    </a:lnTo>
                    <a:cubicBezTo>
                      <a:pt x="533" y="12"/>
                      <a:pt x="519" y="22"/>
                      <a:pt x="508" y="35"/>
                    </a:cubicBezTo>
                    <a:lnTo>
                      <a:pt x="17" y="609"/>
                    </a:lnTo>
                    <a:lnTo>
                      <a:pt x="17" y="609"/>
                    </a:lnTo>
                    <a:cubicBezTo>
                      <a:pt x="6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6" y="673"/>
                      <a:pt x="17" y="685"/>
                    </a:cubicBezTo>
                    <a:lnTo>
                      <a:pt x="115" y="800"/>
                    </a:lnTo>
                    <a:lnTo>
                      <a:pt x="147" y="839"/>
                    </a:lnTo>
                    <a:lnTo>
                      <a:pt x="180" y="877"/>
                    </a:lnTo>
                    <a:lnTo>
                      <a:pt x="279" y="991"/>
                    </a:lnTo>
                    <a:lnTo>
                      <a:pt x="311" y="1030"/>
                    </a:lnTo>
                    <a:lnTo>
                      <a:pt x="344" y="1068"/>
                    </a:lnTo>
                    <a:lnTo>
                      <a:pt x="442" y="1183"/>
                    </a:lnTo>
                    <a:lnTo>
                      <a:pt x="475" y="1222"/>
                    </a:lnTo>
                    <a:lnTo>
                      <a:pt x="508" y="1260"/>
                    </a:lnTo>
                    <a:lnTo>
                      <a:pt x="508" y="1260"/>
                    </a:lnTo>
                    <a:cubicBezTo>
                      <a:pt x="519" y="1273"/>
                      <a:pt x="533" y="1282"/>
                      <a:pt x="549" y="1289"/>
                    </a:cubicBezTo>
                    <a:lnTo>
                      <a:pt x="549" y="1289"/>
                    </a:lnTo>
                    <a:cubicBezTo>
                      <a:pt x="566" y="1295"/>
                      <a:pt x="582" y="1295"/>
                      <a:pt x="598" y="1289"/>
                    </a:cubicBezTo>
                    <a:lnTo>
                      <a:pt x="598" y="1289"/>
                    </a:lnTo>
                    <a:cubicBezTo>
                      <a:pt x="601" y="1287"/>
                      <a:pt x="604" y="1286"/>
                      <a:pt x="606" y="1285"/>
                    </a:cubicBezTo>
                    <a:lnTo>
                      <a:pt x="606" y="1285"/>
                    </a:lnTo>
                    <a:cubicBezTo>
                      <a:pt x="619" y="1279"/>
                      <a:pt x="631" y="1270"/>
                      <a:pt x="640" y="1260"/>
                    </a:cubicBezTo>
                    <a:lnTo>
                      <a:pt x="672" y="1222"/>
                    </a:lnTo>
                    <a:lnTo>
                      <a:pt x="705" y="1183"/>
                    </a:lnTo>
                    <a:lnTo>
                      <a:pt x="738" y="1145"/>
                    </a:lnTo>
                    <a:lnTo>
                      <a:pt x="770" y="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3" name="Freeform 255">
                <a:extLst>
                  <a:ext uri="{FF2B5EF4-FFF2-40B4-BE49-F238E27FC236}">
                    <a16:creationId xmlns="" xmlns:a16="http://schemas.microsoft.com/office/drawing/2014/main" id="{F47B2854-71A7-8A43-BAB8-06D5CA9C1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7625" y="4903788"/>
                <a:ext cx="319088" cy="190500"/>
              </a:xfrm>
              <a:custGeom>
                <a:avLst/>
                <a:gdLst>
                  <a:gd name="T0" fmla="*/ 279 w 887"/>
                  <a:gd name="T1" fmla="*/ 150 h 530"/>
                  <a:gd name="T2" fmla="*/ 311 w 887"/>
                  <a:gd name="T3" fmla="*/ 188 h 530"/>
                  <a:gd name="T4" fmla="*/ 279 w 887"/>
                  <a:gd name="T5" fmla="*/ 226 h 530"/>
                  <a:gd name="T6" fmla="*/ 246 w 887"/>
                  <a:gd name="T7" fmla="*/ 188 h 530"/>
                  <a:gd name="T8" fmla="*/ 344 w 887"/>
                  <a:gd name="T9" fmla="*/ 227 h 530"/>
                  <a:gd name="T10" fmla="*/ 377 w 887"/>
                  <a:gd name="T11" fmla="*/ 265 h 530"/>
                  <a:gd name="T12" fmla="*/ 344 w 887"/>
                  <a:gd name="T13" fmla="*/ 302 h 530"/>
                  <a:gd name="T14" fmla="*/ 312 w 887"/>
                  <a:gd name="T15" fmla="*/ 265 h 530"/>
                  <a:gd name="T16" fmla="*/ 344 w 887"/>
                  <a:gd name="T17" fmla="*/ 227 h 530"/>
                  <a:gd name="T18" fmla="*/ 412 w 887"/>
                  <a:gd name="T19" fmla="*/ 284 h 530"/>
                  <a:gd name="T20" fmla="*/ 475 w 887"/>
                  <a:gd name="T21" fmla="*/ 284 h 530"/>
                  <a:gd name="T22" fmla="*/ 506 w 887"/>
                  <a:gd name="T23" fmla="*/ 341 h 530"/>
                  <a:gd name="T24" fmla="*/ 475 w 887"/>
                  <a:gd name="T25" fmla="*/ 398 h 530"/>
                  <a:gd name="T26" fmla="*/ 412 w 887"/>
                  <a:gd name="T27" fmla="*/ 398 h 530"/>
                  <a:gd name="T28" fmla="*/ 380 w 887"/>
                  <a:gd name="T29" fmla="*/ 341 h 530"/>
                  <a:gd name="T30" fmla="*/ 542 w 887"/>
                  <a:gd name="T31" fmla="*/ 227 h 530"/>
                  <a:gd name="T32" fmla="*/ 575 w 887"/>
                  <a:gd name="T33" fmla="*/ 265 h 530"/>
                  <a:gd name="T34" fmla="*/ 542 w 887"/>
                  <a:gd name="T35" fmla="*/ 302 h 530"/>
                  <a:gd name="T36" fmla="*/ 508 w 887"/>
                  <a:gd name="T37" fmla="*/ 265 h 530"/>
                  <a:gd name="T38" fmla="*/ 542 w 887"/>
                  <a:gd name="T39" fmla="*/ 227 h 530"/>
                  <a:gd name="T40" fmla="*/ 607 w 887"/>
                  <a:gd name="T41" fmla="*/ 150 h 530"/>
                  <a:gd name="T42" fmla="*/ 639 w 887"/>
                  <a:gd name="T43" fmla="*/ 188 h 530"/>
                  <a:gd name="T44" fmla="*/ 607 w 887"/>
                  <a:gd name="T45" fmla="*/ 226 h 530"/>
                  <a:gd name="T46" fmla="*/ 574 w 887"/>
                  <a:gd name="T47" fmla="*/ 188 h 530"/>
                  <a:gd name="T48" fmla="*/ 115 w 887"/>
                  <a:gd name="T49" fmla="*/ 188 h 530"/>
                  <a:gd name="T50" fmla="*/ 181 w 887"/>
                  <a:gd name="T51" fmla="*/ 265 h 530"/>
                  <a:gd name="T52" fmla="*/ 312 w 887"/>
                  <a:gd name="T53" fmla="*/ 418 h 530"/>
                  <a:gd name="T54" fmla="*/ 377 w 887"/>
                  <a:gd name="T55" fmla="*/ 495 h 530"/>
                  <a:gd name="T56" fmla="*/ 418 w 887"/>
                  <a:gd name="T57" fmla="*/ 523 h 530"/>
                  <a:gd name="T58" fmla="*/ 468 w 887"/>
                  <a:gd name="T59" fmla="*/ 523 h 530"/>
                  <a:gd name="T60" fmla="*/ 509 w 887"/>
                  <a:gd name="T61" fmla="*/ 495 h 530"/>
                  <a:gd name="T62" fmla="*/ 640 w 887"/>
                  <a:gd name="T63" fmla="*/ 341 h 530"/>
                  <a:gd name="T64" fmla="*/ 771 w 887"/>
                  <a:gd name="T65" fmla="*/ 188 h 530"/>
                  <a:gd name="T66" fmla="*/ 836 w 887"/>
                  <a:gd name="T67" fmla="*/ 112 h 530"/>
                  <a:gd name="T68" fmla="*/ 869 w 887"/>
                  <a:gd name="T69" fmla="*/ 73 h 530"/>
                  <a:gd name="T70" fmla="*/ 886 w 887"/>
                  <a:gd name="T71" fmla="*/ 35 h 530"/>
                  <a:gd name="T72" fmla="*/ 861 w 887"/>
                  <a:gd name="T73" fmla="*/ 7 h 530"/>
                  <a:gd name="T74" fmla="*/ 811 w 887"/>
                  <a:gd name="T75" fmla="*/ 7 h 530"/>
                  <a:gd name="T76" fmla="*/ 738 w 887"/>
                  <a:gd name="T77" fmla="*/ 73 h 530"/>
                  <a:gd name="T78" fmla="*/ 705 w 887"/>
                  <a:gd name="T79" fmla="*/ 112 h 530"/>
                  <a:gd name="T80" fmla="*/ 672 w 887"/>
                  <a:gd name="T81" fmla="*/ 130 h 530"/>
                  <a:gd name="T82" fmla="*/ 640 w 887"/>
                  <a:gd name="T83" fmla="*/ 112 h 530"/>
                  <a:gd name="T84" fmla="*/ 607 w 887"/>
                  <a:gd name="T85" fmla="*/ 92 h 530"/>
                  <a:gd name="T86" fmla="*/ 509 w 887"/>
                  <a:gd name="T87" fmla="*/ 188 h 530"/>
                  <a:gd name="T88" fmla="*/ 468 w 887"/>
                  <a:gd name="T89" fmla="*/ 217 h 530"/>
                  <a:gd name="T90" fmla="*/ 418 w 887"/>
                  <a:gd name="T91" fmla="*/ 217 h 530"/>
                  <a:gd name="T92" fmla="*/ 377 w 887"/>
                  <a:gd name="T93" fmla="*/ 188 h 530"/>
                  <a:gd name="T94" fmla="*/ 312 w 887"/>
                  <a:gd name="T95" fmla="*/ 112 h 530"/>
                  <a:gd name="T96" fmla="*/ 279 w 887"/>
                  <a:gd name="T97" fmla="*/ 92 h 530"/>
                  <a:gd name="T98" fmla="*/ 246 w 887"/>
                  <a:gd name="T99" fmla="*/ 112 h 530"/>
                  <a:gd name="T100" fmla="*/ 213 w 887"/>
                  <a:gd name="T101" fmla="*/ 130 h 530"/>
                  <a:gd name="T102" fmla="*/ 181 w 887"/>
                  <a:gd name="T103" fmla="*/ 112 h 530"/>
                  <a:gd name="T104" fmla="*/ 115 w 887"/>
                  <a:gd name="T105" fmla="*/ 35 h 530"/>
                  <a:gd name="T106" fmla="*/ 74 w 887"/>
                  <a:gd name="T107" fmla="*/ 7 h 530"/>
                  <a:gd name="T108" fmla="*/ 25 w 887"/>
                  <a:gd name="T109" fmla="*/ 7 h 530"/>
                  <a:gd name="T110" fmla="*/ 0 w 887"/>
                  <a:gd name="T111" fmla="*/ 35 h 530"/>
                  <a:gd name="T112" fmla="*/ 115 w 887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7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1" y="150"/>
                      <a:pt x="311" y="163"/>
                      <a:pt x="311" y="188"/>
                    </a:cubicBezTo>
                    <a:lnTo>
                      <a:pt x="311" y="188"/>
                    </a:lnTo>
                    <a:cubicBezTo>
                      <a:pt x="311" y="213"/>
                      <a:pt x="301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4" y="227"/>
                    </a:moveTo>
                    <a:lnTo>
                      <a:pt x="344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4" y="302"/>
                    </a:cubicBezTo>
                    <a:lnTo>
                      <a:pt x="344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4" y="227"/>
                    </a:cubicBezTo>
                    <a:close/>
                    <a:moveTo>
                      <a:pt x="412" y="284"/>
                    </a:moveTo>
                    <a:lnTo>
                      <a:pt x="412" y="284"/>
                    </a:lnTo>
                    <a:cubicBezTo>
                      <a:pt x="432" y="271"/>
                      <a:pt x="454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4" y="411"/>
                      <a:pt x="432" y="411"/>
                      <a:pt x="412" y="398"/>
                    </a:cubicBezTo>
                    <a:lnTo>
                      <a:pt x="412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2" y="284"/>
                    </a:cubicBezTo>
                    <a:close/>
                    <a:moveTo>
                      <a:pt x="542" y="227"/>
                    </a:moveTo>
                    <a:lnTo>
                      <a:pt x="542" y="227"/>
                    </a:lnTo>
                    <a:cubicBezTo>
                      <a:pt x="563" y="227"/>
                      <a:pt x="575" y="239"/>
                      <a:pt x="575" y="265"/>
                    </a:cubicBezTo>
                    <a:lnTo>
                      <a:pt x="575" y="265"/>
                    </a:lnTo>
                    <a:cubicBezTo>
                      <a:pt x="575" y="290"/>
                      <a:pt x="563" y="302"/>
                      <a:pt x="542" y="302"/>
                    </a:cubicBezTo>
                    <a:lnTo>
                      <a:pt x="542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2" y="227"/>
                    </a:cubicBezTo>
                    <a:close/>
                    <a:moveTo>
                      <a:pt x="607" y="150"/>
                    </a:moveTo>
                    <a:lnTo>
                      <a:pt x="607" y="150"/>
                    </a:lnTo>
                    <a:cubicBezTo>
                      <a:pt x="629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9" y="226"/>
                      <a:pt x="607" y="226"/>
                    </a:cubicBezTo>
                    <a:lnTo>
                      <a:pt x="607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7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4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2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1" y="529"/>
                      <a:pt x="468" y="523"/>
                    </a:cubicBezTo>
                    <a:lnTo>
                      <a:pt x="468" y="523"/>
                    </a:lnTo>
                    <a:cubicBezTo>
                      <a:pt x="484" y="517"/>
                      <a:pt x="498" y="507"/>
                      <a:pt x="509" y="495"/>
                    </a:cubicBezTo>
                    <a:lnTo>
                      <a:pt x="607" y="380"/>
                    </a:lnTo>
                    <a:lnTo>
                      <a:pt x="640" y="341"/>
                    </a:lnTo>
                    <a:lnTo>
                      <a:pt x="672" y="303"/>
                    </a:lnTo>
                    <a:lnTo>
                      <a:pt x="771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9" y="73"/>
                    </a:lnTo>
                    <a:lnTo>
                      <a:pt x="869" y="73"/>
                    </a:lnTo>
                    <a:cubicBezTo>
                      <a:pt x="880" y="60"/>
                      <a:pt x="886" y="48"/>
                      <a:pt x="886" y="35"/>
                    </a:cubicBezTo>
                    <a:lnTo>
                      <a:pt x="886" y="35"/>
                    </a:lnTo>
                    <a:cubicBezTo>
                      <a:pt x="886" y="22"/>
                      <a:pt x="877" y="12"/>
                      <a:pt x="861" y="7"/>
                    </a:cubicBezTo>
                    <a:lnTo>
                      <a:pt x="861" y="7"/>
                    </a:lnTo>
                    <a:cubicBezTo>
                      <a:pt x="845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1" y="35"/>
                    </a:cubicBezTo>
                    <a:lnTo>
                      <a:pt x="738" y="73"/>
                    </a:lnTo>
                    <a:lnTo>
                      <a:pt x="705" y="112"/>
                    </a:lnTo>
                    <a:lnTo>
                      <a:pt x="705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40" y="112"/>
                    </a:cubicBezTo>
                    <a:lnTo>
                      <a:pt x="640" y="112"/>
                    </a:lnTo>
                    <a:cubicBezTo>
                      <a:pt x="629" y="99"/>
                      <a:pt x="617" y="92"/>
                      <a:pt x="607" y="92"/>
                    </a:cubicBezTo>
                    <a:lnTo>
                      <a:pt x="607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9" y="188"/>
                    </a:lnTo>
                    <a:lnTo>
                      <a:pt x="509" y="188"/>
                    </a:lnTo>
                    <a:cubicBezTo>
                      <a:pt x="498" y="201"/>
                      <a:pt x="484" y="210"/>
                      <a:pt x="468" y="217"/>
                    </a:cubicBezTo>
                    <a:lnTo>
                      <a:pt x="468" y="217"/>
                    </a:lnTo>
                    <a:cubicBezTo>
                      <a:pt x="451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2" y="210"/>
                      <a:pt x="388" y="201"/>
                      <a:pt x="377" y="188"/>
                    </a:cubicBezTo>
                    <a:lnTo>
                      <a:pt x="344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1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8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6" y="124"/>
                      <a:pt x="224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2" y="124"/>
                      <a:pt x="181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6" y="60"/>
                      <a:pt x="17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4" name="Freeform 256">
                <a:extLst>
                  <a:ext uri="{FF2B5EF4-FFF2-40B4-BE49-F238E27FC236}">
                    <a16:creationId xmlns="" xmlns:a16="http://schemas.microsoft.com/office/drawing/2014/main" id="{59FCE0E3-5E47-4F42-8CAA-D4F272144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4900" y="4903788"/>
                <a:ext cx="247650" cy="522287"/>
              </a:xfrm>
              <a:custGeom>
                <a:avLst/>
                <a:gdLst>
                  <a:gd name="T0" fmla="*/ 344 w 689"/>
                  <a:gd name="T1" fmla="*/ 1145 h 1450"/>
                  <a:gd name="T2" fmla="*/ 475 w 689"/>
                  <a:gd name="T3" fmla="*/ 992 h 1450"/>
                  <a:gd name="T4" fmla="*/ 606 w 689"/>
                  <a:gd name="T5" fmla="*/ 839 h 1450"/>
                  <a:gd name="T6" fmla="*/ 671 w 689"/>
                  <a:gd name="T7" fmla="*/ 762 h 1450"/>
                  <a:gd name="T8" fmla="*/ 688 w 689"/>
                  <a:gd name="T9" fmla="*/ 724 h 1450"/>
                  <a:gd name="T10" fmla="*/ 671 w 689"/>
                  <a:gd name="T11" fmla="*/ 686 h 1450"/>
                  <a:gd name="T12" fmla="*/ 606 w 689"/>
                  <a:gd name="T13" fmla="*/ 609 h 1450"/>
                  <a:gd name="T14" fmla="*/ 540 w 689"/>
                  <a:gd name="T15" fmla="*/ 533 h 1450"/>
                  <a:gd name="T16" fmla="*/ 475 w 689"/>
                  <a:gd name="T17" fmla="*/ 456 h 1450"/>
                  <a:gd name="T18" fmla="*/ 409 w 689"/>
                  <a:gd name="T19" fmla="*/ 380 h 1450"/>
                  <a:gd name="T20" fmla="*/ 344 w 689"/>
                  <a:gd name="T21" fmla="*/ 303 h 1450"/>
                  <a:gd name="T22" fmla="*/ 278 w 689"/>
                  <a:gd name="T23" fmla="*/ 226 h 1450"/>
                  <a:gd name="T24" fmla="*/ 212 w 689"/>
                  <a:gd name="T25" fmla="*/ 150 h 1450"/>
                  <a:gd name="T26" fmla="*/ 147 w 689"/>
                  <a:gd name="T27" fmla="*/ 73 h 1450"/>
                  <a:gd name="T28" fmla="*/ 114 w 689"/>
                  <a:gd name="T29" fmla="*/ 35 h 1450"/>
                  <a:gd name="T30" fmla="*/ 73 w 689"/>
                  <a:gd name="T31" fmla="*/ 7 h 1450"/>
                  <a:gd name="T32" fmla="*/ 23 w 689"/>
                  <a:gd name="T33" fmla="*/ 7 h 1450"/>
                  <a:gd name="T34" fmla="*/ 0 w 689"/>
                  <a:gd name="T35" fmla="*/ 35 h 1450"/>
                  <a:gd name="T36" fmla="*/ 540 w 689"/>
                  <a:gd name="T37" fmla="*/ 686 h 1450"/>
                  <a:gd name="T38" fmla="*/ 556 w 689"/>
                  <a:gd name="T39" fmla="*/ 724 h 1450"/>
                  <a:gd name="T40" fmla="*/ 540 w 689"/>
                  <a:gd name="T41" fmla="*/ 762 h 1450"/>
                  <a:gd name="T42" fmla="*/ 409 w 689"/>
                  <a:gd name="T43" fmla="*/ 916 h 1450"/>
                  <a:gd name="T44" fmla="*/ 278 w 689"/>
                  <a:gd name="T45" fmla="*/ 1068 h 1450"/>
                  <a:gd name="T46" fmla="*/ 212 w 689"/>
                  <a:gd name="T47" fmla="*/ 1145 h 1450"/>
                  <a:gd name="T48" fmla="*/ 82 w 689"/>
                  <a:gd name="T49" fmla="*/ 1299 h 1450"/>
                  <a:gd name="T50" fmla="*/ 16 w 689"/>
                  <a:gd name="T51" fmla="*/ 1375 h 1450"/>
                  <a:gd name="T52" fmla="*/ 0 w 689"/>
                  <a:gd name="T53" fmla="*/ 1414 h 1450"/>
                  <a:gd name="T54" fmla="*/ 23 w 689"/>
                  <a:gd name="T55" fmla="*/ 1443 h 1450"/>
                  <a:gd name="T56" fmla="*/ 73 w 689"/>
                  <a:gd name="T57" fmla="*/ 1443 h 1450"/>
                  <a:gd name="T58" fmla="*/ 114 w 689"/>
                  <a:gd name="T59" fmla="*/ 1414 h 1450"/>
                  <a:gd name="T60" fmla="*/ 180 w 689"/>
                  <a:gd name="T61" fmla="*/ 1337 h 1450"/>
                  <a:gd name="T62" fmla="*/ 311 w 689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9" h="1450">
                    <a:moveTo>
                      <a:pt x="311" y="1184"/>
                    </a:moveTo>
                    <a:lnTo>
                      <a:pt x="344" y="1145"/>
                    </a:lnTo>
                    <a:lnTo>
                      <a:pt x="442" y="1031"/>
                    </a:lnTo>
                    <a:lnTo>
                      <a:pt x="475" y="992"/>
                    </a:lnTo>
                    <a:lnTo>
                      <a:pt x="508" y="954"/>
                    </a:lnTo>
                    <a:lnTo>
                      <a:pt x="606" y="839"/>
                    </a:lnTo>
                    <a:lnTo>
                      <a:pt x="639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2" y="750"/>
                      <a:pt x="688" y="737"/>
                      <a:pt x="688" y="724"/>
                    </a:cubicBezTo>
                    <a:lnTo>
                      <a:pt x="688" y="724"/>
                    </a:lnTo>
                    <a:cubicBezTo>
                      <a:pt x="688" y="711"/>
                      <a:pt x="682" y="698"/>
                      <a:pt x="671" y="686"/>
                    </a:cubicBezTo>
                    <a:lnTo>
                      <a:pt x="639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8" y="495"/>
                    </a:lnTo>
                    <a:lnTo>
                      <a:pt x="475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4" y="303"/>
                    </a:lnTo>
                    <a:lnTo>
                      <a:pt x="311" y="265"/>
                    </a:lnTo>
                    <a:lnTo>
                      <a:pt x="278" y="226"/>
                    </a:lnTo>
                    <a:lnTo>
                      <a:pt x="246" y="188"/>
                    </a:lnTo>
                    <a:lnTo>
                      <a:pt x="212" y="150"/>
                    </a:lnTo>
                    <a:lnTo>
                      <a:pt x="180" y="112"/>
                    </a:lnTo>
                    <a:lnTo>
                      <a:pt x="147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89" y="12"/>
                      <a:pt x="73" y="7"/>
                    </a:cubicBezTo>
                    <a:lnTo>
                      <a:pt x="73" y="7"/>
                    </a:lnTo>
                    <a:cubicBezTo>
                      <a:pt x="57" y="0"/>
                      <a:pt x="41" y="0"/>
                      <a:pt x="23" y="7"/>
                    </a:cubicBezTo>
                    <a:lnTo>
                      <a:pt x="23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6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6" y="711"/>
                      <a:pt x="556" y="724"/>
                    </a:cubicBezTo>
                    <a:lnTo>
                      <a:pt x="556" y="724"/>
                    </a:lnTo>
                    <a:cubicBezTo>
                      <a:pt x="556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6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2" y="1299"/>
                    </a:lnTo>
                    <a:lnTo>
                      <a:pt x="48" y="1337"/>
                    </a:lnTo>
                    <a:lnTo>
                      <a:pt x="16" y="1375"/>
                    </a:lnTo>
                    <a:lnTo>
                      <a:pt x="16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8" y="1436"/>
                      <a:pt x="23" y="1443"/>
                    </a:cubicBezTo>
                    <a:lnTo>
                      <a:pt x="23" y="1443"/>
                    </a:lnTo>
                    <a:cubicBezTo>
                      <a:pt x="41" y="1449"/>
                      <a:pt x="57" y="1449"/>
                      <a:pt x="73" y="1443"/>
                    </a:cubicBezTo>
                    <a:lnTo>
                      <a:pt x="73" y="1443"/>
                    </a:lnTo>
                    <a:cubicBezTo>
                      <a:pt x="89" y="1436"/>
                      <a:pt x="103" y="1426"/>
                      <a:pt x="114" y="1414"/>
                    </a:cubicBezTo>
                    <a:lnTo>
                      <a:pt x="147" y="1375"/>
                    </a:lnTo>
                    <a:lnTo>
                      <a:pt x="180" y="1337"/>
                    </a:lnTo>
                    <a:lnTo>
                      <a:pt x="278" y="1222"/>
                    </a:lnTo>
                    <a:lnTo>
                      <a:pt x="311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5" name="Freeform 257">
                <a:extLst>
                  <a:ext uri="{FF2B5EF4-FFF2-40B4-BE49-F238E27FC236}">
                    <a16:creationId xmlns="" xmlns:a16="http://schemas.microsoft.com/office/drawing/2014/main" id="{80617F19-D2C1-D840-A063-C99EBD5B0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0888" y="4903788"/>
                <a:ext cx="247650" cy="522287"/>
              </a:xfrm>
              <a:custGeom>
                <a:avLst/>
                <a:gdLst>
                  <a:gd name="T0" fmla="*/ 541 w 689"/>
                  <a:gd name="T1" fmla="*/ 1222 h 1450"/>
                  <a:gd name="T2" fmla="*/ 475 w 689"/>
                  <a:gd name="T3" fmla="*/ 1145 h 1450"/>
                  <a:gd name="T4" fmla="*/ 344 w 689"/>
                  <a:gd name="T5" fmla="*/ 992 h 1450"/>
                  <a:gd name="T6" fmla="*/ 213 w 689"/>
                  <a:gd name="T7" fmla="*/ 839 h 1450"/>
                  <a:gd name="T8" fmla="*/ 147 w 689"/>
                  <a:gd name="T9" fmla="*/ 762 h 1450"/>
                  <a:gd name="T10" fmla="*/ 131 w 689"/>
                  <a:gd name="T11" fmla="*/ 724 h 1450"/>
                  <a:gd name="T12" fmla="*/ 147 w 689"/>
                  <a:gd name="T13" fmla="*/ 686 h 1450"/>
                  <a:gd name="T14" fmla="*/ 213 w 689"/>
                  <a:gd name="T15" fmla="*/ 609 h 1450"/>
                  <a:gd name="T16" fmla="*/ 279 w 689"/>
                  <a:gd name="T17" fmla="*/ 533 h 1450"/>
                  <a:gd name="T18" fmla="*/ 344 w 689"/>
                  <a:gd name="T19" fmla="*/ 456 h 1450"/>
                  <a:gd name="T20" fmla="*/ 409 w 689"/>
                  <a:gd name="T21" fmla="*/ 380 h 1450"/>
                  <a:gd name="T22" fmla="*/ 475 w 689"/>
                  <a:gd name="T23" fmla="*/ 303 h 1450"/>
                  <a:gd name="T24" fmla="*/ 541 w 689"/>
                  <a:gd name="T25" fmla="*/ 226 h 1450"/>
                  <a:gd name="T26" fmla="*/ 606 w 689"/>
                  <a:gd name="T27" fmla="*/ 150 h 1450"/>
                  <a:gd name="T28" fmla="*/ 672 w 689"/>
                  <a:gd name="T29" fmla="*/ 73 h 1450"/>
                  <a:gd name="T30" fmla="*/ 688 w 689"/>
                  <a:gd name="T31" fmla="*/ 35 h 1450"/>
                  <a:gd name="T32" fmla="*/ 664 w 689"/>
                  <a:gd name="T33" fmla="*/ 7 h 1450"/>
                  <a:gd name="T34" fmla="*/ 614 w 689"/>
                  <a:gd name="T35" fmla="*/ 7 h 1450"/>
                  <a:gd name="T36" fmla="*/ 573 w 689"/>
                  <a:gd name="T37" fmla="*/ 35 h 1450"/>
                  <a:gd name="T38" fmla="*/ 442 w 689"/>
                  <a:gd name="T39" fmla="*/ 188 h 1450"/>
                  <a:gd name="T40" fmla="*/ 377 w 689"/>
                  <a:gd name="T41" fmla="*/ 265 h 1450"/>
                  <a:gd name="T42" fmla="*/ 245 w 689"/>
                  <a:gd name="T43" fmla="*/ 418 h 1450"/>
                  <a:gd name="T44" fmla="*/ 115 w 689"/>
                  <a:gd name="T45" fmla="*/ 571 h 1450"/>
                  <a:gd name="T46" fmla="*/ 49 w 689"/>
                  <a:gd name="T47" fmla="*/ 648 h 1450"/>
                  <a:gd name="T48" fmla="*/ 16 w 689"/>
                  <a:gd name="T49" fmla="*/ 686 h 1450"/>
                  <a:gd name="T50" fmla="*/ 0 w 689"/>
                  <a:gd name="T51" fmla="*/ 724 h 1450"/>
                  <a:gd name="T52" fmla="*/ 49 w 689"/>
                  <a:gd name="T53" fmla="*/ 800 h 1450"/>
                  <a:gd name="T54" fmla="*/ 115 w 689"/>
                  <a:gd name="T55" fmla="*/ 878 h 1450"/>
                  <a:gd name="T56" fmla="*/ 180 w 689"/>
                  <a:gd name="T57" fmla="*/ 954 h 1450"/>
                  <a:gd name="T58" fmla="*/ 245 w 689"/>
                  <a:gd name="T59" fmla="*/ 1031 h 1450"/>
                  <a:gd name="T60" fmla="*/ 311 w 689"/>
                  <a:gd name="T61" fmla="*/ 1107 h 1450"/>
                  <a:gd name="T62" fmla="*/ 377 w 689"/>
                  <a:gd name="T63" fmla="*/ 1184 h 1450"/>
                  <a:gd name="T64" fmla="*/ 442 w 689"/>
                  <a:gd name="T65" fmla="*/ 1260 h 1450"/>
                  <a:gd name="T66" fmla="*/ 508 w 689"/>
                  <a:gd name="T67" fmla="*/ 1337 h 1450"/>
                  <a:gd name="T68" fmla="*/ 573 w 689"/>
                  <a:gd name="T69" fmla="*/ 1414 h 1450"/>
                  <a:gd name="T70" fmla="*/ 614 w 689"/>
                  <a:gd name="T71" fmla="*/ 1443 h 1450"/>
                  <a:gd name="T72" fmla="*/ 664 w 689"/>
                  <a:gd name="T73" fmla="*/ 1443 h 1450"/>
                  <a:gd name="T74" fmla="*/ 688 w 689"/>
                  <a:gd name="T75" fmla="*/ 1414 h 1450"/>
                  <a:gd name="T76" fmla="*/ 672 w 689"/>
                  <a:gd name="T77" fmla="*/ 137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89" h="1450">
                    <a:moveTo>
                      <a:pt x="639" y="1337"/>
                    </a:moveTo>
                    <a:lnTo>
                      <a:pt x="541" y="1222"/>
                    </a:lnTo>
                    <a:lnTo>
                      <a:pt x="508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4" y="992"/>
                    </a:lnTo>
                    <a:lnTo>
                      <a:pt x="311" y="954"/>
                    </a:lnTo>
                    <a:lnTo>
                      <a:pt x="213" y="839"/>
                    </a:lnTo>
                    <a:lnTo>
                      <a:pt x="180" y="800"/>
                    </a:lnTo>
                    <a:lnTo>
                      <a:pt x="147" y="762"/>
                    </a:lnTo>
                    <a:lnTo>
                      <a:pt x="147" y="762"/>
                    </a:lnTo>
                    <a:cubicBezTo>
                      <a:pt x="137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7" y="698"/>
                      <a:pt x="147" y="686"/>
                    </a:cubicBezTo>
                    <a:lnTo>
                      <a:pt x="180" y="648"/>
                    </a:lnTo>
                    <a:lnTo>
                      <a:pt x="213" y="609"/>
                    </a:lnTo>
                    <a:lnTo>
                      <a:pt x="245" y="571"/>
                    </a:lnTo>
                    <a:lnTo>
                      <a:pt x="279" y="533"/>
                    </a:lnTo>
                    <a:lnTo>
                      <a:pt x="311" y="495"/>
                    </a:lnTo>
                    <a:lnTo>
                      <a:pt x="344" y="456"/>
                    </a:lnTo>
                    <a:lnTo>
                      <a:pt x="377" y="418"/>
                    </a:lnTo>
                    <a:lnTo>
                      <a:pt x="409" y="380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5"/>
                    </a:lnTo>
                    <a:lnTo>
                      <a:pt x="541" y="226"/>
                    </a:lnTo>
                    <a:lnTo>
                      <a:pt x="573" y="188"/>
                    </a:lnTo>
                    <a:lnTo>
                      <a:pt x="606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8" y="48"/>
                      <a:pt x="688" y="35"/>
                    </a:cubicBezTo>
                    <a:lnTo>
                      <a:pt x="688" y="35"/>
                    </a:lnTo>
                    <a:cubicBezTo>
                      <a:pt x="688" y="22"/>
                      <a:pt x="680" y="12"/>
                      <a:pt x="664" y="7"/>
                    </a:cubicBezTo>
                    <a:lnTo>
                      <a:pt x="664" y="7"/>
                    </a:lnTo>
                    <a:cubicBezTo>
                      <a:pt x="647" y="0"/>
                      <a:pt x="631" y="0"/>
                      <a:pt x="614" y="7"/>
                    </a:cubicBezTo>
                    <a:lnTo>
                      <a:pt x="614" y="7"/>
                    </a:lnTo>
                    <a:cubicBezTo>
                      <a:pt x="598" y="12"/>
                      <a:pt x="585" y="22"/>
                      <a:pt x="573" y="35"/>
                    </a:cubicBezTo>
                    <a:lnTo>
                      <a:pt x="541" y="73"/>
                    </a:lnTo>
                    <a:lnTo>
                      <a:pt x="442" y="188"/>
                    </a:lnTo>
                    <a:lnTo>
                      <a:pt x="409" y="226"/>
                    </a:lnTo>
                    <a:lnTo>
                      <a:pt x="377" y="265"/>
                    </a:lnTo>
                    <a:lnTo>
                      <a:pt x="279" y="380"/>
                    </a:lnTo>
                    <a:lnTo>
                      <a:pt x="245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1" y="609"/>
                    </a:lnTo>
                    <a:lnTo>
                      <a:pt x="49" y="648"/>
                    </a:lnTo>
                    <a:lnTo>
                      <a:pt x="16" y="686"/>
                    </a:lnTo>
                    <a:lnTo>
                      <a:pt x="16" y="686"/>
                    </a:lnTo>
                    <a:cubicBezTo>
                      <a:pt x="6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6" y="750"/>
                      <a:pt x="16" y="762"/>
                    </a:cubicBezTo>
                    <a:lnTo>
                      <a:pt x="49" y="800"/>
                    </a:lnTo>
                    <a:lnTo>
                      <a:pt x="81" y="839"/>
                    </a:lnTo>
                    <a:lnTo>
                      <a:pt x="115" y="878"/>
                    </a:lnTo>
                    <a:lnTo>
                      <a:pt x="147" y="916"/>
                    </a:lnTo>
                    <a:lnTo>
                      <a:pt x="180" y="954"/>
                    </a:lnTo>
                    <a:lnTo>
                      <a:pt x="213" y="992"/>
                    </a:lnTo>
                    <a:lnTo>
                      <a:pt x="245" y="1031"/>
                    </a:lnTo>
                    <a:lnTo>
                      <a:pt x="279" y="1068"/>
                    </a:lnTo>
                    <a:lnTo>
                      <a:pt x="311" y="1107"/>
                    </a:lnTo>
                    <a:lnTo>
                      <a:pt x="344" y="1145"/>
                    </a:lnTo>
                    <a:lnTo>
                      <a:pt x="377" y="1184"/>
                    </a:lnTo>
                    <a:lnTo>
                      <a:pt x="409" y="1222"/>
                    </a:lnTo>
                    <a:lnTo>
                      <a:pt x="442" y="1260"/>
                    </a:lnTo>
                    <a:lnTo>
                      <a:pt x="475" y="1299"/>
                    </a:lnTo>
                    <a:lnTo>
                      <a:pt x="508" y="1337"/>
                    </a:lnTo>
                    <a:lnTo>
                      <a:pt x="541" y="1375"/>
                    </a:lnTo>
                    <a:lnTo>
                      <a:pt x="573" y="1414"/>
                    </a:lnTo>
                    <a:lnTo>
                      <a:pt x="573" y="1414"/>
                    </a:lnTo>
                    <a:cubicBezTo>
                      <a:pt x="585" y="1426"/>
                      <a:pt x="598" y="1436"/>
                      <a:pt x="614" y="1443"/>
                    </a:cubicBezTo>
                    <a:lnTo>
                      <a:pt x="614" y="1443"/>
                    </a:lnTo>
                    <a:cubicBezTo>
                      <a:pt x="631" y="1449"/>
                      <a:pt x="647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8" y="1426"/>
                      <a:pt x="688" y="1414"/>
                    </a:cubicBezTo>
                    <a:lnTo>
                      <a:pt x="688" y="1414"/>
                    </a:lnTo>
                    <a:cubicBezTo>
                      <a:pt x="688" y="1401"/>
                      <a:pt x="683" y="1388"/>
                      <a:pt x="672" y="1375"/>
                    </a:cubicBezTo>
                    <a:lnTo>
                      <a:pt x="639" y="13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6" name="Freeform 258">
                <a:extLst>
                  <a:ext uri="{FF2B5EF4-FFF2-40B4-BE49-F238E27FC236}">
                    <a16:creationId xmlns="" xmlns:a16="http://schemas.microsoft.com/office/drawing/2014/main" id="{BBD5D343-63D7-C44D-8F91-52714E40D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725" y="5233988"/>
                <a:ext cx="319088" cy="190500"/>
              </a:xfrm>
              <a:custGeom>
                <a:avLst/>
                <a:gdLst>
                  <a:gd name="T0" fmla="*/ 606 w 886"/>
                  <a:gd name="T1" fmla="*/ 379 h 531"/>
                  <a:gd name="T2" fmla="*/ 574 w 886"/>
                  <a:gd name="T3" fmla="*/ 341 h 531"/>
                  <a:gd name="T4" fmla="*/ 606 w 886"/>
                  <a:gd name="T5" fmla="*/ 303 h 531"/>
                  <a:gd name="T6" fmla="*/ 639 w 886"/>
                  <a:gd name="T7" fmla="*/ 341 h 531"/>
                  <a:gd name="T8" fmla="*/ 541 w 886"/>
                  <a:gd name="T9" fmla="*/ 303 h 531"/>
                  <a:gd name="T10" fmla="*/ 508 w 886"/>
                  <a:gd name="T11" fmla="*/ 265 h 531"/>
                  <a:gd name="T12" fmla="*/ 541 w 886"/>
                  <a:gd name="T13" fmla="*/ 226 h 531"/>
                  <a:gd name="T14" fmla="*/ 574 w 886"/>
                  <a:gd name="T15" fmla="*/ 265 h 531"/>
                  <a:gd name="T16" fmla="*/ 541 w 886"/>
                  <a:gd name="T17" fmla="*/ 303 h 531"/>
                  <a:gd name="T18" fmla="*/ 475 w 886"/>
                  <a:gd name="T19" fmla="*/ 245 h 531"/>
                  <a:gd name="T20" fmla="*/ 411 w 886"/>
                  <a:gd name="T21" fmla="*/ 245 h 531"/>
                  <a:gd name="T22" fmla="*/ 380 w 886"/>
                  <a:gd name="T23" fmla="*/ 188 h 531"/>
                  <a:gd name="T24" fmla="*/ 411 w 886"/>
                  <a:gd name="T25" fmla="*/ 131 h 531"/>
                  <a:gd name="T26" fmla="*/ 475 w 886"/>
                  <a:gd name="T27" fmla="*/ 131 h 531"/>
                  <a:gd name="T28" fmla="*/ 506 w 886"/>
                  <a:gd name="T29" fmla="*/ 188 h 531"/>
                  <a:gd name="T30" fmla="*/ 345 w 886"/>
                  <a:gd name="T31" fmla="*/ 303 h 531"/>
                  <a:gd name="T32" fmla="*/ 312 w 886"/>
                  <a:gd name="T33" fmla="*/ 265 h 531"/>
                  <a:gd name="T34" fmla="*/ 345 w 886"/>
                  <a:gd name="T35" fmla="*/ 226 h 531"/>
                  <a:gd name="T36" fmla="*/ 377 w 886"/>
                  <a:gd name="T37" fmla="*/ 265 h 531"/>
                  <a:gd name="T38" fmla="*/ 345 w 886"/>
                  <a:gd name="T39" fmla="*/ 303 h 531"/>
                  <a:gd name="T40" fmla="*/ 279 w 886"/>
                  <a:gd name="T41" fmla="*/ 379 h 531"/>
                  <a:gd name="T42" fmla="*/ 246 w 886"/>
                  <a:gd name="T43" fmla="*/ 341 h 531"/>
                  <a:gd name="T44" fmla="*/ 279 w 886"/>
                  <a:gd name="T45" fmla="*/ 303 h 531"/>
                  <a:gd name="T46" fmla="*/ 312 w 886"/>
                  <a:gd name="T47" fmla="*/ 341 h 531"/>
                  <a:gd name="T48" fmla="*/ 508 w 886"/>
                  <a:gd name="T49" fmla="*/ 35 h 531"/>
                  <a:gd name="T50" fmla="*/ 467 w 886"/>
                  <a:gd name="T51" fmla="*/ 6 h 531"/>
                  <a:gd name="T52" fmla="*/ 418 w 886"/>
                  <a:gd name="T53" fmla="*/ 6 h 531"/>
                  <a:gd name="T54" fmla="*/ 377 w 886"/>
                  <a:gd name="T55" fmla="*/ 35 h 531"/>
                  <a:gd name="T56" fmla="*/ 312 w 886"/>
                  <a:gd name="T57" fmla="*/ 112 h 531"/>
                  <a:gd name="T58" fmla="*/ 246 w 886"/>
                  <a:gd name="T59" fmla="*/ 188 h 531"/>
                  <a:gd name="T60" fmla="*/ 181 w 886"/>
                  <a:gd name="T61" fmla="*/ 265 h 531"/>
                  <a:gd name="T62" fmla="*/ 115 w 886"/>
                  <a:gd name="T63" fmla="*/ 341 h 531"/>
                  <a:gd name="T64" fmla="*/ 49 w 886"/>
                  <a:gd name="T65" fmla="*/ 418 h 531"/>
                  <a:gd name="T66" fmla="*/ 17 w 886"/>
                  <a:gd name="T67" fmla="*/ 456 h 531"/>
                  <a:gd name="T68" fmla="*/ 0 w 886"/>
                  <a:gd name="T69" fmla="*/ 495 h 531"/>
                  <a:gd name="T70" fmla="*/ 25 w 886"/>
                  <a:gd name="T71" fmla="*/ 524 h 531"/>
                  <a:gd name="T72" fmla="*/ 74 w 886"/>
                  <a:gd name="T73" fmla="*/ 524 h 531"/>
                  <a:gd name="T74" fmla="*/ 181 w 886"/>
                  <a:gd name="T75" fmla="*/ 418 h 531"/>
                  <a:gd name="T76" fmla="*/ 213 w 886"/>
                  <a:gd name="T77" fmla="*/ 399 h 531"/>
                  <a:gd name="T78" fmla="*/ 246 w 886"/>
                  <a:gd name="T79" fmla="*/ 418 h 531"/>
                  <a:gd name="T80" fmla="*/ 279 w 886"/>
                  <a:gd name="T81" fmla="*/ 437 h 531"/>
                  <a:gd name="T82" fmla="*/ 312 w 886"/>
                  <a:gd name="T83" fmla="*/ 418 h 531"/>
                  <a:gd name="T84" fmla="*/ 377 w 886"/>
                  <a:gd name="T85" fmla="*/ 341 h 531"/>
                  <a:gd name="T86" fmla="*/ 418 w 886"/>
                  <a:gd name="T87" fmla="*/ 313 h 531"/>
                  <a:gd name="T88" fmla="*/ 467 w 886"/>
                  <a:gd name="T89" fmla="*/ 313 h 531"/>
                  <a:gd name="T90" fmla="*/ 508 w 886"/>
                  <a:gd name="T91" fmla="*/ 341 h 531"/>
                  <a:gd name="T92" fmla="*/ 574 w 886"/>
                  <a:gd name="T93" fmla="*/ 418 h 531"/>
                  <a:gd name="T94" fmla="*/ 606 w 886"/>
                  <a:gd name="T95" fmla="*/ 437 h 531"/>
                  <a:gd name="T96" fmla="*/ 639 w 886"/>
                  <a:gd name="T97" fmla="*/ 418 h 531"/>
                  <a:gd name="T98" fmla="*/ 672 w 886"/>
                  <a:gd name="T99" fmla="*/ 399 h 531"/>
                  <a:gd name="T100" fmla="*/ 704 w 886"/>
                  <a:gd name="T101" fmla="*/ 418 h 531"/>
                  <a:gd name="T102" fmla="*/ 770 w 886"/>
                  <a:gd name="T103" fmla="*/ 495 h 531"/>
                  <a:gd name="T104" fmla="*/ 811 w 886"/>
                  <a:gd name="T105" fmla="*/ 524 h 531"/>
                  <a:gd name="T106" fmla="*/ 861 w 886"/>
                  <a:gd name="T107" fmla="*/ 524 h 531"/>
                  <a:gd name="T108" fmla="*/ 885 w 886"/>
                  <a:gd name="T109" fmla="*/ 495 h 531"/>
                  <a:gd name="T110" fmla="*/ 868 w 886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6" h="531">
                    <a:moveTo>
                      <a:pt x="606" y="379"/>
                    </a:moveTo>
                    <a:lnTo>
                      <a:pt x="606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6" y="303"/>
                    </a:cubicBezTo>
                    <a:lnTo>
                      <a:pt x="606" y="303"/>
                    </a:lnTo>
                    <a:cubicBezTo>
                      <a:pt x="628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8" y="379"/>
                      <a:pt x="606" y="379"/>
                    </a:cubicBezTo>
                    <a:close/>
                    <a:moveTo>
                      <a:pt x="541" y="303"/>
                    </a:moveTo>
                    <a:lnTo>
                      <a:pt x="541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1" y="226"/>
                    </a:cubicBezTo>
                    <a:lnTo>
                      <a:pt x="541" y="226"/>
                    </a:lnTo>
                    <a:cubicBezTo>
                      <a:pt x="563" y="226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3"/>
                      <a:pt x="541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3" y="258"/>
                      <a:pt x="433" y="258"/>
                      <a:pt x="411" y="245"/>
                    </a:cubicBezTo>
                    <a:lnTo>
                      <a:pt x="411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1" y="131"/>
                    </a:cubicBezTo>
                    <a:lnTo>
                      <a:pt x="411" y="131"/>
                    </a:lnTo>
                    <a:cubicBezTo>
                      <a:pt x="433" y="118"/>
                      <a:pt x="453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5" y="303"/>
                    </a:moveTo>
                    <a:lnTo>
                      <a:pt x="345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5" y="226"/>
                    </a:cubicBezTo>
                    <a:lnTo>
                      <a:pt x="345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5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0" y="303"/>
                      <a:pt x="312" y="316"/>
                      <a:pt x="312" y="341"/>
                    </a:cubicBezTo>
                    <a:lnTo>
                      <a:pt x="312" y="341"/>
                    </a:lnTo>
                    <a:cubicBezTo>
                      <a:pt x="312" y="367"/>
                      <a:pt x="300" y="379"/>
                      <a:pt x="279" y="379"/>
                    </a:cubicBezTo>
                    <a:close/>
                    <a:moveTo>
                      <a:pt x="508" y="35"/>
                    </a:moveTo>
                    <a:lnTo>
                      <a:pt x="508" y="35"/>
                    </a:lnTo>
                    <a:cubicBezTo>
                      <a:pt x="497" y="22"/>
                      <a:pt x="484" y="12"/>
                      <a:pt x="467" y="6"/>
                    </a:cubicBezTo>
                    <a:lnTo>
                      <a:pt x="467" y="6"/>
                    </a:lnTo>
                    <a:cubicBezTo>
                      <a:pt x="451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1" y="12"/>
                      <a:pt x="388" y="22"/>
                      <a:pt x="377" y="35"/>
                    </a:cubicBezTo>
                    <a:lnTo>
                      <a:pt x="345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49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5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1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5" y="399"/>
                      <a:pt x="235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7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0" y="431"/>
                      <a:pt x="312" y="418"/>
                    </a:cubicBezTo>
                    <a:lnTo>
                      <a:pt x="345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1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1" y="306"/>
                      <a:pt x="467" y="313"/>
                    </a:cubicBezTo>
                    <a:lnTo>
                      <a:pt x="467" y="313"/>
                    </a:lnTo>
                    <a:cubicBezTo>
                      <a:pt x="484" y="319"/>
                      <a:pt x="497" y="328"/>
                      <a:pt x="508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6" y="437"/>
                    </a:cubicBezTo>
                    <a:lnTo>
                      <a:pt x="606" y="437"/>
                    </a:lnTo>
                    <a:cubicBezTo>
                      <a:pt x="618" y="437"/>
                      <a:pt x="628" y="431"/>
                      <a:pt x="639" y="418"/>
                    </a:cubicBezTo>
                    <a:lnTo>
                      <a:pt x="639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4" y="418"/>
                    </a:cubicBezTo>
                    <a:lnTo>
                      <a:pt x="738" y="456"/>
                    </a:lnTo>
                    <a:lnTo>
                      <a:pt x="770" y="495"/>
                    </a:lnTo>
                    <a:lnTo>
                      <a:pt x="770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4" y="530"/>
                      <a:pt x="861" y="524"/>
                    </a:cubicBezTo>
                    <a:lnTo>
                      <a:pt x="861" y="524"/>
                    </a:lnTo>
                    <a:cubicBezTo>
                      <a:pt x="877" y="517"/>
                      <a:pt x="885" y="507"/>
                      <a:pt x="885" y="495"/>
                    </a:cubicBezTo>
                    <a:lnTo>
                      <a:pt x="885" y="495"/>
                    </a:lnTo>
                    <a:cubicBezTo>
                      <a:pt x="885" y="482"/>
                      <a:pt x="880" y="469"/>
                      <a:pt x="868" y="456"/>
                    </a:cubicBezTo>
                    <a:lnTo>
                      <a:pt x="508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7" name="Freeform 259">
                <a:extLst>
                  <a:ext uri="{FF2B5EF4-FFF2-40B4-BE49-F238E27FC236}">
                    <a16:creationId xmlns="" xmlns:a16="http://schemas.microsoft.com/office/drawing/2014/main" id="{0C08E9E0-CD19-B543-8B0F-A069F4117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5838" y="5097463"/>
                <a:ext cx="130175" cy="134937"/>
              </a:xfrm>
              <a:custGeom>
                <a:avLst/>
                <a:gdLst>
                  <a:gd name="T0" fmla="*/ 312 w 362"/>
                  <a:gd name="T1" fmla="*/ 112 h 377"/>
                  <a:gd name="T2" fmla="*/ 279 w 362"/>
                  <a:gd name="T3" fmla="*/ 73 h 377"/>
                  <a:gd name="T4" fmla="*/ 247 w 362"/>
                  <a:gd name="T5" fmla="*/ 35 h 377"/>
                  <a:gd name="T6" fmla="*/ 247 w 362"/>
                  <a:gd name="T7" fmla="*/ 35 h 377"/>
                  <a:gd name="T8" fmla="*/ 213 w 362"/>
                  <a:gd name="T9" fmla="*/ 10 h 377"/>
                  <a:gd name="T10" fmla="*/ 213 w 362"/>
                  <a:gd name="T11" fmla="*/ 10 h 377"/>
                  <a:gd name="T12" fmla="*/ 213 w 362"/>
                  <a:gd name="T13" fmla="*/ 10 h 377"/>
                  <a:gd name="T14" fmla="*/ 205 w 362"/>
                  <a:gd name="T15" fmla="*/ 6 h 377"/>
                  <a:gd name="T16" fmla="*/ 205 w 362"/>
                  <a:gd name="T17" fmla="*/ 6 h 377"/>
                  <a:gd name="T18" fmla="*/ 156 w 362"/>
                  <a:gd name="T19" fmla="*/ 6 h 377"/>
                  <a:gd name="T20" fmla="*/ 156 w 362"/>
                  <a:gd name="T21" fmla="*/ 6 h 377"/>
                  <a:gd name="T22" fmla="*/ 115 w 362"/>
                  <a:gd name="T23" fmla="*/ 35 h 377"/>
                  <a:gd name="T24" fmla="*/ 82 w 362"/>
                  <a:gd name="T25" fmla="*/ 73 h 377"/>
                  <a:gd name="T26" fmla="*/ 49 w 362"/>
                  <a:gd name="T27" fmla="*/ 112 h 377"/>
                  <a:gd name="T28" fmla="*/ 17 w 362"/>
                  <a:gd name="T29" fmla="*/ 150 h 377"/>
                  <a:gd name="T30" fmla="*/ 17 w 362"/>
                  <a:gd name="T31" fmla="*/ 150 h 377"/>
                  <a:gd name="T32" fmla="*/ 0 w 362"/>
                  <a:gd name="T33" fmla="*/ 188 h 377"/>
                  <a:gd name="T34" fmla="*/ 0 w 362"/>
                  <a:gd name="T35" fmla="*/ 188 h 377"/>
                  <a:gd name="T36" fmla="*/ 17 w 362"/>
                  <a:gd name="T37" fmla="*/ 226 h 377"/>
                  <a:gd name="T38" fmla="*/ 49 w 362"/>
                  <a:gd name="T39" fmla="*/ 264 h 377"/>
                  <a:gd name="T40" fmla="*/ 82 w 362"/>
                  <a:gd name="T41" fmla="*/ 303 h 377"/>
                  <a:gd name="T42" fmla="*/ 115 w 362"/>
                  <a:gd name="T43" fmla="*/ 342 h 377"/>
                  <a:gd name="T44" fmla="*/ 115 w 362"/>
                  <a:gd name="T45" fmla="*/ 342 h 377"/>
                  <a:gd name="T46" fmla="*/ 156 w 362"/>
                  <a:gd name="T47" fmla="*/ 370 h 377"/>
                  <a:gd name="T48" fmla="*/ 156 w 362"/>
                  <a:gd name="T49" fmla="*/ 370 h 377"/>
                  <a:gd name="T50" fmla="*/ 205 w 362"/>
                  <a:gd name="T51" fmla="*/ 370 h 377"/>
                  <a:gd name="T52" fmla="*/ 205 w 362"/>
                  <a:gd name="T53" fmla="*/ 370 h 377"/>
                  <a:gd name="T54" fmla="*/ 213 w 362"/>
                  <a:gd name="T55" fmla="*/ 366 h 377"/>
                  <a:gd name="T56" fmla="*/ 213 w 362"/>
                  <a:gd name="T57" fmla="*/ 367 h 377"/>
                  <a:gd name="T58" fmla="*/ 213 w 362"/>
                  <a:gd name="T59" fmla="*/ 367 h 377"/>
                  <a:gd name="T60" fmla="*/ 247 w 362"/>
                  <a:gd name="T61" fmla="*/ 342 h 377"/>
                  <a:gd name="T62" fmla="*/ 279 w 362"/>
                  <a:gd name="T63" fmla="*/ 303 h 377"/>
                  <a:gd name="T64" fmla="*/ 312 w 362"/>
                  <a:gd name="T65" fmla="*/ 264 h 377"/>
                  <a:gd name="T66" fmla="*/ 345 w 362"/>
                  <a:gd name="T67" fmla="*/ 226 h 377"/>
                  <a:gd name="T68" fmla="*/ 345 w 362"/>
                  <a:gd name="T69" fmla="*/ 226 h 377"/>
                  <a:gd name="T70" fmla="*/ 361 w 362"/>
                  <a:gd name="T71" fmla="*/ 188 h 377"/>
                  <a:gd name="T72" fmla="*/ 361 w 362"/>
                  <a:gd name="T73" fmla="*/ 188 h 377"/>
                  <a:gd name="T74" fmla="*/ 345 w 362"/>
                  <a:gd name="T75" fmla="*/ 150 h 377"/>
                  <a:gd name="T76" fmla="*/ 312 w 362"/>
                  <a:gd name="T77" fmla="*/ 11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2" h="377">
                    <a:moveTo>
                      <a:pt x="312" y="112"/>
                    </a:moveTo>
                    <a:lnTo>
                      <a:pt x="279" y="73"/>
                    </a:lnTo>
                    <a:lnTo>
                      <a:pt x="247" y="35"/>
                    </a:lnTo>
                    <a:lnTo>
                      <a:pt x="247" y="35"/>
                    </a:lnTo>
                    <a:cubicBezTo>
                      <a:pt x="238" y="24"/>
                      <a:pt x="226" y="16"/>
                      <a:pt x="213" y="10"/>
                    </a:cubicBez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1" y="9"/>
                      <a:pt x="208" y="7"/>
                      <a:pt x="205" y="6"/>
                    </a:cubicBezTo>
                    <a:lnTo>
                      <a:pt x="205" y="6"/>
                    </a:lnTo>
                    <a:cubicBezTo>
                      <a:pt x="189" y="0"/>
                      <a:pt x="173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49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4"/>
                      <a:pt x="17" y="226"/>
                    </a:cubicBezTo>
                    <a:lnTo>
                      <a:pt x="49" y="264"/>
                    </a:lnTo>
                    <a:lnTo>
                      <a:pt x="82" y="303"/>
                    </a:lnTo>
                    <a:lnTo>
                      <a:pt x="115" y="342"/>
                    </a:lnTo>
                    <a:lnTo>
                      <a:pt x="115" y="342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3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8" y="369"/>
                      <a:pt x="211" y="368"/>
                      <a:pt x="213" y="366"/>
                    </a:cubicBezTo>
                    <a:lnTo>
                      <a:pt x="213" y="367"/>
                    </a:lnTo>
                    <a:lnTo>
                      <a:pt x="213" y="367"/>
                    </a:lnTo>
                    <a:cubicBezTo>
                      <a:pt x="226" y="360"/>
                      <a:pt x="238" y="352"/>
                      <a:pt x="247" y="342"/>
                    </a:cubicBezTo>
                    <a:lnTo>
                      <a:pt x="279" y="303"/>
                    </a:lnTo>
                    <a:lnTo>
                      <a:pt x="312" y="264"/>
                    </a:lnTo>
                    <a:lnTo>
                      <a:pt x="345" y="226"/>
                    </a:lnTo>
                    <a:lnTo>
                      <a:pt x="345" y="226"/>
                    </a:lnTo>
                    <a:cubicBezTo>
                      <a:pt x="355" y="214"/>
                      <a:pt x="361" y="201"/>
                      <a:pt x="361" y="188"/>
                    </a:cubicBezTo>
                    <a:lnTo>
                      <a:pt x="361" y="188"/>
                    </a:lnTo>
                    <a:cubicBezTo>
                      <a:pt x="361" y="175"/>
                      <a:pt x="355" y="162"/>
                      <a:pt x="345" y="150"/>
                    </a:cubicBezTo>
                    <a:lnTo>
                      <a:pt x="312" y="11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38" name="Freeform 260">
                <a:extLst>
                  <a:ext uri="{FF2B5EF4-FFF2-40B4-BE49-F238E27FC236}">
                    <a16:creationId xmlns="" xmlns:a16="http://schemas.microsoft.com/office/drawing/2014/main" id="{BE871045-3A23-6C4E-B65F-35CD24DF4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200" y="4903788"/>
                <a:ext cx="247650" cy="522287"/>
              </a:xfrm>
              <a:custGeom>
                <a:avLst/>
                <a:gdLst>
                  <a:gd name="T0" fmla="*/ 664 w 690"/>
                  <a:gd name="T1" fmla="*/ 7 h 1450"/>
                  <a:gd name="T2" fmla="*/ 614 w 690"/>
                  <a:gd name="T3" fmla="*/ 7 h 1450"/>
                  <a:gd name="T4" fmla="*/ 541 w 690"/>
                  <a:gd name="T5" fmla="*/ 73 h 1450"/>
                  <a:gd name="T6" fmla="*/ 409 w 690"/>
                  <a:gd name="T7" fmla="*/ 226 h 1450"/>
                  <a:gd name="T8" fmla="*/ 278 w 690"/>
                  <a:gd name="T9" fmla="*/ 380 h 1450"/>
                  <a:gd name="T10" fmla="*/ 213 w 690"/>
                  <a:gd name="T11" fmla="*/ 456 h 1450"/>
                  <a:gd name="T12" fmla="*/ 82 w 690"/>
                  <a:gd name="T13" fmla="*/ 609 h 1450"/>
                  <a:gd name="T14" fmla="*/ 16 w 690"/>
                  <a:gd name="T15" fmla="*/ 686 h 1450"/>
                  <a:gd name="T16" fmla="*/ 0 w 690"/>
                  <a:gd name="T17" fmla="*/ 724 h 1450"/>
                  <a:gd name="T18" fmla="*/ 16 w 690"/>
                  <a:gd name="T19" fmla="*/ 762 h 1450"/>
                  <a:gd name="T20" fmla="*/ 82 w 690"/>
                  <a:gd name="T21" fmla="*/ 839 h 1450"/>
                  <a:gd name="T22" fmla="*/ 147 w 690"/>
                  <a:gd name="T23" fmla="*/ 916 h 1450"/>
                  <a:gd name="T24" fmla="*/ 213 w 690"/>
                  <a:gd name="T25" fmla="*/ 992 h 1450"/>
                  <a:gd name="T26" fmla="*/ 278 w 690"/>
                  <a:gd name="T27" fmla="*/ 1068 h 1450"/>
                  <a:gd name="T28" fmla="*/ 344 w 690"/>
                  <a:gd name="T29" fmla="*/ 1145 h 1450"/>
                  <a:gd name="T30" fmla="*/ 409 w 690"/>
                  <a:gd name="T31" fmla="*/ 1222 h 1450"/>
                  <a:gd name="T32" fmla="*/ 475 w 690"/>
                  <a:gd name="T33" fmla="*/ 1299 h 1450"/>
                  <a:gd name="T34" fmla="*/ 541 w 690"/>
                  <a:gd name="T35" fmla="*/ 1375 h 1450"/>
                  <a:gd name="T36" fmla="*/ 573 w 690"/>
                  <a:gd name="T37" fmla="*/ 1414 h 1450"/>
                  <a:gd name="T38" fmla="*/ 614 w 690"/>
                  <a:gd name="T39" fmla="*/ 1443 h 1450"/>
                  <a:gd name="T40" fmla="*/ 664 w 690"/>
                  <a:gd name="T41" fmla="*/ 1443 h 1450"/>
                  <a:gd name="T42" fmla="*/ 689 w 690"/>
                  <a:gd name="T43" fmla="*/ 1414 h 1450"/>
                  <a:gd name="T44" fmla="*/ 639 w 690"/>
                  <a:gd name="T45" fmla="*/ 1337 h 1450"/>
                  <a:gd name="T46" fmla="*/ 508 w 690"/>
                  <a:gd name="T47" fmla="*/ 1184 h 1450"/>
                  <a:gd name="T48" fmla="*/ 377 w 690"/>
                  <a:gd name="T49" fmla="*/ 1031 h 1450"/>
                  <a:gd name="T50" fmla="*/ 311 w 690"/>
                  <a:gd name="T51" fmla="*/ 954 h 1450"/>
                  <a:gd name="T52" fmla="*/ 180 w 690"/>
                  <a:gd name="T53" fmla="*/ 800 h 1450"/>
                  <a:gd name="T54" fmla="*/ 147 w 690"/>
                  <a:gd name="T55" fmla="*/ 762 h 1450"/>
                  <a:gd name="T56" fmla="*/ 131 w 690"/>
                  <a:gd name="T57" fmla="*/ 724 h 1450"/>
                  <a:gd name="T58" fmla="*/ 180 w 690"/>
                  <a:gd name="T59" fmla="*/ 648 h 1450"/>
                  <a:gd name="T60" fmla="*/ 246 w 690"/>
                  <a:gd name="T61" fmla="*/ 571 h 1450"/>
                  <a:gd name="T62" fmla="*/ 311 w 690"/>
                  <a:gd name="T63" fmla="*/ 495 h 1450"/>
                  <a:gd name="T64" fmla="*/ 377 w 690"/>
                  <a:gd name="T65" fmla="*/ 418 h 1450"/>
                  <a:gd name="T66" fmla="*/ 442 w 690"/>
                  <a:gd name="T67" fmla="*/ 341 h 1450"/>
                  <a:gd name="T68" fmla="*/ 508 w 690"/>
                  <a:gd name="T69" fmla="*/ 265 h 1450"/>
                  <a:gd name="T70" fmla="*/ 573 w 690"/>
                  <a:gd name="T71" fmla="*/ 188 h 1450"/>
                  <a:gd name="T72" fmla="*/ 639 w 690"/>
                  <a:gd name="T73" fmla="*/ 112 h 1450"/>
                  <a:gd name="T74" fmla="*/ 672 w 690"/>
                  <a:gd name="T75" fmla="*/ 73 h 1450"/>
                  <a:gd name="T76" fmla="*/ 689 w 690"/>
                  <a:gd name="T77" fmla="*/ 35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90" h="1450">
                    <a:moveTo>
                      <a:pt x="664" y="7"/>
                    </a:moveTo>
                    <a:lnTo>
                      <a:pt x="664" y="7"/>
                    </a:lnTo>
                    <a:cubicBezTo>
                      <a:pt x="647" y="0"/>
                      <a:pt x="631" y="0"/>
                      <a:pt x="614" y="7"/>
                    </a:cubicBezTo>
                    <a:lnTo>
                      <a:pt x="614" y="7"/>
                    </a:lnTo>
                    <a:cubicBezTo>
                      <a:pt x="598" y="12"/>
                      <a:pt x="584" y="22"/>
                      <a:pt x="573" y="35"/>
                    </a:cubicBezTo>
                    <a:lnTo>
                      <a:pt x="541" y="73"/>
                    </a:lnTo>
                    <a:lnTo>
                      <a:pt x="442" y="188"/>
                    </a:lnTo>
                    <a:lnTo>
                      <a:pt x="409" y="226"/>
                    </a:lnTo>
                    <a:lnTo>
                      <a:pt x="377" y="265"/>
                    </a:lnTo>
                    <a:lnTo>
                      <a:pt x="278" y="380"/>
                    </a:lnTo>
                    <a:lnTo>
                      <a:pt x="246" y="418"/>
                    </a:lnTo>
                    <a:lnTo>
                      <a:pt x="213" y="456"/>
                    </a:lnTo>
                    <a:lnTo>
                      <a:pt x="115" y="571"/>
                    </a:lnTo>
                    <a:lnTo>
                      <a:pt x="82" y="609"/>
                    </a:lnTo>
                    <a:lnTo>
                      <a:pt x="49" y="648"/>
                    </a:lnTo>
                    <a:lnTo>
                      <a:pt x="16" y="686"/>
                    </a:lnTo>
                    <a:lnTo>
                      <a:pt x="16" y="686"/>
                    </a:lnTo>
                    <a:cubicBezTo>
                      <a:pt x="5" y="698"/>
                      <a:pt x="0" y="711"/>
                      <a:pt x="0" y="724"/>
                    </a:cubicBezTo>
                    <a:lnTo>
                      <a:pt x="0" y="724"/>
                    </a:lnTo>
                    <a:cubicBezTo>
                      <a:pt x="0" y="737"/>
                      <a:pt x="5" y="750"/>
                      <a:pt x="16" y="762"/>
                    </a:cubicBezTo>
                    <a:lnTo>
                      <a:pt x="49" y="800"/>
                    </a:lnTo>
                    <a:lnTo>
                      <a:pt x="82" y="839"/>
                    </a:lnTo>
                    <a:lnTo>
                      <a:pt x="115" y="877"/>
                    </a:lnTo>
                    <a:lnTo>
                      <a:pt x="147" y="916"/>
                    </a:lnTo>
                    <a:lnTo>
                      <a:pt x="180" y="954"/>
                    </a:lnTo>
                    <a:lnTo>
                      <a:pt x="213" y="992"/>
                    </a:lnTo>
                    <a:lnTo>
                      <a:pt x="246" y="1031"/>
                    </a:lnTo>
                    <a:lnTo>
                      <a:pt x="278" y="1068"/>
                    </a:lnTo>
                    <a:lnTo>
                      <a:pt x="311" y="1107"/>
                    </a:lnTo>
                    <a:lnTo>
                      <a:pt x="344" y="1145"/>
                    </a:lnTo>
                    <a:lnTo>
                      <a:pt x="377" y="1184"/>
                    </a:lnTo>
                    <a:lnTo>
                      <a:pt x="409" y="1222"/>
                    </a:lnTo>
                    <a:lnTo>
                      <a:pt x="442" y="1260"/>
                    </a:lnTo>
                    <a:lnTo>
                      <a:pt x="475" y="1299"/>
                    </a:lnTo>
                    <a:lnTo>
                      <a:pt x="508" y="1337"/>
                    </a:lnTo>
                    <a:lnTo>
                      <a:pt x="541" y="1375"/>
                    </a:lnTo>
                    <a:lnTo>
                      <a:pt x="573" y="1414"/>
                    </a:lnTo>
                    <a:lnTo>
                      <a:pt x="573" y="1414"/>
                    </a:lnTo>
                    <a:cubicBezTo>
                      <a:pt x="584" y="1426"/>
                      <a:pt x="598" y="1436"/>
                      <a:pt x="614" y="1443"/>
                    </a:cubicBezTo>
                    <a:lnTo>
                      <a:pt x="614" y="1443"/>
                    </a:lnTo>
                    <a:cubicBezTo>
                      <a:pt x="631" y="1449"/>
                      <a:pt x="647" y="1449"/>
                      <a:pt x="664" y="1443"/>
                    </a:cubicBezTo>
                    <a:lnTo>
                      <a:pt x="664" y="1443"/>
                    </a:lnTo>
                    <a:cubicBezTo>
                      <a:pt x="680" y="1436"/>
                      <a:pt x="689" y="1426"/>
                      <a:pt x="689" y="1414"/>
                    </a:cubicBezTo>
                    <a:lnTo>
                      <a:pt x="689" y="1414"/>
                    </a:lnTo>
                    <a:cubicBezTo>
                      <a:pt x="689" y="1401"/>
                      <a:pt x="683" y="1388"/>
                      <a:pt x="672" y="1375"/>
                    </a:cubicBezTo>
                    <a:lnTo>
                      <a:pt x="639" y="1337"/>
                    </a:lnTo>
                    <a:lnTo>
                      <a:pt x="541" y="1222"/>
                    </a:lnTo>
                    <a:lnTo>
                      <a:pt x="508" y="1184"/>
                    </a:lnTo>
                    <a:lnTo>
                      <a:pt x="475" y="1145"/>
                    </a:lnTo>
                    <a:lnTo>
                      <a:pt x="377" y="1031"/>
                    </a:lnTo>
                    <a:lnTo>
                      <a:pt x="344" y="992"/>
                    </a:lnTo>
                    <a:lnTo>
                      <a:pt x="311" y="954"/>
                    </a:lnTo>
                    <a:lnTo>
                      <a:pt x="213" y="839"/>
                    </a:lnTo>
                    <a:lnTo>
                      <a:pt x="180" y="800"/>
                    </a:lnTo>
                    <a:lnTo>
                      <a:pt x="147" y="762"/>
                    </a:lnTo>
                    <a:lnTo>
                      <a:pt x="147" y="762"/>
                    </a:lnTo>
                    <a:cubicBezTo>
                      <a:pt x="136" y="750"/>
                      <a:pt x="131" y="737"/>
                      <a:pt x="131" y="724"/>
                    </a:cubicBezTo>
                    <a:lnTo>
                      <a:pt x="131" y="724"/>
                    </a:lnTo>
                    <a:cubicBezTo>
                      <a:pt x="131" y="711"/>
                      <a:pt x="136" y="698"/>
                      <a:pt x="147" y="686"/>
                    </a:cubicBezTo>
                    <a:lnTo>
                      <a:pt x="180" y="648"/>
                    </a:lnTo>
                    <a:lnTo>
                      <a:pt x="213" y="609"/>
                    </a:lnTo>
                    <a:lnTo>
                      <a:pt x="246" y="571"/>
                    </a:lnTo>
                    <a:lnTo>
                      <a:pt x="278" y="533"/>
                    </a:lnTo>
                    <a:lnTo>
                      <a:pt x="311" y="495"/>
                    </a:lnTo>
                    <a:lnTo>
                      <a:pt x="344" y="456"/>
                    </a:lnTo>
                    <a:lnTo>
                      <a:pt x="377" y="418"/>
                    </a:lnTo>
                    <a:lnTo>
                      <a:pt x="409" y="380"/>
                    </a:lnTo>
                    <a:lnTo>
                      <a:pt x="442" y="341"/>
                    </a:lnTo>
                    <a:lnTo>
                      <a:pt x="475" y="303"/>
                    </a:lnTo>
                    <a:lnTo>
                      <a:pt x="508" y="265"/>
                    </a:lnTo>
                    <a:lnTo>
                      <a:pt x="541" y="226"/>
                    </a:lnTo>
                    <a:lnTo>
                      <a:pt x="573" y="188"/>
                    </a:lnTo>
                    <a:lnTo>
                      <a:pt x="606" y="150"/>
                    </a:lnTo>
                    <a:lnTo>
                      <a:pt x="639" y="112"/>
                    </a:lnTo>
                    <a:lnTo>
                      <a:pt x="672" y="73"/>
                    </a:lnTo>
                    <a:lnTo>
                      <a:pt x="672" y="73"/>
                    </a:lnTo>
                    <a:cubicBezTo>
                      <a:pt x="683" y="60"/>
                      <a:pt x="689" y="48"/>
                      <a:pt x="689" y="35"/>
                    </a:cubicBezTo>
                    <a:lnTo>
                      <a:pt x="689" y="35"/>
                    </a:lnTo>
                    <a:cubicBezTo>
                      <a:pt x="689" y="22"/>
                      <a:pt x="680" y="12"/>
                      <a:pt x="664" y="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9" name="Freeform 261">
                <a:extLst>
                  <a:ext uri="{FF2B5EF4-FFF2-40B4-BE49-F238E27FC236}">
                    <a16:creationId xmlns="" xmlns:a16="http://schemas.microsoft.com/office/drawing/2014/main" id="{C789A5AB-517D-FA4F-A5FF-D10928281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7625" y="5233988"/>
                <a:ext cx="319088" cy="190500"/>
              </a:xfrm>
              <a:custGeom>
                <a:avLst/>
                <a:gdLst>
                  <a:gd name="T0" fmla="*/ 607 w 887"/>
                  <a:gd name="T1" fmla="*/ 379 h 531"/>
                  <a:gd name="T2" fmla="*/ 574 w 887"/>
                  <a:gd name="T3" fmla="*/ 341 h 531"/>
                  <a:gd name="T4" fmla="*/ 607 w 887"/>
                  <a:gd name="T5" fmla="*/ 303 h 531"/>
                  <a:gd name="T6" fmla="*/ 639 w 887"/>
                  <a:gd name="T7" fmla="*/ 341 h 531"/>
                  <a:gd name="T8" fmla="*/ 542 w 887"/>
                  <a:gd name="T9" fmla="*/ 303 h 531"/>
                  <a:gd name="T10" fmla="*/ 508 w 887"/>
                  <a:gd name="T11" fmla="*/ 265 h 531"/>
                  <a:gd name="T12" fmla="*/ 542 w 887"/>
                  <a:gd name="T13" fmla="*/ 226 h 531"/>
                  <a:gd name="T14" fmla="*/ 575 w 887"/>
                  <a:gd name="T15" fmla="*/ 265 h 531"/>
                  <a:gd name="T16" fmla="*/ 542 w 887"/>
                  <a:gd name="T17" fmla="*/ 303 h 531"/>
                  <a:gd name="T18" fmla="*/ 475 w 887"/>
                  <a:gd name="T19" fmla="*/ 245 h 531"/>
                  <a:gd name="T20" fmla="*/ 412 w 887"/>
                  <a:gd name="T21" fmla="*/ 245 h 531"/>
                  <a:gd name="T22" fmla="*/ 380 w 887"/>
                  <a:gd name="T23" fmla="*/ 188 h 531"/>
                  <a:gd name="T24" fmla="*/ 412 w 887"/>
                  <a:gd name="T25" fmla="*/ 131 h 531"/>
                  <a:gd name="T26" fmla="*/ 475 w 887"/>
                  <a:gd name="T27" fmla="*/ 131 h 531"/>
                  <a:gd name="T28" fmla="*/ 506 w 887"/>
                  <a:gd name="T29" fmla="*/ 188 h 531"/>
                  <a:gd name="T30" fmla="*/ 344 w 887"/>
                  <a:gd name="T31" fmla="*/ 303 h 531"/>
                  <a:gd name="T32" fmla="*/ 312 w 887"/>
                  <a:gd name="T33" fmla="*/ 265 h 531"/>
                  <a:gd name="T34" fmla="*/ 344 w 887"/>
                  <a:gd name="T35" fmla="*/ 226 h 531"/>
                  <a:gd name="T36" fmla="*/ 377 w 887"/>
                  <a:gd name="T37" fmla="*/ 265 h 531"/>
                  <a:gd name="T38" fmla="*/ 344 w 887"/>
                  <a:gd name="T39" fmla="*/ 303 h 531"/>
                  <a:gd name="T40" fmla="*/ 279 w 887"/>
                  <a:gd name="T41" fmla="*/ 379 h 531"/>
                  <a:gd name="T42" fmla="*/ 246 w 887"/>
                  <a:gd name="T43" fmla="*/ 341 h 531"/>
                  <a:gd name="T44" fmla="*/ 279 w 887"/>
                  <a:gd name="T45" fmla="*/ 303 h 531"/>
                  <a:gd name="T46" fmla="*/ 311 w 887"/>
                  <a:gd name="T47" fmla="*/ 341 h 531"/>
                  <a:gd name="T48" fmla="*/ 509 w 887"/>
                  <a:gd name="T49" fmla="*/ 35 h 531"/>
                  <a:gd name="T50" fmla="*/ 468 w 887"/>
                  <a:gd name="T51" fmla="*/ 6 h 531"/>
                  <a:gd name="T52" fmla="*/ 418 w 887"/>
                  <a:gd name="T53" fmla="*/ 6 h 531"/>
                  <a:gd name="T54" fmla="*/ 377 w 887"/>
                  <a:gd name="T55" fmla="*/ 35 h 531"/>
                  <a:gd name="T56" fmla="*/ 312 w 887"/>
                  <a:gd name="T57" fmla="*/ 112 h 531"/>
                  <a:gd name="T58" fmla="*/ 246 w 887"/>
                  <a:gd name="T59" fmla="*/ 188 h 531"/>
                  <a:gd name="T60" fmla="*/ 181 w 887"/>
                  <a:gd name="T61" fmla="*/ 265 h 531"/>
                  <a:gd name="T62" fmla="*/ 115 w 887"/>
                  <a:gd name="T63" fmla="*/ 341 h 531"/>
                  <a:gd name="T64" fmla="*/ 50 w 887"/>
                  <a:gd name="T65" fmla="*/ 418 h 531"/>
                  <a:gd name="T66" fmla="*/ 17 w 887"/>
                  <a:gd name="T67" fmla="*/ 456 h 531"/>
                  <a:gd name="T68" fmla="*/ 0 w 887"/>
                  <a:gd name="T69" fmla="*/ 495 h 531"/>
                  <a:gd name="T70" fmla="*/ 25 w 887"/>
                  <a:gd name="T71" fmla="*/ 524 h 531"/>
                  <a:gd name="T72" fmla="*/ 74 w 887"/>
                  <a:gd name="T73" fmla="*/ 524 h 531"/>
                  <a:gd name="T74" fmla="*/ 181 w 887"/>
                  <a:gd name="T75" fmla="*/ 418 h 531"/>
                  <a:gd name="T76" fmla="*/ 213 w 887"/>
                  <a:gd name="T77" fmla="*/ 399 h 531"/>
                  <a:gd name="T78" fmla="*/ 246 w 887"/>
                  <a:gd name="T79" fmla="*/ 418 h 531"/>
                  <a:gd name="T80" fmla="*/ 279 w 887"/>
                  <a:gd name="T81" fmla="*/ 437 h 531"/>
                  <a:gd name="T82" fmla="*/ 312 w 887"/>
                  <a:gd name="T83" fmla="*/ 418 h 531"/>
                  <a:gd name="T84" fmla="*/ 377 w 887"/>
                  <a:gd name="T85" fmla="*/ 341 h 531"/>
                  <a:gd name="T86" fmla="*/ 418 w 887"/>
                  <a:gd name="T87" fmla="*/ 313 h 531"/>
                  <a:gd name="T88" fmla="*/ 468 w 887"/>
                  <a:gd name="T89" fmla="*/ 313 h 531"/>
                  <a:gd name="T90" fmla="*/ 509 w 887"/>
                  <a:gd name="T91" fmla="*/ 341 h 531"/>
                  <a:gd name="T92" fmla="*/ 574 w 887"/>
                  <a:gd name="T93" fmla="*/ 418 h 531"/>
                  <a:gd name="T94" fmla="*/ 607 w 887"/>
                  <a:gd name="T95" fmla="*/ 437 h 531"/>
                  <a:gd name="T96" fmla="*/ 640 w 887"/>
                  <a:gd name="T97" fmla="*/ 418 h 531"/>
                  <a:gd name="T98" fmla="*/ 672 w 887"/>
                  <a:gd name="T99" fmla="*/ 399 h 531"/>
                  <a:gd name="T100" fmla="*/ 705 w 887"/>
                  <a:gd name="T101" fmla="*/ 418 h 531"/>
                  <a:gd name="T102" fmla="*/ 771 w 887"/>
                  <a:gd name="T103" fmla="*/ 495 h 531"/>
                  <a:gd name="T104" fmla="*/ 811 w 887"/>
                  <a:gd name="T105" fmla="*/ 524 h 531"/>
                  <a:gd name="T106" fmla="*/ 861 w 887"/>
                  <a:gd name="T107" fmla="*/ 524 h 531"/>
                  <a:gd name="T108" fmla="*/ 886 w 887"/>
                  <a:gd name="T109" fmla="*/ 495 h 531"/>
                  <a:gd name="T110" fmla="*/ 869 w 887"/>
                  <a:gd name="T111" fmla="*/ 456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87" h="531">
                    <a:moveTo>
                      <a:pt x="607" y="379"/>
                    </a:moveTo>
                    <a:lnTo>
                      <a:pt x="607" y="379"/>
                    </a:lnTo>
                    <a:cubicBezTo>
                      <a:pt x="585" y="379"/>
                      <a:pt x="574" y="367"/>
                      <a:pt x="574" y="341"/>
                    </a:cubicBezTo>
                    <a:lnTo>
                      <a:pt x="574" y="341"/>
                    </a:lnTo>
                    <a:cubicBezTo>
                      <a:pt x="574" y="316"/>
                      <a:pt x="585" y="303"/>
                      <a:pt x="607" y="303"/>
                    </a:cubicBezTo>
                    <a:lnTo>
                      <a:pt x="607" y="303"/>
                    </a:lnTo>
                    <a:cubicBezTo>
                      <a:pt x="629" y="303"/>
                      <a:pt x="639" y="316"/>
                      <a:pt x="639" y="341"/>
                    </a:cubicBezTo>
                    <a:lnTo>
                      <a:pt x="639" y="341"/>
                    </a:lnTo>
                    <a:cubicBezTo>
                      <a:pt x="639" y="367"/>
                      <a:pt x="629" y="379"/>
                      <a:pt x="607" y="379"/>
                    </a:cubicBezTo>
                    <a:close/>
                    <a:moveTo>
                      <a:pt x="542" y="303"/>
                    </a:moveTo>
                    <a:lnTo>
                      <a:pt x="542" y="303"/>
                    </a:lnTo>
                    <a:cubicBezTo>
                      <a:pt x="519" y="303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6"/>
                      <a:pt x="542" y="226"/>
                    </a:cubicBezTo>
                    <a:lnTo>
                      <a:pt x="542" y="226"/>
                    </a:lnTo>
                    <a:cubicBezTo>
                      <a:pt x="563" y="226"/>
                      <a:pt x="575" y="239"/>
                      <a:pt x="575" y="265"/>
                    </a:cubicBezTo>
                    <a:lnTo>
                      <a:pt x="575" y="265"/>
                    </a:lnTo>
                    <a:cubicBezTo>
                      <a:pt x="575" y="290"/>
                      <a:pt x="563" y="303"/>
                      <a:pt x="542" y="303"/>
                    </a:cubicBezTo>
                    <a:close/>
                    <a:moveTo>
                      <a:pt x="475" y="245"/>
                    </a:moveTo>
                    <a:lnTo>
                      <a:pt x="475" y="245"/>
                    </a:lnTo>
                    <a:cubicBezTo>
                      <a:pt x="454" y="258"/>
                      <a:pt x="432" y="258"/>
                      <a:pt x="412" y="245"/>
                    </a:cubicBezTo>
                    <a:lnTo>
                      <a:pt x="412" y="245"/>
                    </a:lnTo>
                    <a:cubicBezTo>
                      <a:pt x="391" y="233"/>
                      <a:pt x="380" y="214"/>
                      <a:pt x="380" y="188"/>
                    </a:cubicBezTo>
                    <a:lnTo>
                      <a:pt x="380" y="188"/>
                    </a:lnTo>
                    <a:cubicBezTo>
                      <a:pt x="380" y="162"/>
                      <a:pt x="391" y="143"/>
                      <a:pt x="412" y="131"/>
                    </a:cubicBezTo>
                    <a:lnTo>
                      <a:pt x="412" y="131"/>
                    </a:lnTo>
                    <a:cubicBezTo>
                      <a:pt x="432" y="118"/>
                      <a:pt x="454" y="118"/>
                      <a:pt x="475" y="131"/>
                    </a:cubicBezTo>
                    <a:lnTo>
                      <a:pt x="475" y="131"/>
                    </a:lnTo>
                    <a:cubicBezTo>
                      <a:pt x="496" y="143"/>
                      <a:pt x="506" y="162"/>
                      <a:pt x="506" y="188"/>
                    </a:cubicBezTo>
                    <a:lnTo>
                      <a:pt x="506" y="188"/>
                    </a:lnTo>
                    <a:cubicBezTo>
                      <a:pt x="506" y="214"/>
                      <a:pt x="496" y="233"/>
                      <a:pt x="475" y="245"/>
                    </a:cubicBezTo>
                    <a:close/>
                    <a:moveTo>
                      <a:pt x="344" y="303"/>
                    </a:moveTo>
                    <a:lnTo>
                      <a:pt x="344" y="303"/>
                    </a:lnTo>
                    <a:cubicBezTo>
                      <a:pt x="323" y="303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6"/>
                      <a:pt x="344" y="226"/>
                    </a:cubicBezTo>
                    <a:lnTo>
                      <a:pt x="344" y="226"/>
                    </a:lnTo>
                    <a:cubicBezTo>
                      <a:pt x="366" y="226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3"/>
                      <a:pt x="344" y="303"/>
                    </a:cubicBezTo>
                    <a:close/>
                    <a:moveTo>
                      <a:pt x="279" y="379"/>
                    </a:moveTo>
                    <a:lnTo>
                      <a:pt x="279" y="379"/>
                    </a:lnTo>
                    <a:cubicBezTo>
                      <a:pt x="257" y="379"/>
                      <a:pt x="246" y="367"/>
                      <a:pt x="246" y="341"/>
                    </a:cubicBezTo>
                    <a:lnTo>
                      <a:pt x="246" y="341"/>
                    </a:lnTo>
                    <a:cubicBezTo>
                      <a:pt x="246" y="316"/>
                      <a:pt x="257" y="303"/>
                      <a:pt x="279" y="303"/>
                    </a:cubicBezTo>
                    <a:lnTo>
                      <a:pt x="279" y="303"/>
                    </a:lnTo>
                    <a:cubicBezTo>
                      <a:pt x="301" y="303"/>
                      <a:pt x="311" y="316"/>
                      <a:pt x="311" y="341"/>
                    </a:cubicBezTo>
                    <a:lnTo>
                      <a:pt x="311" y="341"/>
                    </a:lnTo>
                    <a:cubicBezTo>
                      <a:pt x="311" y="367"/>
                      <a:pt x="301" y="379"/>
                      <a:pt x="279" y="379"/>
                    </a:cubicBezTo>
                    <a:close/>
                    <a:moveTo>
                      <a:pt x="509" y="35"/>
                    </a:moveTo>
                    <a:lnTo>
                      <a:pt x="509" y="35"/>
                    </a:lnTo>
                    <a:cubicBezTo>
                      <a:pt x="498" y="22"/>
                      <a:pt x="484" y="12"/>
                      <a:pt x="468" y="6"/>
                    </a:cubicBezTo>
                    <a:lnTo>
                      <a:pt x="468" y="6"/>
                    </a:lnTo>
                    <a:cubicBezTo>
                      <a:pt x="451" y="0"/>
                      <a:pt x="435" y="0"/>
                      <a:pt x="418" y="6"/>
                    </a:cubicBezTo>
                    <a:lnTo>
                      <a:pt x="418" y="6"/>
                    </a:lnTo>
                    <a:cubicBezTo>
                      <a:pt x="402" y="12"/>
                      <a:pt x="388" y="22"/>
                      <a:pt x="377" y="35"/>
                    </a:cubicBezTo>
                    <a:lnTo>
                      <a:pt x="344" y="73"/>
                    </a:lnTo>
                    <a:lnTo>
                      <a:pt x="312" y="112"/>
                    </a:lnTo>
                    <a:lnTo>
                      <a:pt x="279" y="149"/>
                    </a:lnTo>
                    <a:lnTo>
                      <a:pt x="246" y="188"/>
                    </a:lnTo>
                    <a:lnTo>
                      <a:pt x="213" y="226"/>
                    </a:lnTo>
                    <a:lnTo>
                      <a:pt x="181" y="265"/>
                    </a:lnTo>
                    <a:lnTo>
                      <a:pt x="148" y="303"/>
                    </a:lnTo>
                    <a:lnTo>
                      <a:pt x="115" y="341"/>
                    </a:lnTo>
                    <a:lnTo>
                      <a:pt x="82" y="380"/>
                    </a:lnTo>
                    <a:lnTo>
                      <a:pt x="50" y="418"/>
                    </a:lnTo>
                    <a:lnTo>
                      <a:pt x="17" y="456"/>
                    </a:lnTo>
                    <a:lnTo>
                      <a:pt x="17" y="456"/>
                    </a:lnTo>
                    <a:cubicBezTo>
                      <a:pt x="6" y="469"/>
                      <a:pt x="0" y="482"/>
                      <a:pt x="0" y="495"/>
                    </a:cubicBezTo>
                    <a:lnTo>
                      <a:pt x="0" y="495"/>
                    </a:lnTo>
                    <a:cubicBezTo>
                      <a:pt x="0" y="507"/>
                      <a:pt x="8" y="517"/>
                      <a:pt x="25" y="524"/>
                    </a:cubicBezTo>
                    <a:lnTo>
                      <a:pt x="25" y="524"/>
                    </a:lnTo>
                    <a:cubicBezTo>
                      <a:pt x="41" y="530"/>
                      <a:pt x="58" y="530"/>
                      <a:pt x="74" y="524"/>
                    </a:cubicBezTo>
                    <a:lnTo>
                      <a:pt x="74" y="524"/>
                    </a:lnTo>
                    <a:cubicBezTo>
                      <a:pt x="90" y="517"/>
                      <a:pt x="104" y="507"/>
                      <a:pt x="115" y="495"/>
                    </a:cubicBezTo>
                    <a:lnTo>
                      <a:pt x="181" y="418"/>
                    </a:lnTo>
                    <a:lnTo>
                      <a:pt x="181" y="418"/>
                    </a:lnTo>
                    <a:cubicBezTo>
                      <a:pt x="192" y="405"/>
                      <a:pt x="202" y="399"/>
                      <a:pt x="213" y="399"/>
                    </a:cubicBezTo>
                    <a:lnTo>
                      <a:pt x="213" y="399"/>
                    </a:lnTo>
                    <a:cubicBezTo>
                      <a:pt x="224" y="399"/>
                      <a:pt x="236" y="405"/>
                      <a:pt x="246" y="418"/>
                    </a:cubicBezTo>
                    <a:lnTo>
                      <a:pt x="246" y="418"/>
                    </a:lnTo>
                    <a:cubicBezTo>
                      <a:pt x="257" y="431"/>
                      <a:pt x="268" y="437"/>
                      <a:pt x="279" y="437"/>
                    </a:cubicBezTo>
                    <a:lnTo>
                      <a:pt x="279" y="437"/>
                    </a:lnTo>
                    <a:cubicBezTo>
                      <a:pt x="290" y="437"/>
                      <a:pt x="301" y="431"/>
                      <a:pt x="312" y="418"/>
                    </a:cubicBezTo>
                    <a:lnTo>
                      <a:pt x="344" y="380"/>
                    </a:lnTo>
                    <a:lnTo>
                      <a:pt x="377" y="341"/>
                    </a:lnTo>
                    <a:lnTo>
                      <a:pt x="377" y="341"/>
                    </a:lnTo>
                    <a:cubicBezTo>
                      <a:pt x="388" y="328"/>
                      <a:pt x="402" y="319"/>
                      <a:pt x="418" y="313"/>
                    </a:cubicBezTo>
                    <a:lnTo>
                      <a:pt x="418" y="313"/>
                    </a:lnTo>
                    <a:cubicBezTo>
                      <a:pt x="435" y="306"/>
                      <a:pt x="451" y="306"/>
                      <a:pt x="468" y="313"/>
                    </a:cubicBezTo>
                    <a:lnTo>
                      <a:pt x="468" y="313"/>
                    </a:lnTo>
                    <a:cubicBezTo>
                      <a:pt x="484" y="319"/>
                      <a:pt x="498" y="328"/>
                      <a:pt x="509" y="341"/>
                    </a:cubicBezTo>
                    <a:lnTo>
                      <a:pt x="541" y="380"/>
                    </a:lnTo>
                    <a:lnTo>
                      <a:pt x="574" y="418"/>
                    </a:lnTo>
                    <a:lnTo>
                      <a:pt x="574" y="418"/>
                    </a:lnTo>
                    <a:cubicBezTo>
                      <a:pt x="585" y="431"/>
                      <a:pt x="596" y="437"/>
                      <a:pt x="607" y="437"/>
                    </a:cubicBezTo>
                    <a:lnTo>
                      <a:pt x="607" y="437"/>
                    </a:lnTo>
                    <a:cubicBezTo>
                      <a:pt x="617" y="437"/>
                      <a:pt x="629" y="431"/>
                      <a:pt x="640" y="418"/>
                    </a:cubicBezTo>
                    <a:lnTo>
                      <a:pt x="640" y="418"/>
                    </a:lnTo>
                    <a:cubicBezTo>
                      <a:pt x="650" y="405"/>
                      <a:pt x="661" y="399"/>
                      <a:pt x="672" y="399"/>
                    </a:cubicBezTo>
                    <a:lnTo>
                      <a:pt x="672" y="399"/>
                    </a:lnTo>
                    <a:cubicBezTo>
                      <a:pt x="683" y="399"/>
                      <a:pt x="694" y="405"/>
                      <a:pt x="705" y="418"/>
                    </a:cubicBezTo>
                    <a:lnTo>
                      <a:pt x="738" y="456"/>
                    </a:lnTo>
                    <a:lnTo>
                      <a:pt x="771" y="495"/>
                    </a:lnTo>
                    <a:lnTo>
                      <a:pt x="771" y="495"/>
                    </a:lnTo>
                    <a:cubicBezTo>
                      <a:pt x="781" y="507"/>
                      <a:pt x="795" y="517"/>
                      <a:pt x="811" y="524"/>
                    </a:cubicBezTo>
                    <a:lnTo>
                      <a:pt x="811" y="524"/>
                    </a:lnTo>
                    <a:cubicBezTo>
                      <a:pt x="828" y="530"/>
                      <a:pt x="845" y="530"/>
                      <a:pt x="861" y="524"/>
                    </a:cubicBezTo>
                    <a:lnTo>
                      <a:pt x="861" y="524"/>
                    </a:lnTo>
                    <a:cubicBezTo>
                      <a:pt x="877" y="517"/>
                      <a:pt x="886" y="507"/>
                      <a:pt x="886" y="495"/>
                    </a:cubicBezTo>
                    <a:lnTo>
                      <a:pt x="886" y="495"/>
                    </a:lnTo>
                    <a:cubicBezTo>
                      <a:pt x="886" y="482"/>
                      <a:pt x="880" y="469"/>
                      <a:pt x="869" y="456"/>
                    </a:cubicBezTo>
                    <a:lnTo>
                      <a:pt x="509" y="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40" name="Freeform 262">
                <a:extLst>
                  <a:ext uri="{FF2B5EF4-FFF2-40B4-BE49-F238E27FC236}">
                    <a16:creationId xmlns="" xmlns:a16="http://schemas.microsoft.com/office/drawing/2014/main" id="{63B454C7-101F-0F4F-BF9A-F8E8EB2A0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8563" y="4902200"/>
                <a:ext cx="555625" cy="523875"/>
              </a:xfrm>
              <a:custGeom>
                <a:avLst/>
                <a:gdLst>
                  <a:gd name="T0" fmla="*/ 984 w 1543"/>
                  <a:gd name="T1" fmla="*/ 727 h 1455"/>
                  <a:gd name="T2" fmla="*/ 1099 w 1543"/>
                  <a:gd name="T3" fmla="*/ 574 h 1455"/>
                  <a:gd name="T4" fmla="*/ 1262 w 1543"/>
                  <a:gd name="T5" fmla="*/ 383 h 1455"/>
                  <a:gd name="T6" fmla="*/ 1426 w 1543"/>
                  <a:gd name="T7" fmla="*/ 191 h 1455"/>
                  <a:gd name="T8" fmla="*/ 1524 w 1543"/>
                  <a:gd name="T9" fmla="*/ 76 h 1455"/>
                  <a:gd name="T10" fmla="*/ 1542 w 1543"/>
                  <a:gd name="T11" fmla="*/ 38 h 1455"/>
                  <a:gd name="T12" fmla="*/ 1459 w 1543"/>
                  <a:gd name="T13" fmla="*/ 0 h 1455"/>
                  <a:gd name="T14" fmla="*/ 1402 w 1543"/>
                  <a:gd name="T15" fmla="*/ 10 h 1455"/>
                  <a:gd name="T16" fmla="*/ 1230 w 1543"/>
                  <a:gd name="T17" fmla="*/ 191 h 1455"/>
                  <a:gd name="T18" fmla="*/ 1066 w 1543"/>
                  <a:gd name="T19" fmla="*/ 383 h 1455"/>
                  <a:gd name="T20" fmla="*/ 902 w 1543"/>
                  <a:gd name="T21" fmla="*/ 574 h 1455"/>
                  <a:gd name="T22" fmla="*/ 837 w 1543"/>
                  <a:gd name="T23" fmla="*/ 651 h 1455"/>
                  <a:gd name="T24" fmla="*/ 746 w 1543"/>
                  <a:gd name="T25" fmla="*/ 680 h 1455"/>
                  <a:gd name="T26" fmla="*/ 672 w 1543"/>
                  <a:gd name="T27" fmla="*/ 612 h 1455"/>
                  <a:gd name="T28" fmla="*/ 574 w 1543"/>
                  <a:gd name="T29" fmla="*/ 498 h 1455"/>
                  <a:gd name="T30" fmla="*/ 476 w 1543"/>
                  <a:gd name="T31" fmla="*/ 383 h 1455"/>
                  <a:gd name="T32" fmla="*/ 378 w 1543"/>
                  <a:gd name="T33" fmla="*/ 268 h 1455"/>
                  <a:gd name="T34" fmla="*/ 279 w 1543"/>
                  <a:gd name="T35" fmla="*/ 153 h 1455"/>
                  <a:gd name="T36" fmla="*/ 181 w 1543"/>
                  <a:gd name="T37" fmla="*/ 38 h 1455"/>
                  <a:gd name="T38" fmla="*/ 140 w 1543"/>
                  <a:gd name="T39" fmla="*/ 10 h 1455"/>
                  <a:gd name="T40" fmla="*/ 25 w 1543"/>
                  <a:gd name="T41" fmla="*/ 10 h 1455"/>
                  <a:gd name="T42" fmla="*/ 0 w 1543"/>
                  <a:gd name="T43" fmla="*/ 38 h 1455"/>
                  <a:gd name="T44" fmla="*/ 148 w 1543"/>
                  <a:gd name="T45" fmla="*/ 229 h 1455"/>
                  <a:gd name="T46" fmla="*/ 312 w 1543"/>
                  <a:gd name="T47" fmla="*/ 421 h 1455"/>
                  <a:gd name="T48" fmla="*/ 476 w 1543"/>
                  <a:gd name="T49" fmla="*/ 612 h 1455"/>
                  <a:gd name="T50" fmla="*/ 541 w 1543"/>
                  <a:gd name="T51" fmla="*/ 689 h 1455"/>
                  <a:gd name="T52" fmla="*/ 541 w 1543"/>
                  <a:gd name="T53" fmla="*/ 765 h 1455"/>
                  <a:gd name="T54" fmla="*/ 443 w 1543"/>
                  <a:gd name="T55" fmla="*/ 881 h 1455"/>
                  <a:gd name="T56" fmla="*/ 345 w 1543"/>
                  <a:gd name="T57" fmla="*/ 995 h 1455"/>
                  <a:gd name="T58" fmla="*/ 247 w 1543"/>
                  <a:gd name="T59" fmla="*/ 1110 h 1455"/>
                  <a:gd name="T60" fmla="*/ 148 w 1543"/>
                  <a:gd name="T61" fmla="*/ 1225 h 1455"/>
                  <a:gd name="T62" fmla="*/ 50 w 1543"/>
                  <a:gd name="T63" fmla="*/ 1340 h 1455"/>
                  <a:gd name="T64" fmla="*/ 0 w 1543"/>
                  <a:gd name="T65" fmla="*/ 1417 h 1455"/>
                  <a:gd name="T66" fmla="*/ 25 w 1543"/>
                  <a:gd name="T67" fmla="*/ 1446 h 1455"/>
                  <a:gd name="T68" fmla="*/ 140 w 1543"/>
                  <a:gd name="T69" fmla="*/ 1446 h 1455"/>
                  <a:gd name="T70" fmla="*/ 214 w 1543"/>
                  <a:gd name="T71" fmla="*/ 1378 h 1455"/>
                  <a:gd name="T72" fmla="*/ 378 w 1543"/>
                  <a:gd name="T73" fmla="*/ 1187 h 1455"/>
                  <a:gd name="T74" fmla="*/ 541 w 1543"/>
                  <a:gd name="T75" fmla="*/ 995 h 1455"/>
                  <a:gd name="T76" fmla="*/ 705 w 1543"/>
                  <a:gd name="T77" fmla="*/ 803 h 1455"/>
                  <a:gd name="T78" fmla="*/ 746 w 1543"/>
                  <a:gd name="T79" fmla="*/ 775 h 1455"/>
                  <a:gd name="T80" fmla="*/ 837 w 1543"/>
                  <a:gd name="T81" fmla="*/ 803 h 1455"/>
                  <a:gd name="T82" fmla="*/ 935 w 1543"/>
                  <a:gd name="T83" fmla="*/ 919 h 1455"/>
                  <a:gd name="T84" fmla="*/ 1033 w 1543"/>
                  <a:gd name="T85" fmla="*/ 1034 h 1455"/>
                  <a:gd name="T86" fmla="*/ 1131 w 1543"/>
                  <a:gd name="T87" fmla="*/ 1148 h 1455"/>
                  <a:gd name="T88" fmla="*/ 1230 w 1543"/>
                  <a:gd name="T89" fmla="*/ 1263 h 1455"/>
                  <a:gd name="T90" fmla="*/ 1328 w 1543"/>
                  <a:gd name="T91" fmla="*/ 1378 h 1455"/>
                  <a:gd name="T92" fmla="*/ 1402 w 1543"/>
                  <a:gd name="T93" fmla="*/ 1446 h 1455"/>
                  <a:gd name="T94" fmla="*/ 1459 w 1543"/>
                  <a:gd name="T95" fmla="*/ 1454 h 1455"/>
                  <a:gd name="T96" fmla="*/ 1542 w 1543"/>
                  <a:gd name="T97" fmla="*/ 1417 h 1455"/>
                  <a:gd name="T98" fmla="*/ 1000 w 1543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3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9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6" y="63"/>
                      <a:pt x="1542" y="51"/>
                      <a:pt x="1542" y="38"/>
                    </a:cubicBezTo>
                    <a:lnTo>
                      <a:pt x="1542" y="38"/>
                    </a:lnTo>
                    <a:cubicBezTo>
                      <a:pt x="1542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1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2" y="10"/>
                    </a:cubicBezTo>
                    <a:lnTo>
                      <a:pt x="1402" y="10"/>
                    </a:lnTo>
                    <a:cubicBezTo>
                      <a:pt x="1385" y="15"/>
                      <a:pt x="1372" y="25"/>
                      <a:pt x="1361" y="38"/>
                    </a:cubicBezTo>
                    <a:lnTo>
                      <a:pt x="1328" y="76"/>
                    </a:lnTo>
                    <a:lnTo>
                      <a:pt x="1230" y="191"/>
                    </a:lnTo>
                    <a:lnTo>
                      <a:pt x="1197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3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9" y="612"/>
                    </a:lnTo>
                    <a:lnTo>
                      <a:pt x="837" y="651"/>
                    </a:lnTo>
                    <a:lnTo>
                      <a:pt x="837" y="651"/>
                    </a:lnTo>
                    <a:cubicBezTo>
                      <a:pt x="826" y="663"/>
                      <a:pt x="812" y="673"/>
                      <a:pt x="796" y="680"/>
                    </a:cubicBezTo>
                    <a:lnTo>
                      <a:pt x="796" y="680"/>
                    </a:lnTo>
                    <a:cubicBezTo>
                      <a:pt x="779" y="686"/>
                      <a:pt x="763" y="686"/>
                      <a:pt x="746" y="680"/>
                    </a:cubicBezTo>
                    <a:lnTo>
                      <a:pt x="746" y="680"/>
                    </a:lnTo>
                    <a:cubicBezTo>
                      <a:pt x="730" y="673"/>
                      <a:pt x="716" y="663"/>
                      <a:pt x="705" y="651"/>
                    </a:cubicBezTo>
                    <a:lnTo>
                      <a:pt x="672" y="612"/>
                    </a:lnTo>
                    <a:lnTo>
                      <a:pt x="640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9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8" y="268"/>
                    </a:lnTo>
                    <a:lnTo>
                      <a:pt x="345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7" y="115"/>
                    </a:lnTo>
                    <a:lnTo>
                      <a:pt x="214" y="76"/>
                    </a:lnTo>
                    <a:lnTo>
                      <a:pt x="181" y="38"/>
                    </a:lnTo>
                    <a:lnTo>
                      <a:pt x="181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4" y="3"/>
                      <a:pt x="104" y="0"/>
                      <a:pt x="83" y="0"/>
                    </a:cubicBezTo>
                    <a:lnTo>
                      <a:pt x="83" y="0"/>
                    </a:lnTo>
                    <a:cubicBezTo>
                      <a:pt x="61" y="0"/>
                      <a:pt x="42" y="3"/>
                      <a:pt x="25" y="10"/>
                    </a:cubicBezTo>
                    <a:lnTo>
                      <a:pt x="25" y="10"/>
                    </a:lnTo>
                    <a:cubicBezTo>
                      <a:pt x="9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1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5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9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2" y="701"/>
                      <a:pt x="558" y="714"/>
                      <a:pt x="558" y="727"/>
                    </a:cubicBezTo>
                    <a:lnTo>
                      <a:pt x="558" y="727"/>
                    </a:lnTo>
                    <a:cubicBezTo>
                      <a:pt x="558" y="740"/>
                      <a:pt x="552" y="753"/>
                      <a:pt x="541" y="765"/>
                    </a:cubicBezTo>
                    <a:lnTo>
                      <a:pt x="509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8" y="957"/>
                    </a:lnTo>
                    <a:lnTo>
                      <a:pt x="345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7" y="1110"/>
                    </a:lnTo>
                    <a:lnTo>
                      <a:pt x="214" y="1148"/>
                    </a:lnTo>
                    <a:lnTo>
                      <a:pt x="181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3" y="1302"/>
                    </a:lnTo>
                    <a:lnTo>
                      <a:pt x="50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9" y="1439"/>
                      <a:pt x="25" y="1446"/>
                    </a:cubicBezTo>
                    <a:lnTo>
                      <a:pt x="25" y="1446"/>
                    </a:lnTo>
                    <a:cubicBezTo>
                      <a:pt x="42" y="1452"/>
                      <a:pt x="61" y="1454"/>
                      <a:pt x="83" y="1454"/>
                    </a:cubicBezTo>
                    <a:lnTo>
                      <a:pt x="83" y="1454"/>
                    </a:lnTo>
                    <a:cubicBezTo>
                      <a:pt x="104" y="1454"/>
                      <a:pt x="124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1" y="1417"/>
                    </a:cubicBezTo>
                    <a:lnTo>
                      <a:pt x="214" y="1378"/>
                    </a:lnTo>
                    <a:lnTo>
                      <a:pt x="247" y="1340"/>
                    </a:lnTo>
                    <a:lnTo>
                      <a:pt x="345" y="1225"/>
                    </a:lnTo>
                    <a:lnTo>
                      <a:pt x="378" y="1187"/>
                    </a:lnTo>
                    <a:lnTo>
                      <a:pt x="410" y="1148"/>
                    </a:lnTo>
                    <a:lnTo>
                      <a:pt x="509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2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30" y="781"/>
                      <a:pt x="746" y="775"/>
                    </a:cubicBezTo>
                    <a:lnTo>
                      <a:pt x="746" y="775"/>
                    </a:lnTo>
                    <a:cubicBezTo>
                      <a:pt x="763" y="769"/>
                      <a:pt x="779" y="769"/>
                      <a:pt x="796" y="775"/>
                    </a:cubicBezTo>
                    <a:lnTo>
                      <a:pt x="796" y="775"/>
                    </a:lnTo>
                    <a:cubicBezTo>
                      <a:pt x="812" y="781"/>
                      <a:pt x="826" y="791"/>
                      <a:pt x="837" y="803"/>
                    </a:cubicBezTo>
                    <a:lnTo>
                      <a:pt x="869" y="842"/>
                    </a:lnTo>
                    <a:lnTo>
                      <a:pt x="902" y="881"/>
                    </a:lnTo>
                    <a:lnTo>
                      <a:pt x="935" y="919"/>
                    </a:lnTo>
                    <a:lnTo>
                      <a:pt x="968" y="957"/>
                    </a:lnTo>
                    <a:lnTo>
                      <a:pt x="1000" y="995"/>
                    </a:lnTo>
                    <a:lnTo>
                      <a:pt x="1033" y="1034"/>
                    </a:lnTo>
                    <a:lnTo>
                      <a:pt x="1066" y="1071"/>
                    </a:lnTo>
                    <a:lnTo>
                      <a:pt x="1099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7" y="1225"/>
                    </a:lnTo>
                    <a:lnTo>
                      <a:pt x="1230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1" y="1417"/>
                    </a:lnTo>
                    <a:lnTo>
                      <a:pt x="1361" y="1417"/>
                    </a:lnTo>
                    <a:cubicBezTo>
                      <a:pt x="1372" y="1429"/>
                      <a:pt x="1385" y="1439"/>
                      <a:pt x="1402" y="1446"/>
                    </a:cubicBezTo>
                    <a:lnTo>
                      <a:pt x="1402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1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2" y="1429"/>
                      <a:pt x="1542" y="1417"/>
                    </a:cubicBezTo>
                    <a:lnTo>
                      <a:pt x="1542" y="1417"/>
                    </a:lnTo>
                    <a:cubicBezTo>
                      <a:pt x="1542" y="1404"/>
                      <a:pt x="1536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41" name="Freeform 263">
                <a:extLst>
                  <a:ext uri="{FF2B5EF4-FFF2-40B4-BE49-F238E27FC236}">
                    <a16:creationId xmlns="" xmlns:a16="http://schemas.microsoft.com/office/drawing/2014/main" id="{6E748790-E973-684A-8105-A11BB2450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725" y="4903788"/>
                <a:ext cx="319088" cy="190500"/>
              </a:xfrm>
              <a:custGeom>
                <a:avLst/>
                <a:gdLst>
                  <a:gd name="T0" fmla="*/ 279 w 886"/>
                  <a:gd name="T1" fmla="*/ 150 h 530"/>
                  <a:gd name="T2" fmla="*/ 312 w 886"/>
                  <a:gd name="T3" fmla="*/ 188 h 530"/>
                  <a:gd name="T4" fmla="*/ 279 w 886"/>
                  <a:gd name="T5" fmla="*/ 226 h 530"/>
                  <a:gd name="T6" fmla="*/ 246 w 886"/>
                  <a:gd name="T7" fmla="*/ 188 h 530"/>
                  <a:gd name="T8" fmla="*/ 345 w 886"/>
                  <a:gd name="T9" fmla="*/ 227 h 530"/>
                  <a:gd name="T10" fmla="*/ 377 w 886"/>
                  <a:gd name="T11" fmla="*/ 265 h 530"/>
                  <a:gd name="T12" fmla="*/ 345 w 886"/>
                  <a:gd name="T13" fmla="*/ 302 h 530"/>
                  <a:gd name="T14" fmla="*/ 312 w 886"/>
                  <a:gd name="T15" fmla="*/ 265 h 530"/>
                  <a:gd name="T16" fmla="*/ 345 w 886"/>
                  <a:gd name="T17" fmla="*/ 227 h 530"/>
                  <a:gd name="T18" fmla="*/ 411 w 886"/>
                  <a:gd name="T19" fmla="*/ 284 h 530"/>
                  <a:gd name="T20" fmla="*/ 475 w 886"/>
                  <a:gd name="T21" fmla="*/ 284 h 530"/>
                  <a:gd name="T22" fmla="*/ 506 w 886"/>
                  <a:gd name="T23" fmla="*/ 341 h 530"/>
                  <a:gd name="T24" fmla="*/ 475 w 886"/>
                  <a:gd name="T25" fmla="*/ 398 h 530"/>
                  <a:gd name="T26" fmla="*/ 411 w 886"/>
                  <a:gd name="T27" fmla="*/ 398 h 530"/>
                  <a:gd name="T28" fmla="*/ 380 w 886"/>
                  <a:gd name="T29" fmla="*/ 341 h 530"/>
                  <a:gd name="T30" fmla="*/ 541 w 886"/>
                  <a:gd name="T31" fmla="*/ 227 h 530"/>
                  <a:gd name="T32" fmla="*/ 574 w 886"/>
                  <a:gd name="T33" fmla="*/ 265 h 530"/>
                  <a:gd name="T34" fmla="*/ 541 w 886"/>
                  <a:gd name="T35" fmla="*/ 302 h 530"/>
                  <a:gd name="T36" fmla="*/ 508 w 886"/>
                  <a:gd name="T37" fmla="*/ 265 h 530"/>
                  <a:gd name="T38" fmla="*/ 541 w 886"/>
                  <a:gd name="T39" fmla="*/ 227 h 530"/>
                  <a:gd name="T40" fmla="*/ 606 w 886"/>
                  <a:gd name="T41" fmla="*/ 150 h 530"/>
                  <a:gd name="T42" fmla="*/ 639 w 886"/>
                  <a:gd name="T43" fmla="*/ 188 h 530"/>
                  <a:gd name="T44" fmla="*/ 606 w 886"/>
                  <a:gd name="T45" fmla="*/ 226 h 530"/>
                  <a:gd name="T46" fmla="*/ 574 w 886"/>
                  <a:gd name="T47" fmla="*/ 188 h 530"/>
                  <a:gd name="T48" fmla="*/ 115 w 886"/>
                  <a:gd name="T49" fmla="*/ 188 h 530"/>
                  <a:gd name="T50" fmla="*/ 181 w 886"/>
                  <a:gd name="T51" fmla="*/ 265 h 530"/>
                  <a:gd name="T52" fmla="*/ 312 w 886"/>
                  <a:gd name="T53" fmla="*/ 418 h 530"/>
                  <a:gd name="T54" fmla="*/ 377 w 886"/>
                  <a:gd name="T55" fmla="*/ 495 h 530"/>
                  <a:gd name="T56" fmla="*/ 418 w 886"/>
                  <a:gd name="T57" fmla="*/ 523 h 530"/>
                  <a:gd name="T58" fmla="*/ 467 w 886"/>
                  <a:gd name="T59" fmla="*/ 523 h 530"/>
                  <a:gd name="T60" fmla="*/ 508 w 886"/>
                  <a:gd name="T61" fmla="*/ 495 h 530"/>
                  <a:gd name="T62" fmla="*/ 639 w 886"/>
                  <a:gd name="T63" fmla="*/ 341 h 530"/>
                  <a:gd name="T64" fmla="*/ 770 w 886"/>
                  <a:gd name="T65" fmla="*/ 188 h 530"/>
                  <a:gd name="T66" fmla="*/ 836 w 886"/>
                  <a:gd name="T67" fmla="*/ 112 h 530"/>
                  <a:gd name="T68" fmla="*/ 868 w 886"/>
                  <a:gd name="T69" fmla="*/ 73 h 530"/>
                  <a:gd name="T70" fmla="*/ 885 w 886"/>
                  <a:gd name="T71" fmla="*/ 35 h 530"/>
                  <a:gd name="T72" fmla="*/ 861 w 886"/>
                  <a:gd name="T73" fmla="*/ 7 h 530"/>
                  <a:gd name="T74" fmla="*/ 811 w 886"/>
                  <a:gd name="T75" fmla="*/ 7 h 530"/>
                  <a:gd name="T76" fmla="*/ 738 w 886"/>
                  <a:gd name="T77" fmla="*/ 73 h 530"/>
                  <a:gd name="T78" fmla="*/ 704 w 886"/>
                  <a:gd name="T79" fmla="*/ 112 h 530"/>
                  <a:gd name="T80" fmla="*/ 672 w 886"/>
                  <a:gd name="T81" fmla="*/ 130 h 530"/>
                  <a:gd name="T82" fmla="*/ 639 w 886"/>
                  <a:gd name="T83" fmla="*/ 112 h 530"/>
                  <a:gd name="T84" fmla="*/ 606 w 886"/>
                  <a:gd name="T85" fmla="*/ 92 h 530"/>
                  <a:gd name="T86" fmla="*/ 508 w 886"/>
                  <a:gd name="T87" fmla="*/ 188 h 530"/>
                  <a:gd name="T88" fmla="*/ 467 w 886"/>
                  <a:gd name="T89" fmla="*/ 217 h 530"/>
                  <a:gd name="T90" fmla="*/ 418 w 886"/>
                  <a:gd name="T91" fmla="*/ 217 h 530"/>
                  <a:gd name="T92" fmla="*/ 377 w 886"/>
                  <a:gd name="T93" fmla="*/ 188 h 530"/>
                  <a:gd name="T94" fmla="*/ 312 w 886"/>
                  <a:gd name="T95" fmla="*/ 112 h 530"/>
                  <a:gd name="T96" fmla="*/ 279 w 886"/>
                  <a:gd name="T97" fmla="*/ 92 h 530"/>
                  <a:gd name="T98" fmla="*/ 246 w 886"/>
                  <a:gd name="T99" fmla="*/ 112 h 530"/>
                  <a:gd name="T100" fmla="*/ 213 w 886"/>
                  <a:gd name="T101" fmla="*/ 130 h 530"/>
                  <a:gd name="T102" fmla="*/ 181 w 886"/>
                  <a:gd name="T103" fmla="*/ 112 h 530"/>
                  <a:gd name="T104" fmla="*/ 115 w 886"/>
                  <a:gd name="T105" fmla="*/ 35 h 530"/>
                  <a:gd name="T106" fmla="*/ 74 w 886"/>
                  <a:gd name="T107" fmla="*/ 7 h 530"/>
                  <a:gd name="T108" fmla="*/ 25 w 886"/>
                  <a:gd name="T109" fmla="*/ 7 h 530"/>
                  <a:gd name="T110" fmla="*/ 0 w 886"/>
                  <a:gd name="T111" fmla="*/ 35 h 530"/>
                  <a:gd name="T112" fmla="*/ 115 w 886"/>
                  <a:gd name="T113" fmla="*/ 18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86" h="530">
                    <a:moveTo>
                      <a:pt x="279" y="150"/>
                    </a:moveTo>
                    <a:lnTo>
                      <a:pt x="279" y="150"/>
                    </a:lnTo>
                    <a:cubicBezTo>
                      <a:pt x="300" y="150"/>
                      <a:pt x="312" y="163"/>
                      <a:pt x="312" y="188"/>
                    </a:cubicBezTo>
                    <a:lnTo>
                      <a:pt x="312" y="188"/>
                    </a:lnTo>
                    <a:cubicBezTo>
                      <a:pt x="312" y="213"/>
                      <a:pt x="300" y="226"/>
                      <a:pt x="279" y="226"/>
                    </a:cubicBezTo>
                    <a:lnTo>
                      <a:pt x="279" y="226"/>
                    </a:lnTo>
                    <a:cubicBezTo>
                      <a:pt x="257" y="226"/>
                      <a:pt x="246" y="213"/>
                      <a:pt x="246" y="188"/>
                    </a:cubicBezTo>
                    <a:lnTo>
                      <a:pt x="246" y="188"/>
                    </a:lnTo>
                    <a:cubicBezTo>
                      <a:pt x="246" y="163"/>
                      <a:pt x="257" y="150"/>
                      <a:pt x="279" y="150"/>
                    </a:cubicBezTo>
                    <a:close/>
                    <a:moveTo>
                      <a:pt x="345" y="227"/>
                    </a:moveTo>
                    <a:lnTo>
                      <a:pt x="345" y="227"/>
                    </a:lnTo>
                    <a:cubicBezTo>
                      <a:pt x="366" y="227"/>
                      <a:pt x="377" y="239"/>
                      <a:pt x="377" y="265"/>
                    </a:cubicBezTo>
                    <a:lnTo>
                      <a:pt x="377" y="265"/>
                    </a:lnTo>
                    <a:cubicBezTo>
                      <a:pt x="377" y="290"/>
                      <a:pt x="366" y="302"/>
                      <a:pt x="345" y="302"/>
                    </a:cubicBezTo>
                    <a:lnTo>
                      <a:pt x="345" y="302"/>
                    </a:lnTo>
                    <a:cubicBezTo>
                      <a:pt x="323" y="302"/>
                      <a:pt x="312" y="290"/>
                      <a:pt x="312" y="265"/>
                    </a:cubicBezTo>
                    <a:lnTo>
                      <a:pt x="312" y="265"/>
                    </a:lnTo>
                    <a:cubicBezTo>
                      <a:pt x="312" y="239"/>
                      <a:pt x="323" y="227"/>
                      <a:pt x="345" y="227"/>
                    </a:cubicBezTo>
                    <a:close/>
                    <a:moveTo>
                      <a:pt x="411" y="284"/>
                    </a:moveTo>
                    <a:lnTo>
                      <a:pt x="411" y="284"/>
                    </a:lnTo>
                    <a:cubicBezTo>
                      <a:pt x="433" y="271"/>
                      <a:pt x="453" y="271"/>
                      <a:pt x="475" y="284"/>
                    </a:cubicBezTo>
                    <a:lnTo>
                      <a:pt x="475" y="284"/>
                    </a:lnTo>
                    <a:cubicBezTo>
                      <a:pt x="496" y="297"/>
                      <a:pt x="506" y="315"/>
                      <a:pt x="506" y="341"/>
                    </a:cubicBezTo>
                    <a:lnTo>
                      <a:pt x="506" y="341"/>
                    </a:lnTo>
                    <a:cubicBezTo>
                      <a:pt x="506" y="367"/>
                      <a:pt x="496" y="386"/>
                      <a:pt x="475" y="398"/>
                    </a:cubicBezTo>
                    <a:lnTo>
                      <a:pt x="475" y="398"/>
                    </a:lnTo>
                    <a:cubicBezTo>
                      <a:pt x="453" y="411"/>
                      <a:pt x="433" y="411"/>
                      <a:pt x="411" y="398"/>
                    </a:cubicBezTo>
                    <a:lnTo>
                      <a:pt x="411" y="398"/>
                    </a:lnTo>
                    <a:cubicBezTo>
                      <a:pt x="391" y="386"/>
                      <a:pt x="380" y="367"/>
                      <a:pt x="380" y="341"/>
                    </a:cubicBezTo>
                    <a:lnTo>
                      <a:pt x="380" y="341"/>
                    </a:lnTo>
                    <a:cubicBezTo>
                      <a:pt x="380" y="315"/>
                      <a:pt x="391" y="297"/>
                      <a:pt x="411" y="284"/>
                    </a:cubicBezTo>
                    <a:close/>
                    <a:moveTo>
                      <a:pt x="541" y="227"/>
                    </a:moveTo>
                    <a:lnTo>
                      <a:pt x="541" y="227"/>
                    </a:lnTo>
                    <a:cubicBezTo>
                      <a:pt x="563" y="227"/>
                      <a:pt x="574" y="239"/>
                      <a:pt x="574" y="265"/>
                    </a:cubicBezTo>
                    <a:lnTo>
                      <a:pt x="574" y="265"/>
                    </a:lnTo>
                    <a:cubicBezTo>
                      <a:pt x="574" y="290"/>
                      <a:pt x="563" y="302"/>
                      <a:pt x="541" y="302"/>
                    </a:cubicBezTo>
                    <a:lnTo>
                      <a:pt x="541" y="302"/>
                    </a:lnTo>
                    <a:cubicBezTo>
                      <a:pt x="519" y="302"/>
                      <a:pt x="508" y="290"/>
                      <a:pt x="508" y="265"/>
                    </a:cubicBezTo>
                    <a:lnTo>
                      <a:pt x="508" y="265"/>
                    </a:lnTo>
                    <a:cubicBezTo>
                      <a:pt x="508" y="239"/>
                      <a:pt x="519" y="227"/>
                      <a:pt x="541" y="227"/>
                    </a:cubicBezTo>
                    <a:close/>
                    <a:moveTo>
                      <a:pt x="606" y="150"/>
                    </a:moveTo>
                    <a:lnTo>
                      <a:pt x="606" y="150"/>
                    </a:lnTo>
                    <a:cubicBezTo>
                      <a:pt x="628" y="150"/>
                      <a:pt x="639" y="163"/>
                      <a:pt x="639" y="188"/>
                    </a:cubicBezTo>
                    <a:lnTo>
                      <a:pt x="639" y="188"/>
                    </a:lnTo>
                    <a:cubicBezTo>
                      <a:pt x="639" y="213"/>
                      <a:pt x="628" y="226"/>
                      <a:pt x="606" y="226"/>
                    </a:cubicBezTo>
                    <a:lnTo>
                      <a:pt x="606" y="226"/>
                    </a:lnTo>
                    <a:cubicBezTo>
                      <a:pt x="585" y="226"/>
                      <a:pt x="574" y="213"/>
                      <a:pt x="574" y="188"/>
                    </a:cubicBezTo>
                    <a:lnTo>
                      <a:pt x="574" y="188"/>
                    </a:lnTo>
                    <a:cubicBezTo>
                      <a:pt x="574" y="163"/>
                      <a:pt x="585" y="150"/>
                      <a:pt x="606" y="150"/>
                    </a:cubicBezTo>
                    <a:close/>
                    <a:moveTo>
                      <a:pt x="115" y="188"/>
                    </a:moveTo>
                    <a:lnTo>
                      <a:pt x="148" y="226"/>
                    </a:lnTo>
                    <a:lnTo>
                      <a:pt x="181" y="265"/>
                    </a:lnTo>
                    <a:lnTo>
                      <a:pt x="279" y="380"/>
                    </a:lnTo>
                    <a:lnTo>
                      <a:pt x="312" y="418"/>
                    </a:lnTo>
                    <a:lnTo>
                      <a:pt x="345" y="456"/>
                    </a:lnTo>
                    <a:lnTo>
                      <a:pt x="377" y="495"/>
                    </a:lnTo>
                    <a:lnTo>
                      <a:pt x="377" y="495"/>
                    </a:lnTo>
                    <a:cubicBezTo>
                      <a:pt x="388" y="507"/>
                      <a:pt x="401" y="517"/>
                      <a:pt x="418" y="523"/>
                    </a:cubicBezTo>
                    <a:lnTo>
                      <a:pt x="418" y="523"/>
                    </a:lnTo>
                    <a:cubicBezTo>
                      <a:pt x="435" y="529"/>
                      <a:pt x="451" y="529"/>
                      <a:pt x="467" y="523"/>
                    </a:cubicBezTo>
                    <a:lnTo>
                      <a:pt x="467" y="523"/>
                    </a:lnTo>
                    <a:cubicBezTo>
                      <a:pt x="484" y="517"/>
                      <a:pt x="497" y="507"/>
                      <a:pt x="508" y="495"/>
                    </a:cubicBezTo>
                    <a:lnTo>
                      <a:pt x="606" y="380"/>
                    </a:lnTo>
                    <a:lnTo>
                      <a:pt x="639" y="341"/>
                    </a:lnTo>
                    <a:lnTo>
                      <a:pt x="672" y="303"/>
                    </a:lnTo>
                    <a:lnTo>
                      <a:pt x="770" y="188"/>
                    </a:lnTo>
                    <a:lnTo>
                      <a:pt x="803" y="150"/>
                    </a:lnTo>
                    <a:lnTo>
                      <a:pt x="836" y="112"/>
                    </a:lnTo>
                    <a:lnTo>
                      <a:pt x="868" y="73"/>
                    </a:lnTo>
                    <a:lnTo>
                      <a:pt x="868" y="73"/>
                    </a:lnTo>
                    <a:cubicBezTo>
                      <a:pt x="880" y="60"/>
                      <a:pt x="885" y="48"/>
                      <a:pt x="885" y="35"/>
                    </a:cubicBezTo>
                    <a:lnTo>
                      <a:pt x="885" y="35"/>
                    </a:lnTo>
                    <a:cubicBezTo>
                      <a:pt x="885" y="22"/>
                      <a:pt x="877" y="12"/>
                      <a:pt x="861" y="7"/>
                    </a:cubicBezTo>
                    <a:lnTo>
                      <a:pt x="861" y="7"/>
                    </a:lnTo>
                    <a:cubicBezTo>
                      <a:pt x="844" y="0"/>
                      <a:pt x="828" y="0"/>
                      <a:pt x="811" y="7"/>
                    </a:cubicBezTo>
                    <a:lnTo>
                      <a:pt x="811" y="7"/>
                    </a:lnTo>
                    <a:cubicBezTo>
                      <a:pt x="795" y="12"/>
                      <a:pt x="781" y="22"/>
                      <a:pt x="770" y="35"/>
                    </a:cubicBezTo>
                    <a:lnTo>
                      <a:pt x="738" y="73"/>
                    </a:lnTo>
                    <a:lnTo>
                      <a:pt x="704" y="112"/>
                    </a:lnTo>
                    <a:lnTo>
                      <a:pt x="704" y="112"/>
                    </a:lnTo>
                    <a:cubicBezTo>
                      <a:pt x="694" y="124"/>
                      <a:pt x="683" y="130"/>
                      <a:pt x="672" y="130"/>
                    </a:cubicBezTo>
                    <a:lnTo>
                      <a:pt x="672" y="130"/>
                    </a:lnTo>
                    <a:cubicBezTo>
                      <a:pt x="661" y="130"/>
                      <a:pt x="650" y="124"/>
                      <a:pt x="639" y="112"/>
                    </a:cubicBezTo>
                    <a:lnTo>
                      <a:pt x="639" y="112"/>
                    </a:lnTo>
                    <a:cubicBezTo>
                      <a:pt x="628" y="99"/>
                      <a:pt x="618" y="92"/>
                      <a:pt x="606" y="92"/>
                    </a:cubicBezTo>
                    <a:lnTo>
                      <a:pt x="606" y="92"/>
                    </a:lnTo>
                    <a:cubicBezTo>
                      <a:pt x="596" y="92"/>
                      <a:pt x="585" y="99"/>
                      <a:pt x="574" y="112"/>
                    </a:cubicBezTo>
                    <a:lnTo>
                      <a:pt x="508" y="188"/>
                    </a:lnTo>
                    <a:lnTo>
                      <a:pt x="508" y="188"/>
                    </a:lnTo>
                    <a:cubicBezTo>
                      <a:pt x="497" y="201"/>
                      <a:pt x="484" y="210"/>
                      <a:pt x="467" y="217"/>
                    </a:cubicBezTo>
                    <a:lnTo>
                      <a:pt x="467" y="217"/>
                    </a:lnTo>
                    <a:cubicBezTo>
                      <a:pt x="451" y="223"/>
                      <a:pt x="435" y="223"/>
                      <a:pt x="418" y="217"/>
                    </a:cubicBezTo>
                    <a:lnTo>
                      <a:pt x="418" y="217"/>
                    </a:lnTo>
                    <a:cubicBezTo>
                      <a:pt x="401" y="210"/>
                      <a:pt x="388" y="201"/>
                      <a:pt x="377" y="188"/>
                    </a:cubicBezTo>
                    <a:lnTo>
                      <a:pt x="345" y="150"/>
                    </a:lnTo>
                    <a:lnTo>
                      <a:pt x="312" y="112"/>
                    </a:lnTo>
                    <a:lnTo>
                      <a:pt x="312" y="112"/>
                    </a:lnTo>
                    <a:cubicBezTo>
                      <a:pt x="300" y="99"/>
                      <a:pt x="290" y="92"/>
                      <a:pt x="279" y="92"/>
                    </a:cubicBezTo>
                    <a:lnTo>
                      <a:pt x="279" y="92"/>
                    </a:lnTo>
                    <a:cubicBezTo>
                      <a:pt x="267" y="92"/>
                      <a:pt x="257" y="99"/>
                      <a:pt x="246" y="112"/>
                    </a:cubicBezTo>
                    <a:lnTo>
                      <a:pt x="246" y="112"/>
                    </a:lnTo>
                    <a:cubicBezTo>
                      <a:pt x="235" y="124"/>
                      <a:pt x="225" y="130"/>
                      <a:pt x="213" y="130"/>
                    </a:cubicBezTo>
                    <a:lnTo>
                      <a:pt x="213" y="130"/>
                    </a:lnTo>
                    <a:cubicBezTo>
                      <a:pt x="202" y="130"/>
                      <a:pt x="191" y="124"/>
                      <a:pt x="181" y="112"/>
                    </a:cubicBezTo>
                    <a:lnTo>
                      <a:pt x="115" y="35"/>
                    </a:lnTo>
                    <a:lnTo>
                      <a:pt x="115" y="35"/>
                    </a:lnTo>
                    <a:cubicBezTo>
                      <a:pt x="104" y="22"/>
                      <a:pt x="90" y="12"/>
                      <a:pt x="74" y="7"/>
                    </a:cubicBezTo>
                    <a:lnTo>
                      <a:pt x="74" y="7"/>
                    </a:lnTo>
                    <a:cubicBezTo>
                      <a:pt x="58" y="0"/>
                      <a:pt x="41" y="0"/>
                      <a:pt x="25" y="7"/>
                    </a:cubicBezTo>
                    <a:lnTo>
                      <a:pt x="25" y="7"/>
                    </a:lnTo>
                    <a:cubicBezTo>
                      <a:pt x="8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7" y="73"/>
                    </a:cubicBez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42" name="Freeform 264">
                <a:extLst>
                  <a:ext uri="{FF2B5EF4-FFF2-40B4-BE49-F238E27FC236}">
                    <a16:creationId xmlns="" xmlns:a16="http://schemas.microsoft.com/office/drawing/2014/main" id="{C049AADA-9EF5-EA49-BF5D-A7AEFADED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100638"/>
                <a:ext cx="53975" cy="128587"/>
              </a:xfrm>
              <a:custGeom>
                <a:avLst/>
                <a:gdLst>
                  <a:gd name="T0" fmla="*/ 66 w 149"/>
                  <a:gd name="T1" fmla="*/ 293 h 358"/>
                  <a:gd name="T2" fmla="*/ 99 w 149"/>
                  <a:gd name="T3" fmla="*/ 254 h 358"/>
                  <a:gd name="T4" fmla="*/ 131 w 149"/>
                  <a:gd name="T5" fmla="*/ 216 h 358"/>
                  <a:gd name="T6" fmla="*/ 131 w 149"/>
                  <a:gd name="T7" fmla="*/ 216 h 358"/>
                  <a:gd name="T8" fmla="*/ 148 w 149"/>
                  <a:gd name="T9" fmla="*/ 178 h 358"/>
                  <a:gd name="T10" fmla="*/ 148 w 149"/>
                  <a:gd name="T11" fmla="*/ 178 h 358"/>
                  <a:gd name="T12" fmla="*/ 131 w 149"/>
                  <a:gd name="T13" fmla="*/ 140 h 358"/>
                  <a:gd name="T14" fmla="*/ 99 w 149"/>
                  <a:gd name="T15" fmla="*/ 102 h 358"/>
                  <a:gd name="T16" fmla="*/ 66 w 149"/>
                  <a:gd name="T17" fmla="*/ 63 h 358"/>
                  <a:gd name="T18" fmla="*/ 33 w 149"/>
                  <a:gd name="T19" fmla="*/ 25 h 358"/>
                  <a:gd name="T20" fmla="*/ 33 w 149"/>
                  <a:gd name="T21" fmla="*/ 25 h 358"/>
                  <a:gd name="T22" fmla="*/ 0 w 149"/>
                  <a:gd name="T23" fmla="*/ 0 h 358"/>
                  <a:gd name="T24" fmla="*/ 0 w 149"/>
                  <a:gd name="T25" fmla="*/ 357 h 358"/>
                  <a:gd name="T26" fmla="*/ 0 w 149"/>
                  <a:gd name="T27" fmla="*/ 357 h 358"/>
                  <a:gd name="T28" fmla="*/ 33 w 149"/>
                  <a:gd name="T29" fmla="*/ 331 h 358"/>
                  <a:gd name="T30" fmla="*/ 66 w 149"/>
                  <a:gd name="T31" fmla="*/ 29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358">
                    <a:moveTo>
                      <a:pt x="66" y="293"/>
                    </a:moveTo>
                    <a:lnTo>
                      <a:pt x="99" y="254"/>
                    </a:lnTo>
                    <a:lnTo>
                      <a:pt x="131" y="216"/>
                    </a:lnTo>
                    <a:lnTo>
                      <a:pt x="131" y="216"/>
                    </a:lnTo>
                    <a:cubicBezTo>
                      <a:pt x="143" y="204"/>
                      <a:pt x="148" y="191"/>
                      <a:pt x="148" y="178"/>
                    </a:cubicBezTo>
                    <a:lnTo>
                      <a:pt x="148" y="178"/>
                    </a:lnTo>
                    <a:cubicBezTo>
                      <a:pt x="148" y="165"/>
                      <a:pt x="143" y="152"/>
                      <a:pt x="131" y="140"/>
                    </a:cubicBezTo>
                    <a:lnTo>
                      <a:pt x="99" y="102"/>
                    </a:lnTo>
                    <a:lnTo>
                      <a:pt x="66" y="63"/>
                    </a:ln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357"/>
                    </a:lnTo>
                    <a:lnTo>
                      <a:pt x="0" y="357"/>
                    </a:lnTo>
                    <a:cubicBezTo>
                      <a:pt x="13" y="350"/>
                      <a:pt x="24" y="342"/>
                      <a:pt x="33" y="331"/>
                    </a:cubicBezTo>
                    <a:lnTo>
                      <a:pt x="66" y="2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43" name="Freeform 265">
                <a:extLst>
                  <a:ext uri="{FF2B5EF4-FFF2-40B4-BE49-F238E27FC236}">
                    <a16:creationId xmlns="" xmlns:a16="http://schemas.microsoft.com/office/drawing/2014/main" id="{C9FD92A0-EA55-5848-A894-0AF2E3629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935538"/>
                <a:ext cx="195262" cy="460375"/>
              </a:xfrm>
              <a:custGeom>
                <a:avLst/>
                <a:gdLst>
                  <a:gd name="T0" fmla="*/ 66 w 542"/>
                  <a:gd name="T1" fmla="*/ 1213 h 1277"/>
                  <a:gd name="T2" fmla="*/ 99 w 542"/>
                  <a:gd name="T3" fmla="*/ 1174 h 1277"/>
                  <a:gd name="T4" fmla="*/ 131 w 542"/>
                  <a:gd name="T5" fmla="*/ 1136 h 1277"/>
                  <a:gd name="T6" fmla="*/ 164 w 542"/>
                  <a:gd name="T7" fmla="*/ 1098 h 1277"/>
                  <a:gd name="T8" fmla="*/ 197 w 542"/>
                  <a:gd name="T9" fmla="*/ 1059 h 1277"/>
                  <a:gd name="T10" fmla="*/ 230 w 542"/>
                  <a:gd name="T11" fmla="*/ 1021 h 1277"/>
                  <a:gd name="T12" fmla="*/ 262 w 542"/>
                  <a:gd name="T13" fmla="*/ 982 h 1277"/>
                  <a:gd name="T14" fmla="*/ 295 w 542"/>
                  <a:gd name="T15" fmla="*/ 945 h 1277"/>
                  <a:gd name="T16" fmla="*/ 328 w 542"/>
                  <a:gd name="T17" fmla="*/ 906 h 1277"/>
                  <a:gd name="T18" fmla="*/ 361 w 542"/>
                  <a:gd name="T19" fmla="*/ 868 h 1277"/>
                  <a:gd name="T20" fmla="*/ 394 w 542"/>
                  <a:gd name="T21" fmla="*/ 830 h 1277"/>
                  <a:gd name="T22" fmla="*/ 426 w 542"/>
                  <a:gd name="T23" fmla="*/ 792 h 1277"/>
                  <a:gd name="T24" fmla="*/ 459 w 542"/>
                  <a:gd name="T25" fmla="*/ 753 h 1277"/>
                  <a:gd name="T26" fmla="*/ 492 w 542"/>
                  <a:gd name="T27" fmla="*/ 714 h 1277"/>
                  <a:gd name="T28" fmla="*/ 525 w 542"/>
                  <a:gd name="T29" fmla="*/ 676 h 1277"/>
                  <a:gd name="T30" fmla="*/ 525 w 542"/>
                  <a:gd name="T31" fmla="*/ 676 h 1277"/>
                  <a:gd name="T32" fmla="*/ 541 w 542"/>
                  <a:gd name="T33" fmla="*/ 638 h 1277"/>
                  <a:gd name="T34" fmla="*/ 541 w 542"/>
                  <a:gd name="T35" fmla="*/ 638 h 1277"/>
                  <a:gd name="T36" fmla="*/ 525 w 542"/>
                  <a:gd name="T37" fmla="*/ 600 h 1277"/>
                  <a:gd name="T38" fmla="*/ 492 w 542"/>
                  <a:gd name="T39" fmla="*/ 562 h 1277"/>
                  <a:gd name="T40" fmla="*/ 459 w 542"/>
                  <a:gd name="T41" fmla="*/ 523 h 1277"/>
                  <a:gd name="T42" fmla="*/ 426 w 542"/>
                  <a:gd name="T43" fmla="*/ 485 h 1277"/>
                  <a:gd name="T44" fmla="*/ 394 w 542"/>
                  <a:gd name="T45" fmla="*/ 447 h 1277"/>
                  <a:gd name="T46" fmla="*/ 361 w 542"/>
                  <a:gd name="T47" fmla="*/ 409 h 1277"/>
                  <a:gd name="T48" fmla="*/ 328 w 542"/>
                  <a:gd name="T49" fmla="*/ 370 h 1277"/>
                  <a:gd name="T50" fmla="*/ 295 w 542"/>
                  <a:gd name="T51" fmla="*/ 332 h 1277"/>
                  <a:gd name="T52" fmla="*/ 262 w 542"/>
                  <a:gd name="T53" fmla="*/ 294 h 1277"/>
                  <a:gd name="T54" fmla="*/ 230 w 542"/>
                  <a:gd name="T55" fmla="*/ 255 h 1277"/>
                  <a:gd name="T56" fmla="*/ 197 w 542"/>
                  <a:gd name="T57" fmla="*/ 217 h 1277"/>
                  <a:gd name="T58" fmla="*/ 164 w 542"/>
                  <a:gd name="T59" fmla="*/ 179 h 1277"/>
                  <a:gd name="T60" fmla="*/ 131 w 542"/>
                  <a:gd name="T61" fmla="*/ 140 h 1277"/>
                  <a:gd name="T62" fmla="*/ 99 w 542"/>
                  <a:gd name="T63" fmla="*/ 102 h 1277"/>
                  <a:gd name="T64" fmla="*/ 66 w 542"/>
                  <a:gd name="T65" fmla="*/ 64 h 1277"/>
                  <a:gd name="T66" fmla="*/ 33 w 542"/>
                  <a:gd name="T67" fmla="*/ 26 h 1277"/>
                  <a:gd name="T68" fmla="*/ 33 w 542"/>
                  <a:gd name="T69" fmla="*/ 26 h 1277"/>
                  <a:gd name="T70" fmla="*/ 0 w 542"/>
                  <a:gd name="T71" fmla="*/ 0 h 1277"/>
                  <a:gd name="T72" fmla="*/ 0 w 542"/>
                  <a:gd name="T73" fmla="*/ 230 h 1277"/>
                  <a:gd name="T74" fmla="*/ 0 w 542"/>
                  <a:gd name="T75" fmla="*/ 230 h 1277"/>
                  <a:gd name="T76" fmla="*/ 33 w 542"/>
                  <a:gd name="T77" fmla="*/ 255 h 1277"/>
                  <a:gd name="T78" fmla="*/ 328 w 542"/>
                  <a:gd name="T79" fmla="*/ 600 h 1277"/>
                  <a:gd name="T80" fmla="*/ 328 w 542"/>
                  <a:gd name="T81" fmla="*/ 600 h 1277"/>
                  <a:gd name="T82" fmla="*/ 345 w 542"/>
                  <a:gd name="T83" fmla="*/ 638 h 1277"/>
                  <a:gd name="T84" fmla="*/ 345 w 542"/>
                  <a:gd name="T85" fmla="*/ 638 h 1277"/>
                  <a:gd name="T86" fmla="*/ 328 w 542"/>
                  <a:gd name="T87" fmla="*/ 676 h 1277"/>
                  <a:gd name="T88" fmla="*/ 230 w 542"/>
                  <a:gd name="T89" fmla="*/ 792 h 1277"/>
                  <a:gd name="T90" fmla="*/ 197 w 542"/>
                  <a:gd name="T91" fmla="*/ 830 h 1277"/>
                  <a:gd name="T92" fmla="*/ 164 w 542"/>
                  <a:gd name="T93" fmla="*/ 868 h 1277"/>
                  <a:gd name="T94" fmla="*/ 66 w 542"/>
                  <a:gd name="T95" fmla="*/ 982 h 1277"/>
                  <a:gd name="T96" fmla="*/ 33 w 542"/>
                  <a:gd name="T97" fmla="*/ 1021 h 1277"/>
                  <a:gd name="T98" fmla="*/ 33 w 542"/>
                  <a:gd name="T99" fmla="*/ 1021 h 1277"/>
                  <a:gd name="T100" fmla="*/ 0 w 542"/>
                  <a:gd name="T101" fmla="*/ 1046 h 1277"/>
                  <a:gd name="T102" fmla="*/ 0 w 542"/>
                  <a:gd name="T103" fmla="*/ 1276 h 1277"/>
                  <a:gd name="T104" fmla="*/ 0 w 542"/>
                  <a:gd name="T105" fmla="*/ 1276 h 1277"/>
                  <a:gd name="T106" fmla="*/ 33 w 542"/>
                  <a:gd name="T107" fmla="*/ 1251 h 1277"/>
                  <a:gd name="T108" fmla="*/ 66 w 542"/>
                  <a:gd name="T109" fmla="*/ 1213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42" h="1277">
                    <a:moveTo>
                      <a:pt x="66" y="1213"/>
                    </a:moveTo>
                    <a:lnTo>
                      <a:pt x="99" y="1174"/>
                    </a:lnTo>
                    <a:lnTo>
                      <a:pt x="131" y="1136"/>
                    </a:lnTo>
                    <a:lnTo>
                      <a:pt x="164" y="1098"/>
                    </a:lnTo>
                    <a:lnTo>
                      <a:pt x="197" y="1059"/>
                    </a:lnTo>
                    <a:lnTo>
                      <a:pt x="230" y="1021"/>
                    </a:lnTo>
                    <a:lnTo>
                      <a:pt x="262" y="982"/>
                    </a:lnTo>
                    <a:lnTo>
                      <a:pt x="295" y="945"/>
                    </a:lnTo>
                    <a:lnTo>
                      <a:pt x="328" y="906"/>
                    </a:lnTo>
                    <a:lnTo>
                      <a:pt x="361" y="868"/>
                    </a:lnTo>
                    <a:lnTo>
                      <a:pt x="394" y="830"/>
                    </a:lnTo>
                    <a:lnTo>
                      <a:pt x="426" y="792"/>
                    </a:lnTo>
                    <a:lnTo>
                      <a:pt x="459" y="753"/>
                    </a:lnTo>
                    <a:lnTo>
                      <a:pt x="492" y="714"/>
                    </a:lnTo>
                    <a:lnTo>
                      <a:pt x="525" y="676"/>
                    </a:lnTo>
                    <a:lnTo>
                      <a:pt x="525" y="676"/>
                    </a:lnTo>
                    <a:cubicBezTo>
                      <a:pt x="536" y="664"/>
                      <a:pt x="541" y="651"/>
                      <a:pt x="541" y="638"/>
                    </a:cubicBezTo>
                    <a:lnTo>
                      <a:pt x="541" y="638"/>
                    </a:lnTo>
                    <a:cubicBezTo>
                      <a:pt x="541" y="625"/>
                      <a:pt x="536" y="612"/>
                      <a:pt x="525" y="600"/>
                    </a:cubicBezTo>
                    <a:lnTo>
                      <a:pt x="492" y="562"/>
                    </a:lnTo>
                    <a:lnTo>
                      <a:pt x="459" y="523"/>
                    </a:lnTo>
                    <a:lnTo>
                      <a:pt x="426" y="485"/>
                    </a:lnTo>
                    <a:lnTo>
                      <a:pt x="394" y="447"/>
                    </a:lnTo>
                    <a:lnTo>
                      <a:pt x="361" y="409"/>
                    </a:lnTo>
                    <a:lnTo>
                      <a:pt x="328" y="370"/>
                    </a:lnTo>
                    <a:lnTo>
                      <a:pt x="295" y="332"/>
                    </a:lnTo>
                    <a:lnTo>
                      <a:pt x="262" y="294"/>
                    </a:lnTo>
                    <a:lnTo>
                      <a:pt x="230" y="255"/>
                    </a:lnTo>
                    <a:lnTo>
                      <a:pt x="197" y="217"/>
                    </a:lnTo>
                    <a:lnTo>
                      <a:pt x="164" y="179"/>
                    </a:lnTo>
                    <a:lnTo>
                      <a:pt x="131" y="140"/>
                    </a:lnTo>
                    <a:lnTo>
                      <a:pt x="99" y="102"/>
                    </a:lnTo>
                    <a:lnTo>
                      <a:pt x="66" y="64"/>
                    </a:lnTo>
                    <a:lnTo>
                      <a:pt x="33" y="26"/>
                    </a:lnTo>
                    <a:lnTo>
                      <a:pt x="33" y="26"/>
                    </a:lnTo>
                    <a:cubicBezTo>
                      <a:pt x="24" y="15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328" y="600"/>
                    </a:lnTo>
                    <a:lnTo>
                      <a:pt x="328" y="600"/>
                    </a:lnTo>
                    <a:cubicBezTo>
                      <a:pt x="339" y="612"/>
                      <a:pt x="345" y="625"/>
                      <a:pt x="345" y="638"/>
                    </a:cubicBezTo>
                    <a:lnTo>
                      <a:pt x="345" y="638"/>
                    </a:lnTo>
                    <a:cubicBezTo>
                      <a:pt x="345" y="651"/>
                      <a:pt x="339" y="664"/>
                      <a:pt x="328" y="676"/>
                    </a:cubicBezTo>
                    <a:lnTo>
                      <a:pt x="230" y="792"/>
                    </a:lnTo>
                    <a:lnTo>
                      <a:pt x="197" y="830"/>
                    </a:lnTo>
                    <a:lnTo>
                      <a:pt x="164" y="868"/>
                    </a:lnTo>
                    <a:lnTo>
                      <a:pt x="66" y="982"/>
                    </a:lnTo>
                    <a:lnTo>
                      <a:pt x="33" y="1021"/>
                    </a:lnTo>
                    <a:lnTo>
                      <a:pt x="33" y="1021"/>
                    </a:lnTo>
                    <a:cubicBezTo>
                      <a:pt x="24" y="1032"/>
                      <a:pt x="13" y="1040"/>
                      <a:pt x="0" y="1046"/>
                    </a:cubicBezTo>
                    <a:lnTo>
                      <a:pt x="0" y="1276"/>
                    </a:lnTo>
                    <a:lnTo>
                      <a:pt x="0" y="1276"/>
                    </a:lnTo>
                    <a:cubicBezTo>
                      <a:pt x="13" y="1270"/>
                      <a:pt x="24" y="1261"/>
                      <a:pt x="33" y="1251"/>
                    </a:cubicBezTo>
                    <a:lnTo>
                      <a:pt x="66" y="121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44" name="Freeform 266">
                <a:extLst>
                  <a:ext uri="{FF2B5EF4-FFF2-40B4-BE49-F238E27FC236}">
                    <a16:creationId xmlns="" xmlns:a16="http://schemas.microsoft.com/office/drawing/2014/main" id="{1BC6540A-F2A9-7D4E-AB7A-A8622E25C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5625" y="4957763"/>
                <a:ext cx="23813" cy="26987"/>
              </a:xfrm>
              <a:custGeom>
                <a:avLst/>
                <a:gdLst>
                  <a:gd name="T0" fmla="*/ 33 w 67"/>
                  <a:gd name="T1" fmla="*/ 76 h 77"/>
                  <a:gd name="T2" fmla="*/ 33 w 67"/>
                  <a:gd name="T3" fmla="*/ 76 h 77"/>
                  <a:gd name="T4" fmla="*/ 66 w 67"/>
                  <a:gd name="T5" fmla="*/ 38 h 77"/>
                  <a:gd name="T6" fmla="*/ 66 w 67"/>
                  <a:gd name="T7" fmla="*/ 38 h 77"/>
                  <a:gd name="T8" fmla="*/ 33 w 67"/>
                  <a:gd name="T9" fmla="*/ 0 h 77"/>
                  <a:gd name="T10" fmla="*/ 33 w 67"/>
                  <a:gd name="T11" fmla="*/ 0 h 77"/>
                  <a:gd name="T12" fmla="*/ 0 w 67"/>
                  <a:gd name="T13" fmla="*/ 38 h 77"/>
                  <a:gd name="T14" fmla="*/ 0 w 67"/>
                  <a:gd name="T15" fmla="*/ 38 h 77"/>
                  <a:gd name="T16" fmla="*/ 33 w 67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4" y="76"/>
                      <a:pt x="66" y="63"/>
                      <a:pt x="66" y="38"/>
                    </a:cubicBezTo>
                    <a:lnTo>
                      <a:pt x="66" y="38"/>
                    </a:lnTo>
                    <a:cubicBezTo>
                      <a:pt x="66" y="13"/>
                      <a:pt x="54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45" name="Freeform 267">
                <a:extLst>
                  <a:ext uri="{FF2B5EF4-FFF2-40B4-BE49-F238E27FC236}">
                    <a16:creationId xmlns="" xmlns:a16="http://schemas.microsoft.com/office/drawing/2014/main" id="{F2259BE0-1140-6542-8898-8950A47CF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688" y="4957763"/>
                <a:ext cx="23812" cy="26987"/>
              </a:xfrm>
              <a:custGeom>
                <a:avLst/>
                <a:gdLst>
                  <a:gd name="T0" fmla="*/ 32 w 66"/>
                  <a:gd name="T1" fmla="*/ 76 h 77"/>
                  <a:gd name="T2" fmla="*/ 32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2 w 66"/>
                  <a:gd name="T9" fmla="*/ 0 h 77"/>
                  <a:gd name="T10" fmla="*/ 32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2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76"/>
                    </a:moveTo>
                    <a:lnTo>
                      <a:pt x="32" y="76"/>
                    </a:lnTo>
                    <a:cubicBezTo>
                      <a:pt x="54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4" y="0"/>
                      <a:pt x="32" y="0"/>
                    </a:cubicBezTo>
                    <a:lnTo>
                      <a:pt x="32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2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46" name="Freeform 268">
                <a:extLst>
                  <a:ext uri="{FF2B5EF4-FFF2-40B4-BE49-F238E27FC236}">
                    <a16:creationId xmlns="" xmlns:a16="http://schemas.microsoft.com/office/drawing/2014/main" id="{84669576-CB5C-924F-AA56-43C97F5C6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5002213"/>
                <a:ext cx="46037" cy="50800"/>
              </a:xfrm>
              <a:custGeom>
                <a:avLst/>
                <a:gdLst>
                  <a:gd name="T0" fmla="*/ 31 w 127"/>
                  <a:gd name="T1" fmla="*/ 127 h 141"/>
                  <a:gd name="T2" fmla="*/ 31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1 w 127"/>
                  <a:gd name="T17" fmla="*/ 13 h 141"/>
                  <a:gd name="T18" fmla="*/ 31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1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1" y="127"/>
                    </a:moveTo>
                    <a:lnTo>
                      <a:pt x="31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3" y="0"/>
                      <a:pt x="53" y="0"/>
                      <a:pt x="31" y="13"/>
                    </a:cubicBezTo>
                    <a:lnTo>
                      <a:pt x="31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47" name="Freeform 269">
                <a:extLst>
                  <a:ext uri="{FF2B5EF4-FFF2-40B4-BE49-F238E27FC236}">
                    <a16:creationId xmlns="" xmlns:a16="http://schemas.microsoft.com/office/drawing/2014/main" id="{91D01E6B-F321-204D-88C1-93A5BFB3C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018088"/>
                <a:ext cx="123825" cy="293687"/>
              </a:xfrm>
              <a:custGeom>
                <a:avLst/>
                <a:gdLst>
                  <a:gd name="T0" fmla="*/ 66 w 346"/>
                  <a:gd name="T1" fmla="*/ 752 h 817"/>
                  <a:gd name="T2" fmla="*/ 164 w 346"/>
                  <a:gd name="T3" fmla="*/ 638 h 817"/>
                  <a:gd name="T4" fmla="*/ 197 w 346"/>
                  <a:gd name="T5" fmla="*/ 600 h 817"/>
                  <a:gd name="T6" fmla="*/ 230 w 346"/>
                  <a:gd name="T7" fmla="*/ 561 h 817"/>
                  <a:gd name="T8" fmla="*/ 328 w 346"/>
                  <a:gd name="T9" fmla="*/ 446 h 817"/>
                  <a:gd name="T10" fmla="*/ 328 w 346"/>
                  <a:gd name="T11" fmla="*/ 446 h 817"/>
                  <a:gd name="T12" fmla="*/ 345 w 346"/>
                  <a:gd name="T13" fmla="*/ 408 h 817"/>
                  <a:gd name="T14" fmla="*/ 345 w 346"/>
                  <a:gd name="T15" fmla="*/ 408 h 817"/>
                  <a:gd name="T16" fmla="*/ 328 w 346"/>
                  <a:gd name="T17" fmla="*/ 370 h 817"/>
                  <a:gd name="T18" fmla="*/ 33 w 346"/>
                  <a:gd name="T19" fmla="*/ 25 h 817"/>
                  <a:gd name="T20" fmla="*/ 33 w 346"/>
                  <a:gd name="T21" fmla="*/ 25 h 817"/>
                  <a:gd name="T22" fmla="*/ 0 w 346"/>
                  <a:gd name="T23" fmla="*/ 0 h 817"/>
                  <a:gd name="T24" fmla="*/ 0 w 346"/>
                  <a:gd name="T25" fmla="*/ 230 h 817"/>
                  <a:gd name="T26" fmla="*/ 0 w 346"/>
                  <a:gd name="T27" fmla="*/ 230 h 817"/>
                  <a:gd name="T28" fmla="*/ 33 w 346"/>
                  <a:gd name="T29" fmla="*/ 255 h 817"/>
                  <a:gd name="T30" fmla="*/ 66 w 346"/>
                  <a:gd name="T31" fmla="*/ 293 h 817"/>
                  <a:gd name="T32" fmla="*/ 99 w 346"/>
                  <a:gd name="T33" fmla="*/ 332 h 817"/>
                  <a:gd name="T34" fmla="*/ 131 w 346"/>
                  <a:gd name="T35" fmla="*/ 370 h 817"/>
                  <a:gd name="T36" fmla="*/ 131 w 346"/>
                  <a:gd name="T37" fmla="*/ 370 h 817"/>
                  <a:gd name="T38" fmla="*/ 148 w 346"/>
                  <a:gd name="T39" fmla="*/ 408 h 817"/>
                  <a:gd name="T40" fmla="*/ 148 w 346"/>
                  <a:gd name="T41" fmla="*/ 408 h 817"/>
                  <a:gd name="T42" fmla="*/ 131 w 346"/>
                  <a:gd name="T43" fmla="*/ 446 h 817"/>
                  <a:gd name="T44" fmla="*/ 99 w 346"/>
                  <a:gd name="T45" fmla="*/ 484 h 817"/>
                  <a:gd name="T46" fmla="*/ 66 w 346"/>
                  <a:gd name="T47" fmla="*/ 523 h 817"/>
                  <a:gd name="T48" fmla="*/ 33 w 346"/>
                  <a:gd name="T49" fmla="*/ 561 h 817"/>
                  <a:gd name="T50" fmla="*/ 33 w 346"/>
                  <a:gd name="T51" fmla="*/ 561 h 817"/>
                  <a:gd name="T52" fmla="*/ 0 w 346"/>
                  <a:gd name="T53" fmla="*/ 587 h 817"/>
                  <a:gd name="T54" fmla="*/ 0 w 346"/>
                  <a:gd name="T55" fmla="*/ 816 h 817"/>
                  <a:gd name="T56" fmla="*/ 0 w 346"/>
                  <a:gd name="T57" fmla="*/ 816 h 817"/>
                  <a:gd name="T58" fmla="*/ 33 w 346"/>
                  <a:gd name="T59" fmla="*/ 791 h 817"/>
                  <a:gd name="T60" fmla="*/ 66 w 346"/>
                  <a:gd name="T61" fmla="*/ 752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6" h="817">
                    <a:moveTo>
                      <a:pt x="66" y="752"/>
                    </a:moveTo>
                    <a:lnTo>
                      <a:pt x="164" y="638"/>
                    </a:lnTo>
                    <a:lnTo>
                      <a:pt x="197" y="600"/>
                    </a:lnTo>
                    <a:lnTo>
                      <a:pt x="230" y="561"/>
                    </a:lnTo>
                    <a:lnTo>
                      <a:pt x="328" y="446"/>
                    </a:lnTo>
                    <a:lnTo>
                      <a:pt x="328" y="446"/>
                    </a:lnTo>
                    <a:cubicBezTo>
                      <a:pt x="339" y="434"/>
                      <a:pt x="345" y="421"/>
                      <a:pt x="345" y="408"/>
                    </a:cubicBezTo>
                    <a:lnTo>
                      <a:pt x="345" y="408"/>
                    </a:lnTo>
                    <a:cubicBezTo>
                      <a:pt x="345" y="395"/>
                      <a:pt x="339" y="382"/>
                      <a:pt x="328" y="370"/>
                    </a:cubicBezTo>
                    <a:lnTo>
                      <a:pt x="33" y="25"/>
                    </a:lnTo>
                    <a:lnTo>
                      <a:pt x="33" y="25"/>
                    </a:lnTo>
                    <a:cubicBezTo>
                      <a:pt x="24" y="14"/>
                      <a:pt x="13" y="6"/>
                      <a:pt x="0" y="0"/>
                    </a:cubicBezTo>
                    <a:lnTo>
                      <a:pt x="0" y="230"/>
                    </a:lnTo>
                    <a:lnTo>
                      <a:pt x="0" y="230"/>
                    </a:lnTo>
                    <a:cubicBezTo>
                      <a:pt x="13" y="236"/>
                      <a:pt x="24" y="244"/>
                      <a:pt x="33" y="255"/>
                    </a:cubicBezTo>
                    <a:lnTo>
                      <a:pt x="66" y="293"/>
                    </a:lnTo>
                    <a:lnTo>
                      <a:pt x="99" y="332"/>
                    </a:lnTo>
                    <a:lnTo>
                      <a:pt x="131" y="370"/>
                    </a:lnTo>
                    <a:lnTo>
                      <a:pt x="131" y="370"/>
                    </a:lnTo>
                    <a:cubicBezTo>
                      <a:pt x="143" y="382"/>
                      <a:pt x="148" y="395"/>
                      <a:pt x="148" y="408"/>
                    </a:cubicBezTo>
                    <a:lnTo>
                      <a:pt x="148" y="408"/>
                    </a:lnTo>
                    <a:cubicBezTo>
                      <a:pt x="148" y="421"/>
                      <a:pt x="143" y="434"/>
                      <a:pt x="131" y="446"/>
                    </a:cubicBezTo>
                    <a:lnTo>
                      <a:pt x="99" y="484"/>
                    </a:lnTo>
                    <a:lnTo>
                      <a:pt x="66" y="523"/>
                    </a:lnTo>
                    <a:lnTo>
                      <a:pt x="33" y="561"/>
                    </a:lnTo>
                    <a:lnTo>
                      <a:pt x="33" y="561"/>
                    </a:lnTo>
                    <a:cubicBezTo>
                      <a:pt x="24" y="572"/>
                      <a:pt x="13" y="580"/>
                      <a:pt x="0" y="587"/>
                    </a:cubicBezTo>
                    <a:lnTo>
                      <a:pt x="0" y="816"/>
                    </a:lnTo>
                    <a:lnTo>
                      <a:pt x="0" y="816"/>
                    </a:lnTo>
                    <a:cubicBezTo>
                      <a:pt x="13" y="810"/>
                      <a:pt x="24" y="802"/>
                      <a:pt x="33" y="791"/>
                    </a:cubicBezTo>
                    <a:lnTo>
                      <a:pt x="66" y="75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48" name="Freeform 270">
                <a:extLst>
                  <a:ext uri="{FF2B5EF4-FFF2-40B4-BE49-F238E27FC236}">
                    <a16:creationId xmlns="" xmlns:a16="http://schemas.microsoft.com/office/drawing/2014/main" id="{2E00B1ED-1C84-1540-A6A1-D8133F55F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5276850"/>
                <a:ext cx="46037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1 w 127"/>
                  <a:gd name="T5" fmla="*/ 13 h 141"/>
                  <a:gd name="T6" fmla="*/ 31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1 w 127"/>
                  <a:gd name="T13" fmla="*/ 127 h 141"/>
                  <a:gd name="T14" fmla="*/ 31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3" y="0"/>
                      <a:pt x="53" y="0"/>
                      <a:pt x="31" y="13"/>
                    </a:cubicBezTo>
                    <a:lnTo>
                      <a:pt x="31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1" y="127"/>
                    </a:cubicBezTo>
                    <a:lnTo>
                      <a:pt x="31" y="127"/>
                    </a:lnTo>
                    <a:cubicBezTo>
                      <a:pt x="53" y="140"/>
                      <a:pt x="73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49" name="Freeform 271">
                <a:extLst>
                  <a:ext uri="{FF2B5EF4-FFF2-40B4-BE49-F238E27FC236}">
                    <a16:creationId xmlns="" xmlns:a16="http://schemas.microsoft.com/office/drawing/2014/main" id="{D73B10D2-76A9-E444-888E-832CF2AC1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5625" y="5343525"/>
                <a:ext cx="23813" cy="26988"/>
              </a:xfrm>
              <a:custGeom>
                <a:avLst/>
                <a:gdLst>
                  <a:gd name="T0" fmla="*/ 33 w 67"/>
                  <a:gd name="T1" fmla="*/ 0 h 77"/>
                  <a:gd name="T2" fmla="*/ 33 w 67"/>
                  <a:gd name="T3" fmla="*/ 0 h 77"/>
                  <a:gd name="T4" fmla="*/ 0 w 67"/>
                  <a:gd name="T5" fmla="*/ 39 h 77"/>
                  <a:gd name="T6" fmla="*/ 0 w 67"/>
                  <a:gd name="T7" fmla="*/ 39 h 77"/>
                  <a:gd name="T8" fmla="*/ 33 w 67"/>
                  <a:gd name="T9" fmla="*/ 76 h 77"/>
                  <a:gd name="T10" fmla="*/ 33 w 67"/>
                  <a:gd name="T11" fmla="*/ 76 h 77"/>
                  <a:gd name="T12" fmla="*/ 66 w 67"/>
                  <a:gd name="T13" fmla="*/ 39 h 77"/>
                  <a:gd name="T14" fmla="*/ 66 w 67"/>
                  <a:gd name="T15" fmla="*/ 39 h 77"/>
                  <a:gd name="T16" fmla="*/ 33 w 67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4" y="76"/>
                      <a:pt x="66" y="64"/>
                      <a:pt x="66" y="39"/>
                    </a:cubicBezTo>
                    <a:lnTo>
                      <a:pt x="66" y="39"/>
                    </a:lnTo>
                    <a:cubicBezTo>
                      <a:pt x="66" y="13"/>
                      <a:pt x="54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0" name="Freeform 272">
                <a:extLst>
                  <a:ext uri="{FF2B5EF4-FFF2-40B4-BE49-F238E27FC236}">
                    <a16:creationId xmlns="" xmlns:a16="http://schemas.microsoft.com/office/drawing/2014/main" id="{3D123777-F8A7-484D-88BE-B833F718F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688" y="5343525"/>
                <a:ext cx="23812" cy="26988"/>
              </a:xfrm>
              <a:custGeom>
                <a:avLst/>
                <a:gdLst>
                  <a:gd name="T0" fmla="*/ 32 w 66"/>
                  <a:gd name="T1" fmla="*/ 0 h 77"/>
                  <a:gd name="T2" fmla="*/ 32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2 w 66"/>
                  <a:gd name="T9" fmla="*/ 76 h 77"/>
                  <a:gd name="T10" fmla="*/ 32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2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2" y="76"/>
                    </a:cubicBezTo>
                    <a:lnTo>
                      <a:pt x="32" y="76"/>
                    </a:lnTo>
                    <a:cubicBezTo>
                      <a:pt x="54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4" y="0"/>
                      <a:pt x="32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1" name="Freeform 273">
                <a:extLst>
                  <a:ext uri="{FF2B5EF4-FFF2-40B4-BE49-F238E27FC236}">
                    <a16:creationId xmlns="" xmlns:a16="http://schemas.microsoft.com/office/drawing/2014/main" id="{C3153F85-08D1-5243-8F3D-C6324BC2B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938" y="4957763"/>
                <a:ext cx="23812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2" name="Freeform 274">
                <a:extLst>
                  <a:ext uri="{FF2B5EF4-FFF2-40B4-BE49-F238E27FC236}">
                    <a16:creationId xmlns="" xmlns:a16="http://schemas.microsoft.com/office/drawing/2014/main" id="{908A6A3B-47A8-4F48-A1AA-C037A6AA1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0" y="4957763"/>
                <a:ext cx="23813" cy="26987"/>
              </a:xfrm>
              <a:custGeom>
                <a:avLst/>
                <a:gdLst>
                  <a:gd name="T0" fmla="*/ 33 w 66"/>
                  <a:gd name="T1" fmla="*/ 76 h 77"/>
                  <a:gd name="T2" fmla="*/ 33 w 66"/>
                  <a:gd name="T3" fmla="*/ 76 h 77"/>
                  <a:gd name="T4" fmla="*/ 65 w 66"/>
                  <a:gd name="T5" fmla="*/ 38 h 77"/>
                  <a:gd name="T6" fmla="*/ 65 w 66"/>
                  <a:gd name="T7" fmla="*/ 38 h 77"/>
                  <a:gd name="T8" fmla="*/ 33 w 66"/>
                  <a:gd name="T9" fmla="*/ 0 h 77"/>
                  <a:gd name="T10" fmla="*/ 33 w 66"/>
                  <a:gd name="T11" fmla="*/ 0 h 77"/>
                  <a:gd name="T12" fmla="*/ 0 w 66"/>
                  <a:gd name="T13" fmla="*/ 38 h 77"/>
                  <a:gd name="T14" fmla="*/ 0 w 66"/>
                  <a:gd name="T15" fmla="*/ 38 h 77"/>
                  <a:gd name="T16" fmla="*/ 33 w 66"/>
                  <a:gd name="T17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76"/>
                    </a:moveTo>
                    <a:lnTo>
                      <a:pt x="33" y="76"/>
                    </a:lnTo>
                    <a:cubicBezTo>
                      <a:pt x="55" y="76"/>
                      <a:pt x="65" y="63"/>
                      <a:pt x="65" y="38"/>
                    </a:cubicBezTo>
                    <a:lnTo>
                      <a:pt x="65" y="38"/>
                    </a:lnTo>
                    <a:cubicBezTo>
                      <a:pt x="65" y="13"/>
                      <a:pt x="55" y="0"/>
                      <a:pt x="33" y="0"/>
                    </a:cubicBezTo>
                    <a:lnTo>
                      <a:pt x="33" y="0"/>
                    </a:lnTo>
                    <a:cubicBezTo>
                      <a:pt x="11" y="0"/>
                      <a:pt x="0" y="13"/>
                      <a:pt x="0" y="38"/>
                    </a:cubicBezTo>
                    <a:lnTo>
                      <a:pt x="0" y="38"/>
                    </a:lnTo>
                    <a:cubicBezTo>
                      <a:pt x="0" y="63"/>
                      <a:pt x="11" y="76"/>
                      <a:pt x="33" y="76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3" name="Freeform 275">
                <a:extLst>
                  <a:ext uri="{FF2B5EF4-FFF2-40B4-BE49-F238E27FC236}">
                    <a16:creationId xmlns="" xmlns:a16="http://schemas.microsoft.com/office/drawing/2014/main" id="{4BFFF806-0378-004D-B33F-5CA4CB4E9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4150" y="5002213"/>
                <a:ext cx="46038" cy="50800"/>
              </a:xfrm>
              <a:custGeom>
                <a:avLst/>
                <a:gdLst>
                  <a:gd name="T0" fmla="*/ 32 w 127"/>
                  <a:gd name="T1" fmla="*/ 127 h 141"/>
                  <a:gd name="T2" fmla="*/ 32 w 127"/>
                  <a:gd name="T3" fmla="*/ 127 h 141"/>
                  <a:gd name="T4" fmla="*/ 95 w 127"/>
                  <a:gd name="T5" fmla="*/ 127 h 141"/>
                  <a:gd name="T6" fmla="*/ 95 w 127"/>
                  <a:gd name="T7" fmla="*/ 127 h 141"/>
                  <a:gd name="T8" fmla="*/ 126 w 127"/>
                  <a:gd name="T9" fmla="*/ 70 h 141"/>
                  <a:gd name="T10" fmla="*/ 126 w 127"/>
                  <a:gd name="T11" fmla="*/ 70 h 141"/>
                  <a:gd name="T12" fmla="*/ 95 w 127"/>
                  <a:gd name="T13" fmla="*/ 13 h 141"/>
                  <a:gd name="T14" fmla="*/ 95 w 127"/>
                  <a:gd name="T15" fmla="*/ 13 h 141"/>
                  <a:gd name="T16" fmla="*/ 32 w 127"/>
                  <a:gd name="T17" fmla="*/ 13 h 141"/>
                  <a:gd name="T18" fmla="*/ 32 w 127"/>
                  <a:gd name="T19" fmla="*/ 13 h 141"/>
                  <a:gd name="T20" fmla="*/ 0 w 127"/>
                  <a:gd name="T21" fmla="*/ 70 h 141"/>
                  <a:gd name="T22" fmla="*/ 0 w 127"/>
                  <a:gd name="T23" fmla="*/ 70 h 141"/>
                  <a:gd name="T24" fmla="*/ 32 w 127"/>
                  <a:gd name="T25" fmla="*/ 12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32" y="127"/>
                    </a:moveTo>
                    <a:lnTo>
                      <a:pt x="32" y="127"/>
                    </a:lnTo>
                    <a:cubicBezTo>
                      <a:pt x="52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6"/>
                      <a:pt x="95" y="13"/>
                    </a:cubicBezTo>
                    <a:lnTo>
                      <a:pt x="95" y="13"/>
                    </a:lnTo>
                    <a:cubicBezTo>
                      <a:pt x="74" y="0"/>
                      <a:pt x="52" y="0"/>
                      <a:pt x="32" y="13"/>
                    </a:cubicBezTo>
                    <a:lnTo>
                      <a:pt x="32" y="13"/>
                    </a:lnTo>
                    <a:cubicBezTo>
                      <a:pt x="11" y="26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4" name="Freeform 277">
                <a:extLst>
                  <a:ext uri="{FF2B5EF4-FFF2-40B4-BE49-F238E27FC236}">
                    <a16:creationId xmlns="" xmlns:a16="http://schemas.microsoft.com/office/drawing/2014/main" id="{20F1BDF4-8347-6F49-9C6D-7A985BC0C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588" y="4903788"/>
                <a:ext cx="247650" cy="522287"/>
              </a:xfrm>
              <a:custGeom>
                <a:avLst/>
                <a:gdLst>
                  <a:gd name="T0" fmla="*/ 343 w 688"/>
                  <a:gd name="T1" fmla="*/ 1145 h 1450"/>
                  <a:gd name="T2" fmla="*/ 474 w 688"/>
                  <a:gd name="T3" fmla="*/ 992 h 1450"/>
                  <a:gd name="T4" fmla="*/ 606 w 688"/>
                  <a:gd name="T5" fmla="*/ 839 h 1450"/>
                  <a:gd name="T6" fmla="*/ 671 w 688"/>
                  <a:gd name="T7" fmla="*/ 762 h 1450"/>
                  <a:gd name="T8" fmla="*/ 687 w 688"/>
                  <a:gd name="T9" fmla="*/ 724 h 1450"/>
                  <a:gd name="T10" fmla="*/ 671 w 688"/>
                  <a:gd name="T11" fmla="*/ 686 h 1450"/>
                  <a:gd name="T12" fmla="*/ 606 w 688"/>
                  <a:gd name="T13" fmla="*/ 609 h 1450"/>
                  <a:gd name="T14" fmla="*/ 540 w 688"/>
                  <a:gd name="T15" fmla="*/ 533 h 1450"/>
                  <a:gd name="T16" fmla="*/ 474 w 688"/>
                  <a:gd name="T17" fmla="*/ 456 h 1450"/>
                  <a:gd name="T18" fmla="*/ 409 w 688"/>
                  <a:gd name="T19" fmla="*/ 380 h 1450"/>
                  <a:gd name="T20" fmla="*/ 343 w 688"/>
                  <a:gd name="T21" fmla="*/ 303 h 1450"/>
                  <a:gd name="T22" fmla="*/ 278 w 688"/>
                  <a:gd name="T23" fmla="*/ 226 h 1450"/>
                  <a:gd name="T24" fmla="*/ 212 w 688"/>
                  <a:gd name="T25" fmla="*/ 150 h 1450"/>
                  <a:gd name="T26" fmla="*/ 146 w 688"/>
                  <a:gd name="T27" fmla="*/ 73 h 1450"/>
                  <a:gd name="T28" fmla="*/ 114 w 688"/>
                  <a:gd name="T29" fmla="*/ 35 h 1450"/>
                  <a:gd name="T30" fmla="*/ 73 w 688"/>
                  <a:gd name="T31" fmla="*/ 7 h 1450"/>
                  <a:gd name="T32" fmla="*/ 24 w 688"/>
                  <a:gd name="T33" fmla="*/ 7 h 1450"/>
                  <a:gd name="T34" fmla="*/ 0 w 688"/>
                  <a:gd name="T35" fmla="*/ 35 h 1450"/>
                  <a:gd name="T36" fmla="*/ 540 w 688"/>
                  <a:gd name="T37" fmla="*/ 686 h 1450"/>
                  <a:gd name="T38" fmla="*/ 556 w 688"/>
                  <a:gd name="T39" fmla="*/ 724 h 1450"/>
                  <a:gd name="T40" fmla="*/ 540 w 688"/>
                  <a:gd name="T41" fmla="*/ 762 h 1450"/>
                  <a:gd name="T42" fmla="*/ 409 w 688"/>
                  <a:gd name="T43" fmla="*/ 916 h 1450"/>
                  <a:gd name="T44" fmla="*/ 278 w 688"/>
                  <a:gd name="T45" fmla="*/ 1068 h 1450"/>
                  <a:gd name="T46" fmla="*/ 212 w 688"/>
                  <a:gd name="T47" fmla="*/ 1145 h 1450"/>
                  <a:gd name="T48" fmla="*/ 81 w 688"/>
                  <a:gd name="T49" fmla="*/ 1299 h 1450"/>
                  <a:gd name="T50" fmla="*/ 15 w 688"/>
                  <a:gd name="T51" fmla="*/ 1375 h 1450"/>
                  <a:gd name="T52" fmla="*/ 0 w 688"/>
                  <a:gd name="T53" fmla="*/ 1414 h 1450"/>
                  <a:gd name="T54" fmla="*/ 24 w 688"/>
                  <a:gd name="T55" fmla="*/ 1443 h 1450"/>
                  <a:gd name="T56" fmla="*/ 73 w 688"/>
                  <a:gd name="T57" fmla="*/ 1443 h 1450"/>
                  <a:gd name="T58" fmla="*/ 114 w 688"/>
                  <a:gd name="T59" fmla="*/ 1414 h 1450"/>
                  <a:gd name="T60" fmla="*/ 179 w 688"/>
                  <a:gd name="T61" fmla="*/ 1337 h 1450"/>
                  <a:gd name="T62" fmla="*/ 310 w 688"/>
                  <a:gd name="T63" fmla="*/ 1184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8" h="1450">
                    <a:moveTo>
                      <a:pt x="310" y="1184"/>
                    </a:moveTo>
                    <a:lnTo>
                      <a:pt x="343" y="1145"/>
                    </a:lnTo>
                    <a:lnTo>
                      <a:pt x="442" y="1031"/>
                    </a:lnTo>
                    <a:lnTo>
                      <a:pt x="474" y="992"/>
                    </a:lnTo>
                    <a:lnTo>
                      <a:pt x="507" y="954"/>
                    </a:lnTo>
                    <a:lnTo>
                      <a:pt x="606" y="839"/>
                    </a:lnTo>
                    <a:lnTo>
                      <a:pt x="638" y="800"/>
                    </a:lnTo>
                    <a:lnTo>
                      <a:pt x="671" y="762"/>
                    </a:lnTo>
                    <a:lnTo>
                      <a:pt x="671" y="762"/>
                    </a:lnTo>
                    <a:cubicBezTo>
                      <a:pt x="682" y="750"/>
                      <a:pt x="687" y="737"/>
                      <a:pt x="687" y="724"/>
                    </a:cubicBezTo>
                    <a:lnTo>
                      <a:pt x="687" y="724"/>
                    </a:lnTo>
                    <a:cubicBezTo>
                      <a:pt x="687" y="711"/>
                      <a:pt x="682" y="698"/>
                      <a:pt x="671" y="686"/>
                    </a:cubicBezTo>
                    <a:lnTo>
                      <a:pt x="638" y="648"/>
                    </a:lnTo>
                    <a:lnTo>
                      <a:pt x="606" y="609"/>
                    </a:lnTo>
                    <a:lnTo>
                      <a:pt x="573" y="571"/>
                    </a:lnTo>
                    <a:lnTo>
                      <a:pt x="540" y="533"/>
                    </a:lnTo>
                    <a:lnTo>
                      <a:pt x="507" y="495"/>
                    </a:lnTo>
                    <a:lnTo>
                      <a:pt x="474" y="456"/>
                    </a:lnTo>
                    <a:lnTo>
                      <a:pt x="442" y="418"/>
                    </a:lnTo>
                    <a:lnTo>
                      <a:pt x="409" y="380"/>
                    </a:lnTo>
                    <a:lnTo>
                      <a:pt x="376" y="341"/>
                    </a:lnTo>
                    <a:lnTo>
                      <a:pt x="343" y="303"/>
                    </a:lnTo>
                    <a:lnTo>
                      <a:pt x="310" y="265"/>
                    </a:lnTo>
                    <a:lnTo>
                      <a:pt x="278" y="226"/>
                    </a:lnTo>
                    <a:lnTo>
                      <a:pt x="245" y="188"/>
                    </a:lnTo>
                    <a:lnTo>
                      <a:pt x="212" y="150"/>
                    </a:lnTo>
                    <a:lnTo>
                      <a:pt x="179" y="112"/>
                    </a:lnTo>
                    <a:lnTo>
                      <a:pt x="146" y="73"/>
                    </a:lnTo>
                    <a:lnTo>
                      <a:pt x="114" y="35"/>
                    </a:lnTo>
                    <a:lnTo>
                      <a:pt x="114" y="35"/>
                    </a:lnTo>
                    <a:cubicBezTo>
                      <a:pt x="103" y="22"/>
                      <a:pt x="89" y="12"/>
                      <a:pt x="73" y="7"/>
                    </a:cubicBezTo>
                    <a:lnTo>
                      <a:pt x="73" y="7"/>
                    </a:lnTo>
                    <a:cubicBezTo>
                      <a:pt x="56" y="0"/>
                      <a:pt x="40" y="0"/>
                      <a:pt x="24" y="7"/>
                    </a:cubicBezTo>
                    <a:lnTo>
                      <a:pt x="24" y="7"/>
                    </a:lnTo>
                    <a:cubicBezTo>
                      <a:pt x="7" y="12"/>
                      <a:pt x="0" y="22"/>
                      <a:pt x="0" y="35"/>
                    </a:cubicBezTo>
                    <a:lnTo>
                      <a:pt x="0" y="35"/>
                    </a:lnTo>
                    <a:cubicBezTo>
                      <a:pt x="0" y="48"/>
                      <a:pt x="5" y="60"/>
                      <a:pt x="15" y="73"/>
                    </a:cubicBezTo>
                    <a:lnTo>
                      <a:pt x="540" y="686"/>
                    </a:lnTo>
                    <a:lnTo>
                      <a:pt x="540" y="686"/>
                    </a:lnTo>
                    <a:cubicBezTo>
                      <a:pt x="551" y="698"/>
                      <a:pt x="556" y="711"/>
                      <a:pt x="556" y="724"/>
                    </a:cubicBezTo>
                    <a:lnTo>
                      <a:pt x="556" y="724"/>
                    </a:lnTo>
                    <a:cubicBezTo>
                      <a:pt x="556" y="737"/>
                      <a:pt x="551" y="750"/>
                      <a:pt x="540" y="762"/>
                    </a:cubicBezTo>
                    <a:lnTo>
                      <a:pt x="442" y="878"/>
                    </a:lnTo>
                    <a:lnTo>
                      <a:pt x="409" y="916"/>
                    </a:lnTo>
                    <a:lnTo>
                      <a:pt x="376" y="954"/>
                    </a:lnTo>
                    <a:lnTo>
                      <a:pt x="278" y="1068"/>
                    </a:lnTo>
                    <a:lnTo>
                      <a:pt x="245" y="1107"/>
                    </a:lnTo>
                    <a:lnTo>
                      <a:pt x="212" y="1145"/>
                    </a:lnTo>
                    <a:lnTo>
                      <a:pt x="114" y="1260"/>
                    </a:lnTo>
                    <a:lnTo>
                      <a:pt x="81" y="1299"/>
                    </a:lnTo>
                    <a:lnTo>
                      <a:pt x="48" y="1337"/>
                    </a:lnTo>
                    <a:lnTo>
                      <a:pt x="15" y="1375"/>
                    </a:lnTo>
                    <a:lnTo>
                      <a:pt x="15" y="1375"/>
                    </a:lnTo>
                    <a:cubicBezTo>
                      <a:pt x="5" y="1388"/>
                      <a:pt x="0" y="1401"/>
                      <a:pt x="0" y="1414"/>
                    </a:cubicBezTo>
                    <a:lnTo>
                      <a:pt x="0" y="1414"/>
                    </a:lnTo>
                    <a:cubicBezTo>
                      <a:pt x="0" y="1426"/>
                      <a:pt x="7" y="1436"/>
                      <a:pt x="24" y="1443"/>
                    </a:cubicBezTo>
                    <a:lnTo>
                      <a:pt x="24" y="1443"/>
                    </a:lnTo>
                    <a:cubicBezTo>
                      <a:pt x="40" y="1449"/>
                      <a:pt x="56" y="1449"/>
                      <a:pt x="73" y="1443"/>
                    </a:cubicBezTo>
                    <a:lnTo>
                      <a:pt x="73" y="1443"/>
                    </a:lnTo>
                    <a:cubicBezTo>
                      <a:pt x="89" y="1436"/>
                      <a:pt x="103" y="1426"/>
                      <a:pt x="114" y="1414"/>
                    </a:cubicBezTo>
                    <a:lnTo>
                      <a:pt x="146" y="1375"/>
                    </a:lnTo>
                    <a:lnTo>
                      <a:pt x="179" y="1337"/>
                    </a:lnTo>
                    <a:lnTo>
                      <a:pt x="278" y="1222"/>
                    </a:lnTo>
                    <a:lnTo>
                      <a:pt x="310" y="118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5" name="Freeform 278">
                <a:extLst>
                  <a:ext uri="{FF2B5EF4-FFF2-40B4-BE49-F238E27FC236}">
                    <a16:creationId xmlns="" xmlns:a16="http://schemas.microsoft.com/office/drawing/2014/main" id="{99A5FE12-C13B-5D47-A08E-539E43974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250" y="4902200"/>
                <a:ext cx="555625" cy="523875"/>
              </a:xfrm>
              <a:custGeom>
                <a:avLst/>
                <a:gdLst>
                  <a:gd name="T0" fmla="*/ 984 w 1542"/>
                  <a:gd name="T1" fmla="*/ 727 h 1455"/>
                  <a:gd name="T2" fmla="*/ 1098 w 1542"/>
                  <a:gd name="T3" fmla="*/ 574 h 1455"/>
                  <a:gd name="T4" fmla="*/ 1262 w 1542"/>
                  <a:gd name="T5" fmla="*/ 383 h 1455"/>
                  <a:gd name="T6" fmla="*/ 1426 w 1542"/>
                  <a:gd name="T7" fmla="*/ 191 h 1455"/>
                  <a:gd name="T8" fmla="*/ 1524 w 1542"/>
                  <a:gd name="T9" fmla="*/ 76 h 1455"/>
                  <a:gd name="T10" fmla="*/ 1541 w 1542"/>
                  <a:gd name="T11" fmla="*/ 38 h 1455"/>
                  <a:gd name="T12" fmla="*/ 1459 w 1542"/>
                  <a:gd name="T13" fmla="*/ 0 h 1455"/>
                  <a:gd name="T14" fmla="*/ 1401 w 1542"/>
                  <a:gd name="T15" fmla="*/ 10 h 1455"/>
                  <a:gd name="T16" fmla="*/ 1230 w 1542"/>
                  <a:gd name="T17" fmla="*/ 191 h 1455"/>
                  <a:gd name="T18" fmla="*/ 1066 w 1542"/>
                  <a:gd name="T19" fmla="*/ 383 h 1455"/>
                  <a:gd name="T20" fmla="*/ 902 w 1542"/>
                  <a:gd name="T21" fmla="*/ 574 h 1455"/>
                  <a:gd name="T22" fmla="*/ 836 w 1542"/>
                  <a:gd name="T23" fmla="*/ 651 h 1455"/>
                  <a:gd name="T24" fmla="*/ 746 w 1542"/>
                  <a:gd name="T25" fmla="*/ 680 h 1455"/>
                  <a:gd name="T26" fmla="*/ 673 w 1542"/>
                  <a:gd name="T27" fmla="*/ 612 h 1455"/>
                  <a:gd name="T28" fmla="*/ 574 w 1542"/>
                  <a:gd name="T29" fmla="*/ 498 h 1455"/>
                  <a:gd name="T30" fmla="*/ 476 w 1542"/>
                  <a:gd name="T31" fmla="*/ 383 h 1455"/>
                  <a:gd name="T32" fmla="*/ 377 w 1542"/>
                  <a:gd name="T33" fmla="*/ 268 h 1455"/>
                  <a:gd name="T34" fmla="*/ 279 w 1542"/>
                  <a:gd name="T35" fmla="*/ 153 h 1455"/>
                  <a:gd name="T36" fmla="*/ 181 w 1542"/>
                  <a:gd name="T37" fmla="*/ 38 h 1455"/>
                  <a:gd name="T38" fmla="*/ 140 w 1542"/>
                  <a:gd name="T39" fmla="*/ 10 h 1455"/>
                  <a:gd name="T40" fmla="*/ 25 w 1542"/>
                  <a:gd name="T41" fmla="*/ 10 h 1455"/>
                  <a:gd name="T42" fmla="*/ 0 w 1542"/>
                  <a:gd name="T43" fmla="*/ 38 h 1455"/>
                  <a:gd name="T44" fmla="*/ 148 w 1542"/>
                  <a:gd name="T45" fmla="*/ 229 h 1455"/>
                  <a:gd name="T46" fmla="*/ 312 w 1542"/>
                  <a:gd name="T47" fmla="*/ 421 h 1455"/>
                  <a:gd name="T48" fmla="*/ 476 w 1542"/>
                  <a:gd name="T49" fmla="*/ 612 h 1455"/>
                  <a:gd name="T50" fmla="*/ 541 w 1542"/>
                  <a:gd name="T51" fmla="*/ 689 h 1455"/>
                  <a:gd name="T52" fmla="*/ 541 w 1542"/>
                  <a:gd name="T53" fmla="*/ 765 h 1455"/>
                  <a:gd name="T54" fmla="*/ 443 w 1542"/>
                  <a:gd name="T55" fmla="*/ 881 h 1455"/>
                  <a:gd name="T56" fmla="*/ 345 w 1542"/>
                  <a:gd name="T57" fmla="*/ 995 h 1455"/>
                  <a:gd name="T58" fmla="*/ 246 w 1542"/>
                  <a:gd name="T59" fmla="*/ 1110 h 1455"/>
                  <a:gd name="T60" fmla="*/ 148 w 1542"/>
                  <a:gd name="T61" fmla="*/ 1225 h 1455"/>
                  <a:gd name="T62" fmla="*/ 49 w 1542"/>
                  <a:gd name="T63" fmla="*/ 1340 h 1455"/>
                  <a:gd name="T64" fmla="*/ 0 w 1542"/>
                  <a:gd name="T65" fmla="*/ 1417 h 1455"/>
                  <a:gd name="T66" fmla="*/ 25 w 1542"/>
                  <a:gd name="T67" fmla="*/ 1446 h 1455"/>
                  <a:gd name="T68" fmla="*/ 140 w 1542"/>
                  <a:gd name="T69" fmla="*/ 1446 h 1455"/>
                  <a:gd name="T70" fmla="*/ 213 w 1542"/>
                  <a:gd name="T71" fmla="*/ 1378 h 1455"/>
                  <a:gd name="T72" fmla="*/ 377 w 1542"/>
                  <a:gd name="T73" fmla="*/ 1187 h 1455"/>
                  <a:gd name="T74" fmla="*/ 541 w 1542"/>
                  <a:gd name="T75" fmla="*/ 995 h 1455"/>
                  <a:gd name="T76" fmla="*/ 705 w 1542"/>
                  <a:gd name="T77" fmla="*/ 803 h 1455"/>
                  <a:gd name="T78" fmla="*/ 746 w 1542"/>
                  <a:gd name="T79" fmla="*/ 775 h 1455"/>
                  <a:gd name="T80" fmla="*/ 836 w 1542"/>
                  <a:gd name="T81" fmla="*/ 803 h 1455"/>
                  <a:gd name="T82" fmla="*/ 934 w 1542"/>
                  <a:gd name="T83" fmla="*/ 919 h 1455"/>
                  <a:gd name="T84" fmla="*/ 1032 w 1542"/>
                  <a:gd name="T85" fmla="*/ 1034 h 1455"/>
                  <a:gd name="T86" fmla="*/ 1131 w 1542"/>
                  <a:gd name="T87" fmla="*/ 1148 h 1455"/>
                  <a:gd name="T88" fmla="*/ 1230 w 1542"/>
                  <a:gd name="T89" fmla="*/ 1263 h 1455"/>
                  <a:gd name="T90" fmla="*/ 1328 w 1542"/>
                  <a:gd name="T91" fmla="*/ 1378 h 1455"/>
                  <a:gd name="T92" fmla="*/ 1401 w 1542"/>
                  <a:gd name="T93" fmla="*/ 1446 h 1455"/>
                  <a:gd name="T94" fmla="*/ 1459 w 1542"/>
                  <a:gd name="T95" fmla="*/ 1454 h 1455"/>
                  <a:gd name="T96" fmla="*/ 1541 w 1542"/>
                  <a:gd name="T97" fmla="*/ 1417 h 1455"/>
                  <a:gd name="T98" fmla="*/ 1000 w 1542"/>
                  <a:gd name="T99" fmla="*/ 765 h 1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2" h="1455">
                    <a:moveTo>
                      <a:pt x="1000" y="765"/>
                    </a:moveTo>
                    <a:lnTo>
                      <a:pt x="1000" y="765"/>
                    </a:lnTo>
                    <a:cubicBezTo>
                      <a:pt x="989" y="753"/>
                      <a:pt x="984" y="740"/>
                      <a:pt x="984" y="727"/>
                    </a:cubicBezTo>
                    <a:lnTo>
                      <a:pt x="984" y="727"/>
                    </a:lnTo>
                    <a:cubicBezTo>
                      <a:pt x="984" y="714"/>
                      <a:pt x="989" y="701"/>
                      <a:pt x="1000" y="689"/>
                    </a:cubicBezTo>
                    <a:lnTo>
                      <a:pt x="1098" y="574"/>
                    </a:lnTo>
                    <a:lnTo>
                      <a:pt x="1131" y="536"/>
                    </a:lnTo>
                    <a:lnTo>
                      <a:pt x="1164" y="498"/>
                    </a:lnTo>
                    <a:lnTo>
                      <a:pt x="1262" y="383"/>
                    </a:lnTo>
                    <a:lnTo>
                      <a:pt x="1295" y="344"/>
                    </a:lnTo>
                    <a:lnTo>
                      <a:pt x="1328" y="306"/>
                    </a:lnTo>
                    <a:lnTo>
                      <a:pt x="1426" y="191"/>
                    </a:lnTo>
                    <a:lnTo>
                      <a:pt x="1459" y="153"/>
                    </a:lnTo>
                    <a:lnTo>
                      <a:pt x="1492" y="115"/>
                    </a:lnTo>
                    <a:lnTo>
                      <a:pt x="1524" y="76"/>
                    </a:lnTo>
                    <a:lnTo>
                      <a:pt x="1524" y="76"/>
                    </a:lnTo>
                    <a:cubicBezTo>
                      <a:pt x="1536" y="63"/>
                      <a:pt x="1541" y="51"/>
                      <a:pt x="1541" y="38"/>
                    </a:cubicBezTo>
                    <a:lnTo>
                      <a:pt x="1541" y="38"/>
                    </a:lnTo>
                    <a:cubicBezTo>
                      <a:pt x="1541" y="25"/>
                      <a:pt x="1533" y="15"/>
                      <a:pt x="1516" y="10"/>
                    </a:cubicBezTo>
                    <a:lnTo>
                      <a:pt x="1516" y="10"/>
                    </a:lnTo>
                    <a:cubicBezTo>
                      <a:pt x="1500" y="3"/>
                      <a:pt x="1481" y="0"/>
                      <a:pt x="1459" y="0"/>
                    </a:cubicBezTo>
                    <a:lnTo>
                      <a:pt x="1459" y="0"/>
                    </a:lnTo>
                    <a:cubicBezTo>
                      <a:pt x="1437" y="0"/>
                      <a:pt x="1418" y="3"/>
                      <a:pt x="1401" y="10"/>
                    </a:cubicBezTo>
                    <a:lnTo>
                      <a:pt x="1401" y="10"/>
                    </a:lnTo>
                    <a:cubicBezTo>
                      <a:pt x="1385" y="15"/>
                      <a:pt x="1372" y="25"/>
                      <a:pt x="1360" y="38"/>
                    </a:cubicBezTo>
                    <a:lnTo>
                      <a:pt x="1328" y="76"/>
                    </a:lnTo>
                    <a:lnTo>
                      <a:pt x="1230" y="191"/>
                    </a:lnTo>
                    <a:lnTo>
                      <a:pt x="1196" y="229"/>
                    </a:lnTo>
                    <a:lnTo>
                      <a:pt x="1164" y="268"/>
                    </a:lnTo>
                    <a:lnTo>
                      <a:pt x="1066" y="383"/>
                    </a:lnTo>
                    <a:lnTo>
                      <a:pt x="1032" y="421"/>
                    </a:lnTo>
                    <a:lnTo>
                      <a:pt x="1000" y="459"/>
                    </a:lnTo>
                    <a:lnTo>
                      <a:pt x="902" y="574"/>
                    </a:lnTo>
                    <a:lnTo>
                      <a:pt x="869" y="612"/>
                    </a:lnTo>
                    <a:lnTo>
                      <a:pt x="836" y="651"/>
                    </a:lnTo>
                    <a:lnTo>
                      <a:pt x="836" y="651"/>
                    </a:lnTo>
                    <a:cubicBezTo>
                      <a:pt x="825" y="663"/>
                      <a:pt x="812" y="673"/>
                      <a:pt x="795" y="680"/>
                    </a:cubicBezTo>
                    <a:lnTo>
                      <a:pt x="795" y="680"/>
                    </a:lnTo>
                    <a:cubicBezTo>
                      <a:pt x="779" y="686"/>
                      <a:pt x="763" y="686"/>
                      <a:pt x="746" y="680"/>
                    </a:cubicBezTo>
                    <a:lnTo>
                      <a:pt x="746" y="680"/>
                    </a:lnTo>
                    <a:cubicBezTo>
                      <a:pt x="729" y="673"/>
                      <a:pt x="716" y="663"/>
                      <a:pt x="705" y="651"/>
                    </a:cubicBezTo>
                    <a:lnTo>
                      <a:pt x="673" y="612"/>
                    </a:lnTo>
                    <a:lnTo>
                      <a:pt x="640" y="574"/>
                    </a:lnTo>
                    <a:lnTo>
                      <a:pt x="607" y="536"/>
                    </a:lnTo>
                    <a:lnTo>
                      <a:pt x="574" y="498"/>
                    </a:lnTo>
                    <a:lnTo>
                      <a:pt x="541" y="459"/>
                    </a:lnTo>
                    <a:lnTo>
                      <a:pt x="509" y="421"/>
                    </a:lnTo>
                    <a:lnTo>
                      <a:pt x="476" y="383"/>
                    </a:lnTo>
                    <a:lnTo>
                      <a:pt x="443" y="344"/>
                    </a:lnTo>
                    <a:lnTo>
                      <a:pt x="410" y="306"/>
                    </a:lnTo>
                    <a:lnTo>
                      <a:pt x="377" y="268"/>
                    </a:lnTo>
                    <a:lnTo>
                      <a:pt x="345" y="229"/>
                    </a:lnTo>
                    <a:lnTo>
                      <a:pt x="312" y="191"/>
                    </a:lnTo>
                    <a:lnTo>
                      <a:pt x="279" y="153"/>
                    </a:lnTo>
                    <a:lnTo>
                      <a:pt x="246" y="115"/>
                    </a:lnTo>
                    <a:lnTo>
                      <a:pt x="213" y="76"/>
                    </a:lnTo>
                    <a:lnTo>
                      <a:pt x="181" y="38"/>
                    </a:lnTo>
                    <a:lnTo>
                      <a:pt x="181" y="38"/>
                    </a:lnTo>
                    <a:cubicBezTo>
                      <a:pt x="170" y="25"/>
                      <a:pt x="156" y="15"/>
                      <a:pt x="140" y="10"/>
                    </a:cubicBezTo>
                    <a:lnTo>
                      <a:pt x="140" y="10"/>
                    </a:lnTo>
                    <a:cubicBezTo>
                      <a:pt x="123" y="3"/>
                      <a:pt x="104" y="0"/>
                      <a:pt x="82" y="0"/>
                    </a:cubicBezTo>
                    <a:lnTo>
                      <a:pt x="82" y="0"/>
                    </a:lnTo>
                    <a:cubicBezTo>
                      <a:pt x="60" y="0"/>
                      <a:pt x="42" y="3"/>
                      <a:pt x="25" y="10"/>
                    </a:cubicBezTo>
                    <a:lnTo>
                      <a:pt x="25" y="10"/>
                    </a:lnTo>
                    <a:cubicBezTo>
                      <a:pt x="8" y="15"/>
                      <a:pt x="0" y="25"/>
                      <a:pt x="0" y="38"/>
                    </a:cubicBezTo>
                    <a:lnTo>
                      <a:pt x="0" y="38"/>
                    </a:lnTo>
                    <a:cubicBezTo>
                      <a:pt x="0" y="51"/>
                      <a:pt x="6" y="63"/>
                      <a:pt x="17" y="76"/>
                    </a:cubicBezTo>
                    <a:lnTo>
                      <a:pt x="115" y="191"/>
                    </a:lnTo>
                    <a:lnTo>
                      <a:pt x="148" y="229"/>
                    </a:lnTo>
                    <a:lnTo>
                      <a:pt x="181" y="268"/>
                    </a:lnTo>
                    <a:lnTo>
                      <a:pt x="279" y="383"/>
                    </a:lnTo>
                    <a:lnTo>
                      <a:pt x="312" y="421"/>
                    </a:lnTo>
                    <a:lnTo>
                      <a:pt x="345" y="459"/>
                    </a:lnTo>
                    <a:lnTo>
                      <a:pt x="443" y="574"/>
                    </a:lnTo>
                    <a:lnTo>
                      <a:pt x="476" y="612"/>
                    </a:lnTo>
                    <a:lnTo>
                      <a:pt x="509" y="651"/>
                    </a:lnTo>
                    <a:lnTo>
                      <a:pt x="541" y="689"/>
                    </a:lnTo>
                    <a:lnTo>
                      <a:pt x="541" y="689"/>
                    </a:lnTo>
                    <a:cubicBezTo>
                      <a:pt x="553" y="701"/>
                      <a:pt x="558" y="714"/>
                      <a:pt x="558" y="727"/>
                    </a:cubicBezTo>
                    <a:lnTo>
                      <a:pt x="558" y="727"/>
                    </a:lnTo>
                    <a:cubicBezTo>
                      <a:pt x="558" y="740"/>
                      <a:pt x="553" y="753"/>
                      <a:pt x="541" y="765"/>
                    </a:cubicBezTo>
                    <a:lnTo>
                      <a:pt x="509" y="803"/>
                    </a:lnTo>
                    <a:lnTo>
                      <a:pt x="476" y="842"/>
                    </a:lnTo>
                    <a:lnTo>
                      <a:pt x="443" y="881"/>
                    </a:lnTo>
                    <a:lnTo>
                      <a:pt x="410" y="919"/>
                    </a:lnTo>
                    <a:lnTo>
                      <a:pt x="377" y="957"/>
                    </a:lnTo>
                    <a:lnTo>
                      <a:pt x="345" y="995"/>
                    </a:lnTo>
                    <a:lnTo>
                      <a:pt x="312" y="1034"/>
                    </a:lnTo>
                    <a:lnTo>
                      <a:pt x="279" y="1071"/>
                    </a:lnTo>
                    <a:lnTo>
                      <a:pt x="246" y="1110"/>
                    </a:lnTo>
                    <a:lnTo>
                      <a:pt x="213" y="1148"/>
                    </a:lnTo>
                    <a:lnTo>
                      <a:pt x="181" y="1187"/>
                    </a:lnTo>
                    <a:lnTo>
                      <a:pt x="148" y="1225"/>
                    </a:lnTo>
                    <a:lnTo>
                      <a:pt x="115" y="1263"/>
                    </a:lnTo>
                    <a:lnTo>
                      <a:pt x="82" y="1302"/>
                    </a:lnTo>
                    <a:lnTo>
                      <a:pt x="49" y="1340"/>
                    </a:lnTo>
                    <a:lnTo>
                      <a:pt x="17" y="1378"/>
                    </a:lnTo>
                    <a:lnTo>
                      <a:pt x="17" y="1378"/>
                    </a:lnTo>
                    <a:cubicBezTo>
                      <a:pt x="6" y="1391"/>
                      <a:pt x="0" y="1404"/>
                      <a:pt x="0" y="1417"/>
                    </a:cubicBezTo>
                    <a:lnTo>
                      <a:pt x="0" y="1417"/>
                    </a:lnTo>
                    <a:cubicBezTo>
                      <a:pt x="0" y="1429"/>
                      <a:pt x="8" y="1439"/>
                      <a:pt x="25" y="1446"/>
                    </a:cubicBezTo>
                    <a:lnTo>
                      <a:pt x="25" y="1446"/>
                    </a:lnTo>
                    <a:cubicBezTo>
                      <a:pt x="42" y="1452"/>
                      <a:pt x="60" y="1454"/>
                      <a:pt x="82" y="1454"/>
                    </a:cubicBezTo>
                    <a:lnTo>
                      <a:pt x="82" y="1454"/>
                    </a:lnTo>
                    <a:cubicBezTo>
                      <a:pt x="104" y="1454"/>
                      <a:pt x="123" y="1452"/>
                      <a:pt x="140" y="1446"/>
                    </a:cubicBezTo>
                    <a:lnTo>
                      <a:pt x="140" y="1446"/>
                    </a:lnTo>
                    <a:cubicBezTo>
                      <a:pt x="156" y="1439"/>
                      <a:pt x="170" y="1429"/>
                      <a:pt x="181" y="1417"/>
                    </a:cubicBezTo>
                    <a:lnTo>
                      <a:pt x="213" y="1378"/>
                    </a:lnTo>
                    <a:lnTo>
                      <a:pt x="246" y="1340"/>
                    </a:lnTo>
                    <a:lnTo>
                      <a:pt x="345" y="1225"/>
                    </a:lnTo>
                    <a:lnTo>
                      <a:pt x="377" y="1187"/>
                    </a:lnTo>
                    <a:lnTo>
                      <a:pt x="410" y="1148"/>
                    </a:lnTo>
                    <a:lnTo>
                      <a:pt x="509" y="1034"/>
                    </a:lnTo>
                    <a:lnTo>
                      <a:pt x="541" y="995"/>
                    </a:lnTo>
                    <a:lnTo>
                      <a:pt x="574" y="957"/>
                    </a:lnTo>
                    <a:lnTo>
                      <a:pt x="673" y="842"/>
                    </a:lnTo>
                    <a:lnTo>
                      <a:pt x="705" y="803"/>
                    </a:lnTo>
                    <a:lnTo>
                      <a:pt x="705" y="803"/>
                    </a:lnTo>
                    <a:cubicBezTo>
                      <a:pt x="716" y="791"/>
                      <a:pt x="729" y="781"/>
                      <a:pt x="746" y="775"/>
                    </a:cubicBezTo>
                    <a:lnTo>
                      <a:pt x="746" y="775"/>
                    </a:lnTo>
                    <a:cubicBezTo>
                      <a:pt x="763" y="769"/>
                      <a:pt x="779" y="769"/>
                      <a:pt x="795" y="775"/>
                    </a:cubicBezTo>
                    <a:lnTo>
                      <a:pt x="795" y="775"/>
                    </a:lnTo>
                    <a:cubicBezTo>
                      <a:pt x="812" y="781"/>
                      <a:pt x="825" y="791"/>
                      <a:pt x="836" y="803"/>
                    </a:cubicBezTo>
                    <a:lnTo>
                      <a:pt x="869" y="842"/>
                    </a:lnTo>
                    <a:lnTo>
                      <a:pt x="902" y="881"/>
                    </a:lnTo>
                    <a:lnTo>
                      <a:pt x="934" y="919"/>
                    </a:lnTo>
                    <a:lnTo>
                      <a:pt x="967" y="957"/>
                    </a:lnTo>
                    <a:lnTo>
                      <a:pt x="1000" y="995"/>
                    </a:lnTo>
                    <a:lnTo>
                      <a:pt x="1032" y="1034"/>
                    </a:lnTo>
                    <a:lnTo>
                      <a:pt x="1066" y="1071"/>
                    </a:lnTo>
                    <a:lnTo>
                      <a:pt x="1098" y="1110"/>
                    </a:lnTo>
                    <a:lnTo>
                      <a:pt x="1131" y="1148"/>
                    </a:lnTo>
                    <a:lnTo>
                      <a:pt x="1164" y="1187"/>
                    </a:lnTo>
                    <a:lnTo>
                      <a:pt x="1196" y="1225"/>
                    </a:lnTo>
                    <a:lnTo>
                      <a:pt x="1230" y="1263"/>
                    </a:lnTo>
                    <a:lnTo>
                      <a:pt x="1262" y="1302"/>
                    </a:lnTo>
                    <a:lnTo>
                      <a:pt x="1295" y="1340"/>
                    </a:lnTo>
                    <a:lnTo>
                      <a:pt x="1328" y="1378"/>
                    </a:lnTo>
                    <a:lnTo>
                      <a:pt x="1360" y="1417"/>
                    </a:lnTo>
                    <a:lnTo>
                      <a:pt x="1360" y="1417"/>
                    </a:lnTo>
                    <a:cubicBezTo>
                      <a:pt x="1372" y="1429"/>
                      <a:pt x="1385" y="1439"/>
                      <a:pt x="1401" y="1446"/>
                    </a:cubicBezTo>
                    <a:lnTo>
                      <a:pt x="1401" y="1446"/>
                    </a:lnTo>
                    <a:cubicBezTo>
                      <a:pt x="1418" y="1452"/>
                      <a:pt x="1437" y="1454"/>
                      <a:pt x="1459" y="1454"/>
                    </a:cubicBezTo>
                    <a:lnTo>
                      <a:pt x="1459" y="1454"/>
                    </a:lnTo>
                    <a:cubicBezTo>
                      <a:pt x="1481" y="1454"/>
                      <a:pt x="1500" y="1452"/>
                      <a:pt x="1516" y="1446"/>
                    </a:cubicBezTo>
                    <a:lnTo>
                      <a:pt x="1516" y="1446"/>
                    </a:lnTo>
                    <a:cubicBezTo>
                      <a:pt x="1533" y="1439"/>
                      <a:pt x="1541" y="1429"/>
                      <a:pt x="1541" y="1417"/>
                    </a:cubicBezTo>
                    <a:lnTo>
                      <a:pt x="1541" y="1417"/>
                    </a:lnTo>
                    <a:cubicBezTo>
                      <a:pt x="1541" y="1404"/>
                      <a:pt x="1536" y="1391"/>
                      <a:pt x="1524" y="1378"/>
                    </a:cubicBezTo>
                    <a:lnTo>
                      <a:pt x="1000" y="76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56" name="Freeform 279">
                <a:extLst>
                  <a:ext uri="{FF2B5EF4-FFF2-40B4-BE49-F238E27FC236}">
                    <a16:creationId xmlns="" xmlns:a16="http://schemas.microsoft.com/office/drawing/2014/main" id="{D43E775E-410B-7D40-8A50-F7F735E63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5300" y="5013325"/>
                <a:ext cx="147638" cy="301625"/>
              </a:xfrm>
              <a:custGeom>
                <a:avLst/>
                <a:gdLst>
                  <a:gd name="T0" fmla="*/ 409 w 410"/>
                  <a:gd name="T1" fmla="*/ 240 h 837"/>
                  <a:gd name="T2" fmla="*/ 409 w 410"/>
                  <a:gd name="T3" fmla="*/ 240 h 837"/>
                  <a:gd name="T4" fmla="*/ 401 w 410"/>
                  <a:gd name="T5" fmla="*/ 236 h 837"/>
                  <a:gd name="T6" fmla="*/ 401 w 410"/>
                  <a:gd name="T7" fmla="*/ 236 h 837"/>
                  <a:gd name="T8" fmla="*/ 352 w 410"/>
                  <a:gd name="T9" fmla="*/ 236 h 837"/>
                  <a:gd name="T10" fmla="*/ 352 w 410"/>
                  <a:gd name="T11" fmla="*/ 236 h 837"/>
                  <a:gd name="T12" fmla="*/ 311 w 410"/>
                  <a:gd name="T13" fmla="*/ 265 h 837"/>
                  <a:gd name="T14" fmla="*/ 278 w 410"/>
                  <a:gd name="T15" fmla="*/ 303 h 837"/>
                  <a:gd name="T16" fmla="*/ 246 w 410"/>
                  <a:gd name="T17" fmla="*/ 342 h 837"/>
                  <a:gd name="T18" fmla="*/ 213 w 410"/>
                  <a:gd name="T19" fmla="*/ 380 h 837"/>
                  <a:gd name="T20" fmla="*/ 213 w 410"/>
                  <a:gd name="T21" fmla="*/ 380 h 837"/>
                  <a:gd name="T22" fmla="*/ 196 w 410"/>
                  <a:gd name="T23" fmla="*/ 418 h 837"/>
                  <a:gd name="T24" fmla="*/ 196 w 410"/>
                  <a:gd name="T25" fmla="*/ 418 h 837"/>
                  <a:gd name="T26" fmla="*/ 213 w 410"/>
                  <a:gd name="T27" fmla="*/ 456 h 837"/>
                  <a:gd name="T28" fmla="*/ 246 w 410"/>
                  <a:gd name="T29" fmla="*/ 494 h 837"/>
                  <a:gd name="T30" fmla="*/ 278 w 410"/>
                  <a:gd name="T31" fmla="*/ 533 h 837"/>
                  <a:gd name="T32" fmla="*/ 311 w 410"/>
                  <a:gd name="T33" fmla="*/ 571 h 837"/>
                  <a:gd name="T34" fmla="*/ 311 w 410"/>
                  <a:gd name="T35" fmla="*/ 571 h 837"/>
                  <a:gd name="T36" fmla="*/ 352 w 410"/>
                  <a:gd name="T37" fmla="*/ 600 h 837"/>
                  <a:gd name="T38" fmla="*/ 352 w 410"/>
                  <a:gd name="T39" fmla="*/ 600 h 837"/>
                  <a:gd name="T40" fmla="*/ 401 w 410"/>
                  <a:gd name="T41" fmla="*/ 600 h 837"/>
                  <a:gd name="T42" fmla="*/ 401 w 410"/>
                  <a:gd name="T43" fmla="*/ 600 h 837"/>
                  <a:gd name="T44" fmla="*/ 409 w 410"/>
                  <a:gd name="T45" fmla="*/ 596 h 837"/>
                  <a:gd name="T46" fmla="*/ 409 w 410"/>
                  <a:gd name="T47" fmla="*/ 826 h 837"/>
                  <a:gd name="T48" fmla="*/ 409 w 410"/>
                  <a:gd name="T49" fmla="*/ 826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352 w 410"/>
                  <a:gd name="T55" fmla="*/ 829 h 837"/>
                  <a:gd name="T56" fmla="*/ 352 w 410"/>
                  <a:gd name="T57" fmla="*/ 829 h 837"/>
                  <a:gd name="T58" fmla="*/ 311 w 410"/>
                  <a:gd name="T59" fmla="*/ 801 h 837"/>
                  <a:gd name="T60" fmla="*/ 246 w 410"/>
                  <a:gd name="T61" fmla="*/ 725 h 837"/>
                  <a:gd name="T62" fmla="*/ 213 w 410"/>
                  <a:gd name="T63" fmla="*/ 686 h 837"/>
                  <a:gd name="T64" fmla="*/ 180 w 410"/>
                  <a:gd name="T65" fmla="*/ 648 h 837"/>
                  <a:gd name="T66" fmla="*/ 82 w 410"/>
                  <a:gd name="T67" fmla="*/ 533 h 837"/>
                  <a:gd name="T68" fmla="*/ 49 w 410"/>
                  <a:gd name="T69" fmla="*/ 494 h 837"/>
                  <a:gd name="T70" fmla="*/ 16 w 410"/>
                  <a:gd name="T71" fmla="*/ 456 h 837"/>
                  <a:gd name="T72" fmla="*/ 16 w 410"/>
                  <a:gd name="T73" fmla="*/ 456 h 837"/>
                  <a:gd name="T74" fmla="*/ 0 w 410"/>
                  <a:gd name="T75" fmla="*/ 418 h 837"/>
                  <a:gd name="T76" fmla="*/ 0 w 410"/>
                  <a:gd name="T77" fmla="*/ 418 h 837"/>
                  <a:gd name="T78" fmla="*/ 16 w 410"/>
                  <a:gd name="T79" fmla="*/ 380 h 837"/>
                  <a:gd name="T80" fmla="*/ 49 w 410"/>
                  <a:gd name="T81" fmla="*/ 342 h 837"/>
                  <a:gd name="T82" fmla="*/ 82 w 410"/>
                  <a:gd name="T83" fmla="*/ 303 h 837"/>
                  <a:gd name="T84" fmla="*/ 114 w 410"/>
                  <a:gd name="T85" fmla="*/ 265 h 837"/>
                  <a:gd name="T86" fmla="*/ 147 w 410"/>
                  <a:gd name="T87" fmla="*/ 227 h 837"/>
                  <a:gd name="T88" fmla="*/ 180 w 410"/>
                  <a:gd name="T89" fmla="*/ 188 h 837"/>
                  <a:gd name="T90" fmla="*/ 213 w 410"/>
                  <a:gd name="T91" fmla="*/ 150 h 837"/>
                  <a:gd name="T92" fmla="*/ 246 w 410"/>
                  <a:gd name="T93" fmla="*/ 112 h 837"/>
                  <a:gd name="T94" fmla="*/ 278 w 410"/>
                  <a:gd name="T95" fmla="*/ 74 h 837"/>
                  <a:gd name="T96" fmla="*/ 311 w 410"/>
                  <a:gd name="T97" fmla="*/ 35 h 837"/>
                  <a:gd name="T98" fmla="*/ 311 w 410"/>
                  <a:gd name="T99" fmla="*/ 35 h 837"/>
                  <a:gd name="T100" fmla="*/ 352 w 410"/>
                  <a:gd name="T101" fmla="*/ 6 h 837"/>
                  <a:gd name="T102" fmla="*/ 352 w 410"/>
                  <a:gd name="T103" fmla="*/ 6 h 837"/>
                  <a:gd name="T104" fmla="*/ 401 w 410"/>
                  <a:gd name="T105" fmla="*/ 6 h 837"/>
                  <a:gd name="T106" fmla="*/ 401 w 410"/>
                  <a:gd name="T107" fmla="*/ 6 h 837"/>
                  <a:gd name="T108" fmla="*/ 409 w 410"/>
                  <a:gd name="T109" fmla="*/ 10 h 837"/>
                  <a:gd name="T110" fmla="*/ 409 w 410"/>
                  <a:gd name="T111" fmla="*/ 24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409" y="240"/>
                    </a:moveTo>
                    <a:lnTo>
                      <a:pt x="409" y="240"/>
                    </a:lnTo>
                    <a:cubicBezTo>
                      <a:pt x="406" y="239"/>
                      <a:pt x="403" y="237"/>
                      <a:pt x="401" y="236"/>
                    </a:cubicBezTo>
                    <a:lnTo>
                      <a:pt x="401" y="236"/>
                    </a:lnTo>
                    <a:cubicBezTo>
                      <a:pt x="385" y="230"/>
                      <a:pt x="369" y="230"/>
                      <a:pt x="352" y="236"/>
                    </a:cubicBezTo>
                    <a:lnTo>
                      <a:pt x="352" y="236"/>
                    </a:lnTo>
                    <a:cubicBezTo>
                      <a:pt x="336" y="242"/>
                      <a:pt x="322" y="252"/>
                      <a:pt x="311" y="265"/>
                    </a:cubicBezTo>
                    <a:lnTo>
                      <a:pt x="278" y="303"/>
                    </a:lnTo>
                    <a:lnTo>
                      <a:pt x="246" y="342"/>
                    </a:lnTo>
                    <a:lnTo>
                      <a:pt x="213" y="380"/>
                    </a:lnTo>
                    <a:lnTo>
                      <a:pt x="213" y="380"/>
                    </a:lnTo>
                    <a:cubicBezTo>
                      <a:pt x="202" y="392"/>
                      <a:pt x="196" y="405"/>
                      <a:pt x="196" y="418"/>
                    </a:cubicBezTo>
                    <a:lnTo>
                      <a:pt x="196" y="418"/>
                    </a:lnTo>
                    <a:cubicBezTo>
                      <a:pt x="196" y="431"/>
                      <a:pt x="202" y="443"/>
                      <a:pt x="213" y="456"/>
                    </a:cubicBezTo>
                    <a:lnTo>
                      <a:pt x="246" y="494"/>
                    </a:lnTo>
                    <a:lnTo>
                      <a:pt x="278" y="533"/>
                    </a:lnTo>
                    <a:lnTo>
                      <a:pt x="311" y="571"/>
                    </a:lnTo>
                    <a:lnTo>
                      <a:pt x="311" y="571"/>
                    </a:lnTo>
                    <a:cubicBezTo>
                      <a:pt x="322" y="584"/>
                      <a:pt x="336" y="594"/>
                      <a:pt x="352" y="600"/>
                    </a:cubicBezTo>
                    <a:lnTo>
                      <a:pt x="352" y="600"/>
                    </a:lnTo>
                    <a:cubicBezTo>
                      <a:pt x="369" y="606"/>
                      <a:pt x="385" y="606"/>
                      <a:pt x="401" y="600"/>
                    </a:cubicBezTo>
                    <a:lnTo>
                      <a:pt x="401" y="600"/>
                    </a:lnTo>
                    <a:cubicBezTo>
                      <a:pt x="403" y="599"/>
                      <a:pt x="406" y="598"/>
                      <a:pt x="409" y="596"/>
                    </a:cubicBezTo>
                    <a:lnTo>
                      <a:pt x="409" y="826"/>
                    </a:lnTo>
                    <a:lnTo>
                      <a:pt x="409" y="826"/>
                    </a:lnTo>
                    <a:cubicBezTo>
                      <a:pt x="406" y="828"/>
                      <a:pt x="403" y="829"/>
                      <a:pt x="401" y="829"/>
                    </a:cubicBezTo>
                    <a:lnTo>
                      <a:pt x="401" y="829"/>
                    </a:lnTo>
                    <a:cubicBezTo>
                      <a:pt x="385" y="836"/>
                      <a:pt x="369" y="836"/>
                      <a:pt x="352" y="829"/>
                    </a:cubicBezTo>
                    <a:lnTo>
                      <a:pt x="352" y="829"/>
                    </a:lnTo>
                    <a:cubicBezTo>
                      <a:pt x="336" y="824"/>
                      <a:pt x="322" y="814"/>
                      <a:pt x="311" y="801"/>
                    </a:cubicBezTo>
                    <a:lnTo>
                      <a:pt x="246" y="725"/>
                    </a:lnTo>
                    <a:lnTo>
                      <a:pt x="213" y="686"/>
                    </a:lnTo>
                    <a:lnTo>
                      <a:pt x="180" y="648"/>
                    </a:lnTo>
                    <a:lnTo>
                      <a:pt x="82" y="533"/>
                    </a:lnTo>
                    <a:lnTo>
                      <a:pt x="49" y="494"/>
                    </a:lnTo>
                    <a:lnTo>
                      <a:pt x="16" y="456"/>
                    </a:lnTo>
                    <a:lnTo>
                      <a:pt x="16" y="456"/>
                    </a:lnTo>
                    <a:cubicBezTo>
                      <a:pt x="5" y="443"/>
                      <a:pt x="0" y="431"/>
                      <a:pt x="0" y="418"/>
                    </a:cubicBezTo>
                    <a:lnTo>
                      <a:pt x="0" y="418"/>
                    </a:lnTo>
                    <a:cubicBezTo>
                      <a:pt x="0" y="405"/>
                      <a:pt x="5" y="392"/>
                      <a:pt x="16" y="380"/>
                    </a:cubicBezTo>
                    <a:lnTo>
                      <a:pt x="49" y="342"/>
                    </a:lnTo>
                    <a:lnTo>
                      <a:pt x="82" y="303"/>
                    </a:lnTo>
                    <a:lnTo>
                      <a:pt x="114" y="265"/>
                    </a:lnTo>
                    <a:lnTo>
                      <a:pt x="147" y="227"/>
                    </a:lnTo>
                    <a:lnTo>
                      <a:pt x="180" y="188"/>
                    </a:lnTo>
                    <a:lnTo>
                      <a:pt x="213" y="150"/>
                    </a:lnTo>
                    <a:lnTo>
                      <a:pt x="246" y="112"/>
                    </a:lnTo>
                    <a:lnTo>
                      <a:pt x="278" y="74"/>
                    </a:lnTo>
                    <a:lnTo>
                      <a:pt x="311" y="35"/>
                    </a:lnTo>
                    <a:lnTo>
                      <a:pt x="311" y="35"/>
                    </a:lnTo>
                    <a:cubicBezTo>
                      <a:pt x="322" y="22"/>
                      <a:pt x="336" y="13"/>
                      <a:pt x="352" y="6"/>
                    </a:cubicBezTo>
                    <a:lnTo>
                      <a:pt x="352" y="6"/>
                    </a:lnTo>
                    <a:cubicBezTo>
                      <a:pt x="369" y="0"/>
                      <a:pt x="385" y="0"/>
                      <a:pt x="401" y="6"/>
                    </a:cubicBezTo>
                    <a:lnTo>
                      <a:pt x="401" y="6"/>
                    </a:lnTo>
                    <a:cubicBezTo>
                      <a:pt x="403" y="8"/>
                      <a:pt x="406" y="9"/>
                      <a:pt x="409" y="10"/>
                    </a:cubicBezTo>
                    <a:lnTo>
                      <a:pt x="409" y="240"/>
                    </a:lnTo>
                  </a:path>
                </a:pathLst>
              </a:custGeom>
              <a:solidFill>
                <a:srgbClr val="EA552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7" name="Freeform 280">
                <a:extLst>
                  <a:ext uri="{FF2B5EF4-FFF2-40B4-BE49-F238E27FC236}">
                    <a16:creationId xmlns="" xmlns:a16="http://schemas.microsoft.com/office/drawing/2014/main" id="{645454A3-D5AC-BF48-9CEB-EB485AC78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5300" y="5013325"/>
                <a:ext cx="147638" cy="301625"/>
              </a:xfrm>
              <a:custGeom>
                <a:avLst/>
                <a:gdLst>
                  <a:gd name="T0" fmla="*/ 352 w 410"/>
                  <a:gd name="T1" fmla="*/ 6 h 837"/>
                  <a:gd name="T2" fmla="*/ 352 w 410"/>
                  <a:gd name="T3" fmla="*/ 6 h 837"/>
                  <a:gd name="T4" fmla="*/ 311 w 410"/>
                  <a:gd name="T5" fmla="*/ 35 h 837"/>
                  <a:gd name="T6" fmla="*/ 278 w 410"/>
                  <a:gd name="T7" fmla="*/ 74 h 837"/>
                  <a:gd name="T8" fmla="*/ 246 w 410"/>
                  <a:gd name="T9" fmla="*/ 112 h 837"/>
                  <a:gd name="T10" fmla="*/ 213 w 410"/>
                  <a:gd name="T11" fmla="*/ 150 h 837"/>
                  <a:gd name="T12" fmla="*/ 180 w 410"/>
                  <a:gd name="T13" fmla="*/ 188 h 837"/>
                  <a:gd name="T14" fmla="*/ 147 w 410"/>
                  <a:gd name="T15" fmla="*/ 227 h 837"/>
                  <a:gd name="T16" fmla="*/ 114 w 410"/>
                  <a:gd name="T17" fmla="*/ 265 h 837"/>
                  <a:gd name="T18" fmla="*/ 82 w 410"/>
                  <a:gd name="T19" fmla="*/ 303 h 837"/>
                  <a:gd name="T20" fmla="*/ 49 w 410"/>
                  <a:gd name="T21" fmla="*/ 342 h 837"/>
                  <a:gd name="T22" fmla="*/ 16 w 410"/>
                  <a:gd name="T23" fmla="*/ 380 h 837"/>
                  <a:gd name="T24" fmla="*/ 16 w 410"/>
                  <a:gd name="T25" fmla="*/ 380 h 837"/>
                  <a:gd name="T26" fmla="*/ 0 w 410"/>
                  <a:gd name="T27" fmla="*/ 418 h 837"/>
                  <a:gd name="T28" fmla="*/ 0 w 410"/>
                  <a:gd name="T29" fmla="*/ 418 h 837"/>
                  <a:gd name="T30" fmla="*/ 16 w 410"/>
                  <a:gd name="T31" fmla="*/ 456 h 837"/>
                  <a:gd name="T32" fmla="*/ 49 w 410"/>
                  <a:gd name="T33" fmla="*/ 494 h 837"/>
                  <a:gd name="T34" fmla="*/ 82 w 410"/>
                  <a:gd name="T35" fmla="*/ 533 h 837"/>
                  <a:gd name="T36" fmla="*/ 180 w 410"/>
                  <a:gd name="T37" fmla="*/ 648 h 837"/>
                  <a:gd name="T38" fmla="*/ 213 w 410"/>
                  <a:gd name="T39" fmla="*/ 686 h 837"/>
                  <a:gd name="T40" fmla="*/ 246 w 410"/>
                  <a:gd name="T41" fmla="*/ 725 h 837"/>
                  <a:gd name="T42" fmla="*/ 311 w 410"/>
                  <a:gd name="T43" fmla="*/ 801 h 837"/>
                  <a:gd name="T44" fmla="*/ 311 w 410"/>
                  <a:gd name="T45" fmla="*/ 801 h 837"/>
                  <a:gd name="T46" fmla="*/ 352 w 410"/>
                  <a:gd name="T47" fmla="*/ 829 h 837"/>
                  <a:gd name="T48" fmla="*/ 352 w 410"/>
                  <a:gd name="T49" fmla="*/ 829 h 837"/>
                  <a:gd name="T50" fmla="*/ 401 w 410"/>
                  <a:gd name="T51" fmla="*/ 829 h 837"/>
                  <a:gd name="T52" fmla="*/ 401 w 410"/>
                  <a:gd name="T53" fmla="*/ 829 h 837"/>
                  <a:gd name="T54" fmla="*/ 409 w 410"/>
                  <a:gd name="T55" fmla="*/ 826 h 837"/>
                  <a:gd name="T56" fmla="*/ 409 w 410"/>
                  <a:gd name="T57" fmla="*/ 596 h 837"/>
                  <a:gd name="T58" fmla="*/ 409 w 410"/>
                  <a:gd name="T59" fmla="*/ 596 h 837"/>
                  <a:gd name="T60" fmla="*/ 401 w 410"/>
                  <a:gd name="T61" fmla="*/ 600 h 837"/>
                  <a:gd name="T62" fmla="*/ 401 w 410"/>
                  <a:gd name="T63" fmla="*/ 600 h 837"/>
                  <a:gd name="T64" fmla="*/ 352 w 410"/>
                  <a:gd name="T65" fmla="*/ 600 h 837"/>
                  <a:gd name="T66" fmla="*/ 352 w 410"/>
                  <a:gd name="T67" fmla="*/ 600 h 837"/>
                  <a:gd name="T68" fmla="*/ 311 w 410"/>
                  <a:gd name="T69" fmla="*/ 572 h 837"/>
                  <a:gd name="T70" fmla="*/ 278 w 410"/>
                  <a:gd name="T71" fmla="*/ 533 h 837"/>
                  <a:gd name="T72" fmla="*/ 246 w 410"/>
                  <a:gd name="T73" fmla="*/ 494 h 837"/>
                  <a:gd name="T74" fmla="*/ 213 w 410"/>
                  <a:gd name="T75" fmla="*/ 456 h 837"/>
                  <a:gd name="T76" fmla="*/ 213 w 410"/>
                  <a:gd name="T77" fmla="*/ 456 h 837"/>
                  <a:gd name="T78" fmla="*/ 196 w 410"/>
                  <a:gd name="T79" fmla="*/ 418 h 837"/>
                  <a:gd name="T80" fmla="*/ 196 w 410"/>
                  <a:gd name="T81" fmla="*/ 418 h 837"/>
                  <a:gd name="T82" fmla="*/ 213 w 410"/>
                  <a:gd name="T83" fmla="*/ 380 h 837"/>
                  <a:gd name="T84" fmla="*/ 246 w 410"/>
                  <a:gd name="T85" fmla="*/ 342 h 837"/>
                  <a:gd name="T86" fmla="*/ 278 w 410"/>
                  <a:gd name="T87" fmla="*/ 303 h 837"/>
                  <a:gd name="T88" fmla="*/ 311 w 410"/>
                  <a:gd name="T89" fmla="*/ 265 h 837"/>
                  <a:gd name="T90" fmla="*/ 311 w 410"/>
                  <a:gd name="T91" fmla="*/ 265 h 837"/>
                  <a:gd name="T92" fmla="*/ 352 w 410"/>
                  <a:gd name="T93" fmla="*/ 236 h 837"/>
                  <a:gd name="T94" fmla="*/ 352 w 410"/>
                  <a:gd name="T95" fmla="*/ 236 h 837"/>
                  <a:gd name="T96" fmla="*/ 401 w 410"/>
                  <a:gd name="T97" fmla="*/ 236 h 837"/>
                  <a:gd name="T98" fmla="*/ 401 w 410"/>
                  <a:gd name="T99" fmla="*/ 236 h 837"/>
                  <a:gd name="T100" fmla="*/ 409 w 410"/>
                  <a:gd name="T101" fmla="*/ 240 h 837"/>
                  <a:gd name="T102" fmla="*/ 409 w 410"/>
                  <a:gd name="T103" fmla="*/ 10 h 837"/>
                  <a:gd name="T104" fmla="*/ 409 w 410"/>
                  <a:gd name="T105" fmla="*/ 10 h 837"/>
                  <a:gd name="T106" fmla="*/ 401 w 410"/>
                  <a:gd name="T107" fmla="*/ 6 h 837"/>
                  <a:gd name="T108" fmla="*/ 401 w 410"/>
                  <a:gd name="T109" fmla="*/ 6 h 837"/>
                  <a:gd name="T110" fmla="*/ 352 w 410"/>
                  <a:gd name="T111" fmla="*/ 6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10" h="837">
                    <a:moveTo>
                      <a:pt x="352" y="6"/>
                    </a:moveTo>
                    <a:lnTo>
                      <a:pt x="352" y="6"/>
                    </a:lnTo>
                    <a:cubicBezTo>
                      <a:pt x="336" y="13"/>
                      <a:pt x="322" y="22"/>
                      <a:pt x="311" y="35"/>
                    </a:cubicBezTo>
                    <a:lnTo>
                      <a:pt x="278" y="74"/>
                    </a:lnTo>
                    <a:lnTo>
                      <a:pt x="246" y="112"/>
                    </a:lnTo>
                    <a:lnTo>
                      <a:pt x="213" y="150"/>
                    </a:lnTo>
                    <a:lnTo>
                      <a:pt x="180" y="188"/>
                    </a:lnTo>
                    <a:lnTo>
                      <a:pt x="147" y="227"/>
                    </a:lnTo>
                    <a:lnTo>
                      <a:pt x="114" y="265"/>
                    </a:lnTo>
                    <a:lnTo>
                      <a:pt x="82" y="303"/>
                    </a:lnTo>
                    <a:lnTo>
                      <a:pt x="49" y="342"/>
                    </a:lnTo>
                    <a:lnTo>
                      <a:pt x="16" y="380"/>
                    </a:lnTo>
                    <a:lnTo>
                      <a:pt x="16" y="380"/>
                    </a:lnTo>
                    <a:cubicBezTo>
                      <a:pt x="5" y="392"/>
                      <a:pt x="0" y="405"/>
                      <a:pt x="0" y="418"/>
                    </a:cubicBezTo>
                    <a:lnTo>
                      <a:pt x="0" y="418"/>
                    </a:lnTo>
                    <a:cubicBezTo>
                      <a:pt x="0" y="431"/>
                      <a:pt x="5" y="443"/>
                      <a:pt x="16" y="456"/>
                    </a:cubicBezTo>
                    <a:lnTo>
                      <a:pt x="49" y="494"/>
                    </a:lnTo>
                    <a:lnTo>
                      <a:pt x="82" y="533"/>
                    </a:lnTo>
                    <a:lnTo>
                      <a:pt x="180" y="648"/>
                    </a:lnTo>
                    <a:lnTo>
                      <a:pt x="213" y="686"/>
                    </a:lnTo>
                    <a:lnTo>
                      <a:pt x="246" y="725"/>
                    </a:lnTo>
                    <a:lnTo>
                      <a:pt x="311" y="801"/>
                    </a:lnTo>
                    <a:lnTo>
                      <a:pt x="311" y="801"/>
                    </a:lnTo>
                    <a:cubicBezTo>
                      <a:pt x="322" y="814"/>
                      <a:pt x="336" y="824"/>
                      <a:pt x="352" y="829"/>
                    </a:cubicBezTo>
                    <a:lnTo>
                      <a:pt x="352" y="829"/>
                    </a:lnTo>
                    <a:cubicBezTo>
                      <a:pt x="369" y="836"/>
                      <a:pt x="385" y="836"/>
                      <a:pt x="401" y="829"/>
                    </a:cubicBezTo>
                    <a:lnTo>
                      <a:pt x="401" y="829"/>
                    </a:lnTo>
                    <a:cubicBezTo>
                      <a:pt x="403" y="829"/>
                      <a:pt x="406" y="828"/>
                      <a:pt x="409" y="826"/>
                    </a:cubicBezTo>
                    <a:lnTo>
                      <a:pt x="409" y="596"/>
                    </a:lnTo>
                    <a:lnTo>
                      <a:pt x="409" y="596"/>
                    </a:lnTo>
                    <a:cubicBezTo>
                      <a:pt x="406" y="598"/>
                      <a:pt x="403" y="599"/>
                      <a:pt x="401" y="600"/>
                    </a:cubicBezTo>
                    <a:lnTo>
                      <a:pt x="401" y="600"/>
                    </a:lnTo>
                    <a:cubicBezTo>
                      <a:pt x="385" y="606"/>
                      <a:pt x="369" y="606"/>
                      <a:pt x="352" y="600"/>
                    </a:cubicBezTo>
                    <a:lnTo>
                      <a:pt x="352" y="600"/>
                    </a:lnTo>
                    <a:cubicBezTo>
                      <a:pt x="336" y="594"/>
                      <a:pt x="322" y="584"/>
                      <a:pt x="311" y="572"/>
                    </a:cubicBezTo>
                    <a:lnTo>
                      <a:pt x="278" y="533"/>
                    </a:lnTo>
                    <a:lnTo>
                      <a:pt x="246" y="494"/>
                    </a:lnTo>
                    <a:lnTo>
                      <a:pt x="213" y="456"/>
                    </a:lnTo>
                    <a:lnTo>
                      <a:pt x="213" y="456"/>
                    </a:lnTo>
                    <a:cubicBezTo>
                      <a:pt x="202" y="443"/>
                      <a:pt x="196" y="431"/>
                      <a:pt x="196" y="418"/>
                    </a:cubicBezTo>
                    <a:lnTo>
                      <a:pt x="196" y="418"/>
                    </a:lnTo>
                    <a:cubicBezTo>
                      <a:pt x="196" y="405"/>
                      <a:pt x="202" y="392"/>
                      <a:pt x="213" y="380"/>
                    </a:cubicBezTo>
                    <a:lnTo>
                      <a:pt x="246" y="342"/>
                    </a:lnTo>
                    <a:lnTo>
                      <a:pt x="278" y="303"/>
                    </a:lnTo>
                    <a:lnTo>
                      <a:pt x="311" y="265"/>
                    </a:lnTo>
                    <a:lnTo>
                      <a:pt x="311" y="265"/>
                    </a:lnTo>
                    <a:cubicBezTo>
                      <a:pt x="322" y="252"/>
                      <a:pt x="336" y="242"/>
                      <a:pt x="352" y="236"/>
                    </a:cubicBezTo>
                    <a:lnTo>
                      <a:pt x="352" y="236"/>
                    </a:lnTo>
                    <a:cubicBezTo>
                      <a:pt x="369" y="230"/>
                      <a:pt x="385" y="230"/>
                      <a:pt x="401" y="236"/>
                    </a:cubicBezTo>
                    <a:lnTo>
                      <a:pt x="401" y="236"/>
                    </a:lnTo>
                    <a:cubicBezTo>
                      <a:pt x="403" y="237"/>
                      <a:pt x="406" y="239"/>
                      <a:pt x="409" y="240"/>
                    </a:cubicBezTo>
                    <a:lnTo>
                      <a:pt x="409" y="10"/>
                    </a:lnTo>
                    <a:lnTo>
                      <a:pt x="409" y="10"/>
                    </a:lnTo>
                    <a:cubicBezTo>
                      <a:pt x="406" y="9"/>
                      <a:pt x="403" y="8"/>
                      <a:pt x="401" y="6"/>
                    </a:cubicBezTo>
                    <a:lnTo>
                      <a:pt x="401" y="6"/>
                    </a:lnTo>
                    <a:cubicBezTo>
                      <a:pt x="385" y="0"/>
                      <a:pt x="369" y="0"/>
                      <a:pt x="352" y="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8" name="Freeform 281">
                <a:extLst>
                  <a:ext uri="{FF2B5EF4-FFF2-40B4-BE49-F238E27FC236}">
                    <a16:creationId xmlns="" xmlns:a16="http://schemas.microsoft.com/office/drawing/2014/main" id="{444F2F1C-88DB-7C43-B55C-5A3D81AC0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4150" y="5276850"/>
                <a:ext cx="46038" cy="50800"/>
              </a:xfrm>
              <a:custGeom>
                <a:avLst/>
                <a:gdLst>
                  <a:gd name="T0" fmla="*/ 95 w 127"/>
                  <a:gd name="T1" fmla="*/ 13 h 141"/>
                  <a:gd name="T2" fmla="*/ 95 w 127"/>
                  <a:gd name="T3" fmla="*/ 13 h 141"/>
                  <a:gd name="T4" fmla="*/ 32 w 127"/>
                  <a:gd name="T5" fmla="*/ 13 h 141"/>
                  <a:gd name="T6" fmla="*/ 32 w 127"/>
                  <a:gd name="T7" fmla="*/ 13 h 141"/>
                  <a:gd name="T8" fmla="*/ 0 w 127"/>
                  <a:gd name="T9" fmla="*/ 70 h 141"/>
                  <a:gd name="T10" fmla="*/ 0 w 127"/>
                  <a:gd name="T11" fmla="*/ 70 h 141"/>
                  <a:gd name="T12" fmla="*/ 32 w 127"/>
                  <a:gd name="T13" fmla="*/ 127 h 141"/>
                  <a:gd name="T14" fmla="*/ 32 w 127"/>
                  <a:gd name="T15" fmla="*/ 127 h 141"/>
                  <a:gd name="T16" fmla="*/ 95 w 127"/>
                  <a:gd name="T17" fmla="*/ 127 h 141"/>
                  <a:gd name="T18" fmla="*/ 95 w 127"/>
                  <a:gd name="T19" fmla="*/ 127 h 141"/>
                  <a:gd name="T20" fmla="*/ 126 w 127"/>
                  <a:gd name="T21" fmla="*/ 70 h 141"/>
                  <a:gd name="T22" fmla="*/ 126 w 127"/>
                  <a:gd name="T23" fmla="*/ 70 h 141"/>
                  <a:gd name="T24" fmla="*/ 95 w 127"/>
                  <a:gd name="T25" fmla="*/ 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41">
                    <a:moveTo>
                      <a:pt x="95" y="13"/>
                    </a:moveTo>
                    <a:lnTo>
                      <a:pt x="95" y="13"/>
                    </a:lnTo>
                    <a:cubicBezTo>
                      <a:pt x="74" y="0"/>
                      <a:pt x="52" y="0"/>
                      <a:pt x="32" y="13"/>
                    </a:cubicBezTo>
                    <a:lnTo>
                      <a:pt x="32" y="13"/>
                    </a:lnTo>
                    <a:cubicBezTo>
                      <a:pt x="11" y="25"/>
                      <a:pt x="0" y="44"/>
                      <a:pt x="0" y="70"/>
                    </a:cubicBezTo>
                    <a:lnTo>
                      <a:pt x="0" y="70"/>
                    </a:lnTo>
                    <a:cubicBezTo>
                      <a:pt x="0" y="96"/>
                      <a:pt x="11" y="115"/>
                      <a:pt x="32" y="127"/>
                    </a:cubicBezTo>
                    <a:lnTo>
                      <a:pt x="32" y="127"/>
                    </a:lnTo>
                    <a:cubicBezTo>
                      <a:pt x="52" y="140"/>
                      <a:pt x="74" y="140"/>
                      <a:pt x="95" y="127"/>
                    </a:cubicBezTo>
                    <a:lnTo>
                      <a:pt x="95" y="127"/>
                    </a:lnTo>
                    <a:cubicBezTo>
                      <a:pt x="116" y="115"/>
                      <a:pt x="126" y="96"/>
                      <a:pt x="126" y="70"/>
                    </a:cubicBezTo>
                    <a:lnTo>
                      <a:pt x="126" y="70"/>
                    </a:lnTo>
                    <a:cubicBezTo>
                      <a:pt x="126" y="44"/>
                      <a:pt x="116" y="25"/>
                      <a:pt x="95" y="1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9" name="Freeform 282">
                <a:extLst>
                  <a:ext uri="{FF2B5EF4-FFF2-40B4-BE49-F238E27FC236}">
                    <a16:creationId xmlns="" xmlns:a16="http://schemas.microsoft.com/office/drawing/2014/main" id="{2265769B-C710-E945-9250-C3DBE49B3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938" y="5343525"/>
                <a:ext cx="23812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60" name="Freeform 283">
                <a:extLst>
                  <a:ext uri="{FF2B5EF4-FFF2-40B4-BE49-F238E27FC236}">
                    <a16:creationId xmlns="" xmlns:a16="http://schemas.microsoft.com/office/drawing/2014/main" id="{86ECEDD5-074C-AA47-A40D-29EF3E3CA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000" y="5343525"/>
                <a:ext cx="23813" cy="26988"/>
              </a:xfrm>
              <a:custGeom>
                <a:avLst/>
                <a:gdLst>
                  <a:gd name="T0" fmla="*/ 33 w 66"/>
                  <a:gd name="T1" fmla="*/ 0 h 77"/>
                  <a:gd name="T2" fmla="*/ 33 w 66"/>
                  <a:gd name="T3" fmla="*/ 0 h 77"/>
                  <a:gd name="T4" fmla="*/ 0 w 66"/>
                  <a:gd name="T5" fmla="*/ 39 h 77"/>
                  <a:gd name="T6" fmla="*/ 0 w 66"/>
                  <a:gd name="T7" fmla="*/ 39 h 77"/>
                  <a:gd name="T8" fmla="*/ 33 w 66"/>
                  <a:gd name="T9" fmla="*/ 76 h 77"/>
                  <a:gd name="T10" fmla="*/ 33 w 66"/>
                  <a:gd name="T11" fmla="*/ 76 h 77"/>
                  <a:gd name="T12" fmla="*/ 65 w 66"/>
                  <a:gd name="T13" fmla="*/ 39 h 77"/>
                  <a:gd name="T14" fmla="*/ 65 w 66"/>
                  <a:gd name="T15" fmla="*/ 39 h 77"/>
                  <a:gd name="T16" fmla="*/ 33 w 66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77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3"/>
                      <a:pt x="0" y="39"/>
                    </a:cubicBezTo>
                    <a:lnTo>
                      <a:pt x="0" y="39"/>
                    </a:lnTo>
                    <a:cubicBezTo>
                      <a:pt x="0" y="64"/>
                      <a:pt x="11" y="76"/>
                      <a:pt x="33" y="76"/>
                    </a:cubicBezTo>
                    <a:lnTo>
                      <a:pt x="33" y="76"/>
                    </a:lnTo>
                    <a:cubicBezTo>
                      <a:pt x="55" y="76"/>
                      <a:pt x="65" y="64"/>
                      <a:pt x="65" y="39"/>
                    </a:cubicBezTo>
                    <a:lnTo>
                      <a:pt x="65" y="39"/>
                    </a:lnTo>
                    <a:cubicBezTo>
                      <a:pt x="65" y="13"/>
                      <a:pt x="55" y="0"/>
                      <a:pt x="33" y="0"/>
                    </a:cubicBezTo>
                  </a:path>
                </a:pathLst>
              </a:custGeom>
              <a:solidFill>
                <a:srgbClr val="EAE1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61" name="Freeform 284">
                <a:extLst>
                  <a:ext uri="{FF2B5EF4-FFF2-40B4-BE49-F238E27FC236}">
                    <a16:creationId xmlns="" xmlns:a16="http://schemas.microsoft.com/office/drawing/2014/main" id="{5BD9880A-82EC-C04B-A517-3A5C57856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738" y="5097463"/>
                <a:ext cx="77787" cy="134937"/>
              </a:xfrm>
              <a:custGeom>
                <a:avLst/>
                <a:gdLst>
                  <a:gd name="T0" fmla="*/ 205 w 214"/>
                  <a:gd name="T1" fmla="*/ 6 h 377"/>
                  <a:gd name="T2" fmla="*/ 205 w 214"/>
                  <a:gd name="T3" fmla="*/ 6 h 377"/>
                  <a:gd name="T4" fmla="*/ 156 w 214"/>
                  <a:gd name="T5" fmla="*/ 6 h 377"/>
                  <a:gd name="T6" fmla="*/ 156 w 214"/>
                  <a:gd name="T7" fmla="*/ 6 h 377"/>
                  <a:gd name="T8" fmla="*/ 115 w 214"/>
                  <a:gd name="T9" fmla="*/ 35 h 377"/>
                  <a:gd name="T10" fmla="*/ 82 w 214"/>
                  <a:gd name="T11" fmla="*/ 73 h 377"/>
                  <a:gd name="T12" fmla="*/ 50 w 214"/>
                  <a:gd name="T13" fmla="*/ 112 h 377"/>
                  <a:gd name="T14" fmla="*/ 17 w 214"/>
                  <a:gd name="T15" fmla="*/ 150 h 377"/>
                  <a:gd name="T16" fmla="*/ 17 w 214"/>
                  <a:gd name="T17" fmla="*/ 150 h 377"/>
                  <a:gd name="T18" fmla="*/ 0 w 214"/>
                  <a:gd name="T19" fmla="*/ 188 h 377"/>
                  <a:gd name="T20" fmla="*/ 0 w 214"/>
                  <a:gd name="T21" fmla="*/ 188 h 377"/>
                  <a:gd name="T22" fmla="*/ 17 w 214"/>
                  <a:gd name="T23" fmla="*/ 226 h 377"/>
                  <a:gd name="T24" fmla="*/ 50 w 214"/>
                  <a:gd name="T25" fmla="*/ 264 h 377"/>
                  <a:gd name="T26" fmla="*/ 82 w 214"/>
                  <a:gd name="T27" fmla="*/ 303 h 377"/>
                  <a:gd name="T28" fmla="*/ 115 w 214"/>
                  <a:gd name="T29" fmla="*/ 341 h 377"/>
                  <a:gd name="T30" fmla="*/ 115 w 214"/>
                  <a:gd name="T31" fmla="*/ 341 h 377"/>
                  <a:gd name="T32" fmla="*/ 156 w 214"/>
                  <a:gd name="T33" fmla="*/ 370 h 377"/>
                  <a:gd name="T34" fmla="*/ 156 w 214"/>
                  <a:gd name="T35" fmla="*/ 370 h 377"/>
                  <a:gd name="T36" fmla="*/ 205 w 214"/>
                  <a:gd name="T37" fmla="*/ 370 h 377"/>
                  <a:gd name="T38" fmla="*/ 205 w 214"/>
                  <a:gd name="T39" fmla="*/ 370 h 377"/>
                  <a:gd name="T40" fmla="*/ 213 w 214"/>
                  <a:gd name="T41" fmla="*/ 366 h 377"/>
                  <a:gd name="T42" fmla="*/ 213 w 214"/>
                  <a:gd name="T43" fmla="*/ 367 h 377"/>
                  <a:gd name="T44" fmla="*/ 213 w 214"/>
                  <a:gd name="T45" fmla="*/ 10 h 377"/>
                  <a:gd name="T46" fmla="*/ 213 w 214"/>
                  <a:gd name="T47" fmla="*/ 10 h 377"/>
                  <a:gd name="T48" fmla="*/ 213 w 214"/>
                  <a:gd name="T49" fmla="*/ 10 h 377"/>
                  <a:gd name="T50" fmla="*/ 205 w 214"/>
                  <a:gd name="T51" fmla="*/ 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4" h="377">
                    <a:moveTo>
                      <a:pt x="205" y="6"/>
                    </a:moveTo>
                    <a:lnTo>
                      <a:pt x="205" y="6"/>
                    </a:lnTo>
                    <a:cubicBezTo>
                      <a:pt x="189" y="0"/>
                      <a:pt x="173" y="0"/>
                      <a:pt x="156" y="6"/>
                    </a:cubicBezTo>
                    <a:lnTo>
                      <a:pt x="156" y="6"/>
                    </a:lnTo>
                    <a:cubicBezTo>
                      <a:pt x="140" y="12"/>
                      <a:pt x="126" y="22"/>
                      <a:pt x="115" y="35"/>
                    </a:cubicBezTo>
                    <a:lnTo>
                      <a:pt x="82" y="73"/>
                    </a:lnTo>
                    <a:lnTo>
                      <a:pt x="50" y="112"/>
                    </a:lnTo>
                    <a:lnTo>
                      <a:pt x="17" y="150"/>
                    </a:lnTo>
                    <a:lnTo>
                      <a:pt x="17" y="150"/>
                    </a:lnTo>
                    <a:cubicBezTo>
                      <a:pt x="6" y="162"/>
                      <a:pt x="0" y="175"/>
                      <a:pt x="0" y="188"/>
                    </a:cubicBezTo>
                    <a:lnTo>
                      <a:pt x="0" y="188"/>
                    </a:lnTo>
                    <a:cubicBezTo>
                      <a:pt x="0" y="201"/>
                      <a:pt x="6" y="213"/>
                      <a:pt x="17" y="226"/>
                    </a:cubicBezTo>
                    <a:lnTo>
                      <a:pt x="50" y="264"/>
                    </a:lnTo>
                    <a:lnTo>
                      <a:pt x="82" y="303"/>
                    </a:lnTo>
                    <a:lnTo>
                      <a:pt x="115" y="341"/>
                    </a:lnTo>
                    <a:lnTo>
                      <a:pt x="115" y="341"/>
                    </a:lnTo>
                    <a:cubicBezTo>
                      <a:pt x="126" y="354"/>
                      <a:pt x="140" y="364"/>
                      <a:pt x="156" y="370"/>
                    </a:cubicBezTo>
                    <a:lnTo>
                      <a:pt x="156" y="370"/>
                    </a:lnTo>
                    <a:cubicBezTo>
                      <a:pt x="173" y="376"/>
                      <a:pt x="189" y="376"/>
                      <a:pt x="205" y="370"/>
                    </a:cubicBezTo>
                    <a:lnTo>
                      <a:pt x="205" y="370"/>
                    </a:lnTo>
                    <a:cubicBezTo>
                      <a:pt x="207" y="369"/>
                      <a:pt x="210" y="368"/>
                      <a:pt x="213" y="366"/>
                    </a:cubicBezTo>
                    <a:lnTo>
                      <a:pt x="213" y="367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3" y="10"/>
                    </a:lnTo>
                    <a:cubicBezTo>
                      <a:pt x="210" y="9"/>
                      <a:pt x="207" y="7"/>
                      <a:pt x="205" y="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62" name="Freeform 285">
                <a:extLst>
                  <a:ext uri="{FF2B5EF4-FFF2-40B4-BE49-F238E27FC236}">
                    <a16:creationId xmlns="" xmlns:a16="http://schemas.microsoft.com/office/drawing/2014/main" id="{01C96C33-223F-8A47-9127-7EBD13C94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450" y="4932363"/>
                <a:ext cx="217488" cy="466725"/>
              </a:xfrm>
              <a:custGeom>
                <a:avLst/>
                <a:gdLst>
                  <a:gd name="T0" fmla="*/ 604 w 606"/>
                  <a:gd name="T1" fmla="*/ 1286 h 1296"/>
                  <a:gd name="T2" fmla="*/ 605 w 606"/>
                  <a:gd name="T3" fmla="*/ 1055 h 1296"/>
                  <a:gd name="T4" fmla="*/ 605 w 606"/>
                  <a:gd name="T5" fmla="*/ 1055 h 1296"/>
                  <a:gd name="T6" fmla="*/ 597 w 606"/>
                  <a:gd name="T7" fmla="*/ 1058 h 1296"/>
                  <a:gd name="T8" fmla="*/ 597 w 606"/>
                  <a:gd name="T9" fmla="*/ 1058 h 1296"/>
                  <a:gd name="T10" fmla="*/ 548 w 606"/>
                  <a:gd name="T11" fmla="*/ 1058 h 1296"/>
                  <a:gd name="T12" fmla="*/ 548 w 606"/>
                  <a:gd name="T13" fmla="*/ 1058 h 1296"/>
                  <a:gd name="T14" fmla="*/ 507 w 606"/>
                  <a:gd name="T15" fmla="*/ 1030 h 1296"/>
                  <a:gd name="T16" fmla="*/ 442 w 606"/>
                  <a:gd name="T17" fmla="*/ 954 h 1296"/>
                  <a:gd name="T18" fmla="*/ 409 w 606"/>
                  <a:gd name="T19" fmla="*/ 915 h 1296"/>
                  <a:gd name="T20" fmla="*/ 376 w 606"/>
                  <a:gd name="T21" fmla="*/ 877 h 1296"/>
                  <a:gd name="T22" fmla="*/ 278 w 606"/>
                  <a:gd name="T23" fmla="*/ 762 h 1296"/>
                  <a:gd name="T24" fmla="*/ 245 w 606"/>
                  <a:gd name="T25" fmla="*/ 723 h 1296"/>
                  <a:gd name="T26" fmla="*/ 212 w 606"/>
                  <a:gd name="T27" fmla="*/ 685 h 1296"/>
                  <a:gd name="T28" fmla="*/ 212 w 606"/>
                  <a:gd name="T29" fmla="*/ 685 h 1296"/>
                  <a:gd name="T30" fmla="*/ 196 w 606"/>
                  <a:gd name="T31" fmla="*/ 647 h 1296"/>
                  <a:gd name="T32" fmla="*/ 196 w 606"/>
                  <a:gd name="T33" fmla="*/ 647 h 1296"/>
                  <a:gd name="T34" fmla="*/ 212 w 606"/>
                  <a:gd name="T35" fmla="*/ 609 h 1296"/>
                  <a:gd name="T36" fmla="*/ 245 w 606"/>
                  <a:gd name="T37" fmla="*/ 571 h 1296"/>
                  <a:gd name="T38" fmla="*/ 278 w 606"/>
                  <a:gd name="T39" fmla="*/ 532 h 1296"/>
                  <a:gd name="T40" fmla="*/ 310 w 606"/>
                  <a:gd name="T41" fmla="*/ 494 h 1296"/>
                  <a:gd name="T42" fmla="*/ 343 w 606"/>
                  <a:gd name="T43" fmla="*/ 456 h 1296"/>
                  <a:gd name="T44" fmla="*/ 376 w 606"/>
                  <a:gd name="T45" fmla="*/ 417 h 1296"/>
                  <a:gd name="T46" fmla="*/ 409 w 606"/>
                  <a:gd name="T47" fmla="*/ 379 h 1296"/>
                  <a:gd name="T48" fmla="*/ 442 w 606"/>
                  <a:gd name="T49" fmla="*/ 341 h 1296"/>
                  <a:gd name="T50" fmla="*/ 474 w 606"/>
                  <a:gd name="T51" fmla="*/ 303 h 1296"/>
                  <a:gd name="T52" fmla="*/ 507 w 606"/>
                  <a:gd name="T53" fmla="*/ 264 h 1296"/>
                  <a:gd name="T54" fmla="*/ 507 w 606"/>
                  <a:gd name="T55" fmla="*/ 264 h 1296"/>
                  <a:gd name="T56" fmla="*/ 548 w 606"/>
                  <a:gd name="T57" fmla="*/ 235 h 1296"/>
                  <a:gd name="T58" fmla="*/ 548 w 606"/>
                  <a:gd name="T59" fmla="*/ 235 h 1296"/>
                  <a:gd name="T60" fmla="*/ 597 w 606"/>
                  <a:gd name="T61" fmla="*/ 235 h 1296"/>
                  <a:gd name="T62" fmla="*/ 597 w 606"/>
                  <a:gd name="T63" fmla="*/ 235 h 1296"/>
                  <a:gd name="T64" fmla="*/ 605 w 606"/>
                  <a:gd name="T65" fmla="*/ 239 h 1296"/>
                  <a:gd name="T66" fmla="*/ 605 w 606"/>
                  <a:gd name="T67" fmla="*/ 239 h 1296"/>
                  <a:gd name="T68" fmla="*/ 605 w 606"/>
                  <a:gd name="T69" fmla="*/ 9 h 1296"/>
                  <a:gd name="T70" fmla="*/ 605 w 606"/>
                  <a:gd name="T71" fmla="*/ 9 h 1296"/>
                  <a:gd name="T72" fmla="*/ 597 w 606"/>
                  <a:gd name="T73" fmla="*/ 5 h 1296"/>
                  <a:gd name="T74" fmla="*/ 597 w 606"/>
                  <a:gd name="T75" fmla="*/ 5 h 1296"/>
                  <a:gd name="T76" fmla="*/ 548 w 606"/>
                  <a:gd name="T77" fmla="*/ 5 h 1296"/>
                  <a:gd name="T78" fmla="*/ 548 w 606"/>
                  <a:gd name="T79" fmla="*/ 5 h 1296"/>
                  <a:gd name="T80" fmla="*/ 507 w 606"/>
                  <a:gd name="T81" fmla="*/ 35 h 1296"/>
                  <a:gd name="T82" fmla="*/ 15 w 606"/>
                  <a:gd name="T83" fmla="*/ 609 h 1296"/>
                  <a:gd name="T84" fmla="*/ 15 w 606"/>
                  <a:gd name="T85" fmla="*/ 609 h 1296"/>
                  <a:gd name="T86" fmla="*/ 0 w 606"/>
                  <a:gd name="T87" fmla="*/ 647 h 1296"/>
                  <a:gd name="T88" fmla="*/ 0 w 606"/>
                  <a:gd name="T89" fmla="*/ 647 h 1296"/>
                  <a:gd name="T90" fmla="*/ 15 w 606"/>
                  <a:gd name="T91" fmla="*/ 685 h 1296"/>
                  <a:gd name="T92" fmla="*/ 114 w 606"/>
                  <a:gd name="T93" fmla="*/ 801 h 1296"/>
                  <a:gd name="T94" fmla="*/ 146 w 606"/>
                  <a:gd name="T95" fmla="*/ 839 h 1296"/>
                  <a:gd name="T96" fmla="*/ 179 w 606"/>
                  <a:gd name="T97" fmla="*/ 877 h 1296"/>
                  <a:gd name="T98" fmla="*/ 278 w 606"/>
                  <a:gd name="T99" fmla="*/ 991 h 1296"/>
                  <a:gd name="T100" fmla="*/ 310 w 606"/>
                  <a:gd name="T101" fmla="*/ 1030 h 1296"/>
                  <a:gd name="T102" fmla="*/ 343 w 606"/>
                  <a:gd name="T103" fmla="*/ 1068 h 1296"/>
                  <a:gd name="T104" fmla="*/ 442 w 606"/>
                  <a:gd name="T105" fmla="*/ 1183 h 1296"/>
                  <a:gd name="T106" fmla="*/ 474 w 606"/>
                  <a:gd name="T107" fmla="*/ 1222 h 1296"/>
                  <a:gd name="T108" fmla="*/ 507 w 606"/>
                  <a:gd name="T109" fmla="*/ 1260 h 1296"/>
                  <a:gd name="T110" fmla="*/ 507 w 606"/>
                  <a:gd name="T111" fmla="*/ 1260 h 1296"/>
                  <a:gd name="T112" fmla="*/ 548 w 606"/>
                  <a:gd name="T113" fmla="*/ 1289 h 1296"/>
                  <a:gd name="T114" fmla="*/ 548 w 606"/>
                  <a:gd name="T115" fmla="*/ 1289 h 1296"/>
                  <a:gd name="T116" fmla="*/ 597 w 606"/>
                  <a:gd name="T117" fmla="*/ 1289 h 1296"/>
                  <a:gd name="T118" fmla="*/ 604 w 606"/>
                  <a:gd name="T119" fmla="*/ 128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6" h="1296">
                    <a:moveTo>
                      <a:pt x="604" y="1286"/>
                    </a:moveTo>
                    <a:lnTo>
                      <a:pt x="605" y="1055"/>
                    </a:lnTo>
                    <a:lnTo>
                      <a:pt x="605" y="1055"/>
                    </a:lnTo>
                    <a:cubicBezTo>
                      <a:pt x="605" y="1055"/>
                      <a:pt x="599" y="1058"/>
                      <a:pt x="597" y="1058"/>
                    </a:cubicBezTo>
                    <a:lnTo>
                      <a:pt x="597" y="1058"/>
                    </a:lnTo>
                    <a:cubicBezTo>
                      <a:pt x="581" y="1065"/>
                      <a:pt x="565" y="1065"/>
                      <a:pt x="548" y="1058"/>
                    </a:cubicBezTo>
                    <a:lnTo>
                      <a:pt x="548" y="1058"/>
                    </a:lnTo>
                    <a:cubicBezTo>
                      <a:pt x="532" y="1053"/>
                      <a:pt x="518" y="1043"/>
                      <a:pt x="507" y="1030"/>
                    </a:cubicBezTo>
                    <a:lnTo>
                      <a:pt x="442" y="954"/>
                    </a:lnTo>
                    <a:lnTo>
                      <a:pt x="409" y="915"/>
                    </a:lnTo>
                    <a:lnTo>
                      <a:pt x="376" y="877"/>
                    </a:lnTo>
                    <a:lnTo>
                      <a:pt x="278" y="762"/>
                    </a:lnTo>
                    <a:lnTo>
                      <a:pt x="245" y="723"/>
                    </a:lnTo>
                    <a:lnTo>
                      <a:pt x="212" y="685"/>
                    </a:lnTo>
                    <a:lnTo>
                      <a:pt x="212" y="685"/>
                    </a:lnTo>
                    <a:cubicBezTo>
                      <a:pt x="201" y="672"/>
                      <a:pt x="196" y="660"/>
                      <a:pt x="196" y="647"/>
                    </a:cubicBezTo>
                    <a:lnTo>
                      <a:pt x="196" y="647"/>
                    </a:lnTo>
                    <a:cubicBezTo>
                      <a:pt x="196" y="634"/>
                      <a:pt x="201" y="621"/>
                      <a:pt x="212" y="609"/>
                    </a:cubicBezTo>
                    <a:lnTo>
                      <a:pt x="245" y="571"/>
                    </a:lnTo>
                    <a:lnTo>
                      <a:pt x="278" y="532"/>
                    </a:lnTo>
                    <a:lnTo>
                      <a:pt x="310" y="494"/>
                    </a:lnTo>
                    <a:lnTo>
                      <a:pt x="343" y="456"/>
                    </a:lnTo>
                    <a:lnTo>
                      <a:pt x="376" y="417"/>
                    </a:lnTo>
                    <a:lnTo>
                      <a:pt x="409" y="379"/>
                    </a:lnTo>
                    <a:lnTo>
                      <a:pt x="442" y="341"/>
                    </a:lnTo>
                    <a:lnTo>
                      <a:pt x="474" y="303"/>
                    </a:lnTo>
                    <a:lnTo>
                      <a:pt x="507" y="264"/>
                    </a:lnTo>
                    <a:lnTo>
                      <a:pt x="507" y="264"/>
                    </a:lnTo>
                    <a:cubicBezTo>
                      <a:pt x="518" y="251"/>
                      <a:pt x="532" y="242"/>
                      <a:pt x="548" y="235"/>
                    </a:cubicBezTo>
                    <a:lnTo>
                      <a:pt x="548" y="235"/>
                    </a:lnTo>
                    <a:cubicBezTo>
                      <a:pt x="565" y="229"/>
                      <a:pt x="581" y="229"/>
                      <a:pt x="597" y="235"/>
                    </a:cubicBezTo>
                    <a:lnTo>
                      <a:pt x="597" y="235"/>
                    </a:lnTo>
                    <a:cubicBezTo>
                      <a:pt x="599" y="237"/>
                      <a:pt x="602" y="238"/>
                      <a:pt x="605" y="239"/>
                    </a:cubicBezTo>
                    <a:lnTo>
                      <a:pt x="605" y="239"/>
                    </a:lnTo>
                    <a:lnTo>
                      <a:pt x="605" y="9"/>
                    </a:lnTo>
                    <a:lnTo>
                      <a:pt x="605" y="9"/>
                    </a:lnTo>
                    <a:cubicBezTo>
                      <a:pt x="602" y="8"/>
                      <a:pt x="599" y="6"/>
                      <a:pt x="597" y="5"/>
                    </a:cubicBezTo>
                    <a:lnTo>
                      <a:pt x="597" y="5"/>
                    </a:lnTo>
                    <a:cubicBezTo>
                      <a:pt x="581" y="0"/>
                      <a:pt x="565" y="0"/>
                      <a:pt x="548" y="5"/>
                    </a:cubicBezTo>
                    <a:lnTo>
                      <a:pt x="548" y="5"/>
                    </a:lnTo>
                    <a:cubicBezTo>
                      <a:pt x="532" y="12"/>
                      <a:pt x="518" y="22"/>
                      <a:pt x="507" y="35"/>
                    </a:cubicBezTo>
                    <a:lnTo>
                      <a:pt x="15" y="609"/>
                    </a:lnTo>
                    <a:lnTo>
                      <a:pt x="15" y="609"/>
                    </a:lnTo>
                    <a:cubicBezTo>
                      <a:pt x="5" y="621"/>
                      <a:pt x="0" y="634"/>
                      <a:pt x="0" y="647"/>
                    </a:cubicBezTo>
                    <a:lnTo>
                      <a:pt x="0" y="647"/>
                    </a:lnTo>
                    <a:cubicBezTo>
                      <a:pt x="0" y="660"/>
                      <a:pt x="5" y="673"/>
                      <a:pt x="15" y="685"/>
                    </a:cubicBezTo>
                    <a:lnTo>
                      <a:pt x="114" y="801"/>
                    </a:lnTo>
                    <a:lnTo>
                      <a:pt x="146" y="839"/>
                    </a:lnTo>
                    <a:lnTo>
                      <a:pt x="179" y="877"/>
                    </a:lnTo>
                    <a:lnTo>
                      <a:pt x="278" y="991"/>
                    </a:lnTo>
                    <a:lnTo>
                      <a:pt x="310" y="1030"/>
                    </a:lnTo>
                    <a:lnTo>
                      <a:pt x="343" y="1068"/>
                    </a:lnTo>
                    <a:lnTo>
                      <a:pt x="442" y="1183"/>
                    </a:lnTo>
                    <a:lnTo>
                      <a:pt x="474" y="1222"/>
                    </a:lnTo>
                    <a:lnTo>
                      <a:pt x="507" y="1260"/>
                    </a:lnTo>
                    <a:lnTo>
                      <a:pt x="507" y="1260"/>
                    </a:lnTo>
                    <a:cubicBezTo>
                      <a:pt x="518" y="1273"/>
                      <a:pt x="532" y="1282"/>
                      <a:pt x="548" y="1289"/>
                    </a:cubicBezTo>
                    <a:lnTo>
                      <a:pt x="548" y="1289"/>
                    </a:lnTo>
                    <a:cubicBezTo>
                      <a:pt x="565" y="1295"/>
                      <a:pt x="581" y="1295"/>
                      <a:pt x="597" y="1289"/>
                    </a:cubicBezTo>
                    <a:lnTo>
                      <a:pt x="604" y="128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63" name="Freeform 131">
                <a:extLst>
                  <a:ext uri="{FF2B5EF4-FFF2-40B4-BE49-F238E27FC236}">
                    <a16:creationId xmlns="" xmlns:a16="http://schemas.microsoft.com/office/drawing/2014/main" id="{93F33EDF-6A29-A046-A77E-D68FD608E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657" y="4872324"/>
                <a:ext cx="1700213" cy="579437"/>
              </a:xfrm>
              <a:custGeom>
                <a:avLst/>
                <a:gdLst>
                  <a:gd name="T0" fmla="*/ 4032 w 4721"/>
                  <a:gd name="T1" fmla="*/ 728 h 1609"/>
                  <a:gd name="T2" fmla="*/ 4524 w 4721"/>
                  <a:gd name="T3" fmla="*/ 1455 h 1609"/>
                  <a:gd name="T4" fmla="*/ 4130 w 4721"/>
                  <a:gd name="T5" fmla="*/ 1148 h 1609"/>
                  <a:gd name="T6" fmla="*/ 4065 w 4721"/>
                  <a:gd name="T7" fmla="*/ 536 h 1609"/>
                  <a:gd name="T8" fmla="*/ 4253 w 4721"/>
                  <a:gd name="T9" fmla="*/ 1523 h 1609"/>
                  <a:gd name="T10" fmla="*/ 3770 w 4721"/>
                  <a:gd name="T11" fmla="*/ 1111 h 1609"/>
                  <a:gd name="T12" fmla="*/ 3245 w 4721"/>
                  <a:gd name="T13" fmla="*/ 1111 h 1609"/>
                  <a:gd name="T14" fmla="*/ 2754 w 4721"/>
                  <a:gd name="T15" fmla="*/ 1455 h 1609"/>
                  <a:gd name="T16" fmla="*/ 3278 w 4721"/>
                  <a:gd name="T17" fmla="*/ 842 h 1609"/>
                  <a:gd name="T18" fmla="*/ 2737 w 4721"/>
                  <a:gd name="T19" fmla="*/ 115 h 1609"/>
                  <a:gd name="T20" fmla="*/ 3180 w 4721"/>
                  <a:gd name="T21" fmla="*/ 421 h 1609"/>
                  <a:gd name="T22" fmla="*/ 3639 w 4721"/>
                  <a:gd name="T23" fmla="*/ 651 h 1609"/>
                  <a:gd name="T24" fmla="*/ 4278 w 4721"/>
                  <a:gd name="T25" fmla="*/ 115 h 1609"/>
                  <a:gd name="T26" fmla="*/ 3737 w 4721"/>
                  <a:gd name="T27" fmla="*/ 842 h 1609"/>
                  <a:gd name="T28" fmla="*/ 3705 w 4721"/>
                  <a:gd name="T29" fmla="*/ 1417 h 1609"/>
                  <a:gd name="T30" fmla="*/ 3344 w 4721"/>
                  <a:gd name="T31" fmla="*/ 1436 h 1609"/>
                  <a:gd name="T32" fmla="*/ 3114 w 4721"/>
                  <a:gd name="T33" fmla="*/ 1417 h 1609"/>
                  <a:gd name="T34" fmla="*/ 3574 w 4721"/>
                  <a:gd name="T35" fmla="*/ 1034 h 1609"/>
                  <a:gd name="T36" fmla="*/ 2492 w 4721"/>
                  <a:gd name="T37" fmla="*/ 1455 h 1609"/>
                  <a:gd name="T38" fmla="*/ 2492 w 4721"/>
                  <a:gd name="T39" fmla="*/ 153 h 1609"/>
                  <a:gd name="T40" fmla="*/ 2885 w 4721"/>
                  <a:gd name="T41" fmla="*/ 460 h 1609"/>
                  <a:gd name="T42" fmla="*/ 2950 w 4721"/>
                  <a:gd name="T43" fmla="*/ 1072 h 1609"/>
                  <a:gd name="T44" fmla="*/ 2262 w 4721"/>
                  <a:gd name="T45" fmla="*/ 1417 h 1609"/>
                  <a:gd name="T46" fmla="*/ 2303 w 4721"/>
                  <a:gd name="T47" fmla="*/ 162 h 1609"/>
                  <a:gd name="T48" fmla="*/ 2721 w 4721"/>
                  <a:gd name="T49" fmla="*/ 575 h 1609"/>
                  <a:gd name="T50" fmla="*/ 2655 w 4721"/>
                  <a:gd name="T51" fmla="*/ 1111 h 1609"/>
                  <a:gd name="T52" fmla="*/ 1934 w 4721"/>
                  <a:gd name="T53" fmla="*/ 1340 h 1609"/>
                  <a:gd name="T54" fmla="*/ 1491 w 4721"/>
                  <a:gd name="T55" fmla="*/ 804 h 1609"/>
                  <a:gd name="T56" fmla="*/ 2156 w 4721"/>
                  <a:gd name="T57" fmla="*/ 87 h 1609"/>
                  <a:gd name="T58" fmla="*/ 1771 w 4721"/>
                  <a:gd name="T59" fmla="*/ 613 h 1609"/>
                  <a:gd name="T60" fmla="*/ 2032 w 4721"/>
                  <a:gd name="T61" fmla="*/ 1302 h 1609"/>
                  <a:gd name="T62" fmla="*/ 1639 w 4721"/>
                  <a:gd name="T63" fmla="*/ 1379 h 1609"/>
                  <a:gd name="T64" fmla="*/ 1172 w 4721"/>
                  <a:gd name="T65" fmla="*/ 852 h 1609"/>
                  <a:gd name="T66" fmla="*/ 517 w 4721"/>
                  <a:gd name="T67" fmla="*/ 1523 h 1609"/>
                  <a:gd name="T68" fmla="*/ 689 w 4721"/>
                  <a:gd name="T69" fmla="*/ 1111 h 1609"/>
                  <a:gd name="T70" fmla="*/ 689 w 4721"/>
                  <a:gd name="T71" fmla="*/ 498 h 1609"/>
                  <a:gd name="T72" fmla="*/ 590 w 4721"/>
                  <a:gd name="T73" fmla="*/ 153 h 1609"/>
                  <a:gd name="T74" fmla="*/ 1082 w 4721"/>
                  <a:gd name="T75" fmla="*/ 728 h 1609"/>
                  <a:gd name="T76" fmla="*/ 1737 w 4721"/>
                  <a:gd name="T77" fmla="*/ 115 h 1609"/>
                  <a:gd name="T78" fmla="*/ 1541 w 4721"/>
                  <a:gd name="T79" fmla="*/ 575 h 1609"/>
                  <a:gd name="T80" fmla="*/ 1516 w 4721"/>
                  <a:gd name="T81" fmla="*/ 1523 h 1609"/>
                  <a:gd name="T82" fmla="*/ 1172 w 4721"/>
                  <a:gd name="T83" fmla="*/ 1312 h 1609"/>
                  <a:gd name="T84" fmla="*/ 779 w 4721"/>
                  <a:gd name="T85" fmla="*/ 1523 h 1609"/>
                  <a:gd name="T86" fmla="*/ 1049 w 4721"/>
                  <a:gd name="T87" fmla="*/ 1072 h 1609"/>
                  <a:gd name="T88" fmla="*/ 230 w 4721"/>
                  <a:gd name="T89" fmla="*/ 1494 h 1609"/>
                  <a:gd name="T90" fmla="*/ 558 w 4721"/>
                  <a:gd name="T91" fmla="*/ 958 h 1609"/>
                  <a:gd name="T92" fmla="*/ 295 w 4721"/>
                  <a:gd name="T93" fmla="*/ 192 h 1609"/>
                  <a:gd name="T94" fmla="*/ 787 w 4721"/>
                  <a:gd name="T95" fmla="*/ 766 h 1609"/>
                  <a:gd name="T96" fmla="*/ 779 w 4721"/>
                  <a:gd name="T97" fmla="*/ 87 h 1609"/>
                  <a:gd name="T98" fmla="*/ 1123 w 4721"/>
                  <a:gd name="T99" fmla="*/ 297 h 1609"/>
                  <a:gd name="T100" fmla="*/ 1516 w 4721"/>
                  <a:gd name="T101" fmla="*/ 87 h 1609"/>
                  <a:gd name="T102" fmla="*/ 1172 w 4721"/>
                  <a:gd name="T103" fmla="*/ 603 h 1609"/>
                  <a:gd name="T104" fmla="*/ 3090 w 4721"/>
                  <a:gd name="T105" fmla="*/ 87 h 1609"/>
                  <a:gd name="T106" fmla="*/ 3483 w 4721"/>
                  <a:gd name="T107" fmla="*/ 297 h 1609"/>
                  <a:gd name="T108" fmla="*/ 3836 w 4721"/>
                  <a:gd name="T109" fmla="*/ 115 h 1609"/>
                  <a:gd name="T110" fmla="*/ 3532 w 4721"/>
                  <a:gd name="T111" fmla="*/ 603 h 1609"/>
                  <a:gd name="T112" fmla="*/ 730 w 4721"/>
                  <a:gd name="T113" fmla="*/ 87 h 1609"/>
                  <a:gd name="T114" fmla="*/ 426 w 4721"/>
                  <a:gd name="T115" fmla="*/ 651 h 1609"/>
                  <a:gd name="T116" fmla="*/ 230 w 4721"/>
                  <a:gd name="T117" fmla="*/ 1187 h 1609"/>
                  <a:gd name="T118" fmla="*/ 4663 w 4721"/>
                  <a:gd name="T119" fmla="*/ 1446 h 1609"/>
                  <a:gd name="T120" fmla="*/ 4622 w 4721"/>
                  <a:gd name="T121" fmla="*/ 192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21" h="1609">
                    <a:moveTo>
                      <a:pt x="4524" y="153"/>
                    </a:moveTo>
                    <a:lnTo>
                      <a:pt x="4491" y="192"/>
                    </a:lnTo>
                    <a:lnTo>
                      <a:pt x="4458" y="230"/>
                    </a:lnTo>
                    <a:lnTo>
                      <a:pt x="4425" y="268"/>
                    </a:lnTo>
                    <a:lnTo>
                      <a:pt x="4393" y="306"/>
                    </a:lnTo>
                    <a:lnTo>
                      <a:pt x="4360" y="345"/>
                    </a:lnTo>
                    <a:lnTo>
                      <a:pt x="4327" y="383"/>
                    </a:lnTo>
                    <a:lnTo>
                      <a:pt x="4294" y="421"/>
                    </a:lnTo>
                    <a:lnTo>
                      <a:pt x="4261" y="460"/>
                    </a:lnTo>
                    <a:lnTo>
                      <a:pt x="4229" y="498"/>
                    </a:lnTo>
                    <a:lnTo>
                      <a:pt x="4196" y="536"/>
                    </a:lnTo>
                    <a:lnTo>
                      <a:pt x="4163" y="575"/>
                    </a:lnTo>
                    <a:lnTo>
                      <a:pt x="4130" y="613"/>
                    </a:lnTo>
                    <a:lnTo>
                      <a:pt x="4097" y="651"/>
                    </a:lnTo>
                    <a:lnTo>
                      <a:pt x="4065" y="689"/>
                    </a:lnTo>
                    <a:lnTo>
                      <a:pt x="4032" y="728"/>
                    </a:lnTo>
                    <a:lnTo>
                      <a:pt x="3999" y="766"/>
                    </a:lnTo>
                    <a:lnTo>
                      <a:pt x="3999" y="766"/>
                    </a:lnTo>
                    <a:cubicBezTo>
                      <a:pt x="3988" y="778"/>
                      <a:pt x="3983" y="791"/>
                      <a:pt x="3983" y="804"/>
                    </a:cubicBezTo>
                    <a:lnTo>
                      <a:pt x="3983" y="804"/>
                    </a:lnTo>
                    <a:cubicBezTo>
                      <a:pt x="3983" y="817"/>
                      <a:pt x="3988" y="830"/>
                      <a:pt x="3999" y="842"/>
                    </a:cubicBezTo>
                    <a:lnTo>
                      <a:pt x="4032" y="880"/>
                    </a:lnTo>
                    <a:lnTo>
                      <a:pt x="4065" y="919"/>
                    </a:lnTo>
                    <a:lnTo>
                      <a:pt x="4163" y="1034"/>
                    </a:lnTo>
                    <a:lnTo>
                      <a:pt x="4196" y="1072"/>
                    </a:lnTo>
                    <a:lnTo>
                      <a:pt x="4229" y="1111"/>
                    </a:lnTo>
                    <a:lnTo>
                      <a:pt x="4327" y="1225"/>
                    </a:lnTo>
                    <a:lnTo>
                      <a:pt x="4360" y="1264"/>
                    </a:lnTo>
                    <a:lnTo>
                      <a:pt x="4393" y="1302"/>
                    </a:lnTo>
                    <a:lnTo>
                      <a:pt x="4491" y="1417"/>
                    </a:lnTo>
                    <a:lnTo>
                      <a:pt x="4524" y="1455"/>
                    </a:lnTo>
                    <a:lnTo>
                      <a:pt x="4524" y="1455"/>
                    </a:lnTo>
                    <a:cubicBezTo>
                      <a:pt x="4535" y="1468"/>
                      <a:pt x="4540" y="1481"/>
                      <a:pt x="4540" y="1494"/>
                    </a:cubicBezTo>
                    <a:lnTo>
                      <a:pt x="4540" y="1494"/>
                    </a:lnTo>
                    <a:cubicBezTo>
                      <a:pt x="4540" y="1506"/>
                      <a:pt x="4532" y="1516"/>
                      <a:pt x="4516" y="1523"/>
                    </a:cubicBezTo>
                    <a:lnTo>
                      <a:pt x="4516" y="1523"/>
                    </a:lnTo>
                    <a:cubicBezTo>
                      <a:pt x="4499" y="1529"/>
                      <a:pt x="4483" y="1529"/>
                      <a:pt x="4466" y="1523"/>
                    </a:cubicBezTo>
                    <a:lnTo>
                      <a:pt x="4466" y="1523"/>
                    </a:lnTo>
                    <a:cubicBezTo>
                      <a:pt x="4450" y="1516"/>
                      <a:pt x="4436" y="1506"/>
                      <a:pt x="4425" y="1494"/>
                    </a:cubicBezTo>
                    <a:lnTo>
                      <a:pt x="4393" y="1455"/>
                    </a:lnTo>
                    <a:lnTo>
                      <a:pt x="4360" y="1417"/>
                    </a:lnTo>
                    <a:lnTo>
                      <a:pt x="4327" y="1379"/>
                    </a:lnTo>
                    <a:lnTo>
                      <a:pt x="4294" y="1340"/>
                    </a:lnTo>
                    <a:lnTo>
                      <a:pt x="4261" y="1302"/>
                    </a:lnTo>
                    <a:lnTo>
                      <a:pt x="4229" y="1264"/>
                    </a:lnTo>
                    <a:lnTo>
                      <a:pt x="4196" y="1225"/>
                    </a:lnTo>
                    <a:lnTo>
                      <a:pt x="4163" y="1187"/>
                    </a:lnTo>
                    <a:lnTo>
                      <a:pt x="4130" y="1148"/>
                    </a:lnTo>
                    <a:lnTo>
                      <a:pt x="4097" y="1111"/>
                    </a:lnTo>
                    <a:lnTo>
                      <a:pt x="4065" y="1072"/>
                    </a:lnTo>
                    <a:lnTo>
                      <a:pt x="4032" y="1034"/>
                    </a:lnTo>
                    <a:lnTo>
                      <a:pt x="3999" y="996"/>
                    </a:lnTo>
                    <a:lnTo>
                      <a:pt x="3966" y="958"/>
                    </a:lnTo>
                    <a:lnTo>
                      <a:pt x="3933" y="919"/>
                    </a:lnTo>
                    <a:lnTo>
                      <a:pt x="3901" y="880"/>
                    </a:lnTo>
                    <a:lnTo>
                      <a:pt x="3868" y="842"/>
                    </a:lnTo>
                    <a:lnTo>
                      <a:pt x="3868" y="842"/>
                    </a:lnTo>
                    <a:cubicBezTo>
                      <a:pt x="3857" y="830"/>
                      <a:pt x="3851" y="817"/>
                      <a:pt x="3851" y="804"/>
                    </a:cubicBezTo>
                    <a:lnTo>
                      <a:pt x="3851" y="804"/>
                    </a:lnTo>
                    <a:cubicBezTo>
                      <a:pt x="3851" y="791"/>
                      <a:pt x="3857" y="778"/>
                      <a:pt x="3868" y="766"/>
                    </a:cubicBezTo>
                    <a:lnTo>
                      <a:pt x="3901" y="728"/>
                    </a:lnTo>
                    <a:lnTo>
                      <a:pt x="3933" y="689"/>
                    </a:lnTo>
                    <a:lnTo>
                      <a:pt x="3966" y="651"/>
                    </a:lnTo>
                    <a:lnTo>
                      <a:pt x="4065" y="536"/>
                    </a:lnTo>
                    <a:lnTo>
                      <a:pt x="4097" y="498"/>
                    </a:lnTo>
                    <a:lnTo>
                      <a:pt x="4130" y="460"/>
                    </a:lnTo>
                    <a:lnTo>
                      <a:pt x="4229" y="345"/>
                    </a:lnTo>
                    <a:lnTo>
                      <a:pt x="4261" y="306"/>
                    </a:lnTo>
                    <a:lnTo>
                      <a:pt x="4294" y="268"/>
                    </a:lnTo>
                    <a:lnTo>
                      <a:pt x="4393" y="153"/>
                    </a:lnTo>
                    <a:lnTo>
                      <a:pt x="4425" y="115"/>
                    </a:lnTo>
                    <a:lnTo>
                      <a:pt x="4425" y="115"/>
                    </a:lnTo>
                    <a:cubicBezTo>
                      <a:pt x="4436" y="102"/>
                      <a:pt x="4450" y="92"/>
                      <a:pt x="4466" y="87"/>
                    </a:cubicBezTo>
                    <a:lnTo>
                      <a:pt x="4466" y="87"/>
                    </a:lnTo>
                    <a:cubicBezTo>
                      <a:pt x="4483" y="80"/>
                      <a:pt x="4499" y="80"/>
                      <a:pt x="4516" y="87"/>
                    </a:cubicBezTo>
                    <a:lnTo>
                      <a:pt x="4516" y="87"/>
                    </a:lnTo>
                    <a:cubicBezTo>
                      <a:pt x="4532" y="92"/>
                      <a:pt x="4540" y="102"/>
                      <a:pt x="4540" y="115"/>
                    </a:cubicBezTo>
                    <a:lnTo>
                      <a:pt x="4540" y="115"/>
                    </a:lnTo>
                    <a:cubicBezTo>
                      <a:pt x="4540" y="128"/>
                      <a:pt x="4535" y="140"/>
                      <a:pt x="4524" y="153"/>
                    </a:cubicBezTo>
                    <a:close/>
                    <a:moveTo>
                      <a:pt x="4253" y="1523"/>
                    </a:moveTo>
                    <a:lnTo>
                      <a:pt x="4253" y="1523"/>
                    </a:lnTo>
                    <a:cubicBezTo>
                      <a:pt x="4237" y="1529"/>
                      <a:pt x="4218" y="1531"/>
                      <a:pt x="4196" y="1531"/>
                    </a:cubicBezTo>
                    <a:lnTo>
                      <a:pt x="4196" y="1531"/>
                    </a:lnTo>
                    <a:cubicBezTo>
                      <a:pt x="4174" y="1531"/>
                      <a:pt x="4155" y="1529"/>
                      <a:pt x="4139" y="1523"/>
                    </a:cubicBezTo>
                    <a:lnTo>
                      <a:pt x="4139" y="1523"/>
                    </a:lnTo>
                    <a:cubicBezTo>
                      <a:pt x="4122" y="1516"/>
                      <a:pt x="4109" y="1506"/>
                      <a:pt x="4097" y="1494"/>
                    </a:cubicBezTo>
                    <a:lnTo>
                      <a:pt x="4065" y="1455"/>
                    </a:lnTo>
                    <a:lnTo>
                      <a:pt x="4032" y="1417"/>
                    </a:lnTo>
                    <a:lnTo>
                      <a:pt x="3999" y="1379"/>
                    </a:lnTo>
                    <a:lnTo>
                      <a:pt x="3966" y="1340"/>
                    </a:lnTo>
                    <a:lnTo>
                      <a:pt x="3933" y="1302"/>
                    </a:lnTo>
                    <a:lnTo>
                      <a:pt x="3901" y="1264"/>
                    </a:lnTo>
                    <a:lnTo>
                      <a:pt x="3868" y="1225"/>
                    </a:lnTo>
                    <a:lnTo>
                      <a:pt x="3836" y="1187"/>
                    </a:lnTo>
                    <a:lnTo>
                      <a:pt x="3803" y="1148"/>
                    </a:lnTo>
                    <a:lnTo>
                      <a:pt x="3770" y="1111"/>
                    </a:lnTo>
                    <a:lnTo>
                      <a:pt x="3737" y="1072"/>
                    </a:lnTo>
                    <a:lnTo>
                      <a:pt x="3705" y="1034"/>
                    </a:lnTo>
                    <a:lnTo>
                      <a:pt x="3672" y="996"/>
                    </a:lnTo>
                    <a:lnTo>
                      <a:pt x="3639" y="958"/>
                    </a:lnTo>
                    <a:lnTo>
                      <a:pt x="3606" y="919"/>
                    </a:lnTo>
                    <a:lnTo>
                      <a:pt x="3574" y="880"/>
                    </a:lnTo>
                    <a:lnTo>
                      <a:pt x="3574" y="880"/>
                    </a:lnTo>
                    <a:cubicBezTo>
                      <a:pt x="3562" y="868"/>
                      <a:pt x="3548" y="858"/>
                      <a:pt x="3532" y="852"/>
                    </a:cubicBezTo>
                    <a:lnTo>
                      <a:pt x="3532" y="852"/>
                    </a:lnTo>
                    <a:cubicBezTo>
                      <a:pt x="3516" y="846"/>
                      <a:pt x="3499" y="846"/>
                      <a:pt x="3483" y="852"/>
                    </a:cubicBezTo>
                    <a:lnTo>
                      <a:pt x="3483" y="852"/>
                    </a:lnTo>
                    <a:cubicBezTo>
                      <a:pt x="3466" y="858"/>
                      <a:pt x="3453" y="868"/>
                      <a:pt x="3442" y="880"/>
                    </a:cubicBezTo>
                    <a:lnTo>
                      <a:pt x="3409" y="919"/>
                    </a:lnTo>
                    <a:lnTo>
                      <a:pt x="3311" y="1034"/>
                    </a:lnTo>
                    <a:lnTo>
                      <a:pt x="3278" y="1072"/>
                    </a:lnTo>
                    <a:lnTo>
                      <a:pt x="3245" y="1111"/>
                    </a:lnTo>
                    <a:lnTo>
                      <a:pt x="3147" y="1225"/>
                    </a:lnTo>
                    <a:lnTo>
                      <a:pt x="3114" y="1264"/>
                    </a:lnTo>
                    <a:lnTo>
                      <a:pt x="3081" y="1302"/>
                    </a:lnTo>
                    <a:lnTo>
                      <a:pt x="2983" y="1417"/>
                    </a:lnTo>
                    <a:lnTo>
                      <a:pt x="2950" y="1455"/>
                    </a:lnTo>
                    <a:lnTo>
                      <a:pt x="2917" y="1494"/>
                    </a:lnTo>
                    <a:lnTo>
                      <a:pt x="2917" y="1494"/>
                    </a:lnTo>
                    <a:cubicBezTo>
                      <a:pt x="2907" y="1506"/>
                      <a:pt x="2893" y="1516"/>
                      <a:pt x="2877" y="1523"/>
                    </a:cubicBezTo>
                    <a:lnTo>
                      <a:pt x="2877" y="1523"/>
                    </a:lnTo>
                    <a:cubicBezTo>
                      <a:pt x="2860" y="1529"/>
                      <a:pt x="2841" y="1531"/>
                      <a:pt x="2819" y="1531"/>
                    </a:cubicBezTo>
                    <a:lnTo>
                      <a:pt x="2819" y="1531"/>
                    </a:lnTo>
                    <a:cubicBezTo>
                      <a:pt x="2798" y="1531"/>
                      <a:pt x="2778" y="1529"/>
                      <a:pt x="2762" y="1523"/>
                    </a:cubicBezTo>
                    <a:lnTo>
                      <a:pt x="2762" y="1523"/>
                    </a:lnTo>
                    <a:cubicBezTo>
                      <a:pt x="2745" y="1516"/>
                      <a:pt x="2737" y="1506"/>
                      <a:pt x="2737" y="1494"/>
                    </a:cubicBezTo>
                    <a:lnTo>
                      <a:pt x="2737" y="1494"/>
                    </a:lnTo>
                    <a:cubicBezTo>
                      <a:pt x="2737" y="1481"/>
                      <a:pt x="2743" y="1468"/>
                      <a:pt x="2754" y="1455"/>
                    </a:cubicBezTo>
                    <a:lnTo>
                      <a:pt x="2786" y="1417"/>
                    </a:lnTo>
                    <a:lnTo>
                      <a:pt x="2819" y="1379"/>
                    </a:lnTo>
                    <a:lnTo>
                      <a:pt x="2852" y="1340"/>
                    </a:lnTo>
                    <a:lnTo>
                      <a:pt x="2885" y="1302"/>
                    </a:lnTo>
                    <a:lnTo>
                      <a:pt x="2917" y="1264"/>
                    </a:lnTo>
                    <a:lnTo>
                      <a:pt x="2950" y="1225"/>
                    </a:lnTo>
                    <a:lnTo>
                      <a:pt x="2983" y="1187"/>
                    </a:lnTo>
                    <a:lnTo>
                      <a:pt x="3016" y="1148"/>
                    </a:lnTo>
                    <a:lnTo>
                      <a:pt x="3049" y="1111"/>
                    </a:lnTo>
                    <a:lnTo>
                      <a:pt x="3081" y="1072"/>
                    </a:lnTo>
                    <a:lnTo>
                      <a:pt x="3114" y="1034"/>
                    </a:lnTo>
                    <a:lnTo>
                      <a:pt x="3147" y="996"/>
                    </a:lnTo>
                    <a:lnTo>
                      <a:pt x="3180" y="958"/>
                    </a:lnTo>
                    <a:lnTo>
                      <a:pt x="3213" y="919"/>
                    </a:lnTo>
                    <a:lnTo>
                      <a:pt x="3245" y="880"/>
                    </a:lnTo>
                    <a:lnTo>
                      <a:pt x="3278" y="842"/>
                    </a:lnTo>
                    <a:lnTo>
                      <a:pt x="3278" y="842"/>
                    </a:lnTo>
                    <a:cubicBezTo>
                      <a:pt x="3289" y="830"/>
                      <a:pt x="3294" y="817"/>
                      <a:pt x="3294" y="804"/>
                    </a:cubicBezTo>
                    <a:lnTo>
                      <a:pt x="3294" y="804"/>
                    </a:lnTo>
                    <a:cubicBezTo>
                      <a:pt x="3294" y="791"/>
                      <a:pt x="3289" y="778"/>
                      <a:pt x="3278" y="766"/>
                    </a:cubicBezTo>
                    <a:lnTo>
                      <a:pt x="3245" y="728"/>
                    </a:lnTo>
                    <a:lnTo>
                      <a:pt x="3213" y="689"/>
                    </a:lnTo>
                    <a:lnTo>
                      <a:pt x="3180" y="651"/>
                    </a:lnTo>
                    <a:lnTo>
                      <a:pt x="3081" y="536"/>
                    </a:lnTo>
                    <a:lnTo>
                      <a:pt x="3049" y="498"/>
                    </a:lnTo>
                    <a:lnTo>
                      <a:pt x="3016" y="460"/>
                    </a:lnTo>
                    <a:lnTo>
                      <a:pt x="2917" y="345"/>
                    </a:lnTo>
                    <a:lnTo>
                      <a:pt x="2885" y="306"/>
                    </a:lnTo>
                    <a:lnTo>
                      <a:pt x="2852" y="268"/>
                    </a:lnTo>
                    <a:lnTo>
                      <a:pt x="2754" y="153"/>
                    </a:lnTo>
                    <a:lnTo>
                      <a:pt x="2754" y="153"/>
                    </a:lnTo>
                    <a:cubicBezTo>
                      <a:pt x="2743" y="140"/>
                      <a:pt x="2737" y="128"/>
                      <a:pt x="2737" y="115"/>
                    </a:cubicBezTo>
                    <a:lnTo>
                      <a:pt x="2737" y="115"/>
                    </a:lnTo>
                    <a:cubicBezTo>
                      <a:pt x="2737" y="102"/>
                      <a:pt x="2745" y="92"/>
                      <a:pt x="2762" y="87"/>
                    </a:cubicBezTo>
                    <a:lnTo>
                      <a:pt x="2762" y="87"/>
                    </a:lnTo>
                    <a:cubicBezTo>
                      <a:pt x="2778" y="80"/>
                      <a:pt x="2798" y="77"/>
                      <a:pt x="2819" y="77"/>
                    </a:cubicBezTo>
                    <a:lnTo>
                      <a:pt x="2819" y="77"/>
                    </a:lnTo>
                    <a:cubicBezTo>
                      <a:pt x="2841" y="77"/>
                      <a:pt x="2860" y="80"/>
                      <a:pt x="2877" y="87"/>
                    </a:cubicBezTo>
                    <a:lnTo>
                      <a:pt x="2877" y="87"/>
                    </a:lnTo>
                    <a:cubicBezTo>
                      <a:pt x="2893" y="92"/>
                      <a:pt x="2907" y="102"/>
                      <a:pt x="2917" y="115"/>
                    </a:cubicBezTo>
                    <a:lnTo>
                      <a:pt x="2950" y="153"/>
                    </a:lnTo>
                    <a:lnTo>
                      <a:pt x="2983" y="192"/>
                    </a:lnTo>
                    <a:lnTo>
                      <a:pt x="3016" y="230"/>
                    </a:lnTo>
                    <a:lnTo>
                      <a:pt x="3049" y="268"/>
                    </a:lnTo>
                    <a:lnTo>
                      <a:pt x="3081" y="306"/>
                    </a:lnTo>
                    <a:lnTo>
                      <a:pt x="3114" y="345"/>
                    </a:lnTo>
                    <a:lnTo>
                      <a:pt x="3147" y="383"/>
                    </a:lnTo>
                    <a:lnTo>
                      <a:pt x="3180" y="421"/>
                    </a:lnTo>
                    <a:lnTo>
                      <a:pt x="3213" y="460"/>
                    </a:lnTo>
                    <a:lnTo>
                      <a:pt x="3245" y="498"/>
                    </a:lnTo>
                    <a:lnTo>
                      <a:pt x="3278" y="536"/>
                    </a:lnTo>
                    <a:lnTo>
                      <a:pt x="3311" y="575"/>
                    </a:lnTo>
                    <a:lnTo>
                      <a:pt x="3344" y="613"/>
                    </a:lnTo>
                    <a:lnTo>
                      <a:pt x="3377" y="651"/>
                    </a:lnTo>
                    <a:lnTo>
                      <a:pt x="3409" y="689"/>
                    </a:lnTo>
                    <a:lnTo>
                      <a:pt x="3442" y="728"/>
                    </a:lnTo>
                    <a:lnTo>
                      <a:pt x="3442" y="728"/>
                    </a:lnTo>
                    <a:cubicBezTo>
                      <a:pt x="3453" y="740"/>
                      <a:pt x="3466" y="750"/>
                      <a:pt x="3483" y="757"/>
                    </a:cubicBezTo>
                    <a:lnTo>
                      <a:pt x="3483" y="757"/>
                    </a:lnTo>
                    <a:cubicBezTo>
                      <a:pt x="3499" y="763"/>
                      <a:pt x="3516" y="763"/>
                      <a:pt x="3532" y="757"/>
                    </a:cubicBezTo>
                    <a:lnTo>
                      <a:pt x="3532" y="757"/>
                    </a:lnTo>
                    <a:cubicBezTo>
                      <a:pt x="3548" y="750"/>
                      <a:pt x="3562" y="740"/>
                      <a:pt x="3574" y="728"/>
                    </a:cubicBezTo>
                    <a:lnTo>
                      <a:pt x="3606" y="689"/>
                    </a:lnTo>
                    <a:lnTo>
                      <a:pt x="3639" y="651"/>
                    </a:lnTo>
                    <a:lnTo>
                      <a:pt x="3737" y="536"/>
                    </a:lnTo>
                    <a:lnTo>
                      <a:pt x="3770" y="498"/>
                    </a:lnTo>
                    <a:lnTo>
                      <a:pt x="3803" y="460"/>
                    </a:lnTo>
                    <a:lnTo>
                      <a:pt x="3901" y="345"/>
                    </a:lnTo>
                    <a:lnTo>
                      <a:pt x="3933" y="306"/>
                    </a:lnTo>
                    <a:lnTo>
                      <a:pt x="3966" y="268"/>
                    </a:lnTo>
                    <a:lnTo>
                      <a:pt x="4065" y="153"/>
                    </a:lnTo>
                    <a:lnTo>
                      <a:pt x="4097" y="115"/>
                    </a:lnTo>
                    <a:lnTo>
                      <a:pt x="4097" y="115"/>
                    </a:lnTo>
                    <a:cubicBezTo>
                      <a:pt x="4109" y="102"/>
                      <a:pt x="4122" y="92"/>
                      <a:pt x="4139" y="87"/>
                    </a:cubicBezTo>
                    <a:lnTo>
                      <a:pt x="4139" y="87"/>
                    </a:lnTo>
                    <a:cubicBezTo>
                      <a:pt x="4155" y="80"/>
                      <a:pt x="4174" y="77"/>
                      <a:pt x="4196" y="77"/>
                    </a:cubicBezTo>
                    <a:lnTo>
                      <a:pt x="4196" y="77"/>
                    </a:lnTo>
                    <a:cubicBezTo>
                      <a:pt x="4218" y="77"/>
                      <a:pt x="4237" y="80"/>
                      <a:pt x="4253" y="87"/>
                    </a:cubicBezTo>
                    <a:lnTo>
                      <a:pt x="4253" y="87"/>
                    </a:lnTo>
                    <a:cubicBezTo>
                      <a:pt x="4270" y="92"/>
                      <a:pt x="4278" y="102"/>
                      <a:pt x="4278" y="115"/>
                    </a:cubicBezTo>
                    <a:lnTo>
                      <a:pt x="4278" y="115"/>
                    </a:lnTo>
                    <a:cubicBezTo>
                      <a:pt x="4278" y="128"/>
                      <a:pt x="4272" y="140"/>
                      <a:pt x="4261" y="153"/>
                    </a:cubicBezTo>
                    <a:lnTo>
                      <a:pt x="4229" y="192"/>
                    </a:lnTo>
                    <a:lnTo>
                      <a:pt x="4196" y="230"/>
                    </a:lnTo>
                    <a:lnTo>
                      <a:pt x="4163" y="268"/>
                    </a:lnTo>
                    <a:lnTo>
                      <a:pt x="4065" y="383"/>
                    </a:lnTo>
                    <a:lnTo>
                      <a:pt x="4032" y="421"/>
                    </a:lnTo>
                    <a:lnTo>
                      <a:pt x="3999" y="460"/>
                    </a:lnTo>
                    <a:lnTo>
                      <a:pt x="3901" y="575"/>
                    </a:lnTo>
                    <a:lnTo>
                      <a:pt x="3868" y="613"/>
                    </a:lnTo>
                    <a:lnTo>
                      <a:pt x="3836" y="651"/>
                    </a:lnTo>
                    <a:lnTo>
                      <a:pt x="3737" y="766"/>
                    </a:lnTo>
                    <a:lnTo>
                      <a:pt x="3737" y="766"/>
                    </a:lnTo>
                    <a:cubicBezTo>
                      <a:pt x="3726" y="778"/>
                      <a:pt x="3721" y="791"/>
                      <a:pt x="3721" y="804"/>
                    </a:cubicBezTo>
                    <a:lnTo>
                      <a:pt x="3721" y="804"/>
                    </a:lnTo>
                    <a:cubicBezTo>
                      <a:pt x="3721" y="817"/>
                      <a:pt x="3726" y="830"/>
                      <a:pt x="3737" y="842"/>
                    </a:cubicBezTo>
                    <a:lnTo>
                      <a:pt x="4261" y="1455"/>
                    </a:lnTo>
                    <a:lnTo>
                      <a:pt x="4261" y="1455"/>
                    </a:lnTo>
                    <a:cubicBezTo>
                      <a:pt x="4272" y="1468"/>
                      <a:pt x="4278" y="1481"/>
                      <a:pt x="4278" y="1494"/>
                    </a:cubicBezTo>
                    <a:lnTo>
                      <a:pt x="4278" y="1494"/>
                    </a:lnTo>
                    <a:cubicBezTo>
                      <a:pt x="4278" y="1506"/>
                      <a:pt x="4270" y="1516"/>
                      <a:pt x="4253" y="1523"/>
                    </a:cubicBezTo>
                    <a:lnTo>
                      <a:pt x="3925" y="1523"/>
                    </a:lnTo>
                    <a:lnTo>
                      <a:pt x="3925" y="1523"/>
                    </a:lnTo>
                    <a:cubicBezTo>
                      <a:pt x="3909" y="1529"/>
                      <a:pt x="3892" y="1529"/>
                      <a:pt x="3877" y="1523"/>
                    </a:cubicBezTo>
                    <a:lnTo>
                      <a:pt x="3877" y="1523"/>
                    </a:lnTo>
                    <a:cubicBezTo>
                      <a:pt x="3860" y="1516"/>
                      <a:pt x="3846" y="1506"/>
                      <a:pt x="3836" y="1494"/>
                    </a:cubicBezTo>
                    <a:lnTo>
                      <a:pt x="3803" y="1455"/>
                    </a:lnTo>
                    <a:lnTo>
                      <a:pt x="3770" y="1417"/>
                    </a:lnTo>
                    <a:lnTo>
                      <a:pt x="3770" y="1417"/>
                    </a:lnTo>
                    <a:cubicBezTo>
                      <a:pt x="3759" y="1404"/>
                      <a:pt x="3748" y="1398"/>
                      <a:pt x="3737" y="1398"/>
                    </a:cubicBezTo>
                    <a:lnTo>
                      <a:pt x="3737" y="1398"/>
                    </a:lnTo>
                    <a:cubicBezTo>
                      <a:pt x="3726" y="1398"/>
                      <a:pt x="3715" y="1404"/>
                      <a:pt x="3705" y="1417"/>
                    </a:cubicBezTo>
                    <a:lnTo>
                      <a:pt x="3705" y="1417"/>
                    </a:lnTo>
                    <a:cubicBezTo>
                      <a:pt x="3693" y="1430"/>
                      <a:pt x="3682" y="1436"/>
                      <a:pt x="3672" y="1436"/>
                    </a:cubicBezTo>
                    <a:lnTo>
                      <a:pt x="3672" y="1436"/>
                    </a:lnTo>
                    <a:cubicBezTo>
                      <a:pt x="3660" y="1436"/>
                      <a:pt x="3650" y="1430"/>
                      <a:pt x="3639" y="1417"/>
                    </a:cubicBezTo>
                    <a:lnTo>
                      <a:pt x="3606" y="1379"/>
                    </a:lnTo>
                    <a:lnTo>
                      <a:pt x="3574" y="1340"/>
                    </a:lnTo>
                    <a:lnTo>
                      <a:pt x="3574" y="1340"/>
                    </a:lnTo>
                    <a:cubicBezTo>
                      <a:pt x="3562" y="1327"/>
                      <a:pt x="3548" y="1318"/>
                      <a:pt x="3532" y="1312"/>
                    </a:cubicBezTo>
                    <a:lnTo>
                      <a:pt x="3532" y="1312"/>
                    </a:lnTo>
                    <a:cubicBezTo>
                      <a:pt x="3516" y="1305"/>
                      <a:pt x="3499" y="1305"/>
                      <a:pt x="3483" y="1312"/>
                    </a:cubicBezTo>
                    <a:lnTo>
                      <a:pt x="3483" y="1312"/>
                    </a:lnTo>
                    <a:cubicBezTo>
                      <a:pt x="3466" y="1318"/>
                      <a:pt x="3453" y="1327"/>
                      <a:pt x="3442" y="1340"/>
                    </a:cubicBezTo>
                    <a:lnTo>
                      <a:pt x="3409" y="1379"/>
                    </a:lnTo>
                    <a:lnTo>
                      <a:pt x="3377" y="1417"/>
                    </a:lnTo>
                    <a:lnTo>
                      <a:pt x="3377" y="1417"/>
                    </a:lnTo>
                    <a:cubicBezTo>
                      <a:pt x="3365" y="1430"/>
                      <a:pt x="3354" y="1436"/>
                      <a:pt x="3344" y="1436"/>
                    </a:cubicBezTo>
                    <a:lnTo>
                      <a:pt x="3344" y="1436"/>
                    </a:lnTo>
                    <a:cubicBezTo>
                      <a:pt x="3333" y="1436"/>
                      <a:pt x="3322" y="1430"/>
                      <a:pt x="3311" y="1417"/>
                    </a:cubicBezTo>
                    <a:lnTo>
                      <a:pt x="3311" y="1417"/>
                    </a:lnTo>
                    <a:cubicBezTo>
                      <a:pt x="3300" y="1404"/>
                      <a:pt x="3289" y="1398"/>
                      <a:pt x="3278" y="1398"/>
                    </a:cubicBezTo>
                    <a:lnTo>
                      <a:pt x="3278" y="1398"/>
                    </a:lnTo>
                    <a:cubicBezTo>
                      <a:pt x="3267" y="1398"/>
                      <a:pt x="3256" y="1404"/>
                      <a:pt x="3245" y="1417"/>
                    </a:cubicBezTo>
                    <a:lnTo>
                      <a:pt x="3180" y="1494"/>
                    </a:lnTo>
                    <a:lnTo>
                      <a:pt x="3180" y="1494"/>
                    </a:lnTo>
                    <a:cubicBezTo>
                      <a:pt x="3169" y="1506"/>
                      <a:pt x="3155" y="1516"/>
                      <a:pt x="3139" y="1523"/>
                    </a:cubicBezTo>
                    <a:lnTo>
                      <a:pt x="3139" y="1523"/>
                    </a:lnTo>
                    <a:cubicBezTo>
                      <a:pt x="3122" y="1529"/>
                      <a:pt x="3106" y="1529"/>
                      <a:pt x="3090" y="1523"/>
                    </a:cubicBezTo>
                    <a:lnTo>
                      <a:pt x="3090" y="1523"/>
                    </a:lnTo>
                    <a:cubicBezTo>
                      <a:pt x="3073" y="1516"/>
                      <a:pt x="3065" y="1506"/>
                      <a:pt x="3065" y="1494"/>
                    </a:cubicBezTo>
                    <a:lnTo>
                      <a:pt x="3065" y="1494"/>
                    </a:lnTo>
                    <a:cubicBezTo>
                      <a:pt x="3065" y="1481"/>
                      <a:pt x="3071" y="1468"/>
                      <a:pt x="3081" y="1455"/>
                    </a:cubicBezTo>
                    <a:lnTo>
                      <a:pt x="3114" y="1417"/>
                    </a:lnTo>
                    <a:lnTo>
                      <a:pt x="3147" y="1379"/>
                    </a:lnTo>
                    <a:lnTo>
                      <a:pt x="3180" y="1340"/>
                    </a:lnTo>
                    <a:lnTo>
                      <a:pt x="3213" y="1302"/>
                    </a:lnTo>
                    <a:lnTo>
                      <a:pt x="3245" y="1264"/>
                    </a:lnTo>
                    <a:lnTo>
                      <a:pt x="3278" y="1225"/>
                    </a:lnTo>
                    <a:lnTo>
                      <a:pt x="3311" y="1187"/>
                    </a:lnTo>
                    <a:lnTo>
                      <a:pt x="3344" y="1148"/>
                    </a:lnTo>
                    <a:lnTo>
                      <a:pt x="3377" y="1111"/>
                    </a:lnTo>
                    <a:lnTo>
                      <a:pt x="3409" y="1072"/>
                    </a:lnTo>
                    <a:lnTo>
                      <a:pt x="3442" y="1034"/>
                    </a:lnTo>
                    <a:lnTo>
                      <a:pt x="3442" y="1034"/>
                    </a:lnTo>
                    <a:cubicBezTo>
                      <a:pt x="3453" y="1021"/>
                      <a:pt x="3466" y="1011"/>
                      <a:pt x="3483" y="1005"/>
                    </a:cubicBezTo>
                    <a:lnTo>
                      <a:pt x="3483" y="1005"/>
                    </a:lnTo>
                    <a:cubicBezTo>
                      <a:pt x="3499" y="999"/>
                      <a:pt x="3516" y="999"/>
                      <a:pt x="3532" y="1005"/>
                    </a:cubicBezTo>
                    <a:lnTo>
                      <a:pt x="3532" y="1005"/>
                    </a:lnTo>
                    <a:cubicBezTo>
                      <a:pt x="3548" y="1011"/>
                      <a:pt x="3562" y="1021"/>
                      <a:pt x="3574" y="1034"/>
                    </a:cubicBezTo>
                    <a:lnTo>
                      <a:pt x="3933" y="1455"/>
                    </a:lnTo>
                    <a:lnTo>
                      <a:pt x="3933" y="1455"/>
                    </a:lnTo>
                    <a:cubicBezTo>
                      <a:pt x="3945" y="1468"/>
                      <a:pt x="3950" y="1481"/>
                      <a:pt x="3950" y="1494"/>
                    </a:cubicBezTo>
                    <a:lnTo>
                      <a:pt x="3950" y="1494"/>
                    </a:lnTo>
                    <a:cubicBezTo>
                      <a:pt x="3950" y="1506"/>
                      <a:pt x="3942" y="1516"/>
                      <a:pt x="3925" y="1523"/>
                    </a:cubicBezTo>
                    <a:lnTo>
                      <a:pt x="4253" y="1523"/>
                    </a:lnTo>
                    <a:close/>
                    <a:moveTo>
                      <a:pt x="2623" y="1455"/>
                    </a:moveTo>
                    <a:lnTo>
                      <a:pt x="2590" y="1494"/>
                    </a:lnTo>
                    <a:lnTo>
                      <a:pt x="2590" y="1494"/>
                    </a:lnTo>
                    <a:cubicBezTo>
                      <a:pt x="2579" y="1506"/>
                      <a:pt x="2565" y="1516"/>
                      <a:pt x="2549" y="1523"/>
                    </a:cubicBezTo>
                    <a:lnTo>
                      <a:pt x="2549" y="1523"/>
                    </a:lnTo>
                    <a:cubicBezTo>
                      <a:pt x="2533" y="1529"/>
                      <a:pt x="2516" y="1529"/>
                      <a:pt x="2499" y="1523"/>
                    </a:cubicBezTo>
                    <a:lnTo>
                      <a:pt x="2499" y="1523"/>
                    </a:lnTo>
                    <a:cubicBezTo>
                      <a:pt x="2483" y="1516"/>
                      <a:pt x="2475" y="1506"/>
                      <a:pt x="2475" y="1494"/>
                    </a:cubicBezTo>
                    <a:lnTo>
                      <a:pt x="2475" y="1494"/>
                    </a:lnTo>
                    <a:cubicBezTo>
                      <a:pt x="2475" y="1481"/>
                      <a:pt x="2481" y="1468"/>
                      <a:pt x="2492" y="1455"/>
                    </a:cubicBezTo>
                    <a:lnTo>
                      <a:pt x="2524" y="1417"/>
                    </a:lnTo>
                    <a:lnTo>
                      <a:pt x="2557" y="1379"/>
                    </a:lnTo>
                    <a:lnTo>
                      <a:pt x="2590" y="1340"/>
                    </a:lnTo>
                    <a:lnTo>
                      <a:pt x="2688" y="1225"/>
                    </a:lnTo>
                    <a:lnTo>
                      <a:pt x="2721" y="1187"/>
                    </a:lnTo>
                    <a:lnTo>
                      <a:pt x="2754" y="1148"/>
                    </a:lnTo>
                    <a:lnTo>
                      <a:pt x="2852" y="1034"/>
                    </a:lnTo>
                    <a:lnTo>
                      <a:pt x="2885" y="996"/>
                    </a:lnTo>
                    <a:lnTo>
                      <a:pt x="2917" y="958"/>
                    </a:lnTo>
                    <a:lnTo>
                      <a:pt x="3016" y="842"/>
                    </a:lnTo>
                    <a:lnTo>
                      <a:pt x="3016" y="842"/>
                    </a:lnTo>
                    <a:cubicBezTo>
                      <a:pt x="3027" y="830"/>
                      <a:pt x="3032" y="817"/>
                      <a:pt x="3032" y="804"/>
                    </a:cubicBezTo>
                    <a:lnTo>
                      <a:pt x="3032" y="804"/>
                    </a:lnTo>
                    <a:cubicBezTo>
                      <a:pt x="3032" y="791"/>
                      <a:pt x="3027" y="778"/>
                      <a:pt x="3016" y="766"/>
                    </a:cubicBezTo>
                    <a:lnTo>
                      <a:pt x="2492" y="153"/>
                    </a:lnTo>
                    <a:lnTo>
                      <a:pt x="2492" y="153"/>
                    </a:lnTo>
                    <a:cubicBezTo>
                      <a:pt x="2481" y="140"/>
                      <a:pt x="2475" y="128"/>
                      <a:pt x="2475" y="115"/>
                    </a:cubicBezTo>
                    <a:lnTo>
                      <a:pt x="2475" y="115"/>
                    </a:lnTo>
                    <a:cubicBezTo>
                      <a:pt x="2475" y="102"/>
                      <a:pt x="2483" y="92"/>
                      <a:pt x="2499" y="87"/>
                    </a:cubicBezTo>
                    <a:lnTo>
                      <a:pt x="2499" y="87"/>
                    </a:lnTo>
                    <a:cubicBezTo>
                      <a:pt x="2516" y="80"/>
                      <a:pt x="2533" y="80"/>
                      <a:pt x="2549" y="87"/>
                    </a:cubicBezTo>
                    <a:lnTo>
                      <a:pt x="2549" y="87"/>
                    </a:lnTo>
                    <a:cubicBezTo>
                      <a:pt x="2565" y="92"/>
                      <a:pt x="2579" y="102"/>
                      <a:pt x="2590" y="115"/>
                    </a:cubicBezTo>
                    <a:lnTo>
                      <a:pt x="2623" y="153"/>
                    </a:lnTo>
                    <a:lnTo>
                      <a:pt x="2655" y="192"/>
                    </a:lnTo>
                    <a:lnTo>
                      <a:pt x="2688" y="230"/>
                    </a:lnTo>
                    <a:lnTo>
                      <a:pt x="2721" y="268"/>
                    </a:lnTo>
                    <a:lnTo>
                      <a:pt x="2754" y="306"/>
                    </a:lnTo>
                    <a:lnTo>
                      <a:pt x="2786" y="345"/>
                    </a:lnTo>
                    <a:lnTo>
                      <a:pt x="2819" y="383"/>
                    </a:lnTo>
                    <a:lnTo>
                      <a:pt x="2852" y="421"/>
                    </a:lnTo>
                    <a:lnTo>
                      <a:pt x="2885" y="460"/>
                    </a:lnTo>
                    <a:lnTo>
                      <a:pt x="2917" y="498"/>
                    </a:lnTo>
                    <a:lnTo>
                      <a:pt x="2950" y="536"/>
                    </a:lnTo>
                    <a:lnTo>
                      <a:pt x="2983" y="575"/>
                    </a:lnTo>
                    <a:lnTo>
                      <a:pt x="3016" y="613"/>
                    </a:lnTo>
                    <a:lnTo>
                      <a:pt x="3049" y="651"/>
                    </a:lnTo>
                    <a:lnTo>
                      <a:pt x="3081" y="689"/>
                    </a:lnTo>
                    <a:lnTo>
                      <a:pt x="3114" y="728"/>
                    </a:lnTo>
                    <a:lnTo>
                      <a:pt x="3147" y="766"/>
                    </a:lnTo>
                    <a:lnTo>
                      <a:pt x="3147" y="766"/>
                    </a:lnTo>
                    <a:cubicBezTo>
                      <a:pt x="3158" y="778"/>
                      <a:pt x="3163" y="791"/>
                      <a:pt x="3163" y="804"/>
                    </a:cubicBezTo>
                    <a:lnTo>
                      <a:pt x="3163" y="804"/>
                    </a:lnTo>
                    <a:cubicBezTo>
                      <a:pt x="3163" y="817"/>
                      <a:pt x="3158" y="830"/>
                      <a:pt x="3147" y="842"/>
                    </a:cubicBezTo>
                    <a:lnTo>
                      <a:pt x="3114" y="880"/>
                    </a:lnTo>
                    <a:lnTo>
                      <a:pt x="3081" y="919"/>
                    </a:lnTo>
                    <a:lnTo>
                      <a:pt x="2983" y="1034"/>
                    </a:lnTo>
                    <a:lnTo>
                      <a:pt x="2950" y="1072"/>
                    </a:lnTo>
                    <a:lnTo>
                      <a:pt x="2917" y="1111"/>
                    </a:lnTo>
                    <a:lnTo>
                      <a:pt x="2819" y="1225"/>
                    </a:lnTo>
                    <a:lnTo>
                      <a:pt x="2786" y="1264"/>
                    </a:lnTo>
                    <a:lnTo>
                      <a:pt x="2754" y="1302"/>
                    </a:lnTo>
                    <a:lnTo>
                      <a:pt x="2655" y="1417"/>
                    </a:lnTo>
                    <a:lnTo>
                      <a:pt x="2623" y="1455"/>
                    </a:lnTo>
                    <a:close/>
                    <a:moveTo>
                      <a:pt x="2426" y="1379"/>
                    </a:moveTo>
                    <a:lnTo>
                      <a:pt x="2393" y="1417"/>
                    </a:lnTo>
                    <a:lnTo>
                      <a:pt x="2393" y="1417"/>
                    </a:lnTo>
                    <a:cubicBezTo>
                      <a:pt x="2384" y="1427"/>
                      <a:pt x="2373" y="1436"/>
                      <a:pt x="2360" y="1442"/>
                    </a:cubicBezTo>
                    <a:lnTo>
                      <a:pt x="2360" y="1442"/>
                    </a:lnTo>
                    <a:cubicBezTo>
                      <a:pt x="2358" y="1443"/>
                      <a:pt x="2355" y="1444"/>
                      <a:pt x="2352" y="1446"/>
                    </a:cubicBezTo>
                    <a:lnTo>
                      <a:pt x="2352" y="1446"/>
                    </a:lnTo>
                    <a:cubicBezTo>
                      <a:pt x="2335" y="1452"/>
                      <a:pt x="2320" y="1452"/>
                      <a:pt x="2303" y="1446"/>
                    </a:cubicBezTo>
                    <a:lnTo>
                      <a:pt x="2303" y="1446"/>
                    </a:lnTo>
                    <a:cubicBezTo>
                      <a:pt x="2287" y="1439"/>
                      <a:pt x="2273" y="1430"/>
                      <a:pt x="2262" y="1417"/>
                    </a:cubicBezTo>
                    <a:lnTo>
                      <a:pt x="2229" y="1379"/>
                    </a:lnTo>
                    <a:lnTo>
                      <a:pt x="2196" y="1340"/>
                    </a:lnTo>
                    <a:lnTo>
                      <a:pt x="2098" y="1225"/>
                    </a:lnTo>
                    <a:lnTo>
                      <a:pt x="2065" y="1187"/>
                    </a:lnTo>
                    <a:lnTo>
                      <a:pt x="2032" y="1148"/>
                    </a:lnTo>
                    <a:lnTo>
                      <a:pt x="1934" y="1034"/>
                    </a:lnTo>
                    <a:lnTo>
                      <a:pt x="1901" y="996"/>
                    </a:lnTo>
                    <a:lnTo>
                      <a:pt x="1868" y="958"/>
                    </a:lnTo>
                    <a:lnTo>
                      <a:pt x="1771" y="842"/>
                    </a:lnTo>
                    <a:lnTo>
                      <a:pt x="1771" y="842"/>
                    </a:lnTo>
                    <a:cubicBezTo>
                      <a:pt x="1759" y="830"/>
                      <a:pt x="1754" y="817"/>
                      <a:pt x="1754" y="804"/>
                    </a:cubicBezTo>
                    <a:lnTo>
                      <a:pt x="1754" y="804"/>
                    </a:lnTo>
                    <a:cubicBezTo>
                      <a:pt x="1754" y="791"/>
                      <a:pt x="1759" y="778"/>
                      <a:pt x="1771" y="766"/>
                    </a:cubicBezTo>
                    <a:lnTo>
                      <a:pt x="2262" y="192"/>
                    </a:lnTo>
                    <a:lnTo>
                      <a:pt x="2262" y="192"/>
                    </a:lnTo>
                    <a:cubicBezTo>
                      <a:pt x="2273" y="179"/>
                      <a:pt x="2287" y="169"/>
                      <a:pt x="2303" y="162"/>
                    </a:cubicBezTo>
                    <a:lnTo>
                      <a:pt x="2303" y="162"/>
                    </a:lnTo>
                    <a:cubicBezTo>
                      <a:pt x="2320" y="157"/>
                      <a:pt x="2335" y="157"/>
                      <a:pt x="2352" y="162"/>
                    </a:cubicBezTo>
                    <a:lnTo>
                      <a:pt x="2352" y="162"/>
                    </a:lnTo>
                    <a:cubicBezTo>
                      <a:pt x="2355" y="163"/>
                      <a:pt x="2358" y="165"/>
                      <a:pt x="2360" y="166"/>
                    </a:cubicBezTo>
                    <a:lnTo>
                      <a:pt x="2360" y="166"/>
                    </a:lnTo>
                    <a:cubicBezTo>
                      <a:pt x="2373" y="172"/>
                      <a:pt x="2384" y="181"/>
                      <a:pt x="2393" y="192"/>
                    </a:cubicBezTo>
                    <a:lnTo>
                      <a:pt x="2426" y="230"/>
                    </a:lnTo>
                    <a:lnTo>
                      <a:pt x="2459" y="268"/>
                    </a:lnTo>
                    <a:lnTo>
                      <a:pt x="2492" y="306"/>
                    </a:lnTo>
                    <a:lnTo>
                      <a:pt x="2524" y="345"/>
                    </a:lnTo>
                    <a:lnTo>
                      <a:pt x="2557" y="383"/>
                    </a:lnTo>
                    <a:lnTo>
                      <a:pt x="2590" y="421"/>
                    </a:lnTo>
                    <a:lnTo>
                      <a:pt x="2623" y="460"/>
                    </a:lnTo>
                    <a:lnTo>
                      <a:pt x="2655" y="498"/>
                    </a:lnTo>
                    <a:lnTo>
                      <a:pt x="2688" y="536"/>
                    </a:lnTo>
                    <a:lnTo>
                      <a:pt x="2721" y="575"/>
                    </a:lnTo>
                    <a:lnTo>
                      <a:pt x="2754" y="613"/>
                    </a:lnTo>
                    <a:lnTo>
                      <a:pt x="2786" y="651"/>
                    </a:lnTo>
                    <a:lnTo>
                      <a:pt x="2819" y="689"/>
                    </a:lnTo>
                    <a:lnTo>
                      <a:pt x="2852" y="728"/>
                    </a:lnTo>
                    <a:lnTo>
                      <a:pt x="2885" y="766"/>
                    </a:lnTo>
                    <a:lnTo>
                      <a:pt x="2885" y="766"/>
                    </a:lnTo>
                    <a:cubicBezTo>
                      <a:pt x="2896" y="778"/>
                      <a:pt x="2901" y="791"/>
                      <a:pt x="2901" y="804"/>
                    </a:cubicBezTo>
                    <a:lnTo>
                      <a:pt x="2901" y="804"/>
                    </a:lnTo>
                    <a:cubicBezTo>
                      <a:pt x="2901" y="817"/>
                      <a:pt x="2896" y="830"/>
                      <a:pt x="2885" y="842"/>
                    </a:cubicBezTo>
                    <a:lnTo>
                      <a:pt x="2852" y="880"/>
                    </a:lnTo>
                    <a:lnTo>
                      <a:pt x="2819" y="919"/>
                    </a:lnTo>
                    <a:lnTo>
                      <a:pt x="2786" y="958"/>
                    </a:lnTo>
                    <a:lnTo>
                      <a:pt x="2754" y="996"/>
                    </a:lnTo>
                    <a:lnTo>
                      <a:pt x="2721" y="1034"/>
                    </a:lnTo>
                    <a:lnTo>
                      <a:pt x="2688" y="1072"/>
                    </a:lnTo>
                    <a:lnTo>
                      <a:pt x="2655" y="1111"/>
                    </a:lnTo>
                    <a:lnTo>
                      <a:pt x="2623" y="1148"/>
                    </a:lnTo>
                    <a:lnTo>
                      <a:pt x="2590" y="1187"/>
                    </a:lnTo>
                    <a:lnTo>
                      <a:pt x="2557" y="1225"/>
                    </a:lnTo>
                    <a:lnTo>
                      <a:pt x="2524" y="1264"/>
                    </a:lnTo>
                    <a:lnTo>
                      <a:pt x="2492" y="1302"/>
                    </a:lnTo>
                    <a:lnTo>
                      <a:pt x="2459" y="1340"/>
                    </a:lnTo>
                    <a:lnTo>
                      <a:pt x="2426" y="1379"/>
                    </a:lnTo>
                    <a:close/>
                    <a:moveTo>
                      <a:pt x="2156" y="1523"/>
                    </a:moveTo>
                    <a:lnTo>
                      <a:pt x="2156" y="1523"/>
                    </a:lnTo>
                    <a:cubicBezTo>
                      <a:pt x="2139" y="1529"/>
                      <a:pt x="2123" y="1529"/>
                      <a:pt x="2106" y="1523"/>
                    </a:cubicBezTo>
                    <a:lnTo>
                      <a:pt x="2106" y="1523"/>
                    </a:lnTo>
                    <a:cubicBezTo>
                      <a:pt x="2090" y="1516"/>
                      <a:pt x="2076" y="1506"/>
                      <a:pt x="2065" y="1494"/>
                    </a:cubicBezTo>
                    <a:lnTo>
                      <a:pt x="2032" y="1455"/>
                    </a:lnTo>
                    <a:lnTo>
                      <a:pt x="2000" y="1417"/>
                    </a:lnTo>
                    <a:lnTo>
                      <a:pt x="1967" y="1379"/>
                    </a:lnTo>
                    <a:lnTo>
                      <a:pt x="1934" y="1340"/>
                    </a:lnTo>
                    <a:lnTo>
                      <a:pt x="1901" y="1302"/>
                    </a:lnTo>
                    <a:lnTo>
                      <a:pt x="1868" y="1264"/>
                    </a:lnTo>
                    <a:lnTo>
                      <a:pt x="1836" y="1225"/>
                    </a:lnTo>
                    <a:lnTo>
                      <a:pt x="1803" y="1187"/>
                    </a:lnTo>
                    <a:lnTo>
                      <a:pt x="1771" y="1148"/>
                    </a:lnTo>
                    <a:lnTo>
                      <a:pt x="1737" y="1111"/>
                    </a:lnTo>
                    <a:lnTo>
                      <a:pt x="1705" y="1072"/>
                    </a:lnTo>
                    <a:lnTo>
                      <a:pt x="1672" y="1034"/>
                    </a:lnTo>
                    <a:lnTo>
                      <a:pt x="1639" y="996"/>
                    </a:lnTo>
                    <a:lnTo>
                      <a:pt x="1607" y="958"/>
                    </a:lnTo>
                    <a:lnTo>
                      <a:pt x="1573" y="919"/>
                    </a:lnTo>
                    <a:lnTo>
                      <a:pt x="1541" y="880"/>
                    </a:lnTo>
                    <a:lnTo>
                      <a:pt x="1509" y="842"/>
                    </a:lnTo>
                    <a:lnTo>
                      <a:pt x="1509" y="842"/>
                    </a:lnTo>
                    <a:cubicBezTo>
                      <a:pt x="1497" y="830"/>
                      <a:pt x="1491" y="817"/>
                      <a:pt x="1491" y="804"/>
                    </a:cubicBezTo>
                    <a:lnTo>
                      <a:pt x="1491" y="804"/>
                    </a:lnTo>
                    <a:cubicBezTo>
                      <a:pt x="1491" y="791"/>
                      <a:pt x="1497" y="778"/>
                      <a:pt x="1509" y="766"/>
                    </a:cubicBezTo>
                    <a:lnTo>
                      <a:pt x="1541" y="728"/>
                    </a:lnTo>
                    <a:lnTo>
                      <a:pt x="1573" y="689"/>
                    </a:lnTo>
                    <a:lnTo>
                      <a:pt x="1607" y="651"/>
                    </a:lnTo>
                    <a:lnTo>
                      <a:pt x="1705" y="536"/>
                    </a:lnTo>
                    <a:lnTo>
                      <a:pt x="1737" y="498"/>
                    </a:lnTo>
                    <a:lnTo>
                      <a:pt x="1771" y="460"/>
                    </a:lnTo>
                    <a:lnTo>
                      <a:pt x="1868" y="345"/>
                    </a:lnTo>
                    <a:lnTo>
                      <a:pt x="1901" y="306"/>
                    </a:lnTo>
                    <a:lnTo>
                      <a:pt x="1934" y="268"/>
                    </a:lnTo>
                    <a:lnTo>
                      <a:pt x="2032" y="153"/>
                    </a:lnTo>
                    <a:lnTo>
                      <a:pt x="2065" y="115"/>
                    </a:lnTo>
                    <a:lnTo>
                      <a:pt x="2065" y="115"/>
                    </a:lnTo>
                    <a:cubicBezTo>
                      <a:pt x="2076" y="102"/>
                      <a:pt x="2090" y="92"/>
                      <a:pt x="2106" y="87"/>
                    </a:cubicBezTo>
                    <a:lnTo>
                      <a:pt x="2106" y="87"/>
                    </a:lnTo>
                    <a:cubicBezTo>
                      <a:pt x="2123" y="80"/>
                      <a:pt x="2139" y="80"/>
                      <a:pt x="2156" y="87"/>
                    </a:cubicBezTo>
                    <a:lnTo>
                      <a:pt x="2156" y="87"/>
                    </a:lnTo>
                    <a:cubicBezTo>
                      <a:pt x="2171" y="92"/>
                      <a:pt x="2180" y="102"/>
                      <a:pt x="2180" y="115"/>
                    </a:cubicBezTo>
                    <a:lnTo>
                      <a:pt x="2180" y="115"/>
                    </a:lnTo>
                    <a:cubicBezTo>
                      <a:pt x="2180" y="128"/>
                      <a:pt x="2175" y="140"/>
                      <a:pt x="2164" y="153"/>
                    </a:cubicBezTo>
                    <a:lnTo>
                      <a:pt x="2130" y="192"/>
                    </a:lnTo>
                    <a:lnTo>
                      <a:pt x="2098" y="230"/>
                    </a:lnTo>
                    <a:lnTo>
                      <a:pt x="2065" y="268"/>
                    </a:lnTo>
                    <a:lnTo>
                      <a:pt x="2032" y="306"/>
                    </a:lnTo>
                    <a:lnTo>
                      <a:pt x="2000" y="345"/>
                    </a:lnTo>
                    <a:lnTo>
                      <a:pt x="1967" y="383"/>
                    </a:lnTo>
                    <a:lnTo>
                      <a:pt x="1934" y="421"/>
                    </a:lnTo>
                    <a:lnTo>
                      <a:pt x="1901" y="460"/>
                    </a:lnTo>
                    <a:lnTo>
                      <a:pt x="1868" y="498"/>
                    </a:lnTo>
                    <a:lnTo>
                      <a:pt x="1836" y="536"/>
                    </a:lnTo>
                    <a:lnTo>
                      <a:pt x="1803" y="575"/>
                    </a:lnTo>
                    <a:lnTo>
                      <a:pt x="1771" y="613"/>
                    </a:lnTo>
                    <a:lnTo>
                      <a:pt x="1737" y="651"/>
                    </a:lnTo>
                    <a:lnTo>
                      <a:pt x="1705" y="689"/>
                    </a:lnTo>
                    <a:lnTo>
                      <a:pt x="1672" y="728"/>
                    </a:lnTo>
                    <a:lnTo>
                      <a:pt x="1639" y="766"/>
                    </a:lnTo>
                    <a:lnTo>
                      <a:pt x="1639" y="766"/>
                    </a:lnTo>
                    <a:cubicBezTo>
                      <a:pt x="1628" y="778"/>
                      <a:pt x="1623" y="791"/>
                      <a:pt x="1623" y="804"/>
                    </a:cubicBezTo>
                    <a:lnTo>
                      <a:pt x="1623" y="804"/>
                    </a:lnTo>
                    <a:cubicBezTo>
                      <a:pt x="1623" y="817"/>
                      <a:pt x="1628" y="830"/>
                      <a:pt x="1639" y="842"/>
                    </a:cubicBezTo>
                    <a:lnTo>
                      <a:pt x="1672" y="880"/>
                    </a:lnTo>
                    <a:lnTo>
                      <a:pt x="1705" y="919"/>
                    </a:lnTo>
                    <a:lnTo>
                      <a:pt x="1803" y="1034"/>
                    </a:lnTo>
                    <a:lnTo>
                      <a:pt x="1836" y="1072"/>
                    </a:lnTo>
                    <a:lnTo>
                      <a:pt x="1868" y="1111"/>
                    </a:lnTo>
                    <a:lnTo>
                      <a:pt x="1967" y="1225"/>
                    </a:lnTo>
                    <a:lnTo>
                      <a:pt x="2000" y="1264"/>
                    </a:lnTo>
                    <a:lnTo>
                      <a:pt x="2032" y="1302"/>
                    </a:lnTo>
                    <a:lnTo>
                      <a:pt x="2130" y="1417"/>
                    </a:lnTo>
                    <a:lnTo>
                      <a:pt x="2164" y="1455"/>
                    </a:lnTo>
                    <a:lnTo>
                      <a:pt x="2164" y="1455"/>
                    </a:lnTo>
                    <a:cubicBezTo>
                      <a:pt x="2175" y="1468"/>
                      <a:pt x="2180" y="1481"/>
                      <a:pt x="2180" y="1494"/>
                    </a:cubicBezTo>
                    <a:lnTo>
                      <a:pt x="2180" y="1494"/>
                    </a:lnTo>
                    <a:cubicBezTo>
                      <a:pt x="2180" y="1506"/>
                      <a:pt x="2171" y="1516"/>
                      <a:pt x="2156" y="1523"/>
                    </a:cubicBezTo>
                    <a:lnTo>
                      <a:pt x="1893" y="1523"/>
                    </a:lnTo>
                    <a:lnTo>
                      <a:pt x="1893" y="1523"/>
                    </a:lnTo>
                    <a:cubicBezTo>
                      <a:pt x="1877" y="1529"/>
                      <a:pt x="1858" y="1531"/>
                      <a:pt x="1836" y="1531"/>
                    </a:cubicBezTo>
                    <a:lnTo>
                      <a:pt x="1836" y="1531"/>
                    </a:lnTo>
                    <a:cubicBezTo>
                      <a:pt x="1814" y="1531"/>
                      <a:pt x="1795" y="1529"/>
                      <a:pt x="1778" y="1523"/>
                    </a:cubicBezTo>
                    <a:lnTo>
                      <a:pt x="1778" y="1523"/>
                    </a:lnTo>
                    <a:cubicBezTo>
                      <a:pt x="1762" y="1516"/>
                      <a:pt x="1749" y="1506"/>
                      <a:pt x="1737" y="1494"/>
                    </a:cubicBezTo>
                    <a:lnTo>
                      <a:pt x="1705" y="1455"/>
                    </a:lnTo>
                    <a:lnTo>
                      <a:pt x="1672" y="1417"/>
                    </a:lnTo>
                    <a:lnTo>
                      <a:pt x="1639" y="1379"/>
                    </a:lnTo>
                    <a:lnTo>
                      <a:pt x="1607" y="1340"/>
                    </a:lnTo>
                    <a:lnTo>
                      <a:pt x="1573" y="1302"/>
                    </a:lnTo>
                    <a:lnTo>
                      <a:pt x="1541" y="1264"/>
                    </a:lnTo>
                    <a:lnTo>
                      <a:pt x="1509" y="1225"/>
                    </a:lnTo>
                    <a:lnTo>
                      <a:pt x="1475" y="1187"/>
                    </a:lnTo>
                    <a:lnTo>
                      <a:pt x="1443" y="1148"/>
                    </a:lnTo>
                    <a:lnTo>
                      <a:pt x="1409" y="1111"/>
                    </a:lnTo>
                    <a:lnTo>
                      <a:pt x="1377" y="1072"/>
                    </a:lnTo>
                    <a:lnTo>
                      <a:pt x="1344" y="1034"/>
                    </a:lnTo>
                    <a:lnTo>
                      <a:pt x="1311" y="996"/>
                    </a:lnTo>
                    <a:lnTo>
                      <a:pt x="1279" y="958"/>
                    </a:lnTo>
                    <a:lnTo>
                      <a:pt x="1245" y="919"/>
                    </a:lnTo>
                    <a:lnTo>
                      <a:pt x="1213" y="880"/>
                    </a:lnTo>
                    <a:lnTo>
                      <a:pt x="1213" y="880"/>
                    </a:lnTo>
                    <a:cubicBezTo>
                      <a:pt x="1202" y="868"/>
                      <a:pt x="1188" y="858"/>
                      <a:pt x="1172" y="852"/>
                    </a:cubicBezTo>
                    <a:lnTo>
                      <a:pt x="1172" y="852"/>
                    </a:lnTo>
                    <a:cubicBezTo>
                      <a:pt x="1155" y="846"/>
                      <a:pt x="1140" y="846"/>
                      <a:pt x="1123" y="852"/>
                    </a:cubicBezTo>
                    <a:lnTo>
                      <a:pt x="1123" y="852"/>
                    </a:lnTo>
                    <a:cubicBezTo>
                      <a:pt x="1106" y="858"/>
                      <a:pt x="1093" y="868"/>
                      <a:pt x="1082" y="880"/>
                    </a:cubicBezTo>
                    <a:lnTo>
                      <a:pt x="1049" y="919"/>
                    </a:lnTo>
                    <a:lnTo>
                      <a:pt x="951" y="1034"/>
                    </a:lnTo>
                    <a:lnTo>
                      <a:pt x="918" y="1072"/>
                    </a:lnTo>
                    <a:lnTo>
                      <a:pt x="885" y="1111"/>
                    </a:lnTo>
                    <a:lnTo>
                      <a:pt x="787" y="1225"/>
                    </a:lnTo>
                    <a:lnTo>
                      <a:pt x="754" y="1264"/>
                    </a:lnTo>
                    <a:lnTo>
                      <a:pt x="721" y="1302"/>
                    </a:lnTo>
                    <a:lnTo>
                      <a:pt x="623" y="1417"/>
                    </a:lnTo>
                    <a:lnTo>
                      <a:pt x="590" y="1455"/>
                    </a:lnTo>
                    <a:lnTo>
                      <a:pt x="558" y="1494"/>
                    </a:lnTo>
                    <a:lnTo>
                      <a:pt x="558" y="1494"/>
                    </a:lnTo>
                    <a:cubicBezTo>
                      <a:pt x="547" y="1506"/>
                      <a:pt x="533" y="1516"/>
                      <a:pt x="517" y="1523"/>
                    </a:cubicBezTo>
                    <a:lnTo>
                      <a:pt x="517" y="1523"/>
                    </a:lnTo>
                    <a:cubicBezTo>
                      <a:pt x="500" y="1529"/>
                      <a:pt x="481" y="1531"/>
                      <a:pt x="459" y="1531"/>
                    </a:cubicBezTo>
                    <a:lnTo>
                      <a:pt x="459" y="1531"/>
                    </a:lnTo>
                    <a:cubicBezTo>
                      <a:pt x="437" y="1531"/>
                      <a:pt x="418" y="1529"/>
                      <a:pt x="402" y="1523"/>
                    </a:cubicBezTo>
                    <a:lnTo>
                      <a:pt x="402" y="1523"/>
                    </a:lnTo>
                    <a:cubicBezTo>
                      <a:pt x="385" y="1516"/>
                      <a:pt x="377" y="1506"/>
                      <a:pt x="377" y="1494"/>
                    </a:cubicBezTo>
                    <a:lnTo>
                      <a:pt x="377" y="1494"/>
                    </a:lnTo>
                    <a:cubicBezTo>
                      <a:pt x="377" y="1481"/>
                      <a:pt x="383" y="1468"/>
                      <a:pt x="394" y="1455"/>
                    </a:cubicBezTo>
                    <a:lnTo>
                      <a:pt x="426" y="1417"/>
                    </a:lnTo>
                    <a:lnTo>
                      <a:pt x="459" y="1379"/>
                    </a:lnTo>
                    <a:lnTo>
                      <a:pt x="492" y="1340"/>
                    </a:lnTo>
                    <a:lnTo>
                      <a:pt x="525" y="1302"/>
                    </a:lnTo>
                    <a:lnTo>
                      <a:pt x="558" y="1264"/>
                    </a:lnTo>
                    <a:lnTo>
                      <a:pt x="590" y="1225"/>
                    </a:lnTo>
                    <a:lnTo>
                      <a:pt x="623" y="1187"/>
                    </a:lnTo>
                    <a:lnTo>
                      <a:pt x="656" y="1148"/>
                    </a:lnTo>
                    <a:lnTo>
                      <a:pt x="689" y="1111"/>
                    </a:lnTo>
                    <a:lnTo>
                      <a:pt x="721" y="1072"/>
                    </a:lnTo>
                    <a:lnTo>
                      <a:pt x="754" y="1034"/>
                    </a:lnTo>
                    <a:lnTo>
                      <a:pt x="787" y="996"/>
                    </a:lnTo>
                    <a:lnTo>
                      <a:pt x="820" y="958"/>
                    </a:lnTo>
                    <a:lnTo>
                      <a:pt x="852" y="919"/>
                    </a:lnTo>
                    <a:lnTo>
                      <a:pt x="885" y="880"/>
                    </a:lnTo>
                    <a:lnTo>
                      <a:pt x="918" y="842"/>
                    </a:lnTo>
                    <a:lnTo>
                      <a:pt x="918" y="842"/>
                    </a:lnTo>
                    <a:cubicBezTo>
                      <a:pt x="929" y="830"/>
                      <a:pt x="935" y="817"/>
                      <a:pt x="935" y="804"/>
                    </a:cubicBezTo>
                    <a:lnTo>
                      <a:pt x="935" y="804"/>
                    </a:lnTo>
                    <a:cubicBezTo>
                      <a:pt x="935" y="791"/>
                      <a:pt x="929" y="778"/>
                      <a:pt x="918" y="766"/>
                    </a:cubicBezTo>
                    <a:lnTo>
                      <a:pt x="885" y="728"/>
                    </a:lnTo>
                    <a:lnTo>
                      <a:pt x="852" y="689"/>
                    </a:lnTo>
                    <a:lnTo>
                      <a:pt x="820" y="651"/>
                    </a:lnTo>
                    <a:lnTo>
                      <a:pt x="721" y="536"/>
                    </a:lnTo>
                    <a:lnTo>
                      <a:pt x="689" y="498"/>
                    </a:lnTo>
                    <a:lnTo>
                      <a:pt x="656" y="460"/>
                    </a:lnTo>
                    <a:lnTo>
                      <a:pt x="558" y="345"/>
                    </a:lnTo>
                    <a:lnTo>
                      <a:pt x="525" y="306"/>
                    </a:lnTo>
                    <a:lnTo>
                      <a:pt x="492" y="268"/>
                    </a:lnTo>
                    <a:lnTo>
                      <a:pt x="394" y="153"/>
                    </a:lnTo>
                    <a:lnTo>
                      <a:pt x="394" y="153"/>
                    </a:lnTo>
                    <a:cubicBezTo>
                      <a:pt x="383" y="140"/>
                      <a:pt x="377" y="128"/>
                      <a:pt x="377" y="115"/>
                    </a:cubicBezTo>
                    <a:lnTo>
                      <a:pt x="377" y="115"/>
                    </a:lnTo>
                    <a:cubicBezTo>
                      <a:pt x="377" y="102"/>
                      <a:pt x="385" y="92"/>
                      <a:pt x="402" y="87"/>
                    </a:cubicBezTo>
                    <a:lnTo>
                      <a:pt x="402" y="87"/>
                    </a:lnTo>
                    <a:cubicBezTo>
                      <a:pt x="418" y="80"/>
                      <a:pt x="437" y="77"/>
                      <a:pt x="459" y="77"/>
                    </a:cubicBezTo>
                    <a:lnTo>
                      <a:pt x="459" y="77"/>
                    </a:lnTo>
                    <a:cubicBezTo>
                      <a:pt x="481" y="77"/>
                      <a:pt x="500" y="80"/>
                      <a:pt x="517" y="87"/>
                    </a:cubicBezTo>
                    <a:lnTo>
                      <a:pt x="517" y="87"/>
                    </a:lnTo>
                    <a:cubicBezTo>
                      <a:pt x="533" y="92"/>
                      <a:pt x="547" y="102"/>
                      <a:pt x="558" y="115"/>
                    </a:cubicBezTo>
                    <a:lnTo>
                      <a:pt x="590" y="153"/>
                    </a:lnTo>
                    <a:lnTo>
                      <a:pt x="623" y="192"/>
                    </a:lnTo>
                    <a:lnTo>
                      <a:pt x="656" y="230"/>
                    </a:lnTo>
                    <a:lnTo>
                      <a:pt x="689" y="268"/>
                    </a:lnTo>
                    <a:lnTo>
                      <a:pt x="721" y="306"/>
                    </a:lnTo>
                    <a:lnTo>
                      <a:pt x="754" y="345"/>
                    </a:lnTo>
                    <a:lnTo>
                      <a:pt x="787" y="383"/>
                    </a:lnTo>
                    <a:lnTo>
                      <a:pt x="820" y="421"/>
                    </a:lnTo>
                    <a:lnTo>
                      <a:pt x="852" y="460"/>
                    </a:lnTo>
                    <a:lnTo>
                      <a:pt x="885" y="498"/>
                    </a:lnTo>
                    <a:lnTo>
                      <a:pt x="918" y="536"/>
                    </a:lnTo>
                    <a:lnTo>
                      <a:pt x="951" y="575"/>
                    </a:lnTo>
                    <a:lnTo>
                      <a:pt x="983" y="613"/>
                    </a:lnTo>
                    <a:lnTo>
                      <a:pt x="1016" y="651"/>
                    </a:lnTo>
                    <a:lnTo>
                      <a:pt x="1049" y="689"/>
                    </a:lnTo>
                    <a:lnTo>
                      <a:pt x="1082" y="728"/>
                    </a:lnTo>
                    <a:lnTo>
                      <a:pt x="1082" y="728"/>
                    </a:lnTo>
                    <a:cubicBezTo>
                      <a:pt x="1093" y="740"/>
                      <a:pt x="1106" y="750"/>
                      <a:pt x="1123" y="757"/>
                    </a:cubicBezTo>
                    <a:lnTo>
                      <a:pt x="1123" y="757"/>
                    </a:lnTo>
                    <a:cubicBezTo>
                      <a:pt x="1140" y="763"/>
                      <a:pt x="1155" y="763"/>
                      <a:pt x="1172" y="757"/>
                    </a:cubicBezTo>
                    <a:lnTo>
                      <a:pt x="1172" y="757"/>
                    </a:lnTo>
                    <a:cubicBezTo>
                      <a:pt x="1188" y="750"/>
                      <a:pt x="1202" y="740"/>
                      <a:pt x="1213" y="728"/>
                    </a:cubicBezTo>
                    <a:lnTo>
                      <a:pt x="1245" y="689"/>
                    </a:lnTo>
                    <a:lnTo>
                      <a:pt x="1279" y="651"/>
                    </a:lnTo>
                    <a:lnTo>
                      <a:pt x="1377" y="536"/>
                    </a:lnTo>
                    <a:lnTo>
                      <a:pt x="1409" y="498"/>
                    </a:lnTo>
                    <a:lnTo>
                      <a:pt x="1443" y="460"/>
                    </a:lnTo>
                    <a:lnTo>
                      <a:pt x="1541" y="345"/>
                    </a:lnTo>
                    <a:lnTo>
                      <a:pt x="1573" y="306"/>
                    </a:lnTo>
                    <a:lnTo>
                      <a:pt x="1607" y="268"/>
                    </a:lnTo>
                    <a:lnTo>
                      <a:pt x="1705" y="153"/>
                    </a:lnTo>
                    <a:lnTo>
                      <a:pt x="1737" y="115"/>
                    </a:lnTo>
                    <a:lnTo>
                      <a:pt x="1737" y="115"/>
                    </a:lnTo>
                    <a:cubicBezTo>
                      <a:pt x="1749" y="102"/>
                      <a:pt x="1762" y="92"/>
                      <a:pt x="1778" y="87"/>
                    </a:cubicBezTo>
                    <a:lnTo>
                      <a:pt x="1778" y="87"/>
                    </a:lnTo>
                    <a:cubicBezTo>
                      <a:pt x="1795" y="80"/>
                      <a:pt x="1814" y="77"/>
                      <a:pt x="1836" y="77"/>
                    </a:cubicBezTo>
                    <a:lnTo>
                      <a:pt x="1836" y="77"/>
                    </a:lnTo>
                    <a:cubicBezTo>
                      <a:pt x="1858" y="77"/>
                      <a:pt x="1877" y="80"/>
                      <a:pt x="1893" y="87"/>
                    </a:cubicBezTo>
                    <a:lnTo>
                      <a:pt x="1893" y="87"/>
                    </a:lnTo>
                    <a:cubicBezTo>
                      <a:pt x="1910" y="92"/>
                      <a:pt x="1918" y="102"/>
                      <a:pt x="1918" y="115"/>
                    </a:cubicBezTo>
                    <a:lnTo>
                      <a:pt x="1918" y="115"/>
                    </a:lnTo>
                    <a:cubicBezTo>
                      <a:pt x="1918" y="128"/>
                      <a:pt x="1913" y="140"/>
                      <a:pt x="1901" y="153"/>
                    </a:cubicBezTo>
                    <a:lnTo>
                      <a:pt x="1868" y="192"/>
                    </a:lnTo>
                    <a:lnTo>
                      <a:pt x="1836" y="230"/>
                    </a:lnTo>
                    <a:lnTo>
                      <a:pt x="1803" y="268"/>
                    </a:lnTo>
                    <a:lnTo>
                      <a:pt x="1705" y="383"/>
                    </a:lnTo>
                    <a:lnTo>
                      <a:pt x="1672" y="421"/>
                    </a:lnTo>
                    <a:lnTo>
                      <a:pt x="1639" y="460"/>
                    </a:lnTo>
                    <a:lnTo>
                      <a:pt x="1541" y="575"/>
                    </a:lnTo>
                    <a:lnTo>
                      <a:pt x="1509" y="613"/>
                    </a:lnTo>
                    <a:lnTo>
                      <a:pt x="1475" y="651"/>
                    </a:lnTo>
                    <a:lnTo>
                      <a:pt x="1377" y="766"/>
                    </a:lnTo>
                    <a:lnTo>
                      <a:pt x="1377" y="766"/>
                    </a:lnTo>
                    <a:cubicBezTo>
                      <a:pt x="1366" y="778"/>
                      <a:pt x="1360" y="791"/>
                      <a:pt x="1360" y="804"/>
                    </a:cubicBezTo>
                    <a:lnTo>
                      <a:pt x="1360" y="804"/>
                    </a:lnTo>
                    <a:cubicBezTo>
                      <a:pt x="1360" y="817"/>
                      <a:pt x="1366" y="830"/>
                      <a:pt x="1377" y="842"/>
                    </a:cubicBezTo>
                    <a:lnTo>
                      <a:pt x="1901" y="1455"/>
                    </a:lnTo>
                    <a:lnTo>
                      <a:pt x="1901" y="1455"/>
                    </a:lnTo>
                    <a:cubicBezTo>
                      <a:pt x="1913" y="1468"/>
                      <a:pt x="1918" y="1481"/>
                      <a:pt x="1918" y="1494"/>
                    </a:cubicBezTo>
                    <a:lnTo>
                      <a:pt x="1918" y="1494"/>
                    </a:lnTo>
                    <a:cubicBezTo>
                      <a:pt x="1918" y="1506"/>
                      <a:pt x="1910" y="1516"/>
                      <a:pt x="1893" y="1523"/>
                    </a:cubicBezTo>
                    <a:lnTo>
                      <a:pt x="1565" y="1523"/>
                    </a:lnTo>
                    <a:lnTo>
                      <a:pt x="1565" y="1523"/>
                    </a:lnTo>
                    <a:cubicBezTo>
                      <a:pt x="1549" y="1529"/>
                      <a:pt x="1532" y="1529"/>
                      <a:pt x="1516" y="1523"/>
                    </a:cubicBezTo>
                    <a:lnTo>
                      <a:pt x="1516" y="1523"/>
                    </a:lnTo>
                    <a:cubicBezTo>
                      <a:pt x="1500" y="1516"/>
                      <a:pt x="1486" y="1506"/>
                      <a:pt x="1475" y="1494"/>
                    </a:cubicBezTo>
                    <a:lnTo>
                      <a:pt x="1443" y="1455"/>
                    </a:lnTo>
                    <a:lnTo>
                      <a:pt x="1409" y="1417"/>
                    </a:lnTo>
                    <a:lnTo>
                      <a:pt x="1409" y="1417"/>
                    </a:lnTo>
                    <a:cubicBezTo>
                      <a:pt x="1399" y="1404"/>
                      <a:pt x="1388" y="1398"/>
                      <a:pt x="1377" y="1398"/>
                    </a:cubicBezTo>
                    <a:lnTo>
                      <a:pt x="1377" y="1398"/>
                    </a:lnTo>
                    <a:cubicBezTo>
                      <a:pt x="1366" y="1398"/>
                      <a:pt x="1355" y="1404"/>
                      <a:pt x="1344" y="1417"/>
                    </a:cubicBezTo>
                    <a:lnTo>
                      <a:pt x="1344" y="1417"/>
                    </a:lnTo>
                    <a:cubicBezTo>
                      <a:pt x="1333" y="1430"/>
                      <a:pt x="1322" y="1436"/>
                      <a:pt x="1311" y="1436"/>
                    </a:cubicBezTo>
                    <a:lnTo>
                      <a:pt x="1311" y="1436"/>
                    </a:lnTo>
                    <a:cubicBezTo>
                      <a:pt x="1300" y="1436"/>
                      <a:pt x="1289" y="1430"/>
                      <a:pt x="1279" y="1417"/>
                    </a:cubicBezTo>
                    <a:lnTo>
                      <a:pt x="1245" y="1379"/>
                    </a:lnTo>
                    <a:lnTo>
                      <a:pt x="1213" y="1340"/>
                    </a:lnTo>
                    <a:lnTo>
                      <a:pt x="1213" y="1340"/>
                    </a:lnTo>
                    <a:cubicBezTo>
                      <a:pt x="1202" y="1327"/>
                      <a:pt x="1188" y="1318"/>
                      <a:pt x="1172" y="1312"/>
                    </a:cubicBezTo>
                    <a:lnTo>
                      <a:pt x="1172" y="1312"/>
                    </a:lnTo>
                    <a:cubicBezTo>
                      <a:pt x="1155" y="1305"/>
                      <a:pt x="1140" y="1305"/>
                      <a:pt x="1123" y="1312"/>
                    </a:cubicBezTo>
                    <a:lnTo>
                      <a:pt x="1123" y="1312"/>
                    </a:lnTo>
                    <a:cubicBezTo>
                      <a:pt x="1106" y="1318"/>
                      <a:pt x="1093" y="1327"/>
                      <a:pt x="1082" y="1340"/>
                    </a:cubicBezTo>
                    <a:lnTo>
                      <a:pt x="1049" y="1379"/>
                    </a:lnTo>
                    <a:lnTo>
                      <a:pt x="1016" y="1417"/>
                    </a:lnTo>
                    <a:lnTo>
                      <a:pt x="1016" y="1417"/>
                    </a:lnTo>
                    <a:cubicBezTo>
                      <a:pt x="1005" y="1430"/>
                      <a:pt x="995" y="1436"/>
                      <a:pt x="983" y="1436"/>
                    </a:cubicBezTo>
                    <a:lnTo>
                      <a:pt x="983" y="1436"/>
                    </a:lnTo>
                    <a:cubicBezTo>
                      <a:pt x="972" y="1436"/>
                      <a:pt x="962" y="1430"/>
                      <a:pt x="951" y="1417"/>
                    </a:cubicBezTo>
                    <a:lnTo>
                      <a:pt x="951" y="1417"/>
                    </a:lnTo>
                    <a:cubicBezTo>
                      <a:pt x="940" y="1404"/>
                      <a:pt x="929" y="1398"/>
                      <a:pt x="918" y="1398"/>
                    </a:cubicBezTo>
                    <a:lnTo>
                      <a:pt x="918" y="1398"/>
                    </a:lnTo>
                    <a:cubicBezTo>
                      <a:pt x="907" y="1398"/>
                      <a:pt x="896" y="1404"/>
                      <a:pt x="885" y="1417"/>
                    </a:cubicBezTo>
                    <a:lnTo>
                      <a:pt x="820" y="1494"/>
                    </a:lnTo>
                    <a:lnTo>
                      <a:pt x="820" y="1494"/>
                    </a:lnTo>
                    <a:cubicBezTo>
                      <a:pt x="809" y="1506"/>
                      <a:pt x="795" y="1516"/>
                      <a:pt x="779" y="1523"/>
                    </a:cubicBezTo>
                    <a:lnTo>
                      <a:pt x="779" y="1523"/>
                    </a:lnTo>
                    <a:cubicBezTo>
                      <a:pt x="762" y="1529"/>
                      <a:pt x="746" y="1529"/>
                      <a:pt x="730" y="1523"/>
                    </a:cubicBezTo>
                    <a:lnTo>
                      <a:pt x="730" y="1523"/>
                    </a:lnTo>
                    <a:cubicBezTo>
                      <a:pt x="713" y="1516"/>
                      <a:pt x="705" y="1506"/>
                      <a:pt x="705" y="1494"/>
                    </a:cubicBezTo>
                    <a:lnTo>
                      <a:pt x="705" y="1494"/>
                    </a:lnTo>
                    <a:cubicBezTo>
                      <a:pt x="705" y="1481"/>
                      <a:pt x="710" y="1468"/>
                      <a:pt x="721" y="1455"/>
                    </a:cubicBezTo>
                    <a:lnTo>
                      <a:pt x="754" y="1417"/>
                    </a:lnTo>
                    <a:lnTo>
                      <a:pt x="787" y="1379"/>
                    </a:lnTo>
                    <a:lnTo>
                      <a:pt x="820" y="1340"/>
                    </a:lnTo>
                    <a:lnTo>
                      <a:pt x="852" y="1302"/>
                    </a:lnTo>
                    <a:lnTo>
                      <a:pt x="885" y="1264"/>
                    </a:lnTo>
                    <a:lnTo>
                      <a:pt x="918" y="1225"/>
                    </a:lnTo>
                    <a:lnTo>
                      <a:pt x="951" y="1187"/>
                    </a:lnTo>
                    <a:lnTo>
                      <a:pt x="983" y="1148"/>
                    </a:lnTo>
                    <a:lnTo>
                      <a:pt x="1016" y="1111"/>
                    </a:lnTo>
                    <a:lnTo>
                      <a:pt x="1049" y="1072"/>
                    </a:lnTo>
                    <a:lnTo>
                      <a:pt x="1082" y="1034"/>
                    </a:lnTo>
                    <a:lnTo>
                      <a:pt x="1082" y="1034"/>
                    </a:lnTo>
                    <a:cubicBezTo>
                      <a:pt x="1093" y="1021"/>
                      <a:pt x="1106" y="1011"/>
                      <a:pt x="1123" y="1005"/>
                    </a:cubicBezTo>
                    <a:lnTo>
                      <a:pt x="1123" y="1005"/>
                    </a:lnTo>
                    <a:cubicBezTo>
                      <a:pt x="1140" y="999"/>
                      <a:pt x="1155" y="999"/>
                      <a:pt x="1172" y="1005"/>
                    </a:cubicBezTo>
                    <a:lnTo>
                      <a:pt x="1172" y="1005"/>
                    </a:lnTo>
                    <a:cubicBezTo>
                      <a:pt x="1188" y="1011"/>
                      <a:pt x="1202" y="1021"/>
                      <a:pt x="1213" y="1034"/>
                    </a:cubicBezTo>
                    <a:lnTo>
                      <a:pt x="1573" y="1455"/>
                    </a:lnTo>
                    <a:lnTo>
                      <a:pt x="1573" y="1455"/>
                    </a:lnTo>
                    <a:cubicBezTo>
                      <a:pt x="1585" y="1468"/>
                      <a:pt x="1590" y="1481"/>
                      <a:pt x="1590" y="1494"/>
                    </a:cubicBezTo>
                    <a:lnTo>
                      <a:pt x="1590" y="1494"/>
                    </a:lnTo>
                    <a:cubicBezTo>
                      <a:pt x="1590" y="1506"/>
                      <a:pt x="1582" y="1516"/>
                      <a:pt x="1565" y="1523"/>
                    </a:cubicBezTo>
                    <a:lnTo>
                      <a:pt x="2156" y="1523"/>
                    </a:lnTo>
                    <a:close/>
                    <a:moveTo>
                      <a:pt x="262" y="1455"/>
                    </a:moveTo>
                    <a:lnTo>
                      <a:pt x="230" y="1494"/>
                    </a:lnTo>
                    <a:lnTo>
                      <a:pt x="230" y="1494"/>
                    </a:lnTo>
                    <a:cubicBezTo>
                      <a:pt x="219" y="1506"/>
                      <a:pt x="205" y="1516"/>
                      <a:pt x="189" y="1523"/>
                    </a:cubicBezTo>
                    <a:lnTo>
                      <a:pt x="189" y="1523"/>
                    </a:lnTo>
                    <a:cubicBezTo>
                      <a:pt x="172" y="1529"/>
                      <a:pt x="156" y="1529"/>
                      <a:pt x="140" y="1523"/>
                    </a:cubicBezTo>
                    <a:lnTo>
                      <a:pt x="140" y="1523"/>
                    </a:lnTo>
                    <a:cubicBezTo>
                      <a:pt x="123" y="1516"/>
                      <a:pt x="115" y="1506"/>
                      <a:pt x="115" y="1494"/>
                    </a:cubicBezTo>
                    <a:lnTo>
                      <a:pt x="115" y="1494"/>
                    </a:lnTo>
                    <a:cubicBezTo>
                      <a:pt x="115" y="1481"/>
                      <a:pt x="121" y="1468"/>
                      <a:pt x="131" y="1455"/>
                    </a:cubicBezTo>
                    <a:lnTo>
                      <a:pt x="164" y="1417"/>
                    </a:lnTo>
                    <a:lnTo>
                      <a:pt x="197" y="1379"/>
                    </a:lnTo>
                    <a:lnTo>
                      <a:pt x="230" y="1340"/>
                    </a:lnTo>
                    <a:lnTo>
                      <a:pt x="328" y="1225"/>
                    </a:lnTo>
                    <a:lnTo>
                      <a:pt x="361" y="1187"/>
                    </a:lnTo>
                    <a:lnTo>
                      <a:pt x="394" y="1148"/>
                    </a:lnTo>
                    <a:lnTo>
                      <a:pt x="492" y="1034"/>
                    </a:lnTo>
                    <a:lnTo>
                      <a:pt x="525" y="996"/>
                    </a:lnTo>
                    <a:lnTo>
                      <a:pt x="558" y="958"/>
                    </a:lnTo>
                    <a:lnTo>
                      <a:pt x="656" y="842"/>
                    </a:lnTo>
                    <a:lnTo>
                      <a:pt x="656" y="842"/>
                    </a:lnTo>
                    <a:cubicBezTo>
                      <a:pt x="667" y="830"/>
                      <a:pt x="672" y="817"/>
                      <a:pt x="672" y="804"/>
                    </a:cubicBezTo>
                    <a:lnTo>
                      <a:pt x="672" y="804"/>
                    </a:lnTo>
                    <a:cubicBezTo>
                      <a:pt x="672" y="791"/>
                      <a:pt x="667" y="778"/>
                      <a:pt x="656" y="766"/>
                    </a:cubicBez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21" y="140"/>
                      <a:pt x="115" y="128"/>
                      <a:pt x="115" y="115"/>
                    </a:cubicBezTo>
                    <a:lnTo>
                      <a:pt x="115" y="115"/>
                    </a:lnTo>
                    <a:cubicBezTo>
                      <a:pt x="115" y="102"/>
                      <a:pt x="123" y="92"/>
                      <a:pt x="140" y="87"/>
                    </a:cubicBezTo>
                    <a:lnTo>
                      <a:pt x="140" y="87"/>
                    </a:lnTo>
                    <a:cubicBezTo>
                      <a:pt x="156" y="80"/>
                      <a:pt x="172" y="80"/>
                      <a:pt x="189" y="87"/>
                    </a:cubicBezTo>
                    <a:lnTo>
                      <a:pt x="189" y="87"/>
                    </a:lnTo>
                    <a:cubicBezTo>
                      <a:pt x="205" y="92"/>
                      <a:pt x="219" y="102"/>
                      <a:pt x="230" y="115"/>
                    </a:cubicBezTo>
                    <a:lnTo>
                      <a:pt x="262" y="153"/>
                    </a:lnTo>
                    <a:lnTo>
                      <a:pt x="295" y="192"/>
                    </a:lnTo>
                    <a:lnTo>
                      <a:pt x="328" y="230"/>
                    </a:lnTo>
                    <a:lnTo>
                      <a:pt x="361" y="268"/>
                    </a:lnTo>
                    <a:lnTo>
                      <a:pt x="394" y="306"/>
                    </a:lnTo>
                    <a:lnTo>
                      <a:pt x="426" y="345"/>
                    </a:lnTo>
                    <a:lnTo>
                      <a:pt x="459" y="383"/>
                    </a:lnTo>
                    <a:lnTo>
                      <a:pt x="492" y="421"/>
                    </a:lnTo>
                    <a:lnTo>
                      <a:pt x="525" y="460"/>
                    </a:lnTo>
                    <a:lnTo>
                      <a:pt x="558" y="498"/>
                    </a:lnTo>
                    <a:lnTo>
                      <a:pt x="590" y="536"/>
                    </a:lnTo>
                    <a:lnTo>
                      <a:pt x="623" y="575"/>
                    </a:lnTo>
                    <a:lnTo>
                      <a:pt x="656" y="613"/>
                    </a:lnTo>
                    <a:lnTo>
                      <a:pt x="689" y="651"/>
                    </a:lnTo>
                    <a:lnTo>
                      <a:pt x="721" y="689"/>
                    </a:lnTo>
                    <a:lnTo>
                      <a:pt x="754" y="728"/>
                    </a:lnTo>
                    <a:lnTo>
                      <a:pt x="787" y="766"/>
                    </a:lnTo>
                    <a:lnTo>
                      <a:pt x="787" y="766"/>
                    </a:lnTo>
                    <a:cubicBezTo>
                      <a:pt x="798" y="778"/>
                      <a:pt x="803" y="791"/>
                      <a:pt x="803" y="804"/>
                    </a:cubicBezTo>
                    <a:lnTo>
                      <a:pt x="803" y="804"/>
                    </a:lnTo>
                    <a:cubicBezTo>
                      <a:pt x="803" y="817"/>
                      <a:pt x="798" y="830"/>
                      <a:pt x="787" y="842"/>
                    </a:cubicBezTo>
                    <a:lnTo>
                      <a:pt x="754" y="880"/>
                    </a:lnTo>
                    <a:lnTo>
                      <a:pt x="721" y="919"/>
                    </a:lnTo>
                    <a:lnTo>
                      <a:pt x="623" y="1034"/>
                    </a:lnTo>
                    <a:lnTo>
                      <a:pt x="590" y="1072"/>
                    </a:lnTo>
                    <a:lnTo>
                      <a:pt x="558" y="1111"/>
                    </a:lnTo>
                    <a:lnTo>
                      <a:pt x="459" y="1225"/>
                    </a:lnTo>
                    <a:lnTo>
                      <a:pt x="426" y="1264"/>
                    </a:lnTo>
                    <a:lnTo>
                      <a:pt x="394" y="1302"/>
                    </a:lnTo>
                    <a:lnTo>
                      <a:pt x="295" y="1417"/>
                    </a:lnTo>
                    <a:lnTo>
                      <a:pt x="262" y="1455"/>
                    </a:lnTo>
                    <a:close/>
                    <a:moveTo>
                      <a:pt x="730" y="87"/>
                    </a:moveTo>
                    <a:lnTo>
                      <a:pt x="730" y="87"/>
                    </a:lnTo>
                    <a:cubicBezTo>
                      <a:pt x="746" y="80"/>
                      <a:pt x="762" y="80"/>
                      <a:pt x="779" y="87"/>
                    </a:cubicBezTo>
                    <a:lnTo>
                      <a:pt x="779" y="87"/>
                    </a:lnTo>
                    <a:cubicBezTo>
                      <a:pt x="795" y="92"/>
                      <a:pt x="809" y="102"/>
                      <a:pt x="820" y="115"/>
                    </a:cubicBezTo>
                    <a:lnTo>
                      <a:pt x="885" y="192"/>
                    </a:lnTo>
                    <a:lnTo>
                      <a:pt x="885" y="192"/>
                    </a:lnTo>
                    <a:cubicBezTo>
                      <a:pt x="896" y="204"/>
                      <a:pt x="907" y="210"/>
                      <a:pt x="918" y="210"/>
                    </a:cubicBezTo>
                    <a:lnTo>
                      <a:pt x="918" y="210"/>
                    </a:lnTo>
                    <a:cubicBezTo>
                      <a:pt x="929" y="210"/>
                      <a:pt x="940" y="204"/>
                      <a:pt x="951" y="192"/>
                    </a:cubicBezTo>
                    <a:lnTo>
                      <a:pt x="951" y="192"/>
                    </a:lnTo>
                    <a:cubicBezTo>
                      <a:pt x="962" y="179"/>
                      <a:pt x="972" y="172"/>
                      <a:pt x="983" y="172"/>
                    </a:cubicBezTo>
                    <a:lnTo>
                      <a:pt x="983" y="172"/>
                    </a:lnTo>
                    <a:cubicBezTo>
                      <a:pt x="995" y="172"/>
                      <a:pt x="1005" y="179"/>
                      <a:pt x="1016" y="192"/>
                    </a:cubicBezTo>
                    <a:lnTo>
                      <a:pt x="1049" y="230"/>
                    </a:lnTo>
                    <a:lnTo>
                      <a:pt x="1082" y="268"/>
                    </a:lnTo>
                    <a:lnTo>
                      <a:pt x="1082" y="268"/>
                    </a:lnTo>
                    <a:cubicBezTo>
                      <a:pt x="1093" y="281"/>
                      <a:pt x="1106" y="290"/>
                      <a:pt x="1123" y="297"/>
                    </a:cubicBezTo>
                    <a:lnTo>
                      <a:pt x="1123" y="297"/>
                    </a:lnTo>
                    <a:cubicBezTo>
                      <a:pt x="1140" y="303"/>
                      <a:pt x="1155" y="303"/>
                      <a:pt x="1172" y="297"/>
                    </a:cubicBezTo>
                    <a:lnTo>
                      <a:pt x="1172" y="297"/>
                    </a:lnTo>
                    <a:cubicBezTo>
                      <a:pt x="1188" y="290"/>
                      <a:pt x="1202" y="281"/>
                      <a:pt x="1213" y="268"/>
                    </a:cubicBezTo>
                    <a:lnTo>
                      <a:pt x="1279" y="192"/>
                    </a:lnTo>
                    <a:lnTo>
                      <a:pt x="1279" y="192"/>
                    </a:lnTo>
                    <a:cubicBezTo>
                      <a:pt x="1289" y="179"/>
                      <a:pt x="1300" y="172"/>
                      <a:pt x="1311" y="172"/>
                    </a:cubicBezTo>
                    <a:lnTo>
                      <a:pt x="1311" y="172"/>
                    </a:lnTo>
                    <a:cubicBezTo>
                      <a:pt x="1322" y="172"/>
                      <a:pt x="1333" y="179"/>
                      <a:pt x="1344" y="192"/>
                    </a:cubicBezTo>
                    <a:lnTo>
                      <a:pt x="1344" y="192"/>
                    </a:lnTo>
                    <a:cubicBezTo>
                      <a:pt x="1355" y="204"/>
                      <a:pt x="1366" y="210"/>
                      <a:pt x="1377" y="210"/>
                    </a:cubicBezTo>
                    <a:lnTo>
                      <a:pt x="1377" y="210"/>
                    </a:lnTo>
                    <a:cubicBezTo>
                      <a:pt x="1388" y="210"/>
                      <a:pt x="1399" y="204"/>
                      <a:pt x="1409" y="192"/>
                    </a:cubicBezTo>
                    <a:lnTo>
                      <a:pt x="1443" y="153"/>
                    </a:lnTo>
                    <a:lnTo>
                      <a:pt x="1475" y="115"/>
                    </a:lnTo>
                    <a:lnTo>
                      <a:pt x="1475" y="115"/>
                    </a:lnTo>
                    <a:cubicBezTo>
                      <a:pt x="1486" y="102"/>
                      <a:pt x="1500" y="92"/>
                      <a:pt x="1516" y="87"/>
                    </a:cubicBezTo>
                    <a:lnTo>
                      <a:pt x="1516" y="87"/>
                    </a:lnTo>
                    <a:cubicBezTo>
                      <a:pt x="1532" y="80"/>
                      <a:pt x="1549" y="80"/>
                      <a:pt x="1565" y="87"/>
                    </a:cubicBezTo>
                    <a:lnTo>
                      <a:pt x="1565" y="87"/>
                    </a:lnTo>
                    <a:cubicBezTo>
                      <a:pt x="1582" y="92"/>
                      <a:pt x="1590" y="102"/>
                      <a:pt x="1590" y="115"/>
                    </a:cubicBezTo>
                    <a:lnTo>
                      <a:pt x="1590" y="115"/>
                    </a:lnTo>
                    <a:cubicBezTo>
                      <a:pt x="1590" y="128"/>
                      <a:pt x="1585" y="140"/>
                      <a:pt x="1573" y="153"/>
                    </a:cubicBezTo>
                    <a:lnTo>
                      <a:pt x="1541" y="192"/>
                    </a:lnTo>
                    <a:lnTo>
                      <a:pt x="1509" y="230"/>
                    </a:lnTo>
                    <a:lnTo>
                      <a:pt x="1475" y="268"/>
                    </a:lnTo>
                    <a:lnTo>
                      <a:pt x="1377" y="383"/>
                    </a:lnTo>
                    <a:lnTo>
                      <a:pt x="1344" y="421"/>
                    </a:lnTo>
                    <a:lnTo>
                      <a:pt x="1311" y="460"/>
                    </a:lnTo>
                    <a:lnTo>
                      <a:pt x="1213" y="575"/>
                    </a:lnTo>
                    <a:lnTo>
                      <a:pt x="1213" y="575"/>
                    </a:lnTo>
                    <a:cubicBezTo>
                      <a:pt x="1202" y="587"/>
                      <a:pt x="1188" y="597"/>
                      <a:pt x="1172" y="603"/>
                    </a:cubicBezTo>
                    <a:lnTo>
                      <a:pt x="1172" y="603"/>
                    </a:lnTo>
                    <a:cubicBezTo>
                      <a:pt x="1155" y="609"/>
                      <a:pt x="1140" y="609"/>
                      <a:pt x="1123" y="603"/>
                    </a:cubicBezTo>
                    <a:lnTo>
                      <a:pt x="1123" y="603"/>
                    </a:lnTo>
                    <a:cubicBezTo>
                      <a:pt x="1106" y="597"/>
                      <a:pt x="1093" y="587"/>
                      <a:pt x="1082" y="575"/>
                    </a:cubicBezTo>
                    <a:lnTo>
                      <a:pt x="1049" y="536"/>
                    </a:lnTo>
                    <a:lnTo>
                      <a:pt x="1016" y="498"/>
                    </a:lnTo>
                    <a:lnTo>
                      <a:pt x="983" y="460"/>
                    </a:lnTo>
                    <a:lnTo>
                      <a:pt x="885" y="345"/>
                    </a:lnTo>
                    <a:lnTo>
                      <a:pt x="852" y="306"/>
                    </a:lnTo>
                    <a:lnTo>
                      <a:pt x="820" y="268"/>
                    </a:lnTo>
                    <a:lnTo>
                      <a:pt x="721" y="153"/>
                    </a:lnTo>
                    <a:lnTo>
                      <a:pt x="721" y="153"/>
                    </a:lnTo>
                    <a:cubicBezTo>
                      <a:pt x="710" y="140"/>
                      <a:pt x="705" y="128"/>
                      <a:pt x="705" y="115"/>
                    </a:cubicBezTo>
                    <a:lnTo>
                      <a:pt x="705" y="115"/>
                    </a:lnTo>
                    <a:cubicBezTo>
                      <a:pt x="705" y="102"/>
                      <a:pt x="713" y="92"/>
                      <a:pt x="730" y="87"/>
                    </a:cubicBezTo>
                    <a:lnTo>
                      <a:pt x="3090" y="87"/>
                    </a:lnTo>
                    <a:lnTo>
                      <a:pt x="3090" y="87"/>
                    </a:lnTo>
                    <a:cubicBezTo>
                      <a:pt x="3106" y="80"/>
                      <a:pt x="3122" y="80"/>
                      <a:pt x="3139" y="87"/>
                    </a:cubicBezTo>
                    <a:lnTo>
                      <a:pt x="3139" y="87"/>
                    </a:lnTo>
                    <a:cubicBezTo>
                      <a:pt x="3155" y="92"/>
                      <a:pt x="3169" y="102"/>
                      <a:pt x="3180" y="115"/>
                    </a:cubicBezTo>
                    <a:lnTo>
                      <a:pt x="3245" y="192"/>
                    </a:lnTo>
                    <a:lnTo>
                      <a:pt x="3245" y="192"/>
                    </a:lnTo>
                    <a:cubicBezTo>
                      <a:pt x="3256" y="204"/>
                      <a:pt x="3267" y="210"/>
                      <a:pt x="3278" y="210"/>
                    </a:cubicBezTo>
                    <a:lnTo>
                      <a:pt x="3278" y="210"/>
                    </a:lnTo>
                    <a:cubicBezTo>
                      <a:pt x="3289" y="210"/>
                      <a:pt x="3300" y="204"/>
                      <a:pt x="3311" y="192"/>
                    </a:cubicBezTo>
                    <a:lnTo>
                      <a:pt x="3311" y="192"/>
                    </a:lnTo>
                    <a:cubicBezTo>
                      <a:pt x="3322" y="179"/>
                      <a:pt x="3333" y="172"/>
                      <a:pt x="3344" y="172"/>
                    </a:cubicBezTo>
                    <a:lnTo>
                      <a:pt x="3344" y="172"/>
                    </a:lnTo>
                    <a:cubicBezTo>
                      <a:pt x="3354" y="172"/>
                      <a:pt x="3365" y="179"/>
                      <a:pt x="3377" y="192"/>
                    </a:cubicBezTo>
                    <a:lnTo>
                      <a:pt x="3409" y="230"/>
                    </a:lnTo>
                    <a:lnTo>
                      <a:pt x="3442" y="268"/>
                    </a:lnTo>
                    <a:lnTo>
                      <a:pt x="3442" y="268"/>
                    </a:lnTo>
                    <a:cubicBezTo>
                      <a:pt x="3453" y="281"/>
                      <a:pt x="3466" y="290"/>
                      <a:pt x="3483" y="297"/>
                    </a:cubicBezTo>
                    <a:lnTo>
                      <a:pt x="3483" y="297"/>
                    </a:lnTo>
                    <a:cubicBezTo>
                      <a:pt x="3499" y="303"/>
                      <a:pt x="3516" y="303"/>
                      <a:pt x="3532" y="297"/>
                    </a:cubicBezTo>
                    <a:lnTo>
                      <a:pt x="3532" y="297"/>
                    </a:lnTo>
                    <a:cubicBezTo>
                      <a:pt x="3548" y="290"/>
                      <a:pt x="3562" y="281"/>
                      <a:pt x="3574" y="268"/>
                    </a:cubicBezTo>
                    <a:lnTo>
                      <a:pt x="3639" y="192"/>
                    </a:lnTo>
                    <a:lnTo>
                      <a:pt x="3639" y="192"/>
                    </a:lnTo>
                    <a:cubicBezTo>
                      <a:pt x="3650" y="179"/>
                      <a:pt x="3660" y="172"/>
                      <a:pt x="3672" y="172"/>
                    </a:cubicBezTo>
                    <a:lnTo>
                      <a:pt x="3672" y="172"/>
                    </a:lnTo>
                    <a:cubicBezTo>
                      <a:pt x="3682" y="172"/>
                      <a:pt x="3693" y="179"/>
                      <a:pt x="3705" y="192"/>
                    </a:cubicBezTo>
                    <a:lnTo>
                      <a:pt x="3705" y="192"/>
                    </a:lnTo>
                    <a:cubicBezTo>
                      <a:pt x="3715" y="204"/>
                      <a:pt x="3726" y="210"/>
                      <a:pt x="3737" y="210"/>
                    </a:cubicBezTo>
                    <a:lnTo>
                      <a:pt x="3737" y="210"/>
                    </a:lnTo>
                    <a:cubicBezTo>
                      <a:pt x="3748" y="210"/>
                      <a:pt x="3759" y="204"/>
                      <a:pt x="3770" y="192"/>
                    </a:cubicBezTo>
                    <a:lnTo>
                      <a:pt x="3803" y="153"/>
                    </a:lnTo>
                    <a:lnTo>
                      <a:pt x="3836" y="115"/>
                    </a:lnTo>
                    <a:lnTo>
                      <a:pt x="3836" y="115"/>
                    </a:lnTo>
                    <a:cubicBezTo>
                      <a:pt x="3846" y="102"/>
                      <a:pt x="3860" y="92"/>
                      <a:pt x="3877" y="87"/>
                    </a:cubicBezTo>
                    <a:lnTo>
                      <a:pt x="3877" y="87"/>
                    </a:lnTo>
                    <a:cubicBezTo>
                      <a:pt x="3892" y="80"/>
                      <a:pt x="3909" y="80"/>
                      <a:pt x="3925" y="87"/>
                    </a:cubicBezTo>
                    <a:lnTo>
                      <a:pt x="3925" y="87"/>
                    </a:lnTo>
                    <a:cubicBezTo>
                      <a:pt x="3942" y="92"/>
                      <a:pt x="3950" y="102"/>
                      <a:pt x="3950" y="115"/>
                    </a:cubicBezTo>
                    <a:lnTo>
                      <a:pt x="3950" y="115"/>
                    </a:lnTo>
                    <a:cubicBezTo>
                      <a:pt x="3950" y="128"/>
                      <a:pt x="3945" y="140"/>
                      <a:pt x="3933" y="153"/>
                    </a:cubicBezTo>
                    <a:lnTo>
                      <a:pt x="3901" y="192"/>
                    </a:lnTo>
                    <a:lnTo>
                      <a:pt x="3868" y="230"/>
                    </a:lnTo>
                    <a:lnTo>
                      <a:pt x="3836" y="268"/>
                    </a:lnTo>
                    <a:lnTo>
                      <a:pt x="3737" y="383"/>
                    </a:lnTo>
                    <a:lnTo>
                      <a:pt x="3705" y="421"/>
                    </a:lnTo>
                    <a:lnTo>
                      <a:pt x="3672" y="460"/>
                    </a:lnTo>
                    <a:lnTo>
                      <a:pt x="3574" y="575"/>
                    </a:lnTo>
                    <a:lnTo>
                      <a:pt x="3574" y="575"/>
                    </a:lnTo>
                    <a:cubicBezTo>
                      <a:pt x="3562" y="587"/>
                      <a:pt x="3548" y="597"/>
                      <a:pt x="3532" y="603"/>
                    </a:cubicBezTo>
                    <a:lnTo>
                      <a:pt x="3532" y="603"/>
                    </a:lnTo>
                    <a:cubicBezTo>
                      <a:pt x="3516" y="609"/>
                      <a:pt x="3499" y="609"/>
                      <a:pt x="3483" y="603"/>
                    </a:cubicBezTo>
                    <a:lnTo>
                      <a:pt x="3483" y="603"/>
                    </a:lnTo>
                    <a:cubicBezTo>
                      <a:pt x="3466" y="597"/>
                      <a:pt x="3453" y="587"/>
                      <a:pt x="3442" y="575"/>
                    </a:cubicBezTo>
                    <a:lnTo>
                      <a:pt x="3409" y="536"/>
                    </a:lnTo>
                    <a:lnTo>
                      <a:pt x="3377" y="498"/>
                    </a:lnTo>
                    <a:lnTo>
                      <a:pt x="3344" y="460"/>
                    </a:lnTo>
                    <a:lnTo>
                      <a:pt x="3245" y="345"/>
                    </a:lnTo>
                    <a:lnTo>
                      <a:pt x="3213" y="306"/>
                    </a:lnTo>
                    <a:lnTo>
                      <a:pt x="3180" y="268"/>
                    </a:lnTo>
                    <a:lnTo>
                      <a:pt x="3081" y="153"/>
                    </a:lnTo>
                    <a:lnTo>
                      <a:pt x="3081" y="153"/>
                    </a:lnTo>
                    <a:cubicBezTo>
                      <a:pt x="3071" y="140"/>
                      <a:pt x="3065" y="128"/>
                      <a:pt x="3065" y="115"/>
                    </a:cubicBezTo>
                    <a:lnTo>
                      <a:pt x="3065" y="115"/>
                    </a:lnTo>
                    <a:cubicBezTo>
                      <a:pt x="3065" y="102"/>
                      <a:pt x="3073" y="92"/>
                      <a:pt x="3090" y="87"/>
                    </a:cubicBezTo>
                    <a:lnTo>
                      <a:pt x="730" y="87"/>
                    </a:lnTo>
                    <a:close/>
                    <a:moveTo>
                      <a:pt x="0" y="0"/>
                    </a:moveTo>
                    <a:lnTo>
                      <a:pt x="0" y="166"/>
                    </a:lnTo>
                    <a:lnTo>
                      <a:pt x="0" y="166"/>
                    </a:lnTo>
                    <a:cubicBezTo>
                      <a:pt x="13" y="172"/>
                      <a:pt x="24" y="181"/>
                      <a:pt x="33" y="192"/>
                    </a:cubicBezTo>
                    <a:lnTo>
                      <a:pt x="65" y="230"/>
                    </a:lnTo>
                    <a:lnTo>
                      <a:pt x="98" y="268"/>
                    </a:lnTo>
                    <a:lnTo>
                      <a:pt x="131" y="306"/>
                    </a:lnTo>
                    <a:lnTo>
                      <a:pt x="164" y="345"/>
                    </a:lnTo>
                    <a:lnTo>
                      <a:pt x="197" y="383"/>
                    </a:lnTo>
                    <a:lnTo>
                      <a:pt x="230" y="421"/>
                    </a:lnTo>
                    <a:lnTo>
                      <a:pt x="262" y="460"/>
                    </a:lnTo>
                    <a:lnTo>
                      <a:pt x="295" y="498"/>
                    </a:lnTo>
                    <a:lnTo>
                      <a:pt x="328" y="536"/>
                    </a:lnTo>
                    <a:lnTo>
                      <a:pt x="361" y="575"/>
                    </a:lnTo>
                    <a:lnTo>
                      <a:pt x="394" y="613"/>
                    </a:lnTo>
                    <a:lnTo>
                      <a:pt x="426" y="651"/>
                    </a:lnTo>
                    <a:lnTo>
                      <a:pt x="459" y="689"/>
                    </a:lnTo>
                    <a:lnTo>
                      <a:pt x="492" y="728"/>
                    </a:lnTo>
                    <a:lnTo>
                      <a:pt x="525" y="766"/>
                    </a:lnTo>
                    <a:lnTo>
                      <a:pt x="525" y="766"/>
                    </a:lnTo>
                    <a:cubicBezTo>
                      <a:pt x="536" y="778"/>
                      <a:pt x="541" y="791"/>
                      <a:pt x="541" y="804"/>
                    </a:cubicBezTo>
                    <a:lnTo>
                      <a:pt x="541" y="804"/>
                    </a:lnTo>
                    <a:cubicBezTo>
                      <a:pt x="541" y="817"/>
                      <a:pt x="536" y="830"/>
                      <a:pt x="525" y="842"/>
                    </a:cubicBezTo>
                    <a:lnTo>
                      <a:pt x="492" y="880"/>
                    </a:lnTo>
                    <a:lnTo>
                      <a:pt x="459" y="919"/>
                    </a:lnTo>
                    <a:lnTo>
                      <a:pt x="426" y="958"/>
                    </a:lnTo>
                    <a:lnTo>
                      <a:pt x="394" y="996"/>
                    </a:lnTo>
                    <a:lnTo>
                      <a:pt x="361" y="1034"/>
                    </a:lnTo>
                    <a:lnTo>
                      <a:pt x="328" y="1072"/>
                    </a:lnTo>
                    <a:lnTo>
                      <a:pt x="295" y="1111"/>
                    </a:lnTo>
                    <a:lnTo>
                      <a:pt x="262" y="1148"/>
                    </a:lnTo>
                    <a:lnTo>
                      <a:pt x="230" y="1187"/>
                    </a:lnTo>
                    <a:lnTo>
                      <a:pt x="197" y="1225"/>
                    </a:lnTo>
                    <a:lnTo>
                      <a:pt x="164" y="1264"/>
                    </a:lnTo>
                    <a:lnTo>
                      <a:pt x="131" y="1302"/>
                    </a:lnTo>
                    <a:lnTo>
                      <a:pt x="98" y="1340"/>
                    </a:lnTo>
                    <a:lnTo>
                      <a:pt x="65" y="1379"/>
                    </a:lnTo>
                    <a:lnTo>
                      <a:pt x="33" y="1417"/>
                    </a:lnTo>
                    <a:lnTo>
                      <a:pt x="33" y="1417"/>
                    </a:lnTo>
                    <a:cubicBezTo>
                      <a:pt x="24" y="1427"/>
                      <a:pt x="13" y="1436"/>
                      <a:pt x="0" y="1442"/>
                    </a:cubicBezTo>
                    <a:lnTo>
                      <a:pt x="0" y="1608"/>
                    </a:lnTo>
                    <a:lnTo>
                      <a:pt x="4720" y="1608"/>
                    </a:lnTo>
                    <a:lnTo>
                      <a:pt x="4720" y="1442"/>
                    </a:lnTo>
                    <a:lnTo>
                      <a:pt x="4720" y="1442"/>
                    </a:lnTo>
                    <a:cubicBezTo>
                      <a:pt x="4718" y="1443"/>
                      <a:pt x="4715" y="1444"/>
                      <a:pt x="4712" y="1446"/>
                    </a:cubicBezTo>
                    <a:lnTo>
                      <a:pt x="4712" y="1446"/>
                    </a:lnTo>
                    <a:cubicBezTo>
                      <a:pt x="4696" y="1452"/>
                      <a:pt x="4679" y="1452"/>
                      <a:pt x="4663" y="1446"/>
                    </a:cubicBezTo>
                    <a:lnTo>
                      <a:pt x="4663" y="1446"/>
                    </a:lnTo>
                    <a:cubicBezTo>
                      <a:pt x="4647" y="1439"/>
                      <a:pt x="4633" y="1430"/>
                      <a:pt x="4622" y="1417"/>
                    </a:cubicBezTo>
                    <a:lnTo>
                      <a:pt x="4589" y="1379"/>
                    </a:lnTo>
                    <a:lnTo>
                      <a:pt x="4557" y="1340"/>
                    </a:lnTo>
                    <a:lnTo>
                      <a:pt x="4458" y="1225"/>
                    </a:lnTo>
                    <a:lnTo>
                      <a:pt x="4425" y="1187"/>
                    </a:lnTo>
                    <a:lnTo>
                      <a:pt x="4393" y="1148"/>
                    </a:lnTo>
                    <a:lnTo>
                      <a:pt x="4294" y="1034"/>
                    </a:lnTo>
                    <a:lnTo>
                      <a:pt x="4261" y="996"/>
                    </a:lnTo>
                    <a:lnTo>
                      <a:pt x="4229" y="958"/>
                    </a:lnTo>
                    <a:lnTo>
                      <a:pt x="4130" y="842"/>
                    </a:lnTo>
                    <a:lnTo>
                      <a:pt x="4130" y="842"/>
                    </a:lnTo>
                    <a:cubicBezTo>
                      <a:pt x="4120" y="830"/>
                      <a:pt x="4114" y="817"/>
                      <a:pt x="4114" y="804"/>
                    </a:cubicBezTo>
                    <a:lnTo>
                      <a:pt x="4114" y="804"/>
                    </a:lnTo>
                    <a:cubicBezTo>
                      <a:pt x="4114" y="791"/>
                      <a:pt x="4120" y="778"/>
                      <a:pt x="4130" y="766"/>
                    </a:cubicBezTo>
                    <a:lnTo>
                      <a:pt x="4622" y="192"/>
                    </a:lnTo>
                    <a:lnTo>
                      <a:pt x="4622" y="192"/>
                    </a:lnTo>
                    <a:cubicBezTo>
                      <a:pt x="4633" y="179"/>
                      <a:pt x="4647" y="169"/>
                      <a:pt x="4663" y="162"/>
                    </a:cubicBezTo>
                    <a:lnTo>
                      <a:pt x="4663" y="162"/>
                    </a:lnTo>
                    <a:cubicBezTo>
                      <a:pt x="4679" y="157"/>
                      <a:pt x="4696" y="157"/>
                      <a:pt x="4712" y="162"/>
                    </a:cubicBezTo>
                    <a:lnTo>
                      <a:pt x="4712" y="162"/>
                    </a:lnTo>
                    <a:cubicBezTo>
                      <a:pt x="4715" y="163"/>
                      <a:pt x="4718" y="165"/>
                      <a:pt x="4720" y="166"/>
                    </a:cubicBezTo>
                    <a:lnTo>
                      <a:pt x="47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245105" y="1106905"/>
            <a:ext cx="1130052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Chucai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Yi, Student Member, IEEE,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Yingli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Tian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Senior Member, IEEE &amp; Aries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Arditi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“Portable Camera based Assistive Text and Product Label Reading from Hand-Held Objects for Blind Persons” 2013 IEEE.</a:t>
            </a:r>
          </a:p>
          <a:p>
            <a:pPr algn="just">
              <a:lnSpc>
                <a:spcPct val="150000"/>
              </a:lnSpc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Vasanthi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G &amp; Ramesh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Babu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Department of ECE, DMI College of Engineering, Chennai, India, “Vision Based Assistive System for Label Detection”.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785698" y="3026083"/>
            <a:ext cx="58846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Nunito Bold" charset="0"/>
                <a:cs typeface="Times New Roman" panose="02020603050405020304" pitchFamily="18" charset="0"/>
              </a:rPr>
              <a:t>Thank You!</a:t>
            </a:r>
            <a:endParaRPr lang="en-US" sz="8800" b="1" dirty="0">
              <a:solidFill>
                <a:schemeClr val="tx2"/>
              </a:solidFill>
              <a:latin typeface="Times New Roman" panose="02020603050405020304" pitchFamily="18" charset="0"/>
              <a:ea typeface="Nunito Bold" charset="0"/>
              <a:cs typeface="Times New Roman" panose="02020603050405020304" pitchFamily="18" charset="0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="" xmlns:a16="http://schemas.microsoft.com/office/drawing/2014/main" id="{8B99513F-7994-2145-9CE6-2BE1D97F2FE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85644"/>
            <a:ext cx="5493398" cy="6954253"/>
            <a:chOff x="1" y="-551211"/>
            <a:chExt cx="5040000" cy="8257197"/>
          </a:xfrm>
        </p:grpSpPr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CDE8CFAD-EF58-274B-AF4D-44C5BC3E964D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-3069281" y="2616498"/>
              <a:ext cx="8134932" cy="1996368"/>
              <a:chOff x="2754313" y="72552"/>
              <a:chExt cx="5097462" cy="1250950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="" xmlns:a16="http://schemas.microsoft.com/office/drawing/2014/main" id="{8038D0AB-9C8E-A141-B729-126610A012A9}"/>
                  </a:ext>
                </a:extLst>
              </p:cNvPr>
              <p:cNvGrpSpPr/>
              <p:nvPr/>
            </p:nvGrpSpPr>
            <p:grpSpPr>
              <a:xfrm>
                <a:off x="2754313" y="72552"/>
                <a:ext cx="1700212" cy="1250950"/>
                <a:chOff x="2754313" y="550863"/>
                <a:chExt cx="1700212" cy="1250950"/>
              </a:xfrm>
            </p:grpSpPr>
            <p:sp>
              <p:nvSpPr>
                <p:cNvPr id="292" name="Freeform 172">
                  <a:extLst>
                    <a:ext uri="{FF2B5EF4-FFF2-40B4-BE49-F238E27FC236}">
                      <a16:creationId xmlns="" xmlns:a16="http://schemas.microsoft.com/office/drawing/2014/main" id="{A3612863-25CA-E84A-98CA-3A8D049E70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1400175"/>
                  <a:ext cx="1700212" cy="401638"/>
                </a:xfrm>
                <a:custGeom>
                  <a:avLst/>
                  <a:gdLst>
                    <a:gd name="T0" fmla="*/ 4524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4 w 4721"/>
                    <a:gd name="T7" fmla="*/ 622 h 1115"/>
                    <a:gd name="T8" fmla="*/ 3737 w 4721"/>
                    <a:gd name="T9" fmla="*/ 426 h 1115"/>
                    <a:gd name="T10" fmla="*/ 3541 w 4721"/>
                    <a:gd name="T11" fmla="*/ 229 h 1115"/>
                    <a:gd name="T12" fmla="*/ 3344 w 4721"/>
                    <a:gd name="T13" fmla="*/ 32 h 1115"/>
                    <a:gd name="T14" fmla="*/ 3278 w 4721"/>
                    <a:gd name="T15" fmla="*/ 0 h 1115"/>
                    <a:gd name="T16" fmla="*/ 3082 w 4721"/>
                    <a:gd name="T17" fmla="*/ 164 h 1115"/>
                    <a:gd name="T18" fmla="*/ 2754 w 4721"/>
                    <a:gd name="T19" fmla="*/ 491 h 1115"/>
                    <a:gd name="T20" fmla="*/ 2492 w 4721"/>
                    <a:gd name="T21" fmla="*/ 720 h 1115"/>
                    <a:gd name="T22" fmla="*/ 1771 w 4721"/>
                    <a:gd name="T23" fmla="*/ 32 h 1115"/>
                    <a:gd name="T24" fmla="*/ 1706 w 4721"/>
                    <a:gd name="T25" fmla="*/ 0 h 1115"/>
                    <a:gd name="T26" fmla="*/ 1509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4 w 4721"/>
                    <a:gd name="T33" fmla="*/ 687 h 1115"/>
                    <a:gd name="T34" fmla="*/ 853 w 4721"/>
                    <a:gd name="T35" fmla="*/ 687 h 1115"/>
                    <a:gd name="T36" fmla="*/ 656 w 4721"/>
                    <a:gd name="T37" fmla="*/ 491 h 1115"/>
                    <a:gd name="T38" fmla="*/ 459 w 4721"/>
                    <a:gd name="T39" fmla="*/ 294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8 w 4721"/>
                    <a:gd name="T49" fmla="*/ 426 h 1115"/>
                    <a:gd name="T50" fmla="*/ 919 w 4721"/>
                    <a:gd name="T51" fmla="*/ 1114 h 1115"/>
                    <a:gd name="T52" fmla="*/ 1639 w 4721"/>
                    <a:gd name="T53" fmla="*/ 426 h 1115"/>
                    <a:gd name="T54" fmla="*/ 1706 w 4721"/>
                    <a:gd name="T55" fmla="*/ 393 h 1115"/>
                    <a:gd name="T56" fmla="*/ 1902 w 4721"/>
                    <a:gd name="T57" fmla="*/ 556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2 h 1115"/>
                    <a:gd name="T64" fmla="*/ 2558 w 4721"/>
                    <a:gd name="T65" fmla="*/ 1082 h 1115"/>
                    <a:gd name="T66" fmla="*/ 2754 w 4721"/>
                    <a:gd name="T67" fmla="*/ 884 h 1115"/>
                    <a:gd name="T68" fmla="*/ 2951 w 4721"/>
                    <a:gd name="T69" fmla="*/ 687 h 1115"/>
                    <a:gd name="T70" fmla="*/ 3148 w 4721"/>
                    <a:gd name="T71" fmla="*/ 491 h 1115"/>
                    <a:gd name="T72" fmla="*/ 3278 w 4721"/>
                    <a:gd name="T73" fmla="*/ 393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4000 w 4721"/>
                    <a:gd name="T79" fmla="*/ 1082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  <a:gd name="T86" fmla="*/ 4656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6" y="164"/>
                      </a:moveTo>
                      <a:lnTo>
                        <a:pt x="4589" y="229"/>
                      </a:lnTo>
                      <a:lnTo>
                        <a:pt x="4524" y="294"/>
                      </a:lnTo>
                      <a:lnTo>
                        <a:pt x="4328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1" y="687"/>
                      </a:lnTo>
                      <a:lnTo>
                        <a:pt x="4131" y="687"/>
                      </a:lnTo>
                      <a:cubicBezTo>
                        <a:pt x="4109" y="710"/>
                        <a:pt x="4087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3" y="720"/>
                        <a:pt x="4022" y="710"/>
                        <a:pt x="4000" y="687"/>
                      </a:cubicBezTo>
                      <a:lnTo>
                        <a:pt x="3934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2" y="360"/>
                      </a:lnTo>
                      <a:lnTo>
                        <a:pt x="3606" y="294"/>
                      </a:lnTo>
                      <a:lnTo>
                        <a:pt x="3541" y="229"/>
                      </a:lnTo>
                      <a:lnTo>
                        <a:pt x="3476" y="164"/>
                      </a:lnTo>
                      <a:lnTo>
                        <a:pt x="3409" y="98"/>
                      </a:lnTo>
                      <a:lnTo>
                        <a:pt x="3344" y="32"/>
                      </a:lnTo>
                      <a:lnTo>
                        <a:pt x="3344" y="32"/>
                      </a:lnTo>
                      <a:cubicBezTo>
                        <a:pt x="3322" y="10"/>
                        <a:pt x="3301" y="0"/>
                        <a:pt x="3278" y="0"/>
                      </a:cubicBezTo>
                      <a:lnTo>
                        <a:pt x="3278" y="0"/>
                      </a:lnTo>
                      <a:cubicBezTo>
                        <a:pt x="3257" y="0"/>
                        <a:pt x="3235" y="10"/>
                        <a:pt x="3213" y="32"/>
                      </a:cubicBezTo>
                      <a:lnTo>
                        <a:pt x="3148" y="98"/>
                      </a:lnTo>
                      <a:lnTo>
                        <a:pt x="3082" y="164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4" y="491"/>
                      </a:lnTo>
                      <a:lnTo>
                        <a:pt x="2558" y="687"/>
                      </a:lnTo>
                      <a:lnTo>
                        <a:pt x="2558" y="687"/>
                      </a:lnTo>
                      <a:cubicBezTo>
                        <a:pt x="2535" y="710"/>
                        <a:pt x="2514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70" y="720"/>
                        <a:pt x="2448" y="710"/>
                        <a:pt x="2426" y="687"/>
                      </a:cubicBezTo>
                      <a:lnTo>
                        <a:pt x="1771" y="32"/>
                      </a:lnTo>
                      <a:lnTo>
                        <a:pt x="1771" y="32"/>
                      </a:lnTo>
                      <a:cubicBezTo>
                        <a:pt x="1749" y="10"/>
                        <a:pt x="1727" y="0"/>
                        <a:pt x="1706" y="0"/>
                      </a:cubicBezTo>
                      <a:lnTo>
                        <a:pt x="1706" y="0"/>
                      </a:lnTo>
                      <a:cubicBezTo>
                        <a:pt x="1684" y="0"/>
                        <a:pt x="1662" y="10"/>
                        <a:pt x="1639" y="32"/>
                      </a:cubicBezTo>
                      <a:lnTo>
                        <a:pt x="1574" y="98"/>
                      </a:lnTo>
                      <a:lnTo>
                        <a:pt x="1509" y="164"/>
                      </a:lnTo>
                      <a:lnTo>
                        <a:pt x="1443" y="229"/>
                      </a:lnTo>
                      <a:lnTo>
                        <a:pt x="1378" y="294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1" y="491"/>
                      </a:lnTo>
                      <a:lnTo>
                        <a:pt x="1115" y="556"/>
                      </a:lnTo>
                      <a:lnTo>
                        <a:pt x="1050" y="622"/>
                      </a:lnTo>
                      <a:lnTo>
                        <a:pt x="984" y="687"/>
                      </a:lnTo>
                      <a:lnTo>
                        <a:pt x="984" y="687"/>
                      </a:lnTo>
                      <a:cubicBezTo>
                        <a:pt x="962" y="710"/>
                        <a:pt x="940" y="720"/>
                        <a:pt x="919" y="720"/>
                      </a:cubicBezTo>
                      <a:lnTo>
                        <a:pt x="919" y="720"/>
                      </a:lnTo>
                      <a:cubicBezTo>
                        <a:pt x="897" y="720"/>
                        <a:pt x="875" y="710"/>
                        <a:pt x="853" y="687"/>
                      </a:cubicBezTo>
                      <a:lnTo>
                        <a:pt x="788" y="622"/>
                      </a:lnTo>
                      <a:lnTo>
                        <a:pt x="722" y="556"/>
                      </a:lnTo>
                      <a:lnTo>
                        <a:pt x="656" y="491"/>
                      </a:lnTo>
                      <a:lnTo>
                        <a:pt x="591" y="426"/>
                      </a:lnTo>
                      <a:lnTo>
                        <a:pt x="526" y="360"/>
                      </a:lnTo>
                      <a:lnTo>
                        <a:pt x="459" y="294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8"/>
                      </a:lnTo>
                      <a:lnTo>
                        <a:pt x="198" y="32"/>
                      </a:lnTo>
                      <a:lnTo>
                        <a:pt x="198" y="32"/>
                      </a:lnTo>
                      <a:cubicBezTo>
                        <a:pt x="175" y="10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8" y="404"/>
                        <a:pt x="110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8" y="426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5" y="1103"/>
                        <a:pt x="897" y="1114"/>
                        <a:pt x="919" y="1114"/>
                      </a:cubicBezTo>
                      <a:lnTo>
                        <a:pt x="919" y="1114"/>
                      </a:lnTo>
                      <a:cubicBezTo>
                        <a:pt x="940" y="1114"/>
                        <a:pt x="962" y="1103"/>
                        <a:pt x="984" y="1082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4" y="393"/>
                        <a:pt x="1706" y="393"/>
                      </a:cubicBezTo>
                      <a:lnTo>
                        <a:pt x="1706" y="393"/>
                      </a:lnTo>
                      <a:cubicBezTo>
                        <a:pt x="1727" y="393"/>
                        <a:pt x="1749" y="404"/>
                        <a:pt x="1771" y="426"/>
                      </a:cubicBezTo>
                      <a:lnTo>
                        <a:pt x="1836" y="491"/>
                      </a:lnTo>
                      <a:lnTo>
                        <a:pt x="1902" y="556"/>
                      </a:lnTo>
                      <a:lnTo>
                        <a:pt x="1967" y="622"/>
                      </a:lnTo>
                      <a:lnTo>
                        <a:pt x="2033" y="687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30" y="884"/>
                      </a:lnTo>
                      <a:lnTo>
                        <a:pt x="2295" y="950"/>
                      </a:lnTo>
                      <a:lnTo>
                        <a:pt x="2361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8" y="1103"/>
                        <a:pt x="2470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4" y="1114"/>
                        <a:pt x="2535" y="1103"/>
                        <a:pt x="2558" y="1082"/>
                      </a:cubicBezTo>
                      <a:lnTo>
                        <a:pt x="2623" y="1016"/>
                      </a:lnTo>
                      <a:lnTo>
                        <a:pt x="2689" y="950"/>
                      </a:lnTo>
                      <a:lnTo>
                        <a:pt x="2754" y="884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1" y="687"/>
                      </a:lnTo>
                      <a:lnTo>
                        <a:pt x="3016" y="622"/>
                      </a:lnTo>
                      <a:lnTo>
                        <a:pt x="3082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5" y="404"/>
                        <a:pt x="3257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1" y="393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6" y="556"/>
                      </a:lnTo>
                      <a:lnTo>
                        <a:pt x="3541" y="622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4000" y="1082"/>
                      </a:lnTo>
                      <a:lnTo>
                        <a:pt x="4000" y="1082"/>
                      </a:lnTo>
                      <a:cubicBezTo>
                        <a:pt x="4022" y="1103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3"/>
                        <a:pt x="4131" y="1082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9" y="754"/>
                      </a:lnTo>
                      <a:lnTo>
                        <a:pt x="4524" y="687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6" y="164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93" name="Freeform 173">
                  <a:extLst>
                    <a:ext uri="{FF2B5EF4-FFF2-40B4-BE49-F238E27FC236}">
                      <a16:creationId xmlns="" xmlns:a16="http://schemas.microsoft.com/office/drawing/2014/main" id="{F964C8DA-0082-9F41-83FD-93514EC2DC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889000"/>
                  <a:ext cx="1700212" cy="401638"/>
                </a:xfrm>
                <a:custGeom>
                  <a:avLst/>
                  <a:gdLst>
                    <a:gd name="T0" fmla="*/ 4524 w 4721"/>
                    <a:gd name="T1" fmla="*/ 295 h 1116"/>
                    <a:gd name="T2" fmla="*/ 4196 w 4721"/>
                    <a:gd name="T3" fmla="*/ 623 h 1116"/>
                    <a:gd name="T4" fmla="*/ 4065 w 4721"/>
                    <a:gd name="T5" fmla="*/ 721 h 1116"/>
                    <a:gd name="T6" fmla="*/ 3934 w 4721"/>
                    <a:gd name="T7" fmla="*/ 623 h 1116"/>
                    <a:gd name="T8" fmla="*/ 3737 w 4721"/>
                    <a:gd name="T9" fmla="*/ 427 h 1116"/>
                    <a:gd name="T10" fmla="*/ 3541 w 4721"/>
                    <a:gd name="T11" fmla="*/ 229 h 1116"/>
                    <a:gd name="T12" fmla="*/ 3344 w 4721"/>
                    <a:gd name="T13" fmla="*/ 33 h 1116"/>
                    <a:gd name="T14" fmla="*/ 3278 w 4721"/>
                    <a:gd name="T15" fmla="*/ 0 h 1116"/>
                    <a:gd name="T16" fmla="*/ 3082 w 4721"/>
                    <a:gd name="T17" fmla="*/ 164 h 1116"/>
                    <a:gd name="T18" fmla="*/ 2754 w 4721"/>
                    <a:gd name="T19" fmla="*/ 492 h 1116"/>
                    <a:gd name="T20" fmla="*/ 2492 w 4721"/>
                    <a:gd name="T21" fmla="*/ 721 h 1116"/>
                    <a:gd name="T22" fmla="*/ 1771 w 4721"/>
                    <a:gd name="T23" fmla="*/ 33 h 1116"/>
                    <a:gd name="T24" fmla="*/ 1706 w 4721"/>
                    <a:gd name="T25" fmla="*/ 0 h 1116"/>
                    <a:gd name="T26" fmla="*/ 1509 w 4721"/>
                    <a:gd name="T27" fmla="*/ 164 h 1116"/>
                    <a:gd name="T28" fmla="*/ 1311 w 4721"/>
                    <a:gd name="T29" fmla="*/ 360 h 1116"/>
                    <a:gd name="T30" fmla="*/ 1115 w 4721"/>
                    <a:gd name="T31" fmla="*/ 557 h 1116"/>
                    <a:gd name="T32" fmla="*/ 984 w 4721"/>
                    <a:gd name="T33" fmla="*/ 689 h 1116"/>
                    <a:gd name="T34" fmla="*/ 853 w 4721"/>
                    <a:gd name="T35" fmla="*/ 689 h 1116"/>
                    <a:gd name="T36" fmla="*/ 656 w 4721"/>
                    <a:gd name="T37" fmla="*/ 492 h 1116"/>
                    <a:gd name="T38" fmla="*/ 459 w 4721"/>
                    <a:gd name="T39" fmla="*/ 295 h 1116"/>
                    <a:gd name="T40" fmla="*/ 263 w 4721"/>
                    <a:gd name="T41" fmla="*/ 99 h 1116"/>
                    <a:gd name="T42" fmla="*/ 131 w 4721"/>
                    <a:gd name="T43" fmla="*/ 0 h 1116"/>
                    <a:gd name="T44" fmla="*/ 0 w 4721"/>
                    <a:gd name="T45" fmla="*/ 99 h 1116"/>
                    <a:gd name="T46" fmla="*/ 66 w 4721"/>
                    <a:gd name="T47" fmla="*/ 427 h 1116"/>
                    <a:gd name="T48" fmla="*/ 198 w 4721"/>
                    <a:gd name="T49" fmla="*/ 427 h 1116"/>
                    <a:gd name="T50" fmla="*/ 919 w 4721"/>
                    <a:gd name="T51" fmla="*/ 1115 h 1116"/>
                    <a:gd name="T52" fmla="*/ 1639 w 4721"/>
                    <a:gd name="T53" fmla="*/ 427 h 1116"/>
                    <a:gd name="T54" fmla="*/ 1706 w 4721"/>
                    <a:gd name="T55" fmla="*/ 393 h 1116"/>
                    <a:gd name="T56" fmla="*/ 1902 w 4721"/>
                    <a:gd name="T57" fmla="*/ 557 h 1116"/>
                    <a:gd name="T58" fmla="*/ 2098 w 4721"/>
                    <a:gd name="T59" fmla="*/ 755 h 1116"/>
                    <a:gd name="T60" fmla="*/ 2295 w 4721"/>
                    <a:gd name="T61" fmla="*/ 951 h 1116"/>
                    <a:gd name="T62" fmla="*/ 2426 w 4721"/>
                    <a:gd name="T63" fmla="*/ 1082 h 1116"/>
                    <a:gd name="T64" fmla="*/ 2558 w 4721"/>
                    <a:gd name="T65" fmla="*/ 1082 h 1116"/>
                    <a:gd name="T66" fmla="*/ 2754 w 4721"/>
                    <a:gd name="T67" fmla="*/ 885 h 1116"/>
                    <a:gd name="T68" fmla="*/ 2951 w 4721"/>
                    <a:gd name="T69" fmla="*/ 689 h 1116"/>
                    <a:gd name="T70" fmla="*/ 3148 w 4721"/>
                    <a:gd name="T71" fmla="*/ 492 h 1116"/>
                    <a:gd name="T72" fmla="*/ 3278 w 4721"/>
                    <a:gd name="T73" fmla="*/ 393 h 1116"/>
                    <a:gd name="T74" fmla="*/ 3409 w 4721"/>
                    <a:gd name="T75" fmla="*/ 492 h 1116"/>
                    <a:gd name="T76" fmla="*/ 3737 w 4721"/>
                    <a:gd name="T77" fmla="*/ 820 h 1116"/>
                    <a:gd name="T78" fmla="*/ 4000 w 4721"/>
                    <a:gd name="T79" fmla="*/ 1082 h 1116"/>
                    <a:gd name="T80" fmla="*/ 4065 w 4721"/>
                    <a:gd name="T81" fmla="*/ 1115 h 1116"/>
                    <a:gd name="T82" fmla="*/ 4393 w 4721"/>
                    <a:gd name="T83" fmla="*/ 820 h 1116"/>
                    <a:gd name="T84" fmla="*/ 4720 w 4721"/>
                    <a:gd name="T85" fmla="*/ 492 h 1116"/>
                    <a:gd name="T86" fmla="*/ 4656 w 4721"/>
                    <a:gd name="T87" fmla="*/ 164 h 1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6">
                      <a:moveTo>
                        <a:pt x="4656" y="164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8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1" y="689"/>
                      </a:lnTo>
                      <a:lnTo>
                        <a:pt x="4131" y="689"/>
                      </a:lnTo>
                      <a:cubicBezTo>
                        <a:pt x="4109" y="710"/>
                        <a:pt x="4087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3" y="721"/>
                        <a:pt x="4022" y="710"/>
                        <a:pt x="4000" y="689"/>
                      </a:cubicBezTo>
                      <a:lnTo>
                        <a:pt x="3934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7" y="427"/>
                      </a:lnTo>
                      <a:lnTo>
                        <a:pt x="3672" y="360"/>
                      </a:lnTo>
                      <a:lnTo>
                        <a:pt x="3606" y="295"/>
                      </a:lnTo>
                      <a:lnTo>
                        <a:pt x="3541" y="229"/>
                      </a:lnTo>
                      <a:lnTo>
                        <a:pt x="3476" y="164"/>
                      </a:lnTo>
                      <a:lnTo>
                        <a:pt x="3409" y="99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1" y="0"/>
                        <a:pt x="3278" y="0"/>
                      </a:cubicBezTo>
                      <a:lnTo>
                        <a:pt x="3278" y="0"/>
                      </a:lnTo>
                      <a:cubicBezTo>
                        <a:pt x="3257" y="0"/>
                        <a:pt x="3235" y="11"/>
                        <a:pt x="3213" y="33"/>
                      </a:cubicBezTo>
                      <a:lnTo>
                        <a:pt x="3148" y="99"/>
                      </a:lnTo>
                      <a:lnTo>
                        <a:pt x="3082" y="164"/>
                      </a:lnTo>
                      <a:lnTo>
                        <a:pt x="2885" y="360"/>
                      </a:lnTo>
                      <a:lnTo>
                        <a:pt x="2820" y="427"/>
                      </a:lnTo>
                      <a:lnTo>
                        <a:pt x="2754" y="492"/>
                      </a:lnTo>
                      <a:lnTo>
                        <a:pt x="2558" y="689"/>
                      </a:lnTo>
                      <a:lnTo>
                        <a:pt x="2558" y="689"/>
                      </a:lnTo>
                      <a:cubicBezTo>
                        <a:pt x="2535" y="710"/>
                        <a:pt x="2514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70" y="721"/>
                        <a:pt x="2448" y="710"/>
                        <a:pt x="2426" y="689"/>
                      </a:cubicBezTo>
                      <a:lnTo>
                        <a:pt x="1771" y="33"/>
                      </a:lnTo>
                      <a:lnTo>
                        <a:pt x="1771" y="33"/>
                      </a:lnTo>
                      <a:cubicBezTo>
                        <a:pt x="1749" y="11"/>
                        <a:pt x="1727" y="0"/>
                        <a:pt x="1706" y="0"/>
                      </a:cubicBezTo>
                      <a:lnTo>
                        <a:pt x="1706" y="0"/>
                      </a:lnTo>
                      <a:cubicBezTo>
                        <a:pt x="1684" y="0"/>
                        <a:pt x="1662" y="11"/>
                        <a:pt x="1639" y="33"/>
                      </a:cubicBezTo>
                      <a:lnTo>
                        <a:pt x="1574" y="99"/>
                      </a:lnTo>
                      <a:lnTo>
                        <a:pt x="1509" y="164"/>
                      </a:lnTo>
                      <a:lnTo>
                        <a:pt x="1443" y="229"/>
                      </a:lnTo>
                      <a:lnTo>
                        <a:pt x="1378" y="295"/>
                      </a:lnTo>
                      <a:lnTo>
                        <a:pt x="1311" y="360"/>
                      </a:lnTo>
                      <a:lnTo>
                        <a:pt x="1246" y="427"/>
                      </a:lnTo>
                      <a:lnTo>
                        <a:pt x="1181" y="492"/>
                      </a:lnTo>
                      <a:lnTo>
                        <a:pt x="1115" y="557"/>
                      </a:lnTo>
                      <a:lnTo>
                        <a:pt x="1050" y="623"/>
                      </a:lnTo>
                      <a:lnTo>
                        <a:pt x="984" y="689"/>
                      </a:lnTo>
                      <a:lnTo>
                        <a:pt x="984" y="689"/>
                      </a:lnTo>
                      <a:cubicBezTo>
                        <a:pt x="962" y="710"/>
                        <a:pt x="940" y="721"/>
                        <a:pt x="919" y="721"/>
                      </a:cubicBezTo>
                      <a:lnTo>
                        <a:pt x="919" y="721"/>
                      </a:lnTo>
                      <a:cubicBezTo>
                        <a:pt x="897" y="721"/>
                        <a:pt x="875" y="710"/>
                        <a:pt x="853" y="689"/>
                      </a:cubicBezTo>
                      <a:lnTo>
                        <a:pt x="788" y="623"/>
                      </a:lnTo>
                      <a:lnTo>
                        <a:pt x="722" y="557"/>
                      </a:lnTo>
                      <a:lnTo>
                        <a:pt x="656" y="492"/>
                      </a:lnTo>
                      <a:lnTo>
                        <a:pt x="591" y="427"/>
                      </a:lnTo>
                      <a:lnTo>
                        <a:pt x="526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9"/>
                      </a:lnTo>
                      <a:lnTo>
                        <a:pt x="198" y="33"/>
                      </a:lnTo>
                      <a:lnTo>
                        <a:pt x="198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8" y="404"/>
                        <a:pt x="110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8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5" y="1104"/>
                        <a:pt x="897" y="1115"/>
                        <a:pt x="919" y="1115"/>
                      </a:cubicBezTo>
                      <a:lnTo>
                        <a:pt x="919" y="1115"/>
                      </a:lnTo>
                      <a:cubicBezTo>
                        <a:pt x="940" y="1115"/>
                        <a:pt x="962" y="1104"/>
                        <a:pt x="984" y="1082"/>
                      </a:cubicBezTo>
                      <a:lnTo>
                        <a:pt x="1639" y="427"/>
                      </a:lnTo>
                      <a:lnTo>
                        <a:pt x="1639" y="427"/>
                      </a:lnTo>
                      <a:cubicBezTo>
                        <a:pt x="1662" y="404"/>
                        <a:pt x="1684" y="393"/>
                        <a:pt x="1706" y="393"/>
                      </a:cubicBezTo>
                      <a:lnTo>
                        <a:pt x="1706" y="393"/>
                      </a:lnTo>
                      <a:cubicBezTo>
                        <a:pt x="1727" y="393"/>
                        <a:pt x="1749" y="404"/>
                        <a:pt x="1771" y="427"/>
                      </a:cubicBezTo>
                      <a:lnTo>
                        <a:pt x="1836" y="492"/>
                      </a:lnTo>
                      <a:lnTo>
                        <a:pt x="1902" y="557"/>
                      </a:lnTo>
                      <a:lnTo>
                        <a:pt x="1967" y="623"/>
                      </a:lnTo>
                      <a:lnTo>
                        <a:pt x="2033" y="689"/>
                      </a:lnTo>
                      <a:lnTo>
                        <a:pt x="2098" y="755"/>
                      </a:lnTo>
                      <a:lnTo>
                        <a:pt x="2164" y="820"/>
                      </a:lnTo>
                      <a:lnTo>
                        <a:pt x="2230" y="885"/>
                      </a:lnTo>
                      <a:lnTo>
                        <a:pt x="2295" y="951"/>
                      </a:lnTo>
                      <a:lnTo>
                        <a:pt x="2361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8" y="1104"/>
                        <a:pt x="2470" y="1115"/>
                        <a:pt x="2492" y="1115"/>
                      </a:cubicBezTo>
                      <a:lnTo>
                        <a:pt x="2492" y="1115"/>
                      </a:lnTo>
                      <a:cubicBezTo>
                        <a:pt x="2514" y="1115"/>
                        <a:pt x="2535" y="1104"/>
                        <a:pt x="2558" y="1082"/>
                      </a:cubicBezTo>
                      <a:lnTo>
                        <a:pt x="2623" y="1016"/>
                      </a:lnTo>
                      <a:lnTo>
                        <a:pt x="2689" y="951"/>
                      </a:lnTo>
                      <a:lnTo>
                        <a:pt x="2754" y="885"/>
                      </a:lnTo>
                      <a:lnTo>
                        <a:pt x="2820" y="820"/>
                      </a:lnTo>
                      <a:lnTo>
                        <a:pt x="2885" y="755"/>
                      </a:lnTo>
                      <a:lnTo>
                        <a:pt x="2951" y="689"/>
                      </a:lnTo>
                      <a:lnTo>
                        <a:pt x="3016" y="623"/>
                      </a:lnTo>
                      <a:lnTo>
                        <a:pt x="3082" y="557"/>
                      </a:lnTo>
                      <a:lnTo>
                        <a:pt x="3148" y="492"/>
                      </a:lnTo>
                      <a:lnTo>
                        <a:pt x="3213" y="427"/>
                      </a:lnTo>
                      <a:lnTo>
                        <a:pt x="3213" y="427"/>
                      </a:lnTo>
                      <a:cubicBezTo>
                        <a:pt x="3235" y="404"/>
                        <a:pt x="3257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1" y="393"/>
                        <a:pt x="3322" y="404"/>
                        <a:pt x="3344" y="427"/>
                      </a:cubicBezTo>
                      <a:lnTo>
                        <a:pt x="3409" y="492"/>
                      </a:lnTo>
                      <a:lnTo>
                        <a:pt x="3476" y="557"/>
                      </a:lnTo>
                      <a:lnTo>
                        <a:pt x="3541" y="623"/>
                      </a:lnTo>
                      <a:lnTo>
                        <a:pt x="3737" y="820"/>
                      </a:lnTo>
                      <a:lnTo>
                        <a:pt x="3803" y="885"/>
                      </a:lnTo>
                      <a:lnTo>
                        <a:pt x="3868" y="951"/>
                      </a:lnTo>
                      <a:lnTo>
                        <a:pt x="4000" y="1082"/>
                      </a:lnTo>
                      <a:lnTo>
                        <a:pt x="4000" y="1082"/>
                      </a:lnTo>
                      <a:cubicBezTo>
                        <a:pt x="4022" y="1104"/>
                        <a:pt x="4043" y="1115"/>
                        <a:pt x="4065" y="1115"/>
                      </a:cubicBezTo>
                      <a:lnTo>
                        <a:pt x="4065" y="1115"/>
                      </a:lnTo>
                      <a:cubicBezTo>
                        <a:pt x="4087" y="1115"/>
                        <a:pt x="4109" y="1104"/>
                        <a:pt x="4131" y="1082"/>
                      </a:cubicBezTo>
                      <a:lnTo>
                        <a:pt x="4196" y="1016"/>
                      </a:lnTo>
                      <a:lnTo>
                        <a:pt x="4393" y="820"/>
                      </a:lnTo>
                      <a:lnTo>
                        <a:pt x="4459" y="755"/>
                      </a:lnTo>
                      <a:lnTo>
                        <a:pt x="4524" y="689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6" y="164"/>
                      </a:ln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4" name="Freeform 174">
                  <a:extLst>
                    <a:ext uri="{FF2B5EF4-FFF2-40B4-BE49-F238E27FC236}">
                      <a16:creationId xmlns="" xmlns:a16="http://schemas.microsoft.com/office/drawing/2014/main" id="{36CFDD21-4F3A-C849-A420-E7A88E2F8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1058863"/>
                  <a:ext cx="1700212" cy="401637"/>
                </a:xfrm>
                <a:custGeom>
                  <a:avLst/>
                  <a:gdLst>
                    <a:gd name="T0" fmla="*/ 4524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1 h 1115"/>
                    <a:gd name="T6" fmla="*/ 3934 w 4721"/>
                    <a:gd name="T7" fmla="*/ 623 h 1115"/>
                    <a:gd name="T8" fmla="*/ 3737 w 4721"/>
                    <a:gd name="T9" fmla="*/ 427 h 1115"/>
                    <a:gd name="T10" fmla="*/ 3541 w 4721"/>
                    <a:gd name="T11" fmla="*/ 229 h 1115"/>
                    <a:gd name="T12" fmla="*/ 3344 w 4721"/>
                    <a:gd name="T13" fmla="*/ 33 h 1115"/>
                    <a:gd name="T14" fmla="*/ 3278 w 4721"/>
                    <a:gd name="T15" fmla="*/ 0 h 1115"/>
                    <a:gd name="T16" fmla="*/ 3082 w 4721"/>
                    <a:gd name="T17" fmla="*/ 164 h 1115"/>
                    <a:gd name="T18" fmla="*/ 2754 w 4721"/>
                    <a:gd name="T19" fmla="*/ 492 h 1115"/>
                    <a:gd name="T20" fmla="*/ 2492 w 4721"/>
                    <a:gd name="T21" fmla="*/ 721 h 1115"/>
                    <a:gd name="T22" fmla="*/ 1771 w 4721"/>
                    <a:gd name="T23" fmla="*/ 33 h 1115"/>
                    <a:gd name="T24" fmla="*/ 1706 w 4721"/>
                    <a:gd name="T25" fmla="*/ 0 h 1115"/>
                    <a:gd name="T26" fmla="*/ 1509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7 h 1115"/>
                    <a:gd name="T32" fmla="*/ 984 w 4721"/>
                    <a:gd name="T33" fmla="*/ 688 h 1115"/>
                    <a:gd name="T34" fmla="*/ 853 w 4721"/>
                    <a:gd name="T35" fmla="*/ 688 h 1115"/>
                    <a:gd name="T36" fmla="*/ 656 w 4721"/>
                    <a:gd name="T37" fmla="*/ 492 h 1115"/>
                    <a:gd name="T38" fmla="*/ 459 w 4721"/>
                    <a:gd name="T39" fmla="*/ 295 h 1115"/>
                    <a:gd name="T40" fmla="*/ 263 w 4721"/>
                    <a:gd name="T41" fmla="*/ 99 h 1115"/>
                    <a:gd name="T42" fmla="*/ 131 w 4721"/>
                    <a:gd name="T43" fmla="*/ 0 h 1115"/>
                    <a:gd name="T44" fmla="*/ 0 w 4721"/>
                    <a:gd name="T45" fmla="*/ 99 h 1115"/>
                    <a:gd name="T46" fmla="*/ 66 w 4721"/>
                    <a:gd name="T47" fmla="*/ 427 h 1115"/>
                    <a:gd name="T48" fmla="*/ 198 w 4721"/>
                    <a:gd name="T49" fmla="*/ 427 h 1115"/>
                    <a:gd name="T50" fmla="*/ 919 w 4721"/>
                    <a:gd name="T51" fmla="*/ 1114 h 1115"/>
                    <a:gd name="T52" fmla="*/ 1639 w 4721"/>
                    <a:gd name="T53" fmla="*/ 427 h 1115"/>
                    <a:gd name="T54" fmla="*/ 1706 w 4721"/>
                    <a:gd name="T55" fmla="*/ 393 h 1115"/>
                    <a:gd name="T56" fmla="*/ 1902 w 4721"/>
                    <a:gd name="T57" fmla="*/ 557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2 h 1115"/>
                    <a:gd name="T64" fmla="*/ 2558 w 4721"/>
                    <a:gd name="T65" fmla="*/ 1082 h 1115"/>
                    <a:gd name="T66" fmla="*/ 2754 w 4721"/>
                    <a:gd name="T67" fmla="*/ 885 h 1115"/>
                    <a:gd name="T68" fmla="*/ 2951 w 4721"/>
                    <a:gd name="T69" fmla="*/ 688 h 1115"/>
                    <a:gd name="T70" fmla="*/ 3148 w 4721"/>
                    <a:gd name="T71" fmla="*/ 492 h 1115"/>
                    <a:gd name="T72" fmla="*/ 3278 w 4721"/>
                    <a:gd name="T73" fmla="*/ 393 h 1115"/>
                    <a:gd name="T74" fmla="*/ 3409 w 4721"/>
                    <a:gd name="T75" fmla="*/ 492 h 1115"/>
                    <a:gd name="T76" fmla="*/ 3737 w 4721"/>
                    <a:gd name="T77" fmla="*/ 819 h 1115"/>
                    <a:gd name="T78" fmla="*/ 4000 w 4721"/>
                    <a:gd name="T79" fmla="*/ 1082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2 h 1115"/>
                    <a:gd name="T86" fmla="*/ 4656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6" y="164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8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9" y="710"/>
                        <a:pt x="4087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3" y="721"/>
                        <a:pt x="4022" y="710"/>
                        <a:pt x="4000" y="688"/>
                      </a:cubicBezTo>
                      <a:lnTo>
                        <a:pt x="3934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7" y="427"/>
                      </a:lnTo>
                      <a:lnTo>
                        <a:pt x="3672" y="360"/>
                      </a:lnTo>
                      <a:lnTo>
                        <a:pt x="3606" y="295"/>
                      </a:lnTo>
                      <a:lnTo>
                        <a:pt x="3541" y="229"/>
                      </a:lnTo>
                      <a:lnTo>
                        <a:pt x="3476" y="164"/>
                      </a:lnTo>
                      <a:lnTo>
                        <a:pt x="3409" y="99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1" y="0"/>
                        <a:pt x="3278" y="0"/>
                      </a:cubicBezTo>
                      <a:lnTo>
                        <a:pt x="3278" y="0"/>
                      </a:lnTo>
                      <a:cubicBezTo>
                        <a:pt x="3257" y="0"/>
                        <a:pt x="3235" y="11"/>
                        <a:pt x="3213" y="33"/>
                      </a:cubicBezTo>
                      <a:lnTo>
                        <a:pt x="3148" y="99"/>
                      </a:lnTo>
                      <a:lnTo>
                        <a:pt x="3082" y="164"/>
                      </a:lnTo>
                      <a:lnTo>
                        <a:pt x="2885" y="360"/>
                      </a:lnTo>
                      <a:lnTo>
                        <a:pt x="2820" y="427"/>
                      </a:lnTo>
                      <a:lnTo>
                        <a:pt x="2754" y="492"/>
                      </a:lnTo>
                      <a:lnTo>
                        <a:pt x="2558" y="688"/>
                      </a:lnTo>
                      <a:lnTo>
                        <a:pt x="2558" y="688"/>
                      </a:lnTo>
                      <a:cubicBezTo>
                        <a:pt x="2535" y="710"/>
                        <a:pt x="2514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70" y="721"/>
                        <a:pt x="2448" y="710"/>
                        <a:pt x="2426" y="688"/>
                      </a:cubicBezTo>
                      <a:lnTo>
                        <a:pt x="1771" y="33"/>
                      </a:lnTo>
                      <a:lnTo>
                        <a:pt x="1771" y="33"/>
                      </a:lnTo>
                      <a:cubicBezTo>
                        <a:pt x="1749" y="11"/>
                        <a:pt x="1727" y="0"/>
                        <a:pt x="1706" y="0"/>
                      </a:cubicBezTo>
                      <a:lnTo>
                        <a:pt x="1706" y="0"/>
                      </a:lnTo>
                      <a:cubicBezTo>
                        <a:pt x="1684" y="0"/>
                        <a:pt x="1662" y="11"/>
                        <a:pt x="1639" y="33"/>
                      </a:cubicBezTo>
                      <a:lnTo>
                        <a:pt x="1574" y="99"/>
                      </a:lnTo>
                      <a:lnTo>
                        <a:pt x="1509" y="164"/>
                      </a:lnTo>
                      <a:lnTo>
                        <a:pt x="1443" y="229"/>
                      </a:lnTo>
                      <a:lnTo>
                        <a:pt x="1378" y="295"/>
                      </a:lnTo>
                      <a:lnTo>
                        <a:pt x="1311" y="360"/>
                      </a:lnTo>
                      <a:lnTo>
                        <a:pt x="1246" y="427"/>
                      </a:lnTo>
                      <a:lnTo>
                        <a:pt x="1181" y="492"/>
                      </a:lnTo>
                      <a:lnTo>
                        <a:pt x="1115" y="557"/>
                      </a:lnTo>
                      <a:lnTo>
                        <a:pt x="1050" y="623"/>
                      </a:lnTo>
                      <a:lnTo>
                        <a:pt x="984" y="688"/>
                      </a:lnTo>
                      <a:lnTo>
                        <a:pt x="984" y="688"/>
                      </a:lnTo>
                      <a:cubicBezTo>
                        <a:pt x="962" y="710"/>
                        <a:pt x="940" y="721"/>
                        <a:pt x="919" y="721"/>
                      </a:cubicBezTo>
                      <a:lnTo>
                        <a:pt x="919" y="721"/>
                      </a:lnTo>
                      <a:cubicBezTo>
                        <a:pt x="897" y="721"/>
                        <a:pt x="875" y="710"/>
                        <a:pt x="853" y="688"/>
                      </a:cubicBezTo>
                      <a:lnTo>
                        <a:pt x="788" y="623"/>
                      </a:lnTo>
                      <a:lnTo>
                        <a:pt x="722" y="557"/>
                      </a:lnTo>
                      <a:lnTo>
                        <a:pt x="656" y="492"/>
                      </a:lnTo>
                      <a:lnTo>
                        <a:pt x="591" y="427"/>
                      </a:lnTo>
                      <a:lnTo>
                        <a:pt x="526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9"/>
                      </a:lnTo>
                      <a:lnTo>
                        <a:pt x="198" y="33"/>
                      </a:lnTo>
                      <a:lnTo>
                        <a:pt x="198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8" y="404"/>
                        <a:pt x="110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8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5" y="1104"/>
                        <a:pt x="897" y="1114"/>
                        <a:pt x="919" y="1114"/>
                      </a:cubicBezTo>
                      <a:lnTo>
                        <a:pt x="919" y="1114"/>
                      </a:lnTo>
                      <a:cubicBezTo>
                        <a:pt x="940" y="1114"/>
                        <a:pt x="962" y="1104"/>
                        <a:pt x="984" y="1082"/>
                      </a:cubicBezTo>
                      <a:lnTo>
                        <a:pt x="1639" y="427"/>
                      </a:lnTo>
                      <a:lnTo>
                        <a:pt x="1639" y="427"/>
                      </a:lnTo>
                      <a:cubicBezTo>
                        <a:pt x="1662" y="404"/>
                        <a:pt x="1684" y="393"/>
                        <a:pt x="1706" y="393"/>
                      </a:cubicBezTo>
                      <a:lnTo>
                        <a:pt x="1706" y="393"/>
                      </a:lnTo>
                      <a:cubicBezTo>
                        <a:pt x="1727" y="393"/>
                        <a:pt x="1749" y="404"/>
                        <a:pt x="1771" y="427"/>
                      </a:cubicBezTo>
                      <a:lnTo>
                        <a:pt x="1836" y="492"/>
                      </a:lnTo>
                      <a:lnTo>
                        <a:pt x="1902" y="557"/>
                      </a:lnTo>
                      <a:lnTo>
                        <a:pt x="1967" y="623"/>
                      </a:lnTo>
                      <a:lnTo>
                        <a:pt x="2033" y="688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30" y="885"/>
                      </a:lnTo>
                      <a:lnTo>
                        <a:pt x="2295" y="950"/>
                      </a:lnTo>
                      <a:lnTo>
                        <a:pt x="2361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8" y="1104"/>
                        <a:pt x="2470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4" y="1114"/>
                        <a:pt x="2535" y="1104"/>
                        <a:pt x="2558" y="1082"/>
                      </a:cubicBezTo>
                      <a:lnTo>
                        <a:pt x="2623" y="1016"/>
                      </a:lnTo>
                      <a:lnTo>
                        <a:pt x="2689" y="950"/>
                      </a:lnTo>
                      <a:lnTo>
                        <a:pt x="2754" y="885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1" y="688"/>
                      </a:lnTo>
                      <a:lnTo>
                        <a:pt x="3016" y="623"/>
                      </a:lnTo>
                      <a:lnTo>
                        <a:pt x="3082" y="557"/>
                      </a:lnTo>
                      <a:lnTo>
                        <a:pt x="3148" y="492"/>
                      </a:lnTo>
                      <a:lnTo>
                        <a:pt x="3213" y="427"/>
                      </a:lnTo>
                      <a:lnTo>
                        <a:pt x="3213" y="427"/>
                      </a:lnTo>
                      <a:cubicBezTo>
                        <a:pt x="3235" y="404"/>
                        <a:pt x="3257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1" y="393"/>
                        <a:pt x="3322" y="404"/>
                        <a:pt x="3344" y="427"/>
                      </a:cubicBezTo>
                      <a:lnTo>
                        <a:pt x="3409" y="492"/>
                      </a:lnTo>
                      <a:lnTo>
                        <a:pt x="3476" y="557"/>
                      </a:lnTo>
                      <a:lnTo>
                        <a:pt x="3541" y="623"/>
                      </a:lnTo>
                      <a:lnTo>
                        <a:pt x="3737" y="819"/>
                      </a:lnTo>
                      <a:lnTo>
                        <a:pt x="3803" y="885"/>
                      </a:lnTo>
                      <a:lnTo>
                        <a:pt x="3868" y="950"/>
                      </a:lnTo>
                      <a:lnTo>
                        <a:pt x="4000" y="1082"/>
                      </a:lnTo>
                      <a:lnTo>
                        <a:pt x="4000" y="1082"/>
                      </a:lnTo>
                      <a:cubicBezTo>
                        <a:pt x="4022" y="1104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4"/>
                        <a:pt x="4131" y="1082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9" y="754"/>
                      </a:lnTo>
                      <a:lnTo>
                        <a:pt x="4524" y="688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6" y="164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95" name="Freeform 175">
                  <a:extLst>
                    <a:ext uri="{FF2B5EF4-FFF2-40B4-BE49-F238E27FC236}">
                      <a16:creationId xmlns="" xmlns:a16="http://schemas.microsoft.com/office/drawing/2014/main" id="{5F8DB3A9-D2CE-A349-BF1B-AF2C2B3D7C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720725"/>
                  <a:ext cx="1700212" cy="401638"/>
                </a:xfrm>
                <a:custGeom>
                  <a:avLst/>
                  <a:gdLst>
                    <a:gd name="T0" fmla="*/ 4524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4 w 4721"/>
                    <a:gd name="T7" fmla="*/ 622 h 1115"/>
                    <a:gd name="T8" fmla="*/ 3737 w 4721"/>
                    <a:gd name="T9" fmla="*/ 426 h 1115"/>
                    <a:gd name="T10" fmla="*/ 3541 w 4721"/>
                    <a:gd name="T11" fmla="*/ 228 h 1115"/>
                    <a:gd name="T12" fmla="*/ 3344 w 4721"/>
                    <a:gd name="T13" fmla="*/ 32 h 1115"/>
                    <a:gd name="T14" fmla="*/ 3278 w 4721"/>
                    <a:gd name="T15" fmla="*/ 0 h 1115"/>
                    <a:gd name="T16" fmla="*/ 3082 w 4721"/>
                    <a:gd name="T17" fmla="*/ 163 h 1115"/>
                    <a:gd name="T18" fmla="*/ 2754 w 4721"/>
                    <a:gd name="T19" fmla="*/ 491 h 1115"/>
                    <a:gd name="T20" fmla="*/ 2492 w 4721"/>
                    <a:gd name="T21" fmla="*/ 720 h 1115"/>
                    <a:gd name="T22" fmla="*/ 1771 w 4721"/>
                    <a:gd name="T23" fmla="*/ 32 h 1115"/>
                    <a:gd name="T24" fmla="*/ 1706 w 4721"/>
                    <a:gd name="T25" fmla="*/ 0 h 1115"/>
                    <a:gd name="T26" fmla="*/ 1509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4 w 4721"/>
                    <a:gd name="T33" fmla="*/ 688 h 1115"/>
                    <a:gd name="T34" fmla="*/ 853 w 4721"/>
                    <a:gd name="T35" fmla="*/ 688 h 1115"/>
                    <a:gd name="T36" fmla="*/ 656 w 4721"/>
                    <a:gd name="T37" fmla="*/ 491 h 1115"/>
                    <a:gd name="T38" fmla="*/ 459 w 4721"/>
                    <a:gd name="T39" fmla="*/ 294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8 w 4721"/>
                    <a:gd name="T49" fmla="*/ 426 h 1115"/>
                    <a:gd name="T50" fmla="*/ 919 w 4721"/>
                    <a:gd name="T51" fmla="*/ 1114 h 1115"/>
                    <a:gd name="T52" fmla="*/ 1639 w 4721"/>
                    <a:gd name="T53" fmla="*/ 426 h 1115"/>
                    <a:gd name="T54" fmla="*/ 1706 w 4721"/>
                    <a:gd name="T55" fmla="*/ 392 h 1115"/>
                    <a:gd name="T56" fmla="*/ 1902 w 4721"/>
                    <a:gd name="T57" fmla="*/ 556 h 1115"/>
                    <a:gd name="T58" fmla="*/ 2098 w 4721"/>
                    <a:gd name="T59" fmla="*/ 753 h 1115"/>
                    <a:gd name="T60" fmla="*/ 2295 w 4721"/>
                    <a:gd name="T61" fmla="*/ 950 h 1115"/>
                    <a:gd name="T62" fmla="*/ 2426 w 4721"/>
                    <a:gd name="T63" fmla="*/ 1081 h 1115"/>
                    <a:gd name="T64" fmla="*/ 2558 w 4721"/>
                    <a:gd name="T65" fmla="*/ 1081 h 1115"/>
                    <a:gd name="T66" fmla="*/ 2754 w 4721"/>
                    <a:gd name="T67" fmla="*/ 884 h 1115"/>
                    <a:gd name="T68" fmla="*/ 2951 w 4721"/>
                    <a:gd name="T69" fmla="*/ 688 h 1115"/>
                    <a:gd name="T70" fmla="*/ 3148 w 4721"/>
                    <a:gd name="T71" fmla="*/ 491 h 1115"/>
                    <a:gd name="T72" fmla="*/ 3278 w 4721"/>
                    <a:gd name="T73" fmla="*/ 392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4000 w 4721"/>
                    <a:gd name="T79" fmla="*/ 1081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721" h="1115">
                      <a:moveTo>
                        <a:pt x="4656" y="163"/>
                      </a:moveTo>
                      <a:lnTo>
                        <a:pt x="4589" y="228"/>
                      </a:lnTo>
                      <a:lnTo>
                        <a:pt x="4524" y="294"/>
                      </a:lnTo>
                      <a:lnTo>
                        <a:pt x="4328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9" y="710"/>
                        <a:pt x="4087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3" y="720"/>
                        <a:pt x="4022" y="710"/>
                        <a:pt x="4000" y="688"/>
                      </a:cubicBezTo>
                      <a:lnTo>
                        <a:pt x="3934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2" y="360"/>
                      </a:lnTo>
                      <a:lnTo>
                        <a:pt x="3606" y="294"/>
                      </a:lnTo>
                      <a:lnTo>
                        <a:pt x="3541" y="228"/>
                      </a:lnTo>
                      <a:lnTo>
                        <a:pt x="3476" y="163"/>
                      </a:lnTo>
                      <a:lnTo>
                        <a:pt x="3409" y="98"/>
                      </a:lnTo>
                      <a:lnTo>
                        <a:pt x="3344" y="32"/>
                      </a:lnTo>
                      <a:lnTo>
                        <a:pt x="3344" y="32"/>
                      </a:lnTo>
                      <a:cubicBezTo>
                        <a:pt x="3322" y="10"/>
                        <a:pt x="3301" y="0"/>
                        <a:pt x="3278" y="0"/>
                      </a:cubicBezTo>
                      <a:lnTo>
                        <a:pt x="3278" y="0"/>
                      </a:lnTo>
                      <a:cubicBezTo>
                        <a:pt x="3257" y="0"/>
                        <a:pt x="3235" y="10"/>
                        <a:pt x="3213" y="32"/>
                      </a:cubicBezTo>
                      <a:lnTo>
                        <a:pt x="3148" y="98"/>
                      </a:lnTo>
                      <a:lnTo>
                        <a:pt x="3082" y="163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4" y="491"/>
                      </a:lnTo>
                      <a:lnTo>
                        <a:pt x="2558" y="688"/>
                      </a:lnTo>
                      <a:lnTo>
                        <a:pt x="2558" y="688"/>
                      </a:lnTo>
                      <a:cubicBezTo>
                        <a:pt x="2535" y="710"/>
                        <a:pt x="2514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70" y="720"/>
                        <a:pt x="2448" y="710"/>
                        <a:pt x="2426" y="688"/>
                      </a:cubicBezTo>
                      <a:lnTo>
                        <a:pt x="1771" y="32"/>
                      </a:lnTo>
                      <a:lnTo>
                        <a:pt x="1771" y="32"/>
                      </a:lnTo>
                      <a:cubicBezTo>
                        <a:pt x="1749" y="10"/>
                        <a:pt x="1727" y="0"/>
                        <a:pt x="1706" y="0"/>
                      </a:cubicBezTo>
                      <a:lnTo>
                        <a:pt x="1706" y="0"/>
                      </a:lnTo>
                      <a:cubicBezTo>
                        <a:pt x="1684" y="0"/>
                        <a:pt x="1662" y="10"/>
                        <a:pt x="1639" y="32"/>
                      </a:cubicBezTo>
                      <a:lnTo>
                        <a:pt x="1574" y="98"/>
                      </a:lnTo>
                      <a:lnTo>
                        <a:pt x="1509" y="163"/>
                      </a:lnTo>
                      <a:lnTo>
                        <a:pt x="1443" y="228"/>
                      </a:lnTo>
                      <a:lnTo>
                        <a:pt x="1378" y="294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1" y="491"/>
                      </a:lnTo>
                      <a:lnTo>
                        <a:pt x="1115" y="556"/>
                      </a:lnTo>
                      <a:lnTo>
                        <a:pt x="1050" y="622"/>
                      </a:lnTo>
                      <a:lnTo>
                        <a:pt x="984" y="688"/>
                      </a:lnTo>
                      <a:lnTo>
                        <a:pt x="984" y="688"/>
                      </a:lnTo>
                      <a:cubicBezTo>
                        <a:pt x="962" y="710"/>
                        <a:pt x="940" y="720"/>
                        <a:pt x="919" y="720"/>
                      </a:cubicBezTo>
                      <a:lnTo>
                        <a:pt x="919" y="720"/>
                      </a:lnTo>
                      <a:cubicBezTo>
                        <a:pt x="897" y="720"/>
                        <a:pt x="875" y="710"/>
                        <a:pt x="853" y="688"/>
                      </a:cubicBezTo>
                      <a:lnTo>
                        <a:pt x="788" y="622"/>
                      </a:lnTo>
                      <a:lnTo>
                        <a:pt x="722" y="556"/>
                      </a:lnTo>
                      <a:lnTo>
                        <a:pt x="656" y="491"/>
                      </a:lnTo>
                      <a:lnTo>
                        <a:pt x="591" y="426"/>
                      </a:lnTo>
                      <a:lnTo>
                        <a:pt x="526" y="360"/>
                      </a:lnTo>
                      <a:lnTo>
                        <a:pt x="459" y="294"/>
                      </a:lnTo>
                      <a:lnTo>
                        <a:pt x="394" y="228"/>
                      </a:lnTo>
                      <a:lnTo>
                        <a:pt x="328" y="163"/>
                      </a:lnTo>
                      <a:lnTo>
                        <a:pt x="263" y="98"/>
                      </a:lnTo>
                      <a:lnTo>
                        <a:pt x="198" y="32"/>
                      </a:lnTo>
                      <a:lnTo>
                        <a:pt x="198" y="32"/>
                      </a:lnTo>
                      <a:cubicBezTo>
                        <a:pt x="175" y="10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8" y="404"/>
                        <a:pt x="110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3" y="392"/>
                        <a:pt x="175" y="404"/>
                        <a:pt x="198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5" y="1103"/>
                        <a:pt x="897" y="1114"/>
                        <a:pt x="919" y="1114"/>
                      </a:cubicBezTo>
                      <a:lnTo>
                        <a:pt x="919" y="1114"/>
                      </a:lnTo>
                      <a:cubicBezTo>
                        <a:pt x="940" y="1114"/>
                        <a:pt x="962" y="1103"/>
                        <a:pt x="984" y="1081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4" y="392"/>
                        <a:pt x="1706" y="392"/>
                      </a:cubicBezTo>
                      <a:lnTo>
                        <a:pt x="1706" y="392"/>
                      </a:lnTo>
                      <a:cubicBezTo>
                        <a:pt x="1727" y="392"/>
                        <a:pt x="1749" y="404"/>
                        <a:pt x="1771" y="426"/>
                      </a:cubicBezTo>
                      <a:lnTo>
                        <a:pt x="1836" y="491"/>
                      </a:lnTo>
                      <a:lnTo>
                        <a:pt x="1902" y="556"/>
                      </a:lnTo>
                      <a:lnTo>
                        <a:pt x="1967" y="622"/>
                      </a:lnTo>
                      <a:lnTo>
                        <a:pt x="2033" y="688"/>
                      </a:lnTo>
                      <a:lnTo>
                        <a:pt x="2098" y="753"/>
                      </a:lnTo>
                      <a:lnTo>
                        <a:pt x="2164" y="819"/>
                      </a:lnTo>
                      <a:lnTo>
                        <a:pt x="2230" y="884"/>
                      </a:lnTo>
                      <a:lnTo>
                        <a:pt x="2295" y="950"/>
                      </a:lnTo>
                      <a:lnTo>
                        <a:pt x="2361" y="1015"/>
                      </a:lnTo>
                      <a:lnTo>
                        <a:pt x="2426" y="1081"/>
                      </a:lnTo>
                      <a:lnTo>
                        <a:pt x="2426" y="1081"/>
                      </a:lnTo>
                      <a:cubicBezTo>
                        <a:pt x="2448" y="1103"/>
                        <a:pt x="2470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4" y="1114"/>
                        <a:pt x="2535" y="1103"/>
                        <a:pt x="2558" y="1081"/>
                      </a:cubicBezTo>
                      <a:lnTo>
                        <a:pt x="2623" y="1015"/>
                      </a:lnTo>
                      <a:lnTo>
                        <a:pt x="2689" y="950"/>
                      </a:lnTo>
                      <a:lnTo>
                        <a:pt x="2754" y="884"/>
                      </a:lnTo>
                      <a:lnTo>
                        <a:pt x="2820" y="819"/>
                      </a:lnTo>
                      <a:lnTo>
                        <a:pt x="2885" y="753"/>
                      </a:lnTo>
                      <a:lnTo>
                        <a:pt x="2951" y="688"/>
                      </a:lnTo>
                      <a:lnTo>
                        <a:pt x="3016" y="622"/>
                      </a:lnTo>
                      <a:lnTo>
                        <a:pt x="3082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5" y="404"/>
                        <a:pt x="3257" y="392"/>
                        <a:pt x="3278" y="392"/>
                      </a:cubicBezTo>
                      <a:lnTo>
                        <a:pt x="3278" y="392"/>
                      </a:lnTo>
                      <a:cubicBezTo>
                        <a:pt x="3301" y="392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6" y="556"/>
                      </a:lnTo>
                      <a:lnTo>
                        <a:pt x="3541" y="622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4000" y="1081"/>
                      </a:lnTo>
                      <a:lnTo>
                        <a:pt x="4000" y="1081"/>
                      </a:lnTo>
                      <a:cubicBezTo>
                        <a:pt x="4022" y="1103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3"/>
                        <a:pt x="4131" y="1081"/>
                      </a:cubicBezTo>
                      <a:lnTo>
                        <a:pt x="4196" y="1015"/>
                      </a:lnTo>
                      <a:lnTo>
                        <a:pt x="4393" y="819"/>
                      </a:lnTo>
                      <a:lnTo>
                        <a:pt x="4459" y="753"/>
                      </a:lnTo>
                      <a:lnTo>
                        <a:pt x="4524" y="688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6" y="163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96" name="Freeform 176">
                  <a:extLst>
                    <a:ext uri="{FF2B5EF4-FFF2-40B4-BE49-F238E27FC236}">
                      <a16:creationId xmlns="" xmlns:a16="http://schemas.microsoft.com/office/drawing/2014/main" id="{E35D2A9A-CBE1-1047-BE0E-1BD6BDB4C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550863"/>
                  <a:ext cx="1700212" cy="401637"/>
                </a:xfrm>
                <a:custGeom>
                  <a:avLst/>
                  <a:gdLst>
                    <a:gd name="T0" fmla="*/ 4524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0 h 1115"/>
                    <a:gd name="T6" fmla="*/ 3934 w 4721"/>
                    <a:gd name="T7" fmla="*/ 623 h 1115"/>
                    <a:gd name="T8" fmla="*/ 3737 w 4721"/>
                    <a:gd name="T9" fmla="*/ 426 h 1115"/>
                    <a:gd name="T10" fmla="*/ 3541 w 4721"/>
                    <a:gd name="T11" fmla="*/ 229 h 1115"/>
                    <a:gd name="T12" fmla="*/ 3344 w 4721"/>
                    <a:gd name="T13" fmla="*/ 33 h 1115"/>
                    <a:gd name="T14" fmla="*/ 3278 w 4721"/>
                    <a:gd name="T15" fmla="*/ 0 h 1115"/>
                    <a:gd name="T16" fmla="*/ 3082 w 4721"/>
                    <a:gd name="T17" fmla="*/ 163 h 1115"/>
                    <a:gd name="T18" fmla="*/ 2754 w 4721"/>
                    <a:gd name="T19" fmla="*/ 491 h 1115"/>
                    <a:gd name="T20" fmla="*/ 2492 w 4721"/>
                    <a:gd name="T21" fmla="*/ 720 h 1115"/>
                    <a:gd name="T22" fmla="*/ 1771 w 4721"/>
                    <a:gd name="T23" fmla="*/ 33 h 1115"/>
                    <a:gd name="T24" fmla="*/ 1706 w 4721"/>
                    <a:gd name="T25" fmla="*/ 0 h 1115"/>
                    <a:gd name="T26" fmla="*/ 1509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4 w 4721"/>
                    <a:gd name="T33" fmla="*/ 688 h 1115"/>
                    <a:gd name="T34" fmla="*/ 853 w 4721"/>
                    <a:gd name="T35" fmla="*/ 688 h 1115"/>
                    <a:gd name="T36" fmla="*/ 656 w 4721"/>
                    <a:gd name="T37" fmla="*/ 491 h 1115"/>
                    <a:gd name="T38" fmla="*/ 459 w 4721"/>
                    <a:gd name="T39" fmla="*/ 295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8 w 4721"/>
                    <a:gd name="T49" fmla="*/ 426 h 1115"/>
                    <a:gd name="T50" fmla="*/ 919 w 4721"/>
                    <a:gd name="T51" fmla="*/ 1114 h 1115"/>
                    <a:gd name="T52" fmla="*/ 1639 w 4721"/>
                    <a:gd name="T53" fmla="*/ 426 h 1115"/>
                    <a:gd name="T54" fmla="*/ 1706 w 4721"/>
                    <a:gd name="T55" fmla="*/ 392 h 1115"/>
                    <a:gd name="T56" fmla="*/ 1902 w 4721"/>
                    <a:gd name="T57" fmla="*/ 556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1 h 1115"/>
                    <a:gd name="T64" fmla="*/ 2558 w 4721"/>
                    <a:gd name="T65" fmla="*/ 1081 h 1115"/>
                    <a:gd name="T66" fmla="*/ 2754 w 4721"/>
                    <a:gd name="T67" fmla="*/ 884 h 1115"/>
                    <a:gd name="T68" fmla="*/ 2951 w 4721"/>
                    <a:gd name="T69" fmla="*/ 688 h 1115"/>
                    <a:gd name="T70" fmla="*/ 3148 w 4721"/>
                    <a:gd name="T71" fmla="*/ 491 h 1115"/>
                    <a:gd name="T72" fmla="*/ 3278 w 4721"/>
                    <a:gd name="T73" fmla="*/ 392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4000 w 4721"/>
                    <a:gd name="T79" fmla="*/ 1081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  <a:gd name="T86" fmla="*/ 4656 w 4721"/>
                    <a:gd name="T87" fmla="*/ 163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6" y="163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8" y="491"/>
                      </a:lnTo>
                      <a:lnTo>
                        <a:pt x="4261" y="556"/>
                      </a:lnTo>
                      <a:lnTo>
                        <a:pt x="4196" y="623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9" y="710"/>
                        <a:pt x="4087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3" y="720"/>
                        <a:pt x="4022" y="710"/>
                        <a:pt x="4000" y="688"/>
                      </a:cubicBezTo>
                      <a:lnTo>
                        <a:pt x="3934" y="623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2" y="360"/>
                      </a:lnTo>
                      <a:lnTo>
                        <a:pt x="3606" y="295"/>
                      </a:lnTo>
                      <a:lnTo>
                        <a:pt x="3541" y="229"/>
                      </a:lnTo>
                      <a:lnTo>
                        <a:pt x="3476" y="163"/>
                      </a:lnTo>
                      <a:lnTo>
                        <a:pt x="3409" y="98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1" y="0"/>
                        <a:pt x="3278" y="0"/>
                      </a:cubicBezTo>
                      <a:lnTo>
                        <a:pt x="3278" y="0"/>
                      </a:lnTo>
                      <a:cubicBezTo>
                        <a:pt x="3257" y="0"/>
                        <a:pt x="3235" y="11"/>
                        <a:pt x="3213" y="33"/>
                      </a:cubicBezTo>
                      <a:lnTo>
                        <a:pt x="3148" y="98"/>
                      </a:lnTo>
                      <a:lnTo>
                        <a:pt x="3082" y="163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4" y="491"/>
                      </a:lnTo>
                      <a:lnTo>
                        <a:pt x="2558" y="688"/>
                      </a:lnTo>
                      <a:lnTo>
                        <a:pt x="2558" y="688"/>
                      </a:lnTo>
                      <a:cubicBezTo>
                        <a:pt x="2535" y="710"/>
                        <a:pt x="2514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70" y="720"/>
                        <a:pt x="2448" y="710"/>
                        <a:pt x="2426" y="688"/>
                      </a:cubicBezTo>
                      <a:lnTo>
                        <a:pt x="1771" y="33"/>
                      </a:lnTo>
                      <a:lnTo>
                        <a:pt x="1771" y="33"/>
                      </a:lnTo>
                      <a:cubicBezTo>
                        <a:pt x="1749" y="11"/>
                        <a:pt x="1727" y="0"/>
                        <a:pt x="1706" y="0"/>
                      </a:cubicBezTo>
                      <a:lnTo>
                        <a:pt x="1706" y="0"/>
                      </a:lnTo>
                      <a:cubicBezTo>
                        <a:pt x="1684" y="0"/>
                        <a:pt x="1662" y="11"/>
                        <a:pt x="1639" y="33"/>
                      </a:cubicBezTo>
                      <a:lnTo>
                        <a:pt x="1574" y="98"/>
                      </a:lnTo>
                      <a:lnTo>
                        <a:pt x="1509" y="163"/>
                      </a:lnTo>
                      <a:lnTo>
                        <a:pt x="1443" y="229"/>
                      </a:lnTo>
                      <a:lnTo>
                        <a:pt x="1378" y="295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1" y="491"/>
                      </a:lnTo>
                      <a:lnTo>
                        <a:pt x="1115" y="556"/>
                      </a:lnTo>
                      <a:lnTo>
                        <a:pt x="1050" y="623"/>
                      </a:lnTo>
                      <a:lnTo>
                        <a:pt x="984" y="688"/>
                      </a:lnTo>
                      <a:lnTo>
                        <a:pt x="984" y="688"/>
                      </a:lnTo>
                      <a:cubicBezTo>
                        <a:pt x="962" y="710"/>
                        <a:pt x="940" y="720"/>
                        <a:pt x="919" y="720"/>
                      </a:cubicBezTo>
                      <a:lnTo>
                        <a:pt x="919" y="720"/>
                      </a:lnTo>
                      <a:cubicBezTo>
                        <a:pt x="897" y="720"/>
                        <a:pt x="875" y="710"/>
                        <a:pt x="853" y="688"/>
                      </a:cubicBezTo>
                      <a:lnTo>
                        <a:pt x="788" y="623"/>
                      </a:lnTo>
                      <a:lnTo>
                        <a:pt x="722" y="556"/>
                      </a:lnTo>
                      <a:lnTo>
                        <a:pt x="656" y="491"/>
                      </a:lnTo>
                      <a:lnTo>
                        <a:pt x="591" y="426"/>
                      </a:lnTo>
                      <a:lnTo>
                        <a:pt x="526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3"/>
                      </a:lnTo>
                      <a:lnTo>
                        <a:pt x="263" y="98"/>
                      </a:lnTo>
                      <a:lnTo>
                        <a:pt x="198" y="33"/>
                      </a:lnTo>
                      <a:lnTo>
                        <a:pt x="198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10" y="0"/>
                        <a:pt x="88" y="11"/>
                        <a:pt x="66" y="33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8" y="404"/>
                        <a:pt x="110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3" y="392"/>
                        <a:pt x="175" y="404"/>
                        <a:pt x="198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5" y="1103"/>
                        <a:pt x="897" y="1114"/>
                        <a:pt x="919" y="1114"/>
                      </a:cubicBezTo>
                      <a:lnTo>
                        <a:pt x="919" y="1114"/>
                      </a:lnTo>
                      <a:cubicBezTo>
                        <a:pt x="940" y="1114"/>
                        <a:pt x="962" y="1103"/>
                        <a:pt x="984" y="1081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4" y="392"/>
                        <a:pt x="1706" y="392"/>
                      </a:cubicBezTo>
                      <a:lnTo>
                        <a:pt x="1706" y="392"/>
                      </a:lnTo>
                      <a:cubicBezTo>
                        <a:pt x="1727" y="392"/>
                        <a:pt x="1749" y="404"/>
                        <a:pt x="1771" y="426"/>
                      </a:cubicBezTo>
                      <a:lnTo>
                        <a:pt x="1836" y="491"/>
                      </a:lnTo>
                      <a:lnTo>
                        <a:pt x="1902" y="556"/>
                      </a:lnTo>
                      <a:lnTo>
                        <a:pt x="1967" y="623"/>
                      </a:lnTo>
                      <a:lnTo>
                        <a:pt x="2033" y="688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30" y="884"/>
                      </a:lnTo>
                      <a:lnTo>
                        <a:pt x="2295" y="950"/>
                      </a:lnTo>
                      <a:lnTo>
                        <a:pt x="2361" y="1016"/>
                      </a:lnTo>
                      <a:lnTo>
                        <a:pt x="2426" y="1081"/>
                      </a:lnTo>
                      <a:lnTo>
                        <a:pt x="2426" y="1081"/>
                      </a:lnTo>
                      <a:cubicBezTo>
                        <a:pt x="2448" y="1103"/>
                        <a:pt x="2470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4" y="1114"/>
                        <a:pt x="2535" y="1103"/>
                        <a:pt x="2558" y="1081"/>
                      </a:cubicBezTo>
                      <a:lnTo>
                        <a:pt x="2623" y="1016"/>
                      </a:lnTo>
                      <a:lnTo>
                        <a:pt x="2689" y="950"/>
                      </a:lnTo>
                      <a:lnTo>
                        <a:pt x="2754" y="884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1" y="688"/>
                      </a:lnTo>
                      <a:lnTo>
                        <a:pt x="3016" y="623"/>
                      </a:lnTo>
                      <a:lnTo>
                        <a:pt x="3082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5" y="404"/>
                        <a:pt x="3257" y="392"/>
                        <a:pt x="3278" y="392"/>
                      </a:cubicBezTo>
                      <a:lnTo>
                        <a:pt x="3278" y="392"/>
                      </a:lnTo>
                      <a:cubicBezTo>
                        <a:pt x="3301" y="392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6" y="556"/>
                      </a:lnTo>
                      <a:lnTo>
                        <a:pt x="3541" y="623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4000" y="1081"/>
                      </a:lnTo>
                      <a:lnTo>
                        <a:pt x="4000" y="1081"/>
                      </a:lnTo>
                      <a:cubicBezTo>
                        <a:pt x="4022" y="1103"/>
                        <a:pt x="4043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7" y="1114"/>
                        <a:pt x="4109" y="1103"/>
                        <a:pt x="4131" y="1081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9" y="754"/>
                      </a:lnTo>
                      <a:lnTo>
                        <a:pt x="4524" y="688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6" y="163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="" xmlns:a16="http://schemas.microsoft.com/office/drawing/2014/main" id="{E3CE13F7-BE27-274D-867B-B7AA79155929}"/>
                  </a:ext>
                </a:extLst>
              </p:cNvPr>
              <p:cNvGrpSpPr/>
              <p:nvPr/>
            </p:nvGrpSpPr>
            <p:grpSpPr>
              <a:xfrm>
                <a:off x="4452938" y="72552"/>
                <a:ext cx="1700212" cy="1250950"/>
                <a:chOff x="4452938" y="550863"/>
                <a:chExt cx="1700212" cy="1250950"/>
              </a:xfrm>
            </p:grpSpPr>
            <p:sp>
              <p:nvSpPr>
                <p:cNvPr id="287" name="Freeform 317">
                  <a:extLst>
                    <a:ext uri="{FF2B5EF4-FFF2-40B4-BE49-F238E27FC236}">
                      <a16:creationId xmlns="" xmlns:a16="http://schemas.microsoft.com/office/drawing/2014/main" id="{108B777F-E014-C44F-9777-269425BA2A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1400175"/>
                  <a:ext cx="1700212" cy="401638"/>
                </a:xfrm>
                <a:custGeom>
                  <a:avLst/>
                  <a:gdLst>
                    <a:gd name="T0" fmla="*/ 4523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3 w 4721"/>
                    <a:gd name="T7" fmla="*/ 622 h 1115"/>
                    <a:gd name="T8" fmla="*/ 3736 w 4721"/>
                    <a:gd name="T9" fmla="*/ 426 h 1115"/>
                    <a:gd name="T10" fmla="*/ 3540 w 4721"/>
                    <a:gd name="T11" fmla="*/ 229 h 1115"/>
                    <a:gd name="T12" fmla="*/ 3343 w 4721"/>
                    <a:gd name="T13" fmla="*/ 32 h 1115"/>
                    <a:gd name="T14" fmla="*/ 3277 w 4721"/>
                    <a:gd name="T15" fmla="*/ 0 h 1115"/>
                    <a:gd name="T16" fmla="*/ 3081 w 4721"/>
                    <a:gd name="T17" fmla="*/ 164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2 h 1115"/>
                    <a:gd name="T24" fmla="*/ 1705 w 4721"/>
                    <a:gd name="T25" fmla="*/ 0 h 1115"/>
                    <a:gd name="T26" fmla="*/ 1508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7 h 1115"/>
                    <a:gd name="T34" fmla="*/ 853 w 4721"/>
                    <a:gd name="T35" fmla="*/ 687 h 1115"/>
                    <a:gd name="T36" fmla="*/ 655 w 4721"/>
                    <a:gd name="T37" fmla="*/ 491 h 1115"/>
                    <a:gd name="T38" fmla="*/ 459 w 4721"/>
                    <a:gd name="T39" fmla="*/ 294 h 1115"/>
                    <a:gd name="T40" fmla="*/ 262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8 w 4721"/>
                    <a:gd name="T53" fmla="*/ 426 h 1115"/>
                    <a:gd name="T54" fmla="*/ 1705 w 4721"/>
                    <a:gd name="T55" fmla="*/ 393 h 1115"/>
                    <a:gd name="T56" fmla="*/ 1901 w 4721"/>
                    <a:gd name="T57" fmla="*/ 556 h 1115"/>
                    <a:gd name="T58" fmla="*/ 2098 w 4721"/>
                    <a:gd name="T59" fmla="*/ 754 h 1115"/>
                    <a:gd name="T60" fmla="*/ 2294 w 4721"/>
                    <a:gd name="T61" fmla="*/ 950 h 1115"/>
                    <a:gd name="T62" fmla="*/ 2425 w 4721"/>
                    <a:gd name="T63" fmla="*/ 1082 h 1115"/>
                    <a:gd name="T64" fmla="*/ 2557 w 4721"/>
                    <a:gd name="T65" fmla="*/ 1082 h 1115"/>
                    <a:gd name="T66" fmla="*/ 2753 w 4721"/>
                    <a:gd name="T67" fmla="*/ 884 h 1115"/>
                    <a:gd name="T68" fmla="*/ 2950 w 4721"/>
                    <a:gd name="T69" fmla="*/ 687 h 1115"/>
                    <a:gd name="T70" fmla="*/ 3147 w 4721"/>
                    <a:gd name="T71" fmla="*/ 491 h 1115"/>
                    <a:gd name="T72" fmla="*/ 3277 w 4721"/>
                    <a:gd name="T73" fmla="*/ 393 h 1115"/>
                    <a:gd name="T74" fmla="*/ 3408 w 4721"/>
                    <a:gd name="T75" fmla="*/ 491 h 1115"/>
                    <a:gd name="T76" fmla="*/ 3736 w 4721"/>
                    <a:gd name="T77" fmla="*/ 819 h 1115"/>
                    <a:gd name="T78" fmla="*/ 3999 w 4721"/>
                    <a:gd name="T79" fmla="*/ 1082 h 1115"/>
                    <a:gd name="T80" fmla="*/ 4065 w 4721"/>
                    <a:gd name="T81" fmla="*/ 1114 h 1115"/>
                    <a:gd name="T82" fmla="*/ 4392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3" y="294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0" y="687"/>
                      </a:lnTo>
                      <a:lnTo>
                        <a:pt x="4130" y="687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7"/>
                      </a:cubicBezTo>
                      <a:lnTo>
                        <a:pt x="3933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6" y="426"/>
                      </a:lnTo>
                      <a:lnTo>
                        <a:pt x="3671" y="360"/>
                      </a:lnTo>
                      <a:lnTo>
                        <a:pt x="3605" y="294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8" y="98"/>
                      </a:lnTo>
                      <a:lnTo>
                        <a:pt x="3343" y="32"/>
                      </a:lnTo>
                      <a:lnTo>
                        <a:pt x="3343" y="32"/>
                      </a:lnTo>
                      <a:cubicBezTo>
                        <a:pt x="3322" y="10"/>
                        <a:pt x="3300" y="0"/>
                        <a:pt x="3277" y="0"/>
                      </a:cubicBezTo>
                      <a:lnTo>
                        <a:pt x="3277" y="0"/>
                      </a:lnTo>
                      <a:cubicBezTo>
                        <a:pt x="3256" y="0"/>
                        <a:pt x="3234" y="10"/>
                        <a:pt x="3212" y="32"/>
                      </a:cubicBezTo>
                      <a:lnTo>
                        <a:pt x="3147" y="98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19" y="426"/>
                      </a:lnTo>
                      <a:lnTo>
                        <a:pt x="2753" y="491"/>
                      </a:lnTo>
                      <a:lnTo>
                        <a:pt x="2557" y="687"/>
                      </a:lnTo>
                      <a:lnTo>
                        <a:pt x="2557" y="687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5" y="687"/>
                      </a:cubicBezTo>
                      <a:lnTo>
                        <a:pt x="1770" y="32"/>
                      </a:lnTo>
                      <a:lnTo>
                        <a:pt x="1770" y="32"/>
                      </a:lnTo>
                      <a:cubicBezTo>
                        <a:pt x="1748" y="10"/>
                        <a:pt x="1726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1" y="10"/>
                        <a:pt x="1638" y="32"/>
                      </a:cubicBezTo>
                      <a:lnTo>
                        <a:pt x="1573" y="98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4"/>
                      </a:lnTo>
                      <a:lnTo>
                        <a:pt x="1311" y="360"/>
                      </a:lnTo>
                      <a:lnTo>
                        <a:pt x="1245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2"/>
                      </a:lnTo>
                      <a:lnTo>
                        <a:pt x="983" y="687"/>
                      </a:lnTo>
                      <a:lnTo>
                        <a:pt x="983" y="687"/>
                      </a:lnTo>
                      <a:cubicBezTo>
                        <a:pt x="961" y="710"/>
                        <a:pt x="939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7"/>
                      </a:cubicBezTo>
                      <a:lnTo>
                        <a:pt x="787" y="622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4"/>
                      </a:lnTo>
                      <a:lnTo>
                        <a:pt x="393" y="229"/>
                      </a:lnTo>
                      <a:lnTo>
                        <a:pt x="328" y="164"/>
                      </a:lnTo>
                      <a:lnTo>
                        <a:pt x="262" y="98"/>
                      </a:lnTo>
                      <a:lnTo>
                        <a:pt x="197" y="32"/>
                      </a:lnTo>
                      <a:lnTo>
                        <a:pt x="197" y="32"/>
                      </a:lnTo>
                      <a:cubicBezTo>
                        <a:pt x="175" y="10"/>
                        <a:pt x="152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2" y="393"/>
                        <a:pt x="175" y="404"/>
                        <a:pt x="197" y="426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39" y="1114"/>
                        <a:pt x="961" y="1103"/>
                        <a:pt x="983" y="1082"/>
                      </a:cubicBezTo>
                      <a:lnTo>
                        <a:pt x="1638" y="426"/>
                      </a:lnTo>
                      <a:lnTo>
                        <a:pt x="1638" y="426"/>
                      </a:lnTo>
                      <a:cubicBezTo>
                        <a:pt x="1661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6" y="393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2"/>
                      </a:lnTo>
                      <a:lnTo>
                        <a:pt x="2032" y="687"/>
                      </a:lnTo>
                      <a:lnTo>
                        <a:pt x="2098" y="754"/>
                      </a:lnTo>
                      <a:lnTo>
                        <a:pt x="2163" y="819"/>
                      </a:lnTo>
                      <a:lnTo>
                        <a:pt x="2229" y="884"/>
                      </a:lnTo>
                      <a:lnTo>
                        <a:pt x="2294" y="950"/>
                      </a:lnTo>
                      <a:lnTo>
                        <a:pt x="2360" y="1016"/>
                      </a:lnTo>
                      <a:lnTo>
                        <a:pt x="2425" y="1082"/>
                      </a:lnTo>
                      <a:lnTo>
                        <a:pt x="2425" y="1082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19" y="819"/>
                      </a:lnTo>
                      <a:lnTo>
                        <a:pt x="2885" y="754"/>
                      </a:lnTo>
                      <a:lnTo>
                        <a:pt x="2950" y="687"/>
                      </a:lnTo>
                      <a:lnTo>
                        <a:pt x="3016" y="622"/>
                      </a:lnTo>
                      <a:lnTo>
                        <a:pt x="3081" y="556"/>
                      </a:lnTo>
                      <a:lnTo>
                        <a:pt x="3147" y="491"/>
                      </a:lnTo>
                      <a:lnTo>
                        <a:pt x="3212" y="426"/>
                      </a:lnTo>
                      <a:lnTo>
                        <a:pt x="3212" y="426"/>
                      </a:lnTo>
                      <a:cubicBezTo>
                        <a:pt x="3234" y="404"/>
                        <a:pt x="3256" y="393"/>
                        <a:pt x="3277" y="393"/>
                      </a:cubicBezTo>
                      <a:lnTo>
                        <a:pt x="3277" y="393"/>
                      </a:lnTo>
                      <a:cubicBezTo>
                        <a:pt x="3300" y="393"/>
                        <a:pt x="3322" y="404"/>
                        <a:pt x="3343" y="426"/>
                      </a:cubicBezTo>
                      <a:lnTo>
                        <a:pt x="3408" y="491"/>
                      </a:lnTo>
                      <a:lnTo>
                        <a:pt x="3475" y="556"/>
                      </a:lnTo>
                      <a:lnTo>
                        <a:pt x="3540" y="622"/>
                      </a:lnTo>
                      <a:lnTo>
                        <a:pt x="3736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0" y="1082"/>
                      </a:cubicBezTo>
                      <a:lnTo>
                        <a:pt x="4196" y="1016"/>
                      </a:lnTo>
                      <a:lnTo>
                        <a:pt x="4392" y="819"/>
                      </a:lnTo>
                      <a:lnTo>
                        <a:pt x="4458" y="754"/>
                      </a:lnTo>
                      <a:lnTo>
                        <a:pt x="4523" y="687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8" name="Freeform 318">
                  <a:extLst>
                    <a:ext uri="{FF2B5EF4-FFF2-40B4-BE49-F238E27FC236}">
                      <a16:creationId xmlns="" xmlns:a16="http://schemas.microsoft.com/office/drawing/2014/main" id="{D1511F54-DE10-5145-9B6E-21E92A54AD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889000"/>
                  <a:ext cx="1700212" cy="401638"/>
                </a:xfrm>
                <a:custGeom>
                  <a:avLst/>
                  <a:gdLst>
                    <a:gd name="T0" fmla="*/ 4523 w 4721"/>
                    <a:gd name="T1" fmla="*/ 295 h 1116"/>
                    <a:gd name="T2" fmla="*/ 4196 w 4721"/>
                    <a:gd name="T3" fmla="*/ 623 h 1116"/>
                    <a:gd name="T4" fmla="*/ 4065 w 4721"/>
                    <a:gd name="T5" fmla="*/ 721 h 1116"/>
                    <a:gd name="T6" fmla="*/ 3933 w 4721"/>
                    <a:gd name="T7" fmla="*/ 623 h 1116"/>
                    <a:gd name="T8" fmla="*/ 3736 w 4721"/>
                    <a:gd name="T9" fmla="*/ 427 h 1116"/>
                    <a:gd name="T10" fmla="*/ 3540 w 4721"/>
                    <a:gd name="T11" fmla="*/ 229 h 1116"/>
                    <a:gd name="T12" fmla="*/ 3343 w 4721"/>
                    <a:gd name="T13" fmla="*/ 33 h 1116"/>
                    <a:gd name="T14" fmla="*/ 3277 w 4721"/>
                    <a:gd name="T15" fmla="*/ 0 h 1116"/>
                    <a:gd name="T16" fmla="*/ 3081 w 4721"/>
                    <a:gd name="T17" fmla="*/ 164 h 1116"/>
                    <a:gd name="T18" fmla="*/ 2753 w 4721"/>
                    <a:gd name="T19" fmla="*/ 492 h 1116"/>
                    <a:gd name="T20" fmla="*/ 2492 w 4721"/>
                    <a:gd name="T21" fmla="*/ 721 h 1116"/>
                    <a:gd name="T22" fmla="*/ 1770 w 4721"/>
                    <a:gd name="T23" fmla="*/ 33 h 1116"/>
                    <a:gd name="T24" fmla="*/ 1705 w 4721"/>
                    <a:gd name="T25" fmla="*/ 0 h 1116"/>
                    <a:gd name="T26" fmla="*/ 1508 w 4721"/>
                    <a:gd name="T27" fmla="*/ 164 h 1116"/>
                    <a:gd name="T28" fmla="*/ 1311 w 4721"/>
                    <a:gd name="T29" fmla="*/ 360 h 1116"/>
                    <a:gd name="T30" fmla="*/ 1115 w 4721"/>
                    <a:gd name="T31" fmla="*/ 557 h 1116"/>
                    <a:gd name="T32" fmla="*/ 983 w 4721"/>
                    <a:gd name="T33" fmla="*/ 689 h 1116"/>
                    <a:gd name="T34" fmla="*/ 853 w 4721"/>
                    <a:gd name="T35" fmla="*/ 689 h 1116"/>
                    <a:gd name="T36" fmla="*/ 655 w 4721"/>
                    <a:gd name="T37" fmla="*/ 492 h 1116"/>
                    <a:gd name="T38" fmla="*/ 459 w 4721"/>
                    <a:gd name="T39" fmla="*/ 295 h 1116"/>
                    <a:gd name="T40" fmla="*/ 262 w 4721"/>
                    <a:gd name="T41" fmla="*/ 99 h 1116"/>
                    <a:gd name="T42" fmla="*/ 131 w 4721"/>
                    <a:gd name="T43" fmla="*/ 0 h 1116"/>
                    <a:gd name="T44" fmla="*/ 0 w 4721"/>
                    <a:gd name="T45" fmla="*/ 99 h 1116"/>
                    <a:gd name="T46" fmla="*/ 66 w 4721"/>
                    <a:gd name="T47" fmla="*/ 427 h 1116"/>
                    <a:gd name="T48" fmla="*/ 197 w 4721"/>
                    <a:gd name="T49" fmla="*/ 427 h 1116"/>
                    <a:gd name="T50" fmla="*/ 918 w 4721"/>
                    <a:gd name="T51" fmla="*/ 1115 h 1116"/>
                    <a:gd name="T52" fmla="*/ 1638 w 4721"/>
                    <a:gd name="T53" fmla="*/ 427 h 1116"/>
                    <a:gd name="T54" fmla="*/ 1705 w 4721"/>
                    <a:gd name="T55" fmla="*/ 393 h 1116"/>
                    <a:gd name="T56" fmla="*/ 1901 w 4721"/>
                    <a:gd name="T57" fmla="*/ 557 h 1116"/>
                    <a:gd name="T58" fmla="*/ 2098 w 4721"/>
                    <a:gd name="T59" fmla="*/ 755 h 1116"/>
                    <a:gd name="T60" fmla="*/ 2294 w 4721"/>
                    <a:gd name="T61" fmla="*/ 951 h 1116"/>
                    <a:gd name="T62" fmla="*/ 2425 w 4721"/>
                    <a:gd name="T63" fmla="*/ 1082 h 1116"/>
                    <a:gd name="T64" fmla="*/ 2557 w 4721"/>
                    <a:gd name="T65" fmla="*/ 1082 h 1116"/>
                    <a:gd name="T66" fmla="*/ 2753 w 4721"/>
                    <a:gd name="T67" fmla="*/ 885 h 1116"/>
                    <a:gd name="T68" fmla="*/ 2950 w 4721"/>
                    <a:gd name="T69" fmla="*/ 689 h 1116"/>
                    <a:gd name="T70" fmla="*/ 3147 w 4721"/>
                    <a:gd name="T71" fmla="*/ 492 h 1116"/>
                    <a:gd name="T72" fmla="*/ 3277 w 4721"/>
                    <a:gd name="T73" fmla="*/ 393 h 1116"/>
                    <a:gd name="T74" fmla="*/ 3408 w 4721"/>
                    <a:gd name="T75" fmla="*/ 492 h 1116"/>
                    <a:gd name="T76" fmla="*/ 3736 w 4721"/>
                    <a:gd name="T77" fmla="*/ 820 h 1116"/>
                    <a:gd name="T78" fmla="*/ 3999 w 4721"/>
                    <a:gd name="T79" fmla="*/ 1082 h 1116"/>
                    <a:gd name="T80" fmla="*/ 4065 w 4721"/>
                    <a:gd name="T81" fmla="*/ 1115 h 1116"/>
                    <a:gd name="T82" fmla="*/ 4392 w 4721"/>
                    <a:gd name="T83" fmla="*/ 820 h 1116"/>
                    <a:gd name="T84" fmla="*/ 4720 w 4721"/>
                    <a:gd name="T85" fmla="*/ 492 h 1116"/>
                    <a:gd name="T86" fmla="*/ 4655 w 4721"/>
                    <a:gd name="T87" fmla="*/ 164 h 1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6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3" y="295"/>
                      </a:lnTo>
                      <a:lnTo>
                        <a:pt x="4327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0" y="689"/>
                      </a:lnTo>
                      <a:lnTo>
                        <a:pt x="4130" y="689"/>
                      </a:lnTo>
                      <a:cubicBezTo>
                        <a:pt x="4108" y="710"/>
                        <a:pt x="4086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2" y="721"/>
                        <a:pt x="4021" y="710"/>
                        <a:pt x="3999" y="689"/>
                      </a:cubicBezTo>
                      <a:lnTo>
                        <a:pt x="3933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6" y="427"/>
                      </a:lnTo>
                      <a:lnTo>
                        <a:pt x="3671" y="360"/>
                      </a:lnTo>
                      <a:lnTo>
                        <a:pt x="3605" y="295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8" y="99"/>
                      </a:lnTo>
                      <a:lnTo>
                        <a:pt x="3343" y="33"/>
                      </a:lnTo>
                      <a:lnTo>
                        <a:pt x="3343" y="33"/>
                      </a:lnTo>
                      <a:cubicBezTo>
                        <a:pt x="3322" y="11"/>
                        <a:pt x="3300" y="0"/>
                        <a:pt x="3277" y="0"/>
                      </a:cubicBezTo>
                      <a:lnTo>
                        <a:pt x="3277" y="0"/>
                      </a:lnTo>
                      <a:cubicBezTo>
                        <a:pt x="3256" y="0"/>
                        <a:pt x="3234" y="11"/>
                        <a:pt x="3212" y="33"/>
                      </a:cubicBezTo>
                      <a:lnTo>
                        <a:pt x="3147" y="99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19" y="427"/>
                      </a:lnTo>
                      <a:lnTo>
                        <a:pt x="2753" y="492"/>
                      </a:lnTo>
                      <a:lnTo>
                        <a:pt x="2557" y="689"/>
                      </a:lnTo>
                      <a:lnTo>
                        <a:pt x="2557" y="689"/>
                      </a:lnTo>
                      <a:cubicBezTo>
                        <a:pt x="2535" y="710"/>
                        <a:pt x="2513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69" y="721"/>
                        <a:pt x="2447" y="710"/>
                        <a:pt x="2425" y="689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6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1" y="11"/>
                        <a:pt x="1638" y="33"/>
                      </a:cubicBezTo>
                      <a:lnTo>
                        <a:pt x="1573" y="99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5" y="427"/>
                      </a:lnTo>
                      <a:lnTo>
                        <a:pt x="1180" y="492"/>
                      </a:lnTo>
                      <a:lnTo>
                        <a:pt x="1115" y="557"/>
                      </a:lnTo>
                      <a:lnTo>
                        <a:pt x="1049" y="623"/>
                      </a:lnTo>
                      <a:lnTo>
                        <a:pt x="983" y="689"/>
                      </a:lnTo>
                      <a:lnTo>
                        <a:pt x="983" y="689"/>
                      </a:lnTo>
                      <a:cubicBezTo>
                        <a:pt x="961" y="710"/>
                        <a:pt x="939" y="721"/>
                        <a:pt x="918" y="721"/>
                      </a:cubicBezTo>
                      <a:lnTo>
                        <a:pt x="918" y="721"/>
                      </a:lnTo>
                      <a:cubicBezTo>
                        <a:pt x="896" y="721"/>
                        <a:pt x="874" y="710"/>
                        <a:pt x="853" y="689"/>
                      </a:cubicBezTo>
                      <a:lnTo>
                        <a:pt x="787" y="623"/>
                      </a:lnTo>
                      <a:lnTo>
                        <a:pt x="721" y="557"/>
                      </a:lnTo>
                      <a:lnTo>
                        <a:pt x="655" y="492"/>
                      </a:lnTo>
                      <a:lnTo>
                        <a:pt x="590" y="427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3" y="229"/>
                      </a:lnTo>
                      <a:lnTo>
                        <a:pt x="328" y="164"/>
                      </a:lnTo>
                      <a:lnTo>
                        <a:pt x="262" y="99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2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2" y="393"/>
                        <a:pt x="175" y="404"/>
                        <a:pt x="197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4"/>
                        <a:pt x="896" y="1115"/>
                        <a:pt x="918" y="1115"/>
                      </a:cubicBezTo>
                      <a:lnTo>
                        <a:pt x="918" y="1115"/>
                      </a:lnTo>
                      <a:cubicBezTo>
                        <a:pt x="939" y="1115"/>
                        <a:pt x="961" y="1104"/>
                        <a:pt x="983" y="1082"/>
                      </a:cubicBezTo>
                      <a:lnTo>
                        <a:pt x="1638" y="427"/>
                      </a:lnTo>
                      <a:lnTo>
                        <a:pt x="1638" y="427"/>
                      </a:lnTo>
                      <a:cubicBezTo>
                        <a:pt x="1661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6" y="393"/>
                        <a:pt x="1748" y="404"/>
                        <a:pt x="1770" y="427"/>
                      </a:cubicBezTo>
                      <a:lnTo>
                        <a:pt x="1836" y="492"/>
                      </a:lnTo>
                      <a:lnTo>
                        <a:pt x="1901" y="557"/>
                      </a:lnTo>
                      <a:lnTo>
                        <a:pt x="1966" y="623"/>
                      </a:lnTo>
                      <a:lnTo>
                        <a:pt x="2032" y="689"/>
                      </a:lnTo>
                      <a:lnTo>
                        <a:pt x="2098" y="755"/>
                      </a:lnTo>
                      <a:lnTo>
                        <a:pt x="2163" y="820"/>
                      </a:lnTo>
                      <a:lnTo>
                        <a:pt x="2229" y="885"/>
                      </a:lnTo>
                      <a:lnTo>
                        <a:pt x="2294" y="951"/>
                      </a:lnTo>
                      <a:lnTo>
                        <a:pt x="2360" y="1016"/>
                      </a:lnTo>
                      <a:lnTo>
                        <a:pt x="2425" y="1082"/>
                      </a:lnTo>
                      <a:lnTo>
                        <a:pt x="2425" y="1082"/>
                      </a:lnTo>
                      <a:cubicBezTo>
                        <a:pt x="2447" y="1104"/>
                        <a:pt x="2469" y="1115"/>
                        <a:pt x="2492" y="1115"/>
                      </a:cubicBezTo>
                      <a:lnTo>
                        <a:pt x="2492" y="1115"/>
                      </a:lnTo>
                      <a:cubicBezTo>
                        <a:pt x="2513" y="1115"/>
                        <a:pt x="2535" y="1104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1"/>
                      </a:lnTo>
                      <a:lnTo>
                        <a:pt x="2753" y="885"/>
                      </a:lnTo>
                      <a:lnTo>
                        <a:pt x="2819" y="820"/>
                      </a:lnTo>
                      <a:lnTo>
                        <a:pt x="2885" y="755"/>
                      </a:lnTo>
                      <a:lnTo>
                        <a:pt x="2950" y="689"/>
                      </a:lnTo>
                      <a:lnTo>
                        <a:pt x="3016" y="623"/>
                      </a:lnTo>
                      <a:lnTo>
                        <a:pt x="3081" y="557"/>
                      </a:lnTo>
                      <a:lnTo>
                        <a:pt x="3147" y="492"/>
                      </a:lnTo>
                      <a:lnTo>
                        <a:pt x="3212" y="427"/>
                      </a:lnTo>
                      <a:lnTo>
                        <a:pt x="3212" y="427"/>
                      </a:lnTo>
                      <a:cubicBezTo>
                        <a:pt x="3234" y="404"/>
                        <a:pt x="3256" y="393"/>
                        <a:pt x="3277" y="393"/>
                      </a:cubicBezTo>
                      <a:lnTo>
                        <a:pt x="3277" y="393"/>
                      </a:lnTo>
                      <a:cubicBezTo>
                        <a:pt x="3300" y="393"/>
                        <a:pt x="3322" y="404"/>
                        <a:pt x="3343" y="427"/>
                      </a:cubicBezTo>
                      <a:lnTo>
                        <a:pt x="3408" y="492"/>
                      </a:lnTo>
                      <a:lnTo>
                        <a:pt x="3475" y="557"/>
                      </a:lnTo>
                      <a:lnTo>
                        <a:pt x="3540" y="623"/>
                      </a:lnTo>
                      <a:lnTo>
                        <a:pt x="3736" y="820"/>
                      </a:lnTo>
                      <a:lnTo>
                        <a:pt x="3803" y="885"/>
                      </a:lnTo>
                      <a:lnTo>
                        <a:pt x="3868" y="951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4"/>
                        <a:pt x="4042" y="1115"/>
                        <a:pt x="4065" y="1115"/>
                      </a:cubicBezTo>
                      <a:lnTo>
                        <a:pt x="4065" y="1115"/>
                      </a:lnTo>
                      <a:cubicBezTo>
                        <a:pt x="4086" y="1115"/>
                        <a:pt x="4108" y="1104"/>
                        <a:pt x="4130" y="1082"/>
                      </a:cubicBezTo>
                      <a:lnTo>
                        <a:pt x="4196" y="1016"/>
                      </a:lnTo>
                      <a:lnTo>
                        <a:pt x="4392" y="820"/>
                      </a:lnTo>
                      <a:lnTo>
                        <a:pt x="4458" y="755"/>
                      </a:lnTo>
                      <a:lnTo>
                        <a:pt x="4523" y="689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9" name="Freeform 319">
                  <a:extLst>
                    <a:ext uri="{FF2B5EF4-FFF2-40B4-BE49-F238E27FC236}">
                      <a16:creationId xmlns="" xmlns:a16="http://schemas.microsoft.com/office/drawing/2014/main" id="{E8C6D760-6C78-544C-B0E1-275C860E3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1058863"/>
                  <a:ext cx="1700212" cy="401637"/>
                </a:xfrm>
                <a:custGeom>
                  <a:avLst/>
                  <a:gdLst>
                    <a:gd name="T0" fmla="*/ 4523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1 h 1115"/>
                    <a:gd name="T6" fmla="*/ 3933 w 4721"/>
                    <a:gd name="T7" fmla="*/ 623 h 1115"/>
                    <a:gd name="T8" fmla="*/ 3736 w 4721"/>
                    <a:gd name="T9" fmla="*/ 427 h 1115"/>
                    <a:gd name="T10" fmla="*/ 3540 w 4721"/>
                    <a:gd name="T11" fmla="*/ 229 h 1115"/>
                    <a:gd name="T12" fmla="*/ 3343 w 4721"/>
                    <a:gd name="T13" fmla="*/ 33 h 1115"/>
                    <a:gd name="T14" fmla="*/ 3277 w 4721"/>
                    <a:gd name="T15" fmla="*/ 0 h 1115"/>
                    <a:gd name="T16" fmla="*/ 3081 w 4721"/>
                    <a:gd name="T17" fmla="*/ 164 h 1115"/>
                    <a:gd name="T18" fmla="*/ 2753 w 4721"/>
                    <a:gd name="T19" fmla="*/ 492 h 1115"/>
                    <a:gd name="T20" fmla="*/ 2492 w 4721"/>
                    <a:gd name="T21" fmla="*/ 721 h 1115"/>
                    <a:gd name="T22" fmla="*/ 1770 w 4721"/>
                    <a:gd name="T23" fmla="*/ 33 h 1115"/>
                    <a:gd name="T24" fmla="*/ 1705 w 4721"/>
                    <a:gd name="T25" fmla="*/ 0 h 1115"/>
                    <a:gd name="T26" fmla="*/ 1508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7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2 h 1115"/>
                    <a:gd name="T38" fmla="*/ 459 w 4721"/>
                    <a:gd name="T39" fmla="*/ 295 h 1115"/>
                    <a:gd name="T40" fmla="*/ 262 w 4721"/>
                    <a:gd name="T41" fmla="*/ 99 h 1115"/>
                    <a:gd name="T42" fmla="*/ 131 w 4721"/>
                    <a:gd name="T43" fmla="*/ 0 h 1115"/>
                    <a:gd name="T44" fmla="*/ 0 w 4721"/>
                    <a:gd name="T45" fmla="*/ 99 h 1115"/>
                    <a:gd name="T46" fmla="*/ 66 w 4721"/>
                    <a:gd name="T47" fmla="*/ 427 h 1115"/>
                    <a:gd name="T48" fmla="*/ 197 w 4721"/>
                    <a:gd name="T49" fmla="*/ 427 h 1115"/>
                    <a:gd name="T50" fmla="*/ 918 w 4721"/>
                    <a:gd name="T51" fmla="*/ 1114 h 1115"/>
                    <a:gd name="T52" fmla="*/ 1638 w 4721"/>
                    <a:gd name="T53" fmla="*/ 427 h 1115"/>
                    <a:gd name="T54" fmla="*/ 1705 w 4721"/>
                    <a:gd name="T55" fmla="*/ 393 h 1115"/>
                    <a:gd name="T56" fmla="*/ 1901 w 4721"/>
                    <a:gd name="T57" fmla="*/ 557 h 1115"/>
                    <a:gd name="T58" fmla="*/ 2098 w 4721"/>
                    <a:gd name="T59" fmla="*/ 754 h 1115"/>
                    <a:gd name="T60" fmla="*/ 2294 w 4721"/>
                    <a:gd name="T61" fmla="*/ 950 h 1115"/>
                    <a:gd name="T62" fmla="*/ 2425 w 4721"/>
                    <a:gd name="T63" fmla="*/ 1082 h 1115"/>
                    <a:gd name="T64" fmla="*/ 2557 w 4721"/>
                    <a:gd name="T65" fmla="*/ 1082 h 1115"/>
                    <a:gd name="T66" fmla="*/ 2753 w 4721"/>
                    <a:gd name="T67" fmla="*/ 885 h 1115"/>
                    <a:gd name="T68" fmla="*/ 2950 w 4721"/>
                    <a:gd name="T69" fmla="*/ 688 h 1115"/>
                    <a:gd name="T70" fmla="*/ 3147 w 4721"/>
                    <a:gd name="T71" fmla="*/ 492 h 1115"/>
                    <a:gd name="T72" fmla="*/ 3277 w 4721"/>
                    <a:gd name="T73" fmla="*/ 393 h 1115"/>
                    <a:gd name="T74" fmla="*/ 3408 w 4721"/>
                    <a:gd name="T75" fmla="*/ 492 h 1115"/>
                    <a:gd name="T76" fmla="*/ 3736 w 4721"/>
                    <a:gd name="T77" fmla="*/ 819 h 1115"/>
                    <a:gd name="T78" fmla="*/ 3999 w 4721"/>
                    <a:gd name="T79" fmla="*/ 1082 h 1115"/>
                    <a:gd name="T80" fmla="*/ 4065 w 4721"/>
                    <a:gd name="T81" fmla="*/ 1114 h 1115"/>
                    <a:gd name="T82" fmla="*/ 4392 w 4721"/>
                    <a:gd name="T83" fmla="*/ 819 h 1115"/>
                    <a:gd name="T84" fmla="*/ 4720 w 4721"/>
                    <a:gd name="T85" fmla="*/ 492 h 1115"/>
                    <a:gd name="T86" fmla="*/ 4655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3" y="295"/>
                      </a:lnTo>
                      <a:lnTo>
                        <a:pt x="4327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0" y="688"/>
                      </a:lnTo>
                      <a:lnTo>
                        <a:pt x="4130" y="688"/>
                      </a:lnTo>
                      <a:cubicBezTo>
                        <a:pt x="4108" y="710"/>
                        <a:pt x="4086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2" y="721"/>
                        <a:pt x="4021" y="710"/>
                        <a:pt x="3999" y="688"/>
                      </a:cubicBezTo>
                      <a:lnTo>
                        <a:pt x="3933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6" y="427"/>
                      </a:lnTo>
                      <a:lnTo>
                        <a:pt x="3671" y="360"/>
                      </a:lnTo>
                      <a:lnTo>
                        <a:pt x="3605" y="295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8" y="99"/>
                      </a:lnTo>
                      <a:lnTo>
                        <a:pt x="3343" y="33"/>
                      </a:lnTo>
                      <a:lnTo>
                        <a:pt x="3343" y="33"/>
                      </a:lnTo>
                      <a:cubicBezTo>
                        <a:pt x="3322" y="11"/>
                        <a:pt x="3300" y="0"/>
                        <a:pt x="3277" y="0"/>
                      </a:cubicBezTo>
                      <a:lnTo>
                        <a:pt x="3277" y="0"/>
                      </a:lnTo>
                      <a:cubicBezTo>
                        <a:pt x="3256" y="0"/>
                        <a:pt x="3234" y="11"/>
                        <a:pt x="3212" y="33"/>
                      </a:cubicBezTo>
                      <a:lnTo>
                        <a:pt x="3147" y="99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19" y="427"/>
                      </a:lnTo>
                      <a:lnTo>
                        <a:pt x="2753" y="492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69" y="721"/>
                        <a:pt x="2447" y="710"/>
                        <a:pt x="2425" y="688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6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1" y="11"/>
                        <a:pt x="1638" y="33"/>
                      </a:cubicBezTo>
                      <a:lnTo>
                        <a:pt x="1573" y="99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5" y="427"/>
                      </a:lnTo>
                      <a:lnTo>
                        <a:pt x="1180" y="492"/>
                      </a:lnTo>
                      <a:lnTo>
                        <a:pt x="1115" y="557"/>
                      </a:lnTo>
                      <a:lnTo>
                        <a:pt x="1049" y="623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1" y="710"/>
                        <a:pt x="939" y="721"/>
                        <a:pt x="918" y="721"/>
                      </a:cubicBezTo>
                      <a:lnTo>
                        <a:pt x="918" y="721"/>
                      </a:lnTo>
                      <a:cubicBezTo>
                        <a:pt x="896" y="721"/>
                        <a:pt x="874" y="710"/>
                        <a:pt x="853" y="688"/>
                      </a:cubicBezTo>
                      <a:lnTo>
                        <a:pt x="787" y="623"/>
                      </a:lnTo>
                      <a:lnTo>
                        <a:pt x="721" y="557"/>
                      </a:lnTo>
                      <a:lnTo>
                        <a:pt x="655" y="492"/>
                      </a:lnTo>
                      <a:lnTo>
                        <a:pt x="590" y="427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3" y="229"/>
                      </a:lnTo>
                      <a:lnTo>
                        <a:pt x="328" y="164"/>
                      </a:lnTo>
                      <a:lnTo>
                        <a:pt x="262" y="99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2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2" y="393"/>
                        <a:pt x="175" y="404"/>
                        <a:pt x="197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4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39" y="1114"/>
                        <a:pt x="961" y="1104"/>
                        <a:pt x="983" y="1082"/>
                      </a:cubicBezTo>
                      <a:lnTo>
                        <a:pt x="1638" y="427"/>
                      </a:lnTo>
                      <a:lnTo>
                        <a:pt x="1638" y="427"/>
                      </a:lnTo>
                      <a:cubicBezTo>
                        <a:pt x="1661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6" y="393"/>
                        <a:pt x="1748" y="404"/>
                        <a:pt x="1770" y="427"/>
                      </a:cubicBezTo>
                      <a:lnTo>
                        <a:pt x="1836" y="492"/>
                      </a:lnTo>
                      <a:lnTo>
                        <a:pt x="1901" y="557"/>
                      </a:lnTo>
                      <a:lnTo>
                        <a:pt x="1966" y="623"/>
                      </a:lnTo>
                      <a:lnTo>
                        <a:pt x="2032" y="688"/>
                      </a:lnTo>
                      <a:lnTo>
                        <a:pt x="2098" y="754"/>
                      </a:lnTo>
                      <a:lnTo>
                        <a:pt x="2163" y="819"/>
                      </a:lnTo>
                      <a:lnTo>
                        <a:pt x="2229" y="885"/>
                      </a:lnTo>
                      <a:lnTo>
                        <a:pt x="2294" y="950"/>
                      </a:lnTo>
                      <a:lnTo>
                        <a:pt x="2360" y="1016"/>
                      </a:lnTo>
                      <a:lnTo>
                        <a:pt x="2425" y="1082"/>
                      </a:lnTo>
                      <a:lnTo>
                        <a:pt x="2425" y="1082"/>
                      </a:lnTo>
                      <a:cubicBezTo>
                        <a:pt x="2447" y="1104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4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5"/>
                      </a:lnTo>
                      <a:lnTo>
                        <a:pt x="2819" y="819"/>
                      </a:lnTo>
                      <a:lnTo>
                        <a:pt x="2885" y="754"/>
                      </a:lnTo>
                      <a:lnTo>
                        <a:pt x="2950" y="688"/>
                      </a:lnTo>
                      <a:lnTo>
                        <a:pt x="3016" y="623"/>
                      </a:lnTo>
                      <a:lnTo>
                        <a:pt x="3081" y="557"/>
                      </a:lnTo>
                      <a:lnTo>
                        <a:pt x="3147" y="492"/>
                      </a:lnTo>
                      <a:lnTo>
                        <a:pt x="3212" y="427"/>
                      </a:lnTo>
                      <a:lnTo>
                        <a:pt x="3212" y="427"/>
                      </a:lnTo>
                      <a:cubicBezTo>
                        <a:pt x="3234" y="404"/>
                        <a:pt x="3256" y="393"/>
                        <a:pt x="3277" y="393"/>
                      </a:cubicBezTo>
                      <a:lnTo>
                        <a:pt x="3277" y="393"/>
                      </a:lnTo>
                      <a:cubicBezTo>
                        <a:pt x="3300" y="393"/>
                        <a:pt x="3322" y="404"/>
                        <a:pt x="3343" y="427"/>
                      </a:cubicBezTo>
                      <a:lnTo>
                        <a:pt x="3408" y="492"/>
                      </a:lnTo>
                      <a:lnTo>
                        <a:pt x="3475" y="557"/>
                      </a:lnTo>
                      <a:lnTo>
                        <a:pt x="3540" y="623"/>
                      </a:lnTo>
                      <a:lnTo>
                        <a:pt x="3736" y="819"/>
                      </a:lnTo>
                      <a:lnTo>
                        <a:pt x="3803" y="885"/>
                      </a:lnTo>
                      <a:lnTo>
                        <a:pt x="3868" y="950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4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4"/>
                        <a:pt x="4130" y="1082"/>
                      </a:cubicBezTo>
                      <a:lnTo>
                        <a:pt x="4196" y="1016"/>
                      </a:lnTo>
                      <a:lnTo>
                        <a:pt x="4392" y="819"/>
                      </a:lnTo>
                      <a:lnTo>
                        <a:pt x="4458" y="754"/>
                      </a:lnTo>
                      <a:lnTo>
                        <a:pt x="4523" y="688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90" name="Freeform 320">
                  <a:extLst>
                    <a:ext uri="{FF2B5EF4-FFF2-40B4-BE49-F238E27FC236}">
                      <a16:creationId xmlns="" xmlns:a16="http://schemas.microsoft.com/office/drawing/2014/main" id="{C4CBADCC-73B4-A044-B5D8-7055F49F22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720725"/>
                  <a:ext cx="1700212" cy="401638"/>
                </a:xfrm>
                <a:custGeom>
                  <a:avLst/>
                  <a:gdLst>
                    <a:gd name="T0" fmla="*/ 4523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3 w 4721"/>
                    <a:gd name="T7" fmla="*/ 622 h 1115"/>
                    <a:gd name="T8" fmla="*/ 3736 w 4721"/>
                    <a:gd name="T9" fmla="*/ 426 h 1115"/>
                    <a:gd name="T10" fmla="*/ 3540 w 4721"/>
                    <a:gd name="T11" fmla="*/ 228 h 1115"/>
                    <a:gd name="T12" fmla="*/ 3343 w 4721"/>
                    <a:gd name="T13" fmla="*/ 32 h 1115"/>
                    <a:gd name="T14" fmla="*/ 3277 w 4721"/>
                    <a:gd name="T15" fmla="*/ 0 h 1115"/>
                    <a:gd name="T16" fmla="*/ 3081 w 4721"/>
                    <a:gd name="T17" fmla="*/ 163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2 h 1115"/>
                    <a:gd name="T24" fmla="*/ 1705 w 4721"/>
                    <a:gd name="T25" fmla="*/ 0 h 1115"/>
                    <a:gd name="T26" fmla="*/ 1508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1 h 1115"/>
                    <a:gd name="T38" fmla="*/ 459 w 4721"/>
                    <a:gd name="T39" fmla="*/ 294 h 1115"/>
                    <a:gd name="T40" fmla="*/ 262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8 w 4721"/>
                    <a:gd name="T53" fmla="*/ 426 h 1115"/>
                    <a:gd name="T54" fmla="*/ 1705 w 4721"/>
                    <a:gd name="T55" fmla="*/ 392 h 1115"/>
                    <a:gd name="T56" fmla="*/ 1901 w 4721"/>
                    <a:gd name="T57" fmla="*/ 556 h 1115"/>
                    <a:gd name="T58" fmla="*/ 2098 w 4721"/>
                    <a:gd name="T59" fmla="*/ 753 h 1115"/>
                    <a:gd name="T60" fmla="*/ 2294 w 4721"/>
                    <a:gd name="T61" fmla="*/ 950 h 1115"/>
                    <a:gd name="T62" fmla="*/ 2425 w 4721"/>
                    <a:gd name="T63" fmla="*/ 1081 h 1115"/>
                    <a:gd name="T64" fmla="*/ 2557 w 4721"/>
                    <a:gd name="T65" fmla="*/ 1081 h 1115"/>
                    <a:gd name="T66" fmla="*/ 2753 w 4721"/>
                    <a:gd name="T67" fmla="*/ 884 h 1115"/>
                    <a:gd name="T68" fmla="*/ 2950 w 4721"/>
                    <a:gd name="T69" fmla="*/ 688 h 1115"/>
                    <a:gd name="T70" fmla="*/ 3147 w 4721"/>
                    <a:gd name="T71" fmla="*/ 491 h 1115"/>
                    <a:gd name="T72" fmla="*/ 3277 w 4721"/>
                    <a:gd name="T73" fmla="*/ 392 h 1115"/>
                    <a:gd name="T74" fmla="*/ 3408 w 4721"/>
                    <a:gd name="T75" fmla="*/ 491 h 1115"/>
                    <a:gd name="T76" fmla="*/ 3736 w 4721"/>
                    <a:gd name="T77" fmla="*/ 819 h 1115"/>
                    <a:gd name="T78" fmla="*/ 3999 w 4721"/>
                    <a:gd name="T79" fmla="*/ 1081 h 1115"/>
                    <a:gd name="T80" fmla="*/ 4065 w 4721"/>
                    <a:gd name="T81" fmla="*/ 1114 h 1115"/>
                    <a:gd name="T82" fmla="*/ 4392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3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3"/>
                      </a:moveTo>
                      <a:lnTo>
                        <a:pt x="4589" y="228"/>
                      </a:lnTo>
                      <a:lnTo>
                        <a:pt x="4523" y="294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0" y="688"/>
                      </a:lnTo>
                      <a:lnTo>
                        <a:pt x="4130" y="688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8"/>
                      </a:cubicBezTo>
                      <a:lnTo>
                        <a:pt x="3933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6" y="426"/>
                      </a:lnTo>
                      <a:lnTo>
                        <a:pt x="3671" y="360"/>
                      </a:lnTo>
                      <a:lnTo>
                        <a:pt x="3605" y="294"/>
                      </a:lnTo>
                      <a:lnTo>
                        <a:pt x="3540" y="228"/>
                      </a:lnTo>
                      <a:lnTo>
                        <a:pt x="3475" y="163"/>
                      </a:lnTo>
                      <a:lnTo>
                        <a:pt x="3408" y="98"/>
                      </a:lnTo>
                      <a:lnTo>
                        <a:pt x="3343" y="32"/>
                      </a:lnTo>
                      <a:lnTo>
                        <a:pt x="3343" y="32"/>
                      </a:lnTo>
                      <a:cubicBezTo>
                        <a:pt x="3322" y="10"/>
                        <a:pt x="3300" y="0"/>
                        <a:pt x="3277" y="0"/>
                      </a:cubicBezTo>
                      <a:lnTo>
                        <a:pt x="3277" y="0"/>
                      </a:lnTo>
                      <a:cubicBezTo>
                        <a:pt x="3256" y="0"/>
                        <a:pt x="3234" y="10"/>
                        <a:pt x="3212" y="32"/>
                      </a:cubicBezTo>
                      <a:lnTo>
                        <a:pt x="3147" y="98"/>
                      </a:lnTo>
                      <a:lnTo>
                        <a:pt x="3081" y="163"/>
                      </a:lnTo>
                      <a:lnTo>
                        <a:pt x="2885" y="360"/>
                      </a:lnTo>
                      <a:lnTo>
                        <a:pt x="2819" y="426"/>
                      </a:lnTo>
                      <a:lnTo>
                        <a:pt x="2753" y="491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5" y="688"/>
                      </a:cubicBezTo>
                      <a:lnTo>
                        <a:pt x="1770" y="32"/>
                      </a:lnTo>
                      <a:lnTo>
                        <a:pt x="1770" y="32"/>
                      </a:lnTo>
                      <a:cubicBezTo>
                        <a:pt x="1748" y="10"/>
                        <a:pt x="1726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1" y="10"/>
                        <a:pt x="1638" y="32"/>
                      </a:cubicBezTo>
                      <a:lnTo>
                        <a:pt x="1573" y="98"/>
                      </a:lnTo>
                      <a:lnTo>
                        <a:pt x="1508" y="163"/>
                      </a:lnTo>
                      <a:lnTo>
                        <a:pt x="1442" y="228"/>
                      </a:lnTo>
                      <a:lnTo>
                        <a:pt x="1377" y="294"/>
                      </a:lnTo>
                      <a:lnTo>
                        <a:pt x="1311" y="360"/>
                      </a:lnTo>
                      <a:lnTo>
                        <a:pt x="1245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2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1" y="710"/>
                        <a:pt x="939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8"/>
                      </a:cubicBezTo>
                      <a:lnTo>
                        <a:pt x="787" y="622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4"/>
                      </a:lnTo>
                      <a:lnTo>
                        <a:pt x="393" y="228"/>
                      </a:lnTo>
                      <a:lnTo>
                        <a:pt x="328" y="163"/>
                      </a:lnTo>
                      <a:lnTo>
                        <a:pt x="262" y="98"/>
                      </a:lnTo>
                      <a:lnTo>
                        <a:pt x="197" y="32"/>
                      </a:lnTo>
                      <a:lnTo>
                        <a:pt x="197" y="32"/>
                      </a:lnTo>
                      <a:cubicBezTo>
                        <a:pt x="175" y="10"/>
                        <a:pt x="152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2" y="392"/>
                        <a:pt x="175" y="404"/>
                        <a:pt x="197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39" y="1114"/>
                        <a:pt x="961" y="1103"/>
                        <a:pt x="983" y="1081"/>
                      </a:cubicBezTo>
                      <a:lnTo>
                        <a:pt x="1638" y="426"/>
                      </a:lnTo>
                      <a:lnTo>
                        <a:pt x="1638" y="426"/>
                      </a:lnTo>
                      <a:cubicBezTo>
                        <a:pt x="1661" y="404"/>
                        <a:pt x="1683" y="392"/>
                        <a:pt x="1705" y="392"/>
                      </a:cubicBezTo>
                      <a:lnTo>
                        <a:pt x="1705" y="392"/>
                      </a:lnTo>
                      <a:cubicBezTo>
                        <a:pt x="1726" y="392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2"/>
                      </a:lnTo>
                      <a:lnTo>
                        <a:pt x="2032" y="688"/>
                      </a:lnTo>
                      <a:lnTo>
                        <a:pt x="2098" y="753"/>
                      </a:lnTo>
                      <a:lnTo>
                        <a:pt x="2163" y="819"/>
                      </a:lnTo>
                      <a:lnTo>
                        <a:pt x="2229" y="884"/>
                      </a:lnTo>
                      <a:lnTo>
                        <a:pt x="2294" y="950"/>
                      </a:lnTo>
                      <a:lnTo>
                        <a:pt x="2360" y="1015"/>
                      </a:lnTo>
                      <a:lnTo>
                        <a:pt x="2425" y="1081"/>
                      </a:lnTo>
                      <a:lnTo>
                        <a:pt x="2425" y="1081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1"/>
                      </a:cubicBezTo>
                      <a:lnTo>
                        <a:pt x="2622" y="1015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19" y="819"/>
                      </a:lnTo>
                      <a:lnTo>
                        <a:pt x="2885" y="753"/>
                      </a:lnTo>
                      <a:lnTo>
                        <a:pt x="2950" y="688"/>
                      </a:lnTo>
                      <a:lnTo>
                        <a:pt x="3016" y="622"/>
                      </a:lnTo>
                      <a:lnTo>
                        <a:pt x="3081" y="556"/>
                      </a:lnTo>
                      <a:lnTo>
                        <a:pt x="3147" y="491"/>
                      </a:lnTo>
                      <a:lnTo>
                        <a:pt x="3212" y="426"/>
                      </a:lnTo>
                      <a:lnTo>
                        <a:pt x="3212" y="426"/>
                      </a:lnTo>
                      <a:cubicBezTo>
                        <a:pt x="3234" y="404"/>
                        <a:pt x="3256" y="392"/>
                        <a:pt x="3277" y="392"/>
                      </a:cubicBezTo>
                      <a:lnTo>
                        <a:pt x="3277" y="392"/>
                      </a:lnTo>
                      <a:cubicBezTo>
                        <a:pt x="3300" y="392"/>
                        <a:pt x="3322" y="404"/>
                        <a:pt x="3343" y="426"/>
                      </a:cubicBezTo>
                      <a:lnTo>
                        <a:pt x="3408" y="491"/>
                      </a:lnTo>
                      <a:lnTo>
                        <a:pt x="3475" y="556"/>
                      </a:lnTo>
                      <a:lnTo>
                        <a:pt x="3540" y="622"/>
                      </a:lnTo>
                      <a:lnTo>
                        <a:pt x="3736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1"/>
                      </a:lnTo>
                      <a:lnTo>
                        <a:pt x="3999" y="1081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0" y="1081"/>
                      </a:cubicBezTo>
                      <a:lnTo>
                        <a:pt x="4196" y="1015"/>
                      </a:lnTo>
                      <a:lnTo>
                        <a:pt x="4392" y="819"/>
                      </a:lnTo>
                      <a:lnTo>
                        <a:pt x="4458" y="753"/>
                      </a:lnTo>
                      <a:lnTo>
                        <a:pt x="4523" y="688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3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91" name="Freeform 321">
                  <a:extLst>
                    <a:ext uri="{FF2B5EF4-FFF2-40B4-BE49-F238E27FC236}">
                      <a16:creationId xmlns="" xmlns:a16="http://schemas.microsoft.com/office/drawing/2014/main" id="{5D635EF0-397F-E747-AAEE-329BA8AA31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550863"/>
                  <a:ext cx="1700212" cy="401637"/>
                </a:xfrm>
                <a:custGeom>
                  <a:avLst/>
                  <a:gdLst>
                    <a:gd name="T0" fmla="*/ 4523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0 h 1115"/>
                    <a:gd name="T6" fmla="*/ 3933 w 4721"/>
                    <a:gd name="T7" fmla="*/ 623 h 1115"/>
                    <a:gd name="T8" fmla="*/ 3736 w 4721"/>
                    <a:gd name="T9" fmla="*/ 426 h 1115"/>
                    <a:gd name="T10" fmla="*/ 3540 w 4721"/>
                    <a:gd name="T11" fmla="*/ 229 h 1115"/>
                    <a:gd name="T12" fmla="*/ 3343 w 4721"/>
                    <a:gd name="T13" fmla="*/ 33 h 1115"/>
                    <a:gd name="T14" fmla="*/ 3277 w 4721"/>
                    <a:gd name="T15" fmla="*/ 0 h 1115"/>
                    <a:gd name="T16" fmla="*/ 3081 w 4721"/>
                    <a:gd name="T17" fmla="*/ 163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3 h 1115"/>
                    <a:gd name="T24" fmla="*/ 1705 w 4721"/>
                    <a:gd name="T25" fmla="*/ 0 h 1115"/>
                    <a:gd name="T26" fmla="*/ 1508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1 h 1115"/>
                    <a:gd name="T38" fmla="*/ 459 w 4721"/>
                    <a:gd name="T39" fmla="*/ 295 h 1115"/>
                    <a:gd name="T40" fmla="*/ 262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8 w 4721"/>
                    <a:gd name="T53" fmla="*/ 426 h 1115"/>
                    <a:gd name="T54" fmla="*/ 1705 w 4721"/>
                    <a:gd name="T55" fmla="*/ 392 h 1115"/>
                    <a:gd name="T56" fmla="*/ 1901 w 4721"/>
                    <a:gd name="T57" fmla="*/ 556 h 1115"/>
                    <a:gd name="T58" fmla="*/ 2098 w 4721"/>
                    <a:gd name="T59" fmla="*/ 754 h 1115"/>
                    <a:gd name="T60" fmla="*/ 2294 w 4721"/>
                    <a:gd name="T61" fmla="*/ 950 h 1115"/>
                    <a:gd name="T62" fmla="*/ 2425 w 4721"/>
                    <a:gd name="T63" fmla="*/ 1081 h 1115"/>
                    <a:gd name="T64" fmla="*/ 2557 w 4721"/>
                    <a:gd name="T65" fmla="*/ 1081 h 1115"/>
                    <a:gd name="T66" fmla="*/ 2753 w 4721"/>
                    <a:gd name="T67" fmla="*/ 884 h 1115"/>
                    <a:gd name="T68" fmla="*/ 2950 w 4721"/>
                    <a:gd name="T69" fmla="*/ 688 h 1115"/>
                    <a:gd name="T70" fmla="*/ 3147 w 4721"/>
                    <a:gd name="T71" fmla="*/ 491 h 1115"/>
                    <a:gd name="T72" fmla="*/ 3277 w 4721"/>
                    <a:gd name="T73" fmla="*/ 392 h 1115"/>
                    <a:gd name="T74" fmla="*/ 3408 w 4721"/>
                    <a:gd name="T75" fmla="*/ 491 h 1115"/>
                    <a:gd name="T76" fmla="*/ 3736 w 4721"/>
                    <a:gd name="T77" fmla="*/ 819 h 1115"/>
                    <a:gd name="T78" fmla="*/ 3999 w 4721"/>
                    <a:gd name="T79" fmla="*/ 1081 h 1115"/>
                    <a:gd name="T80" fmla="*/ 4065 w 4721"/>
                    <a:gd name="T81" fmla="*/ 1114 h 1115"/>
                    <a:gd name="T82" fmla="*/ 4392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3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3"/>
                      </a:moveTo>
                      <a:lnTo>
                        <a:pt x="4589" y="229"/>
                      </a:lnTo>
                      <a:lnTo>
                        <a:pt x="4523" y="295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3"/>
                      </a:lnTo>
                      <a:lnTo>
                        <a:pt x="4130" y="688"/>
                      </a:lnTo>
                      <a:lnTo>
                        <a:pt x="4130" y="688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8"/>
                      </a:cubicBezTo>
                      <a:lnTo>
                        <a:pt x="3933" y="623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6" y="426"/>
                      </a:lnTo>
                      <a:lnTo>
                        <a:pt x="3671" y="360"/>
                      </a:lnTo>
                      <a:lnTo>
                        <a:pt x="3605" y="295"/>
                      </a:lnTo>
                      <a:lnTo>
                        <a:pt x="3540" y="229"/>
                      </a:lnTo>
                      <a:lnTo>
                        <a:pt x="3475" y="163"/>
                      </a:lnTo>
                      <a:lnTo>
                        <a:pt x="3408" y="98"/>
                      </a:lnTo>
                      <a:lnTo>
                        <a:pt x="3343" y="33"/>
                      </a:lnTo>
                      <a:lnTo>
                        <a:pt x="3343" y="33"/>
                      </a:lnTo>
                      <a:cubicBezTo>
                        <a:pt x="3322" y="11"/>
                        <a:pt x="3300" y="0"/>
                        <a:pt x="3277" y="0"/>
                      </a:cubicBezTo>
                      <a:lnTo>
                        <a:pt x="3277" y="0"/>
                      </a:lnTo>
                      <a:cubicBezTo>
                        <a:pt x="3256" y="0"/>
                        <a:pt x="3234" y="11"/>
                        <a:pt x="3212" y="33"/>
                      </a:cubicBezTo>
                      <a:lnTo>
                        <a:pt x="3147" y="98"/>
                      </a:lnTo>
                      <a:lnTo>
                        <a:pt x="3081" y="163"/>
                      </a:lnTo>
                      <a:lnTo>
                        <a:pt x="2885" y="360"/>
                      </a:lnTo>
                      <a:lnTo>
                        <a:pt x="2819" y="426"/>
                      </a:lnTo>
                      <a:lnTo>
                        <a:pt x="2753" y="491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5" y="688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6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1" y="11"/>
                        <a:pt x="1638" y="33"/>
                      </a:cubicBezTo>
                      <a:lnTo>
                        <a:pt x="1573" y="98"/>
                      </a:lnTo>
                      <a:lnTo>
                        <a:pt x="1508" y="163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5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3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1" y="710"/>
                        <a:pt x="939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8"/>
                      </a:cubicBezTo>
                      <a:lnTo>
                        <a:pt x="787" y="623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3" y="229"/>
                      </a:lnTo>
                      <a:lnTo>
                        <a:pt x="328" y="163"/>
                      </a:lnTo>
                      <a:lnTo>
                        <a:pt x="262" y="98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2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2" y="392"/>
                        <a:pt x="175" y="404"/>
                        <a:pt x="197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39" y="1114"/>
                        <a:pt x="961" y="1103"/>
                        <a:pt x="983" y="1081"/>
                      </a:cubicBezTo>
                      <a:lnTo>
                        <a:pt x="1638" y="426"/>
                      </a:lnTo>
                      <a:lnTo>
                        <a:pt x="1638" y="426"/>
                      </a:lnTo>
                      <a:cubicBezTo>
                        <a:pt x="1661" y="404"/>
                        <a:pt x="1683" y="392"/>
                        <a:pt x="1705" y="392"/>
                      </a:cubicBezTo>
                      <a:lnTo>
                        <a:pt x="1705" y="392"/>
                      </a:lnTo>
                      <a:cubicBezTo>
                        <a:pt x="1726" y="392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3"/>
                      </a:lnTo>
                      <a:lnTo>
                        <a:pt x="2032" y="688"/>
                      </a:lnTo>
                      <a:lnTo>
                        <a:pt x="2098" y="754"/>
                      </a:lnTo>
                      <a:lnTo>
                        <a:pt x="2163" y="819"/>
                      </a:lnTo>
                      <a:lnTo>
                        <a:pt x="2229" y="884"/>
                      </a:lnTo>
                      <a:lnTo>
                        <a:pt x="2294" y="950"/>
                      </a:lnTo>
                      <a:lnTo>
                        <a:pt x="2360" y="1016"/>
                      </a:lnTo>
                      <a:lnTo>
                        <a:pt x="2425" y="1081"/>
                      </a:lnTo>
                      <a:lnTo>
                        <a:pt x="2425" y="1081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1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19" y="819"/>
                      </a:lnTo>
                      <a:lnTo>
                        <a:pt x="2885" y="754"/>
                      </a:lnTo>
                      <a:lnTo>
                        <a:pt x="2950" y="688"/>
                      </a:lnTo>
                      <a:lnTo>
                        <a:pt x="3016" y="623"/>
                      </a:lnTo>
                      <a:lnTo>
                        <a:pt x="3081" y="556"/>
                      </a:lnTo>
                      <a:lnTo>
                        <a:pt x="3147" y="491"/>
                      </a:lnTo>
                      <a:lnTo>
                        <a:pt x="3212" y="426"/>
                      </a:lnTo>
                      <a:lnTo>
                        <a:pt x="3212" y="426"/>
                      </a:lnTo>
                      <a:cubicBezTo>
                        <a:pt x="3234" y="404"/>
                        <a:pt x="3256" y="392"/>
                        <a:pt x="3277" y="392"/>
                      </a:cubicBezTo>
                      <a:lnTo>
                        <a:pt x="3277" y="392"/>
                      </a:lnTo>
                      <a:cubicBezTo>
                        <a:pt x="3300" y="392"/>
                        <a:pt x="3322" y="404"/>
                        <a:pt x="3343" y="426"/>
                      </a:cubicBezTo>
                      <a:lnTo>
                        <a:pt x="3408" y="491"/>
                      </a:lnTo>
                      <a:lnTo>
                        <a:pt x="3475" y="556"/>
                      </a:lnTo>
                      <a:lnTo>
                        <a:pt x="3540" y="623"/>
                      </a:lnTo>
                      <a:lnTo>
                        <a:pt x="3736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1"/>
                      </a:lnTo>
                      <a:lnTo>
                        <a:pt x="3999" y="1081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0" y="1081"/>
                      </a:cubicBezTo>
                      <a:lnTo>
                        <a:pt x="4196" y="1016"/>
                      </a:lnTo>
                      <a:lnTo>
                        <a:pt x="4392" y="819"/>
                      </a:lnTo>
                      <a:lnTo>
                        <a:pt x="4458" y="754"/>
                      </a:lnTo>
                      <a:lnTo>
                        <a:pt x="4523" y="688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3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="" xmlns:a16="http://schemas.microsoft.com/office/drawing/2014/main" id="{D4C35D5D-AA10-9440-888F-8EDB01BFD495}"/>
                  </a:ext>
                </a:extLst>
              </p:cNvPr>
              <p:cNvGrpSpPr/>
              <p:nvPr/>
            </p:nvGrpSpPr>
            <p:grpSpPr>
              <a:xfrm>
                <a:off x="6151563" y="72552"/>
                <a:ext cx="1700212" cy="1250950"/>
                <a:chOff x="6151563" y="550863"/>
                <a:chExt cx="1700212" cy="1250950"/>
              </a:xfrm>
            </p:grpSpPr>
            <p:sp>
              <p:nvSpPr>
                <p:cNvPr id="282" name="Freeform 462">
                  <a:extLst>
                    <a:ext uri="{FF2B5EF4-FFF2-40B4-BE49-F238E27FC236}">
                      <a16:creationId xmlns="" xmlns:a16="http://schemas.microsoft.com/office/drawing/2014/main" id="{B98C5354-D44C-6D4E-85D7-AC3E01855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1400175"/>
                  <a:ext cx="1700212" cy="401638"/>
                </a:xfrm>
                <a:custGeom>
                  <a:avLst/>
                  <a:gdLst>
                    <a:gd name="T0" fmla="*/ 4524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3 w 4721"/>
                    <a:gd name="T7" fmla="*/ 622 h 1115"/>
                    <a:gd name="T8" fmla="*/ 3737 w 4721"/>
                    <a:gd name="T9" fmla="*/ 426 h 1115"/>
                    <a:gd name="T10" fmla="*/ 3540 w 4721"/>
                    <a:gd name="T11" fmla="*/ 229 h 1115"/>
                    <a:gd name="T12" fmla="*/ 3344 w 4721"/>
                    <a:gd name="T13" fmla="*/ 32 h 1115"/>
                    <a:gd name="T14" fmla="*/ 3278 w 4721"/>
                    <a:gd name="T15" fmla="*/ 0 h 1115"/>
                    <a:gd name="T16" fmla="*/ 3081 w 4721"/>
                    <a:gd name="T17" fmla="*/ 164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2 h 1115"/>
                    <a:gd name="T24" fmla="*/ 1705 w 4721"/>
                    <a:gd name="T25" fmla="*/ 0 h 1115"/>
                    <a:gd name="T26" fmla="*/ 1508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7 h 1115"/>
                    <a:gd name="T34" fmla="*/ 853 w 4721"/>
                    <a:gd name="T35" fmla="*/ 687 h 1115"/>
                    <a:gd name="T36" fmla="*/ 655 w 4721"/>
                    <a:gd name="T37" fmla="*/ 491 h 1115"/>
                    <a:gd name="T38" fmla="*/ 459 w 4721"/>
                    <a:gd name="T39" fmla="*/ 294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9 w 4721"/>
                    <a:gd name="T53" fmla="*/ 426 h 1115"/>
                    <a:gd name="T54" fmla="*/ 1705 w 4721"/>
                    <a:gd name="T55" fmla="*/ 393 h 1115"/>
                    <a:gd name="T56" fmla="*/ 1901 w 4721"/>
                    <a:gd name="T57" fmla="*/ 556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2 h 1115"/>
                    <a:gd name="T64" fmla="*/ 2557 w 4721"/>
                    <a:gd name="T65" fmla="*/ 1082 h 1115"/>
                    <a:gd name="T66" fmla="*/ 2753 w 4721"/>
                    <a:gd name="T67" fmla="*/ 884 h 1115"/>
                    <a:gd name="T68" fmla="*/ 2950 w 4721"/>
                    <a:gd name="T69" fmla="*/ 687 h 1115"/>
                    <a:gd name="T70" fmla="*/ 3148 w 4721"/>
                    <a:gd name="T71" fmla="*/ 491 h 1115"/>
                    <a:gd name="T72" fmla="*/ 3278 w 4721"/>
                    <a:gd name="T73" fmla="*/ 393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3999 w 4721"/>
                    <a:gd name="T79" fmla="*/ 1082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4" y="294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1" y="687"/>
                      </a:lnTo>
                      <a:lnTo>
                        <a:pt x="4131" y="687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7"/>
                      </a:cubicBezTo>
                      <a:lnTo>
                        <a:pt x="3933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1" y="360"/>
                      </a:lnTo>
                      <a:lnTo>
                        <a:pt x="3606" y="294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9" y="98"/>
                      </a:lnTo>
                      <a:lnTo>
                        <a:pt x="3344" y="32"/>
                      </a:lnTo>
                      <a:lnTo>
                        <a:pt x="3344" y="32"/>
                      </a:lnTo>
                      <a:cubicBezTo>
                        <a:pt x="3322" y="10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4" y="10"/>
                        <a:pt x="3213" y="32"/>
                      </a:cubicBezTo>
                      <a:lnTo>
                        <a:pt x="3148" y="98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3" y="491"/>
                      </a:lnTo>
                      <a:lnTo>
                        <a:pt x="2557" y="687"/>
                      </a:lnTo>
                      <a:lnTo>
                        <a:pt x="2557" y="687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6" y="687"/>
                      </a:cubicBezTo>
                      <a:lnTo>
                        <a:pt x="1770" y="32"/>
                      </a:lnTo>
                      <a:lnTo>
                        <a:pt x="1770" y="32"/>
                      </a:lnTo>
                      <a:cubicBezTo>
                        <a:pt x="1748" y="10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0"/>
                        <a:pt x="1639" y="32"/>
                      </a:cubicBezTo>
                      <a:lnTo>
                        <a:pt x="1573" y="98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4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2"/>
                      </a:lnTo>
                      <a:lnTo>
                        <a:pt x="983" y="687"/>
                      </a:lnTo>
                      <a:lnTo>
                        <a:pt x="983" y="687"/>
                      </a:lnTo>
                      <a:cubicBezTo>
                        <a:pt x="962" y="710"/>
                        <a:pt x="940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7"/>
                      </a:cubicBezTo>
                      <a:lnTo>
                        <a:pt x="787" y="622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4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8"/>
                      </a:lnTo>
                      <a:lnTo>
                        <a:pt x="197" y="32"/>
                      </a:lnTo>
                      <a:lnTo>
                        <a:pt x="197" y="32"/>
                      </a:lnTo>
                      <a:cubicBezTo>
                        <a:pt x="175" y="10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7" y="426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3"/>
                        <a:pt x="983" y="1082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7" y="393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2"/>
                      </a:lnTo>
                      <a:lnTo>
                        <a:pt x="2033" y="687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29" y="884"/>
                      </a:lnTo>
                      <a:lnTo>
                        <a:pt x="2295" y="950"/>
                      </a:lnTo>
                      <a:lnTo>
                        <a:pt x="2360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0" y="687"/>
                      </a:lnTo>
                      <a:lnTo>
                        <a:pt x="3016" y="622"/>
                      </a:lnTo>
                      <a:lnTo>
                        <a:pt x="3081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4" y="404"/>
                        <a:pt x="3256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0" y="393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5" y="556"/>
                      </a:lnTo>
                      <a:lnTo>
                        <a:pt x="3540" y="622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1" y="1082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8" y="754"/>
                      </a:lnTo>
                      <a:lnTo>
                        <a:pt x="4524" y="687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3" name="Freeform 463">
                  <a:extLst>
                    <a:ext uri="{FF2B5EF4-FFF2-40B4-BE49-F238E27FC236}">
                      <a16:creationId xmlns="" xmlns:a16="http://schemas.microsoft.com/office/drawing/2014/main" id="{6369A0E4-418B-5948-BFC9-377C10A923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889000"/>
                  <a:ext cx="1700212" cy="401638"/>
                </a:xfrm>
                <a:custGeom>
                  <a:avLst/>
                  <a:gdLst>
                    <a:gd name="T0" fmla="*/ 4524 w 4721"/>
                    <a:gd name="T1" fmla="*/ 295 h 1116"/>
                    <a:gd name="T2" fmla="*/ 4196 w 4721"/>
                    <a:gd name="T3" fmla="*/ 623 h 1116"/>
                    <a:gd name="T4" fmla="*/ 4065 w 4721"/>
                    <a:gd name="T5" fmla="*/ 721 h 1116"/>
                    <a:gd name="T6" fmla="*/ 3933 w 4721"/>
                    <a:gd name="T7" fmla="*/ 623 h 1116"/>
                    <a:gd name="T8" fmla="*/ 3737 w 4721"/>
                    <a:gd name="T9" fmla="*/ 427 h 1116"/>
                    <a:gd name="T10" fmla="*/ 3540 w 4721"/>
                    <a:gd name="T11" fmla="*/ 229 h 1116"/>
                    <a:gd name="T12" fmla="*/ 3344 w 4721"/>
                    <a:gd name="T13" fmla="*/ 33 h 1116"/>
                    <a:gd name="T14" fmla="*/ 3278 w 4721"/>
                    <a:gd name="T15" fmla="*/ 0 h 1116"/>
                    <a:gd name="T16" fmla="*/ 3081 w 4721"/>
                    <a:gd name="T17" fmla="*/ 164 h 1116"/>
                    <a:gd name="T18" fmla="*/ 2753 w 4721"/>
                    <a:gd name="T19" fmla="*/ 492 h 1116"/>
                    <a:gd name="T20" fmla="*/ 2492 w 4721"/>
                    <a:gd name="T21" fmla="*/ 721 h 1116"/>
                    <a:gd name="T22" fmla="*/ 1770 w 4721"/>
                    <a:gd name="T23" fmla="*/ 33 h 1116"/>
                    <a:gd name="T24" fmla="*/ 1705 w 4721"/>
                    <a:gd name="T25" fmla="*/ 0 h 1116"/>
                    <a:gd name="T26" fmla="*/ 1508 w 4721"/>
                    <a:gd name="T27" fmla="*/ 164 h 1116"/>
                    <a:gd name="T28" fmla="*/ 1311 w 4721"/>
                    <a:gd name="T29" fmla="*/ 360 h 1116"/>
                    <a:gd name="T30" fmla="*/ 1115 w 4721"/>
                    <a:gd name="T31" fmla="*/ 557 h 1116"/>
                    <a:gd name="T32" fmla="*/ 983 w 4721"/>
                    <a:gd name="T33" fmla="*/ 689 h 1116"/>
                    <a:gd name="T34" fmla="*/ 853 w 4721"/>
                    <a:gd name="T35" fmla="*/ 689 h 1116"/>
                    <a:gd name="T36" fmla="*/ 655 w 4721"/>
                    <a:gd name="T37" fmla="*/ 492 h 1116"/>
                    <a:gd name="T38" fmla="*/ 459 w 4721"/>
                    <a:gd name="T39" fmla="*/ 295 h 1116"/>
                    <a:gd name="T40" fmla="*/ 263 w 4721"/>
                    <a:gd name="T41" fmla="*/ 99 h 1116"/>
                    <a:gd name="T42" fmla="*/ 131 w 4721"/>
                    <a:gd name="T43" fmla="*/ 0 h 1116"/>
                    <a:gd name="T44" fmla="*/ 0 w 4721"/>
                    <a:gd name="T45" fmla="*/ 99 h 1116"/>
                    <a:gd name="T46" fmla="*/ 66 w 4721"/>
                    <a:gd name="T47" fmla="*/ 427 h 1116"/>
                    <a:gd name="T48" fmla="*/ 197 w 4721"/>
                    <a:gd name="T49" fmla="*/ 427 h 1116"/>
                    <a:gd name="T50" fmla="*/ 918 w 4721"/>
                    <a:gd name="T51" fmla="*/ 1115 h 1116"/>
                    <a:gd name="T52" fmla="*/ 1639 w 4721"/>
                    <a:gd name="T53" fmla="*/ 427 h 1116"/>
                    <a:gd name="T54" fmla="*/ 1705 w 4721"/>
                    <a:gd name="T55" fmla="*/ 393 h 1116"/>
                    <a:gd name="T56" fmla="*/ 1901 w 4721"/>
                    <a:gd name="T57" fmla="*/ 557 h 1116"/>
                    <a:gd name="T58" fmla="*/ 2098 w 4721"/>
                    <a:gd name="T59" fmla="*/ 755 h 1116"/>
                    <a:gd name="T60" fmla="*/ 2295 w 4721"/>
                    <a:gd name="T61" fmla="*/ 951 h 1116"/>
                    <a:gd name="T62" fmla="*/ 2426 w 4721"/>
                    <a:gd name="T63" fmla="*/ 1082 h 1116"/>
                    <a:gd name="T64" fmla="*/ 2557 w 4721"/>
                    <a:gd name="T65" fmla="*/ 1082 h 1116"/>
                    <a:gd name="T66" fmla="*/ 2753 w 4721"/>
                    <a:gd name="T67" fmla="*/ 885 h 1116"/>
                    <a:gd name="T68" fmla="*/ 2950 w 4721"/>
                    <a:gd name="T69" fmla="*/ 689 h 1116"/>
                    <a:gd name="T70" fmla="*/ 3148 w 4721"/>
                    <a:gd name="T71" fmla="*/ 492 h 1116"/>
                    <a:gd name="T72" fmla="*/ 3278 w 4721"/>
                    <a:gd name="T73" fmla="*/ 393 h 1116"/>
                    <a:gd name="T74" fmla="*/ 3409 w 4721"/>
                    <a:gd name="T75" fmla="*/ 492 h 1116"/>
                    <a:gd name="T76" fmla="*/ 3737 w 4721"/>
                    <a:gd name="T77" fmla="*/ 820 h 1116"/>
                    <a:gd name="T78" fmla="*/ 3999 w 4721"/>
                    <a:gd name="T79" fmla="*/ 1082 h 1116"/>
                    <a:gd name="T80" fmla="*/ 4065 w 4721"/>
                    <a:gd name="T81" fmla="*/ 1115 h 1116"/>
                    <a:gd name="T82" fmla="*/ 4393 w 4721"/>
                    <a:gd name="T83" fmla="*/ 820 h 1116"/>
                    <a:gd name="T84" fmla="*/ 4720 w 4721"/>
                    <a:gd name="T85" fmla="*/ 492 h 1116"/>
                    <a:gd name="T86" fmla="*/ 4655 w 4721"/>
                    <a:gd name="T87" fmla="*/ 164 h 1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6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7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1" y="689"/>
                      </a:lnTo>
                      <a:lnTo>
                        <a:pt x="4131" y="689"/>
                      </a:lnTo>
                      <a:cubicBezTo>
                        <a:pt x="4108" y="710"/>
                        <a:pt x="4086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2" y="721"/>
                        <a:pt x="4021" y="710"/>
                        <a:pt x="3999" y="689"/>
                      </a:cubicBezTo>
                      <a:lnTo>
                        <a:pt x="3933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7" y="427"/>
                      </a:lnTo>
                      <a:lnTo>
                        <a:pt x="3671" y="360"/>
                      </a:lnTo>
                      <a:lnTo>
                        <a:pt x="3606" y="295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9" y="99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4" y="11"/>
                        <a:pt x="3213" y="33"/>
                      </a:cubicBezTo>
                      <a:lnTo>
                        <a:pt x="3148" y="99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20" y="427"/>
                      </a:lnTo>
                      <a:lnTo>
                        <a:pt x="2753" y="492"/>
                      </a:lnTo>
                      <a:lnTo>
                        <a:pt x="2557" y="689"/>
                      </a:lnTo>
                      <a:lnTo>
                        <a:pt x="2557" y="689"/>
                      </a:lnTo>
                      <a:cubicBezTo>
                        <a:pt x="2535" y="710"/>
                        <a:pt x="2513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69" y="721"/>
                        <a:pt x="2447" y="710"/>
                        <a:pt x="2426" y="689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1"/>
                        <a:pt x="1639" y="33"/>
                      </a:cubicBezTo>
                      <a:lnTo>
                        <a:pt x="1573" y="99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6" y="427"/>
                      </a:lnTo>
                      <a:lnTo>
                        <a:pt x="1180" y="492"/>
                      </a:lnTo>
                      <a:lnTo>
                        <a:pt x="1115" y="557"/>
                      </a:lnTo>
                      <a:lnTo>
                        <a:pt x="1049" y="623"/>
                      </a:lnTo>
                      <a:lnTo>
                        <a:pt x="983" y="689"/>
                      </a:lnTo>
                      <a:lnTo>
                        <a:pt x="983" y="689"/>
                      </a:lnTo>
                      <a:cubicBezTo>
                        <a:pt x="962" y="710"/>
                        <a:pt x="940" y="721"/>
                        <a:pt x="918" y="721"/>
                      </a:cubicBezTo>
                      <a:lnTo>
                        <a:pt x="918" y="721"/>
                      </a:lnTo>
                      <a:cubicBezTo>
                        <a:pt x="896" y="721"/>
                        <a:pt x="874" y="710"/>
                        <a:pt x="853" y="689"/>
                      </a:cubicBezTo>
                      <a:lnTo>
                        <a:pt x="787" y="623"/>
                      </a:lnTo>
                      <a:lnTo>
                        <a:pt x="721" y="557"/>
                      </a:lnTo>
                      <a:lnTo>
                        <a:pt x="655" y="492"/>
                      </a:lnTo>
                      <a:lnTo>
                        <a:pt x="590" y="427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9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7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4"/>
                        <a:pt x="896" y="1115"/>
                        <a:pt x="918" y="1115"/>
                      </a:cubicBezTo>
                      <a:lnTo>
                        <a:pt x="918" y="1115"/>
                      </a:lnTo>
                      <a:cubicBezTo>
                        <a:pt x="940" y="1115"/>
                        <a:pt x="962" y="1104"/>
                        <a:pt x="983" y="1082"/>
                      </a:cubicBezTo>
                      <a:lnTo>
                        <a:pt x="1639" y="427"/>
                      </a:lnTo>
                      <a:lnTo>
                        <a:pt x="1639" y="427"/>
                      </a:lnTo>
                      <a:cubicBezTo>
                        <a:pt x="1662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7" y="393"/>
                        <a:pt x="1748" y="404"/>
                        <a:pt x="1770" y="427"/>
                      </a:cubicBezTo>
                      <a:lnTo>
                        <a:pt x="1836" y="492"/>
                      </a:lnTo>
                      <a:lnTo>
                        <a:pt x="1901" y="557"/>
                      </a:lnTo>
                      <a:lnTo>
                        <a:pt x="1966" y="623"/>
                      </a:lnTo>
                      <a:lnTo>
                        <a:pt x="2033" y="689"/>
                      </a:lnTo>
                      <a:lnTo>
                        <a:pt x="2098" y="755"/>
                      </a:lnTo>
                      <a:lnTo>
                        <a:pt x="2164" y="820"/>
                      </a:lnTo>
                      <a:lnTo>
                        <a:pt x="2229" y="885"/>
                      </a:lnTo>
                      <a:lnTo>
                        <a:pt x="2295" y="951"/>
                      </a:lnTo>
                      <a:lnTo>
                        <a:pt x="2360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7" y="1104"/>
                        <a:pt x="2469" y="1115"/>
                        <a:pt x="2492" y="1115"/>
                      </a:cubicBezTo>
                      <a:lnTo>
                        <a:pt x="2492" y="1115"/>
                      </a:lnTo>
                      <a:cubicBezTo>
                        <a:pt x="2513" y="1115"/>
                        <a:pt x="2535" y="1104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1"/>
                      </a:lnTo>
                      <a:lnTo>
                        <a:pt x="2753" y="885"/>
                      </a:lnTo>
                      <a:lnTo>
                        <a:pt x="2820" y="820"/>
                      </a:lnTo>
                      <a:lnTo>
                        <a:pt x="2885" y="755"/>
                      </a:lnTo>
                      <a:lnTo>
                        <a:pt x="2950" y="689"/>
                      </a:lnTo>
                      <a:lnTo>
                        <a:pt x="3016" y="623"/>
                      </a:lnTo>
                      <a:lnTo>
                        <a:pt x="3081" y="557"/>
                      </a:lnTo>
                      <a:lnTo>
                        <a:pt x="3148" y="492"/>
                      </a:lnTo>
                      <a:lnTo>
                        <a:pt x="3213" y="427"/>
                      </a:lnTo>
                      <a:lnTo>
                        <a:pt x="3213" y="427"/>
                      </a:lnTo>
                      <a:cubicBezTo>
                        <a:pt x="3234" y="404"/>
                        <a:pt x="3256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0" y="393"/>
                        <a:pt x="3322" y="404"/>
                        <a:pt x="3344" y="427"/>
                      </a:cubicBezTo>
                      <a:lnTo>
                        <a:pt x="3409" y="492"/>
                      </a:lnTo>
                      <a:lnTo>
                        <a:pt x="3475" y="557"/>
                      </a:lnTo>
                      <a:lnTo>
                        <a:pt x="3540" y="623"/>
                      </a:lnTo>
                      <a:lnTo>
                        <a:pt x="3737" y="820"/>
                      </a:lnTo>
                      <a:lnTo>
                        <a:pt x="3803" y="885"/>
                      </a:lnTo>
                      <a:lnTo>
                        <a:pt x="3868" y="951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4"/>
                        <a:pt x="4042" y="1115"/>
                        <a:pt x="4065" y="1115"/>
                      </a:cubicBezTo>
                      <a:lnTo>
                        <a:pt x="4065" y="1115"/>
                      </a:lnTo>
                      <a:cubicBezTo>
                        <a:pt x="4086" y="1115"/>
                        <a:pt x="4108" y="1104"/>
                        <a:pt x="4131" y="1082"/>
                      </a:cubicBezTo>
                      <a:lnTo>
                        <a:pt x="4196" y="1016"/>
                      </a:lnTo>
                      <a:lnTo>
                        <a:pt x="4393" y="820"/>
                      </a:lnTo>
                      <a:lnTo>
                        <a:pt x="4458" y="755"/>
                      </a:lnTo>
                      <a:lnTo>
                        <a:pt x="4524" y="689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4" name="Freeform 464">
                  <a:extLst>
                    <a:ext uri="{FF2B5EF4-FFF2-40B4-BE49-F238E27FC236}">
                      <a16:creationId xmlns="" xmlns:a16="http://schemas.microsoft.com/office/drawing/2014/main" id="{3453AE0F-7C8F-2A4F-ADBB-D8154C1D68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1058863"/>
                  <a:ext cx="1700212" cy="401637"/>
                </a:xfrm>
                <a:custGeom>
                  <a:avLst/>
                  <a:gdLst>
                    <a:gd name="T0" fmla="*/ 4524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1 h 1115"/>
                    <a:gd name="T6" fmla="*/ 3933 w 4721"/>
                    <a:gd name="T7" fmla="*/ 623 h 1115"/>
                    <a:gd name="T8" fmla="*/ 3737 w 4721"/>
                    <a:gd name="T9" fmla="*/ 427 h 1115"/>
                    <a:gd name="T10" fmla="*/ 3540 w 4721"/>
                    <a:gd name="T11" fmla="*/ 229 h 1115"/>
                    <a:gd name="T12" fmla="*/ 3344 w 4721"/>
                    <a:gd name="T13" fmla="*/ 33 h 1115"/>
                    <a:gd name="T14" fmla="*/ 3278 w 4721"/>
                    <a:gd name="T15" fmla="*/ 0 h 1115"/>
                    <a:gd name="T16" fmla="*/ 3081 w 4721"/>
                    <a:gd name="T17" fmla="*/ 164 h 1115"/>
                    <a:gd name="T18" fmla="*/ 2753 w 4721"/>
                    <a:gd name="T19" fmla="*/ 492 h 1115"/>
                    <a:gd name="T20" fmla="*/ 2492 w 4721"/>
                    <a:gd name="T21" fmla="*/ 721 h 1115"/>
                    <a:gd name="T22" fmla="*/ 1770 w 4721"/>
                    <a:gd name="T23" fmla="*/ 33 h 1115"/>
                    <a:gd name="T24" fmla="*/ 1705 w 4721"/>
                    <a:gd name="T25" fmla="*/ 0 h 1115"/>
                    <a:gd name="T26" fmla="*/ 1508 w 4721"/>
                    <a:gd name="T27" fmla="*/ 164 h 1115"/>
                    <a:gd name="T28" fmla="*/ 1311 w 4721"/>
                    <a:gd name="T29" fmla="*/ 360 h 1115"/>
                    <a:gd name="T30" fmla="*/ 1115 w 4721"/>
                    <a:gd name="T31" fmla="*/ 557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2 h 1115"/>
                    <a:gd name="T38" fmla="*/ 459 w 4721"/>
                    <a:gd name="T39" fmla="*/ 295 h 1115"/>
                    <a:gd name="T40" fmla="*/ 263 w 4721"/>
                    <a:gd name="T41" fmla="*/ 99 h 1115"/>
                    <a:gd name="T42" fmla="*/ 131 w 4721"/>
                    <a:gd name="T43" fmla="*/ 0 h 1115"/>
                    <a:gd name="T44" fmla="*/ 0 w 4721"/>
                    <a:gd name="T45" fmla="*/ 99 h 1115"/>
                    <a:gd name="T46" fmla="*/ 66 w 4721"/>
                    <a:gd name="T47" fmla="*/ 427 h 1115"/>
                    <a:gd name="T48" fmla="*/ 197 w 4721"/>
                    <a:gd name="T49" fmla="*/ 427 h 1115"/>
                    <a:gd name="T50" fmla="*/ 918 w 4721"/>
                    <a:gd name="T51" fmla="*/ 1114 h 1115"/>
                    <a:gd name="T52" fmla="*/ 1639 w 4721"/>
                    <a:gd name="T53" fmla="*/ 427 h 1115"/>
                    <a:gd name="T54" fmla="*/ 1705 w 4721"/>
                    <a:gd name="T55" fmla="*/ 393 h 1115"/>
                    <a:gd name="T56" fmla="*/ 1901 w 4721"/>
                    <a:gd name="T57" fmla="*/ 557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2 h 1115"/>
                    <a:gd name="T64" fmla="*/ 2557 w 4721"/>
                    <a:gd name="T65" fmla="*/ 1082 h 1115"/>
                    <a:gd name="T66" fmla="*/ 2753 w 4721"/>
                    <a:gd name="T67" fmla="*/ 885 h 1115"/>
                    <a:gd name="T68" fmla="*/ 2950 w 4721"/>
                    <a:gd name="T69" fmla="*/ 688 h 1115"/>
                    <a:gd name="T70" fmla="*/ 3148 w 4721"/>
                    <a:gd name="T71" fmla="*/ 492 h 1115"/>
                    <a:gd name="T72" fmla="*/ 3278 w 4721"/>
                    <a:gd name="T73" fmla="*/ 393 h 1115"/>
                    <a:gd name="T74" fmla="*/ 3409 w 4721"/>
                    <a:gd name="T75" fmla="*/ 492 h 1115"/>
                    <a:gd name="T76" fmla="*/ 3737 w 4721"/>
                    <a:gd name="T77" fmla="*/ 819 h 1115"/>
                    <a:gd name="T78" fmla="*/ 3999 w 4721"/>
                    <a:gd name="T79" fmla="*/ 1082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2 h 1115"/>
                    <a:gd name="T86" fmla="*/ 4655 w 4721"/>
                    <a:gd name="T87" fmla="*/ 164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4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7" y="492"/>
                      </a:lnTo>
                      <a:lnTo>
                        <a:pt x="4261" y="557"/>
                      </a:lnTo>
                      <a:lnTo>
                        <a:pt x="4196" y="623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8" y="710"/>
                        <a:pt x="4086" y="721"/>
                        <a:pt x="4065" y="721"/>
                      </a:cubicBezTo>
                      <a:lnTo>
                        <a:pt x="4065" y="721"/>
                      </a:lnTo>
                      <a:cubicBezTo>
                        <a:pt x="4042" y="721"/>
                        <a:pt x="4021" y="710"/>
                        <a:pt x="3999" y="688"/>
                      </a:cubicBezTo>
                      <a:lnTo>
                        <a:pt x="3933" y="623"/>
                      </a:lnTo>
                      <a:lnTo>
                        <a:pt x="3868" y="557"/>
                      </a:lnTo>
                      <a:lnTo>
                        <a:pt x="3803" y="492"/>
                      </a:lnTo>
                      <a:lnTo>
                        <a:pt x="3737" y="427"/>
                      </a:lnTo>
                      <a:lnTo>
                        <a:pt x="3671" y="360"/>
                      </a:lnTo>
                      <a:lnTo>
                        <a:pt x="3606" y="295"/>
                      </a:lnTo>
                      <a:lnTo>
                        <a:pt x="3540" y="229"/>
                      </a:lnTo>
                      <a:lnTo>
                        <a:pt x="3475" y="164"/>
                      </a:lnTo>
                      <a:lnTo>
                        <a:pt x="3409" y="99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4" y="11"/>
                        <a:pt x="3213" y="33"/>
                      </a:cubicBezTo>
                      <a:lnTo>
                        <a:pt x="3148" y="99"/>
                      </a:lnTo>
                      <a:lnTo>
                        <a:pt x="3081" y="164"/>
                      </a:lnTo>
                      <a:lnTo>
                        <a:pt x="2885" y="360"/>
                      </a:lnTo>
                      <a:lnTo>
                        <a:pt x="2820" y="427"/>
                      </a:lnTo>
                      <a:lnTo>
                        <a:pt x="2753" y="492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1"/>
                        <a:pt x="2492" y="721"/>
                      </a:cubicBezTo>
                      <a:lnTo>
                        <a:pt x="2492" y="721"/>
                      </a:lnTo>
                      <a:cubicBezTo>
                        <a:pt x="2469" y="721"/>
                        <a:pt x="2447" y="710"/>
                        <a:pt x="2426" y="688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1"/>
                        <a:pt x="1639" y="33"/>
                      </a:cubicBezTo>
                      <a:lnTo>
                        <a:pt x="1573" y="99"/>
                      </a:lnTo>
                      <a:lnTo>
                        <a:pt x="1508" y="164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6" y="427"/>
                      </a:lnTo>
                      <a:lnTo>
                        <a:pt x="1180" y="492"/>
                      </a:lnTo>
                      <a:lnTo>
                        <a:pt x="1115" y="557"/>
                      </a:lnTo>
                      <a:lnTo>
                        <a:pt x="1049" y="623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2" y="710"/>
                        <a:pt x="940" y="721"/>
                        <a:pt x="918" y="721"/>
                      </a:cubicBezTo>
                      <a:lnTo>
                        <a:pt x="918" y="721"/>
                      </a:lnTo>
                      <a:cubicBezTo>
                        <a:pt x="896" y="721"/>
                        <a:pt x="874" y="710"/>
                        <a:pt x="853" y="688"/>
                      </a:cubicBezTo>
                      <a:lnTo>
                        <a:pt x="787" y="623"/>
                      </a:lnTo>
                      <a:lnTo>
                        <a:pt x="721" y="557"/>
                      </a:lnTo>
                      <a:lnTo>
                        <a:pt x="655" y="492"/>
                      </a:lnTo>
                      <a:lnTo>
                        <a:pt x="590" y="427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4"/>
                      </a:lnTo>
                      <a:lnTo>
                        <a:pt x="263" y="99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9"/>
                      </a:lnTo>
                      <a:lnTo>
                        <a:pt x="0" y="492"/>
                      </a:lnTo>
                      <a:lnTo>
                        <a:pt x="66" y="427"/>
                      </a:lnTo>
                      <a:lnTo>
                        <a:pt x="66" y="427"/>
                      </a:lnTo>
                      <a:cubicBezTo>
                        <a:pt x="87" y="404"/>
                        <a:pt x="109" y="393"/>
                        <a:pt x="131" y="393"/>
                      </a:cubicBezTo>
                      <a:lnTo>
                        <a:pt x="131" y="393"/>
                      </a:lnTo>
                      <a:cubicBezTo>
                        <a:pt x="153" y="393"/>
                        <a:pt x="175" y="404"/>
                        <a:pt x="197" y="427"/>
                      </a:cubicBezTo>
                      <a:lnTo>
                        <a:pt x="853" y="1082"/>
                      </a:lnTo>
                      <a:lnTo>
                        <a:pt x="853" y="1082"/>
                      </a:lnTo>
                      <a:cubicBezTo>
                        <a:pt x="874" y="1104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4"/>
                        <a:pt x="983" y="1082"/>
                      </a:cubicBezTo>
                      <a:lnTo>
                        <a:pt x="1639" y="427"/>
                      </a:lnTo>
                      <a:lnTo>
                        <a:pt x="1639" y="427"/>
                      </a:lnTo>
                      <a:cubicBezTo>
                        <a:pt x="1662" y="404"/>
                        <a:pt x="1683" y="393"/>
                        <a:pt x="1705" y="393"/>
                      </a:cubicBezTo>
                      <a:lnTo>
                        <a:pt x="1705" y="393"/>
                      </a:lnTo>
                      <a:cubicBezTo>
                        <a:pt x="1727" y="393"/>
                        <a:pt x="1748" y="404"/>
                        <a:pt x="1770" y="427"/>
                      </a:cubicBezTo>
                      <a:lnTo>
                        <a:pt x="1836" y="492"/>
                      </a:lnTo>
                      <a:lnTo>
                        <a:pt x="1901" y="557"/>
                      </a:lnTo>
                      <a:lnTo>
                        <a:pt x="1966" y="623"/>
                      </a:lnTo>
                      <a:lnTo>
                        <a:pt x="2033" y="688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29" y="885"/>
                      </a:lnTo>
                      <a:lnTo>
                        <a:pt x="2295" y="950"/>
                      </a:lnTo>
                      <a:lnTo>
                        <a:pt x="2360" y="1016"/>
                      </a:lnTo>
                      <a:lnTo>
                        <a:pt x="2426" y="1082"/>
                      </a:lnTo>
                      <a:lnTo>
                        <a:pt x="2426" y="1082"/>
                      </a:lnTo>
                      <a:cubicBezTo>
                        <a:pt x="2447" y="1104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4"/>
                        <a:pt x="2557" y="1082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5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0" y="688"/>
                      </a:lnTo>
                      <a:lnTo>
                        <a:pt x="3016" y="623"/>
                      </a:lnTo>
                      <a:lnTo>
                        <a:pt x="3081" y="557"/>
                      </a:lnTo>
                      <a:lnTo>
                        <a:pt x="3148" y="492"/>
                      </a:lnTo>
                      <a:lnTo>
                        <a:pt x="3213" y="427"/>
                      </a:lnTo>
                      <a:lnTo>
                        <a:pt x="3213" y="427"/>
                      </a:lnTo>
                      <a:cubicBezTo>
                        <a:pt x="3234" y="404"/>
                        <a:pt x="3256" y="393"/>
                        <a:pt x="3278" y="393"/>
                      </a:cubicBezTo>
                      <a:lnTo>
                        <a:pt x="3278" y="393"/>
                      </a:lnTo>
                      <a:cubicBezTo>
                        <a:pt x="3300" y="393"/>
                        <a:pt x="3322" y="404"/>
                        <a:pt x="3344" y="427"/>
                      </a:cubicBezTo>
                      <a:lnTo>
                        <a:pt x="3409" y="492"/>
                      </a:lnTo>
                      <a:lnTo>
                        <a:pt x="3475" y="557"/>
                      </a:lnTo>
                      <a:lnTo>
                        <a:pt x="3540" y="623"/>
                      </a:lnTo>
                      <a:lnTo>
                        <a:pt x="3737" y="819"/>
                      </a:lnTo>
                      <a:lnTo>
                        <a:pt x="3803" y="885"/>
                      </a:lnTo>
                      <a:lnTo>
                        <a:pt x="3868" y="950"/>
                      </a:lnTo>
                      <a:lnTo>
                        <a:pt x="3999" y="1082"/>
                      </a:lnTo>
                      <a:lnTo>
                        <a:pt x="3999" y="1082"/>
                      </a:lnTo>
                      <a:cubicBezTo>
                        <a:pt x="4021" y="1104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4"/>
                        <a:pt x="4131" y="1082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8" y="754"/>
                      </a:lnTo>
                      <a:lnTo>
                        <a:pt x="4524" y="688"/>
                      </a:lnTo>
                      <a:lnTo>
                        <a:pt x="4720" y="492"/>
                      </a:lnTo>
                      <a:lnTo>
                        <a:pt x="4720" y="492"/>
                      </a:lnTo>
                      <a:lnTo>
                        <a:pt x="4720" y="99"/>
                      </a:lnTo>
                      <a:lnTo>
                        <a:pt x="4655" y="164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5" name="Freeform 465">
                  <a:extLst>
                    <a:ext uri="{FF2B5EF4-FFF2-40B4-BE49-F238E27FC236}">
                      <a16:creationId xmlns="" xmlns:a16="http://schemas.microsoft.com/office/drawing/2014/main" id="{5F83BF9D-8490-AE40-8D25-A54C446308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720725"/>
                  <a:ext cx="1700212" cy="401638"/>
                </a:xfrm>
                <a:custGeom>
                  <a:avLst/>
                  <a:gdLst>
                    <a:gd name="T0" fmla="*/ 4524 w 4721"/>
                    <a:gd name="T1" fmla="*/ 294 h 1115"/>
                    <a:gd name="T2" fmla="*/ 4196 w 4721"/>
                    <a:gd name="T3" fmla="*/ 622 h 1115"/>
                    <a:gd name="T4" fmla="*/ 4065 w 4721"/>
                    <a:gd name="T5" fmla="*/ 720 h 1115"/>
                    <a:gd name="T6" fmla="*/ 3933 w 4721"/>
                    <a:gd name="T7" fmla="*/ 622 h 1115"/>
                    <a:gd name="T8" fmla="*/ 3737 w 4721"/>
                    <a:gd name="T9" fmla="*/ 426 h 1115"/>
                    <a:gd name="T10" fmla="*/ 3540 w 4721"/>
                    <a:gd name="T11" fmla="*/ 228 h 1115"/>
                    <a:gd name="T12" fmla="*/ 3344 w 4721"/>
                    <a:gd name="T13" fmla="*/ 32 h 1115"/>
                    <a:gd name="T14" fmla="*/ 3278 w 4721"/>
                    <a:gd name="T15" fmla="*/ 0 h 1115"/>
                    <a:gd name="T16" fmla="*/ 3081 w 4721"/>
                    <a:gd name="T17" fmla="*/ 163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2 h 1115"/>
                    <a:gd name="T24" fmla="*/ 1705 w 4721"/>
                    <a:gd name="T25" fmla="*/ 0 h 1115"/>
                    <a:gd name="T26" fmla="*/ 1508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1 h 1115"/>
                    <a:gd name="T38" fmla="*/ 459 w 4721"/>
                    <a:gd name="T39" fmla="*/ 294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9 w 4721"/>
                    <a:gd name="T53" fmla="*/ 426 h 1115"/>
                    <a:gd name="T54" fmla="*/ 1705 w 4721"/>
                    <a:gd name="T55" fmla="*/ 392 h 1115"/>
                    <a:gd name="T56" fmla="*/ 1901 w 4721"/>
                    <a:gd name="T57" fmla="*/ 556 h 1115"/>
                    <a:gd name="T58" fmla="*/ 2098 w 4721"/>
                    <a:gd name="T59" fmla="*/ 753 h 1115"/>
                    <a:gd name="T60" fmla="*/ 2295 w 4721"/>
                    <a:gd name="T61" fmla="*/ 950 h 1115"/>
                    <a:gd name="T62" fmla="*/ 2426 w 4721"/>
                    <a:gd name="T63" fmla="*/ 1081 h 1115"/>
                    <a:gd name="T64" fmla="*/ 2557 w 4721"/>
                    <a:gd name="T65" fmla="*/ 1081 h 1115"/>
                    <a:gd name="T66" fmla="*/ 2753 w 4721"/>
                    <a:gd name="T67" fmla="*/ 884 h 1115"/>
                    <a:gd name="T68" fmla="*/ 2950 w 4721"/>
                    <a:gd name="T69" fmla="*/ 688 h 1115"/>
                    <a:gd name="T70" fmla="*/ 3148 w 4721"/>
                    <a:gd name="T71" fmla="*/ 491 h 1115"/>
                    <a:gd name="T72" fmla="*/ 3278 w 4721"/>
                    <a:gd name="T73" fmla="*/ 392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3999 w 4721"/>
                    <a:gd name="T79" fmla="*/ 1081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721" h="1115">
                      <a:moveTo>
                        <a:pt x="4655" y="163"/>
                      </a:moveTo>
                      <a:lnTo>
                        <a:pt x="4589" y="228"/>
                      </a:lnTo>
                      <a:lnTo>
                        <a:pt x="4524" y="294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2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8"/>
                      </a:cubicBezTo>
                      <a:lnTo>
                        <a:pt x="3933" y="622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1" y="360"/>
                      </a:lnTo>
                      <a:lnTo>
                        <a:pt x="3606" y="294"/>
                      </a:lnTo>
                      <a:lnTo>
                        <a:pt x="3540" y="228"/>
                      </a:lnTo>
                      <a:lnTo>
                        <a:pt x="3475" y="163"/>
                      </a:lnTo>
                      <a:lnTo>
                        <a:pt x="3409" y="98"/>
                      </a:lnTo>
                      <a:lnTo>
                        <a:pt x="3344" y="32"/>
                      </a:lnTo>
                      <a:lnTo>
                        <a:pt x="3344" y="32"/>
                      </a:lnTo>
                      <a:cubicBezTo>
                        <a:pt x="3322" y="10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4" y="10"/>
                        <a:pt x="3213" y="32"/>
                      </a:cubicBezTo>
                      <a:lnTo>
                        <a:pt x="3148" y="98"/>
                      </a:lnTo>
                      <a:lnTo>
                        <a:pt x="3081" y="163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3" y="491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6" y="688"/>
                      </a:cubicBezTo>
                      <a:lnTo>
                        <a:pt x="1770" y="32"/>
                      </a:lnTo>
                      <a:lnTo>
                        <a:pt x="1770" y="32"/>
                      </a:lnTo>
                      <a:cubicBezTo>
                        <a:pt x="1748" y="10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0"/>
                        <a:pt x="1639" y="32"/>
                      </a:cubicBezTo>
                      <a:lnTo>
                        <a:pt x="1573" y="98"/>
                      </a:lnTo>
                      <a:lnTo>
                        <a:pt x="1508" y="163"/>
                      </a:lnTo>
                      <a:lnTo>
                        <a:pt x="1442" y="228"/>
                      </a:lnTo>
                      <a:lnTo>
                        <a:pt x="1377" y="294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2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2" y="710"/>
                        <a:pt x="940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8"/>
                      </a:cubicBezTo>
                      <a:lnTo>
                        <a:pt x="787" y="622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4"/>
                      </a:lnTo>
                      <a:lnTo>
                        <a:pt x="394" y="228"/>
                      </a:lnTo>
                      <a:lnTo>
                        <a:pt x="328" y="163"/>
                      </a:lnTo>
                      <a:lnTo>
                        <a:pt x="263" y="98"/>
                      </a:lnTo>
                      <a:lnTo>
                        <a:pt x="197" y="32"/>
                      </a:lnTo>
                      <a:lnTo>
                        <a:pt x="197" y="32"/>
                      </a:lnTo>
                      <a:cubicBezTo>
                        <a:pt x="175" y="10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0"/>
                        <a:pt x="66" y="32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3" y="392"/>
                        <a:pt x="175" y="404"/>
                        <a:pt x="197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3"/>
                        <a:pt x="983" y="1081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3" y="392"/>
                        <a:pt x="1705" y="392"/>
                      </a:cubicBezTo>
                      <a:lnTo>
                        <a:pt x="1705" y="392"/>
                      </a:lnTo>
                      <a:cubicBezTo>
                        <a:pt x="1727" y="392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2"/>
                      </a:lnTo>
                      <a:lnTo>
                        <a:pt x="2033" y="688"/>
                      </a:lnTo>
                      <a:lnTo>
                        <a:pt x="2098" y="753"/>
                      </a:lnTo>
                      <a:lnTo>
                        <a:pt x="2164" y="819"/>
                      </a:lnTo>
                      <a:lnTo>
                        <a:pt x="2229" y="884"/>
                      </a:lnTo>
                      <a:lnTo>
                        <a:pt x="2295" y="950"/>
                      </a:lnTo>
                      <a:lnTo>
                        <a:pt x="2360" y="1015"/>
                      </a:lnTo>
                      <a:lnTo>
                        <a:pt x="2426" y="1081"/>
                      </a:lnTo>
                      <a:lnTo>
                        <a:pt x="2426" y="1081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1"/>
                      </a:cubicBezTo>
                      <a:lnTo>
                        <a:pt x="2622" y="1015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20" y="819"/>
                      </a:lnTo>
                      <a:lnTo>
                        <a:pt x="2885" y="753"/>
                      </a:lnTo>
                      <a:lnTo>
                        <a:pt x="2950" y="688"/>
                      </a:lnTo>
                      <a:lnTo>
                        <a:pt x="3016" y="622"/>
                      </a:lnTo>
                      <a:lnTo>
                        <a:pt x="3081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4" y="404"/>
                        <a:pt x="3256" y="392"/>
                        <a:pt x="3278" y="392"/>
                      </a:cubicBezTo>
                      <a:lnTo>
                        <a:pt x="3278" y="392"/>
                      </a:lnTo>
                      <a:cubicBezTo>
                        <a:pt x="3300" y="392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5" y="556"/>
                      </a:lnTo>
                      <a:lnTo>
                        <a:pt x="3540" y="622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1"/>
                      </a:lnTo>
                      <a:lnTo>
                        <a:pt x="3999" y="1081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1" y="1081"/>
                      </a:cubicBezTo>
                      <a:lnTo>
                        <a:pt x="4196" y="1015"/>
                      </a:lnTo>
                      <a:lnTo>
                        <a:pt x="4393" y="819"/>
                      </a:lnTo>
                      <a:lnTo>
                        <a:pt x="4458" y="753"/>
                      </a:lnTo>
                      <a:lnTo>
                        <a:pt x="4524" y="688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3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6" name="Freeform 466">
                  <a:extLst>
                    <a:ext uri="{FF2B5EF4-FFF2-40B4-BE49-F238E27FC236}">
                      <a16:creationId xmlns="" xmlns:a16="http://schemas.microsoft.com/office/drawing/2014/main" id="{161FE4F1-228D-064C-9BBE-0EBDD3B5F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550863"/>
                  <a:ext cx="1700212" cy="401637"/>
                </a:xfrm>
                <a:custGeom>
                  <a:avLst/>
                  <a:gdLst>
                    <a:gd name="T0" fmla="*/ 4524 w 4721"/>
                    <a:gd name="T1" fmla="*/ 295 h 1115"/>
                    <a:gd name="T2" fmla="*/ 4196 w 4721"/>
                    <a:gd name="T3" fmla="*/ 623 h 1115"/>
                    <a:gd name="T4" fmla="*/ 4065 w 4721"/>
                    <a:gd name="T5" fmla="*/ 720 h 1115"/>
                    <a:gd name="T6" fmla="*/ 3933 w 4721"/>
                    <a:gd name="T7" fmla="*/ 623 h 1115"/>
                    <a:gd name="T8" fmla="*/ 3737 w 4721"/>
                    <a:gd name="T9" fmla="*/ 426 h 1115"/>
                    <a:gd name="T10" fmla="*/ 3540 w 4721"/>
                    <a:gd name="T11" fmla="*/ 229 h 1115"/>
                    <a:gd name="T12" fmla="*/ 3344 w 4721"/>
                    <a:gd name="T13" fmla="*/ 33 h 1115"/>
                    <a:gd name="T14" fmla="*/ 3278 w 4721"/>
                    <a:gd name="T15" fmla="*/ 0 h 1115"/>
                    <a:gd name="T16" fmla="*/ 3081 w 4721"/>
                    <a:gd name="T17" fmla="*/ 163 h 1115"/>
                    <a:gd name="T18" fmla="*/ 2753 w 4721"/>
                    <a:gd name="T19" fmla="*/ 491 h 1115"/>
                    <a:gd name="T20" fmla="*/ 2492 w 4721"/>
                    <a:gd name="T21" fmla="*/ 720 h 1115"/>
                    <a:gd name="T22" fmla="*/ 1770 w 4721"/>
                    <a:gd name="T23" fmla="*/ 33 h 1115"/>
                    <a:gd name="T24" fmla="*/ 1705 w 4721"/>
                    <a:gd name="T25" fmla="*/ 0 h 1115"/>
                    <a:gd name="T26" fmla="*/ 1508 w 4721"/>
                    <a:gd name="T27" fmla="*/ 163 h 1115"/>
                    <a:gd name="T28" fmla="*/ 1311 w 4721"/>
                    <a:gd name="T29" fmla="*/ 360 h 1115"/>
                    <a:gd name="T30" fmla="*/ 1115 w 4721"/>
                    <a:gd name="T31" fmla="*/ 556 h 1115"/>
                    <a:gd name="T32" fmla="*/ 983 w 4721"/>
                    <a:gd name="T33" fmla="*/ 688 h 1115"/>
                    <a:gd name="T34" fmla="*/ 853 w 4721"/>
                    <a:gd name="T35" fmla="*/ 688 h 1115"/>
                    <a:gd name="T36" fmla="*/ 655 w 4721"/>
                    <a:gd name="T37" fmla="*/ 491 h 1115"/>
                    <a:gd name="T38" fmla="*/ 459 w 4721"/>
                    <a:gd name="T39" fmla="*/ 295 h 1115"/>
                    <a:gd name="T40" fmla="*/ 263 w 4721"/>
                    <a:gd name="T41" fmla="*/ 98 h 1115"/>
                    <a:gd name="T42" fmla="*/ 131 w 4721"/>
                    <a:gd name="T43" fmla="*/ 0 h 1115"/>
                    <a:gd name="T44" fmla="*/ 0 w 4721"/>
                    <a:gd name="T45" fmla="*/ 98 h 1115"/>
                    <a:gd name="T46" fmla="*/ 66 w 4721"/>
                    <a:gd name="T47" fmla="*/ 426 h 1115"/>
                    <a:gd name="T48" fmla="*/ 197 w 4721"/>
                    <a:gd name="T49" fmla="*/ 426 h 1115"/>
                    <a:gd name="T50" fmla="*/ 918 w 4721"/>
                    <a:gd name="T51" fmla="*/ 1114 h 1115"/>
                    <a:gd name="T52" fmla="*/ 1639 w 4721"/>
                    <a:gd name="T53" fmla="*/ 426 h 1115"/>
                    <a:gd name="T54" fmla="*/ 1705 w 4721"/>
                    <a:gd name="T55" fmla="*/ 392 h 1115"/>
                    <a:gd name="T56" fmla="*/ 1901 w 4721"/>
                    <a:gd name="T57" fmla="*/ 556 h 1115"/>
                    <a:gd name="T58" fmla="*/ 2098 w 4721"/>
                    <a:gd name="T59" fmla="*/ 754 h 1115"/>
                    <a:gd name="T60" fmla="*/ 2295 w 4721"/>
                    <a:gd name="T61" fmla="*/ 950 h 1115"/>
                    <a:gd name="T62" fmla="*/ 2426 w 4721"/>
                    <a:gd name="T63" fmla="*/ 1081 h 1115"/>
                    <a:gd name="T64" fmla="*/ 2557 w 4721"/>
                    <a:gd name="T65" fmla="*/ 1081 h 1115"/>
                    <a:gd name="T66" fmla="*/ 2753 w 4721"/>
                    <a:gd name="T67" fmla="*/ 884 h 1115"/>
                    <a:gd name="T68" fmla="*/ 2950 w 4721"/>
                    <a:gd name="T69" fmla="*/ 688 h 1115"/>
                    <a:gd name="T70" fmla="*/ 3148 w 4721"/>
                    <a:gd name="T71" fmla="*/ 491 h 1115"/>
                    <a:gd name="T72" fmla="*/ 3278 w 4721"/>
                    <a:gd name="T73" fmla="*/ 392 h 1115"/>
                    <a:gd name="T74" fmla="*/ 3409 w 4721"/>
                    <a:gd name="T75" fmla="*/ 491 h 1115"/>
                    <a:gd name="T76" fmla="*/ 3737 w 4721"/>
                    <a:gd name="T77" fmla="*/ 819 h 1115"/>
                    <a:gd name="T78" fmla="*/ 3999 w 4721"/>
                    <a:gd name="T79" fmla="*/ 1081 h 1115"/>
                    <a:gd name="T80" fmla="*/ 4065 w 4721"/>
                    <a:gd name="T81" fmla="*/ 1114 h 1115"/>
                    <a:gd name="T82" fmla="*/ 4393 w 4721"/>
                    <a:gd name="T83" fmla="*/ 819 h 1115"/>
                    <a:gd name="T84" fmla="*/ 4720 w 4721"/>
                    <a:gd name="T85" fmla="*/ 491 h 1115"/>
                    <a:gd name="T86" fmla="*/ 4655 w 4721"/>
                    <a:gd name="T87" fmla="*/ 163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721" h="1115">
                      <a:moveTo>
                        <a:pt x="4655" y="163"/>
                      </a:moveTo>
                      <a:lnTo>
                        <a:pt x="4589" y="229"/>
                      </a:lnTo>
                      <a:lnTo>
                        <a:pt x="4524" y="295"/>
                      </a:lnTo>
                      <a:lnTo>
                        <a:pt x="4327" y="491"/>
                      </a:lnTo>
                      <a:lnTo>
                        <a:pt x="4261" y="556"/>
                      </a:lnTo>
                      <a:lnTo>
                        <a:pt x="4196" y="623"/>
                      </a:lnTo>
                      <a:lnTo>
                        <a:pt x="4131" y="688"/>
                      </a:lnTo>
                      <a:lnTo>
                        <a:pt x="4131" y="688"/>
                      </a:lnTo>
                      <a:cubicBezTo>
                        <a:pt x="4108" y="710"/>
                        <a:pt x="4086" y="720"/>
                        <a:pt x="4065" y="720"/>
                      </a:cubicBezTo>
                      <a:lnTo>
                        <a:pt x="4065" y="720"/>
                      </a:lnTo>
                      <a:cubicBezTo>
                        <a:pt x="4042" y="720"/>
                        <a:pt x="4021" y="710"/>
                        <a:pt x="3999" y="688"/>
                      </a:cubicBezTo>
                      <a:lnTo>
                        <a:pt x="3933" y="623"/>
                      </a:lnTo>
                      <a:lnTo>
                        <a:pt x="3868" y="556"/>
                      </a:lnTo>
                      <a:lnTo>
                        <a:pt x="3803" y="491"/>
                      </a:lnTo>
                      <a:lnTo>
                        <a:pt x="3737" y="426"/>
                      </a:lnTo>
                      <a:lnTo>
                        <a:pt x="3671" y="360"/>
                      </a:lnTo>
                      <a:lnTo>
                        <a:pt x="3606" y="295"/>
                      </a:lnTo>
                      <a:lnTo>
                        <a:pt x="3540" y="229"/>
                      </a:lnTo>
                      <a:lnTo>
                        <a:pt x="3475" y="163"/>
                      </a:lnTo>
                      <a:lnTo>
                        <a:pt x="3409" y="98"/>
                      </a:lnTo>
                      <a:lnTo>
                        <a:pt x="3344" y="33"/>
                      </a:lnTo>
                      <a:lnTo>
                        <a:pt x="3344" y="33"/>
                      </a:lnTo>
                      <a:cubicBezTo>
                        <a:pt x="3322" y="11"/>
                        <a:pt x="3300" y="0"/>
                        <a:pt x="3278" y="0"/>
                      </a:cubicBezTo>
                      <a:lnTo>
                        <a:pt x="3278" y="0"/>
                      </a:lnTo>
                      <a:cubicBezTo>
                        <a:pt x="3256" y="0"/>
                        <a:pt x="3234" y="11"/>
                        <a:pt x="3213" y="33"/>
                      </a:cubicBezTo>
                      <a:lnTo>
                        <a:pt x="3148" y="98"/>
                      </a:lnTo>
                      <a:lnTo>
                        <a:pt x="3081" y="163"/>
                      </a:lnTo>
                      <a:lnTo>
                        <a:pt x="2885" y="360"/>
                      </a:lnTo>
                      <a:lnTo>
                        <a:pt x="2820" y="426"/>
                      </a:lnTo>
                      <a:lnTo>
                        <a:pt x="2753" y="491"/>
                      </a:lnTo>
                      <a:lnTo>
                        <a:pt x="2557" y="688"/>
                      </a:lnTo>
                      <a:lnTo>
                        <a:pt x="2557" y="688"/>
                      </a:lnTo>
                      <a:cubicBezTo>
                        <a:pt x="2535" y="710"/>
                        <a:pt x="2513" y="720"/>
                        <a:pt x="2492" y="720"/>
                      </a:cubicBezTo>
                      <a:lnTo>
                        <a:pt x="2492" y="720"/>
                      </a:lnTo>
                      <a:cubicBezTo>
                        <a:pt x="2469" y="720"/>
                        <a:pt x="2447" y="710"/>
                        <a:pt x="2426" y="688"/>
                      </a:cubicBezTo>
                      <a:lnTo>
                        <a:pt x="1770" y="33"/>
                      </a:lnTo>
                      <a:lnTo>
                        <a:pt x="1770" y="33"/>
                      </a:lnTo>
                      <a:cubicBezTo>
                        <a:pt x="1748" y="11"/>
                        <a:pt x="1727" y="0"/>
                        <a:pt x="1705" y="0"/>
                      </a:cubicBezTo>
                      <a:lnTo>
                        <a:pt x="1705" y="0"/>
                      </a:lnTo>
                      <a:cubicBezTo>
                        <a:pt x="1683" y="0"/>
                        <a:pt x="1662" y="11"/>
                        <a:pt x="1639" y="33"/>
                      </a:cubicBezTo>
                      <a:lnTo>
                        <a:pt x="1573" y="98"/>
                      </a:lnTo>
                      <a:lnTo>
                        <a:pt x="1508" y="163"/>
                      </a:lnTo>
                      <a:lnTo>
                        <a:pt x="1442" y="229"/>
                      </a:lnTo>
                      <a:lnTo>
                        <a:pt x="1377" y="295"/>
                      </a:lnTo>
                      <a:lnTo>
                        <a:pt x="1311" y="360"/>
                      </a:lnTo>
                      <a:lnTo>
                        <a:pt x="1246" y="426"/>
                      </a:lnTo>
                      <a:lnTo>
                        <a:pt x="1180" y="491"/>
                      </a:lnTo>
                      <a:lnTo>
                        <a:pt x="1115" y="556"/>
                      </a:lnTo>
                      <a:lnTo>
                        <a:pt x="1049" y="623"/>
                      </a:lnTo>
                      <a:lnTo>
                        <a:pt x="983" y="688"/>
                      </a:lnTo>
                      <a:lnTo>
                        <a:pt x="983" y="688"/>
                      </a:lnTo>
                      <a:cubicBezTo>
                        <a:pt x="962" y="710"/>
                        <a:pt x="940" y="720"/>
                        <a:pt x="918" y="720"/>
                      </a:cubicBezTo>
                      <a:lnTo>
                        <a:pt x="918" y="720"/>
                      </a:lnTo>
                      <a:cubicBezTo>
                        <a:pt x="896" y="720"/>
                        <a:pt x="874" y="710"/>
                        <a:pt x="853" y="688"/>
                      </a:cubicBezTo>
                      <a:lnTo>
                        <a:pt x="787" y="623"/>
                      </a:lnTo>
                      <a:lnTo>
                        <a:pt x="721" y="556"/>
                      </a:lnTo>
                      <a:lnTo>
                        <a:pt x="655" y="491"/>
                      </a:lnTo>
                      <a:lnTo>
                        <a:pt x="590" y="426"/>
                      </a:lnTo>
                      <a:lnTo>
                        <a:pt x="525" y="360"/>
                      </a:lnTo>
                      <a:lnTo>
                        <a:pt x="459" y="295"/>
                      </a:lnTo>
                      <a:lnTo>
                        <a:pt x="394" y="229"/>
                      </a:lnTo>
                      <a:lnTo>
                        <a:pt x="328" y="163"/>
                      </a:lnTo>
                      <a:lnTo>
                        <a:pt x="263" y="98"/>
                      </a:lnTo>
                      <a:lnTo>
                        <a:pt x="197" y="33"/>
                      </a:lnTo>
                      <a:lnTo>
                        <a:pt x="197" y="33"/>
                      </a:lnTo>
                      <a:cubicBezTo>
                        <a:pt x="175" y="11"/>
                        <a:pt x="153" y="0"/>
                        <a:pt x="131" y="0"/>
                      </a:cubicBezTo>
                      <a:lnTo>
                        <a:pt x="131" y="0"/>
                      </a:lnTo>
                      <a:cubicBezTo>
                        <a:pt x="109" y="0"/>
                        <a:pt x="87" y="11"/>
                        <a:pt x="66" y="33"/>
                      </a:cubicBezTo>
                      <a:lnTo>
                        <a:pt x="0" y="98"/>
                      </a:lnTo>
                      <a:lnTo>
                        <a:pt x="0" y="491"/>
                      </a:lnTo>
                      <a:lnTo>
                        <a:pt x="66" y="426"/>
                      </a:lnTo>
                      <a:lnTo>
                        <a:pt x="66" y="426"/>
                      </a:lnTo>
                      <a:cubicBezTo>
                        <a:pt x="87" y="404"/>
                        <a:pt x="109" y="392"/>
                        <a:pt x="131" y="392"/>
                      </a:cubicBezTo>
                      <a:lnTo>
                        <a:pt x="131" y="392"/>
                      </a:lnTo>
                      <a:cubicBezTo>
                        <a:pt x="153" y="392"/>
                        <a:pt x="175" y="404"/>
                        <a:pt x="197" y="426"/>
                      </a:cubicBezTo>
                      <a:lnTo>
                        <a:pt x="853" y="1081"/>
                      </a:lnTo>
                      <a:lnTo>
                        <a:pt x="853" y="1081"/>
                      </a:lnTo>
                      <a:cubicBezTo>
                        <a:pt x="874" y="1103"/>
                        <a:pt x="896" y="1114"/>
                        <a:pt x="918" y="1114"/>
                      </a:cubicBezTo>
                      <a:lnTo>
                        <a:pt x="918" y="1114"/>
                      </a:lnTo>
                      <a:cubicBezTo>
                        <a:pt x="940" y="1114"/>
                        <a:pt x="962" y="1103"/>
                        <a:pt x="983" y="1081"/>
                      </a:cubicBezTo>
                      <a:lnTo>
                        <a:pt x="1639" y="426"/>
                      </a:lnTo>
                      <a:lnTo>
                        <a:pt x="1639" y="426"/>
                      </a:lnTo>
                      <a:cubicBezTo>
                        <a:pt x="1662" y="404"/>
                        <a:pt x="1683" y="392"/>
                        <a:pt x="1705" y="392"/>
                      </a:cubicBezTo>
                      <a:lnTo>
                        <a:pt x="1705" y="392"/>
                      </a:lnTo>
                      <a:cubicBezTo>
                        <a:pt x="1727" y="392"/>
                        <a:pt x="1748" y="404"/>
                        <a:pt x="1770" y="426"/>
                      </a:cubicBezTo>
                      <a:lnTo>
                        <a:pt x="1836" y="491"/>
                      </a:lnTo>
                      <a:lnTo>
                        <a:pt x="1901" y="556"/>
                      </a:lnTo>
                      <a:lnTo>
                        <a:pt x="1966" y="623"/>
                      </a:lnTo>
                      <a:lnTo>
                        <a:pt x="2033" y="688"/>
                      </a:lnTo>
                      <a:lnTo>
                        <a:pt x="2098" y="754"/>
                      </a:lnTo>
                      <a:lnTo>
                        <a:pt x="2164" y="819"/>
                      </a:lnTo>
                      <a:lnTo>
                        <a:pt x="2229" y="884"/>
                      </a:lnTo>
                      <a:lnTo>
                        <a:pt x="2295" y="950"/>
                      </a:lnTo>
                      <a:lnTo>
                        <a:pt x="2360" y="1016"/>
                      </a:lnTo>
                      <a:lnTo>
                        <a:pt x="2426" y="1081"/>
                      </a:lnTo>
                      <a:lnTo>
                        <a:pt x="2426" y="1081"/>
                      </a:lnTo>
                      <a:cubicBezTo>
                        <a:pt x="2447" y="1103"/>
                        <a:pt x="2469" y="1114"/>
                        <a:pt x="2492" y="1114"/>
                      </a:cubicBezTo>
                      <a:lnTo>
                        <a:pt x="2492" y="1114"/>
                      </a:lnTo>
                      <a:cubicBezTo>
                        <a:pt x="2513" y="1114"/>
                        <a:pt x="2535" y="1103"/>
                        <a:pt x="2557" y="1081"/>
                      </a:cubicBezTo>
                      <a:lnTo>
                        <a:pt x="2622" y="1016"/>
                      </a:lnTo>
                      <a:lnTo>
                        <a:pt x="2688" y="950"/>
                      </a:lnTo>
                      <a:lnTo>
                        <a:pt x="2753" y="884"/>
                      </a:lnTo>
                      <a:lnTo>
                        <a:pt x="2820" y="819"/>
                      </a:lnTo>
                      <a:lnTo>
                        <a:pt x="2885" y="754"/>
                      </a:lnTo>
                      <a:lnTo>
                        <a:pt x="2950" y="688"/>
                      </a:lnTo>
                      <a:lnTo>
                        <a:pt x="3016" y="623"/>
                      </a:lnTo>
                      <a:lnTo>
                        <a:pt x="3081" y="556"/>
                      </a:lnTo>
                      <a:lnTo>
                        <a:pt x="3148" y="491"/>
                      </a:lnTo>
                      <a:lnTo>
                        <a:pt x="3213" y="426"/>
                      </a:lnTo>
                      <a:lnTo>
                        <a:pt x="3213" y="426"/>
                      </a:lnTo>
                      <a:cubicBezTo>
                        <a:pt x="3234" y="404"/>
                        <a:pt x="3256" y="392"/>
                        <a:pt x="3278" y="392"/>
                      </a:cubicBezTo>
                      <a:lnTo>
                        <a:pt x="3278" y="392"/>
                      </a:lnTo>
                      <a:cubicBezTo>
                        <a:pt x="3300" y="392"/>
                        <a:pt x="3322" y="404"/>
                        <a:pt x="3344" y="426"/>
                      </a:cubicBezTo>
                      <a:lnTo>
                        <a:pt x="3409" y="491"/>
                      </a:lnTo>
                      <a:lnTo>
                        <a:pt x="3475" y="556"/>
                      </a:lnTo>
                      <a:lnTo>
                        <a:pt x="3540" y="623"/>
                      </a:lnTo>
                      <a:lnTo>
                        <a:pt x="3737" y="819"/>
                      </a:lnTo>
                      <a:lnTo>
                        <a:pt x="3803" y="884"/>
                      </a:lnTo>
                      <a:lnTo>
                        <a:pt x="3868" y="950"/>
                      </a:lnTo>
                      <a:lnTo>
                        <a:pt x="3999" y="1081"/>
                      </a:lnTo>
                      <a:lnTo>
                        <a:pt x="3999" y="1081"/>
                      </a:lnTo>
                      <a:cubicBezTo>
                        <a:pt x="4021" y="1103"/>
                        <a:pt x="4042" y="1114"/>
                        <a:pt x="4065" y="1114"/>
                      </a:cubicBezTo>
                      <a:lnTo>
                        <a:pt x="4065" y="1114"/>
                      </a:lnTo>
                      <a:cubicBezTo>
                        <a:pt x="4086" y="1114"/>
                        <a:pt x="4108" y="1103"/>
                        <a:pt x="4131" y="1081"/>
                      </a:cubicBezTo>
                      <a:lnTo>
                        <a:pt x="4196" y="1016"/>
                      </a:lnTo>
                      <a:lnTo>
                        <a:pt x="4393" y="819"/>
                      </a:lnTo>
                      <a:lnTo>
                        <a:pt x="4458" y="754"/>
                      </a:lnTo>
                      <a:lnTo>
                        <a:pt x="4524" y="688"/>
                      </a:lnTo>
                      <a:lnTo>
                        <a:pt x="4720" y="491"/>
                      </a:lnTo>
                      <a:lnTo>
                        <a:pt x="4720" y="491"/>
                      </a:lnTo>
                      <a:lnTo>
                        <a:pt x="4720" y="98"/>
                      </a:lnTo>
                      <a:lnTo>
                        <a:pt x="4655" y="163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</p:grpSp>
        </p:grpSp>
        <p:grpSp>
          <p:nvGrpSpPr>
            <p:cNvPr id="171" name="Group 170">
              <a:extLst>
                <a:ext uri="{FF2B5EF4-FFF2-40B4-BE49-F238E27FC236}">
                  <a16:creationId xmlns="" xmlns:a16="http://schemas.microsoft.com/office/drawing/2014/main" id="{6718CD62-3ABD-4645-95AC-E96372D0E5C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-1087371" y="2668967"/>
              <a:ext cx="8257197" cy="1816841"/>
              <a:chOff x="2700338" y="1380652"/>
              <a:chExt cx="5151437" cy="1133475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="" xmlns:a16="http://schemas.microsoft.com/office/drawing/2014/main" id="{A145FC75-5233-3249-B074-F2A9A6657DF8}"/>
                  </a:ext>
                </a:extLst>
              </p:cNvPr>
              <p:cNvGrpSpPr/>
              <p:nvPr/>
            </p:nvGrpSpPr>
            <p:grpSpPr>
              <a:xfrm>
                <a:off x="2700338" y="1387002"/>
                <a:ext cx="314190" cy="1096962"/>
                <a:chOff x="2700338" y="1865313"/>
                <a:chExt cx="314190" cy="1096962"/>
              </a:xfrm>
            </p:grpSpPr>
            <p:sp>
              <p:nvSpPr>
                <p:cNvPr id="272" name="Freeform 184">
                  <a:extLst>
                    <a:ext uri="{FF2B5EF4-FFF2-40B4-BE49-F238E27FC236}">
                      <a16:creationId xmlns="" xmlns:a16="http://schemas.microsoft.com/office/drawing/2014/main" id="{9FFEB9B5-3E6B-254A-9104-5D3A6867E2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828" y="1865313"/>
                  <a:ext cx="266700" cy="1096962"/>
                </a:xfrm>
                <a:custGeom>
                  <a:avLst/>
                  <a:gdLst>
                    <a:gd name="T0" fmla="*/ 280 w 739"/>
                    <a:gd name="T1" fmla="*/ 2442 h 3049"/>
                    <a:gd name="T2" fmla="*/ 312 w 739"/>
                    <a:gd name="T3" fmla="*/ 2376 h 3049"/>
                    <a:gd name="T4" fmla="*/ 345 w 739"/>
                    <a:gd name="T5" fmla="*/ 2376 h 3049"/>
                    <a:gd name="T6" fmla="*/ 214 w 739"/>
                    <a:gd name="T7" fmla="*/ 2507 h 3049"/>
                    <a:gd name="T8" fmla="*/ 197 w 739"/>
                    <a:gd name="T9" fmla="*/ 2524 h 3049"/>
                    <a:gd name="T10" fmla="*/ 131 w 739"/>
                    <a:gd name="T11" fmla="*/ 2556 h 3049"/>
                    <a:gd name="T12" fmla="*/ 131 w 739"/>
                    <a:gd name="T13" fmla="*/ 2589 h 3049"/>
                    <a:gd name="T14" fmla="*/ 66 w 739"/>
                    <a:gd name="T15" fmla="*/ 2622 h 3049"/>
                    <a:gd name="T16" fmla="*/ 82 w 739"/>
                    <a:gd name="T17" fmla="*/ 2638 h 3049"/>
                    <a:gd name="T18" fmla="*/ 181 w 739"/>
                    <a:gd name="T19" fmla="*/ 541 h 3049"/>
                    <a:gd name="T20" fmla="*/ 148 w 739"/>
                    <a:gd name="T21" fmla="*/ 475 h 3049"/>
                    <a:gd name="T22" fmla="*/ 116 w 739"/>
                    <a:gd name="T23" fmla="*/ 475 h 3049"/>
                    <a:gd name="T24" fmla="*/ 82 w 739"/>
                    <a:gd name="T25" fmla="*/ 409 h 3049"/>
                    <a:gd name="T26" fmla="*/ 66 w 739"/>
                    <a:gd name="T27" fmla="*/ 426 h 3049"/>
                    <a:gd name="T28" fmla="*/ 262 w 739"/>
                    <a:gd name="T29" fmla="*/ 622 h 3049"/>
                    <a:gd name="T30" fmla="*/ 262 w 739"/>
                    <a:gd name="T31" fmla="*/ 589 h 3049"/>
                    <a:gd name="T32" fmla="*/ 328 w 739"/>
                    <a:gd name="T33" fmla="*/ 688 h 3049"/>
                    <a:gd name="T34" fmla="*/ 312 w 739"/>
                    <a:gd name="T35" fmla="*/ 672 h 3049"/>
                    <a:gd name="T36" fmla="*/ 722 w 739"/>
                    <a:gd name="T37" fmla="*/ 1557 h 3049"/>
                    <a:gd name="T38" fmla="*/ 492 w 739"/>
                    <a:gd name="T39" fmla="*/ 1786 h 3049"/>
                    <a:gd name="T40" fmla="*/ 197 w 739"/>
                    <a:gd name="T41" fmla="*/ 2081 h 3049"/>
                    <a:gd name="T42" fmla="*/ 50 w 739"/>
                    <a:gd name="T43" fmla="*/ 2245 h 3049"/>
                    <a:gd name="T44" fmla="*/ 459 w 739"/>
                    <a:gd name="T45" fmla="*/ 2278 h 3049"/>
                    <a:gd name="T46" fmla="*/ 525 w 739"/>
                    <a:gd name="T47" fmla="*/ 2344 h 3049"/>
                    <a:gd name="T48" fmla="*/ 361 w 739"/>
                    <a:gd name="T49" fmla="*/ 2507 h 3049"/>
                    <a:gd name="T50" fmla="*/ 197 w 739"/>
                    <a:gd name="T51" fmla="*/ 2671 h 3049"/>
                    <a:gd name="T52" fmla="*/ 66 w 739"/>
                    <a:gd name="T53" fmla="*/ 2802 h 3049"/>
                    <a:gd name="T54" fmla="*/ 123 w 739"/>
                    <a:gd name="T55" fmla="*/ 2877 h 3049"/>
                    <a:gd name="T56" fmla="*/ 66 w 739"/>
                    <a:gd name="T57" fmla="*/ 2999 h 3049"/>
                    <a:gd name="T58" fmla="*/ 0 w 739"/>
                    <a:gd name="T59" fmla="*/ 2720 h 3049"/>
                    <a:gd name="T60" fmla="*/ 0 w 739"/>
                    <a:gd name="T61" fmla="*/ 2589 h 3049"/>
                    <a:gd name="T62" fmla="*/ 197 w 739"/>
                    <a:gd name="T63" fmla="*/ 2409 h 3049"/>
                    <a:gd name="T64" fmla="*/ 131 w 739"/>
                    <a:gd name="T65" fmla="*/ 2344 h 3049"/>
                    <a:gd name="T66" fmla="*/ 66 w 739"/>
                    <a:gd name="T67" fmla="*/ 2081 h 3049"/>
                    <a:gd name="T68" fmla="*/ 230 w 739"/>
                    <a:gd name="T69" fmla="*/ 1917 h 3049"/>
                    <a:gd name="T70" fmla="*/ 394 w 739"/>
                    <a:gd name="T71" fmla="*/ 1754 h 3049"/>
                    <a:gd name="T72" fmla="*/ 558 w 739"/>
                    <a:gd name="T73" fmla="*/ 1590 h 3049"/>
                    <a:gd name="T74" fmla="*/ 590 w 739"/>
                    <a:gd name="T75" fmla="*/ 1491 h 3049"/>
                    <a:gd name="T76" fmla="*/ 131 w 739"/>
                    <a:gd name="T77" fmla="*/ 704 h 3049"/>
                    <a:gd name="T78" fmla="*/ 214 w 739"/>
                    <a:gd name="T79" fmla="*/ 672 h 3049"/>
                    <a:gd name="T80" fmla="*/ 66 w 739"/>
                    <a:gd name="T81" fmla="*/ 508 h 3049"/>
                    <a:gd name="T82" fmla="*/ 0 w 739"/>
                    <a:gd name="T83" fmla="*/ 360 h 3049"/>
                    <a:gd name="T84" fmla="*/ 0 w 739"/>
                    <a:gd name="T85" fmla="*/ 0 h 3049"/>
                    <a:gd name="T86" fmla="*/ 148 w 739"/>
                    <a:gd name="T87" fmla="*/ 147 h 3049"/>
                    <a:gd name="T88" fmla="*/ 50 w 739"/>
                    <a:gd name="T89" fmla="*/ 213 h 3049"/>
                    <a:gd name="T90" fmla="*/ 230 w 739"/>
                    <a:gd name="T91" fmla="*/ 409 h 3049"/>
                    <a:gd name="T92" fmla="*/ 459 w 739"/>
                    <a:gd name="T93" fmla="*/ 639 h 3049"/>
                    <a:gd name="T94" fmla="*/ 517 w 739"/>
                    <a:gd name="T95" fmla="*/ 762 h 3049"/>
                    <a:gd name="T96" fmla="*/ 74 w 739"/>
                    <a:gd name="T97" fmla="*/ 778 h 3049"/>
                    <a:gd name="T98" fmla="*/ 99 w 739"/>
                    <a:gd name="T99" fmla="*/ 868 h 3049"/>
                    <a:gd name="T100" fmla="*/ 262 w 739"/>
                    <a:gd name="T101" fmla="*/ 1032 h 3049"/>
                    <a:gd name="T102" fmla="*/ 426 w 739"/>
                    <a:gd name="T103" fmla="*/ 1196 h 3049"/>
                    <a:gd name="T104" fmla="*/ 590 w 739"/>
                    <a:gd name="T105" fmla="*/ 1360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9" h="3049">
                      <a:moveTo>
                        <a:pt x="246" y="2442"/>
                      </a:moveTo>
                      <a:lnTo>
                        <a:pt x="246" y="2442"/>
                      </a:lnTo>
                      <a:cubicBezTo>
                        <a:pt x="246" y="2452"/>
                        <a:pt x="252" y="2458"/>
                        <a:pt x="262" y="2458"/>
                      </a:cubicBezTo>
                      <a:lnTo>
                        <a:pt x="262" y="2458"/>
                      </a:lnTo>
                      <a:cubicBezTo>
                        <a:pt x="274" y="2458"/>
                        <a:pt x="280" y="2452"/>
                        <a:pt x="280" y="2442"/>
                      </a:cubicBezTo>
                      <a:lnTo>
                        <a:pt x="280" y="2442"/>
                      </a:lnTo>
                      <a:cubicBezTo>
                        <a:pt x="280" y="2431"/>
                        <a:pt x="274" y="2425"/>
                        <a:pt x="262" y="2425"/>
                      </a:cubicBezTo>
                      <a:lnTo>
                        <a:pt x="262" y="2425"/>
                      </a:lnTo>
                      <a:cubicBezTo>
                        <a:pt x="252" y="2425"/>
                        <a:pt x="246" y="2431"/>
                        <a:pt x="246" y="2442"/>
                      </a:cubicBezTo>
                      <a:close/>
                      <a:moveTo>
                        <a:pt x="312" y="2376"/>
                      </a:moveTo>
                      <a:lnTo>
                        <a:pt x="312" y="2376"/>
                      </a:lnTo>
                      <a:cubicBezTo>
                        <a:pt x="312" y="2387"/>
                        <a:pt x="317" y="2393"/>
                        <a:pt x="328" y="2393"/>
                      </a:cubicBezTo>
                      <a:lnTo>
                        <a:pt x="328" y="2393"/>
                      </a:lnTo>
                      <a:cubicBezTo>
                        <a:pt x="339" y="2393"/>
                        <a:pt x="345" y="2387"/>
                        <a:pt x="345" y="2376"/>
                      </a:cubicBezTo>
                      <a:lnTo>
                        <a:pt x="345" y="2376"/>
                      </a:lnTo>
                      <a:cubicBezTo>
                        <a:pt x="345" y="2365"/>
                        <a:pt x="339" y="2360"/>
                        <a:pt x="328" y="2360"/>
                      </a:cubicBezTo>
                      <a:lnTo>
                        <a:pt x="328" y="2360"/>
                      </a:lnTo>
                      <a:cubicBezTo>
                        <a:pt x="317" y="2360"/>
                        <a:pt x="312" y="2365"/>
                        <a:pt x="312" y="2376"/>
                      </a:cubicBezTo>
                      <a:close/>
                      <a:moveTo>
                        <a:pt x="214" y="2507"/>
                      </a:moveTo>
                      <a:lnTo>
                        <a:pt x="214" y="2507"/>
                      </a:lnTo>
                      <a:cubicBezTo>
                        <a:pt x="214" y="2496"/>
                        <a:pt x="209" y="2491"/>
                        <a:pt x="197" y="2491"/>
                      </a:cubicBezTo>
                      <a:lnTo>
                        <a:pt x="197" y="2491"/>
                      </a:lnTo>
                      <a:cubicBezTo>
                        <a:pt x="186" y="2491"/>
                        <a:pt x="181" y="2496"/>
                        <a:pt x="181" y="2507"/>
                      </a:cubicBezTo>
                      <a:lnTo>
                        <a:pt x="181" y="2507"/>
                      </a:lnTo>
                      <a:cubicBezTo>
                        <a:pt x="181" y="2518"/>
                        <a:pt x="186" y="2524"/>
                        <a:pt x="197" y="2524"/>
                      </a:cubicBezTo>
                      <a:lnTo>
                        <a:pt x="197" y="2524"/>
                      </a:lnTo>
                      <a:cubicBezTo>
                        <a:pt x="209" y="2524"/>
                        <a:pt x="214" y="2518"/>
                        <a:pt x="214" y="2507"/>
                      </a:cubicBezTo>
                      <a:close/>
                      <a:moveTo>
                        <a:pt x="148" y="2573"/>
                      </a:moveTo>
                      <a:lnTo>
                        <a:pt x="148" y="2573"/>
                      </a:lnTo>
                      <a:cubicBezTo>
                        <a:pt x="148" y="2562"/>
                        <a:pt x="143" y="2556"/>
                        <a:pt x="131" y="2556"/>
                      </a:cubicBezTo>
                      <a:lnTo>
                        <a:pt x="131" y="2556"/>
                      </a:lnTo>
                      <a:cubicBezTo>
                        <a:pt x="121" y="2556"/>
                        <a:pt x="116" y="2562"/>
                        <a:pt x="116" y="2573"/>
                      </a:cubicBezTo>
                      <a:lnTo>
                        <a:pt x="116" y="2573"/>
                      </a:lnTo>
                      <a:cubicBezTo>
                        <a:pt x="116" y="2584"/>
                        <a:pt x="121" y="2589"/>
                        <a:pt x="131" y="2589"/>
                      </a:cubicBezTo>
                      <a:lnTo>
                        <a:pt x="131" y="2589"/>
                      </a:lnTo>
                      <a:cubicBezTo>
                        <a:pt x="143" y="2589"/>
                        <a:pt x="148" y="2584"/>
                        <a:pt x="148" y="2573"/>
                      </a:cubicBezTo>
                      <a:close/>
                      <a:moveTo>
                        <a:pt x="82" y="2638"/>
                      </a:moveTo>
                      <a:lnTo>
                        <a:pt x="82" y="2638"/>
                      </a:lnTo>
                      <a:cubicBezTo>
                        <a:pt x="82" y="2627"/>
                        <a:pt x="77" y="2622"/>
                        <a:pt x="66" y="2622"/>
                      </a:cubicBezTo>
                      <a:lnTo>
                        <a:pt x="66" y="2622"/>
                      </a:lnTo>
                      <a:cubicBezTo>
                        <a:pt x="55" y="2622"/>
                        <a:pt x="50" y="2627"/>
                        <a:pt x="50" y="2638"/>
                      </a:cubicBezTo>
                      <a:lnTo>
                        <a:pt x="50" y="2638"/>
                      </a:lnTo>
                      <a:cubicBezTo>
                        <a:pt x="50" y="2650"/>
                        <a:pt x="55" y="2655"/>
                        <a:pt x="66" y="2655"/>
                      </a:cubicBezTo>
                      <a:lnTo>
                        <a:pt x="66" y="2655"/>
                      </a:lnTo>
                      <a:cubicBezTo>
                        <a:pt x="77" y="2655"/>
                        <a:pt x="82" y="2650"/>
                        <a:pt x="82" y="2638"/>
                      </a:cubicBezTo>
                      <a:close/>
                      <a:moveTo>
                        <a:pt x="214" y="541"/>
                      </a:moveTo>
                      <a:lnTo>
                        <a:pt x="214" y="541"/>
                      </a:lnTo>
                      <a:cubicBezTo>
                        <a:pt x="214" y="529"/>
                        <a:pt x="209" y="524"/>
                        <a:pt x="197" y="524"/>
                      </a:cubicBezTo>
                      <a:lnTo>
                        <a:pt x="197" y="524"/>
                      </a:lnTo>
                      <a:cubicBezTo>
                        <a:pt x="186" y="524"/>
                        <a:pt x="181" y="529"/>
                        <a:pt x="181" y="541"/>
                      </a:cubicBezTo>
                      <a:lnTo>
                        <a:pt x="181" y="541"/>
                      </a:lnTo>
                      <a:cubicBezTo>
                        <a:pt x="181" y="551"/>
                        <a:pt x="186" y="557"/>
                        <a:pt x="197" y="557"/>
                      </a:cubicBezTo>
                      <a:lnTo>
                        <a:pt x="197" y="557"/>
                      </a:lnTo>
                      <a:cubicBezTo>
                        <a:pt x="209" y="557"/>
                        <a:pt x="214" y="551"/>
                        <a:pt x="214" y="541"/>
                      </a:cubicBezTo>
                      <a:close/>
                      <a:moveTo>
                        <a:pt x="148" y="475"/>
                      </a:moveTo>
                      <a:lnTo>
                        <a:pt x="148" y="475"/>
                      </a:lnTo>
                      <a:cubicBezTo>
                        <a:pt x="148" y="464"/>
                        <a:pt x="143" y="458"/>
                        <a:pt x="131" y="458"/>
                      </a:cubicBezTo>
                      <a:lnTo>
                        <a:pt x="131" y="458"/>
                      </a:lnTo>
                      <a:cubicBezTo>
                        <a:pt x="121" y="458"/>
                        <a:pt x="116" y="464"/>
                        <a:pt x="116" y="475"/>
                      </a:cubicBezTo>
                      <a:lnTo>
                        <a:pt x="116" y="475"/>
                      </a:lnTo>
                      <a:cubicBezTo>
                        <a:pt x="116" y="486"/>
                        <a:pt x="121" y="491"/>
                        <a:pt x="131" y="491"/>
                      </a:cubicBezTo>
                      <a:lnTo>
                        <a:pt x="131" y="491"/>
                      </a:lnTo>
                      <a:cubicBezTo>
                        <a:pt x="143" y="491"/>
                        <a:pt x="148" y="486"/>
                        <a:pt x="148" y="475"/>
                      </a:cubicBezTo>
                      <a:close/>
                      <a:moveTo>
                        <a:pt x="82" y="409"/>
                      </a:moveTo>
                      <a:lnTo>
                        <a:pt x="82" y="409"/>
                      </a:lnTo>
                      <a:cubicBezTo>
                        <a:pt x="82" y="398"/>
                        <a:pt x="77" y="393"/>
                        <a:pt x="66" y="393"/>
                      </a:cubicBezTo>
                      <a:lnTo>
                        <a:pt x="66" y="393"/>
                      </a:lnTo>
                      <a:cubicBezTo>
                        <a:pt x="55" y="393"/>
                        <a:pt x="50" y="398"/>
                        <a:pt x="50" y="409"/>
                      </a:cubicBezTo>
                      <a:lnTo>
                        <a:pt x="50" y="409"/>
                      </a:lnTo>
                      <a:cubicBezTo>
                        <a:pt x="50" y="420"/>
                        <a:pt x="55" y="426"/>
                        <a:pt x="66" y="426"/>
                      </a:cubicBezTo>
                      <a:lnTo>
                        <a:pt x="66" y="426"/>
                      </a:lnTo>
                      <a:cubicBezTo>
                        <a:pt x="77" y="426"/>
                        <a:pt x="82" y="420"/>
                        <a:pt x="82" y="409"/>
                      </a:cubicBezTo>
                      <a:close/>
                      <a:moveTo>
                        <a:pt x="246" y="606"/>
                      </a:moveTo>
                      <a:lnTo>
                        <a:pt x="246" y="606"/>
                      </a:lnTo>
                      <a:cubicBezTo>
                        <a:pt x="246" y="617"/>
                        <a:pt x="252" y="622"/>
                        <a:pt x="262" y="622"/>
                      </a:cubicBezTo>
                      <a:lnTo>
                        <a:pt x="262" y="622"/>
                      </a:lnTo>
                      <a:cubicBezTo>
                        <a:pt x="274" y="622"/>
                        <a:pt x="280" y="617"/>
                        <a:pt x="280" y="606"/>
                      </a:cubicBezTo>
                      <a:lnTo>
                        <a:pt x="280" y="606"/>
                      </a:lnTo>
                      <a:cubicBezTo>
                        <a:pt x="280" y="595"/>
                        <a:pt x="274" y="589"/>
                        <a:pt x="262" y="589"/>
                      </a:cubicBezTo>
                      <a:lnTo>
                        <a:pt x="262" y="589"/>
                      </a:lnTo>
                      <a:cubicBezTo>
                        <a:pt x="252" y="589"/>
                        <a:pt x="246" y="595"/>
                        <a:pt x="246" y="606"/>
                      </a:cubicBezTo>
                      <a:close/>
                      <a:moveTo>
                        <a:pt x="312" y="672"/>
                      </a:moveTo>
                      <a:lnTo>
                        <a:pt x="312" y="672"/>
                      </a:lnTo>
                      <a:cubicBezTo>
                        <a:pt x="312" y="683"/>
                        <a:pt x="317" y="688"/>
                        <a:pt x="328" y="688"/>
                      </a:cubicBezTo>
                      <a:lnTo>
                        <a:pt x="328" y="688"/>
                      </a:lnTo>
                      <a:cubicBezTo>
                        <a:pt x="339" y="688"/>
                        <a:pt x="345" y="683"/>
                        <a:pt x="345" y="672"/>
                      </a:cubicBezTo>
                      <a:lnTo>
                        <a:pt x="345" y="672"/>
                      </a:lnTo>
                      <a:cubicBezTo>
                        <a:pt x="345" y="660"/>
                        <a:pt x="339" y="655"/>
                        <a:pt x="328" y="655"/>
                      </a:cubicBezTo>
                      <a:lnTo>
                        <a:pt x="328" y="655"/>
                      </a:lnTo>
                      <a:cubicBezTo>
                        <a:pt x="317" y="655"/>
                        <a:pt x="312" y="660"/>
                        <a:pt x="312" y="672"/>
                      </a:cubicBezTo>
                      <a:close/>
                      <a:moveTo>
                        <a:pt x="722" y="1491"/>
                      </a:moveTo>
                      <a:lnTo>
                        <a:pt x="722" y="1491"/>
                      </a:lnTo>
                      <a:cubicBezTo>
                        <a:pt x="732" y="1502"/>
                        <a:pt x="738" y="1513"/>
                        <a:pt x="738" y="1524"/>
                      </a:cubicBezTo>
                      <a:lnTo>
                        <a:pt x="738" y="1524"/>
                      </a:lnTo>
                      <a:cubicBezTo>
                        <a:pt x="738" y="1535"/>
                        <a:pt x="732" y="1545"/>
                        <a:pt x="722" y="1557"/>
                      </a:cubicBezTo>
                      <a:lnTo>
                        <a:pt x="689" y="1590"/>
                      </a:lnTo>
                      <a:lnTo>
                        <a:pt x="656" y="1623"/>
                      </a:lnTo>
                      <a:lnTo>
                        <a:pt x="558" y="1721"/>
                      </a:lnTo>
                      <a:lnTo>
                        <a:pt x="525" y="1754"/>
                      </a:lnTo>
                      <a:lnTo>
                        <a:pt x="492" y="1786"/>
                      </a:lnTo>
                      <a:lnTo>
                        <a:pt x="394" y="1885"/>
                      </a:lnTo>
                      <a:lnTo>
                        <a:pt x="361" y="1917"/>
                      </a:lnTo>
                      <a:lnTo>
                        <a:pt x="328" y="1950"/>
                      </a:lnTo>
                      <a:lnTo>
                        <a:pt x="230" y="2048"/>
                      </a:lnTo>
                      <a:lnTo>
                        <a:pt x="197" y="2081"/>
                      </a:lnTo>
                      <a:lnTo>
                        <a:pt x="164" y="2114"/>
                      </a:lnTo>
                      <a:lnTo>
                        <a:pt x="66" y="2212"/>
                      </a:lnTo>
                      <a:lnTo>
                        <a:pt x="66" y="2212"/>
                      </a:lnTo>
                      <a:cubicBezTo>
                        <a:pt x="55" y="2223"/>
                        <a:pt x="50" y="2234"/>
                        <a:pt x="50" y="2245"/>
                      </a:cubicBezTo>
                      <a:lnTo>
                        <a:pt x="50" y="2245"/>
                      </a:lnTo>
                      <a:cubicBezTo>
                        <a:pt x="50" y="2256"/>
                        <a:pt x="58" y="2264"/>
                        <a:pt x="74" y="2270"/>
                      </a:cubicBezTo>
                      <a:lnTo>
                        <a:pt x="74" y="2270"/>
                      </a:lnTo>
                      <a:cubicBezTo>
                        <a:pt x="91" y="2275"/>
                        <a:pt x="110" y="2278"/>
                        <a:pt x="131" y="2278"/>
                      </a:cubicBezTo>
                      <a:lnTo>
                        <a:pt x="459" y="2278"/>
                      </a:lnTo>
                      <a:lnTo>
                        <a:pt x="459" y="2278"/>
                      </a:lnTo>
                      <a:cubicBezTo>
                        <a:pt x="481" y="2278"/>
                        <a:pt x="500" y="2281"/>
                        <a:pt x="517" y="2286"/>
                      </a:cubicBezTo>
                      <a:lnTo>
                        <a:pt x="517" y="2286"/>
                      </a:lnTo>
                      <a:cubicBezTo>
                        <a:pt x="533" y="2291"/>
                        <a:pt x="541" y="2300"/>
                        <a:pt x="541" y="2310"/>
                      </a:cubicBezTo>
                      <a:lnTo>
                        <a:pt x="541" y="2310"/>
                      </a:lnTo>
                      <a:cubicBezTo>
                        <a:pt x="541" y="2321"/>
                        <a:pt x="536" y="2333"/>
                        <a:pt x="525" y="2344"/>
                      </a:cubicBezTo>
                      <a:lnTo>
                        <a:pt x="492" y="2376"/>
                      </a:lnTo>
                      <a:lnTo>
                        <a:pt x="459" y="2409"/>
                      </a:lnTo>
                      <a:lnTo>
                        <a:pt x="426" y="2442"/>
                      </a:lnTo>
                      <a:lnTo>
                        <a:pt x="394" y="2474"/>
                      </a:lnTo>
                      <a:lnTo>
                        <a:pt x="361" y="2507"/>
                      </a:lnTo>
                      <a:lnTo>
                        <a:pt x="328" y="2540"/>
                      </a:lnTo>
                      <a:lnTo>
                        <a:pt x="295" y="2573"/>
                      </a:lnTo>
                      <a:lnTo>
                        <a:pt x="262" y="2606"/>
                      </a:lnTo>
                      <a:lnTo>
                        <a:pt x="230" y="2638"/>
                      </a:lnTo>
                      <a:lnTo>
                        <a:pt x="197" y="2671"/>
                      </a:lnTo>
                      <a:lnTo>
                        <a:pt x="164" y="2704"/>
                      </a:lnTo>
                      <a:lnTo>
                        <a:pt x="131" y="2737"/>
                      </a:lnTo>
                      <a:lnTo>
                        <a:pt x="99" y="2769"/>
                      </a:lnTo>
                      <a:lnTo>
                        <a:pt x="66" y="2802"/>
                      </a:lnTo>
                      <a:lnTo>
                        <a:pt x="66" y="2802"/>
                      </a:lnTo>
                      <a:cubicBezTo>
                        <a:pt x="55" y="2814"/>
                        <a:pt x="50" y="2824"/>
                        <a:pt x="50" y="2835"/>
                      </a:cubicBezTo>
                      <a:lnTo>
                        <a:pt x="50" y="2835"/>
                      </a:lnTo>
                      <a:cubicBezTo>
                        <a:pt x="50" y="2846"/>
                        <a:pt x="58" y="2854"/>
                        <a:pt x="74" y="2860"/>
                      </a:cubicBezTo>
                      <a:lnTo>
                        <a:pt x="123" y="2877"/>
                      </a:lnTo>
                      <a:lnTo>
                        <a:pt x="123" y="2877"/>
                      </a:lnTo>
                      <a:cubicBezTo>
                        <a:pt x="140" y="2882"/>
                        <a:pt x="148" y="2889"/>
                        <a:pt x="148" y="2901"/>
                      </a:cubicBezTo>
                      <a:lnTo>
                        <a:pt x="148" y="2901"/>
                      </a:lnTo>
                      <a:cubicBezTo>
                        <a:pt x="148" y="2912"/>
                        <a:pt x="143" y="2923"/>
                        <a:pt x="131" y="2933"/>
                      </a:cubicBezTo>
                      <a:lnTo>
                        <a:pt x="99" y="2966"/>
                      </a:lnTo>
                      <a:lnTo>
                        <a:pt x="66" y="2999"/>
                      </a:lnTo>
                      <a:lnTo>
                        <a:pt x="33" y="3032"/>
                      </a:lnTo>
                      <a:lnTo>
                        <a:pt x="33" y="3032"/>
                      </a:lnTo>
                      <a:cubicBezTo>
                        <a:pt x="22" y="3043"/>
                        <a:pt x="11" y="3048"/>
                        <a:pt x="0" y="3048"/>
                      </a:cubicBezTo>
                      <a:lnTo>
                        <a:pt x="0" y="2720"/>
                      </a:lnTo>
                      <a:lnTo>
                        <a:pt x="0" y="2720"/>
                      </a:lnTo>
                      <a:cubicBezTo>
                        <a:pt x="11" y="2720"/>
                        <a:pt x="17" y="2715"/>
                        <a:pt x="17" y="2704"/>
                      </a:cubicBezTo>
                      <a:lnTo>
                        <a:pt x="17" y="2704"/>
                      </a:lnTo>
                      <a:cubicBezTo>
                        <a:pt x="17" y="2693"/>
                        <a:pt x="11" y="2687"/>
                        <a:pt x="0" y="2687"/>
                      </a:cubicBezTo>
                      <a:lnTo>
                        <a:pt x="0" y="2589"/>
                      </a:lnTo>
                      <a:lnTo>
                        <a:pt x="0" y="2589"/>
                      </a:lnTo>
                      <a:cubicBezTo>
                        <a:pt x="11" y="2589"/>
                        <a:pt x="22" y="2584"/>
                        <a:pt x="33" y="2573"/>
                      </a:cubicBezTo>
                      <a:lnTo>
                        <a:pt x="66" y="2540"/>
                      </a:lnTo>
                      <a:lnTo>
                        <a:pt x="164" y="2442"/>
                      </a:lnTo>
                      <a:lnTo>
                        <a:pt x="197" y="2409"/>
                      </a:lnTo>
                      <a:lnTo>
                        <a:pt x="197" y="2409"/>
                      </a:lnTo>
                      <a:cubicBezTo>
                        <a:pt x="209" y="2398"/>
                        <a:pt x="214" y="2387"/>
                        <a:pt x="214" y="2376"/>
                      </a:cubicBezTo>
                      <a:lnTo>
                        <a:pt x="214" y="2376"/>
                      </a:lnTo>
                      <a:cubicBezTo>
                        <a:pt x="214" y="2365"/>
                        <a:pt x="205" y="2357"/>
                        <a:pt x="189" y="2351"/>
                      </a:cubicBezTo>
                      <a:lnTo>
                        <a:pt x="189" y="2351"/>
                      </a:lnTo>
                      <a:cubicBezTo>
                        <a:pt x="172" y="2346"/>
                        <a:pt x="153" y="2344"/>
                        <a:pt x="131" y="2344"/>
                      </a:cubicBezTo>
                      <a:lnTo>
                        <a:pt x="0" y="2344"/>
                      </a:lnTo>
                      <a:lnTo>
                        <a:pt x="0" y="2131"/>
                      </a:lnTo>
                      <a:lnTo>
                        <a:pt x="0" y="2131"/>
                      </a:lnTo>
                      <a:cubicBezTo>
                        <a:pt x="11" y="2131"/>
                        <a:pt x="22" y="2125"/>
                        <a:pt x="33" y="2114"/>
                      </a:cubicBezTo>
                      <a:lnTo>
                        <a:pt x="66" y="2081"/>
                      </a:lnTo>
                      <a:lnTo>
                        <a:pt x="99" y="2048"/>
                      </a:lnTo>
                      <a:lnTo>
                        <a:pt x="131" y="2016"/>
                      </a:lnTo>
                      <a:lnTo>
                        <a:pt x="164" y="1982"/>
                      </a:lnTo>
                      <a:lnTo>
                        <a:pt x="197" y="1950"/>
                      </a:lnTo>
                      <a:lnTo>
                        <a:pt x="230" y="1917"/>
                      </a:lnTo>
                      <a:lnTo>
                        <a:pt x="262" y="1885"/>
                      </a:lnTo>
                      <a:lnTo>
                        <a:pt x="295" y="1852"/>
                      </a:lnTo>
                      <a:lnTo>
                        <a:pt x="328" y="1819"/>
                      </a:lnTo>
                      <a:lnTo>
                        <a:pt x="361" y="1786"/>
                      </a:lnTo>
                      <a:lnTo>
                        <a:pt x="394" y="1754"/>
                      </a:lnTo>
                      <a:lnTo>
                        <a:pt x="426" y="1721"/>
                      </a:lnTo>
                      <a:lnTo>
                        <a:pt x="459" y="1688"/>
                      </a:lnTo>
                      <a:lnTo>
                        <a:pt x="492" y="1655"/>
                      </a:lnTo>
                      <a:lnTo>
                        <a:pt x="525" y="1623"/>
                      </a:lnTo>
                      <a:lnTo>
                        <a:pt x="558" y="1590"/>
                      </a:lnTo>
                      <a:lnTo>
                        <a:pt x="590" y="1557"/>
                      </a:lnTo>
                      <a:lnTo>
                        <a:pt x="590" y="1557"/>
                      </a:lnTo>
                      <a:cubicBezTo>
                        <a:pt x="601" y="1545"/>
                        <a:pt x="607" y="1535"/>
                        <a:pt x="607" y="1524"/>
                      </a:cubicBezTo>
                      <a:lnTo>
                        <a:pt x="607" y="1524"/>
                      </a:lnTo>
                      <a:cubicBezTo>
                        <a:pt x="607" y="1513"/>
                        <a:pt x="601" y="1502"/>
                        <a:pt x="590" y="1491"/>
                      </a:cubicBezTo>
                      <a:lnTo>
                        <a:pt x="33" y="934"/>
                      </a:lnTo>
                      <a:lnTo>
                        <a:pt x="33" y="934"/>
                      </a:lnTo>
                      <a:cubicBezTo>
                        <a:pt x="22" y="923"/>
                        <a:pt x="11" y="917"/>
                        <a:pt x="0" y="917"/>
                      </a:cubicBezTo>
                      <a:lnTo>
                        <a:pt x="0" y="704"/>
                      </a:lnTo>
                      <a:lnTo>
                        <a:pt x="131" y="704"/>
                      </a:lnTo>
                      <a:lnTo>
                        <a:pt x="131" y="704"/>
                      </a:lnTo>
                      <a:cubicBezTo>
                        <a:pt x="153" y="704"/>
                        <a:pt x="172" y="702"/>
                        <a:pt x="189" y="696"/>
                      </a:cubicBezTo>
                      <a:lnTo>
                        <a:pt x="189" y="696"/>
                      </a:lnTo>
                      <a:cubicBezTo>
                        <a:pt x="205" y="691"/>
                        <a:pt x="214" y="683"/>
                        <a:pt x="214" y="672"/>
                      </a:cubicBezTo>
                      <a:lnTo>
                        <a:pt x="214" y="672"/>
                      </a:lnTo>
                      <a:cubicBezTo>
                        <a:pt x="214" y="660"/>
                        <a:pt x="209" y="650"/>
                        <a:pt x="197" y="639"/>
                      </a:cubicBezTo>
                      <a:lnTo>
                        <a:pt x="164" y="606"/>
                      </a:lnTo>
                      <a:lnTo>
                        <a:pt x="131" y="573"/>
                      </a:lnTo>
                      <a:lnTo>
                        <a:pt x="99" y="541"/>
                      </a:lnTo>
                      <a:lnTo>
                        <a:pt x="66" y="508"/>
                      </a:lnTo>
                      <a:lnTo>
                        <a:pt x="33" y="475"/>
                      </a:lnTo>
                      <a:lnTo>
                        <a:pt x="33" y="475"/>
                      </a:lnTo>
                      <a:cubicBezTo>
                        <a:pt x="22" y="464"/>
                        <a:pt x="11" y="458"/>
                        <a:pt x="0" y="458"/>
                      </a:cubicBezTo>
                      <a:lnTo>
                        <a:pt x="0" y="360"/>
                      </a:lnTo>
                      <a:lnTo>
                        <a:pt x="0" y="360"/>
                      </a:lnTo>
                      <a:cubicBezTo>
                        <a:pt x="11" y="360"/>
                        <a:pt x="17" y="355"/>
                        <a:pt x="17" y="344"/>
                      </a:cubicBezTo>
                      <a:lnTo>
                        <a:pt x="17" y="344"/>
                      </a:lnTo>
                      <a:cubicBezTo>
                        <a:pt x="17" y="333"/>
                        <a:pt x="11" y="327"/>
                        <a:pt x="0" y="327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11" y="0"/>
                        <a:pt x="22" y="5"/>
                        <a:pt x="33" y="15"/>
                      </a:cubicBezTo>
                      <a:lnTo>
                        <a:pt x="66" y="49"/>
                      </a:lnTo>
                      <a:lnTo>
                        <a:pt x="131" y="114"/>
                      </a:lnTo>
                      <a:lnTo>
                        <a:pt x="131" y="114"/>
                      </a:lnTo>
                      <a:cubicBezTo>
                        <a:pt x="143" y="125"/>
                        <a:pt x="148" y="136"/>
                        <a:pt x="148" y="147"/>
                      </a:cubicBezTo>
                      <a:lnTo>
                        <a:pt x="148" y="147"/>
                      </a:lnTo>
                      <a:cubicBezTo>
                        <a:pt x="148" y="158"/>
                        <a:pt x="140" y="166"/>
                        <a:pt x="123" y="172"/>
                      </a:cubicBezTo>
                      <a:lnTo>
                        <a:pt x="74" y="188"/>
                      </a:lnTo>
                      <a:lnTo>
                        <a:pt x="74" y="188"/>
                      </a:lnTo>
                      <a:cubicBezTo>
                        <a:pt x="58" y="194"/>
                        <a:pt x="50" y="202"/>
                        <a:pt x="50" y="213"/>
                      </a:cubicBezTo>
                      <a:lnTo>
                        <a:pt x="50" y="213"/>
                      </a:lnTo>
                      <a:cubicBezTo>
                        <a:pt x="50" y="224"/>
                        <a:pt x="55" y="235"/>
                        <a:pt x="66" y="245"/>
                      </a:cubicBezTo>
                      <a:lnTo>
                        <a:pt x="99" y="279"/>
                      </a:lnTo>
                      <a:lnTo>
                        <a:pt x="131" y="311"/>
                      </a:lnTo>
                      <a:lnTo>
                        <a:pt x="230" y="409"/>
                      </a:lnTo>
                      <a:lnTo>
                        <a:pt x="262" y="442"/>
                      </a:lnTo>
                      <a:lnTo>
                        <a:pt x="295" y="475"/>
                      </a:lnTo>
                      <a:lnTo>
                        <a:pt x="394" y="573"/>
                      </a:lnTo>
                      <a:lnTo>
                        <a:pt x="426" y="606"/>
                      </a:lnTo>
                      <a:lnTo>
                        <a:pt x="459" y="639"/>
                      </a:lnTo>
                      <a:lnTo>
                        <a:pt x="525" y="704"/>
                      </a:lnTo>
                      <a:lnTo>
                        <a:pt x="525" y="704"/>
                      </a:lnTo>
                      <a:cubicBezTo>
                        <a:pt x="536" y="715"/>
                        <a:pt x="541" y="726"/>
                        <a:pt x="541" y="737"/>
                      </a:cubicBezTo>
                      <a:lnTo>
                        <a:pt x="541" y="737"/>
                      </a:lnTo>
                      <a:cubicBezTo>
                        <a:pt x="541" y="748"/>
                        <a:pt x="533" y="756"/>
                        <a:pt x="517" y="762"/>
                      </a:cubicBezTo>
                      <a:lnTo>
                        <a:pt x="517" y="762"/>
                      </a:lnTo>
                      <a:cubicBezTo>
                        <a:pt x="500" y="767"/>
                        <a:pt x="481" y="770"/>
                        <a:pt x="459" y="770"/>
                      </a:cubicBezTo>
                      <a:lnTo>
                        <a:pt x="131" y="770"/>
                      </a:lnTo>
                      <a:lnTo>
                        <a:pt x="131" y="770"/>
                      </a:lnTo>
                      <a:cubicBezTo>
                        <a:pt x="110" y="770"/>
                        <a:pt x="91" y="773"/>
                        <a:pt x="74" y="778"/>
                      </a:cubicBezTo>
                      <a:lnTo>
                        <a:pt x="74" y="778"/>
                      </a:lnTo>
                      <a:cubicBezTo>
                        <a:pt x="58" y="784"/>
                        <a:pt x="50" y="792"/>
                        <a:pt x="50" y="803"/>
                      </a:cubicBezTo>
                      <a:lnTo>
                        <a:pt x="50" y="803"/>
                      </a:lnTo>
                      <a:cubicBezTo>
                        <a:pt x="50" y="814"/>
                        <a:pt x="55" y="824"/>
                        <a:pt x="66" y="835"/>
                      </a:cubicBezTo>
                      <a:lnTo>
                        <a:pt x="99" y="868"/>
                      </a:lnTo>
                      <a:lnTo>
                        <a:pt x="131" y="901"/>
                      </a:lnTo>
                      <a:lnTo>
                        <a:pt x="164" y="934"/>
                      </a:lnTo>
                      <a:lnTo>
                        <a:pt x="197" y="966"/>
                      </a:lnTo>
                      <a:lnTo>
                        <a:pt x="230" y="999"/>
                      </a:lnTo>
                      <a:lnTo>
                        <a:pt x="262" y="1032"/>
                      </a:lnTo>
                      <a:lnTo>
                        <a:pt x="295" y="1065"/>
                      </a:lnTo>
                      <a:lnTo>
                        <a:pt x="328" y="1098"/>
                      </a:lnTo>
                      <a:lnTo>
                        <a:pt x="361" y="1130"/>
                      </a:lnTo>
                      <a:lnTo>
                        <a:pt x="394" y="1163"/>
                      </a:lnTo>
                      <a:lnTo>
                        <a:pt x="426" y="1196"/>
                      </a:lnTo>
                      <a:lnTo>
                        <a:pt x="459" y="1229"/>
                      </a:lnTo>
                      <a:lnTo>
                        <a:pt x="492" y="1262"/>
                      </a:lnTo>
                      <a:lnTo>
                        <a:pt x="525" y="1294"/>
                      </a:lnTo>
                      <a:lnTo>
                        <a:pt x="558" y="1327"/>
                      </a:lnTo>
                      <a:lnTo>
                        <a:pt x="590" y="1360"/>
                      </a:lnTo>
                      <a:lnTo>
                        <a:pt x="624" y="1393"/>
                      </a:lnTo>
                      <a:lnTo>
                        <a:pt x="656" y="1426"/>
                      </a:lnTo>
                      <a:lnTo>
                        <a:pt x="689" y="1458"/>
                      </a:lnTo>
                      <a:lnTo>
                        <a:pt x="722" y="1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3" name="Freeform 193">
                  <a:extLst>
                    <a:ext uri="{FF2B5EF4-FFF2-40B4-BE49-F238E27FC236}">
                      <a16:creationId xmlns="" xmlns:a16="http://schemas.microsoft.com/office/drawing/2014/main" id="{63DE9B25-6AE8-C64D-A0F6-1EC50FFC3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2243138"/>
                  <a:ext cx="171450" cy="342900"/>
                </a:xfrm>
                <a:custGeom>
                  <a:avLst/>
                  <a:gdLst>
                    <a:gd name="T0" fmla="*/ 459 w 477"/>
                    <a:gd name="T1" fmla="*/ 508 h 952"/>
                    <a:gd name="T2" fmla="*/ 459 w 477"/>
                    <a:gd name="T3" fmla="*/ 508 h 952"/>
                    <a:gd name="T4" fmla="*/ 476 w 477"/>
                    <a:gd name="T5" fmla="*/ 475 h 952"/>
                    <a:gd name="T6" fmla="*/ 476 w 477"/>
                    <a:gd name="T7" fmla="*/ 475 h 952"/>
                    <a:gd name="T8" fmla="*/ 459 w 477"/>
                    <a:gd name="T9" fmla="*/ 442 h 952"/>
                    <a:gd name="T10" fmla="*/ 426 w 477"/>
                    <a:gd name="T11" fmla="*/ 409 h 952"/>
                    <a:gd name="T12" fmla="*/ 394 w 477"/>
                    <a:gd name="T13" fmla="*/ 377 h 952"/>
                    <a:gd name="T14" fmla="*/ 361 w 477"/>
                    <a:gd name="T15" fmla="*/ 344 h 952"/>
                    <a:gd name="T16" fmla="*/ 328 w 477"/>
                    <a:gd name="T17" fmla="*/ 311 h 952"/>
                    <a:gd name="T18" fmla="*/ 295 w 477"/>
                    <a:gd name="T19" fmla="*/ 278 h 952"/>
                    <a:gd name="T20" fmla="*/ 262 w 477"/>
                    <a:gd name="T21" fmla="*/ 245 h 952"/>
                    <a:gd name="T22" fmla="*/ 230 w 477"/>
                    <a:gd name="T23" fmla="*/ 213 h 952"/>
                    <a:gd name="T24" fmla="*/ 197 w 477"/>
                    <a:gd name="T25" fmla="*/ 180 h 952"/>
                    <a:gd name="T26" fmla="*/ 164 w 477"/>
                    <a:gd name="T27" fmla="*/ 147 h 952"/>
                    <a:gd name="T28" fmla="*/ 131 w 477"/>
                    <a:gd name="T29" fmla="*/ 114 h 952"/>
                    <a:gd name="T30" fmla="*/ 99 w 477"/>
                    <a:gd name="T31" fmla="*/ 81 h 952"/>
                    <a:gd name="T32" fmla="*/ 66 w 477"/>
                    <a:gd name="T33" fmla="*/ 49 h 952"/>
                    <a:gd name="T34" fmla="*/ 33 w 477"/>
                    <a:gd name="T35" fmla="*/ 16 h 952"/>
                    <a:gd name="T36" fmla="*/ 33 w 477"/>
                    <a:gd name="T37" fmla="*/ 16 h 952"/>
                    <a:gd name="T38" fmla="*/ 0 w 477"/>
                    <a:gd name="T39" fmla="*/ 0 h 952"/>
                    <a:gd name="T40" fmla="*/ 0 w 477"/>
                    <a:gd name="T41" fmla="*/ 131 h 952"/>
                    <a:gd name="T42" fmla="*/ 0 w 477"/>
                    <a:gd name="T43" fmla="*/ 131 h 952"/>
                    <a:gd name="T44" fmla="*/ 33 w 477"/>
                    <a:gd name="T45" fmla="*/ 147 h 952"/>
                    <a:gd name="T46" fmla="*/ 66 w 477"/>
                    <a:gd name="T47" fmla="*/ 180 h 952"/>
                    <a:gd name="T48" fmla="*/ 99 w 477"/>
                    <a:gd name="T49" fmla="*/ 213 h 952"/>
                    <a:gd name="T50" fmla="*/ 131 w 477"/>
                    <a:gd name="T51" fmla="*/ 245 h 952"/>
                    <a:gd name="T52" fmla="*/ 230 w 477"/>
                    <a:gd name="T53" fmla="*/ 344 h 952"/>
                    <a:gd name="T54" fmla="*/ 262 w 477"/>
                    <a:gd name="T55" fmla="*/ 377 h 952"/>
                    <a:gd name="T56" fmla="*/ 295 w 477"/>
                    <a:gd name="T57" fmla="*/ 409 h 952"/>
                    <a:gd name="T58" fmla="*/ 328 w 477"/>
                    <a:gd name="T59" fmla="*/ 442 h 952"/>
                    <a:gd name="T60" fmla="*/ 328 w 477"/>
                    <a:gd name="T61" fmla="*/ 442 h 952"/>
                    <a:gd name="T62" fmla="*/ 345 w 477"/>
                    <a:gd name="T63" fmla="*/ 475 h 952"/>
                    <a:gd name="T64" fmla="*/ 345 w 477"/>
                    <a:gd name="T65" fmla="*/ 475 h 952"/>
                    <a:gd name="T66" fmla="*/ 328 w 477"/>
                    <a:gd name="T67" fmla="*/ 508 h 952"/>
                    <a:gd name="T68" fmla="*/ 295 w 477"/>
                    <a:gd name="T69" fmla="*/ 541 h 952"/>
                    <a:gd name="T70" fmla="*/ 262 w 477"/>
                    <a:gd name="T71" fmla="*/ 574 h 952"/>
                    <a:gd name="T72" fmla="*/ 230 w 477"/>
                    <a:gd name="T73" fmla="*/ 606 h 952"/>
                    <a:gd name="T74" fmla="*/ 197 w 477"/>
                    <a:gd name="T75" fmla="*/ 639 h 952"/>
                    <a:gd name="T76" fmla="*/ 164 w 477"/>
                    <a:gd name="T77" fmla="*/ 672 h 952"/>
                    <a:gd name="T78" fmla="*/ 131 w 477"/>
                    <a:gd name="T79" fmla="*/ 705 h 952"/>
                    <a:gd name="T80" fmla="*/ 99 w 477"/>
                    <a:gd name="T81" fmla="*/ 737 h 952"/>
                    <a:gd name="T82" fmla="*/ 66 w 477"/>
                    <a:gd name="T83" fmla="*/ 770 h 952"/>
                    <a:gd name="T84" fmla="*/ 33 w 477"/>
                    <a:gd name="T85" fmla="*/ 803 h 952"/>
                    <a:gd name="T86" fmla="*/ 33 w 477"/>
                    <a:gd name="T87" fmla="*/ 803 h 952"/>
                    <a:gd name="T88" fmla="*/ 0 w 477"/>
                    <a:gd name="T89" fmla="*/ 819 h 952"/>
                    <a:gd name="T90" fmla="*/ 0 w 477"/>
                    <a:gd name="T91" fmla="*/ 951 h 952"/>
                    <a:gd name="T92" fmla="*/ 0 w 477"/>
                    <a:gd name="T93" fmla="*/ 951 h 952"/>
                    <a:gd name="T94" fmla="*/ 33 w 477"/>
                    <a:gd name="T95" fmla="*/ 933 h 952"/>
                    <a:gd name="T96" fmla="*/ 459 w 477"/>
                    <a:gd name="T97" fmla="*/ 508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7" h="952">
                      <a:moveTo>
                        <a:pt x="459" y="508"/>
                      </a:moveTo>
                      <a:lnTo>
                        <a:pt x="459" y="508"/>
                      </a:lnTo>
                      <a:cubicBezTo>
                        <a:pt x="470" y="496"/>
                        <a:pt x="476" y="486"/>
                        <a:pt x="476" y="475"/>
                      </a:cubicBezTo>
                      <a:lnTo>
                        <a:pt x="476" y="475"/>
                      </a:lnTo>
                      <a:cubicBezTo>
                        <a:pt x="476" y="464"/>
                        <a:pt x="470" y="453"/>
                        <a:pt x="459" y="442"/>
                      </a:cubicBezTo>
                      <a:lnTo>
                        <a:pt x="426" y="409"/>
                      </a:lnTo>
                      <a:lnTo>
                        <a:pt x="394" y="377"/>
                      </a:lnTo>
                      <a:lnTo>
                        <a:pt x="361" y="344"/>
                      </a:lnTo>
                      <a:lnTo>
                        <a:pt x="328" y="311"/>
                      </a:lnTo>
                      <a:lnTo>
                        <a:pt x="295" y="278"/>
                      </a:lnTo>
                      <a:lnTo>
                        <a:pt x="262" y="245"/>
                      </a:lnTo>
                      <a:lnTo>
                        <a:pt x="230" y="213"/>
                      </a:lnTo>
                      <a:lnTo>
                        <a:pt x="197" y="180"/>
                      </a:lnTo>
                      <a:lnTo>
                        <a:pt x="164" y="147"/>
                      </a:lnTo>
                      <a:lnTo>
                        <a:pt x="131" y="114"/>
                      </a:lnTo>
                      <a:lnTo>
                        <a:pt x="99" y="81"/>
                      </a:lnTo>
                      <a:lnTo>
                        <a:pt x="66" y="49"/>
                      </a:lnTo>
                      <a:lnTo>
                        <a:pt x="33" y="16"/>
                      </a:lnTo>
                      <a:lnTo>
                        <a:pt x="33" y="16"/>
                      </a:lnTo>
                      <a:cubicBezTo>
                        <a:pt x="22" y="5"/>
                        <a:pt x="11" y="0"/>
                        <a:pt x="0" y="0"/>
                      </a:cubicBezTo>
                      <a:lnTo>
                        <a:pt x="0" y="131"/>
                      </a:lnTo>
                      <a:lnTo>
                        <a:pt x="0" y="131"/>
                      </a:lnTo>
                      <a:cubicBezTo>
                        <a:pt x="11" y="131"/>
                        <a:pt x="22" y="137"/>
                        <a:pt x="33" y="147"/>
                      </a:cubicBezTo>
                      <a:lnTo>
                        <a:pt x="66" y="180"/>
                      </a:lnTo>
                      <a:lnTo>
                        <a:pt x="99" y="213"/>
                      </a:lnTo>
                      <a:lnTo>
                        <a:pt x="131" y="245"/>
                      </a:lnTo>
                      <a:lnTo>
                        <a:pt x="230" y="344"/>
                      </a:lnTo>
                      <a:lnTo>
                        <a:pt x="262" y="377"/>
                      </a:lnTo>
                      <a:lnTo>
                        <a:pt x="295" y="409"/>
                      </a:lnTo>
                      <a:lnTo>
                        <a:pt x="328" y="442"/>
                      </a:lnTo>
                      <a:lnTo>
                        <a:pt x="328" y="442"/>
                      </a:lnTo>
                      <a:cubicBezTo>
                        <a:pt x="339" y="453"/>
                        <a:pt x="345" y="464"/>
                        <a:pt x="345" y="475"/>
                      </a:cubicBezTo>
                      <a:lnTo>
                        <a:pt x="345" y="475"/>
                      </a:lnTo>
                      <a:cubicBezTo>
                        <a:pt x="345" y="486"/>
                        <a:pt x="339" y="496"/>
                        <a:pt x="328" y="508"/>
                      </a:cubicBezTo>
                      <a:lnTo>
                        <a:pt x="295" y="541"/>
                      </a:lnTo>
                      <a:lnTo>
                        <a:pt x="262" y="574"/>
                      </a:lnTo>
                      <a:lnTo>
                        <a:pt x="230" y="606"/>
                      </a:lnTo>
                      <a:lnTo>
                        <a:pt x="197" y="639"/>
                      </a:lnTo>
                      <a:lnTo>
                        <a:pt x="164" y="672"/>
                      </a:lnTo>
                      <a:lnTo>
                        <a:pt x="131" y="705"/>
                      </a:lnTo>
                      <a:lnTo>
                        <a:pt x="99" y="737"/>
                      </a:lnTo>
                      <a:lnTo>
                        <a:pt x="66" y="770"/>
                      </a:lnTo>
                      <a:lnTo>
                        <a:pt x="33" y="803"/>
                      </a:lnTo>
                      <a:lnTo>
                        <a:pt x="33" y="803"/>
                      </a:lnTo>
                      <a:cubicBezTo>
                        <a:pt x="22" y="814"/>
                        <a:pt x="11" y="819"/>
                        <a:pt x="0" y="819"/>
                      </a:cubicBezTo>
                      <a:lnTo>
                        <a:pt x="0" y="951"/>
                      </a:lnTo>
                      <a:lnTo>
                        <a:pt x="0" y="951"/>
                      </a:lnTo>
                      <a:cubicBezTo>
                        <a:pt x="11" y="951"/>
                        <a:pt x="22" y="945"/>
                        <a:pt x="33" y="933"/>
                      </a:cubicBezTo>
                      <a:lnTo>
                        <a:pt x="459" y="50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="" xmlns:a16="http://schemas.microsoft.com/office/drawing/2014/main" id="{289660CE-73CA-EF42-99B7-CDE02EFC02CB}"/>
                    </a:ext>
                  </a:extLst>
                </p:cNvPr>
                <p:cNvGrpSpPr/>
                <p:nvPr/>
              </p:nvGrpSpPr>
              <p:grpSpPr>
                <a:xfrm>
                  <a:off x="2700338" y="2360613"/>
                  <a:ext cx="107950" cy="107950"/>
                  <a:chOff x="2700338" y="2360613"/>
                  <a:chExt cx="107950" cy="107950"/>
                </a:xfrm>
                <a:solidFill>
                  <a:schemeClr val="accent2"/>
                </a:solidFill>
              </p:grpSpPr>
              <p:sp>
                <p:nvSpPr>
                  <p:cNvPr id="275" name="Freeform 55">
                    <a:extLst>
                      <a:ext uri="{FF2B5EF4-FFF2-40B4-BE49-F238E27FC236}">
                        <a16:creationId xmlns="" xmlns:a16="http://schemas.microsoft.com/office/drawing/2014/main" id="{C76C29C5-FBD6-DE4F-8F07-1149F7CFDA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00338" y="2360613"/>
                    <a:ext cx="41275" cy="41275"/>
                  </a:xfrm>
                  <a:custGeom>
                    <a:avLst/>
                    <a:gdLst>
                      <a:gd name="T0" fmla="*/ 106 w 113"/>
                      <a:gd name="T1" fmla="*/ 25 h 114"/>
                      <a:gd name="T2" fmla="*/ 106 w 113"/>
                      <a:gd name="T3" fmla="*/ 25 h 114"/>
                      <a:gd name="T4" fmla="*/ 82 w 113"/>
                      <a:gd name="T5" fmla="*/ 0 h 114"/>
                      <a:gd name="T6" fmla="*/ 82 w 113"/>
                      <a:gd name="T7" fmla="*/ 0 h 114"/>
                      <a:gd name="T8" fmla="*/ 49 w 113"/>
                      <a:gd name="T9" fmla="*/ 17 h 114"/>
                      <a:gd name="T10" fmla="*/ 16 w 113"/>
                      <a:gd name="T11" fmla="*/ 50 h 114"/>
                      <a:gd name="T12" fmla="*/ 16 w 113"/>
                      <a:gd name="T13" fmla="*/ 50 h 114"/>
                      <a:gd name="T14" fmla="*/ 0 w 113"/>
                      <a:gd name="T15" fmla="*/ 82 h 114"/>
                      <a:gd name="T16" fmla="*/ 0 w 113"/>
                      <a:gd name="T17" fmla="*/ 82 h 114"/>
                      <a:gd name="T18" fmla="*/ 25 w 113"/>
                      <a:gd name="T19" fmla="*/ 107 h 114"/>
                      <a:gd name="T20" fmla="*/ 25 w 113"/>
                      <a:gd name="T21" fmla="*/ 107 h 114"/>
                      <a:gd name="T22" fmla="*/ 74 w 113"/>
                      <a:gd name="T23" fmla="*/ 107 h 114"/>
                      <a:gd name="T24" fmla="*/ 74 w 113"/>
                      <a:gd name="T25" fmla="*/ 107 h 114"/>
                      <a:gd name="T26" fmla="*/ 106 w 113"/>
                      <a:gd name="T27" fmla="*/ 74 h 114"/>
                      <a:gd name="T28" fmla="*/ 106 w 113"/>
                      <a:gd name="T29" fmla="*/ 74 h 114"/>
                      <a:gd name="T30" fmla="*/ 106 w 113"/>
                      <a:gd name="T31" fmla="*/ 25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106" y="25"/>
                        </a:moveTo>
                        <a:lnTo>
                          <a:pt x="106" y="25"/>
                        </a:lnTo>
                        <a:cubicBezTo>
                          <a:pt x="101" y="9"/>
                          <a:pt x="93" y="0"/>
                          <a:pt x="82" y="0"/>
                        </a:cubicBezTo>
                        <a:lnTo>
                          <a:pt x="82" y="0"/>
                        </a:lnTo>
                        <a:cubicBezTo>
                          <a:pt x="71" y="0"/>
                          <a:pt x="60" y="6"/>
                          <a:pt x="49" y="17"/>
                        </a:cubicBezTo>
                        <a:lnTo>
                          <a:pt x="16" y="50"/>
                        </a:lnTo>
                        <a:lnTo>
                          <a:pt x="16" y="50"/>
                        </a:lnTo>
                        <a:cubicBezTo>
                          <a:pt x="5" y="60"/>
                          <a:pt x="0" y="72"/>
                          <a:pt x="0" y="82"/>
                        </a:cubicBezTo>
                        <a:lnTo>
                          <a:pt x="0" y="82"/>
                        </a:lnTo>
                        <a:cubicBezTo>
                          <a:pt x="0" y="93"/>
                          <a:pt x="8" y="101"/>
                          <a:pt x="25" y="107"/>
                        </a:cubicBezTo>
                        <a:lnTo>
                          <a:pt x="25" y="107"/>
                        </a:lnTo>
                        <a:cubicBezTo>
                          <a:pt x="41" y="113"/>
                          <a:pt x="57" y="113"/>
                          <a:pt x="74" y="107"/>
                        </a:cubicBezTo>
                        <a:lnTo>
                          <a:pt x="74" y="107"/>
                        </a:lnTo>
                        <a:cubicBezTo>
                          <a:pt x="90" y="101"/>
                          <a:pt x="101" y="91"/>
                          <a:pt x="106" y="74"/>
                        </a:cubicBezTo>
                        <a:lnTo>
                          <a:pt x="106" y="74"/>
                        </a:lnTo>
                        <a:cubicBezTo>
                          <a:pt x="112" y="57"/>
                          <a:pt x="112" y="42"/>
                          <a:pt x="106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276" name="Freeform 58">
                    <a:extLst>
                      <a:ext uri="{FF2B5EF4-FFF2-40B4-BE49-F238E27FC236}">
                        <a16:creationId xmlns="" xmlns:a16="http://schemas.microsoft.com/office/drawing/2014/main" id="{BD87639E-01BA-3C47-BBF8-411B1E4B6C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00338" y="2427288"/>
                    <a:ext cx="41275" cy="41275"/>
                  </a:xfrm>
                  <a:custGeom>
                    <a:avLst/>
                    <a:gdLst>
                      <a:gd name="T0" fmla="*/ 74 w 113"/>
                      <a:gd name="T1" fmla="*/ 5 h 113"/>
                      <a:gd name="T2" fmla="*/ 74 w 113"/>
                      <a:gd name="T3" fmla="*/ 5 h 113"/>
                      <a:gd name="T4" fmla="*/ 25 w 113"/>
                      <a:gd name="T5" fmla="*/ 5 h 113"/>
                      <a:gd name="T6" fmla="*/ 25 w 113"/>
                      <a:gd name="T7" fmla="*/ 5 h 113"/>
                      <a:gd name="T8" fmla="*/ 0 w 113"/>
                      <a:gd name="T9" fmla="*/ 30 h 113"/>
                      <a:gd name="T10" fmla="*/ 0 w 113"/>
                      <a:gd name="T11" fmla="*/ 30 h 113"/>
                      <a:gd name="T12" fmla="*/ 16 w 113"/>
                      <a:gd name="T13" fmla="*/ 63 h 113"/>
                      <a:gd name="T14" fmla="*/ 49 w 113"/>
                      <a:gd name="T15" fmla="*/ 95 h 113"/>
                      <a:gd name="T16" fmla="*/ 49 w 113"/>
                      <a:gd name="T17" fmla="*/ 95 h 113"/>
                      <a:gd name="T18" fmla="*/ 82 w 113"/>
                      <a:gd name="T19" fmla="*/ 112 h 113"/>
                      <a:gd name="T20" fmla="*/ 82 w 113"/>
                      <a:gd name="T21" fmla="*/ 112 h 113"/>
                      <a:gd name="T22" fmla="*/ 106 w 113"/>
                      <a:gd name="T23" fmla="*/ 87 h 113"/>
                      <a:gd name="T24" fmla="*/ 106 w 113"/>
                      <a:gd name="T25" fmla="*/ 87 h 113"/>
                      <a:gd name="T26" fmla="*/ 106 w 113"/>
                      <a:gd name="T27" fmla="*/ 38 h 113"/>
                      <a:gd name="T28" fmla="*/ 106 w 113"/>
                      <a:gd name="T29" fmla="*/ 38 h 113"/>
                      <a:gd name="T30" fmla="*/ 74 w 113"/>
                      <a:gd name="T31" fmla="*/ 5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74" y="5"/>
                        </a:moveTo>
                        <a:lnTo>
                          <a:pt x="74" y="5"/>
                        </a:lnTo>
                        <a:cubicBezTo>
                          <a:pt x="57" y="0"/>
                          <a:pt x="41" y="0"/>
                          <a:pt x="25" y="5"/>
                        </a:cubicBezTo>
                        <a:lnTo>
                          <a:pt x="25" y="5"/>
                        </a:lnTo>
                        <a:cubicBezTo>
                          <a:pt x="8" y="10"/>
                          <a:pt x="0" y="18"/>
                          <a:pt x="0" y="30"/>
                        </a:cubicBezTo>
                        <a:lnTo>
                          <a:pt x="0" y="30"/>
                        </a:lnTo>
                        <a:cubicBezTo>
                          <a:pt x="0" y="40"/>
                          <a:pt x="5" y="51"/>
                          <a:pt x="16" y="63"/>
                        </a:cubicBezTo>
                        <a:lnTo>
                          <a:pt x="49" y="95"/>
                        </a:lnTo>
                        <a:lnTo>
                          <a:pt x="49" y="95"/>
                        </a:lnTo>
                        <a:cubicBezTo>
                          <a:pt x="60" y="106"/>
                          <a:pt x="71" y="112"/>
                          <a:pt x="82" y="112"/>
                        </a:cubicBezTo>
                        <a:lnTo>
                          <a:pt x="82" y="112"/>
                        </a:lnTo>
                        <a:cubicBezTo>
                          <a:pt x="93" y="112"/>
                          <a:pt x="101" y="103"/>
                          <a:pt x="106" y="87"/>
                        </a:cubicBezTo>
                        <a:lnTo>
                          <a:pt x="106" y="87"/>
                        </a:lnTo>
                        <a:cubicBezTo>
                          <a:pt x="112" y="71"/>
                          <a:pt x="112" y="54"/>
                          <a:pt x="106" y="38"/>
                        </a:cubicBezTo>
                        <a:lnTo>
                          <a:pt x="106" y="38"/>
                        </a:lnTo>
                        <a:cubicBezTo>
                          <a:pt x="101" y="21"/>
                          <a:pt x="90" y="10"/>
                          <a:pt x="74" y="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277" name="Freeform 199">
                    <a:extLst>
                      <a:ext uri="{FF2B5EF4-FFF2-40B4-BE49-F238E27FC236}">
                        <a16:creationId xmlns="" xmlns:a16="http://schemas.microsoft.com/office/drawing/2014/main" id="{AF0402FF-AE14-E548-B26B-DD0E3846F6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67013" y="2360613"/>
                    <a:ext cx="41275" cy="41275"/>
                  </a:xfrm>
                  <a:custGeom>
                    <a:avLst/>
                    <a:gdLst>
                      <a:gd name="T0" fmla="*/ 38 w 113"/>
                      <a:gd name="T1" fmla="*/ 107 h 114"/>
                      <a:gd name="T2" fmla="*/ 38 w 113"/>
                      <a:gd name="T3" fmla="*/ 107 h 114"/>
                      <a:gd name="T4" fmla="*/ 87 w 113"/>
                      <a:gd name="T5" fmla="*/ 107 h 114"/>
                      <a:gd name="T6" fmla="*/ 87 w 113"/>
                      <a:gd name="T7" fmla="*/ 107 h 114"/>
                      <a:gd name="T8" fmla="*/ 112 w 113"/>
                      <a:gd name="T9" fmla="*/ 82 h 114"/>
                      <a:gd name="T10" fmla="*/ 112 w 113"/>
                      <a:gd name="T11" fmla="*/ 82 h 114"/>
                      <a:gd name="T12" fmla="*/ 95 w 113"/>
                      <a:gd name="T13" fmla="*/ 50 h 114"/>
                      <a:gd name="T14" fmla="*/ 63 w 113"/>
                      <a:gd name="T15" fmla="*/ 17 h 114"/>
                      <a:gd name="T16" fmla="*/ 63 w 113"/>
                      <a:gd name="T17" fmla="*/ 17 h 114"/>
                      <a:gd name="T18" fmla="*/ 30 w 113"/>
                      <a:gd name="T19" fmla="*/ 0 h 114"/>
                      <a:gd name="T20" fmla="*/ 30 w 113"/>
                      <a:gd name="T21" fmla="*/ 0 h 114"/>
                      <a:gd name="T22" fmla="*/ 5 w 113"/>
                      <a:gd name="T23" fmla="*/ 25 h 114"/>
                      <a:gd name="T24" fmla="*/ 5 w 113"/>
                      <a:gd name="T25" fmla="*/ 25 h 114"/>
                      <a:gd name="T26" fmla="*/ 5 w 113"/>
                      <a:gd name="T27" fmla="*/ 74 h 114"/>
                      <a:gd name="T28" fmla="*/ 5 w 113"/>
                      <a:gd name="T29" fmla="*/ 74 h 114"/>
                      <a:gd name="T30" fmla="*/ 38 w 113"/>
                      <a:gd name="T31" fmla="*/ 107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38" y="107"/>
                        </a:moveTo>
                        <a:lnTo>
                          <a:pt x="38" y="107"/>
                        </a:lnTo>
                        <a:cubicBezTo>
                          <a:pt x="55" y="113"/>
                          <a:pt x="71" y="113"/>
                          <a:pt x="87" y="107"/>
                        </a:cubicBezTo>
                        <a:lnTo>
                          <a:pt x="87" y="107"/>
                        </a:lnTo>
                        <a:cubicBezTo>
                          <a:pt x="104" y="101"/>
                          <a:pt x="112" y="93"/>
                          <a:pt x="112" y="82"/>
                        </a:cubicBezTo>
                        <a:lnTo>
                          <a:pt x="112" y="82"/>
                        </a:lnTo>
                        <a:cubicBezTo>
                          <a:pt x="112" y="72"/>
                          <a:pt x="107" y="60"/>
                          <a:pt x="95" y="50"/>
                        </a:cubicBezTo>
                        <a:lnTo>
                          <a:pt x="63" y="17"/>
                        </a:lnTo>
                        <a:lnTo>
                          <a:pt x="63" y="17"/>
                        </a:lnTo>
                        <a:cubicBezTo>
                          <a:pt x="52" y="6"/>
                          <a:pt x="41" y="0"/>
                          <a:pt x="30" y="0"/>
                        </a:cubicBezTo>
                        <a:lnTo>
                          <a:pt x="30" y="0"/>
                        </a:lnTo>
                        <a:cubicBezTo>
                          <a:pt x="19" y="0"/>
                          <a:pt x="11" y="9"/>
                          <a:pt x="5" y="25"/>
                        </a:cubicBezTo>
                        <a:lnTo>
                          <a:pt x="5" y="25"/>
                        </a:lnTo>
                        <a:cubicBezTo>
                          <a:pt x="0" y="42"/>
                          <a:pt x="0" y="57"/>
                          <a:pt x="5" y="74"/>
                        </a:cubicBezTo>
                        <a:lnTo>
                          <a:pt x="5" y="74"/>
                        </a:lnTo>
                        <a:cubicBezTo>
                          <a:pt x="11" y="91"/>
                          <a:pt x="22" y="101"/>
                          <a:pt x="38" y="10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278" name="Freeform 202">
                    <a:extLst>
                      <a:ext uri="{FF2B5EF4-FFF2-40B4-BE49-F238E27FC236}">
                        <a16:creationId xmlns="" xmlns:a16="http://schemas.microsoft.com/office/drawing/2014/main" id="{63114FDE-F777-C548-9E4A-B026AE63FB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67013" y="2427288"/>
                    <a:ext cx="41275" cy="41275"/>
                  </a:xfrm>
                  <a:custGeom>
                    <a:avLst/>
                    <a:gdLst>
                      <a:gd name="T0" fmla="*/ 5 w 113"/>
                      <a:gd name="T1" fmla="*/ 87 h 113"/>
                      <a:gd name="T2" fmla="*/ 5 w 113"/>
                      <a:gd name="T3" fmla="*/ 87 h 113"/>
                      <a:gd name="T4" fmla="*/ 30 w 113"/>
                      <a:gd name="T5" fmla="*/ 112 h 113"/>
                      <a:gd name="T6" fmla="*/ 30 w 113"/>
                      <a:gd name="T7" fmla="*/ 112 h 113"/>
                      <a:gd name="T8" fmla="*/ 63 w 113"/>
                      <a:gd name="T9" fmla="*/ 95 h 113"/>
                      <a:gd name="T10" fmla="*/ 95 w 113"/>
                      <a:gd name="T11" fmla="*/ 63 h 113"/>
                      <a:gd name="T12" fmla="*/ 95 w 113"/>
                      <a:gd name="T13" fmla="*/ 63 h 113"/>
                      <a:gd name="T14" fmla="*/ 112 w 113"/>
                      <a:gd name="T15" fmla="*/ 30 h 113"/>
                      <a:gd name="T16" fmla="*/ 112 w 113"/>
                      <a:gd name="T17" fmla="*/ 30 h 113"/>
                      <a:gd name="T18" fmla="*/ 87 w 113"/>
                      <a:gd name="T19" fmla="*/ 5 h 113"/>
                      <a:gd name="T20" fmla="*/ 87 w 113"/>
                      <a:gd name="T21" fmla="*/ 5 h 113"/>
                      <a:gd name="T22" fmla="*/ 38 w 113"/>
                      <a:gd name="T23" fmla="*/ 5 h 113"/>
                      <a:gd name="T24" fmla="*/ 38 w 113"/>
                      <a:gd name="T25" fmla="*/ 5 h 113"/>
                      <a:gd name="T26" fmla="*/ 5 w 113"/>
                      <a:gd name="T27" fmla="*/ 38 h 113"/>
                      <a:gd name="T28" fmla="*/ 5 w 113"/>
                      <a:gd name="T29" fmla="*/ 38 h 113"/>
                      <a:gd name="T30" fmla="*/ 5 w 113"/>
                      <a:gd name="T31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5" y="87"/>
                        </a:moveTo>
                        <a:lnTo>
                          <a:pt x="5" y="87"/>
                        </a:lnTo>
                        <a:cubicBezTo>
                          <a:pt x="11" y="103"/>
                          <a:pt x="19" y="112"/>
                          <a:pt x="30" y="112"/>
                        </a:cubicBezTo>
                        <a:lnTo>
                          <a:pt x="30" y="112"/>
                        </a:lnTo>
                        <a:cubicBezTo>
                          <a:pt x="41" y="112"/>
                          <a:pt x="52" y="106"/>
                          <a:pt x="63" y="95"/>
                        </a:cubicBezTo>
                        <a:lnTo>
                          <a:pt x="95" y="63"/>
                        </a:lnTo>
                        <a:lnTo>
                          <a:pt x="95" y="63"/>
                        </a:lnTo>
                        <a:cubicBezTo>
                          <a:pt x="107" y="51"/>
                          <a:pt x="112" y="40"/>
                          <a:pt x="112" y="30"/>
                        </a:cubicBezTo>
                        <a:lnTo>
                          <a:pt x="112" y="30"/>
                        </a:lnTo>
                        <a:cubicBezTo>
                          <a:pt x="112" y="18"/>
                          <a:pt x="104" y="10"/>
                          <a:pt x="87" y="5"/>
                        </a:cubicBezTo>
                        <a:lnTo>
                          <a:pt x="87" y="5"/>
                        </a:lnTo>
                        <a:cubicBezTo>
                          <a:pt x="71" y="0"/>
                          <a:pt x="55" y="0"/>
                          <a:pt x="38" y="5"/>
                        </a:cubicBezTo>
                        <a:lnTo>
                          <a:pt x="38" y="5"/>
                        </a:lnTo>
                        <a:cubicBezTo>
                          <a:pt x="22" y="10"/>
                          <a:pt x="11" y="21"/>
                          <a:pt x="5" y="38"/>
                        </a:cubicBezTo>
                        <a:lnTo>
                          <a:pt x="5" y="38"/>
                        </a:lnTo>
                        <a:cubicBezTo>
                          <a:pt x="0" y="54"/>
                          <a:pt x="0" y="71"/>
                          <a:pt x="5" y="8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</p:grpSp>
          </p:grpSp>
          <p:grpSp>
            <p:nvGrpSpPr>
              <p:cNvPr id="192" name="Group 191">
                <a:extLst>
                  <a:ext uri="{FF2B5EF4-FFF2-40B4-BE49-F238E27FC236}">
                    <a16:creationId xmlns="" xmlns:a16="http://schemas.microsoft.com/office/drawing/2014/main" id="{1CE5518C-8FD9-8248-95A9-39F388CC1F9A}"/>
                  </a:ext>
                </a:extLst>
              </p:cNvPr>
              <p:cNvGrpSpPr/>
              <p:nvPr/>
            </p:nvGrpSpPr>
            <p:grpSpPr>
              <a:xfrm>
                <a:off x="3030538" y="1380652"/>
                <a:ext cx="1120775" cy="1133475"/>
                <a:chOff x="3030538" y="1858963"/>
                <a:chExt cx="1120775" cy="1133475"/>
              </a:xfrm>
            </p:grpSpPr>
            <p:sp>
              <p:nvSpPr>
                <p:cNvPr id="255" name="Freeform 185">
                  <a:extLst>
                    <a:ext uri="{FF2B5EF4-FFF2-40B4-BE49-F238E27FC236}">
                      <a16:creationId xmlns="" xmlns:a16="http://schemas.microsoft.com/office/drawing/2014/main" id="{E5E0ABEF-F520-354B-8D1E-9785F4D42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5988" y="1858963"/>
                  <a:ext cx="271462" cy="141287"/>
                </a:xfrm>
                <a:custGeom>
                  <a:avLst/>
                  <a:gdLst>
                    <a:gd name="T0" fmla="*/ 49 w 754"/>
                    <a:gd name="T1" fmla="*/ 98 h 392"/>
                    <a:gd name="T2" fmla="*/ 82 w 754"/>
                    <a:gd name="T3" fmla="*/ 131 h 392"/>
                    <a:gd name="T4" fmla="*/ 114 w 754"/>
                    <a:gd name="T5" fmla="*/ 164 h 392"/>
                    <a:gd name="T6" fmla="*/ 147 w 754"/>
                    <a:gd name="T7" fmla="*/ 197 h 392"/>
                    <a:gd name="T8" fmla="*/ 180 w 754"/>
                    <a:gd name="T9" fmla="*/ 230 h 392"/>
                    <a:gd name="T10" fmla="*/ 213 w 754"/>
                    <a:gd name="T11" fmla="*/ 262 h 392"/>
                    <a:gd name="T12" fmla="*/ 245 w 754"/>
                    <a:gd name="T13" fmla="*/ 296 h 392"/>
                    <a:gd name="T14" fmla="*/ 278 w 754"/>
                    <a:gd name="T15" fmla="*/ 328 h 392"/>
                    <a:gd name="T16" fmla="*/ 311 w 754"/>
                    <a:gd name="T17" fmla="*/ 361 h 392"/>
                    <a:gd name="T18" fmla="*/ 311 w 754"/>
                    <a:gd name="T19" fmla="*/ 361 h 392"/>
                    <a:gd name="T20" fmla="*/ 352 w 754"/>
                    <a:gd name="T21" fmla="*/ 385 h 392"/>
                    <a:gd name="T22" fmla="*/ 352 w 754"/>
                    <a:gd name="T23" fmla="*/ 385 h 392"/>
                    <a:gd name="T24" fmla="*/ 401 w 754"/>
                    <a:gd name="T25" fmla="*/ 385 h 392"/>
                    <a:gd name="T26" fmla="*/ 401 w 754"/>
                    <a:gd name="T27" fmla="*/ 385 h 392"/>
                    <a:gd name="T28" fmla="*/ 409 w 754"/>
                    <a:gd name="T29" fmla="*/ 382 h 392"/>
                    <a:gd name="T30" fmla="*/ 409 w 754"/>
                    <a:gd name="T31" fmla="*/ 382 h 392"/>
                    <a:gd name="T32" fmla="*/ 442 w 754"/>
                    <a:gd name="T33" fmla="*/ 361 h 392"/>
                    <a:gd name="T34" fmla="*/ 475 w 754"/>
                    <a:gd name="T35" fmla="*/ 328 h 392"/>
                    <a:gd name="T36" fmla="*/ 573 w 754"/>
                    <a:gd name="T37" fmla="*/ 230 h 392"/>
                    <a:gd name="T38" fmla="*/ 606 w 754"/>
                    <a:gd name="T39" fmla="*/ 197 h 392"/>
                    <a:gd name="T40" fmla="*/ 639 w 754"/>
                    <a:gd name="T41" fmla="*/ 164 h 392"/>
                    <a:gd name="T42" fmla="*/ 737 w 754"/>
                    <a:gd name="T43" fmla="*/ 66 h 392"/>
                    <a:gd name="T44" fmla="*/ 737 w 754"/>
                    <a:gd name="T45" fmla="*/ 66 h 392"/>
                    <a:gd name="T46" fmla="*/ 753 w 754"/>
                    <a:gd name="T47" fmla="*/ 32 h 392"/>
                    <a:gd name="T48" fmla="*/ 753 w 754"/>
                    <a:gd name="T49" fmla="*/ 32 h 392"/>
                    <a:gd name="T50" fmla="*/ 729 w 754"/>
                    <a:gd name="T51" fmla="*/ 9 h 392"/>
                    <a:gd name="T52" fmla="*/ 729 w 754"/>
                    <a:gd name="T53" fmla="*/ 9 h 392"/>
                    <a:gd name="T54" fmla="*/ 672 w 754"/>
                    <a:gd name="T55" fmla="*/ 0 h 392"/>
                    <a:gd name="T56" fmla="*/ 409 w 754"/>
                    <a:gd name="T57" fmla="*/ 0 h 392"/>
                    <a:gd name="T58" fmla="*/ 82 w 754"/>
                    <a:gd name="T59" fmla="*/ 0 h 392"/>
                    <a:gd name="T60" fmla="*/ 82 w 754"/>
                    <a:gd name="T61" fmla="*/ 0 h 392"/>
                    <a:gd name="T62" fmla="*/ 24 w 754"/>
                    <a:gd name="T63" fmla="*/ 9 h 392"/>
                    <a:gd name="T64" fmla="*/ 24 w 754"/>
                    <a:gd name="T65" fmla="*/ 9 h 392"/>
                    <a:gd name="T66" fmla="*/ 0 w 754"/>
                    <a:gd name="T67" fmla="*/ 32 h 392"/>
                    <a:gd name="T68" fmla="*/ 0 w 754"/>
                    <a:gd name="T69" fmla="*/ 32 h 392"/>
                    <a:gd name="T70" fmla="*/ 16 w 754"/>
                    <a:gd name="T71" fmla="*/ 66 h 392"/>
                    <a:gd name="T72" fmla="*/ 49 w 754"/>
                    <a:gd name="T73" fmla="*/ 98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4" h="392">
                      <a:moveTo>
                        <a:pt x="49" y="98"/>
                      </a:moveTo>
                      <a:lnTo>
                        <a:pt x="82" y="131"/>
                      </a:lnTo>
                      <a:lnTo>
                        <a:pt x="114" y="164"/>
                      </a:lnTo>
                      <a:lnTo>
                        <a:pt x="147" y="197"/>
                      </a:lnTo>
                      <a:lnTo>
                        <a:pt x="180" y="230"/>
                      </a:lnTo>
                      <a:lnTo>
                        <a:pt x="213" y="262"/>
                      </a:lnTo>
                      <a:lnTo>
                        <a:pt x="245" y="296"/>
                      </a:lnTo>
                      <a:lnTo>
                        <a:pt x="278" y="328"/>
                      </a:lnTo>
                      <a:lnTo>
                        <a:pt x="311" y="361"/>
                      </a:lnTo>
                      <a:lnTo>
                        <a:pt x="311" y="361"/>
                      </a:lnTo>
                      <a:cubicBezTo>
                        <a:pt x="323" y="372"/>
                        <a:pt x="336" y="380"/>
                        <a:pt x="352" y="385"/>
                      </a:cubicBezTo>
                      <a:lnTo>
                        <a:pt x="352" y="385"/>
                      </a:lnTo>
                      <a:cubicBezTo>
                        <a:pt x="369" y="391"/>
                        <a:pt x="385" y="391"/>
                        <a:pt x="401" y="385"/>
                      </a:cubicBezTo>
                      <a:lnTo>
                        <a:pt x="401" y="385"/>
                      </a:lnTo>
                      <a:cubicBezTo>
                        <a:pt x="404" y="384"/>
                        <a:pt x="407" y="383"/>
                        <a:pt x="409" y="382"/>
                      </a:cubicBezTo>
                      <a:lnTo>
                        <a:pt x="409" y="382"/>
                      </a:lnTo>
                      <a:cubicBezTo>
                        <a:pt x="422" y="377"/>
                        <a:pt x="434" y="370"/>
                        <a:pt x="442" y="361"/>
                      </a:cubicBezTo>
                      <a:lnTo>
                        <a:pt x="475" y="328"/>
                      </a:lnTo>
                      <a:lnTo>
                        <a:pt x="573" y="230"/>
                      </a:lnTo>
                      <a:lnTo>
                        <a:pt x="606" y="197"/>
                      </a:lnTo>
                      <a:lnTo>
                        <a:pt x="639" y="164"/>
                      </a:lnTo>
                      <a:lnTo>
                        <a:pt x="737" y="66"/>
                      </a:lnTo>
                      <a:lnTo>
                        <a:pt x="737" y="66"/>
                      </a:lnTo>
                      <a:cubicBezTo>
                        <a:pt x="748" y="55"/>
                        <a:pt x="753" y="44"/>
                        <a:pt x="753" y="32"/>
                      </a:cubicBezTo>
                      <a:lnTo>
                        <a:pt x="753" y="32"/>
                      </a:lnTo>
                      <a:cubicBezTo>
                        <a:pt x="753" y="22"/>
                        <a:pt x="746" y="14"/>
                        <a:pt x="729" y="9"/>
                      </a:cubicBezTo>
                      <a:lnTo>
                        <a:pt x="729" y="9"/>
                      </a:lnTo>
                      <a:cubicBezTo>
                        <a:pt x="712" y="3"/>
                        <a:pt x="694" y="0"/>
                        <a:pt x="672" y="0"/>
                      </a:cubicBezTo>
                      <a:lnTo>
                        <a:pt x="409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9"/>
                      </a:cubicBezTo>
                      <a:lnTo>
                        <a:pt x="24" y="9"/>
                      </a:lnTo>
                      <a:cubicBezTo>
                        <a:pt x="8" y="14"/>
                        <a:pt x="0" y="22"/>
                        <a:pt x="0" y="32"/>
                      </a:cubicBezTo>
                      <a:lnTo>
                        <a:pt x="0" y="32"/>
                      </a:lnTo>
                      <a:cubicBezTo>
                        <a:pt x="0" y="44"/>
                        <a:pt x="5" y="55"/>
                        <a:pt x="16" y="66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6" name="Freeform 187">
                  <a:extLst>
                    <a:ext uri="{FF2B5EF4-FFF2-40B4-BE49-F238E27FC236}">
                      <a16:creationId xmlns="" xmlns:a16="http://schemas.microsoft.com/office/drawing/2014/main" id="{E181950D-FF0D-FE41-845B-69439C43A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4700" y="2000250"/>
                  <a:ext cx="247650" cy="134938"/>
                </a:xfrm>
                <a:custGeom>
                  <a:avLst/>
                  <a:gdLst>
                    <a:gd name="T0" fmla="*/ 50 w 690"/>
                    <a:gd name="T1" fmla="*/ 98 h 377"/>
                    <a:gd name="T2" fmla="*/ 148 w 690"/>
                    <a:gd name="T3" fmla="*/ 196 h 377"/>
                    <a:gd name="T4" fmla="*/ 181 w 690"/>
                    <a:gd name="T5" fmla="*/ 229 h 377"/>
                    <a:gd name="T6" fmla="*/ 214 w 690"/>
                    <a:gd name="T7" fmla="*/ 262 h 377"/>
                    <a:gd name="T8" fmla="*/ 312 w 690"/>
                    <a:gd name="T9" fmla="*/ 360 h 377"/>
                    <a:gd name="T10" fmla="*/ 312 w 690"/>
                    <a:gd name="T11" fmla="*/ 360 h 377"/>
                    <a:gd name="T12" fmla="*/ 345 w 690"/>
                    <a:gd name="T13" fmla="*/ 376 h 377"/>
                    <a:gd name="T14" fmla="*/ 345 w 690"/>
                    <a:gd name="T15" fmla="*/ 376 h 377"/>
                    <a:gd name="T16" fmla="*/ 377 w 690"/>
                    <a:gd name="T17" fmla="*/ 360 h 377"/>
                    <a:gd name="T18" fmla="*/ 672 w 690"/>
                    <a:gd name="T19" fmla="*/ 65 h 377"/>
                    <a:gd name="T20" fmla="*/ 672 w 690"/>
                    <a:gd name="T21" fmla="*/ 65 h 377"/>
                    <a:gd name="T22" fmla="*/ 689 w 690"/>
                    <a:gd name="T23" fmla="*/ 32 h 377"/>
                    <a:gd name="T24" fmla="*/ 689 w 690"/>
                    <a:gd name="T25" fmla="*/ 32 h 377"/>
                    <a:gd name="T26" fmla="*/ 664 w 690"/>
                    <a:gd name="T27" fmla="*/ 7 h 377"/>
                    <a:gd name="T28" fmla="*/ 664 w 690"/>
                    <a:gd name="T29" fmla="*/ 7 h 377"/>
                    <a:gd name="T30" fmla="*/ 607 w 690"/>
                    <a:gd name="T31" fmla="*/ 0 h 377"/>
                    <a:gd name="T32" fmla="*/ 82 w 690"/>
                    <a:gd name="T33" fmla="*/ 0 h 377"/>
                    <a:gd name="T34" fmla="*/ 82 w 690"/>
                    <a:gd name="T35" fmla="*/ 0 h 377"/>
                    <a:gd name="T36" fmla="*/ 25 w 690"/>
                    <a:gd name="T37" fmla="*/ 7 h 377"/>
                    <a:gd name="T38" fmla="*/ 25 w 690"/>
                    <a:gd name="T39" fmla="*/ 7 h 377"/>
                    <a:gd name="T40" fmla="*/ 0 w 690"/>
                    <a:gd name="T41" fmla="*/ 32 h 377"/>
                    <a:gd name="T42" fmla="*/ 0 w 690"/>
                    <a:gd name="T43" fmla="*/ 32 h 377"/>
                    <a:gd name="T44" fmla="*/ 17 w 690"/>
                    <a:gd name="T45" fmla="*/ 65 h 377"/>
                    <a:gd name="T46" fmla="*/ 50 w 690"/>
                    <a:gd name="T47" fmla="*/ 98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90" h="377">
                      <a:moveTo>
                        <a:pt x="50" y="98"/>
                      </a:moveTo>
                      <a:lnTo>
                        <a:pt x="148" y="196"/>
                      </a:lnTo>
                      <a:lnTo>
                        <a:pt x="181" y="229"/>
                      </a:lnTo>
                      <a:lnTo>
                        <a:pt x="214" y="262"/>
                      </a:lnTo>
                      <a:lnTo>
                        <a:pt x="312" y="360"/>
                      </a:lnTo>
                      <a:lnTo>
                        <a:pt x="312" y="360"/>
                      </a:lnTo>
                      <a:cubicBezTo>
                        <a:pt x="323" y="371"/>
                        <a:pt x="334" y="376"/>
                        <a:pt x="345" y="376"/>
                      </a:cubicBezTo>
                      <a:lnTo>
                        <a:pt x="345" y="376"/>
                      </a:lnTo>
                      <a:cubicBezTo>
                        <a:pt x="356" y="376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9" y="43"/>
                        <a:pt x="689" y="32"/>
                      </a:cubicBezTo>
                      <a:lnTo>
                        <a:pt x="689" y="32"/>
                      </a:lnTo>
                      <a:cubicBezTo>
                        <a:pt x="689" y="21"/>
                        <a:pt x="680" y="13"/>
                        <a:pt x="664" y="7"/>
                      </a:cubicBezTo>
                      <a:lnTo>
                        <a:pt x="664" y="7"/>
                      </a:lnTo>
                      <a:cubicBezTo>
                        <a:pt x="648" y="2"/>
                        <a:pt x="629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2" y="2"/>
                        <a:pt x="25" y="7"/>
                      </a:cubicBezTo>
                      <a:lnTo>
                        <a:pt x="25" y="7"/>
                      </a:lnTo>
                      <a:cubicBezTo>
                        <a:pt x="9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6" y="54"/>
                        <a:pt x="17" y="65"/>
                      </a:cubicBezTo>
                      <a:lnTo>
                        <a:pt x="50" y="98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7" name="Freeform 188">
                  <a:extLst>
                    <a:ext uri="{FF2B5EF4-FFF2-40B4-BE49-F238E27FC236}">
                      <a16:creationId xmlns="" xmlns:a16="http://schemas.microsoft.com/office/drawing/2014/main" id="{A0DAC090-FB91-264C-A4C4-5FAE862E2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1088" y="2000250"/>
                  <a:ext cx="247650" cy="134938"/>
                </a:xfrm>
                <a:custGeom>
                  <a:avLst/>
                  <a:gdLst>
                    <a:gd name="T0" fmla="*/ 24 w 689"/>
                    <a:gd name="T1" fmla="*/ 7 h 377"/>
                    <a:gd name="T2" fmla="*/ 24 w 689"/>
                    <a:gd name="T3" fmla="*/ 7 h 377"/>
                    <a:gd name="T4" fmla="*/ 0 w 689"/>
                    <a:gd name="T5" fmla="*/ 32 h 377"/>
                    <a:gd name="T6" fmla="*/ 0 w 689"/>
                    <a:gd name="T7" fmla="*/ 32 h 377"/>
                    <a:gd name="T8" fmla="*/ 16 w 689"/>
                    <a:gd name="T9" fmla="*/ 65 h 377"/>
                    <a:gd name="T10" fmla="*/ 49 w 689"/>
                    <a:gd name="T11" fmla="*/ 98 h 377"/>
                    <a:gd name="T12" fmla="*/ 82 w 689"/>
                    <a:gd name="T13" fmla="*/ 131 h 377"/>
                    <a:gd name="T14" fmla="*/ 114 w 689"/>
                    <a:gd name="T15" fmla="*/ 164 h 377"/>
                    <a:gd name="T16" fmla="*/ 213 w 689"/>
                    <a:gd name="T17" fmla="*/ 262 h 377"/>
                    <a:gd name="T18" fmla="*/ 246 w 689"/>
                    <a:gd name="T19" fmla="*/ 295 h 377"/>
                    <a:gd name="T20" fmla="*/ 278 w 689"/>
                    <a:gd name="T21" fmla="*/ 327 h 377"/>
                    <a:gd name="T22" fmla="*/ 311 w 689"/>
                    <a:gd name="T23" fmla="*/ 360 h 377"/>
                    <a:gd name="T24" fmla="*/ 311 w 689"/>
                    <a:gd name="T25" fmla="*/ 360 h 377"/>
                    <a:gd name="T26" fmla="*/ 344 w 689"/>
                    <a:gd name="T27" fmla="*/ 376 h 377"/>
                    <a:gd name="T28" fmla="*/ 344 w 689"/>
                    <a:gd name="T29" fmla="*/ 376 h 377"/>
                    <a:gd name="T30" fmla="*/ 377 w 689"/>
                    <a:gd name="T31" fmla="*/ 360 h 377"/>
                    <a:gd name="T32" fmla="*/ 410 w 689"/>
                    <a:gd name="T33" fmla="*/ 327 h 377"/>
                    <a:gd name="T34" fmla="*/ 442 w 689"/>
                    <a:gd name="T35" fmla="*/ 295 h 377"/>
                    <a:gd name="T36" fmla="*/ 475 w 689"/>
                    <a:gd name="T37" fmla="*/ 262 h 377"/>
                    <a:gd name="T38" fmla="*/ 508 w 689"/>
                    <a:gd name="T39" fmla="*/ 229 h 377"/>
                    <a:gd name="T40" fmla="*/ 541 w 689"/>
                    <a:gd name="T41" fmla="*/ 196 h 377"/>
                    <a:gd name="T42" fmla="*/ 574 w 689"/>
                    <a:gd name="T43" fmla="*/ 164 h 377"/>
                    <a:gd name="T44" fmla="*/ 606 w 689"/>
                    <a:gd name="T45" fmla="*/ 131 h 377"/>
                    <a:gd name="T46" fmla="*/ 639 w 689"/>
                    <a:gd name="T47" fmla="*/ 98 h 377"/>
                    <a:gd name="T48" fmla="*/ 672 w 689"/>
                    <a:gd name="T49" fmla="*/ 65 h 377"/>
                    <a:gd name="T50" fmla="*/ 672 w 689"/>
                    <a:gd name="T51" fmla="*/ 65 h 377"/>
                    <a:gd name="T52" fmla="*/ 688 w 689"/>
                    <a:gd name="T53" fmla="*/ 32 h 377"/>
                    <a:gd name="T54" fmla="*/ 688 w 689"/>
                    <a:gd name="T55" fmla="*/ 32 h 377"/>
                    <a:gd name="T56" fmla="*/ 663 w 689"/>
                    <a:gd name="T57" fmla="*/ 7 h 377"/>
                    <a:gd name="T58" fmla="*/ 663 w 689"/>
                    <a:gd name="T59" fmla="*/ 7 h 377"/>
                    <a:gd name="T60" fmla="*/ 606 w 689"/>
                    <a:gd name="T61" fmla="*/ 0 h 377"/>
                    <a:gd name="T62" fmla="*/ 82 w 689"/>
                    <a:gd name="T63" fmla="*/ 0 h 377"/>
                    <a:gd name="T64" fmla="*/ 82 w 689"/>
                    <a:gd name="T65" fmla="*/ 0 h 377"/>
                    <a:gd name="T66" fmla="*/ 24 w 689"/>
                    <a:gd name="T67" fmla="*/ 7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89" h="377">
                      <a:moveTo>
                        <a:pt x="24" y="7"/>
                      </a:moveTo>
                      <a:lnTo>
                        <a:pt x="24" y="7"/>
                      </a:lnTo>
                      <a:cubicBezTo>
                        <a:pt x="8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6" y="54"/>
                        <a:pt x="16" y="65"/>
                      </a:cubicBezTo>
                      <a:lnTo>
                        <a:pt x="49" y="98"/>
                      </a:lnTo>
                      <a:lnTo>
                        <a:pt x="82" y="131"/>
                      </a:lnTo>
                      <a:lnTo>
                        <a:pt x="114" y="164"/>
                      </a:lnTo>
                      <a:lnTo>
                        <a:pt x="213" y="262"/>
                      </a:lnTo>
                      <a:lnTo>
                        <a:pt x="246" y="295"/>
                      </a:lnTo>
                      <a:lnTo>
                        <a:pt x="278" y="327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6"/>
                        <a:pt x="344" y="376"/>
                      </a:cubicBezTo>
                      <a:lnTo>
                        <a:pt x="344" y="376"/>
                      </a:lnTo>
                      <a:cubicBezTo>
                        <a:pt x="355" y="376"/>
                        <a:pt x="365" y="371"/>
                        <a:pt x="377" y="360"/>
                      </a:cubicBezTo>
                      <a:lnTo>
                        <a:pt x="410" y="327"/>
                      </a:lnTo>
                      <a:lnTo>
                        <a:pt x="442" y="295"/>
                      </a:lnTo>
                      <a:lnTo>
                        <a:pt x="475" y="262"/>
                      </a:lnTo>
                      <a:lnTo>
                        <a:pt x="508" y="229"/>
                      </a:lnTo>
                      <a:lnTo>
                        <a:pt x="541" y="196"/>
                      </a:lnTo>
                      <a:lnTo>
                        <a:pt x="574" y="164"/>
                      </a:lnTo>
                      <a:lnTo>
                        <a:pt x="606" y="131"/>
                      </a:lnTo>
                      <a:lnTo>
                        <a:pt x="639" y="98"/>
                      </a:ln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3"/>
                        <a:pt x="688" y="32"/>
                      </a:cubicBezTo>
                      <a:lnTo>
                        <a:pt x="688" y="32"/>
                      </a:lnTo>
                      <a:cubicBezTo>
                        <a:pt x="688" y="21"/>
                        <a:pt x="680" y="13"/>
                        <a:pt x="663" y="7"/>
                      </a:cubicBezTo>
                      <a:lnTo>
                        <a:pt x="663" y="7"/>
                      </a:lnTo>
                      <a:cubicBezTo>
                        <a:pt x="647" y="2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2"/>
                        <a:pt x="24" y="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8" name="Freeform 189">
                  <a:extLst>
                    <a:ext uri="{FF2B5EF4-FFF2-40B4-BE49-F238E27FC236}">
                      <a16:creationId xmlns="" xmlns:a16="http://schemas.microsoft.com/office/drawing/2014/main" id="{29C6F9D3-4E10-C64E-9EC3-126280A3D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8500" y="2073275"/>
                  <a:ext cx="706438" cy="706438"/>
                </a:xfrm>
                <a:custGeom>
                  <a:avLst/>
                  <a:gdLst>
                    <a:gd name="T0" fmla="*/ 1637 w 1962"/>
                    <a:gd name="T1" fmla="*/ 751 h 1962"/>
                    <a:gd name="T2" fmla="*/ 1473 w 1962"/>
                    <a:gd name="T3" fmla="*/ 587 h 1962"/>
                    <a:gd name="T4" fmla="*/ 1309 w 1962"/>
                    <a:gd name="T5" fmla="*/ 423 h 1962"/>
                    <a:gd name="T6" fmla="*/ 1145 w 1962"/>
                    <a:gd name="T7" fmla="*/ 259 h 1962"/>
                    <a:gd name="T8" fmla="*/ 1046 w 1962"/>
                    <a:gd name="T9" fmla="*/ 161 h 1962"/>
                    <a:gd name="T10" fmla="*/ 1005 w 1962"/>
                    <a:gd name="T11" fmla="*/ 136 h 1962"/>
                    <a:gd name="T12" fmla="*/ 956 w 1962"/>
                    <a:gd name="T13" fmla="*/ 136 h 1962"/>
                    <a:gd name="T14" fmla="*/ 162 w 1962"/>
                    <a:gd name="T15" fmla="*/ 915 h 1962"/>
                    <a:gd name="T16" fmla="*/ 137 w 1962"/>
                    <a:gd name="T17" fmla="*/ 1005 h 1962"/>
                    <a:gd name="T18" fmla="*/ 194 w 1962"/>
                    <a:gd name="T19" fmla="*/ 1079 h 1962"/>
                    <a:gd name="T20" fmla="*/ 292 w 1962"/>
                    <a:gd name="T21" fmla="*/ 1178 h 1962"/>
                    <a:gd name="T22" fmla="*/ 391 w 1962"/>
                    <a:gd name="T23" fmla="*/ 1276 h 1962"/>
                    <a:gd name="T24" fmla="*/ 489 w 1962"/>
                    <a:gd name="T25" fmla="*/ 1374 h 1962"/>
                    <a:gd name="T26" fmla="*/ 587 w 1962"/>
                    <a:gd name="T27" fmla="*/ 1472 h 1962"/>
                    <a:gd name="T28" fmla="*/ 686 w 1962"/>
                    <a:gd name="T29" fmla="*/ 1570 h 1962"/>
                    <a:gd name="T30" fmla="*/ 784 w 1962"/>
                    <a:gd name="T31" fmla="*/ 1669 h 1962"/>
                    <a:gd name="T32" fmla="*/ 882 w 1962"/>
                    <a:gd name="T33" fmla="*/ 1768 h 1962"/>
                    <a:gd name="T34" fmla="*/ 956 w 1962"/>
                    <a:gd name="T35" fmla="*/ 1825 h 1962"/>
                    <a:gd name="T36" fmla="*/ 1005 w 1962"/>
                    <a:gd name="T37" fmla="*/ 1825 h 1962"/>
                    <a:gd name="T38" fmla="*/ 1046 w 1962"/>
                    <a:gd name="T39" fmla="*/ 1800 h 1962"/>
                    <a:gd name="T40" fmla="*/ 1145 w 1962"/>
                    <a:gd name="T41" fmla="*/ 1702 h 1962"/>
                    <a:gd name="T42" fmla="*/ 1243 w 1962"/>
                    <a:gd name="T43" fmla="*/ 1604 h 1962"/>
                    <a:gd name="T44" fmla="*/ 1341 w 1962"/>
                    <a:gd name="T45" fmla="*/ 1505 h 1962"/>
                    <a:gd name="T46" fmla="*/ 1440 w 1962"/>
                    <a:gd name="T47" fmla="*/ 1406 h 1962"/>
                    <a:gd name="T48" fmla="*/ 1538 w 1962"/>
                    <a:gd name="T49" fmla="*/ 1309 h 1962"/>
                    <a:gd name="T50" fmla="*/ 1637 w 1962"/>
                    <a:gd name="T51" fmla="*/ 1210 h 1962"/>
                    <a:gd name="T52" fmla="*/ 1735 w 1962"/>
                    <a:gd name="T53" fmla="*/ 1112 h 1962"/>
                    <a:gd name="T54" fmla="*/ 1800 w 1962"/>
                    <a:gd name="T55" fmla="*/ 1047 h 1962"/>
                    <a:gd name="T56" fmla="*/ 1824 w 1962"/>
                    <a:gd name="T57" fmla="*/ 956 h 1962"/>
                    <a:gd name="T58" fmla="*/ 1768 w 1962"/>
                    <a:gd name="T59" fmla="*/ 882 h 1962"/>
                    <a:gd name="T60" fmla="*/ 1865 w 1962"/>
                    <a:gd name="T61" fmla="*/ 850 h 1962"/>
                    <a:gd name="T62" fmla="*/ 1931 w 1962"/>
                    <a:gd name="T63" fmla="*/ 915 h 1962"/>
                    <a:gd name="T64" fmla="*/ 1956 w 1962"/>
                    <a:gd name="T65" fmla="*/ 1005 h 1962"/>
                    <a:gd name="T66" fmla="*/ 1833 w 1962"/>
                    <a:gd name="T67" fmla="*/ 1145 h 1962"/>
                    <a:gd name="T68" fmla="*/ 1669 w 1962"/>
                    <a:gd name="T69" fmla="*/ 1309 h 1962"/>
                    <a:gd name="T70" fmla="*/ 1505 w 1962"/>
                    <a:gd name="T71" fmla="*/ 1472 h 1962"/>
                    <a:gd name="T72" fmla="*/ 1341 w 1962"/>
                    <a:gd name="T73" fmla="*/ 1636 h 1962"/>
                    <a:gd name="T74" fmla="*/ 1177 w 1962"/>
                    <a:gd name="T75" fmla="*/ 1800 h 1962"/>
                    <a:gd name="T76" fmla="*/ 1046 w 1962"/>
                    <a:gd name="T77" fmla="*/ 1931 h 1962"/>
                    <a:gd name="T78" fmla="*/ 1013 w 1962"/>
                    <a:gd name="T79" fmla="*/ 1953 h 1962"/>
                    <a:gd name="T80" fmla="*/ 956 w 1962"/>
                    <a:gd name="T81" fmla="*/ 1956 h 1962"/>
                    <a:gd name="T82" fmla="*/ 30 w 1962"/>
                    <a:gd name="T83" fmla="*/ 1047 h 1962"/>
                    <a:gd name="T84" fmla="*/ 6 w 1962"/>
                    <a:gd name="T85" fmla="*/ 1005 h 1962"/>
                    <a:gd name="T86" fmla="*/ 30 w 1962"/>
                    <a:gd name="T87" fmla="*/ 915 h 1962"/>
                    <a:gd name="T88" fmla="*/ 128 w 1962"/>
                    <a:gd name="T89" fmla="*/ 817 h 1962"/>
                    <a:gd name="T90" fmla="*/ 227 w 1962"/>
                    <a:gd name="T91" fmla="*/ 718 h 1962"/>
                    <a:gd name="T92" fmla="*/ 325 w 1962"/>
                    <a:gd name="T93" fmla="*/ 620 h 1962"/>
                    <a:gd name="T94" fmla="*/ 424 w 1962"/>
                    <a:gd name="T95" fmla="*/ 522 h 1962"/>
                    <a:gd name="T96" fmla="*/ 522 w 1962"/>
                    <a:gd name="T97" fmla="*/ 423 h 1962"/>
                    <a:gd name="T98" fmla="*/ 620 w 1962"/>
                    <a:gd name="T99" fmla="*/ 325 h 1962"/>
                    <a:gd name="T100" fmla="*/ 718 w 1962"/>
                    <a:gd name="T101" fmla="*/ 227 h 1962"/>
                    <a:gd name="T102" fmla="*/ 817 w 1962"/>
                    <a:gd name="T103" fmla="*/ 128 h 1962"/>
                    <a:gd name="T104" fmla="*/ 915 w 1962"/>
                    <a:gd name="T105" fmla="*/ 30 h 1962"/>
                    <a:gd name="T106" fmla="*/ 956 w 1962"/>
                    <a:gd name="T107" fmla="*/ 6 h 1962"/>
                    <a:gd name="T108" fmla="*/ 1013 w 1962"/>
                    <a:gd name="T109" fmla="*/ 9 h 1962"/>
                    <a:gd name="T110" fmla="*/ 1079 w 1962"/>
                    <a:gd name="T111" fmla="*/ 63 h 1962"/>
                    <a:gd name="T112" fmla="*/ 1243 w 1962"/>
                    <a:gd name="T113" fmla="*/ 227 h 1962"/>
                    <a:gd name="T114" fmla="*/ 1407 w 1962"/>
                    <a:gd name="T115" fmla="*/ 390 h 1962"/>
                    <a:gd name="T116" fmla="*/ 1571 w 1962"/>
                    <a:gd name="T117" fmla="*/ 554 h 1962"/>
                    <a:gd name="T118" fmla="*/ 1735 w 1962"/>
                    <a:gd name="T119" fmla="*/ 718 h 1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2" h="1962">
                      <a:moveTo>
                        <a:pt x="1768" y="882"/>
                      </a:moveTo>
                      <a:lnTo>
                        <a:pt x="1669" y="784"/>
                      </a:lnTo>
                      <a:lnTo>
                        <a:pt x="1637" y="751"/>
                      </a:lnTo>
                      <a:lnTo>
                        <a:pt x="1604" y="718"/>
                      </a:lnTo>
                      <a:lnTo>
                        <a:pt x="1505" y="620"/>
                      </a:lnTo>
                      <a:lnTo>
                        <a:pt x="1473" y="587"/>
                      </a:lnTo>
                      <a:lnTo>
                        <a:pt x="1440" y="554"/>
                      </a:lnTo>
                      <a:lnTo>
                        <a:pt x="1341" y="456"/>
                      </a:lnTo>
                      <a:lnTo>
                        <a:pt x="1309" y="423"/>
                      </a:lnTo>
                      <a:lnTo>
                        <a:pt x="1276" y="390"/>
                      </a:lnTo>
                      <a:lnTo>
                        <a:pt x="1177" y="292"/>
                      </a:lnTo>
                      <a:lnTo>
                        <a:pt x="1145" y="259"/>
                      </a:lnTo>
                      <a:lnTo>
                        <a:pt x="1112" y="227"/>
                      </a:lnTo>
                      <a:lnTo>
                        <a:pt x="1046" y="161"/>
                      </a:lnTo>
                      <a:lnTo>
                        <a:pt x="1046" y="161"/>
                      </a:lnTo>
                      <a:cubicBezTo>
                        <a:pt x="1038" y="152"/>
                        <a:pt x="1026" y="145"/>
                        <a:pt x="1013" y="140"/>
                      </a:cubicBezTo>
                      <a:lnTo>
                        <a:pt x="1013" y="140"/>
                      </a:lnTo>
                      <a:cubicBezTo>
                        <a:pt x="1011" y="138"/>
                        <a:pt x="1008" y="137"/>
                        <a:pt x="1005" y="136"/>
                      </a:cubicBezTo>
                      <a:lnTo>
                        <a:pt x="1005" y="136"/>
                      </a:lnTo>
                      <a:cubicBezTo>
                        <a:pt x="989" y="131"/>
                        <a:pt x="973" y="131"/>
                        <a:pt x="956" y="136"/>
                      </a:cubicBezTo>
                      <a:lnTo>
                        <a:pt x="956" y="136"/>
                      </a:lnTo>
                      <a:cubicBezTo>
                        <a:pt x="940" y="142"/>
                        <a:pt x="927" y="150"/>
                        <a:pt x="915" y="161"/>
                      </a:cubicBezTo>
                      <a:lnTo>
                        <a:pt x="162" y="915"/>
                      </a:lnTo>
                      <a:lnTo>
                        <a:pt x="162" y="915"/>
                      </a:lnTo>
                      <a:cubicBezTo>
                        <a:pt x="150" y="926"/>
                        <a:pt x="142" y="939"/>
                        <a:pt x="137" y="956"/>
                      </a:cubicBezTo>
                      <a:lnTo>
                        <a:pt x="137" y="956"/>
                      </a:lnTo>
                      <a:cubicBezTo>
                        <a:pt x="131" y="973"/>
                        <a:pt x="131" y="989"/>
                        <a:pt x="137" y="1005"/>
                      </a:cubicBezTo>
                      <a:lnTo>
                        <a:pt x="137" y="1005"/>
                      </a:lnTo>
                      <a:cubicBezTo>
                        <a:pt x="142" y="1022"/>
                        <a:pt x="150" y="1035"/>
                        <a:pt x="162" y="1047"/>
                      </a:cubicBezTo>
                      <a:lnTo>
                        <a:pt x="194" y="1079"/>
                      </a:lnTo>
                      <a:lnTo>
                        <a:pt x="227" y="1112"/>
                      </a:lnTo>
                      <a:lnTo>
                        <a:pt x="260" y="1145"/>
                      </a:lnTo>
                      <a:lnTo>
                        <a:pt x="292" y="1178"/>
                      </a:lnTo>
                      <a:lnTo>
                        <a:pt x="325" y="1210"/>
                      </a:lnTo>
                      <a:lnTo>
                        <a:pt x="358" y="1243"/>
                      </a:lnTo>
                      <a:lnTo>
                        <a:pt x="391" y="1276"/>
                      </a:lnTo>
                      <a:lnTo>
                        <a:pt x="424" y="1309"/>
                      </a:lnTo>
                      <a:lnTo>
                        <a:pt x="456" y="1341"/>
                      </a:lnTo>
                      <a:lnTo>
                        <a:pt x="489" y="1374"/>
                      </a:lnTo>
                      <a:lnTo>
                        <a:pt x="522" y="1406"/>
                      </a:lnTo>
                      <a:lnTo>
                        <a:pt x="555" y="1440"/>
                      </a:lnTo>
                      <a:lnTo>
                        <a:pt x="587" y="1472"/>
                      </a:lnTo>
                      <a:lnTo>
                        <a:pt x="620" y="1505"/>
                      </a:lnTo>
                      <a:lnTo>
                        <a:pt x="653" y="1538"/>
                      </a:lnTo>
                      <a:lnTo>
                        <a:pt x="686" y="1570"/>
                      </a:lnTo>
                      <a:lnTo>
                        <a:pt x="718" y="1604"/>
                      </a:lnTo>
                      <a:lnTo>
                        <a:pt x="751" y="1636"/>
                      </a:lnTo>
                      <a:lnTo>
                        <a:pt x="784" y="1669"/>
                      </a:lnTo>
                      <a:lnTo>
                        <a:pt x="817" y="1702"/>
                      </a:lnTo>
                      <a:lnTo>
                        <a:pt x="849" y="1734"/>
                      </a:lnTo>
                      <a:lnTo>
                        <a:pt x="882" y="1768"/>
                      </a:lnTo>
                      <a:lnTo>
                        <a:pt x="915" y="1800"/>
                      </a:lnTo>
                      <a:lnTo>
                        <a:pt x="915" y="1800"/>
                      </a:lnTo>
                      <a:cubicBezTo>
                        <a:pt x="927" y="1811"/>
                        <a:pt x="940" y="1819"/>
                        <a:pt x="956" y="1825"/>
                      </a:cubicBezTo>
                      <a:lnTo>
                        <a:pt x="956" y="1825"/>
                      </a:lnTo>
                      <a:cubicBezTo>
                        <a:pt x="973" y="1830"/>
                        <a:pt x="989" y="1830"/>
                        <a:pt x="1005" y="1825"/>
                      </a:cubicBezTo>
                      <a:lnTo>
                        <a:pt x="1005" y="1825"/>
                      </a:lnTo>
                      <a:cubicBezTo>
                        <a:pt x="1008" y="1824"/>
                        <a:pt x="1011" y="1823"/>
                        <a:pt x="1013" y="1822"/>
                      </a:cubicBezTo>
                      <a:lnTo>
                        <a:pt x="1013" y="1822"/>
                      </a:lnTo>
                      <a:cubicBezTo>
                        <a:pt x="1026" y="1817"/>
                        <a:pt x="1038" y="1809"/>
                        <a:pt x="1046" y="1800"/>
                      </a:cubicBezTo>
                      <a:lnTo>
                        <a:pt x="1079" y="1768"/>
                      </a:lnTo>
                      <a:lnTo>
                        <a:pt x="1112" y="1734"/>
                      </a:lnTo>
                      <a:lnTo>
                        <a:pt x="1145" y="1702"/>
                      </a:lnTo>
                      <a:lnTo>
                        <a:pt x="1177" y="1669"/>
                      </a:lnTo>
                      <a:lnTo>
                        <a:pt x="1210" y="1636"/>
                      </a:lnTo>
                      <a:lnTo>
                        <a:pt x="1243" y="1604"/>
                      </a:lnTo>
                      <a:lnTo>
                        <a:pt x="1276" y="1570"/>
                      </a:lnTo>
                      <a:lnTo>
                        <a:pt x="1309" y="1538"/>
                      </a:lnTo>
                      <a:lnTo>
                        <a:pt x="1341" y="1505"/>
                      </a:lnTo>
                      <a:lnTo>
                        <a:pt x="1374" y="1472"/>
                      </a:lnTo>
                      <a:lnTo>
                        <a:pt x="1407" y="1440"/>
                      </a:lnTo>
                      <a:lnTo>
                        <a:pt x="1440" y="1406"/>
                      </a:lnTo>
                      <a:lnTo>
                        <a:pt x="1473" y="1374"/>
                      </a:lnTo>
                      <a:lnTo>
                        <a:pt x="1505" y="1341"/>
                      </a:lnTo>
                      <a:lnTo>
                        <a:pt x="1538" y="1309"/>
                      </a:lnTo>
                      <a:lnTo>
                        <a:pt x="1571" y="1276"/>
                      </a:lnTo>
                      <a:lnTo>
                        <a:pt x="1604" y="1243"/>
                      </a:lnTo>
                      <a:lnTo>
                        <a:pt x="1637" y="1210"/>
                      </a:lnTo>
                      <a:lnTo>
                        <a:pt x="1669" y="1178"/>
                      </a:lnTo>
                      <a:lnTo>
                        <a:pt x="1702" y="1145"/>
                      </a:lnTo>
                      <a:lnTo>
                        <a:pt x="1735" y="1112"/>
                      </a:lnTo>
                      <a:lnTo>
                        <a:pt x="1768" y="1079"/>
                      </a:lnTo>
                      <a:lnTo>
                        <a:pt x="1800" y="1047"/>
                      </a:lnTo>
                      <a:lnTo>
                        <a:pt x="1800" y="1047"/>
                      </a:lnTo>
                      <a:cubicBezTo>
                        <a:pt x="1811" y="1035"/>
                        <a:pt x="1819" y="1022"/>
                        <a:pt x="1824" y="1005"/>
                      </a:cubicBezTo>
                      <a:lnTo>
                        <a:pt x="1824" y="1005"/>
                      </a:lnTo>
                      <a:cubicBezTo>
                        <a:pt x="1830" y="989"/>
                        <a:pt x="1830" y="973"/>
                        <a:pt x="1824" y="956"/>
                      </a:cubicBezTo>
                      <a:lnTo>
                        <a:pt x="1824" y="956"/>
                      </a:lnTo>
                      <a:cubicBezTo>
                        <a:pt x="1819" y="939"/>
                        <a:pt x="1811" y="926"/>
                        <a:pt x="1800" y="915"/>
                      </a:cubicBezTo>
                      <a:lnTo>
                        <a:pt x="1768" y="882"/>
                      </a:lnTo>
                      <a:close/>
                      <a:moveTo>
                        <a:pt x="1735" y="718"/>
                      </a:moveTo>
                      <a:lnTo>
                        <a:pt x="1833" y="817"/>
                      </a:lnTo>
                      <a:lnTo>
                        <a:pt x="1865" y="850"/>
                      </a:lnTo>
                      <a:lnTo>
                        <a:pt x="1899" y="882"/>
                      </a:lnTo>
                      <a:lnTo>
                        <a:pt x="1931" y="915"/>
                      </a:lnTo>
                      <a:lnTo>
                        <a:pt x="1931" y="915"/>
                      </a:lnTo>
                      <a:cubicBezTo>
                        <a:pt x="1942" y="926"/>
                        <a:pt x="1951" y="939"/>
                        <a:pt x="1956" y="956"/>
                      </a:cubicBezTo>
                      <a:lnTo>
                        <a:pt x="1956" y="956"/>
                      </a:lnTo>
                      <a:cubicBezTo>
                        <a:pt x="1961" y="973"/>
                        <a:pt x="1961" y="989"/>
                        <a:pt x="1956" y="1005"/>
                      </a:cubicBezTo>
                      <a:lnTo>
                        <a:pt x="1956" y="1005"/>
                      </a:lnTo>
                      <a:cubicBezTo>
                        <a:pt x="1951" y="1022"/>
                        <a:pt x="1942" y="1035"/>
                        <a:pt x="1931" y="1047"/>
                      </a:cubicBezTo>
                      <a:lnTo>
                        <a:pt x="1833" y="1145"/>
                      </a:lnTo>
                      <a:lnTo>
                        <a:pt x="1800" y="1178"/>
                      </a:lnTo>
                      <a:lnTo>
                        <a:pt x="1768" y="1210"/>
                      </a:lnTo>
                      <a:lnTo>
                        <a:pt x="1669" y="1309"/>
                      </a:lnTo>
                      <a:lnTo>
                        <a:pt x="1637" y="1341"/>
                      </a:lnTo>
                      <a:lnTo>
                        <a:pt x="1604" y="1374"/>
                      </a:lnTo>
                      <a:lnTo>
                        <a:pt x="1505" y="1472"/>
                      </a:lnTo>
                      <a:lnTo>
                        <a:pt x="1473" y="1505"/>
                      </a:lnTo>
                      <a:lnTo>
                        <a:pt x="1440" y="1538"/>
                      </a:lnTo>
                      <a:lnTo>
                        <a:pt x="1341" y="1636"/>
                      </a:lnTo>
                      <a:lnTo>
                        <a:pt x="1309" y="1669"/>
                      </a:lnTo>
                      <a:lnTo>
                        <a:pt x="1276" y="1702"/>
                      </a:lnTo>
                      <a:lnTo>
                        <a:pt x="1177" y="1800"/>
                      </a:lnTo>
                      <a:lnTo>
                        <a:pt x="1145" y="1833"/>
                      </a:lnTo>
                      <a:lnTo>
                        <a:pt x="1112" y="1866"/>
                      </a:lnTo>
                      <a:lnTo>
                        <a:pt x="1046" y="1931"/>
                      </a:lnTo>
                      <a:lnTo>
                        <a:pt x="1046" y="1931"/>
                      </a:lnTo>
                      <a:cubicBezTo>
                        <a:pt x="1038" y="1940"/>
                        <a:pt x="1026" y="1948"/>
                        <a:pt x="1013" y="1953"/>
                      </a:cubicBezTo>
                      <a:lnTo>
                        <a:pt x="1013" y="1953"/>
                      </a:lnTo>
                      <a:cubicBezTo>
                        <a:pt x="1011" y="1954"/>
                        <a:pt x="1008" y="1955"/>
                        <a:pt x="1005" y="1956"/>
                      </a:cubicBezTo>
                      <a:lnTo>
                        <a:pt x="1005" y="1956"/>
                      </a:lnTo>
                      <a:cubicBezTo>
                        <a:pt x="989" y="1961"/>
                        <a:pt x="973" y="1961"/>
                        <a:pt x="956" y="1956"/>
                      </a:cubicBezTo>
                      <a:lnTo>
                        <a:pt x="956" y="1956"/>
                      </a:lnTo>
                      <a:cubicBezTo>
                        <a:pt x="940" y="1950"/>
                        <a:pt x="927" y="1942"/>
                        <a:pt x="915" y="1931"/>
                      </a:cubicBezTo>
                      <a:lnTo>
                        <a:pt x="30" y="1047"/>
                      </a:lnTo>
                      <a:lnTo>
                        <a:pt x="30" y="1047"/>
                      </a:lnTo>
                      <a:cubicBezTo>
                        <a:pt x="19" y="1035"/>
                        <a:pt x="11" y="1022"/>
                        <a:pt x="6" y="1005"/>
                      </a:cubicBezTo>
                      <a:lnTo>
                        <a:pt x="6" y="1005"/>
                      </a:lnTo>
                      <a:cubicBezTo>
                        <a:pt x="0" y="989"/>
                        <a:pt x="0" y="973"/>
                        <a:pt x="6" y="956"/>
                      </a:cubicBezTo>
                      <a:lnTo>
                        <a:pt x="6" y="956"/>
                      </a:lnTo>
                      <a:cubicBezTo>
                        <a:pt x="11" y="939"/>
                        <a:pt x="19" y="926"/>
                        <a:pt x="30" y="915"/>
                      </a:cubicBezTo>
                      <a:lnTo>
                        <a:pt x="63" y="882"/>
                      </a:lnTo>
                      <a:lnTo>
                        <a:pt x="96" y="850"/>
                      </a:lnTo>
                      <a:lnTo>
                        <a:pt x="128" y="817"/>
                      </a:lnTo>
                      <a:lnTo>
                        <a:pt x="162" y="784"/>
                      </a:lnTo>
                      <a:lnTo>
                        <a:pt x="194" y="751"/>
                      </a:lnTo>
                      <a:lnTo>
                        <a:pt x="227" y="718"/>
                      </a:lnTo>
                      <a:lnTo>
                        <a:pt x="260" y="686"/>
                      </a:lnTo>
                      <a:lnTo>
                        <a:pt x="292" y="653"/>
                      </a:lnTo>
                      <a:lnTo>
                        <a:pt x="325" y="620"/>
                      </a:lnTo>
                      <a:lnTo>
                        <a:pt x="358" y="587"/>
                      </a:lnTo>
                      <a:lnTo>
                        <a:pt x="391" y="554"/>
                      </a:lnTo>
                      <a:lnTo>
                        <a:pt x="424" y="522"/>
                      </a:lnTo>
                      <a:lnTo>
                        <a:pt x="456" y="489"/>
                      </a:lnTo>
                      <a:lnTo>
                        <a:pt x="489" y="456"/>
                      </a:lnTo>
                      <a:lnTo>
                        <a:pt x="522" y="423"/>
                      </a:lnTo>
                      <a:lnTo>
                        <a:pt x="555" y="390"/>
                      </a:lnTo>
                      <a:lnTo>
                        <a:pt x="587" y="358"/>
                      </a:lnTo>
                      <a:lnTo>
                        <a:pt x="620" y="325"/>
                      </a:lnTo>
                      <a:lnTo>
                        <a:pt x="653" y="292"/>
                      </a:lnTo>
                      <a:lnTo>
                        <a:pt x="686" y="259"/>
                      </a:lnTo>
                      <a:lnTo>
                        <a:pt x="718" y="227"/>
                      </a:lnTo>
                      <a:lnTo>
                        <a:pt x="751" y="194"/>
                      </a:lnTo>
                      <a:lnTo>
                        <a:pt x="784" y="161"/>
                      </a:lnTo>
                      <a:lnTo>
                        <a:pt x="817" y="128"/>
                      </a:lnTo>
                      <a:lnTo>
                        <a:pt x="849" y="96"/>
                      </a:lnTo>
                      <a:lnTo>
                        <a:pt x="882" y="63"/>
                      </a:lnTo>
                      <a:lnTo>
                        <a:pt x="915" y="30"/>
                      </a:lnTo>
                      <a:lnTo>
                        <a:pt x="915" y="30"/>
                      </a:lnTo>
                      <a:cubicBezTo>
                        <a:pt x="927" y="19"/>
                        <a:pt x="940" y="11"/>
                        <a:pt x="956" y="6"/>
                      </a:cubicBezTo>
                      <a:lnTo>
                        <a:pt x="956" y="6"/>
                      </a:lnTo>
                      <a:cubicBezTo>
                        <a:pt x="973" y="0"/>
                        <a:pt x="989" y="0"/>
                        <a:pt x="1005" y="6"/>
                      </a:cubicBezTo>
                      <a:lnTo>
                        <a:pt x="1005" y="6"/>
                      </a:lnTo>
                      <a:cubicBezTo>
                        <a:pt x="1008" y="6"/>
                        <a:pt x="1011" y="7"/>
                        <a:pt x="1013" y="9"/>
                      </a:cubicBezTo>
                      <a:lnTo>
                        <a:pt x="1013" y="9"/>
                      </a:lnTo>
                      <a:cubicBezTo>
                        <a:pt x="1026" y="14"/>
                        <a:pt x="1038" y="21"/>
                        <a:pt x="1046" y="30"/>
                      </a:cubicBezTo>
                      <a:lnTo>
                        <a:pt x="1079" y="63"/>
                      </a:lnTo>
                      <a:lnTo>
                        <a:pt x="1177" y="161"/>
                      </a:lnTo>
                      <a:lnTo>
                        <a:pt x="1210" y="194"/>
                      </a:lnTo>
                      <a:lnTo>
                        <a:pt x="1243" y="227"/>
                      </a:lnTo>
                      <a:lnTo>
                        <a:pt x="1341" y="325"/>
                      </a:lnTo>
                      <a:lnTo>
                        <a:pt x="1374" y="358"/>
                      </a:lnTo>
                      <a:lnTo>
                        <a:pt x="1407" y="390"/>
                      </a:lnTo>
                      <a:lnTo>
                        <a:pt x="1505" y="489"/>
                      </a:lnTo>
                      <a:lnTo>
                        <a:pt x="1538" y="522"/>
                      </a:lnTo>
                      <a:lnTo>
                        <a:pt x="1571" y="554"/>
                      </a:lnTo>
                      <a:lnTo>
                        <a:pt x="1669" y="653"/>
                      </a:lnTo>
                      <a:lnTo>
                        <a:pt x="1702" y="686"/>
                      </a:lnTo>
                      <a:lnTo>
                        <a:pt x="1735" y="71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9" name="Freeform 190">
                  <a:extLst>
                    <a:ext uri="{FF2B5EF4-FFF2-40B4-BE49-F238E27FC236}">
                      <a16:creationId xmlns="" xmlns:a16="http://schemas.microsoft.com/office/drawing/2014/main" id="{9B267E32-1952-6F41-8D2C-166C206B7C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413" y="2143125"/>
                  <a:ext cx="247650" cy="136525"/>
                </a:xfrm>
                <a:custGeom>
                  <a:avLst/>
                  <a:gdLst>
                    <a:gd name="T0" fmla="*/ 49 w 689"/>
                    <a:gd name="T1" fmla="*/ 98 h 378"/>
                    <a:gd name="T2" fmla="*/ 147 w 689"/>
                    <a:gd name="T3" fmla="*/ 196 h 378"/>
                    <a:gd name="T4" fmla="*/ 180 w 689"/>
                    <a:gd name="T5" fmla="*/ 229 h 378"/>
                    <a:gd name="T6" fmla="*/ 213 w 689"/>
                    <a:gd name="T7" fmla="*/ 262 h 378"/>
                    <a:gd name="T8" fmla="*/ 311 w 689"/>
                    <a:gd name="T9" fmla="*/ 360 h 378"/>
                    <a:gd name="T10" fmla="*/ 311 w 689"/>
                    <a:gd name="T11" fmla="*/ 360 h 378"/>
                    <a:gd name="T12" fmla="*/ 345 w 689"/>
                    <a:gd name="T13" fmla="*/ 377 h 378"/>
                    <a:gd name="T14" fmla="*/ 345 w 689"/>
                    <a:gd name="T15" fmla="*/ 377 h 378"/>
                    <a:gd name="T16" fmla="*/ 377 w 689"/>
                    <a:gd name="T17" fmla="*/ 360 h 378"/>
                    <a:gd name="T18" fmla="*/ 672 w 689"/>
                    <a:gd name="T19" fmla="*/ 65 h 378"/>
                    <a:gd name="T20" fmla="*/ 672 w 689"/>
                    <a:gd name="T21" fmla="*/ 65 h 378"/>
                    <a:gd name="T22" fmla="*/ 688 w 689"/>
                    <a:gd name="T23" fmla="*/ 33 h 378"/>
                    <a:gd name="T24" fmla="*/ 688 w 689"/>
                    <a:gd name="T25" fmla="*/ 33 h 378"/>
                    <a:gd name="T26" fmla="*/ 664 w 689"/>
                    <a:gd name="T27" fmla="*/ 8 h 378"/>
                    <a:gd name="T28" fmla="*/ 664 w 689"/>
                    <a:gd name="T29" fmla="*/ 8 h 378"/>
                    <a:gd name="T30" fmla="*/ 607 w 689"/>
                    <a:gd name="T31" fmla="*/ 0 h 378"/>
                    <a:gd name="T32" fmla="*/ 82 w 689"/>
                    <a:gd name="T33" fmla="*/ 0 h 378"/>
                    <a:gd name="T34" fmla="*/ 82 w 689"/>
                    <a:gd name="T35" fmla="*/ 0 h 378"/>
                    <a:gd name="T36" fmla="*/ 25 w 689"/>
                    <a:gd name="T37" fmla="*/ 8 h 378"/>
                    <a:gd name="T38" fmla="*/ 25 w 689"/>
                    <a:gd name="T39" fmla="*/ 8 h 378"/>
                    <a:gd name="T40" fmla="*/ 0 w 689"/>
                    <a:gd name="T41" fmla="*/ 33 h 378"/>
                    <a:gd name="T42" fmla="*/ 0 w 689"/>
                    <a:gd name="T43" fmla="*/ 33 h 378"/>
                    <a:gd name="T44" fmla="*/ 17 w 689"/>
                    <a:gd name="T45" fmla="*/ 65 h 378"/>
                    <a:gd name="T46" fmla="*/ 49 w 689"/>
                    <a:gd name="T47" fmla="*/ 9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8">
                      <a:moveTo>
                        <a:pt x="49" y="98"/>
                      </a:moveTo>
                      <a:lnTo>
                        <a:pt x="147" y="196"/>
                      </a:lnTo>
                      <a:lnTo>
                        <a:pt x="180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7"/>
                        <a:pt x="345" y="377"/>
                      </a:cubicBezTo>
                      <a:lnTo>
                        <a:pt x="345" y="377"/>
                      </a:lnTo>
                      <a:cubicBezTo>
                        <a:pt x="355" y="377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2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8" y="3"/>
                        <a:pt x="628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4"/>
                        <a:pt x="17" y="65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0" name="Freeform 191">
                  <a:extLst>
                    <a:ext uri="{FF2B5EF4-FFF2-40B4-BE49-F238E27FC236}">
                      <a16:creationId xmlns="" xmlns:a16="http://schemas.microsoft.com/office/drawing/2014/main" id="{EFC2237E-4CE3-F943-A506-07B2EF6DC8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2375" y="2143125"/>
                  <a:ext cx="247650" cy="136525"/>
                </a:xfrm>
                <a:custGeom>
                  <a:avLst/>
                  <a:gdLst>
                    <a:gd name="T0" fmla="*/ 24 w 689"/>
                    <a:gd name="T1" fmla="*/ 8 h 378"/>
                    <a:gd name="T2" fmla="*/ 24 w 689"/>
                    <a:gd name="T3" fmla="*/ 8 h 378"/>
                    <a:gd name="T4" fmla="*/ 0 w 689"/>
                    <a:gd name="T5" fmla="*/ 33 h 378"/>
                    <a:gd name="T6" fmla="*/ 0 w 689"/>
                    <a:gd name="T7" fmla="*/ 33 h 378"/>
                    <a:gd name="T8" fmla="*/ 17 w 689"/>
                    <a:gd name="T9" fmla="*/ 65 h 378"/>
                    <a:gd name="T10" fmla="*/ 49 w 689"/>
                    <a:gd name="T11" fmla="*/ 98 h 378"/>
                    <a:gd name="T12" fmla="*/ 148 w 689"/>
                    <a:gd name="T13" fmla="*/ 196 h 378"/>
                    <a:gd name="T14" fmla="*/ 181 w 689"/>
                    <a:gd name="T15" fmla="*/ 229 h 378"/>
                    <a:gd name="T16" fmla="*/ 213 w 689"/>
                    <a:gd name="T17" fmla="*/ 262 h 378"/>
                    <a:gd name="T18" fmla="*/ 312 w 689"/>
                    <a:gd name="T19" fmla="*/ 360 h 378"/>
                    <a:gd name="T20" fmla="*/ 312 w 689"/>
                    <a:gd name="T21" fmla="*/ 360 h 378"/>
                    <a:gd name="T22" fmla="*/ 344 w 689"/>
                    <a:gd name="T23" fmla="*/ 377 h 378"/>
                    <a:gd name="T24" fmla="*/ 344 w 689"/>
                    <a:gd name="T25" fmla="*/ 377 h 378"/>
                    <a:gd name="T26" fmla="*/ 377 w 689"/>
                    <a:gd name="T27" fmla="*/ 360 h 378"/>
                    <a:gd name="T28" fmla="*/ 672 w 689"/>
                    <a:gd name="T29" fmla="*/ 65 h 378"/>
                    <a:gd name="T30" fmla="*/ 672 w 689"/>
                    <a:gd name="T31" fmla="*/ 65 h 378"/>
                    <a:gd name="T32" fmla="*/ 688 w 689"/>
                    <a:gd name="T33" fmla="*/ 33 h 378"/>
                    <a:gd name="T34" fmla="*/ 688 w 689"/>
                    <a:gd name="T35" fmla="*/ 33 h 378"/>
                    <a:gd name="T36" fmla="*/ 664 w 689"/>
                    <a:gd name="T37" fmla="*/ 8 h 378"/>
                    <a:gd name="T38" fmla="*/ 664 w 689"/>
                    <a:gd name="T39" fmla="*/ 8 h 378"/>
                    <a:gd name="T40" fmla="*/ 606 w 689"/>
                    <a:gd name="T41" fmla="*/ 0 h 378"/>
                    <a:gd name="T42" fmla="*/ 82 w 689"/>
                    <a:gd name="T43" fmla="*/ 0 h 378"/>
                    <a:gd name="T44" fmla="*/ 82 w 689"/>
                    <a:gd name="T45" fmla="*/ 0 h 378"/>
                    <a:gd name="T46" fmla="*/ 24 w 689"/>
                    <a:gd name="T47" fmla="*/ 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8">
                      <a:moveTo>
                        <a:pt x="24" y="8"/>
                      </a:moveTo>
                      <a:lnTo>
                        <a:pt x="24" y="8"/>
                      </a:lnTo>
                      <a:cubicBezTo>
                        <a:pt x="8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4"/>
                        <a:pt x="17" y="65"/>
                      </a:cubicBezTo>
                      <a:lnTo>
                        <a:pt x="49" y="98"/>
                      </a:lnTo>
                      <a:lnTo>
                        <a:pt x="148" y="196"/>
                      </a:lnTo>
                      <a:lnTo>
                        <a:pt x="181" y="229"/>
                      </a:lnTo>
                      <a:lnTo>
                        <a:pt x="213" y="262"/>
                      </a:lnTo>
                      <a:lnTo>
                        <a:pt x="312" y="360"/>
                      </a:lnTo>
                      <a:lnTo>
                        <a:pt x="312" y="360"/>
                      </a:lnTo>
                      <a:cubicBezTo>
                        <a:pt x="322" y="371"/>
                        <a:pt x="333" y="377"/>
                        <a:pt x="344" y="377"/>
                      </a:cubicBezTo>
                      <a:lnTo>
                        <a:pt x="344" y="377"/>
                      </a:lnTo>
                      <a:cubicBezTo>
                        <a:pt x="355" y="377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2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1" name="Freeform 192">
                  <a:extLst>
                    <a:ext uri="{FF2B5EF4-FFF2-40B4-BE49-F238E27FC236}">
                      <a16:creationId xmlns="" xmlns:a16="http://schemas.microsoft.com/office/drawing/2014/main" id="{52A00B69-FE71-3B4E-A3CA-454E89474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163" y="2166938"/>
                  <a:ext cx="517525" cy="517525"/>
                </a:xfrm>
                <a:custGeom>
                  <a:avLst/>
                  <a:gdLst>
                    <a:gd name="T0" fmla="*/ 1276 w 1438"/>
                    <a:gd name="T1" fmla="*/ 653 h 1438"/>
                    <a:gd name="T2" fmla="*/ 751 w 1438"/>
                    <a:gd name="T3" fmla="*/ 140 h 1438"/>
                    <a:gd name="T4" fmla="*/ 743 w 1438"/>
                    <a:gd name="T5" fmla="*/ 137 h 1438"/>
                    <a:gd name="T6" fmla="*/ 653 w 1438"/>
                    <a:gd name="T7" fmla="*/ 161 h 1438"/>
                    <a:gd name="T8" fmla="*/ 522 w 1438"/>
                    <a:gd name="T9" fmla="*/ 292 h 1438"/>
                    <a:gd name="T10" fmla="*/ 358 w 1438"/>
                    <a:gd name="T11" fmla="*/ 456 h 1438"/>
                    <a:gd name="T12" fmla="*/ 194 w 1438"/>
                    <a:gd name="T13" fmla="*/ 620 h 1438"/>
                    <a:gd name="T14" fmla="*/ 137 w 1438"/>
                    <a:gd name="T15" fmla="*/ 694 h 1438"/>
                    <a:gd name="T16" fmla="*/ 137 w 1438"/>
                    <a:gd name="T17" fmla="*/ 743 h 1438"/>
                    <a:gd name="T18" fmla="*/ 293 w 1438"/>
                    <a:gd name="T19" fmla="*/ 916 h 1438"/>
                    <a:gd name="T20" fmla="*/ 456 w 1438"/>
                    <a:gd name="T21" fmla="*/ 1079 h 1438"/>
                    <a:gd name="T22" fmla="*/ 620 w 1438"/>
                    <a:gd name="T23" fmla="*/ 1243 h 1438"/>
                    <a:gd name="T24" fmla="*/ 694 w 1438"/>
                    <a:gd name="T25" fmla="*/ 1301 h 1438"/>
                    <a:gd name="T26" fmla="*/ 743 w 1438"/>
                    <a:gd name="T27" fmla="*/ 1301 h 1438"/>
                    <a:gd name="T28" fmla="*/ 784 w 1438"/>
                    <a:gd name="T29" fmla="*/ 1276 h 1438"/>
                    <a:gd name="T30" fmla="*/ 883 w 1438"/>
                    <a:gd name="T31" fmla="*/ 1178 h 1438"/>
                    <a:gd name="T32" fmla="*/ 981 w 1438"/>
                    <a:gd name="T33" fmla="*/ 1079 h 1438"/>
                    <a:gd name="T34" fmla="*/ 1079 w 1438"/>
                    <a:gd name="T35" fmla="*/ 981 h 1438"/>
                    <a:gd name="T36" fmla="*/ 1178 w 1438"/>
                    <a:gd name="T37" fmla="*/ 883 h 1438"/>
                    <a:gd name="T38" fmla="*/ 1276 w 1438"/>
                    <a:gd name="T39" fmla="*/ 785 h 1438"/>
                    <a:gd name="T40" fmla="*/ 1300 w 1438"/>
                    <a:gd name="T41" fmla="*/ 743 h 1438"/>
                    <a:gd name="T42" fmla="*/ 1407 w 1438"/>
                    <a:gd name="T43" fmla="*/ 653 h 1438"/>
                    <a:gd name="T44" fmla="*/ 1432 w 1438"/>
                    <a:gd name="T45" fmla="*/ 743 h 1438"/>
                    <a:gd name="T46" fmla="*/ 784 w 1438"/>
                    <a:gd name="T47" fmla="*/ 1407 h 1438"/>
                    <a:gd name="T48" fmla="*/ 751 w 1438"/>
                    <a:gd name="T49" fmla="*/ 1428 h 1438"/>
                    <a:gd name="T50" fmla="*/ 694 w 1438"/>
                    <a:gd name="T51" fmla="*/ 1432 h 1438"/>
                    <a:gd name="T52" fmla="*/ 587 w 1438"/>
                    <a:gd name="T53" fmla="*/ 1342 h 1438"/>
                    <a:gd name="T54" fmla="*/ 424 w 1438"/>
                    <a:gd name="T55" fmla="*/ 1178 h 1438"/>
                    <a:gd name="T56" fmla="*/ 260 w 1438"/>
                    <a:gd name="T57" fmla="*/ 1014 h 1438"/>
                    <a:gd name="T58" fmla="*/ 96 w 1438"/>
                    <a:gd name="T59" fmla="*/ 850 h 1438"/>
                    <a:gd name="T60" fmla="*/ 30 w 1438"/>
                    <a:gd name="T61" fmla="*/ 785 h 1438"/>
                    <a:gd name="T62" fmla="*/ 5 w 1438"/>
                    <a:gd name="T63" fmla="*/ 694 h 1438"/>
                    <a:gd name="T64" fmla="*/ 63 w 1438"/>
                    <a:gd name="T65" fmla="*/ 620 h 1438"/>
                    <a:gd name="T66" fmla="*/ 162 w 1438"/>
                    <a:gd name="T67" fmla="*/ 522 h 1438"/>
                    <a:gd name="T68" fmla="*/ 260 w 1438"/>
                    <a:gd name="T69" fmla="*/ 424 h 1438"/>
                    <a:gd name="T70" fmla="*/ 358 w 1438"/>
                    <a:gd name="T71" fmla="*/ 325 h 1438"/>
                    <a:gd name="T72" fmla="*/ 456 w 1438"/>
                    <a:gd name="T73" fmla="*/ 227 h 1438"/>
                    <a:gd name="T74" fmla="*/ 555 w 1438"/>
                    <a:gd name="T75" fmla="*/ 128 h 1438"/>
                    <a:gd name="T76" fmla="*/ 653 w 1438"/>
                    <a:gd name="T77" fmla="*/ 30 h 1438"/>
                    <a:gd name="T78" fmla="*/ 694 w 1438"/>
                    <a:gd name="T79" fmla="*/ 6 h 1438"/>
                    <a:gd name="T80" fmla="*/ 751 w 1438"/>
                    <a:gd name="T81" fmla="*/ 8 h 1438"/>
                    <a:gd name="T82" fmla="*/ 817 w 1438"/>
                    <a:gd name="T83" fmla="*/ 63 h 1438"/>
                    <a:gd name="T84" fmla="*/ 915 w 1438"/>
                    <a:gd name="T85" fmla="*/ 161 h 1438"/>
                    <a:gd name="T86" fmla="*/ 1014 w 1438"/>
                    <a:gd name="T87" fmla="*/ 260 h 1438"/>
                    <a:gd name="T88" fmla="*/ 1112 w 1438"/>
                    <a:gd name="T89" fmla="*/ 358 h 1438"/>
                    <a:gd name="T90" fmla="*/ 1211 w 1438"/>
                    <a:gd name="T91" fmla="*/ 456 h 1438"/>
                    <a:gd name="T92" fmla="*/ 1309 w 1438"/>
                    <a:gd name="T93" fmla="*/ 555 h 1438"/>
                    <a:gd name="T94" fmla="*/ 1407 w 1438"/>
                    <a:gd name="T95" fmla="*/ 653 h 1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38" h="1438">
                      <a:moveTo>
                        <a:pt x="1300" y="694"/>
                      </a:moveTo>
                      <a:lnTo>
                        <a:pt x="1300" y="694"/>
                      </a:lnTo>
                      <a:cubicBezTo>
                        <a:pt x="1295" y="677"/>
                        <a:pt x="1287" y="664"/>
                        <a:pt x="1276" y="653"/>
                      </a:cubicBezTo>
                      <a:lnTo>
                        <a:pt x="784" y="161"/>
                      </a:lnTo>
                      <a:lnTo>
                        <a:pt x="784" y="161"/>
                      </a:lnTo>
                      <a:cubicBezTo>
                        <a:pt x="776" y="153"/>
                        <a:pt x="764" y="146"/>
                        <a:pt x="751" y="140"/>
                      </a:cubicBezTo>
                      <a:lnTo>
                        <a:pt x="751" y="140"/>
                      </a:lnTo>
                      <a:cubicBezTo>
                        <a:pt x="749" y="139"/>
                        <a:pt x="746" y="138"/>
                        <a:pt x="743" y="137"/>
                      </a:cubicBezTo>
                      <a:lnTo>
                        <a:pt x="743" y="137"/>
                      </a:lnTo>
                      <a:cubicBezTo>
                        <a:pt x="727" y="131"/>
                        <a:pt x="711" y="131"/>
                        <a:pt x="694" y="137"/>
                      </a:cubicBezTo>
                      <a:lnTo>
                        <a:pt x="694" y="137"/>
                      </a:lnTo>
                      <a:cubicBezTo>
                        <a:pt x="678" y="143"/>
                        <a:pt x="665" y="150"/>
                        <a:pt x="653" y="161"/>
                      </a:cubicBezTo>
                      <a:lnTo>
                        <a:pt x="587" y="227"/>
                      </a:lnTo>
                      <a:lnTo>
                        <a:pt x="555" y="260"/>
                      </a:lnTo>
                      <a:lnTo>
                        <a:pt x="522" y="292"/>
                      </a:lnTo>
                      <a:lnTo>
                        <a:pt x="424" y="391"/>
                      </a:lnTo>
                      <a:lnTo>
                        <a:pt x="391" y="424"/>
                      </a:lnTo>
                      <a:lnTo>
                        <a:pt x="358" y="456"/>
                      </a:lnTo>
                      <a:lnTo>
                        <a:pt x="260" y="555"/>
                      </a:lnTo>
                      <a:lnTo>
                        <a:pt x="227" y="588"/>
                      </a:lnTo>
                      <a:lnTo>
                        <a:pt x="194" y="620"/>
                      </a:lnTo>
                      <a:lnTo>
                        <a:pt x="162" y="653"/>
                      </a:lnTo>
                      <a:lnTo>
                        <a:pt x="162" y="653"/>
                      </a:lnTo>
                      <a:cubicBezTo>
                        <a:pt x="151" y="664"/>
                        <a:pt x="142" y="677"/>
                        <a:pt x="137" y="694"/>
                      </a:cubicBezTo>
                      <a:lnTo>
                        <a:pt x="137" y="694"/>
                      </a:lnTo>
                      <a:cubicBezTo>
                        <a:pt x="132" y="711"/>
                        <a:pt x="132" y="727"/>
                        <a:pt x="137" y="743"/>
                      </a:cubicBezTo>
                      <a:lnTo>
                        <a:pt x="137" y="743"/>
                      </a:lnTo>
                      <a:cubicBezTo>
                        <a:pt x="142" y="760"/>
                        <a:pt x="151" y="773"/>
                        <a:pt x="162" y="785"/>
                      </a:cubicBezTo>
                      <a:lnTo>
                        <a:pt x="260" y="883"/>
                      </a:lnTo>
                      <a:lnTo>
                        <a:pt x="293" y="916"/>
                      </a:lnTo>
                      <a:lnTo>
                        <a:pt x="325" y="948"/>
                      </a:lnTo>
                      <a:lnTo>
                        <a:pt x="424" y="1047"/>
                      </a:lnTo>
                      <a:lnTo>
                        <a:pt x="456" y="1079"/>
                      </a:lnTo>
                      <a:lnTo>
                        <a:pt x="489" y="1112"/>
                      </a:lnTo>
                      <a:lnTo>
                        <a:pt x="587" y="1210"/>
                      </a:lnTo>
                      <a:lnTo>
                        <a:pt x="620" y="1243"/>
                      </a:lnTo>
                      <a:lnTo>
                        <a:pt x="653" y="1276"/>
                      </a:lnTo>
                      <a:lnTo>
                        <a:pt x="653" y="1276"/>
                      </a:lnTo>
                      <a:cubicBezTo>
                        <a:pt x="665" y="1287"/>
                        <a:pt x="678" y="1295"/>
                        <a:pt x="694" y="1301"/>
                      </a:cubicBezTo>
                      <a:lnTo>
                        <a:pt x="694" y="1301"/>
                      </a:lnTo>
                      <a:cubicBezTo>
                        <a:pt x="711" y="1306"/>
                        <a:pt x="727" y="1306"/>
                        <a:pt x="743" y="1301"/>
                      </a:cubicBezTo>
                      <a:lnTo>
                        <a:pt x="743" y="1301"/>
                      </a:lnTo>
                      <a:cubicBezTo>
                        <a:pt x="746" y="1300"/>
                        <a:pt x="749" y="1298"/>
                        <a:pt x="751" y="1297"/>
                      </a:cubicBezTo>
                      <a:lnTo>
                        <a:pt x="751" y="1297"/>
                      </a:lnTo>
                      <a:cubicBezTo>
                        <a:pt x="764" y="1292"/>
                        <a:pt x="776" y="1285"/>
                        <a:pt x="784" y="1276"/>
                      </a:cubicBezTo>
                      <a:lnTo>
                        <a:pt x="817" y="1243"/>
                      </a:lnTo>
                      <a:lnTo>
                        <a:pt x="850" y="1210"/>
                      </a:lnTo>
                      <a:lnTo>
                        <a:pt x="883" y="1178"/>
                      </a:lnTo>
                      <a:lnTo>
                        <a:pt x="915" y="1144"/>
                      </a:lnTo>
                      <a:lnTo>
                        <a:pt x="948" y="1112"/>
                      </a:lnTo>
                      <a:lnTo>
                        <a:pt x="981" y="1079"/>
                      </a:lnTo>
                      <a:lnTo>
                        <a:pt x="1014" y="1047"/>
                      </a:lnTo>
                      <a:lnTo>
                        <a:pt x="1047" y="1014"/>
                      </a:lnTo>
                      <a:lnTo>
                        <a:pt x="1079" y="981"/>
                      </a:lnTo>
                      <a:lnTo>
                        <a:pt x="1112" y="948"/>
                      </a:lnTo>
                      <a:lnTo>
                        <a:pt x="1145" y="916"/>
                      </a:lnTo>
                      <a:lnTo>
                        <a:pt x="1178" y="883"/>
                      </a:lnTo>
                      <a:lnTo>
                        <a:pt x="1211" y="850"/>
                      </a:lnTo>
                      <a:lnTo>
                        <a:pt x="1243" y="817"/>
                      </a:lnTo>
                      <a:lnTo>
                        <a:pt x="1276" y="785"/>
                      </a:lnTo>
                      <a:lnTo>
                        <a:pt x="1276" y="785"/>
                      </a:lnTo>
                      <a:cubicBezTo>
                        <a:pt x="1287" y="773"/>
                        <a:pt x="1295" y="760"/>
                        <a:pt x="1300" y="743"/>
                      </a:cubicBezTo>
                      <a:lnTo>
                        <a:pt x="1300" y="743"/>
                      </a:lnTo>
                      <a:cubicBezTo>
                        <a:pt x="1306" y="727"/>
                        <a:pt x="1306" y="711"/>
                        <a:pt x="1300" y="694"/>
                      </a:cubicBezTo>
                      <a:close/>
                      <a:moveTo>
                        <a:pt x="1407" y="653"/>
                      </a:moveTo>
                      <a:lnTo>
                        <a:pt x="1407" y="653"/>
                      </a:lnTo>
                      <a:cubicBezTo>
                        <a:pt x="1418" y="664"/>
                        <a:pt x="1426" y="677"/>
                        <a:pt x="1432" y="694"/>
                      </a:cubicBezTo>
                      <a:lnTo>
                        <a:pt x="1432" y="694"/>
                      </a:lnTo>
                      <a:cubicBezTo>
                        <a:pt x="1437" y="711"/>
                        <a:pt x="1437" y="727"/>
                        <a:pt x="1432" y="743"/>
                      </a:cubicBezTo>
                      <a:lnTo>
                        <a:pt x="1432" y="743"/>
                      </a:lnTo>
                      <a:cubicBezTo>
                        <a:pt x="1426" y="760"/>
                        <a:pt x="1418" y="773"/>
                        <a:pt x="1407" y="785"/>
                      </a:cubicBezTo>
                      <a:lnTo>
                        <a:pt x="784" y="1407"/>
                      </a:lnTo>
                      <a:lnTo>
                        <a:pt x="784" y="1407"/>
                      </a:lnTo>
                      <a:cubicBezTo>
                        <a:pt x="776" y="1416"/>
                        <a:pt x="764" y="1423"/>
                        <a:pt x="751" y="1428"/>
                      </a:cubicBezTo>
                      <a:lnTo>
                        <a:pt x="751" y="1428"/>
                      </a:lnTo>
                      <a:cubicBezTo>
                        <a:pt x="749" y="1429"/>
                        <a:pt x="746" y="1431"/>
                        <a:pt x="743" y="1432"/>
                      </a:cubicBezTo>
                      <a:lnTo>
                        <a:pt x="743" y="1432"/>
                      </a:lnTo>
                      <a:cubicBezTo>
                        <a:pt x="727" y="1437"/>
                        <a:pt x="711" y="1437"/>
                        <a:pt x="694" y="1432"/>
                      </a:cubicBezTo>
                      <a:lnTo>
                        <a:pt x="694" y="1432"/>
                      </a:lnTo>
                      <a:cubicBezTo>
                        <a:pt x="678" y="1426"/>
                        <a:pt x="665" y="1418"/>
                        <a:pt x="653" y="1407"/>
                      </a:cubicBezTo>
                      <a:lnTo>
                        <a:pt x="587" y="1342"/>
                      </a:lnTo>
                      <a:lnTo>
                        <a:pt x="555" y="1308"/>
                      </a:lnTo>
                      <a:lnTo>
                        <a:pt x="522" y="1276"/>
                      </a:lnTo>
                      <a:lnTo>
                        <a:pt x="424" y="1178"/>
                      </a:lnTo>
                      <a:lnTo>
                        <a:pt x="391" y="1144"/>
                      </a:lnTo>
                      <a:lnTo>
                        <a:pt x="358" y="1112"/>
                      </a:lnTo>
                      <a:lnTo>
                        <a:pt x="260" y="1014"/>
                      </a:lnTo>
                      <a:lnTo>
                        <a:pt x="227" y="981"/>
                      </a:lnTo>
                      <a:lnTo>
                        <a:pt x="194" y="948"/>
                      </a:lnTo>
                      <a:lnTo>
                        <a:pt x="96" y="850"/>
                      </a:lnTo>
                      <a:lnTo>
                        <a:pt x="63" y="817"/>
                      </a:lnTo>
                      <a:lnTo>
                        <a:pt x="30" y="785"/>
                      </a:lnTo>
                      <a:lnTo>
                        <a:pt x="30" y="785"/>
                      </a:lnTo>
                      <a:cubicBezTo>
                        <a:pt x="20" y="773"/>
                        <a:pt x="11" y="760"/>
                        <a:pt x="5" y="743"/>
                      </a:cubicBezTo>
                      <a:lnTo>
                        <a:pt x="5" y="743"/>
                      </a:lnTo>
                      <a:cubicBezTo>
                        <a:pt x="0" y="727"/>
                        <a:pt x="0" y="711"/>
                        <a:pt x="5" y="694"/>
                      </a:cubicBezTo>
                      <a:lnTo>
                        <a:pt x="5" y="694"/>
                      </a:lnTo>
                      <a:cubicBezTo>
                        <a:pt x="11" y="677"/>
                        <a:pt x="20" y="664"/>
                        <a:pt x="30" y="653"/>
                      </a:cubicBezTo>
                      <a:lnTo>
                        <a:pt x="63" y="620"/>
                      </a:lnTo>
                      <a:lnTo>
                        <a:pt x="96" y="588"/>
                      </a:lnTo>
                      <a:lnTo>
                        <a:pt x="129" y="555"/>
                      </a:lnTo>
                      <a:lnTo>
                        <a:pt x="162" y="522"/>
                      </a:lnTo>
                      <a:lnTo>
                        <a:pt x="194" y="489"/>
                      </a:lnTo>
                      <a:lnTo>
                        <a:pt x="227" y="456"/>
                      </a:lnTo>
                      <a:lnTo>
                        <a:pt x="260" y="424"/>
                      </a:lnTo>
                      <a:lnTo>
                        <a:pt x="293" y="391"/>
                      </a:lnTo>
                      <a:lnTo>
                        <a:pt x="325" y="358"/>
                      </a:lnTo>
                      <a:lnTo>
                        <a:pt x="358" y="325"/>
                      </a:lnTo>
                      <a:lnTo>
                        <a:pt x="391" y="292"/>
                      </a:lnTo>
                      <a:lnTo>
                        <a:pt x="424" y="260"/>
                      </a:lnTo>
                      <a:lnTo>
                        <a:pt x="456" y="227"/>
                      </a:lnTo>
                      <a:lnTo>
                        <a:pt x="489" y="194"/>
                      </a:lnTo>
                      <a:lnTo>
                        <a:pt x="522" y="161"/>
                      </a:lnTo>
                      <a:lnTo>
                        <a:pt x="555" y="128"/>
                      </a:lnTo>
                      <a:lnTo>
                        <a:pt x="587" y="96"/>
                      </a:lnTo>
                      <a:lnTo>
                        <a:pt x="620" y="63"/>
                      </a:lnTo>
                      <a:lnTo>
                        <a:pt x="653" y="30"/>
                      </a:lnTo>
                      <a:lnTo>
                        <a:pt x="653" y="30"/>
                      </a:lnTo>
                      <a:cubicBezTo>
                        <a:pt x="665" y="19"/>
                        <a:pt x="678" y="11"/>
                        <a:pt x="694" y="6"/>
                      </a:cubicBezTo>
                      <a:lnTo>
                        <a:pt x="694" y="6"/>
                      </a:lnTo>
                      <a:cubicBezTo>
                        <a:pt x="711" y="0"/>
                        <a:pt x="727" y="0"/>
                        <a:pt x="743" y="6"/>
                      </a:cubicBezTo>
                      <a:lnTo>
                        <a:pt x="743" y="6"/>
                      </a:lnTo>
                      <a:cubicBezTo>
                        <a:pt x="746" y="7"/>
                        <a:pt x="749" y="7"/>
                        <a:pt x="751" y="8"/>
                      </a:cubicBezTo>
                      <a:lnTo>
                        <a:pt x="751" y="8"/>
                      </a:lnTo>
                      <a:cubicBezTo>
                        <a:pt x="764" y="14"/>
                        <a:pt x="776" y="22"/>
                        <a:pt x="784" y="30"/>
                      </a:cubicBezTo>
                      <a:lnTo>
                        <a:pt x="817" y="63"/>
                      </a:lnTo>
                      <a:lnTo>
                        <a:pt x="850" y="96"/>
                      </a:lnTo>
                      <a:lnTo>
                        <a:pt x="883" y="128"/>
                      </a:lnTo>
                      <a:lnTo>
                        <a:pt x="915" y="161"/>
                      </a:lnTo>
                      <a:lnTo>
                        <a:pt x="948" y="194"/>
                      </a:lnTo>
                      <a:lnTo>
                        <a:pt x="981" y="227"/>
                      </a:lnTo>
                      <a:lnTo>
                        <a:pt x="1014" y="260"/>
                      </a:lnTo>
                      <a:lnTo>
                        <a:pt x="1047" y="292"/>
                      </a:lnTo>
                      <a:lnTo>
                        <a:pt x="1079" y="325"/>
                      </a:lnTo>
                      <a:lnTo>
                        <a:pt x="1112" y="358"/>
                      </a:lnTo>
                      <a:lnTo>
                        <a:pt x="1145" y="391"/>
                      </a:lnTo>
                      <a:lnTo>
                        <a:pt x="1178" y="424"/>
                      </a:lnTo>
                      <a:lnTo>
                        <a:pt x="1211" y="456"/>
                      </a:lnTo>
                      <a:lnTo>
                        <a:pt x="1243" y="489"/>
                      </a:lnTo>
                      <a:lnTo>
                        <a:pt x="1276" y="522"/>
                      </a:lnTo>
                      <a:lnTo>
                        <a:pt x="1309" y="555"/>
                      </a:lnTo>
                      <a:lnTo>
                        <a:pt x="1342" y="588"/>
                      </a:lnTo>
                      <a:lnTo>
                        <a:pt x="1375" y="620"/>
                      </a:lnTo>
                      <a:lnTo>
                        <a:pt x="1407" y="65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2" name="Freeform 195">
                  <a:extLst>
                    <a:ext uri="{FF2B5EF4-FFF2-40B4-BE49-F238E27FC236}">
                      <a16:creationId xmlns="" xmlns:a16="http://schemas.microsoft.com/office/drawing/2014/main" id="{5A057D02-2359-114C-9DED-1F1DB9298A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7413" y="2260600"/>
                  <a:ext cx="328612" cy="328613"/>
                </a:xfrm>
                <a:custGeom>
                  <a:avLst/>
                  <a:gdLst>
                    <a:gd name="T0" fmla="*/ 776 w 913"/>
                    <a:gd name="T1" fmla="*/ 432 h 914"/>
                    <a:gd name="T2" fmla="*/ 718 w 913"/>
                    <a:gd name="T3" fmla="*/ 358 h 914"/>
                    <a:gd name="T4" fmla="*/ 652 w 913"/>
                    <a:gd name="T5" fmla="*/ 293 h 914"/>
                    <a:gd name="T6" fmla="*/ 521 w 913"/>
                    <a:gd name="T7" fmla="*/ 162 h 914"/>
                    <a:gd name="T8" fmla="*/ 488 w 913"/>
                    <a:gd name="T9" fmla="*/ 140 h 914"/>
                    <a:gd name="T10" fmla="*/ 480 w 913"/>
                    <a:gd name="T11" fmla="*/ 137 h 914"/>
                    <a:gd name="T12" fmla="*/ 431 w 913"/>
                    <a:gd name="T13" fmla="*/ 137 h 914"/>
                    <a:gd name="T14" fmla="*/ 390 w 913"/>
                    <a:gd name="T15" fmla="*/ 162 h 914"/>
                    <a:gd name="T16" fmla="*/ 324 w 913"/>
                    <a:gd name="T17" fmla="*/ 227 h 914"/>
                    <a:gd name="T18" fmla="*/ 259 w 913"/>
                    <a:gd name="T19" fmla="*/ 293 h 914"/>
                    <a:gd name="T20" fmla="*/ 193 w 913"/>
                    <a:gd name="T21" fmla="*/ 358 h 914"/>
                    <a:gd name="T22" fmla="*/ 161 w 913"/>
                    <a:gd name="T23" fmla="*/ 391 h 914"/>
                    <a:gd name="T24" fmla="*/ 136 w 913"/>
                    <a:gd name="T25" fmla="*/ 432 h 914"/>
                    <a:gd name="T26" fmla="*/ 136 w 913"/>
                    <a:gd name="T27" fmla="*/ 481 h 914"/>
                    <a:gd name="T28" fmla="*/ 390 w 913"/>
                    <a:gd name="T29" fmla="*/ 752 h 914"/>
                    <a:gd name="T30" fmla="*/ 431 w 913"/>
                    <a:gd name="T31" fmla="*/ 776 h 914"/>
                    <a:gd name="T32" fmla="*/ 480 w 913"/>
                    <a:gd name="T33" fmla="*/ 776 h 914"/>
                    <a:gd name="T34" fmla="*/ 488 w 913"/>
                    <a:gd name="T35" fmla="*/ 773 h 914"/>
                    <a:gd name="T36" fmla="*/ 521 w 913"/>
                    <a:gd name="T37" fmla="*/ 752 h 914"/>
                    <a:gd name="T38" fmla="*/ 620 w 913"/>
                    <a:gd name="T39" fmla="*/ 654 h 914"/>
                    <a:gd name="T40" fmla="*/ 751 w 913"/>
                    <a:gd name="T41" fmla="*/ 523 h 914"/>
                    <a:gd name="T42" fmla="*/ 776 w 913"/>
                    <a:gd name="T43" fmla="*/ 481 h 914"/>
                    <a:gd name="T44" fmla="*/ 776 w 913"/>
                    <a:gd name="T45" fmla="*/ 432 h 914"/>
                    <a:gd name="T46" fmla="*/ 907 w 913"/>
                    <a:gd name="T47" fmla="*/ 432 h 914"/>
                    <a:gd name="T48" fmla="*/ 907 w 913"/>
                    <a:gd name="T49" fmla="*/ 481 h 914"/>
                    <a:gd name="T50" fmla="*/ 849 w 913"/>
                    <a:gd name="T51" fmla="*/ 555 h 914"/>
                    <a:gd name="T52" fmla="*/ 718 w 913"/>
                    <a:gd name="T53" fmla="*/ 686 h 914"/>
                    <a:gd name="T54" fmla="*/ 652 w 913"/>
                    <a:gd name="T55" fmla="*/ 752 h 914"/>
                    <a:gd name="T56" fmla="*/ 521 w 913"/>
                    <a:gd name="T57" fmla="*/ 882 h 914"/>
                    <a:gd name="T58" fmla="*/ 488 w 913"/>
                    <a:gd name="T59" fmla="*/ 904 h 914"/>
                    <a:gd name="T60" fmla="*/ 480 w 913"/>
                    <a:gd name="T61" fmla="*/ 907 h 914"/>
                    <a:gd name="T62" fmla="*/ 431 w 913"/>
                    <a:gd name="T63" fmla="*/ 907 h 914"/>
                    <a:gd name="T64" fmla="*/ 390 w 913"/>
                    <a:gd name="T65" fmla="*/ 882 h 914"/>
                    <a:gd name="T66" fmla="*/ 324 w 913"/>
                    <a:gd name="T67" fmla="*/ 817 h 914"/>
                    <a:gd name="T68" fmla="*/ 259 w 913"/>
                    <a:gd name="T69" fmla="*/ 752 h 914"/>
                    <a:gd name="T70" fmla="*/ 193 w 913"/>
                    <a:gd name="T71" fmla="*/ 686 h 914"/>
                    <a:gd name="T72" fmla="*/ 128 w 913"/>
                    <a:gd name="T73" fmla="*/ 621 h 914"/>
                    <a:gd name="T74" fmla="*/ 62 w 913"/>
                    <a:gd name="T75" fmla="*/ 555 h 914"/>
                    <a:gd name="T76" fmla="*/ 30 w 913"/>
                    <a:gd name="T77" fmla="*/ 523 h 914"/>
                    <a:gd name="T78" fmla="*/ 5 w 913"/>
                    <a:gd name="T79" fmla="*/ 481 h 914"/>
                    <a:gd name="T80" fmla="*/ 5 w 913"/>
                    <a:gd name="T81" fmla="*/ 432 h 914"/>
                    <a:gd name="T82" fmla="*/ 62 w 913"/>
                    <a:gd name="T83" fmla="*/ 358 h 914"/>
                    <a:gd name="T84" fmla="*/ 193 w 913"/>
                    <a:gd name="T85" fmla="*/ 227 h 914"/>
                    <a:gd name="T86" fmla="*/ 324 w 913"/>
                    <a:gd name="T87" fmla="*/ 96 h 914"/>
                    <a:gd name="T88" fmla="*/ 390 w 913"/>
                    <a:gd name="T89" fmla="*/ 30 h 914"/>
                    <a:gd name="T90" fmla="*/ 431 w 913"/>
                    <a:gd name="T91" fmla="*/ 6 h 914"/>
                    <a:gd name="T92" fmla="*/ 480 w 913"/>
                    <a:gd name="T93" fmla="*/ 6 h 914"/>
                    <a:gd name="T94" fmla="*/ 488 w 913"/>
                    <a:gd name="T95" fmla="*/ 9 h 914"/>
                    <a:gd name="T96" fmla="*/ 521 w 913"/>
                    <a:gd name="T97" fmla="*/ 30 h 914"/>
                    <a:gd name="T98" fmla="*/ 587 w 913"/>
                    <a:gd name="T99" fmla="*/ 96 h 914"/>
                    <a:gd name="T100" fmla="*/ 652 w 913"/>
                    <a:gd name="T101" fmla="*/ 162 h 914"/>
                    <a:gd name="T102" fmla="*/ 718 w 913"/>
                    <a:gd name="T103" fmla="*/ 227 h 914"/>
                    <a:gd name="T104" fmla="*/ 784 w 913"/>
                    <a:gd name="T105" fmla="*/ 293 h 914"/>
                    <a:gd name="T106" fmla="*/ 849 w 913"/>
                    <a:gd name="T107" fmla="*/ 358 h 914"/>
                    <a:gd name="T108" fmla="*/ 882 w 913"/>
                    <a:gd name="T109" fmla="*/ 391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913" h="914">
                      <a:moveTo>
                        <a:pt x="776" y="432"/>
                      </a:moveTo>
                      <a:lnTo>
                        <a:pt x="776" y="432"/>
                      </a:lnTo>
                      <a:cubicBezTo>
                        <a:pt x="770" y="415"/>
                        <a:pt x="761" y="402"/>
                        <a:pt x="751" y="391"/>
                      </a:cubicBezTo>
                      <a:lnTo>
                        <a:pt x="718" y="358"/>
                      </a:lnTo>
                      <a:lnTo>
                        <a:pt x="685" y="326"/>
                      </a:lnTo>
                      <a:lnTo>
                        <a:pt x="652" y="293"/>
                      </a:lnTo>
                      <a:lnTo>
                        <a:pt x="554" y="194"/>
                      </a:lnTo>
                      <a:lnTo>
                        <a:pt x="521" y="162"/>
                      </a:lnTo>
                      <a:lnTo>
                        <a:pt x="521" y="162"/>
                      </a:lnTo>
                      <a:cubicBezTo>
                        <a:pt x="513" y="152"/>
                        <a:pt x="501" y="146"/>
                        <a:pt x="488" y="140"/>
                      </a:cubicBezTo>
                      <a:lnTo>
                        <a:pt x="488" y="140"/>
                      </a:lnTo>
                      <a:cubicBezTo>
                        <a:pt x="486" y="139"/>
                        <a:pt x="483" y="138"/>
                        <a:pt x="480" y="137"/>
                      </a:cubicBezTo>
                      <a:lnTo>
                        <a:pt x="480" y="137"/>
                      </a:lnTo>
                      <a:cubicBezTo>
                        <a:pt x="464" y="132"/>
                        <a:pt x="448" y="132"/>
                        <a:pt x="431" y="137"/>
                      </a:cubicBezTo>
                      <a:lnTo>
                        <a:pt x="431" y="137"/>
                      </a:lnTo>
                      <a:cubicBezTo>
                        <a:pt x="415" y="142"/>
                        <a:pt x="402" y="151"/>
                        <a:pt x="390" y="162"/>
                      </a:cubicBezTo>
                      <a:lnTo>
                        <a:pt x="357" y="194"/>
                      </a:lnTo>
                      <a:lnTo>
                        <a:pt x="324" y="227"/>
                      </a:lnTo>
                      <a:lnTo>
                        <a:pt x="292" y="260"/>
                      </a:lnTo>
                      <a:lnTo>
                        <a:pt x="259" y="293"/>
                      </a:lnTo>
                      <a:lnTo>
                        <a:pt x="226" y="326"/>
                      </a:lnTo>
                      <a:lnTo>
                        <a:pt x="193" y="358"/>
                      </a:lnTo>
                      <a:lnTo>
                        <a:pt x="161" y="391"/>
                      </a:lnTo>
                      <a:lnTo>
                        <a:pt x="161" y="391"/>
                      </a:lnTo>
                      <a:cubicBezTo>
                        <a:pt x="150" y="402"/>
                        <a:pt x="142" y="415"/>
                        <a:pt x="136" y="432"/>
                      </a:cubicBezTo>
                      <a:lnTo>
                        <a:pt x="136" y="432"/>
                      </a:lnTo>
                      <a:cubicBezTo>
                        <a:pt x="131" y="449"/>
                        <a:pt x="131" y="465"/>
                        <a:pt x="136" y="481"/>
                      </a:cubicBezTo>
                      <a:lnTo>
                        <a:pt x="136" y="481"/>
                      </a:lnTo>
                      <a:cubicBezTo>
                        <a:pt x="142" y="498"/>
                        <a:pt x="150" y="511"/>
                        <a:pt x="161" y="523"/>
                      </a:cubicBezTo>
                      <a:lnTo>
                        <a:pt x="390" y="752"/>
                      </a:lnTo>
                      <a:lnTo>
                        <a:pt x="390" y="752"/>
                      </a:lnTo>
                      <a:cubicBezTo>
                        <a:pt x="402" y="763"/>
                        <a:pt x="415" y="771"/>
                        <a:pt x="431" y="776"/>
                      </a:cubicBezTo>
                      <a:lnTo>
                        <a:pt x="431" y="776"/>
                      </a:lnTo>
                      <a:cubicBezTo>
                        <a:pt x="448" y="782"/>
                        <a:pt x="464" y="782"/>
                        <a:pt x="480" y="776"/>
                      </a:cubicBezTo>
                      <a:lnTo>
                        <a:pt x="480" y="776"/>
                      </a:lnTo>
                      <a:cubicBezTo>
                        <a:pt x="483" y="776"/>
                        <a:pt x="486" y="775"/>
                        <a:pt x="488" y="773"/>
                      </a:cubicBezTo>
                      <a:lnTo>
                        <a:pt x="488" y="773"/>
                      </a:lnTo>
                      <a:cubicBezTo>
                        <a:pt x="501" y="768"/>
                        <a:pt x="513" y="761"/>
                        <a:pt x="521" y="752"/>
                      </a:cubicBezTo>
                      <a:lnTo>
                        <a:pt x="587" y="686"/>
                      </a:lnTo>
                      <a:lnTo>
                        <a:pt x="620" y="654"/>
                      </a:lnTo>
                      <a:lnTo>
                        <a:pt x="652" y="621"/>
                      </a:lnTo>
                      <a:lnTo>
                        <a:pt x="751" y="523"/>
                      </a:lnTo>
                      <a:lnTo>
                        <a:pt x="751" y="523"/>
                      </a:lnTo>
                      <a:cubicBezTo>
                        <a:pt x="761" y="511"/>
                        <a:pt x="770" y="498"/>
                        <a:pt x="776" y="481"/>
                      </a:cubicBezTo>
                      <a:lnTo>
                        <a:pt x="776" y="481"/>
                      </a:lnTo>
                      <a:cubicBezTo>
                        <a:pt x="781" y="465"/>
                        <a:pt x="781" y="449"/>
                        <a:pt x="776" y="432"/>
                      </a:cubicBezTo>
                      <a:close/>
                      <a:moveTo>
                        <a:pt x="907" y="432"/>
                      </a:moveTo>
                      <a:lnTo>
                        <a:pt x="907" y="432"/>
                      </a:lnTo>
                      <a:cubicBezTo>
                        <a:pt x="912" y="449"/>
                        <a:pt x="912" y="465"/>
                        <a:pt x="907" y="481"/>
                      </a:cubicBezTo>
                      <a:lnTo>
                        <a:pt x="907" y="481"/>
                      </a:lnTo>
                      <a:cubicBezTo>
                        <a:pt x="901" y="498"/>
                        <a:pt x="893" y="511"/>
                        <a:pt x="882" y="523"/>
                      </a:cubicBezTo>
                      <a:lnTo>
                        <a:pt x="849" y="555"/>
                      </a:lnTo>
                      <a:lnTo>
                        <a:pt x="816" y="588"/>
                      </a:lnTo>
                      <a:lnTo>
                        <a:pt x="718" y="686"/>
                      </a:lnTo>
                      <a:lnTo>
                        <a:pt x="685" y="719"/>
                      </a:lnTo>
                      <a:lnTo>
                        <a:pt x="652" y="752"/>
                      </a:lnTo>
                      <a:lnTo>
                        <a:pt x="554" y="850"/>
                      </a:lnTo>
                      <a:lnTo>
                        <a:pt x="521" y="882"/>
                      </a:lnTo>
                      <a:lnTo>
                        <a:pt x="521" y="882"/>
                      </a:lnTo>
                      <a:cubicBezTo>
                        <a:pt x="513" y="892"/>
                        <a:pt x="501" y="899"/>
                        <a:pt x="488" y="904"/>
                      </a:cubicBezTo>
                      <a:lnTo>
                        <a:pt x="488" y="904"/>
                      </a:lnTo>
                      <a:cubicBezTo>
                        <a:pt x="486" y="906"/>
                        <a:pt x="483" y="907"/>
                        <a:pt x="480" y="907"/>
                      </a:cubicBezTo>
                      <a:lnTo>
                        <a:pt x="480" y="907"/>
                      </a:lnTo>
                      <a:cubicBezTo>
                        <a:pt x="464" y="913"/>
                        <a:pt x="448" y="913"/>
                        <a:pt x="431" y="907"/>
                      </a:cubicBezTo>
                      <a:lnTo>
                        <a:pt x="431" y="907"/>
                      </a:lnTo>
                      <a:cubicBezTo>
                        <a:pt x="415" y="902"/>
                        <a:pt x="402" y="894"/>
                        <a:pt x="390" y="882"/>
                      </a:cubicBezTo>
                      <a:lnTo>
                        <a:pt x="357" y="850"/>
                      </a:lnTo>
                      <a:lnTo>
                        <a:pt x="324" y="817"/>
                      </a:lnTo>
                      <a:lnTo>
                        <a:pt x="292" y="785"/>
                      </a:lnTo>
                      <a:lnTo>
                        <a:pt x="259" y="752"/>
                      </a:lnTo>
                      <a:lnTo>
                        <a:pt x="226" y="719"/>
                      </a:lnTo>
                      <a:lnTo>
                        <a:pt x="193" y="686"/>
                      </a:lnTo>
                      <a:lnTo>
                        <a:pt x="161" y="654"/>
                      </a:lnTo>
                      <a:lnTo>
                        <a:pt x="128" y="621"/>
                      </a:lnTo>
                      <a:lnTo>
                        <a:pt x="95" y="588"/>
                      </a:lnTo>
                      <a:lnTo>
                        <a:pt x="62" y="555"/>
                      </a:lnTo>
                      <a:lnTo>
                        <a:pt x="30" y="523"/>
                      </a:lnTo>
                      <a:lnTo>
                        <a:pt x="30" y="523"/>
                      </a:lnTo>
                      <a:cubicBezTo>
                        <a:pt x="19" y="511"/>
                        <a:pt x="11" y="498"/>
                        <a:pt x="5" y="481"/>
                      </a:cubicBezTo>
                      <a:lnTo>
                        <a:pt x="5" y="481"/>
                      </a:lnTo>
                      <a:cubicBezTo>
                        <a:pt x="0" y="465"/>
                        <a:pt x="0" y="449"/>
                        <a:pt x="5" y="432"/>
                      </a:cubicBezTo>
                      <a:lnTo>
                        <a:pt x="5" y="432"/>
                      </a:lnTo>
                      <a:cubicBezTo>
                        <a:pt x="11" y="415"/>
                        <a:pt x="19" y="402"/>
                        <a:pt x="30" y="391"/>
                      </a:cubicBezTo>
                      <a:lnTo>
                        <a:pt x="62" y="358"/>
                      </a:lnTo>
                      <a:lnTo>
                        <a:pt x="161" y="260"/>
                      </a:lnTo>
                      <a:lnTo>
                        <a:pt x="193" y="227"/>
                      </a:lnTo>
                      <a:lnTo>
                        <a:pt x="226" y="194"/>
                      </a:lnTo>
                      <a:lnTo>
                        <a:pt x="324" y="96"/>
                      </a:lnTo>
                      <a:lnTo>
                        <a:pt x="357" y="63"/>
                      </a:lnTo>
                      <a:lnTo>
                        <a:pt x="390" y="30"/>
                      </a:lnTo>
                      <a:lnTo>
                        <a:pt x="390" y="30"/>
                      </a:lnTo>
                      <a:cubicBezTo>
                        <a:pt x="402" y="20"/>
                        <a:pt x="415" y="11"/>
                        <a:pt x="431" y="6"/>
                      </a:cubicBezTo>
                      <a:lnTo>
                        <a:pt x="431" y="6"/>
                      </a:lnTo>
                      <a:cubicBezTo>
                        <a:pt x="448" y="0"/>
                        <a:pt x="464" y="0"/>
                        <a:pt x="480" y="6"/>
                      </a:cubicBezTo>
                      <a:lnTo>
                        <a:pt x="480" y="6"/>
                      </a:lnTo>
                      <a:cubicBezTo>
                        <a:pt x="483" y="7"/>
                        <a:pt x="486" y="8"/>
                        <a:pt x="488" y="9"/>
                      </a:cubicBezTo>
                      <a:lnTo>
                        <a:pt x="488" y="9"/>
                      </a:lnTo>
                      <a:cubicBezTo>
                        <a:pt x="501" y="15"/>
                        <a:pt x="513" y="21"/>
                        <a:pt x="521" y="30"/>
                      </a:cubicBezTo>
                      <a:lnTo>
                        <a:pt x="554" y="63"/>
                      </a:lnTo>
                      <a:lnTo>
                        <a:pt x="587" y="96"/>
                      </a:lnTo>
                      <a:lnTo>
                        <a:pt x="620" y="129"/>
                      </a:lnTo>
                      <a:lnTo>
                        <a:pt x="652" y="162"/>
                      </a:lnTo>
                      <a:lnTo>
                        <a:pt x="685" y="194"/>
                      </a:lnTo>
                      <a:lnTo>
                        <a:pt x="718" y="227"/>
                      </a:lnTo>
                      <a:lnTo>
                        <a:pt x="751" y="260"/>
                      </a:lnTo>
                      <a:lnTo>
                        <a:pt x="784" y="293"/>
                      </a:lnTo>
                      <a:lnTo>
                        <a:pt x="816" y="326"/>
                      </a:lnTo>
                      <a:lnTo>
                        <a:pt x="849" y="358"/>
                      </a:lnTo>
                      <a:lnTo>
                        <a:pt x="882" y="391"/>
                      </a:lnTo>
                      <a:lnTo>
                        <a:pt x="882" y="391"/>
                      </a:lnTo>
                      <a:cubicBezTo>
                        <a:pt x="893" y="402"/>
                        <a:pt x="901" y="415"/>
                        <a:pt x="907" y="4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3" name="Freeform 196">
                  <a:extLst>
                    <a:ext uri="{FF2B5EF4-FFF2-40B4-BE49-F238E27FC236}">
                      <a16:creationId xmlns="" xmlns:a16="http://schemas.microsoft.com/office/drawing/2014/main" id="{45F0FC3C-61BB-1146-8836-668A555454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538" y="2284413"/>
                  <a:ext cx="247650" cy="284162"/>
                </a:xfrm>
                <a:custGeom>
                  <a:avLst/>
                  <a:gdLst>
                    <a:gd name="T0" fmla="*/ 664 w 689"/>
                    <a:gd name="T1" fmla="*/ 778 h 788"/>
                    <a:gd name="T2" fmla="*/ 664 w 689"/>
                    <a:gd name="T3" fmla="*/ 778 h 788"/>
                    <a:gd name="T4" fmla="*/ 688 w 689"/>
                    <a:gd name="T5" fmla="*/ 754 h 788"/>
                    <a:gd name="T6" fmla="*/ 688 w 689"/>
                    <a:gd name="T7" fmla="*/ 754 h 788"/>
                    <a:gd name="T8" fmla="*/ 672 w 689"/>
                    <a:gd name="T9" fmla="*/ 722 h 788"/>
                    <a:gd name="T10" fmla="*/ 639 w 689"/>
                    <a:gd name="T11" fmla="*/ 689 h 788"/>
                    <a:gd name="T12" fmla="*/ 606 w 689"/>
                    <a:gd name="T13" fmla="*/ 656 h 788"/>
                    <a:gd name="T14" fmla="*/ 573 w 689"/>
                    <a:gd name="T15" fmla="*/ 623 h 788"/>
                    <a:gd name="T16" fmla="*/ 540 w 689"/>
                    <a:gd name="T17" fmla="*/ 591 h 788"/>
                    <a:gd name="T18" fmla="*/ 508 w 689"/>
                    <a:gd name="T19" fmla="*/ 558 h 788"/>
                    <a:gd name="T20" fmla="*/ 475 w 689"/>
                    <a:gd name="T21" fmla="*/ 525 h 788"/>
                    <a:gd name="T22" fmla="*/ 442 w 689"/>
                    <a:gd name="T23" fmla="*/ 492 h 788"/>
                    <a:gd name="T24" fmla="*/ 410 w 689"/>
                    <a:gd name="T25" fmla="*/ 460 h 788"/>
                    <a:gd name="T26" fmla="*/ 410 w 689"/>
                    <a:gd name="T27" fmla="*/ 460 h 788"/>
                    <a:gd name="T28" fmla="*/ 385 w 689"/>
                    <a:gd name="T29" fmla="*/ 418 h 788"/>
                    <a:gd name="T30" fmla="*/ 385 w 689"/>
                    <a:gd name="T31" fmla="*/ 418 h 788"/>
                    <a:gd name="T32" fmla="*/ 385 w 689"/>
                    <a:gd name="T33" fmla="*/ 369 h 788"/>
                    <a:gd name="T34" fmla="*/ 385 w 689"/>
                    <a:gd name="T35" fmla="*/ 369 h 788"/>
                    <a:gd name="T36" fmla="*/ 410 w 689"/>
                    <a:gd name="T37" fmla="*/ 328 h 788"/>
                    <a:gd name="T38" fmla="*/ 672 w 689"/>
                    <a:gd name="T39" fmla="*/ 66 h 788"/>
                    <a:gd name="T40" fmla="*/ 672 w 689"/>
                    <a:gd name="T41" fmla="*/ 66 h 788"/>
                    <a:gd name="T42" fmla="*/ 688 w 689"/>
                    <a:gd name="T43" fmla="*/ 33 h 788"/>
                    <a:gd name="T44" fmla="*/ 688 w 689"/>
                    <a:gd name="T45" fmla="*/ 33 h 788"/>
                    <a:gd name="T46" fmla="*/ 664 w 689"/>
                    <a:gd name="T47" fmla="*/ 8 h 788"/>
                    <a:gd name="T48" fmla="*/ 664 w 689"/>
                    <a:gd name="T49" fmla="*/ 8 h 788"/>
                    <a:gd name="T50" fmla="*/ 606 w 689"/>
                    <a:gd name="T51" fmla="*/ 0 h 788"/>
                    <a:gd name="T52" fmla="*/ 82 w 689"/>
                    <a:gd name="T53" fmla="*/ 0 h 788"/>
                    <a:gd name="T54" fmla="*/ 82 w 689"/>
                    <a:gd name="T55" fmla="*/ 0 h 788"/>
                    <a:gd name="T56" fmla="*/ 24 w 689"/>
                    <a:gd name="T57" fmla="*/ 8 h 788"/>
                    <a:gd name="T58" fmla="*/ 24 w 689"/>
                    <a:gd name="T59" fmla="*/ 8 h 788"/>
                    <a:gd name="T60" fmla="*/ 0 w 689"/>
                    <a:gd name="T61" fmla="*/ 33 h 788"/>
                    <a:gd name="T62" fmla="*/ 0 w 689"/>
                    <a:gd name="T63" fmla="*/ 33 h 788"/>
                    <a:gd name="T64" fmla="*/ 17 w 689"/>
                    <a:gd name="T65" fmla="*/ 66 h 788"/>
                    <a:gd name="T66" fmla="*/ 49 w 689"/>
                    <a:gd name="T67" fmla="*/ 99 h 788"/>
                    <a:gd name="T68" fmla="*/ 82 w 689"/>
                    <a:gd name="T69" fmla="*/ 131 h 788"/>
                    <a:gd name="T70" fmla="*/ 115 w 689"/>
                    <a:gd name="T71" fmla="*/ 164 h 788"/>
                    <a:gd name="T72" fmla="*/ 147 w 689"/>
                    <a:gd name="T73" fmla="*/ 197 h 788"/>
                    <a:gd name="T74" fmla="*/ 180 w 689"/>
                    <a:gd name="T75" fmla="*/ 230 h 788"/>
                    <a:gd name="T76" fmla="*/ 213 w 689"/>
                    <a:gd name="T77" fmla="*/ 263 h 788"/>
                    <a:gd name="T78" fmla="*/ 246 w 689"/>
                    <a:gd name="T79" fmla="*/ 296 h 788"/>
                    <a:gd name="T80" fmla="*/ 279 w 689"/>
                    <a:gd name="T81" fmla="*/ 328 h 788"/>
                    <a:gd name="T82" fmla="*/ 279 w 689"/>
                    <a:gd name="T83" fmla="*/ 328 h 788"/>
                    <a:gd name="T84" fmla="*/ 303 w 689"/>
                    <a:gd name="T85" fmla="*/ 369 h 788"/>
                    <a:gd name="T86" fmla="*/ 303 w 689"/>
                    <a:gd name="T87" fmla="*/ 369 h 788"/>
                    <a:gd name="T88" fmla="*/ 303 w 689"/>
                    <a:gd name="T89" fmla="*/ 418 h 788"/>
                    <a:gd name="T90" fmla="*/ 303 w 689"/>
                    <a:gd name="T91" fmla="*/ 418 h 788"/>
                    <a:gd name="T92" fmla="*/ 279 w 689"/>
                    <a:gd name="T93" fmla="*/ 460 h 788"/>
                    <a:gd name="T94" fmla="*/ 17 w 689"/>
                    <a:gd name="T95" fmla="*/ 722 h 788"/>
                    <a:gd name="T96" fmla="*/ 17 w 689"/>
                    <a:gd name="T97" fmla="*/ 722 h 788"/>
                    <a:gd name="T98" fmla="*/ 0 w 689"/>
                    <a:gd name="T99" fmla="*/ 754 h 788"/>
                    <a:gd name="T100" fmla="*/ 0 w 689"/>
                    <a:gd name="T101" fmla="*/ 754 h 788"/>
                    <a:gd name="T102" fmla="*/ 24 w 689"/>
                    <a:gd name="T103" fmla="*/ 778 h 788"/>
                    <a:gd name="T104" fmla="*/ 24 w 689"/>
                    <a:gd name="T105" fmla="*/ 778 h 788"/>
                    <a:gd name="T106" fmla="*/ 82 w 689"/>
                    <a:gd name="T107" fmla="*/ 787 h 788"/>
                    <a:gd name="T108" fmla="*/ 606 w 689"/>
                    <a:gd name="T109" fmla="*/ 787 h 788"/>
                    <a:gd name="T110" fmla="*/ 606 w 689"/>
                    <a:gd name="T111" fmla="*/ 787 h 788"/>
                    <a:gd name="T112" fmla="*/ 664 w 689"/>
                    <a:gd name="T113" fmla="*/ 77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89" h="788">
                      <a:moveTo>
                        <a:pt x="664" y="778"/>
                      </a:moveTo>
                      <a:lnTo>
                        <a:pt x="664" y="778"/>
                      </a:lnTo>
                      <a:cubicBezTo>
                        <a:pt x="680" y="773"/>
                        <a:pt x="688" y="765"/>
                        <a:pt x="688" y="754"/>
                      </a:cubicBezTo>
                      <a:lnTo>
                        <a:pt x="688" y="754"/>
                      </a:lnTo>
                      <a:cubicBezTo>
                        <a:pt x="688" y="743"/>
                        <a:pt x="683" y="732"/>
                        <a:pt x="672" y="722"/>
                      </a:cubicBezTo>
                      <a:lnTo>
                        <a:pt x="639" y="689"/>
                      </a:lnTo>
                      <a:lnTo>
                        <a:pt x="606" y="656"/>
                      </a:lnTo>
                      <a:lnTo>
                        <a:pt x="573" y="623"/>
                      </a:lnTo>
                      <a:lnTo>
                        <a:pt x="540" y="591"/>
                      </a:lnTo>
                      <a:lnTo>
                        <a:pt x="508" y="558"/>
                      </a:lnTo>
                      <a:lnTo>
                        <a:pt x="475" y="525"/>
                      </a:lnTo>
                      <a:lnTo>
                        <a:pt x="442" y="492"/>
                      </a:lnTo>
                      <a:lnTo>
                        <a:pt x="410" y="460"/>
                      </a:lnTo>
                      <a:lnTo>
                        <a:pt x="410" y="460"/>
                      </a:lnTo>
                      <a:cubicBezTo>
                        <a:pt x="398" y="448"/>
                        <a:pt x="391" y="435"/>
                        <a:pt x="385" y="418"/>
                      </a:cubicBezTo>
                      <a:lnTo>
                        <a:pt x="385" y="418"/>
                      </a:lnTo>
                      <a:cubicBezTo>
                        <a:pt x="380" y="402"/>
                        <a:pt x="380" y="386"/>
                        <a:pt x="385" y="369"/>
                      </a:cubicBezTo>
                      <a:lnTo>
                        <a:pt x="385" y="369"/>
                      </a:lnTo>
                      <a:cubicBezTo>
                        <a:pt x="391" y="352"/>
                        <a:pt x="398" y="339"/>
                        <a:pt x="410" y="328"/>
                      </a:cubicBez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3" y="55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3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5"/>
                        <a:pt x="17" y="66"/>
                      </a:cubicBezTo>
                      <a:lnTo>
                        <a:pt x="49" y="99"/>
                      </a:ln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7" y="197"/>
                      </a:lnTo>
                      <a:lnTo>
                        <a:pt x="180" y="230"/>
                      </a:lnTo>
                      <a:lnTo>
                        <a:pt x="213" y="263"/>
                      </a:lnTo>
                      <a:lnTo>
                        <a:pt x="246" y="296"/>
                      </a:lnTo>
                      <a:lnTo>
                        <a:pt x="279" y="328"/>
                      </a:lnTo>
                      <a:lnTo>
                        <a:pt x="279" y="328"/>
                      </a:lnTo>
                      <a:cubicBezTo>
                        <a:pt x="289" y="339"/>
                        <a:pt x="298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9" y="386"/>
                        <a:pt x="309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8" y="435"/>
                        <a:pt x="289" y="448"/>
                        <a:pt x="279" y="460"/>
                      </a:cubicBezTo>
                      <a:lnTo>
                        <a:pt x="17" y="722"/>
                      </a:lnTo>
                      <a:lnTo>
                        <a:pt x="17" y="722"/>
                      </a:lnTo>
                      <a:cubicBezTo>
                        <a:pt x="5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8" y="773"/>
                        <a:pt x="24" y="778"/>
                      </a:cubicBezTo>
                      <a:lnTo>
                        <a:pt x="24" y="778"/>
                      </a:lnTo>
                      <a:cubicBezTo>
                        <a:pt x="41" y="784"/>
                        <a:pt x="60" y="787"/>
                        <a:pt x="82" y="787"/>
                      </a:cubicBezTo>
                      <a:lnTo>
                        <a:pt x="606" y="787"/>
                      </a:lnTo>
                      <a:lnTo>
                        <a:pt x="606" y="787"/>
                      </a:lnTo>
                      <a:cubicBezTo>
                        <a:pt x="628" y="787"/>
                        <a:pt x="647" y="784"/>
                        <a:pt x="664" y="77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4" name="Freeform 197">
                  <a:extLst>
                    <a:ext uri="{FF2B5EF4-FFF2-40B4-BE49-F238E27FC236}">
                      <a16:creationId xmlns="" xmlns:a16="http://schemas.microsoft.com/office/drawing/2014/main" id="{A29D63F3-5118-C942-976F-928CEF015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3663" y="2284413"/>
                  <a:ext cx="247650" cy="284162"/>
                </a:xfrm>
                <a:custGeom>
                  <a:avLst/>
                  <a:gdLst>
                    <a:gd name="T0" fmla="*/ 443 w 690"/>
                    <a:gd name="T1" fmla="*/ 295 h 788"/>
                    <a:gd name="T2" fmla="*/ 508 w 690"/>
                    <a:gd name="T3" fmla="*/ 230 h 788"/>
                    <a:gd name="T4" fmla="*/ 574 w 690"/>
                    <a:gd name="T5" fmla="*/ 164 h 788"/>
                    <a:gd name="T6" fmla="*/ 640 w 690"/>
                    <a:gd name="T7" fmla="*/ 99 h 788"/>
                    <a:gd name="T8" fmla="*/ 672 w 690"/>
                    <a:gd name="T9" fmla="*/ 66 h 788"/>
                    <a:gd name="T10" fmla="*/ 689 w 690"/>
                    <a:gd name="T11" fmla="*/ 33 h 788"/>
                    <a:gd name="T12" fmla="*/ 664 w 690"/>
                    <a:gd name="T13" fmla="*/ 8 h 788"/>
                    <a:gd name="T14" fmla="*/ 82 w 690"/>
                    <a:gd name="T15" fmla="*/ 0 h 788"/>
                    <a:gd name="T16" fmla="*/ 25 w 690"/>
                    <a:gd name="T17" fmla="*/ 8 h 788"/>
                    <a:gd name="T18" fmla="*/ 0 w 690"/>
                    <a:gd name="T19" fmla="*/ 33 h 788"/>
                    <a:gd name="T20" fmla="*/ 16 w 690"/>
                    <a:gd name="T21" fmla="*/ 66 h 788"/>
                    <a:gd name="T22" fmla="*/ 115 w 690"/>
                    <a:gd name="T23" fmla="*/ 164 h 788"/>
                    <a:gd name="T24" fmla="*/ 246 w 690"/>
                    <a:gd name="T25" fmla="*/ 295 h 788"/>
                    <a:gd name="T26" fmla="*/ 279 w 690"/>
                    <a:gd name="T27" fmla="*/ 328 h 788"/>
                    <a:gd name="T28" fmla="*/ 303 w 690"/>
                    <a:gd name="T29" fmla="*/ 369 h 788"/>
                    <a:gd name="T30" fmla="*/ 303 w 690"/>
                    <a:gd name="T31" fmla="*/ 418 h 788"/>
                    <a:gd name="T32" fmla="*/ 246 w 690"/>
                    <a:gd name="T33" fmla="*/ 492 h 788"/>
                    <a:gd name="T34" fmla="*/ 180 w 690"/>
                    <a:gd name="T35" fmla="*/ 558 h 788"/>
                    <a:gd name="T36" fmla="*/ 115 w 690"/>
                    <a:gd name="T37" fmla="*/ 623 h 788"/>
                    <a:gd name="T38" fmla="*/ 50 w 690"/>
                    <a:gd name="T39" fmla="*/ 689 h 788"/>
                    <a:gd name="T40" fmla="*/ 16 w 690"/>
                    <a:gd name="T41" fmla="*/ 722 h 788"/>
                    <a:gd name="T42" fmla="*/ 0 w 690"/>
                    <a:gd name="T43" fmla="*/ 754 h 788"/>
                    <a:gd name="T44" fmla="*/ 25 w 690"/>
                    <a:gd name="T45" fmla="*/ 778 h 788"/>
                    <a:gd name="T46" fmla="*/ 607 w 690"/>
                    <a:gd name="T47" fmla="*/ 787 h 788"/>
                    <a:gd name="T48" fmla="*/ 664 w 690"/>
                    <a:gd name="T49" fmla="*/ 778 h 788"/>
                    <a:gd name="T50" fmla="*/ 689 w 690"/>
                    <a:gd name="T51" fmla="*/ 754 h 788"/>
                    <a:gd name="T52" fmla="*/ 672 w 690"/>
                    <a:gd name="T53" fmla="*/ 722 h 788"/>
                    <a:gd name="T54" fmla="*/ 607 w 690"/>
                    <a:gd name="T55" fmla="*/ 656 h 788"/>
                    <a:gd name="T56" fmla="*/ 476 w 690"/>
                    <a:gd name="T57" fmla="*/ 525 h 788"/>
                    <a:gd name="T58" fmla="*/ 410 w 690"/>
                    <a:gd name="T59" fmla="*/ 460 h 788"/>
                    <a:gd name="T60" fmla="*/ 385 w 690"/>
                    <a:gd name="T61" fmla="*/ 418 h 788"/>
                    <a:gd name="T62" fmla="*/ 385 w 690"/>
                    <a:gd name="T63" fmla="*/ 369 h 788"/>
                    <a:gd name="T64" fmla="*/ 410 w 690"/>
                    <a:gd name="T65" fmla="*/ 32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88">
                      <a:moveTo>
                        <a:pt x="410" y="328"/>
                      </a:moveTo>
                      <a:lnTo>
                        <a:pt x="443" y="295"/>
                      </a:lnTo>
                      <a:lnTo>
                        <a:pt x="476" y="263"/>
                      </a:lnTo>
                      <a:lnTo>
                        <a:pt x="508" y="230"/>
                      </a:lnTo>
                      <a:lnTo>
                        <a:pt x="541" y="197"/>
                      </a:lnTo>
                      <a:lnTo>
                        <a:pt x="574" y="164"/>
                      </a:lnTo>
                      <a:lnTo>
                        <a:pt x="607" y="131"/>
                      </a:lnTo>
                      <a:lnTo>
                        <a:pt x="640" y="99"/>
                      </a:ln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3" y="55"/>
                        <a:pt x="689" y="44"/>
                        <a:pt x="689" y="33"/>
                      </a:cubicBezTo>
                      <a:lnTo>
                        <a:pt x="689" y="33"/>
                      </a:lnTo>
                      <a:cubicBezTo>
                        <a:pt x="689" y="23"/>
                        <a:pt x="681" y="14"/>
                        <a:pt x="664" y="8"/>
                      </a:cubicBezTo>
                      <a:lnTo>
                        <a:pt x="664" y="8"/>
                      </a:lnTo>
                      <a:cubicBezTo>
                        <a:pt x="648" y="3"/>
                        <a:pt x="629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1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9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5"/>
                        <a:pt x="16" y="66"/>
                      </a:cubicBez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8" y="197"/>
                      </a:lnTo>
                      <a:lnTo>
                        <a:pt x="246" y="295"/>
                      </a:lnTo>
                      <a:lnTo>
                        <a:pt x="279" y="328"/>
                      </a:lnTo>
                      <a:lnTo>
                        <a:pt x="279" y="328"/>
                      </a:lnTo>
                      <a:cubicBezTo>
                        <a:pt x="290" y="339"/>
                        <a:pt x="298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9" y="386"/>
                        <a:pt x="309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8" y="435"/>
                        <a:pt x="290" y="448"/>
                        <a:pt x="279" y="460"/>
                      </a:cubicBezTo>
                      <a:lnTo>
                        <a:pt x="246" y="492"/>
                      </a:lnTo>
                      <a:lnTo>
                        <a:pt x="213" y="525"/>
                      </a:lnTo>
                      <a:lnTo>
                        <a:pt x="180" y="558"/>
                      </a:lnTo>
                      <a:lnTo>
                        <a:pt x="148" y="591"/>
                      </a:lnTo>
                      <a:lnTo>
                        <a:pt x="115" y="623"/>
                      </a:lnTo>
                      <a:lnTo>
                        <a:pt x="82" y="656"/>
                      </a:lnTo>
                      <a:lnTo>
                        <a:pt x="50" y="689"/>
                      </a:lnTo>
                      <a:lnTo>
                        <a:pt x="16" y="722"/>
                      </a:lnTo>
                      <a:lnTo>
                        <a:pt x="16" y="722"/>
                      </a:lnTo>
                      <a:cubicBezTo>
                        <a:pt x="6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9" y="773"/>
                        <a:pt x="25" y="778"/>
                      </a:cubicBezTo>
                      <a:lnTo>
                        <a:pt x="25" y="778"/>
                      </a:lnTo>
                      <a:cubicBezTo>
                        <a:pt x="41" y="784"/>
                        <a:pt x="61" y="787"/>
                        <a:pt x="82" y="787"/>
                      </a:cubicBezTo>
                      <a:lnTo>
                        <a:pt x="607" y="787"/>
                      </a:lnTo>
                      <a:lnTo>
                        <a:pt x="607" y="787"/>
                      </a:lnTo>
                      <a:cubicBezTo>
                        <a:pt x="629" y="787"/>
                        <a:pt x="648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81" y="773"/>
                        <a:pt x="689" y="765"/>
                        <a:pt x="689" y="754"/>
                      </a:cubicBezTo>
                      <a:lnTo>
                        <a:pt x="689" y="754"/>
                      </a:lnTo>
                      <a:cubicBezTo>
                        <a:pt x="689" y="743"/>
                        <a:pt x="683" y="732"/>
                        <a:pt x="672" y="722"/>
                      </a:cubicBezTo>
                      <a:lnTo>
                        <a:pt x="640" y="689"/>
                      </a:lnTo>
                      <a:lnTo>
                        <a:pt x="607" y="656"/>
                      </a:lnTo>
                      <a:lnTo>
                        <a:pt x="574" y="623"/>
                      </a:lnTo>
                      <a:lnTo>
                        <a:pt x="476" y="525"/>
                      </a:lnTo>
                      <a:lnTo>
                        <a:pt x="443" y="492"/>
                      </a:lnTo>
                      <a:lnTo>
                        <a:pt x="410" y="460"/>
                      </a:lnTo>
                      <a:lnTo>
                        <a:pt x="410" y="460"/>
                      </a:lnTo>
                      <a:cubicBezTo>
                        <a:pt x="399" y="448"/>
                        <a:pt x="391" y="435"/>
                        <a:pt x="385" y="418"/>
                      </a:cubicBezTo>
                      <a:lnTo>
                        <a:pt x="385" y="418"/>
                      </a:lnTo>
                      <a:cubicBezTo>
                        <a:pt x="380" y="402"/>
                        <a:pt x="380" y="386"/>
                        <a:pt x="385" y="369"/>
                      </a:cubicBezTo>
                      <a:lnTo>
                        <a:pt x="385" y="369"/>
                      </a:lnTo>
                      <a:cubicBezTo>
                        <a:pt x="391" y="352"/>
                        <a:pt x="399" y="339"/>
                        <a:pt x="410" y="32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5" name="Freeform 198">
                  <a:extLst>
                    <a:ext uri="{FF2B5EF4-FFF2-40B4-BE49-F238E27FC236}">
                      <a16:creationId xmlns="" xmlns:a16="http://schemas.microsoft.com/office/drawing/2014/main" id="{03C66514-229C-2746-A1CD-74EECB14C5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8850" y="2332038"/>
                  <a:ext cx="187325" cy="187325"/>
                </a:xfrm>
                <a:custGeom>
                  <a:avLst/>
                  <a:gdLst>
                    <a:gd name="T0" fmla="*/ 383 w 520"/>
                    <a:gd name="T1" fmla="*/ 235 h 520"/>
                    <a:gd name="T2" fmla="*/ 325 w 520"/>
                    <a:gd name="T3" fmla="*/ 161 h 520"/>
                    <a:gd name="T4" fmla="*/ 292 w 520"/>
                    <a:gd name="T5" fmla="*/ 140 h 520"/>
                    <a:gd name="T6" fmla="*/ 284 w 520"/>
                    <a:gd name="T7" fmla="*/ 136 h 520"/>
                    <a:gd name="T8" fmla="*/ 235 w 520"/>
                    <a:gd name="T9" fmla="*/ 136 h 520"/>
                    <a:gd name="T10" fmla="*/ 194 w 520"/>
                    <a:gd name="T11" fmla="*/ 161 h 520"/>
                    <a:gd name="T12" fmla="*/ 161 w 520"/>
                    <a:gd name="T13" fmla="*/ 194 h 520"/>
                    <a:gd name="T14" fmla="*/ 137 w 520"/>
                    <a:gd name="T15" fmla="*/ 235 h 520"/>
                    <a:gd name="T16" fmla="*/ 137 w 520"/>
                    <a:gd name="T17" fmla="*/ 284 h 520"/>
                    <a:gd name="T18" fmla="*/ 194 w 520"/>
                    <a:gd name="T19" fmla="*/ 358 h 520"/>
                    <a:gd name="T20" fmla="*/ 235 w 520"/>
                    <a:gd name="T21" fmla="*/ 382 h 520"/>
                    <a:gd name="T22" fmla="*/ 284 w 520"/>
                    <a:gd name="T23" fmla="*/ 382 h 520"/>
                    <a:gd name="T24" fmla="*/ 292 w 520"/>
                    <a:gd name="T25" fmla="*/ 379 h 520"/>
                    <a:gd name="T26" fmla="*/ 325 w 520"/>
                    <a:gd name="T27" fmla="*/ 358 h 520"/>
                    <a:gd name="T28" fmla="*/ 358 w 520"/>
                    <a:gd name="T29" fmla="*/ 326 h 520"/>
                    <a:gd name="T30" fmla="*/ 383 w 520"/>
                    <a:gd name="T31" fmla="*/ 284 h 520"/>
                    <a:gd name="T32" fmla="*/ 514 w 520"/>
                    <a:gd name="T33" fmla="*/ 235 h 520"/>
                    <a:gd name="T34" fmla="*/ 514 w 520"/>
                    <a:gd name="T35" fmla="*/ 284 h 520"/>
                    <a:gd name="T36" fmla="*/ 489 w 520"/>
                    <a:gd name="T37" fmla="*/ 326 h 520"/>
                    <a:gd name="T38" fmla="*/ 424 w 520"/>
                    <a:gd name="T39" fmla="*/ 391 h 520"/>
                    <a:gd name="T40" fmla="*/ 358 w 520"/>
                    <a:gd name="T41" fmla="*/ 457 h 520"/>
                    <a:gd name="T42" fmla="*/ 325 w 520"/>
                    <a:gd name="T43" fmla="*/ 489 h 520"/>
                    <a:gd name="T44" fmla="*/ 292 w 520"/>
                    <a:gd name="T45" fmla="*/ 510 h 520"/>
                    <a:gd name="T46" fmla="*/ 284 w 520"/>
                    <a:gd name="T47" fmla="*/ 514 h 520"/>
                    <a:gd name="T48" fmla="*/ 235 w 520"/>
                    <a:gd name="T49" fmla="*/ 514 h 520"/>
                    <a:gd name="T50" fmla="*/ 161 w 520"/>
                    <a:gd name="T51" fmla="*/ 457 h 520"/>
                    <a:gd name="T52" fmla="*/ 30 w 520"/>
                    <a:gd name="T53" fmla="*/ 326 h 520"/>
                    <a:gd name="T54" fmla="*/ 6 w 520"/>
                    <a:gd name="T55" fmla="*/ 284 h 520"/>
                    <a:gd name="T56" fmla="*/ 6 w 520"/>
                    <a:gd name="T57" fmla="*/ 235 h 520"/>
                    <a:gd name="T58" fmla="*/ 30 w 520"/>
                    <a:gd name="T59" fmla="*/ 194 h 520"/>
                    <a:gd name="T60" fmla="*/ 96 w 520"/>
                    <a:gd name="T61" fmla="*/ 129 h 520"/>
                    <a:gd name="T62" fmla="*/ 194 w 520"/>
                    <a:gd name="T63" fmla="*/ 30 h 520"/>
                    <a:gd name="T64" fmla="*/ 235 w 520"/>
                    <a:gd name="T65" fmla="*/ 6 h 520"/>
                    <a:gd name="T66" fmla="*/ 284 w 520"/>
                    <a:gd name="T67" fmla="*/ 6 h 520"/>
                    <a:gd name="T68" fmla="*/ 292 w 520"/>
                    <a:gd name="T69" fmla="*/ 9 h 520"/>
                    <a:gd name="T70" fmla="*/ 325 w 520"/>
                    <a:gd name="T71" fmla="*/ 30 h 520"/>
                    <a:gd name="T72" fmla="*/ 489 w 520"/>
                    <a:gd name="T73" fmla="*/ 194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20" h="520">
                      <a:moveTo>
                        <a:pt x="383" y="235"/>
                      </a:moveTo>
                      <a:lnTo>
                        <a:pt x="383" y="235"/>
                      </a:lnTo>
                      <a:cubicBezTo>
                        <a:pt x="378" y="218"/>
                        <a:pt x="369" y="205"/>
                        <a:pt x="358" y="194"/>
                      </a:cubicBezTo>
                      <a:lnTo>
                        <a:pt x="325" y="161"/>
                      </a:lnTo>
                      <a:lnTo>
                        <a:pt x="325" y="161"/>
                      </a:lnTo>
                      <a:cubicBezTo>
                        <a:pt x="317" y="152"/>
                        <a:pt x="305" y="145"/>
                        <a:pt x="292" y="140"/>
                      </a:cubicBezTo>
                      <a:lnTo>
                        <a:pt x="292" y="140"/>
                      </a:lnTo>
                      <a:cubicBezTo>
                        <a:pt x="290" y="139"/>
                        <a:pt x="287" y="137"/>
                        <a:pt x="284" y="136"/>
                      </a:cubicBezTo>
                      <a:lnTo>
                        <a:pt x="284" y="136"/>
                      </a:lnTo>
                      <a:cubicBezTo>
                        <a:pt x="268" y="131"/>
                        <a:pt x="252" y="131"/>
                        <a:pt x="235" y="136"/>
                      </a:cubicBezTo>
                      <a:lnTo>
                        <a:pt x="235" y="136"/>
                      </a:lnTo>
                      <a:cubicBezTo>
                        <a:pt x="219" y="142"/>
                        <a:pt x="206" y="151"/>
                        <a:pt x="194" y="161"/>
                      </a:cubicBezTo>
                      <a:lnTo>
                        <a:pt x="161" y="194"/>
                      </a:lnTo>
                      <a:lnTo>
                        <a:pt x="161" y="194"/>
                      </a:lnTo>
                      <a:cubicBezTo>
                        <a:pt x="150" y="205"/>
                        <a:pt x="143" y="218"/>
                        <a:pt x="137" y="235"/>
                      </a:cubicBezTo>
                      <a:lnTo>
                        <a:pt x="137" y="235"/>
                      </a:lnTo>
                      <a:cubicBezTo>
                        <a:pt x="131" y="252"/>
                        <a:pt x="131" y="268"/>
                        <a:pt x="137" y="284"/>
                      </a:cubicBezTo>
                      <a:lnTo>
                        <a:pt x="137" y="284"/>
                      </a:lnTo>
                      <a:cubicBezTo>
                        <a:pt x="143" y="301"/>
                        <a:pt x="150" y="314"/>
                        <a:pt x="161" y="326"/>
                      </a:cubicBezTo>
                      <a:lnTo>
                        <a:pt x="194" y="358"/>
                      </a:lnTo>
                      <a:lnTo>
                        <a:pt x="194" y="358"/>
                      </a:lnTo>
                      <a:cubicBezTo>
                        <a:pt x="206" y="369"/>
                        <a:pt x="219" y="377"/>
                        <a:pt x="235" y="382"/>
                      </a:cubicBezTo>
                      <a:lnTo>
                        <a:pt x="235" y="382"/>
                      </a:lnTo>
                      <a:cubicBezTo>
                        <a:pt x="252" y="388"/>
                        <a:pt x="268" y="388"/>
                        <a:pt x="284" y="382"/>
                      </a:cubicBezTo>
                      <a:lnTo>
                        <a:pt x="284" y="382"/>
                      </a:lnTo>
                      <a:cubicBezTo>
                        <a:pt x="287" y="381"/>
                        <a:pt x="290" y="381"/>
                        <a:pt x="292" y="379"/>
                      </a:cubicBezTo>
                      <a:lnTo>
                        <a:pt x="292" y="379"/>
                      </a:lnTo>
                      <a:cubicBezTo>
                        <a:pt x="305" y="374"/>
                        <a:pt x="317" y="367"/>
                        <a:pt x="325" y="358"/>
                      </a:cubicBezTo>
                      <a:lnTo>
                        <a:pt x="358" y="326"/>
                      </a:lnTo>
                      <a:lnTo>
                        <a:pt x="358" y="326"/>
                      </a:lnTo>
                      <a:cubicBezTo>
                        <a:pt x="369" y="314"/>
                        <a:pt x="378" y="301"/>
                        <a:pt x="383" y="284"/>
                      </a:cubicBezTo>
                      <a:lnTo>
                        <a:pt x="383" y="284"/>
                      </a:lnTo>
                      <a:cubicBezTo>
                        <a:pt x="388" y="268"/>
                        <a:pt x="388" y="252"/>
                        <a:pt x="383" y="235"/>
                      </a:cubicBezTo>
                      <a:close/>
                      <a:moveTo>
                        <a:pt x="514" y="235"/>
                      </a:moveTo>
                      <a:lnTo>
                        <a:pt x="514" y="235"/>
                      </a:lnTo>
                      <a:cubicBezTo>
                        <a:pt x="519" y="252"/>
                        <a:pt x="519" y="268"/>
                        <a:pt x="514" y="284"/>
                      </a:cubicBezTo>
                      <a:lnTo>
                        <a:pt x="514" y="284"/>
                      </a:lnTo>
                      <a:cubicBezTo>
                        <a:pt x="509" y="301"/>
                        <a:pt x="500" y="314"/>
                        <a:pt x="489" y="326"/>
                      </a:cubicBezTo>
                      <a:lnTo>
                        <a:pt x="456" y="358"/>
                      </a:lnTo>
                      <a:lnTo>
                        <a:pt x="424" y="391"/>
                      </a:lnTo>
                      <a:lnTo>
                        <a:pt x="391" y="424"/>
                      </a:lnTo>
                      <a:lnTo>
                        <a:pt x="358" y="457"/>
                      </a:lnTo>
                      <a:lnTo>
                        <a:pt x="325" y="489"/>
                      </a:lnTo>
                      <a:lnTo>
                        <a:pt x="325" y="489"/>
                      </a:lnTo>
                      <a:cubicBezTo>
                        <a:pt x="317" y="498"/>
                        <a:pt x="305" y="505"/>
                        <a:pt x="292" y="510"/>
                      </a:cubicBezTo>
                      <a:lnTo>
                        <a:pt x="292" y="510"/>
                      </a:lnTo>
                      <a:cubicBezTo>
                        <a:pt x="290" y="512"/>
                        <a:pt x="287" y="513"/>
                        <a:pt x="284" y="514"/>
                      </a:cubicBezTo>
                      <a:lnTo>
                        <a:pt x="284" y="514"/>
                      </a:lnTo>
                      <a:cubicBezTo>
                        <a:pt x="268" y="519"/>
                        <a:pt x="252" y="519"/>
                        <a:pt x="235" y="514"/>
                      </a:cubicBezTo>
                      <a:lnTo>
                        <a:pt x="235" y="514"/>
                      </a:lnTo>
                      <a:cubicBezTo>
                        <a:pt x="219" y="508"/>
                        <a:pt x="206" y="500"/>
                        <a:pt x="194" y="489"/>
                      </a:cubicBezTo>
                      <a:lnTo>
                        <a:pt x="161" y="457"/>
                      </a:lnTo>
                      <a:lnTo>
                        <a:pt x="128" y="424"/>
                      </a:lnTo>
                      <a:lnTo>
                        <a:pt x="30" y="326"/>
                      </a:lnTo>
                      <a:lnTo>
                        <a:pt x="30" y="326"/>
                      </a:lnTo>
                      <a:cubicBezTo>
                        <a:pt x="19" y="314"/>
                        <a:pt x="11" y="301"/>
                        <a:pt x="6" y="284"/>
                      </a:cubicBezTo>
                      <a:lnTo>
                        <a:pt x="6" y="284"/>
                      </a:lnTo>
                      <a:cubicBezTo>
                        <a:pt x="0" y="268"/>
                        <a:pt x="0" y="252"/>
                        <a:pt x="6" y="235"/>
                      </a:cubicBezTo>
                      <a:lnTo>
                        <a:pt x="6" y="235"/>
                      </a:lnTo>
                      <a:cubicBezTo>
                        <a:pt x="11" y="218"/>
                        <a:pt x="19" y="205"/>
                        <a:pt x="30" y="194"/>
                      </a:cubicBezTo>
                      <a:lnTo>
                        <a:pt x="63" y="161"/>
                      </a:lnTo>
                      <a:lnTo>
                        <a:pt x="96" y="129"/>
                      </a:lnTo>
                      <a:lnTo>
                        <a:pt x="128" y="96"/>
                      </a:lnTo>
                      <a:lnTo>
                        <a:pt x="194" y="30"/>
                      </a:lnTo>
                      <a:lnTo>
                        <a:pt x="194" y="30"/>
                      </a:lnTo>
                      <a:cubicBezTo>
                        <a:pt x="206" y="20"/>
                        <a:pt x="219" y="11"/>
                        <a:pt x="235" y="6"/>
                      </a:cubicBezTo>
                      <a:lnTo>
                        <a:pt x="235" y="6"/>
                      </a:lnTo>
                      <a:cubicBezTo>
                        <a:pt x="252" y="0"/>
                        <a:pt x="268" y="0"/>
                        <a:pt x="284" y="6"/>
                      </a:cubicBezTo>
                      <a:lnTo>
                        <a:pt x="284" y="6"/>
                      </a:lnTo>
                      <a:cubicBezTo>
                        <a:pt x="287" y="7"/>
                        <a:pt x="290" y="8"/>
                        <a:pt x="292" y="9"/>
                      </a:cubicBezTo>
                      <a:lnTo>
                        <a:pt x="292" y="9"/>
                      </a:lnTo>
                      <a:cubicBezTo>
                        <a:pt x="305" y="14"/>
                        <a:pt x="317" y="21"/>
                        <a:pt x="325" y="30"/>
                      </a:cubicBezTo>
                      <a:lnTo>
                        <a:pt x="489" y="194"/>
                      </a:lnTo>
                      <a:lnTo>
                        <a:pt x="489" y="194"/>
                      </a:lnTo>
                      <a:cubicBezTo>
                        <a:pt x="500" y="205"/>
                        <a:pt x="509" y="218"/>
                        <a:pt x="514" y="2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6" name="Freeform 201">
                  <a:extLst>
                    <a:ext uri="{FF2B5EF4-FFF2-40B4-BE49-F238E27FC236}">
                      <a16:creationId xmlns="" xmlns:a16="http://schemas.microsoft.com/office/drawing/2014/main" id="{79197BC8-286F-E146-BF8B-D4F4B11F0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8700" y="2403475"/>
                  <a:ext cx="46038" cy="46038"/>
                </a:xfrm>
                <a:custGeom>
                  <a:avLst/>
                  <a:gdLst>
                    <a:gd name="T0" fmla="*/ 95 w 127"/>
                    <a:gd name="T1" fmla="*/ 9 h 127"/>
                    <a:gd name="T2" fmla="*/ 95 w 127"/>
                    <a:gd name="T3" fmla="*/ 9 h 127"/>
                    <a:gd name="T4" fmla="*/ 87 w 127"/>
                    <a:gd name="T5" fmla="*/ 5 h 127"/>
                    <a:gd name="T6" fmla="*/ 87 w 127"/>
                    <a:gd name="T7" fmla="*/ 5 h 127"/>
                    <a:gd name="T8" fmla="*/ 38 w 127"/>
                    <a:gd name="T9" fmla="*/ 5 h 127"/>
                    <a:gd name="T10" fmla="*/ 38 w 127"/>
                    <a:gd name="T11" fmla="*/ 5 h 127"/>
                    <a:gd name="T12" fmla="*/ 5 w 127"/>
                    <a:gd name="T13" fmla="*/ 38 h 127"/>
                    <a:gd name="T14" fmla="*/ 5 w 127"/>
                    <a:gd name="T15" fmla="*/ 38 h 127"/>
                    <a:gd name="T16" fmla="*/ 5 w 127"/>
                    <a:gd name="T17" fmla="*/ 87 h 127"/>
                    <a:gd name="T18" fmla="*/ 5 w 127"/>
                    <a:gd name="T19" fmla="*/ 87 h 127"/>
                    <a:gd name="T20" fmla="*/ 38 w 127"/>
                    <a:gd name="T21" fmla="*/ 120 h 127"/>
                    <a:gd name="T22" fmla="*/ 38 w 127"/>
                    <a:gd name="T23" fmla="*/ 120 h 127"/>
                    <a:gd name="T24" fmla="*/ 87 w 127"/>
                    <a:gd name="T25" fmla="*/ 120 h 127"/>
                    <a:gd name="T26" fmla="*/ 87 w 127"/>
                    <a:gd name="T27" fmla="*/ 120 h 127"/>
                    <a:gd name="T28" fmla="*/ 95 w 127"/>
                    <a:gd name="T29" fmla="*/ 116 h 127"/>
                    <a:gd name="T30" fmla="*/ 95 w 127"/>
                    <a:gd name="T31" fmla="*/ 116 h 127"/>
                    <a:gd name="T32" fmla="*/ 120 w 127"/>
                    <a:gd name="T33" fmla="*/ 87 h 127"/>
                    <a:gd name="T34" fmla="*/ 120 w 127"/>
                    <a:gd name="T35" fmla="*/ 87 h 127"/>
                    <a:gd name="T36" fmla="*/ 120 w 127"/>
                    <a:gd name="T37" fmla="*/ 38 h 127"/>
                    <a:gd name="T38" fmla="*/ 120 w 127"/>
                    <a:gd name="T39" fmla="*/ 38 h 127"/>
                    <a:gd name="T40" fmla="*/ 95 w 127"/>
                    <a:gd name="T41" fmla="*/ 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7" h="127">
                      <a:moveTo>
                        <a:pt x="95" y="9"/>
                      </a:moveTo>
                      <a:lnTo>
                        <a:pt x="95" y="9"/>
                      </a:lnTo>
                      <a:cubicBezTo>
                        <a:pt x="93" y="8"/>
                        <a:pt x="90" y="6"/>
                        <a:pt x="87" y="5"/>
                      </a:cubicBezTo>
                      <a:lnTo>
                        <a:pt x="87" y="5"/>
                      </a:lnTo>
                      <a:cubicBezTo>
                        <a:pt x="71" y="0"/>
                        <a:pt x="55" y="0"/>
                        <a:pt x="38" y="5"/>
                      </a:cubicBezTo>
                      <a:lnTo>
                        <a:pt x="38" y="5"/>
                      </a:lnTo>
                      <a:cubicBezTo>
                        <a:pt x="22" y="10"/>
                        <a:pt x="11" y="21"/>
                        <a:pt x="5" y="38"/>
                      </a:cubicBezTo>
                      <a:lnTo>
                        <a:pt x="5" y="38"/>
                      </a:lnTo>
                      <a:cubicBezTo>
                        <a:pt x="0" y="55"/>
                        <a:pt x="0" y="71"/>
                        <a:pt x="5" y="87"/>
                      </a:cubicBezTo>
                      <a:lnTo>
                        <a:pt x="5" y="87"/>
                      </a:lnTo>
                      <a:cubicBezTo>
                        <a:pt x="11" y="104"/>
                        <a:pt x="22" y="114"/>
                        <a:pt x="38" y="120"/>
                      </a:cubicBezTo>
                      <a:lnTo>
                        <a:pt x="38" y="120"/>
                      </a:lnTo>
                      <a:cubicBezTo>
                        <a:pt x="55" y="126"/>
                        <a:pt x="71" y="126"/>
                        <a:pt x="87" y="120"/>
                      </a:cubicBezTo>
                      <a:lnTo>
                        <a:pt x="87" y="120"/>
                      </a:lnTo>
                      <a:cubicBezTo>
                        <a:pt x="90" y="119"/>
                        <a:pt x="93" y="118"/>
                        <a:pt x="95" y="116"/>
                      </a:cubicBezTo>
                      <a:lnTo>
                        <a:pt x="95" y="116"/>
                      </a:lnTo>
                      <a:cubicBezTo>
                        <a:pt x="108" y="110"/>
                        <a:pt x="116" y="101"/>
                        <a:pt x="120" y="87"/>
                      </a:cubicBezTo>
                      <a:lnTo>
                        <a:pt x="120" y="87"/>
                      </a:lnTo>
                      <a:cubicBezTo>
                        <a:pt x="126" y="71"/>
                        <a:pt x="126" y="55"/>
                        <a:pt x="120" y="38"/>
                      </a:cubicBezTo>
                      <a:lnTo>
                        <a:pt x="120" y="38"/>
                      </a:lnTo>
                      <a:cubicBezTo>
                        <a:pt x="116" y="25"/>
                        <a:pt x="108" y="15"/>
                        <a:pt x="95" y="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7" name="Freeform 204">
                  <a:extLst>
                    <a:ext uri="{FF2B5EF4-FFF2-40B4-BE49-F238E27FC236}">
                      <a16:creationId xmlns="" xmlns:a16="http://schemas.microsoft.com/office/drawing/2014/main" id="{20955C3C-3343-0349-8F00-869D98908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413" y="2573338"/>
                  <a:ext cx="247650" cy="136525"/>
                </a:xfrm>
                <a:custGeom>
                  <a:avLst/>
                  <a:gdLst>
                    <a:gd name="T0" fmla="*/ 664 w 689"/>
                    <a:gd name="T1" fmla="*/ 369 h 379"/>
                    <a:gd name="T2" fmla="*/ 664 w 689"/>
                    <a:gd name="T3" fmla="*/ 369 h 379"/>
                    <a:gd name="T4" fmla="*/ 688 w 689"/>
                    <a:gd name="T5" fmla="*/ 344 h 379"/>
                    <a:gd name="T6" fmla="*/ 688 w 689"/>
                    <a:gd name="T7" fmla="*/ 344 h 379"/>
                    <a:gd name="T8" fmla="*/ 672 w 689"/>
                    <a:gd name="T9" fmla="*/ 312 h 379"/>
                    <a:gd name="T10" fmla="*/ 639 w 689"/>
                    <a:gd name="T11" fmla="*/ 279 h 379"/>
                    <a:gd name="T12" fmla="*/ 607 w 689"/>
                    <a:gd name="T13" fmla="*/ 246 h 379"/>
                    <a:gd name="T14" fmla="*/ 574 w 689"/>
                    <a:gd name="T15" fmla="*/ 214 h 379"/>
                    <a:gd name="T16" fmla="*/ 541 w 689"/>
                    <a:gd name="T17" fmla="*/ 180 h 379"/>
                    <a:gd name="T18" fmla="*/ 508 w 689"/>
                    <a:gd name="T19" fmla="*/ 148 h 379"/>
                    <a:gd name="T20" fmla="*/ 475 w 689"/>
                    <a:gd name="T21" fmla="*/ 115 h 379"/>
                    <a:gd name="T22" fmla="*/ 443 w 689"/>
                    <a:gd name="T23" fmla="*/ 82 h 379"/>
                    <a:gd name="T24" fmla="*/ 410 w 689"/>
                    <a:gd name="T25" fmla="*/ 50 h 379"/>
                    <a:gd name="T26" fmla="*/ 377 w 689"/>
                    <a:gd name="T27" fmla="*/ 16 h 379"/>
                    <a:gd name="T28" fmla="*/ 377 w 689"/>
                    <a:gd name="T29" fmla="*/ 16 h 379"/>
                    <a:gd name="T30" fmla="*/ 345 w 689"/>
                    <a:gd name="T31" fmla="*/ 0 h 379"/>
                    <a:gd name="T32" fmla="*/ 345 w 689"/>
                    <a:gd name="T33" fmla="*/ 0 h 379"/>
                    <a:gd name="T34" fmla="*/ 311 w 689"/>
                    <a:gd name="T35" fmla="*/ 16 h 379"/>
                    <a:gd name="T36" fmla="*/ 279 w 689"/>
                    <a:gd name="T37" fmla="*/ 50 h 379"/>
                    <a:gd name="T38" fmla="*/ 246 w 689"/>
                    <a:gd name="T39" fmla="*/ 82 h 379"/>
                    <a:gd name="T40" fmla="*/ 213 w 689"/>
                    <a:gd name="T41" fmla="*/ 115 h 379"/>
                    <a:gd name="T42" fmla="*/ 180 w 689"/>
                    <a:gd name="T43" fmla="*/ 148 h 379"/>
                    <a:gd name="T44" fmla="*/ 147 w 689"/>
                    <a:gd name="T45" fmla="*/ 180 h 379"/>
                    <a:gd name="T46" fmla="*/ 115 w 689"/>
                    <a:gd name="T47" fmla="*/ 214 h 379"/>
                    <a:gd name="T48" fmla="*/ 82 w 689"/>
                    <a:gd name="T49" fmla="*/ 246 h 379"/>
                    <a:gd name="T50" fmla="*/ 49 w 689"/>
                    <a:gd name="T51" fmla="*/ 279 h 379"/>
                    <a:gd name="T52" fmla="*/ 17 w 689"/>
                    <a:gd name="T53" fmla="*/ 312 h 379"/>
                    <a:gd name="T54" fmla="*/ 17 w 689"/>
                    <a:gd name="T55" fmla="*/ 312 h 379"/>
                    <a:gd name="T56" fmla="*/ 0 w 689"/>
                    <a:gd name="T57" fmla="*/ 344 h 379"/>
                    <a:gd name="T58" fmla="*/ 0 w 689"/>
                    <a:gd name="T59" fmla="*/ 344 h 379"/>
                    <a:gd name="T60" fmla="*/ 25 w 689"/>
                    <a:gd name="T61" fmla="*/ 369 h 379"/>
                    <a:gd name="T62" fmla="*/ 25 w 689"/>
                    <a:gd name="T63" fmla="*/ 369 h 379"/>
                    <a:gd name="T64" fmla="*/ 82 w 689"/>
                    <a:gd name="T65" fmla="*/ 378 h 379"/>
                    <a:gd name="T66" fmla="*/ 607 w 689"/>
                    <a:gd name="T67" fmla="*/ 378 h 379"/>
                    <a:gd name="T68" fmla="*/ 607 w 689"/>
                    <a:gd name="T69" fmla="*/ 378 h 379"/>
                    <a:gd name="T70" fmla="*/ 664 w 689"/>
                    <a:gd name="T71" fmla="*/ 36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9" h="379">
                      <a:moveTo>
                        <a:pt x="664" y="369"/>
                      </a:moveTo>
                      <a:lnTo>
                        <a:pt x="664" y="369"/>
                      </a:lnTo>
                      <a:cubicBezTo>
                        <a:pt x="680" y="364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4"/>
                        <a:pt x="683" y="323"/>
                        <a:pt x="672" y="312"/>
                      </a:cubicBezTo>
                      <a:lnTo>
                        <a:pt x="639" y="279"/>
                      </a:lnTo>
                      <a:lnTo>
                        <a:pt x="607" y="246"/>
                      </a:lnTo>
                      <a:lnTo>
                        <a:pt x="574" y="214"/>
                      </a:lnTo>
                      <a:lnTo>
                        <a:pt x="541" y="180"/>
                      </a:lnTo>
                      <a:lnTo>
                        <a:pt x="508" y="148"/>
                      </a:lnTo>
                      <a:lnTo>
                        <a:pt x="475" y="115"/>
                      </a:lnTo>
                      <a:lnTo>
                        <a:pt x="443" y="82"/>
                      </a:lnTo>
                      <a:lnTo>
                        <a:pt x="410" y="50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6"/>
                        <a:pt x="355" y="0"/>
                        <a:pt x="345" y="0"/>
                      </a:cubicBezTo>
                      <a:lnTo>
                        <a:pt x="345" y="0"/>
                      </a:lnTo>
                      <a:cubicBezTo>
                        <a:pt x="333" y="0"/>
                        <a:pt x="322" y="6"/>
                        <a:pt x="311" y="16"/>
                      </a:cubicBezTo>
                      <a:lnTo>
                        <a:pt x="279" y="50"/>
                      </a:lnTo>
                      <a:lnTo>
                        <a:pt x="246" y="82"/>
                      </a:lnTo>
                      <a:lnTo>
                        <a:pt x="213" y="115"/>
                      </a:lnTo>
                      <a:lnTo>
                        <a:pt x="180" y="148"/>
                      </a:lnTo>
                      <a:lnTo>
                        <a:pt x="147" y="180"/>
                      </a:lnTo>
                      <a:lnTo>
                        <a:pt x="115" y="214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7" y="312"/>
                      </a:lnTo>
                      <a:lnTo>
                        <a:pt x="17" y="312"/>
                      </a:lnTo>
                      <a:cubicBezTo>
                        <a:pt x="5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4"/>
                        <a:pt x="25" y="369"/>
                      </a:cubicBezTo>
                      <a:lnTo>
                        <a:pt x="25" y="369"/>
                      </a:lnTo>
                      <a:cubicBezTo>
                        <a:pt x="41" y="375"/>
                        <a:pt x="60" y="378"/>
                        <a:pt x="82" y="378"/>
                      </a:cubicBezTo>
                      <a:lnTo>
                        <a:pt x="607" y="378"/>
                      </a:lnTo>
                      <a:lnTo>
                        <a:pt x="607" y="378"/>
                      </a:lnTo>
                      <a:cubicBezTo>
                        <a:pt x="628" y="378"/>
                        <a:pt x="648" y="375"/>
                        <a:pt x="664" y="369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8" name="Freeform 205">
                  <a:extLst>
                    <a:ext uri="{FF2B5EF4-FFF2-40B4-BE49-F238E27FC236}">
                      <a16:creationId xmlns="" xmlns:a16="http://schemas.microsoft.com/office/drawing/2014/main" id="{EED5693D-B7FF-6441-B026-FF06CC8D1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2375" y="2573338"/>
                  <a:ext cx="247650" cy="136525"/>
                </a:xfrm>
                <a:custGeom>
                  <a:avLst/>
                  <a:gdLst>
                    <a:gd name="T0" fmla="*/ 639 w 689"/>
                    <a:gd name="T1" fmla="*/ 279 h 379"/>
                    <a:gd name="T2" fmla="*/ 606 w 689"/>
                    <a:gd name="T3" fmla="*/ 246 h 379"/>
                    <a:gd name="T4" fmla="*/ 573 w 689"/>
                    <a:gd name="T5" fmla="*/ 213 h 379"/>
                    <a:gd name="T6" fmla="*/ 541 w 689"/>
                    <a:gd name="T7" fmla="*/ 180 h 379"/>
                    <a:gd name="T8" fmla="*/ 508 w 689"/>
                    <a:gd name="T9" fmla="*/ 148 h 379"/>
                    <a:gd name="T10" fmla="*/ 475 w 689"/>
                    <a:gd name="T11" fmla="*/ 115 h 379"/>
                    <a:gd name="T12" fmla="*/ 443 w 689"/>
                    <a:gd name="T13" fmla="*/ 82 h 379"/>
                    <a:gd name="T14" fmla="*/ 409 w 689"/>
                    <a:gd name="T15" fmla="*/ 50 h 379"/>
                    <a:gd name="T16" fmla="*/ 377 w 689"/>
                    <a:gd name="T17" fmla="*/ 16 h 379"/>
                    <a:gd name="T18" fmla="*/ 377 w 689"/>
                    <a:gd name="T19" fmla="*/ 16 h 379"/>
                    <a:gd name="T20" fmla="*/ 344 w 689"/>
                    <a:gd name="T21" fmla="*/ 0 h 379"/>
                    <a:gd name="T22" fmla="*/ 344 w 689"/>
                    <a:gd name="T23" fmla="*/ 0 h 379"/>
                    <a:gd name="T24" fmla="*/ 312 w 689"/>
                    <a:gd name="T25" fmla="*/ 16 h 379"/>
                    <a:gd name="T26" fmla="*/ 279 w 689"/>
                    <a:gd name="T27" fmla="*/ 50 h 379"/>
                    <a:gd name="T28" fmla="*/ 246 w 689"/>
                    <a:gd name="T29" fmla="*/ 82 h 379"/>
                    <a:gd name="T30" fmla="*/ 213 w 689"/>
                    <a:gd name="T31" fmla="*/ 115 h 379"/>
                    <a:gd name="T32" fmla="*/ 181 w 689"/>
                    <a:gd name="T33" fmla="*/ 148 h 379"/>
                    <a:gd name="T34" fmla="*/ 148 w 689"/>
                    <a:gd name="T35" fmla="*/ 180 h 379"/>
                    <a:gd name="T36" fmla="*/ 115 w 689"/>
                    <a:gd name="T37" fmla="*/ 213 h 379"/>
                    <a:gd name="T38" fmla="*/ 82 w 689"/>
                    <a:gd name="T39" fmla="*/ 246 h 379"/>
                    <a:gd name="T40" fmla="*/ 49 w 689"/>
                    <a:gd name="T41" fmla="*/ 279 h 379"/>
                    <a:gd name="T42" fmla="*/ 17 w 689"/>
                    <a:gd name="T43" fmla="*/ 312 h 379"/>
                    <a:gd name="T44" fmla="*/ 17 w 689"/>
                    <a:gd name="T45" fmla="*/ 312 h 379"/>
                    <a:gd name="T46" fmla="*/ 0 w 689"/>
                    <a:gd name="T47" fmla="*/ 344 h 379"/>
                    <a:gd name="T48" fmla="*/ 0 w 689"/>
                    <a:gd name="T49" fmla="*/ 344 h 379"/>
                    <a:gd name="T50" fmla="*/ 24 w 689"/>
                    <a:gd name="T51" fmla="*/ 369 h 379"/>
                    <a:gd name="T52" fmla="*/ 24 w 689"/>
                    <a:gd name="T53" fmla="*/ 369 h 379"/>
                    <a:gd name="T54" fmla="*/ 82 w 689"/>
                    <a:gd name="T55" fmla="*/ 378 h 379"/>
                    <a:gd name="T56" fmla="*/ 606 w 689"/>
                    <a:gd name="T57" fmla="*/ 378 h 379"/>
                    <a:gd name="T58" fmla="*/ 606 w 689"/>
                    <a:gd name="T59" fmla="*/ 378 h 379"/>
                    <a:gd name="T60" fmla="*/ 664 w 689"/>
                    <a:gd name="T61" fmla="*/ 369 h 379"/>
                    <a:gd name="T62" fmla="*/ 664 w 689"/>
                    <a:gd name="T63" fmla="*/ 369 h 379"/>
                    <a:gd name="T64" fmla="*/ 688 w 689"/>
                    <a:gd name="T65" fmla="*/ 344 h 379"/>
                    <a:gd name="T66" fmla="*/ 688 w 689"/>
                    <a:gd name="T67" fmla="*/ 344 h 379"/>
                    <a:gd name="T68" fmla="*/ 672 w 689"/>
                    <a:gd name="T69" fmla="*/ 312 h 379"/>
                    <a:gd name="T70" fmla="*/ 639 w 689"/>
                    <a:gd name="T71" fmla="*/ 27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9" h="379">
                      <a:moveTo>
                        <a:pt x="639" y="279"/>
                      </a:moveTo>
                      <a:lnTo>
                        <a:pt x="606" y="246"/>
                      </a:lnTo>
                      <a:lnTo>
                        <a:pt x="573" y="213"/>
                      </a:lnTo>
                      <a:lnTo>
                        <a:pt x="541" y="180"/>
                      </a:lnTo>
                      <a:lnTo>
                        <a:pt x="508" y="148"/>
                      </a:lnTo>
                      <a:lnTo>
                        <a:pt x="475" y="115"/>
                      </a:lnTo>
                      <a:lnTo>
                        <a:pt x="443" y="82"/>
                      </a:lnTo>
                      <a:lnTo>
                        <a:pt x="409" y="50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6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6"/>
                        <a:pt x="312" y="16"/>
                      </a:cubicBezTo>
                      <a:lnTo>
                        <a:pt x="279" y="50"/>
                      </a:lnTo>
                      <a:lnTo>
                        <a:pt x="246" y="82"/>
                      </a:lnTo>
                      <a:lnTo>
                        <a:pt x="213" y="115"/>
                      </a:lnTo>
                      <a:lnTo>
                        <a:pt x="181" y="148"/>
                      </a:lnTo>
                      <a:lnTo>
                        <a:pt x="148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7" y="312"/>
                      </a:lnTo>
                      <a:lnTo>
                        <a:pt x="17" y="312"/>
                      </a:lnTo>
                      <a:cubicBezTo>
                        <a:pt x="5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4"/>
                        <a:pt x="24" y="369"/>
                      </a:cubicBezTo>
                      <a:lnTo>
                        <a:pt x="24" y="369"/>
                      </a:lnTo>
                      <a:cubicBezTo>
                        <a:pt x="41" y="375"/>
                        <a:pt x="60" y="378"/>
                        <a:pt x="82" y="378"/>
                      </a:cubicBezTo>
                      <a:lnTo>
                        <a:pt x="606" y="378"/>
                      </a:lnTo>
                      <a:lnTo>
                        <a:pt x="606" y="378"/>
                      </a:lnTo>
                      <a:cubicBezTo>
                        <a:pt x="628" y="378"/>
                        <a:pt x="647" y="375"/>
                        <a:pt x="664" y="369"/>
                      </a:cubicBezTo>
                      <a:lnTo>
                        <a:pt x="664" y="369"/>
                      </a:lnTo>
                      <a:cubicBezTo>
                        <a:pt x="680" y="364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4"/>
                        <a:pt x="683" y="323"/>
                        <a:pt x="672" y="312"/>
                      </a:cubicBezTo>
                      <a:lnTo>
                        <a:pt x="639" y="27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9" name="Freeform 206">
                  <a:extLst>
                    <a:ext uri="{FF2B5EF4-FFF2-40B4-BE49-F238E27FC236}">
                      <a16:creationId xmlns="" xmlns:a16="http://schemas.microsoft.com/office/drawing/2014/main" id="{1855B2A3-AEC8-F14C-B081-B7167BE45F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4700" y="2714625"/>
                  <a:ext cx="247650" cy="136525"/>
                </a:xfrm>
                <a:custGeom>
                  <a:avLst/>
                  <a:gdLst>
                    <a:gd name="T0" fmla="*/ 664 w 690"/>
                    <a:gd name="T1" fmla="*/ 368 h 378"/>
                    <a:gd name="T2" fmla="*/ 664 w 690"/>
                    <a:gd name="T3" fmla="*/ 368 h 378"/>
                    <a:gd name="T4" fmla="*/ 689 w 690"/>
                    <a:gd name="T5" fmla="*/ 344 h 378"/>
                    <a:gd name="T6" fmla="*/ 689 w 690"/>
                    <a:gd name="T7" fmla="*/ 344 h 378"/>
                    <a:gd name="T8" fmla="*/ 672 w 690"/>
                    <a:gd name="T9" fmla="*/ 311 h 378"/>
                    <a:gd name="T10" fmla="*/ 639 w 690"/>
                    <a:gd name="T11" fmla="*/ 278 h 378"/>
                    <a:gd name="T12" fmla="*/ 607 w 690"/>
                    <a:gd name="T13" fmla="*/ 246 h 378"/>
                    <a:gd name="T14" fmla="*/ 574 w 690"/>
                    <a:gd name="T15" fmla="*/ 213 h 378"/>
                    <a:gd name="T16" fmla="*/ 541 w 690"/>
                    <a:gd name="T17" fmla="*/ 180 h 378"/>
                    <a:gd name="T18" fmla="*/ 508 w 690"/>
                    <a:gd name="T19" fmla="*/ 147 h 378"/>
                    <a:gd name="T20" fmla="*/ 476 w 690"/>
                    <a:gd name="T21" fmla="*/ 114 h 378"/>
                    <a:gd name="T22" fmla="*/ 443 w 690"/>
                    <a:gd name="T23" fmla="*/ 82 h 378"/>
                    <a:gd name="T24" fmla="*/ 410 w 690"/>
                    <a:gd name="T25" fmla="*/ 49 h 378"/>
                    <a:gd name="T26" fmla="*/ 377 w 690"/>
                    <a:gd name="T27" fmla="*/ 16 h 378"/>
                    <a:gd name="T28" fmla="*/ 377 w 690"/>
                    <a:gd name="T29" fmla="*/ 16 h 378"/>
                    <a:gd name="T30" fmla="*/ 345 w 690"/>
                    <a:gd name="T31" fmla="*/ 0 h 378"/>
                    <a:gd name="T32" fmla="*/ 345 w 690"/>
                    <a:gd name="T33" fmla="*/ 0 h 378"/>
                    <a:gd name="T34" fmla="*/ 312 w 690"/>
                    <a:gd name="T35" fmla="*/ 16 h 378"/>
                    <a:gd name="T36" fmla="*/ 279 w 690"/>
                    <a:gd name="T37" fmla="*/ 49 h 378"/>
                    <a:gd name="T38" fmla="*/ 246 w 690"/>
                    <a:gd name="T39" fmla="*/ 82 h 378"/>
                    <a:gd name="T40" fmla="*/ 148 w 690"/>
                    <a:gd name="T41" fmla="*/ 180 h 378"/>
                    <a:gd name="T42" fmla="*/ 115 w 690"/>
                    <a:gd name="T43" fmla="*/ 213 h 378"/>
                    <a:gd name="T44" fmla="*/ 82 w 690"/>
                    <a:gd name="T45" fmla="*/ 246 h 378"/>
                    <a:gd name="T46" fmla="*/ 17 w 690"/>
                    <a:gd name="T47" fmla="*/ 311 h 378"/>
                    <a:gd name="T48" fmla="*/ 17 w 690"/>
                    <a:gd name="T49" fmla="*/ 311 h 378"/>
                    <a:gd name="T50" fmla="*/ 0 w 690"/>
                    <a:gd name="T51" fmla="*/ 344 h 378"/>
                    <a:gd name="T52" fmla="*/ 0 w 690"/>
                    <a:gd name="T53" fmla="*/ 344 h 378"/>
                    <a:gd name="T54" fmla="*/ 25 w 690"/>
                    <a:gd name="T55" fmla="*/ 368 h 378"/>
                    <a:gd name="T56" fmla="*/ 25 w 690"/>
                    <a:gd name="T57" fmla="*/ 368 h 378"/>
                    <a:gd name="T58" fmla="*/ 82 w 690"/>
                    <a:gd name="T59" fmla="*/ 377 h 378"/>
                    <a:gd name="T60" fmla="*/ 607 w 690"/>
                    <a:gd name="T61" fmla="*/ 377 h 378"/>
                    <a:gd name="T62" fmla="*/ 607 w 690"/>
                    <a:gd name="T63" fmla="*/ 377 h 378"/>
                    <a:gd name="T64" fmla="*/ 664 w 690"/>
                    <a:gd name="T65" fmla="*/ 36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378">
                      <a:moveTo>
                        <a:pt x="664" y="368"/>
                      </a:moveTo>
                      <a:lnTo>
                        <a:pt x="664" y="368"/>
                      </a:lnTo>
                      <a:cubicBezTo>
                        <a:pt x="680" y="363"/>
                        <a:pt x="689" y="355"/>
                        <a:pt x="689" y="344"/>
                      </a:cubicBezTo>
                      <a:lnTo>
                        <a:pt x="689" y="344"/>
                      </a:lnTo>
                      <a:cubicBezTo>
                        <a:pt x="689" y="333"/>
                        <a:pt x="683" y="322"/>
                        <a:pt x="672" y="311"/>
                      </a:cubicBezTo>
                      <a:lnTo>
                        <a:pt x="639" y="278"/>
                      </a:lnTo>
                      <a:lnTo>
                        <a:pt x="607" y="246"/>
                      </a:lnTo>
                      <a:lnTo>
                        <a:pt x="574" y="213"/>
                      </a:lnTo>
                      <a:lnTo>
                        <a:pt x="541" y="180"/>
                      </a:lnTo>
                      <a:lnTo>
                        <a:pt x="508" y="147"/>
                      </a:lnTo>
                      <a:lnTo>
                        <a:pt x="476" y="114"/>
                      </a:lnTo>
                      <a:lnTo>
                        <a:pt x="443" y="82"/>
                      </a:lnTo>
                      <a:lnTo>
                        <a:pt x="410" y="49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5"/>
                        <a:pt x="356" y="0"/>
                        <a:pt x="345" y="0"/>
                      </a:cubicBezTo>
                      <a:lnTo>
                        <a:pt x="345" y="0"/>
                      </a:lnTo>
                      <a:cubicBezTo>
                        <a:pt x="334" y="0"/>
                        <a:pt x="323" y="5"/>
                        <a:pt x="312" y="16"/>
                      </a:cubicBezTo>
                      <a:lnTo>
                        <a:pt x="279" y="49"/>
                      </a:lnTo>
                      <a:lnTo>
                        <a:pt x="246" y="82"/>
                      </a:lnTo>
                      <a:lnTo>
                        <a:pt x="148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17" y="311"/>
                      </a:lnTo>
                      <a:lnTo>
                        <a:pt x="17" y="311"/>
                      </a:lnTo>
                      <a:cubicBezTo>
                        <a:pt x="6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9" y="363"/>
                        <a:pt x="25" y="368"/>
                      </a:cubicBezTo>
                      <a:lnTo>
                        <a:pt x="25" y="368"/>
                      </a:lnTo>
                      <a:cubicBezTo>
                        <a:pt x="42" y="374"/>
                        <a:pt x="60" y="377"/>
                        <a:pt x="82" y="377"/>
                      </a:cubicBezTo>
                      <a:lnTo>
                        <a:pt x="607" y="377"/>
                      </a:lnTo>
                      <a:lnTo>
                        <a:pt x="607" y="377"/>
                      </a:lnTo>
                      <a:cubicBezTo>
                        <a:pt x="629" y="377"/>
                        <a:pt x="648" y="374"/>
                        <a:pt x="664" y="36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0" name="Freeform 207">
                  <a:extLst>
                    <a:ext uri="{FF2B5EF4-FFF2-40B4-BE49-F238E27FC236}">
                      <a16:creationId xmlns="" xmlns:a16="http://schemas.microsoft.com/office/drawing/2014/main" id="{9CE6CD87-261C-E84F-A777-A33A0F3C7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1088" y="2714625"/>
                  <a:ext cx="247650" cy="136525"/>
                </a:xfrm>
                <a:custGeom>
                  <a:avLst/>
                  <a:gdLst>
                    <a:gd name="T0" fmla="*/ 377 w 689"/>
                    <a:gd name="T1" fmla="*/ 16 h 378"/>
                    <a:gd name="T2" fmla="*/ 377 w 689"/>
                    <a:gd name="T3" fmla="*/ 16 h 378"/>
                    <a:gd name="T4" fmla="*/ 344 w 689"/>
                    <a:gd name="T5" fmla="*/ 0 h 378"/>
                    <a:gd name="T6" fmla="*/ 344 w 689"/>
                    <a:gd name="T7" fmla="*/ 0 h 378"/>
                    <a:gd name="T8" fmla="*/ 311 w 689"/>
                    <a:gd name="T9" fmla="*/ 16 h 378"/>
                    <a:gd name="T10" fmla="*/ 278 w 689"/>
                    <a:gd name="T11" fmla="*/ 49 h 378"/>
                    <a:gd name="T12" fmla="*/ 246 w 689"/>
                    <a:gd name="T13" fmla="*/ 82 h 378"/>
                    <a:gd name="T14" fmla="*/ 213 w 689"/>
                    <a:gd name="T15" fmla="*/ 114 h 378"/>
                    <a:gd name="T16" fmla="*/ 180 w 689"/>
                    <a:gd name="T17" fmla="*/ 147 h 378"/>
                    <a:gd name="T18" fmla="*/ 147 w 689"/>
                    <a:gd name="T19" fmla="*/ 180 h 378"/>
                    <a:gd name="T20" fmla="*/ 114 w 689"/>
                    <a:gd name="T21" fmla="*/ 213 h 378"/>
                    <a:gd name="T22" fmla="*/ 82 w 689"/>
                    <a:gd name="T23" fmla="*/ 246 h 378"/>
                    <a:gd name="T24" fmla="*/ 49 w 689"/>
                    <a:gd name="T25" fmla="*/ 278 h 378"/>
                    <a:gd name="T26" fmla="*/ 16 w 689"/>
                    <a:gd name="T27" fmla="*/ 311 h 378"/>
                    <a:gd name="T28" fmla="*/ 16 w 689"/>
                    <a:gd name="T29" fmla="*/ 311 h 378"/>
                    <a:gd name="T30" fmla="*/ 0 w 689"/>
                    <a:gd name="T31" fmla="*/ 344 h 378"/>
                    <a:gd name="T32" fmla="*/ 0 w 689"/>
                    <a:gd name="T33" fmla="*/ 344 h 378"/>
                    <a:gd name="T34" fmla="*/ 24 w 689"/>
                    <a:gd name="T35" fmla="*/ 368 h 378"/>
                    <a:gd name="T36" fmla="*/ 24 w 689"/>
                    <a:gd name="T37" fmla="*/ 368 h 378"/>
                    <a:gd name="T38" fmla="*/ 82 w 689"/>
                    <a:gd name="T39" fmla="*/ 377 h 378"/>
                    <a:gd name="T40" fmla="*/ 606 w 689"/>
                    <a:gd name="T41" fmla="*/ 377 h 378"/>
                    <a:gd name="T42" fmla="*/ 606 w 689"/>
                    <a:gd name="T43" fmla="*/ 377 h 378"/>
                    <a:gd name="T44" fmla="*/ 663 w 689"/>
                    <a:gd name="T45" fmla="*/ 368 h 378"/>
                    <a:gd name="T46" fmla="*/ 663 w 689"/>
                    <a:gd name="T47" fmla="*/ 368 h 378"/>
                    <a:gd name="T48" fmla="*/ 688 w 689"/>
                    <a:gd name="T49" fmla="*/ 344 h 378"/>
                    <a:gd name="T50" fmla="*/ 688 w 689"/>
                    <a:gd name="T51" fmla="*/ 344 h 378"/>
                    <a:gd name="T52" fmla="*/ 672 w 689"/>
                    <a:gd name="T53" fmla="*/ 311 h 378"/>
                    <a:gd name="T54" fmla="*/ 377 w 689"/>
                    <a:gd name="T55" fmla="*/ 16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89" h="378">
                      <a:moveTo>
                        <a:pt x="377" y="16"/>
                      </a:moveTo>
                      <a:lnTo>
                        <a:pt x="377" y="16"/>
                      </a:lnTo>
                      <a:cubicBezTo>
                        <a:pt x="365" y="5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5"/>
                        <a:pt x="311" y="16"/>
                      </a:cubicBezTo>
                      <a:lnTo>
                        <a:pt x="278" y="49"/>
                      </a:lnTo>
                      <a:lnTo>
                        <a:pt x="246" y="82"/>
                      </a:lnTo>
                      <a:lnTo>
                        <a:pt x="213" y="114"/>
                      </a:lnTo>
                      <a:lnTo>
                        <a:pt x="180" y="147"/>
                      </a:lnTo>
                      <a:lnTo>
                        <a:pt x="147" y="180"/>
                      </a:lnTo>
                      <a:lnTo>
                        <a:pt x="114" y="213"/>
                      </a:lnTo>
                      <a:lnTo>
                        <a:pt x="82" y="246"/>
                      </a:lnTo>
                      <a:lnTo>
                        <a:pt x="49" y="278"/>
                      </a:lnTo>
                      <a:lnTo>
                        <a:pt x="16" y="311"/>
                      </a:lnTo>
                      <a:lnTo>
                        <a:pt x="16" y="311"/>
                      </a:lnTo>
                      <a:cubicBezTo>
                        <a:pt x="6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3"/>
                        <a:pt x="24" y="368"/>
                      </a:cubicBezTo>
                      <a:lnTo>
                        <a:pt x="24" y="368"/>
                      </a:lnTo>
                      <a:cubicBezTo>
                        <a:pt x="41" y="374"/>
                        <a:pt x="60" y="377"/>
                        <a:pt x="82" y="377"/>
                      </a:cubicBezTo>
                      <a:lnTo>
                        <a:pt x="606" y="377"/>
                      </a:lnTo>
                      <a:lnTo>
                        <a:pt x="606" y="377"/>
                      </a:lnTo>
                      <a:cubicBezTo>
                        <a:pt x="628" y="377"/>
                        <a:pt x="647" y="374"/>
                        <a:pt x="663" y="368"/>
                      </a:cubicBezTo>
                      <a:lnTo>
                        <a:pt x="663" y="368"/>
                      </a:lnTo>
                      <a:cubicBezTo>
                        <a:pt x="680" y="363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3"/>
                        <a:pt x="683" y="322"/>
                        <a:pt x="672" y="311"/>
                      </a:cubicBezTo>
                      <a:lnTo>
                        <a:pt x="377" y="16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1" name="Freeform 208">
                  <a:extLst>
                    <a:ext uri="{FF2B5EF4-FFF2-40B4-BE49-F238E27FC236}">
                      <a16:creationId xmlns="" xmlns:a16="http://schemas.microsoft.com/office/drawing/2014/main" id="{FF271AAB-0D8A-2C42-A8D4-BF1071C742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5988" y="2851150"/>
                  <a:ext cx="271462" cy="141288"/>
                </a:xfrm>
                <a:custGeom>
                  <a:avLst/>
                  <a:gdLst>
                    <a:gd name="T0" fmla="*/ 705 w 754"/>
                    <a:gd name="T1" fmla="*/ 292 h 391"/>
                    <a:gd name="T2" fmla="*/ 672 w 754"/>
                    <a:gd name="T3" fmla="*/ 259 h 391"/>
                    <a:gd name="T4" fmla="*/ 639 w 754"/>
                    <a:gd name="T5" fmla="*/ 226 h 391"/>
                    <a:gd name="T6" fmla="*/ 606 w 754"/>
                    <a:gd name="T7" fmla="*/ 193 h 391"/>
                    <a:gd name="T8" fmla="*/ 573 w 754"/>
                    <a:gd name="T9" fmla="*/ 161 h 391"/>
                    <a:gd name="T10" fmla="*/ 541 w 754"/>
                    <a:gd name="T11" fmla="*/ 128 h 391"/>
                    <a:gd name="T12" fmla="*/ 508 w 754"/>
                    <a:gd name="T13" fmla="*/ 95 h 391"/>
                    <a:gd name="T14" fmla="*/ 475 w 754"/>
                    <a:gd name="T15" fmla="*/ 62 h 391"/>
                    <a:gd name="T16" fmla="*/ 442 w 754"/>
                    <a:gd name="T17" fmla="*/ 29 h 391"/>
                    <a:gd name="T18" fmla="*/ 442 w 754"/>
                    <a:gd name="T19" fmla="*/ 29 h 391"/>
                    <a:gd name="T20" fmla="*/ 409 w 754"/>
                    <a:gd name="T21" fmla="*/ 8 h 391"/>
                    <a:gd name="T22" fmla="*/ 409 w 754"/>
                    <a:gd name="T23" fmla="*/ 8 h 391"/>
                    <a:gd name="T24" fmla="*/ 401 w 754"/>
                    <a:gd name="T25" fmla="*/ 5 h 391"/>
                    <a:gd name="T26" fmla="*/ 401 w 754"/>
                    <a:gd name="T27" fmla="*/ 5 h 391"/>
                    <a:gd name="T28" fmla="*/ 352 w 754"/>
                    <a:gd name="T29" fmla="*/ 5 h 391"/>
                    <a:gd name="T30" fmla="*/ 352 w 754"/>
                    <a:gd name="T31" fmla="*/ 5 h 391"/>
                    <a:gd name="T32" fmla="*/ 311 w 754"/>
                    <a:gd name="T33" fmla="*/ 29 h 391"/>
                    <a:gd name="T34" fmla="*/ 278 w 754"/>
                    <a:gd name="T35" fmla="*/ 62 h 391"/>
                    <a:gd name="T36" fmla="*/ 245 w 754"/>
                    <a:gd name="T37" fmla="*/ 95 h 391"/>
                    <a:gd name="T38" fmla="*/ 147 w 754"/>
                    <a:gd name="T39" fmla="*/ 193 h 391"/>
                    <a:gd name="T40" fmla="*/ 114 w 754"/>
                    <a:gd name="T41" fmla="*/ 226 h 391"/>
                    <a:gd name="T42" fmla="*/ 82 w 754"/>
                    <a:gd name="T43" fmla="*/ 259 h 391"/>
                    <a:gd name="T44" fmla="*/ 16 w 754"/>
                    <a:gd name="T45" fmla="*/ 325 h 391"/>
                    <a:gd name="T46" fmla="*/ 16 w 754"/>
                    <a:gd name="T47" fmla="*/ 325 h 391"/>
                    <a:gd name="T48" fmla="*/ 0 w 754"/>
                    <a:gd name="T49" fmla="*/ 357 h 391"/>
                    <a:gd name="T50" fmla="*/ 0 w 754"/>
                    <a:gd name="T51" fmla="*/ 357 h 391"/>
                    <a:gd name="T52" fmla="*/ 24 w 754"/>
                    <a:gd name="T53" fmla="*/ 382 h 391"/>
                    <a:gd name="T54" fmla="*/ 24 w 754"/>
                    <a:gd name="T55" fmla="*/ 382 h 391"/>
                    <a:gd name="T56" fmla="*/ 82 w 754"/>
                    <a:gd name="T57" fmla="*/ 390 h 391"/>
                    <a:gd name="T58" fmla="*/ 409 w 754"/>
                    <a:gd name="T59" fmla="*/ 390 h 391"/>
                    <a:gd name="T60" fmla="*/ 672 w 754"/>
                    <a:gd name="T61" fmla="*/ 390 h 391"/>
                    <a:gd name="T62" fmla="*/ 672 w 754"/>
                    <a:gd name="T63" fmla="*/ 390 h 391"/>
                    <a:gd name="T64" fmla="*/ 729 w 754"/>
                    <a:gd name="T65" fmla="*/ 382 h 391"/>
                    <a:gd name="T66" fmla="*/ 729 w 754"/>
                    <a:gd name="T67" fmla="*/ 382 h 391"/>
                    <a:gd name="T68" fmla="*/ 753 w 754"/>
                    <a:gd name="T69" fmla="*/ 357 h 391"/>
                    <a:gd name="T70" fmla="*/ 753 w 754"/>
                    <a:gd name="T71" fmla="*/ 357 h 391"/>
                    <a:gd name="T72" fmla="*/ 737 w 754"/>
                    <a:gd name="T73" fmla="*/ 325 h 391"/>
                    <a:gd name="T74" fmla="*/ 705 w 754"/>
                    <a:gd name="T75" fmla="*/ 292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54" h="391">
                      <a:moveTo>
                        <a:pt x="705" y="292"/>
                      </a:moveTo>
                      <a:lnTo>
                        <a:pt x="672" y="259"/>
                      </a:lnTo>
                      <a:lnTo>
                        <a:pt x="639" y="226"/>
                      </a:lnTo>
                      <a:lnTo>
                        <a:pt x="606" y="193"/>
                      </a:lnTo>
                      <a:lnTo>
                        <a:pt x="573" y="161"/>
                      </a:lnTo>
                      <a:lnTo>
                        <a:pt x="541" y="128"/>
                      </a:lnTo>
                      <a:lnTo>
                        <a:pt x="508" y="95"/>
                      </a:lnTo>
                      <a:lnTo>
                        <a:pt x="475" y="62"/>
                      </a:lnTo>
                      <a:lnTo>
                        <a:pt x="442" y="29"/>
                      </a:lnTo>
                      <a:lnTo>
                        <a:pt x="442" y="29"/>
                      </a:lnTo>
                      <a:cubicBezTo>
                        <a:pt x="434" y="21"/>
                        <a:pt x="422" y="13"/>
                        <a:pt x="409" y="8"/>
                      </a:cubicBezTo>
                      <a:lnTo>
                        <a:pt x="409" y="8"/>
                      </a:lnTo>
                      <a:cubicBezTo>
                        <a:pt x="407" y="7"/>
                        <a:pt x="404" y="6"/>
                        <a:pt x="401" y="5"/>
                      </a:cubicBezTo>
                      <a:lnTo>
                        <a:pt x="401" y="5"/>
                      </a:lnTo>
                      <a:cubicBezTo>
                        <a:pt x="385" y="0"/>
                        <a:pt x="369" y="0"/>
                        <a:pt x="352" y="5"/>
                      </a:cubicBezTo>
                      <a:lnTo>
                        <a:pt x="352" y="5"/>
                      </a:lnTo>
                      <a:cubicBezTo>
                        <a:pt x="336" y="10"/>
                        <a:pt x="323" y="18"/>
                        <a:pt x="311" y="29"/>
                      </a:cubicBezTo>
                      <a:lnTo>
                        <a:pt x="278" y="62"/>
                      </a:lnTo>
                      <a:lnTo>
                        <a:pt x="245" y="95"/>
                      </a:lnTo>
                      <a:lnTo>
                        <a:pt x="147" y="193"/>
                      </a:lnTo>
                      <a:lnTo>
                        <a:pt x="114" y="226"/>
                      </a:lnTo>
                      <a:lnTo>
                        <a:pt x="82" y="259"/>
                      </a:lnTo>
                      <a:lnTo>
                        <a:pt x="16" y="325"/>
                      </a:lnTo>
                      <a:lnTo>
                        <a:pt x="16" y="325"/>
                      </a:lnTo>
                      <a:cubicBezTo>
                        <a:pt x="5" y="335"/>
                        <a:pt x="0" y="347"/>
                        <a:pt x="0" y="357"/>
                      </a:cubicBezTo>
                      <a:lnTo>
                        <a:pt x="0" y="357"/>
                      </a:lnTo>
                      <a:cubicBezTo>
                        <a:pt x="0" y="369"/>
                        <a:pt x="8" y="377"/>
                        <a:pt x="24" y="382"/>
                      </a:cubicBezTo>
                      <a:lnTo>
                        <a:pt x="24" y="382"/>
                      </a:lnTo>
                      <a:cubicBezTo>
                        <a:pt x="41" y="387"/>
                        <a:pt x="60" y="390"/>
                        <a:pt x="82" y="390"/>
                      </a:cubicBezTo>
                      <a:lnTo>
                        <a:pt x="409" y="390"/>
                      </a:lnTo>
                      <a:lnTo>
                        <a:pt x="672" y="390"/>
                      </a:lnTo>
                      <a:lnTo>
                        <a:pt x="672" y="390"/>
                      </a:lnTo>
                      <a:cubicBezTo>
                        <a:pt x="694" y="390"/>
                        <a:pt x="712" y="387"/>
                        <a:pt x="729" y="382"/>
                      </a:cubicBezTo>
                      <a:lnTo>
                        <a:pt x="729" y="382"/>
                      </a:lnTo>
                      <a:cubicBezTo>
                        <a:pt x="746" y="377"/>
                        <a:pt x="753" y="369"/>
                        <a:pt x="753" y="357"/>
                      </a:cubicBezTo>
                      <a:lnTo>
                        <a:pt x="753" y="357"/>
                      </a:lnTo>
                      <a:cubicBezTo>
                        <a:pt x="753" y="347"/>
                        <a:pt x="748" y="335"/>
                        <a:pt x="737" y="325"/>
                      </a:cubicBezTo>
                      <a:lnTo>
                        <a:pt x="705" y="292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="" xmlns:a16="http://schemas.microsoft.com/office/drawing/2014/main" id="{450614BB-3668-554C-8AC0-8C20E4344285}"/>
                  </a:ext>
                </a:extLst>
              </p:cNvPr>
              <p:cNvGrpSpPr/>
              <p:nvPr/>
            </p:nvGrpSpPr>
            <p:grpSpPr>
              <a:xfrm>
                <a:off x="4187825" y="1387002"/>
                <a:ext cx="530225" cy="1096962"/>
                <a:chOff x="4187825" y="1865313"/>
                <a:chExt cx="530225" cy="1096962"/>
              </a:xfrm>
            </p:grpSpPr>
            <p:sp>
              <p:nvSpPr>
                <p:cNvPr id="246" name="Freeform 186">
                  <a:extLst>
                    <a:ext uri="{FF2B5EF4-FFF2-40B4-BE49-F238E27FC236}">
                      <a16:creationId xmlns="" xmlns:a16="http://schemas.microsoft.com/office/drawing/2014/main" id="{6E650ED0-4662-A74F-B20C-B4F6CEF536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7825" y="1865313"/>
                  <a:ext cx="265113" cy="1096962"/>
                </a:xfrm>
                <a:custGeom>
                  <a:avLst/>
                  <a:gdLst>
                    <a:gd name="T0" fmla="*/ 655 w 738"/>
                    <a:gd name="T1" fmla="*/ 409 h 3049"/>
                    <a:gd name="T2" fmla="*/ 623 w 738"/>
                    <a:gd name="T3" fmla="*/ 475 h 3049"/>
                    <a:gd name="T4" fmla="*/ 590 w 738"/>
                    <a:gd name="T5" fmla="*/ 475 h 3049"/>
                    <a:gd name="T6" fmla="*/ 558 w 738"/>
                    <a:gd name="T7" fmla="*/ 541 h 3049"/>
                    <a:gd name="T8" fmla="*/ 541 w 738"/>
                    <a:gd name="T9" fmla="*/ 557 h 3049"/>
                    <a:gd name="T10" fmla="*/ 541 w 738"/>
                    <a:gd name="T11" fmla="*/ 2524 h 3049"/>
                    <a:gd name="T12" fmla="*/ 541 w 738"/>
                    <a:gd name="T13" fmla="*/ 2491 h 3049"/>
                    <a:gd name="T14" fmla="*/ 606 w 738"/>
                    <a:gd name="T15" fmla="*/ 2589 h 3049"/>
                    <a:gd name="T16" fmla="*/ 590 w 738"/>
                    <a:gd name="T17" fmla="*/ 2573 h 3049"/>
                    <a:gd name="T18" fmla="*/ 688 w 738"/>
                    <a:gd name="T19" fmla="*/ 2638 h 3049"/>
                    <a:gd name="T20" fmla="*/ 492 w 738"/>
                    <a:gd name="T21" fmla="*/ 2442 h 3049"/>
                    <a:gd name="T22" fmla="*/ 459 w 738"/>
                    <a:gd name="T23" fmla="*/ 2442 h 3049"/>
                    <a:gd name="T24" fmla="*/ 426 w 738"/>
                    <a:gd name="T25" fmla="*/ 2376 h 3049"/>
                    <a:gd name="T26" fmla="*/ 410 w 738"/>
                    <a:gd name="T27" fmla="*/ 2393 h 3049"/>
                    <a:gd name="T28" fmla="*/ 475 w 738"/>
                    <a:gd name="T29" fmla="*/ 589 h 3049"/>
                    <a:gd name="T30" fmla="*/ 475 w 738"/>
                    <a:gd name="T31" fmla="*/ 622 h 3049"/>
                    <a:gd name="T32" fmla="*/ 410 w 738"/>
                    <a:gd name="T33" fmla="*/ 655 h 3049"/>
                    <a:gd name="T34" fmla="*/ 426 w 738"/>
                    <a:gd name="T35" fmla="*/ 672 h 3049"/>
                    <a:gd name="T36" fmla="*/ 737 w 738"/>
                    <a:gd name="T37" fmla="*/ 458 h 3049"/>
                    <a:gd name="T38" fmla="*/ 574 w 738"/>
                    <a:gd name="T39" fmla="*/ 606 h 3049"/>
                    <a:gd name="T40" fmla="*/ 549 w 738"/>
                    <a:gd name="T41" fmla="*/ 696 h 3049"/>
                    <a:gd name="T42" fmla="*/ 737 w 738"/>
                    <a:gd name="T43" fmla="*/ 917 h 3049"/>
                    <a:gd name="T44" fmla="*/ 131 w 738"/>
                    <a:gd name="T45" fmla="*/ 1524 h 3049"/>
                    <a:gd name="T46" fmla="*/ 278 w 738"/>
                    <a:gd name="T47" fmla="*/ 1688 h 3049"/>
                    <a:gd name="T48" fmla="*/ 442 w 738"/>
                    <a:gd name="T49" fmla="*/ 1852 h 3049"/>
                    <a:gd name="T50" fmla="*/ 606 w 738"/>
                    <a:gd name="T51" fmla="*/ 2016 h 3049"/>
                    <a:gd name="T52" fmla="*/ 737 w 738"/>
                    <a:gd name="T53" fmla="*/ 2131 h 3049"/>
                    <a:gd name="T54" fmla="*/ 549 w 738"/>
                    <a:gd name="T55" fmla="*/ 2351 h 3049"/>
                    <a:gd name="T56" fmla="*/ 672 w 738"/>
                    <a:gd name="T57" fmla="*/ 2540 h 3049"/>
                    <a:gd name="T58" fmla="*/ 737 w 738"/>
                    <a:gd name="T59" fmla="*/ 2687 h 3049"/>
                    <a:gd name="T60" fmla="*/ 737 w 738"/>
                    <a:gd name="T61" fmla="*/ 3048 h 3049"/>
                    <a:gd name="T62" fmla="*/ 606 w 738"/>
                    <a:gd name="T63" fmla="*/ 2933 h 3049"/>
                    <a:gd name="T64" fmla="*/ 664 w 738"/>
                    <a:gd name="T65" fmla="*/ 2860 h 3049"/>
                    <a:gd name="T66" fmla="*/ 606 w 738"/>
                    <a:gd name="T67" fmla="*/ 2737 h 3049"/>
                    <a:gd name="T68" fmla="*/ 442 w 738"/>
                    <a:gd name="T69" fmla="*/ 2573 h 3049"/>
                    <a:gd name="T70" fmla="*/ 278 w 738"/>
                    <a:gd name="T71" fmla="*/ 2409 h 3049"/>
                    <a:gd name="T72" fmla="*/ 197 w 738"/>
                    <a:gd name="T73" fmla="*/ 2310 h 3049"/>
                    <a:gd name="T74" fmla="*/ 606 w 738"/>
                    <a:gd name="T75" fmla="*/ 2278 h 3049"/>
                    <a:gd name="T76" fmla="*/ 672 w 738"/>
                    <a:gd name="T77" fmla="*/ 2212 h 3049"/>
                    <a:gd name="T78" fmla="*/ 377 w 738"/>
                    <a:gd name="T79" fmla="*/ 1917 h 3049"/>
                    <a:gd name="T80" fmla="*/ 82 w 738"/>
                    <a:gd name="T81" fmla="*/ 1623 h 3049"/>
                    <a:gd name="T82" fmla="*/ 0 w 738"/>
                    <a:gd name="T83" fmla="*/ 1524 h 3049"/>
                    <a:gd name="T84" fmla="*/ 147 w 738"/>
                    <a:gd name="T85" fmla="*/ 1360 h 3049"/>
                    <a:gd name="T86" fmla="*/ 311 w 738"/>
                    <a:gd name="T87" fmla="*/ 1196 h 3049"/>
                    <a:gd name="T88" fmla="*/ 475 w 738"/>
                    <a:gd name="T89" fmla="*/ 1032 h 3049"/>
                    <a:gd name="T90" fmla="*/ 640 w 738"/>
                    <a:gd name="T91" fmla="*/ 868 h 3049"/>
                    <a:gd name="T92" fmla="*/ 664 w 738"/>
                    <a:gd name="T93" fmla="*/ 778 h 3049"/>
                    <a:gd name="T94" fmla="*/ 221 w 738"/>
                    <a:gd name="T95" fmla="*/ 762 h 3049"/>
                    <a:gd name="T96" fmla="*/ 278 w 738"/>
                    <a:gd name="T97" fmla="*/ 639 h 3049"/>
                    <a:gd name="T98" fmla="*/ 508 w 738"/>
                    <a:gd name="T99" fmla="*/ 409 h 3049"/>
                    <a:gd name="T100" fmla="*/ 688 w 738"/>
                    <a:gd name="T101" fmla="*/ 213 h 3049"/>
                    <a:gd name="T102" fmla="*/ 590 w 738"/>
                    <a:gd name="T103" fmla="*/ 147 h 3049"/>
                    <a:gd name="T104" fmla="*/ 705 w 738"/>
                    <a:gd name="T105" fmla="*/ 15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8" h="3049">
                      <a:moveTo>
                        <a:pt x="688" y="409"/>
                      </a:moveTo>
                      <a:lnTo>
                        <a:pt x="688" y="409"/>
                      </a:lnTo>
                      <a:cubicBezTo>
                        <a:pt x="688" y="398"/>
                        <a:pt x="683" y="393"/>
                        <a:pt x="672" y="393"/>
                      </a:cubicBezTo>
                      <a:lnTo>
                        <a:pt x="672" y="393"/>
                      </a:lnTo>
                      <a:cubicBezTo>
                        <a:pt x="661" y="393"/>
                        <a:pt x="655" y="398"/>
                        <a:pt x="655" y="409"/>
                      </a:cubicBezTo>
                      <a:lnTo>
                        <a:pt x="655" y="409"/>
                      </a:lnTo>
                      <a:cubicBezTo>
                        <a:pt x="655" y="420"/>
                        <a:pt x="661" y="426"/>
                        <a:pt x="672" y="426"/>
                      </a:cubicBezTo>
                      <a:lnTo>
                        <a:pt x="672" y="426"/>
                      </a:lnTo>
                      <a:cubicBezTo>
                        <a:pt x="683" y="426"/>
                        <a:pt x="688" y="420"/>
                        <a:pt x="688" y="409"/>
                      </a:cubicBezTo>
                      <a:close/>
                      <a:moveTo>
                        <a:pt x="623" y="475"/>
                      </a:moveTo>
                      <a:lnTo>
                        <a:pt x="623" y="475"/>
                      </a:lnTo>
                      <a:cubicBezTo>
                        <a:pt x="623" y="464"/>
                        <a:pt x="617" y="458"/>
                        <a:pt x="606" y="458"/>
                      </a:cubicBezTo>
                      <a:lnTo>
                        <a:pt x="606" y="458"/>
                      </a:lnTo>
                      <a:cubicBezTo>
                        <a:pt x="596" y="458"/>
                        <a:pt x="590" y="464"/>
                        <a:pt x="590" y="475"/>
                      </a:cubicBezTo>
                      <a:lnTo>
                        <a:pt x="590" y="475"/>
                      </a:lnTo>
                      <a:cubicBezTo>
                        <a:pt x="590" y="486"/>
                        <a:pt x="596" y="491"/>
                        <a:pt x="606" y="491"/>
                      </a:cubicBezTo>
                      <a:lnTo>
                        <a:pt x="606" y="491"/>
                      </a:lnTo>
                      <a:cubicBezTo>
                        <a:pt x="617" y="491"/>
                        <a:pt x="623" y="486"/>
                        <a:pt x="623" y="475"/>
                      </a:cubicBezTo>
                      <a:close/>
                      <a:moveTo>
                        <a:pt x="558" y="541"/>
                      </a:moveTo>
                      <a:lnTo>
                        <a:pt x="558" y="541"/>
                      </a:lnTo>
                      <a:cubicBezTo>
                        <a:pt x="558" y="529"/>
                        <a:pt x="552" y="524"/>
                        <a:pt x="541" y="524"/>
                      </a:cubicBezTo>
                      <a:lnTo>
                        <a:pt x="541" y="524"/>
                      </a:lnTo>
                      <a:cubicBezTo>
                        <a:pt x="530" y="524"/>
                        <a:pt x="524" y="529"/>
                        <a:pt x="524" y="541"/>
                      </a:cubicBezTo>
                      <a:lnTo>
                        <a:pt x="524" y="541"/>
                      </a:lnTo>
                      <a:cubicBezTo>
                        <a:pt x="524" y="551"/>
                        <a:pt x="530" y="557"/>
                        <a:pt x="541" y="557"/>
                      </a:cubicBezTo>
                      <a:lnTo>
                        <a:pt x="541" y="557"/>
                      </a:lnTo>
                      <a:cubicBezTo>
                        <a:pt x="552" y="557"/>
                        <a:pt x="558" y="551"/>
                        <a:pt x="558" y="541"/>
                      </a:cubicBezTo>
                      <a:close/>
                      <a:moveTo>
                        <a:pt x="524" y="2507"/>
                      </a:moveTo>
                      <a:lnTo>
                        <a:pt x="524" y="2507"/>
                      </a:lnTo>
                      <a:cubicBezTo>
                        <a:pt x="524" y="2518"/>
                        <a:pt x="530" y="2524"/>
                        <a:pt x="541" y="2524"/>
                      </a:cubicBezTo>
                      <a:lnTo>
                        <a:pt x="541" y="2524"/>
                      </a:lnTo>
                      <a:cubicBezTo>
                        <a:pt x="552" y="2524"/>
                        <a:pt x="558" y="2518"/>
                        <a:pt x="558" y="2507"/>
                      </a:cubicBezTo>
                      <a:lnTo>
                        <a:pt x="558" y="2507"/>
                      </a:lnTo>
                      <a:cubicBezTo>
                        <a:pt x="558" y="2496"/>
                        <a:pt x="552" y="2491"/>
                        <a:pt x="541" y="2491"/>
                      </a:cubicBezTo>
                      <a:lnTo>
                        <a:pt x="541" y="2491"/>
                      </a:lnTo>
                      <a:cubicBezTo>
                        <a:pt x="530" y="2491"/>
                        <a:pt x="524" y="2496"/>
                        <a:pt x="524" y="2507"/>
                      </a:cubicBezTo>
                      <a:close/>
                      <a:moveTo>
                        <a:pt x="590" y="2573"/>
                      </a:moveTo>
                      <a:lnTo>
                        <a:pt x="590" y="2573"/>
                      </a:lnTo>
                      <a:cubicBezTo>
                        <a:pt x="590" y="2584"/>
                        <a:pt x="596" y="2589"/>
                        <a:pt x="606" y="2589"/>
                      </a:cubicBezTo>
                      <a:lnTo>
                        <a:pt x="606" y="2589"/>
                      </a:lnTo>
                      <a:cubicBezTo>
                        <a:pt x="617" y="2589"/>
                        <a:pt x="623" y="2584"/>
                        <a:pt x="623" y="2573"/>
                      </a:cubicBezTo>
                      <a:lnTo>
                        <a:pt x="623" y="2573"/>
                      </a:lnTo>
                      <a:cubicBezTo>
                        <a:pt x="623" y="2562"/>
                        <a:pt x="617" y="2556"/>
                        <a:pt x="606" y="2556"/>
                      </a:cubicBezTo>
                      <a:lnTo>
                        <a:pt x="606" y="2556"/>
                      </a:lnTo>
                      <a:cubicBezTo>
                        <a:pt x="596" y="2556"/>
                        <a:pt x="590" y="2562"/>
                        <a:pt x="590" y="2573"/>
                      </a:cubicBezTo>
                      <a:close/>
                      <a:moveTo>
                        <a:pt x="655" y="2638"/>
                      </a:moveTo>
                      <a:lnTo>
                        <a:pt x="655" y="2638"/>
                      </a:lnTo>
                      <a:cubicBezTo>
                        <a:pt x="655" y="2650"/>
                        <a:pt x="661" y="2655"/>
                        <a:pt x="672" y="2655"/>
                      </a:cubicBezTo>
                      <a:lnTo>
                        <a:pt x="672" y="2655"/>
                      </a:lnTo>
                      <a:cubicBezTo>
                        <a:pt x="683" y="2655"/>
                        <a:pt x="688" y="2650"/>
                        <a:pt x="688" y="2638"/>
                      </a:cubicBezTo>
                      <a:lnTo>
                        <a:pt x="688" y="2638"/>
                      </a:lnTo>
                      <a:cubicBezTo>
                        <a:pt x="688" y="2627"/>
                        <a:pt x="683" y="2622"/>
                        <a:pt x="672" y="2622"/>
                      </a:cubicBezTo>
                      <a:lnTo>
                        <a:pt x="672" y="2622"/>
                      </a:lnTo>
                      <a:cubicBezTo>
                        <a:pt x="661" y="2622"/>
                        <a:pt x="655" y="2627"/>
                        <a:pt x="655" y="2638"/>
                      </a:cubicBezTo>
                      <a:close/>
                      <a:moveTo>
                        <a:pt x="492" y="2442"/>
                      </a:moveTo>
                      <a:lnTo>
                        <a:pt x="492" y="2442"/>
                      </a:lnTo>
                      <a:cubicBezTo>
                        <a:pt x="492" y="2431"/>
                        <a:pt x="486" y="2425"/>
                        <a:pt x="475" y="2425"/>
                      </a:cubicBezTo>
                      <a:lnTo>
                        <a:pt x="475" y="2425"/>
                      </a:lnTo>
                      <a:cubicBezTo>
                        <a:pt x="464" y="2425"/>
                        <a:pt x="459" y="2431"/>
                        <a:pt x="459" y="2442"/>
                      </a:cubicBezTo>
                      <a:lnTo>
                        <a:pt x="459" y="2442"/>
                      </a:lnTo>
                      <a:cubicBezTo>
                        <a:pt x="459" y="2452"/>
                        <a:pt x="464" y="2458"/>
                        <a:pt x="475" y="2458"/>
                      </a:cubicBezTo>
                      <a:lnTo>
                        <a:pt x="475" y="2458"/>
                      </a:lnTo>
                      <a:cubicBezTo>
                        <a:pt x="486" y="2458"/>
                        <a:pt x="492" y="2452"/>
                        <a:pt x="492" y="2442"/>
                      </a:cubicBezTo>
                      <a:close/>
                      <a:moveTo>
                        <a:pt x="426" y="2376"/>
                      </a:moveTo>
                      <a:lnTo>
                        <a:pt x="426" y="2376"/>
                      </a:lnTo>
                      <a:cubicBezTo>
                        <a:pt x="426" y="2365"/>
                        <a:pt x="421" y="2360"/>
                        <a:pt x="410" y="2360"/>
                      </a:cubicBezTo>
                      <a:lnTo>
                        <a:pt x="410" y="2360"/>
                      </a:lnTo>
                      <a:cubicBezTo>
                        <a:pt x="399" y="2360"/>
                        <a:pt x="394" y="2365"/>
                        <a:pt x="394" y="2376"/>
                      </a:cubicBezTo>
                      <a:lnTo>
                        <a:pt x="394" y="2376"/>
                      </a:lnTo>
                      <a:cubicBezTo>
                        <a:pt x="394" y="2387"/>
                        <a:pt x="399" y="2393"/>
                        <a:pt x="410" y="2393"/>
                      </a:cubicBezTo>
                      <a:lnTo>
                        <a:pt x="410" y="2393"/>
                      </a:lnTo>
                      <a:cubicBezTo>
                        <a:pt x="421" y="2393"/>
                        <a:pt x="426" y="2387"/>
                        <a:pt x="426" y="2376"/>
                      </a:cubicBezTo>
                      <a:close/>
                      <a:moveTo>
                        <a:pt x="492" y="606"/>
                      </a:moveTo>
                      <a:lnTo>
                        <a:pt x="492" y="606"/>
                      </a:lnTo>
                      <a:cubicBezTo>
                        <a:pt x="492" y="595"/>
                        <a:pt x="486" y="589"/>
                        <a:pt x="475" y="589"/>
                      </a:cubicBezTo>
                      <a:lnTo>
                        <a:pt x="475" y="589"/>
                      </a:lnTo>
                      <a:cubicBezTo>
                        <a:pt x="464" y="589"/>
                        <a:pt x="459" y="595"/>
                        <a:pt x="459" y="606"/>
                      </a:cubicBezTo>
                      <a:lnTo>
                        <a:pt x="459" y="606"/>
                      </a:lnTo>
                      <a:cubicBezTo>
                        <a:pt x="459" y="617"/>
                        <a:pt x="464" y="622"/>
                        <a:pt x="475" y="622"/>
                      </a:cubicBezTo>
                      <a:lnTo>
                        <a:pt x="475" y="622"/>
                      </a:lnTo>
                      <a:cubicBezTo>
                        <a:pt x="486" y="622"/>
                        <a:pt x="492" y="617"/>
                        <a:pt x="492" y="606"/>
                      </a:cubicBezTo>
                      <a:close/>
                      <a:moveTo>
                        <a:pt x="426" y="672"/>
                      </a:moveTo>
                      <a:lnTo>
                        <a:pt x="426" y="672"/>
                      </a:lnTo>
                      <a:cubicBezTo>
                        <a:pt x="426" y="660"/>
                        <a:pt x="421" y="655"/>
                        <a:pt x="410" y="655"/>
                      </a:cubicBezTo>
                      <a:lnTo>
                        <a:pt x="410" y="655"/>
                      </a:lnTo>
                      <a:cubicBezTo>
                        <a:pt x="399" y="655"/>
                        <a:pt x="394" y="660"/>
                        <a:pt x="394" y="672"/>
                      </a:cubicBezTo>
                      <a:lnTo>
                        <a:pt x="394" y="672"/>
                      </a:lnTo>
                      <a:cubicBezTo>
                        <a:pt x="394" y="683"/>
                        <a:pt x="399" y="688"/>
                        <a:pt x="410" y="688"/>
                      </a:cubicBezTo>
                      <a:lnTo>
                        <a:pt x="410" y="688"/>
                      </a:lnTo>
                      <a:cubicBezTo>
                        <a:pt x="421" y="688"/>
                        <a:pt x="426" y="683"/>
                        <a:pt x="426" y="672"/>
                      </a:cubicBezTo>
                      <a:close/>
                      <a:moveTo>
                        <a:pt x="721" y="344"/>
                      </a:moveTo>
                      <a:lnTo>
                        <a:pt x="721" y="344"/>
                      </a:lnTo>
                      <a:cubicBezTo>
                        <a:pt x="721" y="355"/>
                        <a:pt x="725" y="360"/>
                        <a:pt x="737" y="360"/>
                      </a:cubicBezTo>
                      <a:lnTo>
                        <a:pt x="737" y="458"/>
                      </a:lnTo>
                      <a:lnTo>
                        <a:pt x="737" y="458"/>
                      </a:lnTo>
                      <a:cubicBezTo>
                        <a:pt x="725" y="458"/>
                        <a:pt x="716" y="464"/>
                        <a:pt x="705" y="475"/>
                      </a:cubicBezTo>
                      <a:lnTo>
                        <a:pt x="672" y="508"/>
                      </a:lnTo>
                      <a:lnTo>
                        <a:pt x="640" y="541"/>
                      </a:lnTo>
                      <a:lnTo>
                        <a:pt x="606" y="573"/>
                      </a:lnTo>
                      <a:lnTo>
                        <a:pt x="574" y="606"/>
                      </a:lnTo>
                      <a:lnTo>
                        <a:pt x="541" y="639"/>
                      </a:lnTo>
                      <a:lnTo>
                        <a:pt x="541" y="639"/>
                      </a:lnTo>
                      <a:cubicBezTo>
                        <a:pt x="530" y="650"/>
                        <a:pt x="524" y="660"/>
                        <a:pt x="524" y="672"/>
                      </a:cubicBezTo>
                      <a:lnTo>
                        <a:pt x="524" y="672"/>
                      </a:lnTo>
                      <a:cubicBezTo>
                        <a:pt x="524" y="683"/>
                        <a:pt x="533" y="691"/>
                        <a:pt x="549" y="696"/>
                      </a:cubicBezTo>
                      <a:lnTo>
                        <a:pt x="549" y="696"/>
                      </a:lnTo>
                      <a:cubicBezTo>
                        <a:pt x="566" y="702"/>
                        <a:pt x="584" y="704"/>
                        <a:pt x="606" y="704"/>
                      </a:cubicBezTo>
                      <a:lnTo>
                        <a:pt x="737" y="704"/>
                      </a:lnTo>
                      <a:lnTo>
                        <a:pt x="737" y="917"/>
                      </a:lnTo>
                      <a:lnTo>
                        <a:pt x="737" y="917"/>
                      </a:lnTo>
                      <a:cubicBezTo>
                        <a:pt x="725" y="917"/>
                        <a:pt x="716" y="923"/>
                        <a:pt x="705" y="934"/>
                      </a:cubicBezTo>
                      <a:lnTo>
                        <a:pt x="147" y="1491"/>
                      </a:lnTo>
                      <a:lnTo>
                        <a:pt x="147" y="1491"/>
                      </a:lnTo>
                      <a:cubicBezTo>
                        <a:pt x="136" y="1502"/>
                        <a:pt x="131" y="1513"/>
                        <a:pt x="131" y="1524"/>
                      </a:cubicBezTo>
                      <a:lnTo>
                        <a:pt x="131" y="1524"/>
                      </a:lnTo>
                      <a:cubicBezTo>
                        <a:pt x="131" y="1535"/>
                        <a:pt x="136" y="1545"/>
                        <a:pt x="147" y="1557"/>
                      </a:cubicBezTo>
                      <a:lnTo>
                        <a:pt x="180" y="1590"/>
                      </a:lnTo>
                      <a:lnTo>
                        <a:pt x="213" y="1623"/>
                      </a:lnTo>
                      <a:lnTo>
                        <a:pt x="246" y="1655"/>
                      </a:lnTo>
                      <a:lnTo>
                        <a:pt x="278" y="1688"/>
                      </a:lnTo>
                      <a:lnTo>
                        <a:pt x="311" y="1721"/>
                      </a:lnTo>
                      <a:lnTo>
                        <a:pt x="344" y="1754"/>
                      </a:lnTo>
                      <a:lnTo>
                        <a:pt x="377" y="1786"/>
                      </a:lnTo>
                      <a:lnTo>
                        <a:pt x="410" y="1819"/>
                      </a:lnTo>
                      <a:lnTo>
                        <a:pt x="442" y="1852"/>
                      </a:lnTo>
                      <a:lnTo>
                        <a:pt x="475" y="1885"/>
                      </a:lnTo>
                      <a:lnTo>
                        <a:pt x="508" y="1917"/>
                      </a:lnTo>
                      <a:lnTo>
                        <a:pt x="541" y="1950"/>
                      </a:lnTo>
                      <a:lnTo>
                        <a:pt x="574" y="1982"/>
                      </a:lnTo>
                      <a:lnTo>
                        <a:pt x="606" y="2016"/>
                      </a:lnTo>
                      <a:lnTo>
                        <a:pt x="640" y="2048"/>
                      </a:lnTo>
                      <a:lnTo>
                        <a:pt x="672" y="2081"/>
                      </a:lnTo>
                      <a:lnTo>
                        <a:pt x="705" y="2114"/>
                      </a:lnTo>
                      <a:lnTo>
                        <a:pt x="705" y="2114"/>
                      </a:lnTo>
                      <a:cubicBezTo>
                        <a:pt x="716" y="2125"/>
                        <a:pt x="725" y="2131"/>
                        <a:pt x="737" y="2131"/>
                      </a:cubicBezTo>
                      <a:lnTo>
                        <a:pt x="737" y="2344"/>
                      </a:lnTo>
                      <a:lnTo>
                        <a:pt x="606" y="2344"/>
                      </a:lnTo>
                      <a:lnTo>
                        <a:pt x="606" y="2344"/>
                      </a:lnTo>
                      <a:cubicBezTo>
                        <a:pt x="584" y="2344"/>
                        <a:pt x="566" y="2346"/>
                        <a:pt x="549" y="2351"/>
                      </a:cubicBezTo>
                      <a:lnTo>
                        <a:pt x="549" y="2351"/>
                      </a:lnTo>
                      <a:cubicBezTo>
                        <a:pt x="533" y="2357"/>
                        <a:pt x="524" y="2365"/>
                        <a:pt x="524" y="2376"/>
                      </a:cubicBezTo>
                      <a:lnTo>
                        <a:pt x="524" y="2376"/>
                      </a:lnTo>
                      <a:cubicBezTo>
                        <a:pt x="524" y="2387"/>
                        <a:pt x="530" y="2398"/>
                        <a:pt x="541" y="2409"/>
                      </a:cubicBezTo>
                      <a:lnTo>
                        <a:pt x="574" y="2442"/>
                      </a:lnTo>
                      <a:lnTo>
                        <a:pt x="672" y="2540"/>
                      </a:lnTo>
                      <a:lnTo>
                        <a:pt x="705" y="2573"/>
                      </a:lnTo>
                      <a:lnTo>
                        <a:pt x="705" y="2573"/>
                      </a:lnTo>
                      <a:cubicBezTo>
                        <a:pt x="716" y="2584"/>
                        <a:pt x="725" y="2589"/>
                        <a:pt x="737" y="2589"/>
                      </a:cubicBezTo>
                      <a:lnTo>
                        <a:pt x="737" y="2687"/>
                      </a:lnTo>
                      <a:lnTo>
                        <a:pt x="737" y="2687"/>
                      </a:lnTo>
                      <a:cubicBezTo>
                        <a:pt x="725" y="2687"/>
                        <a:pt x="721" y="2693"/>
                        <a:pt x="721" y="2704"/>
                      </a:cubicBezTo>
                      <a:lnTo>
                        <a:pt x="721" y="2704"/>
                      </a:lnTo>
                      <a:cubicBezTo>
                        <a:pt x="721" y="2715"/>
                        <a:pt x="725" y="2720"/>
                        <a:pt x="737" y="2720"/>
                      </a:cubicBezTo>
                      <a:lnTo>
                        <a:pt x="737" y="3048"/>
                      </a:lnTo>
                      <a:lnTo>
                        <a:pt x="737" y="3048"/>
                      </a:lnTo>
                      <a:cubicBezTo>
                        <a:pt x="725" y="3048"/>
                        <a:pt x="716" y="3043"/>
                        <a:pt x="705" y="3032"/>
                      </a:cubicBezTo>
                      <a:lnTo>
                        <a:pt x="672" y="2999"/>
                      </a:lnTo>
                      <a:lnTo>
                        <a:pt x="640" y="2966"/>
                      </a:lnTo>
                      <a:lnTo>
                        <a:pt x="606" y="2933"/>
                      </a:lnTo>
                      <a:lnTo>
                        <a:pt x="606" y="2933"/>
                      </a:lnTo>
                      <a:cubicBezTo>
                        <a:pt x="596" y="2923"/>
                        <a:pt x="590" y="2912"/>
                        <a:pt x="590" y="2901"/>
                      </a:cubicBezTo>
                      <a:lnTo>
                        <a:pt x="590" y="2901"/>
                      </a:lnTo>
                      <a:cubicBezTo>
                        <a:pt x="590" y="2889"/>
                        <a:pt x="599" y="2882"/>
                        <a:pt x="615" y="2877"/>
                      </a:cubicBezTo>
                      <a:lnTo>
                        <a:pt x="664" y="2860"/>
                      </a:lnTo>
                      <a:lnTo>
                        <a:pt x="664" y="2860"/>
                      </a:lnTo>
                      <a:cubicBezTo>
                        <a:pt x="680" y="2854"/>
                        <a:pt x="688" y="2846"/>
                        <a:pt x="688" y="2835"/>
                      </a:cubicBezTo>
                      <a:lnTo>
                        <a:pt x="688" y="2835"/>
                      </a:lnTo>
                      <a:cubicBezTo>
                        <a:pt x="688" y="2824"/>
                        <a:pt x="683" y="2814"/>
                        <a:pt x="672" y="2802"/>
                      </a:cubicBezTo>
                      <a:lnTo>
                        <a:pt x="640" y="2769"/>
                      </a:lnTo>
                      <a:lnTo>
                        <a:pt x="606" y="2737"/>
                      </a:lnTo>
                      <a:lnTo>
                        <a:pt x="574" y="2704"/>
                      </a:lnTo>
                      <a:lnTo>
                        <a:pt x="541" y="2671"/>
                      </a:lnTo>
                      <a:lnTo>
                        <a:pt x="508" y="2638"/>
                      </a:lnTo>
                      <a:lnTo>
                        <a:pt x="475" y="2606"/>
                      </a:lnTo>
                      <a:lnTo>
                        <a:pt x="442" y="2573"/>
                      </a:lnTo>
                      <a:lnTo>
                        <a:pt x="410" y="2540"/>
                      </a:lnTo>
                      <a:lnTo>
                        <a:pt x="377" y="2507"/>
                      </a:lnTo>
                      <a:lnTo>
                        <a:pt x="344" y="2474"/>
                      </a:lnTo>
                      <a:lnTo>
                        <a:pt x="311" y="2442"/>
                      </a:lnTo>
                      <a:lnTo>
                        <a:pt x="278" y="2409"/>
                      </a:lnTo>
                      <a:lnTo>
                        <a:pt x="246" y="2376"/>
                      </a:lnTo>
                      <a:lnTo>
                        <a:pt x="213" y="2344"/>
                      </a:lnTo>
                      <a:lnTo>
                        <a:pt x="213" y="2344"/>
                      </a:lnTo>
                      <a:cubicBezTo>
                        <a:pt x="202" y="2333"/>
                        <a:pt x="197" y="2321"/>
                        <a:pt x="197" y="2310"/>
                      </a:cubicBezTo>
                      <a:lnTo>
                        <a:pt x="197" y="2310"/>
                      </a:lnTo>
                      <a:cubicBezTo>
                        <a:pt x="197" y="2300"/>
                        <a:pt x="205" y="2291"/>
                        <a:pt x="221" y="2286"/>
                      </a:cubicBezTo>
                      <a:lnTo>
                        <a:pt x="221" y="2286"/>
                      </a:lnTo>
                      <a:cubicBezTo>
                        <a:pt x="237" y="2281"/>
                        <a:pt x="257" y="2278"/>
                        <a:pt x="278" y="2278"/>
                      </a:cubicBezTo>
                      <a:lnTo>
                        <a:pt x="606" y="2278"/>
                      </a:lnTo>
                      <a:lnTo>
                        <a:pt x="606" y="2278"/>
                      </a:lnTo>
                      <a:cubicBezTo>
                        <a:pt x="628" y="2278"/>
                        <a:pt x="647" y="2275"/>
                        <a:pt x="664" y="2270"/>
                      </a:cubicBezTo>
                      <a:lnTo>
                        <a:pt x="664" y="2270"/>
                      </a:lnTo>
                      <a:cubicBezTo>
                        <a:pt x="680" y="2264"/>
                        <a:pt x="688" y="2256"/>
                        <a:pt x="688" y="2245"/>
                      </a:cubicBezTo>
                      <a:lnTo>
                        <a:pt x="688" y="2245"/>
                      </a:lnTo>
                      <a:cubicBezTo>
                        <a:pt x="688" y="2234"/>
                        <a:pt x="683" y="2223"/>
                        <a:pt x="672" y="2212"/>
                      </a:cubicBezTo>
                      <a:lnTo>
                        <a:pt x="574" y="2114"/>
                      </a:lnTo>
                      <a:lnTo>
                        <a:pt x="541" y="2081"/>
                      </a:lnTo>
                      <a:lnTo>
                        <a:pt x="508" y="2048"/>
                      </a:lnTo>
                      <a:lnTo>
                        <a:pt x="410" y="1950"/>
                      </a:lnTo>
                      <a:lnTo>
                        <a:pt x="377" y="1917"/>
                      </a:lnTo>
                      <a:lnTo>
                        <a:pt x="344" y="1885"/>
                      </a:lnTo>
                      <a:lnTo>
                        <a:pt x="246" y="1786"/>
                      </a:lnTo>
                      <a:lnTo>
                        <a:pt x="213" y="1754"/>
                      </a:lnTo>
                      <a:lnTo>
                        <a:pt x="180" y="1721"/>
                      </a:lnTo>
                      <a:lnTo>
                        <a:pt x="82" y="1623"/>
                      </a:lnTo>
                      <a:lnTo>
                        <a:pt x="49" y="1590"/>
                      </a:lnTo>
                      <a:lnTo>
                        <a:pt x="16" y="1557"/>
                      </a:lnTo>
                      <a:lnTo>
                        <a:pt x="16" y="1557"/>
                      </a:lnTo>
                      <a:cubicBezTo>
                        <a:pt x="5" y="1545"/>
                        <a:pt x="0" y="1535"/>
                        <a:pt x="0" y="1524"/>
                      </a:cubicBezTo>
                      <a:lnTo>
                        <a:pt x="0" y="1524"/>
                      </a:lnTo>
                      <a:cubicBezTo>
                        <a:pt x="0" y="1513"/>
                        <a:pt x="5" y="1502"/>
                        <a:pt x="16" y="1491"/>
                      </a:cubicBezTo>
                      <a:lnTo>
                        <a:pt x="49" y="1458"/>
                      </a:lnTo>
                      <a:lnTo>
                        <a:pt x="82" y="1426"/>
                      </a:lnTo>
                      <a:lnTo>
                        <a:pt x="115" y="1393"/>
                      </a:lnTo>
                      <a:lnTo>
                        <a:pt x="147" y="1360"/>
                      </a:lnTo>
                      <a:lnTo>
                        <a:pt x="180" y="1327"/>
                      </a:lnTo>
                      <a:lnTo>
                        <a:pt x="213" y="1294"/>
                      </a:lnTo>
                      <a:lnTo>
                        <a:pt x="246" y="1262"/>
                      </a:lnTo>
                      <a:lnTo>
                        <a:pt x="278" y="1229"/>
                      </a:lnTo>
                      <a:lnTo>
                        <a:pt x="311" y="1196"/>
                      </a:lnTo>
                      <a:lnTo>
                        <a:pt x="344" y="1163"/>
                      </a:lnTo>
                      <a:lnTo>
                        <a:pt x="377" y="1130"/>
                      </a:lnTo>
                      <a:lnTo>
                        <a:pt x="410" y="1098"/>
                      </a:lnTo>
                      <a:lnTo>
                        <a:pt x="442" y="1065"/>
                      </a:lnTo>
                      <a:lnTo>
                        <a:pt x="475" y="1032"/>
                      </a:lnTo>
                      <a:lnTo>
                        <a:pt x="508" y="999"/>
                      </a:lnTo>
                      <a:lnTo>
                        <a:pt x="541" y="966"/>
                      </a:lnTo>
                      <a:lnTo>
                        <a:pt x="574" y="934"/>
                      </a:lnTo>
                      <a:lnTo>
                        <a:pt x="606" y="901"/>
                      </a:lnTo>
                      <a:lnTo>
                        <a:pt x="640" y="868"/>
                      </a:lnTo>
                      <a:lnTo>
                        <a:pt x="672" y="835"/>
                      </a:lnTo>
                      <a:lnTo>
                        <a:pt x="672" y="835"/>
                      </a:lnTo>
                      <a:cubicBezTo>
                        <a:pt x="683" y="824"/>
                        <a:pt x="688" y="814"/>
                        <a:pt x="688" y="803"/>
                      </a:cubicBezTo>
                      <a:lnTo>
                        <a:pt x="688" y="803"/>
                      </a:lnTo>
                      <a:cubicBezTo>
                        <a:pt x="688" y="792"/>
                        <a:pt x="680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47" y="773"/>
                        <a:pt x="628" y="770"/>
                        <a:pt x="606" y="770"/>
                      </a:cubicBezTo>
                      <a:lnTo>
                        <a:pt x="278" y="770"/>
                      </a:lnTo>
                      <a:lnTo>
                        <a:pt x="278" y="770"/>
                      </a:lnTo>
                      <a:cubicBezTo>
                        <a:pt x="257" y="770"/>
                        <a:pt x="237" y="767"/>
                        <a:pt x="221" y="762"/>
                      </a:cubicBezTo>
                      <a:lnTo>
                        <a:pt x="221" y="762"/>
                      </a:lnTo>
                      <a:cubicBezTo>
                        <a:pt x="205" y="756"/>
                        <a:pt x="197" y="748"/>
                        <a:pt x="197" y="737"/>
                      </a:cubicBezTo>
                      <a:lnTo>
                        <a:pt x="197" y="737"/>
                      </a:lnTo>
                      <a:cubicBezTo>
                        <a:pt x="197" y="726"/>
                        <a:pt x="202" y="715"/>
                        <a:pt x="213" y="704"/>
                      </a:cubicBezTo>
                      <a:lnTo>
                        <a:pt x="278" y="639"/>
                      </a:lnTo>
                      <a:lnTo>
                        <a:pt x="311" y="606"/>
                      </a:lnTo>
                      <a:lnTo>
                        <a:pt x="344" y="573"/>
                      </a:lnTo>
                      <a:lnTo>
                        <a:pt x="442" y="475"/>
                      </a:lnTo>
                      <a:lnTo>
                        <a:pt x="475" y="442"/>
                      </a:lnTo>
                      <a:lnTo>
                        <a:pt x="508" y="409"/>
                      </a:lnTo>
                      <a:lnTo>
                        <a:pt x="606" y="311"/>
                      </a:lnTo>
                      <a:lnTo>
                        <a:pt x="640" y="279"/>
                      </a:lnTo>
                      <a:lnTo>
                        <a:pt x="672" y="245"/>
                      </a:lnTo>
                      <a:lnTo>
                        <a:pt x="672" y="245"/>
                      </a:lnTo>
                      <a:cubicBezTo>
                        <a:pt x="683" y="235"/>
                        <a:pt x="688" y="224"/>
                        <a:pt x="688" y="213"/>
                      </a:cubicBezTo>
                      <a:lnTo>
                        <a:pt x="688" y="213"/>
                      </a:lnTo>
                      <a:cubicBezTo>
                        <a:pt x="688" y="202"/>
                        <a:pt x="680" y="194"/>
                        <a:pt x="664" y="188"/>
                      </a:cubicBezTo>
                      <a:lnTo>
                        <a:pt x="615" y="172"/>
                      </a:lnTo>
                      <a:lnTo>
                        <a:pt x="615" y="172"/>
                      </a:lnTo>
                      <a:cubicBezTo>
                        <a:pt x="599" y="166"/>
                        <a:pt x="590" y="158"/>
                        <a:pt x="590" y="147"/>
                      </a:cubicBezTo>
                      <a:lnTo>
                        <a:pt x="590" y="147"/>
                      </a:lnTo>
                      <a:cubicBezTo>
                        <a:pt x="590" y="136"/>
                        <a:pt x="596" y="125"/>
                        <a:pt x="606" y="114"/>
                      </a:cubicBezTo>
                      <a:lnTo>
                        <a:pt x="672" y="49"/>
                      </a:lnTo>
                      <a:lnTo>
                        <a:pt x="705" y="15"/>
                      </a:lnTo>
                      <a:lnTo>
                        <a:pt x="705" y="15"/>
                      </a:lnTo>
                      <a:cubicBezTo>
                        <a:pt x="716" y="5"/>
                        <a:pt x="725" y="0"/>
                        <a:pt x="737" y="0"/>
                      </a:cubicBezTo>
                      <a:lnTo>
                        <a:pt x="737" y="327"/>
                      </a:lnTo>
                      <a:lnTo>
                        <a:pt x="737" y="327"/>
                      </a:lnTo>
                      <a:cubicBezTo>
                        <a:pt x="725" y="327"/>
                        <a:pt x="721" y="333"/>
                        <a:pt x="721" y="3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7" name="Freeform 194">
                  <a:extLst>
                    <a:ext uri="{FF2B5EF4-FFF2-40B4-BE49-F238E27FC236}">
                      <a16:creationId xmlns="" xmlns:a16="http://schemas.microsoft.com/office/drawing/2014/main" id="{3A190569-953D-5A47-A182-5A3B069B23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1488" y="2243138"/>
                  <a:ext cx="171450" cy="342900"/>
                </a:xfrm>
                <a:custGeom>
                  <a:avLst/>
                  <a:gdLst>
                    <a:gd name="T0" fmla="*/ 410 w 476"/>
                    <a:gd name="T1" fmla="*/ 49 h 952"/>
                    <a:gd name="T2" fmla="*/ 378 w 476"/>
                    <a:gd name="T3" fmla="*/ 81 h 952"/>
                    <a:gd name="T4" fmla="*/ 344 w 476"/>
                    <a:gd name="T5" fmla="*/ 114 h 952"/>
                    <a:gd name="T6" fmla="*/ 312 w 476"/>
                    <a:gd name="T7" fmla="*/ 147 h 952"/>
                    <a:gd name="T8" fmla="*/ 279 w 476"/>
                    <a:gd name="T9" fmla="*/ 180 h 952"/>
                    <a:gd name="T10" fmla="*/ 246 w 476"/>
                    <a:gd name="T11" fmla="*/ 213 h 952"/>
                    <a:gd name="T12" fmla="*/ 213 w 476"/>
                    <a:gd name="T13" fmla="*/ 245 h 952"/>
                    <a:gd name="T14" fmla="*/ 180 w 476"/>
                    <a:gd name="T15" fmla="*/ 278 h 952"/>
                    <a:gd name="T16" fmla="*/ 148 w 476"/>
                    <a:gd name="T17" fmla="*/ 311 h 952"/>
                    <a:gd name="T18" fmla="*/ 115 w 476"/>
                    <a:gd name="T19" fmla="*/ 344 h 952"/>
                    <a:gd name="T20" fmla="*/ 82 w 476"/>
                    <a:gd name="T21" fmla="*/ 377 h 952"/>
                    <a:gd name="T22" fmla="*/ 49 w 476"/>
                    <a:gd name="T23" fmla="*/ 409 h 952"/>
                    <a:gd name="T24" fmla="*/ 16 w 476"/>
                    <a:gd name="T25" fmla="*/ 442 h 952"/>
                    <a:gd name="T26" fmla="*/ 16 w 476"/>
                    <a:gd name="T27" fmla="*/ 442 h 952"/>
                    <a:gd name="T28" fmla="*/ 0 w 476"/>
                    <a:gd name="T29" fmla="*/ 475 h 952"/>
                    <a:gd name="T30" fmla="*/ 0 w 476"/>
                    <a:gd name="T31" fmla="*/ 475 h 952"/>
                    <a:gd name="T32" fmla="*/ 16 w 476"/>
                    <a:gd name="T33" fmla="*/ 508 h 952"/>
                    <a:gd name="T34" fmla="*/ 443 w 476"/>
                    <a:gd name="T35" fmla="*/ 933 h 952"/>
                    <a:gd name="T36" fmla="*/ 443 w 476"/>
                    <a:gd name="T37" fmla="*/ 933 h 952"/>
                    <a:gd name="T38" fmla="*/ 475 w 476"/>
                    <a:gd name="T39" fmla="*/ 951 h 952"/>
                    <a:gd name="T40" fmla="*/ 475 w 476"/>
                    <a:gd name="T41" fmla="*/ 819 h 952"/>
                    <a:gd name="T42" fmla="*/ 475 w 476"/>
                    <a:gd name="T43" fmla="*/ 819 h 952"/>
                    <a:gd name="T44" fmla="*/ 443 w 476"/>
                    <a:gd name="T45" fmla="*/ 803 h 952"/>
                    <a:gd name="T46" fmla="*/ 410 w 476"/>
                    <a:gd name="T47" fmla="*/ 770 h 952"/>
                    <a:gd name="T48" fmla="*/ 378 w 476"/>
                    <a:gd name="T49" fmla="*/ 737 h 952"/>
                    <a:gd name="T50" fmla="*/ 344 w 476"/>
                    <a:gd name="T51" fmla="*/ 705 h 952"/>
                    <a:gd name="T52" fmla="*/ 312 w 476"/>
                    <a:gd name="T53" fmla="*/ 672 h 952"/>
                    <a:gd name="T54" fmla="*/ 279 w 476"/>
                    <a:gd name="T55" fmla="*/ 639 h 952"/>
                    <a:gd name="T56" fmla="*/ 246 w 476"/>
                    <a:gd name="T57" fmla="*/ 606 h 952"/>
                    <a:gd name="T58" fmla="*/ 213 w 476"/>
                    <a:gd name="T59" fmla="*/ 574 h 952"/>
                    <a:gd name="T60" fmla="*/ 180 w 476"/>
                    <a:gd name="T61" fmla="*/ 541 h 952"/>
                    <a:gd name="T62" fmla="*/ 148 w 476"/>
                    <a:gd name="T63" fmla="*/ 508 h 952"/>
                    <a:gd name="T64" fmla="*/ 148 w 476"/>
                    <a:gd name="T65" fmla="*/ 508 h 952"/>
                    <a:gd name="T66" fmla="*/ 132 w 476"/>
                    <a:gd name="T67" fmla="*/ 475 h 952"/>
                    <a:gd name="T68" fmla="*/ 132 w 476"/>
                    <a:gd name="T69" fmla="*/ 475 h 952"/>
                    <a:gd name="T70" fmla="*/ 148 w 476"/>
                    <a:gd name="T71" fmla="*/ 442 h 952"/>
                    <a:gd name="T72" fmla="*/ 180 w 476"/>
                    <a:gd name="T73" fmla="*/ 409 h 952"/>
                    <a:gd name="T74" fmla="*/ 213 w 476"/>
                    <a:gd name="T75" fmla="*/ 377 h 952"/>
                    <a:gd name="T76" fmla="*/ 246 w 476"/>
                    <a:gd name="T77" fmla="*/ 344 h 952"/>
                    <a:gd name="T78" fmla="*/ 344 w 476"/>
                    <a:gd name="T79" fmla="*/ 245 h 952"/>
                    <a:gd name="T80" fmla="*/ 378 w 476"/>
                    <a:gd name="T81" fmla="*/ 213 h 952"/>
                    <a:gd name="T82" fmla="*/ 410 w 476"/>
                    <a:gd name="T83" fmla="*/ 180 h 952"/>
                    <a:gd name="T84" fmla="*/ 443 w 476"/>
                    <a:gd name="T85" fmla="*/ 147 h 952"/>
                    <a:gd name="T86" fmla="*/ 443 w 476"/>
                    <a:gd name="T87" fmla="*/ 147 h 952"/>
                    <a:gd name="T88" fmla="*/ 475 w 476"/>
                    <a:gd name="T89" fmla="*/ 131 h 952"/>
                    <a:gd name="T90" fmla="*/ 475 w 476"/>
                    <a:gd name="T91" fmla="*/ 0 h 952"/>
                    <a:gd name="T92" fmla="*/ 475 w 476"/>
                    <a:gd name="T93" fmla="*/ 0 h 952"/>
                    <a:gd name="T94" fmla="*/ 443 w 476"/>
                    <a:gd name="T95" fmla="*/ 16 h 952"/>
                    <a:gd name="T96" fmla="*/ 410 w 476"/>
                    <a:gd name="T97" fmla="*/ 49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6" h="952">
                      <a:moveTo>
                        <a:pt x="410" y="49"/>
                      </a:moveTo>
                      <a:lnTo>
                        <a:pt x="378" y="81"/>
                      </a:lnTo>
                      <a:lnTo>
                        <a:pt x="344" y="114"/>
                      </a:lnTo>
                      <a:lnTo>
                        <a:pt x="312" y="147"/>
                      </a:lnTo>
                      <a:lnTo>
                        <a:pt x="279" y="180"/>
                      </a:lnTo>
                      <a:lnTo>
                        <a:pt x="246" y="213"/>
                      </a:lnTo>
                      <a:lnTo>
                        <a:pt x="213" y="245"/>
                      </a:lnTo>
                      <a:lnTo>
                        <a:pt x="180" y="278"/>
                      </a:lnTo>
                      <a:lnTo>
                        <a:pt x="148" y="311"/>
                      </a:lnTo>
                      <a:lnTo>
                        <a:pt x="115" y="344"/>
                      </a:lnTo>
                      <a:lnTo>
                        <a:pt x="82" y="377"/>
                      </a:lnTo>
                      <a:lnTo>
                        <a:pt x="49" y="409"/>
                      </a:lnTo>
                      <a:lnTo>
                        <a:pt x="16" y="442"/>
                      </a:lnTo>
                      <a:lnTo>
                        <a:pt x="16" y="442"/>
                      </a:lnTo>
                      <a:cubicBezTo>
                        <a:pt x="6" y="453"/>
                        <a:pt x="0" y="464"/>
                        <a:pt x="0" y="475"/>
                      </a:cubicBezTo>
                      <a:lnTo>
                        <a:pt x="0" y="475"/>
                      </a:lnTo>
                      <a:cubicBezTo>
                        <a:pt x="0" y="486"/>
                        <a:pt x="6" y="496"/>
                        <a:pt x="16" y="508"/>
                      </a:cubicBezTo>
                      <a:lnTo>
                        <a:pt x="443" y="933"/>
                      </a:lnTo>
                      <a:lnTo>
                        <a:pt x="443" y="933"/>
                      </a:lnTo>
                      <a:cubicBezTo>
                        <a:pt x="454" y="945"/>
                        <a:pt x="463" y="951"/>
                        <a:pt x="475" y="951"/>
                      </a:cubicBezTo>
                      <a:lnTo>
                        <a:pt x="475" y="819"/>
                      </a:lnTo>
                      <a:lnTo>
                        <a:pt x="475" y="819"/>
                      </a:lnTo>
                      <a:cubicBezTo>
                        <a:pt x="463" y="819"/>
                        <a:pt x="454" y="814"/>
                        <a:pt x="443" y="803"/>
                      </a:cubicBezTo>
                      <a:lnTo>
                        <a:pt x="410" y="770"/>
                      </a:lnTo>
                      <a:lnTo>
                        <a:pt x="378" y="737"/>
                      </a:lnTo>
                      <a:lnTo>
                        <a:pt x="344" y="705"/>
                      </a:lnTo>
                      <a:lnTo>
                        <a:pt x="312" y="672"/>
                      </a:lnTo>
                      <a:lnTo>
                        <a:pt x="279" y="639"/>
                      </a:lnTo>
                      <a:lnTo>
                        <a:pt x="246" y="606"/>
                      </a:lnTo>
                      <a:lnTo>
                        <a:pt x="213" y="574"/>
                      </a:lnTo>
                      <a:lnTo>
                        <a:pt x="180" y="541"/>
                      </a:lnTo>
                      <a:lnTo>
                        <a:pt x="148" y="508"/>
                      </a:lnTo>
                      <a:lnTo>
                        <a:pt x="148" y="508"/>
                      </a:lnTo>
                      <a:cubicBezTo>
                        <a:pt x="137" y="496"/>
                        <a:pt x="132" y="486"/>
                        <a:pt x="132" y="475"/>
                      </a:cubicBezTo>
                      <a:lnTo>
                        <a:pt x="132" y="475"/>
                      </a:lnTo>
                      <a:cubicBezTo>
                        <a:pt x="132" y="464"/>
                        <a:pt x="137" y="453"/>
                        <a:pt x="148" y="442"/>
                      </a:cubicBezTo>
                      <a:lnTo>
                        <a:pt x="180" y="409"/>
                      </a:lnTo>
                      <a:lnTo>
                        <a:pt x="213" y="377"/>
                      </a:lnTo>
                      <a:lnTo>
                        <a:pt x="246" y="344"/>
                      </a:lnTo>
                      <a:lnTo>
                        <a:pt x="344" y="245"/>
                      </a:lnTo>
                      <a:lnTo>
                        <a:pt x="378" y="213"/>
                      </a:lnTo>
                      <a:lnTo>
                        <a:pt x="410" y="180"/>
                      </a:lnTo>
                      <a:lnTo>
                        <a:pt x="443" y="147"/>
                      </a:lnTo>
                      <a:lnTo>
                        <a:pt x="443" y="147"/>
                      </a:lnTo>
                      <a:cubicBezTo>
                        <a:pt x="454" y="137"/>
                        <a:pt x="463" y="131"/>
                        <a:pt x="475" y="131"/>
                      </a:cubicBezTo>
                      <a:lnTo>
                        <a:pt x="475" y="0"/>
                      </a:lnTo>
                      <a:lnTo>
                        <a:pt x="475" y="0"/>
                      </a:lnTo>
                      <a:cubicBezTo>
                        <a:pt x="463" y="0"/>
                        <a:pt x="454" y="5"/>
                        <a:pt x="443" y="16"/>
                      </a:cubicBezTo>
                      <a:lnTo>
                        <a:pt x="410" y="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8" name="Freeform 329">
                  <a:extLst>
                    <a:ext uri="{FF2B5EF4-FFF2-40B4-BE49-F238E27FC236}">
                      <a16:creationId xmlns="" xmlns:a16="http://schemas.microsoft.com/office/drawing/2014/main" id="{E3503CE3-DC9D-054A-9D1B-64E529D5B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1865313"/>
                  <a:ext cx="265112" cy="1096962"/>
                </a:xfrm>
                <a:custGeom>
                  <a:avLst/>
                  <a:gdLst>
                    <a:gd name="T0" fmla="*/ 279 w 738"/>
                    <a:gd name="T1" fmla="*/ 2442 h 3049"/>
                    <a:gd name="T2" fmla="*/ 311 w 738"/>
                    <a:gd name="T3" fmla="*/ 2376 h 3049"/>
                    <a:gd name="T4" fmla="*/ 344 w 738"/>
                    <a:gd name="T5" fmla="*/ 2376 h 3049"/>
                    <a:gd name="T6" fmla="*/ 213 w 738"/>
                    <a:gd name="T7" fmla="*/ 2507 h 3049"/>
                    <a:gd name="T8" fmla="*/ 197 w 738"/>
                    <a:gd name="T9" fmla="*/ 2524 h 3049"/>
                    <a:gd name="T10" fmla="*/ 131 w 738"/>
                    <a:gd name="T11" fmla="*/ 2556 h 3049"/>
                    <a:gd name="T12" fmla="*/ 131 w 738"/>
                    <a:gd name="T13" fmla="*/ 2589 h 3049"/>
                    <a:gd name="T14" fmla="*/ 66 w 738"/>
                    <a:gd name="T15" fmla="*/ 2622 h 3049"/>
                    <a:gd name="T16" fmla="*/ 81 w 738"/>
                    <a:gd name="T17" fmla="*/ 2638 h 3049"/>
                    <a:gd name="T18" fmla="*/ 180 w 738"/>
                    <a:gd name="T19" fmla="*/ 541 h 3049"/>
                    <a:gd name="T20" fmla="*/ 147 w 738"/>
                    <a:gd name="T21" fmla="*/ 475 h 3049"/>
                    <a:gd name="T22" fmla="*/ 115 w 738"/>
                    <a:gd name="T23" fmla="*/ 475 h 3049"/>
                    <a:gd name="T24" fmla="*/ 81 w 738"/>
                    <a:gd name="T25" fmla="*/ 409 h 3049"/>
                    <a:gd name="T26" fmla="*/ 66 w 738"/>
                    <a:gd name="T27" fmla="*/ 426 h 3049"/>
                    <a:gd name="T28" fmla="*/ 262 w 738"/>
                    <a:gd name="T29" fmla="*/ 622 h 3049"/>
                    <a:gd name="T30" fmla="*/ 262 w 738"/>
                    <a:gd name="T31" fmla="*/ 589 h 3049"/>
                    <a:gd name="T32" fmla="*/ 328 w 738"/>
                    <a:gd name="T33" fmla="*/ 688 h 3049"/>
                    <a:gd name="T34" fmla="*/ 311 w 738"/>
                    <a:gd name="T35" fmla="*/ 672 h 3049"/>
                    <a:gd name="T36" fmla="*/ 721 w 738"/>
                    <a:gd name="T37" fmla="*/ 1557 h 3049"/>
                    <a:gd name="T38" fmla="*/ 491 w 738"/>
                    <a:gd name="T39" fmla="*/ 1786 h 3049"/>
                    <a:gd name="T40" fmla="*/ 197 w 738"/>
                    <a:gd name="T41" fmla="*/ 2081 h 3049"/>
                    <a:gd name="T42" fmla="*/ 49 w 738"/>
                    <a:gd name="T43" fmla="*/ 2245 h 3049"/>
                    <a:gd name="T44" fmla="*/ 459 w 738"/>
                    <a:gd name="T45" fmla="*/ 2278 h 3049"/>
                    <a:gd name="T46" fmla="*/ 524 w 738"/>
                    <a:gd name="T47" fmla="*/ 2344 h 3049"/>
                    <a:gd name="T48" fmla="*/ 360 w 738"/>
                    <a:gd name="T49" fmla="*/ 2507 h 3049"/>
                    <a:gd name="T50" fmla="*/ 197 w 738"/>
                    <a:gd name="T51" fmla="*/ 2671 h 3049"/>
                    <a:gd name="T52" fmla="*/ 66 w 738"/>
                    <a:gd name="T53" fmla="*/ 2802 h 3049"/>
                    <a:gd name="T54" fmla="*/ 123 w 738"/>
                    <a:gd name="T55" fmla="*/ 2877 h 3049"/>
                    <a:gd name="T56" fmla="*/ 66 w 738"/>
                    <a:gd name="T57" fmla="*/ 2999 h 3049"/>
                    <a:gd name="T58" fmla="*/ 0 w 738"/>
                    <a:gd name="T59" fmla="*/ 2720 h 3049"/>
                    <a:gd name="T60" fmla="*/ 0 w 738"/>
                    <a:gd name="T61" fmla="*/ 2589 h 3049"/>
                    <a:gd name="T62" fmla="*/ 197 w 738"/>
                    <a:gd name="T63" fmla="*/ 2409 h 3049"/>
                    <a:gd name="T64" fmla="*/ 131 w 738"/>
                    <a:gd name="T65" fmla="*/ 2344 h 3049"/>
                    <a:gd name="T66" fmla="*/ 66 w 738"/>
                    <a:gd name="T67" fmla="*/ 2081 h 3049"/>
                    <a:gd name="T68" fmla="*/ 229 w 738"/>
                    <a:gd name="T69" fmla="*/ 1917 h 3049"/>
                    <a:gd name="T70" fmla="*/ 393 w 738"/>
                    <a:gd name="T71" fmla="*/ 1754 h 3049"/>
                    <a:gd name="T72" fmla="*/ 557 w 738"/>
                    <a:gd name="T73" fmla="*/ 1590 h 3049"/>
                    <a:gd name="T74" fmla="*/ 590 w 738"/>
                    <a:gd name="T75" fmla="*/ 1491 h 3049"/>
                    <a:gd name="T76" fmla="*/ 131 w 738"/>
                    <a:gd name="T77" fmla="*/ 704 h 3049"/>
                    <a:gd name="T78" fmla="*/ 213 w 738"/>
                    <a:gd name="T79" fmla="*/ 672 h 3049"/>
                    <a:gd name="T80" fmla="*/ 66 w 738"/>
                    <a:gd name="T81" fmla="*/ 508 h 3049"/>
                    <a:gd name="T82" fmla="*/ 0 w 738"/>
                    <a:gd name="T83" fmla="*/ 360 h 3049"/>
                    <a:gd name="T84" fmla="*/ 0 w 738"/>
                    <a:gd name="T85" fmla="*/ 0 h 3049"/>
                    <a:gd name="T86" fmla="*/ 147 w 738"/>
                    <a:gd name="T87" fmla="*/ 147 h 3049"/>
                    <a:gd name="T88" fmla="*/ 49 w 738"/>
                    <a:gd name="T89" fmla="*/ 213 h 3049"/>
                    <a:gd name="T90" fmla="*/ 229 w 738"/>
                    <a:gd name="T91" fmla="*/ 409 h 3049"/>
                    <a:gd name="T92" fmla="*/ 459 w 738"/>
                    <a:gd name="T93" fmla="*/ 639 h 3049"/>
                    <a:gd name="T94" fmla="*/ 516 w 738"/>
                    <a:gd name="T95" fmla="*/ 762 h 3049"/>
                    <a:gd name="T96" fmla="*/ 74 w 738"/>
                    <a:gd name="T97" fmla="*/ 778 h 3049"/>
                    <a:gd name="T98" fmla="*/ 98 w 738"/>
                    <a:gd name="T99" fmla="*/ 868 h 3049"/>
                    <a:gd name="T100" fmla="*/ 262 w 738"/>
                    <a:gd name="T101" fmla="*/ 1032 h 3049"/>
                    <a:gd name="T102" fmla="*/ 426 w 738"/>
                    <a:gd name="T103" fmla="*/ 1196 h 3049"/>
                    <a:gd name="T104" fmla="*/ 590 w 738"/>
                    <a:gd name="T105" fmla="*/ 1360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8" h="3049">
                      <a:moveTo>
                        <a:pt x="245" y="2442"/>
                      </a:moveTo>
                      <a:lnTo>
                        <a:pt x="245" y="2442"/>
                      </a:lnTo>
                      <a:cubicBezTo>
                        <a:pt x="245" y="2452"/>
                        <a:pt x="251" y="2458"/>
                        <a:pt x="262" y="2458"/>
                      </a:cubicBezTo>
                      <a:lnTo>
                        <a:pt x="262" y="2458"/>
                      </a:lnTo>
                      <a:cubicBezTo>
                        <a:pt x="273" y="2458"/>
                        <a:pt x="279" y="2452"/>
                        <a:pt x="279" y="2442"/>
                      </a:cubicBezTo>
                      <a:lnTo>
                        <a:pt x="279" y="2442"/>
                      </a:lnTo>
                      <a:cubicBezTo>
                        <a:pt x="279" y="2431"/>
                        <a:pt x="273" y="2425"/>
                        <a:pt x="262" y="2425"/>
                      </a:cubicBezTo>
                      <a:lnTo>
                        <a:pt x="262" y="2425"/>
                      </a:lnTo>
                      <a:cubicBezTo>
                        <a:pt x="251" y="2425"/>
                        <a:pt x="245" y="2431"/>
                        <a:pt x="245" y="2442"/>
                      </a:cubicBezTo>
                      <a:close/>
                      <a:moveTo>
                        <a:pt x="311" y="2376"/>
                      </a:moveTo>
                      <a:lnTo>
                        <a:pt x="311" y="2376"/>
                      </a:lnTo>
                      <a:cubicBezTo>
                        <a:pt x="311" y="2387"/>
                        <a:pt x="316" y="2393"/>
                        <a:pt x="328" y="2393"/>
                      </a:cubicBezTo>
                      <a:lnTo>
                        <a:pt x="328" y="2393"/>
                      </a:lnTo>
                      <a:cubicBezTo>
                        <a:pt x="338" y="2393"/>
                        <a:pt x="344" y="2387"/>
                        <a:pt x="344" y="2376"/>
                      </a:cubicBezTo>
                      <a:lnTo>
                        <a:pt x="344" y="2376"/>
                      </a:lnTo>
                      <a:cubicBezTo>
                        <a:pt x="344" y="2365"/>
                        <a:pt x="338" y="2360"/>
                        <a:pt x="328" y="2360"/>
                      </a:cubicBezTo>
                      <a:lnTo>
                        <a:pt x="328" y="2360"/>
                      </a:lnTo>
                      <a:cubicBezTo>
                        <a:pt x="316" y="2360"/>
                        <a:pt x="311" y="2365"/>
                        <a:pt x="311" y="2376"/>
                      </a:cubicBezTo>
                      <a:close/>
                      <a:moveTo>
                        <a:pt x="213" y="2507"/>
                      </a:moveTo>
                      <a:lnTo>
                        <a:pt x="213" y="2507"/>
                      </a:lnTo>
                      <a:cubicBezTo>
                        <a:pt x="213" y="2496"/>
                        <a:pt x="208" y="2491"/>
                        <a:pt x="197" y="2491"/>
                      </a:cubicBezTo>
                      <a:lnTo>
                        <a:pt x="197" y="2491"/>
                      </a:lnTo>
                      <a:cubicBezTo>
                        <a:pt x="185" y="2491"/>
                        <a:pt x="180" y="2496"/>
                        <a:pt x="180" y="2507"/>
                      </a:cubicBezTo>
                      <a:lnTo>
                        <a:pt x="180" y="2507"/>
                      </a:lnTo>
                      <a:cubicBezTo>
                        <a:pt x="180" y="2518"/>
                        <a:pt x="185" y="2524"/>
                        <a:pt x="197" y="2524"/>
                      </a:cubicBezTo>
                      <a:lnTo>
                        <a:pt x="197" y="2524"/>
                      </a:lnTo>
                      <a:cubicBezTo>
                        <a:pt x="208" y="2524"/>
                        <a:pt x="213" y="2518"/>
                        <a:pt x="213" y="2507"/>
                      </a:cubicBezTo>
                      <a:close/>
                      <a:moveTo>
                        <a:pt x="147" y="2573"/>
                      </a:moveTo>
                      <a:lnTo>
                        <a:pt x="147" y="2573"/>
                      </a:lnTo>
                      <a:cubicBezTo>
                        <a:pt x="147" y="2562"/>
                        <a:pt x="142" y="2556"/>
                        <a:pt x="131" y="2556"/>
                      </a:cubicBezTo>
                      <a:lnTo>
                        <a:pt x="131" y="2556"/>
                      </a:lnTo>
                      <a:cubicBezTo>
                        <a:pt x="120" y="2556"/>
                        <a:pt x="115" y="2562"/>
                        <a:pt x="115" y="2573"/>
                      </a:cubicBezTo>
                      <a:lnTo>
                        <a:pt x="115" y="2573"/>
                      </a:lnTo>
                      <a:cubicBezTo>
                        <a:pt x="115" y="2584"/>
                        <a:pt x="120" y="2589"/>
                        <a:pt x="131" y="2589"/>
                      </a:cubicBezTo>
                      <a:lnTo>
                        <a:pt x="131" y="2589"/>
                      </a:lnTo>
                      <a:cubicBezTo>
                        <a:pt x="142" y="2589"/>
                        <a:pt x="147" y="2584"/>
                        <a:pt x="147" y="2573"/>
                      </a:cubicBezTo>
                      <a:close/>
                      <a:moveTo>
                        <a:pt x="81" y="2638"/>
                      </a:moveTo>
                      <a:lnTo>
                        <a:pt x="81" y="2638"/>
                      </a:lnTo>
                      <a:cubicBezTo>
                        <a:pt x="81" y="2627"/>
                        <a:pt x="76" y="2622"/>
                        <a:pt x="66" y="2622"/>
                      </a:cubicBezTo>
                      <a:lnTo>
                        <a:pt x="66" y="2622"/>
                      </a:lnTo>
                      <a:cubicBezTo>
                        <a:pt x="54" y="2622"/>
                        <a:pt x="49" y="2627"/>
                        <a:pt x="49" y="2638"/>
                      </a:cubicBezTo>
                      <a:lnTo>
                        <a:pt x="49" y="2638"/>
                      </a:lnTo>
                      <a:cubicBezTo>
                        <a:pt x="49" y="2650"/>
                        <a:pt x="54" y="2655"/>
                        <a:pt x="66" y="2655"/>
                      </a:cubicBezTo>
                      <a:lnTo>
                        <a:pt x="66" y="2655"/>
                      </a:lnTo>
                      <a:cubicBezTo>
                        <a:pt x="76" y="2655"/>
                        <a:pt x="81" y="2650"/>
                        <a:pt x="81" y="2638"/>
                      </a:cubicBezTo>
                      <a:close/>
                      <a:moveTo>
                        <a:pt x="213" y="541"/>
                      </a:moveTo>
                      <a:lnTo>
                        <a:pt x="213" y="541"/>
                      </a:lnTo>
                      <a:cubicBezTo>
                        <a:pt x="213" y="529"/>
                        <a:pt x="208" y="524"/>
                        <a:pt x="197" y="524"/>
                      </a:cubicBezTo>
                      <a:lnTo>
                        <a:pt x="197" y="524"/>
                      </a:lnTo>
                      <a:cubicBezTo>
                        <a:pt x="185" y="524"/>
                        <a:pt x="180" y="529"/>
                        <a:pt x="180" y="541"/>
                      </a:cubicBezTo>
                      <a:lnTo>
                        <a:pt x="180" y="541"/>
                      </a:lnTo>
                      <a:cubicBezTo>
                        <a:pt x="180" y="551"/>
                        <a:pt x="185" y="557"/>
                        <a:pt x="197" y="557"/>
                      </a:cubicBezTo>
                      <a:lnTo>
                        <a:pt x="197" y="557"/>
                      </a:lnTo>
                      <a:cubicBezTo>
                        <a:pt x="208" y="557"/>
                        <a:pt x="213" y="551"/>
                        <a:pt x="213" y="541"/>
                      </a:cubicBezTo>
                      <a:close/>
                      <a:moveTo>
                        <a:pt x="147" y="475"/>
                      </a:moveTo>
                      <a:lnTo>
                        <a:pt x="147" y="475"/>
                      </a:lnTo>
                      <a:cubicBezTo>
                        <a:pt x="147" y="464"/>
                        <a:pt x="142" y="458"/>
                        <a:pt x="131" y="458"/>
                      </a:cubicBezTo>
                      <a:lnTo>
                        <a:pt x="131" y="458"/>
                      </a:lnTo>
                      <a:cubicBezTo>
                        <a:pt x="120" y="458"/>
                        <a:pt x="115" y="464"/>
                        <a:pt x="115" y="475"/>
                      </a:cubicBezTo>
                      <a:lnTo>
                        <a:pt x="115" y="475"/>
                      </a:lnTo>
                      <a:cubicBezTo>
                        <a:pt x="115" y="486"/>
                        <a:pt x="120" y="491"/>
                        <a:pt x="131" y="491"/>
                      </a:cubicBezTo>
                      <a:lnTo>
                        <a:pt x="131" y="491"/>
                      </a:lnTo>
                      <a:cubicBezTo>
                        <a:pt x="142" y="491"/>
                        <a:pt x="147" y="486"/>
                        <a:pt x="147" y="475"/>
                      </a:cubicBezTo>
                      <a:close/>
                      <a:moveTo>
                        <a:pt x="81" y="409"/>
                      </a:moveTo>
                      <a:lnTo>
                        <a:pt x="81" y="409"/>
                      </a:lnTo>
                      <a:cubicBezTo>
                        <a:pt x="81" y="398"/>
                        <a:pt x="76" y="393"/>
                        <a:pt x="66" y="393"/>
                      </a:cubicBezTo>
                      <a:lnTo>
                        <a:pt x="66" y="393"/>
                      </a:lnTo>
                      <a:cubicBezTo>
                        <a:pt x="54" y="393"/>
                        <a:pt x="49" y="398"/>
                        <a:pt x="49" y="409"/>
                      </a:cubicBezTo>
                      <a:lnTo>
                        <a:pt x="49" y="409"/>
                      </a:lnTo>
                      <a:cubicBezTo>
                        <a:pt x="49" y="420"/>
                        <a:pt x="54" y="426"/>
                        <a:pt x="66" y="426"/>
                      </a:cubicBezTo>
                      <a:lnTo>
                        <a:pt x="66" y="426"/>
                      </a:lnTo>
                      <a:cubicBezTo>
                        <a:pt x="76" y="426"/>
                        <a:pt x="81" y="420"/>
                        <a:pt x="81" y="409"/>
                      </a:cubicBezTo>
                      <a:close/>
                      <a:moveTo>
                        <a:pt x="245" y="606"/>
                      </a:moveTo>
                      <a:lnTo>
                        <a:pt x="245" y="606"/>
                      </a:lnTo>
                      <a:cubicBezTo>
                        <a:pt x="245" y="617"/>
                        <a:pt x="251" y="622"/>
                        <a:pt x="262" y="622"/>
                      </a:cubicBezTo>
                      <a:lnTo>
                        <a:pt x="262" y="622"/>
                      </a:lnTo>
                      <a:cubicBezTo>
                        <a:pt x="273" y="622"/>
                        <a:pt x="279" y="617"/>
                        <a:pt x="279" y="606"/>
                      </a:cubicBezTo>
                      <a:lnTo>
                        <a:pt x="279" y="606"/>
                      </a:lnTo>
                      <a:cubicBezTo>
                        <a:pt x="279" y="595"/>
                        <a:pt x="273" y="589"/>
                        <a:pt x="262" y="589"/>
                      </a:cubicBezTo>
                      <a:lnTo>
                        <a:pt x="262" y="589"/>
                      </a:lnTo>
                      <a:cubicBezTo>
                        <a:pt x="251" y="589"/>
                        <a:pt x="245" y="595"/>
                        <a:pt x="245" y="606"/>
                      </a:cubicBezTo>
                      <a:close/>
                      <a:moveTo>
                        <a:pt x="311" y="672"/>
                      </a:moveTo>
                      <a:lnTo>
                        <a:pt x="311" y="672"/>
                      </a:lnTo>
                      <a:cubicBezTo>
                        <a:pt x="311" y="683"/>
                        <a:pt x="316" y="688"/>
                        <a:pt x="328" y="688"/>
                      </a:cubicBezTo>
                      <a:lnTo>
                        <a:pt x="328" y="688"/>
                      </a:lnTo>
                      <a:cubicBezTo>
                        <a:pt x="338" y="688"/>
                        <a:pt x="344" y="683"/>
                        <a:pt x="344" y="672"/>
                      </a:cubicBezTo>
                      <a:lnTo>
                        <a:pt x="344" y="672"/>
                      </a:lnTo>
                      <a:cubicBezTo>
                        <a:pt x="344" y="660"/>
                        <a:pt x="338" y="655"/>
                        <a:pt x="328" y="655"/>
                      </a:cubicBezTo>
                      <a:lnTo>
                        <a:pt x="328" y="655"/>
                      </a:lnTo>
                      <a:cubicBezTo>
                        <a:pt x="316" y="655"/>
                        <a:pt x="311" y="660"/>
                        <a:pt x="311" y="672"/>
                      </a:cubicBezTo>
                      <a:close/>
                      <a:moveTo>
                        <a:pt x="721" y="1491"/>
                      </a:moveTo>
                      <a:lnTo>
                        <a:pt x="721" y="1491"/>
                      </a:lnTo>
                      <a:cubicBezTo>
                        <a:pt x="732" y="1502"/>
                        <a:pt x="737" y="1513"/>
                        <a:pt x="737" y="1524"/>
                      </a:cubicBezTo>
                      <a:lnTo>
                        <a:pt x="737" y="1524"/>
                      </a:lnTo>
                      <a:cubicBezTo>
                        <a:pt x="737" y="1535"/>
                        <a:pt x="732" y="1545"/>
                        <a:pt x="721" y="1557"/>
                      </a:cubicBezTo>
                      <a:lnTo>
                        <a:pt x="688" y="1590"/>
                      </a:lnTo>
                      <a:lnTo>
                        <a:pt x="655" y="1623"/>
                      </a:lnTo>
                      <a:lnTo>
                        <a:pt x="557" y="1721"/>
                      </a:lnTo>
                      <a:lnTo>
                        <a:pt x="524" y="1754"/>
                      </a:lnTo>
                      <a:lnTo>
                        <a:pt x="491" y="1786"/>
                      </a:lnTo>
                      <a:lnTo>
                        <a:pt x="393" y="1885"/>
                      </a:lnTo>
                      <a:lnTo>
                        <a:pt x="360" y="1917"/>
                      </a:lnTo>
                      <a:lnTo>
                        <a:pt x="328" y="1950"/>
                      </a:lnTo>
                      <a:lnTo>
                        <a:pt x="229" y="2048"/>
                      </a:lnTo>
                      <a:lnTo>
                        <a:pt x="197" y="2081"/>
                      </a:lnTo>
                      <a:lnTo>
                        <a:pt x="164" y="2114"/>
                      </a:lnTo>
                      <a:lnTo>
                        <a:pt x="66" y="2212"/>
                      </a:lnTo>
                      <a:lnTo>
                        <a:pt x="66" y="2212"/>
                      </a:lnTo>
                      <a:cubicBezTo>
                        <a:pt x="54" y="2223"/>
                        <a:pt x="49" y="2234"/>
                        <a:pt x="49" y="2245"/>
                      </a:cubicBezTo>
                      <a:lnTo>
                        <a:pt x="49" y="2245"/>
                      </a:lnTo>
                      <a:cubicBezTo>
                        <a:pt x="49" y="2256"/>
                        <a:pt x="57" y="2264"/>
                        <a:pt x="74" y="2270"/>
                      </a:cubicBezTo>
                      <a:lnTo>
                        <a:pt x="74" y="2270"/>
                      </a:lnTo>
                      <a:cubicBezTo>
                        <a:pt x="90" y="2275"/>
                        <a:pt x="109" y="2278"/>
                        <a:pt x="131" y="2278"/>
                      </a:cubicBezTo>
                      <a:lnTo>
                        <a:pt x="459" y="2278"/>
                      </a:lnTo>
                      <a:lnTo>
                        <a:pt x="459" y="2278"/>
                      </a:lnTo>
                      <a:cubicBezTo>
                        <a:pt x="480" y="2278"/>
                        <a:pt x="500" y="2281"/>
                        <a:pt x="516" y="2286"/>
                      </a:cubicBezTo>
                      <a:lnTo>
                        <a:pt x="516" y="2286"/>
                      </a:lnTo>
                      <a:cubicBezTo>
                        <a:pt x="532" y="2291"/>
                        <a:pt x="541" y="2300"/>
                        <a:pt x="541" y="2310"/>
                      </a:cubicBezTo>
                      <a:lnTo>
                        <a:pt x="541" y="2310"/>
                      </a:lnTo>
                      <a:cubicBezTo>
                        <a:pt x="541" y="2321"/>
                        <a:pt x="535" y="2333"/>
                        <a:pt x="524" y="2344"/>
                      </a:cubicBezTo>
                      <a:lnTo>
                        <a:pt x="491" y="2376"/>
                      </a:lnTo>
                      <a:lnTo>
                        <a:pt x="459" y="2409"/>
                      </a:lnTo>
                      <a:lnTo>
                        <a:pt x="426" y="2442"/>
                      </a:lnTo>
                      <a:lnTo>
                        <a:pt x="393" y="2474"/>
                      </a:lnTo>
                      <a:lnTo>
                        <a:pt x="360" y="2507"/>
                      </a:lnTo>
                      <a:lnTo>
                        <a:pt x="328" y="2540"/>
                      </a:lnTo>
                      <a:lnTo>
                        <a:pt x="295" y="2573"/>
                      </a:lnTo>
                      <a:lnTo>
                        <a:pt x="262" y="2606"/>
                      </a:lnTo>
                      <a:lnTo>
                        <a:pt x="229" y="2638"/>
                      </a:lnTo>
                      <a:lnTo>
                        <a:pt x="197" y="2671"/>
                      </a:lnTo>
                      <a:lnTo>
                        <a:pt x="164" y="2704"/>
                      </a:lnTo>
                      <a:lnTo>
                        <a:pt x="131" y="2737"/>
                      </a:lnTo>
                      <a:lnTo>
                        <a:pt x="98" y="2769"/>
                      </a:lnTo>
                      <a:lnTo>
                        <a:pt x="66" y="2802"/>
                      </a:lnTo>
                      <a:lnTo>
                        <a:pt x="66" y="2802"/>
                      </a:lnTo>
                      <a:cubicBezTo>
                        <a:pt x="54" y="2814"/>
                        <a:pt x="49" y="2824"/>
                        <a:pt x="49" y="2835"/>
                      </a:cubicBezTo>
                      <a:lnTo>
                        <a:pt x="49" y="2835"/>
                      </a:lnTo>
                      <a:cubicBezTo>
                        <a:pt x="49" y="2846"/>
                        <a:pt x="57" y="2854"/>
                        <a:pt x="74" y="2860"/>
                      </a:cubicBezTo>
                      <a:lnTo>
                        <a:pt x="123" y="2877"/>
                      </a:lnTo>
                      <a:lnTo>
                        <a:pt x="123" y="2877"/>
                      </a:lnTo>
                      <a:cubicBezTo>
                        <a:pt x="139" y="2882"/>
                        <a:pt x="147" y="2889"/>
                        <a:pt x="147" y="2901"/>
                      </a:cubicBezTo>
                      <a:lnTo>
                        <a:pt x="147" y="2901"/>
                      </a:lnTo>
                      <a:cubicBezTo>
                        <a:pt x="147" y="2912"/>
                        <a:pt x="142" y="2923"/>
                        <a:pt x="131" y="2933"/>
                      </a:cubicBezTo>
                      <a:lnTo>
                        <a:pt x="98" y="2966"/>
                      </a:lnTo>
                      <a:lnTo>
                        <a:pt x="66" y="2999"/>
                      </a:lnTo>
                      <a:lnTo>
                        <a:pt x="33" y="3032"/>
                      </a:lnTo>
                      <a:lnTo>
                        <a:pt x="33" y="3032"/>
                      </a:lnTo>
                      <a:cubicBezTo>
                        <a:pt x="22" y="3043"/>
                        <a:pt x="10" y="3048"/>
                        <a:pt x="0" y="3048"/>
                      </a:cubicBezTo>
                      <a:lnTo>
                        <a:pt x="0" y="2720"/>
                      </a:lnTo>
                      <a:lnTo>
                        <a:pt x="0" y="2720"/>
                      </a:lnTo>
                      <a:cubicBezTo>
                        <a:pt x="10" y="2720"/>
                        <a:pt x="16" y="2715"/>
                        <a:pt x="16" y="2704"/>
                      </a:cubicBezTo>
                      <a:lnTo>
                        <a:pt x="16" y="2704"/>
                      </a:lnTo>
                      <a:cubicBezTo>
                        <a:pt x="16" y="2693"/>
                        <a:pt x="10" y="2687"/>
                        <a:pt x="0" y="2687"/>
                      </a:cubicBezTo>
                      <a:lnTo>
                        <a:pt x="0" y="2589"/>
                      </a:lnTo>
                      <a:lnTo>
                        <a:pt x="0" y="2589"/>
                      </a:lnTo>
                      <a:cubicBezTo>
                        <a:pt x="10" y="2589"/>
                        <a:pt x="22" y="2584"/>
                        <a:pt x="33" y="2573"/>
                      </a:cubicBezTo>
                      <a:lnTo>
                        <a:pt x="66" y="2540"/>
                      </a:lnTo>
                      <a:lnTo>
                        <a:pt x="164" y="2442"/>
                      </a:lnTo>
                      <a:lnTo>
                        <a:pt x="197" y="2409"/>
                      </a:lnTo>
                      <a:lnTo>
                        <a:pt x="197" y="2409"/>
                      </a:lnTo>
                      <a:cubicBezTo>
                        <a:pt x="208" y="2398"/>
                        <a:pt x="213" y="2387"/>
                        <a:pt x="213" y="2376"/>
                      </a:cubicBezTo>
                      <a:lnTo>
                        <a:pt x="213" y="2376"/>
                      </a:lnTo>
                      <a:cubicBezTo>
                        <a:pt x="213" y="2365"/>
                        <a:pt x="205" y="2357"/>
                        <a:pt x="188" y="2351"/>
                      </a:cubicBezTo>
                      <a:lnTo>
                        <a:pt x="188" y="2351"/>
                      </a:lnTo>
                      <a:cubicBezTo>
                        <a:pt x="172" y="2346"/>
                        <a:pt x="152" y="2344"/>
                        <a:pt x="131" y="2344"/>
                      </a:cubicBezTo>
                      <a:lnTo>
                        <a:pt x="0" y="2344"/>
                      </a:lnTo>
                      <a:lnTo>
                        <a:pt x="0" y="2131"/>
                      </a:lnTo>
                      <a:lnTo>
                        <a:pt x="0" y="2131"/>
                      </a:lnTo>
                      <a:cubicBezTo>
                        <a:pt x="10" y="2131"/>
                        <a:pt x="22" y="2125"/>
                        <a:pt x="33" y="2114"/>
                      </a:cubicBezTo>
                      <a:lnTo>
                        <a:pt x="66" y="2081"/>
                      </a:lnTo>
                      <a:lnTo>
                        <a:pt x="98" y="2048"/>
                      </a:lnTo>
                      <a:lnTo>
                        <a:pt x="131" y="2016"/>
                      </a:lnTo>
                      <a:lnTo>
                        <a:pt x="164" y="1982"/>
                      </a:lnTo>
                      <a:lnTo>
                        <a:pt x="197" y="1950"/>
                      </a:lnTo>
                      <a:lnTo>
                        <a:pt x="229" y="1917"/>
                      </a:lnTo>
                      <a:lnTo>
                        <a:pt x="262" y="1885"/>
                      </a:lnTo>
                      <a:lnTo>
                        <a:pt x="295" y="1852"/>
                      </a:lnTo>
                      <a:lnTo>
                        <a:pt x="328" y="1819"/>
                      </a:lnTo>
                      <a:lnTo>
                        <a:pt x="360" y="1786"/>
                      </a:lnTo>
                      <a:lnTo>
                        <a:pt x="393" y="1754"/>
                      </a:lnTo>
                      <a:lnTo>
                        <a:pt x="426" y="1721"/>
                      </a:lnTo>
                      <a:lnTo>
                        <a:pt x="459" y="1688"/>
                      </a:lnTo>
                      <a:lnTo>
                        <a:pt x="491" y="1655"/>
                      </a:lnTo>
                      <a:lnTo>
                        <a:pt x="524" y="1623"/>
                      </a:lnTo>
                      <a:lnTo>
                        <a:pt x="557" y="1590"/>
                      </a:lnTo>
                      <a:lnTo>
                        <a:pt x="590" y="1557"/>
                      </a:lnTo>
                      <a:lnTo>
                        <a:pt x="590" y="1557"/>
                      </a:lnTo>
                      <a:cubicBezTo>
                        <a:pt x="601" y="1545"/>
                        <a:pt x="606" y="1535"/>
                        <a:pt x="606" y="1524"/>
                      </a:cubicBezTo>
                      <a:lnTo>
                        <a:pt x="606" y="1524"/>
                      </a:lnTo>
                      <a:cubicBezTo>
                        <a:pt x="606" y="1513"/>
                        <a:pt x="601" y="1502"/>
                        <a:pt x="590" y="1491"/>
                      </a:cubicBezTo>
                      <a:lnTo>
                        <a:pt x="33" y="934"/>
                      </a:lnTo>
                      <a:lnTo>
                        <a:pt x="33" y="934"/>
                      </a:lnTo>
                      <a:cubicBezTo>
                        <a:pt x="22" y="923"/>
                        <a:pt x="10" y="917"/>
                        <a:pt x="0" y="917"/>
                      </a:cubicBezTo>
                      <a:lnTo>
                        <a:pt x="0" y="704"/>
                      </a:lnTo>
                      <a:lnTo>
                        <a:pt x="131" y="704"/>
                      </a:lnTo>
                      <a:lnTo>
                        <a:pt x="131" y="704"/>
                      </a:lnTo>
                      <a:cubicBezTo>
                        <a:pt x="152" y="704"/>
                        <a:pt x="172" y="702"/>
                        <a:pt x="188" y="696"/>
                      </a:cubicBezTo>
                      <a:lnTo>
                        <a:pt x="188" y="696"/>
                      </a:lnTo>
                      <a:cubicBezTo>
                        <a:pt x="205" y="691"/>
                        <a:pt x="213" y="683"/>
                        <a:pt x="213" y="672"/>
                      </a:cubicBezTo>
                      <a:lnTo>
                        <a:pt x="213" y="672"/>
                      </a:lnTo>
                      <a:cubicBezTo>
                        <a:pt x="213" y="660"/>
                        <a:pt x="208" y="650"/>
                        <a:pt x="197" y="639"/>
                      </a:cubicBezTo>
                      <a:lnTo>
                        <a:pt x="164" y="606"/>
                      </a:lnTo>
                      <a:lnTo>
                        <a:pt x="131" y="573"/>
                      </a:lnTo>
                      <a:lnTo>
                        <a:pt x="98" y="541"/>
                      </a:lnTo>
                      <a:lnTo>
                        <a:pt x="66" y="508"/>
                      </a:lnTo>
                      <a:lnTo>
                        <a:pt x="33" y="475"/>
                      </a:lnTo>
                      <a:lnTo>
                        <a:pt x="33" y="475"/>
                      </a:lnTo>
                      <a:cubicBezTo>
                        <a:pt x="22" y="464"/>
                        <a:pt x="10" y="458"/>
                        <a:pt x="0" y="458"/>
                      </a:cubicBezTo>
                      <a:lnTo>
                        <a:pt x="0" y="360"/>
                      </a:lnTo>
                      <a:lnTo>
                        <a:pt x="0" y="360"/>
                      </a:lnTo>
                      <a:cubicBezTo>
                        <a:pt x="10" y="360"/>
                        <a:pt x="16" y="355"/>
                        <a:pt x="16" y="344"/>
                      </a:cubicBezTo>
                      <a:lnTo>
                        <a:pt x="16" y="344"/>
                      </a:lnTo>
                      <a:cubicBezTo>
                        <a:pt x="16" y="333"/>
                        <a:pt x="10" y="327"/>
                        <a:pt x="0" y="327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10" y="0"/>
                        <a:pt x="22" y="5"/>
                        <a:pt x="33" y="15"/>
                      </a:cubicBezTo>
                      <a:lnTo>
                        <a:pt x="66" y="49"/>
                      </a:lnTo>
                      <a:lnTo>
                        <a:pt x="131" y="114"/>
                      </a:lnTo>
                      <a:lnTo>
                        <a:pt x="131" y="114"/>
                      </a:lnTo>
                      <a:cubicBezTo>
                        <a:pt x="142" y="125"/>
                        <a:pt x="147" y="136"/>
                        <a:pt x="147" y="147"/>
                      </a:cubicBezTo>
                      <a:lnTo>
                        <a:pt x="147" y="147"/>
                      </a:lnTo>
                      <a:cubicBezTo>
                        <a:pt x="147" y="158"/>
                        <a:pt x="139" y="166"/>
                        <a:pt x="123" y="172"/>
                      </a:cubicBezTo>
                      <a:lnTo>
                        <a:pt x="74" y="188"/>
                      </a:lnTo>
                      <a:lnTo>
                        <a:pt x="74" y="188"/>
                      </a:lnTo>
                      <a:cubicBezTo>
                        <a:pt x="57" y="194"/>
                        <a:pt x="49" y="202"/>
                        <a:pt x="49" y="213"/>
                      </a:cubicBezTo>
                      <a:lnTo>
                        <a:pt x="49" y="213"/>
                      </a:lnTo>
                      <a:cubicBezTo>
                        <a:pt x="49" y="224"/>
                        <a:pt x="54" y="235"/>
                        <a:pt x="66" y="245"/>
                      </a:cubicBezTo>
                      <a:lnTo>
                        <a:pt x="98" y="279"/>
                      </a:lnTo>
                      <a:lnTo>
                        <a:pt x="131" y="311"/>
                      </a:lnTo>
                      <a:lnTo>
                        <a:pt x="229" y="409"/>
                      </a:lnTo>
                      <a:lnTo>
                        <a:pt x="262" y="442"/>
                      </a:lnTo>
                      <a:lnTo>
                        <a:pt x="295" y="475"/>
                      </a:lnTo>
                      <a:lnTo>
                        <a:pt x="393" y="573"/>
                      </a:lnTo>
                      <a:lnTo>
                        <a:pt x="426" y="606"/>
                      </a:lnTo>
                      <a:lnTo>
                        <a:pt x="459" y="639"/>
                      </a:lnTo>
                      <a:lnTo>
                        <a:pt x="524" y="704"/>
                      </a:lnTo>
                      <a:lnTo>
                        <a:pt x="524" y="704"/>
                      </a:lnTo>
                      <a:cubicBezTo>
                        <a:pt x="535" y="715"/>
                        <a:pt x="541" y="726"/>
                        <a:pt x="541" y="737"/>
                      </a:cubicBezTo>
                      <a:lnTo>
                        <a:pt x="541" y="737"/>
                      </a:lnTo>
                      <a:cubicBezTo>
                        <a:pt x="541" y="748"/>
                        <a:pt x="532" y="756"/>
                        <a:pt x="516" y="762"/>
                      </a:cubicBezTo>
                      <a:lnTo>
                        <a:pt x="516" y="762"/>
                      </a:lnTo>
                      <a:cubicBezTo>
                        <a:pt x="500" y="767"/>
                        <a:pt x="480" y="770"/>
                        <a:pt x="459" y="770"/>
                      </a:cubicBezTo>
                      <a:lnTo>
                        <a:pt x="131" y="770"/>
                      </a:lnTo>
                      <a:lnTo>
                        <a:pt x="131" y="770"/>
                      </a:lnTo>
                      <a:cubicBezTo>
                        <a:pt x="109" y="770"/>
                        <a:pt x="90" y="773"/>
                        <a:pt x="74" y="778"/>
                      </a:cubicBezTo>
                      <a:lnTo>
                        <a:pt x="74" y="778"/>
                      </a:lnTo>
                      <a:cubicBezTo>
                        <a:pt x="57" y="784"/>
                        <a:pt x="49" y="792"/>
                        <a:pt x="49" y="803"/>
                      </a:cubicBezTo>
                      <a:lnTo>
                        <a:pt x="49" y="803"/>
                      </a:lnTo>
                      <a:cubicBezTo>
                        <a:pt x="49" y="814"/>
                        <a:pt x="54" y="824"/>
                        <a:pt x="66" y="835"/>
                      </a:cubicBezTo>
                      <a:lnTo>
                        <a:pt x="98" y="868"/>
                      </a:lnTo>
                      <a:lnTo>
                        <a:pt x="131" y="901"/>
                      </a:lnTo>
                      <a:lnTo>
                        <a:pt x="164" y="934"/>
                      </a:lnTo>
                      <a:lnTo>
                        <a:pt x="197" y="966"/>
                      </a:lnTo>
                      <a:lnTo>
                        <a:pt x="229" y="999"/>
                      </a:lnTo>
                      <a:lnTo>
                        <a:pt x="262" y="1032"/>
                      </a:lnTo>
                      <a:lnTo>
                        <a:pt x="295" y="1065"/>
                      </a:lnTo>
                      <a:lnTo>
                        <a:pt x="328" y="1098"/>
                      </a:lnTo>
                      <a:lnTo>
                        <a:pt x="360" y="1130"/>
                      </a:lnTo>
                      <a:lnTo>
                        <a:pt x="393" y="1163"/>
                      </a:lnTo>
                      <a:lnTo>
                        <a:pt x="426" y="1196"/>
                      </a:lnTo>
                      <a:lnTo>
                        <a:pt x="459" y="1229"/>
                      </a:lnTo>
                      <a:lnTo>
                        <a:pt x="491" y="1262"/>
                      </a:lnTo>
                      <a:lnTo>
                        <a:pt x="524" y="1294"/>
                      </a:lnTo>
                      <a:lnTo>
                        <a:pt x="557" y="1327"/>
                      </a:lnTo>
                      <a:lnTo>
                        <a:pt x="590" y="1360"/>
                      </a:lnTo>
                      <a:lnTo>
                        <a:pt x="622" y="1393"/>
                      </a:lnTo>
                      <a:lnTo>
                        <a:pt x="655" y="1426"/>
                      </a:lnTo>
                      <a:lnTo>
                        <a:pt x="688" y="1458"/>
                      </a:lnTo>
                      <a:lnTo>
                        <a:pt x="721" y="1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9" name="Freeform 338">
                  <a:extLst>
                    <a:ext uri="{FF2B5EF4-FFF2-40B4-BE49-F238E27FC236}">
                      <a16:creationId xmlns="" xmlns:a16="http://schemas.microsoft.com/office/drawing/2014/main" id="{392CDCBC-D054-AE47-81E8-CD6948DB20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2243138"/>
                  <a:ext cx="171450" cy="342900"/>
                </a:xfrm>
                <a:custGeom>
                  <a:avLst/>
                  <a:gdLst>
                    <a:gd name="T0" fmla="*/ 459 w 476"/>
                    <a:gd name="T1" fmla="*/ 508 h 952"/>
                    <a:gd name="T2" fmla="*/ 459 w 476"/>
                    <a:gd name="T3" fmla="*/ 508 h 952"/>
                    <a:gd name="T4" fmla="*/ 475 w 476"/>
                    <a:gd name="T5" fmla="*/ 475 h 952"/>
                    <a:gd name="T6" fmla="*/ 475 w 476"/>
                    <a:gd name="T7" fmla="*/ 475 h 952"/>
                    <a:gd name="T8" fmla="*/ 459 w 476"/>
                    <a:gd name="T9" fmla="*/ 442 h 952"/>
                    <a:gd name="T10" fmla="*/ 426 w 476"/>
                    <a:gd name="T11" fmla="*/ 409 h 952"/>
                    <a:gd name="T12" fmla="*/ 393 w 476"/>
                    <a:gd name="T13" fmla="*/ 377 h 952"/>
                    <a:gd name="T14" fmla="*/ 360 w 476"/>
                    <a:gd name="T15" fmla="*/ 344 h 952"/>
                    <a:gd name="T16" fmla="*/ 328 w 476"/>
                    <a:gd name="T17" fmla="*/ 311 h 952"/>
                    <a:gd name="T18" fmla="*/ 295 w 476"/>
                    <a:gd name="T19" fmla="*/ 278 h 952"/>
                    <a:gd name="T20" fmla="*/ 262 w 476"/>
                    <a:gd name="T21" fmla="*/ 245 h 952"/>
                    <a:gd name="T22" fmla="*/ 229 w 476"/>
                    <a:gd name="T23" fmla="*/ 213 h 952"/>
                    <a:gd name="T24" fmla="*/ 197 w 476"/>
                    <a:gd name="T25" fmla="*/ 180 h 952"/>
                    <a:gd name="T26" fmla="*/ 164 w 476"/>
                    <a:gd name="T27" fmla="*/ 147 h 952"/>
                    <a:gd name="T28" fmla="*/ 131 w 476"/>
                    <a:gd name="T29" fmla="*/ 114 h 952"/>
                    <a:gd name="T30" fmla="*/ 98 w 476"/>
                    <a:gd name="T31" fmla="*/ 81 h 952"/>
                    <a:gd name="T32" fmla="*/ 66 w 476"/>
                    <a:gd name="T33" fmla="*/ 49 h 952"/>
                    <a:gd name="T34" fmla="*/ 33 w 476"/>
                    <a:gd name="T35" fmla="*/ 16 h 952"/>
                    <a:gd name="T36" fmla="*/ 33 w 476"/>
                    <a:gd name="T37" fmla="*/ 16 h 952"/>
                    <a:gd name="T38" fmla="*/ 0 w 476"/>
                    <a:gd name="T39" fmla="*/ 0 h 952"/>
                    <a:gd name="T40" fmla="*/ 0 w 476"/>
                    <a:gd name="T41" fmla="*/ 131 h 952"/>
                    <a:gd name="T42" fmla="*/ 0 w 476"/>
                    <a:gd name="T43" fmla="*/ 131 h 952"/>
                    <a:gd name="T44" fmla="*/ 33 w 476"/>
                    <a:gd name="T45" fmla="*/ 147 h 952"/>
                    <a:gd name="T46" fmla="*/ 66 w 476"/>
                    <a:gd name="T47" fmla="*/ 180 h 952"/>
                    <a:gd name="T48" fmla="*/ 98 w 476"/>
                    <a:gd name="T49" fmla="*/ 213 h 952"/>
                    <a:gd name="T50" fmla="*/ 131 w 476"/>
                    <a:gd name="T51" fmla="*/ 245 h 952"/>
                    <a:gd name="T52" fmla="*/ 229 w 476"/>
                    <a:gd name="T53" fmla="*/ 344 h 952"/>
                    <a:gd name="T54" fmla="*/ 262 w 476"/>
                    <a:gd name="T55" fmla="*/ 377 h 952"/>
                    <a:gd name="T56" fmla="*/ 295 w 476"/>
                    <a:gd name="T57" fmla="*/ 409 h 952"/>
                    <a:gd name="T58" fmla="*/ 328 w 476"/>
                    <a:gd name="T59" fmla="*/ 442 h 952"/>
                    <a:gd name="T60" fmla="*/ 328 w 476"/>
                    <a:gd name="T61" fmla="*/ 442 h 952"/>
                    <a:gd name="T62" fmla="*/ 344 w 476"/>
                    <a:gd name="T63" fmla="*/ 475 h 952"/>
                    <a:gd name="T64" fmla="*/ 344 w 476"/>
                    <a:gd name="T65" fmla="*/ 475 h 952"/>
                    <a:gd name="T66" fmla="*/ 328 w 476"/>
                    <a:gd name="T67" fmla="*/ 508 h 952"/>
                    <a:gd name="T68" fmla="*/ 295 w 476"/>
                    <a:gd name="T69" fmla="*/ 541 h 952"/>
                    <a:gd name="T70" fmla="*/ 262 w 476"/>
                    <a:gd name="T71" fmla="*/ 574 h 952"/>
                    <a:gd name="T72" fmla="*/ 229 w 476"/>
                    <a:gd name="T73" fmla="*/ 606 h 952"/>
                    <a:gd name="T74" fmla="*/ 197 w 476"/>
                    <a:gd name="T75" fmla="*/ 639 h 952"/>
                    <a:gd name="T76" fmla="*/ 164 w 476"/>
                    <a:gd name="T77" fmla="*/ 672 h 952"/>
                    <a:gd name="T78" fmla="*/ 131 w 476"/>
                    <a:gd name="T79" fmla="*/ 705 h 952"/>
                    <a:gd name="T80" fmla="*/ 98 w 476"/>
                    <a:gd name="T81" fmla="*/ 737 h 952"/>
                    <a:gd name="T82" fmla="*/ 66 w 476"/>
                    <a:gd name="T83" fmla="*/ 770 h 952"/>
                    <a:gd name="T84" fmla="*/ 33 w 476"/>
                    <a:gd name="T85" fmla="*/ 803 h 952"/>
                    <a:gd name="T86" fmla="*/ 33 w 476"/>
                    <a:gd name="T87" fmla="*/ 803 h 952"/>
                    <a:gd name="T88" fmla="*/ 0 w 476"/>
                    <a:gd name="T89" fmla="*/ 819 h 952"/>
                    <a:gd name="T90" fmla="*/ 0 w 476"/>
                    <a:gd name="T91" fmla="*/ 951 h 952"/>
                    <a:gd name="T92" fmla="*/ 0 w 476"/>
                    <a:gd name="T93" fmla="*/ 951 h 952"/>
                    <a:gd name="T94" fmla="*/ 33 w 476"/>
                    <a:gd name="T95" fmla="*/ 933 h 952"/>
                    <a:gd name="T96" fmla="*/ 459 w 476"/>
                    <a:gd name="T97" fmla="*/ 508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6" h="952">
                      <a:moveTo>
                        <a:pt x="459" y="508"/>
                      </a:moveTo>
                      <a:lnTo>
                        <a:pt x="459" y="508"/>
                      </a:lnTo>
                      <a:cubicBezTo>
                        <a:pt x="470" y="496"/>
                        <a:pt x="475" y="486"/>
                        <a:pt x="475" y="475"/>
                      </a:cubicBezTo>
                      <a:lnTo>
                        <a:pt x="475" y="475"/>
                      </a:lnTo>
                      <a:cubicBezTo>
                        <a:pt x="475" y="464"/>
                        <a:pt x="470" y="453"/>
                        <a:pt x="459" y="442"/>
                      </a:cubicBezTo>
                      <a:lnTo>
                        <a:pt x="426" y="409"/>
                      </a:lnTo>
                      <a:lnTo>
                        <a:pt x="393" y="377"/>
                      </a:lnTo>
                      <a:lnTo>
                        <a:pt x="360" y="344"/>
                      </a:lnTo>
                      <a:lnTo>
                        <a:pt x="328" y="311"/>
                      </a:lnTo>
                      <a:lnTo>
                        <a:pt x="295" y="278"/>
                      </a:lnTo>
                      <a:lnTo>
                        <a:pt x="262" y="245"/>
                      </a:lnTo>
                      <a:lnTo>
                        <a:pt x="229" y="213"/>
                      </a:lnTo>
                      <a:lnTo>
                        <a:pt x="197" y="180"/>
                      </a:lnTo>
                      <a:lnTo>
                        <a:pt x="164" y="147"/>
                      </a:lnTo>
                      <a:lnTo>
                        <a:pt x="131" y="114"/>
                      </a:lnTo>
                      <a:lnTo>
                        <a:pt x="98" y="81"/>
                      </a:lnTo>
                      <a:lnTo>
                        <a:pt x="66" y="49"/>
                      </a:lnTo>
                      <a:lnTo>
                        <a:pt x="33" y="16"/>
                      </a:lnTo>
                      <a:lnTo>
                        <a:pt x="33" y="16"/>
                      </a:lnTo>
                      <a:cubicBezTo>
                        <a:pt x="22" y="5"/>
                        <a:pt x="10" y="0"/>
                        <a:pt x="0" y="0"/>
                      </a:cubicBezTo>
                      <a:lnTo>
                        <a:pt x="0" y="131"/>
                      </a:lnTo>
                      <a:lnTo>
                        <a:pt x="0" y="131"/>
                      </a:lnTo>
                      <a:cubicBezTo>
                        <a:pt x="10" y="131"/>
                        <a:pt x="22" y="137"/>
                        <a:pt x="33" y="147"/>
                      </a:cubicBezTo>
                      <a:lnTo>
                        <a:pt x="66" y="180"/>
                      </a:lnTo>
                      <a:lnTo>
                        <a:pt x="98" y="213"/>
                      </a:lnTo>
                      <a:lnTo>
                        <a:pt x="131" y="245"/>
                      </a:lnTo>
                      <a:lnTo>
                        <a:pt x="229" y="344"/>
                      </a:lnTo>
                      <a:lnTo>
                        <a:pt x="262" y="377"/>
                      </a:lnTo>
                      <a:lnTo>
                        <a:pt x="295" y="409"/>
                      </a:lnTo>
                      <a:lnTo>
                        <a:pt x="328" y="442"/>
                      </a:lnTo>
                      <a:lnTo>
                        <a:pt x="328" y="442"/>
                      </a:lnTo>
                      <a:cubicBezTo>
                        <a:pt x="338" y="453"/>
                        <a:pt x="344" y="464"/>
                        <a:pt x="344" y="475"/>
                      </a:cubicBezTo>
                      <a:lnTo>
                        <a:pt x="344" y="475"/>
                      </a:lnTo>
                      <a:cubicBezTo>
                        <a:pt x="344" y="486"/>
                        <a:pt x="338" y="496"/>
                        <a:pt x="328" y="508"/>
                      </a:cubicBezTo>
                      <a:lnTo>
                        <a:pt x="295" y="541"/>
                      </a:lnTo>
                      <a:lnTo>
                        <a:pt x="262" y="574"/>
                      </a:lnTo>
                      <a:lnTo>
                        <a:pt x="229" y="606"/>
                      </a:lnTo>
                      <a:lnTo>
                        <a:pt x="197" y="639"/>
                      </a:lnTo>
                      <a:lnTo>
                        <a:pt x="164" y="672"/>
                      </a:lnTo>
                      <a:lnTo>
                        <a:pt x="131" y="705"/>
                      </a:lnTo>
                      <a:lnTo>
                        <a:pt x="98" y="737"/>
                      </a:lnTo>
                      <a:lnTo>
                        <a:pt x="66" y="770"/>
                      </a:lnTo>
                      <a:lnTo>
                        <a:pt x="33" y="803"/>
                      </a:lnTo>
                      <a:lnTo>
                        <a:pt x="33" y="803"/>
                      </a:lnTo>
                      <a:cubicBezTo>
                        <a:pt x="22" y="814"/>
                        <a:pt x="10" y="819"/>
                        <a:pt x="0" y="819"/>
                      </a:cubicBezTo>
                      <a:lnTo>
                        <a:pt x="0" y="951"/>
                      </a:lnTo>
                      <a:lnTo>
                        <a:pt x="0" y="951"/>
                      </a:lnTo>
                      <a:cubicBezTo>
                        <a:pt x="10" y="951"/>
                        <a:pt x="22" y="945"/>
                        <a:pt x="33" y="933"/>
                      </a:cubicBezTo>
                      <a:lnTo>
                        <a:pt x="459" y="50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grpSp>
              <p:nvGrpSpPr>
                <p:cNvPr id="250" name="Group 249">
                  <a:extLst>
                    <a:ext uri="{FF2B5EF4-FFF2-40B4-BE49-F238E27FC236}">
                      <a16:creationId xmlns="" xmlns:a16="http://schemas.microsoft.com/office/drawing/2014/main" id="{423A2624-3577-F749-BFE1-A5CD3C5B6E28}"/>
                    </a:ext>
                  </a:extLst>
                </p:cNvPr>
                <p:cNvGrpSpPr/>
                <p:nvPr/>
              </p:nvGrpSpPr>
              <p:grpSpPr>
                <a:xfrm>
                  <a:off x="4400550" y="2360613"/>
                  <a:ext cx="106363" cy="107950"/>
                  <a:chOff x="4400550" y="2360613"/>
                  <a:chExt cx="106363" cy="107950"/>
                </a:xfrm>
                <a:solidFill>
                  <a:schemeClr val="accent2"/>
                </a:solidFill>
              </p:grpSpPr>
              <p:sp>
                <p:nvSpPr>
                  <p:cNvPr id="251" name="Freeform 200">
                    <a:extLst>
                      <a:ext uri="{FF2B5EF4-FFF2-40B4-BE49-F238E27FC236}">
                        <a16:creationId xmlns="" xmlns:a16="http://schemas.microsoft.com/office/drawing/2014/main" id="{F1E2D06D-7A18-F546-A468-20E2F29198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0550" y="2360613"/>
                    <a:ext cx="41275" cy="41275"/>
                  </a:xfrm>
                  <a:custGeom>
                    <a:avLst/>
                    <a:gdLst>
                      <a:gd name="T0" fmla="*/ 107 w 113"/>
                      <a:gd name="T1" fmla="*/ 25 h 114"/>
                      <a:gd name="T2" fmla="*/ 107 w 113"/>
                      <a:gd name="T3" fmla="*/ 25 h 114"/>
                      <a:gd name="T4" fmla="*/ 82 w 113"/>
                      <a:gd name="T5" fmla="*/ 0 h 114"/>
                      <a:gd name="T6" fmla="*/ 82 w 113"/>
                      <a:gd name="T7" fmla="*/ 0 h 114"/>
                      <a:gd name="T8" fmla="*/ 50 w 113"/>
                      <a:gd name="T9" fmla="*/ 17 h 114"/>
                      <a:gd name="T10" fmla="*/ 16 w 113"/>
                      <a:gd name="T11" fmla="*/ 50 h 114"/>
                      <a:gd name="T12" fmla="*/ 16 w 113"/>
                      <a:gd name="T13" fmla="*/ 50 h 114"/>
                      <a:gd name="T14" fmla="*/ 0 w 113"/>
                      <a:gd name="T15" fmla="*/ 82 h 114"/>
                      <a:gd name="T16" fmla="*/ 0 w 113"/>
                      <a:gd name="T17" fmla="*/ 82 h 114"/>
                      <a:gd name="T18" fmla="*/ 25 w 113"/>
                      <a:gd name="T19" fmla="*/ 107 h 114"/>
                      <a:gd name="T20" fmla="*/ 25 w 113"/>
                      <a:gd name="T21" fmla="*/ 107 h 114"/>
                      <a:gd name="T22" fmla="*/ 74 w 113"/>
                      <a:gd name="T23" fmla="*/ 107 h 114"/>
                      <a:gd name="T24" fmla="*/ 74 w 113"/>
                      <a:gd name="T25" fmla="*/ 107 h 114"/>
                      <a:gd name="T26" fmla="*/ 107 w 113"/>
                      <a:gd name="T27" fmla="*/ 74 h 114"/>
                      <a:gd name="T28" fmla="*/ 107 w 113"/>
                      <a:gd name="T29" fmla="*/ 74 h 114"/>
                      <a:gd name="T30" fmla="*/ 107 w 113"/>
                      <a:gd name="T31" fmla="*/ 25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107" y="25"/>
                        </a:moveTo>
                        <a:lnTo>
                          <a:pt x="107" y="25"/>
                        </a:lnTo>
                        <a:cubicBezTo>
                          <a:pt x="101" y="9"/>
                          <a:pt x="93" y="0"/>
                          <a:pt x="82" y="0"/>
                        </a:cubicBezTo>
                        <a:lnTo>
                          <a:pt x="82" y="0"/>
                        </a:lnTo>
                        <a:cubicBezTo>
                          <a:pt x="71" y="0"/>
                          <a:pt x="60" y="6"/>
                          <a:pt x="50" y="17"/>
                        </a:cubicBezTo>
                        <a:lnTo>
                          <a:pt x="16" y="50"/>
                        </a:lnTo>
                        <a:lnTo>
                          <a:pt x="16" y="50"/>
                        </a:lnTo>
                        <a:cubicBezTo>
                          <a:pt x="6" y="60"/>
                          <a:pt x="0" y="72"/>
                          <a:pt x="0" y="82"/>
                        </a:cubicBezTo>
                        <a:lnTo>
                          <a:pt x="0" y="82"/>
                        </a:lnTo>
                        <a:cubicBezTo>
                          <a:pt x="0" y="93"/>
                          <a:pt x="9" y="101"/>
                          <a:pt x="25" y="107"/>
                        </a:cubicBezTo>
                        <a:lnTo>
                          <a:pt x="25" y="107"/>
                        </a:lnTo>
                        <a:cubicBezTo>
                          <a:pt x="41" y="113"/>
                          <a:pt x="57" y="113"/>
                          <a:pt x="74" y="107"/>
                        </a:cubicBezTo>
                        <a:lnTo>
                          <a:pt x="74" y="107"/>
                        </a:lnTo>
                        <a:cubicBezTo>
                          <a:pt x="90" y="101"/>
                          <a:pt x="101" y="91"/>
                          <a:pt x="107" y="74"/>
                        </a:cubicBezTo>
                        <a:lnTo>
                          <a:pt x="107" y="74"/>
                        </a:lnTo>
                        <a:cubicBezTo>
                          <a:pt x="112" y="57"/>
                          <a:pt x="112" y="42"/>
                          <a:pt x="107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252" name="Freeform 203">
                    <a:extLst>
                      <a:ext uri="{FF2B5EF4-FFF2-40B4-BE49-F238E27FC236}">
                        <a16:creationId xmlns="" xmlns:a16="http://schemas.microsoft.com/office/drawing/2014/main" id="{4497A96C-15BE-4B4D-9ABE-0F23671B73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0550" y="2427288"/>
                    <a:ext cx="41275" cy="41275"/>
                  </a:xfrm>
                  <a:custGeom>
                    <a:avLst/>
                    <a:gdLst>
                      <a:gd name="T0" fmla="*/ 74 w 113"/>
                      <a:gd name="T1" fmla="*/ 5 h 113"/>
                      <a:gd name="T2" fmla="*/ 74 w 113"/>
                      <a:gd name="T3" fmla="*/ 5 h 113"/>
                      <a:gd name="T4" fmla="*/ 25 w 113"/>
                      <a:gd name="T5" fmla="*/ 5 h 113"/>
                      <a:gd name="T6" fmla="*/ 25 w 113"/>
                      <a:gd name="T7" fmla="*/ 5 h 113"/>
                      <a:gd name="T8" fmla="*/ 0 w 113"/>
                      <a:gd name="T9" fmla="*/ 30 h 113"/>
                      <a:gd name="T10" fmla="*/ 0 w 113"/>
                      <a:gd name="T11" fmla="*/ 30 h 113"/>
                      <a:gd name="T12" fmla="*/ 16 w 113"/>
                      <a:gd name="T13" fmla="*/ 63 h 113"/>
                      <a:gd name="T14" fmla="*/ 50 w 113"/>
                      <a:gd name="T15" fmla="*/ 95 h 113"/>
                      <a:gd name="T16" fmla="*/ 50 w 113"/>
                      <a:gd name="T17" fmla="*/ 95 h 113"/>
                      <a:gd name="T18" fmla="*/ 82 w 113"/>
                      <a:gd name="T19" fmla="*/ 112 h 113"/>
                      <a:gd name="T20" fmla="*/ 82 w 113"/>
                      <a:gd name="T21" fmla="*/ 112 h 113"/>
                      <a:gd name="T22" fmla="*/ 107 w 113"/>
                      <a:gd name="T23" fmla="*/ 87 h 113"/>
                      <a:gd name="T24" fmla="*/ 107 w 113"/>
                      <a:gd name="T25" fmla="*/ 87 h 113"/>
                      <a:gd name="T26" fmla="*/ 107 w 113"/>
                      <a:gd name="T27" fmla="*/ 38 h 113"/>
                      <a:gd name="T28" fmla="*/ 107 w 113"/>
                      <a:gd name="T29" fmla="*/ 38 h 113"/>
                      <a:gd name="T30" fmla="*/ 74 w 113"/>
                      <a:gd name="T31" fmla="*/ 5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74" y="5"/>
                        </a:moveTo>
                        <a:lnTo>
                          <a:pt x="74" y="5"/>
                        </a:lnTo>
                        <a:cubicBezTo>
                          <a:pt x="57" y="0"/>
                          <a:pt x="41" y="0"/>
                          <a:pt x="25" y="5"/>
                        </a:cubicBezTo>
                        <a:lnTo>
                          <a:pt x="25" y="5"/>
                        </a:lnTo>
                        <a:cubicBezTo>
                          <a:pt x="9" y="10"/>
                          <a:pt x="0" y="18"/>
                          <a:pt x="0" y="30"/>
                        </a:cubicBezTo>
                        <a:lnTo>
                          <a:pt x="0" y="30"/>
                        </a:lnTo>
                        <a:cubicBezTo>
                          <a:pt x="0" y="40"/>
                          <a:pt x="6" y="51"/>
                          <a:pt x="16" y="63"/>
                        </a:cubicBezTo>
                        <a:lnTo>
                          <a:pt x="50" y="95"/>
                        </a:lnTo>
                        <a:lnTo>
                          <a:pt x="50" y="95"/>
                        </a:lnTo>
                        <a:cubicBezTo>
                          <a:pt x="60" y="106"/>
                          <a:pt x="71" y="112"/>
                          <a:pt x="82" y="112"/>
                        </a:cubicBezTo>
                        <a:lnTo>
                          <a:pt x="82" y="112"/>
                        </a:lnTo>
                        <a:cubicBezTo>
                          <a:pt x="93" y="112"/>
                          <a:pt x="101" y="103"/>
                          <a:pt x="107" y="87"/>
                        </a:cubicBezTo>
                        <a:lnTo>
                          <a:pt x="107" y="87"/>
                        </a:lnTo>
                        <a:cubicBezTo>
                          <a:pt x="112" y="71"/>
                          <a:pt x="112" y="54"/>
                          <a:pt x="107" y="38"/>
                        </a:cubicBezTo>
                        <a:lnTo>
                          <a:pt x="107" y="38"/>
                        </a:lnTo>
                        <a:cubicBezTo>
                          <a:pt x="101" y="21"/>
                          <a:pt x="90" y="10"/>
                          <a:pt x="74" y="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253" name="Freeform 344">
                    <a:extLst>
                      <a:ext uri="{FF2B5EF4-FFF2-40B4-BE49-F238E27FC236}">
                        <a16:creationId xmlns="" xmlns:a16="http://schemas.microsoft.com/office/drawing/2014/main" id="{54B0B5FC-53D5-5B4B-A5A7-1701CBEF37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65638" y="2360613"/>
                    <a:ext cx="41275" cy="41275"/>
                  </a:xfrm>
                  <a:custGeom>
                    <a:avLst/>
                    <a:gdLst>
                      <a:gd name="T0" fmla="*/ 39 w 113"/>
                      <a:gd name="T1" fmla="*/ 107 h 114"/>
                      <a:gd name="T2" fmla="*/ 39 w 113"/>
                      <a:gd name="T3" fmla="*/ 107 h 114"/>
                      <a:gd name="T4" fmla="*/ 88 w 113"/>
                      <a:gd name="T5" fmla="*/ 107 h 114"/>
                      <a:gd name="T6" fmla="*/ 88 w 113"/>
                      <a:gd name="T7" fmla="*/ 107 h 114"/>
                      <a:gd name="T8" fmla="*/ 112 w 113"/>
                      <a:gd name="T9" fmla="*/ 82 h 114"/>
                      <a:gd name="T10" fmla="*/ 112 w 113"/>
                      <a:gd name="T11" fmla="*/ 82 h 114"/>
                      <a:gd name="T12" fmla="*/ 96 w 113"/>
                      <a:gd name="T13" fmla="*/ 50 h 114"/>
                      <a:gd name="T14" fmla="*/ 63 w 113"/>
                      <a:gd name="T15" fmla="*/ 17 h 114"/>
                      <a:gd name="T16" fmla="*/ 63 w 113"/>
                      <a:gd name="T17" fmla="*/ 17 h 114"/>
                      <a:gd name="T18" fmla="*/ 31 w 113"/>
                      <a:gd name="T19" fmla="*/ 0 h 114"/>
                      <a:gd name="T20" fmla="*/ 31 w 113"/>
                      <a:gd name="T21" fmla="*/ 0 h 114"/>
                      <a:gd name="T22" fmla="*/ 6 w 113"/>
                      <a:gd name="T23" fmla="*/ 25 h 114"/>
                      <a:gd name="T24" fmla="*/ 6 w 113"/>
                      <a:gd name="T25" fmla="*/ 25 h 114"/>
                      <a:gd name="T26" fmla="*/ 6 w 113"/>
                      <a:gd name="T27" fmla="*/ 74 h 114"/>
                      <a:gd name="T28" fmla="*/ 6 w 113"/>
                      <a:gd name="T29" fmla="*/ 74 h 114"/>
                      <a:gd name="T30" fmla="*/ 39 w 113"/>
                      <a:gd name="T31" fmla="*/ 107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39" y="107"/>
                        </a:moveTo>
                        <a:lnTo>
                          <a:pt x="39" y="107"/>
                        </a:lnTo>
                        <a:cubicBezTo>
                          <a:pt x="55" y="113"/>
                          <a:pt x="71" y="113"/>
                          <a:pt x="88" y="107"/>
                        </a:cubicBezTo>
                        <a:lnTo>
                          <a:pt x="88" y="107"/>
                        </a:lnTo>
                        <a:cubicBezTo>
                          <a:pt x="104" y="101"/>
                          <a:pt x="112" y="93"/>
                          <a:pt x="112" y="82"/>
                        </a:cubicBezTo>
                        <a:lnTo>
                          <a:pt x="112" y="82"/>
                        </a:lnTo>
                        <a:cubicBezTo>
                          <a:pt x="112" y="72"/>
                          <a:pt x="107" y="60"/>
                          <a:pt x="96" y="50"/>
                        </a:cubicBezTo>
                        <a:lnTo>
                          <a:pt x="63" y="17"/>
                        </a:lnTo>
                        <a:lnTo>
                          <a:pt x="63" y="17"/>
                        </a:lnTo>
                        <a:cubicBezTo>
                          <a:pt x="52" y="6"/>
                          <a:pt x="41" y="0"/>
                          <a:pt x="31" y="0"/>
                        </a:cubicBezTo>
                        <a:lnTo>
                          <a:pt x="31" y="0"/>
                        </a:lnTo>
                        <a:cubicBezTo>
                          <a:pt x="19" y="0"/>
                          <a:pt x="11" y="9"/>
                          <a:pt x="6" y="25"/>
                        </a:cubicBezTo>
                        <a:lnTo>
                          <a:pt x="6" y="25"/>
                        </a:lnTo>
                        <a:cubicBezTo>
                          <a:pt x="0" y="42"/>
                          <a:pt x="0" y="57"/>
                          <a:pt x="6" y="74"/>
                        </a:cubicBezTo>
                        <a:lnTo>
                          <a:pt x="6" y="74"/>
                        </a:lnTo>
                        <a:cubicBezTo>
                          <a:pt x="11" y="91"/>
                          <a:pt x="22" y="101"/>
                          <a:pt x="39" y="10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254" name="Freeform 347">
                    <a:extLst>
                      <a:ext uri="{FF2B5EF4-FFF2-40B4-BE49-F238E27FC236}">
                        <a16:creationId xmlns="" xmlns:a16="http://schemas.microsoft.com/office/drawing/2014/main" id="{5D25255C-215F-2442-B16E-BF9E624F7E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65638" y="2427288"/>
                    <a:ext cx="41275" cy="41275"/>
                  </a:xfrm>
                  <a:custGeom>
                    <a:avLst/>
                    <a:gdLst>
                      <a:gd name="T0" fmla="*/ 6 w 113"/>
                      <a:gd name="T1" fmla="*/ 87 h 113"/>
                      <a:gd name="T2" fmla="*/ 6 w 113"/>
                      <a:gd name="T3" fmla="*/ 87 h 113"/>
                      <a:gd name="T4" fmla="*/ 31 w 113"/>
                      <a:gd name="T5" fmla="*/ 112 h 113"/>
                      <a:gd name="T6" fmla="*/ 31 w 113"/>
                      <a:gd name="T7" fmla="*/ 112 h 113"/>
                      <a:gd name="T8" fmla="*/ 63 w 113"/>
                      <a:gd name="T9" fmla="*/ 95 h 113"/>
                      <a:gd name="T10" fmla="*/ 96 w 113"/>
                      <a:gd name="T11" fmla="*/ 63 h 113"/>
                      <a:gd name="T12" fmla="*/ 96 w 113"/>
                      <a:gd name="T13" fmla="*/ 63 h 113"/>
                      <a:gd name="T14" fmla="*/ 112 w 113"/>
                      <a:gd name="T15" fmla="*/ 30 h 113"/>
                      <a:gd name="T16" fmla="*/ 112 w 113"/>
                      <a:gd name="T17" fmla="*/ 30 h 113"/>
                      <a:gd name="T18" fmla="*/ 88 w 113"/>
                      <a:gd name="T19" fmla="*/ 5 h 113"/>
                      <a:gd name="T20" fmla="*/ 88 w 113"/>
                      <a:gd name="T21" fmla="*/ 5 h 113"/>
                      <a:gd name="T22" fmla="*/ 39 w 113"/>
                      <a:gd name="T23" fmla="*/ 5 h 113"/>
                      <a:gd name="T24" fmla="*/ 39 w 113"/>
                      <a:gd name="T25" fmla="*/ 5 h 113"/>
                      <a:gd name="T26" fmla="*/ 6 w 113"/>
                      <a:gd name="T27" fmla="*/ 38 h 113"/>
                      <a:gd name="T28" fmla="*/ 6 w 113"/>
                      <a:gd name="T29" fmla="*/ 38 h 113"/>
                      <a:gd name="T30" fmla="*/ 6 w 113"/>
                      <a:gd name="T31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6" y="87"/>
                        </a:moveTo>
                        <a:lnTo>
                          <a:pt x="6" y="87"/>
                        </a:lnTo>
                        <a:cubicBezTo>
                          <a:pt x="11" y="103"/>
                          <a:pt x="19" y="112"/>
                          <a:pt x="31" y="112"/>
                        </a:cubicBezTo>
                        <a:lnTo>
                          <a:pt x="31" y="112"/>
                        </a:lnTo>
                        <a:cubicBezTo>
                          <a:pt x="41" y="112"/>
                          <a:pt x="52" y="106"/>
                          <a:pt x="63" y="95"/>
                        </a:cubicBezTo>
                        <a:lnTo>
                          <a:pt x="96" y="63"/>
                        </a:lnTo>
                        <a:lnTo>
                          <a:pt x="96" y="63"/>
                        </a:lnTo>
                        <a:cubicBezTo>
                          <a:pt x="107" y="51"/>
                          <a:pt x="112" y="40"/>
                          <a:pt x="112" y="30"/>
                        </a:cubicBezTo>
                        <a:lnTo>
                          <a:pt x="112" y="30"/>
                        </a:lnTo>
                        <a:cubicBezTo>
                          <a:pt x="112" y="18"/>
                          <a:pt x="104" y="10"/>
                          <a:pt x="88" y="5"/>
                        </a:cubicBezTo>
                        <a:lnTo>
                          <a:pt x="88" y="5"/>
                        </a:lnTo>
                        <a:cubicBezTo>
                          <a:pt x="71" y="0"/>
                          <a:pt x="55" y="0"/>
                          <a:pt x="39" y="5"/>
                        </a:cubicBezTo>
                        <a:lnTo>
                          <a:pt x="39" y="5"/>
                        </a:lnTo>
                        <a:cubicBezTo>
                          <a:pt x="22" y="10"/>
                          <a:pt x="11" y="21"/>
                          <a:pt x="6" y="38"/>
                        </a:cubicBezTo>
                        <a:lnTo>
                          <a:pt x="6" y="38"/>
                        </a:lnTo>
                        <a:cubicBezTo>
                          <a:pt x="0" y="54"/>
                          <a:pt x="0" y="71"/>
                          <a:pt x="6" y="8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</p:grpSp>
          </p:grpSp>
          <p:grpSp>
            <p:nvGrpSpPr>
              <p:cNvPr id="194" name="Group 193">
                <a:extLst>
                  <a:ext uri="{FF2B5EF4-FFF2-40B4-BE49-F238E27FC236}">
                    <a16:creationId xmlns="" xmlns:a16="http://schemas.microsoft.com/office/drawing/2014/main" id="{C2BFF340-4ACE-784C-B034-A93CB976E6E4}"/>
                  </a:ext>
                </a:extLst>
              </p:cNvPr>
              <p:cNvGrpSpPr/>
              <p:nvPr/>
            </p:nvGrpSpPr>
            <p:grpSpPr>
              <a:xfrm>
                <a:off x="4730750" y="1380652"/>
                <a:ext cx="1119188" cy="1133475"/>
                <a:chOff x="4730750" y="1858963"/>
                <a:chExt cx="1119188" cy="1133475"/>
              </a:xfrm>
            </p:grpSpPr>
            <p:sp>
              <p:nvSpPr>
                <p:cNvPr id="229" name="Freeform 330">
                  <a:extLst>
                    <a:ext uri="{FF2B5EF4-FFF2-40B4-BE49-F238E27FC236}">
                      <a16:creationId xmlns="" xmlns:a16="http://schemas.microsoft.com/office/drawing/2014/main" id="{D19304BF-5DB8-F349-8E69-14CF58F9A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4613" y="1858963"/>
                  <a:ext cx="271462" cy="141287"/>
                </a:xfrm>
                <a:custGeom>
                  <a:avLst/>
                  <a:gdLst>
                    <a:gd name="T0" fmla="*/ 50 w 755"/>
                    <a:gd name="T1" fmla="*/ 98 h 392"/>
                    <a:gd name="T2" fmla="*/ 82 w 755"/>
                    <a:gd name="T3" fmla="*/ 131 h 392"/>
                    <a:gd name="T4" fmla="*/ 115 w 755"/>
                    <a:gd name="T5" fmla="*/ 164 h 392"/>
                    <a:gd name="T6" fmla="*/ 148 w 755"/>
                    <a:gd name="T7" fmla="*/ 197 h 392"/>
                    <a:gd name="T8" fmla="*/ 180 w 755"/>
                    <a:gd name="T9" fmla="*/ 230 h 392"/>
                    <a:gd name="T10" fmla="*/ 213 w 755"/>
                    <a:gd name="T11" fmla="*/ 262 h 392"/>
                    <a:gd name="T12" fmla="*/ 246 w 755"/>
                    <a:gd name="T13" fmla="*/ 296 h 392"/>
                    <a:gd name="T14" fmla="*/ 279 w 755"/>
                    <a:gd name="T15" fmla="*/ 328 h 392"/>
                    <a:gd name="T16" fmla="*/ 312 w 755"/>
                    <a:gd name="T17" fmla="*/ 361 h 392"/>
                    <a:gd name="T18" fmla="*/ 312 w 755"/>
                    <a:gd name="T19" fmla="*/ 361 h 392"/>
                    <a:gd name="T20" fmla="*/ 353 w 755"/>
                    <a:gd name="T21" fmla="*/ 385 h 392"/>
                    <a:gd name="T22" fmla="*/ 353 w 755"/>
                    <a:gd name="T23" fmla="*/ 385 h 392"/>
                    <a:gd name="T24" fmla="*/ 401 w 755"/>
                    <a:gd name="T25" fmla="*/ 385 h 392"/>
                    <a:gd name="T26" fmla="*/ 401 w 755"/>
                    <a:gd name="T27" fmla="*/ 385 h 392"/>
                    <a:gd name="T28" fmla="*/ 410 w 755"/>
                    <a:gd name="T29" fmla="*/ 382 h 392"/>
                    <a:gd name="T30" fmla="*/ 410 w 755"/>
                    <a:gd name="T31" fmla="*/ 382 h 392"/>
                    <a:gd name="T32" fmla="*/ 443 w 755"/>
                    <a:gd name="T33" fmla="*/ 361 h 392"/>
                    <a:gd name="T34" fmla="*/ 475 w 755"/>
                    <a:gd name="T35" fmla="*/ 328 h 392"/>
                    <a:gd name="T36" fmla="*/ 574 w 755"/>
                    <a:gd name="T37" fmla="*/ 230 h 392"/>
                    <a:gd name="T38" fmla="*/ 606 w 755"/>
                    <a:gd name="T39" fmla="*/ 197 h 392"/>
                    <a:gd name="T40" fmla="*/ 639 w 755"/>
                    <a:gd name="T41" fmla="*/ 164 h 392"/>
                    <a:gd name="T42" fmla="*/ 737 w 755"/>
                    <a:gd name="T43" fmla="*/ 66 h 392"/>
                    <a:gd name="T44" fmla="*/ 737 w 755"/>
                    <a:gd name="T45" fmla="*/ 66 h 392"/>
                    <a:gd name="T46" fmla="*/ 754 w 755"/>
                    <a:gd name="T47" fmla="*/ 32 h 392"/>
                    <a:gd name="T48" fmla="*/ 754 w 755"/>
                    <a:gd name="T49" fmla="*/ 32 h 392"/>
                    <a:gd name="T50" fmla="*/ 729 w 755"/>
                    <a:gd name="T51" fmla="*/ 9 h 392"/>
                    <a:gd name="T52" fmla="*/ 729 w 755"/>
                    <a:gd name="T53" fmla="*/ 9 h 392"/>
                    <a:gd name="T54" fmla="*/ 672 w 755"/>
                    <a:gd name="T55" fmla="*/ 0 h 392"/>
                    <a:gd name="T56" fmla="*/ 410 w 755"/>
                    <a:gd name="T57" fmla="*/ 0 h 392"/>
                    <a:gd name="T58" fmla="*/ 82 w 755"/>
                    <a:gd name="T59" fmla="*/ 0 h 392"/>
                    <a:gd name="T60" fmla="*/ 82 w 755"/>
                    <a:gd name="T61" fmla="*/ 0 h 392"/>
                    <a:gd name="T62" fmla="*/ 25 w 755"/>
                    <a:gd name="T63" fmla="*/ 9 h 392"/>
                    <a:gd name="T64" fmla="*/ 25 w 755"/>
                    <a:gd name="T65" fmla="*/ 9 h 392"/>
                    <a:gd name="T66" fmla="*/ 0 w 755"/>
                    <a:gd name="T67" fmla="*/ 32 h 392"/>
                    <a:gd name="T68" fmla="*/ 0 w 755"/>
                    <a:gd name="T69" fmla="*/ 32 h 392"/>
                    <a:gd name="T70" fmla="*/ 16 w 755"/>
                    <a:gd name="T71" fmla="*/ 66 h 392"/>
                    <a:gd name="T72" fmla="*/ 50 w 755"/>
                    <a:gd name="T73" fmla="*/ 98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5" h="392">
                      <a:moveTo>
                        <a:pt x="50" y="98"/>
                      </a:move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8" y="197"/>
                      </a:lnTo>
                      <a:lnTo>
                        <a:pt x="180" y="230"/>
                      </a:lnTo>
                      <a:lnTo>
                        <a:pt x="213" y="262"/>
                      </a:lnTo>
                      <a:lnTo>
                        <a:pt x="246" y="296"/>
                      </a:lnTo>
                      <a:lnTo>
                        <a:pt x="279" y="328"/>
                      </a:lnTo>
                      <a:lnTo>
                        <a:pt x="312" y="361"/>
                      </a:lnTo>
                      <a:lnTo>
                        <a:pt x="312" y="361"/>
                      </a:lnTo>
                      <a:cubicBezTo>
                        <a:pt x="323" y="372"/>
                        <a:pt x="336" y="380"/>
                        <a:pt x="353" y="385"/>
                      </a:cubicBezTo>
                      <a:lnTo>
                        <a:pt x="353" y="385"/>
                      </a:lnTo>
                      <a:cubicBezTo>
                        <a:pt x="369" y="391"/>
                        <a:pt x="385" y="391"/>
                        <a:pt x="401" y="385"/>
                      </a:cubicBezTo>
                      <a:lnTo>
                        <a:pt x="401" y="385"/>
                      </a:lnTo>
                      <a:cubicBezTo>
                        <a:pt x="404" y="384"/>
                        <a:pt x="407" y="383"/>
                        <a:pt x="410" y="382"/>
                      </a:cubicBezTo>
                      <a:lnTo>
                        <a:pt x="410" y="382"/>
                      </a:lnTo>
                      <a:cubicBezTo>
                        <a:pt x="423" y="377"/>
                        <a:pt x="434" y="370"/>
                        <a:pt x="443" y="361"/>
                      </a:cubicBezTo>
                      <a:lnTo>
                        <a:pt x="475" y="328"/>
                      </a:lnTo>
                      <a:lnTo>
                        <a:pt x="574" y="230"/>
                      </a:lnTo>
                      <a:lnTo>
                        <a:pt x="606" y="197"/>
                      </a:lnTo>
                      <a:lnTo>
                        <a:pt x="639" y="164"/>
                      </a:lnTo>
                      <a:lnTo>
                        <a:pt x="737" y="66"/>
                      </a:lnTo>
                      <a:lnTo>
                        <a:pt x="737" y="66"/>
                      </a:lnTo>
                      <a:cubicBezTo>
                        <a:pt x="748" y="55"/>
                        <a:pt x="754" y="44"/>
                        <a:pt x="754" y="32"/>
                      </a:cubicBezTo>
                      <a:lnTo>
                        <a:pt x="754" y="32"/>
                      </a:lnTo>
                      <a:cubicBezTo>
                        <a:pt x="754" y="22"/>
                        <a:pt x="746" y="14"/>
                        <a:pt x="729" y="9"/>
                      </a:cubicBezTo>
                      <a:lnTo>
                        <a:pt x="729" y="9"/>
                      </a:lnTo>
                      <a:cubicBezTo>
                        <a:pt x="713" y="3"/>
                        <a:pt x="694" y="0"/>
                        <a:pt x="672" y="0"/>
                      </a:cubicBezTo>
                      <a:lnTo>
                        <a:pt x="410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9"/>
                      </a:cubicBezTo>
                      <a:lnTo>
                        <a:pt x="25" y="9"/>
                      </a:lnTo>
                      <a:cubicBezTo>
                        <a:pt x="8" y="14"/>
                        <a:pt x="0" y="22"/>
                        <a:pt x="0" y="32"/>
                      </a:cubicBezTo>
                      <a:lnTo>
                        <a:pt x="0" y="32"/>
                      </a:lnTo>
                      <a:cubicBezTo>
                        <a:pt x="0" y="44"/>
                        <a:pt x="6" y="55"/>
                        <a:pt x="16" y="66"/>
                      </a:cubicBezTo>
                      <a:lnTo>
                        <a:pt x="50" y="98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0" name="Freeform 332">
                  <a:extLst>
                    <a:ext uri="{FF2B5EF4-FFF2-40B4-BE49-F238E27FC236}">
                      <a16:creationId xmlns="" xmlns:a16="http://schemas.microsoft.com/office/drawing/2014/main" id="{22CA6FC2-D352-9A46-AE89-2016C4DB8A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3325" y="2000250"/>
                  <a:ext cx="247650" cy="134938"/>
                </a:xfrm>
                <a:custGeom>
                  <a:avLst/>
                  <a:gdLst>
                    <a:gd name="T0" fmla="*/ 49 w 689"/>
                    <a:gd name="T1" fmla="*/ 98 h 377"/>
                    <a:gd name="T2" fmla="*/ 147 w 689"/>
                    <a:gd name="T3" fmla="*/ 196 h 377"/>
                    <a:gd name="T4" fmla="*/ 180 w 689"/>
                    <a:gd name="T5" fmla="*/ 229 h 377"/>
                    <a:gd name="T6" fmla="*/ 213 w 689"/>
                    <a:gd name="T7" fmla="*/ 262 h 377"/>
                    <a:gd name="T8" fmla="*/ 311 w 689"/>
                    <a:gd name="T9" fmla="*/ 360 h 377"/>
                    <a:gd name="T10" fmla="*/ 311 w 689"/>
                    <a:gd name="T11" fmla="*/ 360 h 377"/>
                    <a:gd name="T12" fmla="*/ 344 w 689"/>
                    <a:gd name="T13" fmla="*/ 376 h 377"/>
                    <a:gd name="T14" fmla="*/ 344 w 689"/>
                    <a:gd name="T15" fmla="*/ 376 h 377"/>
                    <a:gd name="T16" fmla="*/ 377 w 689"/>
                    <a:gd name="T17" fmla="*/ 360 h 377"/>
                    <a:gd name="T18" fmla="*/ 672 w 689"/>
                    <a:gd name="T19" fmla="*/ 65 h 377"/>
                    <a:gd name="T20" fmla="*/ 672 w 689"/>
                    <a:gd name="T21" fmla="*/ 65 h 377"/>
                    <a:gd name="T22" fmla="*/ 688 w 689"/>
                    <a:gd name="T23" fmla="*/ 32 h 377"/>
                    <a:gd name="T24" fmla="*/ 688 w 689"/>
                    <a:gd name="T25" fmla="*/ 32 h 377"/>
                    <a:gd name="T26" fmla="*/ 663 w 689"/>
                    <a:gd name="T27" fmla="*/ 7 h 377"/>
                    <a:gd name="T28" fmla="*/ 663 w 689"/>
                    <a:gd name="T29" fmla="*/ 7 h 377"/>
                    <a:gd name="T30" fmla="*/ 606 w 689"/>
                    <a:gd name="T31" fmla="*/ 0 h 377"/>
                    <a:gd name="T32" fmla="*/ 81 w 689"/>
                    <a:gd name="T33" fmla="*/ 0 h 377"/>
                    <a:gd name="T34" fmla="*/ 81 w 689"/>
                    <a:gd name="T35" fmla="*/ 0 h 377"/>
                    <a:gd name="T36" fmla="*/ 25 w 689"/>
                    <a:gd name="T37" fmla="*/ 7 h 377"/>
                    <a:gd name="T38" fmla="*/ 25 w 689"/>
                    <a:gd name="T39" fmla="*/ 7 h 377"/>
                    <a:gd name="T40" fmla="*/ 0 w 689"/>
                    <a:gd name="T41" fmla="*/ 32 h 377"/>
                    <a:gd name="T42" fmla="*/ 0 w 689"/>
                    <a:gd name="T43" fmla="*/ 32 h 377"/>
                    <a:gd name="T44" fmla="*/ 16 w 689"/>
                    <a:gd name="T45" fmla="*/ 65 h 377"/>
                    <a:gd name="T46" fmla="*/ 49 w 689"/>
                    <a:gd name="T47" fmla="*/ 98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7">
                      <a:moveTo>
                        <a:pt x="49" y="98"/>
                      </a:moveTo>
                      <a:lnTo>
                        <a:pt x="147" y="196"/>
                      </a:lnTo>
                      <a:lnTo>
                        <a:pt x="180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6"/>
                        <a:pt x="344" y="376"/>
                      </a:cubicBezTo>
                      <a:lnTo>
                        <a:pt x="344" y="376"/>
                      </a:lnTo>
                      <a:cubicBezTo>
                        <a:pt x="355" y="376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3"/>
                        <a:pt x="688" y="32"/>
                      </a:cubicBezTo>
                      <a:lnTo>
                        <a:pt x="688" y="32"/>
                      </a:lnTo>
                      <a:cubicBezTo>
                        <a:pt x="688" y="21"/>
                        <a:pt x="680" y="13"/>
                        <a:pt x="663" y="7"/>
                      </a:cubicBezTo>
                      <a:lnTo>
                        <a:pt x="663" y="7"/>
                      </a:lnTo>
                      <a:cubicBezTo>
                        <a:pt x="647" y="2"/>
                        <a:pt x="628" y="0"/>
                        <a:pt x="606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60" y="0"/>
                        <a:pt x="41" y="2"/>
                        <a:pt x="25" y="7"/>
                      </a:cubicBezTo>
                      <a:lnTo>
                        <a:pt x="25" y="7"/>
                      </a:lnTo>
                      <a:cubicBezTo>
                        <a:pt x="8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5" y="54"/>
                        <a:pt x="16" y="65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1" name="Freeform 333">
                  <a:extLst>
                    <a:ext uri="{FF2B5EF4-FFF2-40B4-BE49-F238E27FC236}">
                      <a16:creationId xmlns="" xmlns:a16="http://schemas.microsoft.com/office/drawing/2014/main" id="{29328AE7-09BE-0B4F-9999-DB1487CDB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9713" y="2000250"/>
                  <a:ext cx="247650" cy="134938"/>
                </a:xfrm>
                <a:custGeom>
                  <a:avLst/>
                  <a:gdLst>
                    <a:gd name="T0" fmla="*/ 25 w 689"/>
                    <a:gd name="T1" fmla="*/ 7 h 377"/>
                    <a:gd name="T2" fmla="*/ 25 w 689"/>
                    <a:gd name="T3" fmla="*/ 7 h 377"/>
                    <a:gd name="T4" fmla="*/ 0 w 689"/>
                    <a:gd name="T5" fmla="*/ 32 h 377"/>
                    <a:gd name="T6" fmla="*/ 0 w 689"/>
                    <a:gd name="T7" fmla="*/ 32 h 377"/>
                    <a:gd name="T8" fmla="*/ 16 w 689"/>
                    <a:gd name="T9" fmla="*/ 65 h 377"/>
                    <a:gd name="T10" fmla="*/ 49 w 689"/>
                    <a:gd name="T11" fmla="*/ 98 h 377"/>
                    <a:gd name="T12" fmla="*/ 82 w 689"/>
                    <a:gd name="T13" fmla="*/ 131 h 377"/>
                    <a:gd name="T14" fmla="*/ 115 w 689"/>
                    <a:gd name="T15" fmla="*/ 164 h 377"/>
                    <a:gd name="T16" fmla="*/ 213 w 689"/>
                    <a:gd name="T17" fmla="*/ 262 h 377"/>
                    <a:gd name="T18" fmla="*/ 246 w 689"/>
                    <a:gd name="T19" fmla="*/ 295 h 377"/>
                    <a:gd name="T20" fmla="*/ 278 w 689"/>
                    <a:gd name="T21" fmla="*/ 327 h 377"/>
                    <a:gd name="T22" fmla="*/ 311 w 689"/>
                    <a:gd name="T23" fmla="*/ 360 h 377"/>
                    <a:gd name="T24" fmla="*/ 311 w 689"/>
                    <a:gd name="T25" fmla="*/ 360 h 377"/>
                    <a:gd name="T26" fmla="*/ 344 w 689"/>
                    <a:gd name="T27" fmla="*/ 376 h 377"/>
                    <a:gd name="T28" fmla="*/ 344 w 689"/>
                    <a:gd name="T29" fmla="*/ 376 h 377"/>
                    <a:gd name="T30" fmla="*/ 377 w 689"/>
                    <a:gd name="T31" fmla="*/ 360 h 377"/>
                    <a:gd name="T32" fmla="*/ 410 w 689"/>
                    <a:gd name="T33" fmla="*/ 327 h 377"/>
                    <a:gd name="T34" fmla="*/ 442 w 689"/>
                    <a:gd name="T35" fmla="*/ 295 h 377"/>
                    <a:gd name="T36" fmla="*/ 475 w 689"/>
                    <a:gd name="T37" fmla="*/ 262 h 377"/>
                    <a:gd name="T38" fmla="*/ 508 w 689"/>
                    <a:gd name="T39" fmla="*/ 229 h 377"/>
                    <a:gd name="T40" fmla="*/ 541 w 689"/>
                    <a:gd name="T41" fmla="*/ 196 h 377"/>
                    <a:gd name="T42" fmla="*/ 574 w 689"/>
                    <a:gd name="T43" fmla="*/ 164 h 377"/>
                    <a:gd name="T44" fmla="*/ 607 w 689"/>
                    <a:gd name="T45" fmla="*/ 131 h 377"/>
                    <a:gd name="T46" fmla="*/ 639 w 689"/>
                    <a:gd name="T47" fmla="*/ 98 h 377"/>
                    <a:gd name="T48" fmla="*/ 672 w 689"/>
                    <a:gd name="T49" fmla="*/ 65 h 377"/>
                    <a:gd name="T50" fmla="*/ 672 w 689"/>
                    <a:gd name="T51" fmla="*/ 65 h 377"/>
                    <a:gd name="T52" fmla="*/ 688 w 689"/>
                    <a:gd name="T53" fmla="*/ 32 h 377"/>
                    <a:gd name="T54" fmla="*/ 688 w 689"/>
                    <a:gd name="T55" fmla="*/ 32 h 377"/>
                    <a:gd name="T56" fmla="*/ 664 w 689"/>
                    <a:gd name="T57" fmla="*/ 7 h 377"/>
                    <a:gd name="T58" fmla="*/ 664 w 689"/>
                    <a:gd name="T59" fmla="*/ 7 h 377"/>
                    <a:gd name="T60" fmla="*/ 607 w 689"/>
                    <a:gd name="T61" fmla="*/ 0 h 377"/>
                    <a:gd name="T62" fmla="*/ 82 w 689"/>
                    <a:gd name="T63" fmla="*/ 0 h 377"/>
                    <a:gd name="T64" fmla="*/ 82 w 689"/>
                    <a:gd name="T65" fmla="*/ 0 h 377"/>
                    <a:gd name="T66" fmla="*/ 25 w 689"/>
                    <a:gd name="T67" fmla="*/ 7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89" h="377">
                      <a:moveTo>
                        <a:pt x="25" y="7"/>
                      </a:moveTo>
                      <a:lnTo>
                        <a:pt x="25" y="7"/>
                      </a:lnTo>
                      <a:cubicBezTo>
                        <a:pt x="8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6" y="54"/>
                        <a:pt x="16" y="65"/>
                      </a:cubicBezTo>
                      <a:lnTo>
                        <a:pt x="49" y="98"/>
                      </a:ln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213" y="262"/>
                      </a:lnTo>
                      <a:lnTo>
                        <a:pt x="246" y="295"/>
                      </a:lnTo>
                      <a:lnTo>
                        <a:pt x="278" y="327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6"/>
                        <a:pt x="344" y="376"/>
                      </a:cubicBezTo>
                      <a:lnTo>
                        <a:pt x="344" y="376"/>
                      </a:lnTo>
                      <a:cubicBezTo>
                        <a:pt x="355" y="376"/>
                        <a:pt x="366" y="371"/>
                        <a:pt x="377" y="360"/>
                      </a:cubicBezTo>
                      <a:lnTo>
                        <a:pt x="410" y="327"/>
                      </a:lnTo>
                      <a:lnTo>
                        <a:pt x="442" y="295"/>
                      </a:lnTo>
                      <a:lnTo>
                        <a:pt x="475" y="262"/>
                      </a:lnTo>
                      <a:lnTo>
                        <a:pt x="508" y="229"/>
                      </a:lnTo>
                      <a:lnTo>
                        <a:pt x="541" y="196"/>
                      </a:lnTo>
                      <a:lnTo>
                        <a:pt x="574" y="164"/>
                      </a:lnTo>
                      <a:lnTo>
                        <a:pt x="607" y="131"/>
                      </a:lnTo>
                      <a:lnTo>
                        <a:pt x="639" y="98"/>
                      </a:ln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3"/>
                        <a:pt x="688" y="32"/>
                      </a:cubicBezTo>
                      <a:lnTo>
                        <a:pt x="688" y="32"/>
                      </a:lnTo>
                      <a:cubicBezTo>
                        <a:pt x="688" y="21"/>
                        <a:pt x="680" y="13"/>
                        <a:pt x="664" y="7"/>
                      </a:cubicBezTo>
                      <a:lnTo>
                        <a:pt x="664" y="7"/>
                      </a:lnTo>
                      <a:cubicBezTo>
                        <a:pt x="647" y="2"/>
                        <a:pt x="628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2"/>
                        <a:pt x="25" y="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2" name="Freeform 334">
                  <a:extLst>
                    <a:ext uri="{FF2B5EF4-FFF2-40B4-BE49-F238E27FC236}">
                      <a16:creationId xmlns="" xmlns:a16="http://schemas.microsoft.com/office/drawing/2014/main" id="{B03F6386-2B06-0F4D-BA4D-51811369C7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7125" y="2073275"/>
                  <a:ext cx="706438" cy="706438"/>
                </a:xfrm>
                <a:custGeom>
                  <a:avLst/>
                  <a:gdLst>
                    <a:gd name="T0" fmla="*/ 1637 w 1962"/>
                    <a:gd name="T1" fmla="*/ 751 h 1962"/>
                    <a:gd name="T2" fmla="*/ 1473 w 1962"/>
                    <a:gd name="T3" fmla="*/ 587 h 1962"/>
                    <a:gd name="T4" fmla="*/ 1309 w 1962"/>
                    <a:gd name="T5" fmla="*/ 423 h 1962"/>
                    <a:gd name="T6" fmla="*/ 1145 w 1962"/>
                    <a:gd name="T7" fmla="*/ 259 h 1962"/>
                    <a:gd name="T8" fmla="*/ 1047 w 1962"/>
                    <a:gd name="T9" fmla="*/ 161 h 1962"/>
                    <a:gd name="T10" fmla="*/ 1005 w 1962"/>
                    <a:gd name="T11" fmla="*/ 136 h 1962"/>
                    <a:gd name="T12" fmla="*/ 957 w 1962"/>
                    <a:gd name="T13" fmla="*/ 136 h 1962"/>
                    <a:gd name="T14" fmla="*/ 162 w 1962"/>
                    <a:gd name="T15" fmla="*/ 915 h 1962"/>
                    <a:gd name="T16" fmla="*/ 137 w 1962"/>
                    <a:gd name="T17" fmla="*/ 1005 h 1962"/>
                    <a:gd name="T18" fmla="*/ 194 w 1962"/>
                    <a:gd name="T19" fmla="*/ 1079 h 1962"/>
                    <a:gd name="T20" fmla="*/ 292 w 1962"/>
                    <a:gd name="T21" fmla="*/ 1178 h 1962"/>
                    <a:gd name="T22" fmla="*/ 391 w 1962"/>
                    <a:gd name="T23" fmla="*/ 1276 h 1962"/>
                    <a:gd name="T24" fmla="*/ 490 w 1962"/>
                    <a:gd name="T25" fmla="*/ 1374 h 1962"/>
                    <a:gd name="T26" fmla="*/ 588 w 1962"/>
                    <a:gd name="T27" fmla="*/ 1472 h 1962"/>
                    <a:gd name="T28" fmla="*/ 686 w 1962"/>
                    <a:gd name="T29" fmla="*/ 1570 h 1962"/>
                    <a:gd name="T30" fmla="*/ 784 w 1962"/>
                    <a:gd name="T31" fmla="*/ 1669 h 1962"/>
                    <a:gd name="T32" fmla="*/ 883 w 1962"/>
                    <a:gd name="T33" fmla="*/ 1768 h 1962"/>
                    <a:gd name="T34" fmla="*/ 957 w 1962"/>
                    <a:gd name="T35" fmla="*/ 1825 h 1962"/>
                    <a:gd name="T36" fmla="*/ 1005 w 1962"/>
                    <a:gd name="T37" fmla="*/ 1825 h 1962"/>
                    <a:gd name="T38" fmla="*/ 1047 w 1962"/>
                    <a:gd name="T39" fmla="*/ 1800 h 1962"/>
                    <a:gd name="T40" fmla="*/ 1145 w 1962"/>
                    <a:gd name="T41" fmla="*/ 1702 h 1962"/>
                    <a:gd name="T42" fmla="*/ 1243 w 1962"/>
                    <a:gd name="T43" fmla="*/ 1604 h 1962"/>
                    <a:gd name="T44" fmla="*/ 1341 w 1962"/>
                    <a:gd name="T45" fmla="*/ 1505 h 1962"/>
                    <a:gd name="T46" fmla="*/ 1440 w 1962"/>
                    <a:gd name="T47" fmla="*/ 1406 h 1962"/>
                    <a:gd name="T48" fmla="*/ 1538 w 1962"/>
                    <a:gd name="T49" fmla="*/ 1309 h 1962"/>
                    <a:gd name="T50" fmla="*/ 1637 w 1962"/>
                    <a:gd name="T51" fmla="*/ 1210 h 1962"/>
                    <a:gd name="T52" fmla="*/ 1735 w 1962"/>
                    <a:gd name="T53" fmla="*/ 1112 h 1962"/>
                    <a:gd name="T54" fmla="*/ 1800 w 1962"/>
                    <a:gd name="T55" fmla="*/ 1047 h 1962"/>
                    <a:gd name="T56" fmla="*/ 1825 w 1962"/>
                    <a:gd name="T57" fmla="*/ 956 h 1962"/>
                    <a:gd name="T58" fmla="*/ 1768 w 1962"/>
                    <a:gd name="T59" fmla="*/ 882 h 1962"/>
                    <a:gd name="T60" fmla="*/ 1866 w 1962"/>
                    <a:gd name="T61" fmla="*/ 850 h 1962"/>
                    <a:gd name="T62" fmla="*/ 1931 w 1962"/>
                    <a:gd name="T63" fmla="*/ 915 h 1962"/>
                    <a:gd name="T64" fmla="*/ 1956 w 1962"/>
                    <a:gd name="T65" fmla="*/ 1005 h 1962"/>
                    <a:gd name="T66" fmla="*/ 1834 w 1962"/>
                    <a:gd name="T67" fmla="*/ 1145 h 1962"/>
                    <a:gd name="T68" fmla="*/ 1670 w 1962"/>
                    <a:gd name="T69" fmla="*/ 1309 h 1962"/>
                    <a:gd name="T70" fmla="*/ 1505 w 1962"/>
                    <a:gd name="T71" fmla="*/ 1472 h 1962"/>
                    <a:gd name="T72" fmla="*/ 1341 w 1962"/>
                    <a:gd name="T73" fmla="*/ 1636 h 1962"/>
                    <a:gd name="T74" fmla="*/ 1178 w 1962"/>
                    <a:gd name="T75" fmla="*/ 1800 h 1962"/>
                    <a:gd name="T76" fmla="*/ 1047 w 1962"/>
                    <a:gd name="T77" fmla="*/ 1931 h 1962"/>
                    <a:gd name="T78" fmla="*/ 1014 w 1962"/>
                    <a:gd name="T79" fmla="*/ 1953 h 1962"/>
                    <a:gd name="T80" fmla="*/ 957 w 1962"/>
                    <a:gd name="T81" fmla="*/ 1956 h 1962"/>
                    <a:gd name="T82" fmla="*/ 30 w 1962"/>
                    <a:gd name="T83" fmla="*/ 1047 h 1962"/>
                    <a:gd name="T84" fmla="*/ 6 w 1962"/>
                    <a:gd name="T85" fmla="*/ 1005 h 1962"/>
                    <a:gd name="T86" fmla="*/ 30 w 1962"/>
                    <a:gd name="T87" fmla="*/ 915 h 1962"/>
                    <a:gd name="T88" fmla="*/ 128 w 1962"/>
                    <a:gd name="T89" fmla="*/ 817 h 1962"/>
                    <a:gd name="T90" fmla="*/ 227 w 1962"/>
                    <a:gd name="T91" fmla="*/ 718 h 1962"/>
                    <a:gd name="T92" fmla="*/ 326 w 1962"/>
                    <a:gd name="T93" fmla="*/ 620 h 1962"/>
                    <a:gd name="T94" fmla="*/ 424 w 1962"/>
                    <a:gd name="T95" fmla="*/ 522 h 1962"/>
                    <a:gd name="T96" fmla="*/ 522 w 1962"/>
                    <a:gd name="T97" fmla="*/ 423 h 1962"/>
                    <a:gd name="T98" fmla="*/ 620 w 1962"/>
                    <a:gd name="T99" fmla="*/ 325 h 1962"/>
                    <a:gd name="T100" fmla="*/ 719 w 1962"/>
                    <a:gd name="T101" fmla="*/ 227 h 1962"/>
                    <a:gd name="T102" fmla="*/ 817 w 1962"/>
                    <a:gd name="T103" fmla="*/ 128 h 1962"/>
                    <a:gd name="T104" fmla="*/ 916 w 1962"/>
                    <a:gd name="T105" fmla="*/ 30 h 1962"/>
                    <a:gd name="T106" fmla="*/ 957 w 1962"/>
                    <a:gd name="T107" fmla="*/ 6 h 1962"/>
                    <a:gd name="T108" fmla="*/ 1014 w 1962"/>
                    <a:gd name="T109" fmla="*/ 9 h 1962"/>
                    <a:gd name="T110" fmla="*/ 1079 w 1962"/>
                    <a:gd name="T111" fmla="*/ 63 h 1962"/>
                    <a:gd name="T112" fmla="*/ 1243 w 1962"/>
                    <a:gd name="T113" fmla="*/ 227 h 1962"/>
                    <a:gd name="T114" fmla="*/ 1407 w 1962"/>
                    <a:gd name="T115" fmla="*/ 390 h 1962"/>
                    <a:gd name="T116" fmla="*/ 1571 w 1962"/>
                    <a:gd name="T117" fmla="*/ 554 h 1962"/>
                    <a:gd name="T118" fmla="*/ 1735 w 1962"/>
                    <a:gd name="T119" fmla="*/ 718 h 1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2" h="1962">
                      <a:moveTo>
                        <a:pt x="1768" y="882"/>
                      </a:moveTo>
                      <a:lnTo>
                        <a:pt x="1670" y="784"/>
                      </a:lnTo>
                      <a:lnTo>
                        <a:pt x="1637" y="751"/>
                      </a:lnTo>
                      <a:lnTo>
                        <a:pt x="1604" y="718"/>
                      </a:lnTo>
                      <a:lnTo>
                        <a:pt x="1505" y="620"/>
                      </a:lnTo>
                      <a:lnTo>
                        <a:pt x="1473" y="587"/>
                      </a:lnTo>
                      <a:lnTo>
                        <a:pt x="1440" y="554"/>
                      </a:lnTo>
                      <a:lnTo>
                        <a:pt x="1341" y="456"/>
                      </a:lnTo>
                      <a:lnTo>
                        <a:pt x="1309" y="423"/>
                      </a:lnTo>
                      <a:lnTo>
                        <a:pt x="1276" y="390"/>
                      </a:lnTo>
                      <a:lnTo>
                        <a:pt x="1178" y="292"/>
                      </a:lnTo>
                      <a:lnTo>
                        <a:pt x="1145" y="259"/>
                      </a:lnTo>
                      <a:lnTo>
                        <a:pt x="1112" y="227"/>
                      </a:lnTo>
                      <a:lnTo>
                        <a:pt x="1047" y="161"/>
                      </a:lnTo>
                      <a:lnTo>
                        <a:pt x="1047" y="161"/>
                      </a:lnTo>
                      <a:cubicBezTo>
                        <a:pt x="1038" y="152"/>
                        <a:pt x="1027" y="145"/>
                        <a:pt x="1014" y="140"/>
                      </a:cubicBezTo>
                      <a:lnTo>
                        <a:pt x="1014" y="140"/>
                      </a:lnTo>
                      <a:cubicBezTo>
                        <a:pt x="1011" y="138"/>
                        <a:pt x="1008" y="137"/>
                        <a:pt x="1005" y="136"/>
                      </a:cubicBezTo>
                      <a:lnTo>
                        <a:pt x="1005" y="136"/>
                      </a:lnTo>
                      <a:cubicBezTo>
                        <a:pt x="989" y="131"/>
                        <a:pt x="973" y="131"/>
                        <a:pt x="957" y="136"/>
                      </a:cubicBezTo>
                      <a:lnTo>
                        <a:pt x="957" y="136"/>
                      </a:lnTo>
                      <a:cubicBezTo>
                        <a:pt x="940" y="142"/>
                        <a:pt x="927" y="150"/>
                        <a:pt x="916" y="161"/>
                      </a:cubicBezTo>
                      <a:lnTo>
                        <a:pt x="162" y="915"/>
                      </a:lnTo>
                      <a:lnTo>
                        <a:pt x="162" y="915"/>
                      </a:lnTo>
                      <a:cubicBezTo>
                        <a:pt x="150" y="926"/>
                        <a:pt x="143" y="939"/>
                        <a:pt x="137" y="956"/>
                      </a:cubicBezTo>
                      <a:lnTo>
                        <a:pt x="137" y="956"/>
                      </a:lnTo>
                      <a:cubicBezTo>
                        <a:pt x="131" y="973"/>
                        <a:pt x="131" y="989"/>
                        <a:pt x="137" y="1005"/>
                      </a:cubicBezTo>
                      <a:lnTo>
                        <a:pt x="137" y="1005"/>
                      </a:lnTo>
                      <a:cubicBezTo>
                        <a:pt x="143" y="1022"/>
                        <a:pt x="150" y="1035"/>
                        <a:pt x="162" y="1047"/>
                      </a:cubicBezTo>
                      <a:lnTo>
                        <a:pt x="194" y="1079"/>
                      </a:lnTo>
                      <a:lnTo>
                        <a:pt x="227" y="1112"/>
                      </a:lnTo>
                      <a:lnTo>
                        <a:pt x="260" y="1145"/>
                      </a:lnTo>
                      <a:lnTo>
                        <a:pt x="292" y="1178"/>
                      </a:lnTo>
                      <a:lnTo>
                        <a:pt x="326" y="1210"/>
                      </a:lnTo>
                      <a:lnTo>
                        <a:pt x="358" y="1243"/>
                      </a:lnTo>
                      <a:lnTo>
                        <a:pt x="391" y="1276"/>
                      </a:lnTo>
                      <a:lnTo>
                        <a:pt x="424" y="1309"/>
                      </a:lnTo>
                      <a:lnTo>
                        <a:pt x="456" y="1341"/>
                      </a:lnTo>
                      <a:lnTo>
                        <a:pt x="490" y="1374"/>
                      </a:lnTo>
                      <a:lnTo>
                        <a:pt x="522" y="1406"/>
                      </a:lnTo>
                      <a:lnTo>
                        <a:pt x="555" y="1440"/>
                      </a:lnTo>
                      <a:lnTo>
                        <a:pt x="588" y="1472"/>
                      </a:lnTo>
                      <a:lnTo>
                        <a:pt x="620" y="1505"/>
                      </a:lnTo>
                      <a:lnTo>
                        <a:pt x="654" y="1538"/>
                      </a:lnTo>
                      <a:lnTo>
                        <a:pt x="686" y="1570"/>
                      </a:lnTo>
                      <a:lnTo>
                        <a:pt x="719" y="1604"/>
                      </a:lnTo>
                      <a:lnTo>
                        <a:pt x="752" y="1636"/>
                      </a:lnTo>
                      <a:lnTo>
                        <a:pt x="784" y="1669"/>
                      </a:lnTo>
                      <a:lnTo>
                        <a:pt x="817" y="1702"/>
                      </a:lnTo>
                      <a:lnTo>
                        <a:pt x="850" y="1734"/>
                      </a:lnTo>
                      <a:lnTo>
                        <a:pt x="883" y="1768"/>
                      </a:lnTo>
                      <a:lnTo>
                        <a:pt x="916" y="1800"/>
                      </a:lnTo>
                      <a:lnTo>
                        <a:pt x="916" y="1800"/>
                      </a:lnTo>
                      <a:cubicBezTo>
                        <a:pt x="927" y="1811"/>
                        <a:pt x="940" y="1819"/>
                        <a:pt x="957" y="1825"/>
                      </a:cubicBezTo>
                      <a:lnTo>
                        <a:pt x="957" y="1825"/>
                      </a:lnTo>
                      <a:cubicBezTo>
                        <a:pt x="973" y="1830"/>
                        <a:pt x="989" y="1830"/>
                        <a:pt x="1005" y="1825"/>
                      </a:cubicBezTo>
                      <a:lnTo>
                        <a:pt x="1005" y="1825"/>
                      </a:lnTo>
                      <a:cubicBezTo>
                        <a:pt x="1008" y="1824"/>
                        <a:pt x="1011" y="1823"/>
                        <a:pt x="1014" y="1822"/>
                      </a:cubicBezTo>
                      <a:lnTo>
                        <a:pt x="1014" y="1822"/>
                      </a:lnTo>
                      <a:cubicBezTo>
                        <a:pt x="1027" y="1817"/>
                        <a:pt x="1038" y="1809"/>
                        <a:pt x="1047" y="1800"/>
                      </a:cubicBezTo>
                      <a:lnTo>
                        <a:pt x="1079" y="1768"/>
                      </a:lnTo>
                      <a:lnTo>
                        <a:pt x="1112" y="1734"/>
                      </a:lnTo>
                      <a:lnTo>
                        <a:pt x="1145" y="1702"/>
                      </a:lnTo>
                      <a:lnTo>
                        <a:pt x="1178" y="1669"/>
                      </a:lnTo>
                      <a:lnTo>
                        <a:pt x="1210" y="1636"/>
                      </a:lnTo>
                      <a:lnTo>
                        <a:pt x="1243" y="1604"/>
                      </a:lnTo>
                      <a:lnTo>
                        <a:pt x="1276" y="1570"/>
                      </a:lnTo>
                      <a:lnTo>
                        <a:pt x="1309" y="1538"/>
                      </a:lnTo>
                      <a:lnTo>
                        <a:pt x="1341" y="1505"/>
                      </a:lnTo>
                      <a:lnTo>
                        <a:pt x="1374" y="1472"/>
                      </a:lnTo>
                      <a:lnTo>
                        <a:pt x="1407" y="1440"/>
                      </a:lnTo>
                      <a:lnTo>
                        <a:pt x="1440" y="1406"/>
                      </a:lnTo>
                      <a:lnTo>
                        <a:pt x="1473" y="1374"/>
                      </a:lnTo>
                      <a:lnTo>
                        <a:pt x="1505" y="1341"/>
                      </a:lnTo>
                      <a:lnTo>
                        <a:pt x="1538" y="1309"/>
                      </a:lnTo>
                      <a:lnTo>
                        <a:pt x="1571" y="1276"/>
                      </a:lnTo>
                      <a:lnTo>
                        <a:pt x="1604" y="1243"/>
                      </a:lnTo>
                      <a:lnTo>
                        <a:pt x="1637" y="1210"/>
                      </a:lnTo>
                      <a:lnTo>
                        <a:pt x="1670" y="1178"/>
                      </a:lnTo>
                      <a:lnTo>
                        <a:pt x="1702" y="1145"/>
                      </a:lnTo>
                      <a:lnTo>
                        <a:pt x="1735" y="1112"/>
                      </a:lnTo>
                      <a:lnTo>
                        <a:pt x="1768" y="1079"/>
                      </a:lnTo>
                      <a:lnTo>
                        <a:pt x="1800" y="1047"/>
                      </a:lnTo>
                      <a:lnTo>
                        <a:pt x="1800" y="1047"/>
                      </a:lnTo>
                      <a:cubicBezTo>
                        <a:pt x="1811" y="1035"/>
                        <a:pt x="1819" y="1022"/>
                        <a:pt x="1825" y="1005"/>
                      </a:cubicBezTo>
                      <a:lnTo>
                        <a:pt x="1825" y="1005"/>
                      </a:lnTo>
                      <a:cubicBezTo>
                        <a:pt x="1830" y="989"/>
                        <a:pt x="1830" y="973"/>
                        <a:pt x="1825" y="956"/>
                      </a:cubicBezTo>
                      <a:lnTo>
                        <a:pt x="1825" y="956"/>
                      </a:lnTo>
                      <a:cubicBezTo>
                        <a:pt x="1819" y="939"/>
                        <a:pt x="1811" y="926"/>
                        <a:pt x="1800" y="915"/>
                      </a:cubicBezTo>
                      <a:lnTo>
                        <a:pt x="1768" y="882"/>
                      </a:lnTo>
                      <a:close/>
                      <a:moveTo>
                        <a:pt x="1735" y="718"/>
                      </a:moveTo>
                      <a:lnTo>
                        <a:pt x="1834" y="817"/>
                      </a:lnTo>
                      <a:lnTo>
                        <a:pt x="1866" y="850"/>
                      </a:lnTo>
                      <a:lnTo>
                        <a:pt x="1899" y="882"/>
                      </a:lnTo>
                      <a:lnTo>
                        <a:pt x="1931" y="915"/>
                      </a:lnTo>
                      <a:lnTo>
                        <a:pt x="1931" y="915"/>
                      </a:lnTo>
                      <a:cubicBezTo>
                        <a:pt x="1942" y="926"/>
                        <a:pt x="1951" y="939"/>
                        <a:pt x="1956" y="956"/>
                      </a:cubicBezTo>
                      <a:lnTo>
                        <a:pt x="1956" y="956"/>
                      </a:lnTo>
                      <a:cubicBezTo>
                        <a:pt x="1961" y="973"/>
                        <a:pt x="1961" y="989"/>
                        <a:pt x="1956" y="1005"/>
                      </a:cubicBezTo>
                      <a:lnTo>
                        <a:pt x="1956" y="1005"/>
                      </a:lnTo>
                      <a:cubicBezTo>
                        <a:pt x="1951" y="1022"/>
                        <a:pt x="1942" y="1035"/>
                        <a:pt x="1931" y="1047"/>
                      </a:cubicBezTo>
                      <a:lnTo>
                        <a:pt x="1834" y="1145"/>
                      </a:lnTo>
                      <a:lnTo>
                        <a:pt x="1800" y="1178"/>
                      </a:lnTo>
                      <a:lnTo>
                        <a:pt x="1768" y="1210"/>
                      </a:lnTo>
                      <a:lnTo>
                        <a:pt x="1670" y="1309"/>
                      </a:lnTo>
                      <a:lnTo>
                        <a:pt x="1637" y="1341"/>
                      </a:lnTo>
                      <a:lnTo>
                        <a:pt x="1604" y="1374"/>
                      </a:lnTo>
                      <a:lnTo>
                        <a:pt x="1505" y="1472"/>
                      </a:lnTo>
                      <a:lnTo>
                        <a:pt x="1473" y="1505"/>
                      </a:lnTo>
                      <a:lnTo>
                        <a:pt x="1440" y="1538"/>
                      </a:lnTo>
                      <a:lnTo>
                        <a:pt x="1341" y="1636"/>
                      </a:lnTo>
                      <a:lnTo>
                        <a:pt x="1309" y="1669"/>
                      </a:lnTo>
                      <a:lnTo>
                        <a:pt x="1276" y="1702"/>
                      </a:lnTo>
                      <a:lnTo>
                        <a:pt x="1178" y="1800"/>
                      </a:lnTo>
                      <a:lnTo>
                        <a:pt x="1145" y="1833"/>
                      </a:lnTo>
                      <a:lnTo>
                        <a:pt x="1112" y="1866"/>
                      </a:lnTo>
                      <a:lnTo>
                        <a:pt x="1047" y="1931"/>
                      </a:lnTo>
                      <a:lnTo>
                        <a:pt x="1047" y="1931"/>
                      </a:lnTo>
                      <a:cubicBezTo>
                        <a:pt x="1038" y="1940"/>
                        <a:pt x="1027" y="1948"/>
                        <a:pt x="1014" y="1953"/>
                      </a:cubicBezTo>
                      <a:lnTo>
                        <a:pt x="1014" y="1953"/>
                      </a:lnTo>
                      <a:cubicBezTo>
                        <a:pt x="1011" y="1954"/>
                        <a:pt x="1008" y="1955"/>
                        <a:pt x="1005" y="1956"/>
                      </a:cubicBezTo>
                      <a:lnTo>
                        <a:pt x="1005" y="1956"/>
                      </a:lnTo>
                      <a:cubicBezTo>
                        <a:pt x="989" y="1961"/>
                        <a:pt x="973" y="1961"/>
                        <a:pt x="957" y="1956"/>
                      </a:cubicBezTo>
                      <a:lnTo>
                        <a:pt x="957" y="1956"/>
                      </a:lnTo>
                      <a:cubicBezTo>
                        <a:pt x="940" y="1950"/>
                        <a:pt x="927" y="1942"/>
                        <a:pt x="916" y="1931"/>
                      </a:cubicBezTo>
                      <a:lnTo>
                        <a:pt x="30" y="1047"/>
                      </a:lnTo>
                      <a:lnTo>
                        <a:pt x="30" y="1047"/>
                      </a:lnTo>
                      <a:cubicBezTo>
                        <a:pt x="19" y="1035"/>
                        <a:pt x="11" y="1022"/>
                        <a:pt x="6" y="1005"/>
                      </a:cubicBezTo>
                      <a:lnTo>
                        <a:pt x="6" y="1005"/>
                      </a:lnTo>
                      <a:cubicBezTo>
                        <a:pt x="0" y="989"/>
                        <a:pt x="0" y="973"/>
                        <a:pt x="6" y="956"/>
                      </a:cubicBezTo>
                      <a:lnTo>
                        <a:pt x="6" y="956"/>
                      </a:lnTo>
                      <a:cubicBezTo>
                        <a:pt x="11" y="939"/>
                        <a:pt x="19" y="926"/>
                        <a:pt x="30" y="915"/>
                      </a:cubicBezTo>
                      <a:lnTo>
                        <a:pt x="63" y="882"/>
                      </a:lnTo>
                      <a:lnTo>
                        <a:pt x="96" y="850"/>
                      </a:lnTo>
                      <a:lnTo>
                        <a:pt x="128" y="817"/>
                      </a:lnTo>
                      <a:lnTo>
                        <a:pt x="162" y="784"/>
                      </a:lnTo>
                      <a:lnTo>
                        <a:pt x="194" y="751"/>
                      </a:lnTo>
                      <a:lnTo>
                        <a:pt x="227" y="718"/>
                      </a:lnTo>
                      <a:lnTo>
                        <a:pt x="260" y="686"/>
                      </a:lnTo>
                      <a:lnTo>
                        <a:pt x="292" y="653"/>
                      </a:lnTo>
                      <a:lnTo>
                        <a:pt x="326" y="620"/>
                      </a:lnTo>
                      <a:lnTo>
                        <a:pt x="358" y="587"/>
                      </a:lnTo>
                      <a:lnTo>
                        <a:pt x="391" y="554"/>
                      </a:lnTo>
                      <a:lnTo>
                        <a:pt x="424" y="522"/>
                      </a:lnTo>
                      <a:lnTo>
                        <a:pt x="456" y="489"/>
                      </a:lnTo>
                      <a:lnTo>
                        <a:pt x="490" y="456"/>
                      </a:lnTo>
                      <a:lnTo>
                        <a:pt x="522" y="423"/>
                      </a:lnTo>
                      <a:lnTo>
                        <a:pt x="555" y="390"/>
                      </a:lnTo>
                      <a:lnTo>
                        <a:pt x="588" y="358"/>
                      </a:lnTo>
                      <a:lnTo>
                        <a:pt x="620" y="325"/>
                      </a:lnTo>
                      <a:lnTo>
                        <a:pt x="654" y="292"/>
                      </a:lnTo>
                      <a:lnTo>
                        <a:pt x="686" y="259"/>
                      </a:lnTo>
                      <a:lnTo>
                        <a:pt x="719" y="227"/>
                      </a:lnTo>
                      <a:lnTo>
                        <a:pt x="752" y="194"/>
                      </a:lnTo>
                      <a:lnTo>
                        <a:pt x="784" y="161"/>
                      </a:lnTo>
                      <a:lnTo>
                        <a:pt x="817" y="128"/>
                      </a:lnTo>
                      <a:lnTo>
                        <a:pt x="850" y="96"/>
                      </a:lnTo>
                      <a:lnTo>
                        <a:pt x="883" y="63"/>
                      </a:lnTo>
                      <a:lnTo>
                        <a:pt x="916" y="30"/>
                      </a:lnTo>
                      <a:lnTo>
                        <a:pt x="916" y="30"/>
                      </a:lnTo>
                      <a:cubicBezTo>
                        <a:pt x="927" y="19"/>
                        <a:pt x="940" y="11"/>
                        <a:pt x="957" y="6"/>
                      </a:cubicBezTo>
                      <a:lnTo>
                        <a:pt x="957" y="6"/>
                      </a:lnTo>
                      <a:cubicBezTo>
                        <a:pt x="973" y="0"/>
                        <a:pt x="989" y="0"/>
                        <a:pt x="1005" y="6"/>
                      </a:cubicBezTo>
                      <a:lnTo>
                        <a:pt x="1005" y="6"/>
                      </a:lnTo>
                      <a:cubicBezTo>
                        <a:pt x="1008" y="6"/>
                        <a:pt x="1011" y="7"/>
                        <a:pt x="1014" y="9"/>
                      </a:cubicBezTo>
                      <a:lnTo>
                        <a:pt x="1014" y="9"/>
                      </a:lnTo>
                      <a:cubicBezTo>
                        <a:pt x="1027" y="14"/>
                        <a:pt x="1038" y="21"/>
                        <a:pt x="1047" y="30"/>
                      </a:cubicBezTo>
                      <a:lnTo>
                        <a:pt x="1079" y="63"/>
                      </a:lnTo>
                      <a:lnTo>
                        <a:pt x="1178" y="161"/>
                      </a:lnTo>
                      <a:lnTo>
                        <a:pt x="1210" y="194"/>
                      </a:lnTo>
                      <a:lnTo>
                        <a:pt x="1243" y="227"/>
                      </a:lnTo>
                      <a:lnTo>
                        <a:pt x="1341" y="325"/>
                      </a:lnTo>
                      <a:lnTo>
                        <a:pt x="1374" y="358"/>
                      </a:lnTo>
                      <a:lnTo>
                        <a:pt x="1407" y="390"/>
                      </a:lnTo>
                      <a:lnTo>
                        <a:pt x="1505" y="489"/>
                      </a:lnTo>
                      <a:lnTo>
                        <a:pt x="1538" y="522"/>
                      </a:lnTo>
                      <a:lnTo>
                        <a:pt x="1571" y="554"/>
                      </a:lnTo>
                      <a:lnTo>
                        <a:pt x="1670" y="653"/>
                      </a:lnTo>
                      <a:lnTo>
                        <a:pt x="1702" y="686"/>
                      </a:lnTo>
                      <a:lnTo>
                        <a:pt x="1735" y="71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3" name="Freeform 335">
                  <a:extLst>
                    <a:ext uri="{FF2B5EF4-FFF2-40B4-BE49-F238E27FC236}">
                      <a16:creationId xmlns="" xmlns:a16="http://schemas.microsoft.com/office/drawing/2014/main" id="{9DA8AF88-4B58-0F42-83B7-C2176CD413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2038" y="2143125"/>
                  <a:ext cx="247650" cy="136525"/>
                </a:xfrm>
                <a:custGeom>
                  <a:avLst/>
                  <a:gdLst>
                    <a:gd name="T0" fmla="*/ 49 w 689"/>
                    <a:gd name="T1" fmla="*/ 98 h 378"/>
                    <a:gd name="T2" fmla="*/ 148 w 689"/>
                    <a:gd name="T3" fmla="*/ 196 h 378"/>
                    <a:gd name="T4" fmla="*/ 180 w 689"/>
                    <a:gd name="T5" fmla="*/ 229 h 378"/>
                    <a:gd name="T6" fmla="*/ 213 w 689"/>
                    <a:gd name="T7" fmla="*/ 262 h 378"/>
                    <a:gd name="T8" fmla="*/ 311 w 689"/>
                    <a:gd name="T9" fmla="*/ 360 h 378"/>
                    <a:gd name="T10" fmla="*/ 311 w 689"/>
                    <a:gd name="T11" fmla="*/ 360 h 378"/>
                    <a:gd name="T12" fmla="*/ 345 w 689"/>
                    <a:gd name="T13" fmla="*/ 377 h 378"/>
                    <a:gd name="T14" fmla="*/ 345 w 689"/>
                    <a:gd name="T15" fmla="*/ 377 h 378"/>
                    <a:gd name="T16" fmla="*/ 377 w 689"/>
                    <a:gd name="T17" fmla="*/ 360 h 378"/>
                    <a:gd name="T18" fmla="*/ 673 w 689"/>
                    <a:gd name="T19" fmla="*/ 65 h 378"/>
                    <a:gd name="T20" fmla="*/ 673 w 689"/>
                    <a:gd name="T21" fmla="*/ 65 h 378"/>
                    <a:gd name="T22" fmla="*/ 688 w 689"/>
                    <a:gd name="T23" fmla="*/ 33 h 378"/>
                    <a:gd name="T24" fmla="*/ 688 w 689"/>
                    <a:gd name="T25" fmla="*/ 33 h 378"/>
                    <a:gd name="T26" fmla="*/ 664 w 689"/>
                    <a:gd name="T27" fmla="*/ 8 h 378"/>
                    <a:gd name="T28" fmla="*/ 664 w 689"/>
                    <a:gd name="T29" fmla="*/ 8 h 378"/>
                    <a:gd name="T30" fmla="*/ 607 w 689"/>
                    <a:gd name="T31" fmla="*/ 0 h 378"/>
                    <a:gd name="T32" fmla="*/ 82 w 689"/>
                    <a:gd name="T33" fmla="*/ 0 h 378"/>
                    <a:gd name="T34" fmla="*/ 82 w 689"/>
                    <a:gd name="T35" fmla="*/ 0 h 378"/>
                    <a:gd name="T36" fmla="*/ 25 w 689"/>
                    <a:gd name="T37" fmla="*/ 8 h 378"/>
                    <a:gd name="T38" fmla="*/ 25 w 689"/>
                    <a:gd name="T39" fmla="*/ 8 h 378"/>
                    <a:gd name="T40" fmla="*/ 0 w 689"/>
                    <a:gd name="T41" fmla="*/ 33 h 378"/>
                    <a:gd name="T42" fmla="*/ 0 w 689"/>
                    <a:gd name="T43" fmla="*/ 33 h 378"/>
                    <a:gd name="T44" fmla="*/ 17 w 689"/>
                    <a:gd name="T45" fmla="*/ 65 h 378"/>
                    <a:gd name="T46" fmla="*/ 49 w 689"/>
                    <a:gd name="T47" fmla="*/ 9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8">
                      <a:moveTo>
                        <a:pt x="49" y="98"/>
                      </a:moveTo>
                      <a:lnTo>
                        <a:pt x="148" y="196"/>
                      </a:lnTo>
                      <a:lnTo>
                        <a:pt x="180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3" y="371"/>
                        <a:pt x="333" y="377"/>
                        <a:pt x="345" y="377"/>
                      </a:cubicBezTo>
                      <a:lnTo>
                        <a:pt x="345" y="377"/>
                      </a:lnTo>
                      <a:cubicBezTo>
                        <a:pt x="356" y="377"/>
                        <a:pt x="366" y="371"/>
                        <a:pt x="377" y="360"/>
                      </a:cubicBezTo>
                      <a:lnTo>
                        <a:pt x="673" y="65"/>
                      </a:lnTo>
                      <a:lnTo>
                        <a:pt x="673" y="65"/>
                      </a:lnTo>
                      <a:cubicBezTo>
                        <a:pt x="683" y="54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2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8" y="3"/>
                        <a:pt x="629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4"/>
                        <a:pt x="17" y="65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4" name="Freeform 336">
                  <a:extLst>
                    <a:ext uri="{FF2B5EF4-FFF2-40B4-BE49-F238E27FC236}">
                      <a16:creationId xmlns="" xmlns:a16="http://schemas.microsoft.com/office/drawing/2014/main" id="{F18A99D3-74E2-7541-9E62-10099D7C1E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2143125"/>
                  <a:ext cx="247650" cy="136525"/>
                </a:xfrm>
                <a:custGeom>
                  <a:avLst/>
                  <a:gdLst>
                    <a:gd name="T0" fmla="*/ 25 w 690"/>
                    <a:gd name="T1" fmla="*/ 8 h 378"/>
                    <a:gd name="T2" fmla="*/ 25 w 690"/>
                    <a:gd name="T3" fmla="*/ 8 h 378"/>
                    <a:gd name="T4" fmla="*/ 0 w 690"/>
                    <a:gd name="T5" fmla="*/ 33 h 378"/>
                    <a:gd name="T6" fmla="*/ 0 w 690"/>
                    <a:gd name="T7" fmla="*/ 33 h 378"/>
                    <a:gd name="T8" fmla="*/ 17 w 690"/>
                    <a:gd name="T9" fmla="*/ 65 h 378"/>
                    <a:gd name="T10" fmla="*/ 49 w 690"/>
                    <a:gd name="T11" fmla="*/ 98 h 378"/>
                    <a:gd name="T12" fmla="*/ 148 w 690"/>
                    <a:gd name="T13" fmla="*/ 196 h 378"/>
                    <a:gd name="T14" fmla="*/ 181 w 690"/>
                    <a:gd name="T15" fmla="*/ 229 h 378"/>
                    <a:gd name="T16" fmla="*/ 214 w 690"/>
                    <a:gd name="T17" fmla="*/ 262 h 378"/>
                    <a:gd name="T18" fmla="*/ 312 w 690"/>
                    <a:gd name="T19" fmla="*/ 360 h 378"/>
                    <a:gd name="T20" fmla="*/ 312 w 690"/>
                    <a:gd name="T21" fmla="*/ 360 h 378"/>
                    <a:gd name="T22" fmla="*/ 344 w 690"/>
                    <a:gd name="T23" fmla="*/ 377 h 378"/>
                    <a:gd name="T24" fmla="*/ 344 w 690"/>
                    <a:gd name="T25" fmla="*/ 377 h 378"/>
                    <a:gd name="T26" fmla="*/ 378 w 690"/>
                    <a:gd name="T27" fmla="*/ 360 h 378"/>
                    <a:gd name="T28" fmla="*/ 672 w 690"/>
                    <a:gd name="T29" fmla="*/ 65 h 378"/>
                    <a:gd name="T30" fmla="*/ 672 w 690"/>
                    <a:gd name="T31" fmla="*/ 65 h 378"/>
                    <a:gd name="T32" fmla="*/ 689 w 690"/>
                    <a:gd name="T33" fmla="*/ 33 h 378"/>
                    <a:gd name="T34" fmla="*/ 689 w 690"/>
                    <a:gd name="T35" fmla="*/ 33 h 378"/>
                    <a:gd name="T36" fmla="*/ 664 w 690"/>
                    <a:gd name="T37" fmla="*/ 8 h 378"/>
                    <a:gd name="T38" fmla="*/ 664 w 690"/>
                    <a:gd name="T39" fmla="*/ 8 h 378"/>
                    <a:gd name="T40" fmla="*/ 606 w 690"/>
                    <a:gd name="T41" fmla="*/ 0 h 378"/>
                    <a:gd name="T42" fmla="*/ 82 w 690"/>
                    <a:gd name="T43" fmla="*/ 0 h 378"/>
                    <a:gd name="T44" fmla="*/ 82 w 690"/>
                    <a:gd name="T45" fmla="*/ 0 h 378"/>
                    <a:gd name="T46" fmla="*/ 25 w 690"/>
                    <a:gd name="T47" fmla="*/ 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90" h="378">
                      <a:moveTo>
                        <a:pt x="25" y="8"/>
                      </a:moveTo>
                      <a:lnTo>
                        <a:pt x="25" y="8"/>
                      </a:lnTo>
                      <a:cubicBezTo>
                        <a:pt x="9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4"/>
                        <a:pt x="17" y="65"/>
                      </a:cubicBezTo>
                      <a:lnTo>
                        <a:pt x="49" y="98"/>
                      </a:lnTo>
                      <a:lnTo>
                        <a:pt x="148" y="196"/>
                      </a:lnTo>
                      <a:lnTo>
                        <a:pt x="181" y="229"/>
                      </a:lnTo>
                      <a:lnTo>
                        <a:pt x="214" y="262"/>
                      </a:lnTo>
                      <a:lnTo>
                        <a:pt x="312" y="360"/>
                      </a:lnTo>
                      <a:lnTo>
                        <a:pt x="312" y="360"/>
                      </a:lnTo>
                      <a:cubicBezTo>
                        <a:pt x="322" y="371"/>
                        <a:pt x="333" y="377"/>
                        <a:pt x="344" y="377"/>
                      </a:cubicBezTo>
                      <a:lnTo>
                        <a:pt x="344" y="377"/>
                      </a:lnTo>
                      <a:cubicBezTo>
                        <a:pt x="355" y="377"/>
                        <a:pt x="366" y="371"/>
                        <a:pt x="378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4" y="54"/>
                        <a:pt x="689" y="44"/>
                        <a:pt x="689" y="33"/>
                      </a:cubicBezTo>
                      <a:lnTo>
                        <a:pt x="689" y="33"/>
                      </a:lnTo>
                      <a:cubicBezTo>
                        <a:pt x="689" y="22"/>
                        <a:pt x="681" y="14"/>
                        <a:pt x="664" y="8"/>
                      </a:cubicBezTo>
                      <a:lnTo>
                        <a:pt x="664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5" name="Freeform 337">
                  <a:extLst>
                    <a:ext uri="{FF2B5EF4-FFF2-40B4-BE49-F238E27FC236}">
                      <a16:creationId xmlns="" xmlns:a16="http://schemas.microsoft.com/office/drawing/2014/main" id="{843A75B8-57B4-4246-94AD-775230A03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2375" y="2166938"/>
                  <a:ext cx="517525" cy="517525"/>
                </a:xfrm>
                <a:custGeom>
                  <a:avLst/>
                  <a:gdLst>
                    <a:gd name="T0" fmla="*/ 1276 w 1438"/>
                    <a:gd name="T1" fmla="*/ 653 h 1438"/>
                    <a:gd name="T2" fmla="*/ 752 w 1438"/>
                    <a:gd name="T3" fmla="*/ 140 h 1438"/>
                    <a:gd name="T4" fmla="*/ 743 w 1438"/>
                    <a:gd name="T5" fmla="*/ 137 h 1438"/>
                    <a:gd name="T6" fmla="*/ 654 w 1438"/>
                    <a:gd name="T7" fmla="*/ 161 h 1438"/>
                    <a:gd name="T8" fmla="*/ 523 w 1438"/>
                    <a:gd name="T9" fmla="*/ 292 h 1438"/>
                    <a:gd name="T10" fmla="*/ 358 w 1438"/>
                    <a:gd name="T11" fmla="*/ 456 h 1438"/>
                    <a:gd name="T12" fmla="*/ 194 w 1438"/>
                    <a:gd name="T13" fmla="*/ 620 h 1438"/>
                    <a:gd name="T14" fmla="*/ 137 w 1438"/>
                    <a:gd name="T15" fmla="*/ 694 h 1438"/>
                    <a:gd name="T16" fmla="*/ 137 w 1438"/>
                    <a:gd name="T17" fmla="*/ 743 h 1438"/>
                    <a:gd name="T18" fmla="*/ 293 w 1438"/>
                    <a:gd name="T19" fmla="*/ 916 h 1438"/>
                    <a:gd name="T20" fmla="*/ 457 w 1438"/>
                    <a:gd name="T21" fmla="*/ 1079 h 1438"/>
                    <a:gd name="T22" fmla="*/ 621 w 1438"/>
                    <a:gd name="T23" fmla="*/ 1243 h 1438"/>
                    <a:gd name="T24" fmla="*/ 695 w 1438"/>
                    <a:gd name="T25" fmla="*/ 1301 h 1438"/>
                    <a:gd name="T26" fmla="*/ 743 w 1438"/>
                    <a:gd name="T27" fmla="*/ 1301 h 1438"/>
                    <a:gd name="T28" fmla="*/ 785 w 1438"/>
                    <a:gd name="T29" fmla="*/ 1276 h 1438"/>
                    <a:gd name="T30" fmla="*/ 883 w 1438"/>
                    <a:gd name="T31" fmla="*/ 1178 h 1438"/>
                    <a:gd name="T32" fmla="*/ 981 w 1438"/>
                    <a:gd name="T33" fmla="*/ 1079 h 1438"/>
                    <a:gd name="T34" fmla="*/ 1079 w 1438"/>
                    <a:gd name="T35" fmla="*/ 981 h 1438"/>
                    <a:gd name="T36" fmla="*/ 1178 w 1438"/>
                    <a:gd name="T37" fmla="*/ 883 h 1438"/>
                    <a:gd name="T38" fmla="*/ 1276 w 1438"/>
                    <a:gd name="T39" fmla="*/ 785 h 1438"/>
                    <a:gd name="T40" fmla="*/ 1301 w 1438"/>
                    <a:gd name="T41" fmla="*/ 743 h 1438"/>
                    <a:gd name="T42" fmla="*/ 1408 w 1438"/>
                    <a:gd name="T43" fmla="*/ 653 h 1438"/>
                    <a:gd name="T44" fmla="*/ 1432 w 1438"/>
                    <a:gd name="T45" fmla="*/ 743 h 1438"/>
                    <a:gd name="T46" fmla="*/ 785 w 1438"/>
                    <a:gd name="T47" fmla="*/ 1407 h 1438"/>
                    <a:gd name="T48" fmla="*/ 752 w 1438"/>
                    <a:gd name="T49" fmla="*/ 1428 h 1438"/>
                    <a:gd name="T50" fmla="*/ 695 w 1438"/>
                    <a:gd name="T51" fmla="*/ 1432 h 1438"/>
                    <a:gd name="T52" fmla="*/ 588 w 1438"/>
                    <a:gd name="T53" fmla="*/ 1342 h 1438"/>
                    <a:gd name="T54" fmla="*/ 424 w 1438"/>
                    <a:gd name="T55" fmla="*/ 1178 h 1438"/>
                    <a:gd name="T56" fmla="*/ 260 w 1438"/>
                    <a:gd name="T57" fmla="*/ 1014 h 1438"/>
                    <a:gd name="T58" fmla="*/ 96 w 1438"/>
                    <a:gd name="T59" fmla="*/ 850 h 1438"/>
                    <a:gd name="T60" fmla="*/ 30 w 1438"/>
                    <a:gd name="T61" fmla="*/ 785 h 1438"/>
                    <a:gd name="T62" fmla="*/ 6 w 1438"/>
                    <a:gd name="T63" fmla="*/ 694 h 1438"/>
                    <a:gd name="T64" fmla="*/ 64 w 1438"/>
                    <a:gd name="T65" fmla="*/ 620 h 1438"/>
                    <a:gd name="T66" fmla="*/ 162 w 1438"/>
                    <a:gd name="T67" fmla="*/ 522 h 1438"/>
                    <a:gd name="T68" fmla="*/ 260 w 1438"/>
                    <a:gd name="T69" fmla="*/ 424 h 1438"/>
                    <a:gd name="T70" fmla="*/ 358 w 1438"/>
                    <a:gd name="T71" fmla="*/ 325 h 1438"/>
                    <a:gd name="T72" fmla="*/ 457 w 1438"/>
                    <a:gd name="T73" fmla="*/ 227 h 1438"/>
                    <a:gd name="T74" fmla="*/ 555 w 1438"/>
                    <a:gd name="T75" fmla="*/ 128 h 1438"/>
                    <a:gd name="T76" fmla="*/ 654 w 1438"/>
                    <a:gd name="T77" fmla="*/ 30 h 1438"/>
                    <a:gd name="T78" fmla="*/ 695 w 1438"/>
                    <a:gd name="T79" fmla="*/ 6 h 1438"/>
                    <a:gd name="T80" fmla="*/ 752 w 1438"/>
                    <a:gd name="T81" fmla="*/ 8 h 1438"/>
                    <a:gd name="T82" fmla="*/ 817 w 1438"/>
                    <a:gd name="T83" fmla="*/ 63 h 1438"/>
                    <a:gd name="T84" fmla="*/ 916 w 1438"/>
                    <a:gd name="T85" fmla="*/ 161 h 1438"/>
                    <a:gd name="T86" fmla="*/ 1014 w 1438"/>
                    <a:gd name="T87" fmla="*/ 260 h 1438"/>
                    <a:gd name="T88" fmla="*/ 1112 w 1438"/>
                    <a:gd name="T89" fmla="*/ 358 h 1438"/>
                    <a:gd name="T90" fmla="*/ 1211 w 1438"/>
                    <a:gd name="T91" fmla="*/ 456 h 1438"/>
                    <a:gd name="T92" fmla="*/ 1309 w 1438"/>
                    <a:gd name="T93" fmla="*/ 555 h 1438"/>
                    <a:gd name="T94" fmla="*/ 1408 w 1438"/>
                    <a:gd name="T95" fmla="*/ 653 h 1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38" h="1438">
                      <a:moveTo>
                        <a:pt x="1301" y="694"/>
                      </a:moveTo>
                      <a:lnTo>
                        <a:pt x="1301" y="694"/>
                      </a:lnTo>
                      <a:cubicBezTo>
                        <a:pt x="1295" y="677"/>
                        <a:pt x="1287" y="664"/>
                        <a:pt x="1276" y="653"/>
                      </a:cubicBezTo>
                      <a:lnTo>
                        <a:pt x="785" y="161"/>
                      </a:lnTo>
                      <a:lnTo>
                        <a:pt x="785" y="161"/>
                      </a:lnTo>
                      <a:cubicBezTo>
                        <a:pt x="776" y="153"/>
                        <a:pt x="765" y="146"/>
                        <a:pt x="752" y="140"/>
                      </a:cubicBezTo>
                      <a:lnTo>
                        <a:pt x="752" y="140"/>
                      </a:lnTo>
                      <a:cubicBezTo>
                        <a:pt x="749" y="139"/>
                        <a:pt x="746" y="138"/>
                        <a:pt x="743" y="137"/>
                      </a:cubicBezTo>
                      <a:lnTo>
                        <a:pt x="743" y="137"/>
                      </a:lnTo>
                      <a:cubicBezTo>
                        <a:pt x="727" y="131"/>
                        <a:pt x="711" y="131"/>
                        <a:pt x="695" y="137"/>
                      </a:cubicBezTo>
                      <a:lnTo>
                        <a:pt x="695" y="137"/>
                      </a:lnTo>
                      <a:cubicBezTo>
                        <a:pt x="678" y="143"/>
                        <a:pt x="665" y="150"/>
                        <a:pt x="654" y="161"/>
                      </a:cubicBezTo>
                      <a:lnTo>
                        <a:pt x="588" y="227"/>
                      </a:lnTo>
                      <a:lnTo>
                        <a:pt x="555" y="260"/>
                      </a:lnTo>
                      <a:lnTo>
                        <a:pt x="523" y="292"/>
                      </a:lnTo>
                      <a:lnTo>
                        <a:pt x="424" y="391"/>
                      </a:lnTo>
                      <a:lnTo>
                        <a:pt x="392" y="424"/>
                      </a:lnTo>
                      <a:lnTo>
                        <a:pt x="358" y="456"/>
                      </a:lnTo>
                      <a:lnTo>
                        <a:pt x="260" y="555"/>
                      </a:lnTo>
                      <a:lnTo>
                        <a:pt x="228" y="588"/>
                      </a:lnTo>
                      <a:lnTo>
                        <a:pt x="194" y="620"/>
                      </a:lnTo>
                      <a:lnTo>
                        <a:pt x="162" y="653"/>
                      </a:lnTo>
                      <a:lnTo>
                        <a:pt x="162" y="653"/>
                      </a:lnTo>
                      <a:cubicBezTo>
                        <a:pt x="151" y="664"/>
                        <a:pt x="142" y="677"/>
                        <a:pt x="137" y="694"/>
                      </a:cubicBezTo>
                      <a:lnTo>
                        <a:pt x="137" y="694"/>
                      </a:lnTo>
                      <a:cubicBezTo>
                        <a:pt x="132" y="711"/>
                        <a:pt x="132" y="727"/>
                        <a:pt x="137" y="743"/>
                      </a:cubicBezTo>
                      <a:lnTo>
                        <a:pt x="137" y="743"/>
                      </a:lnTo>
                      <a:cubicBezTo>
                        <a:pt x="142" y="760"/>
                        <a:pt x="151" y="773"/>
                        <a:pt x="162" y="785"/>
                      </a:cubicBezTo>
                      <a:lnTo>
                        <a:pt x="260" y="883"/>
                      </a:lnTo>
                      <a:lnTo>
                        <a:pt x="293" y="916"/>
                      </a:lnTo>
                      <a:lnTo>
                        <a:pt x="326" y="948"/>
                      </a:lnTo>
                      <a:lnTo>
                        <a:pt x="424" y="1047"/>
                      </a:lnTo>
                      <a:lnTo>
                        <a:pt x="457" y="1079"/>
                      </a:lnTo>
                      <a:lnTo>
                        <a:pt x="490" y="1112"/>
                      </a:lnTo>
                      <a:lnTo>
                        <a:pt x="588" y="1210"/>
                      </a:lnTo>
                      <a:lnTo>
                        <a:pt x="621" y="1243"/>
                      </a:lnTo>
                      <a:lnTo>
                        <a:pt x="654" y="1276"/>
                      </a:lnTo>
                      <a:lnTo>
                        <a:pt x="654" y="1276"/>
                      </a:lnTo>
                      <a:cubicBezTo>
                        <a:pt x="665" y="1287"/>
                        <a:pt x="678" y="1295"/>
                        <a:pt x="695" y="1301"/>
                      </a:cubicBezTo>
                      <a:lnTo>
                        <a:pt x="695" y="1301"/>
                      </a:lnTo>
                      <a:cubicBezTo>
                        <a:pt x="711" y="1306"/>
                        <a:pt x="727" y="1306"/>
                        <a:pt x="743" y="1301"/>
                      </a:cubicBezTo>
                      <a:lnTo>
                        <a:pt x="743" y="1301"/>
                      </a:lnTo>
                      <a:cubicBezTo>
                        <a:pt x="746" y="1300"/>
                        <a:pt x="749" y="1298"/>
                        <a:pt x="752" y="1297"/>
                      </a:cubicBezTo>
                      <a:lnTo>
                        <a:pt x="752" y="1297"/>
                      </a:lnTo>
                      <a:cubicBezTo>
                        <a:pt x="765" y="1292"/>
                        <a:pt x="776" y="1285"/>
                        <a:pt x="785" y="1276"/>
                      </a:cubicBezTo>
                      <a:lnTo>
                        <a:pt x="817" y="1243"/>
                      </a:lnTo>
                      <a:lnTo>
                        <a:pt x="850" y="1210"/>
                      </a:lnTo>
                      <a:lnTo>
                        <a:pt x="883" y="1178"/>
                      </a:lnTo>
                      <a:lnTo>
                        <a:pt x="916" y="1144"/>
                      </a:lnTo>
                      <a:lnTo>
                        <a:pt x="948" y="1112"/>
                      </a:lnTo>
                      <a:lnTo>
                        <a:pt x="981" y="1079"/>
                      </a:lnTo>
                      <a:lnTo>
                        <a:pt x="1014" y="1047"/>
                      </a:lnTo>
                      <a:lnTo>
                        <a:pt x="1047" y="1014"/>
                      </a:lnTo>
                      <a:lnTo>
                        <a:pt x="1079" y="981"/>
                      </a:lnTo>
                      <a:lnTo>
                        <a:pt x="1112" y="948"/>
                      </a:lnTo>
                      <a:lnTo>
                        <a:pt x="1145" y="916"/>
                      </a:lnTo>
                      <a:lnTo>
                        <a:pt x="1178" y="883"/>
                      </a:lnTo>
                      <a:lnTo>
                        <a:pt x="1211" y="850"/>
                      </a:lnTo>
                      <a:lnTo>
                        <a:pt x="1243" y="817"/>
                      </a:lnTo>
                      <a:lnTo>
                        <a:pt x="1276" y="785"/>
                      </a:lnTo>
                      <a:lnTo>
                        <a:pt x="1276" y="785"/>
                      </a:lnTo>
                      <a:cubicBezTo>
                        <a:pt x="1287" y="773"/>
                        <a:pt x="1295" y="760"/>
                        <a:pt x="1301" y="743"/>
                      </a:cubicBezTo>
                      <a:lnTo>
                        <a:pt x="1301" y="743"/>
                      </a:lnTo>
                      <a:cubicBezTo>
                        <a:pt x="1306" y="727"/>
                        <a:pt x="1306" y="711"/>
                        <a:pt x="1301" y="694"/>
                      </a:cubicBezTo>
                      <a:close/>
                      <a:moveTo>
                        <a:pt x="1408" y="653"/>
                      </a:moveTo>
                      <a:lnTo>
                        <a:pt x="1408" y="653"/>
                      </a:lnTo>
                      <a:cubicBezTo>
                        <a:pt x="1418" y="664"/>
                        <a:pt x="1426" y="677"/>
                        <a:pt x="1432" y="694"/>
                      </a:cubicBezTo>
                      <a:lnTo>
                        <a:pt x="1432" y="694"/>
                      </a:lnTo>
                      <a:cubicBezTo>
                        <a:pt x="1437" y="711"/>
                        <a:pt x="1437" y="727"/>
                        <a:pt x="1432" y="743"/>
                      </a:cubicBezTo>
                      <a:lnTo>
                        <a:pt x="1432" y="743"/>
                      </a:lnTo>
                      <a:cubicBezTo>
                        <a:pt x="1426" y="760"/>
                        <a:pt x="1418" y="773"/>
                        <a:pt x="1408" y="785"/>
                      </a:cubicBezTo>
                      <a:lnTo>
                        <a:pt x="785" y="1407"/>
                      </a:lnTo>
                      <a:lnTo>
                        <a:pt x="785" y="1407"/>
                      </a:lnTo>
                      <a:cubicBezTo>
                        <a:pt x="776" y="1416"/>
                        <a:pt x="765" y="1423"/>
                        <a:pt x="752" y="1428"/>
                      </a:cubicBezTo>
                      <a:lnTo>
                        <a:pt x="752" y="1428"/>
                      </a:lnTo>
                      <a:cubicBezTo>
                        <a:pt x="749" y="1429"/>
                        <a:pt x="746" y="1431"/>
                        <a:pt x="743" y="1432"/>
                      </a:cubicBezTo>
                      <a:lnTo>
                        <a:pt x="743" y="1432"/>
                      </a:lnTo>
                      <a:cubicBezTo>
                        <a:pt x="727" y="1437"/>
                        <a:pt x="711" y="1437"/>
                        <a:pt x="695" y="1432"/>
                      </a:cubicBezTo>
                      <a:lnTo>
                        <a:pt x="695" y="1432"/>
                      </a:lnTo>
                      <a:cubicBezTo>
                        <a:pt x="678" y="1426"/>
                        <a:pt x="665" y="1418"/>
                        <a:pt x="654" y="1407"/>
                      </a:cubicBezTo>
                      <a:lnTo>
                        <a:pt x="588" y="1342"/>
                      </a:lnTo>
                      <a:lnTo>
                        <a:pt x="555" y="1308"/>
                      </a:lnTo>
                      <a:lnTo>
                        <a:pt x="523" y="1276"/>
                      </a:lnTo>
                      <a:lnTo>
                        <a:pt x="424" y="1178"/>
                      </a:lnTo>
                      <a:lnTo>
                        <a:pt x="392" y="1144"/>
                      </a:lnTo>
                      <a:lnTo>
                        <a:pt x="358" y="1112"/>
                      </a:lnTo>
                      <a:lnTo>
                        <a:pt x="260" y="1014"/>
                      </a:lnTo>
                      <a:lnTo>
                        <a:pt x="228" y="981"/>
                      </a:lnTo>
                      <a:lnTo>
                        <a:pt x="194" y="948"/>
                      </a:lnTo>
                      <a:lnTo>
                        <a:pt x="96" y="850"/>
                      </a:lnTo>
                      <a:lnTo>
                        <a:pt x="64" y="817"/>
                      </a:lnTo>
                      <a:lnTo>
                        <a:pt x="30" y="785"/>
                      </a:lnTo>
                      <a:lnTo>
                        <a:pt x="30" y="785"/>
                      </a:lnTo>
                      <a:cubicBezTo>
                        <a:pt x="20" y="773"/>
                        <a:pt x="12" y="760"/>
                        <a:pt x="6" y="743"/>
                      </a:cubicBezTo>
                      <a:lnTo>
                        <a:pt x="6" y="743"/>
                      </a:lnTo>
                      <a:cubicBezTo>
                        <a:pt x="0" y="727"/>
                        <a:pt x="0" y="711"/>
                        <a:pt x="6" y="694"/>
                      </a:cubicBezTo>
                      <a:lnTo>
                        <a:pt x="6" y="694"/>
                      </a:lnTo>
                      <a:cubicBezTo>
                        <a:pt x="12" y="677"/>
                        <a:pt x="20" y="664"/>
                        <a:pt x="30" y="653"/>
                      </a:cubicBezTo>
                      <a:lnTo>
                        <a:pt x="64" y="620"/>
                      </a:lnTo>
                      <a:lnTo>
                        <a:pt x="96" y="588"/>
                      </a:lnTo>
                      <a:lnTo>
                        <a:pt x="129" y="555"/>
                      </a:lnTo>
                      <a:lnTo>
                        <a:pt x="162" y="522"/>
                      </a:lnTo>
                      <a:lnTo>
                        <a:pt x="194" y="489"/>
                      </a:lnTo>
                      <a:lnTo>
                        <a:pt x="228" y="456"/>
                      </a:lnTo>
                      <a:lnTo>
                        <a:pt x="260" y="424"/>
                      </a:lnTo>
                      <a:lnTo>
                        <a:pt x="293" y="391"/>
                      </a:lnTo>
                      <a:lnTo>
                        <a:pt x="326" y="358"/>
                      </a:lnTo>
                      <a:lnTo>
                        <a:pt x="358" y="325"/>
                      </a:lnTo>
                      <a:lnTo>
                        <a:pt x="392" y="292"/>
                      </a:lnTo>
                      <a:lnTo>
                        <a:pt x="424" y="260"/>
                      </a:lnTo>
                      <a:lnTo>
                        <a:pt x="457" y="227"/>
                      </a:lnTo>
                      <a:lnTo>
                        <a:pt x="490" y="194"/>
                      </a:lnTo>
                      <a:lnTo>
                        <a:pt x="523" y="161"/>
                      </a:lnTo>
                      <a:lnTo>
                        <a:pt x="555" y="128"/>
                      </a:lnTo>
                      <a:lnTo>
                        <a:pt x="588" y="96"/>
                      </a:lnTo>
                      <a:lnTo>
                        <a:pt x="621" y="63"/>
                      </a:lnTo>
                      <a:lnTo>
                        <a:pt x="654" y="30"/>
                      </a:lnTo>
                      <a:lnTo>
                        <a:pt x="654" y="30"/>
                      </a:lnTo>
                      <a:cubicBezTo>
                        <a:pt x="665" y="19"/>
                        <a:pt x="678" y="11"/>
                        <a:pt x="695" y="6"/>
                      </a:cubicBezTo>
                      <a:lnTo>
                        <a:pt x="695" y="6"/>
                      </a:lnTo>
                      <a:cubicBezTo>
                        <a:pt x="711" y="0"/>
                        <a:pt x="727" y="0"/>
                        <a:pt x="743" y="6"/>
                      </a:cubicBezTo>
                      <a:lnTo>
                        <a:pt x="743" y="6"/>
                      </a:lnTo>
                      <a:cubicBezTo>
                        <a:pt x="746" y="7"/>
                        <a:pt x="749" y="7"/>
                        <a:pt x="752" y="8"/>
                      </a:cubicBezTo>
                      <a:lnTo>
                        <a:pt x="752" y="8"/>
                      </a:lnTo>
                      <a:cubicBezTo>
                        <a:pt x="765" y="14"/>
                        <a:pt x="776" y="22"/>
                        <a:pt x="785" y="30"/>
                      </a:cubicBezTo>
                      <a:lnTo>
                        <a:pt x="817" y="63"/>
                      </a:lnTo>
                      <a:lnTo>
                        <a:pt x="850" y="96"/>
                      </a:lnTo>
                      <a:lnTo>
                        <a:pt x="883" y="128"/>
                      </a:lnTo>
                      <a:lnTo>
                        <a:pt x="916" y="161"/>
                      </a:lnTo>
                      <a:lnTo>
                        <a:pt x="948" y="194"/>
                      </a:lnTo>
                      <a:lnTo>
                        <a:pt x="981" y="227"/>
                      </a:lnTo>
                      <a:lnTo>
                        <a:pt x="1014" y="260"/>
                      </a:lnTo>
                      <a:lnTo>
                        <a:pt x="1047" y="292"/>
                      </a:lnTo>
                      <a:lnTo>
                        <a:pt x="1079" y="325"/>
                      </a:lnTo>
                      <a:lnTo>
                        <a:pt x="1112" y="358"/>
                      </a:lnTo>
                      <a:lnTo>
                        <a:pt x="1145" y="391"/>
                      </a:lnTo>
                      <a:lnTo>
                        <a:pt x="1178" y="424"/>
                      </a:lnTo>
                      <a:lnTo>
                        <a:pt x="1211" y="456"/>
                      </a:lnTo>
                      <a:lnTo>
                        <a:pt x="1243" y="489"/>
                      </a:lnTo>
                      <a:lnTo>
                        <a:pt x="1276" y="522"/>
                      </a:lnTo>
                      <a:lnTo>
                        <a:pt x="1309" y="555"/>
                      </a:lnTo>
                      <a:lnTo>
                        <a:pt x="1342" y="588"/>
                      </a:lnTo>
                      <a:lnTo>
                        <a:pt x="1375" y="620"/>
                      </a:lnTo>
                      <a:lnTo>
                        <a:pt x="1408" y="65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6" name="Freeform 340">
                  <a:extLst>
                    <a:ext uri="{FF2B5EF4-FFF2-40B4-BE49-F238E27FC236}">
                      <a16:creationId xmlns="" xmlns:a16="http://schemas.microsoft.com/office/drawing/2014/main" id="{D34F6717-7F9D-3546-A5AD-4768A0003B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6038" y="2260600"/>
                  <a:ext cx="328612" cy="328613"/>
                </a:xfrm>
                <a:custGeom>
                  <a:avLst/>
                  <a:gdLst>
                    <a:gd name="T0" fmla="*/ 776 w 913"/>
                    <a:gd name="T1" fmla="*/ 432 h 914"/>
                    <a:gd name="T2" fmla="*/ 718 w 913"/>
                    <a:gd name="T3" fmla="*/ 358 h 914"/>
                    <a:gd name="T4" fmla="*/ 653 w 913"/>
                    <a:gd name="T5" fmla="*/ 293 h 914"/>
                    <a:gd name="T6" fmla="*/ 522 w 913"/>
                    <a:gd name="T7" fmla="*/ 162 h 914"/>
                    <a:gd name="T8" fmla="*/ 489 w 913"/>
                    <a:gd name="T9" fmla="*/ 140 h 914"/>
                    <a:gd name="T10" fmla="*/ 480 w 913"/>
                    <a:gd name="T11" fmla="*/ 137 h 914"/>
                    <a:gd name="T12" fmla="*/ 432 w 913"/>
                    <a:gd name="T13" fmla="*/ 137 h 914"/>
                    <a:gd name="T14" fmla="*/ 391 w 913"/>
                    <a:gd name="T15" fmla="*/ 162 h 914"/>
                    <a:gd name="T16" fmla="*/ 325 w 913"/>
                    <a:gd name="T17" fmla="*/ 227 h 914"/>
                    <a:gd name="T18" fmla="*/ 259 w 913"/>
                    <a:gd name="T19" fmla="*/ 293 h 914"/>
                    <a:gd name="T20" fmla="*/ 194 w 913"/>
                    <a:gd name="T21" fmla="*/ 358 h 914"/>
                    <a:gd name="T22" fmla="*/ 161 w 913"/>
                    <a:gd name="T23" fmla="*/ 391 h 914"/>
                    <a:gd name="T24" fmla="*/ 136 w 913"/>
                    <a:gd name="T25" fmla="*/ 432 h 914"/>
                    <a:gd name="T26" fmla="*/ 136 w 913"/>
                    <a:gd name="T27" fmla="*/ 481 h 914"/>
                    <a:gd name="T28" fmla="*/ 391 w 913"/>
                    <a:gd name="T29" fmla="*/ 752 h 914"/>
                    <a:gd name="T30" fmla="*/ 432 w 913"/>
                    <a:gd name="T31" fmla="*/ 776 h 914"/>
                    <a:gd name="T32" fmla="*/ 480 w 913"/>
                    <a:gd name="T33" fmla="*/ 776 h 914"/>
                    <a:gd name="T34" fmla="*/ 489 w 913"/>
                    <a:gd name="T35" fmla="*/ 773 h 914"/>
                    <a:gd name="T36" fmla="*/ 522 w 913"/>
                    <a:gd name="T37" fmla="*/ 752 h 914"/>
                    <a:gd name="T38" fmla="*/ 620 w 913"/>
                    <a:gd name="T39" fmla="*/ 654 h 914"/>
                    <a:gd name="T40" fmla="*/ 751 w 913"/>
                    <a:gd name="T41" fmla="*/ 523 h 914"/>
                    <a:gd name="T42" fmla="*/ 776 w 913"/>
                    <a:gd name="T43" fmla="*/ 481 h 914"/>
                    <a:gd name="T44" fmla="*/ 776 w 913"/>
                    <a:gd name="T45" fmla="*/ 432 h 914"/>
                    <a:gd name="T46" fmla="*/ 907 w 913"/>
                    <a:gd name="T47" fmla="*/ 432 h 914"/>
                    <a:gd name="T48" fmla="*/ 907 w 913"/>
                    <a:gd name="T49" fmla="*/ 481 h 914"/>
                    <a:gd name="T50" fmla="*/ 849 w 913"/>
                    <a:gd name="T51" fmla="*/ 555 h 914"/>
                    <a:gd name="T52" fmla="*/ 718 w 913"/>
                    <a:gd name="T53" fmla="*/ 686 h 914"/>
                    <a:gd name="T54" fmla="*/ 653 w 913"/>
                    <a:gd name="T55" fmla="*/ 752 h 914"/>
                    <a:gd name="T56" fmla="*/ 522 w 913"/>
                    <a:gd name="T57" fmla="*/ 882 h 914"/>
                    <a:gd name="T58" fmla="*/ 489 w 913"/>
                    <a:gd name="T59" fmla="*/ 904 h 914"/>
                    <a:gd name="T60" fmla="*/ 480 w 913"/>
                    <a:gd name="T61" fmla="*/ 907 h 914"/>
                    <a:gd name="T62" fmla="*/ 432 w 913"/>
                    <a:gd name="T63" fmla="*/ 907 h 914"/>
                    <a:gd name="T64" fmla="*/ 391 w 913"/>
                    <a:gd name="T65" fmla="*/ 882 h 914"/>
                    <a:gd name="T66" fmla="*/ 325 w 913"/>
                    <a:gd name="T67" fmla="*/ 817 h 914"/>
                    <a:gd name="T68" fmla="*/ 259 w 913"/>
                    <a:gd name="T69" fmla="*/ 752 h 914"/>
                    <a:gd name="T70" fmla="*/ 194 w 913"/>
                    <a:gd name="T71" fmla="*/ 686 h 914"/>
                    <a:gd name="T72" fmla="*/ 129 w 913"/>
                    <a:gd name="T73" fmla="*/ 621 h 914"/>
                    <a:gd name="T74" fmla="*/ 63 w 913"/>
                    <a:gd name="T75" fmla="*/ 555 h 914"/>
                    <a:gd name="T76" fmla="*/ 30 w 913"/>
                    <a:gd name="T77" fmla="*/ 523 h 914"/>
                    <a:gd name="T78" fmla="*/ 5 w 913"/>
                    <a:gd name="T79" fmla="*/ 481 h 914"/>
                    <a:gd name="T80" fmla="*/ 5 w 913"/>
                    <a:gd name="T81" fmla="*/ 432 h 914"/>
                    <a:gd name="T82" fmla="*/ 63 w 913"/>
                    <a:gd name="T83" fmla="*/ 358 h 914"/>
                    <a:gd name="T84" fmla="*/ 194 w 913"/>
                    <a:gd name="T85" fmla="*/ 227 h 914"/>
                    <a:gd name="T86" fmla="*/ 325 w 913"/>
                    <a:gd name="T87" fmla="*/ 96 h 914"/>
                    <a:gd name="T88" fmla="*/ 391 w 913"/>
                    <a:gd name="T89" fmla="*/ 30 h 914"/>
                    <a:gd name="T90" fmla="*/ 432 w 913"/>
                    <a:gd name="T91" fmla="*/ 6 h 914"/>
                    <a:gd name="T92" fmla="*/ 480 w 913"/>
                    <a:gd name="T93" fmla="*/ 6 h 914"/>
                    <a:gd name="T94" fmla="*/ 489 w 913"/>
                    <a:gd name="T95" fmla="*/ 9 h 914"/>
                    <a:gd name="T96" fmla="*/ 522 w 913"/>
                    <a:gd name="T97" fmla="*/ 30 h 914"/>
                    <a:gd name="T98" fmla="*/ 587 w 913"/>
                    <a:gd name="T99" fmla="*/ 96 h 914"/>
                    <a:gd name="T100" fmla="*/ 653 w 913"/>
                    <a:gd name="T101" fmla="*/ 162 h 914"/>
                    <a:gd name="T102" fmla="*/ 718 w 913"/>
                    <a:gd name="T103" fmla="*/ 227 h 914"/>
                    <a:gd name="T104" fmla="*/ 784 w 913"/>
                    <a:gd name="T105" fmla="*/ 293 h 914"/>
                    <a:gd name="T106" fmla="*/ 849 w 913"/>
                    <a:gd name="T107" fmla="*/ 358 h 914"/>
                    <a:gd name="T108" fmla="*/ 882 w 913"/>
                    <a:gd name="T109" fmla="*/ 391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913" h="914">
                      <a:moveTo>
                        <a:pt x="776" y="432"/>
                      </a:moveTo>
                      <a:lnTo>
                        <a:pt x="776" y="432"/>
                      </a:lnTo>
                      <a:cubicBezTo>
                        <a:pt x="770" y="415"/>
                        <a:pt x="762" y="402"/>
                        <a:pt x="751" y="391"/>
                      </a:cubicBezTo>
                      <a:lnTo>
                        <a:pt x="718" y="358"/>
                      </a:lnTo>
                      <a:lnTo>
                        <a:pt x="685" y="326"/>
                      </a:lnTo>
                      <a:lnTo>
                        <a:pt x="653" y="293"/>
                      </a:lnTo>
                      <a:lnTo>
                        <a:pt x="554" y="194"/>
                      </a:lnTo>
                      <a:lnTo>
                        <a:pt x="522" y="162"/>
                      </a:lnTo>
                      <a:lnTo>
                        <a:pt x="522" y="162"/>
                      </a:lnTo>
                      <a:cubicBezTo>
                        <a:pt x="513" y="152"/>
                        <a:pt x="502" y="146"/>
                        <a:pt x="489" y="140"/>
                      </a:cubicBezTo>
                      <a:lnTo>
                        <a:pt x="489" y="140"/>
                      </a:lnTo>
                      <a:cubicBezTo>
                        <a:pt x="486" y="139"/>
                        <a:pt x="483" y="138"/>
                        <a:pt x="480" y="137"/>
                      </a:cubicBezTo>
                      <a:lnTo>
                        <a:pt x="480" y="137"/>
                      </a:lnTo>
                      <a:cubicBezTo>
                        <a:pt x="464" y="132"/>
                        <a:pt x="448" y="132"/>
                        <a:pt x="432" y="137"/>
                      </a:cubicBezTo>
                      <a:lnTo>
                        <a:pt x="432" y="137"/>
                      </a:lnTo>
                      <a:cubicBezTo>
                        <a:pt x="415" y="142"/>
                        <a:pt x="402" y="151"/>
                        <a:pt x="391" y="162"/>
                      </a:cubicBezTo>
                      <a:lnTo>
                        <a:pt x="358" y="194"/>
                      </a:lnTo>
                      <a:lnTo>
                        <a:pt x="325" y="227"/>
                      </a:lnTo>
                      <a:lnTo>
                        <a:pt x="292" y="260"/>
                      </a:lnTo>
                      <a:lnTo>
                        <a:pt x="259" y="293"/>
                      </a:lnTo>
                      <a:lnTo>
                        <a:pt x="227" y="326"/>
                      </a:lnTo>
                      <a:lnTo>
                        <a:pt x="194" y="358"/>
                      </a:lnTo>
                      <a:lnTo>
                        <a:pt x="161" y="391"/>
                      </a:lnTo>
                      <a:lnTo>
                        <a:pt x="161" y="391"/>
                      </a:lnTo>
                      <a:cubicBezTo>
                        <a:pt x="150" y="402"/>
                        <a:pt x="142" y="415"/>
                        <a:pt x="136" y="432"/>
                      </a:cubicBezTo>
                      <a:lnTo>
                        <a:pt x="136" y="432"/>
                      </a:lnTo>
                      <a:cubicBezTo>
                        <a:pt x="131" y="449"/>
                        <a:pt x="131" y="465"/>
                        <a:pt x="136" y="481"/>
                      </a:cubicBezTo>
                      <a:lnTo>
                        <a:pt x="136" y="481"/>
                      </a:lnTo>
                      <a:cubicBezTo>
                        <a:pt x="142" y="498"/>
                        <a:pt x="150" y="511"/>
                        <a:pt x="161" y="523"/>
                      </a:cubicBezTo>
                      <a:lnTo>
                        <a:pt x="391" y="752"/>
                      </a:lnTo>
                      <a:lnTo>
                        <a:pt x="391" y="752"/>
                      </a:lnTo>
                      <a:cubicBezTo>
                        <a:pt x="402" y="763"/>
                        <a:pt x="415" y="771"/>
                        <a:pt x="432" y="776"/>
                      </a:cubicBezTo>
                      <a:lnTo>
                        <a:pt x="432" y="776"/>
                      </a:lnTo>
                      <a:cubicBezTo>
                        <a:pt x="448" y="782"/>
                        <a:pt x="464" y="782"/>
                        <a:pt x="480" y="776"/>
                      </a:cubicBezTo>
                      <a:lnTo>
                        <a:pt x="480" y="776"/>
                      </a:lnTo>
                      <a:cubicBezTo>
                        <a:pt x="483" y="776"/>
                        <a:pt x="486" y="775"/>
                        <a:pt x="489" y="773"/>
                      </a:cubicBezTo>
                      <a:lnTo>
                        <a:pt x="489" y="773"/>
                      </a:lnTo>
                      <a:cubicBezTo>
                        <a:pt x="502" y="768"/>
                        <a:pt x="513" y="761"/>
                        <a:pt x="522" y="752"/>
                      </a:cubicBezTo>
                      <a:lnTo>
                        <a:pt x="587" y="686"/>
                      </a:lnTo>
                      <a:lnTo>
                        <a:pt x="620" y="654"/>
                      </a:lnTo>
                      <a:lnTo>
                        <a:pt x="653" y="621"/>
                      </a:lnTo>
                      <a:lnTo>
                        <a:pt x="751" y="523"/>
                      </a:lnTo>
                      <a:lnTo>
                        <a:pt x="751" y="523"/>
                      </a:lnTo>
                      <a:cubicBezTo>
                        <a:pt x="762" y="511"/>
                        <a:pt x="770" y="498"/>
                        <a:pt x="776" y="481"/>
                      </a:cubicBezTo>
                      <a:lnTo>
                        <a:pt x="776" y="481"/>
                      </a:lnTo>
                      <a:cubicBezTo>
                        <a:pt x="781" y="465"/>
                        <a:pt x="781" y="449"/>
                        <a:pt x="776" y="432"/>
                      </a:cubicBezTo>
                      <a:close/>
                      <a:moveTo>
                        <a:pt x="907" y="432"/>
                      </a:moveTo>
                      <a:lnTo>
                        <a:pt x="907" y="432"/>
                      </a:lnTo>
                      <a:cubicBezTo>
                        <a:pt x="912" y="449"/>
                        <a:pt x="912" y="465"/>
                        <a:pt x="907" y="481"/>
                      </a:cubicBezTo>
                      <a:lnTo>
                        <a:pt x="907" y="481"/>
                      </a:lnTo>
                      <a:cubicBezTo>
                        <a:pt x="901" y="498"/>
                        <a:pt x="893" y="511"/>
                        <a:pt x="882" y="523"/>
                      </a:cubicBezTo>
                      <a:lnTo>
                        <a:pt x="849" y="555"/>
                      </a:lnTo>
                      <a:lnTo>
                        <a:pt x="816" y="588"/>
                      </a:lnTo>
                      <a:lnTo>
                        <a:pt x="718" y="686"/>
                      </a:lnTo>
                      <a:lnTo>
                        <a:pt x="685" y="719"/>
                      </a:lnTo>
                      <a:lnTo>
                        <a:pt x="653" y="752"/>
                      </a:lnTo>
                      <a:lnTo>
                        <a:pt x="554" y="850"/>
                      </a:lnTo>
                      <a:lnTo>
                        <a:pt x="522" y="882"/>
                      </a:lnTo>
                      <a:lnTo>
                        <a:pt x="522" y="882"/>
                      </a:lnTo>
                      <a:cubicBezTo>
                        <a:pt x="513" y="892"/>
                        <a:pt x="502" y="899"/>
                        <a:pt x="489" y="904"/>
                      </a:cubicBezTo>
                      <a:lnTo>
                        <a:pt x="489" y="904"/>
                      </a:lnTo>
                      <a:cubicBezTo>
                        <a:pt x="486" y="906"/>
                        <a:pt x="483" y="907"/>
                        <a:pt x="480" y="907"/>
                      </a:cubicBezTo>
                      <a:lnTo>
                        <a:pt x="480" y="907"/>
                      </a:lnTo>
                      <a:cubicBezTo>
                        <a:pt x="464" y="913"/>
                        <a:pt x="448" y="913"/>
                        <a:pt x="432" y="907"/>
                      </a:cubicBezTo>
                      <a:lnTo>
                        <a:pt x="432" y="907"/>
                      </a:lnTo>
                      <a:cubicBezTo>
                        <a:pt x="415" y="902"/>
                        <a:pt x="402" y="894"/>
                        <a:pt x="391" y="882"/>
                      </a:cubicBezTo>
                      <a:lnTo>
                        <a:pt x="358" y="850"/>
                      </a:lnTo>
                      <a:lnTo>
                        <a:pt x="325" y="817"/>
                      </a:lnTo>
                      <a:lnTo>
                        <a:pt x="292" y="785"/>
                      </a:lnTo>
                      <a:lnTo>
                        <a:pt x="259" y="752"/>
                      </a:lnTo>
                      <a:lnTo>
                        <a:pt x="227" y="719"/>
                      </a:lnTo>
                      <a:lnTo>
                        <a:pt x="194" y="686"/>
                      </a:lnTo>
                      <a:lnTo>
                        <a:pt x="161" y="654"/>
                      </a:lnTo>
                      <a:lnTo>
                        <a:pt x="129" y="621"/>
                      </a:lnTo>
                      <a:lnTo>
                        <a:pt x="95" y="588"/>
                      </a:lnTo>
                      <a:lnTo>
                        <a:pt x="63" y="555"/>
                      </a:lnTo>
                      <a:lnTo>
                        <a:pt x="30" y="523"/>
                      </a:lnTo>
                      <a:lnTo>
                        <a:pt x="30" y="523"/>
                      </a:lnTo>
                      <a:cubicBezTo>
                        <a:pt x="19" y="511"/>
                        <a:pt x="11" y="498"/>
                        <a:pt x="5" y="481"/>
                      </a:cubicBezTo>
                      <a:lnTo>
                        <a:pt x="5" y="481"/>
                      </a:lnTo>
                      <a:cubicBezTo>
                        <a:pt x="0" y="465"/>
                        <a:pt x="0" y="449"/>
                        <a:pt x="5" y="432"/>
                      </a:cubicBezTo>
                      <a:lnTo>
                        <a:pt x="5" y="432"/>
                      </a:lnTo>
                      <a:cubicBezTo>
                        <a:pt x="11" y="415"/>
                        <a:pt x="19" y="402"/>
                        <a:pt x="30" y="391"/>
                      </a:cubicBezTo>
                      <a:lnTo>
                        <a:pt x="63" y="358"/>
                      </a:lnTo>
                      <a:lnTo>
                        <a:pt x="161" y="260"/>
                      </a:lnTo>
                      <a:lnTo>
                        <a:pt x="194" y="227"/>
                      </a:lnTo>
                      <a:lnTo>
                        <a:pt x="227" y="194"/>
                      </a:lnTo>
                      <a:lnTo>
                        <a:pt x="325" y="96"/>
                      </a:lnTo>
                      <a:lnTo>
                        <a:pt x="358" y="63"/>
                      </a:lnTo>
                      <a:lnTo>
                        <a:pt x="391" y="30"/>
                      </a:lnTo>
                      <a:lnTo>
                        <a:pt x="391" y="30"/>
                      </a:lnTo>
                      <a:cubicBezTo>
                        <a:pt x="402" y="20"/>
                        <a:pt x="415" y="11"/>
                        <a:pt x="432" y="6"/>
                      </a:cubicBezTo>
                      <a:lnTo>
                        <a:pt x="432" y="6"/>
                      </a:lnTo>
                      <a:cubicBezTo>
                        <a:pt x="448" y="0"/>
                        <a:pt x="464" y="0"/>
                        <a:pt x="480" y="6"/>
                      </a:cubicBezTo>
                      <a:lnTo>
                        <a:pt x="480" y="6"/>
                      </a:lnTo>
                      <a:cubicBezTo>
                        <a:pt x="483" y="7"/>
                        <a:pt x="486" y="8"/>
                        <a:pt x="489" y="9"/>
                      </a:cubicBezTo>
                      <a:lnTo>
                        <a:pt x="489" y="9"/>
                      </a:lnTo>
                      <a:cubicBezTo>
                        <a:pt x="502" y="15"/>
                        <a:pt x="513" y="21"/>
                        <a:pt x="522" y="30"/>
                      </a:cubicBezTo>
                      <a:lnTo>
                        <a:pt x="554" y="63"/>
                      </a:lnTo>
                      <a:lnTo>
                        <a:pt x="587" y="96"/>
                      </a:lnTo>
                      <a:lnTo>
                        <a:pt x="620" y="129"/>
                      </a:lnTo>
                      <a:lnTo>
                        <a:pt x="653" y="162"/>
                      </a:lnTo>
                      <a:lnTo>
                        <a:pt x="685" y="194"/>
                      </a:lnTo>
                      <a:lnTo>
                        <a:pt x="718" y="227"/>
                      </a:lnTo>
                      <a:lnTo>
                        <a:pt x="751" y="260"/>
                      </a:lnTo>
                      <a:lnTo>
                        <a:pt x="784" y="293"/>
                      </a:lnTo>
                      <a:lnTo>
                        <a:pt x="816" y="326"/>
                      </a:lnTo>
                      <a:lnTo>
                        <a:pt x="849" y="358"/>
                      </a:lnTo>
                      <a:lnTo>
                        <a:pt x="882" y="391"/>
                      </a:lnTo>
                      <a:lnTo>
                        <a:pt x="882" y="391"/>
                      </a:lnTo>
                      <a:cubicBezTo>
                        <a:pt x="893" y="402"/>
                        <a:pt x="901" y="415"/>
                        <a:pt x="907" y="4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7" name="Freeform 341">
                  <a:extLst>
                    <a:ext uri="{FF2B5EF4-FFF2-40B4-BE49-F238E27FC236}">
                      <a16:creationId xmlns="" xmlns:a16="http://schemas.microsoft.com/office/drawing/2014/main" id="{83A4F319-2F48-D14B-8155-4C245F8AA4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30750" y="2284413"/>
                  <a:ext cx="247650" cy="284162"/>
                </a:xfrm>
                <a:custGeom>
                  <a:avLst/>
                  <a:gdLst>
                    <a:gd name="T0" fmla="*/ 664 w 690"/>
                    <a:gd name="T1" fmla="*/ 778 h 788"/>
                    <a:gd name="T2" fmla="*/ 664 w 690"/>
                    <a:gd name="T3" fmla="*/ 778 h 788"/>
                    <a:gd name="T4" fmla="*/ 689 w 690"/>
                    <a:gd name="T5" fmla="*/ 754 h 788"/>
                    <a:gd name="T6" fmla="*/ 689 w 690"/>
                    <a:gd name="T7" fmla="*/ 754 h 788"/>
                    <a:gd name="T8" fmla="*/ 672 w 690"/>
                    <a:gd name="T9" fmla="*/ 722 h 788"/>
                    <a:gd name="T10" fmla="*/ 639 w 690"/>
                    <a:gd name="T11" fmla="*/ 689 h 788"/>
                    <a:gd name="T12" fmla="*/ 606 w 690"/>
                    <a:gd name="T13" fmla="*/ 656 h 788"/>
                    <a:gd name="T14" fmla="*/ 573 w 690"/>
                    <a:gd name="T15" fmla="*/ 623 h 788"/>
                    <a:gd name="T16" fmla="*/ 541 w 690"/>
                    <a:gd name="T17" fmla="*/ 591 h 788"/>
                    <a:gd name="T18" fmla="*/ 508 w 690"/>
                    <a:gd name="T19" fmla="*/ 558 h 788"/>
                    <a:gd name="T20" fmla="*/ 475 w 690"/>
                    <a:gd name="T21" fmla="*/ 525 h 788"/>
                    <a:gd name="T22" fmla="*/ 442 w 690"/>
                    <a:gd name="T23" fmla="*/ 492 h 788"/>
                    <a:gd name="T24" fmla="*/ 410 w 690"/>
                    <a:gd name="T25" fmla="*/ 460 h 788"/>
                    <a:gd name="T26" fmla="*/ 410 w 690"/>
                    <a:gd name="T27" fmla="*/ 460 h 788"/>
                    <a:gd name="T28" fmla="*/ 385 w 690"/>
                    <a:gd name="T29" fmla="*/ 418 h 788"/>
                    <a:gd name="T30" fmla="*/ 385 w 690"/>
                    <a:gd name="T31" fmla="*/ 418 h 788"/>
                    <a:gd name="T32" fmla="*/ 385 w 690"/>
                    <a:gd name="T33" fmla="*/ 369 h 788"/>
                    <a:gd name="T34" fmla="*/ 385 w 690"/>
                    <a:gd name="T35" fmla="*/ 369 h 788"/>
                    <a:gd name="T36" fmla="*/ 410 w 690"/>
                    <a:gd name="T37" fmla="*/ 328 h 788"/>
                    <a:gd name="T38" fmla="*/ 672 w 690"/>
                    <a:gd name="T39" fmla="*/ 66 h 788"/>
                    <a:gd name="T40" fmla="*/ 672 w 690"/>
                    <a:gd name="T41" fmla="*/ 66 h 788"/>
                    <a:gd name="T42" fmla="*/ 689 w 690"/>
                    <a:gd name="T43" fmla="*/ 33 h 788"/>
                    <a:gd name="T44" fmla="*/ 689 w 690"/>
                    <a:gd name="T45" fmla="*/ 33 h 788"/>
                    <a:gd name="T46" fmla="*/ 664 w 690"/>
                    <a:gd name="T47" fmla="*/ 8 h 788"/>
                    <a:gd name="T48" fmla="*/ 664 w 690"/>
                    <a:gd name="T49" fmla="*/ 8 h 788"/>
                    <a:gd name="T50" fmla="*/ 606 w 690"/>
                    <a:gd name="T51" fmla="*/ 0 h 788"/>
                    <a:gd name="T52" fmla="*/ 82 w 690"/>
                    <a:gd name="T53" fmla="*/ 0 h 788"/>
                    <a:gd name="T54" fmla="*/ 82 w 690"/>
                    <a:gd name="T55" fmla="*/ 0 h 788"/>
                    <a:gd name="T56" fmla="*/ 24 w 690"/>
                    <a:gd name="T57" fmla="*/ 8 h 788"/>
                    <a:gd name="T58" fmla="*/ 24 w 690"/>
                    <a:gd name="T59" fmla="*/ 8 h 788"/>
                    <a:gd name="T60" fmla="*/ 0 w 690"/>
                    <a:gd name="T61" fmla="*/ 33 h 788"/>
                    <a:gd name="T62" fmla="*/ 0 w 690"/>
                    <a:gd name="T63" fmla="*/ 33 h 788"/>
                    <a:gd name="T64" fmla="*/ 17 w 690"/>
                    <a:gd name="T65" fmla="*/ 66 h 788"/>
                    <a:gd name="T66" fmla="*/ 49 w 690"/>
                    <a:gd name="T67" fmla="*/ 99 h 788"/>
                    <a:gd name="T68" fmla="*/ 82 w 690"/>
                    <a:gd name="T69" fmla="*/ 131 h 788"/>
                    <a:gd name="T70" fmla="*/ 115 w 690"/>
                    <a:gd name="T71" fmla="*/ 164 h 788"/>
                    <a:gd name="T72" fmla="*/ 147 w 690"/>
                    <a:gd name="T73" fmla="*/ 197 h 788"/>
                    <a:gd name="T74" fmla="*/ 181 w 690"/>
                    <a:gd name="T75" fmla="*/ 230 h 788"/>
                    <a:gd name="T76" fmla="*/ 213 w 690"/>
                    <a:gd name="T77" fmla="*/ 263 h 788"/>
                    <a:gd name="T78" fmla="*/ 246 w 690"/>
                    <a:gd name="T79" fmla="*/ 296 h 788"/>
                    <a:gd name="T80" fmla="*/ 279 w 690"/>
                    <a:gd name="T81" fmla="*/ 328 h 788"/>
                    <a:gd name="T82" fmla="*/ 279 w 690"/>
                    <a:gd name="T83" fmla="*/ 328 h 788"/>
                    <a:gd name="T84" fmla="*/ 303 w 690"/>
                    <a:gd name="T85" fmla="*/ 369 h 788"/>
                    <a:gd name="T86" fmla="*/ 303 w 690"/>
                    <a:gd name="T87" fmla="*/ 369 h 788"/>
                    <a:gd name="T88" fmla="*/ 303 w 690"/>
                    <a:gd name="T89" fmla="*/ 418 h 788"/>
                    <a:gd name="T90" fmla="*/ 303 w 690"/>
                    <a:gd name="T91" fmla="*/ 418 h 788"/>
                    <a:gd name="T92" fmla="*/ 279 w 690"/>
                    <a:gd name="T93" fmla="*/ 460 h 788"/>
                    <a:gd name="T94" fmla="*/ 17 w 690"/>
                    <a:gd name="T95" fmla="*/ 722 h 788"/>
                    <a:gd name="T96" fmla="*/ 17 w 690"/>
                    <a:gd name="T97" fmla="*/ 722 h 788"/>
                    <a:gd name="T98" fmla="*/ 0 w 690"/>
                    <a:gd name="T99" fmla="*/ 754 h 788"/>
                    <a:gd name="T100" fmla="*/ 0 w 690"/>
                    <a:gd name="T101" fmla="*/ 754 h 788"/>
                    <a:gd name="T102" fmla="*/ 24 w 690"/>
                    <a:gd name="T103" fmla="*/ 778 h 788"/>
                    <a:gd name="T104" fmla="*/ 24 w 690"/>
                    <a:gd name="T105" fmla="*/ 778 h 788"/>
                    <a:gd name="T106" fmla="*/ 82 w 690"/>
                    <a:gd name="T107" fmla="*/ 787 h 788"/>
                    <a:gd name="T108" fmla="*/ 606 w 690"/>
                    <a:gd name="T109" fmla="*/ 787 h 788"/>
                    <a:gd name="T110" fmla="*/ 606 w 690"/>
                    <a:gd name="T111" fmla="*/ 787 h 788"/>
                    <a:gd name="T112" fmla="*/ 664 w 690"/>
                    <a:gd name="T113" fmla="*/ 77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90" h="788">
                      <a:moveTo>
                        <a:pt x="664" y="778"/>
                      </a:moveTo>
                      <a:lnTo>
                        <a:pt x="664" y="778"/>
                      </a:lnTo>
                      <a:cubicBezTo>
                        <a:pt x="680" y="773"/>
                        <a:pt x="689" y="765"/>
                        <a:pt x="689" y="754"/>
                      </a:cubicBezTo>
                      <a:lnTo>
                        <a:pt x="689" y="754"/>
                      </a:lnTo>
                      <a:cubicBezTo>
                        <a:pt x="689" y="743"/>
                        <a:pt x="683" y="732"/>
                        <a:pt x="672" y="722"/>
                      </a:cubicBezTo>
                      <a:lnTo>
                        <a:pt x="639" y="689"/>
                      </a:lnTo>
                      <a:lnTo>
                        <a:pt x="606" y="656"/>
                      </a:lnTo>
                      <a:lnTo>
                        <a:pt x="573" y="623"/>
                      </a:lnTo>
                      <a:lnTo>
                        <a:pt x="541" y="591"/>
                      </a:lnTo>
                      <a:lnTo>
                        <a:pt x="508" y="558"/>
                      </a:lnTo>
                      <a:lnTo>
                        <a:pt x="475" y="525"/>
                      </a:lnTo>
                      <a:lnTo>
                        <a:pt x="442" y="492"/>
                      </a:lnTo>
                      <a:lnTo>
                        <a:pt x="410" y="460"/>
                      </a:lnTo>
                      <a:lnTo>
                        <a:pt x="410" y="460"/>
                      </a:lnTo>
                      <a:cubicBezTo>
                        <a:pt x="399" y="448"/>
                        <a:pt x="391" y="435"/>
                        <a:pt x="385" y="418"/>
                      </a:cubicBezTo>
                      <a:lnTo>
                        <a:pt x="385" y="418"/>
                      </a:lnTo>
                      <a:cubicBezTo>
                        <a:pt x="380" y="402"/>
                        <a:pt x="380" y="386"/>
                        <a:pt x="385" y="369"/>
                      </a:cubicBezTo>
                      <a:lnTo>
                        <a:pt x="385" y="369"/>
                      </a:lnTo>
                      <a:cubicBezTo>
                        <a:pt x="391" y="352"/>
                        <a:pt x="399" y="339"/>
                        <a:pt x="410" y="328"/>
                      </a:cubicBez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3" y="55"/>
                        <a:pt x="689" y="44"/>
                        <a:pt x="689" y="33"/>
                      </a:cubicBezTo>
                      <a:lnTo>
                        <a:pt x="689" y="33"/>
                      </a:lnTo>
                      <a:cubicBezTo>
                        <a:pt x="689" y="23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8" y="3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5"/>
                        <a:pt x="17" y="66"/>
                      </a:cubicBezTo>
                      <a:lnTo>
                        <a:pt x="49" y="99"/>
                      </a:ln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7" y="197"/>
                      </a:lnTo>
                      <a:lnTo>
                        <a:pt x="181" y="230"/>
                      </a:lnTo>
                      <a:lnTo>
                        <a:pt x="213" y="263"/>
                      </a:lnTo>
                      <a:lnTo>
                        <a:pt x="246" y="296"/>
                      </a:lnTo>
                      <a:lnTo>
                        <a:pt x="279" y="328"/>
                      </a:lnTo>
                      <a:lnTo>
                        <a:pt x="279" y="328"/>
                      </a:lnTo>
                      <a:cubicBezTo>
                        <a:pt x="289" y="339"/>
                        <a:pt x="298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9" y="386"/>
                        <a:pt x="309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8" y="435"/>
                        <a:pt x="289" y="448"/>
                        <a:pt x="279" y="460"/>
                      </a:cubicBezTo>
                      <a:lnTo>
                        <a:pt x="17" y="722"/>
                      </a:lnTo>
                      <a:lnTo>
                        <a:pt x="17" y="722"/>
                      </a:lnTo>
                      <a:cubicBezTo>
                        <a:pt x="6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8" y="773"/>
                        <a:pt x="24" y="778"/>
                      </a:cubicBezTo>
                      <a:lnTo>
                        <a:pt x="24" y="778"/>
                      </a:lnTo>
                      <a:cubicBezTo>
                        <a:pt x="41" y="784"/>
                        <a:pt x="60" y="787"/>
                        <a:pt x="82" y="787"/>
                      </a:cubicBezTo>
                      <a:lnTo>
                        <a:pt x="606" y="787"/>
                      </a:lnTo>
                      <a:lnTo>
                        <a:pt x="606" y="787"/>
                      </a:lnTo>
                      <a:cubicBezTo>
                        <a:pt x="628" y="787"/>
                        <a:pt x="648" y="784"/>
                        <a:pt x="664" y="77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8" name="Freeform 342">
                  <a:extLst>
                    <a:ext uri="{FF2B5EF4-FFF2-40B4-BE49-F238E27FC236}">
                      <a16:creationId xmlns="" xmlns:a16="http://schemas.microsoft.com/office/drawing/2014/main" id="{8CDB46B1-0BA1-0D42-A99D-32C34A646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2288" y="2284413"/>
                  <a:ext cx="247650" cy="284162"/>
                </a:xfrm>
                <a:custGeom>
                  <a:avLst/>
                  <a:gdLst>
                    <a:gd name="T0" fmla="*/ 443 w 690"/>
                    <a:gd name="T1" fmla="*/ 295 h 788"/>
                    <a:gd name="T2" fmla="*/ 508 w 690"/>
                    <a:gd name="T3" fmla="*/ 230 h 788"/>
                    <a:gd name="T4" fmla="*/ 574 w 690"/>
                    <a:gd name="T5" fmla="*/ 164 h 788"/>
                    <a:gd name="T6" fmla="*/ 640 w 690"/>
                    <a:gd name="T7" fmla="*/ 99 h 788"/>
                    <a:gd name="T8" fmla="*/ 672 w 690"/>
                    <a:gd name="T9" fmla="*/ 66 h 788"/>
                    <a:gd name="T10" fmla="*/ 689 w 690"/>
                    <a:gd name="T11" fmla="*/ 33 h 788"/>
                    <a:gd name="T12" fmla="*/ 665 w 690"/>
                    <a:gd name="T13" fmla="*/ 8 h 788"/>
                    <a:gd name="T14" fmla="*/ 82 w 690"/>
                    <a:gd name="T15" fmla="*/ 0 h 788"/>
                    <a:gd name="T16" fmla="*/ 25 w 690"/>
                    <a:gd name="T17" fmla="*/ 8 h 788"/>
                    <a:gd name="T18" fmla="*/ 0 w 690"/>
                    <a:gd name="T19" fmla="*/ 33 h 788"/>
                    <a:gd name="T20" fmla="*/ 17 w 690"/>
                    <a:gd name="T21" fmla="*/ 66 h 788"/>
                    <a:gd name="T22" fmla="*/ 115 w 690"/>
                    <a:gd name="T23" fmla="*/ 164 h 788"/>
                    <a:gd name="T24" fmla="*/ 246 w 690"/>
                    <a:gd name="T25" fmla="*/ 295 h 788"/>
                    <a:gd name="T26" fmla="*/ 279 w 690"/>
                    <a:gd name="T27" fmla="*/ 328 h 788"/>
                    <a:gd name="T28" fmla="*/ 303 w 690"/>
                    <a:gd name="T29" fmla="*/ 369 h 788"/>
                    <a:gd name="T30" fmla="*/ 303 w 690"/>
                    <a:gd name="T31" fmla="*/ 418 h 788"/>
                    <a:gd name="T32" fmla="*/ 246 w 690"/>
                    <a:gd name="T33" fmla="*/ 492 h 788"/>
                    <a:gd name="T34" fmla="*/ 181 w 690"/>
                    <a:gd name="T35" fmla="*/ 558 h 788"/>
                    <a:gd name="T36" fmla="*/ 115 w 690"/>
                    <a:gd name="T37" fmla="*/ 623 h 788"/>
                    <a:gd name="T38" fmla="*/ 50 w 690"/>
                    <a:gd name="T39" fmla="*/ 689 h 788"/>
                    <a:gd name="T40" fmla="*/ 17 w 690"/>
                    <a:gd name="T41" fmla="*/ 722 h 788"/>
                    <a:gd name="T42" fmla="*/ 0 w 690"/>
                    <a:gd name="T43" fmla="*/ 754 h 788"/>
                    <a:gd name="T44" fmla="*/ 25 w 690"/>
                    <a:gd name="T45" fmla="*/ 778 h 788"/>
                    <a:gd name="T46" fmla="*/ 607 w 690"/>
                    <a:gd name="T47" fmla="*/ 787 h 788"/>
                    <a:gd name="T48" fmla="*/ 665 w 690"/>
                    <a:gd name="T49" fmla="*/ 778 h 788"/>
                    <a:gd name="T50" fmla="*/ 689 w 690"/>
                    <a:gd name="T51" fmla="*/ 754 h 788"/>
                    <a:gd name="T52" fmla="*/ 672 w 690"/>
                    <a:gd name="T53" fmla="*/ 722 h 788"/>
                    <a:gd name="T54" fmla="*/ 607 w 690"/>
                    <a:gd name="T55" fmla="*/ 656 h 788"/>
                    <a:gd name="T56" fmla="*/ 476 w 690"/>
                    <a:gd name="T57" fmla="*/ 525 h 788"/>
                    <a:gd name="T58" fmla="*/ 410 w 690"/>
                    <a:gd name="T59" fmla="*/ 460 h 788"/>
                    <a:gd name="T60" fmla="*/ 385 w 690"/>
                    <a:gd name="T61" fmla="*/ 418 h 788"/>
                    <a:gd name="T62" fmla="*/ 385 w 690"/>
                    <a:gd name="T63" fmla="*/ 369 h 788"/>
                    <a:gd name="T64" fmla="*/ 410 w 690"/>
                    <a:gd name="T65" fmla="*/ 32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88">
                      <a:moveTo>
                        <a:pt x="410" y="328"/>
                      </a:moveTo>
                      <a:lnTo>
                        <a:pt x="443" y="295"/>
                      </a:lnTo>
                      <a:lnTo>
                        <a:pt x="476" y="263"/>
                      </a:lnTo>
                      <a:lnTo>
                        <a:pt x="508" y="230"/>
                      </a:lnTo>
                      <a:lnTo>
                        <a:pt x="541" y="197"/>
                      </a:lnTo>
                      <a:lnTo>
                        <a:pt x="574" y="164"/>
                      </a:lnTo>
                      <a:lnTo>
                        <a:pt x="607" y="131"/>
                      </a:lnTo>
                      <a:lnTo>
                        <a:pt x="640" y="99"/>
                      </a:ln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3" y="55"/>
                        <a:pt x="689" y="44"/>
                        <a:pt x="689" y="33"/>
                      </a:cubicBezTo>
                      <a:lnTo>
                        <a:pt x="689" y="33"/>
                      </a:lnTo>
                      <a:cubicBezTo>
                        <a:pt x="689" y="23"/>
                        <a:pt x="681" y="14"/>
                        <a:pt x="665" y="8"/>
                      </a:cubicBezTo>
                      <a:lnTo>
                        <a:pt x="665" y="8"/>
                      </a:lnTo>
                      <a:cubicBezTo>
                        <a:pt x="648" y="3"/>
                        <a:pt x="629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1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9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5"/>
                        <a:pt x="17" y="66"/>
                      </a:cubicBez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8" y="197"/>
                      </a:lnTo>
                      <a:lnTo>
                        <a:pt x="246" y="295"/>
                      </a:lnTo>
                      <a:lnTo>
                        <a:pt x="279" y="328"/>
                      </a:lnTo>
                      <a:lnTo>
                        <a:pt x="279" y="328"/>
                      </a:lnTo>
                      <a:cubicBezTo>
                        <a:pt x="291" y="339"/>
                        <a:pt x="298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9" y="386"/>
                        <a:pt x="309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8" y="435"/>
                        <a:pt x="291" y="448"/>
                        <a:pt x="279" y="460"/>
                      </a:cubicBezTo>
                      <a:lnTo>
                        <a:pt x="246" y="492"/>
                      </a:lnTo>
                      <a:lnTo>
                        <a:pt x="213" y="525"/>
                      </a:lnTo>
                      <a:lnTo>
                        <a:pt x="181" y="558"/>
                      </a:lnTo>
                      <a:lnTo>
                        <a:pt x="148" y="591"/>
                      </a:lnTo>
                      <a:lnTo>
                        <a:pt x="115" y="623"/>
                      </a:lnTo>
                      <a:lnTo>
                        <a:pt x="82" y="656"/>
                      </a:lnTo>
                      <a:lnTo>
                        <a:pt x="50" y="689"/>
                      </a:lnTo>
                      <a:lnTo>
                        <a:pt x="17" y="722"/>
                      </a:lnTo>
                      <a:lnTo>
                        <a:pt x="17" y="722"/>
                      </a:lnTo>
                      <a:cubicBezTo>
                        <a:pt x="6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9" y="773"/>
                        <a:pt x="25" y="778"/>
                      </a:cubicBezTo>
                      <a:lnTo>
                        <a:pt x="25" y="778"/>
                      </a:lnTo>
                      <a:cubicBezTo>
                        <a:pt x="41" y="784"/>
                        <a:pt x="61" y="787"/>
                        <a:pt x="82" y="787"/>
                      </a:cubicBezTo>
                      <a:lnTo>
                        <a:pt x="607" y="787"/>
                      </a:lnTo>
                      <a:lnTo>
                        <a:pt x="607" y="787"/>
                      </a:lnTo>
                      <a:cubicBezTo>
                        <a:pt x="629" y="787"/>
                        <a:pt x="648" y="784"/>
                        <a:pt x="665" y="778"/>
                      </a:cubicBezTo>
                      <a:lnTo>
                        <a:pt x="665" y="778"/>
                      </a:lnTo>
                      <a:cubicBezTo>
                        <a:pt x="681" y="773"/>
                        <a:pt x="689" y="765"/>
                        <a:pt x="689" y="754"/>
                      </a:cubicBezTo>
                      <a:lnTo>
                        <a:pt x="689" y="754"/>
                      </a:lnTo>
                      <a:cubicBezTo>
                        <a:pt x="689" y="743"/>
                        <a:pt x="683" y="732"/>
                        <a:pt x="672" y="722"/>
                      </a:cubicBezTo>
                      <a:lnTo>
                        <a:pt x="640" y="689"/>
                      </a:lnTo>
                      <a:lnTo>
                        <a:pt x="607" y="656"/>
                      </a:lnTo>
                      <a:lnTo>
                        <a:pt x="574" y="623"/>
                      </a:lnTo>
                      <a:lnTo>
                        <a:pt x="476" y="525"/>
                      </a:lnTo>
                      <a:lnTo>
                        <a:pt x="443" y="492"/>
                      </a:lnTo>
                      <a:lnTo>
                        <a:pt x="410" y="460"/>
                      </a:lnTo>
                      <a:lnTo>
                        <a:pt x="410" y="460"/>
                      </a:lnTo>
                      <a:cubicBezTo>
                        <a:pt x="399" y="448"/>
                        <a:pt x="391" y="435"/>
                        <a:pt x="385" y="418"/>
                      </a:cubicBezTo>
                      <a:lnTo>
                        <a:pt x="385" y="418"/>
                      </a:lnTo>
                      <a:cubicBezTo>
                        <a:pt x="380" y="402"/>
                        <a:pt x="380" y="386"/>
                        <a:pt x="385" y="369"/>
                      </a:cubicBezTo>
                      <a:lnTo>
                        <a:pt x="385" y="369"/>
                      </a:lnTo>
                      <a:cubicBezTo>
                        <a:pt x="391" y="352"/>
                        <a:pt x="399" y="339"/>
                        <a:pt x="410" y="32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9" name="Freeform 343">
                  <a:extLst>
                    <a:ext uri="{FF2B5EF4-FFF2-40B4-BE49-F238E27FC236}">
                      <a16:creationId xmlns="" xmlns:a16="http://schemas.microsoft.com/office/drawing/2014/main" id="{EE9D2D04-38C8-2846-B16E-FF319AD16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7475" y="2332038"/>
                  <a:ext cx="187325" cy="187325"/>
                </a:xfrm>
                <a:custGeom>
                  <a:avLst/>
                  <a:gdLst>
                    <a:gd name="T0" fmla="*/ 382 w 519"/>
                    <a:gd name="T1" fmla="*/ 235 h 520"/>
                    <a:gd name="T2" fmla="*/ 325 w 519"/>
                    <a:gd name="T3" fmla="*/ 161 h 520"/>
                    <a:gd name="T4" fmla="*/ 292 w 519"/>
                    <a:gd name="T5" fmla="*/ 140 h 520"/>
                    <a:gd name="T6" fmla="*/ 283 w 519"/>
                    <a:gd name="T7" fmla="*/ 136 h 520"/>
                    <a:gd name="T8" fmla="*/ 235 w 519"/>
                    <a:gd name="T9" fmla="*/ 136 h 520"/>
                    <a:gd name="T10" fmla="*/ 194 w 519"/>
                    <a:gd name="T11" fmla="*/ 161 h 520"/>
                    <a:gd name="T12" fmla="*/ 161 w 519"/>
                    <a:gd name="T13" fmla="*/ 194 h 520"/>
                    <a:gd name="T14" fmla="*/ 136 w 519"/>
                    <a:gd name="T15" fmla="*/ 235 h 520"/>
                    <a:gd name="T16" fmla="*/ 136 w 519"/>
                    <a:gd name="T17" fmla="*/ 284 h 520"/>
                    <a:gd name="T18" fmla="*/ 194 w 519"/>
                    <a:gd name="T19" fmla="*/ 358 h 520"/>
                    <a:gd name="T20" fmla="*/ 235 w 519"/>
                    <a:gd name="T21" fmla="*/ 382 h 520"/>
                    <a:gd name="T22" fmla="*/ 283 w 519"/>
                    <a:gd name="T23" fmla="*/ 382 h 520"/>
                    <a:gd name="T24" fmla="*/ 292 w 519"/>
                    <a:gd name="T25" fmla="*/ 379 h 520"/>
                    <a:gd name="T26" fmla="*/ 325 w 519"/>
                    <a:gd name="T27" fmla="*/ 358 h 520"/>
                    <a:gd name="T28" fmla="*/ 357 w 519"/>
                    <a:gd name="T29" fmla="*/ 326 h 520"/>
                    <a:gd name="T30" fmla="*/ 382 w 519"/>
                    <a:gd name="T31" fmla="*/ 284 h 520"/>
                    <a:gd name="T32" fmla="*/ 513 w 519"/>
                    <a:gd name="T33" fmla="*/ 235 h 520"/>
                    <a:gd name="T34" fmla="*/ 513 w 519"/>
                    <a:gd name="T35" fmla="*/ 284 h 520"/>
                    <a:gd name="T36" fmla="*/ 488 w 519"/>
                    <a:gd name="T37" fmla="*/ 326 h 520"/>
                    <a:gd name="T38" fmla="*/ 423 w 519"/>
                    <a:gd name="T39" fmla="*/ 391 h 520"/>
                    <a:gd name="T40" fmla="*/ 357 w 519"/>
                    <a:gd name="T41" fmla="*/ 457 h 520"/>
                    <a:gd name="T42" fmla="*/ 325 w 519"/>
                    <a:gd name="T43" fmla="*/ 489 h 520"/>
                    <a:gd name="T44" fmla="*/ 292 w 519"/>
                    <a:gd name="T45" fmla="*/ 510 h 520"/>
                    <a:gd name="T46" fmla="*/ 283 w 519"/>
                    <a:gd name="T47" fmla="*/ 514 h 520"/>
                    <a:gd name="T48" fmla="*/ 235 w 519"/>
                    <a:gd name="T49" fmla="*/ 514 h 520"/>
                    <a:gd name="T50" fmla="*/ 161 w 519"/>
                    <a:gd name="T51" fmla="*/ 457 h 520"/>
                    <a:gd name="T52" fmla="*/ 30 w 519"/>
                    <a:gd name="T53" fmla="*/ 326 h 520"/>
                    <a:gd name="T54" fmla="*/ 5 w 519"/>
                    <a:gd name="T55" fmla="*/ 284 h 520"/>
                    <a:gd name="T56" fmla="*/ 5 w 519"/>
                    <a:gd name="T57" fmla="*/ 235 h 520"/>
                    <a:gd name="T58" fmla="*/ 30 w 519"/>
                    <a:gd name="T59" fmla="*/ 194 h 520"/>
                    <a:gd name="T60" fmla="*/ 95 w 519"/>
                    <a:gd name="T61" fmla="*/ 129 h 520"/>
                    <a:gd name="T62" fmla="*/ 194 w 519"/>
                    <a:gd name="T63" fmla="*/ 30 h 520"/>
                    <a:gd name="T64" fmla="*/ 235 w 519"/>
                    <a:gd name="T65" fmla="*/ 6 h 520"/>
                    <a:gd name="T66" fmla="*/ 283 w 519"/>
                    <a:gd name="T67" fmla="*/ 6 h 520"/>
                    <a:gd name="T68" fmla="*/ 292 w 519"/>
                    <a:gd name="T69" fmla="*/ 9 h 520"/>
                    <a:gd name="T70" fmla="*/ 325 w 519"/>
                    <a:gd name="T71" fmla="*/ 30 h 520"/>
                    <a:gd name="T72" fmla="*/ 488 w 519"/>
                    <a:gd name="T73" fmla="*/ 194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19" h="520">
                      <a:moveTo>
                        <a:pt x="382" y="235"/>
                      </a:moveTo>
                      <a:lnTo>
                        <a:pt x="382" y="235"/>
                      </a:lnTo>
                      <a:cubicBezTo>
                        <a:pt x="377" y="218"/>
                        <a:pt x="368" y="205"/>
                        <a:pt x="357" y="194"/>
                      </a:cubicBezTo>
                      <a:lnTo>
                        <a:pt x="325" y="161"/>
                      </a:lnTo>
                      <a:lnTo>
                        <a:pt x="325" y="161"/>
                      </a:lnTo>
                      <a:cubicBezTo>
                        <a:pt x="316" y="152"/>
                        <a:pt x="305" y="145"/>
                        <a:pt x="292" y="140"/>
                      </a:cubicBezTo>
                      <a:lnTo>
                        <a:pt x="292" y="140"/>
                      </a:lnTo>
                      <a:cubicBezTo>
                        <a:pt x="289" y="139"/>
                        <a:pt x="286" y="137"/>
                        <a:pt x="283" y="136"/>
                      </a:cubicBezTo>
                      <a:lnTo>
                        <a:pt x="283" y="136"/>
                      </a:lnTo>
                      <a:cubicBezTo>
                        <a:pt x="267" y="131"/>
                        <a:pt x="251" y="131"/>
                        <a:pt x="235" y="136"/>
                      </a:cubicBezTo>
                      <a:lnTo>
                        <a:pt x="235" y="136"/>
                      </a:lnTo>
                      <a:cubicBezTo>
                        <a:pt x="218" y="142"/>
                        <a:pt x="205" y="151"/>
                        <a:pt x="194" y="161"/>
                      </a:cubicBezTo>
                      <a:lnTo>
                        <a:pt x="161" y="194"/>
                      </a:lnTo>
                      <a:lnTo>
                        <a:pt x="161" y="194"/>
                      </a:lnTo>
                      <a:cubicBezTo>
                        <a:pt x="149" y="205"/>
                        <a:pt x="142" y="218"/>
                        <a:pt x="136" y="235"/>
                      </a:cubicBezTo>
                      <a:lnTo>
                        <a:pt x="136" y="235"/>
                      </a:lnTo>
                      <a:cubicBezTo>
                        <a:pt x="131" y="252"/>
                        <a:pt x="131" y="268"/>
                        <a:pt x="136" y="284"/>
                      </a:cubicBezTo>
                      <a:lnTo>
                        <a:pt x="136" y="284"/>
                      </a:lnTo>
                      <a:cubicBezTo>
                        <a:pt x="142" y="301"/>
                        <a:pt x="149" y="314"/>
                        <a:pt x="161" y="326"/>
                      </a:cubicBezTo>
                      <a:lnTo>
                        <a:pt x="194" y="358"/>
                      </a:lnTo>
                      <a:lnTo>
                        <a:pt x="194" y="358"/>
                      </a:lnTo>
                      <a:cubicBezTo>
                        <a:pt x="205" y="369"/>
                        <a:pt x="218" y="377"/>
                        <a:pt x="235" y="382"/>
                      </a:cubicBezTo>
                      <a:lnTo>
                        <a:pt x="235" y="382"/>
                      </a:lnTo>
                      <a:cubicBezTo>
                        <a:pt x="251" y="388"/>
                        <a:pt x="267" y="388"/>
                        <a:pt x="283" y="382"/>
                      </a:cubicBezTo>
                      <a:lnTo>
                        <a:pt x="283" y="382"/>
                      </a:lnTo>
                      <a:cubicBezTo>
                        <a:pt x="286" y="381"/>
                        <a:pt x="289" y="381"/>
                        <a:pt x="292" y="379"/>
                      </a:cubicBezTo>
                      <a:lnTo>
                        <a:pt x="292" y="379"/>
                      </a:lnTo>
                      <a:cubicBezTo>
                        <a:pt x="305" y="374"/>
                        <a:pt x="316" y="367"/>
                        <a:pt x="325" y="358"/>
                      </a:cubicBezTo>
                      <a:lnTo>
                        <a:pt x="357" y="326"/>
                      </a:lnTo>
                      <a:lnTo>
                        <a:pt x="357" y="326"/>
                      </a:lnTo>
                      <a:cubicBezTo>
                        <a:pt x="368" y="314"/>
                        <a:pt x="377" y="301"/>
                        <a:pt x="382" y="284"/>
                      </a:cubicBezTo>
                      <a:lnTo>
                        <a:pt x="382" y="284"/>
                      </a:lnTo>
                      <a:cubicBezTo>
                        <a:pt x="387" y="268"/>
                        <a:pt x="387" y="252"/>
                        <a:pt x="382" y="235"/>
                      </a:cubicBezTo>
                      <a:close/>
                      <a:moveTo>
                        <a:pt x="513" y="235"/>
                      </a:moveTo>
                      <a:lnTo>
                        <a:pt x="513" y="235"/>
                      </a:lnTo>
                      <a:cubicBezTo>
                        <a:pt x="518" y="252"/>
                        <a:pt x="518" y="268"/>
                        <a:pt x="513" y="284"/>
                      </a:cubicBezTo>
                      <a:lnTo>
                        <a:pt x="513" y="284"/>
                      </a:lnTo>
                      <a:cubicBezTo>
                        <a:pt x="508" y="301"/>
                        <a:pt x="499" y="314"/>
                        <a:pt x="488" y="326"/>
                      </a:cubicBezTo>
                      <a:lnTo>
                        <a:pt x="456" y="358"/>
                      </a:lnTo>
                      <a:lnTo>
                        <a:pt x="423" y="391"/>
                      </a:lnTo>
                      <a:lnTo>
                        <a:pt x="390" y="424"/>
                      </a:lnTo>
                      <a:lnTo>
                        <a:pt x="357" y="457"/>
                      </a:lnTo>
                      <a:lnTo>
                        <a:pt x="325" y="489"/>
                      </a:lnTo>
                      <a:lnTo>
                        <a:pt x="325" y="489"/>
                      </a:lnTo>
                      <a:cubicBezTo>
                        <a:pt x="316" y="498"/>
                        <a:pt x="305" y="505"/>
                        <a:pt x="292" y="510"/>
                      </a:cubicBezTo>
                      <a:lnTo>
                        <a:pt x="292" y="510"/>
                      </a:lnTo>
                      <a:cubicBezTo>
                        <a:pt x="289" y="512"/>
                        <a:pt x="286" y="513"/>
                        <a:pt x="283" y="514"/>
                      </a:cubicBezTo>
                      <a:lnTo>
                        <a:pt x="283" y="514"/>
                      </a:lnTo>
                      <a:cubicBezTo>
                        <a:pt x="267" y="519"/>
                        <a:pt x="251" y="519"/>
                        <a:pt x="235" y="514"/>
                      </a:cubicBezTo>
                      <a:lnTo>
                        <a:pt x="235" y="514"/>
                      </a:lnTo>
                      <a:cubicBezTo>
                        <a:pt x="218" y="508"/>
                        <a:pt x="205" y="500"/>
                        <a:pt x="194" y="489"/>
                      </a:cubicBezTo>
                      <a:lnTo>
                        <a:pt x="161" y="457"/>
                      </a:lnTo>
                      <a:lnTo>
                        <a:pt x="128" y="424"/>
                      </a:lnTo>
                      <a:lnTo>
                        <a:pt x="30" y="326"/>
                      </a:lnTo>
                      <a:lnTo>
                        <a:pt x="30" y="326"/>
                      </a:lnTo>
                      <a:cubicBezTo>
                        <a:pt x="19" y="314"/>
                        <a:pt x="10" y="301"/>
                        <a:pt x="5" y="284"/>
                      </a:cubicBezTo>
                      <a:lnTo>
                        <a:pt x="5" y="284"/>
                      </a:lnTo>
                      <a:cubicBezTo>
                        <a:pt x="0" y="268"/>
                        <a:pt x="0" y="252"/>
                        <a:pt x="5" y="235"/>
                      </a:cubicBezTo>
                      <a:lnTo>
                        <a:pt x="5" y="235"/>
                      </a:lnTo>
                      <a:cubicBezTo>
                        <a:pt x="10" y="218"/>
                        <a:pt x="19" y="205"/>
                        <a:pt x="30" y="194"/>
                      </a:cubicBezTo>
                      <a:lnTo>
                        <a:pt x="62" y="161"/>
                      </a:lnTo>
                      <a:lnTo>
                        <a:pt x="95" y="129"/>
                      </a:lnTo>
                      <a:lnTo>
                        <a:pt x="128" y="96"/>
                      </a:lnTo>
                      <a:lnTo>
                        <a:pt x="194" y="30"/>
                      </a:lnTo>
                      <a:lnTo>
                        <a:pt x="194" y="30"/>
                      </a:lnTo>
                      <a:cubicBezTo>
                        <a:pt x="205" y="20"/>
                        <a:pt x="218" y="11"/>
                        <a:pt x="235" y="6"/>
                      </a:cubicBezTo>
                      <a:lnTo>
                        <a:pt x="235" y="6"/>
                      </a:lnTo>
                      <a:cubicBezTo>
                        <a:pt x="251" y="0"/>
                        <a:pt x="267" y="0"/>
                        <a:pt x="283" y="6"/>
                      </a:cubicBezTo>
                      <a:lnTo>
                        <a:pt x="283" y="6"/>
                      </a:lnTo>
                      <a:cubicBezTo>
                        <a:pt x="286" y="7"/>
                        <a:pt x="289" y="8"/>
                        <a:pt x="292" y="9"/>
                      </a:cubicBezTo>
                      <a:lnTo>
                        <a:pt x="292" y="9"/>
                      </a:lnTo>
                      <a:cubicBezTo>
                        <a:pt x="305" y="14"/>
                        <a:pt x="316" y="21"/>
                        <a:pt x="325" y="30"/>
                      </a:cubicBezTo>
                      <a:lnTo>
                        <a:pt x="488" y="194"/>
                      </a:lnTo>
                      <a:lnTo>
                        <a:pt x="488" y="194"/>
                      </a:lnTo>
                      <a:cubicBezTo>
                        <a:pt x="499" y="205"/>
                        <a:pt x="508" y="218"/>
                        <a:pt x="513" y="2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0" name="Freeform 346">
                  <a:extLst>
                    <a:ext uri="{FF2B5EF4-FFF2-40B4-BE49-F238E27FC236}">
                      <a16:creationId xmlns="" xmlns:a16="http://schemas.microsoft.com/office/drawing/2014/main" id="{0E4D130A-ED43-614C-BF6E-3DD2C73D70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7325" y="2403475"/>
                  <a:ext cx="46038" cy="46038"/>
                </a:xfrm>
                <a:custGeom>
                  <a:avLst/>
                  <a:gdLst>
                    <a:gd name="T0" fmla="*/ 96 w 127"/>
                    <a:gd name="T1" fmla="*/ 9 h 127"/>
                    <a:gd name="T2" fmla="*/ 96 w 127"/>
                    <a:gd name="T3" fmla="*/ 9 h 127"/>
                    <a:gd name="T4" fmla="*/ 87 w 127"/>
                    <a:gd name="T5" fmla="*/ 5 h 127"/>
                    <a:gd name="T6" fmla="*/ 87 w 127"/>
                    <a:gd name="T7" fmla="*/ 5 h 127"/>
                    <a:gd name="T8" fmla="*/ 39 w 127"/>
                    <a:gd name="T9" fmla="*/ 5 h 127"/>
                    <a:gd name="T10" fmla="*/ 39 w 127"/>
                    <a:gd name="T11" fmla="*/ 5 h 127"/>
                    <a:gd name="T12" fmla="*/ 6 w 127"/>
                    <a:gd name="T13" fmla="*/ 38 h 127"/>
                    <a:gd name="T14" fmla="*/ 6 w 127"/>
                    <a:gd name="T15" fmla="*/ 38 h 127"/>
                    <a:gd name="T16" fmla="*/ 6 w 127"/>
                    <a:gd name="T17" fmla="*/ 87 h 127"/>
                    <a:gd name="T18" fmla="*/ 6 w 127"/>
                    <a:gd name="T19" fmla="*/ 87 h 127"/>
                    <a:gd name="T20" fmla="*/ 39 w 127"/>
                    <a:gd name="T21" fmla="*/ 120 h 127"/>
                    <a:gd name="T22" fmla="*/ 39 w 127"/>
                    <a:gd name="T23" fmla="*/ 120 h 127"/>
                    <a:gd name="T24" fmla="*/ 87 w 127"/>
                    <a:gd name="T25" fmla="*/ 120 h 127"/>
                    <a:gd name="T26" fmla="*/ 87 w 127"/>
                    <a:gd name="T27" fmla="*/ 120 h 127"/>
                    <a:gd name="T28" fmla="*/ 96 w 127"/>
                    <a:gd name="T29" fmla="*/ 116 h 127"/>
                    <a:gd name="T30" fmla="*/ 96 w 127"/>
                    <a:gd name="T31" fmla="*/ 116 h 127"/>
                    <a:gd name="T32" fmla="*/ 120 w 127"/>
                    <a:gd name="T33" fmla="*/ 87 h 127"/>
                    <a:gd name="T34" fmla="*/ 120 w 127"/>
                    <a:gd name="T35" fmla="*/ 87 h 127"/>
                    <a:gd name="T36" fmla="*/ 120 w 127"/>
                    <a:gd name="T37" fmla="*/ 38 h 127"/>
                    <a:gd name="T38" fmla="*/ 120 w 127"/>
                    <a:gd name="T39" fmla="*/ 38 h 127"/>
                    <a:gd name="T40" fmla="*/ 96 w 127"/>
                    <a:gd name="T41" fmla="*/ 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7" h="127">
                      <a:moveTo>
                        <a:pt x="96" y="9"/>
                      </a:moveTo>
                      <a:lnTo>
                        <a:pt x="96" y="9"/>
                      </a:lnTo>
                      <a:cubicBezTo>
                        <a:pt x="93" y="8"/>
                        <a:pt x="90" y="6"/>
                        <a:pt x="87" y="5"/>
                      </a:cubicBezTo>
                      <a:lnTo>
                        <a:pt x="87" y="5"/>
                      </a:lnTo>
                      <a:cubicBezTo>
                        <a:pt x="71" y="0"/>
                        <a:pt x="55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5"/>
                        <a:pt x="0" y="71"/>
                        <a:pt x="6" y="87"/>
                      </a:cubicBezTo>
                      <a:lnTo>
                        <a:pt x="6" y="87"/>
                      </a:lnTo>
                      <a:cubicBezTo>
                        <a:pt x="11" y="104"/>
                        <a:pt x="22" y="114"/>
                        <a:pt x="39" y="120"/>
                      </a:cubicBezTo>
                      <a:lnTo>
                        <a:pt x="39" y="120"/>
                      </a:lnTo>
                      <a:cubicBezTo>
                        <a:pt x="55" y="126"/>
                        <a:pt x="71" y="126"/>
                        <a:pt x="87" y="120"/>
                      </a:cubicBezTo>
                      <a:lnTo>
                        <a:pt x="87" y="120"/>
                      </a:lnTo>
                      <a:cubicBezTo>
                        <a:pt x="90" y="119"/>
                        <a:pt x="93" y="118"/>
                        <a:pt x="96" y="116"/>
                      </a:cubicBezTo>
                      <a:lnTo>
                        <a:pt x="96" y="116"/>
                      </a:lnTo>
                      <a:cubicBezTo>
                        <a:pt x="108" y="110"/>
                        <a:pt x="116" y="101"/>
                        <a:pt x="120" y="87"/>
                      </a:cubicBezTo>
                      <a:lnTo>
                        <a:pt x="120" y="87"/>
                      </a:lnTo>
                      <a:cubicBezTo>
                        <a:pt x="126" y="71"/>
                        <a:pt x="126" y="55"/>
                        <a:pt x="120" y="38"/>
                      </a:cubicBezTo>
                      <a:lnTo>
                        <a:pt x="120" y="38"/>
                      </a:lnTo>
                      <a:cubicBezTo>
                        <a:pt x="116" y="25"/>
                        <a:pt x="108" y="15"/>
                        <a:pt x="96" y="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1" name="Freeform 349">
                  <a:extLst>
                    <a:ext uri="{FF2B5EF4-FFF2-40B4-BE49-F238E27FC236}">
                      <a16:creationId xmlns="" xmlns:a16="http://schemas.microsoft.com/office/drawing/2014/main" id="{9C2BC808-5C44-FB4B-9C8E-5093EC410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2038" y="2573338"/>
                  <a:ext cx="247650" cy="136525"/>
                </a:xfrm>
                <a:custGeom>
                  <a:avLst/>
                  <a:gdLst>
                    <a:gd name="T0" fmla="*/ 664 w 689"/>
                    <a:gd name="T1" fmla="*/ 369 h 379"/>
                    <a:gd name="T2" fmla="*/ 664 w 689"/>
                    <a:gd name="T3" fmla="*/ 369 h 379"/>
                    <a:gd name="T4" fmla="*/ 688 w 689"/>
                    <a:gd name="T5" fmla="*/ 344 h 379"/>
                    <a:gd name="T6" fmla="*/ 688 w 689"/>
                    <a:gd name="T7" fmla="*/ 344 h 379"/>
                    <a:gd name="T8" fmla="*/ 673 w 689"/>
                    <a:gd name="T9" fmla="*/ 312 h 379"/>
                    <a:gd name="T10" fmla="*/ 639 w 689"/>
                    <a:gd name="T11" fmla="*/ 279 h 379"/>
                    <a:gd name="T12" fmla="*/ 607 w 689"/>
                    <a:gd name="T13" fmla="*/ 246 h 379"/>
                    <a:gd name="T14" fmla="*/ 574 w 689"/>
                    <a:gd name="T15" fmla="*/ 214 h 379"/>
                    <a:gd name="T16" fmla="*/ 541 w 689"/>
                    <a:gd name="T17" fmla="*/ 180 h 379"/>
                    <a:gd name="T18" fmla="*/ 509 w 689"/>
                    <a:gd name="T19" fmla="*/ 148 h 379"/>
                    <a:gd name="T20" fmla="*/ 475 w 689"/>
                    <a:gd name="T21" fmla="*/ 115 h 379"/>
                    <a:gd name="T22" fmla="*/ 443 w 689"/>
                    <a:gd name="T23" fmla="*/ 82 h 379"/>
                    <a:gd name="T24" fmla="*/ 410 w 689"/>
                    <a:gd name="T25" fmla="*/ 50 h 379"/>
                    <a:gd name="T26" fmla="*/ 377 w 689"/>
                    <a:gd name="T27" fmla="*/ 16 h 379"/>
                    <a:gd name="T28" fmla="*/ 377 w 689"/>
                    <a:gd name="T29" fmla="*/ 16 h 379"/>
                    <a:gd name="T30" fmla="*/ 345 w 689"/>
                    <a:gd name="T31" fmla="*/ 0 h 379"/>
                    <a:gd name="T32" fmla="*/ 345 w 689"/>
                    <a:gd name="T33" fmla="*/ 0 h 379"/>
                    <a:gd name="T34" fmla="*/ 311 w 689"/>
                    <a:gd name="T35" fmla="*/ 16 h 379"/>
                    <a:gd name="T36" fmla="*/ 279 w 689"/>
                    <a:gd name="T37" fmla="*/ 50 h 379"/>
                    <a:gd name="T38" fmla="*/ 246 w 689"/>
                    <a:gd name="T39" fmla="*/ 82 h 379"/>
                    <a:gd name="T40" fmla="*/ 213 w 689"/>
                    <a:gd name="T41" fmla="*/ 115 h 379"/>
                    <a:gd name="T42" fmla="*/ 180 w 689"/>
                    <a:gd name="T43" fmla="*/ 148 h 379"/>
                    <a:gd name="T44" fmla="*/ 148 w 689"/>
                    <a:gd name="T45" fmla="*/ 180 h 379"/>
                    <a:gd name="T46" fmla="*/ 115 w 689"/>
                    <a:gd name="T47" fmla="*/ 214 h 379"/>
                    <a:gd name="T48" fmla="*/ 82 w 689"/>
                    <a:gd name="T49" fmla="*/ 246 h 379"/>
                    <a:gd name="T50" fmla="*/ 49 w 689"/>
                    <a:gd name="T51" fmla="*/ 279 h 379"/>
                    <a:gd name="T52" fmla="*/ 17 w 689"/>
                    <a:gd name="T53" fmla="*/ 312 h 379"/>
                    <a:gd name="T54" fmla="*/ 17 w 689"/>
                    <a:gd name="T55" fmla="*/ 312 h 379"/>
                    <a:gd name="T56" fmla="*/ 0 w 689"/>
                    <a:gd name="T57" fmla="*/ 344 h 379"/>
                    <a:gd name="T58" fmla="*/ 0 w 689"/>
                    <a:gd name="T59" fmla="*/ 344 h 379"/>
                    <a:gd name="T60" fmla="*/ 25 w 689"/>
                    <a:gd name="T61" fmla="*/ 369 h 379"/>
                    <a:gd name="T62" fmla="*/ 25 w 689"/>
                    <a:gd name="T63" fmla="*/ 369 h 379"/>
                    <a:gd name="T64" fmla="*/ 82 w 689"/>
                    <a:gd name="T65" fmla="*/ 378 h 379"/>
                    <a:gd name="T66" fmla="*/ 607 w 689"/>
                    <a:gd name="T67" fmla="*/ 378 h 379"/>
                    <a:gd name="T68" fmla="*/ 607 w 689"/>
                    <a:gd name="T69" fmla="*/ 378 h 379"/>
                    <a:gd name="T70" fmla="*/ 664 w 689"/>
                    <a:gd name="T71" fmla="*/ 36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9" h="379">
                      <a:moveTo>
                        <a:pt x="664" y="369"/>
                      </a:moveTo>
                      <a:lnTo>
                        <a:pt x="664" y="369"/>
                      </a:lnTo>
                      <a:cubicBezTo>
                        <a:pt x="680" y="364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4"/>
                        <a:pt x="683" y="323"/>
                        <a:pt x="673" y="312"/>
                      </a:cubicBezTo>
                      <a:lnTo>
                        <a:pt x="639" y="279"/>
                      </a:lnTo>
                      <a:lnTo>
                        <a:pt x="607" y="246"/>
                      </a:lnTo>
                      <a:lnTo>
                        <a:pt x="574" y="214"/>
                      </a:lnTo>
                      <a:lnTo>
                        <a:pt x="541" y="180"/>
                      </a:lnTo>
                      <a:lnTo>
                        <a:pt x="509" y="148"/>
                      </a:lnTo>
                      <a:lnTo>
                        <a:pt x="475" y="115"/>
                      </a:lnTo>
                      <a:lnTo>
                        <a:pt x="443" y="82"/>
                      </a:lnTo>
                      <a:lnTo>
                        <a:pt x="410" y="50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6"/>
                        <a:pt x="356" y="0"/>
                        <a:pt x="345" y="0"/>
                      </a:cubicBezTo>
                      <a:lnTo>
                        <a:pt x="345" y="0"/>
                      </a:lnTo>
                      <a:cubicBezTo>
                        <a:pt x="333" y="0"/>
                        <a:pt x="323" y="6"/>
                        <a:pt x="311" y="16"/>
                      </a:cubicBezTo>
                      <a:lnTo>
                        <a:pt x="279" y="50"/>
                      </a:lnTo>
                      <a:lnTo>
                        <a:pt x="246" y="82"/>
                      </a:lnTo>
                      <a:lnTo>
                        <a:pt x="213" y="115"/>
                      </a:lnTo>
                      <a:lnTo>
                        <a:pt x="180" y="148"/>
                      </a:lnTo>
                      <a:lnTo>
                        <a:pt x="148" y="180"/>
                      </a:lnTo>
                      <a:lnTo>
                        <a:pt x="115" y="214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7" y="312"/>
                      </a:lnTo>
                      <a:lnTo>
                        <a:pt x="17" y="312"/>
                      </a:lnTo>
                      <a:cubicBezTo>
                        <a:pt x="6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4"/>
                        <a:pt x="25" y="369"/>
                      </a:cubicBezTo>
                      <a:lnTo>
                        <a:pt x="25" y="369"/>
                      </a:lnTo>
                      <a:cubicBezTo>
                        <a:pt x="41" y="375"/>
                        <a:pt x="61" y="378"/>
                        <a:pt x="82" y="378"/>
                      </a:cubicBezTo>
                      <a:lnTo>
                        <a:pt x="607" y="378"/>
                      </a:lnTo>
                      <a:lnTo>
                        <a:pt x="607" y="378"/>
                      </a:lnTo>
                      <a:cubicBezTo>
                        <a:pt x="629" y="378"/>
                        <a:pt x="648" y="375"/>
                        <a:pt x="664" y="369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2" name="Freeform 350">
                  <a:extLst>
                    <a:ext uri="{FF2B5EF4-FFF2-40B4-BE49-F238E27FC236}">
                      <a16:creationId xmlns="" xmlns:a16="http://schemas.microsoft.com/office/drawing/2014/main" id="{C7224958-9D72-724E-8645-DC99BA148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2573338"/>
                  <a:ext cx="247650" cy="136525"/>
                </a:xfrm>
                <a:custGeom>
                  <a:avLst/>
                  <a:gdLst>
                    <a:gd name="T0" fmla="*/ 639 w 690"/>
                    <a:gd name="T1" fmla="*/ 279 h 379"/>
                    <a:gd name="T2" fmla="*/ 606 w 690"/>
                    <a:gd name="T3" fmla="*/ 246 h 379"/>
                    <a:gd name="T4" fmla="*/ 574 w 690"/>
                    <a:gd name="T5" fmla="*/ 213 h 379"/>
                    <a:gd name="T6" fmla="*/ 541 w 690"/>
                    <a:gd name="T7" fmla="*/ 180 h 379"/>
                    <a:gd name="T8" fmla="*/ 508 w 690"/>
                    <a:gd name="T9" fmla="*/ 148 h 379"/>
                    <a:gd name="T10" fmla="*/ 475 w 690"/>
                    <a:gd name="T11" fmla="*/ 115 h 379"/>
                    <a:gd name="T12" fmla="*/ 443 w 690"/>
                    <a:gd name="T13" fmla="*/ 82 h 379"/>
                    <a:gd name="T14" fmla="*/ 410 w 690"/>
                    <a:gd name="T15" fmla="*/ 50 h 379"/>
                    <a:gd name="T16" fmla="*/ 378 w 690"/>
                    <a:gd name="T17" fmla="*/ 16 h 379"/>
                    <a:gd name="T18" fmla="*/ 378 w 690"/>
                    <a:gd name="T19" fmla="*/ 16 h 379"/>
                    <a:gd name="T20" fmla="*/ 344 w 690"/>
                    <a:gd name="T21" fmla="*/ 0 h 379"/>
                    <a:gd name="T22" fmla="*/ 344 w 690"/>
                    <a:gd name="T23" fmla="*/ 0 h 379"/>
                    <a:gd name="T24" fmla="*/ 312 w 690"/>
                    <a:gd name="T25" fmla="*/ 16 h 379"/>
                    <a:gd name="T26" fmla="*/ 279 w 690"/>
                    <a:gd name="T27" fmla="*/ 50 h 379"/>
                    <a:gd name="T28" fmla="*/ 246 w 690"/>
                    <a:gd name="T29" fmla="*/ 82 h 379"/>
                    <a:gd name="T30" fmla="*/ 214 w 690"/>
                    <a:gd name="T31" fmla="*/ 115 h 379"/>
                    <a:gd name="T32" fmla="*/ 181 w 690"/>
                    <a:gd name="T33" fmla="*/ 148 h 379"/>
                    <a:gd name="T34" fmla="*/ 148 w 690"/>
                    <a:gd name="T35" fmla="*/ 180 h 379"/>
                    <a:gd name="T36" fmla="*/ 115 w 690"/>
                    <a:gd name="T37" fmla="*/ 213 h 379"/>
                    <a:gd name="T38" fmla="*/ 82 w 690"/>
                    <a:gd name="T39" fmla="*/ 246 h 379"/>
                    <a:gd name="T40" fmla="*/ 49 w 690"/>
                    <a:gd name="T41" fmla="*/ 279 h 379"/>
                    <a:gd name="T42" fmla="*/ 17 w 690"/>
                    <a:gd name="T43" fmla="*/ 312 h 379"/>
                    <a:gd name="T44" fmla="*/ 17 w 690"/>
                    <a:gd name="T45" fmla="*/ 312 h 379"/>
                    <a:gd name="T46" fmla="*/ 0 w 690"/>
                    <a:gd name="T47" fmla="*/ 344 h 379"/>
                    <a:gd name="T48" fmla="*/ 0 w 690"/>
                    <a:gd name="T49" fmla="*/ 344 h 379"/>
                    <a:gd name="T50" fmla="*/ 25 w 690"/>
                    <a:gd name="T51" fmla="*/ 369 h 379"/>
                    <a:gd name="T52" fmla="*/ 25 w 690"/>
                    <a:gd name="T53" fmla="*/ 369 h 379"/>
                    <a:gd name="T54" fmla="*/ 82 w 690"/>
                    <a:gd name="T55" fmla="*/ 378 h 379"/>
                    <a:gd name="T56" fmla="*/ 606 w 690"/>
                    <a:gd name="T57" fmla="*/ 378 h 379"/>
                    <a:gd name="T58" fmla="*/ 606 w 690"/>
                    <a:gd name="T59" fmla="*/ 378 h 379"/>
                    <a:gd name="T60" fmla="*/ 664 w 690"/>
                    <a:gd name="T61" fmla="*/ 369 h 379"/>
                    <a:gd name="T62" fmla="*/ 664 w 690"/>
                    <a:gd name="T63" fmla="*/ 369 h 379"/>
                    <a:gd name="T64" fmla="*/ 689 w 690"/>
                    <a:gd name="T65" fmla="*/ 344 h 379"/>
                    <a:gd name="T66" fmla="*/ 689 w 690"/>
                    <a:gd name="T67" fmla="*/ 344 h 379"/>
                    <a:gd name="T68" fmla="*/ 672 w 690"/>
                    <a:gd name="T69" fmla="*/ 312 h 379"/>
                    <a:gd name="T70" fmla="*/ 639 w 690"/>
                    <a:gd name="T71" fmla="*/ 27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90" h="379">
                      <a:moveTo>
                        <a:pt x="639" y="279"/>
                      </a:moveTo>
                      <a:lnTo>
                        <a:pt x="606" y="246"/>
                      </a:lnTo>
                      <a:lnTo>
                        <a:pt x="574" y="213"/>
                      </a:lnTo>
                      <a:lnTo>
                        <a:pt x="541" y="180"/>
                      </a:lnTo>
                      <a:lnTo>
                        <a:pt x="508" y="148"/>
                      </a:lnTo>
                      <a:lnTo>
                        <a:pt x="475" y="115"/>
                      </a:lnTo>
                      <a:lnTo>
                        <a:pt x="443" y="82"/>
                      </a:lnTo>
                      <a:lnTo>
                        <a:pt x="410" y="50"/>
                      </a:lnTo>
                      <a:lnTo>
                        <a:pt x="378" y="16"/>
                      </a:lnTo>
                      <a:lnTo>
                        <a:pt x="378" y="16"/>
                      </a:lnTo>
                      <a:cubicBezTo>
                        <a:pt x="366" y="6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6"/>
                        <a:pt x="312" y="16"/>
                      </a:cubicBezTo>
                      <a:lnTo>
                        <a:pt x="279" y="50"/>
                      </a:lnTo>
                      <a:lnTo>
                        <a:pt x="246" y="82"/>
                      </a:lnTo>
                      <a:lnTo>
                        <a:pt x="214" y="115"/>
                      </a:lnTo>
                      <a:lnTo>
                        <a:pt x="181" y="148"/>
                      </a:lnTo>
                      <a:lnTo>
                        <a:pt x="148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7" y="312"/>
                      </a:lnTo>
                      <a:lnTo>
                        <a:pt x="17" y="312"/>
                      </a:lnTo>
                      <a:cubicBezTo>
                        <a:pt x="6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9" y="364"/>
                        <a:pt x="25" y="369"/>
                      </a:cubicBezTo>
                      <a:lnTo>
                        <a:pt x="25" y="369"/>
                      </a:lnTo>
                      <a:cubicBezTo>
                        <a:pt x="41" y="375"/>
                        <a:pt x="60" y="378"/>
                        <a:pt x="82" y="378"/>
                      </a:cubicBezTo>
                      <a:lnTo>
                        <a:pt x="606" y="378"/>
                      </a:lnTo>
                      <a:lnTo>
                        <a:pt x="606" y="378"/>
                      </a:lnTo>
                      <a:cubicBezTo>
                        <a:pt x="628" y="378"/>
                        <a:pt x="647" y="375"/>
                        <a:pt x="664" y="369"/>
                      </a:cubicBezTo>
                      <a:lnTo>
                        <a:pt x="664" y="369"/>
                      </a:lnTo>
                      <a:cubicBezTo>
                        <a:pt x="681" y="364"/>
                        <a:pt x="689" y="355"/>
                        <a:pt x="689" y="344"/>
                      </a:cubicBezTo>
                      <a:lnTo>
                        <a:pt x="689" y="344"/>
                      </a:lnTo>
                      <a:cubicBezTo>
                        <a:pt x="689" y="334"/>
                        <a:pt x="684" y="323"/>
                        <a:pt x="672" y="312"/>
                      </a:cubicBezTo>
                      <a:lnTo>
                        <a:pt x="639" y="27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3" name="Freeform 351">
                  <a:extLst>
                    <a:ext uri="{FF2B5EF4-FFF2-40B4-BE49-F238E27FC236}">
                      <a16:creationId xmlns="" xmlns:a16="http://schemas.microsoft.com/office/drawing/2014/main" id="{7330BB1C-088B-944E-BA10-7E466EBBB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3325" y="2714625"/>
                  <a:ext cx="247650" cy="136525"/>
                </a:xfrm>
                <a:custGeom>
                  <a:avLst/>
                  <a:gdLst>
                    <a:gd name="T0" fmla="*/ 663 w 689"/>
                    <a:gd name="T1" fmla="*/ 368 h 378"/>
                    <a:gd name="T2" fmla="*/ 663 w 689"/>
                    <a:gd name="T3" fmla="*/ 368 h 378"/>
                    <a:gd name="T4" fmla="*/ 688 w 689"/>
                    <a:gd name="T5" fmla="*/ 344 h 378"/>
                    <a:gd name="T6" fmla="*/ 688 w 689"/>
                    <a:gd name="T7" fmla="*/ 344 h 378"/>
                    <a:gd name="T8" fmla="*/ 672 w 689"/>
                    <a:gd name="T9" fmla="*/ 311 h 378"/>
                    <a:gd name="T10" fmla="*/ 639 w 689"/>
                    <a:gd name="T11" fmla="*/ 278 h 378"/>
                    <a:gd name="T12" fmla="*/ 606 w 689"/>
                    <a:gd name="T13" fmla="*/ 246 h 378"/>
                    <a:gd name="T14" fmla="*/ 573 w 689"/>
                    <a:gd name="T15" fmla="*/ 213 h 378"/>
                    <a:gd name="T16" fmla="*/ 541 w 689"/>
                    <a:gd name="T17" fmla="*/ 180 h 378"/>
                    <a:gd name="T18" fmla="*/ 508 w 689"/>
                    <a:gd name="T19" fmla="*/ 147 h 378"/>
                    <a:gd name="T20" fmla="*/ 475 w 689"/>
                    <a:gd name="T21" fmla="*/ 114 h 378"/>
                    <a:gd name="T22" fmla="*/ 443 w 689"/>
                    <a:gd name="T23" fmla="*/ 82 h 378"/>
                    <a:gd name="T24" fmla="*/ 409 w 689"/>
                    <a:gd name="T25" fmla="*/ 49 h 378"/>
                    <a:gd name="T26" fmla="*/ 377 w 689"/>
                    <a:gd name="T27" fmla="*/ 16 h 378"/>
                    <a:gd name="T28" fmla="*/ 377 w 689"/>
                    <a:gd name="T29" fmla="*/ 16 h 378"/>
                    <a:gd name="T30" fmla="*/ 344 w 689"/>
                    <a:gd name="T31" fmla="*/ 0 h 378"/>
                    <a:gd name="T32" fmla="*/ 344 w 689"/>
                    <a:gd name="T33" fmla="*/ 0 h 378"/>
                    <a:gd name="T34" fmla="*/ 311 w 689"/>
                    <a:gd name="T35" fmla="*/ 16 h 378"/>
                    <a:gd name="T36" fmla="*/ 279 w 689"/>
                    <a:gd name="T37" fmla="*/ 49 h 378"/>
                    <a:gd name="T38" fmla="*/ 245 w 689"/>
                    <a:gd name="T39" fmla="*/ 82 h 378"/>
                    <a:gd name="T40" fmla="*/ 147 w 689"/>
                    <a:gd name="T41" fmla="*/ 180 h 378"/>
                    <a:gd name="T42" fmla="*/ 115 w 689"/>
                    <a:gd name="T43" fmla="*/ 213 h 378"/>
                    <a:gd name="T44" fmla="*/ 81 w 689"/>
                    <a:gd name="T45" fmla="*/ 246 h 378"/>
                    <a:gd name="T46" fmla="*/ 16 w 689"/>
                    <a:gd name="T47" fmla="*/ 311 h 378"/>
                    <a:gd name="T48" fmla="*/ 16 w 689"/>
                    <a:gd name="T49" fmla="*/ 311 h 378"/>
                    <a:gd name="T50" fmla="*/ 0 w 689"/>
                    <a:gd name="T51" fmla="*/ 344 h 378"/>
                    <a:gd name="T52" fmla="*/ 0 w 689"/>
                    <a:gd name="T53" fmla="*/ 344 h 378"/>
                    <a:gd name="T54" fmla="*/ 25 w 689"/>
                    <a:gd name="T55" fmla="*/ 368 h 378"/>
                    <a:gd name="T56" fmla="*/ 25 w 689"/>
                    <a:gd name="T57" fmla="*/ 368 h 378"/>
                    <a:gd name="T58" fmla="*/ 81 w 689"/>
                    <a:gd name="T59" fmla="*/ 377 h 378"/>
                    <a:gd name="T60" fmla="*/ 606 w 689"/>
                    <a:gd name="T61" fmla="*/ 377 h 378"/>
                    <a:gd name="T62" fmla="*/ 606 w 689"/>
                    <a:gd name="T63" fmla="*/ 377 h 378"/>
                    <a:gd name="T64" fmla="*/ 663 w 689"/>
                    <a:gd name="T65" fmla="*/ 36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89" h="378">
                      <a:moveTo>
                        <a:pt x="663" y="368"/>
                      </a:moveTo>
                      <a:lnTo>
                        <a:pt x="663" y="368"/>
                      </a:lnTo>
                      <a:cubicBezTo>
                        <a:pt x="680" y="363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3"/>
                        <a:pt x="683" y="322"/>
                        <a:pt x="672" y="311"/>
                      </a:cubicBezTo>
                      <a:lnTo>
                        <a:pt x="639" y="278"/>
                      </a:lnTo>
                      <a:lnTo>
                        <a:pt x="606" y="246"/>
                      </a:lnTo>
                      <a:lnTo>
                        <a:pt x="573" y="213"/>
                      </a:lnTo>
                      <a:lnTo>
                        <a:pt x="541" y="180"/>
                      </a:lnTo>
                      <a:lnTo>
                        <a:pt x="508" y="147"/>
                      </a:lnTo>
                      <a:lnTo>
                        <a:pt x="475" y="114"/>
                      </a:lnTo>
                      <a:lnTo>
                        <a:pt x="443" y="82"/>
                      </a:lnTo>
                      <a:lnTo>
                        <a:pt x="409" y="49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5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5"/>
                        <a:pt x="311" y="16"/>
                      </a:cubicBezTo>
                      <a:lnTo>
                        <a:pt x="279" y="49"/>
                      </a:lnTo>
                      <a:lnTo>
                        <a:pt x="245" y="82"/>
                      </a:lnTo>
                      <a:lnTo>
                        <a:pt x="147" y="180"/>
                      </a:lnTo>
                      <a:lnTo>
                        <a:pt x="115" y="213"/>
                      </a:lnTo>
                      <a:lnTo>
                        <a:pt x="81" y="246"/>
                      </a:lnTo>
                      <a:lnTo>
                        <a:pt x="16" y="311"/>
                      </a:lnTo>
                      <a:lnTo>
                        <a:pt x="16" y="311"/>
                      </a:lnTo>
                      <a:cubicBezTo>
                        <a:pt x="5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3"/>
                        <a:pt x="25" y="368"/>
                      </a:cubicBezTo>
                      <a:lnTo>
                        <a:pt x="25" y="368"/>
                      </a:lnTo>
                      <a:cubicBezTo>
                        <a:pt x="41" y="374"/>
                        <a:pt x="60" y="377"/>
                        <a:pt x="81" y="377"/>
                      </a:cubicBezTo>
                      <a:lnTo>
                        <a:pt x="606" y="377"/>
                      </a:lnTo>
                      <a:lnTo>
                        <a:pt x="606" y="377"/>
                      </a:lnTo>
                      <a:cubicBezTo>
                        <a:pt x="628" y="377"/>
                        <a:pt x="647" y="374"/>
                        <a:pt x="663" y="36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4" name="Freeform 352">
                  <a:extLst>
                    <a:ext uri="{FF2B5EF4-FFF2-40B4-BE49-F238E27FC236}">
                      <a16:creationId xmlns="" xmlns:a16="http://schemas.microsoft.com/office/drawing/2014/main" id="{A5350645-2FEF-244F-B562-BF25D25494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9713" y="2714625"/>
                  <a:ext cx="247650" cy="136525"/>
                </a:xfrm>
                <a:custGeom>
                  <a:avLst/>
                  <a:gdLst>
                    <a:gd name="T0" fmla="*/ 377 w 689"/>
                    <a:gd name="T1" fmla="*/ 16 h 378"/>
                    <a:gd name="T2" fmla="*/ 377 w 689"/>
                    <a:gd name="T3" fmla="*/ 16 h 378"/>
                    <a:gd name="T4" fmla="*/ 344 w 689"/>
                    <a:gd name="T5" fmla="*/ 0 h 378"/>
                    <a:gd name="T6" fmla="*/ 344 w 689"/>
                    <a:gd name="T7" fmla="*/ 0 h 378"/>
                    <a:gd name="T8" fmla="*/ 311 w 689"/>
                    <a:gd name="T9" fmla="*/ 16 h 378"/>
                    <a:gd name="T10" fmla="*/ 278 w 689"/>
                    <a:gd name="T11" fmla="*/ 49 h 378"/>
                    <a:gd name="T12" fmla="*/ 246 w 689"/>
                    <a:gd name="T13" fmla="*/ 82 h 378"/>
                    <a:gd name="T14" fmla="*/ 213 w 689"/>
                    <a:gd name="T15" fmla="*/ 114 h 378"/>
                    <a:gd name="T16" fmla="*/ 180 w 689"/>
                    <a:gd name="T17" fmla="*/ 147 h 378"/>
                    <a:gd name="T18" fmla="*/ 147 w 689"/>
                    <a:gd name="T19" fmla="*/ 180 h 378"/>
                    <a:gd name="T20" fmla="*/ 115 w 689"/>
                    <a:gd name="T21" fmla="*/ 213 h 378"/>
                    <a:gd name="T22" fmla="*/ 82 w 689"/>
                    <a:gd name="T23" fmla="*/ 246 h 378"/>
                    <a:gd name="T24" fmla="*/ 49 w 689"/>
                    <a:gd name="T25" fmla="*/ 278 h 378"/>
                    <a:gd name="T26" fmla="*/ 16 w 689"/>
                    <a:gd name="T27" fmla="*/ 311 h 378"/>
                    <a:gd name="T28" fmla="*/ 16 w 689"/>
                    <a:gd name="T29" fmla="*/ 311 h 378"/>
                    <a:gd name="T30" fmla="*/ 0 w 689"/>
                    <a:gd name="T31" fmla="*/ 344 h 378"/>
                    <a:gd name="T32" fmla="*/ 0 w 689"/>
                    <a:gd name="T33" fmla="*/ 344 h 378"/>
                    <a:gd name="T34" fmla="*/ 25 w 689"/>
                    <a:gd name="T35" fmla="*/ 368 h 378"/>
                    <a:gd name="T36" fmla="*/ 25 w 689"/>
                    <a:gd name="T37" fmla="*/ 368 h 378"/>
                    <a:gd name="T38" fmla="*/ 82 w 689"/>
                    <a:gd name="T39" fmla="*/ 377 h 378"/>
                    <a:gd name="T40" fmla="*/ 607 w 689"/>
                    <a:gd name="T41" fmla="*/ 377 h 378"/>
                    <a:gd name="T42" fmla="*/ 607 w 689"/>
                    <a:gd name="T43" fmla="*/ 377 h 378"/>
                    <a:gd name="T44" fmla="*/ 664 w 689"/>
                    <a:gd name="T45" fmla="*/ 368 h 378"/>
                    <a:gd name="T46" fmla="*/ 664 w 689"/>
                    <a:gd name="T47" fmla="*/ 368 h 378"/>
                    <a:gd name="T48" fmla="*/ 688 w 689"/>
                    <a:gd name="T49" fmla="*/ 344 h 378"/>
                    <a:gd name="T50" fmla="*/ 688 w 689"/>
                    <a:gd name="T51" fmla="*/ 344 h 378"/>
                    <a:gd name="T52" fmla="*/ 672 w 689"/>
                    <a:gd name="T53" fmla="*/ 311 h 378"/>
                    <a:gd name="T54" fmla="*/ 377 w 689"/>
                    <a:gd name="T55" fmla="*/ 16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89" h="378">
                      <a:moveTo>
                        <a:pt x="377" y="16"/>
                      </a:moveTo>
                      <a:lnTo>
                        <a:pt x="377" y="16"/>
                      </a:lnTo>
                      <a:cubicBezTo>
                        <a:pt x="366" y="5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5"/>
                        <a:pt x="311" y="16"/>
                      </a:cubicBezTo>
                      <a:lnTo>
                        <a:pt x="278" y="49"/>
                      </a:lnTo>
                      <a:lnTo>
                        <a:pt x="246" y="82"/>
                      </a:lnTo>
                      <a:lnTo>
                        <a:pt x="213" y="114"/>
                      </a:lnTo>
                      <a:lnTo>
                        <a:pt x="180" y="147"/>
                      </a:lnTo>
                      <a:lnTo>
                        <a:pt x="147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49" y="278"/>
                      </a:lnTo>
                      <a:lnTo>
                        <a:pt x="16" y="311"/>
                      </a:lnTo>
                      <a:lnTo>
                        <a:pt x="16" y="311"/>
                      </a:lnTo>
                      <a:cubicBezTo>
                        <a:pt x="6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3"/>
                        <a:pt x="25" y="368"/>
                      </a:cubicBezTo>
                      <a:lnTo>
                        <a:pt x="25" y="368"/>
                      </a:lnTo>
                      <a:cubicBezTo>
                        <a:pt x="41" y="374"/>
                        <a:pt x="60" y="377"/>
                        <a:pt x="82" y="377"/>
                      </a:cubicBezTo>
                      <a:lnTo>
                        <a:pt x="607" y="377"/>
                      </a:lnTo>
                      <a:lnTo>
                        <a:pt x="607" y="377"/>
                      </a:lnTo>
                      <a:cubicBezTo>
                        <a:pt x="628" y="377"/>
                        <a:pt x="647" y="374"/>
                        <a:pt x="664" y="368"/>
                      </a:cubicBezTo>
                      <a:lnTo>
                        <a:pt x="664" y="368"/>
                      </a:lnTo>
                      <a:cubicBezTo>
                        <a:pt x="680" y="363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3"/>
                        <a:pt x="683" y="322"/>
                        <a:pt x="672" y="311"/>
                      </a:cubicBezTo>
                      <a:lnTo>
                        <a:pt x="377" y="16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5" name="Freeform 353">
                  <a:extLst>
                    <a:ext uri="{FF2B5EF4-FFF2-40B4-BE49-F238E27FC236}">
                      <a16:creationId xmlns="" xmlns:a16="http://schemas.microsoft.com/office/drawing/2014/main" id="{19E371FD-4B5D-AE46-8E26-AB6F86C89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4613" y="2851150"/>
                  <a:ext cx="271462" cy="141288"/>
                </a:xfrm>
                <a:custGeom>
                  <a:avLst/>
                  <a:gdLst>
                    <a:gd name="T0" fmla="*/ 705 w 755"/>
                    <a:gd name="T1" fmla="*/ 292 h 391"/>
                    <a:gd name="T2" fmla="*/ 672 w 755"/>
                    <a:gd name="T3" fmla="*/ 259 h 391"/>
                    <a:gd name="T4" fmla="*/ 639 w 755"/>
                    <a:gd name="T5" fmla="*/ 226 h 391"/>
                    <a:gd name="T6" fmla="*/ 606 w 755"/>
                    <a:gd name="T7" fmla="*/ 193 h 391"/>
                    <a:gd name="T8" fmla="*/ 574 w 755"/>
                    <a:gd name="T9" fmla="*/ 161 h 391"/>
                    <a:gd name="T10" fmla="*/ 541 w 755"/>
                    <a:gd name="T11" fmla="*/ 128 h 391"/>
                    <a:gd name="T12" fmla="*/ 508 w 755"/>
                    <a:gd name="T13" fmla="*/ 95 h 391"/>
                    <a:gd name="T14" fmla="*/ 475 w 755"/>
                    <a:gd name="T15" fmla="*/ 62 h 391"/>
                    <a:gd name="T16" fmla="*/ 443 w 755"/>
                    <a:gd name="T17" fmla="*/ 29 h 391"/>
                    <a:gd name="T18" fmla="*/ 443 w 755"/>
                    <a:gd name="T19" fmla="*/ 29 h 391"/>
                    <a:gd name="T20" fmla="*/ 410 w 755"/>
                    <a:gd name="T21" fmla="*/ 8 h 391"/>
                    <a:gd name="T22" fmla="*/ 410 w 755"/>
                    <a:gd name="T23" fmla="*/ 8 h 391"/>
                    <a:gd name="T24" fmla="*/ 401 w 755"/>
                    <a:gd name="T25" fmla="*/ 5 h 391"/>
                    <a:gd name="T26" fmla="*/ 401 w 755"/>
                    <a:gd name="T27" fmla="*/ 5 h 391"/>
                    <a:gd name="T28" fmla="*/ 353 w 755"/>
                    <a:gd name="T29" fmla="*/ 5 h 391"/>
                    <a:gd name="T30" fmla="*/ 353 w 755"/>
                    <a:gd name="T31" fmla="*/ 5 h 391"/>
                    <a:gd name="T32" fmla="*/ 312 w 755"/>
                    <a:gd name="T33" fmla="*/ 29 h 391"/>
                    <a:gd name="T34" fmla="*/ 279 w 755"/>
                    <a:gd name="T35" fmla="*/ 62 h 391"/>
                    <a:gd name="T36" fmla="*/ 246 w 755"/>
                    <a:gd name="T37" fmla="*/ 95 h 391"/>
                    <a:gd name="T38" fmla="*/ 148 w 755"/>
                    <a:gd name="T39" fmla="*/ 193 h 391"/>
                    <a:gd name="T40" fmla="*/ 115 w 755"/>
                    <a:gd name="T41" fmla="*/ 226 h 391"/>
                    <a:gd name="T42" fmla="*/ 82 w 755"/>
                    <a:gd name="T43" fmla="*/ 259 h 391"/>
                    <a:gd name="T44" fmla="*/ 16 w 755"/>
                    <a:gd name="T45" fmla="*/ 325 h 391"/>
                    <a:gd name="T46" fmla="*/ 16 w 755"/>
                    <a:gd name="T47" fmla="*/ 325 h 391"/>
                    <a:gd name="T48" fmla="*/ 0 w 755"/>
                    <a:gd name="T49" fmla="*/ 357 h 391"/>
                    <a:gd name="T50" fmla="*/ 0 w 755"/>
                    <a:gd name="T51" fmla="*/ 357 h 391"/>
                    <a:gd name="T52" fmla="*/ 25 w 755"/>
                    <a:gd name="T53" fmla="*/ 382 h 391"/>
                    <a:gd name="T54" fmla="*/ 25 w 755"/>
                    <a:gd name="T55" fmla="*/ 382 h 391"/>
                    <a:gd name="T56" fmla="*/ 82 w 755"/>
                    <a:gd name="T57" fmla="*/ 390 h 391"/>
                    <a:gd name="T58" fmla="*/ 410 w 755"/>
                    <a:gd name="T59" fmla="*/ 390 h 391"/>
                    <a:gd name="T60" fmla="*/ 672 w 755"/>
                    <a:gd name="T61" fmla="*/ 390 h 391"/>
                    <a:gd name="T62" fmla="*/ 672 w 755"/>
                    <a:gd name="T63" fmla="*/ 390 h 391"/>
                    <a:gd name="T64" fmla="*/ 729 w 755"/>
                    <a:gd name="T65" fmla="*/ 382 h 391"/>
                    <a:gd name="T66" fmla="*/ 729 w 755"/>
                    <a:gd name="T67" fmla="*/ 382 h 391"/>
                    <a:gd name="T68" fmla="*/ 754 w 755"/>
                    <a:gd name="T69" fmla="*/ 357 h 391"/>
                    <a:gd name="T70" fmla="*/ 754 w 755"/>
                    <a:gd name="T71" fmla="*/ 357 h 391"/>
                    <a:gd name="T72" fmla="*/ 737 w 755"/>
                    <a:gd name="T73" fmla="*/ 325 h 391"/>
                    <a:gd name="T74" fmla="*/ 705 w 755"/>
                    <a:gd name="T75" fmla="*/ 292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55" h="391">
                      <a:moveTo>
                        <a:pt x="705" y="292"/>
                      </a:moveTo>
                      <a:lnTo>
                        <a:pt x="672" y="259"/>
                      </a:lnTo>
                      <a:lnTo>
                        <a:pt x="639" y="226"/>
                      </a:lnTo>
                      <a:lnTo>
                        <a:pt x="606" y="193"/>
                      </a:lnTo>
                      <a:lnTo>
                        <a:pt x="574" y="161"/>
                      </a:lnTo>
                      <a:lnTo>
                        <a:pt x="541" y="128"/>
                      </a:lnTo>
                      <a:lnTo>
                        <a:pt x="508" y="95"/>
                      </a:lnTo>
                      <a:lnTo>
                        <a:pt x="475" y="62"/>
                      </a:lnTo>
                      <a:lnTo>
                        <a:pt x="443" y="29"/>
                      </a:lnTo>
                      <a:lnTo>
                        <a:pt x="443" y="29"/>
                      </a:lnTo>
                      <a:cubicBezTo>
                        <a:pt x="434" y="21"/>
                        <a:pt x="423" y="13"/>
                        <a:pt x="410" y="8"/>
                      </a:cubicBezTo>
                      <a:lnTo>
                        <a:pt x="410" y="8"/>
                      </a:lnTo>
                      <a:cubicBezTo>
                        <a:pt x="407" y="7"/>
                        <a:pt x="404" y="6"/>
                        <a:pt x="401" y="5"/>
                      </a:cubicBezTo>
                      <a:lnTo>
                        <a:pt x="401" y="5"/>
                      </a:lnTo>
                      <a:cubicBezTo>
                        <a:pt x="385" y="0"/>
                        <a:pt x="369" y="0"/>
                        <a:pt x="353" y="5"/>
                      </a:cubicBezTo>
                      <a:lnTo>
                        <a:pt x="353" y="5"/>
                      </a:lnTo>
                      <a:cubicBezTo>
                        <a:pt x="336" y="10"/>
                        <a:pt x="323" y="18"/>
                        <a:pt x="312" y="29"/>
                      </a:cubicBezTo>
                      <a:lnTo>
                        <a:pt x="279" y="62"/>
                      </a:lnTo>
                      <a:lnTo>
                        <a:pt x="246" y="95"/>
                      </a:lnTo>
                      <a:lnTo>
                        <a:pt x="148" y="193"/>
                      </a:lnTo>
                      <a:lnTo>
                        <a:pt x="115" y="226"/>
                      </a:lnTo>
                      <a:lnTo>
                        <a:pt x="82" y="259"/>
                      </a:lnTo>
                      <a:lnTo>
                        <a:pt x="16" y="325"/>
                      </a:lnTo>
                      <a:lnTo>
                        <a:pt x="16" y="325"/>
                      </a:lnTo>
                      <a:cubicBezTo>
                        <a:pt x="6" y="335"/>
                        <a:pt x="0" y="347"/>
                        <a:pt x="0" y="357"/>
                      </a:cubicBezTo>
                      <a:lnTo>
                        <a:pt x="0" y="357"/>
                      </a:lnTo>
                      <a:cubicBezTo>
                        <a:pt x="0" y="369"/>
                        <a:pt x="8" y="377"/>
                        <a:pt x="25" y="382"/>
                      </a:cubicBezTo>
                      <a:lnTo>
                        <a:pt x="25" y="382"/>
                      </a:lnTo>
                      <a:cubicBezTo>
                        <a:pt x="41" y="387"/>
                        <a:pt x="60" y="390"/>
                        <a:pt x="82" y="390"/>
                      </a:cubicBezTo>
                      <a:lnTo>
                        <a:pt x="410" y="390"/>
                      </a:lnTo>
                      <a:lnTo>
                        <a:pt x="672" y="390"/>
                      </a:lnTo>
                      <a:lnTo>
                        <a:pt x="672" y="390"/>
                      </a:lnTo>
                      <a:cubicBezTo>
                        <a:pt x="694" y="390"/>
                        <a:pt x="713" y="387"/>
                        <a:pt x="729" y="382"/>
                      </a:cubicBezTo>
                      <a:lnTo>
                        <a:pt x="729" y="382"/>
                      </a:lnTo>
                      <a:cubicBezTo>
                        <a:pt x="746" y="377"/>
                        <a:pt x="754" y="369"/>
                        <a:pt x="754" y="357"/>
                      </a:cubicBezTo>
                      <a:lnTo>
                        <a:pt x="754" y="357"/>
                      </a:lnTo>
                      <a:cubicBezTo>
                        <a:pt x="754" y="347"/>
                        <a:pt x="748" y="335"/>
                        <a:pt x="737" y="325"/>
                      </a:cubicBezTo>
                      <a:lnTo>
                        <a:pt x="705" y="292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="" xmlns:a16="http://schemas.microsoft.com/office/drawing/2014/main" id="{E4DB864A-5E85-454F-8034-FA6C31BD4ED1}"/>
                  </a:ext>
                </a:extLst>
              </p:cNvPr>
              <p:cNvGrpSpPr/>
              <p:nvPr/>
            </p:nvGrpSpPr>
            <p:grpSpPr>
              <a:xfrm>
                <a:off x="5886450" y="1387002"/>
                <a:ext cx="531813" cy="1096962"/>
                <a:chOff x="5886450" y="1865313"/>
                <a:chExt cx="531813" cy="1096962"/>
              </a:xfrm>
            </p:grpSpPr>
            <p:sp>
              <p:nvSpPr>
                <p:cNvPr id="220" name="Freeform 331">
                  <a:extLst>
                    <a:ext uri="{FF2B5EF4-FFF2-40B4-BE49-F238E27FC236}">
                      <a16:creationId xmlns="" xmlns:a16="http://schemas.microsoft.com/office/drawing/2014/main" id="{DF811B40-7F3D-7645-9115-B0254AA1A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6450" y="1865313"/>
                  <a:ext cx="266700" cy="1096962"/>
                </a:xfrm>
                <a:custGeom>
                  <a:avLst/>
                  <a:gdLst>
                    <a:gd name="T0" fmla="*/ 656 w 739"/>
                    <a:gd name="T1" fmla="*/ 409 h 3049"/>
                    <a:gd name="T2" fmla="*/ 623 w 739"/>
                    <a:gd name="T3" fmla="*/ 475 h 3049"/>
                    <a:gd name="T4" fmla="*/ 590 w 739"/>
                    <a:gd name="T5" fmla="*/ 475 h 3049"/>
                    <a:gd name="T6" fmla="*/ 558 w 739"/>
                    <a:gd name="T7" fmla="*/ 541 h 3049"/>
                    <a:gd name="T8" fmla="*/ 541 w 739"/>
                    <a:gd name="T9" fmla="*/ 557 h 3049"/>
                    <a:gd name="T10" fmla="*/ 541 w 739"/>
                    <a:gd name="T11" fmla="*/ 2524 h 3049"/>
                    <a:gd name="T12" fmla="*/ 541 w 739"/>
                    <a:gd name="T13" fmla="*/ 2491 h 3049"/>
                    <a:gd name="T14" fmla="*/ 607 w 739"/>
                    <a:gd name="T15" fmla="*/ 2589 h 3049"/>
                    <a:gd name="T16" fmla="*/ 590 w 739"/>
                    <a:gd name="T17" fmla="*/ 2573 h 3049"/>
                    <a:gd name="T18" fmla="*/ 689 w 739"/>
                    <a:gd name="T19" fmla="*/ 2638 h 3049"/>
                    <a:gd name="T20" fmla="*/ 492 w 739"/>
                    <a:gd name="T21" fmla="*/ 2442 h 3049"/>
                    <a:gd name="T22" fmla="*/ 459 w 739"/>
                    <a:gd name="T23" fmla="*/ 2442 h 3049"/>
                    <a:gd name="T24" fmla="*/ 426 w 739"/>
                    <a:gd name="T25" fmla="*/ 2376 h 3049"/>
                    <a:gd name="T26" fmla="*/ 410 w 739"/>
                    <a:gd name="T27" fmla="*/ 2393 h 3049"/>
                    <a:gd name="T28" fmla="*/ 476 w 739"/>
                    <a:gd name="T29" fmla="*/ 589 h 3049"/>
                    <a:gd name="T30" fmla="*/ 476 w 739"/>
                    <a:gd name="T31" fmla="*/ 622 h 3049"/>
                    <a:gd name="T32" fmla="*/ 410 w 739"/>
                    <a:gd name="T33" fmla="*/ 655 h 3049"/>
                    <a:gd name="T34" fmla="*/ 426 w 739"/>
                    <a:gd name="T35" fmla="*/ 672 h 3049"/>
                    <a:gd name="T36" fmla="*/ 738 w 739"/>
                    <a:gd name="T37" fmla="*/ 458 h 3049"/>
                    <a:gd name="T38" fmla="*/ 574 w 739"/>
                    <a:gd name="T39" fmla="*/ 606 h 3049"/>
                    <a:gd name="T40" fmla="*/ 549 w 739"/>
                    <a:gd name="T41" fmla="*/ 696 h 3049"/>
                    <a:gd name="T42" fmla="*/ 738 w 739"/>
                    <a:gd name="T43" fmla="*/ 917 h 3049"/>
                    <a:gd name="T44" fmla="*/ 131 w 739"/>
                    <a:gd name="T45" fmla="*/ 1524 h 3049"/>
                    <a:gd name="T46" fmla="*/ 279 w 739"/>
                    <a:gd name="T47" fmla="*/ 1688 h 3049"/>
                    <a:gd name="T48" fmla="*/ 443 w 739"/>
                    <a:gd name="T49" fmla="*/ 1852 h 3049"/>
                    <a:gd name="T50" fmla="*/ 607 w 739"/>
                    <a:gd name="T51" fmla="*/ 2016 h 3049"/>
                    <a:gd name="T52" fmla="*/ 738 w 739"/>
                    <a:gd name="T53" fmla="*/ 2131 h 3049"/>
                    <a:gd name="T54" fmla="*/ 549 w 739"/>
                    <a:gd name="T55" fmla="*/ 2351 h 3049"/>
                    <a:gd name="T56" fmla="*/ 672 w 739"/>
                    <a:gd name="T57" fmla="*/ 2540 h 3049"/>
                    <a:gd name="T58" fmla="*/ 738 w 739"/>
                    <a:gd name="T59" fmla="*/ 2687 h 3049"/>
                    <a:gd name="T60" fmla="*/ 738 w 739"/>
                    <a:gd name="T61" fmla="*/ 3048 h 3049"/>
                    <a:gd name="T62" fmla="*/ 607 w 739"/>
                    <a:gd name="T63" fmla="*/ 2933 h 3049"/>
                    <a:gd name="T64" fmla="*/ 664 w 739"/>
                    <a:gd name="T65" fmla="*/ 2860 h 3049"/>
                    <a:gd name="T66" fmla="*/ 607 w 739"/>
                    <a:gd name="T67" fmla="*/ 2737 h 3049"/>
                    <a:gd name="T68" fmla="*/ 443 w 739"/>
                    <a:gd name="T69" fmla="*/ 2573 h 3049"/>
                    <a:gd name="T70" fmla="*/ 279 w 739"/>
                    <a:gd name="T71" fmla="*/ 2409 h 3049"/>
                    <a:gd name="T72" fmla="*/ 197 w 739"/>
                    <a:gd name="T73" fmla="*/ 2310 h 3049"/>
                    <a:gd name="T74" fmla="*/ 607 w 739"/>
                    <a:gd name="T75" fmla="*/ 2278 h 3049"/>
                    <a:gd name="T76" fmla="*/ 672 w 739"/>
                    <a:gd name="T77" fmla="*/ 2212 h 3049"/>
                    <a:gd name="T78" fmla="*/ 377 w 739"/>
                    <a:gd name="T79" fmla="*/ 1917 h 3049"/>
                    <a:gd name="T80" fmla="*/ 83 w 739"/>
                    <a:gd name="T81" fmla="*/ 1623 h 3049"/>
                    <a:gd name="T82" fmla="*/ 0 w 739"/>
                    <a:gd name="T83" fmla="*/ 1524 h 3049"/>
                    <a:gd name="T84" fmla="*/ 148 w 739"/>
                    <a:gd name="T85" fmla="*/ 1360 h 3049"/>
                    <a:gd name="T86" fmla="*/ 312 w 739"/>
                    <a:gd name="T87" fmla="*/ 1196 h 3049"/>
                    <a:gd name="T88" fmla="*/ 476 w 739"/>
                    <a:gd name="T89" fmla="*/ 1032 h 3049"/>
                    <a:gd name="T90" fmla="*/ 640 w 739"/>
                    <a:gd name="T91" fmla="*/ 868 h 3049"/>
                    <a:gd name="T92" fmla="*/ 664 w 739"/>
                    <a:gd name="T93" fmla="*/ 778 h 3049"/>
                    <a:gd name="T94" fmla="*/ 222 w 739"/>
                    <a:gd name="T95" fmla="*/ 762 h 3049"/>
                    <a:gd name="T96" fmla="*/ 279 w 739"/>
                    <a:gd name="T97" fmla="*/ 639 h 3049"/>
                    <a:gd name="T98" fmla="*/ 508 w 739"/>
                    <a:gd name="T99" fmla="*/ 409 h 3049"/>
                    <a:gd name="T100" fmla="*/ 689 w 739"/>
                    <a:gd name="T101" fmla="*/ 213 h 3049"/>
                    <a:gd name="T102" fmla="*/ 590 w 739"/>
                    <a:gd name="T103" fmla="*/ 147 h 3049"/>
                    <a:gd name="T104" fmla="*/ 705 w 739"/>
                    <a:gd name="T105" fmla="*/ 15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9" h="3049">
                      <a:moveTo>
                        <a:pt x="689" y="409"/>
                      </a:moveTo>
                      <a:lnTo>
                        <a:pt x="689" y="409"/>
                      </a:lnTo>
                      <a:cubicBezTo>
                        <a:pt x="689" y="398"/>
                        <a:pt x="683" y="393"/>
                        <a:pt x="672" y="393"/>
                      </a:cubicBezTo>
                      <a:lnTo>
                        <a:pt x="672" y="393"/>
                      </a:lnTo>
                      <a:cubicBezTo>
                        <a:pt x="661" y="393"/>
                        <a:pt x="656" y="398"/>
                        <a:pt x="656" y="409"/>
                      </a:cubicBezTo>
                      <a:lnTo>
                        <a:pt x="656" y="409"/>
                      </a:lnTo>
                      <a:cubicBezTo>
                        <a:pt x="656" y="420"/>
                        <a:pt x="661" y="426"/>
                        <a:pt x="672" y="426"/>
                      </a:cubicBezTo>
                      <a:lnTo>
                        <a:pt x="672" y="426"/>
                      </a:lnTo>
                      <a:cubicBezTo>
                        <a:pt x="683" y="426"/>
                        <a:pt x="689" y="420"/>
                        <a:pt x="689" y="409"/>
                      </a:cubicBezTo>
                      <a:close/>
                      <a:moveTo>
                        <a:pt x="623" y="475"/>
                      </a:moveTo>
                      <a:lnTo>
                        <a:pt x="623" y="475"/>
                      </a:lnTo>
                      <a:cubicBezTo>
                        <a:pt x="623" y="464"/>
                        <a:pt x="618" y="458"/>
                        <a:pt x="607" y="458"/>
                      </a:cubicBezTo>
                      <a:lnTo>
                        <a:pt x="607" y="458"/>
                      </a:lnTo>
                      <a:cubicBezTo>
                        <a:pt x="596" y="458"/>
                        <a:pt x="590" y="464"/>
                        <a:pt x="590" y="475"/>
                      </a:cubicBezTo>
                      <a:lnTo>
                        <a:pt x="590" y="475"/>
                      </a:lnTo>
                      <a:cubicBezTo>
                        <a:pt x="590" y="486"/>
                        <a:pt x="596" y="491"/>
                        <a:pt x="607" y="491"/>
                      </a:cubicBezTo>
                      <a:lnTo>
                        <a:pt x="607" y="491"/>
                      </a:lnTo>
                      <a:cubicBezTo>
                        <a:pt x="618" y="491"/>
                        <a:pt x="623" y="486"/>
                        <a:pt x="623" y="475"/>
                      </a:cubicBezTo>
                      <a:close/>
                      <a:moveTo>
                        <a:pt x="558" y="541"/>
                      </a:moveTo>
                      <a:lnTo>
                        <a:pt x="558" y="541"/>
                      </a:lnTo>
                      <a:cubicBezTo>
                        <a:pt x="558" y="529"/>
                        <a:pt x="552" y="524"/>
                        <a:pt x="541" y="524"/>
                      </a:cubicBezTo>
                      <a:lnTo>
                        <a:pt x="541" y="524"/>
                      </a:lnTo>
                      <a:cubicBezTo>
                        <a:pt x="530" y="524"/>
                        <a:pt x="525" y="529"/>
                        <a:pt x="525" y="541"/>
                      </a:cubicBezTo>
                      <a:lnTo>
                        <a:pt x="525" y="541"/>
                      </a:lnTo>
                      <a:cubicBezTo>
                        <a:pt x="525" y="551"/>
                        <a:pt x="530" y="557"/>
                        <a:pt x="541" y="557"/>
                      </a:cubicBezTo>
                      <a:lnTo>
                        <a:pt x="541" y="557"/>
                      </a:lnTo>
                      <a:cubicBezTo>
                        <a:pt x="552" y="557"/>
                        <a:pt x="558" y="551"/>
                        <a:pt x="558" y="541"/>
                      </a:cubicBezTo>
                      <a:close/>
                      <a:moveTo>
                        <a:pt x="525" y="2507"/>
                      </a:moveTo>
                      <a:lnTo>
                        <a:pt x="525" y="2507"/>
                      </a:lnTo>
                      <a:cubicBezTo>
                        <a:pt x="525" y="2518"/>
                        <a:pt x="530" y="2524"/>
                        <a:pt x="541" y="2524"/>
                      </a:cubicBezTo>
                      <a:lnTo>
                        <a:pt x="541" y="2524"/>
                      </a:lnTo>
                      <a:cubicBezTo>
                        <a:pt x="552" y="2524"/>
                        <a:pt x="558" y="2518"/>
                        <a:pt x="558" y="2507"/>
                      </a:cubicBezTo>
                      <a:lnTo>
                        <a:pt x="558" y="2507"/>
                      </a:lnTo>
                      <a:cubicBezTo>
                        <a:pt x="558" y="2496"/>
                        <a:pt x="552" y="2491"/>
                        <a:pt x="541" y="2491"/>
                      </a:cubicBezTo>
                      <a:lnTo>
                        <a:pt x="541" y="2491"/>
                      </a:lnTo>
                      <a:cubicBezTo>
                        <a:pt x="530" y="2491"/>
                        <a:pt x="525" y="2496"/>
                        <a:pt x="525" y="2507"/>
                      </a:cubicBezTo>
                      <a:close/>
                      <a:moveTo>
                        <a:pt x="590" y="2573"/>
                      </a:moveTo>
                      <a:lnTo>
                        <a:pt x="590" y="2573"/>
                      </a:lnTo>
                      <a:cubicBezTo>
                        <a:pt x="590" y="2584"/>
                        <a:pt x="596" y="2589"/>
                        <a:pt x="607" y="2589"/>
                      </a:cubicBezTo>
                      <a:lnTo>
                        <a:pt x="607" y="2589"/>
                      </a:lnTo>
                      <a:cubicBezTo>
                        <a:pt x="618" y="2589"/>
                        <a:pt x="623" y="2584"/>
                        <a:pt x="623" y="2573"/>
                      </a:cubicBezTo>
                      <a:lnTo>
                        <a:pt x="623" y="2573"/>
                      </a:lnTo>
                      <a:cubicBezTo>
                        <a:pt x="623" y="2562"/>
                        <a:pt x="618" y="2556"/>
                        <a:pt x="607" y="2556"/>
                      </a:cubicBezTo>
                      <a:lnTo>
                        <a:pt x="607" y="2556"/>
                      </a:lnTo>
                      <a:cubicBezTo>
                        <a:pt x="596" y="2556"/>
                        <a:pt x="590" y="2562"/>
                        <a:pt x="590" y="2573"/>
                      </a:cubicBezTo>
                      <a:close/>
                      <a:moveTo>
                        <a:pt x="656" y="2638"/>
                      </a:moveTo>
                      <a:lnTo>
                        <a:pt x="656" y="2638"/>
                      </a:lnTo>
                      <a:cubicBezTo>
                        <a:pt x="656" y="2650"/>
                        <a:pt x="661" y="2655"/>
                        <a:pt x="672" y="2655"/>
                      </a:cubicBezTo>
                      <a:lnTo>
                        <a:pt x="672" y="2655"/>
                      </a:lnTo>
                      <a:cubicBezTo>
                        <a:pt x="683" y="2655"/>
                        <a:pt x="689" y="2650"/>
                        <a:pt x="689" y="2638"/>
                      </a:cubicBezTo>
                      <a:lnTo>
                        <a:pt x="689" y="2638"/>
                      </a:lnTo>
                      <a:cubicBezTo>
                        <a:pt x="689" y="2627"/>
                        <a:pt x="683" y="2622"/>
                        <a:pt x="672" y="2622"/>
                      </a:cubicBezTo>
                      <a:lnTo>
                        <a:pt x="672" y="2622"/>
                      </a:lnTo>
                      <a:cubicBezTo>
                        <a:pt x="661" y="2622"/>
                        <a:pt x="656" y="2627"/>
                        <a:pt x="656" y="2638"/>
                      </a:cubicBezTo>
                      <a:close/>
                      <a:moveTo>
                        <a:pt x="492" y="2442"/>
                      </a:moveTo>
                      <a:lnTo>
                        <a:pt x="492" y="2442"/>
                      </a:lnTo>
                      <a:cubicBezTo>
                        <a:pt x="492" y="2431"/>
                        <a:pt x="487" y="2425"/>
                        <a:pt x="476" y="2425"/>
                      </a:cubicBezTo>
                      <a:lnTo>
                        <a:pt x="476" y="2425"/>
                      </a:lnTo>
                      <a:cubicBezTo>
                        <a:pt x="464" y="2425"/>
                        <a:pt x="459" y="2431"/>
                        <a:pt x="459" y="2442"/>
                      </a:cubicBezTo>
                      <a:lnTo>
                        <a:pt x="459" y="2442"/>
                      </a:lnTo>
                      <a:cubicBezTo>
                        <a:pt x="459" y="2452"/>
                        <a:pt x="464" y="2458"/>
                        <a:pt x="476" y="2458"/>
                      </a:cubicBezTo>
                      <a:lnTo>
                        <a:pt x="476" y="2458"/>
                      </a:lnTo>
                      <a:cubicBezTo>
                        <a:pt x="487" y="2458"/>
                        <a:pt x="492" y="2452"/>
                        <a:pt x="492" y="2442"/>
                      </a:cubicBezTo>
                      <a:close/>
                      <a:moveTo>
                        <a:pt x="426" y="2376"/>
                      </a:moveTo>
                      <a:lnTo>
                        <a:pt x="426" y="2376"/>
                      </a:lnTo>
                      <a:cubicBezTo>
                        <a:pt x="426" y="2365"/>
                        <a:pt x="421" y="2360"/>
                        <a:pt x="410" y="2360"/>
                      </a:cubicBezTo>
                      <a:lnTo>
                        <a:pt x="410" y="2360"/>
                      </a:lnTo>
                      <a:cubicBezTo>
                        <a:pt x="399" y="2360"/>
                        <a:pt x="394" y="2365"/>
                        <a:pt x="394" y="2376"/>
                      </a:cubicBezTo>
                      <a:lnTo>
                        <a:pt x="394" y="2376"/>
                      </a:lnTo>
                      <a:cubicBezTo>
                        <a:pt x="394" y="2387"/>
                        <a:pt x="399" y="2393"/>
                        <a:pt x="410" y="2393"/>
                      </a:cubicBezTo>
                      <a:lnTo>
                        <a:pt x="410" y="2393"/>
                      </a:lnTo>
                      <a:cubicBezTo>
                        <a:pt x="421" y="2393"/>
                        <a:pt x="426" y="2387"/>
                        <a:pt x="426" y="2376"/>
                      </a:cubicBezTo>
                      <a:close/>
                      <a:moveTo>
                        <a:pt x="492" y="606"/>
                      </a:moveTo>
                      <a:lnTo>
                        <a:pt x="492" y="606"/>
                      </a:lnTo>
                      <a:cubicBezTo>
                        <a:pt x="492" y="595"/>
                        <a:pt x="487" y="589"/>
                        <a:pt x="476" y="589"/>
                      </a:cubicBezTo>
                      <a:lnTo>
                        <a:pt x="476" y="589"/>
                      </a:lnTo>
                      <a:cubicBezTo>
                        <a:pt x="464" y="589"/>
                        <a:pt x="459" y="595"/>
                        <a:pt x="459" y="606"/>
                      </a:cubicBezTo>
                      <a:lnTo>
                        <a:pt x="459" y="606"/>
                      </a:lnTo>
                      <a:cubicBezTo>
                        <a:pt x="459" y="617"/>
                        <a:pt x="464" y="622"/>
                        <a:pt x="476" y="622"/>
                      </a:cubicBezTo>
                      <a:lnTo>
                        <a:pt x="476" y="622"/>
                      </a:lnTo>
                      <a:cubicBezTo>
                        <a:pt x="487" y="622"/>
                        <a:pt x="492" y="617"/>
                        <a:pt x="492" y="606"/>
                      </a:cubicBezTo>
                      <a:close/>
                      <a:moveTo>
                        <a:pt x="426" y="672"/>
                      </a:moveTo>
                      <a:lnTo>
                        <a:pt x="426" y="672"/>
                      </a:lnTo>
                      <a:cubicBezTo>
                        <a:pt x="426" y="660"/>
                        <a:pt x="421" y="655"/>
                        <a:pt x="410" y="655"/>
                      </a:cubicBezTo>
                      <a:lnTo>
                        <a:pt x="410" y="655"/>
                      </a:lnTo>
                      <a:cubicBezTo>
                        <a:pt x="399" y="655"/>
                        <a:pt x="394" y="660"/>
                        <a:pt x="394" y="672"/>
                      </a:cubicBezTo>
                      <a:lnTo>
                        <a:pt x="394" y="672"/>
                      </a:lnTo>
                      <a:cubicBezTo>
                        <a:pt x="394" y="683"/>
                        <a:pt x="399" y="688"/>
                        <a:pt x="410" y="688"/>
                      </a:cubicBezTo>
                      <a:lnTo>
                        <a:pt x="410" y="688"/>
                      </a:lnTo>
                      <a:cubicBezTo>
                        <a:pt x="421" y="688"/>
                        <a:pt x="426" y="683"/>
                        <a:pt x="426" y="672"/>
                      </a:cubicBezTo>
                      <a:close/>
                      <a:moveTo>
                        <a:pt x="721" y="344"/>
                      </a:moveTo>
                      <a:lnTo>
                        <a:pt x="721" y="344"/>
                      </a:lnTo>
                      <a:cubicBezTo>
                        <a:pt x="721" y="355"/>
                        <a:pt x="727" y="360"/>
                        <a:pt x="738" y="360"/>
                      </a:cubicBezTo>
                      <a:lnTo>
                        <a:pt x="738" y="458"/>
                      </a:lnTo>
                      <a:lnTo>
                        <a:pt x="738" y="458"/>
                      </a:lnTo>
                      <a:cubicBezTo>
                        <a:pt x="727" y="458"/>
                        <a:pt x="716" y="464"/>
                        <a:pt x="705" y="475"/>
                      </a:cubicBezTo>
                      <a:lnTo>
                        <a:pt x="672" y="508"/>
                      </a:lnTo>
                      <a:lnTo>
                        <a:pt x="640" y="541"/>
                      </a:lnTo>
                      <a:lnTo>
                        <a:pt x="607" y="573"/>
                      </a:lnTo>
                      <a:lnTo>
                        <a:pt x="574" y="606"/>
                      </a:lnTo>
                      <a:lnTo>
                        <a:pt x="541" y="639"/>
                      </a:lnTo>
                      <a:lnTo>
                        <a:pt x="541" y="639"/>
                      </a:lnTo>
                      <a:cubicBezTo>
                        <a:pt x="530" y="650"/>
                        <a:pt x="525" y="660"/>
                        <a:pt x="525" y="672"/>
                      </a:cubicBezTo>
                      <a:lnTo>
                        <a:pt x="525" y="672"/>
                      </a:lnTo>
                      <a:cubicBezTo>
                        <a:pt x="525" y="683"/>
                        <a:pt x="533" y="691"/>
                        <a:pt x="549" y="696"/>
                      </a:cubicBezTo>
                      <a:lnTo>
                        <a:pt x="549" y="696"/>
                      </a:lnTo>
                      <a:cubicBezTo>
                        <a:pt x="566" y="702"/>
                        <a:pt x="585" y="704"/>
                        <a:pt x="607" y="704"/>
                      </a:cubicBezTo>
                      <a:lnTo>
                        <a:pt x="738" y="704"/>
                      </a:lnTo>
                      <a:lnTo>
                        <a:pt x="738" y="917"/>
                      </a:lnTo>
                      <a:lnTo>
                        <a:pt x="738" y="917"/>
                      </a:lnTo>
                      <a:cubicBezTo>
                        <a:pt x="727" y="917"/>
                        <a:pt x="716" y="923"/>
                        <a:pt x="705" y="934"/>
                      </a:cubicBezTo>
                      <a:lnTo>
                        <a:pt x="148" y="1491"/>
                      </a:lnTo>
                      <a:lnTo>
                        <a:pt x="148" y="1491"/>
                      </a:lnTo>
                      <a:cubicBezTo>
                        <a:pt x="136" y="1502"/>
                        <a:pt x="131" y="1513"/>
                        <a:pt x="131" y="1524"/>
                      </a:cubicBezTo>
                      <a:lnTo>
                        <a:pt x="131" y="1524"/>
                      </a:lnTo>
                      <a:cubicBezTo>
                        <a:pt x="131" y="1535"/>
                        <a:pt x="136" y="1545"/>
                        <a:pt x="148" y="1557"/>
                      </a:cubicBezTo>
                      <a:lnTo>
                        <a:pt x="181" y="1590"/>
                      </a:lnTo>
                      <a:lnTo>
                        <a:pt x="213" y="1623"/>
                      </a:lnTo>
                      <a:lnTo>
                        <a:pt x="246" y="1655"/>
                      </a:lnTo>
                      <a:lnTo>
                        <a:pt x="279" y="1688"/>
                      </a:lnTo>
                      <a:lnTo>
                        <a:pt x="312" y="1721"/>
                      </a:lnTo>
                      <a:lnTo>
                        <a:pt x="345" y="1754"/>
                      </a:lnTo>
                      <a:lnTo>
                        <a:pt x="377" y="1786"/>
                      </a:lnTo>
                      <a:lnTo>
                        <a:pt x="410" y="1819"/>
                      </a:lnTo>
                      <a:lnTo>
                        <a:pt x="443" y="1852"/>
                      </a:lnTo>
                      <a:lnTo>
                        <a:pt x="476" y="1885"/>
                      </a:lnTo>
                      <a:lnTo>
                        <a:pt x="508" y="1917"/>
                      </a:lnTo>
                      <a:lnTo>
                        <a:pt x="541" y="1950"/>
                      </a:lnTo>
                      <a:lnTo>
                        <a:pt x="574" y="1982"/>
                      </a:lnTo>
                      <a:lnTo>
                        <a:pt x="607" y="2016"/>
                      </a:lnTo>
                      <a:lnTo>
                        <a:pt x="640" y="2048"/>
                      </a:lnTo>
                      <a:lnTo>
                        <a:pt x="672" y="2081"/>
                      </a:lnTo>
                      <a:lnTo>
                        <a:pt x="705" y="2114"/>
                      </a:lnTo>
                      <a:lnTo>
                        <a:pt x="705" y="2114"/>
                      </a:lnTo>
                      <a:cubicBezTo>
                        <a:pt x="716" y="2125"/>
                        <a:pt x="727" y="2131"/>
                        <a:pt x="738" y="2131"/>
                      </a:cubicBezTo>
                      <a:lnTo>
                        <a:pt x="738" y="2344"/>
                      </a:lnTo>
                      <a:lnTo>
                        <a:pt x="607" y="2344"/>
                      </a:lnTo>
                      <a:lnTo>
                        <a:pt x="607" y="2344"/>
                      </a:lnTo>
                      <a:cubicBezTo>
                        <a:pt x="585" y="2344"/>
                        <a:pt x="566" y="2346"/>
                        <a:pt x="549" y="2351"/>
                      </a:cubicBezTo>
                      <a:lnTo>
                        <a:pt x="549" y="2351"/>
                      </a:lnTo>
                      <a:cubicBezTo>
                        <a:pt x="533" y="2357"/>
                        <a:pt x="525" y="2365"/>
                        <a:pt x="525" y="2376"/>
                      </a:cubicBezTo>
                      <a:lnTo>
                        <a:pt x="525" y="2376"/>
                      </a:lnTo>
                      <a:cubicBezTo>
                        <a:pt x="525" y="2387"/>
                        <a:pt x="530" y="2398"/>
                        <a:pt x="541" y="2409"/>
                      </a:cubicBezTo>
                      <a:lnTo>
                        <a:pt x="574" y="2442"/>
                      </a:lnTo>
                      <a:lnTo>
                        <a:pt x="672" y="2540"/>
                      </a:lnTo>
                      <a:lnTo>
                        <a:pt x="705" y="2573"/>
                      </a:lnTo>
                      <a:lnTo>
                        <a:pt x="705" y="2573"/>
                      </a:lnTo>
                      <a:cubicBezTo>
                        <a:pt x="716" y="2584"/>
                        <a:pt x="727" y="2589"/>
                        <a:pt x="738" y="2589"/>
                      </a:cubicBezTo>
                      <a:lnTo>
                        <a:pt x="738" y="2687"/>
                      </a:lnTo>
                      <a:lnTo>
                        <a:pt x="738" y="2687"/>
                      </a:lnTo>
                      <a:cubicBezTo>
                        <a:pt x="727" y="2687"/>
                        <a:pt x="721" y="2693"/>
                        <a:pt x="721" y="2704"/>
                      </a:cubicBezTo>
                      <a:lnTo>
                        <a:pt x="721" y="2704"/>
                      </a:lnTo>
                      <a:cubicBezTo>
                        <a:pt x="721" y="2715"/>
                        <a:pt x="727" y="2720"/>
                        <a:pt x="738" y="2720"/>
                      </a:cubicBezTo>
                      <a:lnTo>
                        <a:pt x="738" y="3048"/>
                      </a:lnTo>
                      <a:lnTo>
                        <a:pt x="738" y="3048"/>
                      </a:lnTo>
                      <a:cubicBezTo>
                        <a:pt x="727" y="3048"/>
                        <a:pt x="716" y="3043"/>
                        <a:pt x="705" y="3032"/>
                      </a:cubicBezTo>
                      <a:lnTo>
                        <a:pt x="672" y="2999"/>
                      </a:lnTo>
                      <a:lnTo>
                        <a:pt x="640" y="2966"/>
                      </a:lnTo>
                      <a:lnTo>
                        <a:pt x="607" y="2933"/>
                      </a:lnTo>
                      <a:lnTo>
                        <a:pt x="607" y="2933"/>
                      </a:lnTo>
                      <a:cubicBezTo>
                        <a:pt x="596" y="2923"/>
                        <a:pt x="590" y="2912"/>
                        <a:pt x="590" y="2901"/>
                      </a:cubicBezTo>
                      <a:lnTo>
                        <a:pt x="590" y="2901"/>
                      </a:lnTo>
                      <a:cubicBezTo>
                        <a:pt x="590" y="2889"/>
                        <a:pt x="599" y="2882"/>
                        <a:pt x="615" y="2877"/>
                      </a:cubicBezTo>
                      <a:lnTo>
                        <a:pt x="664" y="2860"/>
                      </a:lnTo>
                      <a:lnTo>
                        <a:pt x="664" y="2860"/>
                      </a:lnTo>
                      <a:cubicBezTo>
                        <a:pt x="680" y="2854"/>
                        <a:pt x="689" y="2846"/>
                        <a:pt x="689" y="2835"/>
                      </a:cubicBezTo>
                      <a:lnTo>
                        <a:pt x="689" y="2835"/>
                      </a:lnTo>
                      <a:cubicBezTo>
                        <a:pt x="689" y="2824"/>
                        <a:pt x="683" y="2814"/>
                        <a:pt x="672" y="2802"/>
                      </a:cubicBezTo>
                      <a:lnTo>
                        <a:pt x="640" y="2769"/>
                      </a:lnTo>
                      <a:lnTo>
                        <a:pt x="607" y="2737"/>
                      </a:lnTo>
                      <a:lnTo>
                        <a:pt x="574" y="2704"/>
                      </a:lnTo>
                      <a:lnTo>
                        <a:pt x="541" y="2671"/>
                      </a:lnTo>
                      <a:lnTo>
                        <a:pt x="508" y="2638"/>
                      </a:lnTo>
                      <a:lnTo>
                        <a:pt x="476" y="2606"/>
                      </a:lnTo>
                      <a:lnTo>
                        <a:pt x="443" y="2573"/>
                      </a:lnTo>
                      <a:lnTo>
                        <a:pt x="410" y="2540"/>
                      </a:lnTo>
                      <a:lnTo>
                        <a:pt x="377" y="2507"/>
                      </a:lnTo>
                      <a:lnTo>
                        <a:pt x="345" y="2474"/>
                      </a:lnTo>
                      <a:lnTo>
                        <a:pt x="312" y="2442"/>
                      </a:lnTo>
                      <a:lnTo>
                        <a:pt x="279" y="2409"/>
                      </a:lnTo>
                      <a:lnTo>
                        <a:pt x="246" y="2376"/>
                      </a:lnTo>
                      <a:lnTo>
                        <a:pt x="213" y="2344"/>
                      </a:lnTo>
                      <a:lnTo>
                        <a:pt x="213" y="2344"/>
                      </a:lnTo>
                      <a:cubicBezTo>
                        <a:pt x="202" y="2333"/>
                        <a:pt x="197" y="2321"/>
                        <a:pt x="197" y="2310"/>
                      </a:cubicBezTo>
                      <a:lnTo>
                        <a:pt x="197" y="2310"/>
                      </a:lnTo>
                      <a:cubicBezTo>
                        <a:pt x="197" y="2300"/>
                        <a:pt x="205" y="2291"/>
                        <a:pt x="222" y="2286"/>
                      </a:cubicBezTo>
                      <a:lnTo>
                        <a:pt x="222" y="2286"/>
                      </a:lnTo>
                      <a:cubicBezTo>
                        <a:pt x="237" y="2281"/>
                        <a:pt x="257" y="2278"/>
                        <a:pt x="279" y="2278"/>
                      </a:cubicBezTo>
                      <a:lnTo>
                        <a:pt x="607" y="2278"/>
                      </a:lnTo>
                      <a:lnTo>
                        <a:pt x="607" y="2278"/>
                      </a:lnTo>
                      <a:cubicBezTo>
                        <a:pt x="628" y="2278"/>
                        <a:pt x="648" y="2275"/>
                        <a:pt x="664" y="2270"/>
                      </a:cubicBezTo>
                      <a:lnTo>
                        <a:pt x="664" y="2270"/>
                      </a:lnTo>
                      <a:cubicBezTo>
                        <a:pt x="680" y="2264"/>
                        <a:pt x="689" y="2256"/>
                        <a:pt x="689" y="2245"/>
                      </a:cubicBezTo>
                      <a:lnTo>
                        <a:pt x="689" y="2245"/>
                      </a:lnTo>
                      <a:cubicBezTo>
                        <a:pt x="689" y="2234"/>
                        <a:pt x="683" y="2223"/>
                        <a:pt x="672" y="2212"/>
                      </a:cubicBezTo>
                      <a:lnTo>
                        <a:pt x="574" y="2114"/>
                      </a:lnTo>
                      <a:lnTo>
                        <a:pt x="541" y="2081"/>
                      </a:lnTo>
                      <a:lnTo>
                        <a:pt x="508" y="2048"/>
                      </a:lnTo>
                      <a:lnTo>
                        <a:pt x="410" y="1950"/>
                      </a:lnTo>
                      <a:lnTo>
                        <a:pt x="377" y="1917"/>
                      </a:lnTo>
                      <a:lnTo>
                        <a:pt x="345" y="1885"/>
                      </a:lnTo>
                      <a:lnTo>
                        <a:pt x="246" y="1786"/>
                      </a:lnTo>
                      <a:lnTo>
                        <a:pt x="213" y="1754"/>
                      </a:lnTo>
                      <a:lnTo>
                        <a:pt x="181" y="1721"/>
                      </a:lnTo>
                      <a:lnTo>
                        <a:pt x="83" y="1623"/>
                      </a:lnTo>
                      <a:lnTo>
                        <a:pt x="49" y="1590"/>
                      </a:lnTo>
                      <a:lnTo>
                        <a:pt x="17" y="1557"/>
                      </a:lnTo>
                      <a:lnTo>
                        <a:pt x="17" y="1557"/>
                      </a:lnTo>
                      <a:cubicBezTo>
                        <a:pt x="6" y="1545"/>
                        <a:pt x="0" y="1535"/>
                        <a:pt x="0" y="1524"/>
                      </a:cubicBezTo>
                      <a:lnTo>
                        <a:pt x="0" y="1524"/>
                      </a:lnTo>
                      <a:cubicBezTo>
                        <a:pt x="0" y="1513"/>
                        <a:pt x="6" y="1502"/>
                        <a:pt x="17" y="1491"/>
                      </a:cubicBezTo>
                      <a:lnTo>
                        <a:pt x="49" y="1458"/>
                      </a:lnTo>
                      <a:lnTo>
                        <a:pt x="83" y="1426"/>
                      </a:lnTo>
                      <a:lnTo>
                        <a:pt x="115" y="1393"/>
                      </a:lnTo>
                      <a:lnTo>
                        <a:pt x="148" y="1360"/>
                      </a:lnTo>
                      <a:lnTo>
                        <a:pt x="181" y="1327"/>
                      </a:lnTo>
                      <a:lnTo>
                        <a:pt x="213" y="1294"/>
                      </a:lnTo>
                      <a:lnTo>
                        <a:pt x="246" y="1262"/>
                      </a:lnTo>
                      <a:lnTo>
                        <a:pt x="279" y="1229"/>
                      </a:lnTo>
                      <a:lnTo>
                        <a:pt x="312" y="1196"/>
                      </a:lnTo>
                      <a:lnTo>
                        <a:pt x="345" y="1163"/>
                      </a:lnTo>
                      <a:lnTo>
                        <a:pt x="377" y="1130"/>
                      </a:lnTo>
                      <a:lnTo>
                        <a:pt x="410" y="1098"/>
                      </a:lnTo>
                      <a:lnTo>
                        <a:pt x="443" y="1065"/>
                      </a:lnTo>
                      <a:lnTo>
                        <a:pt x="476" y="1032"/>
                      </a:lnTo>
                      <a:lnTo>
                        <a:pt x="508" y="999"/>
                      </a:lnTo>
                      <a:lnTo>
                        <a:pt x="541" y="966"/>
                      </a:lnTo>
                      <a:lnTo>
                        <a:pt x="574" y="934"/>
                      </a:lnTo>
                      <a:lnTo>
                        <a:pt x="607" y="901"/>
                      </a:lnTo>
                      <a:lnTo>
                        <a:pt x="640" y="868"/>
                      </a:lnTo>
                      <a:lnTo>
                        <a:pt x="672" y="835"/>
                      </a:lnTo>
                      <a:lnTo>
                        <a:pt x="672" y="835"/>
                      </a:lnTo>
                      <a:cubicBezTo>
                        <a:pt x="683" y="824"/>
                        <a:pt x="689" y="814"/>
                        <a:pt x="689" y="803"/>
                      </a:cubicBezTo>
                      <a:lnTo>
                        <a:pt x="689" y="803"/>
                      </a:lnTo>
                      <a:cubicBezTo>
                        <a:pt x="689" y="792"/>
                        <a:pt x="680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48" y="773"/>
                        <a:pt x="628" y="770"/>
                        <a:pt x="607" y="770"/>
                      </a:cubicBezTo>
                      <a:lnTo>
                        <a:pt x="279" y="770"/>
                      </a:lnTo>
                      <a:lnTo>
                        <a:pt x="279" y="770"/>
                      </a:lnTo>
                      <a:cubicBezTo>
                        <a:pt x="257" y="770"/>
                        <a:pt x="237" y="767"/>
                        <a:pt x="222" y="762"/>
                      </a:cubicBezTo>
                      <a:lnTo>
                        <a:pt x="222" y="762"/>
                      </a:lnTo>
                      <a:cubicBezTo>
                        <a:pt x="205" y="756"/>
                        <a:pt x="197" y="748"/>
                        <a:pt x="197" y="737"/>
                      </a:cubicBezTo>
                      <a:lnTo>
                        <a:pt x="197" y="737"/>
                      </a:lnTo>
                      <a:cubicBezTo>
                        <a:pt x="197" y="726"/>
                        <a:pt x="202" y="715"/>
                        <a:pt x="213" y="704"/>
                      </a:cubicBezTo>
                      <a:lnTo>
                        <a:pt x="279" y="639"/>
                      </a:lnTo>
                      <a:lnTo>
                        <a:pt x="312" y="606"/>
                      </a:lnTo>
                      <a:lnTo>
                        <a:pt x="345" y="573"/>
                      </a:lnTo>
                      <a:lnTo>
                        <a:pt x="443" y="475"/>
                      </a:lnTo>
                      <a:lnTo>
                        <a:pt x="476" y="442"/>
                      </a:lnTo>
                      <a:lnTo>
                        <a:pt x="508" y="409"/>
                      </a:lnTo>
                      <a:lnTo>
                        <a:pt x="607" y="311"/>
                      </a:lnTo>
                      <a:lnTo>
                        <a:pt x="640" y="279"/>
                      </a:lnTo>
                      <a:lnTo>
                        <a:pt x="672" y="245"/>
                      </a:lnTo>
                      <a:lnTo>
                        <a:pt x="672" y="245"/>
                      </a:lnTo>
                      <a:cubicBezTo>
                        <a:pt x="683" y="235"/>
                        <a:pt x="689" y="224"/>
                        <a:pt x="689" y="213"/>
                      </a:cubicBezTo>
                      <a:lnTo>
                        <a:pt x="689" y="213"/>
                      </a:lnTo>
                      <a:cubicBezTo>
                        <a:pt x="689" y="202"/>
                        <a:pt x="680" y="194"/>
                        <a:pt x="664" y="188"/>
                      </a:cubicBezTo>
                      <a:lnTo>
                        <a:pt x="615" y="172"/>
                      </a:lnTo>
                      <a:lnTo>
                        <a:pt x="615" y="172"/>
                      </a:lnTo>
                      <a:cubicBezTo>
                        <a:pt x="599" y="166"/>
                        <a:pt x="590" y="158"/>
                        <a:pt x="590" y="147"/>
                      </a:cubicBezTo>
                      <a:lnTo>
                        <a:pt x="590" y="147"/>
                      </a:lnTo>
                      <a:cubicBezTo>
                        <a:pt x="590" y="136"/>
                        <a:pt x="596" y="125"/>
                        <a:pt x="607" y="114"/>
                      </a:cubicBezTo>
                      <a:lnTo>
                        <a:pt x="672" y="49"/>
                      </a:lnTo>
                      <a:lnTo>
                        <a:pt x="705" y="15"/>
                      </a:lnTo>
                      <a:lnTo>
                        <a:pt x="705" y="15"/>
                      </a:lnTo>
                      <a:cubicBezTo>
                        <a:pt x="716" y="5"/>
                        <a:pt x="727" y="0"/>
                        <a:pt x="738" y="0"/>
                      </a:cubicBezTo>
                      <a:lnTo>
                        <a:pt x="738" y="327"/>
                      </a:lnTo>
                      <a:lnTo>
                        <a:pt x="738" y="327"/>
                      </a:lnTo>
                      <a:cubicBezTo>
                        <a:pt x="727" y="327"/>
                        <a:pt x="721" y="333"/>
                        <a:pt x="721" y="3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1" name="Freeform 339">
                  <a:extLst>
                    <a:ext uri="{FF2B5EF4-FFF2-40B4-BE49-F238E27FC236}">
                      <a16:creationId xmlns="" xmlns:a16="http://schemas.microsoft.com/office/drawing/2014/main" id="{D9A3B357-7342-0D45-988F-FB503B5ADA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80113" y="2243138"/>
                  <a:ext cx="171450" cy="342900"/>
                </a:xfrm>
                <a:custGeom>
                  <a:avLst/>
                  <a:gdLst>
                    <a:gd name="T0" fmla="*/ 410 w 477"/>
                    <a:gd name="T1" fmla="*/ 49 h 952"/>
                    <a:gd name="T2" fmla="*/ 378 w 477"/>
                    <a:gd name="T3" fmla="*/ 81 h 952"/>
                    <a:gd name="T4" fmla="*/ 345 w 477"/>
                    <a:gd name="T5" fmla="*/ 114 h 952"/>
                    <a:gd name="T6" fmla="*/ 312 w 477"/>
                    <a:gd name="T7" fmla="*/ 147 h 952"/>
                    <a:gd name="T8" fmla="*/ 279 w 477"/>
                    <a:gd name="T9" fmla="*/ 180 h 952"/>
                    <a:gd name="T10" fmla="*/ 246 w 477"/>
                    <a:gd name="T11" fmla="*/ 213 h 952"/>
                    <a:gd name="T12" fmla="*/ 214 w 477"/>
                    <a:gd name="T13" fmla="*/ 245 h 952"/>
                    <a:gd name="T14" fmla="*/ 181 w 477"/>
                    <a:gd name="T15" fmla="*/ 278 h 952"/>
                    <a:gd name="T16" fmla="*/ 148 w 477"/>
                    <a:gd name="T17" fmla="*/ 311 h 952"/>
                    <a:gd name="T18" fmla="*/ 115 w 477"/>
                    <a:gd name="T19" fmla="*/ 344 h 952"/>
                    <a:gd name="T20" fmla="*/ 83 w 477"/>
                    <a:gd name="T21" fmla="*/ 377 h 952"/>
                    <a:gd name="T22" fmla="*/ 50 w 477"/>
                    <a:gd name="T23" fmla="*/ 409 h 952"/>
                    <a:gd name="T24" fmla="*/ 17 w 477"/>
                    <a:gd name="T25" fmla="*/ 442 h 952"/>
                    <a:gd name="T26" fmla="*/ 17 w 477"/>
                    <a:gd name="T27" fmla="*/ 442 h 952"/>
                    <a:gd name="T28" fmla="*/ 0 w 477"/>
                    <a:gd name="T29" fmla="*/ 475 h 952"/>
                    <a:gd name="T30" fmla="*/ 0 w 477"/>
                    <a:gd name="T31" fmla="*/ 475 h 952"/>
                    <a:gd name="T32" fmla="*/ 17 w 477"/>
                    <a:gd name="T33" fmla="*/ 508 h 952"/>
                    <a:gd name="T34" fmla="*/ 443 w 477"/>
                    <a:gd name="T35" fmla="*/ 933 h 952"/>
                    <a:gd name="T36" fmla="*/ 443 w 477"/>
                    <a:gd name="T37" fmla="*/ 933 h 952"/>
                    <a:gd name="T38" fmla="*/ 476 w 477"/>
                    <a:gd name="T39" fmla="*/ 951 h 952"/>
                    <a:gd name="T40" fmla="*/ 476 w 477"/>
                    <a:gd name="T41" fmla="*/ 819 h 952"/>
                    <a:gd name="T42" fmla="*/ 476 w 477"/>
                    <a:gd name="T43" fmla="*/ 819 h 952"/>
                    <a:gd name="T44" fmla="*/ 443 w 477"/>
                    <a:gd name="T45" fmla="*/ 803 h 952"/>
                    <a:gd name="T46" fmla="*/ 410 w 477"/>
                    <a:gd name="T47" fmla="*/ 770 h 952"/>
                    <a:gd name="T48" fmla="*/ 378 w 477"/>
                    <a:gd name="T49" fmla="*/ 737 h 952"/>
                    <a:gd name="T50" fmla="*/ 345 w 477"/>
                    <a:gd name="T51" fmla="*/ 705 h 952"/>
                    <a:gd name="T52" fmla="*/ 312 w 477"/>
                    <a:gd name="T53" fmla="*/ 672 h 952"/>
                    <a:gd name="T54" fmla="*/ 279 w 477"/>
                    <a:gd name="T55" fmla="*/ 639 h 952"/>
                    <a:gd name="T56" fmla="*/ 246 w 477"/>
                    <a:gd name="T57" fmla="*/ 606 h 952"/>
                    <a:gd name="T58" fmla="*/ 214 w 477"/>
                    <a:gd name="T59" fmla="*/ 574 h 952"/>
                    <a:gd name="T60" fmla="*/ 181 w 477"/>
                    <a:gd name="T61" fmla="*/ 541 h 952"/>
                    <a:gd name="T62" fmla="*/ 148 w 477"/>
                    <a:gd name="T63" fmla="*/ 508 h 952"/>
                    <a:gd name="T64" fmla="*/ 148 w 477"/>
                    <a:gd name="T65" fmla="*/ 508 h 952"/>
                    <a:gd name="T66" fmla="*/ 132 w 477"/>
                    <a:gd name="T67" fmla="*/ 475 h 952"/>
                    <a:gd name="T68" fmla="*/ 132 w 477"/>
                    <a:gd name="T69" fmla="*/ 475 h 952"/>
                    <a:gd name="T70" fmla="*/ 148 w 477"/>
                    <a:gd name="T71" fmla="*/ 442 h 952"/>
                    <a:gd name="T72" fmla="*/ 181 w 477"/>
                    <a:gd name="T73" fmla="*/ 409 h 952"/>
                    <a:gd name="T74" fmla="*/ 214 w 477"/>
                    <a:gd name="T75" fmla="*/ 377 h 952"/>
                    <a:gd name="T76" fmla="*/ 246 w 477"/>
                    <a:gd name="T77" fmla="*/ 344 h 952"/>
                    <a:gd name="T78" fmla="*/ 345 w 477"/>
                    <a:gd name="T79" fmla="*/ 245 h 952"/>
                    <a:gd name="T80" fmla="*/ 378 w 477"/>
                    <a:gd name="T81" fmla="*/ 213 h 952"/>
                    <a:gd name="T82" fmla="*/ 410 w 477"/>
                    <a:gd name="T83" fmla="*/ 180 h 952"/>
                    <a:gd name="T84" fmla="*/ 443 w 477"/>
                    <a:gd name="T85" fmla="*/ 147 h 952"/>
                    <a:gd name="T86" fmla="*/ 443 w 477"/>
                    <a:gd name="T87" fmla="*/ 147 h 952"/>
                    <a:gd name="T88" fmla="*/ 476 w 477"/>
                    <a:gd name="T89" fmla="*/ 131 h 952"/>
                    <a:gd name="T90" fmla="*/ 476 w 477"/>
                    <a:gd name="T91" fmla="*/ 0 h 952"/>
                    <a:gd name="T92" fmla="*/ 476 w 477"/>
                    <a:gd name="T93" fmla="*/ 0 h 952"/>
                    <a:gd name="T94" fmla="*/ 443 w 477"/>
                    <a:gd name="T95" fmla="*/ 16 h 952"/>
                    <a:gd name="T96" fmla="*/ 410 w 477"/>
                    <a:gd name="T97" fmla="*/ 49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7" h="952">
                      <a:moveTo>
                        <a:pt x="410" y="49"/>
                      </a:moveTo>
                      <a:lnTo>
                        <a:pt x="378" y="81"/>
                      </a:lnTo>
                      <a:lnTo>
                        <a:pt x="345" y="114"/>
                      </a:lnTo>
                      <a:lnTo>
                        <a:pt x="312" y="147"/>
                      </a:lnTo>
                      <a:lnTo>
                        <a:pt x="279" y="180"/>
                      </a:lnTo>
                      <a:lnTo>
                        <a:pt x="246" y="213"/>
                      </a:lnTo>
                      <a:lnTo>
                        <a:pt x="214" y="245"/>
                      </a:lnTo>
                      <a:lnTo>
                        <a:pt x="181" y="278"/>
                      </a:lnTo>
                      <a:lnTo>
                        <a:pt x="148" y="311"/>
                      </a:lnTo>
                      <a:lnTo>
                        <a:pt x="115" y="344"/>
                      </a:lnTo>
                      <a:lnTo>
                        <a:pt x="83" y="377"/>
                      </a:lnTo>
                      <a:lnTo>
                        <a:pt x="50" y="409"/>
                      </a:lnTo>
                      <a:lnTo>
                        <a:pt x="17" y="442"/>
                      </a:lnTo>
                      <a:lnTo>
                        <a:pt x="17" y="442"/>
                      </a:lnTo>
                      <a:cubicBezTo>
                        <a:pt x="6" y="453"/>
                        <a:pt x="0" y="464"/>
                        <a:pt x="0" y="475"/>
                      </a:cubicBezTo>
                      <a:lnTo>
                        <a:pt x="0" y="475"/>
                      </a:lnTo>
                      <a:cubicBezTo>
                        <a:pt x="0" y="486"/>
                        <a:pt x="6" y="496"/>
                        <a:pt x="17" y="508"/>
                      </a:cubicBezTo>
                      <a:lnTo>
                        <a:pt x="443" y="933"/>
                      </a:lnTo>
                      <a:lnTo>
                        <a:pt x="443" y="933"/>
                      </a:lnTo>
                      <a:cubicBezTo>
                        <a:pt x="454" y="945"/>
                        <a:pt x="465" y="951"/>
                        <a:pt x="476" y="951"/>
                      </a:cubicBezTo>
                      <a:lnTo>
                        <a:pt x="476" y="819"/>
                      </a:lnTo>
                      <a:lnTo>
                        <a:pt x="476" y="819"/>
                      </a:lnTo>
                      <a:cubicBezTo>
                        <a:pt x="465" y="819"/>
                        <a:pt x="454" y="814"/>
                        <a:pt x="443" y="803"/>
                      </a:cubicBezTo>
                      <a:lnTo>
                        <a:pt x="410" y="770"/>
                      </a:lnTo>
                      <a:lnTo>
                        <a:pt x="378" y="737"/>
                      </a:lnTo>
                      <a:lnTo>
                        <a:pt x="345" y="705"/>
                      </a:lnTo>
                      <a:lnTo>
                        <a:pt x="312" y="672"/>
                      </a:lnTo>
                      <a:lnTo>
                        <a:pt x="279" y="639"/>
                      </a:lnTo>
                      <a:lnTo>
                        <a:pt x="246" y="606"/>
                      </a:lnTo>
                      <a:lnTo>
                        <a:pt x="214" y="574"/>
                      </a:lnTo>
                      <a:lnTo>
                        <a:pt x="181" y="541"/>
                      </a:lnTo>
                      <a:lnTo>
                        <a:pt x="148" y="508"/>
                      </a:lnTo>
                      <a:lnTo>
                        <a:pt x="148" y="508"/>
                      </a:lnTo>
                      <a:cubicBezTo>
                        <a:pt x="137" y="496"/>
                        <a:pt x="132" y="486"/>
                        <a:pt x="132" y="475"/>
                      </a:cubicBezTo>
                      <a:lnTo>
                        <a:pt x="132" y="475"/>
                      </a:lnTo>
                      <a:cubicBezTo>
                        <a:pt x="132" y="464"/>
                        <a:pt x="137" y="453"/>
                        <a:pt x="148" y="442"/>
                      </a:cubicBezTo>
                      <a:lnTo>
                        <a:pt x="181" y="409"/>
                      </a:lnTo>
                      <a:lnTo>
                        <a:pt x="214" y="377"/>
                      </a:lnTo>
                      <a:lnTo>
                        <a:pt x="246" y="344"/>
                      </a:lnTo>
                      <a:lnTo>
                        <a:pt x="345" y="245"/>
                      </a:lnTo>
                      <a:lnTo>
                        <a:pt x="378" y="213"/>
                      </a:lnTo>
                      <a:lnTo>
                        <a:pt x="410" y="180"/>
                      </a:lnTo>
                      <a:lnTo>
                        <a:pt x="443" y="147"/>
                      </a:lnTo>
                      <a:lnTo>
                        <a:pt x="443" y="147"/>
                      </a:lnTo>
                      <a:cubicBezTo>
                        <a:pt x="454" y="137"/>
                        <a:pt x="465" y="131"/>
                        <a:pt x="476" y="131"/>
                      </a:cubicBez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65" y="0"/>
                        <a:pt x="454" y="5"/>
                        <a:pt x="443" y="16"/>
                      </a:cubicBezTo>
                      <a:lnTo>
                        <a:pt x="410" y="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2" name="Freeform 474">
                  <a:extLst>
                    <a:ext uri="{FF2B5EF4-FFF2-40B4-BE49-F238E27FC236}">
                      <a16:creationId xmlns="" xmlns:a16="http://schemas.microsoft.com/office/drawing/2014/main" id="{ED97242C-12D5-F94A-818F-96398DD47C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1865313"/>
                  <a:ext cx="266700" cy="1096962"/>
                </a:xfrm>
                <a:custGeom>
                  <a:avLst/>
                  <a:gdLst>
                    <a:gd name="T0" fmla="*/ 279 w 739"/>
                    <a:gd name="T1" fmla="*/ 2442 h 3049"/>
                    <a:gd name="T2" fmla="*/ 311 w 739"/>
                    <a:gd name="T3" fmla="*/ 2376 h 3049"/>
                    <a:gd name="T4" fmla="*/ 344 w 739"/>
                    <a:gd name="T5" fmla="*/ 2376 h 3049"/>
                    <a:gd name="T6" fmla="*/ 213 w 739"/>
                    <a:gd name="T7" fmla="*/ 2507 h 3049"/>
                    <a:gd name="T8" fmla="*/ 197 w 739"/>
                    <a:gd name="T9" fmla="*/ 2524 h 3049"/>
                    <a:gd name="T10" fmla="*/ 131 w 739"/>
                    <a:gd name="T11" fmla="*/ 2556 h 3049"/>
                    <a:gd name="T12" fmla="*/ 131 w 739"/>
                    <a:gd name="T13" fmla="*/ 2589 h 3049"/>
                    <a:gd name="T14" fmla="*/ 66 w 739"/>
                    <a:gd name="T15" fmla="*/ 2622 h 3049"/>
                    <a:gd name="T16" fmla="*/ 82 w 739"/>
                    <a:gd name="T17" fmla="*/ 2638 h 3049"/>
                    <a:gd name="T18" fmla="*/ 180 w 739"/>
                    <a:gd name="T19" fmla="*/ 541 h 3049"/>
                    <a:gd name="T20" fmla="*/ 147 w 739"/>
                    <a:gd name="T21" fmla="*/ 475 h 3049"/>
                    <a:gd name="T22" fmla="*/ 115 w 739"/>
                    <a:gd name="T23" fmla="*/ 475 h 3049"/>
                    <a:gd name="T24" fmla="*/ 82 w 739"/>
                    <a:gd name="T25" fmla="*/ 409 h 3049"/>
                    <a:gd name="T26" fmla="*/ 66 w 739"/>
                    <a:gd name="T27" fmla="*/ 426 h 3049"/>
                    <a:gd name="T28" fmla="*/ 262 w 739"/>
                    <a:gd name="T29" fmla="*/ 622 h 3049"/>
                    <a:gd name="T30" fmla="*/ 262 w 739"/>
                    <a:gd name="T31" fmla="*/ 589 h 3049"/>
                    <a:gd name="T32" fmla="*/ 328 w 739"/>
                    <a:gd name="T33" fmla="*/ 688 h 3049"/>
                    <a:gd name="T34" fmla="*/ 311 w 739"/>
                    <a:gd name="T35" fmla="*/ 672 h 3049"/>
                    <a:gd name="T36" fmla="*/ 721 w 739"/>
                    <a:gd name="T37" fmla="*/ 1557 h 3049"/>
                    <a:gd name="T38" fmla="*/ 491 w 739"/>
                    <a:gd name="T39" fmla="*/ 1786 h 3049"/>
                    <a:gd name="T40" fmla="*/ 197 w 739"/>
                    <a:gd name="T41" fmla="*/ 2081 h 3049"/>
                    <a:gd name="T42" fmla="*/ 49 w 739"/>
                    <a:gd name="T43" fmla="*/ 2245 h 3049"/>
                    <a:gd name="T44" fmla="*/ 459 w 739"/>
                    <a:gd name="T45" fmla="*/ 2278 h 3049"/>
                    <a:gd name="T46" fmla="*/ 524 w 739"/>
                    <a:gd name="T47" fmla="*/ 2344 h 3049"/>
                    <a:gd name="T48" fmla="*/ 361 w 739"/>
                    <a:gd name="T49" fmla="*/ 2507 h 3049"/>
                    <a:gd name="T50" fmla="*/ 197 w 739"/>
                    <a:gd name="T51" fmla="*/ 2671 h 3049"/>
                    <a:gd name="T52" fmla="*/ 66 w 739"/>
                    <a:gd name="T53" fmla="*/ 2802 h 3049"/>
                    <a:gd name="T54" fmla="*/ 123 w 739"/>
                    <a:gd name="T55" fmla="*/ 2877 h 3049"/>
                    <a:gd name="T56" fmla="*/ 66 w 739"/>
                    <a:gd name="T57" fmla="*/ 2999 h 3049"/>
                    <a:gd name="T58" fmla="*/ 0 w 739"/>
                    <a:gd name="T59" fmla="*/ 2720 h 3049"/>
                    <a:gd name="T60" fmla="*/ 0 w 739"/>
                    <a:gd name="T61" fmla="*/ 2589 h 3049"/>
                    <a:gd name="T62" fmla="*/ 197 w 739"/>
                    <a:gd name="T63" fmla="*/ 2409 h 3049"/>
                    <a:gd name="T64" fmla="*/ 131 w 739"/>
                    <a:gd name="T65" fmla="*/ 2344 h 3049"/>
                    <a:gd name="T66" fmla="*/ 66 w 739"/>
                    <a:gd name="T67" fmla="*/ 2081 h 3049"/>
                    <a:gd name="T68" fmla="*/ 230 w 739"/>
                    <a:gd name="T69" fmla="*/ 1917 h 3049"/>
                    <a:gd name="T70" fmla="*/ 394 w 739"/>
                    <a:gd name="T71" fmla="*/ 1754 h 3049"/>
                    <a:gd name="T72" fmla="*/ 557 w 739"/>
                    <a:gd name="T73" fmla="*/ 1590 h 3049"/>
                    <a:gd name="T74" fmla="*/ 590 w 739"/>
                    <a:gd name="T75" fmla="*/ 1491 h 3049"/>
                    <a:gd name="T76" fmla="*/ 131 w 739"/>
                    <a:gd name="T77" fmla="*/ 704 h 3049"/>
                    <a:gd name="T78" fmla="*/ 213 w 739"/>
                    <a:gd name="T79" fmla="*/ 672 h 3049"/>
                    <a:gd name="T80" fmla="*/ 66 w 739"/>
                    <a:gd name="T81" fmla="*/ 508 h 3049"/>
                    <a:gd name="T82" fmla="*/ 0 w 739"/>
                    <a:gd name="T83" fmla="*/ 360 h 3049"/>
                    <a:gd name="T84" fmla="*/ 0 w 739"/>
                    <a:gd name="T85" fmla="*/ 0 h 3049"/>
                    <a:gd name="T86" fmla="*/ 147 w 739"/>
                    <a:gd name="T87" fmla="*/ 147 h 3049"/>
                    <a:gd name="T88" fmla="*/ 49 w 739"/>
                    <a:gd name="T89" fmla="*/ 213 h 3049"/>
                    <a:gd name="T90" fmla="*/ 230 w 739"/>
                    <a:gd name="T91" fmla="*/ 409 h 3049"/>
                    <a:gd name="T92" fmla="*/ 459 w 739"/>
                    <a:gd name="T93" fmla="*/ 639 h 3049"/>
                    <a:gd name="T94" fmla="*/ 516 w 739"/>
                    <a:gd name="T95" fmla="*/ 762 h 3049"/>
                    <a:gd name="T96" fmla="*/ 74 w 739"/>
                    <a:gd name="T97" fmla="*/ 778 h 3049"/>
                    <a:gd name="T98" fmla="*/ 98 w 739"/>
                    <a:gd name="T99" fmla="*/ 868 h 3049"/>
                    <a:gd name="T100" fmla="*/ 262 w 739"/>
                    <a:gd name="T101" fmla="*/ 1032 h 3049"/>
                    <a:gd name="T102" fmla="*/ 426 w 739"/>
                    <a:gd name="T103" fmla="*/ 1196 h 3049"/>
                    <a:gd name="T104" fmla="*/ 590 w 739"/>
                    <a:gd name="T105" fmla="*/ 1360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9" h="3049">
                      <a:moveTo>
                        <a:pt x="245" y="2442"/>
                      </a:moveTo>
                      <a:lnTo>
                        <a:pt x="245" y="2442"/>
                      </a:lnTo>
                      <a:cubicBezTo>
                        <a:pt x="245" y="2452"/>
                        <a:pt x="251" y="2458"/>
                        <a:pt x="262" y="2458"/>
                      </a:cubicBezTo>
                      <a:lnTo>
                        <a:pt x="262" y="2458"/>
                      </a:lnTo>
                      <a:cubicBezTo>
                        <a:pt x="273" y="2458"/>
                        <a:pt x="279" y="2452"/>
                        <a:pt x="279" y="2442"/>
                      </a:cubicBezTo>
                      <a:lnTo>
                        <a:pt x="279" y="2442"/>
                      </a:lnTo>
                      <a:cubicBezTo>
                        <a:pt x="279" y="2431"/>
                        <a:pt x="273" y="2425"/>
                        <a:pt x="262" y="2425"/>
                      </a:cubicBezTo>
                      <a:lnTo>
                        <a:pt x="262" y="2425"/>
                      </a:lnTo>
                      <a:cubicBezTo>
                        <a:pt x="251" y="2425"/>
                        <a:pt x="245" y="2431"/>
                        <a:pt x="245" y="2442"/>
                      </a:cubicBezTo>
                      <a:close/>
                      <a:moveTo>
                        <a:pt x="311" y="2376"/>
                      </a:moveTo>
                      <a:lnTo>
                        <a:pt x="311" y="2376"/>
                      </a:lnTo>
                      <a:cubicBezTo>
                        <a:pt x="311" y="2387"/>
                        <a:pt x="317" y="2393"/>
                        <a:pt x="328" y="2393"/>
                      </a:cubicBezTo>
                      <a:lnTo>
                        <a:pt x="328" y="2393"/>
                      </a:lnTo>
                      <a:cubicBezTo>
                        <a:pt x="338" y="2393"/>
                        <a:pt x="344" y="2387"/>
                        <a:pt x="344" y="2376"/>
                      </a:cubicBezTo>
                      <a:lnTo>
                        <a:pt x="344" y="2376"/>
                      </a:lnTo>
                      <a:cubicBezTo>
                        <a:pt x="344" y="2365"/>
                        <a:pt x="338" y="2360"/>
                        <a:pt x="328" y="2360"/>
                      </a:cubicBezTo>
                      <a:lnTo>
                        <a:pt x="328" y="2360"/>
                      </a:lnTo>
                      <a:cubicBezTo>
                        <a:pt x="317" y="2360"/>
                        <a:pt x="311" y="2365"/>
                        <a:pt x="311" y="2376"/>
                      </a:cubicBezTo>
                      <a:close/>
                      <a:moveTo>
                        <a:pt x="213" y="2507"/>
                      </a:moveTo>
                      <a:lnTo>
                        <a:pt x="213" y="2507"/>
                      </a:lnTo>
                      <a:cubicBezTo>
                        <a:pt x="213" y="2496"/>
                        <a:pt x="207" y="2491"/>
                        <a:pt x="197" y="2491"/>
                      </a:cubicBezTo>
                      <a:lnTo>
                        <a:pt x="197" y="2491"/>
                      </a:lnTo>
                      <a:cubicBezTo>
                        <a:pt x="186" y="2491"/>
                        <a:pt x="180" y="2496"/>
                        <a:pt x="180" y="2507"/>
                      </a:cubicBezTo>
                      <a:lnTo>
                        <a:pt x="180" y="2507"/>
                      </a:lnTo>
                      <a:cubicBezTo>
                        <a:pt x="180" y="2518"/>
                        <a:pt x="186" y="2524"/>
                        <a:pt x="197" y="2524"/>
                      </a:cubicBezTo>
                      <a:lnTo>
                        <a:pt x="197" y="2524"/>
                      </a:lnTo>
                      <a:cubicBezTo>
                        <a:pt x="207" y="2524"/>
                        <a:pt x="213" y="2518"/>
                        <a:pt x="213" y="2507"/>
                      </a:cubicBezTo>
                      <a:close/>
                      <a:moveTo>
                        <a:pt x="147" y="2573"/>
                      </a:moveTo>
                      <a:lnTo>
                        <a:pt x="147" y="2573"/>
                      </a:lnTo>
                      <a:cubicBezTo>
                        <a:pt x="147" y="2562"/>
                        <a:pt x="142" y="2556"/>
                        <a:pt x="131" y="2556"/>
                      </a:cubicBezTo>
                      <a:lnTo>
                        <a:pt x="131" y="2556"/>
                      </a:lnTo>
                      <a:cubicBezTo>
                        <a:pt x="120" y="2556"/>
                        <a:pt x="115" y="2562"/>
                        <a:pt x="115" y="2573"/>
                      </a:cubicBezTo>
                      <a:lnTo>
                        <a:pt x="115" y="2573"/>
                      </a:lnTo>
                      <a:cubicBezTo>
                        <a:pt x="115" y="2584"/>
                        <a:pt x="120" y="2589"/>
                        <a:pt x="131" y="2589"/>
                      </a:cubicBezTo>
                      <a:lnTo>
                        <a:pt x="131" y="2589"/>
                      </a:lnTo>
                      <a:cubicBezTo>
                        <a:pt x="142" y="2589"/>
                        <a:pt x="147" y="2584"/>
                        <a:pt x="147" y="2573"/>
                      </a:cubicBezTo>
                      <a:close/>
                      <a:moveTo>
                        <a:pt x="82" y="2638"/>
                      </a:moveTo>
                      <a:lnTo>
                        <a:pt x="82" y="2638"/>
                      </a:lnTo>
                      <a:cubicBezTo>
                        <a:pt x="82" y="2627"/>
                        <a:pt x="76" y="2622"/>
                        <a:pt x="66" y="2622"/>
                      </a:cubicBezTo>
                      <a:lnTo>
                        <a:pt x="66" y="2622"/>
                      </a:lnTo>
                      <a:cubicBezTo>
                        <a:pt x="55" y="2622"/>
                        <a:pt x="49" y="2627"/>
                        <a:pt x="49" y="2638"/>
                      </a:cubicBezTo>
                      <a:lnTo>
                        <a:pt x="49" y="2638"/>
                      </a:lnTo>
                      <a:cubicBezTo>
                        <a:pt x="49" y="2650"/>
                        <a:pt x="55" y="2655"/>
                        <a:pt x="66" y="2655"/>
                      </a:cubicBezTo>
                      <a:lnTo>
                        <a:pt x="66" y="2655"/>
                      </a:lnTo>
                      <a:cubicBezTo>
                        <a:pt x="76" y="2655"/>
                        <a:pt x="82" y="2650"/>
                        <a:pt x="82" y="2638"/>
                      </a:cubicBezTo>
                      <a:close/>
                      <a:moveTo>
                        <a:pt x="213" y="541"/>
                      </a:moveTo>
                      <a:lnTo>
                        <a:pt x="213" y="541"/>
                      </a:lnTo>
                      <a:cubicBezTo>
                        <a:pt x="213" y="529"/>
                        <a:pt x="207" y="524"/>
                        <a:pt x="197" y="524"/>
                      </a:cubicBezTo>
                      <a:lnTo>
                        <a:pt x="197" y="524"/>
                      </a:lnTo>
                      <a:cubicBezTo>
                        <a:pt x="186" y="524"/>
                        <a:pt x="180" y="529"/>
                        <a:pt x="180" y="541"/>
                      </a:cubicBezTo>
                      <a:lnTo>
                        <a:pt x="180" y="541"/>
                      </a:lnTo>
                      <a:cubicBezTo>
                        <a:pt x="180" y="551"/>
                        <a:pt x="186" y="557"/>
                        <a:pt x="197" y="557"/>
                      </a:cubicBezTo>
                      <a:lnTo>
                        <a:pt x="197" y="557"/>
                      </a:lnTo>
                      <a:cubicBezTo>
                        <a:pt x="207" y="557"/>
                        <a:pt x="213" y="551"/>
                        <a:pt x="213" y="541"/>
                      </a:cubicBezTo>
                      <a:close/>
                      <a:moveTo>
                        <a:pt x="147" y="475"/>
                      </a:moveTo>
                      <a:lnTo>
                        <a:pt x="147" y="475"/>
                      </a:lnTo>
                      <a:cubicBezTo>
                        <a:pt x="147" y="464"/>
                        <a:pt x="142" y="458"/>
                        <a:pt x="131" y="458"/>
                      </a:cubicBezTo>
                      <a:lnTo>
                        <a:pt x="131" y="458"/>
                      </a:lnTo>
                      <a:cubicBezTo>
                        <a:pt x="120" y="458"/>
                        <a:pt x="115" y="464"/>
                        <a:pt x="115" y="475"/>
                      </a:cubicBezTo>
                      <a:lnTo>
                        <a:pt x="115" y="475"/>
                      </a:lnTo>
                      <a:cubicBezTo>
                        <a:pt x="115" y="486"/>
                        <a:pt x="120" y="491"/>
                        <a:pt x="131" y="491"/>
                      </a:cubicBezTo>
                      <a:lnTo>
                        <a:pt x="131" y="491"/>
                      </a:lnTo>
                      <a:cubicBezTo>
                        <a:pt x="142" y="491"/>
                        <a:pt x="147" y="486"/>
                        <a:pt x="147" y="475"/>
                      </a:cubicBezTo>
                      <a:close/>
                      <a:moveTo>
                        <a:pt x="82" y="409"/>
                      </a:moveTo>
                      <a:lnTo>
                        <a:pt x="82" y="409"/>
                      </a:lnTo>
                      <a:cubicBezTo>
                        <a:pt x="82" y="398"/>
                        <a:pt x="76" y="393"/>
                        <a:pt x="66" y="393"/>
                      </a:cubicBezTo>
                      <a:lnTo>
                        <a:pt x="66" y="393"/>
                      </a:lnTo>
                      <a:cubicBezTo>
                        <a:pt x="55" y="393"/>
                        <a:pt x="49" y="398"/>
                        <a:pt x="49" y="409"/>
                      </a:cubicBezTo>
                      <a:lnTo>
                        <a:pt x="49" y="409"/>
                      </a:lnTo>
                      <a:cubicBezTo>
                        <a:pt x="49" y="420"/>
                        <a:pt x="55" y="426"/>
                        <a:pt x="66" y="426"/>
                      </a:cubicBezTo>
                      <a:lnTo>
                        <a:pt x="66" y="426"/>
                      </a:lnTo>
                      <a:cubicBezTo>
                        <a:pt x="76" y="426"/>
                        <a:pt x="82" y="420"/>
                        <a:pt x="82" y="409"/>
                      </a:cubicBezTo>
                      <a:close/>
                      <a:moveTo>
                        <a:pt x="245" y="606"/>
                      </a:moveTo>
                      <a:lnTo>
                        <a:pt x="245" y="606"/>
                      </a:lnTo>
                      <a:cubicBezTo>
                        <a:pt x="245" y="617"/>
                        <a:pt x="251" y="622"/>
                        <a:pt x="262" y="622"/>
                      </a:cubicBezTo>
                      <a:lnTo>
                        <a:pt x="262" y="622"/>
                      </a:lnTo>
                      <a:cubicBezTo>
                        <a:pt x="273" y="622"/>
                        <a:pt x="279" y="617"/>
                        <a:pt x="279" y="606"/>
                      </a:cubicBezTo>
                      <a:lnTo>
                        <a:pt x="279" y="606"/>
                      </a:lnTo>
                      <a:cubicBezTo>
                        <a:pt x="279" y="595"/>
                        <a:pt x="273" y="589"/>
                        <a:pt x="262" y="589"/>
                      </a:cubicBezTo>
                      <a:lnTo>
                        <a:pt x="262" y="589"/>
                      </a:lnTo>
                      <a:cubicBezTo>
                        <a:pt x="251" y="589"/>
                        <a:pt x="245" y="595"/>
                        <a:pt x="245" y="606"/>
                      </a:cubicBezTo>
                      <a:close/>
                      <a:moveTo>
                        <a:pt x="311" y="672"/>
                      </a:moveTo>
                      <a:lnTo>
                        <a:pt x="311" y="672"/>
                      </a:lnTo>
                      <a:cubicBezTo>
                        <a:pt x="311" y="683"/>
                        <a:pt x="317" y="688"/>
                        <a:pt x="328" y="688"/>
                      </a:cubicBezTo>
                      <a:lnTo>
                        <a:pt x="328" y="688"/>
                      </a:lnTo>
                      <a:cubicBezTo>
                        <a:pt x="338" y="688"/>
                        <a:pt x="344" y="683"/>
                        <a:pt x="344" y="672"/>
                      </a:cubicBezTo>
                      <a:lnTo>
                        <a:pt x="344" y="672"/>
                      </a:lnTo>
                      <a:cubicBezTo>
                        <a:pt x="344" y="660"/>
                        <a:pt x="338" y="655"/>
                        <a:pt x="328" y="655"/>
                      </a:cubicBezTo>
                      <a:lnTo>
                        <a:pt x="328" y="655"/>
                      </a:lnTo>
                      <a:cubicBezTo>
                        <a:pt x="317" y="655"/>
                        <a:pt x="311" y="660"/>
                        <a:pt x="311" y="672"/>
                      </a:cubicBezTo>
                      <a:close/>
                      <a:moveTo>
                        <a:pt x="721" y="1491"/>
                      </a:moveTo>
                      <a:lnTo>
                        <a:pt x="721" y="1491"/>
                      </a:lnTo>
                      <a:cubicBezTo>
                        <a:pt x="732" y="1502"/>
                        <a:pt x="738" y="1513"/>
                        <a:pt x="738" y="1524"/>
                      </a:cubicBezTo>
                      <a:lnTo>
                        <a:pt x="738" y="1524"/>
                      </a:lnTo>
                      <a:cubicBezTo>
                        <a:pt x="738" y="1535"/>
                        <a:pt x="732" y="1545"/>
                        <a:pt x="721" y="1557"/>
                      </a:cubicBezTo>
                      <a:lnTo>
                        <a:pt x="688" y="1590"/>
                      </a:lnTo>
                      <a:lnTo>
                        <a:pt x="655" y="1623"/>
                      </a:lnTo>
                      <a:lnTo>
                        <a:pt x="557" y="1721"/>
                      </a:lnTo>
                      <a:lnTo>
                        <a:pt x="524" y="1754"/>
                      </a:lnTo>
                      <a:lnTo>
                        <a:pt x="491" y="1786"/>
                      </a:lnTo>
                      <a:lnTo>
                        <a:pt x="394" y="1885"/>
                      </a:lnTo>
                      <a:lnTo>
                        <a:pt x="361" y="1917"/>
                      </a:lnTo>
                      <a:lnTo>
                        <a:pt x="328" y="1950"/>
                      </a:lnTo>
                      <a:lnTo>
                        <a:pt x="230" y="2048"/>
                      </a:lnTo>
                      <a:lnTo>
                        <a:pt x="197" y="2081"/>
                      </a:lnTo>
                      <a:lnTo>
                        <a:pt x="164" y="2114"/>
                      </a:lnTo>
                      <a:lnTo>
                        <a:pt x="66" y="2212"/>
                      </a:lnTo>
                      <a:lnTo>
                        <a:pt x="66" y="2212"/>
                      </a:lnTo>
                      <a:cubicBezTo>
                        <a:pt x="55" y="2223"/>
                        <a:pt x="49" y="2234"/>
                        <a:pt x="49" y="2245"/>
                      </a:cubicBezTo>
                      <a:lnTo>
                        <a:pt x="49" y="2245"/>
                      </a:lnTo>
                      <a:cubicBezTo>
                        <a:pt x="49" y="2256"/>
                        <a:pt x="57" y="2264"/>
                        <a:pt x="74" y="2270"/>
                      </a:cubicBezTo>
                      <a:lnTo>
                        <a:pt x="74" y="2270"/>
                      </a:lnTo>
                      <a:cubicBezTo>
                        <a:pt x="91" y="2275"/>
                        <a:pt x="109" y="2278"/>
                        <a:pt x="131" y="2278"/>
                      </a:cubicBezTo>
                      <a:lnTo>
                        <a:pt x="459" y="2278"/>
                      </a:lnTo>
                      <a:lnTo>
                        <a:pt x="459" y="2278"/>
                      </a:lnTo>
                      <a:cubicBezTo>
                        <a:pt x="480" y="2278"/>
                        <a:pt x="500" y="2281"/>
                        <a:pt x="516" y="2286"/>
                      </a:cubicBezTo>
                      <a:lnTo>
                        <a:pt x="516" y="2286"/>
                      </a:lnTo>
                      <a:cubicBezTo>
                        <a:pt x="533" y="2291"/>
                        <a:pt x="541" y="2300"/>
                        <a:pt x="541" y="2310"/>
                      </a:cubicBezTo>
                      <a:lnTo>
                        <a:pt x="541" y="2310"/>
                      </a:lnTo>
                      <a:cubicBezTo>
                        <a:pt x="541" y="2321"/>
                        <a:pt x="536" y="2333"/>
                        <a:pt x="524" y="2344"/>
                      </a:cubicBezTo>
                      <a:lnTo>
                        <a:pt x="491" y="2376"/>
                      </a:lnTo>
                      <a:lnTo>
                        <a:pt x="459" y="2409"/>
                      </a:lnTo>
                      <a:lnTo>
                        <a:pt x="426" y="2442"/>
                      </a:lnTo>
                      <a:lnTo>
                        <a:pt x="394" y="2474"/>
                      </a:lnTo>
                      <a:lnTo>
                        <a:pt x="361" y="2507"/>
                      </a:lnTo>
                      <a:lnTo>
                        <a:pt x="328" y="2540"/>
                      </a:lnTo>
                      <a:lnTo>
                        <a:pt x="295" y="2573"/>
                      </a:lnTo>
                      <a:lnTo>
                        <a:pt x="262" y="2606"/>
                      </a:lnTo>
                      <a:lnTo>
                        <a:pt x="230" y="2638"/>
                      </a:lnTo>
                      <a:lnTo>
                        <a:pt x="197" y="2671"/>
                      </a:lnTo>
                      <a:lnTo>
                        <a:pt x="164" y="2704"/>
                      </a:lnTo>
                      <a:lnTo>
                        <a:pt x="131" y="2737"/>
                      </a:lnTo>
                      <a:lnTo>
                        <a:pt x="98" y="2769"/>
                      </a:lnTo>
                      <a:lnTo>
                        <a:pt x="66" y="2802"/>
                      </a:lnTo>
                      <a:lnTo>
                        <a:pt x="66" y="2802"/>
                      </a:lnTo>
                      <a:cubicBezTo>
                        <a:pt x="55" y="2814"/>
                        <a:pt x="49" y="2824"/>
                        <a:pt x="49" y="2835"/>
                      </a:cubicBezTo>
                      <a:lnTo>
                        <a:pt x="49" y="2835"/>
                      </a:lnTo>
                      <a:cubicBezTo>
                        <a:pt x="49" y="2846"/>
                        <a:pt x="57" y="2854"/>
                        <a:pt x="74" y="2860"/>
                      </a:cubicBezTo>
                      <a:lnTo>
                        <a:pt x="123" y="2877"/>
                      </a:lnTo>
                      <a:lnTo>
                        <a:pt x="123" y="2877"/>
                      </a:lnTo>
                      <a:cubicBezTo>
                        <a:pt x="139" y="2882"/>
                        <a:pt x="147" y="2889"/>
                        <a:pt x="147" y="2901"/>
                      </a:cubicBezTo>
                      <a:lnTo>
                        <a:pt x="147" y="2901"/>
                      </a:lnTo>
                      <a:cubicBezTo>
                        <a:pt x="147" y="2912"/>
                        <a:pt x="142" y="2923"/>
                        <a:pt x="131" y="2933"/>
                      </a:cubicBezTo>
                      <a:lnTo>
                        <a:pt x="98" y="2966"/>
                      </a:lnTo>
                      <a:lnTo>
                        <a:pt x="66" y="2999"/>
                      </a:lnTo>
                      <a:lnTo>
                        <a:pt x="33" y="3032"/>
                      </a:lnTo>
                      <a:lnTo>
                        <a:pt x="33" y="3032"/>
                      </a:lnTo>
                      <a:cubicBezTo>
                        <a:pt x="22" y="3043"/>
                        <a:pt x="11" y="3048"/>
                        <a:pt x="0" y="3048"/>
                      </a:cubicBezTo>
                      <a:lnTo>
                        <a:pt x="0" y="2720"/>
                      </a:lnTo>
                      <a:lnTo>
                        <a:pt x="0" y="2720"/>
                      </a:lnTo>
                      <a:cubicBezTo>
                        <a:pt x="11" y="2720"/>
                        <a:pt x="16" y="2715"/>
                        <a:pt x="16" y="2704"/>
                      </a:cubicBezTo>
                      <a:lnTo>
                        <a:pt x="16" y="2704"/>
                      </a:lnTo>
                      <a:cubicBezTo>
                        <a:pt x="16" y="2693"/>
                        <a:pt x="11" y="2687"/>
                        <a:pt x="0" y="2687"/>
                      </a:cubicBezTo>
                      <a:lnTo>
                        <a:pt x="0" y="2589"/>
                      </a:lnTo>
                      <a:lnTo>
                        <a:pt x="0" y="2589"/>
                      </a:lnTo>
                      <a:cubicBezTo>
                        <a:pt x="11" y="2589"/>
                        <a:pt x="22" y="2584"/>
                        <a:pt x="33" y="2573"/>
                      </a:cubicBezTo>
                      <a:lnTo>
                        <a:pt x="66" y="2540"/>
                      </a:lnTo>
                      <a:lnTo>
                        <a:pt x="164" y="2442"/>
                      </a:lnTo>
                      <a:lnTo>
                        <a:pt x="197" y="2409"/>
                      </a:lnTo>
                      <a:lnTo>
                        <a:pt x="197" y="2409"/>
                      </a:lnTo>
                      <a:cubicBezTo>
                        <a:pt x="207" y="2398"/>
                        <a:pt x="213" y="2387"/>
                        <a:pt x="213" y="2376"/>
                      </a:cubicBezTo>
                      <a:lnTo>
                        <a:pt x="213" y="2376"/>
                      </a:lnTo>
                      <a:cubicBezTo>
                        <a:pt x="213" y="2365"/>
                        <a:pt x="205" y="2357"/>
                        <a:pt x="188" y="2351"/>
                      </a:cubicBezTo>
                      <a:lnTo>
                        <a:pt x="188" y="2351"/>
                      </a:lnTo>
                      <a:cubicBezTo>
                        <a:pt x="172" y="2346"/>
                        <a:pt x="153" y="2344"/>
                        <a:pt x="131" y="2344"/>
                      </a:cubicBezTo>
                      <a:lnTo>
                        <a:pt x="0" y="2344"/>
                      </a:lnTo>
                      <a:lnTo>
                        <a:pt x="0" y="2131"/>
                      </a:lnTo>
                      <a:lnTo>
                        <a:pt x="0" y="2131"/>
                      </a:lnTo>
                      <a:cubicBezTo>
                        <a:pt x="11" y="2131"/>
                        <a:pt x="22" y="2125"/>
                        <a:pt x="33" y="2114"/>
                      </a:cubicBezTo>
                      <a:lnTo>
                        <a:pt x="66" y="2081"/>
                      </a:lnTo>
                      <a:lnTo>
                        <a:pt x="98" y="2048"/>
                      </a:lnTo>
                      <a:lnTo>
                        <a:pt x="131" y="2016"/>
                      </a:lnTo>
                      <a:lnTo>
                        <a:pt x="164" y="1982"/>
                      </a:lnTo>
                      <a:lnTo>
                        <a:pt x="197" y="1950"/>
                      </a:lnTo>
                      <a:lnTo>
                        <a:pt x="230" y="1917"/>
                      </a:lnTo>
                      <a:lnTo>
                        <a:pt x="262" y="1885"/>
                      </a:lnTo>
                      <a:lnTo>
                        <a:pt x="295" y="1852"/>
                      </a:lnTo>
                      <a:lnTo>
                        <a:pt x="328" y="1819"/>
                      </a:lnTo>
                      <a:lnTo>
                        <a:pt x="361" y="1786"/>
                      </a:lnTo>
                      <a:lnTo>
                        <a:pt x="394" y="1754"/>
                      </a:lnTo>
                      <a:lnTo>
                        <a:pt x="426" y="1721"/>
                      </a:lnTo>
                      <a:lnTo>
                        <a:pt x="459" y="1688"/>
                      </a:lnTo>
                      <a:lnTo>
                        <a:pt x="491" y="1655"/>
                      </a:lnTo>
                      <a:lnTo>
                        <a:pt x="524" y="1623"/>
                      </a:lnTo>
                      <a:lnTo>
                        <a:pt x="557" y="1590"/>
                      </a:lnTo>
                      <a:lnTo>
                        <a:pt x="590" y="1557"/>
                      </a:lnTo>
                      <a:lnTo>
                        <a:pt x="590" y="1557"/>
                      </a:lnTo>
                      <a:cubicBezTo>
                        <a:pt x="601" y="1545"/>
                        <a:pt x="607" y="1535"/>
                        <a:pt x="607" y="1524"/>
                      </a:cubicBezTo>
                      <a:lnTo>
                        <a:pt x="607" y="1524"/>
                      </a:lnTo>
                      <a:cubicBezTo>
                        <a:pt x="607" y="1513"/>
                        <a:pt x="601" y="1502"/>
                        <a:pt x="590" y="1491"/>
                      </a:cubicBezTo>
                      <a:lnTo>
                        <a:pt x="33" y="934"/>
                      </a:lnTo>
                      <a:lnTo>
                        <a:pt x="33" y="934"/>
                      </a:lnTo>
                      <a:cubicBezTo>
                        <a:pt x="22" y="923"/>
                        <a:pt x="11" y="917"/>
                        <a:pt x="0" y="917"/>
                      </a:cubicBezTo>
                      <a:lnTo>
                        <a:pt x="0" y="704"/>
                      </a:lnTo>
                      <a:lnTo>
                        <a:pt x="131" y="704"/>
                      </a:lnTo>
                      <a:lnTo>
                        <a:pt x="131" y="704"/>
                      </a:lnTo>
                      <a:cubicBezTo>
                        <a:pt x="153" y="704"/>
                        <a:pt x="172" y="702"/>
                        <a:pt x="188" y="696"/>
                      </a:cubicBezTo>
                      <a:lnTo>
                        <a:pt x="188" y="696"/>
                      </a:lnTo>
                      <a:cubicBezTo>
                        <a:pt x="205" y="691"/>
                        <a:pt x="213" y="683"/>
                        <a:pt x="213" y="672"/>
                      </a:cubicBezTo>
                      <a:lnTo>
                        <a:pt x="213" y="672"/>
                      </a:lnTo>
                      <a:cubicBezTo>
                        <a:pt x="213" y="660"/>
                        <a:pt x="207" y="650"/>
                        <a:pt x="197" y="639"/>
                      </a:cubicBezTo>
                      <a:lnTo>
                        <a:pt x="164" y="606"/>
                      </a:lnTo>
                      <a:lnTo>
                        <a:pt x="131" y="573"/>
                      </a:lnTo>
                      <a:lnTo>
                        <a:pt x="98" y="541"/>
                      </a:lnTo>
                      <a:lnTo>
                        <a:pt x="66" y="508"/>
                      </a:lnTo>
                      <a:lnTo>
                        <a:pt x="33" y="475"/>
                      </a:lnTo>
                      <a:lnTo>
                        <a:pt x="33" y="475"/>
                      </a:lnTo>
                      <a:cubicBezTo>
                        <a:pt x="22" y="464"/>
                        <a:pt x="11" y="458"/>
                        <a:pt x="0" y="458"/>
                      </a:cubicBezTo>
                      <a:lnTo>
                        <a:pt x="0" y="360"/>
                      </a:lnTo>
                      <a:lnTo>
                        <a:pt x="0" y="360"/>
                      </a:lnTo>
                      <a:cubicBezTo>
                        <a:pt x="11" y="360"/>
                        <a:pt x="16" y="355"/>
                        <a:pt x="16" y="344"/>
                      </a:cubicBezTo>
                      <a:lnTo>
                        <a:pt x="16" y="344"/>
                      </a:lnTo>
                      <a:cubicBezTo>
                        <a:pt x="16" y="333"/>
                        <a:pt x="11" y="327"/>
                        <a:pt x="0" y="327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11" y="0"/>
                        <a:pt x="22" y="5"/>
                        <a:pt x="33" y="15"/>
                      </a:cubicBezTo>
                      <a:lnTo>
                        <a:pt x="66" y="49"/>
                      </a:lnTo>
                      <a:lnTo>
                        <a:pt x="131" y="114"/>
                      </a:lnTo>
                      <a:lnTo>
                        <a:pt x="131" y="114"/>
                      </a:lnTo>
                      <a:cubicBezTo>
                        <a:pt x="142" y="125"/>
                        <a:pt x="147" y="136"/>
                        <a:pt x="147" y="147"/>
                      </a:cubicBezTo>
                      <a:lnTo>
                        <a:pt x="147" y="147"/>
                      </a:lnTo>
                      <a:cubicBezTo>
                        <a:pt x="147" y="158"/>
                        <a:pt x="139" y="166"/>
                        <a:pt x="123" y="172"/>
                      </a:cubicBezTo>
                      <a:lnTo>
                        <a:pt x="74" y="188"/>
                      </a:lnTo>
                      <a:lnTo>
                        <a:pt x="74" y="188"/>
                      </a:lnTo>
                      <a:cubicBezTo>
                        <a:pt x="57" y="194"/>
                        <a:pt x="49" y="202"/>
                        <a:pt x="49" y="213"/>
                      </a:cubicBezTo>
                      <a:lnTo>
                        <a:pt x="49" y="213"/>
                      </a:lnTo>
                      <a:cubicBezTo>
                        <a:pt x="49" y="224"/>
                        <a:pt x="55" y="235"/>
                        <a:pt x="66" y="245"/>
                      </a:cubicBezTo>
                      <a:lnTo>
                        <a:pt x="98" y="279"/>
                      </a:lnTo>
                      <a:lnTo>
                        <a:pt x="131" y="311"/>
                      </a:lnTo>
                      <a:lnTo>
                        <a:pt x="230" y="409"/>
                      </a:lnTo>
                      <a:lnTo>
                        <a:pt x="262" y="442"/>
                      </a:lnTo>
                      <a:lnTo>
                        <a:pt x="295" y="475"/>
                      </a:lnTo>
                      <a:lnTo>
                        <a:pt x="394" y="573"/>
                      </a:lnTo>
                      <a:lnTo>
                        <a:pt x="426" y="606"/>
                      </a:lnTo>
                      <a:lnTo>
                        <a:pt x="459" y="639"/>
                      </a:lnTo>
                      <a:lnTo>
                        <a:pt x="524" y="704"/>
                      </a:lnTo>
                      <a:lnTo>
                        <a:pt x="524" y="704"/>
                      </a:lnTo>
                      <a:cubicBezTo>
                        <a:pt x="536" y="715"/>
                        <a:pt x="541" y="726"/>
                        <a:pt x="541" y="737"/>
                      </a:cubicBezTo>
                      <a:lnTo>
                        <a:pt x="541" y="737"/>
                      </a:lnTo>
                      <a:cubicBezTo>
                        <a:pt x="541" y="748"/>
                        <a:pt x="533" y="756"/>
                        <a:pt x="516" y="762"/>
                      </a:cubicBezTo>
                      <a:lnTo>
                        <a:pt x="516" y="762"/>
                      </a:lnTo>
                      <a:cubicBezTo>
                        <a:pt x="500" y="767"/>
                        <a:pt x="480" y="770"/>
                        <a:pt x="459" y="770"/>
                      </a:cubicBezTo>
                      <a:lnTo>
                        <a:pt x="131" y="770"/>
                      </a:lnTo>
                      <a:lnTo>
                        <a:pt x="131" y="770"/>
                      </a:lnTo>
                      <a:cubicBezTo>
                        <a:pt x="109" y="770"/>
                        <a:pt x="91" y="773"/>
                        <a:pt x="74" y="778"/>
                      </a:cubicBezTo>
                      <a:lnTo>
                        <a:pt x="74" y="778"/>
                      </a:lnTo>
                      <a:cubicBezTo>
                        <a:pt x="57" y="784"/>
                        <a:pt x="49" y="792"/>
                        <a:pt x="49" y="803"/>
                      </a:cubicBezTo>
                      <a:lnTo>
                        <a:pt x="49" y="803"/>
                      </a:lnTo>
                      <a:cubicBezTo>
                        <a:pt x="49" y="814"/>
                        <a:pt x="55" y="824"/>
                        <a:pt x="66" y="835"/>
                      </a:cubicBezTo>
                      <a:lnTo>
                        <a:pt x="98" y="868"/>
                      </a:lnTo>
                      <a:lnTo>
                        <a:pt x="131" y="901"/>
                      </a:lnTo>
                      <a:lnTo>
                        <a:pt x="164" y="934"/>
                      </a:lnTo>
                      <a:lnTo>
                        <a:pt x="197" y="966"/>
                      </a:lnTo>
                      <a:lnTo>
                        <a:pt x="230" y="999"/>
                      </a:lnTo>
                      <a:lnTo>
                        <a:pt x="262" y="1032"/>
                      </a:lnTo>
                      <a:lnTo>
                        <a:pt x="295" y="1065"/>
                      </a:lnTo>
                      <a:lnTo>
                        <a:pt x="328" y="1098"/>
                      </a:lnTo>
                      <a:lnTo>
                        <a:pt x="361" y="1130"/>
                      </a:lnTo>
                      <a:lnTo>
                        <a:pt x="394" y="1163"/>
                      </a:lnTo>
                      <a:lnTo>
                        <a:pt x="426" y="1196"/>
                      </a:lnTo>
                      <a:lnTo>
                        <a:pt x="459" y="1229"/>
                      </a:lnTo>
                      <a:lnTo>
                        <a:pt x="491" y="1262"/>
                      </a:lnTo>
                      <a:lnTo>
                        <a:pt x="524" y="1294"/>
                      </a:lnTo>
                      <a:lnTo>
                        <a:pt x="557" y="1327"/>
                      </a:lnTo>
                      <a:lnTo>
                        <a:pt x="590" y="1360"/>
                      </a:lnTo>
                      <a:lnTo>
                        <a:pt x="622" y="1393"/>
                      </a:lnTo>
                      <a:lnTo>
                        <a:pt x="655" y="1426"/>
                      </a:lnTo>
                      <a:lnTo>
                        <a:pt x="688" y="1458"/>
                      </a:lnTo>
                      <a:lnTo>
                        <a:pt x="721" y="14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3" name="Freeform 483">
                  <a:extLst>
                    <a:ext uri="{FF2B5EF4-FFF2-40B4-BE49-F238E27FC236}">
                      <a16:creationId xmlns="" xmlns:a16="http://schemas.microsoft.com/office/drawing/2014/main" id="{A88D5024-2CD2-594C-A8DD-DBEC87552F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2243138"/>
                  <a:ext cx="171450" cy="342900"/>
                </a:xfrm>
                <a:custGeom>
                  <a:avLst/>
                  <a:gdLst>
                    <a:gd name="T0" fmla="*/ 459 w 476"/>
                    <a:gd name="T1" fmla="*/ 508 h 952"/>
                    <a:gd name="T2" fmla="*/ 459 w 476"/>
                    <a:gd name="T3" fmla="*/ 508 h 952"/>
                    <a:gd name="T4" fmla="*/ 475 w 476"/>
                    <a:gd name="T5" fmla="*/ 475 h 952"/>
                    <a:gd name="T6" fmla="*/ 475 w 476"/>
                    <a:gd name="T7" fmla="*/ 475 h 952"/>
                    <a:gd name="T8" fmla="*/ 459 w 476"/>
                    <a:gd name="T9" fmla="*/ 442 h 952"/>
                    <a:gd name="T10" fmla="*/ 426 w 476"/>
                    <a:gd name="T11" fmla="*/ 409 h 952"/>
                    <a:gd name="T12" fmla="*/ 394 w 476"/>
                    <a:gd name="T13" fmla="*/ 377 h 952"/>
                    <a:gd name="T14" fmla="*/ 361 w 476"/>
                    <a:gd name="T15" fmla="*/ 344 h 952"/>
                    <a:gd name="T16" fmla="*/ 328 w 476"/>
                    <a:gd name="T17" fmla="*/ 311 h 952"/>
                    <a:gd name="T18" fmla="*/ 295 w 476"/>
                    <a:gd name="T19" fmla="*/ 278 h 952"/>
                    <a:gd name="T20" fmla="*/ 262 w 476"/>
                    <a:gd name="T21" fmla="*/ 245 h 952"/>
                    <a:gd name="T22" fmla="*/ 230 w 476"/>
                    <a:gd name="T23" fmla="*/ 213 h 952"/>
                    <a:gd name="T24" fmla="*/ 197 w 476"/>
                    <a:gd name="T25" fmla="*/ 180 h 952"/>
                    <a:gd name="T26" fmla="*/ 164 w 476"/>
                    <a:gd name="T27" fmla="*/ 147 h 952"/>
                    <a:gd name="T28" fmla="*/ 131 w 476"/>
                    <a:gd name="T29" fmla="*/ 114 h 952"/>
                    <a:gd name="T30" fmla="*/ 98 w 476"/>
                    <a:gd name="T31" fmla="*/ 81 h 952"/>
                    <a:gd name="T32" fmla="*/ 66 w 476"/>
                    <a:gd name="T33" fmla="*/ 49 h 952"/>
                    <a:gd name="T34" fmla="*/ 33 w 476"/>
                    <a:gd name="T35" fmla="*/ 16 h 952"/>
                    <a:gd name="T36" fmla="*/ 33 w 476"/>
                    <a:gd name="T37" fmla="*/ 16 h 952"/>
                    <a:gd name="T38" fmla="*/ 0 w 476"/>
                    <a:gd name="T39" fmla="*/ 0 h 952"/>
                    <a:gd name="T40" fmla="*/ 0 w 476"/>
                    <a:gd name="T41" fmla="*/ 131 h 952"/>
                    <a:gd name="T42" fmla="*/ 0 w 476"/>
                    <a:gd name="T43" fmla="*/ 131 h 952"/>
                    <a:gd name="T44" fmla="*/ 33 w 476"/>
                    <a:gd name="T45" fmla="*/ 147 h 952"/>
                    <a:gd name="T46" fmla="*/ 66 w 476"/>
                    <a:gd name="T47" fmla="*/ 180 h 952"/>
                    <a:gd name="T48" fmla="*/ 98 w 476"/>
                    <a:gd name="T49" fmla="*/ 213 h 952"/>
                    <a:gd name="T50" fmla="*/ 131 w 476"/>
                    <a:gd name="T51" fmla="*/ 245 h 952"/>
                    <a:gd name="T52" fmla="*/ 230 w 476"/>
                    <a:gd name="T53" fmla="*/ 344 h 952"/>
                    <a:gd name="T54" fmla="*/ 262 w 476"/>
                    <a:gd name="T55" fmla="*/ 377 h 952"/>
                    <a:gd name="T56" fmla="*/ 295 w 476"/>
                    <a:gd name="T57" fmla="*/ 409 h 952"/>
                    <a:gd name="T58" fmla="*/ 328 w 476"/>
                    <a:gd name="T59" fmla="*/ 442 h 952"/>
                    <a:gd name="T60" fmla="*/ 328 w 476"/>
                    <a:gd name="T61" fmla="*/ 442 h 952"/>
                    <a:gd name="T62" fmla="*/ 344 w 476"/>
                    <a:gd name="T63" fmla="*/ 475 h 952"/>
                    <a:gd name="T64" fmla="*/ 344 w 476"/>
                    <a:gd name="T65" fmla="*/ 475 h 952"/>
                    <a:gd name="T66" fmla="*/ 328 w 476"/>
                    <a:gd name="T67" fmla="*/ 508 h 952"/>
                    <a:gd name="T68" fmla="*/ 295 w 476"/>
                    <a:gd name="T69" fmla="*/ 541 h 952"/>
                    <a:gd name="T70" fmla="*/ 262 w 476"/>
                    <a:gd name="T71" fmla="*/ 574 h 952"/>
                    <a:gd name="T72" fmla="*/ 230 w 476"/>
                    <a:gd name="T73" fmla="*/ 606 h 952"/>
                    <a:gd name="T74" fmla="*/ 197 w 476"/>
                    <a:gd name="T75" fmla="*/ 639 h 952"/>
                    <a:gd name="T76" fmla="*/ 164 w 476"/>
                    <a:gd name="T77" fmla="*/ 672 h 952"/>
                    <a:gd name="T78" fmla="*/ 131 w 476"/>
                    <a:gd name="T79" fmla="*/ 705 h 952"/>
                    <a:gd name="T80" fmla="*/ 98 w 476"/>
                    <a:gd name="T81" fmla="*/ 737 h 952"/>
                    <a:gd name="T82" fmla="*/ 66 w 476"/>
                    <a:gd name="T83" fmla="*/ 770 h 952"/>
                    <a:gd name="T84" fmla="*/ 33 w 476"/>
                    <a:gd name="T85" fmla="*/ 803 h 952"/>
                    <a:gd name="T86" fmla="*/ 33 w 476"/>
                    <a:gd name="T87" fmla="*/ 803 h 952"/>
                    <a:gd name="T88" fmla="*/ 0 w 476"/>
                    <a:gd name="T89" fmla="*/ 819 h 952"/>
                    <a:gd name="T90" fmla="*/ 0 w 476"/>
                    <a:gd name="T91" fmla="*/ 951 h 952"/>
                    <a:gd name="T92" fmla="*/ 0 w 476"/>
                    <a:gd name="T93" fmla="*/ 951 h 952"/>
                    <a:gd name="T94" fmla="*/ 33 w 476"/>
                    <a:gd name="T95" fmla="*/ 933 h 952"/>
                    <a:gd name="T96" fmla="*/ 459 w 476"/>
                    <a:gd name="T97" fmla="*/ 508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6" h="952">
                      <a:moveTo>
                        <a:pt x="459" y="508"/>
                      </a:moveTo>
                      <a:lnTo>
                        <a:pt x="459" y="508"/>
                      </a:lnTo>
                      <a:cubicBezTo>
                        <a:pt x="470" y="496"/>
                        <a:pt x="475" y="486"/>
                        <a:pt x="475" y="475"/>
                      </a:cubicBezTo>
                      <a:lnTo>
                        <a:pt x="475" y="475"/>
                      </a:lnTo>
                      <a:cubicBezTo>
                        <a:pt x="475" y="464"/>
                        <a:pt x="470" y="453"/>
                        <a:pt x="459" y="442"/>
                      </a:cubicBezTo>
                      <a:lnTo>
                        <a:pt x="426" y="409"/>
                      </a:lnTo>
                      <a:lnTo>
                        <a:pt x="394" y="377"/>
                      </a:lnTo>
                      <a:lnTo>
                        <a:pt x="361" y="344"/>
                      </a:lnTo>
                      <a:lnTo>
                        <a:pt x="328" y="311"/>
                      </a:lnTo>
                      <a:lnTo>
                        <a:pt x="295" y="278"/>
                      </a:lnTo>
                      <a:lnTo>
                        <a:pt x="262" y="245"/>
                      </a:lnTo>
                      <a:lnTo>
                        <a:pt x="230" y="213"/>
                      </a:lnTo>
                      <a:lnTo>
                        <a:pt x="197" y="180"/>
                      </a:lnTo>
                      <a:lnTo>
                        <a:pt x="164" y="147"/>
                      </a:lnTo>
                      <a:lnTo>
                        <a:pt x="131" y="114"/>
                      </a:lnTo>
                      <a:lnTo>
                        <a:pt x="98" y="81"/>
                      </a:lnTo>
                      <a:lnTo>
                        <a:pt x="66" y="49"/>
                      </a:lnTo>
                      <a:lnTo>
                        <a:pt x="33" y="16"/>
                      </a:lnTo>
                      <a:lnTo>
                        <a:pt x="33" y="16"/>
                      </a:lnTo>
                      <a:cubicBezTo>
                        <a:pt x="22" y="5"/>
                        <a:pt x="11" y="0"/>
                        <a:pt x="0" y="0"/>
                      </a:cubicBezTo>
                      <a:lnTo>
                        <a:pt x="0" y="131"/>
                      </a:lnTo>
                      <a:lnTo>
                        <a:pt x="0" y="131"/>
                      </a:lnTo>
                      <a:cubicBezTo>
                        <a:pt x="11" y="131"/>
                        <a:pt x="22" y="137"/>
                        <a:pt x="33" y="147"/>
                      </a:cubicBezTo>
                      <a:lnTo>
                        <a:pt x="66" y="180"/>
                      </a:lnTo>
                      <a:lnTo>
                        <a:pt x="98" y="213"/>
                      </a:lnTo>
                      <a:lnTo>
                        <a:pt x="131" y="245"/>
                      </a:lnTo>
                      <a:lnTo>
                        <a:pt x="230" y="344"/>
                      </a:lnTo>
                      <a:lnTo>
                        <a:pt x="262" y="377"/>
                      </a:lnTo>
                      <a:lnTo>
                        <a:pt x="295" y="409"/>
                      </a:lnTo>
                      <a:lnTo>
                        <a:pt x="328" y="442"/>
                      </a:lnTo>
                      <a:lnTo>
                        <a:pt x="328" y="442"/>
                      </a:lnTo>
                      <a:cubicBezTo>
                        <a:pt x="338" y="453"/>
                        <a:pt x="344" y="464"/>
                        <a:pt x="344" y="475"/>
                      </a:cubicBezTo>
                      <a:lnTo>
                        <a:pt x="344" y="475"/>
                      </a:lnTo>
                      <a:cubicBezTo>
                        <a:pt x="344" y="486"/>
                        <a:pt x="338" y="496"/>
                        <a:pt x="328" y="508"/>
                      </a:cubicBezTo>
                      <a:lnTo>
                        <a:pt x="295" y="541"/>
                      </a:lnTo>
                      <a:lnTo>
                        <a:pt x="262" y="574"/>
                      </a:lnTo>
                      <a:lnTo>
                        <a:pt x="230" y="606"/>
                      </a:lnTo>
                      <a:lnTo>
                        <a:pt x="197" y="639"/>
                      </a:lnTo>
                      <a:lnTo>
                        <a:pt x="164" y="672"/>
                      </a:lnTo>
                      <a:lnTo>
                        <a:pt x="131" y="705"/>
                      </a:lnTo>
                      <a:lnTo>
                        <a:pt x="98" y="737"/>
                      </a:lnTo>
                      <a:lnTo>
                        <a:pt x="66" y="770"/>
                      </a:lnTo>
                      <a:lnTo>
                        <a:pt x="33" y="803"/>
                      </a:lnTo>
                      <a:lnTo>
                        <a:pt x="33" y="803"/>
                      </a:lnTo>
                      <a:cubicBezTo>
                        <a:pt x="22" y="814"/>
                        <a:pt x="11" y="819"/>
                        <a:pt x="0" y="819"/>
                      </a:cubicBezTo>
                      <a:lnTo>
                        <a:pt x="0" y="951"/>
                      </a:lnTo>
                      <a:lnTo>
                        <a:pt x="0" y="951"/>
                      </a:lnTo>
                      <a:cubicBezTo>
                        <a:pt x="11" y="951"/>
                        <a:pt x="22" y="945"/>
                        <a:pt x="33" y="933"/>
                      </a:cubicBezTo>
                      <a:lnTo>
                        <a:pt x="459" y="50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grpSp>
              <p:nvGrpSpPr>
                <p:cNvPr id="224" name="Group 223">
                  <a:extLst>
                    <a:ext uri="{FF2B5EF4-FFF2-40B4-BE49-F238E27FC236}">
                      <a16:creationId xmlns="" xmlns:a16="http://schemas.microsoft.com/office/drawing/2014/main" id="{BE83E2E8-3933-024E-84F9-6615B4857B67}"/>
                    </a:ext>
                  </a:extLst>
                </p:cNvPr>
                <p:cNvGrpSpPr/>
                <p:nvPr/>
              </p:nvGrpSpPr>
              <p:grpSpPr>
                <a:xfrm>
                  <a:off x="6099175" y="2360613"/>
                  <a:ext cx="106363" cy="107950"/>
                  <a:chOff x="6099175" y="2360613"/>
                  <a:chExt cx="106363" cy="107950"/>
                </a:xfrm>
                <a:solidFill>
                  <a:schemeClr val="accent2"/>
                </a:solidFill>
              </p:grpSpPr>
              <p:sp>
                <p:nvSpPr>
                  <p:cNvPr id="225" name="Freeform 345">
                    <a:extLst>
                      <a:ext uri="{FF2B5EF4-FFF2-40B4-BE49-F238E27FC236}">
                        <a16:creationId xmlns="" xmlns:a16="http://schemas.microsoft.com/office/drawing/2014/main" id="{DDCA0CA5-4628-5243-BF96-BBE237BE5C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99175" y="2360613"/>
                    <a:ext cx="41275" cy="41275"/>
                  </a:xfrm>
                  <a:custGeom>
                    <a:avLst/>
                    <a:gdLst>
                      <a:gd name="T0" fmla="*/ 107 w 113"/>
                      <a:gd name="T1" fmla="*/ 25 h 114"/>
                      <a:gd name="T2" fmla="*/ 107 w 113"/>
                      <a:gd name="T3" fmla="*/ 25 h 114"/>
                      <a:gd name="T4" fmla="*/ 82 w 113"/>
                      <a:gd name="T5" fmla="*/ 0 h 114"/>
                      <a:gd name="T6" fmla="*/ 82 w 113"/>
                      <a:gd name="T7" fmla="*/ 0 h 114"/>
                      <a:gd name="T8" fmla="*/ 49 w 113"/>
                      <a:gd name="T9" fmla="*/ 17 h 114"/>
                      <a:gd name="T10" fmla="*/ 17 w 113"/>
                      <a:gd name="T11" fmla="*/ 50 h 114"/>
                      <a:gd name="T12" fmla="*/ 17 w 113"/>
                      <a:gd name="T13" fmla="*/ 50 h 114"/>
                      <a:gd name="T14" fmla="*/ 0 w 113"/>
                      <a:gd name="T15" fmla="*/ 82 h 114"/>
                      <a:gd name="T16" fmla="*/ 0 w 113"/>
                      <a:gd name="T17" fmla="*/ 82 h 114"/>
                      <a:gd name="T18" fmla="*/ 25 w 113"/>
                      <a:gd name="T19" fmla="*/ 107 h 114"/>
                      <a:gd name="T20" fmla="*/ 25 w 113"/>
                      <a:gd name="T21" fmla="*/ 107 h 114"/>
                      <a:gd name="T22" fmla="*/ 74 w 113"/>
                      <a:gd name="T23" fmla="*/ 107 h 114"/>
                      <a:gd name="T24" fmla="*/ 74 w 113"/>
                      <a:gd name="T25" fmla="*/ 107 h 114"/>
                      <a:gd name="T26" fmla="*/ 107 w 113"/>
                      <a:gd name="T27" fmla="*/ 74 h 114"/>
                      <a:gd name="T28" fmla="*/ 107 w 113"/>
                      <a:gd name="T29" fmla="*/ 74 h 114"/>
                      <a:gd name="T30" fmla="*/ 107 w 113"/>
                      <a:gd name="T31" fmla="*/ 25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107" y="25"/>
                        </a:moveTo>
                        <a:lnTo>
                          <a:pt x="107" y="25"/>
                        </a:lnTo>
                        <a:cubicBezTo>
                          <a:pt x="101" y="9"/>
                          <a:pt x="93" y="0"/>
                          <a:pt x="82" y="0"/>
                        </a:cubicBezTo>
                        <a:lnTo>
                          <a:pt x="82" y="0"/>
                        </a:lnTo>
                        <a:cubicBezTo>
                          <a:pt x="71" y="0"/>
                          <a:pt x="60" y="6"/>
                          <a:pt x="49" y="17"/>
                        </a:cubicBezTo>
                        <a:lnTo>
                          <a:pt x="17" y="50"/>
                        </a:lnTo>
                        <a:lnTo>
                          <a:pt x="17" y="50"/>
                        </a:lnTo>
                        <a:cubicBezTo>
                          <a:pt x="6" y="60"/>
                          <a:pt x="0" y="72"/>
                          <a:pt x="0" y="82"/>
                        </a:cubicBezTo>
                        <a:lnTo>
                          <a:pt x="0" y="82"/>
                        </a:lnTo>
                        <a:cubicBezTo>
                          <a:pt x="0" y="93"/>
                          <a:pt x="9" y="101"/>
                          <a:pt x="25" y="107"/>
                        </a:cubicBezTo>
                        <a:lnTo>
                          <a:pt x="25" y="107"/>
                        </a:lnTo>
                        <a:cubicBezTo>
                          <a:pt x="41" y="113"/>
                          <a:pt x="58" y="113"/>
                          <a:pt x="74" y="107"/>
                        </a:cubicBezTo>
                        <a:lnTo>
                          <a:pt x="74" y="107"/>
                        </a:lnTo>
                        <a:cubicBezTo>
                          <a:pt x="90" y="101"/>
                          <a:pt x="101" y="91"/>
                          <a:pt x="107" y="74"/>
                        </a:cubicBezTo>
                        <a:lnTo>
                          <a:pt x="107" y="74"/>
                        </a:lnTo>
                        <a:cubicBezTo>
                          <a:pt x="112" y="57"/>
                          <a:pt x="112" y="42"/>
                          <a:pt x="107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226" name="Freeform 348">
                    <a:extLst>
                      <a:ext uri="{FF2B5EF4-FFF2-40B4-BE49-F238E27FC236}">
                        <a16:creationId xmlns="" xmlns:a16="http://schemas.microsoft.com/office/drawing/2014/main" id="{78C13065-9FDD-F846-A47F-15C9D1215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99175" y="2427288"/>
                    <a:ext cx="41275" cy="41275"/>
                  </a:xfrm>
                  <a:custGeom>
                    <a:avLst/>
                    <a:gdLst>
                      <a:gd name="T0" fmla="*/ 74 w 113"/>
                      <a:gd name="T1" fmla="*/ 5 h 113"/>
                      <a:gd name="T2" fmla="*/ 74 w 113"/>
                      <a:gd name="T3" fmla="*/ 5 h 113"/>
                      <a:gd name="T4" fmla="*/ 25 w 113"/>
                      <a:gd name="T5" fmla="*/ 5 h 113"/>
                      <a:gd name="T6" fmla="*/ 25 w 113"/>
                      <a:gd name="T7" fmla="*/ 5 h 113"/>
                      <a:gd name="T8" fmla="*/ 0 w 113"/>
                      <a:gd name="T9" fmla="*/ 30 h 113"/>
                      <a:gd name="T10" fmla="*/ 0 w 113"/>
                      <a:gd name="T11" fmla="*/ 30 h 113"/>
                      <a:gd name="T12" fmla="*/ 17 w 113"/>
                      <a:gd name="T13" fmla="*/ 63 h 113"/>
                      <a:gd name="T14" fmla="*/ 49 w 113"/>
                      <a:gd name="T15" fmla="*/ 95 h 113"/>
                      <a:gd name="T16" fmla="*/ 49 w 113"/>
                      <a:gd name="T17" fmla="*/ 95 h 113"/>
                      <a:gd name="T18" fmla="*/ 82 w 113"/>
                      <a:gd name="T19" fmla="*/ 112 h 113"/>
                      <a:gd name="T20" fmla="*/ 82 w 113"/>
                      <a:gd name="T21" fmla="*/ 112 h 113"/>
                      <a:gd name="T22" fmla="*/ 107 w 113"/>
                      <a:gd name="T23" fmla="*/ 87 h 113"/>
                      <a:gd name="T24" fmla="*/ 107 w 113"/>
                      <a:gd name="T25" fmla="*/ 87 h 113"/>
                      <a:gd name="T26" fmla="*/ 107 w 113"/>
                      <a:gd name="T27" fmla="*/ 38 h 113"/>
                      <a:gd name="T28" fmla="*/ 107 w 113"/>
                      <a:gd name="T29" fmla="*/ 38 h 113"/>
                      <a:gd name="T30" fmla="*/ 74 w 113"/>
                      <a:gd name="T31" fmla="*/ 5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74" y="5"/>
                        </a:moveTo>
                        <a:lnTo>
                          <a:pt x="74" y="5"/>
                        </a:lnTo>
                        <a:cubicBezTo>
                          <a:pt x="58" y="0"/>
                          <a:pt x="41" y="0"/>
                          <a:pt x="25" y="5"/>
                        </a:cubicBezTo>
                        <a:lnTo>
                          <a:pt x="25" y="5"/>
                        </a:lnTo>
                        <a:cubicBezTo>
                          <a:pt x="9" y="10"/>
                          <a:pt x="0" y="18"/>
                          <a:pt x="0" y="30"/>
                        </a:cubicBezTo>
                        <a:lnTo>
                          <a:pt x="0" y="30"/>
                        </a:lnTo>
                        <a:cubicBezTo>
                          <a:pt x="0" y="40"/>
                          <a:pt x="6" y="51"/>
                          <a:pt x="17" y="63"/>
                        </a:cubicBezTo>
                        <a:lnTo>
                          <a:pt x="49" y="95"/>
                        </a:lnTo>
                        <a:lnTo>
                          <a:pt x="49" y="95"/>
                        </a:lnTo>
                        <a:cubicBezTo>
                          <a:pt x="60" y="106"/>
                          <a:pt x="71" y="112"/>
                          <a:pt x="82" y="112"/>
                        </a:cubicBezTo>
                        <a:lnTo>
                          <a:pt x="82" y="112"/>
                        </a:lnTo>
                        <a:cubicBezTo>
                          <a:pt x="93" y="112"/>
                          <a:pt x="101" y="103"/>
                          <a:pt x="107" y="87"/>
                        </a:cubicBezTo>
                        <a:lnTo>
                          <a:pt x="107" y="87"/>
                        </a:lnTo>
                        <a:cubicBezTo>
                          <a:pt x="112" y="71"/>
                          <a:pt x="112" y="54"/>
                          <a:pt x="107" y="38"/>
                        </a:cubicBezTo>
                        <a:lnTo>
                          <a:pt x="107" y="38"/>
                        </a:lnTo>
                        <a:cubicBezTo>
                          <a:pt x="101" y="21"/>
                          <a:pt x="90" y="10"/>
                          <a:pt x="74" y="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227" name="Freeform 489">
                    <a:extLst>
                      <a:ext uri="{FF2B5EF4-FFF2-40B4-BE49-F238E27FC236}">
                        <a16:creationId xmlns="" xmlns:a16="http://schemas.microsoft.com/office/drawing/2014/main" id="{4C3FFE8F-F0AC-9347-86E0-39E97D4A0B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4263" y="2360613"/>
                    <a:ext cx="41275" cy="41275"/>
                  </a:xfrm>
                  <a:custGeom>
                    <a:avLst/>
                    <a:gdLst>
                      <a:gd name="T0" fmla="*/ 39 w 113"/>
                      <a:gd name="T1" fmla="*/ 107 h 114"/>
                      <a:gd name="T2" fmla="*/ 39 w 113"/>
                      <a:gd name="T3" fmla="*/ 107 h 114"/>
                      <a:gd name="T4" fmla="*/ 88 w 113"/>
                      <a:gd name="T5" fmla="*/ 107 h 114"/>
                      <a:gd name="T6" fmla="*/ 88 w 113"/>
                      <a:gd name="T7" fmla="*/ 107 h 114"/>
                      <a:gd name="T8" fmla="*/ 112 w 113"/>
                      <a:gd name="T9" fmla="*/ 82 h 114"/>
                      <a:gd name="T10" fmla="*/ 112 w 113"/>
                      <a:gd name="T11" fmla="*/ 82 h 114"/>
                      <a:gd name="T12" fmla="*/ 96 w 113"/>
                      <a:gd name="T13" fmla="*/ 50 h 114"/>
                      <a:gd name="T14" fmla="*/ 63 w 113"/>
                      <a:gd name="T15" fmla="*/ 17 h 114"/>
                      <a:gd name="T16" fmla="*/ 63 w 113"/>
                      <a:gd name="T17" fmla="*/ 17 h 114"/>
                      <a:gd name="T18" fmla="*/ 31 w 113"/>
                      <a:gd name="T19" fmla="*/ 0 h 114"/>
                      <a:gd name="T20" fmla="*/ 31 w 113"/>
                      <a:gd name="T21" fmla="*/ 0 h 114"/>
                      <a:gd name="T22" fmla="*/ 6 w 113"/>
                      <a:gd name="T23" fmla="*/ 25 h 114"/>
                      <a:gd name="T24" fmla="*/ 6 w 113"/>
                      <a:gd name="T25" fmla="*/ 25 h 114"/>
                      <a:gd name="T26" fmla="*/ 6 w 113"/>
                      <a:gd name="T27" fmla="*/ 74 h 114"/>
                      <a:gd name="T28" fmla="*/ 6 w 113"/>
                      <a:gd name="T29" fmla="*/ 74 h 114"/>
                      <a:gd name="T30" fmla="*/ 39 w 113"/>
                      <a:gd name="T31" fmla="*/ 107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39" y="107"/>
                        </a:moveTo>
                        <a:lnTo>
                          <a:pt x="39" y="107"/>
                        </a:lnTo>
                        <a:cubicBezTo>
                          <a:pt x="56" y="113"/>
                          <a:pt x="71" y="113"/>
                          <a:pt x="88" y="107"/>
                        </a:cubicBezTo>
                        <a:lnTo>
                          <a:pt x="88" y="107"/>
                        </a:lnTo>
                        <a:cubicBezTo>
                          <a:pt x="104" y="101"/>
                          <a:pt x="112" y="93"/>
                          <a:pt x="112" y="82"/>
                        </a:cubicBezTo>
                        <a:lnTo>
                          <a:pt x="112" y="82"/>
                        </a:lnTo>
                        <a:cubicBezTo>
                          <a:pt x="112" y="72"/>
                          <a:pt x="107" y="60"/>
                          <a:pt x="96" y="50"/>
                        </a:cubicBezTo>
                        <a:lnTo>
                          <a:pt x="63" y="17"/>
                        </a:lnTo>
                        <a:lnTo>
                          <a:pt x="63" y="17"/>
                        </a:lnTo>
                        <a:cubicBezTo>
                          <a:pt x="52" y="6"/>
                          <a:pt x="41" y="0"/>
                          <a:pt x="31" y="0"/>
                        </a:cubicBezTo>
                        <a:lnTo>
                          <a:pt x="31" y="0"/>
                        </a:lnTo>
                        <a:cubicBezTo>
                          <a:pt x="20" y="0"/>
                          <a:pt x="11" y="9"/>
                          <a:pt x="6" y="25"/>
                        </a:cubicBezTo>
                        <a:lnTo>
                          <a:pt x="6" y="25"/>
                        </a:lnTo>
                        <a:cubicBezTo>
                          <a:pt x="0" y="42"/>
                          <a:pt x="0" y="57"/>
                          <a:pt x="6" y="74"/>
                        </a:cubicBezTo>
                        <a:lnTo>
                          <a:pt x="6" y="74"/>
                        </a:lnTo>
                        <a:cubicBezTo>
                          <a:pt x="11" y="91"/>
                          <a:pt x="22" y="101"/>
                          <a:pt x="39" y="10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228" name="Freeform 492">
                    <a:extLst>
                      <a:ext uri="{FF2B5EF4-FFF2-40B4-BE49-F238E27FC236}">
                        <a16:creationId xmlns="" xmlns:a16="http://schemas.microsoft.com/office/drawing/2014/main" id="{22746CE8-44B6-E74F-BA1E-8A2842BBD8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4263" y="2427288"/>
                    <a:ext cx="41275" cy="41275"/>
                  </a:xfrm>
                  <a:custGeom>
                    <a:avLst/>
                    <a:gdLst>
                      <a:gd name="T0" fmla="*/ 6 w 113"/>
                      <a:gd name="T1" fmla="*/ 87 h 113"/>
                      <a:gd name="T2" fmla="*/ 6 w 113"/>
                      <a:gd name="T3" fmla="*/ 87 h 113"/>
                      <a:gd name="T4" fmla="*/ 31 w 113"/>
                      <a:gd name="T5" fmla="*/ 112 h 113"/>
                      <a:gd name="T6" fmla="*/ 31 w 113"/>
                      <a:gd name="T7" fmla="*/ 112 h 113"/>
                      <a:gd name="T8" fmla="*/ 63 w 113"/>
                      <a:gd name="T9" fmla="*/ 95 h 113"/>
                      <a:gd name="T10" fmla="*/ 96 w 113"/>
                      <a:gd name="T11" fmla="*/ 63 h 113"/>
                      <a:gd name="T12" fmla="*/ 96 w 113"/>
                      <a:gd name="T13" fmla="*/ 63 h 113"/>
                      <a:gd name="T14" fmla="*/ 112 w 113"/>
                      <a:gd name="T15" fmla="*/ 30 h 113"/>
                      <a:gd name="T16" fmla="*/ 112 w 113"/>
                      <a:gd name="T17" fmla="*/ 30 h 113"/>
                      <a:gd name="T18" fmla="*/ 88 w 113"/>
                      <a:gd name="T19" fmla="*/ 5 h 113"/>
                      <a:gd name="T20" fmla="*/ 88 w 113"/>
                      <a:gd name="T21" fmla="*/ 5 h 113"/>
                      <a:gd name="T22" fmla="*/ 39 w 113"/>
                      <a:gd name="T23" fmla="*/ 5 h 113"/>
                      <a:gd name="T24" fmla="*/ 39 w 113"/>
                      <a:gd name="T25" fmla="*/ 5 h 113"/>
                      <a:gd name="T26" fmla="*/ 6 w 113"/>
                      <a:gd name="T27" fmla="*/ 38 h 113"/>
                      <a:gd name="T28" fmla="*/ 6 w 113"/>
                      <a:gd name="T29" fmla="*/ 38 h 113"/>
                      <a:gd name="T30" fmla="*/ 6 w 113"/>
                      <a:gd name="T31" fmla="*/ 87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6" y="87"/>
                        </a:moveTo>
                        <a:lnTo>
                          <a:pt x="6" y="87"/>
                        </a:lnTo>
                        <a:cubicBezTo>
                          <a:pt x="11" y="103"/>
                          <a:pt x="20" y="112"/>
                          <a:pt x="31" y="112"/>
                        </a:cubicBezTo>
                        <a:lnTo>
                          <a:pt x="31" y="112"/>
                        </a:lnTo>
                        <a:cubicBezTo>
                          <a:pt x="41" y="112"/>
                          <a:pt x="52" y="106"/>
                          <a:pt x="63" y="95"/>
                        </a:cubicBezTo>
                        <a:lnTo>
                          <a:pt x="96" y="63"/>
                        </a:lnTo>
                        <a:lnTo>
                          <a:pt x="96" y="63"/>
                        </a:lnTo>
                        <a:cubicBezTo>
                          <a:pt x="107" y="51"/>
                          <a:pt x="112" y="40"/>
                          <a:pt x="112" y="30"/>
                        </a:cubicBezTo>
                        <a:lnTo>
                          <a:pt x="112" y="30"/>
                        </a:lnTo>
                        <a:cubicBezTo>
                          <a:pt x="112" y="18"/>
                          <a:pt x="104" y="10"/>
                          <a:pt x="88" y="5"/>
                        </a:cubicBezTo>
                        <a:lnTo>
                          <a:pt x="88" y="5"/>
                        </a:lnTo>
                        <a:cubicBezTo>
                          <a:pt x="71" y="0"/>
                          <a:pt x="56" y="0"/>
                          <a:pt x="39" y="5"/>
                        </a:cubicBezTo>
                        <a:lnTo>
                          <a:pt x="39" y="5"/>
                        </a:lnTo>
                        <a:cubicBezTo>
                          <a:pt x="22" y="10"/>
                          <a:pt x="11" y="21"/>
                          <a:pt x="6" y="38"/>
                        </a:cubicBezTo>
                        <a:lnTo>
                          <a:pt x="6" y="38"/>
                        </a:lnTo>
                        <a:cubicBezTo>
                          <a:pt x="0" y="54"/>
                          <a:pt x="0" y="71"/>
                          <a:pt x="6" y="87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</p:grpSp>
          </p:grpSp>
          <p:grpSp>
            <p:nvGrpSpPr>
              <p:cNvPr id="196" name="Group 195">
                <a:extLst>
                  <a:ext uri="{FF2B5EF4-FFF2-40B4-BE49-F238E27FC236}">
                    <a16:creationId xmlns="" xmlns:a16="http://schemas.microsoft.com/office/drawing/2014/main" id="{DFE87137-6C27-E44D-92C2-3597D3BFAFCE}"/>
                  </a:ext>
                </a:extLst>
              </p:cNvPr>
              <p:cNvGrpSpPr/>
              <p:nvPr/>
            </p:nvGrpSpPr>
            <p:grpSpPr>
              <a:xfrm>
                <a:off x="7585075" y="1387002"/>
                <a:ext cx="266700" cy="1096962"/>
                <a:chOff x="7585075" y="1865313"/>
                <a:chExt cx="266700" cy="1096962"/>
              </a:xfrm>
            </p:grpSpPr>
            <p:sp>
              <p:nvSpPr>
                <p:cNvPr id="215" name="Freeform 476">
                  <a:extLst>
                    <a:ext uri="{FF2B5EF4-FFF2-40B4-BE49-F238E27FC236}">
                      <a16:creationId xmlns="" xmlns:a16="http://schemas.microsoft.com/office/drawing/2014/main" id="{8CEB033D-59F6-B042-BCC4-388DB7AF3C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5075" y="1865313"/>
                  <a:ext cx="266700" cy="1096962"/>
                </a:xfrm>
                <a:custGeom>
                  <a:avLst/>
                  <a:gdLst>
                    <a:gd name="T0" fmla="*/ 656 w 739"/>
                    <a:gd name="T1" fmla="*/ 409 h 3049"/>
                    <a:gd name="T2" fmla="*/ 623 w 739"/>
                    <a:gd name="T3" fmla="*/ 475 h 3049"/>
                    <a:gd name="T4" fmla="*/ 590 w 739"/>
                    <a:gd name="T5" fmla="*/ 475 h 3049"/>
                    <a:gd name="T6" fmla="*/ 558 w 739"/>
                    <a:gd name="T7" fmla="*/ 541 h 3049"/>
                    <a:gd name="T8" fmla="*/ 541 w 739"/>
                    <a:gd name="T9" fmla="*/ 557 h 3049"/>
                    <a:gd name="T10" fmla="*/ 541 w 739"/>
                    <a:gd name="T11" fmla="*/ 2524 h 3049"/>
                    <a:gd name="T12" fmla="*/ 541 w 739"/>
                    <a:gd name="T13" fmla="*/ 2491 h 3049"/>
                    <a:gd name="T14" fmla="*/ 607 w 739"/>
                    <a:gd name="T15" fmla="*/ 2589 h 3049"/>
                    <a:gd name="T16" fmla="*/ 590 w 739"/>
                    <a:gd name="T17" fmla="*/ 2573 h 3049"/>
                    <a:gd name="T18" fmla="*/ 689 w 739"/>
                    <a:gd name="T19" fmla="*/ 2638 h 3049"/>
                    <a:gd name="T20" fmla="*/ 492 w 739"/>
                    <a:gd name="T21" fmla="*/ 2442 h 3049"/>
                    <a:gd name="T22" fmla="*/ 459 w 739"/>
                    <a:gd name="T23" fmla="*/ 2442 h 3049"/>
                    <a:gd name="T24" fmla="*/ 426 w 739"/>
                    <a:gd name="T25" fmla="*/ 2376 h 3049"/>
                    <a:gd name="T26" fmla="*/ 411 w 739"/>
                    <a:gd name="T27" fmla="*/ 2393 h 3049"/>
                    <a:gd name="T28" fmla="*/ 476 w 739"/>
                    <a:gd name="T29" fmla="*/ 589 h 3049"/>
                    <a:gd name="T30" fmla="*/ 476 w 739"/>
                    <a:gd name="T31" fmla="*/ 622 h 3049"/>
                    <a:gd name="T32" fmla="*/ 411 w 739"/>
                    <a:gd name="T33" fmla="*/ 655 h 3049"/>
                    <a:gd name="T34" fmla="*/ 426 w 739"/>
                    <a:gd name="T35" fmla="*/ 672 h 3049"/>
                    <a:gd name="T36" fmla="*/ 738 w 739"/>
                    <a:gd name="T37" fmla="*/ 458 h 3049"/>
                    <a:gd name="T38" fmla="*/ 574 w 739"/>
                    <a:gd name="T39" fmla="*/ 606 h 3049"/>
                    <a:gd name="T40" fmla="*/ 550 w 739"/>
                    <a:gd name="T41" fmla="*/ 696 h 3049"/>
                    <a:gd name="T42" fmla="*/ 738 w 739"/>
                    <a:gd name="T43" fmla="*/ 917 h 3049"/>
                    <a:gd name="T44" fmla="*/ 131 w 739"/>
                    <a:gd name="T45" fmla="*/ 1524 h 3049"/>
                    <a:gd name="T46" fmla="*/ 279 w 739"/>
                    <a:gd name="T47" fmla="*/ 1688 h 3049"/>
                    <a:gd name="T48" fmla="*/ 443 w 739"/>
                    <a:gd name="T49" fmla="*/ 1852 h 3049"/>
                    <a:gd name="T50" fmla="*/ 607 w 739"/>
                    <a:gd name="T51" fmla="*/ 2016 h 3049"/>
                    <a:gd name="T52" fmla="*/ 738 w 739"/>
                    <a:gd name="T53" fmla="*/ 2131 h 3049"/>
                    <a:gd name="T54" fmla="*/ 550 w 739"/>
                    <a:gd name="T55" fmla="*/ 2351 h 3049"/>
                    <a:gd name="T56" fmla="*/ 672 w 739"/>
                    <a:gd name="T57" fmla="*/ 2540 h 3049"/>
                    <a:gd name="T58" fmla="*/ 738 w 739"/>
                    <a:gd name="T59" fmla="*/ 2687 h 3049"/>
                    <a:gd name="T60" fmla="*/ 738 w 739"/>
                    <a:gd name="T61" fmla="*/ 3048 h 3049"/>
                    <a:gd name="T62" fmla="*/ 607 w 739"/>
                    <a:gd name="T63" fmla="*/ 2933 h 3049"/>
                    <a:gd name="T64" fmla="*/ 664 w 739"/>
                    <a:gd name="T65" fmla="*/ 2860 h 3049"/>
                    <a:gd name="T66" fmla="*/ 607 w 739"/>
                    <a:gd name="T67" fmla="*/ 2737 h 3049"/>
                    <a:gd name="T68" fmla="*/ 443 w 739"/>
                    <a:gd name="T69" fmla="*/ 2573 h 3049"/>
                    <a:gd name="T70" fmla="*/ 279 w 739"/>
                    <a:gd name="T71" fmla="*/ 2409 h 3049"/>
                    <a:gd name="T72" fmla="*/ 197 w 739"/>
                    <a:gd name="T73" fmla="*/ 2310 h 3049"/>
                    <a:gd name="T74" fmla="*/ 607 w 739"/>
                    <a:gd name="T75" fmla="*/ 2278 h 3049"/>
                    <a:gd name="T76" fmla="*/ 672 w 739"/>
                    <a:gd name="T77" fmla="*/ 2212 h 3049"/>
                    <a:gd name="T78" fmla="*/ 377 w 739"/>
                    <a:gd name="T79" fmla="*/ 1917 h 3049"/>
                    <a:gd name="T80" fmla="*/ 83 w 739"/>
                    <a:gd name="T81" fmla="*/ 1623 h 3049"/>
                    <a:gd name="T82" fmla="*/ 0 w 739"/>
                    <a:gd name="T83" fmla="*/ 1524 h 3049"/>
                    <a:gd name="T84" fmla="*/ 148 w 739"/>
                    <a:gd name="T85" fmla="*/ 1360 h 3049"/>
                    <a:gd name="T86" fmla="*/ 312 w 739"/>
                    <a:gd name="T87" fmla="*/ 1196 h 3049"/>
                    <a:gd name="T88" fmla="*/ 476 w 739"/>
                    <a:gd name="T89" fmla="*/ 1032 h 3049"/>
                    <a:gd name="T90" fmla="*/ 639 w 739"/>
                    <a:gd name="T91" fmla="*/ 868 h 3049"/>
                    <a:gd name="T92" fmla="*/ 664 w 739"/>
                    <a:gd name="T93" fmla="*/ 778 h 3049"/>
                    <a:gd name="T94" fmla="*/ 222 w 739"/>
                    <a:gd name="T95" fmla="*/ 762 h 3049"/>
                    <a:gd name="T96" fmla="*/ 279 w 739"/>
                    <a:gd name="T97" fmla="*/ 639 h 3049"/>
                    <a:gd name="T98" fmla="*/ 509 w 739"/>
                    <a:gd name="T99" fmla="*/ 409 h 3049"/>
                    <a:gd name="T100" fmla="*/ 689 w 739"/>
                    <a:gd name="T101" fmla="*/ 213 h 3049"/>
                    <a:gd name="T102" fmla="*/ 590 w 739"/>
                    <a:gd name="T103" fmla="*/ 147 h 3049"/>
                    <a:gd name="T104" fmla="*/ 705 w 739"/>
                    <a:gd name="T105" fmla="*/ 15 h 3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9" h="3049">
                      <a:moveTo>
                        <a:pt x="689" y="409"/>
                      </a:moveTo>
                      <a:lnTo>
                        <a:pt x="689" y="409"/>
                      </a:lnTo>
                      <a:cubicBezTo>
                        <a:pt x="689" y="398"/>
                        <a:pt x="684" y="393"/>
                        <a:pt x="672" y="393"/>
                      </a:cubicBezTo>
                      <a:lnTo>
                        <a:pt x="672" y="393"/>
                      </a:lnTo>
                      <a:cubicBezTo>
                        <a:pt x="661" y="393"/>
                        <a:pt x="656" y="398"/>
                        <a:pt x="656" y="409"/>
                      </a:cubicBezTo>
                      <a:lnTo>
                        <a:pt x="656" y="409"/>
                      </a:lnTo>
                      <a:cubicBezTo>
                        <a:pt x="656" y="420"/>
                        <a:pt x="661" y="426"/>
                        <a:pt x="672" y="426"/>
                      </a:cubicBezTo>
                      <a:lnTo>
                        <a:pt x="672" y="426"/>
                      </a:lnTo>
                      <a:cubicBezTo>
                        <a:pt x="684" y="426"/>
                        <a:pt x="689" y="420"/>
                        <a:pt x="689" y="409"/>
                      </a:cubicBezTo>
                      <a:close/>
                      <a:moveTo>
                        <a:pt x="623" y="475"/>
                      </a:moveTo>
                      <a:lnTo>
                        <a:pt x="623" y="475"/>
                      </a:lnTo>
                      <a:cubicBezTo>
                        <a:pt x="623" y="464"/>
                        <a:pt x="618" y="458"/>
                        <a:pt x="607" y="458"/>
                      </a:cubicBezTo>
                      <a:lnTo>
                        <a:pt x="607" y="458"/>
                      </a:lnTo>
                      <a:cubicBezTo>
                        <a:pt x="596" y="458"/>
                        <a:pt x="590" y="464"/>
                        <a:pt x="590" y="475"/>
                      </a:cubicBezTo>
                      <a:lnTo>
                        <a:pt x="590" y="475"/>
                      </a:lnTo>
                      <a:cubicBezTo>
                        <a:pt x="590" y="486"/>
                        <a:pt x="596" y="491"/>
                        <a:pt x="607" y="491"/>
                      </a:cubicBezTo>
                      <a:lnTo>
                        <a:pt x="607" y="491"/>
                      </a:lnTo>
                      <a:cubicBezTo>
                        <a:pt x="618" y="491"/>
                        <a:pt x="623" y="486"/>
                        <a:pt x="623" y="475"/>
                      </a:cubicBezTo>
                      <a:close/>
                      <a:moveTo>
                        <a:pt x="558" y="541"/>
                      </a:moveTo>
                      <a:lnTo>
                        <a:pt x="558" y="541"/>
                      </a:lnTo>
                      <a:cubicBezTo>
                        <a:pt x="558" y="529"/>
                        <a:pt x="553" y="524"/>
                        <a:pt x="541" y="524"/>
                      </a:cubicBezTo>
                      <a:lnTo>
                        <a:pt x="541" y="524"/>
                      </a:lnTo>
                      <a:cubicBezTo>
                        <a:pt x="530" y="524"/>
                        <a:pt x="525" y="529"/>
                        <a:pt x="525" y="541"/>
                      </a:cubicBezTo>
                      <a:lnTo>
                        <a:pt x="525" y="541"/>
                      </a:lnTo>
                      <a:cubicBezTo>
                        <a:pt x="525" y="551"/>
                        <a:pt x="530" y="557"/>
                        <a:pt x="541" y="557"/>
                      </a:cubicBezTo>
                      <a:lnTo>
                        <a:pt x="541" y="557"/>
                      </a:lnTo>
                      <a:cubicBezTo>
                        <a:pt x="553" y="557"/>
                        <a:pt x="558" y="551"/>
                        <a:pt x="558" y="541"/>
                      </a:cubicBezTo>
                      <a:close/>
                      <a:moveTo>
                        <a:pt x="525" y="2507"/>
                      </a:moveTo>
                      <a:lnTo>
                        <a:pt x="525" y="2507"/>
                      </a:lnTo>
                      <a:cubicBezTo>
                        <a:pt x="525" y="2518"/>
                        <a:pt x="530" y="2524"/>
                        <a:pt x="541" y="2524"/>
                      </a:cubicBezTo>
                      <a:lnTo>
                        <a:pt x="541" y="2524"/>
                      </a:lnTo>
                      <a:cubicBezTo>
                        <a:pt x="553" y="2524"/>
                        <a:pt x="558" y="2518"/>
                        <a:pt x="558" y="2507"/>
                      </a:cubicBezTo>
                      <a:lnTo>
                        <a:pt x="558" y="2507"/>
                      </a:lnTo>
                      <a:cubicBezTo>
                        <a:pt x="558" y="2496"/>
                        <a:pt x="553" y="2491"/>
                        <a:pt x="541" y="2491"/>
                      </a:cubicBezTo>
                      <a:lnTo>
                        <a:pt x="541" y="2491"/>
                      </a:lnTo>
                      <a:cubicBezTo>
                        <a:pt x="530" y="2491"/>
                        <a:pt x="525" y="2496"/>
                        <a:pt x="525" y="2507"/>
                      </a:cubicBezTo>
                      <a:close/>
                      <a:moveTo>
                        <a:pt x="590" y="2573"/>
                      </a:moveTo>
                      <a:lnTo>
                        <a:pt x="590" y="2573"/>
                      </a:lnTo>
                      <a:cubicBezTo>
                        <a:pt x="590" y="2584"/>
                        <a:pt x="596" y="2589"/>
                        <a:pt x="607" y="2589"/>
                      </a:cubicBezTo>
                      <a:lnTo>
                        <a:pt x="607" y="2589"/>
                      </a:lnTo>
                      <a:cubicBezTo>
                        <a:pt x="618" y="2589"/>
                        <a:pt x="623" y="2584"/>
                        <a:pt x="623" y="2573"/>
                      </a:cubicBezTo>
                      <a:lnTo>
                        <a:pt x="623" y="2573"/>
                      </a:lnTo>
                      <a:cubicBezTo>
                        <a:pt x="623" y="2562"/>
                        <a:pt x="618" y="2556"/>
                        <a:pt x="607" y="2556"/>
                      </a:cubicBezTo>
                      <a:lnTo>
                        <a:pt x="607" y="2556"/>
                      </a:lnTo>
                      <a:cubicBezTo>
                        <a:pt x="596" y="2556"/>
                        <a:pt x="590" y="2562"/>
                        <a:pt x="590" y="2573"/>
                      </a:cubicBezTo>
                      <a:close/>
                      <a:moveTo>
                        <a:pt x="656" y="2638"/>
                      </a:moveTo>
                      <a:lnTo>
                        <a:pt x="656" y="2638"/>
                      </a:lnTo>
                      <a:cubicBezTo>
                        <a:pt x="656" y="2650"/>
                        <a:pt x="661" y="2655"/>
                        <a:pt x="672" y="2655"/>
                      </a:cubicBezTo>
                      <a:lnTo>
                        <a:pt x="672" y="2655"/>
                      </a:lnTo>
                      <a:cubicBezTo>
                        <a:pt x="684" y="2655"/>
                        <a:pt x="689" y="2650"/>
                        <a:pt x="689" y="2638"/>
                      </a:cubicBezTo>
                      <a:lnTo>
                        <a:pt x="689" y="2638"/>
                      </a:lnTo>
                      <a:cubicBezTo>
                        <a:pt x="689" y="2627"/>
                        <a:pt x="684" y="2622"/>
                        <a:pt x="672" y="2622"/>
                      </a:cubicBezTo>
                      <a:lnTo>
                        <a:pt x="672" y="2622"/>
                      </a:lnTo>
                      <a:cubicBezTo>
                        <a:pt x="661" y="2622"/>
                        <a:pt x="656" y="2627"/>
                        <a:pt x="656" y="2638"/>
                      </a:cubicBezTo>
                      <a:close/>
                      <a:moveTo>
                        <a:pt x="492" y="2442"/>
                      </a:moveTo>
                      <a:lnTo>
                        <a:pt x="492" y="2442"/>
                      </a:lnTo>
                      <a:cubicBezTo>
                        <a:pt x="492" y="2431"/>
                        <a:pt x="487" y="2425"/>
                        <a:pt x="476" y="2425"/>
                      </a:cubicBezTo>
                      <a:lnTo>
                        <a:pt x="476" y="2425"/>
                      </a:lnTo>
                      <a:cubicBezTo>
                        <a:pt x="465" y="2425"/>
                        <a:pt x="459" y="2431"/>
                        <a:pt x="459" y="2442"/>
                      </a:cubicBezTo>
                      <a:lnTo>
                        <a:pt x="459" y="2442"/>
                      </a:lnTo>
                      <a:cubicBezTo>
                        <a:pt x="459" y="2452"/>
                        <a:pt x="465" y="2458"/>
                        <a:pt x="476" y="2458"/>
                      </a:cubicBezTo>
                      <a:lnTo>
                        <a:pt x="476" y="2458"/>
                      </a:lnTo>
                      <a:cubicBezTo>
                        <a:pt x="487" y="2458"/>
                        <a:pt x="492" y="2452"/>
                        <a:pt x="492" y="2442"/>
                      </a:cubicBezTo>
                      <a:close/>
                      <a:moveTo>
                        <a:pt x="426" y="2376"/>
                      </a:moveTo>
                      <a:lnTo>
                        <a:pt x="426" y="2376"/>
                      </a:lnTo>
                      <a:cubicBezTo>
                        <a:pt x="426" y="2365"/>
                        <a:pt x="421" y="2360"/>
                        <a:pt x="411" y="2360"/>
                      </a:cubicBezTo>
                      <a:lnTo>
                        <a:pt x="411" y="2360"/>
                      </a:lnTo>
                      <a:cubicBezTo>
                        <a:pt x="399" y="2360"/>
                        <a:pt x="394" y="2365"/>
                        <a:pt x="394" y="2376"/>
                      </a:cubicBezTo>
                      <a:lnTo>
                        <a:pt x="394" y="2376"/>
                      </a:lnTo>
                      <a:cubicBezTo>
                        <a:pt x="394" y="2387"/>
                        <a:pt x="399" y="2393"/>
                        <a:pt x="411" y="2393"/>
                      </a:cubicBezTo>
                      <a:lnTo>
                        <a:pt x="411" y="2393"/>
                      </a:lnTo>
                      <a:cubicBezTo>
                        <a:pt x="421" y="2393"/>
                        <a:pt x="426" y="2387"/>
                        <a:pt x="426" y="2376"/>
                      </a:cubicBezTo>
                      <a:close/>
                      <a:moveTo>
                        <a:pt x="492" y="606"/>
                      </a:moveTo>
                      <a:lnTo>
                        <a:pt x="492" y="606"/>
                      </a:lnTo>
                      <a:cubicBezTo>
                        <a:pt x="492" y="595"/>
                        <a:pt x="487" y="589"/>
                        <a:pt x="476" y="589"/>
                      </a:cubicBezTo>
                      <a:lnTo>
                        <a:pt x="476" y="589"/>
                      </a:lnTo>
                      <a:cubicBezTo>
                        <a:pt x="465" y="589"/>
                        <a:pt x="459" y="595"/>
                        <a:pt x="459" y="606"/>
                      </a:cubicBezTo>
                      <a:lnTo>
                        <a:pt x="459" y="606"/>
                      </a:lnTo>
                      <a:cubicBezTo>
                        <a:pt x="459" y="617"/>
                        <a:pt x="465" y="622"/>
                        <a:pt x="476" y="622"/>
                      </a:cubicBezTo>
                      <a:lnTo>
                        <a:pt x="476" y="622"/>
                      </a:lnTo>
                      <a:cubicBezTo>
                        <a:pt x="487" y="622"/>
                        <a:pt x="492" y="617"/>
                        <a:pt x="492" y="606"/>
                      </a:cubicBezTo>
                      <a:close/>
                      <a:moveTo>
                        <a:pt x="426" y="672"/>
                      </a:moveTo>
                      <a:lnTo>
                        <a:pt x="426" y="672"/>
                      </a:lnTo>
                      <a:cubicBezTo>
                        <a:pt x="426" y="660"/>
                        <a:pt x="421" y="655"/>
                        <a:pt x="411" y="655"/>
                      </a:cubicBezTo>
                      <a:lnTo>
                        <a:pt x="411" y="655"/>
                      </a:lnTo>
                      <a:cubicBezTo>
                        <a:pt x="399" y="655"/>
                        <a:pt x="394" y="660"/>
                        <a:pt x="394" y="672"/>
                      </a:cubicBezTo>
                      <a:lnTo>
                        <a:pt x="394" y="672"/>
                      </a:lnTo>
                      <a:cubicBezTo>
                        <a:pt x="394" y="683"/>
                        <a:pt x="399" y="688"/>
                        <a:pt x="411" y="688"/>
                      </a:cubicBezTo>
                      <a:lnTo>
                        <a:pt x="411" y="688"/>
                      </a:lnTo>
                      <a:cubicBezTo>
                        <a:pt x="421" y="688"/>
                        <a:pt x="426" y="683"/>
                        <a:pt x="426" y="672"/>
                      </a:cubicBezTo>
                      <a:close/>
                      <a:moveTo>
                        <a:pt x="722" y="344"/>
                      </a:moveTo>
                      <a:lnTo>
                        <a:pt x="722" y="344"/>
                      </a:lnTo>
                      <a:cubicBezTo>
                        <a:pt x="722" y="355"/>
                        <a:pt x="727" y="360"/>
                        <a:pt x="738" y="360"/>
                      </a:cubicBezTo>
                      <a:lnTo>
                        <a:pt x="738" y="458"/>
                      </a:lnTo>
                      <a:lnTo>
                        <a:pt x="738" y="458"/>
                      </a:lnTo>
                      <a:cubicBezTo>
                        <a:pt x="727" y="458"/>
                        <a:pt x="717" y="464"/>
                        <a:pt x="705" y="475"/>
                      </a:cubicBezTo>
                      <a:lnTo>
                        <a:pt x="672" y="508"/>
                      </a:lnTo>
                      <a:lnTo>
                        <a:pt x="639" y="541"/>
                      </a:lnTo>
                      <a:lnTo>
                        <a:pt x="607" y="573"/>
                      </a:lnTo>
                      <a:lnTo>
                        <a:pt x="574" y="606"/>
                      </a:lnTo>
                      <a:lnTo>
                        <a:pt x="541" y="639"/>
                      </a:lnTo>
                      <a:lnTo>
                        <a:pt x="541" y="639"/>
                      </a:lnTo>
                      <a:cubicBezTo>
                        <a:pt x="530" y="650"/>
                        <a:pt x="525" y="660"/>
                        <a:pt x="525" y="672"/>
                      </a:cubicBezTo>
                      <a:lnTo>
                        <a:pt x="525" y="672"/>
                      </a:lnTo>
                      <a:cubicBezTo>
                        <a:pt x="525" y="683"/>
                        <a:pt x="533" y="691"/>
                        <a:pt x="550" y="696"/>
                      </a:cubicBezTo>
                      <a:lnTo>
                        <a:pt x="550" y="696"/>
                      </a:lnTo>
                      <a:cubicBezTo>
                        <a:pt x="566" y="702"/>
                        <a:pt x="585" y="704"/>
                        <a:pt x="607" y="704"/>
                      </a:cubicBezTo>
                      <a:lnTo>
                        <a:pt x="738" y="704"/>
                      </a:lnTo>
                      <a:lnTo>
                        <a:pt x="738" y="917"/>
                      </a:lnTo>
                      <a:lnTo>
                        <a:pt x="738" y="917"/>
                      </a:lnTo>
                      <a:cubicBezTo>
                        <a:pt x="727" y="917"/>
                        <a:pt x="717" y="923"/>
                        <a:pt x="705" y="934"/>
                      </a:cubicBezTo>
                      <a:lnTo>
                        <a:pt x="148" y="1491"/>
                      </a:lnTo>
                      <a:lnTo>
                        <a:pt x="148" y="1491"/>
                      </a:lnTo>
                      <a:cubicBezTo>
                        <a:pt x="137" y="1502"/>
                        <a:pt x="131" y="1513"/>
                        <a:pt x="131" y="1524"/>
                      </a:cubicBezTo>
                      <a:lnTo>
                        <a:pt x="131" y="1524"/>
                      </a:lnTo>
                      <a:cubicBezTo>
                        <a:pt x="131" y="1535"/>
                        <a:pt x="137" y="1545"/>
                        <a:pt x="148" y="1557"/>
                      </a:cubicBezTo>
                      <a:lnTo>
                        <a:pt x="181" y="1590"/>
                      </a:lnTo>
                      <a:lnTo>
                        <a:pt x="213" y="1623"/>
                      </a:lnTo>
                      <a:lnTo>
                        <a:pt x="247" y="1655"/>
                      </a:lnTo>
                      <a:lnTo>
                        <a:pt x="279" y="1688"/>
                      </a:lnTo>
                      <a:lnTo>
                        <a:pt x="312" y="1721"/>
                      </a:lnTo>
                      <a:lnTo>
                        <a:pt x="345" y="1754"/>
                      </a:lnTo>
                      <a:lnTo>
                        <a:pt x="377" y="1786"/>
                      </a:lnTo>
                      <a:lnTo>
                        <a:pt x="411" y="1819"/>
                      </a:lnTo>
                      <a:lnTo>
                        <a:pt x="443" y="1852"/>
                      </a:lnTo>
                      <a:lnTo>
                        <a:pt x="476" y="1885"/>
                      </a:lnTo>
                      <a:lnTo>
                        <a:pt x="509" y="1917"/>
                      </a:lnTo>
                      <a:lnTo>
                        <a:pt x="541" y="1950"/>
                      </a:lnTo>
                      <a:lnTo>
                        <a:pt x="574" y="1982"/>
                      </a:lnTo>
                      <a:lnTo>
                        <a:pt x="607" y="2016"/>
                      </a:lnTo>
                      <a:lnTo>
                        <a:pt x="639" y="2048"/>
                      </a:lnTo>
                      <a:lnTo>
                        <a:pt x="672" y="2081"/>
                      </a:lnTo>
                      <a:lnTo>
                        <a:pt x="705" y="2114"/>
                      </a:lnTo>
                      <a:lnTo>
                        <a:pt x="705" y="2114"/>
                      </a:lnTo>
                      <a:cubicBezTo>
                        <a:pt x="717" y="2125"/>
                        <a:pt x="727" y="2131"/>
                        <a:pt x="738" y="2131"/>
                      </a:cubicBezTo>
                      <a:lnTo>
                        <a:pt x="738" y="2344"/>
                      </a:lnTo>
                      <a:lnTo>
                        <a:pt x="607" y="2344"/>
                      </a:lnTo>
                      <a:lnTo>
                        <a:pt x="607" y="2344"/>
                      </a:lnTo>
                      <a:cubicBezTo>
                        <a:pt x="585" y="2344"/>
                        <a:pt x="566" y="2346"/>
                        <a:pt x="550" y="2351"/>
                      </a:cubicBezTo>
                      <a:lnTo>
                        <a:pt x="550" y="2351"/>
                      </a:lnTo>
                      <a:cubicBezTo>
                        <a:pt x="533" y="2357"/>
                        <a:pt x="525" y="2365"/>
                        <a:pt x="525" y="2376"/>
                      </a:cubicBezTo>
                      <a:lnTo>
                        <a:pt x="525" y="2376"/>
                      </a:lnTo>
                      <a:cubicBezTo>
                        <a:pt x="525" y="2387"/>
                        <a:pt x="530" y="2398"/>
                        <a:pt x="541" y="2409"/>
                      </a:cubicBezTo>
                      <a:lnTo>
                        <a:pt x="574" y="2442"/>
                      </a:lnTo>
                      <a:lnTo>
                        <a:pt x="672" y="2540"/>
                      </a:lnTo>
                      <a:lnTo>
                        <a:pt x="705" y="2573"/>
                      </a:lnTo>
                      <a:lnTo>
                        <a:pt x="705" y="2573"/>
                      </a:lnTo>
                      <a:cubicBezTo>
                        <a:pt x="717" y="2584"/>
                        <a:pt x="727" y="2589"/>
                        <a:pt x="738" y="2589"/>
                      </a:cubicBezTo>
                      <a:lnTo>
                        <a:pt x="738" y="2687"/>
                      </a:lnTo>
                      <a:lnTo>
                        <a:pt x="738" y="2687"/>
                      </a:lnTo>
                      <a:cubicBezTo>
                        <a:pt x="727" y="2687"/>
                        <a:pt x="722" y="2693"/>
                        <a:pt x="722" y="2704"/>
                      </a:cubicBezTo>
                      <a:lnTo>
                        <a:pt x="722" y="2704"/>
                      </a:lnTo>
                      <a:cubicBezTo>
                        <a:pt x="722" y="2715"/>
                        <a:pt x="727" y="2720"/>
                        <a:pt x="738" y="2720"/>
                      </a:cubicBezTo>
                      <a:lnTo>
                        <a:pt x="738" y="3048"/>
                      </a:lnTo>
                      <a:lnTo>
                        <a:pt x="738" y="3048"/>
                      </a:lnTo>
                      <a:cubicBezTo>
                        <a:pt x="727" y="3048"/>
                        <a:pt x="717" y="3043"/>
                        <a:pt x="705" y="3032"/>
                      </a:cubicBezTo>
                      <a:lnTo>
                        <a:pt x="672" y="2999"/>
                      </a:lnTo>
                      <a:lnTo>
                        <a:pt x="639" y="2966"/>
                      </a:lnTo>
                      <a:lnTo>
                        <a:pt x="607" y="2933"/>
                      </a:lnTo>
                      <a:lnTo>
                        <a:pt x="607" y="2933"/>
                      </a:lnTo>
                      <a:cubicBezTo>
                        <a:pt x="596" y="2923"/>
                        <a:pt x="590" y="2912"/>
                        <a:pt x="590" y="2901"/>
                      </a:cubicBezTo>
                      <a:lnTo>
                        <a:pt x="590" y="2901"/>
                      </a:lnTo>
                      <a:cubicBezTo>
                        <a:pt x="590" y="2889"/>
                        <a:pt x="599" y="2882"/>
                        <a:pt x="615" y="2877"/>
                      </a:cubicBezTo>
                      <a:lnTo>
                        <a:pt x="664" y="2860"/>
                      </a:lnTo>
                      <a:lnTo>
                        <a:pt x="664" y="2860"/>
                      </a:lnTo>
                      <a:cubicBezTo>
                        <a:pt x="681" y="2854"/>
                        <a:pt x="689" y="2846"/>
                        <a:pt x="689" y="2835"/>
                      </a:cubicBezTo>
                      <a:lnTo>
                        <a:pt x="689" y="2835"/>
                      </a:lnTo>
                      <a:cubicBezTo>
                        <a:pt x="689" y="2824"/>
                        <a:pt x="684" y="2814"/>
                        <a:pt x="672" y="2802"/>
                      </a:cubicBezTo>
                      <a:lnTo>
                        <a:pt x="639" y="2769"/>
                      </a:lnTo>
                      <a:lnTo>
                        <a:pt x="607" y="2737"/>
                      </a:lnTo>
                      <a:lnTo>
                        <a:pt x="574" y="2704"/>
                      </a:lnTo>
                      <a:lnTo>
                        <a:pt x="541" y="2671"/>
                      </a:lnTo>
                      <a:lnTo>
                        <a:pt x="509" y="2638"/>
                      </a:lnTo>
                      <a:lnTo>
                        <a:pt x="476" y="2606"/>
                      </a:lnTo>
                      <a:lnTo>
                        <a:pt x="443" y="2573"/>
                      </a:lnTo>
                      <a:lnTo>
                        <a:pt x="411" y="2540"/>
                      </a:lnTo>
                      <a:lnTo>
                        <a:pt x="377" y="2507"/>
                      </a:lnTo>
                      <a:lnTo>
                        <a:pt x="345" y="2474"/>
                      </a:lnTo>
                      <a:lnTo>
                        <a:pt x="312" y="2442"/>
                      </a:lnTo>
                      <a:lnTo>
                        <a:pt x="279" y="2409"/>
                      </a:lnTo>
                      <a:lnTo>
                        <a:pt x="247" y="2376"/>
                      </a:lnTo>
                      <a:lnTo>
                        <a:pt x="213" y="2344"/>
                      </a:lnTo>
                      <a:lnTo>
                        <a:pt x="213" y="2344"/>
                      </a:lnTo>
                      <a:cubicBezTo>
                        <a:pt x="203" y="2333"/>
                        <a:pt x="197" y="2321"/>
                        <a:pt x="197" y="2310"/>
                      </a:cubicBezTo>
                      <a:lnTo>
                        <a:pt x="197" y="2310"/>
                      </a:lnTo>
                      <a:cubicBezTo>
                        <a:pt x="197" y="2300"/>
                        <a:pt x="205" y="2291"/>
                        <a:pt x="222" y="2286"/>
                      </a:cubicBezTo>
                      <a:lnTo>
                        <a:pt x="222" y="2286"/>
                      </a:lnTo>
                      <a:cubicBezTo>
                        <a:pt x="238" y="2281"/>
                        <a:pt x="257" y="2278"/>
                        <a:pt x="279" y="2278"/>
                      </a:cubicBezTo>
                      <a:lnTo>
                        <a:pt x="607" y="2278"/>
                      </a:lnTo>
                      <a:lnTo>
                        <a:pt x="607" y="2278"/>
                      </a:lnTo>
                      <a:cubicBezTo>
                        <a:pt x="628" y="2278"/>
                        <a:pt x="648" y="2275"/>
                        <a:pt x="664" y="2270"/>
                      </a:cubicBezTo>
                      <a:lnTo>
                        <a:pt x="664" y="2270"/>
                      </a:lnTo>
                      <a:cubicBezTo>
                        <a:pt x="681" y="2264"/>
                        <a:pt x="689" y="2256"/>
                        <a:pt x="689" y="2245"/>
                      </a:cubicBezTo>
                      <a:lnTo>
                        <a:pt x="689" y="2245"/>
                      </a:lnTo>
                      <a:cubicBezTo>
                        <a:pt x="689" y="2234"/>
                        <a:pt x="684" y="2223"/>
                        <a:pt x="672" y="2212"/>
                      </a:cubicBezTo>
                      <a:lnTo>
                        <a:pt x="574" y="2114"/>
                      </a:lnTo>
                      <a:lnTo>
                        <a:pt x="541" y="2081"/>
                      </a:lnTo>
                      <a:lnTo>
                        <a:pt x="509" y="2048"/>
                      </a:lnTo>
                      <a:lnTo>
                        <a:pt x="411" y="1950"/>
                      </a:lnTo>
                      <a:lnTo>
                        <a:pt x="377" y="1917"/>
                      </a:lnTo>
                      <a:lnTo>
                        <a:pt x="345" y="1885"/>
                      </a:lnTo>
                      <a:lnTo>
                        <a:pt x="247" y="1786"/>
                      </a:lnTo>
                      <a:lnTo>
                        <a:pt x="213" y="1754"/>
                      </a:lnTo>
                      <a:lnTo>
                        <a:pt x="181" y="1721"/>
                      </a:lnTo>
                      <a:lnTo>
                        <a:pt x="83" y="1623"/>
                      </a:lnTo>
                      <a:lnTo>
                        <a:pt x="49" y="1590"/>
                      </a:lnTo>
                      <a:lnTo>
                        <a:pt x="17" y="1557"/>
                      </a:lnTo>
                      <a:lnTo>
                        <a:pt x="17" y="1557"/>
                      </a:lnTo>
                      <a:cubicBezTo>
                        <a:pt x="6" y="1545"/>
                        <a:pt x="0" y="1535"/>
                        <a:pt x="0" y="1524"/>
                      </a:cubicBezTo>
                      <a:lnTo>
                        <a:pt x="0" y="1524"/>
                      </a:lnTo>
                      <a:cubicBezTo>
                        <a:pt x="0" y="1513"/>
                        <a:pt x="6" y="1502"/>
                        <a:pt x="17" y="1491"/>
                      </a:cubicBezTo>
                      <a:lnTo>
                        <a:pt x="49" y="1458"/>
                      </a:lnTo>
                      <a:lnTo>
                        <a:pt x="83" y="1426"/>
                      </a:lnTo>
                      <a:lnTo>
                        <a:pt x="115" y="1393"/>
                      </a:lnTo>
                      <a:lnTo>
                        <a:pt x="148" y="1360"/>
                      </a:lnTo>
                      <a:lnTo>
                        <a:pt x="181" y="1327"/>
                      </a:lnTo>
                      <a:lnTo>
                        <a:pt x="213" y="1294"/>
                      </a:lnTo>
                      <a:lnTo>
                        <a:pt x="247" y="1262"/>
                      </a:lnTo>
                      <a:lnTo>
                        <a:pt x="279" y="1229"/>
                      </a:lnTo>
                      <a:lnTo>
                        <a:pt x="312" y="1196"/>
                      </a:lnTo>
                      <a:lnTo>
                        <a:pt x="345" y="1163"/>
                      </a:lnTo>
                      <a:lnTo>
                        <a:pt x="377" y="1130"/>
                      </a:lnTo>
                      <a:lnTo>
                        <a:pt x="411" y="1098"/>
                      </a:lnTo>
                      <a:lnTo>
                        <a:pt x="443" y="1065"/>
                      </a:lnTo>
                      <a:lnTo>
                        <a:pt x="476" y="1032"/>
                      </a:lnTo>
                      <a:lnTo>
                        <a:pt x="509" y="999"/>
                      </a:lnTo>
                      <a:lnTo>
                        <a:pt x="541" y="966"/>
                      </a:lnTo>
                      <a:lnTo>
                        <a:pt x="574" y="934"/>
                      </a:lnTo>
                      <a:lnTo>
                        <a:pt x="607" y="901"/>
                      </a:lnTo>
                      <a:lnTo>
                        <a:pt x="639" y="868"/>
                      </a:lnTo>
                      <a:lnTo>
                        <a:pt x="672" y="835"/>
                      </a:lnTo>
                      <a:lnTo>
                        <a:pt x="672" y="835"/>
                      </a:lnTo>
                      <a:cubicBezTo>
                        <a:pt x="684" y="824"/>
                        <a:pt x="689" y="814"/>
                        <a:pt x="689" y="803"/>
                      </a:cubicBezTo>
                      <a:lnTo>
                        <a:pt x="689" y="803"/>
                      </a:lnTo>
                      <a:cubicBezTo>
                        <a:pt x="689" y="792"/>
                        <a:pt x="681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48" y="773"/>
                        <a:pt x="628" y="770"/>
                        <a:pt x="607" y="770"/>
                      </a:cubicBezTo>
                      <a:lnTo>
                        <a:pt x="279" y="770"/>
                      </a:lnTo>
                      <a:lnTo>
                        <a:pt x="279" y="770"/>
                      </a:lnTo>
                      <a:cubicBezTo>
                        <a:pt x="257" y="770"/>
                        <a:pt x="238" y="767"/>
                        <a:pt x="222" y="762"/>
                      </a:cubicBezTo>
                      <a:lnTo>
                        <a:pt x="222" y="762"/>
                      </a:lnTo>
                      <a:cubicBezTo>
                        <a:pt x="205" y="756"/>
                        <a:pt x="197" y="748"/>
                        <a:pt x="197" y="737"/>
                      </a:cubicBezTo>
                      <a:lnTo>
                        <a:pt x="197" y="737"/>
                      </a:lnTo>
                      <a:cubicBezTo>
                        <a:pt x="197" y="726"/>
                        <a:pt x="203" y="715"/>
                        <a:pt x="213" y="704"/>
                      </a:cubicBezTo>
                      <a:lnTo>
                        <a:pt x="279" y="639"/>
                      </a:lnTo>
                      <a:lnTo>
                        <a:pt x="312" y="606"/>
                      </a:lnTo>
                      <a:lnTo>
                        <a:pt x="345" y="573"/>
                      </a:lnTo>
                      <a:lnTo>
                        <a:pt x="443" y="475"/>
                      </a:lnTo>
                      <a:lnTo>
                        <a:pt x="476" y="442"/>
                      </a:lnTo>
                      <a:lnTo>
                        <a:pt x="509" y="409"/>
                      </a:lnTo>
                      <a:lnTo>
                        <a:pt x="607" y="311"/>
                      </a:lnTo>
                      <a:lnTo>
                        <a:pt x="639" y="279"/>
                      </a:lnTo>
                      <a:lnTo>
                        <a:pt x="672" y="245"/>
                      </a:lnTo>
                      <a:lnTo>
                        <a:pt x="672" y="245"/>
                      </a:lnTo>
                      <a:cubicBezTo>
                        <a:pt x="684" y="235"/>
                        <a:pt x="689" y="224"/>
                        <a:pt x="689" y="213"/>
                      </a:cubicBezTo>
                      <a:lnTo>
                        <a:pt x="689" y="213"/>
                      </a:lnTo>
                      <a:cubicBezTo>
                        <a:pt x="689" y="202"/>
                        <a:pt x="681" y="194"/>
                        <a:pt x="664" y="188"/>
                      </a:cubicBezTo>
                      <a:lnTo>
                        <a:pt x="615" y="172"/>
                      </a:lnTo>
                      <a:lnTo>
                        <a:pt x="615" y="172"/>
                      </a:lnTo>
                      <a:cubicBezTo>
                        <a:pt x="599" y="166"/>
                        <a:pt x="590" y="158"/>
                        <a:pt x="590" y="147"/>
                      </a:cubicBezTo>
                      <a:lnTo>
                        <a:pt x="590" y="147"/>
                      </a:lnTo>
                      <a:cubicBezTo>
                        <a:pt x="590" y="136"/>
                        <a:pt x="596" y="125"/>
                        <a:pt x="607" y="114"/>
                      </a:cubicBezTo>
                      <a:lnTo>
                        <a:pt x="672" y="49"/>
                      </a:lnTo>
                      <a:lnTo>
                        <a:pt x="705" y="15"/>
                      </a:lnTo>
                      <a:lnTo>
                        <a:pt x="705" y="15"/>
                      </a:lnTo>
                      <a:cubicBezTo>
                        <a:pt x="717" y="5"/>
                        <a:pt x="727" y="0"/>
                        <a:pt x="738" y="0"/>
                      </a:cubicBezTo>
                      <a:lnTo>
                        <a:pt x="738" y="327"/>
                      </a:lnTo>
                      <a:lnTo>
                        <a:pt x="738" y="327"/>
                      </a:lnTo>
                      <a:cubicBezTo>
                        <a:pt x="727" y="327"/>
                        <a:pt x="722" y="333"/>
                        <a:pt x="722" y="3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6" name="Freeform 484">
                  <a:extLst>
                    <a:ext uri="{FF2B5EF4-FFF2-40B4-BE49-F238E27FC236}">
                      <a16:creationId xmlns="" xmlns:a16="http://schemas.microsoft.com/office/drawing/2014/main" id="{98DA2521-12C3-3C44-AC3F-9D944A9697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0325" y="2243138"/>
                  <a:ext cx="171450" cy="342900"/>
                </a:xfrm>
                <a:custGeom>
                  <a:avLst/>
                  <a:gdLst>
                    <a:gd name="T0" fmla="*/ 410 w 477"/>
                    <a:gd name="T1" fmla="*/ 49 h 952"/>
                    <a:gd name="T2" fmla="*/ 377 w 477"/>
                    <a:gd name="T3" fmla="*/ 81 h 952"/>
                    <a:gd name="T4" fmla="*/ 345 w 477"/>
                    <a:gd name="T5" fmla="*/ 114 h 952"/>
                    <a:gd name="T6" fmla="*/ 312 w 477"/>
                    <a:gd name="T7" fmla="*/ 147 h 952"/>
                    <a:gd name="T8" fmla="*/ 279 w 477"/>
                    <a:gd name="T9" fmla="*/ 180 h 952"/>
                    <a:gd name="T10" fmla="*/ 247 w 477"/>
                    <a:gd name="T11" fmla="*/ 213 h 952"/>
                    <a:gd name="T12" fmla="*/ 214 w 477"/>
                    <a:gd name="T13" fmla="*/ 245 h 952"/>
                    <a:gd name="T14" fmla="*/ 181 w 477"/>
                    <a:gd name="T15" fmla="*/ 278 h 952"/>
                    <a:gd name="T16" fmla="*/ 149 w 477"/>
                    <a:gd name="T17" fmla="*/ 311 h 952"/>
                    <a:gd name="T18" fmla="*/ 115 w 477"/>
                    <a:gd name="T19" fmla="*/ 344 h 952"/>
                    <a:gd name="T20" fmla="*/ 83 w 477"/>
                    <a:gd name="T21" fmla="*/ 377 h 952"/>
                    <a:gd name="T22" fmla="*/ 50 w 477"/>
                    <a:gd name="T23" fmla="*/ 409 h 952"/>
                    <a:gd name="T24" fmla="*/ 17 w 477"/>
                    <a:gd name="T25" fmla="*/ 442 h 952"/>
                    <a:gd name="T26" fmla="*/ 17 w 477"/>
                    <a:gd name="T27" fmla="*/ 442 h 952"/>
                    <a:gd name="T28" fmla="*/ 0 w 477"/>
                    <a:gd name="T29" fmla="*/ 475 h 952"/>
                    <a:gd name="T30" fmla="*/ 0 w 477"/>
                    <a:gd name="T31" fmla="*/ 475 h 952"/>
                    <a:gd name="T32" fmla="*/ 17 w 477"/>
                    <a:gd name="T33" fmla="*/ 508 h 952"/>
                    <a:gd name="T34" fmla="*/ 443 w 477"/>
                    <a:gd name="T35" fmla="*/ 933 h 952"/>
                    <a:gd name="T36" fmla="*/ 443 w 477"/>
                    <a:gd name="T37" fmla="*/ 933 h 952"/>
                    <a:gd name="T38" fmla="*/ 476 w 477"/>
                    <a:gd name="T39" fmla="*/ 951 h 952"/>
                    <a:gd name="T40" fmla="*/ 476 w 477"/>
                    <a:gd name="T41" fmla="*/ 819 h 952"/>
                    <a:gd name="T42" fmla="*/ 476 w 477"/>
                    <a:gd name="T43" fmla="*/ 819 h 952"/>
                    <a:gd name="T44" fmla="*/ 443 w 477"/>
                    <a:gd name="T45" fmla="*/ 803 h 952"/>
                    <a:gd name="T46" fmla="*/ 410 w 477"/>
                    <a:gd name="T47" fmla="*/ 770 h 952"/>
                    <a:gd name="T48" fmla="*/ 377 w 477"/>
                    <a:gd name="T49" fmla="*/ 737 h 952"/>
                    <a:gd name="T50" fmla="*/ 345 w 477"/>
                    <a:gd name="T51" fmla="*/ 705 h 952"/>
                    <a:gd name="T52" fmla="*/ 312 w 477"/>
                    <a:gd name="T53" fmla="*/ 672 h 952"/>
                    <a:gd name="T54" fmla="*/ 279 w 477"/>
                    <a:gd name="T55" fmla="*/ 639 h 952"/>
                    <a:gd name="T56" fmla="*/ 247 w 477"/>
                    <a:gd name="T57" fmla="*/ 606 h 952"/>
                    <a:gd name="T58" fmla="*/ 214 w 477"/>
                    <a:gd name="T59" fmla="*/ 574 h 952"/>
                    <a:gd name="T60" fmla="*/ 181 w 477"/>
                    <a:gd name="T61" fmla="*/ 541 h 952"/>
                    <a:gd name="T62" fmla="*/ 149 w 477"/>
                    <a:gd name="T63" fmla="*/ 508 h 952"/>
                    <a:gd name="T64" fmla="*/ 149 w 477"/>
                    <a:gd name="T65" fmla="*/ 508 h 952"/>
                    <a:gd name="T66" fmla="*/ 132 w 477"/>
                    <a:gd name="T67" fmla="*/ 475 h 952"/>
                    <a:gd name="T68" fmla="*/ 132 w 477"/>
                    <a:gd name="T69" fmla="*/ 475 h 952"/>
                    <a:gd name="T70" fmla="*/ 149 w 477"/>
                    <a:gd name="T71" fmla="*/ 442 h 952"/>
                    <a:gd name="T72" fmla="*/ 181 w 477"/>
                    <a:gd name="T73" fmla="*/ 409 h 952"/>
                    <a:gd name="T74" fmla="*/ 214 w 477"/>
                    <a:gd name="T75" fmla="*/ 377 h 952"/>
                    <a:gd name="T76" fmla="*/ 247 w 477"/>
                    <a:gd name="T77" fmla="*/ 344 h 952"/>
                    <a:gd name="T78" fmla="*/ 345 w 477"/>
                    <a:gd name="T79" fmla="*/ 245 h 952"/>
                    <a:gd name="T80" fmla="*/ 377 w 477"/>
                    <a:gd name="T81" fmla="*/ 213 h 952"/>
                    <a:gd name="T82" fmla="*/ 410 w 477"/>
                    <a:gd name="T83" fmla="*/ 180 h 952"/>
                    <a:gd name="T84" fmla="*/ 443 w 477"/>
                    <a:gd name="T85" fmla="*/ 147 h 952"/>
                    <a:gd name="T86" fmla="*/ 443 w 477"/>
                    <a:gd name="T87" fmla="*/ 147 h 952"/>
                    <a:gd name="T88" fmla="*/ 476 w 477"/>
                    <a:gd name="T89" fmla="*/ 131 h 952"/>
                    <a:gd name="T90" fmla="*/ 476 w 477"/>
                    <a:gd name="T91" fmla="*/ 0 h 952"/>
                    <a:gd name="T92" fmla="*/ 476 w 477"/>
                    <a:gd name="T93" fmla="*/ 0 h 952"/>
                    <a:gd name="T94" fmla="*/ 443 w 477"/>
                    <a:gd name="T95" fmla="*/ 16 h 952"/>
                    <a:gd name="T96" fmla="*/ 410 w 477"/>
                    <a:gd name="T97" fmla="*/ 49 h 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77" h="952">
                      <a:moveTo>
                        <a:pt x="410" y="49"/>
                      </a:moveTo>
                      <a:lnTo>
                        <a:pt x="377" y="81"/>
                      </a:lnTo>
                      <a:lnTo>
                        <a:pt x="345" y="114"/>
                      </a:lnTo>
                      <a:lnTo>
                        <a:pt x="312" y="147"/>
                      </a:lnTo>
                      <a:lnTo>
                        <a:pt x="279" y="180"/>
                      </a:lnTo>
                      <a:lnTo>
                        <a:pt x="247" y="213"/>
                      </a:lnTo>
                      <a:lnTo>
                        <a:pt x="214" y="245"/>
                      </a:lnTo>
                      <a:lnTo>
                        <a:pt x="181" y="278"/>
                      </a:lnTo>
                      <a:lnTo>
                        <a:pt x="149" y="311"/>
                      </a:lnTo>
                      <a:lnTo>
                        <a:pt x="115" y="344"/>
                      </a:lnTo>
                      <a:lnTo>
                        <a:pt x="83" y="377"/>
                      </a:lnTo>
                      <a:lnTo>
                        <a:pt x="50" y="409"/>
                      </a:lnTo>
                      <a:lnTo>
                        <a:pt x="17" y="442"/>
                      </a:lnTo>
                      <a:lnTo>
                        <a:pt x="17" y="442"/>
                      </a:lnTo>
                      <a:cubicBezTo>
                        <a:pt x="6" y="453"/>
                        <a:pt x="0" y="464"/>
                        <a:pt x="0" y="475"/>
                      </a:cubicBezTo>
                      <a:lnTo>
                        <a:pt x="0" y="475"/>
                      </a:lnTo>
                      <a:cubicBezTo>
                        <a:pt x="0" y="486"/>
                        <a:pt x="6" y="496"/>
                        <a:pt x="17" y="508"/>
                      </a:cubicBezTo>
                      <a:lnTo>
                        <a:pt x="443" y="933"/>
                      </a:lnTo>
                      <a:lnTo>
                        <a:pt x="443" y="933"/>
                      </a:lnTo>
                      <a:cubicBezTo>
                        <a:pt x="455" y="945"/>
                        <a:pt x="465" y="951"/>
                        <a:pt x="476" y="951"/>
                      </a:cubicBezTo>
                      <a:lnTo>
                        <a:pt x="476" y="819"/>
                      </a:lnTo>
                      <a:lnTo>
                        <a:pt x="476" y="819"/>
                      </a:lnTo>
                      <a:cubicBezTo>
                        <a:pt x="465" y="819"/>
                        <a:pt x="455" y="814"/>
                        <a:pt x="443" y="803"/>
                      </a:cubicBezTo>
                      <a:lnTo>
                        <a:pt x="410" y="770"/>
                      </a:lnTo>
                      <a:lnTo>
                        <a:pt x="377" y="737"/>
                      </a:lnTo>
                      <a:lnTo>
                        <a:pt x="345" y="705"/>
                      </a:lnTo>
                      <a:lnTo>
                        <a:pt x="312" y="672"/>
                      </a:lnTo>
                      <a:lnTo>
                        <a:pt x="279" y="639"/>
                      </a:lnTo>
                      <a:lnTo>
                        <a:pt x="247" y="606"/>
                      </a:lnTo>
                      <a:lnTo>
                        <a:pt x="214" y="574"/>
                      </a:lnTo>
                      <a:lnTo>
                        <a:pt x="181" y="541"/>
                      </a:lnTo>
                      <a:lnTo>
                        <a:pt x="149" y="508"/>
                      </a:lnTo>
                      <a:lnTo>
                        <a:pt x="149" y="508"/>
                      </a:lnTo>
                      <a:cubicBezTo>
                        <a:pt x="137" y="496"/>
                        <a:pt x="132" y="486"/>
                        <a:pt x="132" y="475"/>
                      </a:cubicBezTo>
                      <a:lnTo>
                        <a:pt x="132" y="475"/>
                      </a:lnTo>
                      <a:cubicBezTo>
                        <a:pt x="132" y="464"/>
                        <a:pt x="137" y="453"/>
                        <a:pt x="149" y="442"/>
                      </a:cubicBezTo>
                      <a:lnTo>
                        <a:pt x="181" y="409"/>
                      </a:lnTo>
                      <a:lnTo>
                        <a:pt x="214" y="377"/>
                      </a:lnTo>
                      <a:lnTo>
                        <a:pt x="247" y="344"/>
                      </a:lnTo>
                      <a:lnTo>
                        <a:pt x="345" y="245"/>
                      </a:lnTo>
                      <a:lnTo>
                        <a:pt x="377" y="213"/>
                      </a:lnTo>
                      <a:lnTo>
                        <a:pt x="410" y="180"/>
                      </a:lnTo>
                      <a:lnTo>
                        <a:pt x="443" y="147"/>
                      </a:lnTo>
                      <a:lnTo>
                        <a:pt x="443" y="147"/>
                      </a:lnTo>
                      <a:cubicBezTo>
                        <a:pt x="455" y="137"/>
                        <a:pt x="465" y="131"/>
                        <a:pt x="476" y="131"/>
                      </a:cubicBez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65" y="0"/>
                        <a:pt x="455" y="5"/>
                        <a:pt x="443" y="16"/>
                      </a:cubicBezTo>
                      <a:lnTo>
                        <a:pt x="410" y="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="" xmlns:a16="http://schemas.microsoft.com/office/drawing/2014/main" id="{17CEFB72-64A3-984C-94F7-9A200062CA45}"/>
                    </a:ext>
                  </a:extLst>
                </p:cNvPr>
                <p:cNvGrpSpPr/>
                <p:nvPr/>
              </p:nvGrpSpPr>
              <p:grpSpPr>
                <a:xfrm>
                  <a:off x="7797800" y="2360613"/>
                  <a:ext cx="41275" cy="107950"/>
                  <a:chOff x="7797800" y="2360613"/>
                  <a:chExt cx="41275" cy="107950"/>
                </a:xfrm>
                <a:solidFill>
                  <a:schemeClr val="accent2"/>
                </a:solidFill>
              </p:grpSpPr>
              <p:sp>
                <p:nvSpPr>
                  <p:cNvPr id="218" name="Freeform 490">
                    <a:extLst>
                      <a:ext uri="{FF2B5EF4-FFF2-40B4-BE49-F238E27FC236}">
                        <a16:creationId xmlns="" xmlns:a16="http://schemas.microsoft.com/office/drawing/2014/main" id="{2463E712-88C7-B245-8EEB-D4D587334B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97800" y="2360613"/>
                    <a:ext cx="41275" cy="41275"/>
                  </a:xfrm>
                  <a:custGeom>
                    <a:avLst/>
                    <a:gdLst>
                      <a:gd name="T0" fmla="*/ 107 w 113"/>
                      <a:gd name="T1" fmla="*/ 25 h 114"/>
                      <a:gd name="T2" fmla="*/ 107 w 113"/>
                      <a:gd name="T3" fmla="*/ 25 h 114"/>
                      <a:gd name="T4" fmla="*/ 82 w 113"/>
                      <a:gd name="T5" fmla="*/ 0 h 114"/>
                      <a:gd name="T6" fmla="*/ 82 w 113"/>
                      <a:gd name="T7" fmla="*/ 0 h 114"/>
                      <a:gd name="T8" fmla="*/ 49 w 113"/>
                      <a:gd name="T9" fmla="*/ 17 h 114"/>
                      <a:gd name="T10" fmla="*/ 17 w 113"/>
                      <a:gd name="T11" fmla="*/ 50 h 114"/>
                      <a:gd name="T12" fmla="*/ 17 w 113"/>
                      <a:gd name="T13" fmla="*/ 50 h 114"/>
                      <a:gd name="T14" fmla="*/ 0 w 113"/>
                      <a:gd name="T15" fmla="*/ 82 h 114"/>
                      <a:gd name="T16" fmla="*/ 0 w 113"/>
                      <a:gd name="T17" fmla="*/ 82 h 114"/>
                      <a:gd name="T18" fmla="*/ 25 w 113"/>
                      <a:gd name="T19" fmla="*/ 107 h 114"/>
                      <a:gd name="T20" fmla="*/ 25 w 113"/>
                      <a:gd name="T21" fmla="*/ 107 h 114"/>
                      <a:gd name="T22" fmla="*/ 74 w 113"/>
                      <a:gd name="T23" fmla="*/ 107 h 114"/>
                      <a:gd name="T24" fmla="*/ 74 w 113"/>
                      <a:gd name="T25" fmla="*/ 107 h 114"/>
                      <a:gd name="T26" fmla="*/ 107 w 113"/>
                      <a:gd name="T27" fmla="*/ 74 h 114"/>
                      <a:gd name="T28" fmla="*/ 107 w 113"/>
                      <a:gd name="T29" fmla="*/ 74 h 114"/>
                      <a:gd name="T30" fmla="*/ 107 w 113"/>
                      <a:gd name="T31" fmla="*/ 25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4">
                        <a:moveTo>
                          <a:pt x="107" y="25"/>
                        </a:moveTo>
                        <a:lnTo>
                          <a:pt x="107" y="25"/>
                        </a:lnTo>
                        <a:cubicBezTo>
                          <a:pt x="102" y="9"/>
                          <a:pt x="94" y="0"/>
                          <a:pt x="82" y="0"/>
                        </a:cubicBezTo>
                        <a:lnTo>
                          <a:pt x="82" y="0"/>
                        </a:lnTo>
                        <a:cubicBezTo>
                          <a:pt x="71" y="0"/>
                          <a:pt x="61" y="6"/>
                          <a:pt x="49" y="17"/>
                        </a:cubicBezTo>
                        <a:lnTo>
                          <a:pt x="17" y="50"/>
                        </a:lnTo>
                        <a:lnTo>
                          <a:pt x="17" y="50"/>
                        </a:lnTo>
                        <a:cubicBezTo>
                          <a:pt x="6" y="60"/>
                          <a:pt x="0" y="72"/>
                          <a:pt x="0" y="82"/>
                        </a:cubicBezTo>
                        <a:lnTo>
                          <a:pt x="0" y="82"/>
                        </a:lnTo>
                        <a:cubicBezTo>
                          <a:pt x="0" y="93"/>
                          <a:pt x="9" y="101"/>
                          <a:pt x="25" y="107"/>
                        </a:cubicBezTo>
                        <a:lnTo>
                          <a:pt x="25" y="107"/>
                        </a:lnTo>
                        <a:cubicBezTo>
                          <a:pt x="41" y="113"/>
                          <a:pt x="58" y="113"/>
                          <a:pt x="74" y="107"/>
                        </a:cubicBezTo>
                        <a:lnTo>
                          <a:pt x="74" y="107"/>
                        </a:lnTo>
                        <a:cubicBezTo>
                          <a:pt x="91" y="101"/>
                          <a:pt x="102" y="91"/>
                          <a:pt x="107" y="74"/>
                        </a:cubicBezTo>
                        <a:lnTo>
                          <a:pt x="107" y="74"/>
                        </a:lnTo>
                        <a:cubicBezTo>
                          <a:pt x="112" y="57"/>
                          <a:pt x="112" y="42"/>
                          <a:pt x="107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219" name="Freeform 493">
                    <a:extLst>
                      <a:ext uri="{FF2B5EF4-FFF2-40B4-BE49-F238E27FC236}">
                        <a16:creationId xmlns="" xmlns:a16="http://schemas.microsoft.com/office/drawing/2014/main" id="{46B964AE-DBB4-5B42-A8E8-B897A8BF1D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97800" y="2427288"/>
                    <a:ext cx="41275" cy="41275"/>
                  </a:xfrm>
                  <a:custGeom>
                    <a:avLst/>
                    <a:gdLst>
                      <a:gd name="T0" fmla="*/ 74 w 113"/>
                      <a:gd name="T1" fmla="*/ 5 h 113"/>
                      <a:gd name="T2" fmla="*/ 74 w 113"/>
                      <a:gd name="T3" fmla="*/ 5 h 113"/>
                      <a:gd name="T4" fmla="*/ 25 w 113"/>
                      <a:gd name="T5" fmla="*/ 5 h 113"/>
                      <a:gd name="T6" fmla="*/ 25 w 113"/>
                      <a:gd name="T7" fmla="*/ 5 h 113"/>
                      <a:gd name="T8" fmla="*/ 0 w 113"/>
                      <a:gd name="T9" fmla="*/ 30 h 113"/>
                      <a:gd name="T10" fmla="*/ 0 w 113"/>
                      <a:gd name="T11" fmla="*/ 30 h 113"/>
                      <a:gd name="T12" fmla="*/ 17 w 113"/>
                      <a:gd name="T13" fmla="*/ 63 h 113"/>
                      <a:gd name="T14" fmla="*/ 49 w 113"/>
                      <a:gd name="T15" fmla="*/ 95 h 113"/>
                      <a:gd name="T16" fmla="*/ 49 w 113"/>
                      <a:gd name="T17" fmla="*/ 95 h 113"/>
                      <a:gd name="T18" fmla="*/ 82 w 113"/>
                      <a:gd name="T19" fmla="*/ 112 h 113"/>
                      <a:gd name="T20" fmla="*/ 82 w 113"/>
                      <a:gd name="T21" fmla="*/ 112 h 113"/>
                      <a:gd name="T22" fmla="*/ 107 w 113"/>
                      <a:gd name="T23" fmla="*/ 87 h 113"/>
                      <a:gd name="T24" fmla="*/ 107 w 113"/>
                      <a:gd name="T25" fmla="*/ 87 h 113"/>
                      <a:gd name="T26" fmla="*/ 107 w 113"/>
                      <a:gd name="T27" fmla="*/ 38 h 113"/>
                      <a:gd name="T28" fmla="*/ 107 w 113"/>
                      <a:gd name="T29" fmla="*/ 38 h 113"/>
                      <a:gd name="T30" fmla="*/ 74 w 113"/>
                      <a:gd name="T31" fmla="*/ 5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13" h="113">
                        <a:moveTo>
                          <a:pt x="74" y="5"/>
                        </a:moveTo>
                        <a:lnTo>
                          <a:pt x="74" y="5"/>
                        </a:lnTo>
                        <a:cubicBezTo>
                          <a:pt x="58" y="0"/>
                          <a:pt x="41" y="0"/>
                          <a:pt x="25" y="5"/>
                        </a:cubicBezTo>
                        <a:lnTo>
                          <a:pt x="25" y="5"/>
                        </a:lnTo>
                        <a:cubicBezTo>
                          <a:pt x="9" y="10"/>
                          <a:pt x="0" y="18"/>
                          <a:pt x="0" y="30"/>
                        </a:cubicBezTo>
                        <a:lnTo>
                          <a:pt x="0" y="30"/>
                        </a:lnTo>
                        <a:cubicBezTo>
                          <a:pt x="0" y="40"/>
                          <a:pt x="6" y="51"/>
                          <a:pt x="17" y="63"/>
                        </a:cubicBezTo>
                        <a:lnTo>
                          <a:pt x="49" y="95"/>
                        </a:lnTo>
                        <a:lnTo>
                          <a:pt x="49" y="95"/>
                        </a:lnTo>
                        <a:cubicBezTo>
                          <a:pt x="61" y="106"/>
                          <a:pt x="71" y="112"/>
                          <a:pt x="82" y="112"/>
                        </a:cubicBezTo>
                        <a:lnTo>
                          <a:pt x="82" y="112"/>
                        </a:lnTo>
                        <a:cubicBezTo>
                          <a:pt x="94" y="112"/>
                          <a:pt x="102" y="103"/>
                          <a:pt x="107" y="87"/>
                        </a:cubicBezTo>
                        <a:lnTo>
                          <a:pt x="107" y="87"/>
                        </a:lnTo>
                        <a:cubicBezTo>
                          <a:pt x="112" y="71"/>
                          <a:pt x="112" y="54"/>
                          <a:pt x="107" y="38"/>
                        </a:cubicBezTo>
                        <a:lnTo>
                          <a:pt x="107" y="38"/>
                        </a:lnTo>
                        <a:cubicBezTo>
                          <a:pt x="102" y="21"/>
                          <a:pt x="91" y="10"/>
                          <a:pt x="74" y="5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ES_tradnl"/>
                  </a:p>
                </p:txBody>
              </p:sp>
            </p:grpSp>
          </p:grpSp>
          <p:grpSp>
            <p:nvGrpSpPr>
              <p:cNvPr id="197" name="Group 196">
                <a:extLst>
                  <a:ext uri="{FF2B5EF4-FFF2-40B4-BE49-F238E27FC236}">
                    <a16:creationId xmlns="" xmlns:a16="http://schemas.microsoft.com/office/drawing/2014/main" id="{52B52EFC-9EAE-024B-BCFF-E715F381B714}"/>
                  </a:ext>
                </a:extLst>
              </p:cNvPr>
              <p:cNvGrpSpPr/>
              <p:nvPr/>
            </p:nvGrpSpPr>
            <p:grpSpPr>
              <a:xfrm>
                <a:off x="6429375" y="1380652"/>
                <a:ext cx="1120775" cy="1133475"/>
                <a:chOff x="6429375" y="1858963"/>
                <a:chExt cx="1120775" cy="1133475"/>
              </a:xfrm>
            </p:grpSpPr>
            <p:sp>
              <p:nvSpPr>
                <p:cNvPr id="198" name="Freeform 475">
                  <a:extLst>
                    <a:ext uri="{FF2B5EF4-FFF2-40B4-BE49-F238E27FC236}">
                      <a16:creationId xmlns="" xmlns:a16="http://schemas.microsoft.com/office/drawing/2014/main" id="{5A6B2528-0C68-8840-B498-F8A102677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4825" y="1858963"/>
                  <a:ext cx="271463" cy="141287"/>
                </a:xfrm>
                <a:custGeom>
                  <a:avLst/>
                  <a:gdLst>
                    <a:gd name="T0" fmla="*/ 50 w 755"/>
                    <a:gd name="T1" fmla="*/ 98 h 392"/>
                    <a:gd name="T2" fmla="*/ 82 w 755"/>
                    <a:gd name="T3" fmla="*/ 131 h 392"/>
                    <a:gd name="T4" fmla="*/ 115 w 755"/>
                    <a:gd name="T5" fmla="*/ 164 h 392"/>
                    <a:gd name="T6" fmla="*/ 148 w 755"/>
                    <a:gd name="T7" fmla="*/ 197 h 392"/>
                    <a:gd name="T8" fmla="*/ 180 w 755"/>
                    <a:gd name="T9" fmla="*/ 230 h 392"/>
                    <a:gd name="T10" fmla="*/ 214 w 755"/>
                    <a:gd name="T11" fmla="*/ 262 h 392"/>
                    <a:gd name="T12" fmla="*/ 246 w 755"/>
                    <a:gd name="T13" fmla="*/ 296 h 392"/>
                    <a:gd name="T14" fmla="*/ 279 w 755"/>
                    <a:gd name="T15" fmla="*/ 328 h 392"/>
                    <a:gd name="T16" fmla="*/ 312 w 755"/>
                    <a:gd name="T17" fmla="*/ 361 h 392"/>
                    <a:gd name="T18" fmla="*/ 312 w 755"/>
                    <a:gd name="T19" fmla="*/ 361 h 392"/>
                    <a:gd name="T20" fmla="*/ 353 w 755"/>
                    <a:gd name="T21" fmla="*/ 385 h 392"/>
                    <a:gd name="T22" fmla="*/ 353 w 755"/>
                    <a:gd name="T23" fmla="*/ 385 h 392"/>
                    <a:gd name="T24" fmla="*/ 402 w 755"/>
                    <a:gd name="T25" fmla="*/ 385 h 392"/>
                    <a:gd name="T26" fmla="*/ 402 w 755"/>
                    <a:gd name="T27" fmla="*/ 385 h 392"/>
                    <a:gd name="T28" fmla="*/ 410 w 755"/>
                    <a:gd name="T29" fmla="*/ 382 h 392"/>
                    <a:gd name="T30" fmla="*/ 410 w 755"/>
                    <a:gd name="T31" fmla="*/ 382 h 392"/>
                    <a:gd name="T32" fmla="*/ 443 w 755"/>
                    <a:gd name="T33" fmla="*/ 361 h 392"/>
                    <a:gd name="T34" fmla="*/ 476 w 755"/>
                    <a:gd name="T35" fmla="*/ 328 h 392"/>
                    <a:gd name="T36" fmla="*/ 574 w 755"/>
                    <a:gd name="T37" fmla="*/ 230 h 392"/>
                    <a:gd name="T38" fmla="*/ 606 w 755"/>
                    <a:gd name="T39" fmla="*/ 197 h 392"/>
                    <a:gd name="T40" fmla="*/ 639 w 755"/>
                    <a:gd name="T41" fmla="*/ 164 h 392"/>
                    <a:gd name="T42" fmla="*/ 737 w 755"/>
                    <a:gd name="T43" fmla="*/ 66 h 392"/>
                    <a:gd name="T44" fmla="*/ 737 w 755"/>
                    <a:gd name="T45" fmla="*/ 66 h 392"/>
                    <a:gd name="T46" fmla="*/ 754 w 755"/>
                    <a:gd name="T47" fmla="*/ 32 h 392"/>
                    <a:gd name="T48" fmla="*/ 754 w 755"/>
                    <a:gd name="T49" fmla="*/ 32 h 392"/>
                    <a:gd name="T50" fmla="*/ 729 w 755"/>
                    <a:gd name="T51" fmla="*/ 9 h 392"/>
                    <a:gd name="T52" fmla="*/ 729 w 755"/>
                    <a:gd name="T53" fmla="*/ 9 h 392"/>
                    <a:gd name="T54" fmla="*/ 672 w 755"/>
                    <a:gd name="T55" fmla="*/ 0 h 392"/>
                    <a:gd name="T56" fmla="*/ 410 w 755"/>
                    <a:gd name="T57" fmla="*/ 0 h 392"/>
                    <a:gd name="T58" fmla="*/ 82 w 755"/>
                    <a:gd name="T59" fmla="*/ 0 h 392"/>
                    <a:gd name="T60" fmla="*/ 82 w 755"/>
                    <a:gd name="T61" fmla="*/ 0 h 392"/>
                    <a:gd name="T62" fmla="*/ 25 w 755"/>
                    <a:gd name="T63" fmla="*/ 9 h 392"/>
                    <a:gd name="T64" fmla="*/ 25 w 755"/>
                    <a:gd name="T65" fmla="*/ 9 h 392"/>
                    <a:gd name="T66" fmla="*/ 0 w 755"/>
                    <a:gd name="T67" fmla="*/ 32 h 392"/>
                    <a:gd name="T68" fmla="*/ 0 w 755"/>
                    <a:gd name="T69" fmla="*/ 32 h 392"/>
                    <a:gd name="T70" fmla="*/ 16 w 755"/>
                    <a:gd name="T71" fmla="*/ 66 h 392"/>
                    <a:gd name="T72" fmla="*/ 50 w 755"/>
                    <a:gd name="T73" fmla="*/ 98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5" h="392">
                      <a:moveTo>
                        <a:pt x="50" y="98"/>
                      </a:move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8" y="197"/>
                      </a:lnTo>
                      <a:lnTo>
                        <a:pt x="180" y="230"/>
                      </a:lnTo>
                      <a:lnTo>
                        <a:pt x="214" y="262"/>
                      </a:lnTo>
                      <a:lnTo>
                        <a:pt x="246" y="296"/>
                      </a:lnTo>
                      <a:lnTo>
                        <a:pt x="279" y="328"/>
                      </a:lnTo>
                      <a:lnTo>
                        <a:pt x="312" y="361"/>
                      </a:lnTo>
                      <a:lnTo>
                        <a:pt x="312" y="361"/>
                      </a:lnTo>
                      <a:cubicBezTo>
                        <a:pt x="323" y="372"/>
                        <a:pt x="336" y="380"/>
                        <a:pt x="353" y="385"/>
                      </a:cubicBezTo>
                      <a:lnTo>
                        <a:pt x="353" y="385"/>
                      </a:lnTo>
                      <a:cubicBezTo>
                        <a:pt x="369" y="391"/>
                        <a:pt x="385" y="391"/>
                        <a:pt x="402" y="385"/>
                      </a:cubicBezTo>
                      <a:lnTo>
                        <a:pt x="402" y="385"/>
                      </a:lnTo>
                      <a:cubicBezTo>
                        <a:pt x="404" y="384"/>
                        <a:pt x="408" y="383"/>
                        <a:pt x="410" y="382"/>
                      </a:cubicBezTo>
                      <a:lnTo>
                        <a:pt x="410" y="382"/>
                      </a:lnTo>
                      <a:cubicBezTo>
                        <a:pt x="423" y="377"/>
                        <a:pt x="434" y="370"/>
                        <a:pt x="443" y="361"/>
                      </a:cubicBezTo>
                      <a:lnTo>
                        <a:pt x="476" y="328"/>
                      </a:lnTo>
                      <a:lnTo>
                        <a:pt x="574" y="230"/>
                      </a:lnTo>
                      <a:lnTo>
                        <a:pt x="606" y="197"/>
                      </a:lnTo>
                      <a:lnTo>
                        <a:pt x="639" y="164"/>
                      </a:lnTo>
                      <a:lnTo>
                        <a:pt x="737" y="66"/>
                      </a:lnTo>
                      <a:lnTo>
                        <a:pt x="737" y="66"/>
                      </a:lnTo>
                      <a:cubicBezTo>
                        <a:pt x="749" y="55"/>
                        <a:pt x="754" y="44"/>
                        <a:pt x="754" y="32"/>
                      </a:cubicBezTo>
                      <a:lnTo>
                        <a:pt x="754" y="32"/>
                      </a:lnTo>
                      <a:cubicBezTo>
                        <a:pt x="754" y="22"/>
                        <a:pt x="746" y="14"/>
                        <a:pt x="729" y="9"/>
                      </a:cubicBezTo>
                      <a:lnTo>
                        <a:pt x="729" y="9"/>
                      </a:lnTo>
                      <a:cubicBezTo>
                        <a:pt x="713" y="3"/>
                        <a:pt x="694" y="0"/>
                        <a:pt x="672" y="0"/>
                      </a:cubicBezTo>
                      <a:lnTo>
                        <a:pt x="410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9"/>
                      </a:cubicBezTo>
                      <a:lnTo>
                        <a:pt x="25" y="9"/>
                      </a:lnTo>
                      <a:cubicBezTo>
                        <a:pt x="9" y="14"/>
                        <a:pt x="0" y="22"/>
                        <a:pt x="0" y="32"/>
                      </a:cubicBezTo>
                      <a:lnTo>
                        <a:pt x="0" y="32"/>
                      </a:lnTo>
                      <a:cubicBezTo>
                        <a:pt x="0" y="44"/>
                        <a:pt x="6" y="55"/>
                        <a:pt x="16" y="66"/>
                      </a:cubicBezTo>
                      <a:lnTo>
                        <a:pt x="50" y="98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477">
                  <a:extLst>
                    <a:ext uri="{FF2B5EF4-FFF2-40B4-BE49-F238E27FC236}">
                      <a16:creationId xmlns="" xmlns:a16="http://schemas.microsoft.com/office/drawing/2014/main" id="{CE23A0C7-D5DB-E444-94EC-E32318E6C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11950" y="2000250"/>
                  <a:ext cx="247650" cy="134938"/>
                </a:xfrm>
                <a:custGeom>
                  <a:avLst/>
                  <a:gdLst>
                    <a:gd name="T0" fmla="*/ 49 w 689"/>
                    <a:gd name="T1" fmla="*/ 98 h 377"/>
                    <a:gd name="T2" fmla="*/ 147 w 689"/>
                    <a:gd name="T3" fmla="*/ 196 h 377"/>
                    <a:gd name="T4" fmla="*/ 180 w 689"/>
                    <a:gd name="T5" fmla="*/ 229 h 377"/>
                    <a:gd name="T6" fmla="*/ 213 w 689"/>
                    <a:gd name="T7" fmla="*/ 262 h 377"/>
                    <a:gd name="T8" fmla="*/ 311 w 689"/>
                    <a:gd name="T9" fmla="*/ 360 h 377"/>
                    <a:gd name="T10" fmla="*/ 311 w 689"/>
                    <a:gd name="T11" fmla="*/ 360 h 377"/>
                    <a:gd name="T12" fmla="*/ 344 w 689"/>
                    <a:gd name="T13" fmla="*/ 376 h 377"/>
                    <a:gd name="T14" fmla="*/ 344 w 689"/>
                    <a:gd name="T15" fmla="*/ 376 h 377"/>
                    <a:gd name="T16" fmla="*/ 377 w 689"/>
                    <a:gd name="T17" fmla="*/ 360 h 377"/>
                    <a:gd name="T18" fmla="*/ 672 w 689"/>
                    <a:gd name="T19" fmla="*/ 65 h 377"/>
                    <a:gd name="T20" fmla="*/ 672 w 689"/>
                    <a:gd name="T21" fmla="*/ 65 h 377"/>
                    <a:gd name="T22" fmla="*/ 688 w 689"/>
                    <a:gd name="T23" fmla="*/ 32 h 377"/>
                    <a:gd name="T24" fmla="*/ 688 w 689"/>
                    <a:gd name="T25" fmla="*/ 32 h 377"/>
                    <a:gd name="T26" fmla="*/ 664 w 689"/>
                    <a:gd name="T27" fmla="*/ 7 h 377"/>
                    <a:gd name="T28" fmla="*/ 664 w 689"/>
                    <a:gd name="T29" fmla="*/ 7 h 377"/>
                    <a:gd name="T30" fmla="*/ 607 w 689"/>
                    <a:gd name="T31" fmla="*/ 0 h 377"/>
                    <a:gd name="T32" fmla="*/ 82 w 689"/>
                    <a:gd name="T33" fmla="*/ 0 h 377"/>
                    <a:gd name="T34" fmla="*/ 82 w 689"/>
                    <a:gd name="T35" fmla="*/ 0 h 377"/>
                    <a:gd name="T36" fmla="*/ 25 w 689"/>
                    <a:gd name="T37" fmla="*/ 7 h 377"/>
                    <a:gd name="T38" fmla="*/ 25 w 689"/>
                    <a:gd name="T39" fmla="*/ 7 h 377"/>
                    <a:gd name="T40" fmla="*/ 0 w 689"/>
                    <a:gd name="T41" fmla="*/ 32 h 377"/>
                    <a:gd name="T42" fmla="*/ 0 w 689"/>
                    <a:gd name="T43" fmla="*/ 32 h 377"/>
                    <a:gd name="T44" fmla="*/ 16 w 689"/>
                    <a:gd name="T45" fmla="*/ 65 h 377"/>
                    <a:gd name="T46" fmla="*/ 49 w 689"/>
                    <a:gd name="T47" fmla="*/ 98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7">
                      <a:moveTo>
                        <a:pt x="49" y="98"/>
                      </a:moveTo>
                      <a:lnTo>
                        <a:pt x="147" y="196"/>
                      </a:lnTo>
                      <a:lnTo>
                        <a:pt x="180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6"/>
                        <a:pt x="344" y="376"/>
                      </a:cubicBezTo>
                      <a:lnTo>
                        <a:pt x="344" y="376"/>
                      </a:lnTo>
                      <a:cubicBezTo>
                        <a:pt x="355" y="376"/>
                        <a:pt x="366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8" y="43"/>
                        <a:pt x="688" y="32"/>
                      </a:cubicBezTo>
                      <a:lnTo>
                        <a:pt x="688" y="32"/>
                      </a:lnTo>
                      <a:cubicBezTo>
                        <a:pt x="688" y="21"/>
                        <a:pt x="680" y="13"/>
                        <a:pt x="664" y="7"/>
                      </a:cubicBezTo>
                      <a:lnTo>
                        <a:pt x="664" y="7"/>
                      </a:lnTo>
                      <a:cubicBezTo>
                        <a:pt x="647" y="2"/>
                        <a:pt x="628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2"/>
                        <a:pt x="25" y="7"/>
                      </a:cubicBezTo>
                      <a:lnTo>
                        <a:pt x="25" y="7"/>
                      </a:lnTo>
                      <a:cubicBezTo>
                        <a:pt x="8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5" y="54"/>
                        <a:pt x="16" y="65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478">
                  <a:extLst>
                    <a:ext uri="{FF2B5EF4-FFF2-40B4-BE49-F238E27FC236}">
                      <a16:creationId xmlns="" xmlns:a16="http://schemas.microsoft.com/office/drawing/2014/main" id="{14011D22-488F-BB46-A91C-7B491AA78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9925" y="2000250"/>
                  <a:ext cx="247650" cy="134938"/>
                </a:xfrm>
                <a:custGeom>
                  <a:avLst/>
                  <a:gdLst>
                    <a:gd name="T0" fmla="*/ 25 w 690"/>
                    <a:gd name="T1" fmla="*/ 7 h 377"/>
                    <a:gd name="T2" fmla="*/ 25 w 690"/>
                    <a:gd name="T3" fmla="*/ 7 h 377"/>
                    <a:gd name="T4" fmla="*/ 0 w 690"/>
                    <a:gd name="T5" fmla="*/ 32 h 377"/>
                    <a:gd name="T6" fmla="*/ 0 w 690"/>
                    <a:gd name="T7" fmla="*/ 32 h 377"/>
                    <a:gd name="T8" fmla="*/ 17 w 690"/>
                    <a:gd name="T9" fmla="*/ 65 h 377"/>
                    <a:gd name="T10" fmla="*/ 50 w 690"/>
                    <a:gd name="T11" fmla="*/ 98 h 377"/>
                    <a:gd name="T12" fmla="*/ 82 w 690"/>
                    <a:gd name="T13" fmla="*/ 131 h 377"/>
                    <a:gd name="T14" fmla="*/ 115 w 690"/>
                    <a:gd name="T15" fmla="*/ 164 h 377"/>
                    <a:gd name="T16" fmla="*/ 213 w 690"/>
                    <a:gd name="T17" fmla="*/ 262 h 377"/>
                    <a:gd name="T18" fmla="*/ 246 w 690"/>
                    <a:gd name="T19" fmla="*/ 295 h 377"/>
                    <a:gd name="T20" fmla="*/ 278 w 690"/>
                    <a:gd name="T21" fmla="*/ 327 h 377"/>
                    <a:gd name="T22" fmla="*/ 311 w 690"/>
                    <a:gd name="T23" fmla="*/ 360 h 377"/>
                    <a:gd name="T24" fmla="*/ 311 w 690"/>
                    <a:gd name="T25" fmla="*/ 360 h 377"/>
                    <a:gd name="T26" fmla="*/ 344 w 690"/>
                    <a:gd name="T27" fmla="*/ 376 h 377"/>
                    <a:gd name="T28" fmla="*/ 344 w 690"/>
                    <a:gd name="T29" fmla="*/ 376 h 377"/>
                    <a:gd name="T30" fmla="*/ 377 w 690"/>
                    <a:gd name="T31" fmla="*/ 360 h 377"/>
                    <a:gd name="T32" fmla="*/ 410 w 690"/>
                    <a:gd name="T33" fmla="*/ 327 h 377"/>
                    <a:gd name="T34" fmla="*/ 442 w 690"/>
                    <a:gd name="T35" fmla="*/ 295 h 377"/>
                    <a:gd name="T36" fmla="*/ 475 w 690"/>
                    <a:gd name="T37" fmla="*/ 262 h 377"/>
                    <a:gd name="T38" fmla="*/ 508 w 690"/>
                    <a:gd name="T39" fmla="*/ 229 h 377"/>
                    <a:gd name="T40" fmla="*/ 541 w 690"/>
                    <a:gd name="T41" fmla="*/ 196 h 377"/>
                    <a:gd name="T42" fmla="*/ 574 w 690"/>
                    <a:gd name="T43" fmla="*/ 164 h 377"/>
                    <a:gd name="T44" fmla="*/ 606 w 690"/>
                    <a:gd name="T45" fmla="*/ 131 h 377"/>
                    <a:gd name="T46" fmla="*/ 639 w 690"/>
                    <a:gd name="T47" fmla="*/ 98 h 377"/>
                    <a:gd name="T48" fmla="*/ 672 w 690"/>
                    <a:gd name="T49" fmla="*/ 65 h 377"/>
                    <a:gd name="T50" fmla="*/ 672 w 690"/>
                    <a:gd name="T51" fmla="*/ 65 h 377"/>
                    <a:gd name="T52" fmla="*/ 689 w 690"/>
                    <a:gd name="T53" fmla="*/ 32 h 377"/>
                    <a:gd name="T54" fmla="*/ 689 w 690"/>
                    <a:gd name="T55" fmla="*/ 32 h 377"/>
                    <a:gd name="T56" fmla="*/ 664 w 690"/>
                    <a:gd name="T57" fmla="*/ 7 h 377"/>
                    <a:gd name="T58" fmla="*/ 664 w 690"/>
                    <a:gd name="T59" fmla="*/ 7 h 377"/>
                    <a:gd name="T60" fmla="*/ 606 w 690"/>
                    <a:gd name="T61" fmla="*/ 0 h 377"/>
                    <a:gd name="T62" fmla="*/ 82 w 690"/>
                    <a:gd name="T63" fmla="*/ 0 h 377"/>
                    <a:gd name="T64" fmla="*/ 82 w 690"/>
                    <a:gd name="T65" fmla="*/ 0 h 377"/>
                    <a:gd name="T66" fmla="*/ 25 w 690"/>
                    <a:gd name="T67" fmla="*/ 7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90" h="377">
                      <a:moveTo>
                        <a:pt x="25" y="7"/>
                      </a:moveTo>
                      <a:lnTo>
                        <a:pt x="25" y="7"/>
                      </a:lnTo>
                      <a:cubicBezTo>
                        <a:pt x="8" y="13"/>
                        <a:pt x="0" y="21"/>
                        <a:pt x="0" y="32"/>
                      </a:cubicBezTo>
                      <a:lnTo>
                        <a:pt x="0" y="32"/>
                      </a:lnTo>
                      <a:cubicBezTo>
                        <a:pt x="0" y="43"/>
                        <a:pt x="5" y="54"/>
                        <a:pt x="17" y="65"/>
                      </a:cubicBezTo>
                      <a:lnTo>
                        <a:pt x="50" y="98"/>
                      </a:ln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213" y="262"/>
                      </a:lnTo>
                      <a:lnTo>
                        <a:pt x="246" y="295"/>
                      </a:lnTo>
                      <a:lnTo>
                        <a:pt x="278" y="327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3" y="371"/>
                        <a:pt x="334" y="376"/>
                        <a:pt x="344" y="376"/>
                      </a:cubicBezTo>
                      <a:lnTo>
                        <a:pt x="344" y="376"/>
                      </a:lnTo>
                      <a:cubicBezTo>
                        <a:pt x="356" y="376"/>
                        <a:pt x="366" y="371"/>
                        <a:pt x="377" y="360"/>
                      </a:cubicBezTo>
                      <a:lnTo>
                        <a:pt x="410" y="327"/>
                      </a:lnTo>
                      <a:lnTo>
                        <a:pt x="442" y="295"/>
                      </a:lnTo>
                      <a:lnTo>
                        <a:pt x="475" y="262"/>
                      </a:lnTo>
                      <a:lnTo>
                        <a:pt x="508" y="229"/>
                      </a:lnTo>
                      <a:lnTo>
                        <a:pt x="541" y="196"/>
                      </a:lnTo>
                      <a:lnTo>
                        <a:pt x="574" y="164"/>
                      </a:lnTo>
                      <a:lnTo>
                        <a:pt x="606" y="131"/>
                      </a:lnTo>
                      <a:lnTo>
                        <a:pt x="639" y="98"/>
                      </a:ln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3" y="54"/>
                        <a:pt x="689" y="43"/>
                        <a:pt x="689" y="32"/>
                      </a:cubicBezTo>
                      <a:lnTo>
                        <a:pt x="689" y="32"/>
                      </a:lnTo>
                      <a:cubicBezTo>
                        <a:pt x="689" y="21"/>
                        <a:pt x="680" y="13"/>
                        <a:pt x="664" y="7"/>
                      </a:cubicBezTo>
                      <a:lnTo>
                        <a:pt x="664" y="7"/>
                      </a:lnTo>
                      <a:cubicBezTo>
                        <a:pt x="647" y="2"/>
                        <a:pt x="629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2"/>
                        <a:pt x="25" y="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479">
                  <a:extLst>
                    <a:ext uri="{FF2B5EF4-FFF2-40B4-BE49-F238E27FC236}">
                      <a16:creationId xmlns="" xmlns:a16="http://schemas.microsoft.com/office/drawing/2014/main" id="{FF8632CB-A816-6A47-9EF9-554CCADC08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7338" y="2073275"/>
                  <a:ext cx="706437" cy="706438"/>
                </a:xfrm>
                <a:custGeom>
                  <a:avLst/>
                  <a:gdLst>
                    <a:gd name="T0" fmla="*/ 1636 w 1962"/>
                    <a:gd name="T1" fmla="*/ 751 h 1962"/>
                    <a:gd name="T2" fmla="*/ 1472 w 1962"/>
                    <a:gd name="T3" fmla="*/ 587 h 1962"/>
                    <a:gd name="T4" fmla="*/ 1308 w 1962"/>
                    <a:gd name="T5" fmla="*/ 423 h 1962"/>
                    <a:gd name="T6" fmla="*/ 1144 w 1962"/>
                    <a:gd name="T7" fmla="*/ 259 h 1962"/>
                    <a:gd name="T8" fmla="*/ 1046 w 1962"/>
                    <a:gd name="T9" fmla="*/ 161 h 1962"/>
                    <a:gd name="T10" fmla="*/ 1005 w 1962"/>
                    <a:gd name="T11" fmla="*/ 136 h 1962"/>
                    <a:gd name="T12" fmla="*/ 956 w 1962"/>
                    <a:gd name="T13" fmla="*/ 136 h 1962"/>
                    <a:gd name="T14" fmla="*/ 161 w 1962"/>
                    <a:gd name="T15" fmla="*/ 915 h 1962"/>
                    <a:gd name="T16" fmla="*/ 136 w 1962"/>
                    <a:gd name="T17" fmla="*/ 1005 h 1962"/>
                    <a:gd name="T18" fmla="*/ 194 w 1962"/>
                    <a:gd name="T19" fmla="*/ 1079 h 1962"/>
                    <a:gd name="T20" fmla="*/ 292 w 1962"/>
                    <a:gd name="T21" fmla="*/ 1178 h 1962"/>
                    <a:gd name="T22" fmla="*/ 390 w 1962"/>
                    <a:gd name="T23" fmla="*/ 1276 h 1962"/>
                    <a:gd name="T24" fmla="*/ 489 w 1962"/>
                    <a:gd name="T25" fmla="*/ 1374 h 1962"/>
                    <a:gd name="T26" fmla="*/ 587 w 1962"/>
                    <a:gd name="T27" fmla="*/ 1472 h 1962"/>
                    <a:gd name="T28" fmla="*/ 685 w 1962"/>
                    <a:gd name="T29" fmla="*/ 1570 h 1962"/>
                    <a:gd name="T30" fmla="*/ 783 w 1962"/>
                    <a:gd name="T31" fmla="*/ 1669 h 1962"/>
                    <a:gd name="T32" fmla="*/ 882 w 1962"/>
                    <a:gd name="T33" fmla="*/ 1768 h 1962"/>
                    <a:gd name="T34" fmla="*/ 956 w 1962"/>
                    <a:gd name="T35" fmla="*/ 1825 h 1962"/>
                    <a:gd name="T36" fmla="*/ 1005 w 1962"/>
                    <a:gd name="T37" fmla="*/ 1825 h 1962"/>
                    <a:gd name="T38" fmla="*/ 1046 w 1962"/>
                    <a:gd name="T39" fmla="*/ 1800 h 1962"/>
                    <a:gd name="T40" fmla="*/ 1144 w 1962"/>
                    <a:gd name="T41" fmla="*/ 1702 h 1962"/>
                    <a:gd name="T42" fmla="*/ 1242 w 1962"/>
                    <a:gd name="T43" fmla="*/ 1604 h 1962"/>
                    <a:gd name="T44" fmla="*/ 1340 w 1962"/>
                    <a:gd name="T45" fmla="*/ 1505 h 1962"/>
                    <a:gd name="T46" fmla="*/ 1439 w 1962"/>
                    <a:gd name="T47" fmla="*/ 1406 h 1962"/>
                    <a:gd name="T48" fmla="*/ 1537 w 1962"/>
                    <a:gd name="T49" fmla="*/ 1309 h 1962"/>
                    <a:gd name="T50" fmla="*/ 1636 w 1962"/>
                    <a:gd name="T51" fmla="*/ 1210 h 1962"/>
                    <a:gd name="T52" fmla="*/ 1734 w 1962"/>
                    <a:gd name="T53" fmla="*/ 1112 h 1962"/>
                    <a:gd name="T54" fmla="*/ 1800 w 1962"/>
                    <a:gd name="T55" fmla="*/ 1047 h 1962"/>
                    <a:gd name="T56" fmla="*/ 1824 w 1962"/>
                    <a:gd name="T57" fmla="*/ 956 h 1962"/>
                    <a:gd name="T58" fmla="*/ 1767 w 1962"/>
                    <a:gd name="T59" fmla="*/ 882 h 1962"/>
                    <a:gd name="T60" fmla="*/ 1865 w 1962"/>
                    <a:gd name="T61" fmla="*/ 850 h 1962"/>
                    <a:gd name="T62" fmla="*/ 1931 w 1962"/>
                    <a:gd name="T63" fmla="*/ 915 h 1962"/>
                    <a:gd name="T64" fmla="*/ 1955 w 1962"/>
                    <a:gd name="T65" fmla="*/ 1005 h 1962"/>
                    <a:gd name="T66" fmla="*/ 1833 w 1962"/>
                    <a:gd name="T67" fmla="*/ 1145 h 1962"/>
                    <a:gd name="T68" fmla="*/ 1668 w 1962"/>
                    <a:gd name="T69" fmla="*/ 1309 h 1962"/>
                    <a:gd name="T70" fmla="*/ 1504 w 1962"/>
                    <a:gd name="T71" fmla="*/ 1472 h 1962"/>
                    <a:gd name="T72" fmla="*/ 1340 w 1962"/>
                    <a:gd name="T73" fmla="*/ 1636 h 1962"/>
                    <a:gd name="T74" fmla="*/ 1177 w 1962"/>
                    <a:gd name="T75" fmla="*/ 1800 h 1962"/>
                    <a:gd name="T76" fmla="*/ 1046 w 1962"/>
                    <a:gd name="T77" fmla="*/ 1931 h 1962"/>
                    <a:gd name="T78" fmla="*/ 1013 w 1962"/>
                    <a:gd name="T79" fmla="*/ 1953 h 1962"/>
                    <a:gd name="T80" fmla="*/ 956 w 1962"/>
                    <a:gd name="T81" fmla="*/ 1956 h 1962"/>
                    <a:gd name="T82" fmla="*/ 30 w 1962"/>
                    <a:gd name="T83" fmla="*/ 1047 h 1962"/>
                    <a:gd name="T84" fmla="*/ 5 w 1962"/>
                    <a:gd name="T85" fmla="*/ 1005 h 1962"/>
                    <a:gd name="T86" fmla="*/ 30 w 1962"/>
                    <a:gd name="T87" fmla="*/ 915 h 1962"/>
                    <a:gd name="T88" fmla="*/ 128 w 1962"/>
                    <a:gd name="T89" fmla="*/ 817 h 1962"/>
                    <a:gd name="T90" fmla="*/ 226 w 1962"/>
                    <a:gd name="T91" fmla="*/ 718 h 1962"/>
                    <a:gd name="T92" fmla="*/ 325 w 1962"/>
                    <a:gd name="T93" fmla="*/ 620 h 1962"/>
                    <a:gd name="T94" fmla="*/ 423 w 1962"/>
                    <a:gd name="T95" fmla="*/ 522 h 1962"/>
                    <a:gd name="T96" fmla="*/ 521 w 1962"/>
                    <a:gd name="T97" fmla="*/ 423 h 1962"/>
                    <a:gd name="T98" fmla="*/ 619 w 1962"/>
                    <a:gd name="T99" fmla="*/ 325 h 1962"/>
                    <a:gd name="T100" fmla="*/ 718 w 1962"/>
                    <a:gd name="T101" fmla="*/ 227 h 1962"/>
                    <a:gd name="T102" fmla="*/ 817 w 1962"/>
                    <a:gd name="T103" fmla="*/ 128 h 1962"/>
                    <a:gd name="T104" fmla="*/ 915 w 1962"/>
                    <a:gd name="T105" fmla="*/ 30 h 1962"/>
                    <a:gd name="T106" fmla="*/ 956 w 1962"/>
                    <a:gd name="T107" fmla="*/ 6 h 1962"/>
                    <a:gd name="T108" fmla="*/ 1013 w 1962"/>
                    <a:gd name="T109" fmla="*/ 9 h 1962"/>
                    <a:gd name="T110" fmla="*/ 1079 w 1962"/>
                    <a:gd name="T111" fmla="*/ 63 h 1962"/>
                    <a:gd name="T112" fmla="*/ 1242 w 1962"/>
                    <a:gd name="T113" fmla="*/ 227 h 1962"/>
                    <a:gd name="T114" fmla="*/ 1406 w 1962"/>
                    <a:gd name="T115" fmla="*/ 390 h 1962"/>
                    <a:gd name="T116" fmla="*/ 1570 w 1962"/>
                    <a:gd name="T117" fmla="*/ 554 h 1962"/>
                    <a:gd name="T118" fmla="*/ 1734 w 1962"/>
                    <a:gd name="T119" fmla="*/ 718 h 1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62" h="1962">
                      <a:moveTo>
                        <a:pt x="1767" y="882"/>
                      </a:moveTo>
                      <a:lnTo>
                        <a:pt x="1668" y="784"/>
                      </a:lnTo>
                      <a:lnTo>
                        <a:pt x="1636" y="751"/>
                      </a:lnTo>
                      <a:lnTo>
                        <a:pt x="1603" y="718"/>
                      </a:lnTo>
                      <a:lnTo>
                        <a:pt x="1504" y="620"/>
                      </a:lnTo>
                      <a:lnTo>
                        <a:pt x="1472" y="587"/>
                      </a:lnTo>
                      <a:lnTo>
                        <a:pt x="1439" y="554"/>
                      </a:lnTo>
                      <a:lnTo>
                        <a:pt x="1340" y="456"/>
                      </a:lnTo>
                      <a:lnTo>
                        <a:pt x="1308" y="423"/>
                      </a:lnTo>
                      <a:lnTo>
                        <a:pt x="1275" y="390"/>
                      </a:lnTo>
                      <a:lnTo>
                        <a:pt x="1177" y="292"/>
                      </a:lnTo>
                      <a:lnTo>
                        <a:pt x="1144" y="259"/>
                      </a:lnTo>
                      <a:lnTo>
                        <a:pt x="1112" y="227"/>
                      </a:lnTo>
                      <a:lnTo>
                        <a:pt x="1046" y="161"/>
                      </a:lnTo>
                      <a:lnTo>
                        <a:pt x="1046" y="161"/>
                      </a:lnTo>
                      <a:cubicBezTo>
                        <a:pt x="1037" y="152"/>
                        <a:pt x="1026" y="145"/>
                        <a:pt x="1013" y="140"/>
                      </a:cubicBezTo>
                      <a:lnTo>
                        <a:pt x="1013" y="140"/>
                      </a:lnTo>
                      <a:cubicBezTo>
                        <a:pt x="1011" y="138"/>
                        <a:pt x="1007" y="137"/>
                        <a:pt x="1005" y="136"/>
                      </a:cubicBezTo>
                      <a:lnTo>
                        <a:pt x="1005" y="136"/>
                      </a:lnTo>
                      <a:cubicBezTo>
                        <a:pt x="988" y="131"/>
                        <a:pt x="972" y="131"/>
                        <a:pt x="956" y="136"/>
                      </a:cubicBezTo>
                      <a:lnTo>
                        <a:pt x="956" y="136"/>
                      </a:lnTo>
                      <a:cubicBezTo>
                        <a:pt x="939" y="142"/>
                        <a:pt x="926" y="150"/>
                        <a:pt x="915" y="161"/>
                      </a:cubicBezTo>
                      <a:lnTo>
                        <a:pt x="161" y="915"/>
                      </a:lnTo>
                      <a:lnTo>
                        <a:pt x="161" y="915"/>
                      </a:lnTo>
                      <a:cubicBezTo>
                        <a:pt x="150" y="926"/>
                        <a:pt x="142" y="939"/>
                        <a:pt x="136" y="956"/>
                      </a:cubicBezTo>
                      <a:lnTo>
                        <a:pt x="136" y="956"/>
                      </a:lnTo>
                      <a:cubicBezTo>
                        <a:pt x="131" y="973"/>
                        <a:pt x="131" y="989"/>
                        <a:pt x="136" y="1005"/>
                      </a:cubicBezTo>
                      <a:lnTo>
                        <a:pt x="136" y="1005"/>
                      </a:lnTo>
                      <a:cubicBezTo>
                        <a:pt x="142" y="1022"/>
                        <a:pt x="150" y="1035"/>
                        <a:pt x="161" y="1047"/>
                      </a:cubicBezTo>
                      <a:lnTo>
                        <a:pt x="194" y="1079"/>
                      </a:lnTo>
                      <a:lnTo>
                        <a:pt x="226" y="1112"/>
                      </a:lnTo>
                      <a:lnTo>
                        <a:pt x="259" y="1145"/>
                      </a:lnTo>
                      <a:lnTo>
                        <a:pt x="292" y="1178"/>
                      </a:lnTo>
                      <a:lnTo>
                        <a:pt x="325" y="1210"/>
                      </a:lnTo>
                      <a:lnTo>
                        <a:pt x="357" y="1243"/>
                      </a:lnTo>
                      <a:lnTo>
                        <a:pt x="390" y="1276"/>
                      </a:lnTo>
                      <a:lnTo>
                        <a:pt x="423" y="1309"/>
                      </a:lnTo>
                      <a:lnTo>
                        <a:pt x="456" y="1341"/>
                      </a:lnTo>
                      <a:lnTo>
                        <a:pt x="489" y="1374"/>
                      </a:lnTo>
                      <a:lnTo>
                        <a:pt x="521" y="1406"/>
                      </a:lnTo>
                      <a:lnTo>
                        <a:pt x="554" y="1440"/>
                      </a:lnTo>
                      <a:lnTo>
                        <a:pt x="587" y="1472"/>
                      </a:lnTo>
                      <a:lnTo>
                        <a:pt x="619" y="1505"/>
                      </a:lnTo>
                      <a:lnTo>
                        <a:pt x="653" y="1538"/>
                      </a:lnTo>
                      <a:lnTo>
                        <a:pt x="685" y="1570"/>
                      </a:lnTo>
                      <a:lnTo>
                        <a:pt x="718" y="1604"/>
                      </a:lnTo>
                      <a:lnTo>
                        <a:pt x="751" y="1636"/>
                      </a:lnTo>
                      <a:lnTo>
                        <a:pt x="783" y="1669"/>
                      </a:lnTo>
                      <a:lnTo>
                        <a:pt x="817" y="1702"/>
                      </a:lnTo>
                      <a:lnTo>
                        <a:pt x="849" y="1734"/>
                      </a:lnTo>
                      <a:lnTo>
                        <a:pt x="882" y="1768"/>
                      </a:lnTo>
                      <a:lnTo>
                        <a:pt x="915" y="1800"/>
                      </a:lnTo>
                      <a:lnTo>
                        <a:pt x="915" y="1800"/>
                      </a:lnTo>
                      <a:cubicBezTo>
                        <a:pt x="926" y="1811"/>
                        <a:pt x="939" y="1819"/>
                        <a:pt x="956" y="1825"/>
                      </a:cubicBezTo>
                      <a:lnTo>
                        <a:pt x="956" y="1825"/>
                      </a:lnTo>
                      <a:cubicBezTo>
                        <a:pt x="972" y="1830"/>
                        <a:pt x="988" y="1830"/>
                        <a:pt x="1005" y="1825"/>
                      </a:cubicBezTo>
                      <a:lnTo>
                        <a:pt x="1005" y="1825"/>
                      </a:lnTo>
                      <a:cubicBezTo>
                        <a:pt x="1007" y="1824"/>
                        <a:pt x="1011" y="1823"/>
                        <a:pt x="1013" y="1822"/>
                      </a:cubicBezTo>
                      <a:lnTo>
                        <a:pt x="1013" y="1822"/>
                      </a:lnTo>
                      <a:cubicBezTo>
                        <a:pt x="1026" y="1817"/>
                        <a:pt x="1037" y="1809"/>
                        <a:pt x="1046" y="1800"/>
                      </a:cubicBezTo>
                      <a:lnTo>
                        <a:pt x="1079" y="1768"/>
                      </a:lnTo>
                      <a:lnTo>
                        <a:pt x="1112" y="1734"/>
                      </a:lnTo>
                      <a:lnTo>
                        <a:pt x="1144" y="1702"/>
                      </a:lnTo>
                      <a:lnTo>
                        <a:pt x="1177" y="1669"/>
                      </a:lnTo>
                      <a:lnTo>
                        <a:pt x="1209" y="1636"/>
                      </a:lnTo>
                      <a:lnTo>
                        <a:pt x="1242" y="1604"/>
                      </a:lnTo>
                      <a:lnTo>
                        <a:pt x="1275" y="1570"/>
                      </a:lnTo>
                      <a:lnTo>
                        <a:pt x="1308" y="1538"/>
                      </a:lnTo>
                      <a:lnTo>
                        <a:pt x="1340" y="1505"/>
                      </a:lnTo>
                      <a:lnTo>
                        <a:pt x="1373" y="1472"/>
                      </a:lnTo>
                      <a:lnTo>
                        <a:pt x="1406" y="1440"/>
                      </a:lnTo>
                      <a:lnTo>
                        <a:pt x="1439" y="1406"/>
                      </a:lnTo>
                      <a:lnTo>
                        <a:pt x="1472" y="1374"/>
                      </a:lnTo>
                      <a:lnTo>
                        <a:pt x="1504" y="1341"/>
                      </a:lnTo>
                      <a:lnTo>
                        <a:pt x="1537" y="1309"/>
                      </a:lnTo>
                      <a:lnTo>
                        <a:pt x="1570" y="1276"/>
                      </a:lnTo>
                      <a:lnTo>
                        <a:pt x="1603" y="1243"/>
                      </a:lnTo>
                      <a:lnTo>
                        <a:pt x="1636" y="1210"/>
                      </a:lnTo>
                      <a:lnTo>
                        <a:pt x="1668" y="1178"/>
                      </a:lnTo>
                      <a:lnTo>
                        <a:pt x="1701" y="1145"/>
                      </a:lnTo>
                      <a:lnTo>
                        <a:pt x="1734" y="1112"/>
                      </a:lnTo>
                      <a:lnTo>
                        <a:pt x="1767" y="1079"/>
                      </a:lnTo>
                      <a:lnTo>
                        <a:pt x="1800" y="1047"/>
                      </a:lnTo>
                      <a:lnTo>
                        <a:pt x="1800" y="1047"/>
                      </a:lnTo>
                      <a:cubicBezTo>
                        <a:pt x="1810" y="1035"/>
                        <a:pt x="1819" y="1022"/>
                        <a:pt x="1824" y="1005"/>
                      </a:cubicBezTo>
                      <a:lnTo>
                        <a:pt x="1824" y="1005"/>
                      </a:lnTo>
                      <a:cubicBezTo>
                        <a:pt x="1830" y="989"/>
                        <a:pt x="1830" y="973"/>
                        <a:pt x="1824" y="956"/>
                      </a:cubicBezTo>
                      <a:lnTo>
                        <a:pt x="1824" y="956"/>
                      </a:lnTo>
                      <a:cubicBezTo>
                        <a:pt x="1819" y="939"/>
                        <a:pt x="1810" y="926"/>
                        <a:pt x="1800" y="915"/>
                      </a:cubicBezTo>
                      <a:lnTo>
                        <a:pt x="1767" y="882"/>
                      </a:lnTo>
                      <a:close/>
                      <a:moveTo>
                        <a:pt x="1734" y="718"/>
                      </a:moveTo>
                      <a:lnTo>
                        <a:pt x="1833" y="817"/>
                      </a:lnTo>
                      <a:lnTo>
                        <a:pt x="1865" y="850"/>
                      </a:lnTo>
                      <a:lnTo>
                        <a:pt x="1898" y="882"/>
                      </a:lnTo>
                      <a:lnTo>
                        <a:pt x="1931" y="915"/>
                      </a:lnTo>
                      <a:lnTo>
                        <a:pt x="1931" y="915"/>
                      </a:lnTo>
                      <a:cubicBezTo>
                        <a:pt x="1941" y="926"/>
                        <a:pt x="1950" y="939"/>
                        <a:pt x="1955" y="956"/>
                      </a:cubicBezTo>
                      <a:lnTo>
                        <a:pt x="1955" y="956"/>
                      </a:lnTo>
                      <a:cubicBezTo>
                        <a:pt x="1961" y="973"/>
                        <a:pt x="1961" y="989"/>
                        <a:pt x="1955" y="1005"/>
                      </a:cubicBezTo>
                      <a:lnTo>
                        <a:pt x="1955" y="1005"/>
                      </a:lnTo>
                      <a:cubicBezTo>
                        <a:pt x="1950" y="1022"/>
                        <a:pt x="1941" y="1035"/>
                        <a:pt x="1931" y="1047"/>
                      </a:cubicBezTo>
                      <a:lnTo>
                        <a:pt x="1833" y="1145"/>
                      </a:lnTo>
                      <a:lnTo>
                        <a:pt x="1800" y="1178"/>
                      </a:lnTo>
                      <a:lnTo>
                        <a:pt x="1767" y="1210"/>
                      </a:lnTo>
                      <a:lnTo>
                        <a:pt x="1668" y="1309"/>
                      </a:lnTo>
                      <a:lnTo>
                        <a:pt x="1636" y="1341"/>
                      </a:lnTo>
                      <a:lnTo>
                        <a:pt x="1603" y="1374"/>
                      </a:lnTo>
                      <a:lnTo>
                        <a:pt x="1504" y="1472"/>
                      </a:lnTo>
                      <a:lnTo>
                        <a:pt x="1472" y="1505"/>
                      </a:lnTo>
                      <a:lnTo>
                        <a:pt x="1439" y="1538"/>
                      </a:lnTo>
                      <a:lnTo>
                        <a:pt x="1340" y="1636"/>
                      </a:lnTo>
                      <a:lnTo>
                        <a:pt x="1308" y="1669"/>
                      </a:lnTo>
                      <a:lnTo>
                        <a:pt x="1275" y="1702"/>
                      </a:lnTo>
                      <a:lnTo>
                        <a:pt x="1177" y="1800"/>
                      </a:lnTo>
                      <a:lnTo>
                        <a:pt x="1144" y="1833"/>
                      </a:lnTo>
                      <a:lnTo>
                        <a:pt x="1112" y="1866"/>
                      </a:lnTo>
                      <a:lnTo>
                        <a:pt x="1046" y="1931"/>
                      </a:lnTo>
                      <a:lnTo>
                        <a:pt x="1046" y="1931"/>
                      </a:lnTo>
                      <a:cubicBezTo>
                        <a:pt x="1037" y="1940"/>
                        <a:pt x="1026" y="1948"/>
                        <a:pt x="1013" y="1953"/>
                      </a:cubicBezTo>
                      <a:lnTo>
                        <a:pt x="1013" y="1953"/>
                      </a:lnTo>
                      <a:cubicBezTo>
                        <a:pt x="1011" y="1954"/>
                        <a:pt x="1007" y="1955"/>
                        <a:pt x="1005" y="1956"/>
                      </a:cubicBezTo>
                      <a:lnTo>
                        <a:pt x="1005" y="1956"/>
                      </a:lnTo>
                      <a:cubicBezTo>
                        <a:pt x="988" y="1961"/>
                        <a:pt x="972" y="1961"/>
                        <a:pt x="956" y="1956"/>
                      </a:cubicBezTo>
                      <a:lnTo>
                        <a:pt x="956" y="1956"/>
                      </a:lnTo>
                      <a:cubicBezTo>
                        <a:pt x="939" y="1950"/>
                        <a:pt x="926" y="1942"/>
                        <a:pt x="915" y="1931"/>
                      </a:cubicBezTo>
                      <a:lnTo>
                        <a:pt x="30" y="1047"/>
                      </a:lnTo>
                      <a:lnTo>
                        <a:pt x="30" y="1047"/>
                      </a:lnTo>
                      <a:cubicBezTo>
                        <a:pt x="19" y="1035"/>
                        <a:pt x="10" y="1022"/>
                        <a:pt x="5" y="1005"/>
                      </a:cubicBezTo>
                      <a:lnTo>
                        <a:pt x="5" y="1005"/>
                      </a:lnTo>
                      <a:cubicBezTo>
                        <a:pt x="0" y="989"/>
                        <a:pt x="0" y="973"/>
                        <a:pt x="5" y="956"/>
                      </a:cubicBezTo>
                      <a:lnTo>
                        <a:pt x="5" y="956"/>
                      </a:lnTo>
                      <a:cubicBezTo>
                        <a:pt x="10" y="939"/>
                        <a:pt x="19" y="926"/>
                        <a:pt x="30" y="915"/>
                      </a:cubicBezTo>
                      <a:lnTo>
                        <a:pt x="62" y="882"/>
                      </a:lnTo>
                      <a:lnTo>
                        <a:pt x="95" y="850"/>
                      </a:lnTo>
                      <a:lnTo>
                        <a:pt x="128" y="817"/>
                      </a:lnTo>
                      <a:lnTo>
                        <a:pt x="161" y="784"/>
                      </a:lnTo>
                      <a:lnTo>
                        <a:pt x="194" y="751"/>
                      </a:lnTo>
                      <a:lnTo>
                        <a:pt x="226" y="718"/>
                      </a:lnTo>
                      <a:lnTo>
                        <a:pt x="259" y="686"/>
                      </a:lnTo>
                      <a:lnTo>
                        <a:pt x="292" y="653"/>
                      </a:lnTo>
                      <a:lnTo>
                        <a:pt x="325" y="620"/>
                      </a:lnTo>
                      <a:lnTo>
                        <a:pt x="357" y="587"/>
                      </a:lnTo>
                      <a:lnTo>
                        <a:pt x="390" y="554"/>
                      </a:lnTo>
                      <a:lnTo>
                        <a:pt x="423" y="522"/>
                      </a:lnTo>
                      <a:lnTo>
                        <a:pt x="456" y="489"/>
                      </a:lnTo>
                      <a:lnTo>
                        <a:pt x="489" y="456"/>
                      </a:lnTo>
                      <a:lnTo>
                        <a:pt x="521" y="423"/>
                      </a:lnTo>
                      <a:lnTo>
                        <a:pt x="554" y="390"/>
                      </a:lnTo>
                      <a:lnTo>
                        <a:pt x="587" y="358"/>
                      </a:lnTo>
                      <a:lnTo>
                        <a:pt x="619" y="325"/>
                      </a:lnTo>
                      <a:lnTo>
                        <a:pt x="653" y="292"/>
                      </a:lnTo>
                      <a:lnTo>
                        <a:pt x="685" y="259"/>
                      </a:lnTo>
                      <a:lnTo>
                        <a:pt x="718" y="227"/>
                      </a:lnTo>
                      <a:lnTo>
                        <a:pt x="751" y="194"/>
                      </a:lnTo>
                      <a:lnTo>
                        <a:pt x="783" y="161"/>
                      </a:lnTo>
                      <a:lnTo>
                        <a:pt x="817" y="128"/>
                      </a:lnTo>
                      <a:lnTo>
                        <a:pt x="849" y="96"/>
                      </a:lnTo>
                      <a:lnTo>
                        <a:pt x="882" y="63"/>
                      </a:lnTo>
                      <a:lnTo>
                        <a:pt x="915" y="30"/>
                      </a:lnTo>
                      <a:lnTo>
                        <a:pt x="915" y="30"/>
                      </a:lnTo>
                      <a:cubicBezTo>
                        <a:pt x="926" y="19"/>
                        <a:pt x="939" y="11"/>
                        <a:pt x="956" y="6"/>
                      </a:cubicBezTo>
                      <a:lnTo>
                        <a:pt x="956" y="6"/>
                      </a:lnTo>
                      <a:cubicBezTo>
                        <a:pt x="972" y="0"/>
                        <a:pt x="988" y="0"/>
                        <a:pt x="1005" y="6"/>
                      </a:cubicBezTo>
                      <a:lnTo>
                        <a:pt x="1005" y="6"/>
                      </a:lnTo>
                      <a:cubicBezTo>
                        <a:pt x="1007" y="6"/>
                        <a:pt x="1011" y="7"/>
                        <a:pt x="1013" y="9"/>
                      </a:cubicBezTo>
                      <a:lnTo>
                        <a:pt x="1013" y="9"/>
                      </a:lnTo>
                      <a:cubicBezTo>
                        <a:pt x="1026" y="14"/>
                        <a:pt x="1037" y="21"/>
                        <a:pt x="1046" y="30"/>
                      </a:cubicBezTo>
                      <a:lnTo>
                        <a:pt x="1079" y="63"/>
                      </a:lnTo>
                      <a:lnTo>
                        <a:pt x="1177" y="161"/>
                      </a:lnTo>
                      <a:lnTo>
                        <a:pt x="1209" y="194"/>
                      </a:lnTo>
                      <a:lnTo>
                        <a:pt x="1242" y="227"/>
                      </a:lnTo>
                      <a:lnTo>
                        <a:pt x="1340" y="325"/>
                      </a:lnTo>
                      <a:lnTo>
                        <a:pt x="1373" y="358"/>
                      </a:lnTo>
                      <a:lnTo>
                        <a:pt x="1406" y="390"/>
                      </a:lnTo>
                      <a:lnTo>
                        <a:pt x="1504" y="489"/>
                      </a:lnTo>
                      <a:lnTo>
                        <a:pt x="1537" y="522"/>
                      </a:lnTo>
                      <a:lnTo>
                        <a:pt x="1570" y="554"/>
                      </a:lnTo>
                      <a:lnTo>
                        <a:pt x="1668" y="653"/>
                      </a:lnTo>
                      <a:lnTo>
                        <a:pt x="1701" y="686"/>
                      </a:lnTo>
                      <a:lnTo>
                        <a:pt x="1734" y="71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2" name="Freeform 480">
                  <a:extLst>
                    <a:ext uri="{FF2B5EF4-FFF2-40B4-BE49-F238E27FC236}">
                      <a16:creationId xmlns="" xmlns:a16="http://schemas.microsoft.com/office/drawing/2014/main" id="{F2DF1A8E-6A3F-2E43-8A30-7CF8A666D6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0663" y="2143125"/>
                  <a:ext cx="247650" cy="136525"/>
                </a:xfrm>
                <a:custGeom>
                  <a:avLst/>
                  <a:gdLst>
                    <a:gd name="T0" fmla="*/ 49 w 689"/>
                    <a:gd name="T1" fmla="*/ 98 h 378"/>
                    <a:gd name="T2" fmla="*/ 147 w 689"/>
                    <a:gd name="T3" fmla="*/ 196 h 378"/>
                    <a:gd name="T4" fmla="*/ 180 w 689"/>
                    <a:gd name="T5" fmla="*/ 229 h 378"/>
                    <a:gd name="T6" fmla="*/ 213 w 689"/>
                    <a:gd name="T7" fmla="*/ 262 h 378"/>
                    <a:gd name="T8" fmla="*/ 311 w 689"/>
                    <a:gd name="T9" fmla="*/ 360 h 378"/>
                    <a:gd name="T10" fmla="*/ 311 w 689"/>
                    <a:gd name="T11" fmla="*/ 360 h 378"/>
                    <a:gd name="T12" fmla="*/ 344 w 689"/>
                    <a:gd name="T13" fmla="*/ 377 h 378"/>
                    <a:gd name="T14" fmla="*/ 344 w 689"/>
                    <a:gd name="T15" fmla="*/ 377 h 378"/>
                    <a:gd name="T16" fmla="*/ 377 w 689"/>
                    <a:gd name="T17" fmla="*/ 360 h 378"/>
                    <a:gd name="T18" fmla="*/ 672 w 689"/>
                    <a:gd name="T19" fmla="*/ 65 h 378"/>
                    <a:gd name="T20" fmla="*/ 672 w 689"/>
                    <a:gd name="T21" fmla="*/ 65 h 378"/>
                    <a:gd name="T22" fmla="*/ 688 w 689"/>
                    <a:gd name="T23" fmla="*/ 33 h 378"/>
                    <a:gd name="T24" fmla="*/ 688 w 689"/>
                    <a:gd name="T25" fmla="*/ 33 h 378"/>
                    <a:gd name="T26" fmla="*/ 663 w 689"/>
                    <a:gd name="T27" fmla="*/ 8 h 378"/>
                    <a:gd name="T28" fmla="*/ 663 w 689"/>
                    <a:gd name="T29" fmla="*/ 8 h 378"/>
                    <a:gd name="T30" fmla="*/ 606 w 689"/>
                    <a:gd name="T31" fmla="*/ 0 h 378"/>
                    <a:gd name="T32" fmla="*/ 81 w 689"/>
                    <a:gd name="T33" fmla="*/ 0 h 378"/>
                    <a:gd name="T34" fmla="*/ 81 w 689"/>
                    <a:gd name="T35" fmla="*/ 0 h 378"/>
                    <a:gd name="T36" fmla="*/ 24 w 689"/>
                    <a:gd name="T37" fmla="*/ 8 h 378"/>
                    <a:gd name="T38" fmla="*/ 24 w 689"/>
                    <a:gd name="T39" fmla="*/ 8 h 378"/>
                    <a:gd name="T40" fmla="*/ 0 w 689"/>
                    <a:gd name="T41" fmla="*/ 33 h 378"/>
                    <a:gd name="T42" fmla="*/ 0 w 689"/>
                    <a:gd name="T43" fmla="*/ 33 h 378"/>
                    <a:gd name="T44" fmla="*/ 16 w 689"/>
                    <a:gd name="T45" fmla="*/ 65 h 378"/>
                    <a:gd name="T46" fmla="*/ 49 w 689"/>
                    <a:gd name="T47" fmla="*/ 9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89" h="378">
                      <a:moveTo>
                        <a:pt x="49" y="98"/>
                      </a:moveTo>
                      <a:lnTo>
                        <a:pt x="147" y="196"/>
                      </a:lnTo>
                      <a:lnTo>
                        <a:pt x="180" y="229"/>
                      </a:lnTo>
                      <a:lnTo>
                        <a:pt x="213" y="262"/>
                      </a:lnTo>
                      <a:lnTo>
                        <a:pt x="311" y="360"/>
                      </a:lnTo>
                      <a:lnTo>
                        <a:pt x="311" y="360"/>
                      </a:lnTo>
                      <a:cubicBezTo>
                        <a:pt x="322" y="371"/>
                        <a:pt x="333" y="377"/>
                        <a:pt x="344" y="377"/>
                      </a:cubicBezTo>
                      <a:lnTo>
                        <a:pt x="344" y="377"/>
                      </a:lnTo>
                      <a:cubicBezTo>
                        <a:pt x="355" y="377"/>
                        <a:pt x="365" y="371"/>
                        <a:pt x="377" y="360"/>
                      </a:cubicBezTo>
                      <a:lnTo>
                        <a:pt x="672" y="65"/>
                      </a:lnTo>
                      <a:lnTo>
                        <a:pt x="672" y="65"/>
                      </a:lnTo>
                      <a:cubicBezTo>
                        <a:pt x="682" y="54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2"/>
                        <a:pt x="680" y="14"/>
                        <a:pt x="663" y="8"/>
                      </a:cubicBezTo>
                      <a:lnTo>
                        <a:pt x="663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59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4"/>
                        <a:pt x="16" y="65"/>
                      </a:cubicBezTo>
                      <a:lnTo>
                        <a:pt x="49" y="98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481">
                  <a:extLst>
                    <a:ext uri="{FF2B5EF4-FFF2-40B4-BE49-F238E27FC236}">
                      <a16:creationId xmlns="" xmlns:a16="http://schemas.microsoft.com/office/drawing/2014/main" id="{BC8A6E7F-2525-F442-9219-A8A5B3E9A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1213" y="2143125"/>
                  <a:ext cx="247650" cy="136525"/>
                </a:xfrm>
                <a:custGeom>
                  <a:avLst/>
                  <a:gdLst>
                    <a:gd name="T0" fmla="*/ 25 w 690"/>
                    <a:gd name="T1" fmla="*/ 8 h 378"/>
                    <a:gd name="T2" fmla="*/ 25 w 690"/>
                    <a:gd name="T3" fmla="*/ 8 h 378"/>
                    <a:gd name="T4" fmla="*/ 0 w 690"/>
                    <a:gd name="T5" fmla="*/ 33 h 378"/>
                    <a:gd name="T6" fmla="*/ 0 w 690"/>
                    <a:gd name="T7" fmla="*/ 33 h 378"/>
                    <a:gd name="T8" fmla="*/ 17 w 690"/>
                    <a:gd name="T9" fmla="*/ 65 h 378"/>
                    <a:gd name="T10" fmla="*/ 49 w 690"/>
                    <a:gd name="T11" fmla="*/ 98 h 378"/>
                    <a:gd name="T12" fmla="*/ 148 w 690"/>
                    <a:gd name="T13" fmla="*/ 196 h 378"/>
                    <a:gd name="T14" fmla="*/ 181 w 690"/>
                    <a:gd name="T15" fmla="*/ 229 h 378"/>
                    <a:gd name="T16" fmla="*/ 213 w 690"/>
                    <a:gd name="T17" fmla="*/ 262 h 378"/>
                    <a:gd name="T18" fmla="*/ 312 w 690"/>
                    <a:gd name="T19" fmla="*/ 360 h 378"/>
                    <a:gd name="T20" fmla="*/ 312 w 690"/>
                    <a:gd name="T21" fmla="*/ 360 h 378"/>
                    <a:gd name="T22" fmla="*/ 345 w 690"/>
                    <a:gd name="T23" fmla="*/ 377 h 378"/>
                    <a:gd name="T24" fmla="*/ 345 w 690"/>
                    <a:gd name="T25" fmla="*/ 377 h 378"/>
                    <a:gd name="T26" fmla="*/ 378 w 690"/>
                    <a:gd name="T27" fmla="*/ 360 h 378"/>
                    <a:gd name="T28" fmla="*/ 673 w 690"/>
                    <a:gd name="T29" fmla="*/ 65 h 378"/>
                    <a:gd name="T30" fmla="*/ 673 w 690"/>
                    <a:gd name="T31" fmla="*/ 65 h 378"/>
                    <a:gd name="T32" fmla="*/ 689 w 690"/>
                    <a:gd name="T33" fmla="*/ 33 h 378"/>
                    <a:gd name="T34" fmla="*/ 689 w 690"/>
                    <a:gd name="T35" fmla="*/ 33 h 378"/>
                    <a:gd name="T36" fmla="*/ 664 w 690"/>
                    <a:gd name="T37" fmla="*/ 8 h 378"/>
                    <a:gd name="T38" fmla="*/ 664 w 690"/>
                    <a:gd name="T39" fmla="*/ 8 h 378"/>
                    <a:gd name="T40" fmla="*/ 607 w 690"/>
                    <a:gd name="T41" fmla="*/ 0 h 378"/>
                    <a:gd name="T42" fmla="*/ 82 w 690"/>
                    <a:gd name="T43" fmla="*/ 0 h 378"/>
                    <a:gd name="T44" fmla="*/ 82 w 690"/>
                    <a:gd name="T45" fmla="*/ 0 h 378"/>
                    <a:gd name="T46" fmla="*/ 25 w 690"/>
                    <a:gd name="T47" fmla="*/ 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90" h="378">
                      <a:moveTo>
                        <a:pt x="25" y="8"/>
                      </a:moveTo>
                      <a:lnTo>
                        <a:pt x="25" y="8"/>
                      </a:lnTo>
                      <a:cubicBezTo>
                        <a:pt x="9" y="14"/>
                        <a:pt x="0" y="22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6" y="54"/>
                        <a:pt x="17" y="65"/>
                      </a:cubicBezTo>
                      <a:lnTo>
                        <a:pt x="49" y="98"/>
                      </a:lnTo>
                      <a:lnTo>
                        <a:pt x="148" y="196"/>
                      </a:lnTo>
                      <a:lnTo>
                        <a:pt x="181" y="229"/>
                      </a:lnTo>
                      <a:lnTo>
                        <a:pt x="213" y="262"/>
                      </a:lnTo>
                      <a:lnTo>
                        <a:pt x="312" y="360"/>
                      </a:lnTo>
                      <a:lnTo>
                        <a:pt x="312" y="360"/>
                      </a:lnTo>
                      <a:cubicBezTo>
                        <a:pt x="322" y="371"/>
                        <a:pt x="334" y="377"/>
                        <a:pt x="345" y="377"/>
                      </a:cubicBezTo>
                      <a:lnTo>
                        <a:pt x="345" y="377"/>
                      </a:lnTo>
                      <a:cubicBezTo>
                        <a:pt x="355" y="377"/>
                        <a:pt x="367" y="371"/>
                        <a:pt x="378" y="360"/>
                      </a:cubicBezTo>
                      <a:lnTo>
                        <a:pt x="673" y="65"/>
                      </a:lnTo>
                      <a:lnTo>
                        <a:pt x="673" y="65"/>
                      </a:lnTo>
                      <a:cubicBezTo>
                        <a:pt x="684" y="54"/>
                        <a:pt x="689" y="44"/>
                        <a:pt x="689" y="33"/>
                      </a:cubicBezTo>
                      <a:lnTo>
                        <a:pt x="689" y="33"/>
                      </a:lnTo>
                      <a:cubicBezTo>
                        <a:pt x="689" y="22"/>
                        <a:pt x="681" y="14"/>
                        <a:pt x="664" y="8"/>
                      </a:cubicBezTo>
                      <a:lnTo>
                        <a:pt x="664" y="8"/>
                      </a:lnTo>
                      <a:cubicBezTo>
                        <a:pt x="648" y="3"/>
                        <a:pt x="629" y="0"/>
                        <a:pt x="607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1" y="0"/>
                        <a:pt x="41" y="3"/>
                        <a:pt x="25" y="8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482">
                  <a:extLst>
                    <a:ext uri="{FF2B5EF4-FFF2-40B4-BE49-F238E27FC236}">
                      <a16:creationId xmlns="" xmlns:a16="http://schemas.microsoft.com/office/drawing/2014/main" id="{8059ADE3-15A2-5949-AD3E-5CC391582F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31000" y="2166938"/>
                  <a:ext cx="517525" cy="517525"/>
                </a:xfrm>
                <a:custGeom>
                  <a:avLst/>
                  <a:gdLst>
                    <a:gd name="T0" fmla="*/ 1275 w 1438"/>
                    <a:gd name="T1" fmla="*/ 653 h 1438"/>
                    <a:gd name="T2" fmla="*/ 751 w 1438"/>
                    <a:gd name="T3" fmla="*/ 140 h 1438"/>
                    <a:gd name="T4" fmla="*/ 743 w 1438"/>
                    <a:gd name="T5" fmla="*/ 137 h 1438"/>
                    <a:gd name="T6" fmla="*/ 653 w 1438"/>
                    <a:gd name="T7" fmla="*/ 161 h 1438"/>
                    <a:gd name="T8" fmla="*/ 521 w 1438"/>
                    <a:gd name="T9" fmla="*/ 292 h 1438"/>
                    <a:gd name="T10" fmla="*/ 357 w 1438"/>
                    <a:gd name="T11" fmla="*/ 456 h 1438"/>
                    <a:gd name="T12" fmla="*/ 194 w 1438"/>
                    <a:gd name="T13" fmla="*/ 620 h 1438"/>
                    <a:gd name="T14" fmla="*/ 136 w 1438"/>
                    <a:gd name="T15" fmla="*/ 694 h 1438"/>
                    <a:gd name="T16" fmla="*/ 136 w 1438"/>
                    <a:gd name="T17" fmla="*/ 743 h 1438"/>
                    <a:gd name="T18" fmla="*/ 292 w 1438"/>
                    <a:gd name="T19" fmla="*/ 916 h 1438"/>
                    <a:gd name="T20" fmla="*/ 456 w 1438"/>
                    <a:gd name="T21" fmla="*/ 1079 h 1438"/>
                    <a:gd name="T22" fmla="*/ 620 w 1438"/>
                    <a:gd name="T23" fmla="*/ 1243 h 1438"/>
                    <a:gd name="T24" fmla="*/ 694 w 1438"/>
                    <a:gd name="T25" fmla="*/ 1301 h 1438"/>
                    <a:gd name="T26" fmla="*/ 743 w 1438"/>
                    <a:gd name="T27" fmla="*/ 1301 h 1438"/>
                    <a:gd name="T28" fmla="*/ 784 w 1438"/>
                    <a:gd name="T29" fmla="*/ 1276 h 1438"/>
                    <a:gd name="T30" fmla="*/ 882 w 1438"/>
                    <a:gd name="T31" fmla="*/ 1178 h 1438"/>
                    <a:gd name="T32" fmla="*/ 980 w 1438"/>
                    <a:gd name="T33" fmla="*/ 1079 h 1438"/>
                    <a:gd name="T34" fmla="*/ 1078 w 1438"/>
                    <a:gd name="T35" fmla="*/ 981 h 1438"/>
                    <a:gd name="T36" fmla="*/ 1177 w 1438"/>
                    <a:gd name="T37" fmla="*/ 883 h 1438"/>
                    <a:gd name="T38" fmla="*/ 1275 w 1438"/>
                    <a:gd name="T39" fmla="*/ 785 h 1438"/>
                    <a:gd name="T40" fmla="*/ 1300 w 1438"/>
                    <a:gd name="T41" fmla="*/ 743 h 1438"/>
                    <a:gd name="T42" fmla="*/ 1406 w 1438"/>
                    <a:gd name="T43" fmla="*/ 653 h 1438"/>
                    <a:gd name="T44" fmla="*/ 1431 w 1438"/>
                    <a:gd name="T45" fmla="*/ 743 h 1438"/>
                    <a:gd name="T46" fmla="*/ 784 w 1438"/>
                    <a:gd name="T47" fmla="*/ 1407 h 1438"/>
                    <a:gd name="T48" fmla="*/ 751 w 1438"/>
                    <a:gd name="T49" fmla="*/ 1428 h 1438"/>
                    <a:gd name="T50" fmla="*/ 694 w 1438"/>
                    <a:gd name="T51" fmla="*/ 1432 h 1438"/>
                    <a:gd name="T52" fmla="*/ 587 w 1438"/>
                    <a:gd name="T53" fmla="*/ 1342 h 1438"/>
                    <a:gd name="T54" fmla="*/ 423 w 1438"/>
                    <a:gd name="T55" fmla="*/ 1178 h 1438"/>
                    <a:gd name="T56" fmla="*/ 259 w 1438"/>
                    <a:gd name="T57" fmla="*/ 1014 h 1438"/>
                    <a:gd name="T58" fmla="*/ 95 w 1438"/>
                    <a:gd name="T59" fmla="*/ 850 h 1438"/>
                    <a:gd name="T60" fmla="*/ 30 w 1438"/>
                    <a:gd name="T61" fmla="*/ 785 h 1438"/>
                    <a:gd name="T62" fmla="*/ 5 w 1438"/>
                    <a:gd name="T63" fmla="*/ 694 h 1438"/>
                    <a:gd name="T64" fmla="*/ 63 w 1438"/>
                    <a:gd name="T65" fmla="*/ 620 h 1438"/>
                    <a:gd name="T66" fmla="*/ 161 w 1438"/>
                    <a:gd name="T67" fmla="*/ 522 h 1438"/>
                    <a:gd name="T68" fmla="*/ 259 w 1438"/>
                    <a:gd name="T69" fmla="*/ 424 h 1438"/>
                    <a:gd name="T70" fmla="*/ 357 w 1438"/>
                    <a:gd name="T71" fmla="*/ 325 h 1438"/>
                    <a:gd name="T72" fmla="*/ 456 w 1438"/>
                    <a:gd name="T73" fmla="*/ 227 h 1438"/>
                    <a:gd name="T74" fmla="*/ 555 w 1438"/>
                    <a:gd name="T75" fmla="*/ 128 h 1438"/>
                    <a:gd name="T76" fmla="*/ 653 w 1438"/>
                    <a:gd name="T77" fmla="*/ 30 h 1438"/>
                    <a:gd name="T78" fmla="*/ 694 w 1438"/>
                    <a:gd name="T79" fmla="*/ 6 h 1438"/>
                    <a:gd name="T80" fmla="*/ 751 w 1438"/>
                    <a:gd name="T81" fmla="*/ 8 h 1438"/>
                    <a:gd name="T82" fmla="*/ 817 w 1438"/>
                    <a:gd name="T83" fmla="*/ 63 h 1438"/>
                    <a:gd name="T84" fmla="*/ 915 w 1438"/>
                    <a:gd name="T85" fmla="*/ 161 h 1438"/>
                    <a:gd name="T86" fmla="*/ 1013 w 1438"/>
                    <a:gd name="T87" fmla="*/ 260 h 1438"/>
                    <a:gd name="T88" fmla="*/ 1111 w 1438"/>
                    <a:gd name="T89" fmla="*/ 358 h 1438"/>
                    <a:gd name="T90" fmla="*/ 1210 w 1438"/>
                    <a:gd name="T91" fmla="*/ 456 h 1438"/>
                    <a:gd name="T92" fmla="*/ 1308 w 1438"/>
                    <a:gd name="T93" fmla="*/ 555 h 1438"/>
                    <a:gd name="T94" fmla="*/ 1406 w 1438"/>
                    <a:gd name="T95" fmla="*/ 653 h 1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38" h="1438">
                      <a:moveTo>
                        <a:pt x="1300" y="694"/>
                      </a:moveTo>
                      <a:lnTo>
                        <a:pt x="1300" y="694"/>
                      </a:lnTo>
                      <a:cubicBezTo>
                        <a:pt x="1295" y="677"/>
                        <a:pt x="1287" y="664"/>
                        <a:pt x="1275" y="653"/>
                      </a:cubicBezTo>
                      <a:lnTo>
                        <a:pt x="784" y="161"/>
                      </a:lnTo>
                      <a:lnTo>
                        <a:pt x="784" y="161"/>
                      </a:lnTo>
                      <a:cubicBezTo>
                        <a:pt x="775" y="153"/>
                        <a:pt x="764" y="146"/>
                        <a:pt x="751" y="140"/>
                      </a:cubicBezTo>
                      <a:lnTo>
                        <a:pt x="751" y="140"/>
                      </a:lnTo>
                      <a:cubicBezTo>
                        <a:pt x="749" y="139"/>
                        <a:pt x="745" y="138"/>
                        <a:pt x="743" y="137"/>
                      </a:cubicBezTo>
                      <a:lnTo>
                        <a:pt x="743" y="137"/>
                      </a:lnTo>
                      <a:cubicBezTo>
                        <a:pt x="726" y="131"/>
                        <a:pt x="710" y="131"/>
                        <a:pt x="694" y="137"/>
                      </a:cubicBezTo>
                      <a:lnTo>
                        <a:pt x="694" y="137"/>
                      </a:lnTo>
                      <a:cubicBezTo>
                        <a:pt x="677" y="143"/>
                        <a:pt x="664" y="150"/>
                        <a:pt x="653" y="161"/>
                      </a:cubicBezTo>
                      <a:lnTo>
                        <a:pt x="587" y="227"/>
                      </a:lnTo>
                      <a:lnTo>
                        <a:pt x="555" y="260"/>
                      </a:lnTo>
                      <a:lnTo>
                        <a:pt x="521" y="292"/>
                      </a:lnTo>
                      <a:lnTo>
                        <a:pt x="423" y="391"/>
                      </a:lnTo>
                      <a:lnTo>
                        <a:pt x="391" y="424"/>
                      </a:lnTo>
                      <a:lnTo>
                        <a:pt x="357" y="456"/>
                      </a:lnTo>
                      <a:lnTo>
                        <a:pt x="259" y="555"/>
                      </a:lnTo>
                      <a:lnTo>
                        <a:pt x="227" y="588"/>
                      </a:lnTo>
                      <a:lnTo>
                        <a:pt x="194" y="620"/>
                      </a:lnTo>
                      <a:lnTo>
                        <a:pt x="161" y="653"/>
                      </a:lnTo>
                      <a:lnTo>
                        <a:pt x="161" y="653"/>
                      </a:lnTo>
                      <a:cubicBezTo>
                        <a:pt x="150" y="664"/>
                        <a:pt x="142" y="677"/>
                        <a:pt x="136" y="694"/>
                      </a:cubicBezTo>
                      <a:lnTo>
                        <a:pt x="136" y="694"/>
                      </a:lnTo>
                      <a:cubicBezTo>
                        <a:pt x="131" y="711"/>
                        <a:pt x="131" y="727"/>
                        <a:pt x="136" y="743"/>
                      </a:cubicBezTo>
                      <a:lnTo>
                        <a:pt x="136" y="743"/>
                      </a:lnTo>
                      <a:cubicBezTo>
                        <a:pt x="142" y="760"/>
                        <a:pt x="150" y="773"/>
                        <a:pt x="161" y="785"/>
                      </a:cubicBezTo>
                      <a:lnTo>
                        <a:pt x="259" y="883"/>
                      </a:lnTo>
                      <a:lnTo>
                        <a:pt x="292" y="916"/>
                      </a:lnTo>
                      <a:lnTo>
                        <a:pt x="325" y="948"/>
                      </a:lnTo>
                      <a:lnTo>
                        <a:pt x="423" y="1047"/>
                      </a:lnTo>
                      <a:lnTo>
                        <a:pt x="456" y="1079"/>
                      </a:lnTo>
                      <a:lnTo>
                        <a:pt x="489" y="1112"/>
                      </a:lnTo>
                      <a:lnTo>
                        <a:pt x="587" y="1210"/>
                      </a:lnTo>
                      <a:lnTo>
                        <a:pt x="620" y="1243"/>
                      </a:lnTo>
                      <a:lnTo>
                        <a:pt x="653" y="1276"/>
                      </a:lnTo>
                      <a:lnTo>
                        <a:pt x="653" y="1276"/>
                      </a:lnTo>
                      <a:cubicBezTo>
                        <a:pt x="664" y="1287"/>
                        <a:pt x="677" y="1295"/>
                        <a:pt x="694" y="1301"/>
                      </a:cubicBezTo>
                      <a:lnTo>
                        <a:pt x="694" y="1301"/>
                      </a:lnTo>
                      <a:cubicBezTo>
                        <a:pt x="710" y="1306"/>
                        <a:pt x="726" y="1306"/>
                        <a:pt x="743" y="1301"/>
                      </a:cubicBezTo>
                      <a:lnTo>
                        <a:pt x="743" y="1301"/>
                      </a:lnTo>
                      <a:cubicBezTo>
                        <a:pt x="745" y="1300"/>
                        <a:pt x="749" y="1298"/>
                        <a:pt x="751" y="1297"/>
                      </a:cubicBezTo>
                      <a:lnTo>
                        <a:pt x="751" y="1297"/>
                      </a:lnTo>
                      <a:cubicBezTo>
                        <a:pt x="764" y="1292"/>
                        <a:pt x="775" y="1285"/>
                        <a:pt x="784" y="1276"/>
                      </a:cubicBezTo>
                      <a:lnTo>
                        <a:pt x="817" y="1243"/>
                      </a:lnTo>
                      <a:lnTo>
                        <a:pt x="850" y="1210"/>
                      </a:lnTo>
                      <a:lnTo>
                        <a:pt x="882" y="1178"/>
                      </a:lnTo>
                      <a:lnTo>
                        <a:pt x="915" y="1144"/>
                      </a:lnTo>
                      <a:lnTo>
                        <a:pt x="947" y="1112"/>
                      </a:lnTo>
                      <a:lnTo>
                        <a:pt x="980" y="1079"/>
                      </a:lnTo>
                      <a:lnTo>
                        <a:pt x="1013" y="1047"/>
                      </a:lnTo>
                      <a:lnTo>
                        <a:pt x="1046" y="1014"/>
                      </a:lnTo>
                      <a:lnTo>
                        <a:pt x="1078" y="981"/>
                      </a:lnTo>
                      <a:lnTo>
                        <a:pt x="1111" y="948"/>
                      </a:lnTo>
                      <a:lnTo>
                        <a:pt x="1144" y="916"/>
                      </a:lnTo>
                      <a:lnTo>
                        <a:pt x="1177" y="883"/>
                      </a:lnTo>
                      <a:lnTo>
                        <a:pt x="1210" y="850"/>
                      </a:lnTo>
                      <a:lnTo>
                        <a:pt x="1242" y="817"/>
                      </a:lnTo>
                      <a:lnTo>
                        <a:pt x="1275" y="785"/>
                      </a:lnTo>
                      <a:lnTo>
                        <a:pt x="1275" y="785"/>
                      </a:lnTo>
                      <a:cubicBezTo>
                        <a:pt x="1287" y="773"/>
                        <a:pt x="1295" y="760"/>
                        <a:pt x="1300" y="743"/>
                      </a:cubicBezTo>
                      <a:lnTo>
                        <a:pt x="1300" y="743"/>
                      </a:lnTo>
                      <a:cubicBezTo>
                        <a:pt x="1305" y="727"/>
                        <a:pt x="1305" y="711"/>
                        <a:pt x="1300" y="694"/>
                      </a:cubicBezTo>
                      <a:close/>
                      <a:moveTo>
                        <a:pt x="1406" y="653"/>
                      </a:moveTo>
                      <a:lnTo>
                        <a:pt x="1406" y="653"/>
                      </a:lnTo>
                      <a:cubicBezTo>
                        <a:pt x="1418" y="664"/>
                        <a:pt x="1426" y="677"/>
                        <a:pt x="1431" y="694"/>
                      </a:cubicBezTo>
                      <a:lnTo>
                        <a:pt x="1431" y="694"/>
                      </a:lnTo>
                      <a:cubicBezTo>
                        <a:pt x="1437" y="711"/>
                        <a:pt x="1437" y="727"/>
                        <a:pt x="1431" y="743"/>
                      </a:cubicBezTo>
                      <a:lnTo>
                        <a:pt x="1431" y="743"/>
                      </a:lnTo>
                      <a:cubicBezTo>
                        <a:pt x="1426" y="760"/>
                        <a:pt x="1418" y="773"/>
                        <a:pt x="1406" y="785"/>
                      </a:cubicBezTo>
                      <a:lnTo>
                        <a:pt x="784" y="1407"/>
                      </a:lnTo>
                      <a:lnTo>
                        <a:pt x="784" y="1407"/>
                      </a:lnTo>
                      <a:cubicBezTo>
                        <a:pt x="775" y="1416"/>
                        <a:pt x="764" y="1423"/>
                        <a:pt x="751" y="1428"/>
                      </a:cubicBezTo>
                      <a:lnTo>
                        <a:pt x="751" y="1428"/>
                      </a:lnTo>
                      <a:cubicBezTo>
                        <a:pt x="749" y="1429"/>
                        <a:pt x="745" y="1431"/>
                        <a:pt x="743" y="1432"/>
                      </a:cubicBezTo>
                      <a:lnTo>
                        <a:pt x="743" y="1432"/>
                      </a:lnTo>
                      <a:cubicBezTo>
                        <a:pt x="726" y="1437"/>
                        <a:pt x="710" y="1437"/>
                        <a:pt x="694" y="1432"/>
                      </a:cubicBezTo>
                      <a:lnTo>
                        <a:pt x="694" y="1432"/>
                      </a:lnTo>
                      <a:cubicBezTo>
                        <a:pt x="677" y="1426"/>
                        <a:pt x="664" y="1418"/>
                        <a:pt x="653" y="1407"/>
                      </a:cubicBezTo>
                      <a:lnTo>
                        <a:pt x="587" y="1342"/>
                      </a:lnTo>
                      <a:lnTo>
                        <a:pt x="555" y="1308"/>
                      </a:lnTo>
                      <a:lnTo>
                        <a:pt x="521" y="1276"/>
                      </a:lnTo>
                      <a:lnTo>
                        <a:pt x="423" y="1178"/>
                      </a:lnTo>
                      <a:lnTo>
                        <a:pt x="391" y="1144"/>
                      </a:lnTo>
                      <a:lnTo>
                        <a:pt x="357" y="1112"/>
                      </a:lnTo>
                      <a:lnTo>
                        <a:pt x="259" y="1014"/>
                      </a:lnTo>
                      <a:lnTo>
                        <a:pt x="227" y="981"/>
                      </a:lnTo>
                      <a:lnTo>
                        <a:pt x="194" y="948"/>
                      </a:lnTo>
                      <a:lnTo>
                        <a:pt x="95" y="850"/>
                      </a:lnTo>
                      <a:lnTo>
                        <a:pt x="63" y="817"/>
                      </a:lnTo>
                      <a:lnTo>
                        <a:pt x="30" y="785"/>
                      </a:lnTo>
                      <a:lnTo>
                        <a:pt x="30" y="785"/>
                      </a:lnTo>
                      <a:cubicBezTo>
                        <a:pt x="19" y="773"/>
                        <a:pt x="11" y="760"/>
                        <a:pt x="5" y="743"/>
                      </a:cubicBezTo>
                      <a:lnTo>
                        <a:pt x="5" y="743"/>
                      </a:lnTo>
                      <a:cubicBezTo>
                        <a:pt x="0" y="727"/>
                        <a:pt x="0" y="711"/>
                        <a:pt x="5" y="694"/>
                      </a:cubicBezTo>
                      <a:lnTo>
                        <a:pt x="5" y="694"/>
                      </a:lnTo>
                      <a:cubicBezTo>
                        <a:pt x="11" y="677"/>
                        <a:pt x="19" y="664"/>
                        <a:pt x="30" y="653"/>
                      </a:cubicBezTo>
                      <a:lnTo>
                        <a:pt x="63" y="620"/>
                      </a:lnTo>
                      <a:lnTo>
                        <a:pt x="95" y="588"/>
                      </a:lnTo>
                      <a:lnTo>
                        <a:pt x="128" y="555"/>
                      </a:lnTo>
                      <a:lnTo>
                        <a:pt x="161" y="522"/>
                      </a:lnTo>
                      <a:lnTo>
                        <a:pt x="194" y="489"/>
                      </a:lnTo>
                      <a:lnTo>
                        <a:pt x="227" y="456"/>
                      </a:lnTo>
                      <a:lnTo>
                        <a:pt x="259" y="424"/>
                      </a:lnTo>
                      <a:lnTo>
                        <a:pt x="292" y="391"/>
                      </a:lnTo>
                      <a:lnTo>
                        <a:pt x="325" y="358"/>
                      </a:lnTo>
                      <a:lnTo>
                        <a:pt x="357" y="325"/>
                      </a:lnTo>
                      <a:lnTo>
                        <a:pt x="391" y="292"/>
                      </a:lnTo>
                      <a:lnTo>
                        <a:pt x="423" y="260"/>
                      </a:lnTo>
                      <a:lnTo>
                        <a:pt x="456" y="227"/>
                      </a:lnTo>
                      <a:lnTo>
                        <a:pt x="489" y="194"/>
                      </a:lnTo>
                      <a:lnTo>
                        <a:pt x="521" y="161"/>
                      </a:lnTo>
                      <a:lnTo>
                        <a:pt x="555" y="128"/>
                      </a:lnTo>
                      <a:lnTo>
                        <a:pt x="587" y="96"/>
                      </a:lnTo>
                      <a:lnTo>
                        <a:pt x="620" y="63"/>
                      </a:lnTo>
                      <a:lnTo>
                        <a:pt x="653" y="30"/>
                      </a:lnTo>
                      <a:lnTo>
                        <a:pt x="653" y="30"/>
                      </a:lnTo>
                      <a:cubicBezTo>
                        <a:pt x="664" y="19"/>
                        <a:pt x="677" y="11"/>
                        <a:pt x="694" y="6"/>
                      </a:cubicBezTo>
                      <a:lnTo>
                        <a:pt x="694" y="6"/>
                      </a:lnTo>
                      <a:cubicBezTo>
                        <a:pt x="710" y="0"/>
                        <a:pt x="726" y="0"/>
                        <a:pt x="743" y="6"/>
                      </a:cubicBezTo>
                      <a:lnTo>
                        <a:pt x="743" y="6"/>
                      </a:lnTo>
                      <a:cubicBezTo>
                        <a:pt x="745" y="7"/>
                        <a:pt x="749" y="7"/>
                        <a:pt x="751" y="8"/>
                      </a:cubicBezTo>
                      <a:lnTo>
                        <a:pt x="751" y="8"/>
                      </a:lnTo>
                      <a:cubicBezTo>
                        <a:pt x="764" y="14"/>
                        <a:pt x="775" y="22"/>
                        <a:pt x="784" y="30"/>
                      </a:cubicBezTo>
                      <a:lnTo>
                        <a:pt x="817" y="63"/>
                      </a:lnTo>
                      <a:lnTo>
                        <a:pt x="850" y="96"/>
                      </a:lnTo>
                      <a:lnTo>
                        <a:pt x="882" y="128"/>
                      </a:lnTo>
                      <a:lnTo>
                        <a:pt x="915" y="161"/>
                      </a:lnTo>
                      <a:lnTo>
                        <a:pt x="947" y="194"/>
                      </a:lnTo>
                      <a:lnTo>
                        <a:pt x="980" y="227"/>
                      </a:lnTo>
                      <a:lnTo>
                        <a:pt x="1013" y="260"/>
                      </a:lnTo>
                      <a:lnTo>
                        <a:pt x="1046" y="292"/>
                      </a:lnTo>
                      <a:lnTo>
                        <a:pt x="1078" y="325"/>
                      </a:lnTo>
                      <a:lnTo>
                        <a:pt x="1111" y="358"/>
                      </a:lnTo>
                      <a:lnTo>
                        <a:pt x="1144" y="391"/>
                      </a:lnTo>
                      <a:lnTo>
                        <a:pt x="1177" y="424"/>
                      </a:lnTo>
                      <a:lnTo>
                        <a:pt x="1210" y="456"/>
                      </a:lnTo>
                      <a:lnTo>
                        <a:pt x="1242" y="489"/>
                      </a:lnTo>
                      <a:lnTo>
                        <a:pt x="1275" y="522"/>
                      </a:lnTo>
                      <a:lnTo>
                        <a:pt x="1308" y="555"/>
                      </a:lnTo>
                      <a:lnTo>
                        <a:pt x="1341" y="588"/>
                      </a:lnTo>
                      <a:lnTo>
                        <a:pt x="1374" y="620"/>
                      </a:lnTo>
                      <a:lnTo>
                        <a:pt x="1406" y="65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5" name="Freeform 485">
                  <a:extLst>
                    <a:ext uri="{FF2B5EF4-FFF2-40B4-BE49-F238E27FC236}">
                      <a16:creationId xmlns="" xmlns:a16="http://schemas.microsoft.com/office/drawing/2014/main" id="{997BBC5D-226F-A74D-8110-AB21BE7BC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6250" y="2260600"/>
                  <a:ext cx="328613" cy="328613"/>
                </a:xfrm>
                <a:custGeom>
                  <a:avLst/>
                  <a:gdLst>
                    <a:gd name="T0" fmla="*/ 776 w 913"/>
                    <a:gd name="T1" fmla="*/ 432 h 914"/>
                    <a:gd name="T2" fmla="*/ 718 w 913"/>
                    <a:gd name="T3" fmla="*/ 358 h 914"/>
                    <a:gd name="T4" fmla="*/ 653 w 913"/>
                    <a:gd name="T5" fmla="*/ 293 h 914"/>
                    <a:gd name="T6" fmla="*/ 522 w 913"/>
                    <a:gd name="T7" fmla="*/ 162 h 914"/>
                    <a:gd name="T8" fmla="*/ 489 w 913"/>
                    <a:gd name="T9" fmla="*/ 140 h 914"/>
                    <a:gd name="T10" fmla="*/ 481 w 913"/>
                    <a:gd name="T11" fmla="*/ 137 h 914"/>
                    <a:gd name="T12" fmla="*/ 432 w 913"/>
                    <a:gd name="T13" fmla="*/ 137 h 914"/>
                    <a:gd name="T14" fmla="*/ 391 w 913"/>
                    <a:gd name="T15" fmla="*/ 162 h 914"/>
                    <a:gd name="T16" fmla="*/ 325 w 913"/>
                    <a:gd name="T17" fmla="*/ 227 h 914"/>
                    <a:gd name="T18" fmla="*/ 259 w 913"/>
                    <a:gd name="T19" fmla="*/ 293 h 914"/>
                    <a:gd name="T20" fmla="*/ 194 w 913"/>
                    <a:gd name="T21" fmla="*/ 358 h 914"/>
                    <a:gd name="T22" fmla="*/ 161 w 913"/>
                    <a:gd name="T23" fmla="*/ 391 h 914"/>
                    <a:gd name="T24" fmla="*/ 136 w 913"/>
                    <a:gd name="T25" fmla="*/ 432 h 914"/>
                    <a:gd name="T26" fmla="*/ 136 w 913"/>
                    <a:gd name="T27" fmla="*/ 481 h 914"/>
                    <a:gd name="T28" fmla="*/ 391 w 913"/>
                    <a:gd name="T29" fmla="*/ 752 h 914"/>
                    <a:gd name="T30" fmla="*/ 432 w 913"/>
                    <a:gd name="T31" fmla="*/ 776 h 914"/>
                    <a:gd name="T32" fmla="*/ 481 w 913"/>
                    <a:gd name="T33" fmla="*/ 776 h 914"/>
                    <a:gd name="T34" fmla="*/ 489 w 913"/>
                    <a:gd name="T35" fmla="*/ 773 h 914"/>
                    <a:gd name="T36" fmla="*/ 522 w 913"/>
                    <a:gd name="T37" fmla="*/ 752 h 914"/>
                    <a:gd name="T38" fmla="*/ 620 w 913"/>
                    <a:gd name="T39" fmla="*/ 654 h 914"/>
                    <a:gd name="T40" fmla="*/ 751 w 913"/>
                    <a:gd name="T41" fmla="*/ 523 h 914"/>
                    <a:gd name="T42" fmla="*/ 776 w 913"/>
                    <a:gd name="T43" fmla="*/ 481 h 914"/>
                    <a:gd name="T44" fmla="*/ 776 w 913"/>
                    <a:gd name="T45" fmla="*/ 432 h 914"/>
                    <a:gd name="T46" fmla="*/ 907 w 913"/>
                    <a:gd name="T47" fmla="*/ 432 h 914"/>
                    <a:gd name="T48" fmla="*/ 907 w 913"/>
                    <a:gd name="T49" fmla="*/ 481 h 914"/>
                    <a:gd name="T50" fmla="*/ 849 w 913"/>
                    <a:gd name="T51" fmla="*/ 555 h 914"/>
                    <a:gd name="T52" fmla="*/ 718 w 913"/>
                    <a:gd name="T53" fmla="*/ 686 h 914"/>
                    <a:gd name="T54" fmla="*/ 653 w 913"/>
                    <a:gd name="T55" fmla="*/ 752 h 914"/>
                    <a:gd name="T56" fmla="*/ 522 w 913"/>
                    <a:gd name="T57" fmla="*/ 882 h 914"/>
                    <a:gd name="T58" fmla="*/ 489 w 913"/>
                    <a:gd name="T59" fmla="*/ 904 h 914"/>
                    <a:gd name="T60" fmla="*/ 481 w 913"/>
                    <a:gd name="T61" fmla="*/ 907 h 914"/>
                    <a:gd name="T62" fmla="*/ 432 w 913"/>
                    <a:gd name="T63" fmla="*/ 907 h 914"/>
                    <a:gd name="T64" fmla="*/ 391 w 913"/>
                    <a:gd name="T65" fmla="*/ 882 h 914"/>
                    <a:gd name="T66" fmla="*/ 325 w 913"/>
                    <a:gd name="T67" fmla="*/ 817 h 914"/>
                    <a:gd name="T68" fmla="*/ 259 w 913"/>
                    <a:gd name="T69" fmla="*/ 752 h 914"/>
                    <a:gd name="T70" fmla="*/ 194 w 913"/>
                    <a:gd name="T71" fmla="*/ 686 h 914"/>
                    <a:gd name="T72" fmla="*/ 129 w 913"/>
                    <a:gd name="T73" fmla="*/ 621 h 914"/>
                    <a:gd name="T74" fmla="*/ 63 w 913"/>
                    <a:gd name="T75" fmla="*/ 555 h 914"/>
                    <a:gd name="T76" fmla="*/ 30 w 913"/>
                    <a:gd name="T77" fmla="*/ 523 h 914"/>
                    <a:gd name="T78" fmla="*/ 5 w 913"/>
                    <a:gd name="T79" fmla="*/ 481 h 914"/>
                    <a:gd name="T80" fmla="*/ 5 w 913"/>
                    <a:gd name="T81" fmla="*/ 432 h 914"/>
                    <a:gd name="T82" fmla="*/ 63 w 913"/>
                    <a:gd name="T83" fmla="*/ 358 h 914"/>
                    <a:gd name="T84" fmla="*/ 194 w 913"/>
                    <a:gd name="T85" fmla="*/ 227 h 914"/>
                    <a:gd name="T86" fmla="*/ 325 w 913"/>
                    <a:gd name="T87" fmla="*/ 96 h 914"/>
                    <a:gd name="T88" fmla="*/ 391 w 913"/>
                    <a:gd name="T89" fmla="*/ 30 h 914"/>
                    <a:gd name="T90" fmla="*/ 432 w 913"/>
                    <a:gd name="T91" fmla="*/ 6 h 914"/>
                    <a:gd name="T92" fmla="*/ 481 w 913"/>
                    <a:gd name="T93" fmla="*/ 6 h 914"/>
                    <a:gd name="T94" fmla="*/ 489 w 913"/>
                    <a:gd name="T95" fmla="*/ 9 h 914"/>
                    <a:gd name="T96" fmla="*/ 522 w 913"/>
                    <a:gd name="T97" fmla="*/ 30 h 914"/>
                    <a:gd name="T98" fmla="*/ 588 w 913"/>
                    <a:gd name="T99" fmla="*/ 96 h 914"/>
                    <a:gd name="T100" fmla="*/ 653 w 913"/>
                    <a:gd name="T101" fmla="*/ 162 h 914"/>
                    <a:gd name="T102" fmla="*/ 718 w 913"/>
                    <a:gd name="T103" fmla="*/ 227 h 914"/>
                    <a:gd name="T104" fmla="*/ 784 w 913"/>
                    <a:gd name="T105" fmla="*/ 293 h 914"/>
                    <a:gd name="T106" fmla="*/ 849 w 913"/>
                    <a:gd name="T107" fmla="*/ 358 h 914"/>
                    <a:gd name="T108" fmla="*/ 882 w 913"/>
                    <a:gd name="T109" fmla="*/ 391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913" h="914">
                      <a:moveTo>
                        <a:pt x="776" y="432"/>
                      </a:moveTo>
                      <a:lnTo>
                        <a:pt x="776" y="432"/>
                      </a:lnTo>
                      <a:cubicBezTo>
                        <a:pt x="770" y="415"/>
                        <a:pt x="762" y="402"/>
                        <a:pt x="751" y="391"/>
                      </a:cubicBezTo>
                      <a:lnTo>
                        <a:pt x="718" y="358"/>
                      </a:lnTo>
                      <a:lnTo>
                        <a:pt x="685" y="326"/>
                      </a:lnTo>
                      <a:lnTo>
                        <a:pt x="653" y="293"/>
                      </a:lnTo>
                      <a:lnTo>
                        <a:pt x="555" y="194"/>
                      </a:lnTo>
                      <a:lnTo>
                        <a:pt x="522" y="162"/>
                      </a:lnTo>
                      <a:lnTo>
                        <a:pt x="522" y="162"/>
                      </a:lnTo>
                      <a:cubicBezTo>
                        <a:pt x="513" y="152"/>
                        <a:pt x="502" y="146"/>
                        <a:pt x="489" y="140"/>
                      </a:cubicBezTo>
                      <a:lnTo>
                        <a:pt x="489" y="140"/>
                      </a:lnTo>
                      <a:cubicBezTo>
                        <a:pt x="487" y="139"/>
                        <a:pt x="483" y="138"/>
                        <a:pt x="481" y="137"/>
                      </a:cubicBezTo>
                      <a:lnTo>
                        <a:pt x="481" y="137"/>
                      </a:lnTo>
                      <a:cubicBezTo>
                        <a:pt x="464" y="132"/>
                        <a:pt x="448" y="132"/>
                        <a:pt x="432" y="137"/>
                      </a:cubicBezTo>
                      <a:lnTo>
                        <a:pt x="432" y="137"/>
                      </a:lnTo>
                      <a:cubicBezTo>
                        <a:pt x="415" y="142"/>
                        <a:pt x="402" y="151"/>
                        <a:pt x="391" y="162"/>
                      </a:cubicBezTo>
                      <a:lnTo>
                        <a:pt x="358" y="194"/>
                      </a:lnTo>
                      <a:lnTo>
                        <a:pt x="325" y="227"/>
                      </a:lnTo>
                      <a:lnTo>
                        <a:pt x="293" y="260"/>
                      </a:lnTo>
                      <a:lnTo>
                        <a:pt x="259" y="293"/>
                      </a:lnTo>
                      <a:lnTo>
                        <a:pt x="227" y="326"/>
                      </a:lnTo>
                      <a:lnTo>
                        <a:pt x="194" y="358"/>
                      </a:lnTo>
                      <a:lnTo>
                        <a:pt x="161" y="391"/>
                      </a:lnTo>
                      <a:lnTo>
                        <a:pt x="161" y="391"/>
                      </a:lnTo>
                      <a:cubicBezTo>
                        <a:pt x="150" y="402"/>
                        <a:pt x="142" y="415"/>
                        <a:pt x="136" y="432"/>
                      </a:cubicBezTo>
                      <a:lnTo>
                        <a:pt x="136" y="432"/>
                      </a:lnTo>
                      <a:cubicBezTo>
                        <a:pt x="131" y="449"/>
                        <a:pt x="131" y="465"/>
                        <a:pt x="136" y="481"/>
                      </a:cubicBezTo>
                      <a:lnTo>
                        <a:pt x="136" y="481"/>
                      </a:lnTo>
                      <a:cubicBezTo>
                        <a:pt x="142" y="498"/>
                        <a:pt x="150" y="511"/>
                        <a:pt x="161" y="523"/>
                      </a:cubicBezTo>
                      <a:lnTo>
                        <a:pt x="391" y="752"/>
                      </a:lnTo>
                      <a:lnTo>
                        <a:pt x="391" y="752"/>
                      </a:lnTo>
                      <a:cubicBezTo>
                        <a:pt x="402" y="763"/>
                        <a:pt x="415" y="771"/>
                        <a:pt x="432" y="776"/>
                      </a:cubicBezTo>
                      <a:lnTo>
                        <a:pt x="432" y="776"/>
                      </a:lnTo>
                      <a:cubicBezTo>
                        <a:pt x="448" y="782"/>
                        <a:pt x="464" y="782"/>
                        <a:pt x="481" y="776"/>
                      </a:cubicBezTo>
                      <a:lnTo>
                        <a:pt x="481" y="776"/>
                      </a:lnTo>
                      <a:cubicBezTo>
                        <a:pt x="483" y="776"/>
                        <a:pt x="487" y="775"/>
                        <a:pt x="489" y="773"/>
                      </a:cubicBezTo>
                      <a:lnTo>
                        <a:pt x="489" y="773"/>
                      </a:lnTo>
                      <a:cubicBezTo>
                        <a:pt x="502" y="768"/>
                        <a:pt x="513" y="761"/>
                        <a:pt x="522" y="752"/>
                      </a:cubicBezTo>
                      <a:lnTo>
                        <a:pt x="588" y="686"/>
                      </a:lnTo>
                      <a:lnTo>
                        <a:pt x="620" y="654"/>
                      </a:lnTo>
                      <a:lnTo>
                        <a:pt x="653" y="621"/>
                      </a:lnTo>
                      <a:lnTo>
                        <a:pt x="751" y="523"/>
                      </a:lnTo>
                      <a:lnTo>
                        <a:pt x="751" y="523"/>
                      </a:lnTo>
                      <a:cubicBezTo>
                        <a:pt x="762" y="511"/>
                        <a:pt x="770" y="498"/>
                        <a:pt x="776" y="481"/>
                      </a:cubicBezTo>
                      <a:lnTo>
                        <a:pt x="776" y="481"/>
                      </a:lnTo>
                      <a:cubicBezTo>
                        <a:pt x="781" y="465"/>
                        <a:pt x="781" y="449"/>
                        <a:pt x="776" y="432"/>
                      </a:cubicBezTo>
                      <a:close/>
                      <a:moveTo>
                        <a:pt x="907" y="432"/>
                      </a:moveTo>
                      <a:lnTo>
                        <a:pt x="907" y="432"/>
                      </a:lnTo>
                      <a:cubicBezTo>
                        <a:pt x="912" y="449"/>
                        <a:pt x="912" y="465"/>
                        <a:pt x="907" y="481"/>
                      </a:cubicBezTo>
                      <a:lnTo>
                        <a:pt x="907" y="481"/>
                      </a:lnTo>
                      <a:cubicBezTo>
                        <a:pt x="902" y="498"/>
                        <a:pt x="894" y="511"/>
                        <a:pt x="882" y="523"/>
                      </a:cubicBezTo>
                      <a:lnTo>
                        <a:pt x="849" y="555"/>
                      </a:lnTo>
                      <a:lnTo>
                        <a:pt x="816" y="588"/>
                      </a:lnTo>
                      <a:lnTo>
                        <a:pt x="718" y="686"/>
                      </a:lnTo>
                      <a:lnTo>
                        <a:pt x="685" y="719"/>
                      </a:lnTo>
                      <a:lnTo>
                        <a:pt x="653" y="752"/>
                      </a:lnTo>
                      <a:lnTo>
                        <a:pt x="555" y="850"/>
                      </a:lnTo>
                      <a:lnTo>
                        <a:pt x="522" y="882"/>
                      </a:lnTo>
                      <a:lnTo>
                        <a:pt x="522" y="882"/>
                      </a:lnTo>
                      <a:cubicBezTo>
                        <a:pt x="513" y="892"/>
                        <a:pt x="502" y="899"/>
                        <a:pt x="489" y="904"/>
                      </a:cubicBezTo>
                      <a:lnTo>
                        <a:pt x="489" y="904"/>
                      </a:lnTo>
                      <a:cubicBezTo>
                        <a:pt x="487" y="906"/>
                        <a:pt x="483" y="907"/>
                        <a:pt x="481" y="907"/>
                      </a:cubicBezTo>
                      <a:lnTo>
                        <a:pt x="481" y="907"/>
                      </a:lnTo>
                      <a:cubicBezTo>
                        <a:pt x="464" y="913"/>
                        <a:pt x="448" y="913"/>
                        <a:pt x="432" y="907"/>
                      </a:cubicBezTo>
                      <a:lnTo>
                        <a:pt x="432" y="907"/>
                      </a:lnTo>
                      <a:cubicBezTo>
                        <a:pt x="415" y="902"/>
                        <a:pt x="402" y="894"/>
                        <a:pt x="391" y="882"/>
                      </a:cubicBezTo>
                      <a:lnTo>
                        <a:pt x="358" y="850"/>
                      </a:lnTo>
                      <a:lnTo>
                        <a:pt x="325" y="817"/>
                      </a:lnTo>
                      <a:lnTo>
                        <a:pt x="293" y="785"/>
                      </a:lnTo>
                      <a:lnTo>
                        <a:pt x="259" y="752"/>
                      </a:lnTo>
                      <a:lnTo>
                        <a:pt x="227" y="719"/>
                      </a:lnTo>
                      <a:lnTo>
                        <a:pt x="194" y="686"/>
                      </a:lnTo>
                      <a:lnTo>
                        <a:pt x="161" y="654"/>
                      </a:lnTo>
                      <a:lnTo>
                        <a:pt x="129" y="621"/>
                      </a:lnTo>
                      <a:lnTo>
                        <a:pt x="95" y="588"/>
                      </a:lnTo>
                      <a:lnTo>
                        <a:pt x="63" y="555"/>
                      </a:lnTo>
                      <a:lnTo>
                        <a:pt x="30" y="523"/>
                      </a:lnTo>
                      <a:lnTo>
                        <a:pt x="30" y="523"/>
                      </a:lnTo>
                      <a:cubicBezTo>
                        <a:pt x="19" y="511"/>
                        <a:pt x="11" y="498"/>
                        <a:pt x="5" y="481"/>
                      </a:cubicBezTo>
                      <a:lnTo>
                        <a:pt x="5" y="481"/>
                      </a:lnTo>
                      <a:cubicBezTo>
                        <a:pt x="0" y="465"/>
                        <a:pt x="0" y="449"/>
                        <a:pt x="5" y="432"/>
                      </a:cubicBezTo>
                      <a:lnTo>
                        <a:pt x="5" y="432"/>
                      </a:lnTo>
                      <a:cubicBezTo>
                        <a:pt x="11" y="415"/>
                        <a:pt x="19" y="402"/>
                        <a:pt x="30" y="391"/>
                      </a:cubicBezTo>
                      <a:lnTo>
                        <a:pt x="63" y="358"/>
                      </a:lnTo>
                      <a:lnTo>
                        <a:pt x="161" y="260"/>
                      </a:lnTo>
                      <a:lnTo>
                        <a:pt x="194" y="227"/>
                      </a:lnTo>
                      <a:lnTo>
                        <a:pt x="227" y="194"/>
                      </a:lnTo>
                      <a:lnTo>
                        <a:pt x="325" y="96"/>
                      </a:lnTo>
                      <a:lnTo>
                        <a:pt x="358" y="63"/>
                      </a:lnTo>
                      <a:lnTo>
                        <a:pt x="391" y="30"/>
                      </a:lnTo>
                      <a:lnTo>
                        <a:pt x="391" y="30"/>
                      </a:lnTo>
                      <a:cubicBezTo>
                        <a:pt x="402" y="20"/>
                        <a:pt x="415" y="11"/>
                        <a:pt x="432" y="6"/>
                      </a:cubicBezTo>
                      <a:lnTo>
                        <a:pt x="432" y="6"/>
                      </a:lnTo>
                      <a:cubicBezTo>
                        <a:pt x="448" y="0"/>
                        <a:pt x="464" y="0"/>
                        <a:pt x="481" y="6"/>
                      </a:cubicBezTo>
                      <a:lnTo>
                        <a:pt x="481" y="6"/>
                      </a:lnTo>
                      <a:cubicBezTo>
                        <a:pt x="483" y="7"/>
                        <a:pt x="487" y="8"/>
                        <a:pt x="489" y="9"/>
                      </a:cubicBezTo>
                      <a:lnTo>
                        <a:pt x="489" y="9"/>
                      </a:lnTo>
                      <a:cubicBezTo>
                        <a:pt x="502" y="15"/>
                        <a:pt x="513" y="21"/>
                        <a:pt x="522" y="30"/>
                      </a:cubicBezTo>
                      <a:lnTo>
                        <a:pt x="555" y="63"/>
                      </a:lnTo>
                      <a:lnTo>
                        <a:pt x="588" y="96"/>
                      </a:lnTo>
                      <a:lnTo>
                        <a:pt x="620" y="129"/>
                      </a:lnTo>
                      <a:lnTo>
                        <a:pt x="653" y="162"/>
                      </a:lnTo>
                      <a:lnTo>
                        <a:pt x="685" y="194"/>
                      </a:lnTo>
                      <a:lnTo>
                        <a:pt x="718" y="227"/>
                      </a:lnTo>
                      <a:lnTo>
                        <a:pt x="751" y="260"/>
                      </a:lnTo>
                      <a:lnTo>
                        <a:pt x="784" y="293"/>
                      </a:lnTo>
                      <a:lnTo>
                        <a:pt x="816" y="326"/>
                      </a:lnTo>
                      <a:lnTo>
                        <a:pt x="849" y="358"/>
                      </a:lnTo>
                      <a:lnTo>
                        <a:pt x="882" y="391"/>
                      </a:lnTo>
                      <a:lnTo>
                        <a:pt x="882" y="391"/>
                      </a:lnTo>
                      <a:cubicBezTo>
                        <a:pt x="894" y="402"/>
                        <a:pt x="902" y="415"/>
                        <a:pt x="907" y="4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6" name="Freeform 486">
                  <a:extLst>
                    <a:ext uri="{FF2B5EF4-FFF2-40B4-BE49-F238E27FC236}">
                      <a16:creationId xmlns="" xmlns:a16="http://schemas.microsoft.com/office/drawing/2014/main" id="{2F648580-3CAC-9140-A6D0-46F9093D01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9375" y="2284413"/>
                  <a:ext cx="247650" cy="284162"/>
                </a:xfrm>
                <a:custGeom>
                  <a:avLst/>
                  <a:gdLst>
                    <a:gd name="T0" fmla="*/ 663 w 689"/>
                    <a:gd name="T1" fmla="*/ 778 h 788"/>
                    <a:gd name="T2" fmla="*/ 663 w 689"/>
                    <a:gd name="T3" fmla="*/ 778 h 788"/>
                    <a:gd name="T4" fmla="*/ 688 w 689"/>
                    <a:gd name="T5" fmla="*/ 754 h 788"/>
                    <a:gd name="T6" fmla="*/ 688 w 689"/>
                    <a:gd name="T7" fmla="*/ 754 h 788"/>
                    <a:gd name="T8" fmla="*/ 671 w 689"/>
                    <a:gd name="T9" fmla="*/ 722 h 788"/>
                    <a:gd name="T10" fmla="*/ 638 w 689"/>
                    <a:gd name="T11" fmla="*/ 689 h 788"/>
                    <a:gd name="T12" fmla="*/ 606 w 689"/>
                    <a:gd name="T13" fmla="*/ 656 h 788"/>
                    <a:gd name="T14" fmla="*/ 573 w 689"/>
                    <a:gd name="T15" fmla="*/ 623 h 788"/>
                    <a:gd name="T16" fmla="*/ 540 w 689"/>
                    <a:gd name="T17" fmla="*/ 591 h 788"/>
                    <a:gd name="T18" fmla="*/ 508 w 689"/>
                    <a:gd name="T19" fmla="*/ 558 h 788"/>
                    <a:gd name="T20" fmla="*/ 474 w 689"/>
                    <a:gd name="T21" fmla="*/ 525 h 788"/>
                    <a:gd name="T22" fmla="*/ 442 w 689"/>
                    <a:gd name="T23" fmla="*/ 492 h 788"/>
                    <a:gd name="T24" fmla="*/ 409 w 689"/>
                    <a:gd name="T25" fmla="*/ 460 h 788"/>
                    <a:gd name="T26" fmla="*/ 409 w 689"/>
                    <a:gd name="T27" fmla="*/ 460 h 788"/>
                    <a:gd name="T28" fmla="*/ 384 w 689"/>
                    <a:gd name="T29" fmla="*/ 418 h 788"/>
                    <a:gd name="T30" fmla="*/ 384 w 689"/>
                    <a:gd name="T31" fmla="*/ 418 h 788"/>
                    <a:gd name="T32" fmla="*/ 384 w 689"/>
                    <a:gd name="T33" fmla="*/ 369 h 788"/>
                    <a:gd name="T34" fmla="*/ 384 w 689"/>
                    <a:gd name="T35" fmla="*/ 369 h 788"/>
                    <a:gd name="T36" fmla="*/ 409 w 689"/>
                    <a:gd name="T37" fmla="*/ 328 h 788"/>
                    <a:gd name="T38" fmla="*/ 671 w 689"/>
                    <a:gd name="T39" fmla="*/ 66 h 788"/>
                    <a:gd name="T40" fmla="*/ 671 w 689"/>
                    <a:gd name="T41" fmla="*/ 66 h 788"/>
                    <a:gd name="T42" fmla="*/ 688 w 689"/>
                    <a:gd name="T43" fmla="*/ 33 h 788"/>
                    <a:gd name="T44" fmla="*/ 688 w 689"/>
                    <a:gd name="T45" fmla="*/ 33 h 788"/>
                    <a:gd name="T46" fmla="*/ 663 w 689"/>
                    <a:gd name="T47" fmla="*/ 8 h 788"/>
                    <a:gd name="T48" fmla="*/ 663 w 689"/>
                    <a:gd name="T49" fmla="*/ 8 h 788"/>
                    <a:gd name="T50" fmla="*/ 606 w 689"/>
                    <a:gd name="T51" fmla="*/ 0 h 788"/>
                    <a:gd name="T52" fmla="*/ 81 w 689"/>
                    <a:gd name="T53" fmla="*/ 0 h 788"/>
                    <a:gd name="T54" fmla="*/ 81 w 689"/>
                    <a:gd name="T55" fmla="*/ 0 h 788"/>
                    <a:gd name="T56" fmla="*/ 23 w 689"/>
                    <a:gd name="T57" fmla="*/ 8 h 788"/>
                    <a:gd name="T58" fmla="*/ 23 w 689"/>
                    <a:gd name="T59" fmla="*/ 8 h 788"/>
                    <a:gd name="T60" fmla="*/ 0 w 689"/>
                    <a:gd name="T61" fmla="*/ 33 h 788"/>
                    <a:gd name="T62" fmla="*/ 0 w 689"/>
                    <a:gd name="T63" fmla="*/ 33 h 788"/>
                    <a:gd name="T64" fmla="*/ 16 w 689"/>
                    <a:gd name="T65" fmla="*/ 66 h 788"/>
                    <a:gd name="T66" fmla="*/ 48 w 689"/>
                    <a:gd name="T67" fmla="*/ 99 h 788"/>
                    <a:gd name="T68" fmla="*/ 81 w 689"/>
                    <a:gd name="T69" fmla="*/ 131 h 788"/>
                    <a:gd name="T70" fmla="*/ 114 w 689"/>
                    <a:gd name="T71" fmla="*/ 164 h 788"/>
                    <a:gd name="T72" fmla="*/ 146 w 689"/>
                    <a:gd name="T73" fmla="*/ 197 h 788"/>
                    <a:gd name="T74" fmla="*/ 180 w 689"/>
                    <a:gd name="T75" fmla="*/ 230 h 788"/>
                    <a:gd name="T76" fmla="*/ 212 w 689"/>
                    <a:gd name="T77" fmla="*/ 263 h 788"/>
                    <a:gd name="T78" fmla="*/ 245 w 689"/>
                    <a:gd name="T79" fmla="*/ 296 h 788"/>
                    <a:gd name="T80" fmla="*/ 278 w 689"/>
                    <a:gd name="T81" fmla="*/ 328 h 788"/>
                    <a:gd name="T82" fmla="*/ 278 w 689"/>
                    <a:gd name="T83" fmla="*/ 328 h 788"/>
                    <a:gd name="T84" fmla="*/ 303 w 689"/>
                    <a:gd name="T85" fmla="*/ 369 h 788"/>
                    <a:gd name="T86" fmla="*/ 303 w 689"/>
                    <a:gd name="T87" fmla="*/ 369 h 788"/>
                    <a:gd name="T88" fmla="*/ 303 w 689"/>
                    <a:gd name="T89" fmla="*/ 418 h 788"/>
                    <a:gd name="T90" fmla="*/ 303 w 689"/>
                    <a:gd name="T91" fmla="*/ 418 h 788"/>
                    <a:gd name="T92" fmla="*/ 278 w 689"/>
                    <a:gd name="T93" fmla="*/ 460 h 788"/>
                    <a:gd name="T94" fmla="*/ 16 w 689"/>
                    <a:gd name="T95" fmla="*/ 722 h 788"/>
                    <a:gd name="T96" fmla="*/ 16 w 689"/>
                    <a:gd name="T97" fmla="*/ 722 h 788"/>
                    <a:gd name="T98" fmla="*/ 0 w 689"/>
                    <a:gd name="T99" fmla="*/ 754 h 788"/>
                    <a:gd name="T100" fmla="*/ 0 w 689"/>
                    <a:gd name="T101" fmla="*/ 754 h 788"/>
                    <a:gd name="T102" fmla="*/ 23 w 689"/>
                    <a:gd name="T103" fmla="*/ 778 h 788"/>
                    <a:gd name="T104" fmla="*/ 23 w 689"/>
                    <a:gd name="T105" fmla="*/ 778 h 788"/>
                    <a:gd name="T106" fmla="*/ 81 w 689"/>
                    <a:gd name="T107" fmla="*/ 787 h 788"/>
                    <a:gd name="T108" fmla="*/ 606 w 689"/>
                    <a:gd name="T109" fmla="*/ 787 h 788"/>
                    <a:gd name="T110" fmla="*/ 606 w 689"/>
                    <a:gd name="T111" fmla="*/ 787 h 788"/>
                    <a:gd name="T112" fmla="*/ 663 w 689"/>
                    <a:gd name="T113" fmla="*/ 77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89" h="788">
                      <a:moveTo>
                        <a:pt x="663" y="778"/>
                      </a:moveTo>
                      <a:lnTo>
                        <a:pt x="663" y="778"/>
                      </a:lnTo>
                      <a:cubicBezTo>
                        <a:pt x="679" y="773"/>
                        <a:pt x="688" y="765"/>
                        <a:pt x="688" y="754"/>
                      </a:cubicBezTo>
                      <a:lnTo>
                        <a:pt x="688" y="754"/>
                      </a:lnTo>
                      <a:cubicBezTo>
                        <a:pt x="688" y="743"/>
                        <a:pt x="682" y="732"/>
                        <a:pt x="671" y="722"/>
                      </a:cubicBezTo>
                      <a:lnTo>
                        <a:pt x="638" y="689"/>
                      </a:lnTo>
                      <a:lnTo>
                        <a:pt x="606" y="656"/>
                      </a:lnTo>
                      <a:lnTo>
                        <a:pt x="573" y="623"/>
                      </a:lnTo>
                      <a:lnTo>
                        <a:pt x="540" y="591"/>
                      </a:lnTo>
                      <a:lnTo>
                        <a:pt x="508" y="558"/>
                      </a:lnTo>
                      <a:lnTo>
                        <a:pt x="474" y="525"/>
                      </a:lnTo>
                      <a:lnTo>
                        <a:pt x="442" y="492"/>
                      </a:lnTo>
                      <a:lnTo>
                        <a:pt x="409" y="460"/>
                      </a:lnTo>
                      <a:lnTo>
                        <a:pt x="409" y="460"/>
                      </a:lnTo>
                      <a:cubicBezTo>
                        <a:pt x="398" y="448"/>
                        <a:pt x="390" y="435"/>
                        <a:pt x="384" y="418"/>
                      </a:cubicBezTo>
                      <a:lnTo>
                        <a:pt x="384" y="418"/>
                      </a:lnTo>
                      <a:cubicBezTo>
                        <a:pt x="379" y="402"/>
                        <a:pt x="379" y="386"/>
                        <a:pt x="384" y="369"/>
                      </a:cubicBezTo>
                      <a:lnTo>
                        <a:pt x="384" y="369"/>
                      </a:lnTo>
                      <a:cubicBezTo>
                        <a:pt x="390" y="352"/>
                        <a:pt x="398" y="339"/>
                        <a:pt x="409" y="328"/>
                      </a:cubicBezTo>
                      <a:lnTo>
                        <a:pt x="671" y="66"/>
                      </a:lnTo>
                      <a:lnTo>
                        <a:pt x="671" y="66"/>
                      </a:lnTo>
                      <a:cubicBezTo>
                        <a:pt x="682" y="55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3"/>
                        <a:pt x="679" y="14"/>
                        <a:pt x="663" y="8"/>
                      </a:cubicBezTo>
                      <a:lnTo>
                        <a:pt x="663" y="8"/>
                      </a:lnTo>
                      <a:cubicBezTo>
                        <a:pt x="647" y="3"/>
                        <a:pt x="627" y="0"/>
                        <a:pt x="606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60" y="0"/>
                        <a:pt x="41" y="3"/>
                        <a:pt x="23" y="8"/>
                      </a:cubicBezTo>
                      <a:lnTo>
                        <a:pt x="23" y="8"/>
                      </a:lnTo>
                      <a:cubicBezTo>
                        <a:pt x="7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5"/>
                        <a:pt x="16" y="66"/>
                      </a:cubicBezTo>
                      <a:lnTo>
                        <a:pt x="48" y="99"/>
                      </a:lnTo>
                      <a:lnTo>
                        <a:pt x="81" y="131"/>
                      </a:lnTo>
                      <a:lnTo>
                        <a:pt x="114" y="164"/>
                      </a:lnTo>
                      <a:lnTo>
                        <a:pt x="146" y="197"/>
                      </a:lnTo>
                      <a:lnTo>
                        <a:pt x="180" y="230"/>
                      </a:lnTo>
                      <a:lnTo>
                        <a:pt x="212" y="263"/>
                      </a:lnTo>
                      <a:lnTo>
                        <a:pt x="245" y="296"/>
                      </a:lnTo>
                      <a:lnTo>
                        <a:pt x="278" y="328"/>
                      </a:lnTo>
                      <a:lnTo>
                        <a:pt x="278" y="328"/>
                      </a:lnTo>
                      <a:cubicBezTo>
                        <a:pt x="288" y="339"/>
                        <a:pt x="297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8" y="386"/>
                        <a:pt x="308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7" y="435"/>
                        <a:pt x="288" y="448"/>
                        <a:pt x="278" y="460"/>
                      </a:cubicBezTo>
                      <a:lnTo>
                        <a:pt x="16" y="722"/>
                      </a:lnTo>
                      <a:lnTo>
                        <a:pt x="16" y="722"/>
                      </a:lnTo>
                      <a:cubicBezTo>
                        <a:pt x="5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7" y="773"/>
                        <a:pt x="23" y="778"/>
                      </a:cubicBezTo>
                      <a:lnTo>
                        <a:pt x="23" y="778"/>
                      </a:lnTo>
                      <a:cubicBezTo>
                        <a:pt x="41" y="784"/>
                        <a:pt x="60" y="787"/>
                        <a:pt x="81" y="787"/>
                      </a:cubicBezTo>
                      <a:lnTo>
                        <a:pt x="606" y="787"/>
                      </a:lnTo>
                      <a:lnTo>
                        <a:pt x="606" y="787"/>
                      </a:lnTo>
                      <a:cubicBezTo>
                        <a:pt x="627" y="787"/>
                        <a:pt x="647" y="784"/>
                        <a:pt x="663" y="77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7" name="Freeform 487">
                  <a:extLst>
                    <a:ext uri="{FF2B5EF4-FFF2-40B4-BE49-F238E27FC236}">
                      <a16:creationId xmlns="" xmlns:a16="http://schemas.microsoft.com/office/drawing/2014/main" id="{64C53123-161D-8E4B-BCA5-77F55C79F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02500" y="2284413"/>
                  <a:ext cx="247650" cy="284162"/>
                </a:xfrm>
                <a:custGeom>
                  <a:avLst/>
                  <a:gdLst>
                    <a:gd name="T0" fmla="*/ 442 w 689"/>
                    <a:gd name="T1" fmla="*/ 295 h 788"/>
                    <a:gd name="T2" fmla="*/ 508 w 689"/>
                    <a:gd name="T3" fmla="*/ 230 h 788"/>
                    <a:gd name="T4" fmla="*/ 573 w 689"/>
                    <a:gd name="T5" fmla="*/ 164 h 788"/>
                    <a:gd name="T6" fmla="*/ 639 w 689"/>
                    <a:gd name="T7" fmla="*/ 99 h 788"/>
                    <a:gd name="T8" fmla="*/ 672 w 689"/>
                    <a:gd name="T9" fmla="*/ 66 h 788"/>
                    <a:gd name="T10" fmla="*/ 688 w 689"/>
                    <a:gd name="T11" fmla="*/ 33 h 788"/>
                    <a:gd name="T12" fmla="*/ 664 w 689"/>
                    <a:gd name="T13" fmla="*/ 8 h 788"/>
                    <a:gd name="T14" fmla="*/ 82 w 689"/>
                    <a:gd name="T15" fmla="*/ 0 h 788"/>
                    <a:gd name="T16" fmla="*/ 24 w 689"/>
                    <a:gd name="T17" fmla="*/ 8 h 788"/>
                    <a:gd name="T18" fmla="*/ 0 w 689"/>
                    <a:gd name="T19" fmla="*/ 33 h 788"/>
                    <a:gd name="T20" fmla="*/ 16 w 689"/>
                    <a:gd name="T21" fmla="*/ 66 h 788"/>
                    <a:gd name="T22" fmla="*/ 115 w 689"/>
                    <a:gd name="T23" fmla="*/ 164 h 788"/>
                    <a:gd name="T24" fmla="*/ 246 w 689"/>
                    <a:gd name="T25" fmla="*/ 295 h 788"/>
                    <a:gd name="T26" fmla="*/ 279 w 689"/>
                    <a:gd name="T27" fmla="*/ 328 h 788"/>
                    <a:gd name="T28" fmla="*/ 303 w 689"/>
                    <a:gd name="T29" fmla="*/ 369 h 788"/>
                    <a:gd name="T30" fmla="*/ 303 w 689"/>
                    <a:gd name="T31" fmla="*/ 418 h 788"/>
                    <a:gd name="T32" fmla="*/ 246 w 689"/>
                    <a:gd name="T33" fmla="*/ 492 h 788"/>
                    <a:gd name="T34" fmla="*/ 180 w 689"/>
                    <a:gd name="T35" fmla="*/ 558 h 788"/>
                    <a:gd name="T36" fmla="*/ 115 w 689"/>
                    <a:gd name="T37" fmla="*/ 623 h 788"/>
                    <a:gd name="T38" fmla="*/ 49 w 689"/>
                    <a:gd name="T39" fmla="*/ 689 h 788"/>
                    <a:gd name="T40" fmla="*/ 16 w 689"/>
                    <a:gd name="T41" fmla="*/ 722 h 788"/>
                    <a:gd name="T42" fmla="*/ 0 w 689"/>
                    <a:gd name="T43" fmla="*/ 754 h 788"/>
                    <a:gd name="T44" fmla="*/ 24 w 689"/>
                    <a:gd name="T45" fmla="*/ 778 h 788"/>
                    <a:gd name="T46" fmla="*/ 606 w 689"/>
                    <a:gd name="T47" fmla="*/ 787 h 788"/>
                    <a:gd name="T48" fmla="*/ 664 w 689"/>
                    <a:gd name="T49" fmla="*/ 778 h 788"/>
                    <a:gd name="T50" fmla="*/ 688 w 689"/>
                    <a:gd name="T51" fmla="*/ 754 h 788"/>
                    <a:gd name="T52" fmla="*/ 672 w 689"/>
                    <a:gd name="T53" fmla="*/ 722 h 788"/>
                    <a:gd name="T54" fmla="*/ 606 w 689"/>
                    <a:gd name="T55" fmla="*/ 656 h 788"/>
                    <a:gd name="T56" fmla="*/ 475 w 689"/>
                    <a:gd name="T57" fmla="*/ 525 h 788"/>
                    <a:gd name="T58" fmla="*/ 410 w 689"/>
                    <a:gd name="T59" fmla="*/ 460 h 788"/>
                    <a:gd name="T60" fmla="*/ 385 w 689"/>
                    <a:gd name="T61" fmla="*/ 418 h 788"/>
                    <a:gd name="T62" fmla="*/ 385 w 689"/>
                    <a:gd name="T63" fmla="*/ 369 h 788"/>
                    <a:gd name="T64" fmla="*/ 410 w 689"/>
                    <a:gd name="T65" fmla="*/ 328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89" h="788">
                      <a:moveTo>
                        <a:pt x="410" y="328"/>
                      </a:moveTo>
                      <a:lnTo>
                        <a:pt x="442" y="295"/>
                      </a:lnTo>
                      <a:lnTo>
                        <a:pt x="475" y="263"/>
                      </a:lnTo>
                      <a:lnTo>
                        <a:pt x="508" y="230"/>
                      </a:lnTo>
                      <a:lnTo>
                        <a:pt x="541" y="197"/>
                      </a:lnTo>
                      <a:lnTo>
                        <a:pt x="573" y="164"/>
                      </a:lnTo>
                      <a:lnTo>
                        <a:pt x="606" y="131"/>
                      </a:lnTo>
                      <a:lnTo>
                        <a:pt x="639" y="99"/>
                      </a:lnTo>
                      <a:lnTo>
                        <a:pt x="672" y="66"/>
                      </a:lnTo>
                      <a:lnTo>
                        <a:pt x="672" y="66"/>
                      </a:lnTo>
                      <a:cubicBezTo>
                        <a:pt x="683" y="55"/>
                        <a:pt x="688" y="44"/>
                        <a:pt x="688" y="33"/>
                      </a:cubicBezTo>
                      <a:lnTo>
                        <a:pt x="688" y="33"/>
                      </a:lnTo>
                      <a:cubicBezTo>
                        <a:pt x="688" y="23"/>
                        <a:pt x="680" y="14"/>
                        <a:pt x="664" y="8"/>
                      </a:cubicBezTo>
                      <a:lnTo>
                        <a:pt x="664" y="8"/>
                      </a:lnTo>
                      <a:cubicBezTo>
                        <a:pt x="647" y="3"/>
                        <a:pt x="628" y="0"/>
                        <a:pt x="606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3"/>
                        <a:pt x="0" y="33"/>
                      </a:cubicBezTo>
                      <a:lnTo>
                        <a:pt x="0" y="33"/>
                      </a:lnTo>
                      <a:cubicBezTo>
                        <a:pt x="0" y="44"/>
                        <a:pt x="5" y="55"/>
                        <a:pt x="16" y="66"/>
                      </a:cubicBezTo>
                      <a:lnTo>
                        <a:pt x="82" y="131"/>
                      </a:lnTo>
                      <a:lnTo>
                        <a:pt x="115" y="164"/>
                      </a:lnTo>
                      <a:lnTo>
                        <a:pt x="148" y="197"/>
                      </a:lnTo>
                      <a:lnTo>
                        <a:pt x="246" y="295"/>
                      </a:lnTo>
                      <a:lnTo>
                        <a:pt x="279" y="328"/>
                      </a:lnTo>
                      <a:lnTo>
                        <a:pt x="279" y="328"/>
                      </a:lnTo>
                      <a:cubicBezTo>
                        <a:pt x="290" y="339"/>
                        <a:pt x="297" y="352"/>
                        <a:pt x="303" y="369"/>
                      </a:cubicBezTo>
                      <a:lnTo>
                        <a:pt x="303" y="369"/>
                      </a:lnTo>
                      <a:cubicBezTo>
                        <a:pt x="308" y="386"/>
                        <a:pt x="308" y="402"/>
                        <a:pt x="303" y="418"/>
                      </a:cubicBezTo>
                      <a:lnTo>
                        <a:pt x="303" y="418"/>
                      </a:lnTo>
                      <a:cubicBezTo>
                        <a:pt x="297" y="435"/>
                        <a:pt x="290" y="448"/>
                        <a:pt x="279" y="460"/>
                      </a:cubicBezTo>
                      <a:lnTo>
                        <a:pt x="246" y="492"/>
                      </a:lnTo>
                      <a:lnTo>
                        <a:pt x="213" y="525"/>
                      </a:lnTo>
                      <a:lnTo>
                        <a:pt x="180" y="558"/>
                      </a:lnTo>
                      <a:lnTo>
                        <a:pt x="148" y="591"/>
                      </a:lnTo>
                      <a:lnTo>
                        <a:pt x="115" y="623"/>
                      </a:lnTo>
                      <a:lnTo>
                        <a:pt x="82" y="656"/>
                      </a:lnTo>
                      <a:lnTo>
                        <a:pt x="49" y="689"/>
                      </a:lnTo>
                      <a:lnTo>
                        <a:pt x="16" y="722"/>
                      </a:lnTo>
                      <a:lnTo>
                        <a:pt x="16" y="722"/>
                      </a:lnTo>
                      <a:cubicBezTo>
                        <a:pt x="5" y="732"/>
                        <a:pt x="0" y="743"/>
                        <a:pt x="0" y="754"/>
                      </a:cubicBezTo>
                      <a:lnTo>
                        <a:pt x="0" y="754"/>
                      </a:lnTo>
                      <a:cubicBezTo>
                        <a:pt x="0" y="765"/>
                        <a:pt x="8" y="773"/>
                        <a:pt x="24" y="778"/>
                      </a:cubicBezTo>
                      <a:lnTo>
                        <a:pt x="24" y="778"/>
                      </a:lnTo>
                      <a:cubicBezTo>
                        <a:pt x="41" y="784"/>
                        <a:pt x="60" y="787"/>
                        <a:pt x="82" y="787"/>
                      </a:cubicBezTo>
                      <a:lnTo>
                        <a:pt x="606" y="787"/>
                      </a:lnTo>
                      <a:lnTo>
                        <a:pt x="606" y="787"/>
                      </a:lnTo>
                      <a:cubicBezTo>
                        <a:pt x="628" y="787"/>
                        <a:pt x="647" y="784"/>
                        <a:pt x="664" y="778"/>
                      </a:cubicBezTo>
                      <a:lnTo>
                        <a:pt x="664" y="778"/>
                      </a:lnTo>
                      <a:cubicBezTo>
                        <a:pt x="680" y="773"/>
                        <a:pt x="688" y="765"/>
                        <a:pt x="688" y="754"/>
                      </a:cubicBezTo>
                      <a:lnTo>
                        <a:pt x="688" y="754"/>
                      </a:lnTo>
                      <a:cubicBezTo>
                        <a:pt x="688" y="743"/>
                        <a:pt x="683" y="732"/>
                        <a:pt x="672" y="722"/>
                      </a:cubicBezTo>
                      <a:lnTo>
                        <a:pt x="639" y="689"/>
                      </a:lnTo>
                      <a:lnTo>
                        <a:pt x="606" y="656"/>
                      </a:lnTo>
                      <a:lnTo>
                        <a:pt x="573" y="623"/>
                      </a:lnTo>
                      <a:lnTo>
                        <a:pt x="475" y="525"/>
                      </a:lnTo>
                      <a:lnTo>
                        <a:pt x="442" y="492"/>
                      </a:lnTo>
                      <a:lnTo>
                        <a:pt x="410" y="460"/>
                      </a:lnTo>
                      <a:lnTo>
                        <a:pt x="410" y="460"/>
                      </a:lnTo>
                      <a:cubicBezTo>
                        <a:pt x="398" y="448"/>
                        <a:pt x="390" y="435"/>
                        <a:pt x="385" y="418"/>
                      </a:cubicBezTo>
                      <a:lnTo>
                        <a:pt x="385" y="418"/>
                      </a:lnTo>
                      <a:cubicBezTo>
                        <a:pt x="380" y="402"/>
                        <a:pt x="380" y="386"/>
                        <a:pt x="385" y="369"/>
                      </a:cubicBezTo>
                      <a:lnTo>
                        <a:pt x="385" y="369"/>
                      </a:lnTo>
                      <a:cubicBezTo>
                        <a:pt x="390" y="352"/>
                        <a:pt x="398" y="339"/>
                        <a:pt x="410" y="328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8" name="Freeform 488">
                  <a:extLst>
                    <a:ext uri="{FF2B5EF4-FFF2-40B4-BE49-F238E27FC236}">
                      <a16:creationId xmlns="" xmlns:a16="http://schemas.microsoft.com/office/drawing/2014/main" id="{F002CADE-0997-3046-A051-A838A9026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6100" y="2332038"/>
                  <a:ext cx="187325" cy="187325"/>
                </a:xfrm>
                <a:custGeom>
                  <a:avLst/>
                  <a:gdLst>
                    <a:gd name="T0" fmla="*/ 382 w 519"/>
                    <a:gd name="T1" fmla="*/ 235 h 520"/>
                    <a:gd name="T2" fmla="*/ 325 w 519"/>
                    <a:gd name="T3" fmla="*/ 161 h 520"/>
                    <a:gd name="T4" fmla="*/ 292 w 519"/>
                    <a:gd name="T5" fmla="*/ 140 h 520"/>
                    <a:gd name="T6" fmla="*/ 284 w 519"/>
                    <a:gd name="T7" fmla="*/ 136 h 520"/>
                    <a:gd name="T8" fmla="*/ 235 w 519"/>
                    <a:gd name="T9" fmla="*/ 136 h 520"/>
                    <a:gd name="T10" fmla="*/ 194 w 519"/>
                    <a:gd name="T11" fmla="*/ 161 h 520"/>
                    <a:gd name="T12" fmla="*/ 161 w 519"/>
                    <a:gd name="T13" fmla="*/ 194 h 520"/>
                    <a:gd name="T14" fmla="*/ 136 w 519"/>
                    <a:gd name="T15" fmla="*/ 235 h 520"/>
                    <a:gd name="T16" fmla="*/ 136 w 519"/>
                    <a:gd name="T17" fmla="*/ 284 h 520"/>
                    <a:gd name="T18" fmla="*/ 194 w 519"/>
                    <a:gd name="T19" fmla="*/ 358 h 520"/>
                    <a:gd name="T20" fmla="*/ 235 w 519"/>
                    <a:gd name="T21" fmla="*/ 382 h 520"/>
                    <a:gd name="T22" fmla="*/ 284 w 519"/>
                    <a:gd name="T23" fmla="*/ 382 h 520"/>
                    <a:gd name="T24" fmla="*/ 292 w 519"/>
                    <a:gd name="T25" fmla="*/ 379 h 520"/>
                    <a:gd name="T26" fmla="*/ 325 w 519"/>
                    <a:gd name="T27" fmla="*/ 358 h 520"/>
                    <a:gd name="T28" fmla="*/ 358 w 519"/>
                    <a:gd name="T29" fmla="*/ 326 h 520"/>
                    <a:gd name="T30" fmla="*/ 382 w 519"/>
                    <a:gd name="T31" fmla="*/ 284 h 520"/>
                    <a:gd name="T32" fmla="*/ 513 w 519"/>
                    <a:gd name="T33" fmla="*/ 235 h 520"/>
                    <a:gd name="T34" fmla="*/ 513 w 519"/>
                    <a:gd name="T35" fmla="*/ 284 h 520"/>
                    <a:gd name="T36" fmla="*/ 488 w 519"/>
                    <a:gd name="T37" fmla="*/ 326 h 520"/>
                    <a:gd name="T38" fmla="*/ 423 w 519"/>
                    <a:gd name="T39" fmla="*/ 391 h 520"/>
                    <a:gd name="T40" fmla="*/ 358 w 519"/>
                    <a:gd name="T41" fmla="*/ 457 h 520"/>
                    <a:gd name="T42" fmla="*/ 325 w 519"/>
                    <a:gd name="T43" fmla="*/ 489 h 520"/>
                    <a:gd name="T44" fmla="*/ 292 w 519"/>
                    <a:gd name="T45" fmla="*/ 510 h 520"/>
                    <a:gd name="T46" fmla="*/ 284 w 519"/>
                    <a:gd name="T47" fmla="*/ 514 h 520"/>
                    <a:gd name="T48" fmla="*/ 235 w 519"/>
                    <a:gd name="T49" fmla="*/ 514 h 520"/>
                    <a:gd name="T50" fmla="*/ 161 w 519"/>
                    <a:gd name="T51" fmla="*/ 457 h 520"/>
                    <a:gd name="T52" fmla="*/ 30 w 519"/>
                    <a:gd name="T53" fmla="*/ 326 h 520"/>
                    <a:gd name="T54" fmla="*/ 5 w 519"/>
                    <a:gd name="T55" fmla="*/ 284 h 520"/>
                    <a:gd name="T56" fmla="*/ 5 w 519"/>
                    <a:gd name="T57" fmla="*/ 235 h 520"/>
                    <a:gd name="T58" fmla="*/ 30 w 519"/>
                    <a:gd name="T59" fmla="*/ 194 h 520"/>
                    <a:gd name="T60" fmla="*/ 96 w 519"/>
                    <a:gd name="T61" fmla="*/ 129 h 520"/>
                    <a:gd name="T62" fmla="*/ 194 w 519"/>
                    <a:gd name="T63" fmla="*/ 30 h 520"/>
                    <a:gd name="T64" fmla="*/ 235 w 519"/>
                    <a:gd name="T65" fmla="*/ 6 h 520"/>
                    <a:gd name="T66" fmla="*/ 284 w 519"/>
                    <a:gd name="T67" fmla="*/ 6 h 520"/>
                    <a:gd name="T68" fmla="*/ 292 w 519"/>
                    <a:gd name="T69" fmla="*/ 9 h 520"/>
                    <a:gd name="T70" fmla="*/ 325 w 519"/>
                    <a:gd name="T71" fmla="*/ 30 h 520"/>
                    <a:gd name="T72" fmla="*/ 488 w 519"/>
                    <a:gd name="T73" fmla="*/ 194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19" h="520">
                      <a:moveTo>
                        <a:pt x="382" y="235"/>
                      </a:moveTo>
                      <a:lnTo>
                        <a:pt x="382" y="235"/>
                      </a:lnTo>
                      <a:cubicBezTo>
                        <a:pt x="377" y="218"/>
                        <a:pt x="369" y="205"/>
                        <a:pt x="358" y="194"/>
                      </a:cubicBezTo>
                      <a:lnTo>
                        <a:pt x="325" y="161"/>
                      </a:lnTo>
                      <a:lnTo>
                        <a:pt x="325" y="161"/>
                      </a:lnTo>
                      <a:cubicBezTo>
                        <a:pt x="316" y="152"/>
                        <a:pt x="305" y="145"/>
                        <a:pt x="292" y="140"/>
                      </a:cubicBezTo>
                      <a:lnTo>
                        <a:pt x="292" y="140"/>
                      </a:lnTo>
                      <a:cubicBezTo>
                        <a:pt x="290" y="139"/>
                        <a:pt x="286" y="137"/>
                        <a:pt x="284" y="136"/>
                      </a:cubicBezTo>
                      <a:lnTo>
                        <a:pt x="284" y="136"/>
                      </a:lnTo>
                      <a:cubicBezTo>
                        <a:pt x="267" y="131"/>
                        <a:pt x="251" y="131"/>
                        <a:pt x="235" y="136"/>
                      </a:cubicBezTo>
                      <a:lnTo>
                        <a:pt x="235" y="136"/>
                      </a:lnTo>
                      <a:cubicBezTo>
                        <a:pt x="218" y="142"/>
                        <a:pt x="205" y="151"/>
                        <a:pt x="194" y="161"/>
                      </a:cubicBezTo>
                      <a:lnTo>
                        <a:pt x="161" y="194"/>
                      </a:lnTo>
                      <a:lnTo>
                        <a:pt x="161" y="194"/>
                      </a:lnTo>
                      <a:cubicBezTo>
                        <a:pt x="150" y="205"/>
                        <a:pt x="142" y="218"/>
                        <a:pt x="136" y="235"/>
                      </a:cubicBezTo>
                      <a:lnTo>
                        <a:pt x="136" y="235"/>
                      </a:lnTo>
                      <a:cubicBezTo>
                        <a:pt x="131" y="252"/>
                        <a:pt x="131" y="268"/>
                        <a:pt x="136" y="284"/>
                      </a:cubicBezTo>
                      <a:lnTo>
                        <a:pt x="136" y="284"/>
                      </a:lnTo>
                      <a:cubicBezTo>
                        <a:pt x="142" y="301"/>
                        <a:pt x="150" y="314"/>
                        <a:pt x="161" y="326"/>
                      </a:cubicBezTo>
                      <a:lnTo>
                        <a:pt x="194" y="358"/>
                      </a:lnTo>
                      <a:lnTo>
                        <a:pt x="194" y="358"/>
                      </a:lnTo>
                      <a:cubicBezTo>
                        <a:pt x="205" y="369"/>
                        <a:pt x="218" y="377"/>
                        <a:pt x="235" y="382"/>
                      </a:cubicBezTo>
                      <a:lnTo>
                        <a:pt x="235" y="382"/>
                      </a:lnTo>
                      <a:cubicBezTo>
                        <a:pt x="251" y="388"/>
                        <a:pt x="267" y="388"/>
                        <a:pt x="284" y="382"/>
                      </a:cubicBezTo>
                      <a:lnTo>
                        <a:pt x="284" y="382"/>
                      </a:lnTo>
                      <a:cubicBezTo>
                        <a:pt x="286" y="381"/>
                        <a:pt x="290" y="381"/>
                        <a:pt x="292" y="379"/>
                      </a:cubicBezTo>
                      <a:lnTo>
                        <a:pt x="292" y="379"/>
                      </a:lnTo>
                      <a:cubicBezTo>
                        <a:pt x="305" y="374"/>
                        <a:pt x="316" y="367"/>
                        <a:pt x="325" y="358"/>
                      </a:cubicBezTo>
                      <a:lnTo>
                        <a:pt x="358" y="326"/>
                      </a:lnTo>
                      <a:lnTo>
                        <a:pt x="358" y="326"/>
                      </a:lnTo>
                      <a:cubicBezTo>
                        <a:pt x="369" y="314"/>
                        <a:pt x="377" y="301"/>
                        <a:pt x="382" y="284"/>
                      </a:cubicBezTo>
                      <a:lnTo>
                        <a:pt x="382" y="284"/>
                      </a:lnTo>
                      <a:cubicBezTo>
                        <a:pt x="387" y="268"/>
                        <a:pt x="387" y="252"/>
                        <a:pt x="382" y="235"/>
                      </a:cubicBezTo>
                      <a:close/>
                      <a:moveTo>
                        <a:pt x="513" y="235"/>
                      </a:moveTo>
                      <a:lnTo>
                        <a:pt x="513" y="235"/>
                      </a:lnTo>
                      <a:cubicBezTo>
                        <a:pt x="518" y="252"/>
                        <a:pt x="518" y="268"/>
                        <a:pt x="513" y="284"/>
                      </a:cubicBezTo>
                      <a:lnTo>
                        <a:pt x="513" y="284"/>
                      </a:lnTo>
                      <a:cubicBezTo>
                        <a:pt x="508" y="301"/>
                        <a:pt x="500" y="314"/>
                        <a:pt x="488" y="326"/>
                      </a:cubicBezTo>
                      <a:lnTo>
                        <a:pt x="456" y="358"/>
                      </a:lnTo>
                      <a:lnTo>
                        <a:pt x="423" y="391"/>
                      </a:lnTo>
                      <a:lnTo>
                        <a:pt x="391" y="424"/>
                      </a:lnTo>
                      <a:lnTo>
                        <a:pt x="358" y="457"/>
                      </a:lnTo>
                      <a:lnTo>
                        <a:pt x="325" y="489"/>
                      </a:lnTo>
                      <a:lnTo>
                        <a:pt x="325" y="489"/>
                      </a:lnTo>
                      <a:cubicBezTo>
                        <a:pt x="316" y="498"/>
                        <a:pt x="305" y="505"/>
                        <a:pt x="292" y="510"/>
                      </a:cubicBezTo>
                      <a:lnTo>
                        <a:pt x="292" y="510"/>
                      </a:lnTo>
                      <a:cubicBezTo>
                        <a:pt x="290" y="512"/>
                        <a:pt x="286" y="513"/>
                        <a:pt x="284" y="514"/>
                      </a:cubicBezTo>
                      <a:lnTo>
                        <a:pt x="284" y="514"/>
                      </a:lnTo>
                      <a:cubicBezTo>
                        <a:pt x="267" y="519"/>
                        <a:pt x="251" y="519"/>
                        <a:pt x="235" y="514"/>
                      </a:cubicBezTo>
                      <a:lnTo>
                        <a:pt x="235" y="514"/>
                      </a:lnTo>
                      <a:cubicBezTo>
                        <a:pt x="218" y="508"/>
                        <a:pt x="205" y="500"/>
                        <a:pt x="194" y="489"/>
                      </a:cubicBezTo>
                      <a:lnTo>
                        <a:pt x="161" y="457"/>
                      </a:lnTo>
                      <a:lnTo>
                        <a:pt x="128" y="424"/>
                      </a:lnTo>
                      <a:lnTo>
                        <a:pt x="30" y="326"/>
                      </a:lnTo>
                      <a:lnTo>
                        <a:pt x="30" y="326"/>
                      </a:lnTo>
                      <a:cubicBezTo>
                        <a:pt x="19" y="314"/>
                        <a:pt x="10" y="301"/>
                        <a:pt x="5" y="284"/>
                      </a:cubicBezTo>
                      <a:lnTo>
                        <a:pt x="5" y="284"/>
                      </a:lnTo>
                      <a:cubicBezTo>
                        <a:pt x="0" y="268"/>
                        <a:pt x="0" y="252"/>
                        <a:pt x="5" y="235"/>
                      </a:cubicBezTo>
                      <a:lnTo>
                        <a:pt x="5" y="235"/>
                      </a:lnTo>
                      <a:cubicBezTo>
                        <a:pt x="10" y="218"/>
                        <a:pt x="19" y="205"/>
                        <a:pt x="30" y="194"/>
                      </a:cubicBezTo>
                      <a:lnTo>
                        <a:pt x="62" y="161"/>
                      </a:lnTo>
                      <a:lnTo>
                        <a:pt x="96" y="129"/>
                      </a:lnTo>
                      <a:lnTo>
                        <a:pt x="128" y="96"/>
                      </a:lnTo>
                      <a:lnTo>
                        <a:pt x="194" y="30"/>
                      </a:lnTo>
                      <a:lnTo>
                        <a:pt x="194" y="30"/>
                      </a:lnTo>
                      <a:cubicBezTo>
                        <a:pt x="205" y="20"/>
                        <a:pt x="218" y="11"/>
                        <a:pt x="235" y="6"/>
                      </a:cubicBezTo>
                      <a:lnTo>
                        <a:pt x="235" y="6"/>
                      </a:lnTo>
                      <a:cubicBezTo>
                        <a:pt x="251" y="0"/>
                        <a:pt x="267" y="0"/>
                        <a:pt x="284" y="6"/>
                      </a:cubicBezTo>
                      <a:lnTo>
                        <a:pt x="284" y="6"/>
                      </a:lnTo>
                      <a:cubicBezTo>
                        <a:pt x="286" y="7"/>
                        <a:pt x="290" y="8"/>
                        <a:pt x="292" y="9"/>
                      </a:cubicBezTo>
                      <a:lnTo>
                        <a:pt x="292" y="9"/>
                      </a:lnTo>
                      <a:cubicBezTo>
                        <a:pt x="305" y="14"/>
                        <a:pt x="316" y="21"/>
                        <a:pt x="325" y="30"/>
                      </a:cubicBezTo>
                      <a:lnTo>
                        <a:pt x="488" y="194"/>
                      </a:lnTo>
                      <a:lnTo>
                        <a:pt x="488" y="194"/>
                      </a:lnTo>
                      <a:cubicBezTo>
                        <a:pt x="500" y="205"/>
                        <a:pt x="508" y="218"/>
                        <a:pt x="513" y="2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9" name="Freeform 491">
                  <a:extLst>
                    <a:ext uri="{FF2B5EF4-FFF2-40B4-BE49-F238E27FC236}">
                      <a16:creationId xmlns="" xmlns:a16="http://schemas.microsoft.com/office/drawing/2014/main" id="{DCC71D4E-958E-3749-88BD-9D7669599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67538" y="2403475"/>
                  <a:ext cx="46037" cy="46038"/>
                </a:xfrm>
                <a:custGeom>
                  <a:avLst/>
                  <a:gdLst>
                    <a:gd name="T0" fmla="*/ 96 w 127"/>
                    <a:gd name="T1" fmla="*/ 9 h 127"/>
                    <a:gd name="T2" fmla="*/ 96 w 127"/>
                    <a:gd name="T3" fmla="*/ 9 h 127"/>
                    <a:gd name="T4" fmla="*/ 88 w 127"/>
                    <a:gd name="T5" fmla="*/ 5 h 127"/>
                    <a:gd name="T6" fmla="*/ 88 w 127"/>
                    <a:gd name="T7" fmla="*/ 5 h 127"/>
                    <a:gd name="T8" fmla="*/ 39 w 127"/>
                    <a:gd name="T9" fmla="*/ 5 h 127"/>
                    <a:gd name="T10" fmla="*/ 39 w 127"/>
                    <a:gd name="T11" fmla="*/ 5 h 127"/>
                    <a:gd name="T12" fmla="*/ 6 w 127"/>
                    <a:gd name="T13" fmla="*/ 38 h 127"/>
                    <a:gd name="T14" fmla="*/ 6 w 127"/>
                    <a:gd name="T15" fmla="*/ 38 h 127"/>
                    <a:gd name="T16" fmla="*/ 6 w 127"/>
                    <a:gd name="T17" fmla="*/ 87 h 127"/>
                    <a:gd name="T18" fmla="*/ 6 w 127"/>
                    <a:gd name="T19" fmla="*/ 87 h 127"/>
                    <a:gd name="T20" fmla="*/ 39 w 127"/>
                    <a:gd name="T21" fmla="*/ 120 h 127"/>
                    <a:gd name="T22" fmla="*/ 39 w 127"/>
                    <a:gd name="T23" fmla="*/ 120 h 127"/>
                    <a:gd name="T24" fmla="*/ 88 w 127"/>
                    <a:gd name="T25" fmla="*/ 120 h 127"/>
                    <a:gd name="T26" fmla="*/ 88 w 127"/>
                    <a:gd name="T27" fmla="*/ 120 h 127"/>
                    <a:gd name="T28" fmla="*/ 96 w 127"/>
                    <a:gd name="T29" fmla="*/ 116 h 127"/>
                    <a:gd name="T30" fmla="*/ 96 w 127"/>
                    <a:gd name="T31" fmla="*/ 116 h 127"/>
                    <a:gd name="T32" fmla="*/ 120 w 127"/>
                    <a:gd name="T33" fmla="*/ 87 h 127"/>
                    <a:gd name="T34" fmla="*/ 120 w 127"/>
                    <a:gd name="T35" fmla="*/ 87 h 127"/>
                    <a:gd name="T36" fmla="*/ 120 w 127"/>
                    <a:gd name="T37" fmla="*/ 38 h 127"/>
                    <a:gd name="T38" fmla="*/ 120 w 127"/>
                    <a:gd name="T39" fmla="*/ 38 h 127"/>
                    <a:gd name="T40" fmla="*/ 96 w 127"/>
                    <a:gd name="T41" fmla="*/ 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7" h="127">
                      <a:moveTo>
                        <a:pt x="96" y="9"/>
                      </a:moveTo>
                      <a:lnTo>
                        <a:pt x="96" y="9"/>
                      </a:lnTo>
                      <a:cubicBezTo>
                        <a:pt x="94" y="8"/>
                        <a:pt x="90" y="6"/>
                        <a:pt x="88" y="5"/>
                      </a:cubicBezTo>
                      <a:lnTo>
                        <a:pt x="88" y="5"/>
                      </a:lnTo>
                      <a:cubicBezTo>
                        <a:pt x="71" y="0"/>
                        <a:pt x="55" y="0"/>
                        <a:pt x="39" y="5"/>
                      </a:cubicBezTo>
                      <a:lnTo>
                        <a:pt x="39" y="5"/>
                      </a:lnTo>
                      <a:cubicBezTo>
                        <a:pt x="22" y="10"/>
                        <a:pt x="11" y="21"/>
                        <a:pt x="6" y="38"/>
                      </a:cubicBezTo>
                      <a:lnTo>
                        <a:pt x="6" y="38"/>
                      </a:lnTo>
                      <a:cubicBezTo>
                        <a:pt x="0" y="55"/>
                        <a:pt x="0" y="71"/>
                        <a:pt x="6" y="87"/>
                      </a:cubicBezTo>
                      <a:lnTo>
                        <a:pt x="6" y="87"/>
                      </a:lnTo>
                      <a:cubicBezTo>
                        <a:pt x="11" y="104"/>
                        <a:pt x="22" y="114"/>
                        <a:pt x="39" y="120"/>
                      </a:cubicBezTo>
                      <a:lnTo>
                        <a:pt x="39" y="120"/>
                      </a:lnTo>
                      <a:cubicBezTo>
                        <a:pt x="55" y="126"/>
                        <a:pt x="71" y="126"/>
                        <a:pt x="88" y="120"/>
                      </a:cubicBezTo>
                      <a:lnTo>
                        <a:pt x="88" y="120"/>
                      </a:lnTo>
                      <a:cubicBezTo>
                        <a:pt x="90" y="119"/>
                        <a:pt x="94" y="118"/>
                        <a:pt x="96" y="116"/>
                      </a:cubicBezTo>
                      <a:lnTo>
                        <a:pt x="96" y="116"/>
                      </a:lnTo>
                      <a:cubicBezTo>
                        <a:pt x="108" y="110"/>
                        <a:pt x="116" y="101"/>
                        <a:pt x="120" y="87"/>
                      </a:cubicBezTo>
                      <a:lnTo>
                        <a:pt x="120" y="87"/>
                      </a:lnTo>
                      <a:cubicBezTo>
                        <a:pt x="126" y="71"/>
                        <a:pt x="126" y="55"/>
                        <a:pt x="120" y="38"/>
                      </a:cubicBezTo>
                      <a:lnTo>
                        <a:pt x="120" y="38"/>
                      </a:lnTo>
                      <a:cubicBezTo>
                        <a:pt x="116" y="25"/>
                        <a:pt x="108" y="15"/>
                        <a:pt x="96" y="9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0" name="Freeform 494">
                  <a:extLst>
                    <a:ext uri="{FF2B5EF4-FFF2-40B4-BE49-F238E27FC236}">
                      <a16:creationId xmlns="" xmlns:a16="http://schemas.microsoft.com/office/drawing/2014/main" id="{45ADBC33-F1CE-D14E-B10B-8594EA4C00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0663" y="2573338"/>
                  <a:ext cx="247650" cy="136525"/>
                </a:xfrm>
                <a:custGeom>
                  <a:avLst/>
                  <a:gdLst>
                    <a:gd name="T0" fmla="*/ 663 w 689"/>
                    <a:gd name="T1" fmla="*/ 369 h 379"/>
                    <a:gd name="T2" fmla="*/ 663 w 689"/>
                    <a:gd name="T3" fmla="*/ 369 h 379"/>
                    <a:gd name="T4" fmla="*/ 688 w 689"/>
                    <a:gd name="T5" fmla="*/ 344 h 379"/>
                    <a:gd name="T6" fmla="*/ 688 w 689"/>
                    <a:gd name="T7" fmla="*/ 344 h 379"/>
                    <a:gd name="T8" fmla="*/ 672 w 689"/>
                    <a:gd name="T9" fmla="*/ 312 h 379"/>
                    <a:gd name="T10" fmla="*/ 639 w 689"/>
                    <a:gd name="T11" fmla="*/ 279 h 379"/>
                    <a:gd name="T12" fmla="*/ 606 w 689"/>
                    <a:gd name="T13" fmla="*/ 246 h 379"/>
                    <a:gd name="T14" fmla="*/ 573 w 689"/>
                    <a:gd name="T15" fmla="*/ 214 h 379"/>
                    <a:gd name="T16" fmla="*/ 540 w 689"/>
                    <a:gd name="T17" fmla="*/ 180 h 379"/>
                    <a:gd name="T18" fmla="*/ 508 w 689"/>
                    <a:gd name="T19" fmla="*/ 148 h 379"/>
                    <a:gd name="T20" fmla="*/ 475 w 689"/>
                    <a:gd name="T21" fmla="*/ 115 h 379"/>
                    <a:gd name="T22" fmla="*/ 442 w 689"/>
                    <a:gd name="T23" fmla="*/ 82 h 379"/>
                    <a:gd name="T24" fmla="*/ 409 w 689"/>
                    <a:gd name="T25" fmla="*/ 50 h 379"/>
                    <a:gd name="T26" fmla="*/ 377 w 689"/>
                    <a:gd name="T27" fmla="*/ 16 h 379"/>
                    <a:gd name="T28" fmla="*/ 377 w 689"/>
                    <a:gd name="T29" fmla="*/ 16 h 379"/>
                    <a:gd name="T30" fmla="*/ 344 w 689"/>
                    <a:gd name="T31" fmla="*/ 0 h 379"/>
                    <a:gd name="T32" fmla="*/ 344 w 689"/>
                    <a:gd name="T33" fmla="*/ 0 h 379"/>
                    <a:gd name="T34" fmla="*/ 311 w 689"/>
                    <a:gd name="T35" fmla="*/ 16 h 379"/>
                    <a:gd name="T36" fmla="*/ 278 w 689"/>
                    <a:gd name="T37" fmla="*/ 50 h 379"/>
                    <a:gd name="T38" fmla="*/ 245 w 689"/>
                    <a:gd name="T39" fmla="*/ 82 h 379"/>
                    <a:gd name="T40" fmla="*/ 213 w 689"/>
                    <a:gd name="T41" fmla="*/ 115 h 379"/>
                    <a:gd name="T42" fmla="*/ 180 w 689"/>
                    <a:gd name="T43" fmla="*/ 148 h 379"/>
                    <a:gd name="T44" fmla="*/ 147 w 689"/>
                    <a:gd name="T45" fmla="*/ 180 h 379"/>
                    <a:gd name="T46" fmla="*/ 115 w 689"/>
                    <a:gd name="T47" fmla="*/ 214 h 379"/>
                    <a:gd name="T48" fmla="*/ 81 w 689"/>
                    <a:gd name="T49" fmla="*/ 246 h 379"/>
                    <a:gd name="T50" fmla="*/ 49 w 689"/>
                    <a:gd name="T51" fmla="*/ 279 h 379"/>
                    <a:gd name="T52" fmla="*/ 16 w 689"/>
                    <a:gd name="T53" fmla="*/ 312 h 379"/>
                    <a:gd name="T54" fmla="*/ 16 w 689"/>
                    <a:gd name="T55" fmla="*/ 312 h 379"/>
                    <a:gd name="T56" fmla="*/ 0 w 689"/>
                    <a:gd name="T57" fmla="*/ 344 h 379"/>
                    <a:gd name="T58" fmla="*/ 0 w 689"/>
                    <a:gd name="T59" fmla="*/ 344 h 379"/>
                    <a:gd name="T60" fmla="*/ 24 w 689"/>
                    <a:gd name="T61" fmla="*/ 369 h 379"/>
                    <a:gd name="T62" fmla="*/ 24 w 689"/>
                    <a:gd name="T63" fmla="*/ 369 h 379"/>
                    <a:gd name="T64" fmla="*/ 81 w 689"/>
                    <a:gd name="T65" fmla="*/ 378 h 379"/>
                    <a:gd name="T66" fmla="*/ 606 w 689"/>
                    <a:gd name="T67" fmla="*/ 378 h 379"/>
                    <a:gd name="T68" fmla="*/ 606 w 689"/>
                    <a:gd name="T69" fmla="*/ 378 h 379"/>
                    <a:gd name="T70" fmla="*/ 663 w 689"/>
                    <a:gd name="T71" fmla="*/ 36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9" h="379">
                      <a:moveTo>
                        <a:pt x="663" y="369"/>
                      </a:moveTo>
                      <a:lnTo>
                        <a:pt x="663" y="369"/>
                      </a:lnTo>
                      <a:cubicBezTo>
                        <a:pt x="680" y="364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4"/>
                        <a:pt x="682" y="323"/>
                        <a:pt x="672" y="312"/>
                      </a:cubicBezTo>
                      <a:lnTo>
                        <a:pt x="639" y="279"/>
                      </a:lnTo>
                      <a:lnTo>
                        <a:pt x="606" y="246"/>
                      </a:lnTo>
                      <a:lnTo>
                        <a:pt x="573" y="214"/>
                      </a:lnTo>
                      <a:lnTo>
                        <a:pt x="540" y="180"/>
                      </a:lnTo>
                      <a:lnTo>
                        <a:pt x="508" y="148"/>
                      </a:lnTo>
                      <a:lnTo>
                        <a:pt x="475" y="115"/>
                      </a:lnTo>
                      <a:lnTo>
                        <a:pt x="442" y="82"/>
                      </a:lnTo>
                      <a:lnTo>
                        <a:pt x="409" y="50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5" y="6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6"/>
                        <a:pt x="311" y="16"/>
                      </a:cubicBezTo>
                      <a:lnTo>
                        <a:pt x="278" y="50"/>
                      </a:lnTo>
                      <a:lnTo>
                        <a:pt x="245" y="82"/>
                      </a:lnTo>
                      <a:lnTo>
                        <a:pt x="213" y="115"/>
                      </a:lnTo>
                      <a:lnTo>
                        <a:pt x="180" y="148"/>
                      </a:lnTo>
                      <a:lnTo>
                        <a:pt x="147" y="180"/>
                      </a:lnTo>
                      <a:lnTo>
                        <a:pt x="115" y="214"/>
                      </a:lnTo>
                      <a:lnTo>
                        <a:pt x="81" y="246"/>
                      </a:lnTo>
                      <a:lnTo>
                        <a:pt x="49" y="279"/>
                      </a:lnTo>
                      <a:lnTo>
                        <a:pt x="16" y="312"/>
                      </a:lnTo>
                      <a:lnTo>
                        <a:pt x="16" y="312"/>
                      </a:lnTo>
                      <a:cubicBezTo>
                        <a:pt x="5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4"/>
                        <a:pt x="24" y="369"/>
                      </a:cubicBezTo>
                      <a:lnTo>
                        <a:pt x="24" y="369"/>
                      </a:lnTo>
                      <a:cubicBezTo>
                        <a:pt x="41" y="375"/>
                        <a:pt x="59" y="378"/>
                        <a:pt x="81" y="378"/>
                      </a:cubicBezTo>
                      <a:lnTo>
                        <a:pt x="606" y="378"/>
                      </a:lnTo>
                      <a:lnTo>
                        <a:pt x="606" y="378"/>
                      </a:lnTo>
                      <a:cubicBezTo>
                        <a:pt x="628" y="378"/>
                        <a:pt x="647" y="375"/>
                        <a:pt x="663" y="369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1" name="Freeform 495">
                  <a:extLst>
                    <a:ext uri="{FF2B5EF4-FFF2-40B4-BE49-F238E27FC236}">
                      <a16:creationId xmlns="" xmlns:a16="http://schemas.microsoft.com/office/drawing/2014/main" id="{518AE718-7E1C-034B-B54D-CFD58737E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1213" y="2573338"/>
                  <a:ext cx="247650" cy="136525"/>
                </a:xfrm>
                <a:custGeom>
                  <a:avLst/>
                  <a:gdLst>
                    <a:gd name="T0" fmla="*/ 640 w 690"/>
                    <a:gd name="T1" fmla="*/ 279 h 379"/>
                    <a:gd name="T2" fmla="*/ 607 w 690"/>
                    <a:gd name="T3" fmla="*/ 246 h 379"/>
                    <a:gd name="T4" fmla="*/ 574 w 690"/>
                    <a:gd name="T5" fmla="*/ 213 h 379"/>
                    <a:gd name="T6" fmla="*/ 542 w 690"/>
                    <a:gd name="T7" fmla="*/ 180 h 379"/>
                    <a:gd name="T8" fmla="*/ 509 w 690"/>
                    <a:gd name="T9" fmla="*/ 148 h 379"/>
                    <a:gd name="T10" fmla="*/ 476 w 690"/>
                    <a:gd name="T11" fmla="*/ 115 h 379"/>
                    <a:gd name="T12" fmla="*/ 443 w 690"/>
                    <a:gd name="T13" fmla="*/ 82 h 379"/>
                    <a:gd name="T14" fmla="*/ 410 w 690"/>
                    <a:gd name="T15" fmla="*/ 50 h 379"/>
                    <a:gd name="T16" fmla="*/ 378 w 690"/>
                    <a:gd name="T17" fmla="*/ 16 h 379"/>
                    <a:gd name="T18" fmla="*/ 378 w 690"/>
                    <a:gd name="T19" fmla="*/ 16 h 379"/>
                    <a:gd name="T20" fmla="*/ 345 w 690"/>
                    <a:gd name="T21" fmla="*/ 0 h 379"/>
                    <a:gd name="T22" fmla="*/ 345 w 690"/>
                    <a:gd name="T23" fmla="*/ 0 h 379"/>
                    <a:gd name="T24" fmla="*/ 312 w 690"/>
                    <a:gd name="T25" fmla="*/ 16 h 379"/>
                    <a:gd name="T26" fmla="*/ 279 w 690"/>
                    <a:gd name="T27" fmla="*/ 50 h 379"/>
                    <a:gd name="T28" fmla="*/ 246 w 690"/>
                    <a:gd name="T29" fmla="*/ 82 h 379"/>
                    <a:gd name="T30" fmla="*/ 213 w 690"/>
                    <a:gd name="T31" fmla="*/ 115 h 379"/>
                    <a:gd name="T32" fmla="*/ 181 w 690"/>
                    <a:gd name="T33" fmla="*/ 148 h 379"/>
                    <a:gd name="T34" fmla="*/ 148 w 690"/>
                    <a:gd name="T35" fmla="*/ 180 h 379"/>
                    <a:gd name="T36" fmla="*/ 115 w 690"/>
                    <a:gd name="T37" fmla="*/ 213 h 379"/>
                    <a:gd name="T38" fmla="*/ 82 w 690"/>
                    <a:gd name="T39" fmla="*/ 246 h 379"/>
                    <a:gd name="T40" fmla="*/ 49 w 690"/>
                    <a:gd name="T41" fmla="*/ 279 h 379"/>
                    <a:gd name="T42" fmla="*/ 17 w 690"/>
                    <a:gd name="T43" fmla="*/ 312 h 379"/>
                    <a:gd name="T44" fmla="*/ 17 w 690"/>
                    <a:gd name="T45" fmla="*/ 312 h 379"/>
                    <a:gd name="T46" fmla="*/ 0 w 690"/>
                    <a:gd name="T47" fmla="*/ 344 h 379"/>
                    <a:gd name="T48" fmla="*/ 0 w 690"/>
                    <a:gd name="T49" fmla="*/ 344 h 379"/>
                    <a:gd name="T50" fmla="*/ 25 w 690"/>
                    <a:gd name="T51" fmla="*/ 369 h 379"/>
                    <a:gd name="T52" fmla="*/ 25 w 690"/>
                    <a:gd name="T53" fmla="*/ 369 h 379"/>
                    <a:gd name="T54" fmla="*/ 82 w 690"/>
                    <a:gd name="T55" fmla="*/ 378 h 379"/>
                    <a:gd name="T56" fmla="*/ 607 w 690"/>
                    <a:gd name="T57" fmla="*/ 378 h 379"/>
                    <a:gd name="T58" fmla="*/ 607 w 690"/>
                    <a:gd name="T59" fmla="*/ 378 h 379"/>
                    <a:gd name="T60" fmla="*/ 664 w 690"/>
                    <a:gd name="T61" fmla="*/ 369 h 379"/>
                    <a:gd name="T62" fmla="*/ 664 w 690"/>
                    <a:gd name="T63" fmla="*/ 369 h 379"/>
                    <a:gd name="T64" fmla="*/ 689 w 690"/>
                    <a:gd name="T65" fmla="*/ 344 h 379"/>
                    <a:gd name="T66" fmla="*/ 689 w 690"/>
                    <a:gd name="T67" fmla="*/ 344 h 379"/>
                    <a:gd name="T68" fmla="*/ 673 w 690"/>
                    <a:gd name="T69" fmla="*/ 312 h 379"/>
                    <a:gd name="T70" fmla="*/ 640 w 690"/>
                    <a:gd name="T71" fmla="*/ 27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90" h="379">
                      <a:moveTo>
                        <a:pt x="640" y="279"/>
                      </a:moveTo>
                      <a:lnTo>
                        <a:pt x="607" y="246"/>
                      </a:lnTo>
                      <a:lnTo>
                        <a:pt x="574" y="213"/>
                      </a:lnTo>
                      <a:lnTo>
                        <a:pt x="542" y="180"/>
                      </a:lnTo>
                      <a:lnTo>
                        <a:pt x="509" y="148"/>
                      </a:lnTo>
                      <a:lnTo>
                        <a:pt x="476" y="115"/>
                      </a:lnTo>
                      <a:lnTo>
                        <a:pt x="443" y="82"/>
                      </a:lnTo>
                      <a:lnTo>
                        <a:pt x="410" y="50"/>
                      </a:lnTo>
                      <a:lnTo>
                        <a:pt x="378" y="16"/>
                      </a:lnTo>
                      <a:lnTo>
                        <a:pt x="378" y="16"/>
                      </a:lnTo>
                      <a:cubicBezTo>
                        <a:pt x="367" y="6"/>
                        <a:pt x="355" y="0"/>
                        <a:pt x="345" y="0"/>
                      </a:cubicBezTo>
                      <a:lnTo>
                        <a:pt x="345" y="0"/>
                      </a:lnTo>
                      <a:cubicBezTo>
                        <a:pt x="334" y="0"/>
                        <a:pt x="322" y="6"/>
                        <a:pt x="312" y="16"/>
                      </a:cubicBezTo>
                      <a:lnTo>
                        <a:pt x="279" y="50"/>
                      </a:lnTo>
                      <a:lnTo>
                        <a:pt x="246" y="82"/>
                      </a:lnTo>
                      <a:lnTo>
                        <a:pt x="213" y="115"/>
                      </a:lnTo>
                      <a:lnTo>
                        <a:pt x="181" y="148"/>
                      </a:lnTo>
                      <a:lnTo>
                        <a:pt x="148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49" y="279"/>
                      </a:lnTo>
                      <a:lnTo>
                        <a:pt x="17" y="312"/>
                      </a:lnTo>
                      <a:lnTo>
                        <a:pt x="17" y="312"/>
                      </a:lnTo>
                      <a:cubicBezTo>
                        <a:pt x="6" y="323"/>
                        <a:pt x="0" y="334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9" y="364"/>
                        <a:pt x="25" y="369"/>
                      </a:cubicBezTo>
                      <a:lnTo>
                        <a:pt x="25" y="369"/>
                      </a:lnTo>
                      <a:cubicBezTo>
                        <a:pt x="41" y="375"/>
                        <a:pt x="61" y="378"/>
                        <a:pt x="82" y="378"/>
                      </a:cubicBezTo>
                      <a:lnTo>
                        <a:pt x="607" y="378"/>
                      </a:lnTo>
                      <a:lnTo>
                        <a:pt x="607" y="378"/>
                      </a:lnTo>
                      <a:cubicBezTo>
                        <a:pt x="629" y="378"/>
                        <a:pt x="648" y="375"/>
                        <a:pt x="664" y="369"/>
                      </a:cubicBezTo>
                      <a:lnTo>
                        <a:pt x="664" y="369"/>
                      </a:lnTo>
                      <a:cubicBezTo>
                        <a:pt x="681" y="364"/>
                        <a:pt x="689" y="355"/>
                        <a:pt x="689" y="344"/>
                      </a:cubicBezTo>
                      <a:lnTo>
                        <a:pt x="689" y="344"/>
                      </a:lnTo>
                      <a:cubicBezTo>
                        <a:pt x="689" y="334"/>
                        <a:pt x="684" y="323"/>
                        <a:pt x="673" y="312"/>
                      </a:cubicBezTo>
                      <a:lnTo>
                        <a:pt x="640" y="27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2" name="Freeform 496">
                  <a:extLst>
                    <a:ext uri="{FF2B5EF4-FFF2-40B4-BE49-F238E27FC236}">
                      <a16:creationId xmlns="" xmlns:a16="http://schemas.microsoft.com/office/drawing/2014/main" id="{F844C881-C03E-D540-AF25-F49D1CD9F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11950" y="2714625"/>
                  <a:ext cx="247650" cy="136525"/>
                </a:xfrm>
                <a:custGeom>
                  <a:avLst/>
                  <a:gdLst>
                    <a:gd name="T0" fmla="*/ 664 w 689"/>
                    <a:gd name="T1" fmla="*/ 368 h 378"/>
                    <a:gd name="T2" fmla="*/ 664 w 689"/>
                    <a:gd name="T3" fmla="*/ 368 h 378"/>
                    <a:gd name="T4" fmla="*/ 688 w 689"/>
                    <a:gd name="T5" fmla="*/ 344 h 378"/>
                    <a:gd name="T6" fmla="*/ 688 w 689"/>
                    <a:gd name="T7" fmla="*/ 344 h 378"/>
                    <a:gd name="T8" fmla="*/ 672 w 689"/>
                    <a:gd name="T9" fmla="*/ 311 h 378"/>
                    <a:gd name="T10" fmla="*/ 639 w 689"/>
                    <a:gd name="T11" fmla="*/ 278 h 378"/>
                    <a:gd name="T12" fmla="*/ 607 w 689"/>
                    <a:gd name="T13" fmla="*/ 246 h 378"/>
                    <a:gd name="T14" fmla="*/ 573 w 689"/>
                    <a:gd name="T15" fmla="*/ 213 h 378"/>
                    <a:gd name="T16" fmla="*/ 541 w 689"/>
                    <a:gd name="T17" fmla="*/ 180 h 378"/>
                    <a:gd name="T18" fmla="*/ 508 w 689"/>
                    <a:gd name="T19" fmla="*/ 147 h 378"/>
                    <a:gd name="T20" fmla="*/ 475 w 689"/>
                    <a:gd name="T21" fmla="*/ 114 h 378"/>
                    <a:gd name="T22" fmla="*/ 443 w 689"/>
                    <a:gd name="T23" fmla="*/ 82 h 378"/>
                    <a:gd name="T24" fmla="*/ 409 w 689"/>
                    <a:gd name="T25" fmla="*/ 49 h 378"/>
                    <a:gd name="T26" fmla="*/ 377 w 689"/>
                    <a:gd name="T27" fmla="*/ 16 h 378"/>
                    <a:gd name="T28" fmla="*/ 377 w 689"/>
                    <a:gd name="T29" fmla="*/ 16 h 378"/>
                    <a:gd name="T30" fmla="*/ 344 w 689"/>
                    <a:gd name="T31" fmla="*/ 0 h 378"/>
                    <a:gd name="T32" fmla="*/ 344 w 689"/>
                    <a:gd name="T33" fmla="*/ 0 h 378"/>
                    <a:gd name="T34" fmla="*/ 311 w 689"/>
                    <a:gd name="T35" fmla="*/ 16 h 378"/>
                    <a:gd name="T36" fmla="*/ 279 w 689"/>
                    <a:gd name="T37" fmla="*/ 49 h 378"/>
                    <a:gd name="T38" fmla="*/ 246 w 689"/>
                    <a:gd name="T39" fmla="*/ 82 h 378"/>
                    <a:gd name="T40" fmla="*/ 147 w 689"/>
                    <a:gd name="T41" fmla="*/ 180 h 378"/>
                    <a:gd name="T42" fmla="*/ 115 w 689"/>
                    <a:gd name="T43" fmla="*/ 213 h 378"/>
                    <a:gd name="T44" fmla="*/ 82 w 689"/>
                    <a:gd name="T45" fmla="*/ 246 h 378"/>
                    <a:gd name="T46" fmla="*/ 16 w 689"/>
                    <a:gd name="T47" fmla="*/ 311 h 378"/>
                    <a:gd name="T48" fmla="*/ 16 w 689"/>
                    <a:gd name="T49" fmla="*/ 311 h 378"/>
                    <a:gd name="T50" fmla="*/ 0 w 689"/>
                    <a:gd name="T51" fmla="*/ 344 h 378"/>
                    <a:gd name="T52" fmla="*/ 0 w 689"/>
                    <a:gd name="T53" fmla="*/ 344 h 378"/>
                    <a:gd name="T54" fmla="*/ 25 w 689"/>
                    <a:gd name="T55" fmla="*/ 368 h 378"/>
                    <a:gd name="T56" fmla="*/ 25 w 689"/>
                    <a:gd name="T57" fmla="*/ 368 h 378"/>
                    <a:gd name="T58" fmla="*/ 82 w 689"/>
                    <a:gd name="T59" fmla="*/ 377 h 378"/>
                    <a:gd name="T60" fmla="*/ 607 w 689"/>
                    <a:gd name="T61" fmla="*/ 377 h 378"/>
                    <a:gd name="T62" fmla="*/ 607 w 689"/>
                    <a:gd name="T63" fmla="*/ 377 h 378"/>
                    <a:gd name="T64" fmla="*/ 664 w 689"/>
                    <a:gd name="T65" fmla="*/ 36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89" h="378">
                      <a:moveTo>
                        <a:pt x="664" y="368"/>
                      </a:moveTo>
                      <a:lnTo>
                        <a:pt x="664" y="368"/>
                      </a:lnTo>
                      <a:cubicBezTo>
                        <a:pt x="680" y="363"/>
                        <a:pt x="688" y="355"/>
                        <a:pt x="688" y="344"/>
                      </a:cubicBezTo>
                      <a:lnTo>
                        <a:pt x="688" y="344"/>
                      </a:lnTo>
                      <a:cubicBezTo>
                        <a:pt x="688" y="333"/>
                        <a:pt x="683" y="322"/>
                        <a:pt x="672" y="311"/>
                      </a:cubicBezTo>
                      <a:lnTo>
                        <a:pt x="639" y="278"/>
                      </a:lnTo>
                      <a:lnTo>
                        <a:pt x="607" y="246"/>
                      </a:lnTo>
                      <a:lnTo>
                        <a:pt x="573" y="213"/>
                      </a:lnTo>
                      <a:lnTo>
                        <a:pt x="541" y="180"/>
                      </a:lnTo>
                      <a:lnTo>
                        <a:pt x="508" y="147"/>
                      </a:lnTo>
                      <a:lnTo>
                        <a:pt x="475" y="114"/>
                      </a:lnTo>
                      <a:lnTo>
                        <a:pt x="443" y="82"/>
                      </a:lnTo>
                      <a:lnTo>
                        <a:pt x="409" y="49"/>
                      </a:lnTo>
                      <a:lnTo>
                        <a:pt x="377" y="16"/>
                      </a:lnTo>
                      <a:lnTo>
                        <a:pt x="377" y="16"/>
                      </a:lnTo>
                      <a:cubicBezTo>
                        <a:pt x="366" y="5"/>
                        <a:pt x="355" y="0"/>
                        <a:pt x="344" y="0"/>
                      </a:cubicBezTo>
                      <a:lnTo>
                        <a:pt x="344" y="0"/>
                      </a:lnTo>
                      <a:cubicBezTo>
                        <a:pt x="333" y="0"/>
                        <a:pt x="322" y="5"/>
                        <a:pt x="311" y="16"/>
                      </a:cubicBezTo>
                      <a:lnTo>
                        <a:pt x="279" y="49"/>
                      </a:lnTo>
                      <a:lnTo>
                        <a:pt x="246" y="82"/>
                      </a:lnTo>
                      <a:lnTo>
                        <a:pt x="147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16" y="311"/>
                      </a:lnTo>
                      <a:lnTo>
                        <a:pt x="16" y="311"/>
                      </a:lnTo>
                      <a:cubicBezTo>
                        <a:pt x="5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3"/>
                        <a:pt x="25" y="368"/>
                      </a:cubicBezTo>
                      <a:lnTo>
                        <a:pt x="25" y="368"/>
                      </a:lnTo>
                      <a:cubicBezTo>
                        <a:pt x="41" y="374"/>
                        <a:pt x="60" y="377"/>
                        <a:pt x="82" y="377"/>
                      </a:cubicBezTo>
                      <a:lnTo>
                        <a:pt x="607" y="377"/>
                      </a:lnTo>
                      <a:lnTo>
                        <a:pt x="607" y="377"/>
                      </a:lnTo>
                      <a:cubicBezTo>
                        <a:pt x="628" y="377"/>
                        <a:pt x="647" y="374"/>
                        <a:pt x="664" y="36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3" name="Freeform 497">
                  <a:extLst>
                    <a:ext uri="{FF2B5EF4-FFF2-40B4-BE49-F238E27FC236}">
                      <a16:creationId xmlns="" xmlns:a16="http://schemas.microsoft.com/office/drawing/2014/main" id="{CE827C04-D10F-CC4F-9EB0-E312F9CA01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9925" y="2714625"/>
                  <a:ext cx="247650" cy="136525"/>
                </a:xfrm>
                <a:custGeom>
                  <a:avLst/>
                  <a:gdLst>
                    <a:gd name="T0" fmla="*/ 377 w 690"/>
                    <a:gd name="T1" fmla="*/ 16 h 378"/>
                    <a:gd name="T2" fmla="*/ 377 w 690"/>
                    <a:gd name="T3" fmla="*/ 16 h 378"/>
                    <a:gd name="T4" fmla="*/ 344 w 690"/>
                    <a:gd name="T5" fmla="*/ 0 h 378"/>
                    <a:gd name="T6" fmla="*/ 344 w 690"/>
                    <a:gd name="T7" fmla="*/ 0 h 378"/>
                    <a:gd name="T8" fmla="*/ 311 w 690"/>
                    <a:gd name="T9" fmla="*/ 16 h 378"/>
                    <a:gd name="T10" fmla="*/ 278 w 690"/>
                    <a:gd name="T11" fmla="*/ 49 h 378"/>
                    <a:gd name="T12" fmla="*/ 246 w 690"/>
                    <a:gd name="T13" fmla="*/ 82 h 378"/>
                    <a:gd name="T14" fmla="*/ 213 w 690"/>
                    <a:gd name="T15" fmla="*/ 114 h 378"/>
                    <a:gd name="T16" fmla="*/ 180 w 690"/>
                    <a:gd name="T17" fmla="*/ 147 h 378"/>
                    <a:gd name="T18" fmla="*/ 147 w 690"/>
                    <a:gd name="T19" fmla="*/ 180 h 378"/>
                    <a:gd name="T20" fmla="*/ 115 w 690"/>
                    <a:gd name="T21" fmla="*/ 213 h 378"/>
                    <a:gd name="T22" fmla="*/ 82 w 690"/>
                    <a:gd name="T23" fmla="*/ 246 h 378"/>
                    <a:gd name="T24" fmla="*/ 50 w 690"/>
                    <a:gd name="T25" fmla="*/ 278 h 378"/>
                    <a:gd name="T26" fmla="*/ 17 w 690"/>
                    <a:gd name="T27" fmla="*/ 311 h 378"/>
                    <a:gd name="T28" fmla="*/ 17 w 690"/>
                    <a:gd name="T29" fmla="*/ 311 h 378"/>
                    <a:gd name="T30" fmla="*/ 0 w 690"/>
                    <a:gd name="T31" fmla="*/ 344 h 378"/>
                    <a:gd name="T32" fmla="*/ 0 w 690"/>
                    <a:gd name="T33" fmla="*/ 344 h 378"/>
                    <a:gd name="T34" fmla="*/ 25 w 690"/>
                    <a:gd name="T35" fmla="*/ 368 h 378"/>
                    <a:gd name="T36" fmla="*/ 25 w 690"/>
                    <a:gd name="T37" fmla="*/ 368 h 378"/>
                    <a:gd name="T38" fmla="*/ 82 w 690"/>
                    <a:gd name="T39" fmla="*/ 377 h 378"/>
                    <a:gd name="T40" fmla="*/ 606 w 690"/>
                    <a:gd name="T41" fmla="*/ 377 h 378"/>
                    <a:gd name="T42" fmla="*/ 606 w 690"/>
                    <a:gd name="T43" fmla="*/ 377 h 378"/>
                    <a:gd name="T44" fmla="*/ 664 w 690"/>
                    <a:gd name="T45" fmla="*/ 368 h 378"/>
                    <a:gd name="T46" fmla="*/ 664 w 690"/>
                    <a:gd name="T47" fmla="*/ 368 h 378"/>
                    <a:gd name="T48" fmla="*/ 689 w 690"/>
                    <a:gd name="T49" fmla="*/ 344 h 378"/>
                    <a:gd name="T50" fmla="*/ 689 w 690"/>
                    <a:gd name="T51" fmla="*/ 344 h 378"/>
                    <a:gd name="T52" fmla="*/ 672 w 690"/>
                    <a:gd name="T53" fmla="*/ 311 h 378"/>
                    <a:gd name="T54" fmla="*/ 377 w 690"/>
                    <a:gd name="T55" fmla="*/ 16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90" h="378">
                      <a:moveTo>
                        <a:pt x="377" y="16"/>
                      </a:moveTo>
                      <a:lnTo>
                        <a:pt x="377" y="16"/>
                      </a:lnTo>
                      <a:cubicBezTo>
                        <a:pt x="366" y="5"/>
                        <a:pt x="356" y="0"/>
                        <a:pt x="344" y="0"/>
                      </a:cubicBezTo>
                      <a:lnTo>
                        <a:pt x="344" y="0"/>
                      </a:lnTo>
                      <a:cubicBezTo>
                        <a:pt x="334" y="0"/>
                        <a:pt x="323" y="5"/>
                        <a:pt x="311" y="16"/>
                      </a:cubicBezTo>
                      <a:lnTo>
                        <a:pt x="278" y="49"/>
                      </a:lnTo>
                      <a:lnTo>
                        <a:pt x="246" y="82"/>
                      </a:lnTo>
                      <a:lnTo>
                        <a:pt x="213" y="114"/>
                      </a:lnTo>
                      <a:lnTo>
                        <a:pt x="180" y="147"/>
                      </a:lnTo>
                      <a:lnTo>
                        <a:pt x="147" y="180"/>
                      </a:lnTo>
                      <a:lnTo>
                        <a:pt x="115" y="213"/>
                      </a:lnTo>
                      <a:lnTo>
                        <a:pt x="82" y="246"/>
                      </a:lnTo>
                      <a:lnTo>
                        <a:pt x="50" y="278"/>
                      </a:lnTo>
                      <a:lnTo>
                        <a:pt x="17" y="311"/>
                      </a:lnTo>
                      <a:lnTo>
                        <a:pt x="17" y="311"/>
                      </a:lnTo>
                      <a:cubicBezTo>
                        <a:pt x="5" y="322"/>
                        <a:pt x="0" y="333"/>
                        <a:pt x="0" y="344"/>
                      </a:cubicBezTo>
                      <a:lnTo>
                        <a:pt x="0" y="344"/>
                      </a:lnTo>
                      <a:cubicBezTo>
                        <a:pt x="0" y="355"/>
                        <a:pt x="8" y="363"/>
                        <a:pt x="25" y="368"/>
                      </a:cubicBezTo>
                      <a:lnTo>
                        <a:pt x="25" y="368"/>
                      </a:lnTo>
                      <a:cubicBezTo>
                        <a:pt x="41" y="374"/>
                        <a:pt x="60" y="377"/>
                        <a:pt x="82" y="377"/>
                      </a:cubicBezTo>
                      <a:lnTo>
                        <a:pt x="606" y="377"/>
                      </a:lnTo>
                      <a:lnTo>
                        <a:pt x="606" y="377"/>
                      </a:lnTo>
                      <a:cubicBezTo>
                        <a:pt x="629" y="377"/>
                        <a:pt x="647" y="374"/>
                        <a:pt x="664" y="368"/>
                      </a:cubicBezTo>
                      <a:lnTo>
                        <a:pt x="664" y="368"/>
                      </a:lnTo>
                      <a:cubicBezTo>
                        <a:pt x="680" y="363"/>
                        <a:pt x="689" y="355"/>
                        <a:pt x="689" y="344"/>
                      </a:cubicBezTo>
                      <a:lnTo>
                        <a:pt x="689" y="344"/>
                      </a:lnTo>
                      <a:cubicBezTo>
                        <a:pt x="689" y="333"/>
                        <a:pt x="683" y="322"/>
                        <a:pt x="672" y="311"/>
                      </a:cubicBezTo>
                      <a:lnTo>
                        <a:pt x="377" y="16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4" name="Freeform 498">
                  <a:extLst>
                    <a:ext uri="{FF2B5EF4-FFF2-40B4-BE49-F238E27FC236}">
                      <a16:creationId xmlns="" xmlns:a16="http://schemas.microsoft.com/office/drawing/2014/main" id="{6EFC14C4-0237-2345-BD64-8A4B84DC6A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4825" y="2851150"/>
                  <a:ext cx="271463" cy="141288"/>
                </a:xfrm>
                <a:custGeom>
                  <a:avLst/>
                  <a:gdLst>
                    <a:gd name="T0" fmla="*/ 705 w 755"/>
                    <a:gd name="T1" fmla="*/ 292 h 391"/>
                    <a:gd name="T2" fmla="*/ 672 w 755"/>
                    <a:gd name="T3" fmla="*/ 259 h 391"/>
                    <a:gd name="T4" fmla="*/ 639 w 755"/>
                    <a:gd name="T5" fmla="*/ 226 h 391"/>
                    <a:gd name="T6" fmla="*/ 606 w 755"/>
                    <a:gd name="T7" fmla="*/ 193 h 391"/>
                    <a:gd name="T8" fmla="*/ 574 w 755"/>
                    <a:gd name="T9" fmla="*/ 161 h 391"/>
                    <a:gd name="T10" fmla="*/ 541 w 755"/>
                    <a:gd name="T11" fmla="*/ 128 h 391"/>
                    <a:gd name="T12" fmla="*/ 509 w 755"/>
                    <a:gd name="T13" fmla="*/ 95 h 391"/>
                    <a:gd name="T14" fmla="*/ 476 w 755"/>
                    <a:gd name="T15" fmla="*/ 62 h 391"/>
                    <a:gd name="T16" fmla="*/ 443 w 755"/>
                    <a:gd name="T17" fmla="*/ 29 h 391"/>
                    <a:gd name="T18" fmla="*/ 443 w 755"/>
                    <a:gd name="T19" fmla="*/ 29 h 391"/>
                    <a:gd name="T20" fmla="*/ 410 w 755"/>
                    <a:gd name="T21" fmla="*/ 8 h 391"/>
                    <a:gd name="T22" fmla="*/ 410 w 755"/>
                    <a:gd name="T23" fmla="*/ 8 h 391"/>
                    <a:gd name="T24" fmla="*/ 402 w 755"/>
                    <a:gd name="T25" fmla="*/ 5 h 391"/>
                    <a:gd name="T26" fmla="*/ 402 w 755"/>
                    <a:gd name="T27" fmla="*/ 5 h 391"/>
                    <a:gd name="T28" fmla="*/ 353 w 755"/>
                    <a:gd name="T29" fmla="*/ 5 h 391"/>
                    <a:gd name="T30" fmla="*/ 353 w 755"/>
                    <a:gd name="T31" fmla="*/ 5 h 391"/>
                    <a:gd name="T32" fmla="*/ 312 w 755"/>
                    <a:gd name="T33" fmla="*/ 29 h 391"/>
                    <a:gd name="T34" fmla="*/ 279 w 755"/>
                    <a:gd name="T35" fmla="*/ 62 h 391"/>
                    <a:gd name="T36" fmla="*/ 246 w 755"/>
                    <a:gd name="T37" fmla="*/ 95 h 391"/>
                    <a:gd name="T38" fmla="*/ 148 w 755"/>
                    <a:gd name="T39" fmla="*/ 193 h 391"/>
                    <a:gd name="T40" fmla="*/ 115 w 755"/>
                    <a:gd name="T41" fmla="*/ 226 h 391"/>
                    <a:gd name="T42" fmla="*/ 82 w 755"/>
                    <a:gd name="T43" fmla="*/ 259 h 391"/>
                    <a:gd name="T44" fmla="*/ 16 w 755"/>
                    <a:gd name="T45" fmla="*/ 325 h 391"/>
                    <a:gd name="T46" fmla="*/ 16 w 755"/>
                    <a:gd name="T47" fmla="*/ 325 h 391"/>
                    <a:gd name="T48" fmla="*/ 0 w 755"/>
                    <a:gd name="T49" fmla="*/ 357 h 391"/>
                    <a:gd name="T50" fmla="*/ 0 w 755"/>
                    <a:gd name="T51" fmla="*/ 357 h 391"/>
                    <a:gd name="T52" fmla="*/ 25 w 755"/>
                    <a:gd name="T53" fmla="*/ 382 h 391"/>
                    <a:gd name="T54" fmla="*/ 25 w 755"/>
                    <a:gd name="T55" fmla="*/ 382 h 391"/>
                    <a:gd name="T56" fmla="*/ 82 w 755"/>
                    <a:gd name="T57" fmla="*/ 390 h 391"/>
                    <a:gd name="T58" fmla="*/ 410 w 755"/>
                    <a:gd name="T59" fmla="*/ 390 h 391"/>
                    <a:gd name="T60" fmla="*/ 672 w 755"/>
                    <a:gd name="T61" fmla="*/ 390 h 391"/>
                    <a:gd name="T62" fmla="*/ 672 w 755"/>
                    <a:gd name="T63" fmla="*/ 390 h 391"/>
                    <a:gd name="T64" fmla="*/ 729 w 755"/>
                    <a:gd name="T65" fmla="*/ 382 h 391"/>
                    <a:gd name="T66" fmla="*/ 729 w 755"/>
                    <a:gd name="T67" fmla="*/ 382 h 391"/>
                    <a:gd name="T68" fmla="*/ 754 w 755"/>
                    <a:gd name="T69" fmla="*/ 357 h 391"/>
                    <a:gd name="T70" fmla="*/ 754 w 755"/>
                    <a:gd name="T71" fmla="*/ 357 h 391"/>
                    <a:gd name="T72" fmla="*/ 737 w 755"/>
                    <a:gd name="T73" fmla="*/ 325 h 391"/>
                    <a:gd name="T74" fmla="*/ 705 w 755"/>
                    <a:gd name="T75" fmla="*/ 292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55" h="391">
                      <a:moveTo>
                        <a:pt x="705" y="292"/>
                      </a:moveTo>
                      <a:lnTo>
                        <a:pt x="672" y="259"/>
                      </a:lnTo>
                      <a:lnTo>
                        <a:pt x="639" y="226"/>
                      </a:lnTo>
                      <a:lnTo>
                        <a:pt x="606" y="193"/>
                      </a:lnTo>
                      <a:lnTo>
                        <a:pt x="574" y="161"/>
                      </a:lnTo>
                      <a:lnTo>
                        <a:pt x="541" y="128"/>
                      </a:lnTo>
                      <a:lnTo>
                        <a:pt x="509" y="95"/>
                      </a:lnTo>
                      <a:lnTo>
                        <a:pt x="476" y="62"/>
                      </a:lnTo>
                      <a:lnTo>
                        <a:pt x="443" y="29"/>
                      </a:lnTo>
                      <a:lnTo>
                        <a:pt x="443" y="29"/>
                      </a:lnTo>
                      <a:cubicBezTo>
                        <a:pt x="434" y="21"/>
                        <a:pt x="423" y="13"/>
                        <a:pt x="410" y="8"/>
                      </a:cubicBezTo>
                      <a:lnTo>
                        <a:pt x="410" y="8"/>
                      </a:lnTo>
                      <a:cubicBezTo>
                        <a:pt x="408" y="7"/>
                        <a:pt x="404" y="6"/>
                        <a:pt x="402" y="5"/>
                      </a:cubicBezTo>
                      <a:lnTo>
                        <a:pt x="402" y="5"/>
                      </a:lnTo>
                      <a:cubicBezTo>
                        <a:pt x="385" y="0"/>
                        <a:pt x="369" y="0"/>
                        <a:pt x="353" y="5"/>
                      </a:cubicBezTo>
                      <a:lnTo>
                        <a:pt x="353" y="5"/>
                      </a:lnTo>
                      <a:cubicBezTo>
                        <a:pt x="336" y="10"/>
                        <a:pt x="323" y="18"/>
                        <a:pt x="312" y="29"/>
                      </a:cubicBezTo>
                      <a:lnTo>
                        <a:pt x="279" y="62"/>
                      </a:lnTo>
                      <a:lnTo>
                        <a:pt x="246" y="95"/>
                      </a:lnTo>
                      <a:lnTo>
                        <a:pt x="148" y="193"/>
                      </a:lnTo>
                      <a:lnTo>
                        <a:pt x="115" y="226"/>
                      </a:lnTo>
                      <a:lnTo>
                        <a:pt x="82" y="259"/>
                      </a:lnTo>
                      <a:lnTo>
                        <a:pt x="16" y="325"/>
                      </a:lnTo>
                      <a:lnTo>
                        <a:pt x="16" y="325"/>
                      </a:lnTo>
                      <a:cubicBezTo>
                        <a:pt x="6" y="335"/>
                        <a:pt x="0" y="347"/>
                        <a:pt x="0" y="357"/>
                      </a:cubicBezTo>
                      <a:lnTo>
                        <a:pt x="0" y="357"/>
                      </a:lnTo>
                      <a:cubicBezTo>
                        <a:pt x="0" y="369"/>
                        <a:pt x="9" y="377"/>
                        <a:pt x="25" y="382"/>
                      </a:cubicBezTo>
                      <a:lnTo>
                        <a:pt x="25" y="382"/>
                      </a:lnTo>
                      <a:cubicBezTo>
                        <a:pt x="41" y="387"/>
                        <a:pt x="60" y="390"/>
                        <a:pt x="82" y="390"/>
                      </a:cubicBezTo>
                      <a:lnTo>
                        <a:pt x="410" y="390"/>
                      </a:lnTo>
                      <a:lnTo>
                        <a:pt x="672" y="390"/>
                      </a:lnTo>
                      <a:lnTo>
                        <a:pt x="672" y="390"/>
                      </a:lnTo>
                      <a:cubicBezTo>
                        <a:pt x="694" y="390"/>
                        <a:pt x="713" y="387"/>
                        <a:pt x="729" y="382"/>
                      </a:cubicBezTo>
                      <a:lnTo>
                        <a:pt x="729" y="382"/>
                      </a:lnTo>
                      <a:cubicBezTo>
                        <a:pt x="746" y="377"/>
                        <a:pt x="754" y="369"/>
                        <a:pt x="754" y="357"/>
                      </a:cubicBezTo>
                      <a:lnTo>
                        <a:pt x="754" y="357"/>
                      </a:lnTo>
                      <a:cubicBezTo>
                        <a:pt x="754" y="347"/>
                        <a:pt x="749" y="335"/>
                        <a:pt x="737" y="325"/>
                      </a:cubicBezTo>
                      <a:lnTo>
                        <a:pt x="705" y="292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="" xmlns:a16="http://schemas.microsoft.com/office/drawing/2014/main" id="{50B5087E-EB1F-614D-9222-9E2BB3C32C7A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543699" y="3134728"/>
              <a:ext cx="8121351" cy="871252"/>
              <a:chOff x="2754313" y="6293213"/>
              <a:chExt cx="5097462" cy="546851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="" xmlns:a16="http://schemas.microsoft.com/office/drawing/2014/main" id="{4D1057BF-A526-D04D-B485-46CC5D584EE3}"/>
                  </a:ext>
                </a:extLst>
              </p:cNvPr>
              <p:cNvGrpSpPr/>
              <p:nvPr/>
            </p:nvGrpSpPr>
            <p:grpSpPr>
              <a:xfrm>
                <a:off x="4452938" y="6293964"/>
                <a:ext cx="1700212" cy="546100"/>
                <a:chOff x="4452938" y="6772275"/>
                <a:chExt cx="1700212" cy="546100"/>
              </a:xfrm>
            </p:grpSpPr>
            <p:sp>
              <p:nvSpPr>
                <p:cNvPr id="186" name="Freeform 431">
                  <a:extLst>
                    <a:ext uri="{FF2B5EF4-FFF2-40B4-BE49-F238E27FC236}">
                      <a16:creationId xmlns="" xmlns:a16="http://schemas.microsoft.com/office/drawing/2014/main" id="{EAF4F648-AF46-7E4E-A74B-7B56F58BDF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6772275"/>
                  <a:ext cx="1700212" cy="244475"/>
                </a:xfrm>
                <a:custGeom>
                  <a:avLst/>
                  <a:gdLst>
                    <a:gd name="T0" fmla="*/ 3605 w 4721"/>
                    <a:gd name="T1" fmla="*/ 170 h 679"/>
                    <a:gd name="T2" fmla="*/ 3934 w 4721"/>
                    <a:gd name="T3" fmla="*/ 337 h 679"/>
                    <a:gd name="T4" fmla="*/ 4302 w 4721"/>
                    <a:gd name="T5" fmla="*/ 145 h 679"/>
                    <a:gd name="T6" fmla="*/ 4302 w 4721"/>
                    <a:gd name="T7" fmla="*/ 401 h 679"/>
                    <a:gd name="T8" fmla="*/ 4146 w 4721"/>
                    <a:gd name="T9" fmla="*/ 444 h 679"/>
                    <a:gd name="T10" fmla="*/ 4040 w 4721"/>
                    <a:gd name="T11" fmla="*/ 486 h 679"/>
                    <a:gd name="T12" fmla="*/ 3934 w 4721"/>
                    <a:gd name="T13" fmla="*/ 550 h 679"/>
                    <a:gd name="T14" fmla="*/ 3827 w 4721"/>
                    <a:gd name="T15" fmla="*/ 486 h 679"/>
                    <a:gd name="T16" fmla="*/ 3720 w 4721"/>
                    <a:gd name="T17" fmla="*/ 444 h 679"/>
                    <a:gd name="T18" fmla="*/ 3720 w 4721"/>
                    <a:gd name="T19" fmla="*/ 444 h 679"/>
                    <a:gd name="T20" fmla="*/ 3564 w 4721"/>
                    <a:gd name="T21" fmla="*/ 401 h 679"/>
                    <a:gd name="T22" fmla="*/ 3171 w 4721"/>
                    <a:gd name="T23" fmla="*/ 145 h 679"/>
                    <a:gd name="T24" fmla="*/ 2860 w 4721"/>
                    <a:gd name="T25" fmla="*/ 281 h 679"/>
                    <a:gd name="T26" fmla="*/ 3081 w 4721"/>
                    <a:gd name="T27" fmla="*/ 238 h 679"/>
                    <a:gd name="T28" fmla="*/ 3385 w 4721"/>
                    <a:gd name="T29" fmla="*/ 333 h 679"/>
                    <a:gd name="T30" fmla="*/ 1917 w 4721"/>
                    <a:gd name="T31" fmla="*/ 102 h 679"/>
                    <a:gd name="T32" fmla="*/ 2294 w 4721"/>
                    <a:gd name="T33" fmla="*/ 307 h 679"/>
                    <a:gd name="T34" fmla="*/ 2597 w 4721"/>
                    <a:gd name="T35" fmla="*/ 213 h 679"/>
                    <a:gd name="T36" fmla="*/ 2728 w 4721"/>
                    <a:gd name="T37" fmla="*/ 349 h 679"/>
                    <a:gd name="T38" fmla="*/ 2622 w 4721"/>
                    <a:gd name="T39" fmla="*/ 414 h 679"/>
                    <a:gd name="T40" fmla="*/ 2516 w 4721"/>
                    <a:gd name="T41" fmla="*/ 486 h 679"/>
                    <a:gd name="T42" fmla="*/ 2409 w 4721"/>
                    <a:gd name="T43" fmla="*/ 580 h 679"/>
                    <a:gd name="T44" fmla="*/ 2384 w 4721"/>
                    <a:gd name="T45" fmla="*/ 605 h 679"/>
                    <a:gd name="T46" fmla="*/ 2229 w 4721"/>
                    <a:gd name="T47" fmla="*/ 541 h 679"/>
                    <a:gd name="T48" fmla="*/ 2073 w 4721"/>
                    <a:gd name="T49" fmla="*/ 469 h 679"/>
                    <a:gd name="T50" fmla="*/ 1917 w 4721"/>
                    <a:gd name="T51" fmla="*/ 375 h 679"/>
                    <a:gd name="T52" fmla="*/ 1729 w 4721"/>
                    <a:gd name="T53" fmla="*/ 213 h 679"/>
                    <a:gd name="T54" fmla="*/ 1418 w 4721"/>
                    <a:gd name="T55" fmla="*/ 213 h 679"/>
                    <a:gd name="T56" fmla="*/ 1376 w 4721"/>
                    <a:gd name="T57" fmla="*/ 307 h 679"/>
                    <a:gd name="T58" fmla="*/ 1729 w 4721"/>
                    <a:gd name="T59" fmla="*/ 281 h 679"/>
                    <a:gd name="T60" fmla="*/ 1147 w 4721"/>
                    <a:gd name="T61" fmla="*/ 68 h 679"/>
                    <a:gd name="T62" fmla="*/ 590 w 4721"/>
                    <a:gd name="T63" fmla="*/ 238 h 679"/>
                    <a:gd name="T64" fmla="*/ 893 w 4721"/>
                    <a:gd name="T65" fmla="*/ 281 h 679"/>
                    <a:gd name="T66" fmla="*/ 1229 w 4721"/>
                    <a:gd name="T67" fmla="*/ 375 h 679"/>
                    <a:gd name="T68" fmla="*/ 1229 w 4721"/>
                    <a:gd name="T69" fmla="*/ 375 h 679"/>
                    <a:gd name="T70" fmla="*/ 1049 w 4721"/>
                    <a:gd name="T71" fmla="*/ 473 h 679"/>
                    <a:gd name="T72" fmla="*/ 893 w 4721"/>
                    <a:gd name="T73" fmla="*/ 538 h 679"/>
                    <a:gd name="T74" fmla="*/ 737 w 4721"/>
                    <a:gd name="T75" fmla="*/ 580 h 679"/>
                    <a:gd name="T76" fmla="*/ 631 w 4721"/>
                    <a:gd name="T77" fmla="*/ 486 h 679"/>
                    <a:gd name="T78" fmla="*/ 524 w 4721"/>
                    <a:gd name="T79" fmla="*/ 414 h 679"/>
                    <a:gd name="T80" fmla="*/ 417 w 4721"/>
                    <a:gd name="T81" fmla="*/ 349 h 679"/>
                    <a:gd name="T82" fmla="*/ 4409 w 4721"/>
                    <a:gd name="T83" fmla="*/ 307 h 679"/>
                    <a:gd name="T84" fmla="*/ 4695 w 4721"/>
                    <a:gd name="T85" fmla="*/ 213 h 679"/>
                    <a:gd name="T86" fmla="*/ 4433 w 4721"/>
                    <a:gd name="T87" fmla="*/ 418 h 679"/>
                    <a:gd name="T88" fmla="*/ 4040 w 4721"/>
                    <a:gd name="T89" fmla="*/ 623 h 679"/>
                    <a:gd name="T90" fmla="*/ 3737 w 4721"/>
                    <a:gd name="T91" fmla="*/ 580 h 679"/>
                    <a:gd name="T92" fmla="*/ 3343 w 4721"/>
                    <a:gd name="T93" fmla="*/ 375 h 679"/>
                    <a:gd name="T94" fmla="*/ 2991 w 4721"/>
                    <a:gd name="T95" fmla="*/ 349 h 679"/>
                    <a:gd name="T96" fmla="*/ 2597 w 4721"/>
                    <a:gd name="T97" fmla="*/ 555 h 679"/>
                    <a:gd name="T98" fmla="*/ 2294 w 4721"/>
                    <a:gd name="T99" fmla="*/ 648 h 679"/>
                    <a:gd name="T100" fmla="*/ 1901 w 4721"/>
                    <a:gd name="T101" fmla="*/ 444 h 679"/>
                    <a:gd name="T102" fmla="*/ 1573 w 4721"/>
                    <a:gd name="T103" fmla="*/ 277 h 679"/>
                    <a:gd name="T104" fmla="*/ 1204 w 4721"/>
                    <a:gd name="T105" fmla="*/ 469 h 679"/>
                    <a:gd name="T106" fmla="*/ 811 w 4721"/>
                    <a:gd name="T107" fmla="*/ 674 h 679"/>
                    <a:gd name="T108" fmla="*/ 500 w 4721"/>
                    <a:gd name="T109" fmla="*/ 538 h 679"/>
                    <a:gd name="T110" fmla="*/ 106 w 4721"/>
                    <a:gd name="T111" fmla="*/ 333 h 679"/>
                    <a:gd name="T112" fmla="*/ 197 w 4721"/>
                    <a:gd name="T113" fmla="*/ 307 h 679"/>
                    <a:gd name="T114" fmla="*/ 155 w 4721"/>
                    <a:gd name="T115" fmla="*/ 213 h 679"/>
                    <a:gd name="T116" fmla="*/ 4695 w 4721"/>
                    <a:gd name="T117" fmla="*/ 145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721" h="679">
                      <a:moveTo>
                        <a:pt x="4376" y="102"/>
                      </a:moveTo>
                      <a:lnTo>
                        <a:pt x="4376" y="102"/>
                      </a:lnTo>
                      <a:cubicBezTo>
                        <a:pt x="4376" y="91"/>
                        <a:pt x="4368" y="82"/>
                        <a:pt x="4351" y="76"/>
                      </a:cubicBezTo>
                      <a:lnTo>
                        <a:pt x="4351" y="76"/>
                      </a:lnTo>
                      <a:cubicBezTo>
                        <a:pt x="4335" y="71"/>
                        <a:pt x="4316" y="68"/>
                        <a:pt x="4294" y="68"/>
                      </a:cubicBezTo>
                      <a:lnTo>
                        <a:pt x="3573" y="68"/>
                      </a:lnTo>
                      <a:lnTo>
                        <a:pt x="3573" y="68"/>
                      </a:lnTo>
                      <a:cubicBezTo>
                        <a:pt x="3551" y="68"/>
                        <a:pt x="3532" y="71"/>
                        <a:pt x="3516" y="76"/>
                      </a:cubicBezTo>
                      <a:lnTo>
                        <a:pt x="3516" y="76"/>
                      </a:lnTo>
                      <a:cubicBezTo>
                        <a:pt x="3499" y="82"/>
                        <a:pt x="3491" y="91"/>
                        <a:pt x="3491" y="102"/>
                      </a:cubicBezTo>
                      <a:lnTo>
                        <a:pt x="3491" y="102"/>
                      </a:lnTo>
                      <a:cubicBezTo>
                        <a:pt x="3491" y="113"/>
                        <a:pt x="3499" y="122"/>
                        <a:pt x="3516" y="127"/>
                      </a:cubicBezTo>
                      <a:lnTo>
                        <a:pt x="3564" y="145"/>
                      </a:lnTo>
                      <a:lnTo>
                        <a:pt x="3564" y="145"/>
                      </a:lnTo>
                      <a:cubicBezTo>
                        <a:pt x="3580" y="150"/>
                        <a:pt x="3595" y="159"/>
                        <a:pt x="3605" y="170"/>
                      </a:cubicBezTo>
                      <a:lnTo>
                        <a:pt x="3605" y="170"/>
                      </a:lnTo>
                      <a:cubicBezTo>
                        <a:pt x="3617" y="182"/>
                        <a:pt x="3630" y="190"/>
                        <a:pt x="3646" y="196"/>
                      </a:cubicBezTo>
                      <a:lnTo>
                        <a:pt x="3696" y="213"/>
                      </a:lnTo>
                      <a:lnTo>
                        <a:pt x="3696" y="213"/>
                      </a:lnTo>
                      <a:cubicBezTo>
                        <a:pt x="3712" y="218"/>
                        <a:pt x="3726" y="227"/>
                        <a:pt x="3737" y="238"/>
                      </a:cubicBezTo>
                      <a:lnTo>
                        <a:pt x="3737" y="238"/>
                      </a:lnTo>
                      <a:cubicBezTo>
                        <a:pt x="3748" y="250"/>
                        <a:pt x="3761" y="258"/>
                        <a:pt x="3777" y="264"/>
                      </a:cubicBezTo>
                      <a:lnTo>
                        <a:pt x="3827" y="281"/>
                      </a:lnTo>
                      <a:lnTo>
                        <a:pt x="3827" y="281"/>
                      </a:lnTo>
                      <a:cubicBezTo>
                        <a:pt x="3843" y="287"/>
                        <a:pt x="3857" y="296"/>
                        <a:pt x="3867" y="307"/>
                      </a:cubicBezTo>
                      <a:lnTo>
                        <a:pt x="3867" y="307"/>
                      </a:lnTo>
                      <a:cubicBezTo>
                        <a:pt x="3879" y="318"/>
                        <a:pt x="3892" y="327"/>
                        <a:pt x="3908" y="333"/>
                      </a:cubicBezTo>
                      <a:lnTo>
                        <a:pt x="3908" y="333"/>
                      </a:lnTo>
                      <a:cubicBezTo>
                        <a:pt x="3916" y="336"/>
                        <a:pt x="3925" y="337"/>
                        <a:pt x="3934" y="337"/>
                      </a:cubicBezTo>
                      <a:lnTo>
                        <a:pt x="3934" y="337"/>
                      </a:lnTo>
                      <a:cubicBezTo>
                        <a:pt x="3941" y="337"/>
                        <a:pt x="3950" y="336"/>
                        <a:pt x="3958" y="333"/>
                      </a:cubicBezTo>
                      <a:lnTo>
                        <a:pt x="3958" y="333"/>
                      </a:lnTo>
                      <a:cubicBezTo>
                        <a:pt x="3974" y="327"/>
                        <a:pt x="3988" y="318"/>
                        <a:pt x="3999" y="307"/>
                      </a:cubicBezTo>
                      <a:lnTo>
                        <a:pt x="3999" y="307"/>
                      </a:lnTo>
                      <a:cubicBezTo>
                        <a:pt x="4010" y="296"/>
                        <a:pt x="4023" y="287"/>
                        <a:pt x="4040" y="281"/>
                      </a:cubicBezTo>
                      <a:lnTo>
                        <a:pt x="4089" y="264"/>
                      </a:lnTo>
                      <a:lnTo>
                        <a:pt x="4089" y="264"/>
                      </a:lnTo>
                      <a:cubicBezTo>
                        <a:pt x="4106" y="258"/>
                        <a:pt x="4118" y="250"/>
                        <a:pt x="4130" y="238"/>
                      </a:cubicBezTo>
                      <a:lnTo>
                        <a:pt x="4130" y="238"/>
                      </a:lnTo>
                      <a:cubicBezTo>
                        <a:pt x="4141" y="227"/>
                        <a:pt x="4154" y="218"/>
                        <a:pt x="4171" y="213"/>
                      </a:cubicBezTo>
                      <a:lnTo>
                        <a:pt x="4220" y="196"/>
                      </a:lnTo>
                      <a:lnTo>
                        <a:pt x="4220" y="196"/>
                      </a:lnTo>
                      <a:cubicBezTo>
                        <a:pt x="4236" y="190"/>
                        <a:pt x="4250" y="182"/>
                        <a:pt x="4261" y="170"/>
                      </a:cubicBezTo>
                      <a:lnTo>
                        <a:pt x="4261" y="170"/>
                      </a:lnTo>
                      <a:cubicBezTo>
                        <a:pt x="4272" y="159"/>
                        <a:pt x="4285" y="150"/>
                        <a:pt x="4302" y="145"/>
                      </a:cubicBezTo>
                      <a:lnTo>
                        <a:pt x="4351" y="127"/>
                      </a:lnTo>
                      <a:lnTo>
                        <a:pt x="4351" y="127"/>
                      </a:lnTo>
                      <a:cubicBezTo>
                        <a:pt x="4368" y="122"/>
                        <a:pt x="4376" y="113"/>
                        <a:pt x="4376" y="102"/>
                      </a:cubicBezTo>
                      <a:close/>
                      <a:moveTo>
                        <a:pt x="4376" y="375"/>
                      </a:moveTo>
                      <a:lnTo>
                        <a:pt x="4376" y="375"/>
                      </a:lnTo>
                      <a:cubicBezTo>
                        <a:pt x="4376" y="364"/>
                        <a:pt x="4368" y="355"/>
                        <a:pt x="4351" y="349"/>
                      </a:cubicBezTo>
                      <a:lnTo>
                        <a:pt x="4351" y="349"/>
                      </a:lnTo>
                      <a:cubicBezTo>
                        <a:pt x="4343" y="347"/>
                        <a:pt x="4335" y="345"/>
                        <a:pt x="4327" y="345"/>
                      </a:cubicBezTo>
                      <a:lnTo>
                        <a:pt x="4327" y="345"/>
                      </a:lnTo>
                      <a:cubicBezTo>
                        <a:pt x="4318" y="345"/>
                        <a:pt x="4310" y="347"/>
                        <a:pt x="4302" y="349"/>
                      </a:cubicBezTo>
                      <a:lnTo>
                        <a:pt x="4302" y="349"/>
                      </a:lnTo>
                      <a:cubicBezTo>
                        <a:pt x="4285" y="355"/>
                        <a:pt x="4277" y="364"/>
                        <a:pt x="4277" y="375"/>
                      </a:cubicBezTo>
                      <a:lnTo>
                        <a:pt x="4277" y="375"/>
                      </a:lnTo>
                      <a:cubicBezTo>
                        <a:pt x="4277" y="387"/>
                        <a:pt x="4285" y="395"/>
                        <a:pt x="4302" y="401"/>
                      </a:cubicBezTo>
                      <a:lnTo>
                        <a:pt x="4302" y="401"/>
                      </a:lnTo>
                      <a:cubicBezTo>
                        <a:pt x="4310" y="404"/>
                        <a:pt x="4318" y="405"/>
                        <a:pt x="4327" y="405"/>
                      </a:cubicBezTo>
                      <a:lnTo>
                        <a:pt x="4327" y="405"/>
                      </a:lnTo>
                      <a:cubicBezTo>
                        <a:pt x="4335" y="405"/>
                        <a:pt x="4343" y="404"/>
                        <a:pt x="4351" y="401"/>
                      </a:cubicBezTo>
                      <a:lnTo>
                        <a:pt x="4351" y="401"/>
                      </a:lnTo>
                      <a:cubicBezTo>
                        <a:pt x="4368" y="395"/>
                        <a:pt x="4376" y="387"/>
                        <a:pt x="4376" y="375"/>
                      </a:cubicBezTo>
                      <a:close/>
                      <a:moveTo>
                        <a:pt x="4245" y="444"/>
                      </a:moveTo>
                      <a:lnTo>
                        <a:pt x="4245" y="444"/>
                      </a:lnTo>
                      <a:cubicBezTo>
                        <a:pt x="4245" y="432"/>
                        <a:pt x="4236" y="424"/>
                        <a:pt x="4220" y="418"/>
                      </a:cubicBezTo>
                      <a:lnTo>
                        <a:pt x="4220" y="418"/>
                      </a:lnTo>
                      <a:cubicBezTo>
                        <a:pt x="4212" y="415"/>
                        <a:pt x="4204" y="414"/>
                        <a:pt x="4196" y="414"/>
                      </a:cubicBezTo>
                      <a:lnTo>
                        <a:pt x="4196" y="414"/>
                      </a:lnTo>
                      <a:cubicBezTo>
                        <a:pt x="4187" y="414"/>
                        <a:pt x="4179" y="415"/>
                        <a:pt x="4171" y="418"/>
                      </a:cubicBezTo>
                      <a:lnTo>
                        <a:pt x="4171" y="418"/>
                      </a:lnTo>
                      <a:cubicBezTo>
                        <a:pt x="4154" y="424"/>
                        <a:pt x="4146" y="432"/>
                        <a:pt x="4146" y="444"/>
                      </a:cubicBezTo>
                      <a:lnTo>
                        <a:pt x="4146" y="444"/>
                      </a:lnTo>
                      <a:cubicBezTo>
                        <a:pt x="4146" y="455"/>
                        <a:pt x="4154" y="463"/>
                        <a:pt x="4171" y="469"/>
                      </a:cubicBezTo>
                      <a:lnTo>
                        <a:pt x="4171" y="469"/>
                      </a:lnTo>
                      <a:cubicBezTo>
                        <a:pt x="4179" y="472"/>
                        <a:pt x="4187" y="473"/>
                        <a:pt x="4196" y="473"/>
                      </a:cubicBezTo>
                      <a:lnTo>
                        <a:pt x="4196" y="473"/>
                      </a:lnTo>
                      <a:cubicBezTo>
                        <a:pt x="4204" y="473"/>
                        <a:pt x="4212" y="472"/>
                        <a:pt x="4220" y="469"/>
                      </a:cubicBezTo>
                      <a:lnTo>
                        <a:pt x="4220" y="469"/>
                      </a:lnTo>
                      <a:cubicBezTo>
                        <a:pt x="4236" y="463"/>
                        <a:pt x="4245" y="455"/>
                        <a:pt x="4245" y="444"/>
                      </a:cubicBezTo>
                      <a:close/>
                      <a:moveTo>
                        <a:pt x="4113" y="512"/>
                      </a:moveTo>
                      <a:lnTo>
                        <a:pt x="4113" y="512"/>
                      </a:lnTo>
                      <a:cubicBezTo>
                        <a:pt x="4113" y="500"/>
                        <a:pt x="4106" y="492"/>
                        <a:pt x="4089" y="486"/>
                      </a:cubicBezTo>
                      <a:lnTo>
                        <a:pt x="4089" y="486"/>
                      </a:lnTo>
                      <a:cubicBezTo>
                        <a:pt x="4081" y="483"/>
                        <a:pt x="4072" y="482"/>
                        <a:pt x="4065" y="482"/>
                      </a:cubicBezTo>
                      <a:lnTo>
                        <a:pt x="4065" y="482"/>
                      </a:lnTo>
                      <a:cubicBezTo>
                        <a:pt x="4056" y="482"/>
                        <a:pt x="4048" y="483"/>
                        <a:pt x="4040" y="486"/>
                      </a:cubicBezTo>
                      <a:lnTo>
                        <a:pt x="4040" y="486"/>
                      </a:lnTo>
                      <a:cubicBezTo>
                        <a:pt x="4023" y="492"/>
                        <a:pt x="4015" y="500"/>
                        <a:pt x="4015" y="512"/>
                      </a:cubicBezTo>
                      <a:lnTo>
                        <a:pt x="4015" y="512"/>
                      </a:lnTo>
                      <a:cubicBezTo>
                        <a:pt x="4015" y="523"/>
                        <a:pt x="4023" y="531"/>
                        <a:pt x="4040" y="538"/>
                      </a:cubicBezTo>
                      <a:lnTo>
                        <a:pt x="4040" y="538"/>
                      </a:lnTo>
                      <a:cubicBezTo>
                        <a:pt x="4048" y="540"/>
                        <a:pt x="4056" y="541"/>
                        <a:pt x="4065" y="541"/>
                      </a:cubicBezTo>
                      <a:lnTo>
                        <a:pt x="4065" y="541"/>
                      </a:lnTo>
                      <a:cubicBezTo>
                        <a:pt x="4072" y="541"/>
                        <a:pt x="4081" y="540"/>
                        <a:pt x="4089" y="538"/>
                      </a:cubicBezTo>
                      <a:lnTo>
                        <a:pt x="4089" y="538"/>
                      </a:lnTo>
                      <a:cubicBezTo>
                        <a:pt x="4106" y="531"/>
                        <a:pt x="4113" y="523"/>
                        <a:pt x="4113" y="512"/>
                      </a:cubicBezTo>
                      <a:close/>
                      <a:moveTo>
                        <a:pt x="3982" y="580"/>
                      </a:moveTo>
                      <a:lnTo>
                        <a:pt x="3982" y="580"/>
                      </a:lnTo>
                      <a:cubicBezTo>
                        <a:pt x="3982" y="569"/>
                        <a:pt x="3974" y="560"/>
                        <a:pt x="3958" y="555"/>
                      </a:cubicBezTo>
                      <a:lnTo>
                        <a:pt x="3958" y="555"/>
                      </a:lnTo>
                      <a:cubicBezTo>
                        <a:pt x="3950" y="551"/>
                        <a:pt x="3941" y="550"/>
                        <a:pt x="3934" y="550"/>
                      </a:cubicBezTo>
                      <a:lnTo>
                        <a:pt x="3934" y="550"/>
                      </a:lnTo>
                      <a:cubicBezTo>
                        <a:pt x="3925" y="550"/>
                        <a:pt x="3916" y="551"/>
                        <a:pt x="3908" y="555"/>
                      </a:cubicBezTo>
                      <a:lnTo>
                        <a:pt x="3908" y="555"/>
                      </a:lnTo>
                      <a:cubicBezTo>
                        <a:pt x="3892" y="560"/>
                        <a:pt x="3884" y="569"/>
                        <a:pt x="3884" y="580"/>
                      </a:cubicBezTo>
                      <a:lnTo>
                        <a:pt x="3884" y="580"/>
                      </a:lnTo>
                      <a:cubicBezTo>
                        <a:pt x="3884" y="591"/>
                        <a:pt x="3892" y="600"/>
                        <a:pt x="3908" y="605"/>
                      </a:cubicBezTo>
                      <a:lnTo>
                        <a:pt x="3908" y="605"/>
                      </a:lnTo>
                      <a:cubicBezTo>
                        <a:pt x="3916" y="608"/>
                        <a:pt x="3925" y="610"/>
                        <a:pt x="3934" y="610"/>
                      </a:cubicBezTo>
                      <a:lnTo>
                        <a:pt x="3934" y="610"/>
                      </a:lnTo>
                      <a:cubicBezTo>
                        <a:pt x="3941" y="610"/>
                        <a:pt x="3950" y="608"/>
                        <a:pt x="3958" y="605"/>
                      </a:cubicBezTo>
                      <a:lnTo>
                        <a:pt x="3958" y="605"/>
                      </a:lnTo>
                      <a:cubicBezTo>
                        <a:pt x="3974" y="600"/>
                        <a:pt x="3982" y="591"/>
                        <a:pt x="3982" y="580"/>
                      </a:cubicBezTo>
                      <a:close/>
                      <a:moveTo>
                        <a:pt x="3851" y="512"/>
                      </a:moveTo>
                      <a:lnTo>
                        <a:pt x="3851" y="512"/>
                      </a:lnTo>
                      <a:cubicBezTo>
                        <a:pt x="3851" y="500"/>
                        <a:pt x="3843" y="492"/>
                        <a:pt x="3827" y="486"/>
                      </a:cubicBezTo>
                      <a:lnTo>
                        <a:pt x="3827" y="486"/>
                      </a:lnTo>
                      <a:cubicBezTo>
                        <a:pt x="3819" y="483"/>
                        <a:pt x="3810" y="482"/>
                        <a:pt x="3802" y="482"/>
                      </a:cubicBezTo>
                      <a:lnTo>
                        <a:pt x="3802" y="482"/>
                      </a:lnTo>
                      <a:cubicBezTo>
                        <a:pt x="3794" y="482"/>
                        <a:pt x="3786" y="483"/>
                        <a:pt x="3777" y="486"/>
                      </a:cubicBezTo>
                      <a:lnTo>
                        <a:pt x="3777" y="486"/>
                      </a:lnTo>
                      <a:cubicBezTo>
                        <a:pt x="3761" y="492"/>
                        <a:pt x="3753" y="500"/>
                        <a:pt x="3753" y="512"/>
                      </a:cubicBezTo>
                      <a:lnTo>
                        <a:pt x="3753" y="512"/>
                      </a:lnTo>
                      <a:cubicBezTo>
                        <a:pt x="3753" y="523"/>
                        <a:pt x="3761" y="531"/>
                        <a:pt x="3777" y="538"/>
                      </a:cubicBezTo>
                      <a:lnTo>
                        <a:pt x="3777" y="538"/>
                      </a:lnTo>
                      <a:cubicBezTo>
                        <a:pt x="3786" y="540"/>
                        <a:pt x="3794" y="541"/>
                        <a:pt x="3802" y="541"/>
                      </a:cubicBezTo>
                      <a:lnTo>
                        <a:pt x="3802" y="541"/>
                      </a:lnTo>
                      <a:cubicBezTo>
                        <a:pt x="3810" y="541"/>
                        <a:pt x="3819" y="540"/>
                        <a:pt x="3827" y="538"/>
                      </a:cubicBezTo>
                      <a:lnTo>
                        <a:pt x="3827" y="538"/>
                      </a:lnTo>
                      <a:cubicBezTo>
                        <a:pt x="3843" y="531"/>
                        <a:pt x="3851" y="523"/>
                        <a:pt x="3851" y="512"/>
                      </a:cubicBezTo>
                      <a:close/>
                      <a:moveTo>
                        <a:pt x="3720" y="444"/>
                      </a:moveTo>
                      <a:lnTo>
                        <a:pt x="3720" y="444"/>
                      </a:lnTo>
                      <a:cubicBezTo>
                        <a:pt x="3720" y="432"/>
                        <a:pt x="3712" y="424"/>
                        <a:pt x="3696" y="418"/>
                      </a:cubicBezTo>
                      <a:lnTo>
                        <a:pt x="3696" y="418"/>
                      </a:lnTo>
                      <a:cubicBezTo>
                        <a:pt x="3688" y="415"/>
                        <a:pt x="3679" y="414"/>
                        <a:pt x="3671" y="414"/>
                      </a:cubicBezTo>
                      <a:lnTo>
                        <a:pt x="3671" y="414"/>
                      </a:lnTo>
                      <a:cubicBezTo>
                        <a:pt x="3663" y="414"/>
                        <a:pt x="3655" y="415"/>
                        <a:pt x="3646" y="418"/>
                      </a:cubicBezTo>
                      <a:lnTo>
                        <a:pt x="3646" y="418"/>
                      </a:lnTo>
                      <a:cubicBezTo>
                        <a:pt x="3630" y="424"/>
                        <a:pt x="3622" y="432"/>
                        <a:pt x="3622" y="444"/>
                      </a:cubicBezTo>
                      <a:lnTo>
                        <a:pt x="3622" y="444"/>
                      </a:lnTo>
                      <a:cubicBezTo>
                        <a:pt x="3622" y="455"/>
                        <a:pt x="3630" y="463"/>
                        <a:pt x="3646" y="469"/>
                      </a:cubicBezTo>
                      <a:lnTo>
                        <a:pt x="3646" y="469"/>
                      </a:lnTo>
                      <a:cubicBezTo>
                        <a:pt x="3655" y="472"/>
                        <a:pt x="3663" y="473"/>
                        <a:pt x="3671" y="473"/>
                      </a:cubicBezTo>
                      <a:lnTo>
                        <a:pt x="3671" y="473"/>
                      </a:lnTo>
                      <a:cubicBezTo>
                        <a:pt x="3679" y="473"/>
                        <a:pt x="3688" y="472"/>
                        <a:pt x="3696" y="469"/>
                      </a:cubicBezTo>
                      <a:lnTo>
                        <a:pt x="3696" y="469"/>
                      </a:lnTo>
                      <a:cubicBezTo>
                        <a:pt x="3712" y="463"/>
                        <a:pt x="3720" y="455"/>
                        <a:pt x="3720" y="444"/>
                      </a:cubicBezTo>
                      <a:close/>
                      <a:moveTo>
                        <a:pt x="3589" y="375"/>
                      </a:moveTo>
                      <a:lnTo>
                        <a:pt x="3589" y="375"/>
                      </a:lnTo>
                      <a:cubicBezTo>
                        <a:pt x="3589" y="364"/>
                        <a:pt x="3580" y="355"/>
                        <a:pt x="3564" y="349"/>
                      </a:cubicBezTo>
                      <a:lnTo>
                        <a:pt x="3564" y="349"/>
                      </a:lnTo>
                      <a:cubicBezTo>
                        <a:pt x="3556" y="347"/>
                        <a:pt x="3548" y="345"/>
                        <a:pt x="3540" y="345"/>
                      </a:cubicBezTo>
                      <a:lnTo>
                        <a:pt x="3540" y="345"/>
                      </a:lnTo>
                      <a:cubicBezTo>
                        <a:pt x="3532" y="345"/>
                        <a:pt x="3524" y="347"/>
                        <a:pt x="3516" y="349"/>
                      </a:cubicBezTo>
                      <a:lnTo>
                        <a:pt x="3516" y="349"/>
                      </a:lnTo>
                      <a:cubicBezTo>
                        <a:pt x="3499" y="355"/>
                        <a:pt x="3491" y="364"/>
                        <a:pt x="3491" y="375"/>
                      </a:cubicBezTo>
                      <a:lnTo>
                        <a:pt x="3491" y="375"/>
                      </a:lnTo>
                      <a:cubicBezTo>
                        <a:pt x="3491" y="387"/>
                        <a:pt x="3499" y="395"/>
                        <a:pt x="3516" y="401"/>
                      </a:cubicBezTo>
                      <a:lnTo>
                        <a:pt x="3516" y="401"/>
                      </a:lnTo>
                      <a:cubicBezTo>
                        <a:pt x="3524" y="404"/>
                        <a:pt x="3532" y="405"/>
                        <a:pt x="3540" y="405"/>
                      </a:cubicBezTo>
                      <a:lnTo>
                        <a:pt x="3540" y="405"/>
                      </a:lnTo>
                      <a:cubicBezTo>
                        <a:pt x="3548" y="405"/>
                        <a:pt x="3556" y="404"/>
                        <a:pt x="3564" y="401"/>
                      </a:cubicBezTo>
                      <a:lnTo>
                        <a:pt x="3564" y="401"/>
                      </a:lnTo>
                      <a:cubicBezTo>
                        <a:pt x="3580" y="395"/>
                        <a:pt x="3589" y="387"/>
                        <a:pt x="3589" y="375"/>
                      </a:cubicBezTo>
                      <a:close/>
                      <a:moveTo>
                        <a:pt x="3458" y="307"/>
                      </a:moveTo>
                      <a:lnTo>
                        <a:pt x="3458" y="307"/>
                      </a:lnTo>
                      <a:cubicBezTo>
                        <a:pt x="3458" y="296"/>
                        <a:pt x="3449" y="287"/>
                        <a:pt x="3434" y="281"/>
                      </a:cubicBezTo>
                      <a:lnTo>
                        <a:pt x="3385" y="264"/>
                      </a:lnTo>
                      <a:lnTo>
                        <a:pt x="3385" y="264"/>
                      </a:lnTo>
                      <a:cubicBezTo>
                        <a:pt x="3368" y="258"/>
                        <a:pt x="3354" y="250"/>
                        <a:pt x="3343" y="238"/>
                      </a:cubicBezTo>
                      <a:lnTo>
                        <a:pt x="3343" y="238"/>
                      </a:lnTo>
                      <a:cubicBezTo>
                        <a:pt x="3332" y="227"/>
                        <a:pt x="3319" y="218"/>
                        <a:pt x="3302" y="213"/>
                      </a:cubicBezTo>
                      <a:lnTo>
                        <a:pt x="3253" y="196"/>
                      </a:lnTo>
                      <a:lnTo>
                        <a:pt x="3253" y="196"/>
                      </a:lnTo>
                      <a:cubicBezTo>
                        <a:pt x="3236" y="190"/>
                        <a:pt x="3223" y="182"/>
                        <a:pt x="3212" y="170"/>
                      </a:cubicBezTo>
                      <a:lnTo>
                        <a:pt x="3212" y="170"/>
                      </a:lnTo>
                      <a:cubicBezTo>
                        <a:pt x="3201" y="159"/>
                        <a:pt x="3188" y="150"/>
                        <a:pt x="3171" y="145"/>
                      </a:cubicBezTo>
                      <a:lnTo>
                        <a:pt x="3171" y="145"/>
                      </a:lnTo>
                      <a:cubicBezTo>
                        <a:pt x="3163" y="142"/>
                        <a:pt x="3155" y="141"/>
                        <a:pt x="3146" y="141"/>
                      </a:cubicBezTo>
                      <a:lnTo>
                        <a:pt x="3146" y="141"/>
                      </a:lnTo>
                      <a:cubicBezTo>
                        <a:pt x="3138" y="141"/>
                        <a:pt x="3130" y="142"/>
                        <a:pt x="3122" y="145"/>
                      </a:cubicBezTo>
                      <a:lnTo>
                        <a:pt x="3122" y="145"/>
                      </a:lnTo>
                      <a:cubicBezTo>
                        <a:pt x="3105" y="150"/>
                        <a:pt x="3092" y="159"/>
                        <a:pt x="3081" y="170"/>
                      </a:cubicBezTo>
                      <a:lnTo>
                        <a:pt x="3081" y="170"/>
                      </a:lnTo>
                      <a:cubicBezTo>
                        <a:pt x="3070" y="182"/>
                        <a:pt x="3056" y="190"/>
                        <a:pt x="3040" y="196"/>
                      </a:cubicBezTo>
                      <a:lnTo>
                        <a:pt x="2991" y="213"/>
                      </a:lnTo>
                      <a:lnTo>
                        <a:pt x="2991" y="213"/>
                      </a:lnTo>
                      <a:cubicBezTo>
                        <a:pt x="2974" y="218"/>
                        <a:pt x="2961" y="227"/>
                        <a:pt x="2950" y="238"/>
                      </a:cubicBezTo>
                      <a:lnTo>
                        <a:pt x="2950" y="238"/>
                      </a:lnTo>
                      <a:cubicBezTo>
                        <a:pt x="2939" y="250"/>
                        <a:pt x="2925" y="258"/>
                        <a:pt x="2909" y="264"/>
                      </a:cubicBezTo>
                      <a:lnTo>
                        <a:pt x="2860" y="281"/>
                      </a:lnTo>
                      <a:lnTo>
                        <a:pt x="2860" y="281"/>
                      </a:lnTo>
                      <a:cubicBezTo>
                        <a:pt x="2843" y="287"/>
                        <a:pt x="2835" y="296"/>
                        <a:pt x="2835" y="307"/>
                      </a:cubicBezTo>
                      <a:lnTo>
                        <a:pt x="2835" y="307"/>
                      </a:lnTo>
                      <a:cubicBezTo>
                        <a:pt x="2835" y="318"/>
                        <a:pt x="2843" y="327"/>
                        <a:pt x="2860" y="333"/>
                      </a:cubicBezTo>
                      <a:lnTo>
                        <a:pt x="2860" y="333"/>
                      </a:lnTo>
                      <a:cubicBezTo>
                        <a:pt x="2868" y="336"/>
                        <a:pt x="2876" y="337"/>
                        <a:pt x="2884" y="337"/>
                      </a:cubicBezTo>
                      <a:lnTo>
                        <a:pt x="2884" y="337"/>
                      </a:lnTo>
                      <a:cubicBezTo>
                        <a:pt x="2892" y="337"/>
                        <a:pt x="2900" y="336"/>
                        <a:pt x="2909" y="333"/>
                      </a:cubicBezTo>
                      <a:lnTo>
                        <a:pt x="2909" y="333"/>
                      </a:lnTo>
                      <a:cubicBezTo>
                        <a:pt x="2925" y="327"/>
                        <a:pt x="2939" y="318"/>
                        <a:pt x="2950" y="307"/>
                      </a:cubicBezTo>
                      <a:lnTo>
                        <a:pt x="2950" y="307"/>
                      </a:lnTo>
                      <a:cubicBezTo>
                        <a:pt x="2961" y="296"/>
                        <a:pt x="2974" y="287"/>
                        <a:pt x="2991" y="281"/>
                      </a:cubicBezTo>
                      <a:lnTo>
                        <a:pt x="3040" y="264"/>
                      </a:lnTo>
                      <a:lnTo>
                        <a:pt x="3040" y="264"/>
                      </a:lnTo>
                      <a:cubicBezTo>
                        <a:pt x="3056" y="258"/>
                        <a:pt x="3070" y="250"/>
                        <a:pt x="3081" y="238"/>
                      </a:cubicBezTo>
                      <a:lnTo>
                        <a:pt x="3081" y="238"/>
                      </a:lnTo>
                      <a:cubicBezTo>
                        <a:pt x="3092" y="227"/>
                        <a:pt x="3105" y="218"/>
                        <a:pt x="3122" y="213"/>
                      </a:cubicBezTo>
                      <a:lnTo>
                        <a:pt x="3122" y="213"/>
                      </a:lnTo>
                      <a:cubicBezTo>
                        <a:pt x="3130" y="210"/>
                        <a:pt x="3138" y="208"/>
                        <a:pt x="3146" y="208"/>
                      </a:cubicBezTo>
                      <a:lnTo>
                        <a:pt x="3146" y="208"/>
                      </a:lnTo>
                      <a:cubicBezTo>
                        <a:pt x="3155" y="208"/>
                        <a:pt x="3163" y="210"/>
                        <a:pt x="3171" y="213"/>
                      </a:cubicBezTo>
                      <a:lnTo>
                        <a:pt x="3171" y="213"/>
                      </a:lnTo>
                      <a:cubicBezTo>
                        <a:pt x="3188" y="218"/>
                        <a:pt x="3201" y="227"/>
                        <a:pt x="3212" y="238"/>
                      </a:cubicBezTo>
                      <a:lnTo>
                        <a:pt x="3212" y="238"/>
                      </a:lnTo>
                      <a:cubicBezTo>
                        <a:pt x="3223" y="250"/>
                        <a:pt x="3236" y="258"/>
                        <a:pt x="3253" y="264"/>
                      </a:cubicBezTo>
                      <a:lnTo>
                        <a:pt x="3302" y="281"/>
                      </a:lnTo>
                      <a:lnTo>
                        <a:pt x="3302" y="281"/>
                      </a:lnTo>
                      <a:cubicBezTo>
                        <a:pt x="3319" y="287"/>
                        <a:pt x="3332" y="296"/>
                        <a:pt x="3343" y="307"/>
                      </a:cubicBezTo>
                      <a:lnTo>
                        <a:pt x="3343" y="307"/>
                      </a:lnTo>
                      <a:cubicBezTo>
                        <a:pt x="3354" y="318"/>
                        <a:pt x="3368" y="327"/>
                        <a:pt x="3385" y="333"/>
                      </a:cubicBezTo>
                      <a:lnTo>
                        <a:pt x="3385" y="333"/>
                      </a:lnTo>
                      <a:cubicBezTo>
                        <a:pt x="3392" y="336"/>
                        <a:pt x="3400" y="337"/>
                        <a:pt x="3408" y="337"/>
                      </a:cubicBezTo>
                      <a:lnTo>
                        <a:pt x="3408" y="337"/>
                      </a:lnTo>
                      <a:cubicBezTo>
                        <a:pt x="3417" y="337"/>
                        <a:pt x="3425" y="336"/>
                        <a:pt x="3434" y="333"/>
                      </a:cubicBezTo>
                      <a:lnTo>
                        <a:pt x="3434" y="333"/>
                      </a:lnTo>
                      <a:cubicBezTo>
                        <a:pt x="3449" y="327"/>
                        <a:pt x="3458" y="318"/>
                        <a:pt x="3458" y="307"/>
                      </a:cubicBezTo>
                      <a:close/>
                      <a:moveTo>
                        <a:pt x="2802" y="102"/>
                      </a:moveTo>
                      <a:lnTo>
                        <a:pt x="2802" y="102"/>
                      </a:lnTo>
                      <a:cubicBezTo>
                        <a:pt x="2802" y="91"/>
                        <a:pt x="2794" y="82"/>
                        <a:pt x="2778" y="76"/>
                      </a:cubicBezTo>
                      <a:lnTo>
                        <a:pt x="2778" y="76"/>
                      </a:lnTo>
                      <a:cubicBezTo>
                        <a:pt x="2761" y="71"/>
                        <a:pt x="2742" y="68"/>
                        <a:pt x="2721" y="68"/>
                      </a:cubicBezTo>
                      <a:lnTo>
                        <a:pt x="2000" y="68"/>
                      </a:lnTo>
                      <a:lnTo>
                        <a:pt x="2000" y="68"/>
                      </a:lnTo>
                      <a:cubicBezTo>
                        <a:pt x="1977" y="68"/>
                        <a:pt x="1958" y="71"/>
                        <a:pt x="1942" y="76"/>
                      </a:cubicBezTo>
                      <a:lnTo>
                        <a:pt x="1942" y="76"/>
                      </a:lnTo>
                      <a:cubicBezTo>
                        <a:pt x="1926" y="82"/>
                        <a:pt x="1917" y="91"/>
                        <a:pt x="1917" y="102"/>
                      </a:cubicBezTo>
                      <a:lnTo>
                        <a:pt x="1917" y="102"/>
                      </a:lnTo>
                      <a:cubicBezTo>
                        <a:pt x="1917" y="113"/>
                        <a:pt x="1926" y="122"/>
                        <a:pt x="1942" y="127"/>
                      </a:cubicBezTo>
                      <a:lnTo>
                        <a:pt x="1991" y="145"/>
                      </a:lnTo>
                      <a:lnTo>
                        <a:pt x="1991" y="145"/>
                      </a:lnTo>
                      <a:cubicBezTo>
                        <a:pt x="2007" y="150"/>
                        <a:pt x="2021" y="159"/>
                        <a:pt x="2032" y="170"/>
                      </a:cubicBezTo>
                      <a:lnTo>
                        <a:pt x="2032" y="170"/>
                      </a:lnTo>
                      <a:cubicBezTo>
                        <a:pt x="2043" y="182"/>
                        <a:pt x="2057" y="190"/>
                        <a:pt x="2073" y="196"/>
                      </a:cubicBezTo>
                      <a:lnTo>
                        <a:pt x="2122" y="213"/>
                      </a:lnTo>
                      <a:lnTo>
                        <a:pt x="2122" y="213"/>
                      </a:lnTo>
                      <a:cubicBezTo>
                        <a:pt x="2139" y="218"/>
                        <a:pt x="2152" y="227"/>
                        <a:pt x="2163" y="238"/>
                      </a:cubicBezTo>
                      <a:lnTo>
                        <a:pt x="2163" y="238"/>
                      </a:lnTo>
                      <a:cubicBezTo>
                        <a:pt x="2174" y="250"/>
                        <a:pt x="2188" y="258"/>
                        <a:pt x="2204" y="264"/>
                      </a:cubicBezTo>
                      <a:lnTo>
                        <a:pt x="2253" y="281"/>
                      </a:lnTo>
                      <a:lnTo>
                        <a:pt x="2253" y="281"/>
                      </a:lnTo>
                      <a:cubicBezTo>
                        <a:pt x="2270" y="287"/>
                        <a:pt x="2283" y="296"/>
                        <a:pt x="2294" y="307"/>
                      </a:cubicBezTo>
                      <a:lnTo>
                        <a:pt x="2294" y="307"/>
                      </a:lnTo>
                      <a:cubicBezTo>
                        <a:pt x="2305" y="318"/>
                        <a:pt x="2318" y="327"/>
                        <a:pt x="2335" y="333"/>
                      </a:cubicBezTo>
                      <a:lnTo>
                        <a:pt x="2335" y="333"/>
                      </a:lnTo>
                      <a:cubicBezTo>
                        <a:pt x="2343" y="336"/>
                        <a:pt x="2352" y="337"/>
                        <a:pt x="2360" y="337"/>
                      </a:cubicBezTo>
                      <a:lnTo>
                        <a:pt x="2360" y="337"/>
                      </a:lnTo>
                      <a:cubicBezTo>
                        <a:pt x="2368" y="337"/>
                        <a:pt x="2376" y="336"/>
                        <a:pt x="2384" y="333"/>
                      </a:cubicBezTo>
                      <a:lnTo>
                        <a:pt x="2384" y="333"/>
                      </a:lnTo>
                      <a:cubicBezTo>
                        <a:pt x="2401" y="327"/>
                        <a:pt x="2414" y="318"/>
                        <a:pt x="2425" y="307"/>
                      </a:cubicBezTo>
                      <a:lnTo>
                        <a:pt x="2425" y="307"/>
                      </a:lnTo>
                      <a:cubicBezTo>
                        <a:pt x="2436" y="296"/>
                        <a:pt x="2450" y="287"/>
                        <a:pt x="2466" y="281"/>
                      </a:cubicBezTo>
                      <a:lnTo>
                        <a:pt x="2516" y="264"/>
                      </a:lnTo>
                      <a:lnTo>
                        <a:pt x="2516" y="264"/>
                      </a:lnTo>
                      <a:cubicBezTo>
                        <a:pt x="2532" y="258"/>
                        <a:pt x="2545" y="250"/>
                        <a:pt x="2557" y="238"/>
                      </a:cubicBezTo>
                      <a:lnTo>
                        <a:pt x="2557" y="238"/>
                      </a:lnTo>
                      <a:cubicBezTo>
                        <a:pt x="2567" y="227"/>
                        <a:pt x="2581" y="218"/>
                        <a:pt x="2597" y="213"/>
                      </a:cubicBezTo>
                      <a:lnTo>
                        <a:pt x="2647" y="196"/>
                      </a:lnTo>
                      <a:lnTo>
                        <a:pt x="2647" y="196"/>
                      </a:lnTo>
                      <a:cubicBezTo>
                        <a:pt x="2663" y="190"/>
                        <a:pt x="2677" y="182"/>
                        <a:pt x="2687" y="170"/>
                      </a:cubicBezTo>
                      <a:lnTo>
                        <a:pt x="2687" y="170"/>
                      </a:lnTo>
                      <a:cubicBezTo>
                        <a:pt x="2698" y="159"/>
                        <a:pt x="2712" y="150"/>
                        <a:pt x="2728" y="145"/>
                      </a:cubicBezTo>
                      <a:lnTo>
                        <a:pt x="2778" y="127"/>
                      </a:lnTo>
                      <a:lnTo>
                        <a:pt x="2778" y="127"/>
                      </a:lnTo>
                      <a:cubicBezTo>
                        <a:pt x="2794" y="122"/>
                        <a:pt x="2802" y="113"/>
                        <a:pt x="2802" y="102"/>
                      </a:cubicBezTo>
                      <a:close/>
                      <a:moveTo>
                        <a:pt x="2802" y="375"/>
                      </a:moveTo>
                      <a:lnTo>
                        <a:pt x="2802" y="375"/>
                      </a:lnTo>
                      <a:cubicBezTo>
                        <a:pt x="2802" y="364"/>
                        <a:pt x="2794" y="355"/>
                        <a:pt x="2778" y="349"/>
                      </a:cubicBezTo>
                      <a:lnTo>
                        <a:pt x="2778" y="349"/>
                      </a:lnTo>
                      <a:cubicBezTo>
                        <a:pt x="2769" y="347"/>
                        <a:pt x="2761" y="345"/>
                        <a:pt x="2753" y="345"/>
                      </a:cubicBezTo>
                      <a:lnTo>
                        <a:pt x="2753" y="345"/>
                      </a:lnTo>
                      <a:cubicBezTo>
                        <a:pt x="2745" y="345"/>
                        <a:pt x="2737" y="347"/>
                        <a:pt x="2728" y="349"/>
                      </a:cubicBezTo>
                      <a:lnTo>
                        <a:pt x="2728" y="349"/>
                      </a:lnTo>
                      <a:cubicBezTo>
                        <a:pt x="2712" y="355"/>
                        <a:pt x="2704" y="364"/>
                        <a:pt x="2704" y="375"/>
                      </a:cubicBezTo>
                      <a:lnTo>
                        <a:pt x="2704" y="375"/>
                      </a:lnTo>
                      <a:cubicBezTo>
                        <a:pt x="2704" y="387"/>
                        <a:pt x="2712" y="395"/>
                        <a:pt x="2728" y="401"/>
                      </a:cubicBezTo>
                      <a:lnTo>
                        <a:pt x="2728" y="401"/>
                      </a:lnTo>
                      <a:cubicBezTo>
                        <a:pt x="2737" y="404"/>
                        <a:pt x="2745" y="405"/>
                        <a:pt x="2753" y="405"/>
                      </a:cubicBezTo>
                      <a:lnTo>
                        <a:pt x="2753" y="405"/>
                      </a:lnTo>
                      <a:cubicBezTo>
                        <a:pt x="2761" y="405"/>
                        <a:pt x="2769" y="404"/>
                        <a:pt x="2778" y="401"/>
                      </a:cubicBezTo>
                      <a:lnTo>
                        <a:pt x="2778" y="401"/>
                      </a:lnTo>
                      <a:cubicBezTo>
                        <a:pt x="2794" y="395"/>
                        <a:pt x="2802" y="387"/>
                        <a:pt x="2802" y="375"/>
                      </a:cubicBezTo>
                      <a:close/>
                      <a:moveTo>
                        <a:pt x="2671" y="444"/>
                      </a:moveTo>
                      <a:lnTo>
                        <a:pt x="2671" y="444"/>
                      </a:lnTo>
                      <a:cubicBezTo>
                        <a:pt x="2671" y="432"/>
                        <a:pt x="2663" y="424"/>
                        <a:pt x="2647" y="418"/>
                      </a:cubicBezTo>
                      <a:lnTo>
                        <a:pt x="2647" y="418"/>
                      </a:lnTo>
                      <a:cubicBezTo>
                        <a:pt x="2638" y="415"/>
                        <a:pt x="2630" y="414"/>
                        <a:pt x="2622" y="414"/>
                      </a:cubicBezTo>
                      <a:lnTo>
                        <a:pt x="2622" y="414"/>
                      </a:lnTo>
                      <a:cubicBezTo>
                        <a:pt x="2614" y="414"/>
                        <a:pt x="2606" y="415"/>
                        <a:pt x="2597" y="418"/>
                      </a:cubicBezTo>
                      <a:lnTo>
                        <a:pt x="2597" y="418"/>
                      </a:lnTo>
                      <a:cubicBezTo>
                        <a:pt x="2581" y="424"/>
                        <a:pt x="2573" y="432"/>
                        <a:pt x="2573" y="444"/>
                      </a:cubicBezTo>
                      <a:lnTo>
                        <a:pt x="2573" y="444"/>
                      </a:lnTo>
                      <a:cubicBezTo>
                        <a:pt x="2573" y="455"/>
                        <a:pt x="2581" y="463"/>
                        <a:pt x="2597" y="469"/>
                      </a:cubicBezTo>
                      <a:lnTo>
                        <a:pt x="2597" y="469"/>
                      </a:lnTo>
                      <a:cubicBezTo>
                        <a:pt x="2606" y="472"/>
                        <a:pt x="2614" y="473"/>
                        <a:pt x="2622" y="473"/>
                      </a:cubicBezTo>
                      <a:lnTo>
                        <a:pt x="2622" y="473"/>
                      </a:lnTo>
                      <a:cubicBezTo>
                        <a:pt x="2630" y="473"/>
                        <a:pt x="2638" y="472"/>
                        <a:pt x="2647" y="469"/>
                      </a:cubicBezTo>
                      <a:lnTo>
                        <a:pt x="2647" y="469"/>
                      </a:lnTo>
                      <a:cubicBezTo>
                        <a:pt x="2663" y="463"/>
                        <a:pt x="2671" y="455"/>
                        <a:pt x="2671" y="444"/>
                      </a:cubicBezTo>
                      <a:close/>
                      <a:moveTo>
                        <a:pt x="2540" y="512"/>
                      </a:moveTo>
                      <a:lnTo>
                        <a:pt x="2540" y="512"/>
                      </a:lnTo>
                      <a:cubicBezTo>
                        <a:pt x="2540" y="500"/>
                        <a:pt x="2532" y="492"/>
                        <a:pt x="2516" y="486"/>
                      </a:cubicBezTo>
                      <a:lnTo>
                        <a:pt x="2516" y="486"/>
                      </a:lnTo>
                      <a:cubicBezTo>
                        <a:pt x="2507" y="483"/>
                        <a:pt x="2499" y="482"/>
                        <a:pt x="2491" y="482"/>
                      </a:cubicBezTo>
                      <a:lnTo>
                        <a:pt x="2491" y="482"/>
                      </a:lnTo>
                      <a:cubicBezTo>
                        <a:pt x="2483" y="482"/>
                        <a:pt x="2475" y="483"/>
                        <a:pt x="2466" y="486"/>
                      </a:cubicBezTo>
                      <a:lnTo>
                        <a:pt x="2466" y="486"/>
                      </a:lnTo>
                      <a:cubicBezTo>
                        <a:pt x="2450" y="492"/>
                        <a:pt x="2442" y="500"/>
                        <a:pt x="2442" y="512"/>
                      </a:cubicBezTo>
                      <a:lnTo>
                        <a:pt x="2442" y="512"/>
                      </a:lnTo>
                      <a:cubicBezTo>
                        <a:pt x="2442" y="523"/>
                        <a:pt x="2450" y="531"/>
                        <a:pt x="2466" y="538"/>
                      </a:cubicBezTo>
                      <a:lnTo>
                        <a:pt x="2466" y="538"/>
                      </a:lnTo>
                      <a:cubicBezTo>
                        <a:pt x="2475" y="540"/>
                        <a:pt x="2483" y="541"/>
                        <a:pt x="2491" y="541"/>
                      </a:cubicBezTo>
                      <a:lnTo>
                        <a:pt x="2491" y="541"/>
                      </a:lnTo>
                      <a:cubicBezTo>
                        <a:pt x="2499" y="541"/>
                        <a:pt x="2507" y="540"/>
                        <a:pt x="2516" y="538"/>
                      </a:cubicBezTo>
                      <a:lnTo>
                        <a:pt x="2516" y="538"/>
                      </a:lnTo>
                      <a:cubicBezTo>
                        <a:pt x="2532" y="531"/>
                        <a:pt x="2540" y="523"/>
                        <a:pt x="2540" y="512"/>
                      </a:cubicBezTo>
                      <a:close/>
                      <a:moveTo>
                        <a:pt x="2409" y="580"/>
                      </a:moveTo>
                      <a:lnTo>
                        <a:pt x="2409" y="580"/>
                      </a:lnTo>
                      <a:cubicBezTo>
                        <a:pt x="2409" y="569"/>
                        <a:pt x="2401" y="560"/>
                        <a:pt x="2384" y="555"/>
                      </a:cubicBezTo>
                      <a:lnTo>
                        <a:pt x="2384" y="555"/>
                      </a:lnTo>
                      <a:cubicBezTo>
                        <a:pt x="2376" y="551"/>
                        <a:pt x="2368" y="550"/>
                        <a:pt x="2360" y="550"/>
                      </a:cubicBezTo>
                      <a:lnTo>
                        <a:pt x="2360" y="550"/>
                      </a:lnTo>
                      <a:cubicBezTo>
                        <a:pt x="2352" y="550"/>
                        <a:pt x="2343" y="551"/>
                        <a:pt x="2335" y="555"/>
                      </a:cubicBezTo>
                      <a:lnTo>
                        <a:pt x="2335" y="555"/>
                      </a:lnTo>
                      <a:cubicBezTo>
                        <a:pt x="2318" y="560"/>
                        <a:pt x="2311" y="569"/>
                        <a:pt x="2311" y="580"/>
                      </a:cubicBezTo>
                      <a:lnTo>
                        <a:pt x="2311" y="580"/>
                      </a:lnTo>
                      <a:cubicBezTo>
                        <a:pt x="2311" y="591"/>
                        <a:pt x="2318" y="600"/>
                        <a:pt x="2335" y="605"/>
                      </a:cubicBezTo>
                      <a:lnTo>
                        <a:pt x="2335" y="605"/>
                      </a:lnTo>
                      <a:cubicBezTo>
                        <a:pt x="2343" y="608"/>
                        <a:pt x="2352" y="610"/>
                        <a:pt x="2360" y="610"/>
                      </a:cubicBezTo>
                      <a:lnTo>
                        <a:pt x="2360" y="610"/>
                      </a:lnTo>
                      <a:cubicBezTo>
                        <a:pt x="2368" y="610"/>
                        <a:pt x="2376" y="608"/>
                        <a:pt x="2384" y="605"/>
                      </a:cubicBezTo>
                      <a:lnTo>
                        <a:pt x="2384" y="605"/>
                      </a:lnTo>
                      <a:cubicBezTo>
                        <a:pt x="2401" y="600"/>
                        <a:pt x="2409" y="591"/>
                        <a:pt x="2409" y="580"/>
                      </a:cubicBezTo>
                      <a:close/>
                      <a:moveTo>
                        <a:pt x="2278" y="512"/>
                      </a:moveTo>
                      <a:lnTo>
                        <a:pt x="2278" y="512"/>
                      </a:lnTo>
                      <a:cubicBezTo>
                        <a:pt x="2278" y="500"/>
                        <a:pt x="2270" y="492"/>
                        <a:pt x="2253" y="486"/>
                      </a:cubicBezTo>
                      <a:lnTo>
                        <a:pt x="2253" y="486"/>
                      </a:lnTo>
                      <a:cubicBezTo>
                        <a:pt x="2245" y="483"/>
                        <a:pt x="2237" y="482"/>
                        <a:pt x="2229" y="482"/>
                      </a:cubicBezTo>
                      <a:lnTo>
                        <a:pt x="2229" y="482"/>
                      </a:lnTo>
                      <a:cubicBezTo>
                        <a:pt x="2220" y="482"/>
                        <a:pt x="2212" y="483"/>
                        <a:pt x="2204" y="486"/>
                      </a:cubicBezTo>
                      <a:lnTo>
                        <a:pt x="2204" y="486"/>
                      </a:lnTo>
                      <a:cubicBezTo>
                        <a:pt x="2188" y="492"/>
                        <a:pt x="2179" y="500"/>
                        <a:pt x="2179" y="512"/>
                      </a:cubicBezTo>
                      <a:lnTo>
                        <a:pt x="2179" y="512"/>
                      </a:lnTo>
                      <a:cubicBezTo>
                        <a:pt x="2179" y="523"/>
                        <a:pt x="2188" y="531"/>
                        <a:pt x="2204" y="538"/>
                      </a:cubicBezTo>
                      <a:lnTo>
                        <a:pt x="2204" y="538"/>
                      </a:lnTo>
                      <a:cubicBezTo>
                        <a:pt x="2212" y="540"/>
                        <a:pt x="2220" y="541"/>
                        <a:pt x="2229" y="541"/>
                      </a:cubicBezTo>
                      <a:lnTo>
                        <a:pt x="2229" y="541"/>
                      </a:lnTo>
                      <a:cubicBezTo>
                        <a:pt x="2237" y="541"/>
                        <a:pt x="2245" y="540"/>
                        <a:pt x="2253" y="538"/>
                      </a:cubicBezTo>
                      <a:lnTo>
                        <a:pt x="2253" y="538"/>
                      </a:lnTo>
                      <a:cubicBezTo>
                        <a:pt x="2270" y="531"/>
                        <a:pt x="2278" y="523"/>
                        <a:pt x="2278" y="512"/>
                      </a:cubicBezTo>
                      <a:close/>
                      <a:moveTo>
                        <a:pt x="2147" y="444"/>
                      </a:moveTo>
                      <a:lnTo>
                        <a:pt x="2147" y="444"/>
                      </a:lnTo>
                      <a:cubicBezTo>
                        <a:pt x="2147" y="432"/>
                        <a:pt x="2139" y="424"/>
                        <a:pt x="2122" y="418"/>
                      </a:cubicBezTo>
                      <a:lnTo>
                        <a:pt x="2122" y="418"/>
                      </a:lnTo>
                      <a:cubicBezTo>
                        <a:pt x="2114" y="415"/>
                        <a:pt x="2106" y="414"/>
                        <a:pt x="2098" y="414"/>
                      </a:cubicBezTo>
                      <a:lnTo>
                        <a:pt x="2098" y="414"/>
                      </a:lnTo>
                      <a:cubicBezTo>
                        <a:pt x="2089" y="414"/>
                        <a:pt x="2081" y="415"/>
                        <a:pt x="2073" y="418"/>
                      </a:cubicBezTo>
                      <a:lnTo>
                        <a:pt x="2073" y="418"/>
                      </a:lnTo>
                      <a:cubicBezTo>
                        <a:pt x="2057" y="424"/>
                        <a:pt x="2048" y="432"/>
                        <a:pt x="2048" y="444"/>
                      </a:cubicBezTo>
                      <a:lnTo>
                        <a:pt x="2048" y="444"/>
                      </a:lnTo>
                      <a:cubicBezTo>
                        <a:pt x="2048" y="455"/>
                        <a:pt x="2057" y="463"/>
                        <a:pt x="2073" y="469"/>
                      </a:cubicBezTo>
                      <a:lnTo>
                        <a:pt x="2073" y="469"/>
                      </a:lnTo>
                      <a:cubicBezTo>
                        <a:pt x="2081" y="472"/>
                        <a:pt x="2089" y="473"/>
                        <a:pt x="2098" y="473"/>
                      </a:cubicBezTo>
                      <a:lnTo>
                        <a:pt x="2098" y="473"/>
                      </a:lnTo>
                      <a:cubicBezTo>
                        <a:pt x="2106" y="473"/>
                        <a:pt x="2114" y="472"/>
                        <a:pt x="2122" y="469"/>
                      </a:cubicBezTo>
                      <a:lnTo>
                        <a:pt x="2122" y="469"/>
                      </a:lnTo>
                      <a:cubicBezTo>
                        <a:pt x="2139" y="463"/>
                        <a:pt x="2147" y="455"/>
                        <a:pt x="2147" y="444"/>
                      </a:cubicBezTo>
                      <a:close/>
                      <a:moveTo>
                        <a:pt x="2015" y="375"/>
                      </a:moveTo>
                      <a:lnTo>
                        <a:pt x="2015" y="375"/>
                      </a:lnTo>
                      <a:cubicBezTo>
                        <a:pt x="2015" y="364"/>
                        <a:pt x="2007" y="355"/>
                        <a:pt x="1991" y="349"/>
                      </a:cubicBezTo>
                      <a:lnTo>
                        <a:pt x="1991" y="349"/>
                      </a:lnTo>
                      <a:cubicBezTo>
                        <a:pt x="1982" y="347"/>
                        <a:pt x="1975" y="345"/>
                        <a:pt x="1967" y="345"/>
                      </a:cubicBezTo>
                      <a:lnTo>
                        <a:pt x="1967" y="345"/>
                      </a:lnTo>
                      <a:cubicBezTo>
                        <a:pt x="1958" y="345"/>
                        <a:pt x="1950" y="347"/>
                        <a:pt x="1942" y="349"/>
                      </a:cubicBezTo>
                      <a:lnTo>
                        <a:pt x="1942" y="349"/>
                      </a:lnTo>
                      <a:cubicBezTo>
                        <a:pt x="1926" y="355"/>
                        <a:pt x="1917" y="364"/>
                        <a:pt x="1917" y="375"/>
                      </a:cubicBezTo>
                      <a:lnTo>
                        <a:pt x="1917" y="375"/>
                      </a:lnTo>
                      <a:cubicBezTo>
                        <a:pt x="1917" y="387"/>
                        <a:pt x="1926" y="395"/>
                        <a:pt x="1942" y="401"/>
                      </a:cubicBezTo>
                      <a:lnTo>
                        <a:pt x="1942" y="401"/>
                      </a:lnTo>
                      <a:cubicBezTo>
                        <a:pt x="1950" y="404"/>
                        <a:pt x="1958" y="405"/>
                        <a:pt x="1967" y="405"/>
                      </a:cubicBezTo>
                      <a:lnTo>
                        <a:pt x="1967" y="405"/>
                      </a:lnTo>
                      <a:cubicBezTo>
                        <a:pt x="1975" y="405"/>
                        <a:pt x="1982" y="404"/>
                        <a:pt x="1991" y="401"/>
                      </a:cubicBezTo>
                      <a:lnTo>
                        <a:pt x="1991" y="401"/>
                      </a:lnTo>
                      <a:cubicBezTo>
                        <a:pt x="2007" y="395"/>
                        <a:pt x="2015" y="387"/>
                        <a:pt x="2015" y="375"/>
                      </a:cubicBezTo>
                      <a:close/>
                      <a:moveTo>
                        <a:pt x="1885" y="307"/>
                      </a:moveTo>
                      <a:lnTo>
                        <a:pt x="1885" y="307"/>
                      </a:lnTo>
                      <a:cubicBezTo>
                        <a:pt x="1885" y="296"/>
                        <a:pt x="1876" y="287"/>
                        <a:pt x="1860" y="281"/>
                      </a:cubicBezTo>
                      <a:lnTo>
                        <a:pt x="1811" y="264"/>
                      </a:lnTo>
                      <a:lnTo>
                        <a:pt x="1811" y="264"/>
                      </a:lnTo>
                      <a:cubicBezTo>
                        <a:pt x="1795" y="258"/>
                        <a:pt x="1780" y="250"/>
                        <a:pt x="1770" y="238"/>
                      </a:cubicBezTo>
                      <a:lnTo>
                        <a:pt x="1770" y="238"/>
                      </a:lnTo>
                      <a:cubicBezTo>
                        <a:pt x="1759" y="227"/>
                        <a:pt x="1745" y="218"/>
                        <a:pt x="1729" y="213"/>
                      </a:cubicBezTo>
                      <a:lnTo>
                        <a:pt x="1679" y="196"/>
                      </a:lnTo>
                      <a:lnTo>
                        <a:pt x="1679" y="196"/>
                      </a:lnTo>
                      <a:cubicBezTo>
                        <a:pt x="1663" y="190"/>
                        <a:pt x="1649" y="182"/>
                        <a:pt x="1638" y="170"/>
                      </a:cubicBezTo>
                      <a:lnTo>
                        <a:pt x="1638" y="170"/>
                      </a:lnTo>
                      <a:cubicBezTo>
                        <a:pt x="1628" y="159"/>
                        <a:pt x="1614" y="150"/>
                        <a:pt x="1597" y="145"/>
                      </a:cubicBezTo>
                      <a:lnTo>
                        <a:pt x="1597" y="145"/>
                      </a:lnTo>
                      <a:cubicBezTo>
                        <a:pt x="1590" y="142"/>
                        <a:pt x="1582" y="141"/>
                        <a:pt x="1573" y="141"/>
                      </a:cubicBezTo>
                      <a:lnTo>
                        <a:pt x="1573" y="141"/>
                      </a:lnTo>
                      <a:cubicBezTo>
                        <a:pt x="1565" y="141"/>
                        <a:pt x="1557" y="142"/>
                        <a:pt x="1548" y="145"/>
                      </a:cubicBezTo>
                      <a:lnTo>
                        <a:pt x="1548" y="145"/>
                      </a:lnTo>
                      <a:cubicBezTo>
                        <a:pt x="1532" y="150"/>
                        <a:pt x="1519" y="159"/>
                        <a:pt x="1507" y="170"/>
                      </a:cubicBezTo>
                      <a:lnTo>
                        <a:pt x="1507" y="170"/>
                      </a:lnTo>
                      <a:cubicBezTo>
                        <a:pt x="1497" y="182"/>
                        <a:pt x="1483" y="190"/>
                        <a:pt x="1467" y="196"/>
                      </a:cubicBezTo>
                      <a:lnTo>
                        <a:pt x="1418" y="213"/>
                      </a:lnTo>
                      <a:lnTo>
                        <a:pt x="1418" y="213"/>
                      </a:lnTo>
                      <a:cubicBezTo>
                        <a:pt x="1401" y="218"/>
                        <a:pt x="1388" y="227"/>
                        <a:pt x="1376" y="238"/>
                      </a:cubicBezTo>
                      <a:lnTo>
                        <a:pt x="1376" y="238"/>
                      </a:lnTo>
                      <a:cubicBezTo>
                        <a:pt x="1365" y="250"/>
                        <a:pt x="1352" y="258"/>
                        <a:pt x="1335" y="264"/>
                      </a:cubicBezTo>
                      <a:lnTo>
                        <a:pt x="1287" y="281"/>
                      </a:lnTo>
                      <a:lnTo>
                        <a:pt x="1287" y="281"/>
                      </a:lnTo>
                      <a:cubicBezTo>
                        <a:pt x="1270" y="287"/>
                        <a:pt x="1262" y="296"/>
                        <a:pt x="1262" y="307"/>
                      </a:cubicBezTo>
                      <a:lnTo>
                        <a:pt x="1262" y="307"/>
                      </a:lnTo>
                      <a:cubicBezTo>
                        <a:pt x="1262" y="318"/>
                        <a:pt x="1270" y="327"/>
                        <a:pt x="1287" y="333"/>
                      </a:cubicBezTo>
                      <a:lnTo>
                        <a:pt x="1287" y="333"/>
                      </a:lnTo>
                      <a:cubicBezTo>
                        <a:pt x="1295" y="336"/>
                        <a:pt x="1302" y="337"/>
                        <a:pt x="1311" y="337"/>
                      </a:cubicBezTo>
                      <a:lnTo>
                        <a:pt x="1311" y="337"/>
                      </a:lnTo>
                      <a:cubicBezTo>
                        <a:pt x="1319" y="337"/>
                        <a:pt x="1327" y="336"/>
                        <a:pt x="1335" y="333"/>
                      </a:cubicBezTo>
                      <a:lnTo>
                        <a:pt x="1335" y="333"/>
                      </a:lnTo>
                      <a:cubicBezTo>
                        <a:pt x="1352" y="327"/>
                        <a:pt x="1365" y="318"/>
                        <a:pt x="1376" y="307"/>
                      </a:cubicBezTo>
                      <a:lnTo>
                        <a:pt x="1376" y="307"/>
                      </a:lnTo>
                      <a:cubicBezTo>
                        <a:pt x="1388" y="296"/>
                        <a:pt x="1401" y="287"/>
                        <a:pt x="1418" y="281"/>
                      </a:cubicBezTo>
                      <a:lnTo>
                        <a:pt x="1467" y="264"/>
                      </a:lnTo>
                      <a:lnTo>
                        <a:pt x="1467" y="264"/>
                      </a:lnTo>
                      <a:cubicBezTo>
                        <a:pt x="1483" y="258"/>
                        <a:pt x="1497" y="250"/>
                        <a:pt x="1507" y="238"/>
                      </a:cubicBezTo>
                      <a:lnTo>
                        <a:pt x="1507" y="238"/>
                      </a:lnTo>
                      <a:cubicBezTo>
                        <a:pt x="1519" y="227"/>
                        <a:pt x="1532" y="218"/>
                        <a:pt x="1548" y="213"/>
                      </a:cubicBezTo>
                      <a:lnTo>
                        <a:pt x="1548" y="213"/>
                      </a:lnTo>
                      <a:cubicBezTo>
                        <a:pt x="1557" y="210"/>
                        <a:pt x="1565" y="208"/>
                        <a:pt x="1573" y="208"/>
                      </a:cubicBezTo>
                      <a:lnTo>
                        <a:pt x="1573" y="208"/>
                      </a:lnTo>
                      <a:cubicBezTo>
                        <a:pt x="1582" y="208"/>
                        <a:pt x="1590" y="210"/>
                        <a:pt x="1597" y="213"/>
                      </a:cubicBezTo>
                      <a:lnTo>
                        <a:pt x="1597" y="213"/>
                      </a:lnTo>
                      <a:cubicBezTo>
                        <a:pt x="1614" y="218"/>
                        <a:pt x="1628" y="227"/>
                        <a:pt x="1638" y="238"/>
                      </a:cubicBezTo>
                      <a:lnTo>
                        <a:pt x="1638" y="238"/>
                      </a:lnTo>
                      <a:cubicBezTo>
                        <a:pt x="1649" y="250"/>
                        <a:pt x="1663" y="258"/>
                        <a:pt x="1679" y="264"/>
                      </a:cubicBezTo>
                      <a:lnTo>
                        <a:pt x="1729" y="281"/>
                      </a:lnTo>
                      <a:lnTo>
                        <a:pt x="1729" y="281"/>
                      </a:lnTo>
                      <a:cubicBezTo>
                        <a:pt x="1745" y="287"/>
                        <a:pt x="1759" y="296"/>
                        <a:pt x="1770" y="307"/>
                      </a:cubicBezTo>
                      <a:lnTo>
                        <a:pt x="1770" y="307"/>
                      </a:lnTo>
                      <a:cubicBezTo>
                        <a:pt x="1780" y="318"/>
                        <a:pt x="1795" y="327"/>
                        <a:pt x="1811" y="333"/>
                      </a:cubicBezTo>
                      <a:lnTo>
                        <a:pt x="1811" y="333"/>
                      </a:lnTo>
                      <a:cubicBezTo>
                        <a:pt x="1819" y="336"/>
                        <a:pt x="1827" y="337"/>
                        <a:pt x="1835" y="337"/>
                      </a:cubicBezTo>
                      <a:lnTo>
                        <a:pt x="1835" y="337"/>
                      </a:lnTo>
                      <a:cubicBezTo>
                        <a:pt x="1843" y="337"/>
                        <a:pt x="1851" y="336"/>
                        <a:pt x="1860" y="333"/>
                      </a:cubicBezTo>
                      <a:lnTo>
                        <a:pt x="1860" y="333"/>
                      </a:lnTo>
                      <a:cubicBezTo>
                        <a:pt x="1876" y="327"/>
                        <a:pt x="1885" y="318"/>
                        <a:pt x="1885" y="307"/>
                      </a:cubicBezTo>
                      <a:close/>
                      <a:moveTo>
                        <a:pt x="1229" y="102"/>
                      </a:moveTo>
                      <a:lnTo>
                        <a:pt x="1229" y="102"/>
                      </a:lnTo>
                      <a:cubicBezTo>
                        <a:pt x="1229" y="91"/>
                        <a:pt x="1221" y="82"/>
                        <a:pt x="1204" y="76"/>
                      </a:cubicBezTo>
                      <a:lnTo>
                        <a:pt x="1204" y="76"/>
                      </a:lnTo>
                      <a:cubicBezTo>
                        <a:pt x="1188" y="71"/>
                        <a:pt x="1169" y="68"/>
                        <a:pt x="1147" y="68"/>
                      </a:cubicBezTo>
                      <a:lnTo>
                        <a:pt x="426" y="68"/>
                      </a:lnTo>
                      <a:lnTo>
                        <a:pt x="426" y="68"/>
                      </a:lnTo>
                      <a:cubicBezTo>
                        <a:pt x="404" y="68"/>
                        <a:pt x="385" y="71"/>
                        <a:pt x="369" y="76"/>
                      </a:cubicBezTo>
                      <a:lnTo>
                        <a:pt x="369" y="76"/>
                      </a:lnTo>
                      <a:cubicBezTo>
                        <a:pt x="352" y="82"/>
                        <a:pt x="344" y="91"/>
                        <a:pt x="344" y="102"/>
                      </a:cubicBezTo>
                      <a:lnTo>
                        <a:pt x="344" y="102"/>
                      </a:lnTo>
                      <a:cubicBezTo>
                        <a:pt x="344" y="113"/>
                        <a:pt x="352" y="122"/>
                        <a:pt x="369" y="127"/>
                      </a:cubicBezTo>
                      <a:lnTo>
                        <a:pt x="417" y="145"/>
                      </a:lnTo>
                      <a:lnTo>
                        <a:pt x="417" y="145"/>
                      </a:lnTo>
                      <a:cubicBezTo>
                        <a:pt x="434" y="150"/>
                        <a:pt x="448" y="159"/>
                        <a:pt x="459" y="170"/>
                      </a:cubicBezTo>
                      <a:lnTo>
                        <a:pt x="459" y="170"/>
                      </a:lnTo>
                      <a:cubicBezTo>
                        <a:pt x="470" y="182"/>
                        <a:pt x="483" y="190"/>
                        <a:pt x="500" y="196"/>
                      </a:cubicBezTo>
                      <a:lnTo>
                        <a:pt x="549" y="213"/>
                      </a:lnTo>
                      <a:lnTo>
                        <a:pt x="549" y="213"/>
                      </a:lnTo>
                      <a:cubicBezTo>
                        <a:pt x="565" y="218"/>
                        <a:pt x="579" y="227"/>
                        <a:pt x="590" y="238"/>
                      </a:cubicBezTo>
                      <a:lnTo>
                        <a:pt x="590" y="238"/>
                      </a:lnTo>
                      <a:cubicBezTo>
                        <a:pt x="601" y="250"/>
                        <a:pt x="615" y="258"/>
                        <a:pt x="631" y="264"/>
                      </a:cubicBezTo>
                      <a:lnTo>
                        <a:pt x="680" y="281"/>
                      </a:lnTo>
                      <a:lnTo>
                        <a:pt x="680" y="281"/>
                      </a:lnTo>
                      <a:cubicBezTo>
                        <a:pt x="696" y="287"/>
                        <a:pt x="710" y="296"/>
                        <a:pt x="720" y="307"/>
                      </a:cubicBezTo>
                      <a:lnTo>
                        <a:pt x="720" y="307"/>
                      </a:lnTo>
                      <a:cubicBezTo>
                        <a:pt x="732" y="318"/>
                        <a:pt x="746" y="327"/>
                        <a:pt x="762" y="333"/>
                      </a:cubicBezTo>
                      <a:lnTo>
                        <a:pt x="762" y="333"/>
                      </a:lnTo>
                      <a:cubicBezTo>
                        <a:pt x="770" y="336"/>
                        <a:pt x="778" y="337"/>
                        <a:pt x="787" y="337"/>
                      </a:cubicBezTo>
                      <a:lnTo>
                        <a:pt x="787" y="337"/>
                      </a:lnTo>
                      <a:cubicBezTo>
                        <a:pt x="795" y="337"/>
                        <a:pt x="803" y="336"/>
                        <a:pt x="811" y="333"/>
                      </a:cubicBezTo>
                      <a:lnTo>
                        <a:pt x="811" y="333"/>
                      </a:lnTo>
                      <a:cubicBezTo>
                        <a:pt x="827" y="327"/>
                        <a:pt x="841" y="318"/>
                        <a:pt x="852" y="307"/>
                      </a:cubicBezTo>
                      <a:lnTo>
                        <a:pt x="852" y="307"/>
                      </a:lnTo>
                      <a:cubicBezTo>
                        <a:pt x="863" y="296"/>
                        <a:pt x="877" y="287"/>
                        <a:pt x="893" y="281"/>
                      </a:cubicBezTo>
                      <a:lnTo>
                        <a:pt x="942" y="264"/>
                      </a:lnTo>
                      <a:lnTo>
                        <a:pt x="942" y="264"/>
                      </a:lnTo>
                      <a:cubicBezTo>
                        <a:pt x="959" y="258"/>
                        <a:pt x="972" y="250"/>
                        <a:pt x="984" y="238"/>
                      </a:cubicBezTo>
                      <a:lnTo>
                        <a:pt x="984" y="238"/>
                      </a:lnTo>
                      <a:cubicBezTo>
                        <a:pt x="994" y="227"/>
                        <a:pt x="1008" y="218"/>
                        <a:pt x="1024" y="213"/>
                      </a:cubicBezTo>
                      <a:lnTo>
                        <a:pt x="1073" y="196"/>
                      </a:lnTo>
                      <a:lnTo>
                        <a:pt x="1073" y="196"/>
                      </a:lnTo>
                      <a:cubicBezTo>
                        <a:pt x="1089" y="190"/>
                        <a:pt x="1103" y="182"/>
                        <a:pt x="1114" y="170"/>
                      </a:cubicBezTo>
                      <a:lnTo>
                        <a:pt x="1114" y="170"/>
                      </a:lnTo>
                      <a:cubicBezTo>
                        <a:pt x="1125" y="159"/>
                        <a:pt x="1139" y="150"/>
                        <a:pt x="1155" y="145"/>
                      </a:cubicBezTo>
                      <a:lnTo>
                        <a:pt x="1204" y="127"/>
                      </a:lnTo>
                      <a:lnTo>
                        <a:pt x="1204" y="127"/>
                      </a:lnTo>
                      <a:cubicBezTo>
                        <a:pt x="1221" y="122"/>
                        <a:pt x="1229" y="113"/>
                        <a:pt x="1229" y="102"/>
                      </a:cubicBezTo>
                      <a:lnTo>
                        <a:pt x="1229" y="375"/>
                      </a:lnTo>
                      <a:lnTo>
                        <a:pt x="1229" y="375"/>
                      </a:lnTo>
                      <a:cubicBezTo>
                        <a:pt x="1229" y="364"/>
                        <a:pt x="1221" y="355"/>
                        <a:pt x="1204" y="349"/>
                      </a:cubicBezTo>
                      <a:lnTo>
                        <a:pt x="1204" y="349"/>
                      </a:lnTo>
                      <a:cubicBezTo>
                        <a:pt x="1196" y="347"/>
                        <a:pt x="1188" y="345"/>
                        <a:pt x="1180" y="345"/>
                      </a:cubicBezTo>
                      <a:lnTo>
                        <a:pt x="1180" y="345"/>
                      </a:lnTo>
                      <a:cubicBezTo>
                        <a:pt x="1171" y="345"/>
                        <a:pt x="1163" y="347"/>
                        <a:pt x="1155" y="349"/>
                      </a:cubicBezTo>
                      <a:lnTo>
                        <a:pt x="1155" y="349"/>
                      </a:lnTo>
                      <a:cubicBezTo>
                        <a:pt x="1139" y="355"/>
                        <a:pt x="1130" y="364"/>
                        <a:pt x="1130" y="375"/>
                      </a:cubicBezTo>
                      <a:lnTo>
                        <a:pt x="1130" y="375"/>
                      </a:lnTo>
                      <a:cubicBezTo>
                        <a:pt x="1130" y="387"/>
                        <a:pt x="1139" y="395"/>
                        <a:pt x="1155" y="401"/>
                      </a:cubicBezTo>
                      <a:lnTo>
                        <a:pt x="1155" y="401"/>
                      </a:lnTo>
                      <a:cubicBezTo>
                        <a:pt x="1163" y="404"/>
                        <a:pt x="1171" y="405"/>
                        <a:pt x="1180" y="405"/>
                      </a:cubicBezTo>
                      <a:lnTo>
                        <a:pt x="1180" y="405"/>
                      </a:lnTo>
                      <a:cubicBezTo>
                        <a:pt x="1188" y="405"/>
                        <a:pt x="1196" y="404"/>
                        <a:pt x="1204" y="401"/>
                      </a:cubicBezTo>
                      <a:lnTo>
                        <a:pt x="1204" y="401"/>
                      </a:lnTo>
                      <a:cubicBezTo>
                        <a:pt x="1221" y="395"/>
                        <a:pt x="1229" y="387"/>
                        <a:pt x="1229" y="375"/>
                      </a:cubicBezTo>
                      <a:lnTo>
                        <a:pt x="1229" y="102"/>
                      </a:lnTo>
                      <a:close/>
                      <a:moveTo>
                        <a:pt x="1098" y="444"/>
                      </a:moveTo>
                      <a:lnTo>
                        <a:pt x="1098" y="444"/>
                      </a:lnTo>
                      <a:cubicBezTo>
                        <a:pt x="1098" y="432"/>
                        <a:pt x="1089" y="424"/>
                        <a:pt x="1073" y="418"/>
                      </a:cubicBezTo>
                      <a:lnTo>
                        <a:pt x="1073" y="418"/>
                      </a:lnTo>
                      <a:cubicBezTo>
                        <a:pt x="1065" y="415"/>
                        <a:pt x="1057" y="414"/>
                        <a:pt x="1049" y="414"/>
                      </a:cubicBezTo>
                      <a:lnTo>
                        <a:pt x="1049" y="414"/>
                      </a:lnTo>
                      <a:cubicBezTo>
                        <a:pt x="1040" y="414"/>
                        <a:pt x="1032" y="415"/>
                        <a:pt x="1024" y="418"/>
                      </a:cubicBezTo>
                      <a:lnTo>
                        <a:pt x="1024" y="418"/>
                      </a:lnTo>
                      <a:cubicBezTo>
                        <a:pt x="1008" y="424"/>
                        <a:pt x="999" y="432"/>
                        <a:pt x="999" y="444"/>
                      </a:cubicBezTo>
                      <a:lnTo>
                        <a:pt x="999" y="444"/>
                      </a:lnTo>
                      <a:cubicBezTo>
                        <a:pt x="999" y="455"/>
                        <a:pt x="1008" y="463"/>
                        <a:pt x="1024" y="469"/>
                      </a:cubicBezTo>
                      <a:lnTo>
                        <a:pt x="1024" y="469"/>
                      </a:lnTo>
                      <a:cubicBezTo>
                        <a:pt x="1032" y="472"/>
                        <a:pt x="1040" y="473"/>
                        <a:pt x="1049" y="473"/>
                      </a:cubicBezTo>
                      <a:lnTo>
                        <a:pt x="1049" y="473"/>
                      </a:lnTo>
                      <a:cubicBezTo>
                        <a:pt x="1057" y="473"/>
                        <a:pt x="1065" y="472"/>
                        <a:pt x="1073" y="469"/>
                      </a:cubicBezTo>
                      <a:lnTo>
                        <a:pt x="1073" y="469"/>
                      </a:lnTo>
                      <a:cubicBezTo>
                        <a:pt x="1089" y="463"/>
                        <a:pt x="1098" y="455"/>
                        <a:pt x="1098" y="444"/>
                      </a:cubicBezTo>
                      <a:close/>
                      <a:moveTo>
                        <a:pt x="966" y="512"/>
                      </a:moveTo>
                      <a:lnTo>
                        <a:pt x="966" y="512"/>
                      </a:lnTo>
                      <a:cubicBezTo>
                        <a:pt x="966" y="500"/>
                        <a:pt x="959" y="492"/>
                        <a:pt x="942" y="486"/>
                      </a:cubicBezTo>
                      <a:lnTo>
                        <a:pt x="942" y="486"/>
                      </a:lnTo>
                      <a:cubicBezTo>
                        <a:pt x="934" y="483"/>
                        <a:pt x="926" y="482"/>
                        <a:pt x="918" y="482"/>
                      </a:cubicBezTo>
                      <a:lnTo>
                        <a:pt x="918" y="482"/>
                      </a:lnTo>
                      <a:cubicBezTo>
                        <a:pt x="909" y="482"/>
                        <a:pt x="901" y="483"/>
                        <a:pt x="893" y="486"/>
                      </a:cubicBezTo>
                      <a:lnTo>
                        <a:pt x="893" y="486"/>
                      </a:lnTo>
                      <a:cubicBezTo>
                        <a:pt x="877" y="492"/>
                        <a:pt x="868" y="500"/>
                        <a:pt x="868" y="512"/>
                      </a:cubicBezTo>
                      <a:lnTo>
                        <a:pt x="868" y="512"/>
                      </a:lnTo>
                      <a:cubicBezTo>
                        <a:pt x="868" y="523"/>
                        <a:pt x="877" y="531"/>
                        <a:pt x="893" y="538"/>
                      </a:cubicBezTo>
                      <a:lnTo>
                        <a:pt x="893" y="538"/>
                      </a:lnTo>
                      <a:cubicBezTo>
                        <a:pt x="901" y="540"/>
                        <a:pt x="909" y="541"/>
                        <a:pt x="918" y="541"/>
                      </a:cubicBezTo>
                      <a:lnTo>
                        <a:pt x="918" y="541"/>
                      </a:lnTo>
                      <a:cubicBezTo>
                        <a:pt x="926" y="541"/>
                        <a:pt x="934" y="540"/>
                        <a:pt x="942" y="538"/>
                      </a:cubicBezTo>
                      <a:lnTo>
                        <a:pt x="942" y="538"/>
                      </a:lnTo>
                      <a:cubicBezTo>
                        <a:pt x="959" y="531"/>
                        <a:pt x="966" y="523"/>
                        <a:pt x="966" y="512"/>
                      </a:cubicBezTo>
                      <a:close/>
                      <a:moveTo>
                        <a:pt x="835" y="580"/>
                      </a:moveTo>
                      <a:lnTo>
                        <a:pt x="835" y="580"/>
                      </a:lnTo>
                      <a:cubicBezTo>
                        <a:pt x="835" y="569"/>
                        <a:pt x="827" y="560"/>
                        <a:pt x="811" y="555"/>
                      </a:cubicBezTo>
                      <a:lnTo>
                        <a:pt x="811" y="555"/>
                      </a:lnTo>
                      <a:cubicBezTo>
                        <a:pt x="803" y="551"/>
                        <a:pt x="795" y="550"/>
                        <a:pt x="787" y="550"/>
                      </a:cubicBezTo>
                      <a:lnTo>
                        <a:pt x="787" y="550"/>
                      </a:lnTo>
                      <a:cubicBezTo>
                        <a:pt x="778" y="550"/>
                        <a:pt x="770" y="551"/>
                        <a:pt x="762" y="555"/>
                      </a:cubicBezTo>
                      <a:lnTo>
                        <a:pt x="762" y="555"/>
                      </a:lnTo>
                      <a:cubicBezTo>
                        <a:pt x="746" y="560"/>
                        <a:pt x="737" y="569"/>
                        <a:pt x="737" y="580"/>
                      </a:cubicBezTo>
                      <a:lnTo>
                        <a:pt x="737" y="580"/>
                      </a:lnTo>
                      <a:cubicBezTo>
                        <a:pt x="737" y="591"/>
                        <a:pt x="746" y="600"/>
                        <a:pt x="762" y="605"/>
                      </a:cubicBezTo>
                      <a:lnTo>
                        <a:pt x="762" y="605"/>
                      </a:lnTo>
                      <a:cubicBezTo>
                        <a:pt x="770" y="608"/>
                        <a:pt x="778" y="610"/>
                        <a:pt x="787" y="610"/>
                      </a:cubicBezTo>
                      <a:lnTo>
                        <a:pt x="787" y="610"/>
                      </a:lnTo>
                      <a:cubicBezTo>
                        <a:pt x="795" y="610"/>
                        <a:pt x="803" y="608"/>
                        <a:pt x="811" y="605"/>
                      </a:cubicBezTo>
                      <a:lnTo>
                        <a:pt x="811" y="605"/>
                      </a:lnTo>
                      <a:cubicBezTo>
                        <a:pt x="827" y="600"/>
                        <a:pt x="835" y="591"/>
                        <a:pt x="835" y="580"/>
                      </a:cubicBezTo>
                      <a:close/>
                      <a:moveTo>
                        <a:pt x="704" y="512"/>
                      </a:moveTo>
                      <a:lnTo>
                        <a:pt x="704" y="512"/>
                      </a:lnTo>
                      <a:cubicBezTo>
                        <a:pt x="704" y="500"/>
                        <a:pt x="696" y="492"/>
                        <a:pt x="680" y="486"/>
                      </a:cubicBezTo>
                      <a:lnTo>
                        <a:pt x="680" y="486"/>
                      </a:lnTo>
                      <a:cubicBezTo>
                        <a:pt x="672" y="483"/>
                        <a:pt x="663" y="482"/>
                        <a:pt x="655" y="482"/>
                      </a:cubicBezTo>
                      <a:lnTo>
                        <a:pt x="655" y="482"/>
                      </a:lnTo>
                      <a:cubicBezTo>
                        <a:pt x="647" y="482"/>
                        <a:pt x="639" y="483"/>
                        <a:pt x="631" y="486"/>
                      </a:cubicBezTo>
                      <a:lnTo>
                        <a:pt x="631" y="486"/>
                      </a:lnTo>
                      <a:cubicBezTo>
                        <a:pt x="615" y="492"/>
                        <a:pt x="606" y="500"/>
                        <a:pt x="606" y="512"/>
                      </a:cubicBezTo>
                      <a:lnTo>
                        <a:pt x="606" y="512"/>
                      </a:lnTo>
                      <a:cubicBezTo>
                        <a:pt x="606" y="523"/>
                        <a:pt x="615" y="531"/>
                        <a:pt x="631" y="538"/>
                      </a:cubicBezTo>
                      <a:lnTo>
                        <a:pt x="631" y="538"/>
                      </a:lnTo>
                      <a:cubicBezTo>
                        <a:pt x="639" y="540"/>
                        <a:pt x="647" y="541"/>
                        <a:pt x="655" y="541"/>
                      </a:cubicBezTo>
                      <a:lnTo>
                        <a:pt x="655" y="541"/>
                      </a:lnTo>
                      <a:cubicBezTo>
                        <a:pt x="663" y="541"/>
                        <a:pt x="672" y="540"/>
                        <a:pt x="680" y="538"/>
                      </a:cubicBezTo>
                      <a:lnTo>
                        <a:pt x="680" y="538"/>
                      </a:lnTo>
                      <a:cubicBezTo>
                        <a:pt x="696" y="531"/>
                        <a:pt x="704" y="523"/>
                        <a:pt x="704" y="512"/>
                      </a:cubicBezTo>
                      <a:close/>
                      <a:moveTo>
                        <a:pt x="573" y="444"/>
                      </a:moveTo>
                      <a:lnTo>
                        <a:pt x="573" y="444"/>
                      </a:lnTo>
                      <a:cubicBezTo>
                        <a:pt x="573" y="432"/>
                        <a:pt x="565" y="424"/>
                        <a:pt x="549" y="418"/>
                      </a:cubicBezTo>
                      <a:lnTo>
                        <a:pt x="549" y="418"/>
                      </a:lnTo>
                      <a:cubicBezTo>
                        <a:pt x="541" y="415"/>
                        <a:pt x="532" y="414"/>
                        <a:pt x="524" y="414"/>
                      </a:cubicBezTo>
                      <a:lnTo>
                        <a:pt x="524" y="414"/>
                      </a:lnTo>
                      <a:cubicBezTo>
                        <a:pt x="516" y="414"/>
                        <a:pt x="508" y="415"/>
                        <a:pt x="500" y="418"/>
                      </a:cubicBezTo>
                      <a:lnTo>
                        <a:pt x="500" y="418"/>
                      </a:lnTo>
                      <a:cubicBezTo>
                        <a:pt x="483" y="424"/>
                        <a:pt x="475" y="432"/>
                        <a:pt x="475" y="444"/>
                      </a:cubicBezTo>
                      <a:lnTo>
                        <a:pt x="475" y="444"/>
                      </a:lnTo>
                      <a:cubicBezTo>
                        <a:pt x="475" y="455"/>
                        <a:pt x="483" y="463"/>
                        <a:pt x="500" y="469"/>
                      </a:cubicBezTo>
                      <a:lnTo>
                        <a:pt x="500" y="469"/>
                      </a:lnTo>
                      <a:cubicBezTo>
                        <a:pt x="508" y="472"/>
                        <a:pt x="516" y="473"/>
                        <a:pt x="524" y="473"/>
                      </a:cubicBezTo>
                      <a:lnTo>
                        <a:pt x="524" y="473"/>
                      </a:lnTo>
                      <a:cubicBezTo>
                        <a:pt x="532" y="473"/>
                        <a:pt x="541" y="472"/>
                        <a:pt x="549" y="469"/>
                      </a:cubicBezTo>
                      <a:lnTo>
                        <a:pt x="549" y="469"/>
                      </a:lnTo>
                      <a:cubicBezTo>
                        <a:pt x="565" y="463"/>
                        <a:pt x="573" y="455"/>
                        <a:pt x="573" y="444"/>
                      </a:cubicBezTo>
                      <a:close/>
                      <a:moveTo>
                        <a:pt x="442" y="375"/>
                      </a:moveTo>
                      <a:lnTo>
                        <a:pt x="442" y="375"/>
                      </a:lnTo>
                      <a:cubicBezTo>
                        <a:pt x="442" y="364"/>
                        <a:pt x="434" y="355"/>
                        <a:pt x="417" y="349"/>
                      </a:cubicBezTo>
                      <a:lnTo>
                        <a:pt x="417" y="349"/>
                      </a:lnTo>
                      <a:cubicBezTo>
                        <a:pt x="409" y="347"/>
                        <a:pt x="401" y="345"/>
                        <a:pt x="393" y="345"/>
                      </a:cubicBezTo>
                      <a:lnTo>
                        <a:pt x="393" y="345"/>
                      </a:lnTo>
                      <a:cubicBezTo>
                        <a:pt x="385" y="345"/>
                        <a:pt x="377" y="347"/>
                        <a:pt x="369" y="349"/>
                      </a:cubicBezTo>
                      <a:lnTo>
                        <a:pt x="369" y="349"/>
                      </a:lnTo>
                      <a:cubicBezTo>
                        <a:pt x="352" y="355"/>
                        <a:pt x="344" y="364"/>
                        <a:pt x="344" y="375"/>
                      </a:cubicBezTo>
                      <a:lnTo>
                        <a:pt x="344" y="375"/>
                      </a:lnTo>
                      <a:cubicBezTo>
                        <a:pt x="344" y="387"/>
                        <a:pt x="352" y="395"/>
                        <a:pt x="369" y="401"/>
                      </a:cubicBezTo>
                      <a:lnTo>
                        <a:pt x="369" y="401"/>
                      </a:lnTo>
                      <a:cubicBezTo>
                        <a:pt x="377" y="404"/>
                        <a:pt x="385" y="405"/>
                        <a:pt x="393" y="405"/>
                      </a:cubicBezTo>
                      <a:lnTo>
                        <a:pt x="393" y="405"/>
                      </a:lnTo>
                      <a:cubicBezTo>
                        <a:pt x="401" y="405"/>
                        <a:pt x="409" y="404"/>
                        <a:pt x="417" y="401"/>
                      </a:cubicBezTo>
                      <a:lnTo>
                        <a:pt x="417" y="401"/>
                      </a:lnTo>
                      <a:cubicBezTo>
                        <a:pt x="434" y="395"/>
                        <a:pt x="442" y="387"/>
                        <a:pt x="442" y="375"/>
                      </a:cubicBezTo>
                      <a:close/>
                      <a:moveTo>
                        <a:pt x="4409" y="307"/>
                      </a:moveTo>
                      <a:lnTo>
                        <a:pt x="4409" y="307"/>
                      </a:lnTo>
                      <a:cubicBezTo>
                        <a:pt x="4409" y="318"/>
                        <a:pt x="4417" y="327"/>
                        <a:pt x="4433" y="333"/>
                      </a:cubicBezTo>
                      <a:lnTo>
                        <a:pt x="4433" y="333"/>
                      </a:lnTo>
                      <a:cubicBezTo>
                        <a:pt x="4441" y="336"/>
                        <a:pt x="4449" y="337"/>
                        <a:pt x="4458" y="337"/>
                      </a:cubicBezTo>
                      <a:lnTo>
                        <a:pt x="4458" y="337"/>
                      </a:lnTo>
                      <a:cubicBezTo>
                        <a:pt x="4466" y="337"/>
                        <a:pt x="4474" y="336"/>
                        <a:pt x="4482" y="333"/>
                      </a:cubicBezTo>
                      <a:lnTo>
                        <a:pt x="4482" y="333"/>
                      </a:lnTo>
                      <a:cubicBezTo>
                        <a:pt x="4499" y="327"/>
                        <a:pt x="4512" y="318"/>
                        <a:pt x="4523" y="307"/>
                      </a:cubicBezTo>
                      <a:lnTo>
                        <a:pt x="4523" y="307"/>
                      </a:lnTo>
                      <a:cubicBezTo>
                        <a:pt x="4534" y="296"/>
                        <a:pt x="4548" y="287"/>
                        <a:pt x="4564" y="281"/>
                      </a:cubicBezTo>
                      <a:lnTo>
                        <a:pt x="4614" y="264"/>
                      </a:lnTo>
                      <a:lnTo>
                        <a:pt x="4614" y="264"/>
                      </a:lnTo>
                      <a:cubicBezTo>
                        <a:pt x="4630" y="258"/>
                        <a:pt x="4644" y="250"/>
                        <a:pt x="4654" y="238"/>
                      </a:cubicBezTo>
                      <a:lnTo>
                        <a:pt x="4654" y="238"/>
                      </a:lnTo>
                      <a:cubicBezTo>
                        <a:pt x="4665" y="227"/>
                        <a:pt x="4679" y="218"/>
                        <a:pt x="4695" y="213"/>
                      </a:cubicBezTo>
                      <a:lnTo>
                        <a:pt x="4695" y="213"/>
                      </a:lnTo>
                      <a:cubicBezTo>
                        <a:pt x="4703" y="210"/>
                        <a:pt x="4712" y="208"/>
                        <a:pt x="4720" y="208"/>
                      </a:cubicBezTo>
                      <a:lnTo>
                        <a:pt x="4720" y="277"/>
                      </a:lnTo>
                      <a:lnTo>
                        <a:pt x="4720" y="277"/>
                      </a:lnTo>
                      <a:cubicBezTo>
                        <a:pt x="4712" y="277"/>
                        <a:pt x="4703" y="278"/>
                        <a:pt x="4695" y="281"/>
                      </a:cubicBezTo>
                      <a:lnTo>
                        <a:pt x="4695" y="281"/>
                      </a:lnTo>
                      <a:cubicBezTo>
                        <a:pt x="4679" y="287"/>
                        <a:pt x="4665" y="296"/>
                        <a:pt x="4654" y="307"/>
                      </a:cubicBezTo>
                      <a:lnTo>
                        <a:pt x="4654" y="307"/>
                      </a:lnTo>
                      <a:cubicBezTo>
                        <a:pt x="4644" y="318"/>
                        <a:pt x="4630" y="327"/>
                        <a:pt x="4614" y="333"/>
                      </a:cubicBezTo>
                      <a:lnTo>
                        <a:pt x="4564" y="349"/>
                      </a:lnTo>
                      <a:lnTo>
                        <a:pt x="4564" y="349"/>
                      </a:lnTo>
                      <a:cubicBezTo>
                        <a:pt x="4548" y="355"/>
                        <a:pt x="4534" y="364"/>
                        <a:pt x="4523" y="375"/>
                      </a:cubicBezTo>
                      <a:lnTo>
                        <a:pt x="4523" y="375"/>
                      </a:lnTo>
                      <a:cubicBezTo>
                        <a:pt x="4512" y="387"/>
                        <a:pt x="4499" y="395"/>
                        <a:pt x="4482" y="401"/>
                      </a:cubicBezTo>
                      <a:lnTo>
                        <a:pt x="4433" y="418"/>
                      </a:lnTo>
                      <a:lnTo>
                        <a:pt x="4433" y="418"/>
                      </a:lnTo>
                      <a:cubicBezTo>
                        <a:pt x="4417" y="424"/>
                        <a:pt x="4403" y="432"/>
                        <a:pt x="4392" y="444"/>
                      </a:cubicBezTo>
                      <a:lnTo>
                        <a:pt x="4392" y="444"/>
                      </a:lnTo>
                      <a:cubicBezTo>
                        <a:pt x="4381" y="455"/>
                        <a:pt x="4368" y="463"/>
                        <a:pt x="4351" y="469"/>
                      </a:cubicBezTo>
                      <a:lnTo>
                        <a:pt x="4302" y="486"/>
                      </a:lnTo>
                      <a:lnTo>
                        <a:pt x="4302" y="486"/>
                      </a:lnTo>
                      <a:cubicBezTo>
                        <a:pt x="4285" y="492"/>
                        <a:pt x="4272" y="500"/>
                        <a:pt x="4261" y="512"/>
                      </a:cubicBezTo>
                      <a:lnTo>
                        <a:pt x="4261" y="512"/>
                      </a:lnTo>
                      <a:cubicBezTo>
                        <a:pt x="4250" y="523"/>
                        <a:pt x="4236" y="531"/>
                        <a:pt x="4220" y="538"/>
                      </a:cubicBezTo>
                      <a:lnTo>
                        <a:pt x="4171" y="555"/>
                      </a:lnTo>
                      <a:lnTo>
                        <a:pt x="4171" y="555"/>
                      </a:lnTo>
                      <a:cubicBezTo>
                        <a:pt x="4154" y="560"/>
                        <a:pt x="4141" y="569"/>
                        <a:pt x="4130" y="580"/>
                      </a:cubicBezTo>
                      <a:lnTo>
                        <a:pt x="4130" y="580"/>
                      </a:lnTo>
                      <a:cubicBezTo>
                        <a:pt x="4118" y="591"/>
                        <a:pt x="4106" y="600"/>
                        <a:pt x="4089" y="605"/>
                      </a:cubicBezTo>
                      <a:lnTo>
                        <a:pt x="4040" y="623"/>
                      </a:lnTo>
                      <a:lnTo>
                        <a:pt x="4040" y="623"/>
                      </a:lnTo>
                      <a:cubicBezTo>
                        <a:pt x="4023" y="629"/>
                        <a:pt x="4010" y="637"/>
                        <a:pt x="3999" y="648"/>
                      </a:cubicBezTo>
                      <a:lnTo>
                        <a:pt x="3999" y="648"/>
                      </a:lnTo>
                      <a:cubicBezTo>
                        <a:pt x="3988" y="660"/>
                        <a:pt x="3974" y="668"/>
                        <a:pt x="3958" y="674"/>
                      </a:cubicBezTo>
                      <a:lnTo>
                        <a:pt x="3958" y="674"/>
                      </a:lnTo>
                      <a:cubicBezTo>
                        <a:pt x="3950" y="677"/>
                        <a:pt x="3941" y="678"/>
                        <a:pt x="3934" y="678"/>
                      </a:cubicBezTo>
                      <a:lnTo>
                        <a:pt x="3934" y="678"/>
                      </a:lnTo>
                      <a:cubicBezTo>
                        <a:pt x="3925" y="678"/>
                        <a:pt x="3916" y="677"/>
                        <a:pt x="3908" y="674"/>
                      </a:cubicBezTo>
                      <a:lnTo>
                        <a:pt x="3908" y="674"/>
                      </a:lnTo>
                      <a:cubicBezTo>
                        <a:pt x="3892" y="668"/>
                        <a:pt x="3879" y="660"/>
                        <a:pt x="3867" y="648"/>
                      </a:cubicBezTo>
                      <a:lnTo>
                        <a:pt x="3867" y="648"/>
                      </a:lnTo>
                      <a:cubicBezTo>
                        <a:pt x="3857" y="637"/>
                        <a:pt x="3843" y="629"/>
                        <a:pt x="3827" y="623"/>
                      </a:cubicBezTo>
                      <a:lnTo>
                        <a:pt x="3777" y="605"/>
                      </a:lnTo>
                      <a:lnTo>
                        <a:pt x="3777" y="605"/>
                      </a:lnTo>
                      <a:cubicBezTo>
                        <a:pt x="3761" y="600"/>
                        <a:pt x="3748" y="591"/>
                        <a:pt x="3737" y="580"/>
                      </a:cubicBezTo>
                      <a:lnTo>
                        <a:pt x="3737" y="580"/>
                      </a:lnTo>
                      <a:cubicBezTo>
                        <a:pt x="3726" y="569"/>
                        <a:pt x="3712" y="560"/>
                        <a:pt x="3696" y="555"/>
                      </a:cubicBezTo>
                      <a:lnTo>
                        <a:pt x="3646" y="538"/>
                      </a:lnTo>
                      <a:lnTo>
                        <a:pt x="3646" y="538"/>
                      </a:lnTo>
                      <a:cubicBezTo>
                        <a:pt x="3630" y="531"/>
                        <a:pt x="3617" y="523"/>
                        <a:pt x="3605" y="512"/>
                      </a:cubicBezTo>
                      <a:lnTo>
                        <a:pt x="3605" y="512"/>
                      </a:lnTo>
                      <a:cubicBezTo>
                        <a:pt x="3595" y="500"/>
                        <a:pt x="3580" y="492"/>
                        <a:pt x="3564" y="486"/>
                      </a:cubicBezTo>
                      <a:lnTo>
                        <a:pt x="3516" y="469"/>
                      </a:lnTo>
                      <a:lnTo>
                        <a:pt x="3516" y="469"/>
                      </a:lnTo>
                      <a:cubicBezTo>
                        <a:pt x="3499" y="463"/>
                        <a:pt x="3486" y="455"/>
                        <a:pt x="3474" y="444"/>
                      </a:cubicBezTo>
                      <a:lnTo>
                        <a:pt x="3474" y="444"/>
                      </a:lnTo>
                      <a:cubicBezTo>
                        <a:pt x="3463" y="432"/>
                        <a:pt x="3449" y="424"/>
                        <a:pt x="3434" y="418"/>
                      </a:cubicBezTo>
                      <a:lnTo>
                        <a:pt x="3385" y="401"/>
                      </a:lnTo>
                      <a:lnTo>
                        <a:pt x="3385" y="401"/>
                      </a:lnTo>
                      <a:cubicBezTo>
                        <a:pt x="3368" y="395"/>
                        <a:pt x="3354" y="387"/>
                        <a:pt x="3343" y="375"/>
                      </a:cubicBezTo>
                      <a:lnTo>
                        <a:pt x="3343" y="375"/>
                      </a:lnTo>
                      <a:cubicBezTo>
                        <a:pt x="3332" y="364"/>
                        <a:pt x="3319" y="355"/>
                        <a:pt x="3302" y="349"/>
                      </a:cubicBezTo>
                      <a:lnTo>
                        <a:pt x="3253" y="333"/>
                      </a:lnTo>
                      <a:lnTo>
                        <a:pt x="3253" y="333"/>
                      </a:lnTo>
                      <a:cubicBezTo>
                        <a:pt x="3236" y="327"/>
                        <a:pt x="3223" y="318"/>
                        <a:pt x="3212" y="307"/>
                      </a:cubicBezTo>
                      <a:lnTo>
                        <a:pt x="3212" y="307"/>
                      </a:lnTo>
                      <a:cubicBezTo>
                        <a:pt x="3201" y="296"/>
                        <a:pt x="3188" y="287"/>
                        <a:pt x="3171" y="281"/>
                      </a:cubicBezTo>
                      <a:lnTo>
                        <a:pt x="3171" y="281"/>
                      </a:lnTo>
                      <a:cubicBezTo>
                        <a:pt x="3163" y="278"/>
                        <a:pt x="3155" y="277"/>
                        <a:pt x="3146" y="277"/>
                      </a:cubicBezTo>
                      <a:lnTo>
                        <a:pt x="3146" y="277"/>
                      </a:lnTo>
                      <a:cubicBezTo>
                        <a:pt x="3138" y="277"/>
                        <a:pt x="3130" y="278"/>
                        <a:pt x="3122" y="281"/>
                      </a:cubicBezTo>
                      <a:lnTo>
                        <a:pt x="3122" y="281"/>
                      </a:lnTo>
                      <a:cubicBezTo>
                        <a:pt x="3105" y="287"/>
                        <a:pt x="3092" y="296"/>
                        <a:pt x="3081" y="307"/>
                      </a:cubicBezTo>
                      <a:lnTo>
                        <a:pt x="3081" y="307"/>
                      </a:lnTo>
                      <a:cubicBezTo>
                        <a:pt x="3070" y="318"/>
                        <a:pt x="3056" y="327"/>
                        <a:pt x="3040" y="333"/>
                      </a:cubicBezTo>
                      <a:lnTo>
                        <a:pt x="2991" y="349"/>
                      </a:lnTo>
                      <a:lnTo>
                        <a:pt x="2991" y="349"/>
                      </a:lnTo>
                      <a:cubicBezTo>
                        <a:pt x="2974" y="355"/>
                        <a:pt x="2961" y="364"/>
                        <a:pt x="2950" y="375"/>
                      </a:cubicBezTo>
                      <a:lnTo>
                        <a:pt x="2950" y="375"/>
                      </a:lnTo>
                      <a:cubicBezTo>
                        <a:pt x="2939" y="387"/>
                        <a:pt x="2925" y="395"/>
                        <a:pt x="2909" y="401"/>
                      </a:cubicBezTo>
                      <a:lnTo>
                        <a:pt x="2860" y="418"/>
                      </a:lnTo>
                      <a:lnTo>
                        <a:pt x="2860" y="418"/>
                      </a:lnTo>
                      <a:cubicBezTo>
                        <a:pt x="2843" y="424"/>
                        <a:pt x="2829" y="432"/>
                        <a:pt x="2819" y="444"/>
                      </a:cubicBezTo>
                      <a:lnTo>
                        <a:pt x="2819" y="444"/>
                      </a:lnTo>
                      <a:cubicBezTo>
                        <a:pt x="2808" y="455"/>
                        <a:pt x="2794" y="463"/>
                        <a:pt x="2778" y="469"/>
                      </a:cubicBezTo>
                      <a:lnTo>
                        <a:pt x="2728" y="486"/>
                      </a:lnTo>
                      <a:lnTo>
                        <a:pt x="2728" y="486"/>
                      </a:lnTo>
                      <a:cubicBezTo>
                        <a:pt x="2712" y="492"/>
                        <a:pt x="2698" y="500"/>
                        <a:pt x="2687" y="512"/>
                      </a:cubicBezTo>
                      <a:lnTo>
                        <a:pt x="2687" y="512"/>
                      </a:lnTo>
                      <a:cubicBezTo>
                        <a:pt x="2677" y="523"/>
                        <a:pt x="2663" y="531"/>
                        <a:pt x="2647" y="538"/>
                      </a:cubicBezTo>
                      <a:lnTo>
                        <a:pt x="2597" y="555"/>
                      </a:lnTo>
                      <a:lnTo>
                        <a:pt x="2597" y="555"/>
                      </a:lnTo>
                      <a:cubicBezTo>
                        <a:pt x="2581" y="560"/>
                        <a:pt x="2567" y="569"/>
                        <a:pt x="2557" y="580"/>
                      </a:cubicBezTo>
                      <a:lnTo>
                        <a:pt x="2557" y="580"/>
                      </a:lnTo>
                      <a:cubicBezTo>
                        <a:pt x="2545" y="591"/>
                        <a:pt x="2532" y="600"/>
                        <a:pt x="2516" y="605"/>
                      </a:cubicBezTo>
                      <a:lnTo>
                        <a:pt x="2466" y="623"/>
                      </a:lnTo>
                      <a:lnTo>
                        <a:pt x="2466" y="623"/>
                      </a:lnTo>
                      <a:cubicBezTo>
                        <a:pt x="2450" y="629"/>
                        <a:pt x="2436" y="637"/>
                        <a:pt x="2425" y="648"/>
                      </a:cubicBezTo>
                      <a:lnTo>
                        <a:pt x="2425" y="648"/>
                      </a:lnTo>
                      <a:cubicBezTo>
                        <a:pt x="2414" y="660"/>
                        <a:pt x="2401" y="668"/>
                        <a:pt x="2384" y="674"/>
                      </a:cubicBezTo>
                      <a:lnTo>
                        <a:pt x="2384" y="674"/>
                      </a:lnTo>
                      <a:cubicBezTo>
                        <a:pt x="2376" y="677"/>
                        <a:pt x="2368" y="678"/>
                        <a:pt x="2360" y="678"/>
                      </a:cubicBezTo>
                      <a:lnTo>
                        <a:pt x="2360" y="678"/>
                      </a:lnTo>
                      <a:cubicBezTo>
                        <a:pt x="2352" y="678"/>
                        <a:pt x="2343" y="677"/>
                        <a:pt x="2335" y="674"/>
                      </a:cubicBezTo>
                      <a:lnTo>
                        <a:pt x="2335" y="674"/>
                      </a:lnTo>
                      <a:cubicBezTo>
                        <a:pt x="2318" y="668"/>
                        <a:pt x="2305" y="660"/>
                        <a:pt x="2294" y="648"/>
                      </a:cubicBezTo>
                      <a:lnTo>
                        <a:pt x="2294" y="648"/>
                      </a:lnTo>
                      <a:cubicBezTo>
                        <a:pt x="2283" y="637"/>
                        <a:pt x="2270" y="629"/>
                        <a:pt x="2253" y="623"/>
                      </a:cubicBezTo>
                      <a:lnTo>
                        <a:pt x="2204" y="605"/>
                      </a:lnTo>
                      <a:lnTo>
                        <a:pt x="2204" y="605"/>
                      </a:lnTo>
                      <a:cubicBezTo>
                        <a:pt x="2188" y="600"/>
                        <a:pt x="2174" y="591"/>
                        <a:pt x="2163" y="580"/>
                      </a:cubicBezTo>
                      <a:lnTo>
                        <a:pt x="2163" y="580"/>
                      </a:lnTo>
                      <a:cubicBezTo>
                        <a:pt x="2152" y="569"/>
                        <a:pt x="2139" y="560"/>
                        <a:pt x="2122" y="555"/>
                      </a:cubicBezTo>
                      <a:lnTo>
                        <a:pt x="2073" y="538"/>
                      </a:lnTo>
                      <a:lnTo>
                        <a:pt x="2073" y="538"/>
                      </a:lnTo>
                      <a:cubicBezTo>
                        <a:pt x="2057" y="531"/>
                        <a:pt x="2043" y="523"/>
                        <a:pt x="2032" y="512"/>
                      </a:cubicBezTo>
                      <a:lnTo>
                        <a:pt x="2032" y="512"/>
                      </a:lnTo>
                      <a:cubicBezTo>
                        <a:pt x="2021" y="500"/>
                        <a:pt x="2007" y="492"/>
                        <a:pt x="1991" y="486"/>
                      </a:cubicBezTo>
                      <a:lnTo>
                        <a:pt x="1942" y="469"/>
                      </a:lnTo>
                      <a:lnTo>
                        <a:pt x="1942" y="469"/>
                      </a:lnTo>
                      <a:cubicBezTo>
                        <a:pt x="1926" y="463"/>
                        <a:pt x="1912" y="455"/>
                        <a:pt x="1901" y="444"/>
                      </a:cubicBezTo>
                      <a:lnTo>
                        <a:pt x="1901" y="444"/>
                      </a:lnTo>
                      <a:cubicBezTo>
                        <a:pt x="1890" y="432"/>
                        <a:pt x="1876" y="424"/>
                        <a:pt x="1860" y="418"/>
                      </a:cubicBezTo>
                      <a:lnTo>
                        <a:pt x="1811" y="401"/>
                      </a:lnTo>
                      <a:lnTo>
                        <a:pt x="1811" y="401"/>
                      </a:lnTo>
                      <a:cubicBezTo>
                        <a:pt x="1795" y="395"/>
                        <a:pt x="1780" y="387"/>
                        <a:pt x="1770" y="375"/>
                      </a:cubicBezTo>
                      <a:lnTo>
                        <a:pt x="1770" y="375"/>
                      </a:lnTo>
                      <a:cubicBezTo>
                        <a:pt x="1759" y="364"/>
                        <a:pt x="1745" y="355"/>
                        <a:pt x="1729" y="349"/>
                      </a:cubicBezTo>
                      <a:lnTo>
                        <a:pt x="1679" y="333"/>
                      </a:lnTo>
                      <a:lnTo>
                        <a:pt x="1679" y="333"/>
                      </a:lnTo>
                      <a:cubicBezTo>
                        <a:pt x="1663" y="327"/>
                        <a:pt x="1649" y="318"/>
                        <a:pt x="1638" y="307"/>
                      </a:cubicBezTo>
                      <a:lnTo>
                        <a:pt x="1638" y="307"/>
                      </a:lnTo>
                      <a:cubicBezTo>
                        <a:pt x="1628" y="296"/>
                        <a:pt x="1614" y="287"/>
                        <a:pt x="1597" y="281"/>
                      </a:cubicBezTo>
                      <a:lnTo>
                        <a:pt x="1597" y="281"/>
                      </a:lnTo>
                      <a:cubicBezTo>
                        <a:pt x="1590" y="278"/>
                        <a:pt x="1582" y="277"/>
                        <a:pt x="1573" y="277"/>
                      </a:cubicBezTo>
                      <a:lnTo>
                        <a:pt x="1573" y="277"/>
                      </a:lnTo>
                      <a:cubicBezTo>
                        <a:pt x="1565" y="277"/>
                        <a:pt x="1557" y="278"/>
                        <a:pt x="1548" y="281"/>
                      </a:cubicBezTo>
                      <a:lnTo>
                        <a:pt x="1548" y="281"/>
                      </a:lnTo>
                      <a:cubicBezTo>
                        <a:pt x="1532" y="287"/>
                        <a:pt x="1519" y="296"/>
                        <a:pt x="1507" y="307"/>
                      </a:cubicBezTo>
                      <a:lnTo>
                        <a:pt x="1507" y="307"/>
                      </a:lnTo>
                      <a:cubicBezTo>
                        <a:pt x="1497" y="318"/>
                        <a:pt x="1483" y="327"/>
                        <a:pt x="1467" y="333"/>
                      </a:cubicBezTo>
                      <a:lnTo>
                        <a:pt x="1418" y="349"/>
                      </a:lnTo>
                      <a:lnTo>
                        <a:pt x="1418" y="349"/>
                      </a:lnTo>
                      <a:cubicBezTo>
                        <a:pt x="1401" y="355"/>
                        <a:pt x="1388" y="364"/>
                        <a:pt x="1376" y="375"/>
                      </a:cubicBezTo>
                      <a:lnTo>
                        <a:pt x="1376" y="375"/>
                      </a:lnTo>
                      <a:cubicBezTo>
                        <a:pt x="1365" y="387"/>
                        <a:pt x="1352" y="395"/>
                        <a:pt x="1335" y="401"/>
                      </a:cubicBezTo>
                      <a:lnTo>
                        <a:pt x="1287" y="418"/>
                      </a:lnTo>
                      <a:lnTo>
                        <a:pt x="1287" y="418"/>
                      </a:lnTo>
                      <a:cubicBezTo>
                        <a:pt x="1270" y="424"/>
                        <a:pt x="1256" y="432"/>
                        <a:pt x="1245" y="444"/>
                      </a:cubicBezTo>
                      <a:lnTo>
                        <a:pt x="1245" y="444"/>
                      </a:lnTo>
                      <a:cubicBezTo>
                        <a:pt x="1234" y="455"/>
                        <a:pt x="1221" y="463"/>
                        <a:pt x="1204" y="469"/>
                      </a:cubicBezTo>
                      <a:lnTo>
                        <a:pt x="1155" y="486"/>
                      </a:lnTo>
                      <a:lnTo>
                        <a:pt x="1155" y="486"/>
                      </a:lnTo>
                      <a:cubicBezTo>
                        <a:pt x="1139" y="492"/>
                        <a:pt x="1125" y="500"/>
                        <a:pt x="1114" y="512"/>
                      </a:cubicBezTo>
                      <a:lnTo>
                        <a:pt x="1114" y="512"/>
                      </a:lnTo>
                      <a:cubicBezTo>
                        <a:pt x="1103" y="523"/>
                        <a:pt x="1089" y="531"/>
                        <a:pt x="1073" y="538"/>
                      </a:cubicBezTo>
                      <a:lnTo>
                        <a:pt x="1024" y="555"/>
                      </a:lnTo>
                      <a:lnTo>
                        <a:pt x="1024" y="555"/>
                      </a:lnTo>
                      <a:cubicBezTo>
                        <a:pt x="1008" y="560"/>
                        <a:pt x="994" y="569"/>
                        <a:pt x="984" y="580"/>
                      </a:cubicBezTo>
                      <a:lnTo>
                        <a:pt x="984" y="580"/>
                      </a:lnTo>
                      <a:cubicBezTo>
                        <a:pt x="972" y="591"/>
                        <a:pt x="959" y="600"/>
                        <a:pt x="942" y="605"/>
                      </a:cubicBezTo>
                      <a:lnTo>
                        <a:pt x="893" y="623"/>
                      </a:lnTo>
                      <a:lnTo>
                        <a:pt x="893" y="623"/>
                      </a:lnTo>
                      <a:cubicBezTo>
                        <a:pt x="877" y="629"/>
                        <a:pt x="863" y="637"/>
                        <a:pt x="852" y="648"/>
                      </a:cubicBezTo>
                      <a:lnTo>
                        <a:pt x="852" y="648"/>
                      </a:lnTo>
                      <a:cubicBezTo>
                        <a:pt x="841" y="660"/>
                        <a:pt x="827" y="668"/>
                        <a:pt x="811" y="674"/>
                      </a:cubicBezTo>
                      <a:lnTo>
                        <a:pt x="811" y="674"/>
                      </a:lnTo>
                      <a:cubicBezTo>
                        <a:pt x="803" y="677"/>
                        <a:pt x="795" y="678"/>
                        <a:pt x="787" y="678"/>
                      </a:cubicBezTo>
                      <a:lnTo>
                        <a:pt x="787" y="678"/>
                      </a:lnTo>
                      <a:cubicBezTo>
                        <a:pt x="778" y="678"/>
                        <a:pt x="770" y="677"/>
                        <a:pt x="762" y="674"/>
                      </a:cubicBezTo>
                      <a:lnTo>
                        <a:pt x="762" y="674"/>
                      </a:lnTo>
                      <a:cubicBezTo>
                        <a:pt x="746" y="668"/>
                        <a:pt x="732" y="660"/>
                        <a:pt x="720" y="648"/>
                      </a:cubicBezTo>
                      <a:lnTo>
                        <a:pt x="720" y="648"/>
                      </a:lnTo>
                      <a:cubicBezTo>
                        <a:pt x="710" y="637"/>
                        <a:pt x="696" y="629"/>
                        <a:pt x="680" y="623"/>
                      </a:cubicBezTo>
                      <a:lnTo>
                        <a:pt x="631" y="605"/>
                      </a:lnTo>
                      <a:lnTo>
                        <a:pt x="631" y="605"/>
                      </a:lnTo>
                      <a:cubicBezTo>
                        <a:pt x="615" y="600"/>
                        <a:pt x="601" y="591"/>
                        <a:pt x="590" y="580"/>
                      </a:cubicBezTo>
                      <a:lnTo>
                        <a:pt x="590" y="580"/>
                      </a:lnTo>
                      <a:cubicBezTo>
                        <a:pt x="579" y="569"/>
                        <a:pt x="565" y="560"/>
                        <a:pt x="549" y="555"/>
                      </a:cubicBezTo>
                      <a:lnTo>
                        <a:pt x="500" y="538"/>
                      </a:lnTo>
                      <a:lnTo>
                        <a:pt x="500" y="538"/>
                      </a:lnTo>
                      <a:cubicBezTo>
                        <a:pt x="483" y="531"/>
                        <a:pt x="470" y="523"/>
                        <a:pt x="459" y="512"/>
                      </a:cubicBezTo>
                      <a:lnTo>
                        <a:pt x="459" y="512"/>
                      </a:lnTo>
                      <a:cubicBezTo>
                        <a:pt x="448" y="500"/>
                        <a:pt x="434" y="492"/>
                        <a:pt x="417" y="486"/>
                      </a:cubicBezTo>
                      <a:lnTo>
                        <a:pt x="369" y="469"/>
                      </a:lnTo>
                      <a:lnTo>
                        <a:pt x="369" y="469"/>
                      </a:lnTo>
                      <a:cubicBezTo>
                        <a:pt x="352" y="463"/>
                        <a:pt x="339" y="455"/>
                        <a:pt x="328" y="444"/>
                      </a:cubicBezTo>
                      <a:lnTo>
                        <a:pt x="328" y="444"/>
                      </a:lnTo>
                      <a:cubicBezTo>
                        <a:pt x="316" y="432"/>
                        <a:pt x="303" y="424"/>
                        <a:pt x="287" y="418"/>
                      </a:cubicBezTo>
                      <a:lnTo>
                        <a:pt x="238" y="401"/>
                      </a:lnTo>
                      <a:lnTo>
                        <a:pt x="238" y="401"/>
                      </a:lnTo>
                      <a:cubicBezTo>
                        <a:pt x="221" y="395"/>
                        <a:pt x="207" y="387"/>
                        <a:pt x="197" y="375"/>
                      </a:cubicBezTo>
                      <a:lnTo>
                        <a:pt x="197" y="375"/>
                      </a:lnTo>
                      <a:cubicBezTo>
                        <a:pt x="185" y="364"/>
                        <a:pt x="172" y="355"/>
                        <a:pt x="155" y="349"/>
                      </a:cubicBezTo>
                      <a:lnTo>
                        <a:pt x="106" y="333"/>
                      </a:lnTo>
                      <a:lnTo>
                        <a:pt x="106" y="333"/>
                      </a:lnTo>
                      <a:cubicBezTo>
                        <a:pt x="89" y="327"/>
                        <a:pt x="76" y="318"/>
                        <a:pt x="65" y="307"/>
                      </a:cubicBezTo>
                      <a:lnTo>
                        <a:pt x="65" y="307"/>
                      </a:lnTo>
                      <a:cubicBezTo>
                        <a:pt x="54" y="296"/>
                        <a:pt x="41" y="287"/>
                        <a:pt x="24" y="281"/>
                      </a:cubicBezTo>
                      <a:lnTo>
                        <a:pt x="24" y="281"/>
                      </a:lnTo>
                      <a:cubicBezTo>
                        <a:pt x="16" y="278"/>
                        <a:pt x="8" y="277"/>
                        <a:pt x="0" y="277"/>
                      </a:cubicBezTo>
                      <a:lnTo>
                        <a:pt x="0" y="208"/>
                      </a:lnTo>
                      <a:lnTo>
                        <a:pt x="0" y="208"/>
                      </a:lnTo>
                      <a:cubicBezTo>
                        <a:pt x="8" y="208"/>
                        <a:pt x="16" y="210"/>
                        <a:pt x="24" y="213"/>
                      </a:cubicBezTo>
                      <a:lnTo>
                        <a:pt x="24" y="213"/>
                      </a:lnTo>
                      <a:cubicBezTo>
                        <a:pt x="41" y="218"/>
                        <a:pt x="54" y="227"/>
                        <a:pt x="65" y="238"/>
                      </a:cubicBezTo>
                      <a:lnTo>
                        <a:pt x="65" y="238"/>
                      </a:lnTo>
                      <a:cubicBezTo>
                        <a:pt x="76" y="250"/>
                        <a:pt x="89" y="258"/>
                        <a:pt x="106" y="264"/>
                      </a:cubicBezTo>
                      <a:lnTo>
                        <a:pt x="155" y="281"/>
                      </a:lnTo>
                      <a:lnTo>
                        <a:pt x="155" y="281"/>
                      </a:lnTo>
                      <a:cubicBezTo>
                        <a:pt x="172" y="287"/>
                        <a:pt x="185" y="296"/>
                        <a:pt x="197" y="307"/>
                      </a:cubicBezTo>
                      <a:lnTo>
                        <a:pt x="197" y="307"/>
                      </a:lnTo>
                      <a:cubicBezTo>
                        <a:pt x="207" y="318"/>
                        <a:pt x="221" y="327"/>
                        <a:pt x="238" y="333"/>
                      </a:cubicBezTo>
                      <a:lnTo>
                        <a:pt x="238" y="333"/>
                      </a:lnTo>
                      <a:cubicBezTo>
                        <a:pt x="245" y="336"/>
                        <a:pt x="253" y="337"/>
                        <a:pt x="262" y="337"/>
                      </a:cubicBezTo>
                      <a:lnTo>
                        <a:pt x="262" y="337"/>
                      </a:lnTo>
                      <a:cubicBezTo>
                        <a:pt x="270" y="337"/>
                        <a:pt x="278" y="336"/>
                        <a:pt x="287" y="333"/>
                      </a:cubicBezTo>
                      <a:lnTo>
                        <a:pt x="287" y="333"/>
                      </a:lnTo>
                      <a:cubicBezTo>
                        <a:pt x="303" y="327"/>
                        <a:pt x="311" y="318"/>
                        <a:pt x="311" y="307"/>
                      </a:cubicBezTo>
                      <a:lnTo>
                        <a:pt x="311" y="307"/>
                      </a:lnTo>
                      <a:cubicBezTo>
                        <a:pt x="311" y="296"/>
                        <a:pt x="303" y="287"/>
                        <a:pt x="287" y="281"/>
                      </a:cubicBezTo>
                      <a:lnTo>
                        <a:pt x="238" y="264"/>
                      </a:lnTo>
                      <a:lnTo>
                        <a:pt x="238" y="264"/>
                      </a:lnTo>
                      <a:cubicBezTo>
                        <a:pt x="221" y="258"/>
                        <a:pt x="207" y="250"/>
                        <a:pt x="197" y="238"/>
                      </a:cubicBezTo>
                      <a:lnTo>
                        <a:pt x="197" y="238"/>
                      </a:lnTo>
                      <a:cubicBezTo>
                        <a:pt x="185" y="227"/>
                        <a:pt x="172" y="218"/>
                        <a:pt x="155" y="213"/>
                      </a:cubicBezTo>
                      <a:lnTo>
                        <a:pt x="106" y="196"/>
                      </a:lnTo>
                      <a:lnTo>
                        <a:pt x="106" y="196"/>
                      </a:lnTo>
                      <a:cubicBezTo>
                        <a:pt x="89" y="190"/>
                        <a:pt x="76" y="182"/>
                        <a:pt x="65" y="170"/>
                      </a:cubicBezTo>
                      <a:lnTo>
                        <a:pt x="65" y="170"/>
                      </a:lnTo>
                      <a:cubicBezTo>
                        <a:pt x="54" y="159"/>
                        <a:pt x="41" y="150"/>
                        <a:pt x="24" y="145"/>
                      </a:cubicBezTo>
                      <a:lnTo>
                        <a:pt x="24" y="145"/>
                      </a:lnTo>
                      <a:cubicBezTo>
                        <a:pt x="16" y="142"/>
                        <a:pt x="8" y="141"/>
                        <a:pt x="0" y="141"/>
                      </a:cubicBezTo>
                      <a:lnTo>
                        <a:pt x="0" y="0"/>
                      </a:lnTo>
                      <a:lnTo>
                        <a:pt x="1573" y="0"/>
                      </a:lnTo>
                      <a:lnTo>
                        <a:pt x="3146" y="0"/>
                      </a:lnTo>
                      <a:lnTo>
                        <a:pt x="4720" y="0"/>
                      </a:lnTo>
                      <a:lnTo>
                        <a:pt x="4720" y="141"/>
                      </a:lnTo>
                      <a:lnTo>
                        <a:pt x="4720" y="141"/>
                      </a:lnTo>
                      <a:cubicBezTo>
                        <a:pt x="4712" y="141"/>
                        <a:pt x="4703" y="142"/>
                        <a:pt x="4695" y="145"/>
                      </a:cubicBezTo>
                      <a:lnTo>
                        <a:pt x="4695" y="145"/>
                      </a:lnTo>
                      <a:cubicBezTo>
                        <a:pt x="4679" y="150"/>
                        <a:pt x="4665" y="159"/>
                        <a:pt x="4654" y="170"/>
                      </a:cubicBezTo>
                      <a:lnTo>
                        <a:pt x="4654" y="170"/>
                      </a:lnTo>
                      <a:cubicBezTo>
                        <a:pt x="4644" y="182"/>
                        <a:pt x="4630" y="190"/>
                        <a:pt x="4614" y="196"/>
                      </a:cubicBezTo>
                      <a:lnTo>
                        <a:pt x="4564" y="213"/>
                      </a:lnTo>
                      <a:lnTo>
                        <a:pt x="4564" y="213"/>
                      </a:lnTo>
                      <a:cubicBezTo>
                        <a:pt x="4548" y="218"/>
                        <a:pt x="4534" y="227"/>
                        <a:pt x="4523" y="238"/>
                      </a:cubicBezTo>
                      <a:lnTo>
                        <a:pt x="4523" y="238"/>
                      </a:lnTo>
                      <a:cubicBezTo>
                        <a:pt x="4512" y="250"/>
                        <a:pt x="4499" y="258"/>
                        <a:pt x="4482" y="264"/>
                      </a:cubicBezTo>
                      <a:lnTo>
                        <a:pt x="4433" y="281"/>
                      </a:lnTo>
                      <a:lnTo>
                        <a:pt x="4433" y="281"/>
                      </a:lnTo>
                      <a:cubicBezTo>
                        <a:pt x="4417" y="287"/>
                        <a:pt x="4409" y="296"/>
                        <a:pt x="4409" y="30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432">
                  <a:extLst>
                    <a:ext uri="{FF2B5EF4-FFF2-40B4-BE49-F238E27FC236}">
                      <a16:creationId xmlns="" xmlns:a16="http://schemas.microsoft.com/office/drawing/2014/main" id="{6BCA2095-3EF2-F043-B922-625D149932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6763" y="6797675"/>
                  <a:ext cx="319087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0 w 886"/>
                    <a:gd name="T5" fmla="*/ 8 h 270"/>
                    <a:gd name="T6" fmla="*/ 860 w 886"/>
                    <a:gd name="T7" fmla="*/ 8 h 270"/>
                    <a:gd name="T8" fmla="*/ 803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3 w 886"/>
                    <a:gd name="T25" fmla="*/ 77 h 270"/>
                    <a:gd name="T26" fmla="*/ 73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8 w 886"/>
                    <a:gd name="T71" fmla="*/ 196 h 270"/>
                    <a:gd name="T72" fmla="*/ 598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29 w 886"/>
                    <a:gd name="T81" fmla="*/ 128 h 270"/>
                    <a:gd name="T82" fmla="*/ 729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0 w 886"/>
                    <a:gd name="T91" fmla="*/ 59 h 270"/>
                    <a:gd name="T92" fmla="*/ 860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0" y="8"/>
                      </a:cubicBezTo>
                      <a:lnTo>
                        <a:pt x="860" y="8"/>
                      </a:lnTo>
                      <a:cubicBezTo>
                        <a:pt x="844" y="3"/>
                        <a:pt x="825" y="0"/>
                        <a:pt x="803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3" y="77"/>
                      </a:lnTo>
                      <a:lnTo>
                        <a:pt x="73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39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1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2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2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6" y="268"/>
                        <a:pt x="434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3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8" y="196"/>
                      </a:lnTo>
                      <a:lnTo>
                        <a:pt x="598" y="196"/>
                      </a:lnTo>
                      <a:cubicBezTo>
                        <a:pt x="615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29" y="128"/>
                      </a:lnTo>
                      <a:lnTo>
                        <a:pt x="729" y="128"/>
                      </a:lnTo>
                      <a:cubicBezTo>
                        <a:pt x="745" y="122"/>
                        <a:pt x="759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0" y="59"/>
                      </a:lnTo>
                      <a:lnTo>
                        <a:pt x="860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88" name="Freeform 433">
                  <a:extLst>
                    <a:ext uri="{FF2B5EF4-FFF2-40B4-BE49-F238E27FC236}">
                      <a16:creationId xmlns="" xmlns:a16="http://schemas.microsoft.com/office/drawing/2014/main" id="{FEF0463B-E857-654F-A653-0F66F0BD1B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3500" y="6797675"/>
                  <a:ext cx="319088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1 w 886"/>
                    <a:gd name="T5" fmla="*/ 8 h 270"/>
                    <a:gd name="T6" fmla="*/ 861 w 886"/>
                    <a:gd name="T7" fmla="*/ 8 h 270"/>
                    <a:gd name="T8" fmla="*/ 804 w 886"/>
                    <a:gd name="T9" fmla="*/ 0 h 270"/>
                    <a:gd name="T10" fmla="*/ 83 w 886"/>
                    <a:gd name="T11" fmla="*/ 0 h 270"/>
                    <a:gd name="T12" fmla="*/ 83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4 w 886"/>
                    <a:gd name="T25" fmla="*/ 77 h 270"/>
                    <a:gd name="T26" fmla="*/ 74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9 w 886"/>
                    <a:gd name="T71" fmla="*/ 196 h 270"/>
                    <a:gd name="T72" fmla="*/ 599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30 w 886"/>
                    <a:gd name="T81" fmla="*/ 128 h 270"/>
                    <a:gd name="T82" fmla="*/ 730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1 w 886"/>
                    <a:gd name="T91" fmla="*/ 59 h 270"/>
                    <a:gd name="T92" fmla="*/ 861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1" y="8"/>
                      </a:cubicBezTo>
                      <a:lnTo>
                        <a:pt x="861" y="8"/>
                      </a:lnTo>
                      <a:cubicBezTo>
                        <a:pt x="844" y="3"/>
                        <a:pt x="825" y="0"/>
                        <a:pt x="804" y="0"/>
                      </a:cubicBezTo>
                      <a:lnTo>
                        <a:pt x="83" y="0"/>
                      </a:lnTo>
                      <a:lnTo>
                        <a:pt x="83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9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9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40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2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3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1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6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4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5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6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89" name="Freeform 434">
                  <a:extLst>
                    <a:ext uri="{FF2B5EF4-FFF2-40B4-BE49-F238E27FC236}">
                      <a16:creationId xmlns="" xmlns:a16="http://schemas.microsoft.com/office/drawing/2014/main" id="{BFE82734-D886-3F48-9678-512F82362E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10238" y="6797675"/>
                  <a:ext cx="319087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0 w 886"/>
                    <a:gd name="T5" fmla="*/ 8 h 270"/>
                    <a:gd name="T6" fmla="*/ 860 w 886"/>
                    <a:gd name="T7" fmla="*/ 8 h 270"/>
                    <a:gd name="T8" fmla="*/ 803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3 w 886"/>
                    <a:gd name="T25" fmla="*/ 77 h 270"/>
                    <a:gd name="T26" fmla="*/ 73 w 886"/>
                    <a:gd name="T27" fmla="*/ 77 h 270"/>
                    <a:gd name="T28" fmla="*/ 114 w 886"/>
                    <a:gd name="T29" fmla="*/ 102 h 270"/>
                    <a:gd name="T30" fmla="*/ 114 w 886"/>
                    <a:gd name="T31" fmla="*/ 102 h 270"/>
                    <a:gd name="T32" fmla="*/ 155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6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6 w 886"/>
                    <a:gd name="T49" fmla="*/ 239 h 270"/>
                    <a:gd name="T50" fmla="*/ 376 w 886"/>
                    <a:gd name="T51" fmla="*/ 239 h 270"/>
                    <a:gd name="T52" fmla="*/ 417 w 886"/>
                    <a:gd name="T53" fmla="*/ 265 h 270"/>
                    <a:gd name="T54" fmla="*/ 417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8 w 886"/>
                    <a:gd name="T71" fmla="*/ 196 h 270"/>
                    <a:gd name="T72" fmla="*/ 598 w 886"/>
                    <a:gd name="T73" fmla="*/ 196 h 270"/>
                    <a:gd name="T74" fmla="*/ 639 w 886"/>
                    <a:gd name="T75" fmla="*/ 170 h 270"/>
                    <a:gd name="T76" fmla="*/ 639 w 886"/>
                    <a:gd name="T77" fmla="*/ 170 h 270"/>
                    <a:gd name="T78" fmla="*/ 680 w 886"/>
                    <a:gd name="T79" fmla="*/ 145 h 270"/>
                    <a:gd name="T80" fmla="*/ 729 w 886"/>
                    <a:gd name="T81" fmla="*/ 128 h 270"/>
                    <a:gd name="T82" fmla="*/ 729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0 w 886"/>
                    <a:gd name="T91" fmla="*/ 59 h 270"/>
                    <a:gd name="T92" fmla="*/ 860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0" y="8"/>
                      </a:cubicBezTo>
                      <a:lnTo>
                        <a:pt x="860" y="8"/>
                      </a:lnTo>
                      <a:cubicBezTo>
                        <a:pt x="844" y="3"/>
                        <a:pt x="825" y="0"/>
                        <a:pt x="803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3" y="77"/>
                      </a:lnTo>
                      <a:lnTo>
                        <a:pt x="73" y="77"/>
                      </a:lnTo>
                      <a:cubicBezTo>
                        <a:pt x="89" y="82"/>
                        <a:pt x="104" y="91"/>
                        <a:pt x="114" y="102"/>
                      </a:cubicBezTo>
                      <a:lnTo>
                        <a:pt x="114" y="102"/>
                      </a:lnTo>
                      <a:cubicBezTo>
                        <a:pt x="126" y="114"/>
                        <a:pt x="139" y="122"/>
                        <a:pt x="155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1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0" y="190"/>
                        <a:pt x="286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2" y="219"/>
                        <a:pt x="366" y="228"/>
                        <a:pt x="376" y="239"/>
                      </a:cubicBezTo>
                      <a:lnTo>
                        <a:pt x="376" y="239"/>
                      </a:lnTo>
                      <a:cubicBezTo>
                        <a:pt x="388" y="250"/>
                        <a:pt x="401" y="259"/>
                        <a:pt x="417" y="265"/>
                      </a:cubicBezTo>
                      <a:lnTo>
                        <a:pt x="417" y="265"/>
                      </a:lnTo>
                      <a:cubicBezTo>
                        <a:pt x="425" y="268"/>
                        <a:pt x="434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0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3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2" y="219"/>
                        <a:pt x="549" y="213"/>
                      </a:cubicBezTo>
                      <a:lnTo>
                        <a:pt x="598" y="196"/>
                      </a:lnTo>
                      <a:lnTo>
                        <a:pt x="598" y="196"/>
                      </a:lnTo>
                      <a:cubicBezTo>
                        <a:pt x="615" y="190"/>
                        <a:pt x="627" y="182"/>
                        <a:pt x="639" y="170"/>
                      </a:cubicBezTo>
                      <a:lnTo>
                        <a:pt x="639" y="170"/>
                      </a:lnTo>
                      <a:cubicBezTo>
                        <a:pt x="650" y="159"/>
                        <a:pt x="663" y="150"/>
                        <a:pt x="680" y="145"/>
                      </a:cubicBezTo>
                      <a:lnTo>
                        <a:pt x="729" y="128"/>
                      </a:lnTo>
                      <a:lnTo>
                        <a:pt x="729" y="128"/>
                      </a:lnTo>
                      <a:cubicBezTo>
                        <a:pt x="745" y="122"/>
                        <a:pt x="759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4" y="82"/>
                        <a:pt x="811" y="77"/>
                      </a:cubicBezTo>
                      <a:lnTo>
                        <a:pt x="860" y="59"/>
                      </a:lnTo>
                      <a:lnTo>
                        <a:pt x="860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90" name="Freeform 435">
                  <a:extLst>
                    <a:ext uri="{FF2B5EF4-FFF2-40B4-BE49-F238E27FC236}">
                      <a16:creationId xmlns="" xmlns:a16="http://schemas.microsoft.com/office/drawing/2014/main" id="{FECF5931-FC02-CF4F-9332-E1A817FC18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938" y="7034213"/>
                  <a:ext cx="1700212" cy="284162"/>
                </a:xfrm>
                <a:custGeom>
                  <a:avLst/>
                  <a:gdLst>
                    <a:gd name="T0" fmla="*/ 4097 w 4721"/>
                    <a:gd name="T1" fmla="*/ 197 h 788"/>
                    <a:gd name="T2" fmla="*/ 3933 w 4721"/>
                    <a:gd name="T3" fmla="*/ 131 h 788"/>
                    <a:gd name="T4" fmla="*/ 3736 w 4721"/>
                    <a:gd name="T5" fmla="*/ 197 h 788"/>
                    <a:gd name="T6" fmla="*/ 3605 w 4721"/>
                    <a:gd name="T7" fmla="*/ 197 h 788"/>
                    <a:gd name="T8" fmla="*/ 3475 w 4721"/>
                    <a:gd name="T9" fmla="*/ 197 h 788"/>
                    <a:gd name="T10" fmla="*/ 3147 w 4721"/>
                    <a:gd name="T11" fmla="*/ 525 h 788"/>
                    <a:gd name="T12" fmla="*/ 3163 w 4721"/>
                    <a:gd name="T13" fmla="*/ 639 h 788"/>
                    <a:gd name="T14" fmla="*/ 3393 w 4721"/>
                    <a:gd name="T15" fmla="*/ 639 h 788"/>
                    <a:gd name="T16" fmla="*/ 3540 w 4721"/>
                    <a:gd name="T17" fmla="*/ 558 h 788"/>
                    <a:gd name="T18" fmla="*/ 3671 w 4721"/>
                    <a:gd name="T19" fmla="*/ 623 h 788"/>
                    <a:gd name="T20" fmla="*/ 3081 w 4721"/>
                    <a:gd name="T21" fmla="*/ 327 h 788"/>
                    <a:gd name="T22" fmla="*/ 3180 w 4721"/>
                    <a:gd name="T23" fmla="*/ 197 h 788"/>
                    <a:gd name="T24" fmla="*/ 3016 w 4721"/>
                    <a:gd name="T25" fmla="*/ 131 h 788"/>
                    <a:gd name="T26" fmla="*/ 2753 w 4721"/>
                    <a:gd name="T27" fmla="*/ 262 h 788"/>
                    <a:gd name="T28" fmla="*/ 2458 w 4721"/>
                    <a:gd name="T29" fmla="*/ 590 h 788"/>
                    <a:gd name="T30" fmla="*/ 2622 w 4721"/>
                    <a:gd name="T31" fmla="*/ 655 h 788"/>
                    <a:gd name="T32" fmla="*/ 2819 w 4721"/>
                    <a:gd name="T33" fmla="*/ 590 h 788"/>
                    <a:gd name="T34" fmla="*/ 3081 w 4721"/>
                    <a:gd name="T35" fmla="*/ 327 h 788"/>
                    <a:gd name="T36" fmla="*/ 2524 w 4721"/>
                    <a:gd name="T37" fmla="*/ 197 h 788"/>
                    <a:gd name="T38" fmla="*/ 2360 w 4721"/>
                    <a:gd name="T39" fmla="*/ 131 h 788"/>
                    <a:gd name="T40" fmla="*/ 2163 w 4721"/>
                    <a:gd name="T41" fmla="*/ 197 h 788"/>
                    <a:gd name="T42" fmla="*/ 2032 w 4721"/>
                    <a:gd name="T43" fmla="*/ 197 h 788"/>
                    <a:gd name="T44" fmla="*/ 1901 w 4721"/>
                    <a:gd name="T45" fmla="*/ 197 h 788"/>
                    <a:gd name="T46" fmla="*/ 1638 w 4721"/>
                    <a:gd name="T47" fmla="*/ 459 h 788"/>
                    <a:gd name="T48" fmla="*/ 1541 w 4721"/>
                    <a:gd name="T49" fmla="*/ 590 h 788"/>
                    <a:gd name="T50" fmla="*/ 1705 w 4721"/>
                    <a:gd name="T51" fmla="*/ 655 h 788"/>
                    <a:gd name="T52" fmla="*/ 1901 w 4721"/>
                    <a:gd name="T53" fmla="*/ 590 h 788"/>
                    <a:gd name="T54" fmla="*/ 2032 w 4721"/>
                    <a:gd name="T55" fmla="*/ 590 h 788"/>
                    <a:gd name="T56" fmla="*/ 2229 w 4721"/>
                    <a:gd name="T57" fmla="*/ 525 h 788"/>
                    <a:gd name="T58" fmla="*/ 1245 w 4721"/>
                    <a:gd name="T59" fmla="*/ 590 h 788"/>
                    <a:gd name="T60" fmla="*/ 1606 w 4721"/>
                    <a:gd name="T61" fmla="*/ 197 h 788"/>
                    <a:gd name="T62" fmla="*/ 1442 w 4721"/>
                    <a:gd name="T63" fmla="*/ 131 h 788"/>
                    <a:gd name="T64" fmla="*/ 1180 w 4721"/>
                    <a:gd name="T65" fmla="*/ 262 h 788"/>
                    <a:gd name="T66" fmla="*/ 918 w 4721"/>
                    <a:gd name="T67" fmla="*/ 525 h 788"/>
                    <a:gd name="T68" fmla="*/ 935 w 4721"/>
                    <a:gd name="T69" fmla="*/ 639 h 788"/>
                    <a:gd name="T70" fmla="*/ 1164 w 4721"/>
                    <a:gd name="T71" fmla="*/ 639 h 788"/>
                    <a:gd name="T72" fmla="*/ 0 w 4721"/>
                    <a:gd name="T73" fmla="*/ 787 h 788"/>
                    <a:gd name="T74" fmla="*/ 16 w 4721"/>
                    <a:gd name="T75" fmla="*/ 639 h 788"/>
                    <a:gd name="T76" fmla="*/ 245 w 4721"/>
                    <a:gd name="T77" fmla="*/ 639 h 788"/>
                    <a:gd name="T78" fmla="*/ 393 w 4721"/>
                    <a:gd name="T79" fmla="*/ 558 h 788"/>
                    <a:gd name="T80" fmla="*/ 525 w 4721"/>
                    <a:gd name="T81" fmla="*/ 623 h 788"/>
                    <a:gd name="T82" fmla="*/ 951 w 4721"/>
                    <a:gd name="T83" fmla="*/ 197 h 788"/>
                    <a:gd name="T84" fmla="*/ 787 w 4721"/>
                    <a:gd name="T85" fmla="*/ 131 h 788"/>
                    <a:gd name="T86" fmla="*/ 590 w 4721"/>
                    <a:gd name="T87" fmla="*/ 197 h 788"/>
                    <a:gd name="T88" fmla="*/ 459 w 4721"/>
                    <a:gd name="T89" fmla="*/ 197 h 788"/>
                    <a:gd name="T90" fmla="*/ 328 w 4721"/>
                    <a:gd name="T91" fmla="*/ 197 h 788"/>
                    <a:gd name="T92" fmla="*/ 33 w 4721"/>
                    <a:gd name="T93" fmla="*/ 197 h 788"/>
                    <a:gd name="T94" fmla="*/ 4720 w 4721"/>
                    <a:gd name="T95" fmla="*/ 0 h 788"/>
                    <a:gd name="T96" fmla="*/ 4704 w 4721"/>
                    <a:gd name="T97" fmla="*/ 148 h 788"/>
                    <a:gd name="T98" fmla="*/ 4474 w 4721"/>
                    <a:gd name="T99" fmla="*/ 148 h 788"/>
                    <a:gd name="T100" fmla="*/ 4196 w 4721"/>
                    <a:gd name="T101" fmla="*/ 394 h 788"/>
                    <a:gd name="T102" fmla="*/ 4032 w 4721"/>
                    <a:gd name="T103" fmla="*/ 590 h 788"/>
                    <a:gd name="T104" fmla="*/ 4196 w 4721"/>
                    <a:gd name="T105" fmla="*/ 655 h 788"/>
                    <a:gd name="T106" fmla="*/ 4458 w 4721"/>
                    <a:gd name="T107" fmla="*/ 525 h 788"/>
                    <a:gd name="T108" fmla="*/ 4720 w 4721"/>
                    <a:gd name="T109" fmla="*/ 525 h 788"/>
                    <a:gd name="T110" fmla="*/ 4720 w 4721"/>
                    <a:gd name="T111" fmla="*/ 787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721" h="788">
                      <a:moveTo>
                        <a:pt x="3868" y="459"/>
                      </a:moveTo>
                      <a:lnTo>
                        <a:pt x="4065" y="262"/>
                      </a:lnTo>
                      <a:lnTo>
                        <a:pt x="4065" y="262"/>
                      </a:lnTo>
                      <a:cubicBezTo>
                        <a:pt x="4086" y="240"/>
                        <a:pt x="4097" y="219"/>
                        <a:pt x="4097" y="197"/>
                      </a:cubicBezTo>
                      <a:lnTo>
                        <a:pt x="4097" y="197"/>
                      </a:lnTo>
                      <a:cubicBezTo>
                        <a:pt x="4097" y="175"/>
                        <a:pt x="4081" y="159"/>
                        <a:pt x="4049" y="148"/>
                      </a:cubicBezTo>
                      <a:lnTo>
                        <a:pt x="4049" y="148"/>
                      </a:lnTo>
                      <a:cubicBezTo>
                        <a:pt x="4015" y="137"/>
                        <a:pt x="3977" y="131"/>
                        <a:pt x="3933" y="131"/>
                      </a:cubicBezTo>
                      <a:lnTo>
                        <a:pt x="3933" y="131"/>
                      </a:lnTo>
                      <a:cubicBezTo>
                        <a:pt x="3890" y="131"/>
                        <a:pt x="3851" y="137"/>
                        <a:pt x="3819" y="148"/>
                      </a:cubicBezTo>
                      <a:lnTo>
                        <a:pt x="3819" y="148"/>
                      </a:lnTo>
                      <a:cubicBezTo>
                        <a:pt x="3786" y="159"/>
                        <a:pt x="3759" y="175"/>
                        <a:pt x="3736" y="197"/>
                      </a:cubicBezTo>
                      <a:lnTo>
                        <a:pt x="3736" y="197"/>
                      </a:lnTo>
                      <a:cubicBezTo>
                        <a:pt x="3714" y="219"/>
                        <a:pt x="3693" y="230"/>
                        <a:pt x="3671" y="230"/>
                      </a:cubicBezTo>
                      <a:lnTo>
                        <a:pt x="3671" y="230"/>
                      </a:lnTo>
                      <a:cubicBezTo>
                        <a:pt x="3649" y="230"/>
                        <a:pt x="3628" y="219"/>
                        <a:pt x="3605" y="197"/>
                      </a:cubicBezTo>
                      <a:lnTo>
                        <a:pt x="3605" y="197"/>
                      </a:lnTo>
                      <a:cubicBezTo>
                        <a:pt x="3584" y="175"/>
                        <a:pt x="3562" y="164"/>
                        <a:pt x="3540" y="164"/>
                      </a:cubicBezTo>
                      <a:lnTo>
                        <a:pt x="3540" y="164"/>
                      </a:lnTo>
                      <a:cubicBezTo>
                        <a:pt x="3518" y="164"/>
                        <a:pt x="3497" y="175"/>
                        <a:pt x="3475" y="197"/>
                      </a:cubicBezTo>
                      <a:lnTo>
                        <a:pt x="3408" y="262"/>
                      </a:lnTo>
                      <a:lnTo>
                        <a:pt x="3212" y="459"/>
                      </a:lnTo>
                      <a:lnTo>
                        <a:pt x="3147" y="525"/>
                      </a:lnTo>
                      <a:lnTo>
                        <a:pt x="3147" y="525"/>
                      </a:lnTo>
                      <a:cubicBezTo>
                        <a:pt x="3124" y="546"/>
                        <a:pt x="3114" y="568"/>
                        <a:pt x="3114" y="590"/>
                      </a:cubicBezTo>
                      <a:lnTo>
                        <a:pt x="3114" y="590"/>
                      </a:lnTo>
                      <a:cubicBezTo>
                        <a:pt x="3114" y="612"/>
                        <a:pt x="3130" y="629"/>
                        <a:pt x="3163" y="639"/>
                      </a:cubicBezTo>
                      <a:lnTo>
                        <a:pt x="3163" y="639"/>
                      </a:lnTo>
                      <a:cubicBezTo>
                        <a:pt x="3195" y="650"/>
                        <a:pt x="3234" y="655"/>
                        <a:pt x="3277" y="655"/>
                      </a:cubicBezTo>
                      <a:lnTo>
                        <a:pt x="3277" y="655"/>
                      </a:lnTo>
                      <a:cubicBezTo>
                        <a:pt x="3322" y="655"/>
                        <a:pt x="3359" y="650"/>
                        <a:pt x="3393" y="639"/>
                      </a:cubicBezTo>
                      <a:lnTo>
                        <a:pt x="3393" y="639"/>
                      </a:lnTo>
                      <a:cubicBezTo>
                        <a:pt x="3426" y="629"/>
                        <a:pt x="3453" y="612"/>
                        <a:pt x="3475" y="590"/>
                      </a:cubicBezTo>
                      <a:lnTo>
                        <a:pt x="3475" y="590"/>
                      </a:lnTo>
                      <a:cubicBezTo>
                        <a:pt x="3497" y="568"/>
                        <a:pt x="3518" y="558"/>
                        <a:pt x="3540" y="558"/>
                      </a:cubicBezTo>
                      <a:lnTo>
                        <a:pt x="3540" y="558"/>
                      </a:lnTo>
                      <a:cubicBezTo>
                        <a:pt x="3562" y="558"/>
                        <a:pt x="3584" y="568"/>
                        <a:pt x="3605" y="590"/>
                      </a:cubicBezTo>
                      <a:lnTo>
                        <a:pt x="3605" y="590"/>
                      </a:lnTo>
                      <a:cubicBezTo>
                        <a:pt x="3628" y="612"/>
                        <a:pt x="3649" y="623"/>
                        <a:pt x="3671" y="623"/>
                      </a:cubicBezTo>
                      <a:lnTo>
                        <a:pt x="3671" y="623"/>
                      </a:lnTo>
                      <a:cubicBezTo>
                        <a:pt x="3693" y="623"/>
                        <a:pt x="3714" y="612"/>
                        <a:pt x="3736" y="590"/>
                      </a:cubicBezTo>
                      <a:lnTo>
                        <a:pt x="3803" y="525"/>
                      </a:lnTo>
                      <a:lnTo>
                        <a:pt x="3868" y="459"/>
                      </a:lnTo>
                      <a:close/>
                      <a:moveTo>
                        <a:pt x="3081" y="327"/>
                      </a:moveTo>
                      <a:lnTo>
                        <a:pt x="3147" y="262"/>
                      </a:lnTo>
                      <a:lnTo>
                        <a:pt x="3147" y="262"/>
                      </a:lnTo>
                      <a:cubicBezTo>
                        <a:pt x="3169" y="240"/>
                        <a:pt x="3180" y="219"/>
                        <a:pt x="3180" y="197"/>
                      </a:cubicBezTo>
                      <a:lnTo>
                        <a:pt x="3180" y="197"/>
                      </a:lnTo>
                      <a:cubicBezTo>
                        <a:pt x="3180" y="175"/>
                        <a:pt x="3163" y="159"/>
                        <a:pt x="3130" y="148"/>
                      </a:cubicBezTo>
                      <a:lnTo>
                        <a:pt x="3130" y="148"/>
                      </a:lnTo>
                      <a:cubicBezTo>
                        <a:pt x="3098" y="137"/>
                        <a:pt x="3059" y="131"/>
                        <a:pt x="3016" y="131"/>
                      </a:cubicBezTo>
                      <a:lnTo>
                        <a:pt x="3016" y="131"/>
                      </a:lnTo>
                      <a:cubicBezTo>
                        <a:pt x="2972" y="131"/>
                        <a:pt x="2934" y="137"/>
                        <a:pt x="2901" y="148"/>
                      </a:cubicBezTo>
                      <a:lnTo>
                        <a:pt x="2901" y="148"/>
                      </a:lnTo>
                      <a:cubicBezTo>
                        <a:pt x="2868" y="159"/>
                        <a:pt x="2841" y="175"/>
                        <a:pt x="2819" y="197"/>
                      </a:cubicBezTo>
                      <a:lnTo>
                        <a:pt x="2753" y="262"/>
                      </a:lnTo>
                      <a:lnTo>
                        <a:pt x="2557" y="459"/>
                      </a:lnTo>
                      <a:lnTo>
                        <a:pt x="2492" y="525"/>
                      </a:lnTo>
                      <a:lnTo>
                        <a:pt x="2492" y="525"/>
                      </a:lnTo>
                      <a:cubicBezTo>
                        <a:pt x="2469" y="546"/>
                        <a:pt x="2458" y="568"/>
                        <a:pt x="2458" y="590"/>
                      </a:cubicBezTo>
                      <a:lnTo>
                        <a:pt x="2458" y="590"/>
                      </a:lnTo>
                      <a:cubicBezTo>
                        <a:pt x="2458" y="612"/>
                        <a:pt x="2475" y="629"/>
                        <a:pt x="2507" y="639"/>
                      </a:cubicBezTo>
                      <a:lnTo>
                        <a:pt x="2507" y="639"/>
                      </a:lnTo>
                      <a:cubicBezTo>
                        <a:pt x="2540" y="650"/>
                        <a:pt x="2579" y="655"/>
                        <a:pt x="2622" y="655"/>
                      </a:cubicBezTo>
                      <a:lnTo>
                        <a:pt x="2622" y="655"/>
                      </a:lnTo>
                      <a:cubicBezTo>
                        <a:pt x="2666" y="655"/>
                        <a:pt x="2704" y="650"/>
                        <a:pt x="2737" y="639"/>
                      </a:cubicBezTo>
                      <a:lnTo>
                        <a:pt x="2737" y="639"/>
                      </a:lnTo>
                      <a:cubicBezTo>
                        <a:pt x="2770" y="629"/>
                        <a:pt x="2797" y="612"/>
                        <a:pt x="2819" y="590"/>
                      </a:cubicBezTo>
                      <a:lnTo>
                        <a:pt x="2885" y="525"/>
                      </a:lnTo>
                      <a:lnTo>
                        <a:pt x="2950" y="459"/>
                      </a:lnTo>
                      <a:lnTo>
                        <a:pt x="3016" y="394"/>
                      </a:lnTo>
                      <a:lnTo>
                        <a:pt x="3081" y="327"/>
                      </a:lnTo>
                      <a:close/>
                      <a:moveTo>
                        <a:pt x="2425" y="327"/>
                      </a:moveTo>
                      <a:lnTo>
                        <a:pt x="2492" y="262"/>
                      </a:lnTo>
                      <a:lnTo>
                        <a:pt x="2492" y="262"/>
                      </a:lnTo>
                      <a:cubicBezTo>
                        <a:pt x="2513" y="240"/>
                        <a:pt x="2524" y="219"/>
                        <a:pt x="2524" y="197"/>
                      </a:cubicBezTo>
                      <a:lnTo>
                        <a:pt x="2524" y="197"/>
                      </a:lnTo>
                      <a:cubicBezTo>
                        <a:pt x="2524" y="175"/>
                        <a:pt x="2507" y="159"/>
                        <a:pt x="2475" y="148"/>
                      </a:cubicBezTo>
                      <a:lnTo>
                        <a:pt x="2475" y="148"/>
                      </a:lnTo>
                      <a:cubicBezTo>
                        <a:pt x="2442" y="137"/>
                        <a:pt x="2404" y="131"/>
                        <a:pt x="2360" y="131"/>
                      </a:cubicBezTo>
                      <a:lnTo>
                        <a:pt x="2360" y="131"/>
                      </a:lnTo>
                      <a:cubicBezTo>
                        <a:pt x="2317" y="131"/>
                        <a:pt x="2278" y="137"/>
                        <a:pt x="2246" y="148"/>
                      </a:cubicBezTo>
                      <a:lnTo>
                        <a:pt x="2246" y="148"/>
                      </a:lnTo>
                      <a:cubicBezTo>
                        <a:pt x="2212" y="159"/>
                        <a:pt x="2185" y="175"/>
                        <a:pt x="2163" y="197"/>
                      </a:cubicBezTo>
                      <a:lnTo>
                        <a:pt x="2163" y="197"/>
                      </a:lnTo>
                      <a:cubicBezTo>
                        <a:pt x="2141" y="219"/>
                        <a:pt x="2119" y="230"/>
                        <a:pt x="2098" y="230"/>
                      </a:cubicBezTo>
                      <a:lnTo>
                        <a:pt x="2098" y="230"/>
                      </a:lnTo>
                      <a:cubicBezTo>
                        <a:pt x="2076" y="230"/>
                        <a:pt x="2054" y="219"/>
                        <a:pt x="2032" y="197"/>
                      </a:cubicBezTo>
                      <a:lnTo>
                        <a:pt x="2032" y="197"/>
                      </a:lnTo>
                      <a:cubicBezTo>
                        <a:pt x="2011" y="175"/>
                        <a:pt x="1989" y="164"/>
                        <a:pt x="1966" y="164"/>
                      </a:cubicBezTo>
                      <a:lnTo>
                        <a:pt x="1966" y="164"/>
                      </a:lnTo>
                      <a:cubicBezTo>
                        <a:pt x="1945" y="164"/>
                        <a:pt x="1923" y="175"/>
                        <a:pt x="1901" y="197"/>
                      </a:cubicBezTo>
                      <a:lnTo>
                        <a:pt x="1836" y="262"/>
                      </a:lnTo>
                      <a:lnTo>
                        <a:pt x="1770" y="327"/>
                      </a:lnTo>
                      <a:lnTo>
                        <a:pt x="1705" y="394"/>
                      </a:lnTo>
                      <a:lnTo>
                        <a:pt x="1638" y="459"/>
                      </a:lnTo>
                      <a:lnTo>
                        <a:pt x="1573" y="525"/>
                      </a:lnTo>
                      <a:lnTo>
                        <a:pt x="1573" y="525"/>
                      </a:lnTo>
                      <a:cubicBezTo>
                        <a:pt x="1552" y="546"/>
                        <a:pt x="1541" y="568"/>
                        <a:pt x="1541" y="590"/>
                      </a:cubicBezTo>
                      <a:lnTo>
                        <a:pt x="1541" y="590"/>
                      </a:lnTo>
                      <a:cubicBezTo>
                        <a:pt x="1541" y="612"/>
                        <a:pt x="1557" y="629"/>
                        <a:pt x="1590" y="639"/>
                      </a:cubicBezTo>
                      <a:lnTo>
                        <a:pt x="1590" y="639"/>
                      </a:lnTo>
                      <a:cubicBezTo>
                        <a:pt x="1623" y="650"/>
                        <a:pt x="1661" y="655"/>
                        <a:pt x="1705" y="655"/>
                      </a:cubicBezTo>
                      <a:lnTo>
                        <a:pt x="1705" y="655"/>
                      </a:lnTo>
                      <a:cubicBezTo>
                        <a:pt x="1748" y="655"/>
                        <a:pt x="1786" y="650"/>
                        <a:pt x="1819" y="639"/>
                      </a:cubicBezTo>
                      <a:lnTo>
                        <a:pt x="1819" y="639"/>
                      </a:lnTo>
                      <a:cubicBezTo>
                        <a:pt x="1851" y="629"/>
                        <a:pt x="1879" y="612"/>
                        <a:pt x="1901" y="590"/>
                      </a:cubicBezTo>
                      <a:lnTo>
                        <a:pt x="1901" y="590"/>
                      </a:lnTo>
                      <a:cubicBezTo>
                        <a:pt x="1923" y="568"/>
                        <a:pt x="1945" y="558"/>
                        <a:pt x="1966" y="558"/>
                      </a:cubicBezTo>
                      <a:lnTo>
                        <a:pt x="1966" y="558"/>
                      </a:lnTo>
                      <a:cubicBezTo>
                        <a:pt x="1989" y="558"/>
                        <a:pt x="2011" y="568"/>
                        <a:pt x="2032" y="590"/>
                      </a:cubicBezTo>
                      <a:lnTo>
                        <a:pt x="2032" y="590"/>
                      </a:lnTo>
                      <a:cubicBezTo>
                        <a:pt x="2054" y="612"/>
                        <a:pt x="2076" y="623"/>
                        <a:pt x="2098" y="623"/>
                      </a:cubicBezTo>
                      <a:lnTo>
                        <a:pt x="2098" y="623"/>
                      </a:lnTo>
                      <a:cubicBezTo>
                        <a:pt x="2119" y="623"/>
                        <a:pt x="2141" y="612"/>
                        <a:pt x="2163" y="590"/>
                      </a:cubicBezTo>
                      <a:lnTo>
                        <a:pt x="2229" y="525"/>
                      </a:lnTo>
                      <a:lnTo>
                        <a:pt x="2294" y="459"/>
                      </a:lnTo>
                      <a:lnTo>
                        <a:pt x="2360" y="394"/>
                      </a:lnTo>
                      <a:lnTo>
                        <a:pt x="2425" y="327"/>
                      </a:lnTo>
                      <a:close/>
                      <a:moveTo>
                        <a:pt x="1245" y="590"/>
                      </a:moveTo>
                      <a:lnTo>
                        <a:pt x="1573" y="262"/>
                      </a:lnTo>
                      <a:lnTo>
                        <a:pt x="1573" y="262"/>
                      </a:lnTo>
                      <a:cubicBezTo>
                        <a:pt x="1595" y="240"/>
                        <a:pt x="1606" y="219"/>
                        <a:pt x="1606" y="197"/>
                      </a:cubicBezTo>
                      <a:lnTo>
                        <a:pt x="1606" y="197"/>
                      </a:lnTo>
                      <a:cubicBezTo>
                        <a:pt x="1606" y="175"/>
                        <a:pt x="1590" y="159"/>
                        <a:pt x="1557" y="148"/>
                      </a:cubicBezTo>
                      <a:lnTo>
                        <a:pt x="1557" y="148"/>
                      </a:lnTo>
                      <a:cubicBezTo>
                        <a:pt x="1524" y="137"/>
                        <a:pt x="1486" y="131"/>
                        <a:pt x="1442" y="131"/>
                      </a:cubicBezTo>
                      <a:lnTo>
                        <a:pt x="1442" y="131"/>
                      </a:lnTo>
                      <a:cubicBezTo>
                        <a:pt x="1399" y="131"/>
                        <a:pt x="1360" y="137"/>
                        <a:pt x="1328" y="148"/>
                      </a:cubicBezTo>
                      <a:lnTo>
                        <a:pt x="1328" y="148"/>
                      </a:lnTo>
                      <a:cubicBezTo>
                        <a:pt x="1295" y="159"/>
                        <a:pt x="1267" y="175"/>
                        <a:pt x="1245" y="197"/>
                      </a:cubicBezTo>
                      <a:lnTo>
                        <a:pt x="1180" y="262"/>
                      </a:lnTo>
                      <a:lnTo>
                        <a:pt x="1115" y="327"/>
                      </a:lnTo>
                      <a:lnTo>
                        <a:pt x="1049" y="394"/>
                      </a:lnTo>
                      <a:lnTo>
                        <a:pt x="983" y="459"/>
                      </a:lnTo>
                      <a:lnTo>
                        <a:pt x="918" y="525"/>
                      </a:lnTo>
                      <a:lnTo>
                        <a:pt x="918" y="525"/>
                      </a:lnTo>
                      <a:cubicBezTo>
                        <a:pt x="896" y="546"/>
                        <a:pt x="885" y="568"/>
                        <a:pt x="885" y="590"/>
                      </a:cubicBezTo>
                      <a:lnTo>
                        <a:pt x="885" y="590"/>
                      </a:lnTo>
                      <a:cubicBezTo>
                        <a:pt x="885" y="612"/>
                        <a:pt x="901" y="629"/>
                        <a:pt x="935" y="639"/>
                      </a:cubicBezTo>
                      <a:lnTo>
                        <a:pt x="935" y="639"/>
                      </a:lnTo>
                      <a:cubicBezTo>
                        <a:pt x="967" y="650"/>
                        <a:pt x="1005" y="655"/>
                        <a:pt x="1049" y="655"/>
                      </a:cubicBezTo>
                      <a:lnTo>
                        <a:pt x="1049" y="655"/>
                      </a:lnTo>
                      <a:cubicBezTo>
                        <a:pt x="1093" y="655"/>
                        <a:pt x="1131" y="650"/>
                        <a:pt x="1164" y="639"/>
                      </a:cubicBezTo>
                      <a:lnTo>
                        <a:pt x="1164" y="639"/>
                      </a:lnTo>
                      <a:cubicBezTo>
                        <a:pt x="1196" y="629"/>
                        <a:pt x="1224" y="612"/>
                        <a:pt x="1245" y="590"/>
                      </a:cubicBezTo>
                      <a:close/>
                      <a:moveTo>
                        <a:pt x="4720" y="787"/>
                      </a:moveTo>
                      <a:lnTo>
                        <a:pt x="0" y="787"/>
                      </a:lnTo>
                      <a:lnTo>
                        <a:pt x="0" y="633"/>
                      </a:lnTo>
                      <a:lnTo>
                        <a:pt x="0" y="633"/>
                      </a:lnTo>
                      <a:cubicBezTo>
                        <a:pt x="4" y="635"/>
                        <a:pt x="10" y="637"/>
                        <a:pt x="16" y="639"/>
                      </a:cubicBezTo>
                      <a:lnTo>
                        <a:pt x="16" y="639"/>
                      </a:lnTo>
                      <a:cubicBezTo>
                        <a:pt x="49" y="650"/>
                        <a:pt x="87" y="655"/>
                        <a:pt x="131" y="655"/>
                      </a:cubicBezTo>
                      <a:lnTo>
                        <a:pt x="131" y="655"/>
                      </a:lnTo>
                      <a:cubicBezTo>
                        <a:pt x="175" y="655"/>
                        <a:pt x="213" y="650"/>
                        <a:pt x="245" y="639"/>
                      </a:cubicBezTo>
                      <a:lnTo>
                        <a:pt x="245" y="639"/>
                      </a:lnTo>
                      <a:cubicBezTo>
                        <a:pt x="279" y="629"/>
                        <a:pt x="306" y="612"/>
                        <a:pt x="328" y="590"/>
                      </a:cubicBezTo>
                      <a:lnTo>
                        <a:pt x="328" y="590"/>
                      </a:lnTo>
                      <a:cubicBezTo>
                        <a:pt x="350" y="568"/>
                        <a:pt x="371" y="558"/>
                        <a:pt x="393" y="558"/>
                      </a:cubicBezTo>
                      <a:lnTo>
                        <a:pt x="393" y="558"/>
                      </a:lnTo>
                      <a:cubicBezTo>
                        <a:pt x="415" y="558"/>
                        <a:pt x="437" y="568"/>
                        <a:pt x="459" y="590"/>
                      </a:cubicBezTo>
                      <a:lnTo>
                        <a:pt x="459" y="590"/>
                      </a:lnTo>
                      <a:cubicBezTo>
                        <a:pt x="481" y="612"/>
                        <a:pt x="502" y="623"/>
                        <a:pt x="525" y="623"/>
                      </a:cubicBezTo>
                      <a:lnTo>
                        <a:pt x="525" y="623"/>
                      </a:lnTo>
                      <a:cubicBezTo>
                        <a:pt x="547" y="623"/>
                        <a:pt x="568" y="612"/>
                        <a:pt x="590" y="590"/>
                      </a:cubicBezTo>
                      <a:lnTo>
                        <a:pt x="918" y="262"/>
                      </a:lnTo>
                      <a:lnTo>
                        <a:pt x="918" y="262"/>
                      </a:lnTo>
                      <a:cubicBezTo>
                        <a:pt x="939" y="240"/>
                        <a:pt x="951" y="219"/>
                        <a:pt x="951" y="197"/>
                      </a:cubicBezTo>
                      <a:lnTo>
                        <a:pt x="951" y="197"/>
                      </a:lnTo>
                      <a:cubicBezTo>
                        <a:pt x="951" y="175"/>
                        <a:pt x="935" y="159"/>
                        <a:pt x="901" y="148"/>
                      </a:cubicBezTo>
                      <a:lnTo>
                        <a:pt x="901" y="148"/>
                      </a:lnTo>
                      <a:cubicBezTo>
                        <a:pt x="868" y="137"/>
                        <a:pt x="830" y="131"/>
                        <a:pt x="787" y="131"/>
                      </a:cubicBezTo>
                      <a:lnTo>
                        <a:pt x="787" y="131"/>
                      </a:lnTo>
                      <a:cubicBezTo>
                        <a:pt x="743" y="131"/>
                        <a:pt x="704" y="137"/>
                        <a:pt x="672" y="148"/>
                      </a:cubicBezTo>
                      <a:lnTo>
                        <a:pt x="672" y="148"/>
                      </a:lnTo>
                      <a:cubicBezTo>
                        <a:pt x="639" y="159"/>
                        <a:pt x="612" y="175"/>
                        <a:pt x="590" y="197"/>
                      </a:cubicBezTo>
                      <a:lnTo>
                        <a:pt x="590" y="197"/>
                      </a:lnTo>
                      <a:cubicBezTo>
                        <a:pt x="568" y="219"/>
                        <a:pt x="547" y="230"/>
                        <a:pt x="525" y="230"/>
                      </a:cubicBezTo>
                      <a:lnTo>
                        <a:pt x="525" y="230"/>
                      </a:lnTo>
                      <a:cubicBezTo>
                        <a:pt x="502" y="230"/>
                        <a:pt x="481" y="219"/>
                        <a:pt x="459" y="197"/>
                      </a:cubicBezTo>
                      <a:lnTo>
                        <a:pt x="459" y="197"/>
                      </a:lnTo>
                      <a:cubicBezTo>
                        <a:pt x="437" y="175"/>
                        <a:pt x="415" y="164"/>
                        <a:pt x="393" y="164"/>
                      </a:cubicBezTo>
                      <a:lnTo>
                        <a:pt x="393" y="164"/>
                      </a:lnTo>
                      <a:cubicBezTo>
                        <a:pt x="371" y="164"/>
                        <a:pt x="350" y="175"/>
                        <a:pt x="328" y="197"/>
                      </a:cubicBezTo>
                      <a:lnTo>
                        <a:pt x="0" y="525"/>
                      </a:lnTo>
                      <a:lnTo>
                        <a:pt x="0" y="262"/>
                      </a:lnTo>
                      <a:lnTo>
                        <a:pt x="0" y="262"/>
                      </a:lnTo>
                      <a:cubicBezTo>
                        <a:pt x="22" y="240"/>
                        <a:pt x="33" y="219"/>
                        <a:pt x="33" y="197"/>
                      </a:cubicBezTo>
                      <a:lnTo>
                        <a:pt x="33" y="197"/>
                      </a:lnTo>
                      <a:cubicBezTo>
                        <a:pt x="33" y="179"/>
                        <a:pt x="22" y="165"/>
                        <a:pt x="0" y="154"/>
                      </a:cubicBezTo>
                      <a:lnTo>
                        <a:pt x="0" y="0"/>
                      </a:lnTo>
                      <a:lnTo>
                        <a:pt x="4720" y="0"/>
                      </a:lnTo>
                      <a:lnTo>
                        <a:pt x="4720" y="154"/>
                      </a:lnTo>
                      <a:lnTo>
                        <a:pt x="4720" y="154"/>
                      </a:lnTo>
                      <a:cubicBezTo>
                        <a:pt x="4715" y="152"/>
                        <a:pt x="4710" y="150"/>
                        <a:pt x="4704" y="148"/>
                      </a:cubicBezTo>
                      <a:lnTo>
                        <a:pt x="4704" y="148"/>
                      </a:lnTo>
                      <a:cubicBezTo>
                        <a:pt x="4671" y="137"/>
                        <a:pt x="4633" y="131"/>
                        <a:pt x="4589" y="131"/>
                      </a:cubicBezTo>
                      <a:lnTo>
                        <a:pt x="4589" y="131"/>
                      </a:lnTo>
                      <a:cubicBezTo>
                        <a:pt x="4545" y="131"/>
                        <a:pt x="4507" y="137"/>
                        <a:pt x="4474" y="148"/>
                      </a:cubicBezTo>
                      <a:lnTo>
                        <a:pt x="4474" y="148"/>
                      </a:lnTo>
                      <a:cubicBezTo>
                        <a:pt x="4441" y="159"/>
                        <a:pt x="4414" y="175"/>
                        <a:pt x="4392" y="197"/>
                      </a:cubicBezTo>
                      <a:lnTo>
                        <a:pt x="4327" y="262"/>
                      </a:lnTo>
                      <a:lnTo>
                        <a:pt x="4261" y="327"/>
                      </a:lnTo>
                      <a:lnTo>
                        <a:pt x="4196" y="394"/>
                      </a:lnTo>
                      <a:lnTo>
                        <a:pt x="4065" y="525"/>
                      </a:lnTo>
                      <a:lnTo>
                        <a:pt x="4065" y="525"/>
                      </a:lnTo>
                      <a:cubicBezTo>
                        <a:pt x="4042" y="546"/>
                        <a:pt x="4032" y="568"/>
                        <a:pt x="4032" y="590"/>
                      </a:cubicBezTo>
                      <a:lnTo>
                        <a:pt x="4032" y="590"/>
                      </a:lnTo>
                      <a:cubicBezTo>
                        <a:pt x="4032" y="612"/>
                        <a:pt x="4049" y="629"/>
                        <a:pt x="4081" y="639"/>
                      </a:cubicBezTo>
                      <a:lnTo>
                        <a:pt x="4081" y="639"/>
                      </a:lnTo>
                      <a:cubicBezTo>
                        <a:pt x="4114" y="650"/>
                        <a:pt x="4152" y="655"/>
                        <a:pt x="4196" y="655"/>
                      </a:cubicBezTo>
                      <a:lnTo>
                        <a:pt x="4196" y="655"/>
                      </a:lnTo>
                      <a:cubicBezTo>
                        <a:pt x="4239" y="655"/>
                        <a:pt x="4278" y="650"/>
                        <a:pt x="4310" y="639"/>
                      </a:cubicBezTo>
                      <a:lnTo>
                        <a:pt x="4310" y="639"/>
                      </a:lnTo>
                      <a:cubicBezTo>
                        <a:pt x="4343" y="629"/>
                        <a:pt x="4370" y="612"/>
                        <a:pt x="4392" y="590"/>
                      </a:cubicBezTo>
                      <a:lnTo>
                        <a:pt x="4458" y="525"/>
                      </a:lnTo>
                      <a:lnTo>
                        <a:pt x="4523" y="459"/>
                      </a:lnTo>
                      <a:lnTo>
                        <a:pt x="4720" y="262"/>
                      </a:lnTo>
                      <a:lnTo>
                        <a:pt x="4720" y="525"/>
                      </a:lnTo>
                      <a:lnTo>
                        <a:pt x="4720" y="525"/>
                      </a:lnTo>
                      <a:cubicBezTo>
                        <a:pt x="4698" y="546"/>
                        <a:pt x="4687" y="568"/>
                        <a:pt x="4687" y="590"/>
                      </a:cubicBezTo>
                      <a:lnTo>
                        <a:pt x="4687" y="590"/>
                      </a:lnTo>
                      <a:cubicBezTo>
                        <a:pt x="4687" y="607"/>
                        <a:pt x="4698" y="622"/>
                        <a:pt x="4720" y="633"/>
                      </a:cubicBezTo>
                      <a:lnTo>
                        <a:pt x="4720" y="78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="" xmlns:a16="http://schemas.microsoft.com/office/drawing/2014/main" id="{45AE29E5-7411-F049-B2CB-10CA8731E21B}"/>
                  </a:ext>
                </a:extLst>
              </p:cNvPr>
              <p:cNvGrpSpPr/>
              <p:nvPr/>
            </p:nvGrpSpPr>
            <p:grpSpPr>
              <a:xfrm>
                <a:off x="6151563" y="6293964"/>
                <a:ext cx="1700212" cy="546100"/>
                <a:chOff x="6151563" y="6772275"/>
                <a:chExt cx="1700212" cy="546100"/>
              </a:xfrm>
            </p:grpSpPr>
            <p:sp>
              <p:nvSpPr>
                <p:cNvPr id="181" name="Freeform 576">
                  <a:extLst>
                    <a:ext uri="{FF2B5EF4-FFF2-40B4-BE49-F238E27FC236}">
                      <a16:creationId xmlns="" xmlns:a16="http://schemas.microsoft.com/office/drawing/2014/main" id="{B4F00CDF-D338-874E-A57D-9E6C01EB48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6772275"/>
                  <a:ext cx="1700212" cy="244475"/>
                </a:xfrm>
                <a:custGeom>
                  <a:avLst/>
                  <a:gdLst>
                    <a:gd name="T0" fmla="*/ 3606 w 4721"/>
                    <a:gd name="T1" fmla="*/ 170 h 679"/>
                    <a:gd name="T2" fmla="*/ 3933 w 4721"/>
                    <a:gd name="T3" fmla="*/ 337 h 679"/>
                    <a:gd name="T4" fmla="*/ 4302 w 4721"/>
                    <a:gd name="T5" fmla="*/ 145 h 679"/>
                    <a:gd name="T6" fmla="*/ 4302 w 4721"/>
                    <a:gd name="T7" fmla="*/ 401 h 679"/>
                    <a:gd name="T8" fmla="*/ 4146 w 4721"/>
                    <a:gd name="T9" fmla="*/ 444 h 679"/>
                    <a:gd name="T10" fmla="*/ 4040 w 4721"/>
                    <a:gd name="T11" fmla="*/ 486 h 679"/>
                    <a:gd name="T12" fmla="*/ 3933 w 4721"/>
                    <a:gd name="T13" fmla="*/ 550 h 679"/>
                    <a:gd name="T14" fmla="*/ 3827 w 4721"/>
                    <a:gd name="T15" fmla="*/ 486 h 679"/>
                    <a:gd name="T16" fmla="*/ 3721 w 4721"/>
                    <a:gd name="T17" fmla="*/ 444 h 679"/>
                    <a:gd name="T18" fmla="*/ 3721 w 4721"/>
                    <a:gd name="T19" fmla="*/ 444 h 679"/>
                    <a:gd name="T20" fmla="*/ 3564 w 4721"/>
                    <a:gd name="T21" fmla="*/ 401 h 679"/>
                    <a:gd name="T22" fmla="*/ 3171 w 4721"/>
                    <a:gd name="T23" fmla="*/ 145 h 679"/>
                    <a:gd name="T24" fmla="*/ 2860 w 4721"/>
                    <a:gd name="T25" fmla="*/ 281 h 679"/>
                    <a:gd name="T26" fmla="*/ 3081 w 4721"/>
                    <a:gd name="T27" fmla="*/ 238 h 679"/>
                    <a:gd name="T28" fmla="*/ 3385 w 4721"/>
                    <a:gd name="T29" fmla="*/ 333 h 679"/>
                    <a:gd name="T30" fmla="*/ 1917 w 4721"/>
                    <a:gd name="T31" fmla="*/ 102 h 679"/>
                    <a:gd name="T32" fmla="*/ 2294 w 4721"/>
                    <a:gd name="T33" fmla="*/ 307 h 679"/>
                    <a:gd name="T34" fmla="*/ 2598 w 4721"/>
                    <a:gd name="T35" fmla="*/ 213 h 679"/>
                    <a:gd name="T36" fmla="*/ 2729 w 4721"/>
                    <a:gd name="T37" fmla="*/ 349 h 679"/>
                    <a:gd name="T38" fmla="*/ 2622 w 4721"/>
                    <a:gd name="T39" fmla="*/ 414 h 679"/>
                    <a:gd name="T40" fmla="*/ 2516 w 4721"/>
                    <a:gd name="T41" fmla="*/ 486 h 679"/>
                    <a:gd name="T42" fmla="*/ 2409 w 4721"/>
                    <a:gd name="T43" fmla="*/ 580 h 679"/>
                    <a:gd name="T44" fmla="*/ 2384 w 4721"/>
                    <a:gd name="T45" fmla="*/ 605 h 679"/>
                    <a:gd name="T46" fmla="*/ 2229 w 4721"/>
                    <a:gd name="T47" fmla="*/ 541 h 679"/>
                    <a:gd name="T48" fmla="*/ 2073 w 4721"/>
                    <a:gd name="T49" fmla="*/ 469 h 679"/>
                    <a:gd name="T50" fmla="*/ 1917 w 4721"/>
                    <a:gd name="T51" fmla="*/ 375 h 679"/>
                    <a:gd name="T52" fmla="*/ 1729 w 4721"/>
                    <a:gd name="T53" fmla="*/ 213 h 679"/>
                    <a:gd name="T54" fmla="*/ 1418 w 4721"/>
                    <a:gd name="T55" fmla="*/ 213 h 679"/>
                    <a:gd name="T56" fmla="*/ 1377 w 4721"/>
                    <a:gd name="T57" fmla="*/ 307 h 679"/>
                    <a:gd name="T58" fmla="*/ 1729 w 4721"/>
                    <a:gd name="T59" fmla="*/ 281 h 679"/>
                    <a:gd name="T60" fmla="*/ 1148 w 4721"/>
                    <a:gd name="T61" fmla="*/ 68 h 679"/>
                    <a:gd name="T62" fmla="*/ 590 w 4721"/>
                    <a:gd name="T63" fmla="*/ 238 h 679"/>
                    <a:gd name="T64" fmla="*/ 893 w 4721"/>
                    <a:gd name="T65" fmla="*/ 281 h 679"/>
                    <a:gd name="T66" fmla="*/ 1229 w 4721"/>
                    <a:gd name="T67" fmla="*/ 375 h 679"/>
                    <a:gd name="T68" fmla="*/ 1205 w 4721"/>
                    <a:gd name="T69" fmla="*/ 401 h 679"/>
                    <a:gd name="T70" fmla="*/ 1049 w 4721"/>
                    <a:gd name="T71" fmla="*/ 473 h 679"/>
                    <a:gd name="T72" fmla="*/ 893 w 4721"/>
                    <a:gd name="T73" fmla="*/ 538 h 679"/>
                    <a:gd name="T74" fmla="*/ 738 w 4721"/>
                    <a:gd name="T75" fmla="*/ 580 h 679"/>
                    <a:gd name="T76" fmla="*/ 631 w 4721"/>
                    <a:gd name="T77" fmla="*/ 486 h 679"/>
                    <a:gd name="T78" fmla="*/ 524 w 4721"/>
                    <a:gd name="T79" fmla="*/ 414 h 679"/>
                    <a:gd name="T80" fmla="*/ 418 w 4721"/>
                    <a:gd name="T81" fmla="*/ 349 h 679"/>
                    <a:gd name="T82" fmla="*/ 4409 w 4721"/>
                    <a:gd name="T83" fmla="*/ 307 h 679"/>
                    <a:gd name="T84" fmla="*/ 4696 w 4721"/>
                    <a:gd name="T85" fmla="*/ 213 h 679"/>
                    <a:gd name="T86" fmla="*/ 4434 w 4721"/>
                    <a:gd name="T87" fmla="*/ 418 h 679"/>
                    <a:gd name="T88" fmla="*/ 4040 w 4721"/>
                    <a:gd name="T89" fmla="*/ 623 h 679"/>
                    <a:gd name="T90" fmla="*/ 3737 w 4721"/>
                    <a:gd name="T91" fmla="*/ 580 h 679"/>
                    <a:gd name="T92" fmla="*/ 3344 w 4721"/>
                    <a:gd name="T93" fmla="*/ 375 h 679"/>
                    <a:gd name="T94" fmla="*/ 2990 w 4721"/>
                    <a:gd name="T95" fmla="*/ 349 h 679"/>
                    <a:gd name="T96" fmla="*/ 2598 w 4721"/>
                    <a:gd name="T97" fmla="*/ 555 h 679"/>
                    <a:gd name="T98" fmla="*/ 2294 w 4721"/>
                    <a:gd name="T99" fmla="*/ 648 h 679"/>
                    <a:gd name="T100" fmla="*/ 1901 w 4721"/>
                    <a:gd name="T101" fmla="*/ 444 h 679"/>
                    <a:gd name="T102" fmla="*/ 1573 w 4721"/>
                    <a:gd name="T103" fmla="*/ 277 h 679"/>
                    <a:gd name="T104" fmla="*/ 1205 w 4721"/>
                    <a:gd name="T105" fmla="*/ 469 h 679"/>
                    <a:gd name="T106" fmla="*/ 811 w 4721"/>
                    <a:gd name="T107" fmla="*/ 674 h 679"/>
                    <a:gd name="T108" fmla="*/ 500 w 4721"/>
                    <a:gd name="T109" fmla="*/ 538 h 679"/>
                    <a:gd name="T110" fmla="*/ 106 w 4721"/>
                    <a:gd name="T111" fmla="*/ 333 h 679"/>
                    <a:gd name="T112" fmla="*/ 197 w 4721"/>
                    <a:gd name="T113" fmla="*/ 307 h 679"/>
                    <a:gd name="T114" fmla="*/ 156 w 4721"/>
                    <a:gd name="T115" fmla="*/ 213 h 679"/>
                    <a:gd name="T116" fmla="*/ 4696 w 4721"/>
                    <a:gd name="T117" fmla="*/ 145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721" h="679">
                      <a:moveTo>
                        <a:pt x="4376" y="102"/>
                      </a:moveTo>
                      <a:lnTo>
                        <a:pt x="4376" y="102"/>
                      </a:lnTo>
                      <a:cubicBezTo>
                        <a:pt x="4376" y="91"/>
                        <a:pt x="4368" y="82"/>
                        <a:pt x="4351" y="76"/>
                      </a:cubicBezTo>
                      <a:lnTo>
                        <a:pt x="4351" y="76"/>
                      </a:lnTo>
                      <a:cubicBezTo>
                        <a:pt x="4335" y="71"/>
                        <a:pt x="4316" y="68"/>
                        <a:pt x="4294" y="68"/>
                      </a:cubicBezTo>
                      <a:lnTo>
                        <a:pt x="3573" y="68"/>
                      </a:lnTo>
                      <a:lnTo>
                        <a:pt x="3573" y="68"/>
                      </a:lnTo>
                      <a:cubicBezTo>
                        <a:pt x="3551" y="68"/>
                        <a:pt x="3532" y="71"/>
                        <a:pt x="3516" y="76"/>
                      </a:cubicBezTo>
                      <a:lnTo>
                        <a:pt x="3516" y="76"/>
                      </a:lnTo>
                      <a:cubicBezTo>
                        <a:pt x="3499" y="82"/>
                        <a:pt x="3491" y="91"/>
                        <a:pt x="3491" y="102"/>
                      </a:cubicBezTo>
                      <a:lnTo>
                        <a:pt x="3491" y="102"/>
                      </a:lnTo>
                      <a:cubicBezTo>
                        <a:pt x="3491" y="113"/>
                        <a:pt x="3499" y="122"/>
                        <a:pt x="3516" y="127"/>
                      </a:cubicBezTo>
                      <a:lnTo>
                        <a:pt x="3564" y="145"/>
                      </a:lnTo>
                      <a:lnTo>
                        <a:pt x="3564" y="145"/>
                      </a:lnTo>
                      <a:cubicBezTo>
                        <a:pt x="3581" y="150"/>
                        <a:pt x="3595" y="159"/>
                        <a:pt x="3606" y="170"/>
                      </a:cubicBezTo>
                      <a:lnTo>
                        <a:pt x="3606" y="170"/>
                      </a:lnTo>
                      <a:cubicBezTo>
                        <a:pt x="3617" y="182"/>
                        <a:pt x="3630" y="190"/>
                        <a:pt x="3647" y="196"/>
                      </a:cubicBezTo>
                      <a:lnTo>
                        <a:pt x="3696" y="213"/>
                      </a:lnTo>
                      <a:lnTo>
                        <a:pt x="3696" y="213"/>
                      </a:lnTo>
                      <a:cubicBezTo>
                        <a:pt x="3712" y="218"/>
                        <a:pt x="3726" y="227"/>
                        <a:pt x="3737" y="238"/>
                      </a:cubicBezTo>
                      <a:lnTo>
                        <a:pt x="3737" y="238"/>
                      </a:lnTo>
                      <a:cubicBezTo>
                        <a:pt x="3748" y="250"/>
                        <a:pt x="3762" y="258"/>
                        <a:pt x="3778" y="264"/>
                      </a:cubicBezTo>
                      <a:lnTo>
                        <a:pt x="3827" y="281"/>
                      </a:lnTo>
                      <a:lnTo>
                        <a:pt x="3827" y="281"/>
                      </a:lnTo>
                      <a:cubicBezTo>
                        <a:pt x="3843" y="287"/>
                        <a:pt x="3857" y="296"/>
                        <a:pt x="3868" y="307"/>
                      </a:cubicBezTo>
                      <a:lnTo>
                        <a:pt x="3868" y="307"/>
                      </a:lnTo>
                      <a:cubicBezTo>
                        <a:pt x="3879" y="318"/>
                        <a:pt x="3892" y="327"/>
                        <a:pt x="3909" y="333"/>
                      </a:cubicBezTo>
                      <a:lnTo>
                        <a:pt x="3909" y="333"/>
                      </a:lnTo>
                      <a:cubicBezTo>
                        <a:pt x="3917" y="336"/>
                        <a:pt x="3926" y="337"/>
                        <a:pt x="3933" y="337"/>
                      </a:cubicBezTo>
                      <a:lnTo>
                        <a:pt x="3933" y="337"/>
                      </a:lnTo>
                      <a:cubicBezTo>
                        <a:pt x="3941" y="337"/>
                        <a:pt x="3950" y="336"/>
                        <a:pt x="3958" y="333"/>
                      </a:cubicBezTo>
                      <a:lnTo>
                        <a:pt x="3958" y="333"/>
                      </a:lnTo>
                      <a:cubicBezTo>
                        <a:pt x="3974" y="327"/>
                        <a:pt x="3988" y="318"/>
                        <a:pt x="3999" y="307"/>
                      </a:cubicBezTo>
                      <a:lnTo>
                        <a:pt x="3999" y="307"/>
                      </a:lnTo>
                      <a:cubicBezTo>
                        <a:pt x="4010" y="296"/>
                        <a:pt x="4024" y="287"/>
                        <a:pt x="4040" y="281"/>
                      </a:cubicBezTo>
                      <a:lnTo>
                        <a:pt x="4090" y="264"/>
                      </a:lnTo>
                      <a:lnTo>
                        <a:pt x="4090" y="264"/>
                      </a:lnTo>
                      <a:cubicBezTo>
                        <a:pt x="4106" y="258"/>
                        <a:pt x="4119" y="250"/>
                        <a:pt x="4131" y="238"/>
                      </a:cubicBezTo>
                      <a:lnTo>
                        <a:pt x="4131" y="238"/>
                      </a:lnTo>
                      <a:cubicBezTo>
                        <a:pt x="4141" y="227"/>
                        <a:pt x="4155" y="218"/>
                        <a:pt x="4171" y="213"/>
                      </a:cubicBezTo>
                      <a:lnTo>
                        <a:pt x="4221" y="196"/>
                      </a:lnTo>
                      <a:lnTo>
                        <a:pt x="4221" y="196"/>
                      </a:lnTo>
                      <a:cubicBezTo>
                        <a:pt x="4236" y="190"/>
                        <a:pt x="4250" y="182"/>
                        <a:pt x="4261" y="170"/>
                      </a:cubicBezTo>
                      <a:lnTo>
                        <a:pt x="4261" y="170"/>
                      </a:lnTo>
                      <a:cubicBezTo>
                        <a:pt x="4272" y="159"/>
                        <a:pt x="4286" y="150"/>
                        <a:pt x="4302" y="145"/>
                      </a:cubicBezTo>
                      <a:lnTo>
                        <a:pt x="4351" y="127"/>
                      </a:lnTo>
                      <a:lnTo>
                        <a:pt x="4351" y="127"/>
                      </a:lnTo>
                      <a:cubicBezTo>
                        <a:pt x="4368" y="122"/>
                        <a:pt x="4376" y="113"/>
                        <a:pt x="4376" y="102"/>
                      </a:cubicBezTo>
                      <a:close/>
                      <a:moveTo>
                        <a:pt x="4376" y="375"/>
                      </a:moveTo>
                      <a:lnTo>
                        <a:pt x="4376" y="375"/>
                      </a:lnTo>
                      <a:cubicBezTo>
                        <a:pt x="4376" y="364"/>
                        <a:pt x="4368" y="355"/>
                        <a:pt x="4351" y="349"/>
                      </a:cubicBezTo>
                      <a:lnTo>
                        <a:pt x="4351" y="349"/>
                      </a:lnTo>
                      <a:cubicBezTo>
                        <a:pt x="4343" y="347"/>
                        <a:pt x="4335" y="345"/>
                        <a:pt x="4327" y="345"/>
                      </a:cubicBezTo>
                      <a:lnTo>
                        <a:pt x="4327" y="345"/>
                      </a:lnTo>
                      <a:cubicBezTo>
                        <a:pt x="4318" y="345"/>
                        <a:pt x="4310" y="347"/>
                        <a:pt x="4302" y="349"/>
                      </a:cubicBezTo>
                      <a:lnTo>
                        <a:pt x="4302" y="349"/>
                      </a:lnTo>
                      <a:cubicBezTo>
                        <a:pt x="4286" y="355"/>
                        <a:pt x="4277" y="364"/>
                        <a:pt x="4277" y="375"/>
                      </a:cubicBezTo>
                      <a:lnTo>
                        <a:pt x="4277" y="375"/>
                      </a:lnTo>
                      <a:cubicBezTo>
                        <a:pt x="4277" y="387"/>
                        <a:pt x="4286" y="395"/>
                        <a:pt x="4302" y="401"/>
                      </a:cubicBezTo>
                      <a:lnTo>
                        <a:pt x="4302" y="401"/>
                      </a:lnTo>
                      <a:cubicBezTo>
                        <a:pt x="4310" y="404"/>
                        <a:pt x="4318" y="405"/>
                        <a:pt x="4327" y="405"/>
                      </a:cubicBezTo>
                      <a:lnTo>
                        <a:pt x="4327" y="405"/>
                      </a:lnTo>
                      <a:cubicBezTo>
                        <a:pt x="4335" y="405"/>
                        <a:pt x="4343" y="404"/>
                        <a:pt x="4351" y="401"/>
                      </a:cubicBezTo>
                      <a:lnTo>
                        <a:pt x="4351" y="401"/>
                      </a:lnTo>
                      <a:cubicBezTo>
                        <a:pt x="4368" y="395"/>
                        <a:pt x="4376" y="387"/>
                        <a:pt x="4376" y="375"/>
                      </a:cubicBezTo>
                      <a:close/>
                      <a:moveTo>
                        <a:pt x="4245" y="444"/>
                      </a:moveTo>
                      <a:lnTo>
                        <a:pt x="4245" y="444"/>
                      </a:lnTo>
                      <a:cubicBezTo>
                        <a:pt x="4245" y="432"/>
                        <a:pt x="4236" y="424"/>
                        <a:pt x="4221" y="418"/>
                      </a:cubicBezTo>
                      <a:lnTo>
                        <a:pt x="4221" y="418"/>
                      </a:lnTo>
                      <a:cubicBezTo>
                        <a:pt x="4212" y="415"/>
                        <a:pt x="4204" y="414"/>
                        <a:pt x="4196" y="414"/>
                      </a:cubicBezTo>
                      <a:lnTo>
                        <a:pt x="4196" y="414"/>
                      </a:lnTo>
                      <a:cubicBezTo>
                        <a:pt x="4187" y="414"/>
                        <a:pt x="4179" y="415"/>
                        <a:pt x="4171" y="418"/>
                      </a:cubicBezTo>
                      <a:lnTo>
                        <a:pt x="4171" y="418"/>
                      </a:lnTo>
                      <a:cubicBezTo>
                        <a:pt x="4155" y="424"/>
                        <a:pt x="4146" y="432"/>
                        <a:pt x="4146" y="444"/>
                      </a:cubicBezTo>
                      <a:lnTo>
                        <a:pt x="4146" y="444"/>
                      </a:lnTo>
                      <a:cubicBezTo>
                        <a:pt x="4146" y="455"/>
                        <a:pt x="4155" y="463"/>
                        <a:pt x="4171" y="469"/>
                      </a:cubicBezTo>
                      <a:lnTo>
                        <a:pt x="4171" y="469"/>
                      </a:lnTo>
                      <a:cubicBezTo>
                        <a:pt x="4179" y="472"/>
                        <a:pt x="4187" y="473"/>
                        <a:pt x="4196" y="473"/>
                      </a:cubicBezTo>
                      <a:lnTo>
                        <a:pt x="4196" y="473"/>
                      </a:lnTo>
                      <a:cubicBezTo>
                        <a:pt x="4204" y="473"/>
                        <a:pt x="4212" y="472"/>
                        <a:pt x="4221" y="469"/>
                      </a:cubicBezTo>
                      <a:lnTo>
                        <a:pt x="4221" y="469"/>
                      </a:lnTo>
                      <a:cubicBezTo>
                        <a:pt x="4236" y="463"/>
                        <a:pt x="4245" y="455"/>
                        <a:pt x="4245" y="444"/>
                      </a:cubicBezTo>
                      <a:close/>
                      <a:moveTo>
                        <a:pt x="4113" y="512"/>
                      </a:moveTo>
                      <a:lnTo>
                        <a:pt x="4113" y="512"/>
                      </a:lnTo>
                      <a:cubicBezTo>
                        <a:pt x="4113" y="500"/>
                        <a:pt x="4106" y="492"/>
                        <a:pt x="4090" y="486"/>
                      </a:cubicBezTo>
                      <a:lnTo>
                        <a:pt x="4090" y="486"/>
                      </a:lnTo>
                      <a:cubicBezTo>
                        <a:pt x="4081" y="483"/>
                        <a:pt x="4072" y="482"/>
                        <a:pt x="4064" y="482"/>
                      </a:cubicBezTo>
                      <a:lnTo>
                        <a:pt x="4064" y="482"/>
                      </a:lnTo>
                      <a:cubicBezTo>
                        <a:pt x="4057" y="482"/>
                        <a:pt x="4048" y="483"/>
                        <a:pt x="4040" y="486"/>
                      </a:cubicBezTo>
                      <a:lnTo>
                        <a:pt x="4040" y="486"/>
                      </a:lnTo>
                      <a:cubicBezTo>
                        <a:pt x="4024" y="492"/>
                        <a:pt x="4015" y="500"/>
                        <a:pt x="4015" y="512"/>
                      </a:cubicBezTo>
                      <a:lnTo>
                        <a:pt x="4015" y="512"/>
                      </a:lnTo>
                      <a:cubicBezTo>
                        <a:pt x="4015" y="523"/>
                        <a:pt x="4024" y="531"/>
                        <a:pt x="4040" y="538"/>
                      </a:cubicBezTo>
                      <a:lnTo>
                        <a:pt x="4040" y="538"/>
                      </a:lnTo>
                      <a:cubicBezTo>
                        <a:pt x="4048" y="540"/>
                        <a:pt x="4057" y="541"/>
                        <a:pt x="4064" y="541"/>
                      </a:cubicBezTo>
                      <a:lnTo>
                        <a:pt x="4064" y="541"/>
                      </a:lnTo>
                      <a:cubicBezTo>
                        <a:pt x="4072" y="541"/>
                        <a:pt x="4081" y="540"/>
                        <a:pt x="4090" y="538"/>
                      </a:cubicBezTo>
                      <a:lnTo>
                        <a:pt x="4090" y="538"/>
                      </a:lnTo>
                      <a:cubicBezTo>
                        <a:pt x="4106" y="531"/>
                        <a:pt x="4113" y="523"/>
                        <a:pt x="4113" y="512"/>
                      </a:cubicBezTo>
                      <a:close/>
                      <a:moveTo>
                        <a:pt x="3982" y="580"/>
                      </a:moveTo>
                      <a:lnTo>
                        <a:pt x="3982" y="580"/>
                      </a:lnTo>
                      <a:cubicBezTo>
                        <a:pt x="3982" y="569"/>
                        <a:pt x="3974" y="560"/>
                        <a:pt x="3958" y="555"/>
                      </a:cubicBezTo>
                      <a:lnTo>
                        <a:pt x="3958" y="555"/>
                      </a:lnTo>
                      <a:cubicBezTo>
                        <a:pt x="3950" y="551"/>
                        <a:pt x="3941" y="550"/>
                        <a:pt x="3933" y="550"/>
                      </a:cubicBezTo>
                      <a:lnTo>
                        <a:pt x="3933" y="550"/>
                      </a:lnTo>
                      <a:cubicBezTo>
                        <a:pt x="3926" y="550"/>
                        <a:pt x="3917" y="551"/>
                        <a:pt x="3909" y="555"/>
                      </a:cubicBezTo>
                      <a:lnTo>
                        <a:pt x="3909" y="555"/>
                      </a:lnTo>
                      <a:cubicBezTo>
                        <a:pt x="3892" y="560"/>
                        <a:pt x="3884" y="569"/>
                        <a:pt x="3884" y="580"/>
                      </a:cubicBezTo>
                      <a:lnTo>
                        <a:pt x="3884" y="580"/>
                      </a:lnTo>
                      <a:cubicBezTo>
                        <a:pt x="3884" y="591"/>
                        <a:pt x="3892" y="600"/>
                        <a:pt x="3909" y="605"/>
                      </a:cubicBezTo>
                      <a:lnTo>
                        <a:pt x="3909" y="605"/>
                      </a:lnTo>
                      <a:cubicBezTo>
                        <a:pt x="3917" y="608"/>
                        <a:pt x="3926" y="610"/>
                        <a:pt x="3933" y="610"/>
                      </a:cubicBezTo>
                      <a:lnTo>
                        <a:pt x="3933" y="610"/>
                      </a:lnTo>
                      <a:cubicBezTo>
                        <a:pt x="3941" y="610"/>
                        <a:pt x="3950" y="608"/>
                        <a:pt x="3958" y="605"/>
                      </a:cubicBezTo>
                      <a:lnTo>
                        <a:pt x="3958" y="605"/>
                      </a:lnTo>
                      <a:cubicBezTo>
                        <a:pt x="3974" y="600"/>
                        <a:pt x="3982" y="591"/>
                        <a:pt x="3982" y="580"/>
                      </a:cubicBezTo>
                      <a:close/>
                      <a:moveTo>
                        <a:pt x="3851" y="512"/>
                      </a:moveTo>
                      <a:lnTo>
                        <a:pt x="3851" y="512"/>
                      </a:lnTo>
                      <a:cubicBezTo>
                        <a:pt x="3851" y="500"/>
                        <a:pt x="3843" y="492"/>
                        <a:pt x="3827" y="486"/>
                      </a:cubicBezTo>
                      <a:lnTo>
                        <a:pt x="3827" y="486"/>
                      </a:lnTo>
                      <a:cubicBezTo>
                        <a:pt x="3819" y="483"/>
                        <a:pt x="3810" y="482"/>
                        <a:pt x="3802" y="482"/>
                      </a:cubicBezTo>
                      <a:lnTo>
                        <a:pt x="3802" y="482"/>
                      </a:lnTo>
                      <a:cubicBezTo>
                        <a:pt x="3794" y="482"/>
                        <a:pt x="3786" y="483"/>
                        <a:pt x="3778" y="486"/>
                      </a:cubicBezTo>
                      <a:lnTo>
                        <a:pt x="3778" y="486"/>
                      </a:lnTo>
                      <a:cubicBezTo>
                        <a:pt x="3762" y="492"/>
                        <a:pt x="3753" y="500"/>
                        <a:pt x="3753" y="512"/>
                      </a:cubicBezTo>
                      <a:lnTo>
                        <a:pt x="3753" y="512"/>
                      </a:lnTo>
                      <a:cubicBezTo>
                        <a:pt x="3753" y="523"/>
                        <a:pt x="3762" y="531"/>
                        <a:pt x="3778" y="538"/>
                      </a:cubicBezTo>
                      <a:lnTo>
                        <a:pt x="3778" y="538"/>
                      </a:lnTo>
                      <a:cubicBezTo>
                        <a:pt x="3786" y="540"/>
                        <a:pt x="3794" y="541"/>
                        <a:pt x="3802" y="541"/>
                      </a:cubicBezTo>
                      <a:lnTo>
                        <a:pt x="3802" y="541"/>
                      </a:lnTo>
                      <a:cubicBezTo>
                        <a:pt x="3810" y="541"/>
                        <a:pt x="3819" y="540"/>
                        <a:pt x="3827" y="538"/>
                      </a:cubicBezTo>
                      <a:lnTo>
                        <a:pt x="3827" y="538"/>
                      </a:lnTo>
                      <a:cubicBezTo>
                        <a:pt x="3843" y="531"/>
                        <a:pt x="3851" y="523"/>
                        <a:pt x="3851" y="512"/>
                      </a:cubicBezTo>
                      <a:close/>
                      <a:moveTo>
                        <a:pt x="3721" y="444"/>
                      </a:moveTo>
                      <a:lnTo>
                        <a:pt x="3721" y="444"/>
                      </a:lnTo>
                      <a:cubicBezTo>
                        <a:pt x="3721" y="432"/>
                        <a:pt x="3712" y="424"/>
                        <a:pt x="3696" y="418"/>
                      </a:cubicBezTo>
                      <a:lnTo>
                        <a:pt x="3696" y="418"/>
                      </a:lnTo>
                      <a:cubicBezTo>
                        <a:pt x="3688" y="415"/>
                        <a:pt x="3679" y="414"/>
                        <a:pt x="3671" y="414"/>
                      </a:cubicBezTo>
                      <a:lnTo>
                        <a:pt x="3671" y="414"/>
                      </a:lnTo>
                      <a:cubicBezTo>
                        <a:pt x="3663" y="414"/>
                        <a:pt x="3655" y="415"/>
                        <a:pt x="3647" y="418"/>
                      </a:cubicBezTo>
                      <a:lnTo>
                        <a:pt x="3647" y="418"/>
                      </a:lnTo>
                      <a:cubicBezTo>
                        <a:pt x="3630" y="424"/>
                        <a:pt x="3622" y="432"/>
                        <a:pt x="3622" y="444"/>
                      </a:cubicBezTo>
                      <a:lnTo>
                        <a:pt x="3622" y="444"/>
                      </a:lnTo>
                      <a:cubicBezTo>
                        <a:pt x="3622" y="455"/>
                        <a:pt x="3630" y="463"/>
                        <a:pt x="3647" y="469"/>
                      </a:cubicBezTo>
                      <a:lnTo>
                        <a:pt x="3647" y="469"/>
                      </a:lnTo>
                      <a:cubicBezTo>
                        <a:pt x="3655" y="472"/>
                        <a:pt x="3663" y="473"/>
                        <a:pt x="3671" y="473"/>
                      </a:cubicBezTo>
                      <a:lnTo>
                        <a:pt x="3671" y="473"/>
                      </a:lnTo>
                      <a:cubicBezTo>
                        <a:pt x="3679" y="473"/>
                        <a:pt x="3688" y="472"/>
                        <a:pt x="3696" y="469"/>
                      </a:cubicBezTo>
                      <a:lnTo>
                        <a:pt x="3696" y="469"/>
                      </a:lnTo>
                      <a:cubicBezTo>
                        <a:pt x="3712" y="463"/>
                        <a:pt x="3721" y="455"/>
                        <a:pt x="3721" y="444"/>
                      </a:cubicBezTo>
                      <a:close/>
                      <a:moveTo>
                        <a:pt x="3589" y="375"/>
                      </a:moveTo>
                      <a:lnTo>
                        <a:pt x="3589" y="375"/>
                      </a:lnTo>
                      <a:cubicBezTo>
                        <a:pt x="3589" y="364"/>
                        <a:pt x="3581" y="355"/>
                        <a:pt x="3564" y="349"/>
                      </a:cubicBezTo>
                      <a:lnTo>
                        <a:pt x="3564" y="349"/>
                      </a:lnTo>
                      <a:cubicBezTo>
                        <a:pt x="3556" y="347"/>
                        <a:pt x="3548" y="345"/>
                        <a:pt x="3540" y="345"/>
                      </a:cubicBezTo>
                      <a:lnTo>
                        <a:pt x="3540" y="345"/>
                      </a:lnTo>
                      <a:cubicBezTo>
                        <a:pt x="3532" y="345"/>
                        <a:pt x="3524" y="347"/>
                        <a:pt x="3516" y="349"/>
                      </a:cubicBezTo>
                      <a:lnTo>
                        <a:pt x="3516" y="349"/>
                      </a:lnTo>
                      <a:cubicBezTo>
                        <a:pt x="3499" y="355"/>
                        <a:pt x="3491" y="364"/>
                        <a:pt x="3491" y="375"/>
                      </a:cubicBezTo>
                      <a:lnTo>
                        <a:pt x="3491" y="375"/>
                      </a:lnTo>
                      <a:cubicBezTo>
                        <a:pt x="3491" y="387"/>
                        <a:pt x="3499" y="395"/>
                        <a:pt x="3516" y="401"/>
                      </a:cubicBezTo>
                      <a:lnTo>
                        <a:pt x="3516" y="401"/>
                      </a:lnTo>
                      <a:cubicBezTo>
                        <a:pt x="3524" y="404"/>
                        <a:pt x="3532" y="405"/>
                        <a:pt x="3540" y="405"/>
                      </a:cubicBezTo>
                      <a:lnTo>
                        <a:pt x="3540" y="405"/>
                      </a:lnTo>
                      <a:cubicBezTo>
                        <a:pt x="3548" y="405"/>
                        <a:pt x="3556" y="404"/>
                        <a:pt x="3564" y="401"/>
                      </a:cubicBezTo>
                      <a:lnTo>
                        <a:pt x="3564" y="401"/>
                      </a:lnTo>
                      <a:cubicBezTo>
                        <a:pt x="3581" y="395"/>
                        <a:pt x="3589" y="387"/>
                        <a:pt x="3589" y="375"/>
                      </a:cubicBezTo>
                      <a:close/>
                      <a:moveTo>
                        <a:pt x="3458" y="307"/>
                      </a:moveTo>
                      <a:lnTo>
                        <a:pt x="3458" y="307"/>
                      </a:lnTo>
                      <a:cubicBezTo>
                        <a:pt x="3458" y="296"/>
                        <a:pt x="3450" y="287"/>
                        <a:pt x="3433" y="281"/>
                      </a:cubicBezTo>
                      <a:lnTo>
                        <a:pt x="3385" y="264"/>
                      </a:lnTo>
                      <a:lnTo>
                        <a:pt x="3385" y="264"/>
                      </a:lnTo>
                      <a:cubicBezTo>
                        <a:pt x="3368" y="258"/>
                        <a:pt x="3354" y="250"/>
                        <a:pt x="3344" y="238"/>
                      </a:cubicBezTo>
                      <a:lnTo>
                        <a:pt x="3344" y="238"/>
                      </a:lnTo>
                      <a:cubicBezTo>
                        <a:pt x="3332" y="227"/>
                        <a:pt x="3319" y="218"/>
                        <a:pt x="3302" y="213"/>
                      </a:cubicBezTo>
                      <a:lnTo>
                        <a:pt x="3253" y="196"/>
                      </a:lnTo>
                      <a:lnTo>
                        <a:pt x="3253" y="196"/>
                      </a:lnTo>
                      <a:cubicBezTo>
                        <a:pt x="3237" y="190"/>
                        <a:pt x="3223" y="182"/>
                        <a:pt x="3212" y="170"/>
                      </a:cubicBezTo>
                      <a:lnTo>
                        <a:pt x="3212" y="170"/>
                      </a:lnTo>
                      <a:cubicBezTo>
                        <a:pt x="3201" y="159"/>
                        <a:pt x="3188" y="150"/>
                        <a:pt x="3171" y="145"/>
                      </a:cubicBezTo>
                      <a:lnTo>
                        <a:pt x="3171" y="145"/>
                      </a:lnTo>
                      <a:cubicBezTo>
                        <a:pt x="3163" y="142"/>
                        <a:pt x="3155" y="141"/>
                        <a:pt x="3147" y="141"/>
                      </a:cubicBezTo>
                      <a:lnTo>
                        <a:pt x="3147" y="141"/>
                      </a:lnTo>
                      <a:cubicBezTo>
                        <a:pt x="3139" y="141"/>
                        <a:pt x="3130" y="142"/>
                        <a:pt x="3122" y="145"/>
                      </a:cubicBezTo>
                      <a:lnTo>
                        <a:pt x="3122" y="145"/>
                      </a:lnTo>
                      <a:cubicBezTo>
                        <a:pt x="3106" y="150"/>
                        <a:pt x="3092" y="159"/>
                        <a:pt x="3081" y="170"/>
                      </a:cubicBezTo>
                      <a:lnTo>
                        <a:pt x="3081" y="170"/>
                      </a:lnTo>
                      <a:cubicBezTo>
                        <a:pt x="3070" y="182"/>
                        <a:pt x="3056" y="190"/>
                        <a:pt x="3040" y="196"/>
                      </a:cubicBezTo>
                      <a:lnTo>
                        <a:pt x="2990" y="213"/>
                      </a:lnTo>
                      <a:lnTo>
                        <a:pt x="2990" y="213"/>
                      </a:lnTo>
                      <a:cubicBezTo>
                        <a:pt x="2975" y="218"/>
                        <a:pt x="2961" y="227"/>
                        <a:pt x="2950" y="238"/>
                      </a:cubicBezTo>
                      <a:lnTo>
                        <a:pt x="2950" y="238"/>
                      </a:lnTo>
                      <a:cubicBezTo>
                        <a:pt x="2939" y="250"/>
                        <a:pt x="2926" y="258"/>
                        <a:pt x="2909" y="264"/>
                      </a:cubicBezTo>
                      <a:lnTo>
                        <a:pt x="2860" y="281"/>
                      </a:lnTo>
                      <a:lnTo>
                        <a:pt x="2860" y="281"/>
                      </a:lnTo>
                      <a:cubicBezTo>
                        <a:pt x="2844" y="287"/>
                        <a:pt x="2836" y="296"/>
                        <a:pt x="2836" y="307"/>
                      </a:cubicBezTo>
                      <a:lnTo>
                        <a:pt x="2836" y="307"/>
                      </a:lnTo>
                      <a:cubicBezTo>
                        <a:pt x="2836" y="318"/>
                        <a:pt x="2844" y="327"/>
                        <a:pt x="2860" y="333"/>
                      </a:cubicBezTo>
                      <a:lnTo>
                        <a:pt x="2860" y="333"/>
                      </a:lnTo>
                      <a:cubicBezTo>
                        <a:pt x="2868" y="336"/>
                        <a:pt x="2876" y="337"/>
                        <a:pt x="2884" y="337"/>
                      </a:cubicBezTo>
                      <a:lnTo>
                        <a:pt x="2884" y="337"/>
                      </a:lnTo>
                      <a:cubicBezTo>
                        <a:pt x="2893" y="337"/>
                        <a:pt x="2901" y="336"/>
                        <a:pt x="2909" y="333"/>
                      </a:cubicBezTo>
                      <a:lnTo>
                        <a:pt x="2909" y="333"/>
                      </a:lnTo>
                      <a:cubicBezTo>
                        <a:pt x="2926" y="327"/>
                        <a:pt x="2939" y="318"/>
                        <a:pt x="2950" y="307"/>
                      </a:cubicBezTo>
                      <a:lnTo>
                        <a:pt x="2950" y="307"/>
                      </a:lnTo>
                      <a:cubicBezTo>
                        <a:pt x="2961" y="296"/>
                        <a:pt x="2975" y="287"/>
                        <a:pt x="2990" y="281"/>
                      </a:cubicBezTo>
                      <a:lnTo>
                        <a:pt x="3040" y="264"/>
                      </a:lnTo>
                      <a:lnTo>
                        <a:pt x="3040" y="264"/>
                      </a:lnTo>
                      <a:cubicBezTo>
                        <a:pt x="3056" y="258"/>
                        <a:pt x="3070" y="250"/>
                        <a:pt x="3081" y="238"/>
                      </a:cubicBezTo>
                      <a:lnTo>
                        <a:pt x="3081" y="238"/>
                      </a:lnTo>
                      <a:cubicBezTo>
                        <a:pt x="3092" y="227"/>
                        <a:pt x="3106" y="218"/>
                        <a:pt x="3122" y="213"/>
                      </a:cubicBezTo>
                      <a:lnTo>
                        <a:pt x="3122" y="213"/>
                      </a:lnTo>
                      <a:cubicBezTo>
                        <a:pt x="3130" y="210"/>
                        <a:pt x="3139" y="208"/>
                        <a:pt x="3147" y="208"/>
                      </a:cubicBezTo>
                      <a:lnTo>
                        <a:pt x="3147" y="208"/>
                      </a:lnTo>
                      <a:cubicBezTo>
                        <a:pt x="3155" y="208"/>
                        <a:pt x="3163" y="210"/>
                        <a:pt x="3171" y="213"/>
                      </a:cubicBezTo>
                      <a:lnTo>
                        <a:pt x="3171" y="213"/>
                      </a:lnTo>
                      <a:cubicBezTo>
                        <a:pt x="3188" y="218"/>
                        <a:pt x="3201" y="227"/>
                        <a:pt x="3212" y="238"/>
                      </a:cubicBezTo>
                      <a:lnTo>
                        <a:pt x="3212" y="238"/>
                      </a:lnTo>
                      <a:cubicBezTo>
                        <a:pt x="3223" y="250"/>
                        <a:pt x="3237" y="258"/>
                        <a:pt x="3253" y="264"/>
                      </a:cubicBezTo>
                      <a:lnTo>
                        <a:pt x="3302" y="281"/>
                      </a:lnTo>
                      <a:lnTo>
                        <a:pt x="3302" y="281"/>
                      </a:lnTo>
                      <a:cubicBezTo>
                        <a:pt x="3319" y="287"/>
                        <a:pt x="3332" y="296"/>
                        <a:pt x="3344" y="307"/>
                      </a:cubicBezTo>
                      <a:lnTo>
                        <a:pt x="3344" y="307"/>
                      </a:lnTo>
                      <a:cubicBezTo>
                        <a:pt x="3354" y="318"/>
                        <a:pt x="3368" y="327"/>
                        <a:pt x="3385" y="333"/>
                      </a:cubicBezTo>
                      <a:lnTo>
                        <a:pt x="3385" y="333"/>
                      </a:lnTo>
                      <a:cubicBezTo>
                        <a:pt x="3392" y="336"/>
                        <a:pt x="3401" y="337"/>
                        <a:pt x="3409" y="337"/>
                      </a:cubicBezTo>
                      <a:lnTo>
                        <a:pt x="3409" y="337"/>
                      </a:lnTo>
                      <a:cubicBezTo>
                        <a:pt x="3417" y="337"/>
                        <a:pt x="3425" y="336"/>
                        <a:pt x="3433" y="333"/>
                      </a:cubicBezTo>
                      <a:lnTo>
                        <a:pt x="3433" y="333"/>
                      </a:lnTo>
                      <a:cubicBezTo>
                        <a:pt x="3450" y="327"/>
                        <a:pt x="3458" y="318"/>
                        <a:pt x="3458" y="307"/>
                      </a:cubicBezTo>
                      <a:close/>
                      <a:moveTo>
                        <a:pt x="2803" y="102"/>
                      </a:moveTo>
                      <a:lnTo>
                        <a:pt x="2803" y="102"/>
                      </a:lnTo>
                      <a:cubicBezTo>
                        <a:pt x="2803" y="91"/>
                        <a:pt x="2795" y="82"/>
                        <a:pt x="2778" y="76"/>
                      </a:cubicBezTo>
                      <a:lnTo>
                        <a:pt x="2778" y="76"/>
                      </a:lnTo>
                      <a:cubicBezTo>
                        <a:pt x="2762" y="71"/>
                        <a:pt x="2743" y="68"/>
                        <a:pt x="2721" y="68"/>
                      </a:cubicBezTo>
                      <a:lnTo>
                        <a:pt x="2000" y="68"/>
                      </a:lnTo>
                      <a:lnTo>
                        <a:pt x="2000" y="68"/>
                      </a:lnTo>
                      <a:cubicBezTo>
                        <a:pt x="1977" y="68"/>
                        <a:pt x="1959" y="71"/>
                        <a:pt x="1942" y="76"/>
                      </a:cubicBezTo>
                      <a:lnTo>
                        <a:pt x="1942" y="76"/>
                      </a:lnTo>
                      <a:cubicBezTo>
                        <a:pt x="1926" y="82"/>
                        <a:pt x="1917" y="91"/>
                        <a:pt x="1917" y="102"/>
                      </a:cubicBezTo>
                      <a:lnTo>
                        <a:pt x="1917" y="102"/>
                      </a:lnTo>
                      <a:cubicBezTo>
                        <a:pt x="1917" y="113"/>
                        <a:pt x="1926" y="122"/>
                        <a:pt x="1942" y="127"/>
                      </a:cubicBezTo>
                      <a:lnTo>
                        <a:pt x="1991" y="145"/>
                      </a:lnTo>
                      <a:lnTo>
                        <a:pt x="1991" y="145"/>
                      </a:lnTo>
                      <a:cubicBezTo>
                        <a:pt x="2007" y="150"/>
                        <a:pt x="2021" y="159"/>
                        <a:pt x="2032" y="170"/>
                      </a:cubicBezTo>
                      <a:lnTo>
                        <a:pt x="2032" y="170"/>
                      </a:lnTo>
                      <a:cubicBezTo>
                        <a:pt x="2043" y="182"/>
                        <a:pt x="2057" y="190"/>
                        <a:pt x="2073" y="196"/>
                      </a:cubicBezTo>
                      <a:lnTo>
                        <a:pt x="2123" y="213"/>
                      </a:lnTo>
                      <a:lnTo>
                        <a:pt x="2123" y="213"/>
                      </a:lnTo>
                      <a:cubicBezTo>
                        <a:pt x="2139" y="218"/>
                        <a:pt x="2152" y="227"/>
                        <a:pt x="2164" y="238"/>
                      </a:cubicBezTo>
                      <a:lnTo>
                        <a:pt x="2164" y="238"/>
                      </a:lnTo>
                      <a:cubicBezTo>
                        <a:pt x="2174" y="250"/>
                        <a:pt x="2188" y="258"/>
                        <a:pt x="2204" y="264"/>
                      </a:cubicBezTo>
                      <a:lnTo>
                        <a:pt x="2253" y="281"/>
                      </a:lnTo>
                      <a:lnTo>
                        <a:pt x="2253" y="281"/>
                      </a:lnTo>
                      <a:cubicBezTo>
                        <a:pt x="2270" y="287"/>
                        <a:pt x="2283" y="296"/>
                        <a:pt x="2294" y="307"/>
                      </a:cubicBezTo>
                      <a:lnTo>
                        <a:pt x="2294" y="307"/>
                      </a:lnTo>
                      <a:cubicBezTo>
                        <a:pt x="2306" y="318"/>
                        <a:pt x="2319" y="327"/>
                        <a:pt x="2335" y="333"/>
                      </a:cubicBezTo>
                      <a:lnTo>
                        <a:pt x="2335" y="333"/>
                      </a:lnTo>
                      <a:cubicBezTo>
                        <a:pt x="2343" y="336"/>
                        <a:pt x="2352" y="337"/>
                        <a:pt x="2360" y="337"/>
                      </a:cubicBezTo>
                      <a:lnTo>
                        <a:pt x="2360" y="337"/>
                      </a:lnTo>
                      <a:cubicBezTo>
                        <a:pt x="2368" y="337"/>
                        <a:pt x="2376" y="336"/>
                        <a:pt x="2384" y="333"/>
                      </a:cubicBezTo>
                      <a:lnTo>
                        <a:pt x="2384" y="333"/>
                      </a:lnTo>
                      <a:cubicBezTo>
                        <a:pt x="2401" y="327"/>
                        <a:pt x="2414" y="318"/>
                        <a:pt x="2426" y="307"/>
                      </a:cubicBezTo>
                      <a:lnTo>
                        <a:pt x="2426" y="307"/>
                      </a:lnTo>
                      <a:cubicBezTo>
                        <a:pt x="2437" y="296"/>
                        <a:pt x="2450" y="287"/>
                        <a:pt x="2467" y="281"/>
                      </a:cubicBezTo>
                      <a:lnTo>
                        <a:pt x="2516" y="264"/>
                      </a:lnTo>
                      <a:lnTo>
                        <a:pt x="2516" y="264"/>
                      </a:lnTo>
                      <a:cubicBezTo>
                        <a:pt x="2533" y="258"/>
                        <a:pt x="2545" y="250"/>
                        <a:pt x="2557" y="238"/>
                      </a:cubicBezTo>
                      <a:lnTo>
                        <a:pt x="2557" y="238"/>
                      </a:lnTo>
                      <a:cubicBezTo>
                        <a:pt x="2568" y="227"/>
                        <a:pt x="2581" y="218"/>
                        <a:pt x="2598" y="213"/>
                      </a:cubicBezTo>
                      <a:lnTo>
                        <a:pt x="2647" y="196"/>
                      </a:lnTo>
                      <a:lnTo>
                        <a:pt x="2647" y="196"/>
                      </a:lnTo>
                      <a:cubicBezTo>
                        <a:pt x="2663" y="190"/>
                        <a:pt x="2677" y="182"/>
                        <a:pt x="2687" y="170"/>
                      </a:cubicBezTo>
                      <a:lnTo>
                        <a:pt x="2687" y="170"/>
                      </a:lnTo>
                      <a:cubicBezTo>
                        <a:pt x="2699" y="159"/>
                        <a:pt x="2712" y="150"/>
                        <a:pt x="2729" y="145"/>
                      </a:cubicBezTo>
                      <a:lnTo>
                        <a:pt x="2778" y="127"/>
                      </a:lnTo>
                      <a:lnTo>
                        <a:pt x="2778" y="127"/>
                      </a:lnTo>
                      <a:cubicBezTo>
                        <a:pt x="2795" y="122"/>
                        <a:pt x="2803" y="113"/>
                        <a:pt x="2803" y="102"/>
                      </a:cubicBezTo>
                      <a:close/>
                      <a:moveTo>
                        <a:pt x="2803" y="375"/>
                      </a:moveTo>
                      <a:lnTo>
                        <a:pt x="2803" y="375"/>
                      </a:lnTo>
                      <a:cubicBezTo>
                        <a:pt x="2803" y="364"/>
                        <a:pt x="2795" y="355"/>
                        <a:pt x="2778" y="349"/>
                      </a:cubicBezTo>
                      <a:lnTo>
                        <a:pt x="2778" y="349"/>
                      </a:lnTo>
                      <a:cubicBezTo>
                        <a:pt x="2770" y="347"/>
                        <a:pt x="2762" y="345"/>
                        <a:pt x="2753" y="345"/>
                      </a:cubicBezTo>
                      <a:lnTo>
                        <a:pt x="2753" y="345"/>
                      </a:lnTo>
                      <a:cubicBezTo>
                        <a:pt x="2745" y="345"/>
                        <a:pt x="2737" y="347"/>
                        <a:pt x="2729" y="349"/>
                      </a:cubicBezTo>
                      <a:lnTo>
                        <a:pt x="2729" y="349"/>
                      </a:lnTo>
                      <a:cubicBezTo>
                        <a:pt x="2712" y="355"/>
                        <a:pt x="2704" y="364"/>
                        <a:pt x="2704" y="375"/>
                      </a:cubicBezTo>
                      <a:lnTo>
                        <a:pt x="2704" y="375"/>
                      </a:lnTo>
                      <a:cubicBezTo>
                        <a:pt x="2704" y="387"/>
                        <a:pt x="2712" y="395"/>
                        <a:pt x="2729" y="401"/>
                      </a:cubicBezTo>
                      <a:lnTo>
                        <a:pt x="2729" y="401"/>
                      </a:lnTo>
                      <a:cubicBezTo>
                        <a:pt x="2737" y="404"/>
                        <a:pt x="2745" y="405"/>
                        <a:pt x="2753" y="405"/>
                      </a:cubicBezTo>
                      <a:lnTo>
                        <a:pt x="2753" y="405"/>
                      </a:lnTo>
                      <a:cubicBezTo>
                        <a:pt x="2762" y="405"/>
                        <a:pt x="2770" y="404"/>
                        <a:pt x="2778" y="401"/>
                      </a:cubicBezTo>
                      <a:lnTo>
                        <a:pt x="2778" y="401"/>
                      </a:lnTo>
                      <a:cubicBezTo>
                        <a:pt x="2795" y="395"/>
                        <a:pt x="2803" y="387"/>
                        <a:pt x="2803" y="375"/>
                      </a:cubicBezTo>
                      <a:close/>
                      <a:moveTo>
                        <a:pt x="2672" y="444"/>
                      </a:moveTo>
                      <a:lnTo>
                        <a:pt x="2672" y="444"/>
                      </a:lnTo>
                      <a:cubicBezTo>
                        <a:pt x="2672" y="432"/>
                        <a:pt x="2663" y="424"/>
                        <a:pt x="2647" y="418"/>
                      </a:cubicBezTo>
                      <a:lnTo>
                        <a:pt x="2647" y="418"/>
                      </a:lnTo>
                      <a:cubicBezTo>
                        <a:pt x="2639" y="415"/>
                        <a:pt x="2631" y="414"/>
                        <a:pt x="2622" y="414"/>
                      </a:cubicBezTo>
                      <a:lnTo>
                        <a:pt x="2622" y="414"/>
                      </a:lnTo>
                      <a:cubicBezTo>
                        <a:pt x="2614" y="414"/>
                        <a:pt x="2606" y="415"/>
                        <a:pt x="2598" y="418"/>
                      </a:cubicBezTo>
                      <a:lnTo>
                        <a:pt x="2598" y="418"/>
                      </a:lnTo>
                      <a:cubicBezTo>
                        <a:pt x="2581" y="424"/>
                        <a:pt x="2573" y="432"/>
                        <a:pt x="2573" y="444"/>
                      </a:cubicBezTo>
                      <a:lnTo>
                        <a:pt x="2573" y="444"/>
                      </a:lnTo>
                      <a:cubicBezTo>
                        <a:pt x="2573" y="455"/>
                        <a:pt x="2581" y="463"/>
                        <a:pt x="2598" y="469"/>
                      </a:cubicBezTo>
                      <a:lnTo>
                        <a:pt x="2598" y="469"/>
                      </a:lnTo>
                      <a:cubicBezTo>
                        <a:pt x="2606" y="472"/>
                        <a:pt x="2614" y="473"/>
                        <a:pt x="2622" y="473"/>
                      </a:cubicBezTo>
                      <a:lnTo>
                        <a:pt x="2622" y="473"/>
                      </a:lnTo>
                      <a:cubicBezTo>
                        <a:pt x="2631" y="473"/>
                        <a:pt x="2639" y="472"/>
                        <a:pt x="2647" y="469"/>
                      </a:cubicBezTo>
                      <a:lnTo>
                        <a:pt x="2647" y="469"/>
                      </a:lnTo>
                      <a:cubicBezTo>
                        <a:pt x="2663" y="463"/>
                        <a:pt x="2672" y="455"/>
                        <a:pt x="2672" y="444"/>
                      </a:cubicBezTo>
                      <a:close/>
                      <a:moveTo>
                        <a:pt x="2540" y="512"/>
                      </a:moveTo>
                      <a:lnTo>
                        <a:pt x="2540" y="512"/>
                      </a:lnTo>
                      <a:cubicBezTo>
                        <a:pt x="2540" y="500"/>
                        <a:pt x="2533" y="492"/>
                        <a:pt x="2516" y="486"/>
                      </a:cubicBezTo>
                      <a:lnTo>
                        <a:pt x="2516" y="486"/>
                      </a:lnTo>
                      <a:cubicBezTo>
                        <a:pt x="2508" y="483"/>
                        <a:pt x="2499" y="482"/>
                        <a:pt x="2491" y="482"/>
                      </a:cubicBezTo>
                      <a:lnTo>
                        <a:pt x="2491" y="482"/>
                      </a:lnTo>
                      <a:cubicBezTo>
                        <a:pt x="2483" y="482"/>
                        <a:pt x="2475" y="483"/>
                        <a:pt x="2467" y="486"/>
                      </a:cubicBezTo>
                      <a:lnTo>
                        <a:pt x="2467" y="486"/>
                      </a:lnTo>
                      <a:cubicBezTo>
                        <a:pt x="2450" y="492"/>
                        <a:pt x="2442" y="500"/>
                        <a:pt x="2442" y="512"/>
                      </a:cubicBezTo>
                      <a:lnTo>
                        <a:pt x="2442" y="512"/>
                      </a:lnTo>
                      <a:cubicBezTo>
                        <a:pt x="2442" y="523"/>
                        <a:pt x="2450" y="531"/>
                        <a:pt x="2467" y="538"/>
                      </a:cubicBezTo>
                      <a:lnTo>
                        <a:pt x="2467" y="538"/>
                      </a:lnTo>
                      <a:cubicBezTo>
                        <a:pt x="2475" y="540"/>
                        <a:pt x="2483" y="541"/>
                        <a:pt x="2491" y="541"/>
                      </a:cubicBezTo>
                      <a:lnTo>
                        <a:pt x="2491" y="541"/>
                      </a:lnTo>
                      <a:cubicBezTo>
                        <a:pt x="2499" y="541"/>
                        <a:pt x="2508" y="540"/>
                        <a:pt x="2516" y="538"/>
                      </a:cubicBezTo>
                      <a:lnTo>
                        <a:pt x="2516" y="538"/>
                      </a:lnTo>
                      <a:cubicBezTo>
                        <a:pt x="2533" y="531"/>
                        <a:pt x="2540" y="523"/>
                        <a:pt x="2540" y="512"/>
                      </a:cubicBezTo>
                      <a:close/>
                      <a:moveTo>
                        <a:pt x="2409" y="580"/>
                      </a:moveTo>
                      <a:lnTo>
                        <a:pt x="2409" y="580"/>
                      </a:lnTo>
                      <a:cubicBezTo>
                        <a:pt x="2409" y="569"/>
                        <a:pt x="2401" y="560"/>
                        <a:pt x="2384" y="555"/>
                      </a:cubicBezTo>
                      <a:lnTo>
                        <a:pt x="2384" y="555"/>
                      </a:lnTo>
                      <a:cubicBezTo>
                        <a:pt x="2376" y="551"/>
                        <a:pt x="2368" y="550"/>
                        <a:pt x="2360" y="550"/>
                      </a:cubicBezTo>
                      <a:lnTo>
                        <a:pt x="2360" y="550"/>
                      </a:lnTo>
                      <a:cubicBezTo>
                        <a:pt x="2352" y="550"/>
                        <a:pt x="2343" y="551"/>
                        <a:pt x="2335" y="555"/>
                      </a:cubicBezTo>
                      <a:lnTo>
                        <a:pt x="2335" y="555"/>
                      </a:lnTo>
                      <a:cubicBezTo>
                        <a:pt x="2319" y="560"/>
                        <a:pt x="2311" y="569"/>
                        <a:pt x="2311" y="580"/>
                      </a:cubicBezTo>
                      <a:lnTo>
                        <a:pt x="2311" y="580"/>
                      </a:lnTo>
                      <a:cubicBezTo>
                        <a:pt x="2311" y="591"/>
                        <a:pt x="2319" y="600"/>
                        <a:pt x="2335" y="605"/>
                      </a:cubicBezTo>
                      <a:lnTo>
                        <a:pt x="2335" y="605"/>
                      </a:lnTo>
                      <a:cubicBezTo>
                        <a:pt x="2343" y="608"/>
                        <a:pt x="2352" y="610"/>
                        <a:pt x="2360" y="610"/>
                      </a:cubicBezTo>
                      <a:lnTo>
                        <a:pt x="2360" y="610"/>
                      </a:lnTo>
                      <a:cubicBezTo>
                        <a:pt x="2368" y="610"/>
                        <a:pt x="2376" y="608"/>
                        <a:pt x="2384" y="605"/>
                      </a:cubicBezTo>
                      <a:lnTo>
                        <a:pt x="2384" y="605"/>
                      </a:lnTo>
                      <a:cubicBezTo>
                        <a:pt x="2401" y="600"/>
                        <a:pt x="2409" y="591"/>
                        <a:pt x="2409" y="580"/>
                      </a:cubicBezTo>
                      <a:close/>
                      <a:moveTo>
                        <a:pt x="2278" y="512"/>
                      </a:moveTo>
                      <a:lnTo>
                        <a:pt x="2278" y="512"/>
                      </a:lnTo>
                      <a:cubicBezTo>
                        <a:pt x="2278" y="500"/>
                        <a:pt x="2270" y="492"/>
                        <a:pt x="2253" y="486"/>
                      </a:cubicBezTo>
                      <a:lnTo>
                        <a:pt x="2253" y="486"/>
                      </a:lnTo>
                      <a:cubicBezTo>
                        <a:pt x="2245" y="483"/>
                        <a:pt x="2237" y="482"/>
                        <a:pt x="2229" y="482"/>
                      </a:cubicBezTo>
                      <a:lnTo>
                        <a:pt x="2229" y="482"/>
                      </a:lnTo>
                      <a:cubicBezTo>
                        <a:pt x="2221" y="482"/>
                        <a:pt x="2212" y="483"/>
                        <a:pt x="2204" y="486"/>
                      </a:cubicBezTo>
                      <a:lnTo>
                        <a:pt x="2204" y="486"/>
                      </a:lnTo>
                      <a:cubicBezTo>
                        <a:pt x="2188" y="492"/>
                        <a:pt x="2179" y="500"/>
                        <a:pt x="2179" y="512"/>
                      </a:cubicBezTo>
                      <a:lnTo>
                        <a:pt x="2179" y="512"/>
                      </a:lnTo>
                      <a:cubicBezTo>
                        <a:pt x="2179" y="523"/>
                        <a:pt x="2188" y="531"/>
                        <a:pt x="2204" y="538"/>
                      </a:cubicBezTo>
                      <a:lnTo>
                        <a:pt x="2204" y="538"/>
                      </a:lnTo>
                      <a:cubicBezTo>
                        <a:pt x="2212" y="540"/>
                        <a:pt x="2221" y="541"/>
                        <a:pt x="2229" y="541"/>
                      </a:cubicBezTo>
                      <a:lnTo>
                        <a:pt x="2229" y="541"/>
                      </a:lnTo>
                      <a:cubicBezTo>
                        <a:pt x="2237" y="541"/>
                        <a:pt x="2245" y="540"/>
                        <a:pt x="2253" y="538"/>
                      </a:cubicBezTo>
                      <a:lnTo>
                        <a:pt x="2253" y="538"/>
                      </a:lnTo>
                      <a:cubicBezTo>
                        <a:pt x="2270" y="531"/>
                        <a:pt x="2278" y="523"/>
                        <a:pt x="2278" y="512"/>
                      </a:cubicBezTo>
                      <a:close/>
                      <a:moveTo>
                        <a:pt x="2147" y="444"/>
                      </a:moveTo>
                      <a:lnTo>
                        <a:pt x="2147" y="444"/>
                      </a:lnTo>
                      <a:cubicBezTo>
                        <a:pt x="2147" y="432"/>
                        <a:pt x="2139" y="424"/>
                        <a:pt x="2123" y="418"/>
                      </a:cubicBezTo>
                      <a:lnTo>
                        <a:pt x="2123" y="418"/>
                      </a:lnTo>
                      <a:cubicBezTo>
                        <a:pt x="2114" y="415"/>
                        <a:pt x="2106" y="414"/>
                        <a:pt x="2098" y="414"/>
                      </a:cubicBezTo>
                      <a:lnTo>
                        <a:pt x="2098" y="414"/>
                      </a:lnTo>
                      <a:cubicBezTo>
                        <a:pt x="2090" y="414"/>
                        <a:pt x="2081" y="415"/>
                        <a:pt x="2073" y="418"/>
                      </a:cubicBezTo>
                      <a:lnTo>
                        <a:pt x="2073" y="418"/>
                      </a:lnTo>
                      <a:cubicBezTo>
                        <a:pt x="2057" y="424"/>
                        <a:pt x="2048" y="432"/>
                        <a:pt x="2048" y="444"/>
                      </a:cubicBezTo>
                      <a:lnTo>
                        <a:pt x="2048" y="444"/>
                      </a:lnTo>
                      <a:cubicBezTo>
                        <a:pt x="2048" y="455"/>
                        <a:pt x="2057" y="463"/>
                        <a:pt x="2073" y="469"/>
                      </a:cubicBezTo>
                      <a:lnTo>
                        <a:pt x="2073" y="469"/>
                      </a:lnTo>
                      <a:cubicBezTo>
                        <a:pt x="2081" y="472"/>
                        <a:pt x="2090" y="473"/>
                        <a:pt x="2098" y="473"/>
                      </a:cubicBezTo>
                      <a:lnTo>
                        <a:pt x="2098" y="473"/>
                      </a:lnTo>
                      <a:cubicBezTo>
                        <a:pt x="2106" y="473"/>
                        <a:pt x="2114" y="472"/>
                        <a:pt x="2123" y="469"/>
                      </a:cubicBezTo>
                      <a:lnTo>
                        <a:pt x="2123" y="469"/>
                      </a:lnTo>
                      <a:cubicBezTo>
                        <a:pt x="2139" y="463"/>
                        <a:pt x="2147" y="455"/>
                        <a:pt x="2147" y="444"/>
                      </a:cubicBezTo>
                      <a:close/>
                      <a:moveTo>
                        <a:pt x="2016" y="375"/>
                      </a:moveTo>
                      <a:lnTo>
                        <a:pt x="2016" y="375"/>
                      </a:lnTo>
                      <a:cubicBezTo>
                        <a:pt x="2016" y="364"/>
                        <a:pt x="2007" y="355"/>
                        <a:pt x="1991" y="349"/>
                      </a:cubicBezTo>
                      <a:lnTo>
                        <a:pt x="1991" y="349"/>
                      </a:lnTo>
                      <a:cubicBezTo>
                        <a:pt x="1983" y="347"/>
                        <a:pt x="1975" y="345"/>
                        <a:pt x="1967" y="345"/>
                      </a:cubicBezTo>
                      <a:lnTo>
                        <a:pt x="1967" y="345"/>
                      </a:lnTo>
                      <a:cubicBezTo>
                        <a:pt x="1959" y="345"/>
                        <a:pt x="1950" y="347"/>
                        <a:pt x="1942" y="349"/>
                      </a:cubicBezTo>
                      <a:lnTo>
                        <a:pt x="1942" y="349"/>
                      </a:lnTo>
                      <a:cubicBezTo>
                        <a:pt x="1926" y="355"/>
                        <a:pt x="1917" y="364"/>
                        <a:pt x="1917" y="375"/>
                      </a:cubicBezTo>
                      <a:lnTo>
                        <a:pt x="1917" y="375"/>
                      </a:lnTo>
                      <a:cubicBezTo>
                        <a:pt x="1917" y="387"/>
                        <a:pt x="1926" y="395"/>
                        <a:pt x="1942" y="401"/>
                      </a:cubicBezTo>
                      <a:lnTo>
                        <a:pt x="1942" y="401"/>
                      </a:lnTo>
                      <a:cubicBezTo>
                        <a:pt x="1950" y="404"/>
                        <a:pt x="1959" y="405"/>
                        <a:pt x="1967" y="405"/>
                      </a:cubicBezTo>
                      <a:lnTo>
                        <a:pt x="1967" y="405"/>
                      </a:lnTo>
                      <a:cubicBezTo>
                        <a:pt x="1975" y="405"/>
                        <a:pt x="1983" y="404"/>
                        <a:pt x="1991" y="401"/>
                      </a:cubicBezTo>
                      <a:lnTo>
                        <a:pt x="1991" y="401"/>
                      </a:lnTo>
                      <a:cubicBezTo>
                        <a:pt x="2007" y="395"/>
                        <a:pt x="2016" y="387"/>
                        <a:pt x="2016" y="375"/>
                      </a:cubicBezTo>
                      <a:close/>
                      <a:moveTo>
                        <a:pt x="1885" y="307"/>
                      </a:moveTo>
                      <a:lnTo>
                        <a:pt x="1885" y="307"/>
                      </a:lnTo>
                      <a:cubicBezTo>
                        <a:pt x="1885" y="296"/>
                        <a:pt x="1876" y="287"/>
                        <a:pt x="1860" y="281"/>
                      </a:cubicBezTo>
                      <a:lnTo>
                        <a:pt x="1811" y="264"/>
                      </a:lnTo>
                      <a:lnTo>
                        <a:pt x="1811" y="264"/>
                      </a:lnTo>
                      <a:cubicBezTo>
                        <a:pt x="1795" y="258"/>
                        <a:pt x="1781" y="250"/>
                        <a:pt x="1770" y="238"/>
                      </a:cubicBezTo>
                      <a:lnTo>
                        <a:pt x="1770" y="238"/>
                      </a:lnTo>
                      <a:cubicBezTo>
                        <a:pt x="1759" y="227"/>
                        <a:pt x="1745" y="218"/>
                        <a:pt x="1729" y="213"/>
                      </a:cubicBezTo>
                      <a:lnTo>
                        <a:pt x="1680" y="196"/>
                      </a:lnTo>
                      <a:lnTo>
                        <a:pt x="1680" y="196"/>
                      </a:lnTo>
                      <a:cubicBezTo>
                        <a:pt x="1663" y="190"/>
                        <a:pt x="1650" y="182"/>
                        <a:pt x="1639" y="170"/>
                      </a:cubicBezTo>
                      <a:lnTo>
                        <a:pt x="1639" y="170"/>
                      </a:lnTo>
                      <a:cubicBezTo>
                        <a:pt x="1628" y="159"/>
                        <a:pt x="1614" y="150"/>
                        <a:pt x="1598" y="145"/>
                      </a:cubicBezTo>
                      <a:lnTo>
                        <a:pt x="1598" y="145"/>
                      </a:lnTo>
                      <a:cubicBezTo>
                        <a:pt x="1590" y="142"/>
                        <a:pt x="1582" y="141"/>
                        <a:pt x="1573" y="141"/>
                      </a:cubicBezTo>
                      <a:lnTo>
                        <a:pt x="1573" y="141"/>
                      </a:lnTo>
                      <a:cubicBezTo>
                        <a:pt x="1565" y="141"/>
                        <a:pt x="1557" y="142"/>
                        <a:pt x="1549" y="145"/>
                      </a:cubicBezTo>
                      <a:lnTo>
                        <a:pt x="1549" y="145"/>
                      </a:lnTo>
                      <a:cubicBezTo>
                        <a:pt x="1532" y="150"/>
                        <a:pt x="1519" y="159"/>
                        <a:pt x="1508" y="170"/>
                      </a:cubicBezTo>
                      <a:lnTo>
                        <a:pt x="1508" y="170"/>
                      </a:lnTo>
                      <a:cubicBezTo>
                        <a:pt x="1497" y="182"/>
                        <a:pt x="1483" y="190"/>
                        <a:pt x="1467" y="196"/>
                      </a:cubicBezTo>
                      <a:lnTo>
                        <a:pt x="1418" y="213"/>
                      </a:lnTo>
                      <a:lnTo>
                        <a:pt x="1418" y="213"/>
                      </a:lnTo>
                      <a:cubicBezTo>
                        <a:pt x="1401" y="218"/>
                        <a:pt x="1388" y="227"/>
                        <a:pt x="1377" y="238"/>
                      </a:cubicBezTo>
                      <a:lnTo>
                        <a:pt x="1377" y="238"/>
                      </a:lnTo>
                      <a:cubicBezTo>
                        <a:pt x="1366" y="250"/>
                        <a:pt x="1352" y="258"/>
                        <a:pt x="1336" y="264"/>
                      </a:cubicBezTo>
                      <a:lnTo>
                        <a:pt x="1287" y="281"/>
                      </a:lnTo>
                      <a:lnTo>
                        <a:pt x="1287" y="281"/>
                      </a:lnTo>
                      <a:cubicBezTo>
                        <a:pt x="1270" y="287"/>
                        <a:pt x="1262" y="296"/>
                        <a:pt x="1262" y="307"/>
                      </a:cubicBezTo>
                      <a:lnTo>
                        <a:pt x="1262" y="307"/>
                      </a:lnTo>
                      <a:cubicBezTo>
                        <a:pt x="1262" y="318"/>
                        <a:pt x="1270" y="327"/>
                        <a:pt x="1287" y="333"/>
                      </a:cubicBezTo>
                      <a:lnTo>
                        <a:pt x="1287" y="333"/>
                      </a:lnTo>
                      <a:cubicBezTo>
                        <a:pt x="1295" y="336"/>
                        <a:pt x="1303" y="337"/>
                        <a:pt x="1311" y="337"/>
                      </a:cubicBezTo>
                      <a:lnTo>
                        <a:pt x="1311" y="337"/>
                      </a:lnTo>
                      <a:cubicBezTo>
                        <a:pt x="1319" y="337"/>
                        <a:pt x="1327" y="336"/>
                        <a:pt x="1336" y="333"/>
                      </a:cubicBezTo>
                      <a:lnTo>
                        <a:pt x="1336" y="333"/>
                      </a:lnTo>
                      <a:cubicBezTo>
                        <a:pt x="1352" y="327"/>
                        <a:pt x="1366" y="318"/>
                        <a:pt x="1377" y="307"/>
                      </a:cubicBezTo>
                      <a:lnTo>
                        <a:pt x="1377" y="307"/>
                      </a:lnTo>
                      <a:cubicBezTo>
                        <a:pt x="1388" y="296"/>
                        <a:pt x="1401" y="287"/>
                        <a:pt x="1418" y="281"/>
                      </a:cubicBezTo>
                      <a:lnTo>
                        <a:pt x="1467" y="264"/>
                      </a:lnTo>
                      <a:lnTo>
                        <a:pt x="1467" y="264"/>
                      </a:lnTo>
                      <a:cubicBezTo>
                        <a:pt x="1483" y="258"/>
                        <a:pt x="1497" y="250"/>
                        <a:pt x="1508" y="238"/>
                      </a:cubicBezTo>
                      <a:lnTo>
                        <a:pt x="1508" y="238"/>
                      </a:lnTo>
                      <a:cubicBezTo>
                        <a:pt x="1519" y="227"/>
                        <a:pt x="1532" y="218"/>
                        <a:pt x="1549" y="213"/>
                      </a:cubicBezTo>
                      <a:lnTo>
                        <a:pt x="1549" y="213"/>
                      </a:lnTo>
                      <a:cubicBezTo>
                        <a:pt x="1557" y="210"/>
                        <a:pt x="1565" y="208"/>
                        <a:pt x="1573" y="208"/>
                      </a:cubicBezTo>
                      <a:lnTo>
                        <a:pt x="1573" y="208"/>
                      </a:lnTo>
                      <a:cubicBezTo>
                        <a:pt x="1582" y="208"/>
                        <a:pt x="1590" y="210"/>
                        <a:pt x="1598" y="213"/>
                      </a:cubicBezTo>
                      <a:lnTo>
                        <a:pt x="1598" y="213"/>
                      </a:lnTo>
                      <a:cubicBezTo>
                        <a:pt x="1614" y="218"/>
                        <a:pt x="1628" y="227"/>
                        <a:pt x="1639" y="238"/>
                      </a:cubicBezTo>
                      <a:lnTo>
                        <a:pt x="1639" y="238"/>
                      </a:lnTo>
                      <a:cubicBezTo>
                        <a:pt x="1650" y="250"/>
                        <a:pt x="1663" y="258"/>
                        <a:pt x="1680" y="264"/>
                      </a:cubicBezTo>
                      <a:lnTo>
                        <a:pt x="1729" y="281"/>
                      </a:lnTo>
                      <a:lnTo>
                        <a:pt x="1729" y="281"/>
                      </a:lnTo>
                      <a:cubicBezTo>
                        <a:pt x="1745" y="287"/>
                        <a:pt x="1759" y="296"/>
                        <a:pt x="1770" y="307"/>
                      </a:cubicBezTo>
                      <a:lnTo>
                        <a:pt x="1770" y="307"/>
                      </a:lnTo>
                      <a:cubicBezTo>
                        <a:pt x="1781" y="318"/>
                        <a:pt x="1795" y="327"/>
                        <a:pt x="1811" y="333"/>
                      </a:cubicBezTo>
                      <a:lnTo>
                        <a:pt x="1811" y="333"/>
                      </a:lnTo>
                      <a:cubicBezTo>
                        <a:pt x="1819" y="336"/>
                        <a:pt x="1827" y="337"/>
                        <a:pt x="1835" y="337"/>
                      </a:cubicBezTo>
                      <a:lnTo>
                        <a:pt x="1835" y="337"/>
                      </a:lnTo>
                      <a:cubicBezTo>
                        <a:pt x="1844" y="337"/>
                        <a:pt x="1852" y="336"/>
                        <a:pt x="1860" y="333"/>
                      </a:cubicBezTo>
                      <a:lnTo>
                        <a:pt x="1860" y="333"/>
                      </a:lnTo>
                      <a:cubicBezTo>
                        <a:pt x="1876" y="327"/>
                        <a:pt x="1885" y="318"/>
                        <a:pt x="1885" y="307"/>
                      </a:cubicBezTo>
                      <a:lnTo>
                        <a:pt x="1229" y="102"/>
                      </a:lnTo>
                      <a:lnTo>
                        <a:pt x="1229" y="102"/>
                      </a:lnTo>
                      <a:cubicBezTo>
                        <a:pt x="1229" y="91"/>
                        <a:pt x="1221" y="82"/>
                        <a:pt x="1205" y="76"/>
                      </a:cubicBezTo>
                      <a:lnTo>
                        <a:pt x="1205" y="76"/>
                      </a:lnTo>
                      <a:cubicBezTo>
                        <a:pt x="1188" y="71"/>
                        <a:pt x="1169" y="68"/>
                        <a:pt x="1148" y="68"/>
                      </a:cubicBezTo>
                      <a:lnTo>
                        <a:pt x="426" y="68"/>
                      </a:lnTo>
                      <a:lnTo>
                        <a:pt x="426" y="68"/>
                      </a:lnTo>
                      <a:cubicBezTo>
                        <a:pt x="404" y="68"/>
                        <a:pt x="385" y="71"/>
                        <a:pt x="369" y="76"/>
                      </a:cubicBezTo>
                      <a:lnTo>
                        <a:pt x="369" y="76"/>
                      </a:lnTo>
                      <a:cubicBezTo>
                        <a:pt x="352" y="82"/>
                        <a:pt x="344" y="91"/>
                        <a:pt x="344" y="102"/>
                      </a:cubicBezTo>
                      <a:lnTo>
                        <a:pt x="344" y="102"/>
                      </a:lnTo>
                      <a:cubicBezTo>
                        <a:pt x="344" y="113"/>
                        <a:pt x="352" y="122"/>
                        <a:pt x="369" y="127"/>
                      </a:cubicBezTo>
                      <a:lnTo>
                        <a:pt x="418" y="145"/>
                      </a:lnTo>
                      <a:lnTo>
                        <a:pt x="418" y="145"/>
                      </a:lnTo>
                      <a:cubicBezTo>
                        <a:pt x="434" y="150"/>
                        <a:pt x="448" y="159"/>
                        <a:pt x="459" y="170"/>
                      </a:cubicBezTo>
                      <a:lnTo>
                        <a:pt x="459" y="170"/>
                      </a:lnTo>
                      <a:cubicBezTo>
                        <a:pt x="470" y="182"/>
                        <a:pt x="483" y="190"/>
                        <a:pt x="500" y="196"/>
                      </a:cubicBezTo>
                      <a:lnTo>
                        <a:pt x="549" y="213"/>
                      </a:lnTo>
                      <a:lnTo>
                        <a:pt x="549" y="213"/>
                      </a:lnTo>
                      <a:cubicBezTo>
                        <a:pt x="566" y="218"/>
                        <a:pt x="579" y="227"/>
                        <a:pt x="590" y="238"/>
                      </a:cubicBezTo>
                      <a:lnTo>
                        <a:pt x="590" y="238"/>
                      </a:lnTo>
                      <a:cubicBezTo>
                        <a:pt x="601" y="250"/>
                        <a:pt x="615" y="258"/>
                        <a:pt x="631" y="264"/>
                      </a:cubicBezTo>
                      <a:lnTo>
                        <a:pt x="680" y="281"/>
                      </a:lnTo>
                      <a:lnTo>
                        <a:pt x="680" y="281"/>
                      </a:lnTo>
                      <a:cubicBezTo>
                        <a:pt x="697" y="287"/>
                        <a:pt x="710" y="296"/>
                        <a:pt x="721" y="307"/>
                      </a:cubicBezTo>
                      <a:lnTo>
                        <a:pt x="721" y="307"/>
                      </a:lnTo>
                      <a:cubicBezTo>
                        <a:pt x="732" y="318"/>
                        <a:pt x="745" y="327"/>
                        <a:pt x="762" y="333"/>
                      </a:cubicBezTo>
                      <a:lnTo>
                        <a:pt x="762" y="333"/>
                      </a:lnTo>
                      <a:cubicBezTo>
                        <a:pt x="770" y="336"/>
                        <a:pt x="779" y="337"/>
                        <a:pt x="787" y="337"/>
                      </a:cubicBezTo>
                      <a:lnTo>
                        <a:pt x="787" y="337"/>
                      </a:lnTo>
                      <a:cubicBezTo>
                        <a:pt x="794" y="337"/>
                        <a:pt x="803" y="336"/>
                        <a:pt x="811" y="333"/>
                      </a:cubicBezTo>
                      <a:lnTo>
                        <a:pt x="811" y="333"/>
                      </a:lnTo>
                      <a:cubicBezTo>
                        <a:pt x="828" y="327"/>
                        <a:pt x="841" y="318"/>
                        <a:pt x="852" y="307"/>
                      </a:cubicBezTo>
                      <a:lnTo>
                        <a:pt x="852" y="307"/>
                      </a:lnTo>
                      <a:cubicBezTo>
                        <a:pt x="863" y="296"/>
                        <a:pt x="877" y="287"/>
                        <a:pt x="893" y="281"/>
                      </a:cubicBezTo>
                      <a:lnTo>
                        <a:pt x="943" y="264"/>
                      </a:lnTo>
                      <a:lnTo>
                        <a:pt x="943" y="264"/>
                      </a:lnTo>
                      <a:cubicBezTo>
                        <a:pt x="959" y="258"/>
                        <a:pt x="972" y="250"/>
                        <a:pt x="984" y="238"/>
                      </a:cubicBezTo>
                      <a:lnTo>
                        <a:pt x="984" y="238"/>
                      </a:lnTo>
                      <a:cubicBezTo>
                        <a:pt x="994" y="227"/>
                        <a:pt x="1008" y="218"/>
                        <a:pt x="1024" y="213"/>
                      </a:cubicBezTo>
                      <a:lnTo>
                        <a:pt x="1074" y="196"/>
                      </a:lnTo>
                      <a:lnTo>
                        <a:pt x="1074" y="196"/>
                      </a:lnTo>
                      <a:cubicBezTo>
                        <a:pt x="1089" y="190"/>
                        <a:pt x="1104" y="182"/>
                        <a:pt x="1114" y="170"/>
                      </a:cubicBezTo>
                      <a:lnTo>
                        <a:pt x="1114" y="170"/>
                      </a:lnTo>
                      <a:cubicBezTo>
                        <a:pt x="1125" y="159"/>
                        <a:pt x="1139" y="150"/>
                        <a:pt x="1155" y="145"/>
                      </a:cubicBezTo>
                      <a:lnTo>
                        <a:pt x="1205" y="127"/>
                      </a:lnTo>
                      <a:lnTo>
                        <a:pt x="1205" y="127"/>
                      </a:lnTo>
                      <a:cubicBezTo>
                        <a:pt x="1221" y="122"/>
                        <a:pt x="1229" y="113"/>
                        <a:pt x="1229" y="102"/>
                      </a:cubicBezTo>
                      <a:lnTo>
                        <a:pt x="1885" y="307"/>
                      </a:lnTo>
                      <a:close/>
                      <a:moveTo>
                        <a:pt x="1229" y="375"/>
                      </a:moveTo>
                      <a:lnTo>
                        <a:pt x="1229" y="375"/>
                      </a:lnTo>
                      <a:cubicBezTo>
                        <a:pt x="1229" y="364"/>
                        <a:pt x="1221" y="355"/>
                        <a:pt x="1205" y="349"/>
                      </a:cubicBezTo>
                      <a:lnTo>
                        <a:pt x="1205" y="349"/>
                      </a:lnTo>
                      <a:cubicBezTo>
                        <a:pt x="1196" y="347"/>
                        <a:pt x="1188" y="345"/>
                        <a:pt x="1180" y="345"/>
                      </a:cubicBezTo>
                      <a:lnTo>
                        <a:pt x="1180" y="345"/>
                      </a:lnTo>
                      <a:cubicBezTo>
                        <a:pt x="1172" y="345"/>
                        <a:pt x="1164" y="347"/>
                        <a:pt x="1155" y="349"/>
                      </a:cubicBezTo>
                      <a:lnTo>
                        <a:pt x="1155" y="349"/>
                      </a:lnTo>
                      <a:cubicBezTo>
                        <a:pt x="1139" y="355"/>
                        <a:pt x="1131" y="364"/>
                        <a:pt x="1131" y="375"/>
                      </a:cubicBezTo>
                      <a:lnTo>
                        <a:pt x="1131" y="375"/>
                      </a:lnTo>
                      <a:cubicBezTo>
                        <a:pt x="1131" y="387"/>
                        <a:pt x="1139" y="395"/>
                        <a:pt x="1155" y="401"/>
                      </a:cubicBezTo>
                      <a:lnTo>
                        <a:pt x="1155" y="401"/>
                      </a:lnTo>
                      <a:cubicBezTo>
                        <a:pt x="1164" y="404"/>
                        <a:pt x="1172" y="405"/>
                        <a:pt x="1180" y="405"/>
                      </a:cubicBezTo>
                      <a:lnTo>
                        <a:pt x="1180" y="405"/>
                      </a:lnTo>
                      <a:cubicBezTo>
                        <a:pt x="1188" y="405"/>
                        <a:pt x="1196" y="404"/>
                        <a:pt x="1205" y="401"/>
                      </a:cubicBezTo>
                      <a:lnTo>
                        <a:pt x="1205" y="401"/>
                      </a:lnTo>
                      <a:cubicBezTo>
                        <a:pt x="1221" y="395"/>
                        <a:pt x="1229" y="387"/>
                        <a:pt x="1229" y="375"/>
                      </a:cubicBezTo>
                      <a:close/>
                      <a:moveTo>
                        <a:pt x="1098" y="444"/>
                      </a:moveTo>
                      <a:lnTo>
                        <a:pt x="1098" y="444"/>
                      </a:lnTo>
                      <a:cubicBezTo>
                        <a:pt x="1098" y="432"/>
                        <a:pt x="1089" y="424"/>
                        <a:pt x="1074" y="418"/>
                      </a:cubicBezTo>
                      <a:lnTo>
                        <a:pt x="1074" y="418"/>
                      </a:lnTo>
                      <a:cubicBezTo>
                        <a:pt x="1065" y="415"/>
                        <a:pt x="1057" y="414"/>
                        <a:pt x="1049" y="414"/>
                      </a:cubicBezTo>
                      <a:lnTo>
                        <a:pt x="1049" y="414"/>
                      </a:lnTo>
                      <a:cubicBezTo>
                        <a:pt x="1041" y="414"/>
                        <a:pt x="1033" y="415"/>
                        <a:pt x="1024" y="418"/>
                      </a:cubicBezTo>
                      <a:lnTo>
                        <a:pt x="1024" y="418"/>
                      </a:lnTo>
                      <a:cubicBezTo>
                        <a:pt x="1008" y="424"/>
                        <a:pt x="1000" y="432"/>
                        <a:pt x="1000" y="444"/>
                      </a:cubicBezTo>
                      <a:lnTo>
                        <a:pt x="1000" y="444"/>
                      </a:lnTo>
                      <a:cubicBezTo>
                        <a:pt x="1000" y="455"/>
                        <a:pt x="1008" y="463"/>
                        <a:pt x="1024" y="469"/>
                      </a:cubicBezTo>
                      <a:lnTo>
                        <a:pt x="1024" y="469"/>
                      </a:lnTo>
                      <a:cubicBezTo>
                        <a:pt x="1033" y="472"/>
                        <a:pt x="1041" y="473"/>
                        <a:pt x="1049" y="473"/>
                      </a:cubicBezTo>
                      <a:lnTo>
                        <a:pt x="1049" y="473"/>
                      </a:lnTo>
                      <a:cubicBezTo>
                        <a:pt x="1057" y="473"/>
                        <a:pt x="1065" y="472"/>
                        <a:pt x="1074" y="469"/>
                      </a:cubicBezTo>
                      <a:lnTo>
                        <a:pt x="1074" y="469"/>
                      </a:lnTo>
                      <a:cubicBezTo>
                        <a:pt x="1089" y="463"/>
                        <a:pt x="1098" y="455"/>
                        <a:pt x="1098" y="444"/>
                      </a:cubicBezTo>
                      <a:close/>
                      <a:moveTo>
                        <a:pt x="967" y="512"/>
                      </a:moveTo>
                      <a:lnTo>
                        <a:pt x="967" y="512"/>
                      </a:lnTo>
                      <a:cubicBezTo>
                        <a:pt x="967" y="500"/>
                        <a:pt x="959" y="492"/>
                        <a:pt x="943" y="486"/>
                      </a:cubicBezTo>
                      <a:lnTo>
                        <a:pt x="943" y="486"/>
                      </a:lnTo>
                      <a:cubicBezTo>
                        <a:pt x="934" y="483"/>
                        <a:pt x="925" y="482"/>
                        <a:pt x="918" y="482"/>
                      </a:cubicBezTo>
                      <a:lnTo>
                        <a:pt x="918" y="482"/>
                      </a:lnTo>
                      <a:cubicBezTo>
                        <a:pt x="910" y="482"/>
                        <a:pt x="902" y="483"/>
                        <a:pt x="893" y="486"/>
                      </a:cubicBezTo>
                      <a:lnTo>
                        <a:pt x="893" y="486"/>
                      </a:lnTo>
                      <a:cubicBezTo>
                        <a:pt x="877" y="492"/>
                        <a:pt x="869" y="500"/>
                        <a:pt x="869" y="512"/>
                      </a:cubicBezTo>
                      <a:lnTo>
                        <a:pt x="869" y="512"/>
                      </a:lnTo>
                      <a:cubicBezTo>
                        <a:pt x="869" y="523"/>
                        <a:pt x="877" y="531"/>
                        <a:pt x="893" y="538"/>
                      </a:cubicBezTo>
                      <a:lnTo>
                        <a:pt x="893" y="538"/>
                      </a:lnTo>
                      <a:cubicBezTo>
                        <a:pt x="902" y="540"/>
                        <a:pt x="910" y="541"/>
                        <a:pt x="918" y="541"/>
                      </a:cubicBezTo>
                      <a:lnTo>
                        <a:pt x="918" y="541"/>
                      </a:lnTo>
                      <a:cubicBezTo>
                        <a:pt x="925" y="541"/>
                        <a:pt x="934" y="540"/>
                        <a:pt x="943" y="538"/>
                      </a:cubicBezTo>
                      <a:lnTo>
                        <a:pt x="943" y="538"/>
                      </a:lnTo>
                      <a:cubicBezTo>
                        <a:pt x="959" y="531"/>
                        <a:pt x="967" y="523"/>
                        <a:pt x="967" y="512"/>
                      </a:cubicBezTo>
                      <a:close/>
                      <a:moveTo>
                        <a:pt x="836" y="580"/>
                      </a:moveTo>
                      <a:lnTo>
                        <a:pt x="836" y="580"/>
                      </a:lnTo>
                      <a:cubicBezTo>
                        <a:pt x="836" y="569"/>
                        <a:pt x="828" y="560"/>
                        <a:pt x="811" y="555"/>
                      </a:cubicBezTo>
                      <a:lnTo>
                        <a:pt x="811" y="555"/>
                      </a:lnTo>
                      <a:cubicBezTo>
                        <a:pt x="803" y="551"/>
                        <a:pt x="794" y="550"/>
                        <a:pt x="787" y="550"/>
                      </a:cubicBezTo>
                      <a:lnTo>
                        <a:pt x="787" y="550"/>
                      </a:lnTo>
                      <a:cubicBezTo>
                        <a:pt x="779" y="550"/>
                        <a:pt x="770" y="551"/>
                        <a:pt x="762" y="555"/>
                      </a:cubicBezTo>
                      <a:lnTo>
                        <a:pt x="762" y="555"/>
                      </a:lnTo>
                      <a:cubicBezTo>
                        <a:pt x="745" y="560"/>
                        <a:pt x="738" y="569"/>
                        <a:pt x="738" y="580"/>
                      </a:cubicBezTo>
                      <a:lnTo>
                        <a:pt x="738" y="580"/>
                      </a:lnTo>
                      <a:cubicBezTo>
                        <a:pt x="738" y="591"/>
                        <a:pt x="745" y="600"/>
                        <a:pt x="762" y="605"/>
                      </a:cubicBezTo>
                      <a:lnTo>
                        <a:pt x="762" y="605"/>
                      </a:lnTo>
                      <a:cubicBezTo>
                        <a:pt x="770" y="608"/>
                        <a:pt x="779" y="610"/>
                        <a:pt x="787" y="610"/>
                      </a:cubicBezTo>
                      <a:lnTo>
                        <a:pt x="787" y="610"/>
                      </a:lnTo>
                      <a:cubicBezTo>
                        <a:pt x="794" y="610"/>
                        <a:pt x="803" y="608"/>
                        <a:pt x="811" y="605"/>
                      </a:cubicBezTo>
                      <a:lnTo>
                        <a:pt x="811" y="605"/>
                      </a:lnTo>
                      <a:cubicBezTo>
                        <a:pt x="828" y="600"/>
                        <a:pt x="836" y="591"/>
                        <a:pt x="836" y="580"/>
                      </a:cubicBezTo>
                      <a:close/>
                      <a:moveTo>
                        <a:pt x="705" y="512"/>
                      </a:moveTo>
                      <a:lnTo>
                        <a:pt x="705" y="512"/>
                      </a:lnTo>
                      <a:cubicBezTo>
                        <a:pt x="705" y="500"/>
                        <a:pt x="697" y="492"/>
                        <a:pt x="680" y="486"/>
                      </a:cubicBezTo>
                      <a:lnTo>
                        <a:pt x="680" y="486"/>
                      </a:lnTo>
                      <a:cubicBezTo>
                        <a:pt x="672" y="483"/>
                        <a:pt x="664" y="482"/>
                        <a:pt x="655" y="482"/>
                      </a:cubicBezTo>
                      <a:lnTo>
                        <a:pt x="655" y="482"/>
                      </a:lnTo>
                      <a:cubicBezTo>
                        <a:pt x="647" y="482"/>
                        <a:pt x="639" y="483"/>
                        <a:pt x="631" y="486"/>
                      </a:cubicBezTo>
                      <a:lnTo>
                        <a:pt x="631" y="486"/>
                      </a:lnTo>
                      <a:cubicBezTo>
                        <a:pt x="615" y="492"/>
                        <a:pt x="606" y="500"/>
                        <a:pt x="606" y="512"/>
                      </a:cubicBezTo>
                      <a:lnTo>
                        <a:pt x="606" y="512"/>
                      </a:lnTo>
                      <a:cubicBezTo>
                        <a:pt x="606" y="523"/>
                        <a:pt x="615" y="531"/>
                        <a:pt x="631" y="538"/>
                      </a:cubicBezTo>
                      <a:lnTo>
                        <a:pt x="631" y="538"/>
                      </a:lnTo>
                      <a:cubicBezTo>
                        <a:pt x="639" y="540"/>
                        <a:pt x="647" y="541"/>
                        <a:pt x="655" y="541"/>
                      </a:cubicBezTo>
                      <a:lnTo>
                        <a:pt x="655" y="541"/>
                      </a:lnTo>
                      <a:cubicBezTo>
                        <a:pt x="664" y="541"/>
                        <a:pt x="672" y="540"/>
                        <a:pt x="680" y="538"/>
                      </a:cubicBezTo>
                      <a:lnTo>
                        <a:pt x="680" y="538"/>
                      </a:lnTo>
                      <a:cubicBezTo>
                        <a:pt x="697" y="531"/>
                        <a:pt x="705" y="523"/>
                        <a:pt x="705" y="512"/>
                      </a:cubicBezTo>
                      <a:close/>
                      <a:moveTo>
                        <a:pt x="574" y="444"/>
                      </a:moveTo>
                      <a:lnTo>
                        <a:pt x="574" y="444"/>
                      </a:lnTo>
                      <a:cubicBezTo>
                        <a:pt x="574" y="432"/>
                        <a:pt x="566" y="424"/>
                        <a:pt x="549" y="418"/>
                      </a:cubicBezTo>
                      <a:lnTo>
                        <a:pt x="549" y="418"/>
                      </a:lnTo>
                      <a:cubicBezTo>
                        <a:pt x="541" y="415"/>
                        <a:pt x="533" y="414"/>
                        <a:pt x="524" y="414"/>
                      </a:cubicBezTo>
                      <a:lnTo>
                        <a:pt x="524" y="414"/>
                      </a:lnTo>
                      <a:cubicBezTo>
                        <a:pt x="516" y="414"/>
                        <a:pt x="508" y="415"/>
                        <a:pt x="500" y="418"/>
                      </a:cubicBezTo>
                      <a:lnTo>
                        <a:pt x="500" y="418"/>
                      </a:lnTo>
                      <a:cubicBezTo>
                        <a:pt x="483" y="424"/>
                        <a:pt x="475" y="432"/>
                        <a:pt x="475" y="444"/>
                      </a:cubicBezTo>
                      <a:lnTo>
                        <a:pt x="475" y="444"/>
                      </a:lnTo>
                      <a:cubicBezTo>
                        <a:pt x="475" y="455"/>
                        <a:pt x="483" y="463"/>
                        <a:pt x="500" y="469"/>
                      </a:cubicBezTo>
                      <a:lnTo>
                        <a:pt x="500" y="469"/>
                      </a:lnTo>
                      <a:cubicBezTo>
                        <a:pt x="508" y="472"/>
                        <a:pt x="516" y="473"/>
                        <a:pt x="524" y="473"/>
                      </a:cubicBezTo>
                      <a:lnTo>
                        <a:pt x="524" y="473"/>
                      </a:lnTo>
                      <a:cubicBezTo>
                        <a:pt x="533" y="473"/>
                        <a:pt x="541" y="472"/>
                        <a:pt x="549" y="469"/>
                      </a:cubicBezTo>
                      <a:lnTo>
                        <a:pt x="549" y="469"/>
                      </a:lnTo>
                      <a:cubicBezTo>
                        <a:pt x="566" y="463"/>
                        <a:pt x="574" y="455"/>
                        <a:pt x="574" y="444"/>
                      </a:cubicBezTo>
                      <a:close/>
                      <a:moveTo>
                        <a:pt x="442" y="375"/>
                      </a:moveTo>
                      <a:lnTo>
                        <a:pt x="442" y="375"/>
                      </a:lnTo>
                      <a:cubicBezTo>
                        <a:pt x="442" y="364"/>
                        <a:pt x="434" y="355"/>
                        <a:pt x="418" y="349"/>
                      </a:cubicBezTo>
                      <a:lnTo>
                        <a:pt x="418" y="349"/>
                      </a:lnTo>
                      <a:cubicBezTo>
                        <a:pt x="409" y="347"/>
                        <a:pt x="402" y="345"/>
                        <a:pt x="394" y="345"/>
                      </a:cubicBezTo>
                      <a:lnTo>
                        <a:pt x="394" y="345"/>
                      </a:lnTo>
                      <a:cubicBezTo>
                        <a:pt x="385" y="345"/>
                        <a:pt x="377" y="347"/>
                        <a:pt x="369" y="349"/>
                      </a:cubicBezTo>
                      <a:lnTo>
                        <a:pt x="369" y="349"/>
                      </a:lnTo>
                      <a:cubicBezTo>
                        <a:pt x="352" y="355"/>
                        <a:pt x="344" y="364"/>
                        <a:pt x="344" y="375"/>
                      </a:cubicBezTo>
                      <a:lnTo>
                        <a:pt x="344" y="375"/>
                      </a:lnTo>
                      <a:cubicBezTo>
                        <a:pt x="344" y="387"/>
                        <a:pt x="352" y="395"/>
                        <a:pt x="369" y="401"/>
                      </a:cubicBezTo>
                      <a:lnTo>
                        <a:pt x="369" y="401"/>
                      </a:lnTo>
                      <a:cubicBezTo>
                        <a:pt x="377" y="404"/>
                        <a:pt x="385" y="405"/>
                        <a:pt x="394" y="405"/>
                      </a:cubicBezTo>
                      <a:lnTo>
                        <a:pt x="394" y="405"/>
                      </a:lnTo>
                      <a:cubicBezTo>
                        <a:pt x="402" y="405"/>
                        <a:pt x="409" y="404"/>
                        <a:pt x="418" y="401"/>
                      </a:cubicBezTo>
                      <a:lnTo>
                        <a:pt x="418" y="401"/>
                      </a:lnTo>
                      <a:cubicBezTo>
                        <a:pt x="434" y="395"/>
                        <a:pt x="442" y="387"/>
                        <a:pt x="442" y="375"/>
                      </a:cubicBezTo>
                      <a:close/>
                      <a:moveTo>
                        <a:pt x="4409" y="307"/>
                      </a:moveTo>
                      <a:lnTo>
                        <a:pt x="4409" y="307"/>
                      </a:lnTo>
                      <a:cubicBezTo>
                        <a:pt x="4409" y="318"/>
                        <a:pt x="4417" y="327"/>
                        <a:pt x="4434" y="333"/>
                      </a:cubicBezTo>
                      <a:lnTo>
                        <a:pt x="4434" y="333"/>
                      </a:lnTo>
                      <a:cubicBezTo>
                        <a:pt x="4442" y="336"/>
                        <a:pt x="4449" y="337"/>
                        <a:pt x="4458" y="337"/>
                      </a:cubicBezTo>
                      <a:lnTo>
                        <a:pt x="4458" y="337"/>
                      </a:lnTo>
                      <a:cubicBezTo>
                        <a:pt x="4466" y="337"/>
                        <a:pt x="4474" y="336"/>
                        <a:pt x="4482" y="333"/>
                      </a:cubicBezTo>
                      <a:lnTo>
                        <a:pt x="4482" y="333"/>
                      </a:lnTo>
                      <a:cubicBezTo>
                        <a:pt x="4499" y="327"/>
                        <a:pt x="4512" y="318"/>
                        <a:pt x="4524" y="307"/>
                      </a:cubicBezTo>
                      <a:lnTo>
                        <a:pt x="4524" y="307"/>
                      </a:lnTo>
                      <a:cubicBezTo>
                        <a:pt x="4535" y="296"/>
                        <a:pt x="4548" y="287"/>
                        <a:pt x="4565" y="281"/>
                      </a:cubicBezTo>
                      <a:lnTo>
                        <a:pt x="4614" y="264"/>
                      </a:lnTo>
                      <a:lnTo>
                        <a:pt x="4614" y="264"/>
                      </a:lnTo>
                      <a:cubicBezTo>
                        <a:pt x="4630" y="258"/>
                        <a:pt x="4644" y="250"/>
                        <a:pt x="4654" y="238"/>
                      </a:cubicBezTo>
                      <a:lnTo>
                        <a:pt x="4654" y="238"/>
                      </a:lnTo>
                      <a:cubicBezTo>
                        <a:pt x="4666" y="227"/>
                        <a:pt x="4679" y="218"/>
                        <a:pt x="4696" y="213"/>
                      </a:cubicBezTo>
                      <a:lnTo>
                        <a:pt x="4696" y="213"/>
                      </a:lnTo>
                      <a:cubicBezTo>
                        <a:pt x="4704" y="210"/>
                        <a:pt x="4712" y="208"/>
                        <a:pt x="4720" y="208"/>
                      </a:cubicBezTo>
                      <a:lnTo>
                        <a:pt x="4720" y="277"/>
                      </a:lnTo>
                      <a:lnTo>
                        <a:pt x="4720" y="277"/>
                      </a:lnTo>
                      <a:cubicBezTo>
                        <a:pt x="4712" y="277"/>
                        <a:pt x="4704" y="278"/>
                        <a:pt x="4696" y="281"/>
                      </a:cubicBezTo>
                      <a:lnTo>
                        <a:pt x="4696" y="281"/>
                      </a:lnTo>
                      <a:cubicBezTo>
                        <a:pt x="4679" y="287"/>
                        <a:pt x="4666" y="296"/>
                        <a:pt x="4654" y="307"/>
                      </a:cubicBezTo>
                      <a:lnTo>
                        <a:pt x="4654" y="307"/>
                      </a:lnTo>
                      <a:cubicBezTo>
                        <a:pt x="4644" y="318"/>
                        <a:pt x="4630" y="327"/>
                        <a:pt x="4614" y="333"/>
                      </a:cubicBezTo>
                      <a:lnTo>
                        <a:pt x="4565" y="349"/>
                      </a:lnTo>
                      <a:lnTo>
                        <a:pt x="4565" y="349"/>
                      </a:lnTo>
                      <a:cubicBezTo>
                        <a:pt x="4548" y="355"/>
                        <a:pt x="4535" y="364"/>
                        <a:pt x="4524" y="375"/>
                      </a:cubicBezTo>
                      <a:lnTo>
                        <a:pt x="4524" y="375"/>
                      </a:lnTo>
                      <a:cubicBezTo>
                        <a:pt x="4512" y="387"/>
                        <a:pt x="4499" y="395"/>
                        <a:pt x="4482" y="401"/>
                      </a:cubicBezTo>
                      <a:lnTo>
                        <a:pt x="4434" y="418"/>
                      </a:lnTo>
                      <a:lnTo>
                        <a:pt x="4434" y="418"/>
                      </a:lnTo>
                      <a:cubicBezTo>
                        <a:pt x="4417" y="424"/>
                        <a:pt x="4403" y="432"/>
                        <a:pt x="4393" y="444"/>
                      </a:cubicBezTo>
                      <a:lnTo>
                        <a:pt x="4393" y="444"/>
                      </a:lnTo>
                      <a:cubicBezTo>
                        <a:pt x="4381" y="455"/>
                        <a:pt x="4368" y="463"/>
                        <a:pt x="4351" y="469"/>
                      </a:cubicBezTo>
                      <a:lnTo>
                        <a:pt x="4302" y="486"/>
                      </a:lnTo>
                      <a:lnTo>
                        <a:pt x="4302" y="486"/>
                      </a:lnTo>
                      <a:cubicBezTo>
                        <a:pt x="4286" y="492"/>
                        <a:pt x="4272" y="500"/>
                        <a:pt x="4261" y="512"/>
                      </a:cubicBezTo>
                      <a:lnTo>
                        <a:pt x="4261" y="512"/>
                      </a:lnTo>
                      <a:cubicBezTo>
                        <a:pt x="4250" y="523"/>
                        <a:pt x="4236" y="531"/>
                        <a:pt x="4221" y="538"/>
                      </a:cubicBezTo>
                      <a:lnTo>
                        <a:pt x="4171" y="555"/>
                      </a:lnTo>
                      <a:lnTo>
                        <a:pt x="4171" y="555"/>
                      </a:lnTo>
                      <a:cubicBezTo>
                        <a:pt x="4155" y="560"/>
                        <a:pt x="4141" y="569"/>
                        <a:pt x="4131" y="580"/>
                      </a:cubicBezTo>
                      <a:lnTo>
                        <a:pt x="4131" y="580"/>
                      </a:lnTo>
                      <a:cubicBezTo>
                        <a:pt x="4119" y="591"/>
                        <a:pt x="4106" y="600"/>
                        <a:pt x="4090" y="605"/>
                      </a:cubicBezTo>
                      <a:lnTo>
                        <a:pt x="4040" y="623"/>
                      </a:lnTo>
                      <a:lnTo>
                        <a:pt x="4040" y="623"/>
                      </a:lnTo>
                      <a:cubicBezTo>
                        <a:pt x="4024" y="629"/>
                        <a:pt x="4010" y="637"/>
                        <a:pt x="3999" y="648"/>
                      </a:cubicBezTo>
                      <a:lnTo>
                        <a:pt x="3999" y="648"/>
                      </a:lnTo>
                      <a:cubicBezTo>
                        <a:pt x="3988" y="660"/>
                        <a:pt x="3974" y="668"/>
                        <a:pt x="3958" y="674"/>
                      </a:cubicBezTo>
                      <a:lnTo>
                        <a:pt x="3958" y="674"/>
                      </a:lnTo>
                      <a:cubicBezTo>
                        <a:pt x="3950" y="677"/>
                        <a:pt x="3941" y="678"/>
                        <a:pt x="3933" y="678"/>
                      </a:cubicBezTo>
                      <a:lnTo>
                        <a:pt x="3933" y="678"/>
                      </a:lnTo>
                      <a:cubicBezTo>
                        <a:pt x="3926" y="678"/>
                        <a:pt x="3917" y="677"/>
                        <a:pt x="3909" y="674"/>
                      </a:cubicBezTo>
                      <a:lnTo>
                        <a:pt x="3909" y="674"/>
                      </a:lnTo>
                      <a:cubicBezTo>
                        <a:pt x="3892" y="668"/>
                        <a:pt x="3879" y="660"/>
                        <a:pt x="3868" y="648"/>
                      </a:cubicBezTo>
                      <a:lnTo>
                        <a:pt x="3868" y="648"/>
                      </a:lnTo>
                      <a:cubicBezTo>
                        <a:pt x="3857" y="637"/>
                        <a:pt x="3843" y="629"/>
                        <a:pt x="3827" y="623"/>
                      </a:cubicBezTo>
                      <a:lnTo>
                        <a:pt x="3778" y="605"/>
                      </a:lnTo>
                      <a:lnTo>
                        <a:pt x="3778" y="605"/>
                      </a:lnTo>
                      <a:cubicBezTo>
                        <a:pt x="3762" y="600"/>
                        <a:pt x="3748" y="591"/>
                        <a:pt x="3737" y="580"/>
                      </a:cubicBezTo>
                      <a:lnTo>
                        <a:pt x="3737" y="580"/>
                      </a:lnTo>
                      <a:cubicBezTo>
                        <a:pt x="3726" y="569"/>
                        <a:pt x="3712" y="560"/>
                        <a:pt x="3696" y="555"/>
                      </a:cubicBezTo>
                      <a:lnTo>
                        <a:pt x="3647" y="538"/>
                      </a:lnTo>
                      <a:lnTo>
                        <a:pt x="3647" y="538"/>
                      </a:lnTo>
                      <a:cubicBezTo>
                        <a:pt x="3630" y="531"/>
                        <a:pt x="3617" y="523"/>
                        <a:pt x="3606" y="512"/>
                      </a:cubicBezTo>
                      <a:lnTo>
                        <a:pt x="3606" y="512"/>
                      </a:lnTo>
                      <a:cubicBezTo>
                        <a:pt x="3595" y="500"/>
                        <a:pt x="3581" y="492"/>
                        <a:pt x="3564" y="486"/>
                      </a:cubicBezTo>
                      <a:lnTo>
                        <a:pt x="3516" y="469"/>
                      </a:lnTo>
                      <a:lnTo>
                        <a:pt x="3516" y="469"/>
                      </a:lnTo>
                      <a:cubicBezTo>
                        <a:pt x="3499" y="463"/>
                        <a:pt x="3486" y="455"/>
                        <a:pt x="3475" y="444"/>
                      </a:cubicBezTo>
                      <a:lnTo>
                        <a:pt x="3475" y="444"/>
                      </a:lnTo>
                      <a:cubicBezTo>
                        <a:pt x="3463" y="432"/>
                        <a:pt x="3450" y="424"/>
                        <a:pt x="3433" y="418"/>
                      </a:cubicBezTo>
                      <a:lnTo>
                        <a:pt x="3385" y="401"/>
                      </a:lnTo>
                      <a:lnTo>
                        <a:pt x="3385" y="401"/>
                      </a:lnTo>
                      <a:cubicBezTo>
                        <a:pt x="3368" y="395"/>
                        <a:pt x="3354" y="387"/>
                        <a:pt x="3344" y="375"/>
                      </a:cubicBezTo>
                      <a:lnTo>
                        <a:pt x="3344" y="375"/>
                      </a:lnTo>
                      <a:cubicBezTo>
                        <a:pt x="3332" y="364"/>
                        <a:pt x="3319" y="355"/>
                        <a:pt x="3302" y="349"/>
                      </a:cubicBezTo>
                      <a:lnTo>
                        <a:pt x="3253" y="333"/>
                      </a:lnTo>
                      <a:lnTo>
                        <a:pt x="3253" y="333"/>
                      </a:lnTo>
                      <a:cubicBezTo>
                        <a:pt x="3237" y="327"/>
                        <a:pt x="3223" y="318"/>
                        <a:pt x="3212" y="307"/>
                      </a:cubicBezTo>
                      <a:lnTo>
                        <a:pt x="3212" y="307"/>
                      </a:lnTo>
                      <a:cubicBezTo>
                        <a:pt x="3201" y="296"/>
                        <a:pt x="3188" y="287"/>
                        <a:pt x="3171" y="281"/>
                      </a:cubicBezTo>
                      <a:lnTo>
                        <a:pt x="3171" y="281"/>
                      </a:lnTo>
                      <a:cubicBezTo>
                        <a:pt x="3163" y="278"/>
                        <a:pt x="3155" y="277"/>
                        <a:pt x="3147" y="277"/>
                      </a:cubicBezTo>
                      <a:lnTo>
                        <a:pt x="3147" y="277"/>
                      </a:lnTo>
                      <a:cubicBezTo>
                        <a:pt x="3139" y="277"/>
                        <a:pt x="3130" y="278"/>
                        <a:pt x="3122" y="281"/>
                      </a:cubicBezTo>
                      <a:lnTo>
                        <a:pt x="3122" y="281"/>
                      </a:lnTo>
                      <a:cubicBezTo>
                        <a:pt x="3106" y="287"/>
                        <a:pt x="3092" y="296"/>
                        <a:pt x="3081" y="307"/>
                      </a:cubicBezTo>
                      <a:lnTo>
                        <a:pt x="3081" y="307"/>
                      </a:lnTo>
                      <a:cubicBezTo>
                        <a:pt x="3070" y="318"/>
                        <a:pt x="3056" y="327"/>
                        <a:pt x="3040" y="333"/>
                      </a:cubicBezTo>
                      <a:lnTo>
                        <a:pt x="2990" y="349"/>
                      </a:lnTo>
                      <a:lnTo>
                        <a:pt x="2990" y="349"/>
                      </a:lnTo>
                      <a:cubicBezTo>
                        <a:pt x="2975" y="355"/>
                        <a:pt x="2961" y="364"/>
                        <a:pt x="2950" y="375"/>
                      </a:cubicBezTo>
                      <a:lnTo>
                        <a:pt x="2950" y="375"/>
                      </a:lnTo>
                      <a:cubicBezTo>
                        <a:pt x="2939" y="387"/>
                        <a:pt x="2926" y="395"/>
                        <a:pt x="2909" y="401"/>
                      </a:cubicBezTo>
                      <a:lnTo>
                        <a:pt x="2860" y="418"/>
                      </a:lnTo>
                      <a:lnTo>
                        <a:pt x="2860" y="418"/>
                      </a:lnTo>
                      <a:cubicBezTo>
                        <a:pt x="2844" y="424"/>
                        <a:pt x="2830" y="432"/>
                        <a:pt x="2819" y="444"/>
                      </a:cubicBezTo>
                      <a:lnTo>
                        <a:pt x="2819" y="444"/>
                      </a:lnTo>
                      <a:cubicBezTo>
                        <a:pt x="2808" y="455"/>
                        <a:pt x="2795" y="463"/>
                        <a:pt x="2778" y="469"/>
                      </a:cubicBezTo>
                      <a:lnTo>
                        <a:pt x="2729" y="486"/>
                      </a:lnTo>
                      <a:lnTo>
                        <a:pt x="2729" y="486"/>
                      </a:lnTo>
                      <a:cubicBezTo>
                        <a:pt x="2712" y="492"/>
                        <a:pt x="2699" y="500"/>
                        <a:pt x="2687" y="512"/>
                      </a:cubicBezTo>
                      <a:lnTo>
                        <a:pt x="2687" y="512"/>
                      </a:lnTo>
                      <a:cubicBezTo>
                        <a:pt x="2677" y="523"/>
                        <a:pt x="2663" y="531"/>
                        <a:pt x="2647" y="538"/>
                      </a:cubicBezTo>
                      <a:lnTo>
                        <a:pt x="2598" y="555"/>
                      </a:lnTo>
                      <a:lnTo>
                        <a:pt x="2598" y="555"/>
                      </a:lnTo>
                      <a:cubicBezTo>
                        <a:pt x="2581" y="560"/>
                        <a:pt x="2568" y="569"/>
                        <a:pt x="2557" y="580"/>
                      </a:cubicBezTo>
                      <a:lnTo>
                        <a:pt x="2557" y="580"/>
                      </a:lnTo>
                      <a:cubicBezTo>
                        <a:pt x="2545" y="591"/>
                        <a:pt x="2533" y="600"/>
                        <a:pt x="2516" y="605"/>
                      </a:cubicBezTo>
                      <a:lnTo>
                        <a:pt x="2467" y="623"/>
                      </a:lnTo>
                      <a:lnTo>
                        <a:pt x="2467" y="623"/>
                      </a:lnTo>
                      <a:cubicBezTo>
                        <a:pt x="2450" y="629"/>
                        <a:pt x="2437" y="637"/>
                        <a:pt x="2426" y="648"/>
                      </a:cubicBezTo>
                      <a:lnTo>
                        <a:pt x="2426" y="648"/>
                      </a:lnTo>
                      <a:cubicBezTo>
                        <a:pt x="2414" y="660"/>
                        <a:pt x="2401" y="668"/>
                        <a:pt x="2384" y="674"/>
                      </a:cubicBezTo>
                      <a:lnTo>
                        <a:pt x="2384" y="674"/>
                      </a:lnTo>
                      <a:cubicBezTo>
                        <a:pt x="2376" y="677"/>
                        <a:pt x="2368" y="678"/>
                        <a:pt x="2360" y="678"/>
                      </a:cubicBezTo>
                      <a:lnTo>
                        <a:pt x="2360" y="678"/>
                      </a:lnTo>
                      <a:cubicBezTo>
                        <a:pt x="2352" y="678"/>
                        <a:pt x="2343" y="677"/>
                        <a:pt x="2335" y="674"/>
                      </a:cubicBezTo>
                      <a:lnTo>
                        <a:pt x="2335" y="674"/>
                      </a:lnTo>
                      <a:cubicBezTo>
                        <a:pt x="2319" y="668"/>
                        <a:pt x="2306" y="660"/>
                        <a:pt x="2294" y="648"/>
                      </a:cubicBezTo>
                      <a:lnTo>
                        <a:pt x="2294" y="648"/>
                      </a:lnTo>
                      <a:cubicBezTo>
                        <a:pt x="2283" y="637"/>
                        <a:pt x="2270" y="629"/>
                        <a:pt x="2253" y="623"/>
                      </a:cubicBezTo>
                      <a:lnTo>
                        <a:pt x="2204" y="605"/>
                      </a:lnTo>
                      <a:lnTo>
                        <a:pt x="2204" y="605"/>
                      </a:lnTo>
                      <a:cubicBezTo>
                        <a:pt x="2188" y="600"/>
                        <a:pt x="2174" y="591"/>
                        <a:pt x="2164" y="580"/>
                      </a:cubicBezTo>
                      <a:lnTo>
                        <a:pt x="2164" y="580"/>
                      </a:lnTo>
                      <a:cubicBezTo>
                        <a:pt x="2152" y="569"/>
                        <a:pt x="2139" y="560"/>
                        <a:pt x="2123" y="555"/>
                      </a:cubicBezTo>
                      <a:lnTo>
                        <a:pt x="2073" y="538"/>
                      </a:lnTo>
                      <a:lnTo>
                        <a:pt x="2073" y="538"/>
                      </a:lnTo>
                      <a:cubicBezTo>
                        <a:pt x="2057" y="531"/>
                        <a:pt x="2043" y="523"/>
                        <a:pt x="2032" y="512"/>
                      </a:cubicBezTo>
                      <a:lnTo>
                        <a:pt x="2032" y="512"/>
                      </a:lnTo>
                      <a:cubicBezTo>
                        <a:pt x="2021" y="500"/>
                        <a:pt x="2007" y="492"/>
                        <a:pt x="1991" y="486"/>
                      </a:cubicBezTo>
                      <a:lnTo>
                        <a:pt x="1942" y="469"/>
                      </a:lnTo>
                      <a:lnTo>
                        <a:pt x="1942" y="469"/>
                      </a:lnTo>
                      <a:cubicBezTo>
                        <a:pt x="1926" y="463"/>
                        <a:pt x="1912" y="455"/>
                        <a:pt x="1901" y="444"/>
                      </a:cubicBezTo>
                      <a:lnTo>
                        <a:pt x="1901" y="444"/>
                      </a:lnTo>
                      <a:cubicBezTo>
                        <a:pt x="1890" y="432"/>
                        <a:pt x="1876" y="424"/>
                        <a:pt x="1860" y="418"/>
                      </a:cubicBezTo>
                      <a:lnTo>
                        <a:pt x="1811" y="401"/>
                      </a:lnTo>
                      <a:lnTo>
                        <a:pt x="1811" y="401"/>
                      </a:lnTo>
                      <a:cubicBezTo>
                        <a:pt x="1795" y="395"/>
                        <a:pt x="1781" y="387"/>
                        <a:pt x="1770" y="375"/>
                      </a:cubicBezTo>
                      <a:lnTo>
                        <a:pt x="1770" y="375"/>
                      </a:lnTo>
                      <a:cubicBezTo>
                        <a:pt x="1759" y="364"/>
                        <a:pt x="1745" y="355"/>
                        <a:pt x="1729" y="349"/>
                      </a:cubicBezTo>
                      <a:lnTo>
                        <a:pt x="1680" y="333"/>
                      </a:lnTo>
                      <a:lnTo>
                        <a:pt x="1680" y="333"/>
                      </a:lnTo>
                      <a:cubicBezTo>
                        <a:pt x="1663" y="327"/>
                        <a:pt x="1650" y="318"/>
                        <a:pt x="1639" y="307"/>
                      </a:cubicBezTo>
                      <a:lnTo>
                        <a:pt x="1639" y="307"/>
                      </a:lnTo>
                      <a:cubicBezTo>
                        <a:pt x="1628" y="296"/>
                        <a:pt x="1614" y="287"/>
                        <a:pt x="1598" y="281"/>
                      </a:cubicBezTo>
                      <a:lnTo>
                        <a:pt x="1598" y="281"/>
                      </a:lnTo>
                      <a:cubicBezTo>
                        <a:pt x="1590" y="278"/>
                        <a:pt x="1582" y="277"/>
                        <a:pt x="1573" y="277"/>
                      </a:cubicBezTo>
                      <a:lnTo>
                        <a:pt x="1573" y="277"/>
                      </a:lnTo>
                      <a:cubicBezTo>
                        <a:pt x="1565" y="277"/>
                        <a:pt x="1557" y="278"/>
                        <a:pt x="1549" y="281"/>
                      </a:cubicBezTo>
                      <a:lnTo>
                        <a:pt x="1549" y="281"/>
                      </a:lnTo>
                      <a:cubicBezTo>
                        <a:pt x="1532" y="287"/>
                        <a:pt x="1519" y="296"/>
                        <a:pt x="1508" y="307"/>
                      </a:cubicBezTo>
                      <a:lnTo>
                        <a:pt x="1508" y="307"/>
                      </a:lnTo>
                      <a:cubicBezTo>
                        <a:pt x="1497" y="318"/>
                        <a:pt x="1483" y="327"/>
                        <a:pt x="1467" y="333"/>
                      </a:cubicBezTo>
                      <a:lnTo>
                        <a:pt x="1418" y="349"/>
                      </a:lnTo>
                      <a:lnTo>
                        <a:pt x="1418" y="349"/>
                      </a:lnTo>
                      <a:cubicBezTo>
                        <a:pt x="1401" y="355"/>
                        <a:pt x="1388" y="364"/>
                        <a:pt x="1377" y="375"/>
                      </a:cubicBezTo>
                      <a:lnTo>
                        <a:pt x="1377" y="375"/>
                      </a:lnTo>
                      <a:cubicBezTo>
                        <a:pt x="1366" y="387"/>
                        <a:pt x="1352" y="395"/>
                        <a:pt x="1336" y="401"/>
                      </a:cubicBezTo>
                      <a:lnTo>
                        <a:pt x="1287" y="418"/>
                      </a:lnTo>
                      <a:lnTo>
                        <a:pt x="1287" y="418"/>
                      </a:lnTo>
                      <a:cubicBezTo>
                        <a:pt x="1270" y="424"/>
                        <a:pt x="1256" y="432"/>
                        <a:pt x="1246" y="444"/>
                      </a:cubicBezTo>
                      <a:lnTo>
                        <a:pt x="1246" y="444"/>
                      </a:lnTo>
                      <a:cubicBezTo>
                        <a:pt x="1235" y="455"/>
                        <a:pt x="1221" y="463"/>
                        <a:pt x="1205" y="469"/>
                      </a:cubicBezTo>
                      <a:lnTo>
                        <a:pt x="1155" y="486"/>
                      </a:lnTo>
                      <a:lnTo>
                        <a:pt x="1155" y="486"/>
                      </a:lnTo>
                      <a:cubicBezTo>
                        <a:pt x="1139" y="492"/>
                        <a:pt x="1125" y="500"/>
                        <a:pt x="1114" y="512"/>
                      </a:cubicBezTo>
                      <a:lnTo>
                        <a:pt x="1114" y="512"/>
                      </a:lnTo>
                      <a:cubicBezTo>
                        <a:pt x="1104" y="523"/>
                        <a:pt x="1089" y="531"/>
                        <a:pt x="1074" y="538"/>
                      </a:cubicBezTo>
                      <a:lnTo>
                        <a:pt x="1024" y="555"/>
                      </a:lnTo>
                      <a:lnTo>
                        <a:pt x="1024" y="555"/>
                      </a:lnTo>
                      <a:cubicBezTo>
                        <a:pt x="1008" y="560"/>
                        <a:pt x="994" y="569"/>
                        <a:pt x="984" y="580"/>
                      </a:cubicBezTo>
                      <a:lnTo>
                        <a:pt x="984" y="580"/>
                      </a:lnTo>
                      <a:cubicBezTo>
                        <a:pt x="972" y="591"/>
                        <a:pt x="959" y="600"/>
                        <a:pt x="943" y="605"/>
                      </a:cubicBezTo>
                      <a:lnTo>
                        <a:pt x="893" y="623"/>
                      </a:lnTo>
                      <a:lnTo>
                        <a:pt x="893" y="623"/>
                      </a:lnTo>
                      <a:cubicBezTo>
                        <a:pt x="877" y="629"/>
                        <a:pt x="863" y="637"/>
                        <a:pt x="852" y="648"/>
                      </a:cubicBezTo>
                      <a:lnTo>
                        <a:pt x="852" y="648"/>
                      </a:lnTo>
                      <a:cubicBezTo>
                        <a:pt x="841" y="660"/>
                        <a:pt x="828" y="668"/>
                        <a:pt x="811" y="674"/>
                      </a:cubicBezTo>
                      <a:lnTo>
                        <a:pt x="811" y="674"/>
                      </a:lnTo>
                      <a:cubicBezTo>
                        <a:pt x="803" y="677"/>
                        <a:pt x="794" y="678"/>
                        <a:pt x="787" y="678"/>
                      </a:cubicBezTo>
                      <a:lnTo>
                        <a:pt x="787" y="678"/>
                      </a:lnTo>
                      <a:cubicBezTo>
                        <a:pt x="779" y="678"/>
                        <a:pt x="770" y="677"/>
                        <a:pt x="762" y="674"/>
                      </a:cubicBezTo>
                      <a:lnTo>
                        <a:pt x="762" y="674"/>
                      </a:lnTo>
                      <a:cubicBezTo>
                        <a:pt x="745" y="668"/>
                        <a:pt x="732" y="660"/>
                        <a:pt x="721" y="648"/>
                      </a:cubicBezTo>
                      <a:lnTo>
                        <a:pt x="721" y="648"/>
                      </a:lnTo>
                      <a:cubicBezTo>
                        <a:pt x="710" y="637"/>
                        <a:pt x="697" y="629"/>
                        <a:pt x="680" y="623"/>
                      </a:cubicBezTo>
                      <a:lnTo>
                        <a:pt x="631" y="605"/>
                      </a:lnTo>
                      <a:lnTo>
                        <a:pt x="631" y="605"/>
                      </a:lnTo>
                      <a:cubicBezTo>
                        <a:pt x="615" y="600"/>
                        <a:pt x="601" y="591"/>
                        <a:pt x="590" y="580"/>
                      </a:cubicBezTo>
                      <a:lnTo>
                        <a:pt x="590" y="580"/>
                      </a:lnTo>
                      <a:cubicBezTo>
                        <a:pt x="579" y="569"/>
                        <a:pt x="566" y="560"/>
                        <a:pt x="549" y="555"/>
                      </a:cubicBezTo>
                      <a:lnTo>
                        <a:pt x="500" y="538"/>
                      </a:lnTo>
                      <a:lnTo>
                        <a:pt x="500" y="538"/>
                      </a:lnTo>
                      <a:cubicBezTo>
                        <a:pt x="483" y="531"/>
                        <a:pt x="470" y="523"/>
                        <a:pt x="459" y="512"/>
                      </a:cubicBezTo>
                      <a:lnTo>
                        <a:pt x="459" y="512"/>
                      </a:lnTo>
                      <a:cubicBezTo>
                        <a:pt x="448" y="500"/>
                        <a:pt x="434" y="492"/>
                        <a:pt x="418" y="486"/>
                      </a:cubicBezTo>
                      <a:lnTo>
                        <a:pt x="369" y="469"/>
                      </a:lnTo>
                      <a:lnTo>
                        <a:pt x="369" y="469"/>
                      </a:lnTo>
                      <a:cubicBezTo>
                        <a:pt x="352" y="463"/>
                        <a:pt x="339" y="455"/>
                        <a:pt x="328" y="444"/>
                      </a:cubicBezTo>
                      <a:lnTo>
                        <a:pt x="328" y="444"/>
                      </a:lnTo>
                      <a:cubicBezTo>
                        <a:pt x="317" y="432"/>
                        <a:pt x="303" y="424"/>
                        <a:pt x="287" y="418"/>
                      </a:cubicBezTo>
                      <a:lnTo>
                        <a:pt x="238" y="401"/>
                      </a:lnTo>
                      <a:lnTo>
                        <a:pt x="238" y="401"/>
                      </a:lnTo>
                      <a:cubicBezTo>
                        <a:pt x="221" y="395"/>
                        <a:pt x="207" y="387"/>
                        <a:pt x="197" y="375"/>
                      </a:cubicBezTo>
                      <a:lnTo>
                        <a:pt x="197" y="375"/>
                      </a:lnTo>
                      <a:cubicBezTo>
                        <a:pt x="186" y="364"/>
                        <a:pt x="172" y="355"/>
                        <a:pt x="156" y="349"/>
                      </a:cubicBezTo>
                      <a:lnTo>
                        <a:pt x="106" y="333"/>
                      </a:lnTo>
                      <a:lnTo>
                        <a:pt x="106" y="333"/>
                      </a:lnTo>
                      <a:cubicBezTo>
                        <a:pt x="90" y="327"/>
                        <a:pt x="76" y="318"/>
                        <a:pt x="65" y="307"/>
                      </a:cubicBezTo>
                      <a:lnTo>
                        <a:pt x="65" y="307"/>
                      </a:lnTo>
                      <a:cubicBezTo>
                        <a:pt x="55" y="296"/>
                        <a:pt x="41" y="287"/>
                        <a:pt x="24" y="281"/>
                      </a:cubicBezTo>
                      <a:lnTo>
                        <a:pt x="24" y="281"/>
                      </a:lnTo>
                      <a:cubicBezTo>
                        <a:pt x="16" y="278"/>
                        <a:pt x="8" y="277"/>
                        <a:pt x="0" y="277"/>
                      </a:cubicBezTo>
                      <a:lnTo>
                        <a:pt x="0" y="208"/>
                      </a:lnTo>
                      <a:lnTo>
                        <a:pt x="0" y="208"/>
                      </a:lnTo>
                      <a:cubicBezTo>
                        <a:pt x="8" y="208"/>
                        <a:pt x="16" y="210"/>
                        <a:pt x="24" y="213"/>
                      </a:cubicBezTo>
                      <a:lnTo>
                        <a:pt x="24" y="213"/>
                      </a:lnTo>
                      <a:cubicBezTo>
                        <a:pt x="41" y="218"/>
                        <a:pt x="55" y="227"/>
                        <a:pt x="65" y="238"/>
                      </a:cubicBezTo>
                      <a:lnTo>
                        <a:pt x="65" y="238"/>
                      </a:lnTo>
                      <a:cubicBezTo>
                        <a:pt x="76" y="250"/>
                        <a:pt x="90" y="258"/>
                        <a:pt x="106" y="264"/>
                      </a:cubicBezTo>
                      <a:lnTo>
                        <a:pt x="156" y="281"/>
                      </a:lnTo>
                      <a:lnTo>
                        <a:pt x="156" y="281"/>
                      </a:lnTo>
                      <a:cubicBezTo>
                        <a:pt x="172" y="287"/>
                        <a:pt x="186" y="296"/>
                        <a:pt x="197" y="307"/>
                      </a:cubicBezTo>
                      <a:lnTo>
                        <a:pt x="197" y="307"/>
                      </a:lnTo>
                      <a:cubicBezTo>
                        <a:pt x="207" y="318"/>
                        <a:pt x="221" y="327"/>
                        <a:pt x="238" y="333"/>
                      </a:cubicBezTo>
                      <a:lnTo>
                        <a:pt x="238" y="333"/>
                      </a:lnTo>
                      <a:cubicBezTo>
                        <a:pt x="245" y="336"/>
                        <a:pt x="254" y="337"/>
                        <a:pt x="262" y="337"/>
                      </a:cubicBezTo>
                      <a:lnTo>
                        <a:pt x="262" y="337"/>
                      </a:lnTo>
                      <a:cubicBezTo>
                        <a:pt x="270" y="337"/>
                        <a:pt x="278" y="336"/>
                        <a:pt x="287" y="333"/>
                      </a:cubicBezTo>
                      <a:lnTo>
                        <a:pt x="287" y="333"/>
                      </a:lnTo>
                      <a:cubicBezTo>
                        <a:pt x="303" y="327"/>
                        <a:pt x="311" y="318"/>
                        <a:pt x="311" y="307"/>
                      </a:cubicBezTo>
                      <a:lnTo>
                        <a:pt x="311" y="307"/>
                      </a:lnTo>
                      <a:cubicBezTo>
                        <a:pt x="311" y="296"/>
                        <a:pt x="303" y="287"/>
                        <a:pt x="287" y="281"/>
                      </a:cubicBezTo>
                      <a:lnTo>
                        <a:pt x="238" y="264"/>
                      </a:lnTo>
                      <a:lnTo>
                        <a:pt x="238" y="264"/>
                      </a:lnTo>
                      <a:cubicBezTo>
                        <a:pt x="221" y="258"/>
                        <a:pt x="207" y="250"/>
                        <a:pt x="197" y="238"/>
                      </a:cubicBezTo>
                      <a:lnTo>
                        <a:pt x="197" y="238"/>
                      </a:lnTo>
                      <a:cubicBezTo>
                        <a:pt x="186" y="227"/>
                        <a:pt x="172" y="218"/>
                        <a:pt x="156" y="213"/>
                      </a:cubicBezTo>
                      <a:lnTo>
                        <a:pt x="106" y="196"/>
                      </a:lnTo>
                      <a:lnTo>
                        <a:pt x="106" y="196"/>
                      </a:lnTo>
                      <a:cubicBezTo>
                        <a:pt x="90" y="190"/>
                        <a:pt x="76" y="182"/>
                        <a:pt x="65" y="170"/>
                      </a:cubicBezTo>
                      <a:lnTo>
                        <a:pt x="65" y="170"/>
                      </a:lnTo>
                      <a:cubicBezTo>
                        <a:pt x="55" y="159"/>
                        <a:pt x="41" y="150"/>
                        <a:pt x="24" y="145"/>
                      </a:cubicBezTo>
                      <a:lnTo>
                        <a:pt x="24" y="145"/>
                      </a:lnTo>
                      <a:cubicBezTo>
                        <a:pt x="16" y="142"/>
                        <a:pt x="8" y="141"/>
                        <a:pt x="0" y="141"/>
                      </a:cubicBezTo>
                      <a:lnTo>
                        <a:pt x="0" y="0"/>
                      </a:lnTo>
                      <a:lnTo>
                        <a:pt x="1573" y="0"/>
                      </a:lnTo>
                      <a:lnTo>
                        <a:pt x="3147" y="0"/>
                      </a:lnTo>
                      <a:lnTo>
                        <a:pt x="4720" y="0"/>
                      </a:lnTo>
                      <a:lnTo>
                        <a:pt x="4720" y="141"/>
                      </a:lnTo>
                      <a:lnTo>
                        <a:pt x="4720" y="141"/>
                      </a:lnTo>
                      <a:cubicBezTo>
                        <a:pt x="4712" y="141"/>
                        <a:pt x="4704" y="142"/>
                        <a:pt x="4696" y="145"/>
                      </a:cubicBezTo>
                      <a:lnTo>
                        <a:pt x="4696" y="145"/>
                      </a:lnTo>
                      <a:cubicBezTo>
                        <a:pt x="4679" y="150"/>
                        <a:pt x="4666" y="159"/>
                        <a:pt x="4654" y="170"/>
                      </a:cubicBezTo>
                      <a:lnTo>
                        <a:pt x="4654" y="170"/>
                      </a:lnTo>
                      <a:cubicBezTo>
                        <a:pt x="4644" y="182"/>
                        <a:pt x="4630" y="190"/>
                        <a:pt x="4614" y="196"/>
                      </a:cubicBezTo>
                      <a:lnTo>
                        <a:pt x="4565" y="213"/>
                      </a:lnTo>
                      <a:lnTo>
                        <a:pt x="4565" y="213"/>
                      </a:lnTo>
                      <a:cubicBezTo>
                        <a:pt x="4548" y="218"/>
                        <a:pt x="4535" y="227"/>
                        <a:pt x="4524" y="238"/>
                      </a:cubicBezTo>
                      <a:lnTo>
                        <a:pt x="4524" y="238"/>
                      </a:lnTo>
                      <a:cubicBezTo>
                        <a:pt x="4512" y="250"/>
                        <a:pt x="4499" y="258"/>
                        <a:pt x="4482" y="264"/>
                      </a:cubicBezTo>
                      <a:lnTo>
                        <a:pt x="4434" y="281"/>
                      </a:lnTo>
                      <a:lnTo>
                        <a:pt x="4434" y="281"/>
                      </a:lnTo>
                      <a:cubicBezTo>
                        <a:pt x="4417" y="287"/>
                        <a:pt x="4409" y="296"/>
                        <a:pt x="4409" y="30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2" name="Freeform 577">
                  <a:extLst>
                    <a:ext uri="{FF2B5EF4-FFF2-40B4-BE49-F238E27FC236}">
                      <a16:creationId xmlns="" xmlns:a16="http://schemas.microsoft.com/office/drawing/2014/main" id="{1EEDB7B7-E38E-394A-BFA1-08B113E4AD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88" y="6797675"/>
                  <a:ext cx="319087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1 w 886"/>
                    <a:gd name="T5" fmla="*/ 8 h 270"/>
                    <a:gd name="T6" fmla="*/ 861 w 886"/>
                    <a:gd name="T7" fmla="*/ 8 h 270"/>
                    <a:gd name="T8" fmla="*/ 804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4 w 886"/>
                    <a:gd name="T25" fmla="*/ 77 h 270"/>
                    <a:gd name="T26" fmla="*/ 74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9 w 886"/>
                    <a:gd name="T71" fmla="*/ 196 h 270"/>
                    <a:gd name="T72" fmla="*/ 599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30 w 886"/>
                    <a:gd name="T81" fmla="*/ 128 h 270"/>
                    <a:gd name="T82" fmla="*/ 730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1 w 886"/>
                    <a:gd name="T91" fmla="*/ 59 h 270"/>
                    <a:gd name="T92" fmla="*/ 861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1" y="8"/>
                      </a:cubicBezTo>
                      <a:lnTo>
                        <a:pt x="861" y="8"/>
                      </a:lnTo>
                      <a:cubicBezTo>
                        <a:pt x="844" y="3"/>
                        <a:pt x="825" y="0"/>
                        <a:pt x="804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39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2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3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1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6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0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4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5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5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83" name="Freeform 578">
                  <a:extLst>
                    <a:ext uri="{FF2B5EF4-FFF2-40B4-BE49-F238E27FC236}">
                      <a16:creationId xmlns="" xmlns:a16="http://schemas.microsoft.com/office/drawing/2014/main" id="{DC88234F-8276-FA42-91D6-268244D228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2125" y="6797675"/>
                  <a:ext cx="319088" cy="96838"/>
                </a:xfrm>
                <a:custGeom>
                  <a:avLst/>
                  <a:gdLst>
                    <a:gd name="T0" fmla="*/ 886 w 887"/>
                    <a:gd name="T1" fmla="*/ 34 h 270"/>
                    <a:gd name="T2" fmla="*/ 886 w 887"/>
                    <a:gd name="T3" fmla="*/ 34 h 270"/>
                    <a:gd name="T4" fmla="*/ 861 w 887"/>
                    <a:gd name="T5" fmla="*/ 8 h 270"/>
                    <a:gd name="T6" fmla="*/ 861 w 887"/>
                    <a:gd name="T7" fmla="*/ 8 h 270"/>
                    <a:gd name="T8" fmla="*/ 804 w 887"/>
                    <a:gd name="T9" fmla="*/ 0 h 270"/>
                    <a:gd name="T10" fmla="*/ 83 w 887"/>
                    <a:gd name="T11" fmla="*/ 0 h 270"/>
                    <a:gd name="T12" fmla="*/ 83 w 887"/>
                    <a:gd name="T13" fmla="*/ 0 h 270"/>
                    <a:gd name="T14" fmla="*/ 25 w 887"/>
                    <a:gd name="T15" fmla="*/ 8 h 270"/>
                    <a:gd name="T16" fmla="*/ 25 w 887"/>
                    <a:gd name="T17" fmla="*/ 8 h 270"/>
                    <a:gd name="T18" fmla="*/ 0 w 887"/>
                    <a:gd name="T19" fmla="*/ 34 h 270"/>
                    <a:gd name="T20" fmla="*/ 0 w 887"/>
                    <a:gd name="T21" fmla="*/ 34 h 270"/>
                    <a:gd name="T22" fmla="*/ 25 w 887"/>
                    <a:gd name="T23" fmla="*/ 59 h 270"/>
                    <a:gd name="T24" fmla="*/ 74 w 887"/>
                    <a:gd name="T25" fmla="*/ 77 h 270"/>
                    <a:gd name="T26" fmla="*/ 74 w 887"/>
                    <a:gd name="T27" fmla="*/ 77 h 270"/>
                    <a:gd name="T28" fmla="*/ 115 w 887"/>
                    <a:gd name="T29" fmla="*/ 102 h 270"/>
                    <a:gd name="T30" fmla="*/ 115 w 887"/>
                    <a:gd name="T31" fmla="*/ 102 h 270"/>
                    <a:gd name="T32" fmla="*/ 156 w 887"/>
                    <a:gd name="T33" fmla="*/ 128 h 270"/>
                    <a:gd name="T34" fmla="*/ 206 w 887"/>
                    <a:gd name="T35" fmla="*/ 145 h 270"/>
                    <a:gd name="T36" fmla="*/ 206 w 887"/>
                    <a:gd name="T37" fmla="*/ 145 h 270"/>
                    <a:gd name="T38" fmla="*/ 247 w 887"/>
                    <a:gd name="T39" fmla="*/ 170 h 270"/>
                    <a:gd name="T40" fmla="*/ 247 w 887"/>
                    <a:gd name="T41" fmla="*/ 170 h 270"/>
                    <a:gd name="T42" fmla="*/ 287 w 887"/>
                    <a:gd name="T43" fmla="*/ 196 h 270"/>
                    <a:gd name="T44" fmla="*/ 336 w 887"/>
                    <a:gd name="T45" fmla="*/ 213 h 270"/>
                    <a:gd name="T46" fmla="*/ 336 w 887"/>
                    <a:gd name="T47" fmla="*/ 213 h 270"/>
                    <a:gd name="T48" fmla="*/ 377 w 887"/>
                    <a:gd name="T49" fmla="*/ 239 h 270"/>
                    <a:gd name="T50" fmla="*/ 377 w 887"/>
                    <a:gd name="T51" fmla="*/ 239 h 270"/>
                    <a:gd name="T52" fmla="*/ 418 w 887"/>
                    <a:gd name="T53" fmla="*/ 265 h 270"/>
                    <a:gd name="T54" fmla="*/ 418 w 887"/>
                    <a:gd name="T55" fmla="*/ 265 h 270"/>
                    <a:gd name="T56" fmla="*/ 443 w 887"/>
                    <a:gd name="T57" fmla="*/ 269 h 270"/>
                    <a:gd name="T58" fmla="*/ 443 w 887"/>
                    <a:gd name="T59" fmla="*/ 269 h 270"/>
                    <a:gd name="T60" fmla="*/ 467 w 887"/>
                    <a:gd name="T61" fmla="*/ 265 h 270"/>
                    <a:gd name="T62" fmla="*/ 467 w 887"/>
                    <a:gd name="T63" fmla="*/ 265 h 270"/>
                    <a:gd name="T64" fmla="*/ 509 w 887"/>
                    <a:gd name="T65" fmla="*/ 239 h 270"/>
                    <a:gd name="T66" fmla="*/ 509 w 887"/>
                    <a:gd name="T67" fmla="*/ 239 h 270"/>
                    <a:gd name="T68" fmla="*/ 550 w 887"/>
                    <a:gd name="T69" fmla="*/ 213 h 270"/>
                    <a:gd name="T70" fmla="*/ 599 w 887"/>
                    <a:gd name="T71" fmla="*/ 196 h 270"/>
                    <a:gd name="T72" fmla="*/ 599 w 887"/>
                    <a:gd name="T73" fmla="*/ 196 h 270"/>
                    <a:gd name="T74" fmla="*/ 640 w 887"/>
                    <a:gd name="T75" fmla="*/ 170 h 270"/>
                    <a:gd name="T76" fmla="*/ 640 w 887"/>
                    <a:gd name="T77" fmla="*/ 170 h 270"/>
                    <a:gd name="T78" fmla="*/ 681 w 887"/>
                    <a:gd name="T79" fmla="*/ 145 h 270"/>
                    <a:gd name="T80" fmla="*/ 730 w 887"/>
                    <a:gd name="T81" fmla="*/ 128 h 270"/>
                    <a:gd name="T82" fmla="*/ 730 w 887"/>
                    <a:gd name="T83" fmla="*/ 128 h 270"/>
                    <a:gd name="T84" fmla="*/ 770 w 887"/>
                    <a:gd name="T85" fmla="*/ 102 h 270"/>
                    <a:gd name="T86" fmla="*/ 770 w 887"/>
                    <a:gd name="T87" fmla="*/ 102 h 270"/>
                    <a:gd name="T88" fmla="*/ 812 w 887"/>
                    <a:gd name="T89" fmla="*/ 77 h 270"/>
                    <a:gd name="T90" fmla="*/ 861 w 887"/>
                    <a:gd name="T91" fmla="*/ 59 h 270"/>
                    <a:gd name="T92" fmla="*/ 861 w 887"/>
                    <a:gd name="T93" fmla="*/ 59 h 270"/>
                    <a:gd name="T94" fmla="*/ 886 w 887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7" h="270">
                      <a:moveTo>
                        <a:pt x="886" y="34"/>
                      </a:moveTo>
                      <a:lnTo>
                        <a:pt x="886" y="34"/>
                      </a:lnTo>
                      <a:cubicBezTo>
                        <a:pt x="886" y="23"/>
                        <a:pt x="878" y="14"/>
                        <a:pt x="861" y="8"/>
                      </a:cubicBezTo>
                      <a:lnTo>
                        <a:pt x="861" y="8"/>
                      </a:lnTo>
                      <a:cubicBezTo>
                        <a:pt x="845" y="3"/>
                        <a:pt x="826" y="0"/>
                        <a:pt x="804" y="0"/>
                      </a:cubicBezTo>
                      <a:lnTo>
                        <a:pt x="83" y="0"/>
                      </a:lnTo>
                      <a:lnTo>
                        <a:pt x="83" y="0"/>
                      </a:lnTo>
                      <a:cubicBezTo>
                        <a:pt x="60" y="0"/>
                        <a:pt x="42" y="3"/>
                        <a:pt x="25" y="8"/>
                      </a:cubicBezTo>
                      <a:lnTo>
                        <a:pt x="25" y="8"/>
                      </a:lnTo>
                      <a:cubicBezTo>
                        <a:pt x="9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9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40" y="122"/>
                        <a:pt x="156" y="128"/>
                      </a:cubicBezTo>
                      <a:lnTo>
                        <a:pt x="206" y="145"/>
                      </a:lnTo>
                      <a:lnTo>
                        <a:pt x="206" y="145"/>
                      </a:lnTo>
                      <a:cubicBezTo>
                        <a:pt x="222" y="150"/>
                        <a:pt x="235" y="159"/>
                        <a:pt x="247" y="170"/>
                      </a:cubicBezTo>
                      <a:lnTo>
                        <a:pt x="247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3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9" y="250"/>
                        <a:pt x="402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6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4" y="259"/>
                        <a:pt x="497" y="250"/>
                        <a:pt x="509" y="239"/>
                      </a:cubicBezTo>
                      <a:lnTo>
                        <a:pt x="509" y="239"/>
                      </a:lnTo>
                      <a:cubicBezTo>
                        <a:pt x="520" y="228"/>
                        <a:pt x="533" y="219"/>
                        <a:pt x="550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6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1" y="159"/>
                        <a:pt x="664" y="150"/>
                        <a:pt x="681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6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2" y="91"/>
                        <a:pt x="795" y="82"/>
                        <a:pt x="812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8" y="54"/>
                        <a:pt x="886" y="45"/>
                        <a:pt x="886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84" name="Freeform 579">
                  <a:extLst>
                    <a:ext uri="{FF2B5EF4-FFF2-40B4-BE49-F238E27FC236}">
                      <a16:creationId xmlns="" xmlns:a16="http://schemas.microsoft.com/office/drawing/2014/main" id="{200B489C-85F7-F645-88D2-9CFD809B7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8863" y="6797675"/>
                  <a:ext cx="319087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0 w 886"/>
                    <a:gd name="T5" fmla="*/ 8 h 270"/>
                    <a:gd name="T6" fmla="*/ 860 w 886"/>
                    <a:gd name="T7" fmla="*/ 8 h 270"/>
                    <a:gd name="T8" fmla="*/ 803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3 w 886"/>
                    <a:gd name="T25" fmla="*/ 77 h 270"/>
                    <a:gd name="T26" fmla="*/ 73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2 w 886"/>
                    <a:gd name="T57" fmla="*/ 269 h 270"/>
                    <a:gd name="T58" fmla="*/ 442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9 w 886"/>
                    <a:gd name="T71" fmla="*/ 196 h 270"/>
                    <a:gd name="T72" fmla="*/ 599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30 w 886"/>
                    <a:gd name="T81" fmla="*/ 128 h 270"/>
                    <a:gd name="T82" fmla="*/ 730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0 w 886"/>
                    <a:gd name="T91" fmla="*/ 59 h 270"/>
                    <a:gd name="T92" fmla="*/ 860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0" y="8"/>
                      </a:cubicBezTo>
                      <a:lnTo>
                        <a:pt x="860" y="8"/>
                      </a:lnTo>
                      <a:cubicBezTo>
                        <a:pt x="844" y="3"/>
                        <a:pt x="825" y="0"/>
                        <a:pt x="803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3" y="77"/>
                      </a:lnTo>
                      <a:lnTo>
                        <a:pt x="73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39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1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2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1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6" y="268"/>
                        <a:pt x="435" y="269"/>
                        <a:pt x="442" y="269"/>
                      </a:cubicBezTo>
                      <a:lnTo>
                        <a:pt x="442" y="269"/>
                      </a:lnTo>
                      <a:cubicBezTo>
                        <a:pt x="450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3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5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5" y="122"/>
                        <a:pt x="759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0" y="59"/>
                      </a:lnTo>
                      <a:lnTo>
                        <a:pt x="860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85" name="Freeform 580">
                  <a:extLst>
                    <a:ext uri="{FF2B5EF4-FFF2-40B4-BE49-F238E27FC236}">
                      <a16:creationId xmlns="" xmlns:a16="http://schemas.microsoft.com/office/drawing/2014/main" id="{A2ED88F4-F208-704E-B114-5236B6F71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1563" y="7034213"/>
                  <a:ext cx="1700212" cy="284162"/>
                </a:xfrm>
                <a:custGeom>
                  <a:avLst/>
                  <a:gdLst>
                    <a:gd name="T0" fmla="*/ 4097 w 4721"/>
                    <a:gd name="T1" fmla="*/ 197 h 788"/>
                    <a:gd name="T2" fmla="*/ 3933 w 4721"/>
                    <a:gd name="T3" fmla="*/ 131 h 788"/>
                    <a:gd name="T4" fmla="*/ 3737 w 4721"/>
                    <a:gd name="T5" fmla="*/ 197 h 788"/>
                    <a:gd name="T6" fmla="*/ 3606 w 4721"/>
                    <a:gd name="T7" fmla="*/ 197 h 788"/>
                    <a:gd name="T8" fmla="*/ 3475 w 4721"/>
                    <a:gd name="T9" fmla="*/ 197 h 788"/>
                    <a:gd name="T10" fmla="*/ 3148 w 4721"/>
                    <a:gd name="T11" fmla="*/ 525 h 788"/>
                    <a:gd name="T12" fmla="*/ 3163 w 4721"/>
                    <a:gd name="T13" fmla="*/ 639 h 788"/>
                    <a:gd name="T14" fmla="*/ 3393 w 4721"/>
                    <a:gd name="T15" fmla="*/ 639 h 788"/>
                    <a:gd name="T16" fmla="*/ 3540 w 4721"/>
                    <a:gd name="T17" fmla="*/ 558 h 788"/>
                    <a:gd name="T18" fmla="*/ 3671 w 4721"/>
                    <a:gd name="T19" fmla="*/ 623 h 788"/>
                    <a:gd name="T20" fmla="*/ 3081 w 4721"/>
                    <a:gd name="T21" fmla="*/ 327 h 788"/>
                    <a:gd name="T22" fmla="*/ 3180 w 4721"/>
                    <a:gd name="T23" fmla="*/ 197 h 788"/>
                    <a:gd name="T24" fmla="*/ 3016 w 4721"/>
                    <a:gd name="T25" fmla="*/ 131 h 788"/>
                    <a:gd name="T26" fmla="*/ 2753 w 4721"/>
                    <a:gd name="T27" fmla="*/ 262 h 788"/>
                    <a:gd name="T28" fmla="*/ 2459 w 4721"/>
                    <a:gd name="T29" fmla="*/ 590 h 788"/>
                    <a:gd name="T30" fmla="*/ 2622 w 4721"/>
                    <a:gd name="T31" fmla="*/ 655 h 788"/>
                    <a:gd name="T32" fmla="*/ 2820 w 4721"/>
                    <a:gd name="T33" fmla="*/ 590 h 788"/>
                    <a:gd name="T34" fmla="*/ 3081 w 4721"/>
                    <a:gd name="T35" fmla="*/ 327 h 788"/>
                    <a:gd name="T36" fmla="*/ 2524 w 4721"/>
                    <a:gd name="T37" fmla="*/ 197 h 788"/>
                    <a:gd name="T38" fmla="*/ 2360 w 4721"/>
                    <a:gd name="T39" fmla="*/ 131 h 788"/>
                    <a:gd name="T40" fmla="*/ 2164 w 4721"/>
                    <a:gd name="T41" fmla="*/ 197 h 788"/>
                    <a:gd name="T42" fmla="*/ 2033 w 4721"/>
                    <a:gd name="T43" fmla="*/ 197 h 788"/>
                    <a:gd name="T44" fmla="*/ 1901 w 4721"/>
                    <a:gd name="T45" fmla="*/ 197 h 788"/>
                    <a:gd name="T46" fmla="*/ 1639 w 4721"/>
                    <a:gd name="T47" fmla="*/ 459 h 788"/>
                    <a:gd name="T48" fmla="*/ 1541 w 4721"/>
                    <a:gd name="T49" fmla="*/ 590 h 788"/>
                    <a:gd name="T50" fmla="*/ 1705 w 4721"/>
                    <a:gd name="T51" fmla="*/ 655 h 788"/>
                    <a:gd name="T52" fmla="*/ 1901 w 4721"/>
                    <a:gd name="T53" fmla="*/ 590 h 788"/>
                    <a:gd name="T54" fmla="*/ 2033 w 4721"/>
                    <a:gd name="T55" fmla="*/ 590 h 788"/>
                    <a:gd name="T56" fmla="*/ 2229 w 4721"/>
                    <a:gd name="T57" fmla="*/ 525 h 788"/>
                    <a:gd name="T58" fmla="*/ 1246 w 4721"/>
                    <a:gd name="T59" fmla="*/ 590 h 788"/>
                    <a:gd name="T60" fmla="*/ 1606 w 4721"/>
                    <a:gd name="T61" fmla="*/ 197 h 788"/>
                    <a:gd name="T62" fmla="*/ 1442 w 4721"/>
                    <a:gd name="T63" fmla="*/ 131 h 788"/>
                    <a:gd name="T64" fmla="*/ 1180 w 4721"/>
                    <a:gd name="T65" fmla="*/ 262 h 788"/>
                    <a:gd name="T66" fmla="*/ 918 w 4721"/>
                    <a:gd name="T67" fmla="*/ 525 h 788"/>
                    <a:gd name="T68" fmla="*/ 935 w 4721"/>
                    <a:gd name="T69" fmla="*/ 639 h 788"/>
                    <a:gd name="T70" fmla="*/ 1164 w 4721"/>
                    <a:gd name="T71" fmla="*/ 639 h 788"/>
                    <a:gd name="T72" fmla="*/ 0 w 4721"/>
                    <a:gd name="T73" fmla="*/ 787 h 788"/>
                    <a:gd name="T74" fmla="*/ 16 w 4721"/>
                    <a:gd name="T75" fmla="*/ 639 h 788"/>
                    <a:gd name="T76" fmla="*/ 245 w 4721"/>
                    <a:gd name="T77" fmla="*/ 639 h 788"/>
                    <a:gd name="T78" fmla="*/ 394 w 4721"/>
                    <a:gd name="T79" fmla="*/ 558 h 788"/>
                    <a:gd name="T80" fmla="*/ 525 w 4721"/>
                    <a:gd name="T81" fmla="*/ 623 h 788"/>
                    <a:gd name="T82" fmla="*/ 951 w 4721"/>
                    <a:gd name="T83" fmla="*/ 197 h 788"/>
                    <a:gd name="T84" fmla="*/ 787 w 4721"/>
                    <a:gd name="T85" fmla="*/ 131 h 788"/>
                    <a:gd name="T86" fmla="*/ 590 w 4721"/>
                    <a:gd name="T87" fmla="*/ 197 h 788"/>
                    <a:gd name="T88" fmla="*/ 459 w 4721"/>
                    <a:gd name="T89" fmla="*/ 197 h 788"/>
                    <a:gd name="T90" fmla="*/ 328 w 4721"/>
                    <a:gd name="T91" fmla="*/ 197 h 788"/>
                    <a:gd name="T92" fmla="*/ 33 w 4721"/>
                    <a:gd name="T93" fmla="*/ 197 h 788"/>
                    <a:gd name="T94" fmla="*/ 4720 w 4721"/>
                    <a:gd name="T95" fmla="*/ 0 h 788"/>
                    <a:gd name="T96" fmla="*/ 4704 w 4721"/>
                    <a:gd name="T97" fmla="*/ 148 h 788"/>
                    <a:gd name="T98" fmla="*/ 4474 w 4721"/>
                    <a:gd name="T99" fmla="*/ 148 h 788"/>
                    <a:gd name="T100" fmla="*/ 4196 w 4721"/>
                    <a:gd name="T101" fmla="*/ 394 h 788"/>
                    <a:gd name="T102" fmla="*/ 4032 w 4721"/>
                    <a:gd name="T103" fmla="*/ 590 h 788"/>
                    <a:gd name="T104" fmla="*/ 4196 w 4721"/>
                    <a:gd name="T105" fmla="*/ 655 h 788"/>
                    <a:gd name="T106" fmla="*/ 4458 w 4721"/>
                    <a:gd name="T107" fmla="*/ 525 h 788"/>
                    <a:gd name="T108" fmla="*/ 4720 w 4721"/>
                    <a:gd name="T109" fmla="*/ 525 h 788"/>
                    <a:gd name="T110" fmla="*/ 4720 w 4721"/>
                    <a:gd name="T111" fmla="*/ 787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721" h="788">
                      <a:moveTo>
                        <a:pt x="3868" y="459"/>
                      </a:moveTo>
                      <a:lnTo>
                        <a:pt x="4065" y="262"/>
                      </a:lnTo>
                      <a:lnTo>
                        <a:pt x="4065" y="262"/>
                      </a:lnTo>
                      <a:cubicBezTo>
                        <a:pt x="4086" y="240"/>
                        <a:pt x="4097" y="219"/>
                        <a:pt x="4097" y="197"/>
                      </a:cubicBezTo>
                      <a:lnTo>
                        <a:pt x="4097" y="197"/>
                      </a:lnTo>
                      <a:cubicBezTo>
                        <a:pt x="4097" y="175"/>
                        <a:pt x="4081" y="159"/>
                        <a:pt x="4048" y="148"/>
                      </a:cubicBezTo>
                      <a:lnTo>
                        <a:pt x="4048" y="148"/>
                      </a:lnTo>
                      <a:cubicBezTo>
                        <a:pt x="4015" y="137"/>
                        <a:pt x="3977" y="131"/>
                        <a:pt x="3933" y="131"/>
                      </a:cubicBezTo>
                      <a:lnTo>
                        <a:pt x="3933" y="131"/>
                      </a:lnTo>
                      <a:cubicBezTo>
                        <a:pt x="3890" y="131"/>
                        <a:pt x="3851" y="137"/>
                        <a:pt x="3819" y="148"/>
                      </a:cubicBezTo>
                      <a:lnTo>
                        <a:pt x="3819" y="148"/>
                      </a:lnTo>
                      <a:cubicBezTo>
                        <a:pt x="3786" y="159"/>
                        <a:pt x="3759" y="175"/>
                        <a:pt x="3737" y="197"/>
                      </a:cubicBezTo>
                      <a:lnTo>
                        <a:pt x="3737" y="197"/>
                      </a:lnTo>
                      <a:cubicBezTo>
                        <a:pt x="3715" y="219"/>
                        <a:pt x="3693" y="230"/>
                        <a:pt x="3671" y="230"/>
                      </a:cubicBezTo>
                      <a:lnTo>
                        <a:pt x="3671" y="230"/>
                      </a:lnTo>
                      <a:cubicBezTo>
                        <a:pt x="3649" y="230"/>
                        <a:pt x="3628" y="219"/>
                        <a:pt x="3606" y="197"/>
                      </a:cubicBezTo>
                      <a:lnTo>
                        <a:pt x="3606" y="197"/>
                      </a:lnTo>
                      <a:cubicBezTo>
                        <a:pt x="3584" y="175"/>
                        <a:pt x="3562" y="164"/>
                        <a:pt x="3540" y="164"/>
                      </a:cubicBezTo>
                      <a:lnTo>
                        <a:pt x="3540" y="164"/>
                      </a:lnTo>
                      <a:cubicBezTo>
                        <a:pt x="3518" y="164"/>
                        <a:pt x="3497" y="175"/>
                        <a:pt x="3475" y="197"/>
                      </a:cubicBezTo>
                      <a:lnTo>
                        <a:pt x="3409" y="262"/>
                      </a:lnTo>
                      <a:lnTo>
                        <a:pt x="3213" y="459"/>
                      </a:lnTo>
                      <a:lnTo>
                        <a:pt x="3148" y="525"/>
                      </a:lnTo>
                      <a:lnTo>
                        <a:pt x="3148" y="525"/>
                      </a:lnTo>
                      <a:cubicBezTo>
                        <a:pt x="3124" y="546"/>
                        <a:pt x="3114" y="568"/>
                        <a:pt x="3114" y="590"/>
                      </a:cubicBezTo>
                      <a:lnTo>
                        <a:pt x="3114" y="590"/>
                      </a:lnTo>
                      <a:cubicBezTo>
                        <a:pt x="3114" y="612"/>
                        <a:pt x="3130" y="629"/>
                        <a:pt x="3163" y="639"/>
                      </a:cubicBezTo>
                      <a:lnTo>
                        <a:pt x="3163" y="639"/>
                      </a:lnTo>
                      <a:cubicBezTo>
                        <a:pt x="3196" y="650"/>
                        <a:pt x="3234" y="655"/>
                        <a:pt x="3278" y="655"/>
                      </a:cubicBezTo>
                      <a:lnTo>
                        <a:pt x="3278" y="655"/>
                      </a:lnTo>
                      <a:cubicBezTo>
                        <a:pt x="3322" y="655"/>
                        <a:pt x="3360" y="650"/>
                        <a:pt x="3393" y="639"/>
                      </a:cubicBezTo>
                      <a:lnTo>
                        <a:pt x="3393" y="639"/>
                      </a:lnTo>
                      <a:cubicBezTo>
                        <a:pt x="3426" y="629"/>
                        <a:pt x="3453" y="612"/>
                        <a:pt x="3475" y="590"/>
                      </a:cubicBezTo>
                      <a:lnTo>
                        <a:pt x="3475" y="590"/>
                      </a:lnTo>
                      <a:cubicBezTo>
                        <a:pt x="3497" y="568"/>
                        <a:pt x="3518" y="558"/>
                        <a:pt x="3540" y="558"/>
                      </a:cubicBezTo>
                      <a:lnTo>
                        <a:pt x="3540" y="558"/>
                      </a:lnTo>
                      <a:cubicBezTo>
                        <a:pt x="3562" y="558"/>
                        <a:pt x="3584" y="568"/>
                        <a:pt x="3606" y="590"/>
                      </a:cubicBezTo>
                      <a:lnTo>
                        <a:pt x="3606" y="590"/>
                      </a:lnTo>
                      <a:cubicBezTo>
                        <a:pt x="3628" y="612"/>
                        <a:pt x="3649" y="623"/>
                        <a:pt x="3671" y="623"/>
                      </a:cubicBezTo>
                      <a:lnTo>
                        <a:pt x="3671" y="623"/>
                      </a:lnTo>
                      <a:cubicBezTo>
                        <a:pt x="3693" y="623"/>
                        <a:pt x="3715" y="612"/>
                        <a:pt x="3737" y="590"/>
                      </a:cubicBezTo>
                      <a:lnTo>
                        <a:pt x="3803" y="525"/>
                      </a:lnTo>
                      <a:lnTo>
                        <a:pt x="3868" y="459"/>
                      </a:lnTo>
                      <a:close/>
                      <a:moveTo>
                        <a:pt x="3081" y="327"/>
                      </a:moveTo>
                      <a:lnTo>
                        <a:pt x="3148" y="262"/>
                      </a:lnTo>
                      <a:lnTo>
                        <a:pt x="3148" y="262"/>
                      </a:lnTo>
                      <a:cubicBezTo>
                        <a:pt x="3169" y="240"/>
                        <a:pt x="3180" y="219"/>
                        <a:pt x="3180" y="197"/>
                      </a:cubicBezTo>
                      <a:lnTo>
                        <a:pt x="3180" y="197"/>
                      </a:lnTo>
                      <a:cubicBezTo>
                        <a:pt x="3180" y="175"/>
                        <a:pt x="3163" y="159"/>
                        <a:pt x="3130" y="148"/>
                      </a:cubicBezTo>
                      <a:lnTo>
                        <a:pt x="3130" y="148"/>
                      </a:lnTo>
                      <a:cubicBezTo>
                        <a:pt x="3098" y="137"/>
                        <a:pt x="3059" y="131"/>
                        <a:pt x="3016" y="131"/>
                      </a:cubicBezTo>
                      <a:lnTo>
                        <a:pt x="3016" y="131"/>
                      </a:lnTo>
                      <a:cubicBezTo>
                        <a:pt x="2972" y="131"/>
                        <a:pt x="2934" y="137"/>
                        <a:pt x="2901" y="148"/>
                      </a:cubicBezTo>
                      <a:lnTo>
                        <a:pt x="2901" y="148"/>
                      </a:lnTo>
                      <a:cubicBezTo>
                        <a:pt x="2868" y="159"/>
                        <a:pt x="2841" y="175"/>
                        <a:pt x="2820" y="197"/>
                      </a:cubicBezTo>
                      <a:lnTo>
                        <a:pt x="2753" y="262"/>
                      </a:lnTo>
                      <a:lnTo>
                        <a:pt x="2557" y="459"/>
                      </a:lnTo>
                      <a:lnTo>
                        <a:pt x="2492" y="525"/>
                      </a:lnTo>
                      <a:lnTo>
                        <a:pt x="2492" y="525"/>
                      </a:lnTo>
                      <a:cubicBezTo>
                        <a:pt x="2469" y="546"/>
                        <a:pt x="2459" y="568"/>
                        <a:pt x="2459" y="590"/>
                      </a:cubicBezTo>
                      <a:lnTo>
                        <a:pt x="2459" y="590"/>
                      </a:lnTo>
                      <a:cubicBezTo>
                        <a:pt x="2459" y="612"/>
                        <a:pt x="2475" y="629"/>
                        <a:pt x="2508" y="639"/>
                      </a:cubicBezTo>
                      <a:lnTo>
                        <a:pt x="2508" y="639"/>
                      </a:lnTo>
                      <a:cubicBezTo>
                        <a:pt x="2540" y="650"/>
                        <a:pt x="2579" y="655"/>
                        <a:pt x="2622" y="655"/>
                      </a:cubicBezTo>
                      <a:lnTo>
                        <a:pt x="2622" y="655"/>
                      </a:lnTo>
                      <a:cubicBezTo>
                        <a:pt x="2666" y="655"/>
                        <a:pt x="2704" y="650"/>
                        <a:pt x="2737" y="639"/>
                      </a:cubicBezTo>
                      <a:lnTo>
                        <a:pt x="2737" y="639"/>
                      </a:lnTo>
                      <a:cubicBezTo>
                        <a:pt x="2770" y="629"/>
                        <a:pt x="2797" y="612"/>
                        <a:pt x="2820" y="590"/>
                      </a:cubicBezTo>
                      <a:lnTo>
                        <a:pt x="2885" y="525"/>
                      </a:lnTo>
                      <a:lnTo>
                        <a:pt x="2950" y="459"/>
                      </a:lnTo>
                      <a:lnTo>
                        <a:pt x="3016" y="394"/>
                      </a:lnTo>
                      <a:lnTo>
                        <a:pt x="3081" y="327"/>
                      </a:lnTo>
                      <a:close/>
                      <a:moveTo>
                        <a:pt x="2426" y="327"/>
                      </a:moveTo>
                      <a:lnTo>
                        <a:pt x="2492" y="262"/>
                      </a:lnTo>
                      <a:lnTo>
                        <a:pt x="2492" y="262"/>
                      </a:lnTo>
                      <a:cubicBezTo>
                        <a:pt x="2513" y="240"/>
                        <a:pt x="2524" y="219"/>
                        <a:pt x="2524" y="197"/>
                      </a:cubicBezTo>
                      <a:lnTo>
                        <a:pt x="2524" y="197"/>
                      </a:lnTo>
                      <a:cubicBezTo>
                        <a:pt x="2524" y="175"/>
                        <a:pt x="2508" y="159"/>
                        <a:pt x="2475" y="148"/>
                      </a:cubicBezTo>
                      <a:lnTo>
                        <a:pt x="2475" y="148"/>
                      </a:lnTo>
                      <a:cubicBezTo>
                        <a:pt x="2443" y="137"/>
                        <a:pt x="2404" y="131"/>
                        <a:pt x="2360" y="131"/>
                      </a:cubicBezTo>
                      <a:lnTo>
                        <a:pt x="2360" y="131"/>
                      </a:lnTo>
                      <a:cubicBezTo>
                        <a:pt x="2317" y="131"/>
                        <a:pt x="2278" y="137"/>
                        <a:pt x="2246" y="148"/>
                      </a:cubicBezTo>
                      <a:lnTo>
                        <a:pt x="2246" y="148"/>
                      </a:lnTo>
                      <a:cubicBezTo>
                        <a:pt x="2212" y="159"/>
                        <a:pt x="2185" y="175"/>
                        <a:pt x="2164" y="197"/>
                      </a:cubicBezTo>
                      <a:lnTo>
                        <a:pt x="2164" y="197"/>
                      </a:lnTo>
                      <a:cubicBezTo>
                        <a:pt x="2141" y="219"/>
                        <a:pt x="2120" y="230"/>
                        <a:pt x="2098" y="230"/>
                      </a:cubicBezTo>
                      <a:lnTo>
                        <a:pt x="2098" y="230"/>
                      </a:lnTo>
                      <a:cubicBezTo>
                        <a:pt x="2076" y="230"/>
                        <a:pt x="2055" y="219"/>
                        <a:pt x="2033" y="197"/>
                      </a:cubicBezTo>
                      <a:lnTo>
                        <a:pt x="2033" y="197"/>
                      </a:lnTo>
                      <a:cubicBezTo>
                        <a:pt x="2011" y="175"/>
                        <a:pt x="1989" y="164"/>
                        <a:pt x="1966" y="164"/>
                      </a:cubicBezTo>
                      <a:lnTo>
                        <a:pt x="1966" y="164"/>
                      </a:lnTo>
                      <a:cubicBezTo>
                        <a:pt x="1945" y="164"/>
                        <a:pt x="1923" y="175"/>
                        <a:pt x="1901" y="197"/>
                      </a:cubicBezTo>
                      <a:lnTo>
                        <a:pt x="1836" y="262"/>
                      </a:lnTo>
                      <a:lnTo>
                        <a:pt x="1770" y="327"/>
                      </a:lnTo>
                      <a:lnTo>
                        <a:pt x="1705" y="394"/>
                      </a:lnTo>
                      <a:lnTo>
                        <a:pt x="1639" y="459"/>
                      </a:lnTo>
                      <a:lnTo>
                        <a:pt x="1573" y="525"/>
                      </a:lnTo>
                      <a:lnTo>
                        <a:pt x="1573" y="525"/>
                      </a:lnTo>
                      <a:cubicBezTo>
                        <a:pt x="1552" y="546"/>
                        <a:pt x="1541" y="568"/>
                        <a:pt x="1541" y="590"/>
                      </a:cubicBezTo>
                      <a:lnTo>
                        <a:pt x="1541" y="590"/>
                      </a:lnTo>
                      <a:cubicBezTo>
                        <a:pt x="1541" y="612"/>
                        <a:pt x="1557" y="629"/>
                        <a:pt x="1590" y="639"/>
                      </a:cubicBezTo>
                      <a:lnTo>
                        <a:pt x="1590" y="639"/>
                      </a:lnTo>
                      <a:cubicBezTo>
                        <a:pt x="1623" y="650"/>
                        <a:pt x="1662" y="655"/>
                        <a:pt x="1705" y="655"/>
                      </a:cubicBezTo>
                      <a:lnTo>
                        <a:pt x="1705" y="655"/>
                      </a:lnTo>
                      <a:cubicBezTo>
                        <a:pt x="1748" y="655"/>
                        <a:pt x="1786" y="650"/>
                        <a:pt x="1819" y="639"/>
                      </a:cubicBezTo>
                      <a:lnTo>
                        <a:pt x="1819" y="639"/>
                      </a:lnTo>
                      <a:cubicBezTo>
                        <a:pt x="1852" y="629"/>
                        <a:pt x="1879" y="612"/>
                        <a:pt x="1901" y="590"/>
                      </a:cubicBezTo>
                      <a:lnTo>
                        <a:pt x="1901" y="590"/>
                      </a:lnTo>
                      <a:cubicBezTo>
                        <a:pt x="1923" y="568"/>
                        <a:pt x="1945" y="558"/>
                        <a:pt x="1966" y="558"/>
                      </a:cubicBezTo>
                      <a:lnTo>
                        <a:pt x="1966" y="558"/>
                      </a:lnTo>
                      <a:cubicBezTo>
                        <a:pt x="1989" y="558"/>
                        <a:pt x="2011" y="568"/>
                        <a:pt x="2033" y="590"/>
                      </a:cubicBezTo>
                      <a:lnTo>
                        <a:pt x="2033" y="590"/>
                      </a:lnTo>
                      <a:cubicBezTo>
                        <a:pt x="2055" y="612"/>
                        <a:pt x="2076" y="623"/>
                        <a:pt x="2098" y="623"/>
                      </a:cubicBezTo>
                      <a:lnTo>
                        <a:pt x="2098" y="623"/>
                      </a:lnTo>
                      <a:cubicBezTo>
                        <a:pt x="2120" y="623"/>
                        <a:pt x="2141" y="612"/>
                        <a:pt x="2164" y="590"/>
                      </a:cubicBezTo>
                      <a:lnTo>
                        <a:pt x="2229" y="525"/>
                      </a:lnTo>
                      <a:lnTo>
                        <a:pt x="2295" y="459"/>
                      </a:lnTo>
                      <a:lnTo>
                        <a:pt x="2360" y="394"/>
                      </a:lnTo>
                      <a:lnTo>
                        <a:pt x="2426" y="327"/>
                      </a:lnTo>
                      <a:close/>
                      <a:moveTo>
                        <a:pt x="1246" y="590"/>
                      </a:moveTo>
                      <a:lnTo>
                        <a:pt x="1573" y="262"/>
                      </a:lnTo>
                      <a:lnTo>
                        <a:pt x="1573" y="262"/>
                      </a:lnTo>
                      <a:cubicBezTo>
                        <a:pt x="1595" y="240"/>
                        <a:pt x="1606" y="219"/>
                        <a:pt x="1606" y="197"/>
                      </a:cubicBezTo>
                      <a:lnTo>
                        <a:pt x="1606" y="197"/>
                      </a:lnTo>
                      <a:cubicBezTo>
                        <a:pt x="1606" y="175"/>
                        <a:pt x="1590" y="159"/>
                        <a:pt x="1557" y="148"/>
                      </a:cubicBezTo>
                      <a:lnTo>
                        <a:pt x="1557" y="148"/>
                      </a:lnTo>
                      <a:cubicBezTo>
                        <a:pt x="1524" y="137"/>
                        <a:pt x="1486" y="131"/>
                        <a:pt x="1442" y="131"/>
                      </a:cubicBezTo>
                      <a:lnTo>
                        <a:pt x="1442" y="131"/>
                      </a:lnTo>
                      <a:cubicBezTo>
                        <a:pt x="1399" y="131"/>
                        <a:pt x="1360" y="137"/>
                        <a:pt x="1328" y="148"/>
                      </a:cubicBezTo>
                      <a:lnTo>
                        <a:pt x="1328" y="148"/>
                      </a:lnTo>
                      <a:cubicBezTo>
                        <a:pt x="1295" y="159"/>
                        <a:pt x="1267" y="175"/>
                        <a:pt x="1246" y="197"/>
                      </a:cubicBezTo>
                      <a:lnTo>
                        <a:pt x="1180" y="262"/>
                      </a:lnTo>
                      <a:lnTo>
                        <a:pt x="1115" y="327"/>
                      </a:lnTo>
                      <a:lnTo>
                        <a:pt x="1049" y="394"/>
                      </a:lnTo>
                      <a:lnTo>
                        <a:pt x="983" y="459"/>
                      </a:lnTo>
                      <a:lnTo>
                        <a:pt x="918" y="525"/>
                      </a:lnTo>
                      <a:lnTo>
                        <a:pt x="918" y="525"/>
                      </a:lnTo>
                      <a:cubicBezTo>
                        <a:pt x="896" y="546"/>
                        <a:pt x="886" y="568"/>
                        <a:pt x="886" y="590"/>
                      </a:cubicBezTo>
                      <a:lnTo>
                        <a:pt x="886" y="590"/>
                      </a:lnTo>
                      <a:cubicBezTo>
                        <a:pt x="886" y="612"/>
                        <a:pt x="902" y="629"/>
                        <a:pt x="935" y="639"/>
                      </a:cubicBezTo>
                      <a:lnTo>
                        <a:pt x="935" y="639"/>
                      </a:lnTo>
                      <a:cubicBezTo>
                        <a:pt x="967" y="650"/>
                        <a:pt x="1005" y="655"/>
                        <a:pt x="1049" y="655"/>
                      </a:cubicBezTo>
                      <a:lnTo>
                        <a:pt x="1049" y="655"/>
                      </a:lnTo>
                      <a:cubicBezTo>
                        <a:pt x="1093" y="655"/>
                        <a:pt x="1131" y="650"/>
                        <a:pt x="1164" y="639"/>
                      </a:cubicBezTo>
                      <a:lnTo>
                        <a:pt x="1164" y="639"/>
                      </a:lnTo>
                      <a:cubicBezTo>
                        <a:pt x="1196" y="629"/>
                        <a:pt x="1224" y="612"/>
                        <a:pt x="1246" y="590"/>
                      </a:cubicBezTo>
                      <a:close/>
                      <a:moveTo>
                        <a:pt x="4720" y="787"/>
                      </a:moveTo>
                      <a:lnTo>
                        <a:pt x="0" y="787"/>
                      </a:lnTo>
                      <a:lnTo>
                        <a:pt x="0" y="633"/>
                      </a:lnTo>
                      <a:lnTo>
                        <a:pt x="0" y="633"/>
                      </a:lnTo>
                      <a:cubicBezTo>
                        <a:pt x="5" y="635"/>
                        <a:pt x="11" y="637"/>
                        <a:pt x="16" y="639"/>
                      </a:cubicBezTo>
                      <a:lnTo>
                        <a:pt x="16" y="639"/>
                      </a:lnTo>
                      <a:cubicBezTo>
                        <a:pt x="49" y="650"/>
                        <a:pt x="87" y="655"/>
                        <a:pt x="131" y="655"/>
                      </a:cubicBezTo>
                      <a:lnTo>
                        <a:pt x="131" y="655"/>
                      </a:lnTo>
                      <a:cubicBezTo>
                        <a:pt x="175" y="655"/>
                        <a:pt x="213" y="650"/>
                        <a:pt x="245" y="639"/>
                      </a:cubicBezTo>
                      <a:lnTo>
                        <a:pt x="245" y="639"/>
                      </a:lnTo>
                      <a:cubicBezTo>
                        <a:pt x="279" y="629"/>
                        <a:pt x="306" y="612"/>
                        <a:pt x="328" y="590"/>
                      </a:cubicBezTo>
                      <a:lnTo>
                        <a:pt x="328" y="590"/>
                      </a:lnTo>
                      <a:cubicBezTo>
                        <a:pt x="350" y="568"/>
                        <a:pt x="372" y="558"/>
                        <a:pt x="394" y="558"/>
                      </a:cubicBezTo>
                      <a:lnTo>
                        <a:pt x="394" y="558"/>
                      </a:lnTo>
                      <a:cubicBezTo>
                        <a:pt x="415" y="558"/>
                        <a:pt x="437" y="568"/>
                        <a:pt x="459" y="590"/>
                      </a:cubicBezTo>
                      <a:lnTo>
                        <a:pt x="459" y="590"/>
                      </a:lnTo>
                      <a:cubicBezTo>
                        <a:pt x="481" y="612"/>
                        <a:pt x="503" y="623"/>
                        <a:pt x="525" y="623"/>
                      </a:cubicBezTo>
                      <a:lnTo>
                        <a:pt x="525" y="623"/>
                      </a:lnTo>
                      <a:cubicBezTo>
                        <a:pt x="547" y="623"/>
                        <a:pt x="569" y="612"/>
                        <a:pt x="590" y="590"/>
                      </a:cubicBezTo>
                      <a:lnTo>
                        <a:pt x="918" y="262"/>
                      </a:lnTo>
                      <a:lnTo>
                        <a:pt x="918" y="262"/>
                      </a:lnTo>
                      <a:cubicBezTo>
                        <a:pt x="940" y="240"/>
                        <a:pt x="951" y="219"/>
                        <a:pt x="951" y="197"/>
                      </a:cubicBezTo>
                      <a:lnTo>
                        <a:pt x="951" y="197"/>
                      </a:lnTo>
                      <a:cubicBezTo>
                        <a:pt x="951" y="175"/>
                        <a:pt x="935" y="159"/>
                        <a:pt x="902" y="148"/>
                      </a:cubicBezTo>
                      <a:lnTo>
                        <a:pt x="902" y="148"/>
                      </a:lnTo>
                      <a:cubicBezTo>
                        <a:pt x="869" y="137"/>
                        <a:pt x="831" y="131"/>
                        <a:pt x="787" y="131"/>
                      </a:cubicBezTo>
                      <a:lnTo>
                        <a:pt x="787" y="131"/>
                      </a:lnTo>
                      <a:cubicBezTo>
                        <a:pt x="743" y="131"/>
                        <a:pt x="705" y="137"/>
                        <a:pt x="672" y="148"/>
                      </a:cubicBezTo>
                      <a:lnTo>
                        <a:pt x="672" y="148"/>
                      </a:lnTo>
                      <a:cubicBezTo>
                        <a:pt x="640" y="159"/>
                        <a:pt x="612" y="175"/>
                        <a:pt x="590" y="197"/>
                      </a:cubicBezTo>
                      <a:lnTo>
                        <a:pt x="590" y="197"/>
                      </a:lnTo>
                      <a:cubicBezTo>
                        <a:pt x="569" y="219"/>
                        <a:pt x="547" y="230"/>
                        <a:pt x="525" y="230"/>
                      </a:cubicBezTo>
                      <a:lnTo>
                        <a:pt x="525" y="230"/>
                      </a:lnTo>
                      <a:cubicBezTo>
                        <a:pt x="503" y="230"/>
                        <a:pt x="481" y="219"/>
                        <a:pt x="459" y="197"/>
                      </a:cubicBezTo>
                      <a:lnTo>
                        <a:pt x="459" y="197"/>
                      </a:lnTo>
                      <a:cubicBezTo>
                        <a:pt x="437" y="175"/>
                        <a:pt x="415" y="164"/>
                        <a:pt x="394" y="164"/>
                      </a:cubicBezTo>
                      <a:lnTo>
                        <a:pt x="394" y="164"/>
                      </a:lnTo>
                      <a:cubicBezTo>
                        <a:pt x="372" y="164"/>
                        <a:pt x="350" y="175"/>
                        <a:pt x="328" y="197"/>
                      </a:cubicBezTo>
                      <a:lnTo>
                        <a:pt x="0" y="525"/>
                      </a:lnTo>
                      <a:lnTo>
                        <a:pt x="0" y="262"/>
                      </a:lnTo>
                      <a:lnTo>
                        <a:pt x="0" y="262"/>
                      </a:lnTo>
                      <a:cubicBezTo>
                        <a:pt x="22" y="240"/>
                        <a:pt x="33" y="219"/>
                        <a:pt x="33" y="197"/>
                      </a:cubicBezTo>
                      <a:lnTo>
                        <a:pt x="33" y="197"/>
                      </a:lnTo>
                      <a:cubicBezTo>
                        <a:pt x="33" y="179"/>
                        <a:pt x="22" y="165"/>
                        <a:pt x="0" y="154"/>
                      </a:cubicBezTo>
                      <a:lnTo>
                        <a:pt x="0" y="0"/>
                      </a:lnTo>
                      <a:lnTo>
                        <a:pt x="4720" y="0"/>
                      </a:lnTo>
                      <a:lnTo>
                        <a:pt x="4720" y="154"/>
                      </a:lnTo>
                      <a:lnTo>
                        <a:pt x="4720" y="154"/>
                      </a:lnTo>
                      <a:cubicBezTo>
                        <a:pt x="4716" y="152"/>
                        <a:pt x="4710" y="150"/>
                        <a:pt x="4704" y="148"/>
                      </a:cubicBezTo>
                      <a:lnTo>
                        <a:pt x="4704" y="148"/>
                      </a:lnTo>
                      <a:cubicBezTo>
                        <a:pt x="4671" y="137"/>
                        <a:pt x="4633" y="131"/>
                        <a:pt x="4589" y="131"/>
                      </a:cubicBezTo>
                      <a:lnTo>
                        <a:pt x="4589" y="131"/>
                      </a:lnTo>
                      <a:cubicBezTo>
                        <a:pt x="4545" y="131"/>
                        <a:pt x="4507" y="137"/>
                        <a:pt x="4474" y="148"/>
                      </a:cubicBezTo>
                      <a:lnTo>
                        <a:pt x="4474" y="148"/>
                      </a:lnTo>
                      <a:cubicBezTo>
                        <a:pt x="4442" y="159"/>
                        <a:pt x="4414" y="175"/>
                        <a:pt x="4393" y="197"/>
                      </a:cubicBezTo>
                      <a:lnTo>
                        <a:pt x="4327" y="262"/>
                      </a:lnTo>
                      <a:lnTo>
                        <a:pt x="4261" y="327"/>
                      </a:lnTo>
                      <a:lnTo>
                        <a:pt x="4196" y="394"/>
                      </a:lnTo>
                      <a:lnTo>
                        <a:pt x="4065" y="525"/>
                      </a:lnTo>
                      <a:lnTo>
                        <a:pt x="4065" y="525"/>
                      </a:lnTo>
                      <a:cubicBezTo>
                        <a:pt x="4042" y="546"/>
                        <a:pt x="4032" y="568"/>
                        <a:pt x="4032" y="590"/>
                      </a:cubicBezTo>
                      <a:lnTo>
                        <a:pt x="4032" y="590"/>
                      </a:lnTo>
                      <a:cubicBezTo>
                        <a:pt x="4032" y="612"/>
                        <a:pt x="4048" y="629"/>
                        <a:pt x="4081" y="639"/>
                      </a:cubicBezTo>
                      <a:lnTo>
                        <a:pt x="4081" y="639"/>
                      </a:lnTo>
                      <a:cubicBezTo>
                        <a:pt x="4114" y="650"/>
                        <a:pt x="4152" y="655"/>
                        <a:pt x="4196" y="655"/>
                      </a:cubicBezTo>
                      <a:lnTo>
                        <a:pt x="4196" y="655"/>
                      </a:lnTo>
                      <a:cubicBezTo>
                        <a:pt x="4239" y="655"/>
                        <a:pt x="4278" y="650"/>
                        <a:pt x="4310" y="639"/>
                      </a:cubicBezTo>
                      <a:lnTo>
                        <a:pt x="4310" y="639"/>
                      </a:lnTo>
                      <a:cubicBezTo>
                        <a:pt x="4343" y="629"/>
                        <a:pt x="4371" y="612"/>
                        <a:pt x="4393" y="590"/>
                      </a:cubicBezTo>
                      <a:lnTo>
                        <a:pt x="4458" y="525"/>
                      </a:lnTo>
                      <a:lnTo>
                        <a:pt x="4524" y="459"/>
                      </a:lnTo>
                      <a:lnTo>
                        <a:pt x="4720" y="262"/>
                      </a:lnTo>
                      <a:lnTo>
                        <a:pt x="4720" y="525"/>
                      </a:lnTo>
                      <a:lnTo>
                        <a:pt x="4720" y="525"/>
                      </a:lnTo>
                      <a:cubicBezTo>
                        <a:pt x="4699" y="546"/>
                        <a:pt x="4687" y="568"/>
                        <a:pt x="4687" y="590"/>
                      </a:cubicBezTo>
                      <a:lnTo>
                        <a:pt x="4687" y="590"/>
                      </a:lnTo>
                      <a:cubicBezTo>
                        <a:pt x="4687" y="607"/>
                        <a:pt x="4699" y="622"/>
                        <a:pt x="4720" y="633"/>
                      </a:cubicBezTo>
                      <a:lnTo>
                        <a:pt x="4720" y="78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="" xmlns:a16="http://schemas.microsoft.com/office/drawing/2014/main" id="{16AE68A2-1CC9-9A4C-9F58-ED28E536DBE9}"/>
                  </a:ext>
                </a:extLst>
              </p:cNvPr>
              <p:cNvGrpSpPr/>
              <p:nvPr/>
            </p:nvGrpSpPr>
            <p:grpSpPr>
              <a:xfrm>
                <a:off x="2754313" y="6293213"/>
                <a:ext cx="1700571" cy="546851"/>
                <a:chOff x="2754313" y="6771524"/>
                <a:chExt cx="1700571" cy="546851"/>
              </a:xfrm>
            </p:grpSpPr>
            <p:sp>
              <p:nvSpPr>
                <p:cNvPr id="176" name="Freeform 287">
                  <a:extLst>
                    <a:ext uri="{FF2B5EF4-FFF2-40B4-BE49-F238E27FC236}">
                      <a16:creationId xmlns="" xmlns:a16="http://schemas.microsoft.com/office/drawing/2014/main" id="{6F5293A9-1793-3F43-9BA5-8439C75004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8138" y="6797675"/>
                  <a:ext cx="319087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0 w 886"/>
                    <a:gd name="T5" fmla="*/ 8 h 270"/>
                    <a:gd name="T6" fmla="*/ 860 w 886"/>
                    <a:gd name="T7" fmla="*/ 8 h 270"/>
                    <a:gd name="T8" fmla="*/ 803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4 w 886"/>
                    <a:gd name="T15" fmla="*/ 8 h 270"/>
                    <a:gd name="T16" fmla="*/ 24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4 w 886"/>
                    <a:gd name="T23" fmla="*/ 59 h 270"/>
                    <a:gd name="T24" fmla="*/ 73 w 886"/>
                    <a:gd name="T25" fmla="*/ 77 h 270"/>
                    <a:gd name="T26" fmla="*/ 73 w 886"/>
                    <a:gd name="T27" fmla="*/ 77 h 270"/>
                    <a:gd name="T28" fmla="*/ 114 w 886"/>
                    <a:gd name="T29" fmla="*/ 102 h 270"/>
                    <a:gd name="T30" fmla="*/ 114 w 886"/>
                    <a:gd name="T31" fmla="*/ 102 h 270"/>
                    <a:gd name="T32" fmla="*/ 155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6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7 w 886"/>
                    <a:gd name="T53" fmla="*/ 265 h 270"/>
                    <a:gd name="T54" fmla="*/ 417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6 w 886"/>
                    <a:gd name="T61" fmla="*/ 265 h 270"/>
                    <a:gd name="T62" fmla="*/ 466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8 w 886"/>
                    <a:gd name="T71" fmla="*/ 196 h 270"/>
                    <a:gd name="T72" fmla="*/ 598 w 886"/>
                    <a:gd name="T73" fmla="*/ 196 h 270"/>
                    <a:gd name="T74" fmla="*/ 639 w 886"/>
                    <a:gd name="T75" fmla="*/ 170 h 270"/>
                    <a:gd name="T76" fmla="*/ 639 w 886"/>
                    <a:gd name="T77" fmla="*/ 170 h 270"/>
                    <a:gd name="T78" fmla="*/ 680 w 886"/>
                    <a:gd name="T79" fmla="*/ 145 h 270"/>
                    <a:gd name="T80" fmla="*/ 729 w 886"/>
                    <a:gd name="T81" fmla="*/ 128 h 270"/>
                    <a:gd name="T82" fmla="*/ 729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0 w 886"/>
                    <a:gd name="T91" fmla="*/ 59 h 270"/>
                    <a:gd name="T92" fmla="*/ 860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0" y="8"/>
                      </a:cubicBezTo>
                      <a:lnTo>
                        <a:pt x="860" y="8"/>
                      </a:lnTo>
                      <a:cubicBezTo>
                        <a:pt x="844" y="3"/>
                        <a:pt x="825" y="0"/>
                        <a:pt x="803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0" y="0"/>
                        <a:pt x="41" y="3"/>
                        <a:pt x="24" y="8"/>
                      </a:cubicBezTo>
                      <a:lnTo>
                        <a:pt x="24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4" y="59"/>
                      </a:cubicBezTo>
                      <a:lnTo>
                        <a:pt x="73" y="77"/>
                      </a:lnTo>
                      <a:lnTo>
                        <a:pt x="73" y="77"/>
                      </a:lnTo>
                      <a:cubicBezTo>
                        <a:pt x="89" y="82"/>
                        <a:pt x="104" y="91"/>
                        <a:pt x="114" y="102"/>
                      </a:cubicBezTo>
                      <a:lnTo>
                        <a:pt x="114" y="102"/>
                      </a:lnTo>
                      <a:cubicBezTo>
                        <a:pt x="125" y="114"/>
                        <a:pt x="139" y="122"/>
                        <a:pt x="155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1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6" y="182"/>
                        <a:pt x="270" y="190"/>
                        <a:pt x="286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2" y="219"/>
                        <a:pt x="365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1" y="259"/>
                        <a:pt x="417" y="265"/>
                      </a:cubicBezTo>
                      <a:lnTo>
                        <a:pt x="417" y="265"/>
                      </a:lnTo>
                      <a:cubicBezTo>
                        <a:pt x="426" y="268"/>
                        <a:pt x="434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8" y="268"/>
                        <a:pt x="466" y="265"/>
                      </a:cubicBezTo>
                      <a:lnTo>
                        <a:pt x="466" y="265"/>
                      </a:lnTo>
                      <a:cubicBezTo>
                        <a:pt x="483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2" y="219"/>
                        <a:pt x="549" y="213"/>
                      </a:cubicBezTo>
                      <a:lnTo>
                        <a:pt x="598" y="196"/>
                      </a:lnTo>
                      <a:lnTo>
                        <a:pt x="598" y="196"/>
                      </a:lnTo>
                      <a:cubicBezTo>
                        <a:pt x="615" y="190"/>
                        <a:pt x="627" y="182"/>
                        <a:pt x="639" y="170"/>
                      </a:cubicBezTo>
                      <a:lnTo>
                        <a:pt x="639" y="170"/>
                      </a:lnTo>
                      <a:cubicBezTo>
                        <a:pt x="650" y="159"/>
                        <a:pt x="663" y="150"/>
                        <a:pt x="680" y="145"/>
                      </a:cubicBezTo>
                      <a:lnTo>
                        <a:pt x="729" y="128"/>
                      </a:lnTo>
                      <a:lnTo>
                        <a:pt x="729" y="128"/>
                      </a:lnTo>
                      <a:cubicBezTo>
                        <a:pt x="745" y="122"/>
                        <a:pt x="759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4" y="82"/>
                        <a:pt x="811" y="77"/>
                      </a:cubicBezTo>
                      <a:lnTo>
                        <a:pt x="860" y="59"/>
                      </a:lnTo>
                      <a:lnTo>
                        <a:pt x="860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7" name="Freeform 288">
                  <a:extLst>
                    <a:ext uri="{FF2B5EF4-FFF2-40B4-BE49-F238E27FC236}">
                      <a16:creationId xmlns="" xmlns:a16="http://schemas.microsoft.com/office/drawing/2014/main" id="{C6AD4CDC-9CAD-6548-AE53-24F0FD2499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4875" y="6797675"/>
                  <a:ext cx="319088" cy="96838"/>
                </a:xfrm>
                <a:custGeom>
                  <a:avLst/>
                  <a:gdLst>
                    <a:gd name="T0" fmla="*/ 885 w 886"/>
                    <a:gd name="T1" fmla="*/ 34 h 270"/>
                    <a:gd name="T2" fmla="*/ 885 w 886"/>
                    <a:gd name="T3" fmla="*/ 34 h 270"/>
                    <a:gd name="T4" fmla="*/ 861 w 886"/>
                    <a:gd name="T5" fmla="*/ 8 h 270"/>
                    <a:gd name="T6" fmla="*/ 861 w 886"/>
                    <a:gd name="T7" fmla="*/ 8 h 270"/>
                    <a:gd name="T8" fmla="*/ 804 w 886"/>
                    <a:gd name="T9" fmla="*/ 0 h 270"/>
                    <a:gd name="T10" fmla="*/ 82 w 886"/>
                    <a:gd name="T11" fmla="*/ 0 h 270"/>
                    <a:gd name="T12" fmla="*/ 82 w 886"/>
                    <a:gd name="T13" fmla="*/ 0 h 270"/>
                    <a:gd name="T14" fmla="*/ 25 w 886"/>
                    <a:gd name="T15" fmla="*/ 8 h 270"/>
                    <a:gd name="T16" fmla="*/ 25 w 886"/>
                    <a:gd name="T17" fmla="*/ 8 h 270"/>
                    <a:gd name="T18" fmla="*/ 0 w 886"/>
                    <a:gd name="T19" fmla="*/ 34 h 270"/>
                    <a:gd name="T20" fmla="*/ 0 w 886"/>
                    <a:gd name="T21" fmla="*/ 34 h 270"/>
                    <a:gd name="T22" fmla="*/ 25 w 886"/>
                    <a:gd name="T23" fmla="*/ 59 h 270"/>
                    <a:gd name="T24" fmla="*/ 74 w 886"/>
                    <a:gd name="T25" fmla="*/ 77 h 270"/>
                    <a:gd name="T26" fmla="*/ 74 w 886"/>
                    <a:gd name="T27" fmla="*/ 77 h 270"/>
                    <a:gd name="T28" fmla="*/ 115 w 886"/>
                    <a:gd name="T29" fmla="*/ 102 h 270"/>
                    <a:gd name="T30" fmla="*/ 115 w 886"/>
                    <a:gd name="T31" fmla="*/ 102 h 270"/>
                    <a:gd name="T32" fmla="*/ 156 w 886"/>
                    <a:gd name="T33" fmla="*/ 128 h 270"/>
                    <a:gd name="T34" fmla="*/ 205 w 886"/>
                    <a:gd name="T35" fmla="*/ 145 h 270"/>
                    <a:gd name="T36" fmla="*/ 205 w 886"/>
                    <a:gd name="T37" fmla="*/ 145 h 270"/>
                    <a:gd name="T38" fmla="*/ 246 w 886"/>
                    <a:gd name="T39" fmla="*/ 170 h 270"/>
                    <a:gd name="T40" fmla="*/ 246 w 886"/>
                    <a:gd name="T41" fmla="*/ 170 h 270"/>
                    <a:gd name="T42" fmla="*/ 287 w 886"/>
                    <a:gd name="T43" fmla="*/ 196 h 270"/>
                    <a:gd name="T44" fmla="*/ 336 w 886"/>
                    <a:gd name="T45" fmla="*/ 213 h 270"/>
                    <a:gd name="T46" fmla="*/ 336 w 886"/>
                    <a:gd name="T47" fmla="*/ 213 h 270"/>
                    <a:gd name="T48" fmla="*/ 377 w 886"/>
                    <a:gd name="T49" fmla="*/ 239 h 270"/>
                    <a:gd name="T50" fmla="*/ 377 w 886"/>
                    <a:gd name="T51" fmla="*/ 239 h 270"/>
                    <a:gd name="T52" fmla="*/ 418 w 886"/>
                    <a:gd name="T53" fmla="*/ 265 h 270"/>
                    <a:gd name="T54" fmla="*/ 418 w 886"/>
                    <a:gd name="T55" fmla="*/ 265 h 270"/>
                    <a:gd name="T56" fmla="*/ 443 w 886"/>
                    <a:gd name="T57" fmla="*/ 269 h 270"/>
                    <a:gd name="T58" fmla="*/ 443 w 886"/>
                    <a:gd name="T59" fmla="*/ 269 h 270"/>
                    <a:gd name="T60" fmla="*/ 467 w 886"/>
                    <a:gd name="T61" fmla="*/ 265 h 270"/>
                    <a:gd name="T62" fmla="*/ 467 w 886"/>
                    <a:gd name="T63" fmla="*/ 265 h 270"/>
                    <a:gd name="T64" fmla="*/ 508 w 886"/>
                    <a:gd name="T65" fmla="*/ 239 h 270"/>
                    <a:gd name="T66" fmla="*/ 508 w 886"/>
                    <a:gd name="T67" fmla="*/ 239 h 270"/>
                    <a:gd name="T68" fmla="*/ 549 w 886"/>
                    <a:gd name="T69" fmla="*/ 213 h 270"/>
                    <a:gd name="T70" fmla="*/ 599 w 886"/>
                    <a:gd name="T71" fmla="*/ 196 h 270"/>
                    <a:gd name="T72" fmla="*/ 599 w 886"/>
                    <a:gd name="T73" fmla="*/ 196 h 270"/>
                    <a:gd name="T74" fmla="*/ 640 w 886"/>
                    <a:gd name="T75" fmla="*/ 170 h 270"/>
                    <a:gd name="T76" fmla="*/ 640 w 886"/>
                    <a:gd name="T77" fmla="*/ 170 h 270"/>
                    <a:gd name="T78" fmla="*/ 680 w 886"/>
                    <a:gd name="T79" fmla="*/ 145 h 270"/>
                    <a:gd name="T80" fmla="*/ 730 w 886"/>
                    <a:gd name="T81" fmla="*/ 128 h 270"/>
                    <a:gd name="T82" fmla="*/ 730 w 886"/>
                    <a:gd name="T83" fmla="*/ 128 h 270"/>
                    <a:gd name="T84" fmla="*/ 770 w 886"/>
                    <a:gd name="T85" fmla="*/ 102 h 270"/>
                    <a:gd name="T86" fmla="*/ 770 w 886"/>
                    <a:gd name="T87" fmla="*/ 102 h 270"/>
                    <a:gd name="T88" fmla="*/ 811 w 886"/>
                    <a:gd name="T89" fmla="*/ 77 h 270"/>
                    <a:gd name="T90" fmla="*/ 861 w 886"/>
                    <a:gd name="T91" fmla="*/ 59 h 270"/>
                    <a:gd name="T92" fmla="*/ 861 w 886"/>
                    <a:gd name="T93" fmla="*/ 59 h 270"/>
                    <a:gd name="T94" fmla="*/ 885 w 886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6" h="270">
                      <a:moveTo>
                        <a:pt x="885" y="34"/>
                      </a:moveTo>
                      <a:lnTo>
                        <a:pt x="885" y="34"/>
                      </a:lnTo>
                      <a:cubicBezTo>
                        <a:pt x="885" y="23"/>
                        <a:pt x="877" y="14"/>
                        <a:pt x="861" y="8"/>
                      </a:cubicBezTo>
                      <a:lnTo>
                        <a:pt x="861" y="8"/>
                      </a:lnTo>
                      <a:cubicBezTo>
                        <a:pt x="844" y="3"/>
                        <a:pt x="825" y="0"/>
                        <a:pt x="804" y="0"/>
                      </a:cubicBez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61" y="0"/>
                        <a:pt x="41" y="3"/>
                        <a:pt x="25" y="8"/>
                      </a:cubicBezTo>
                      <a:lnTo>
                        <a:pt x="25" y="8"/>
                      </a:lnTo>
                      <a:cubicBezTo>
                        <a:pt x="8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8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39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1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2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8" y="250"/>
                        <a:pt x="402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7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1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3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19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5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0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5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1" y="91"/>
                        <a:pt x="795" y="82"/>
                        <a:pt x="811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7" y="54"/>
                        <a:pt x="885" y="45"/>
                        <a:pt x="885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8" name="Freeform 289">
                  <a:extLst>
                    <a:ext uri="{FF2B5EF4-FFF2-40B4-BE49-F238E27FC236}">
                      <a16:creationId xmlns="" xmlns:a16="http://schemas.microsoft.com/office/drawing/2014/main" id="{736298BB-B87A-9B48-AA33-8F10DB817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0025" y="6797675"/>
                  <a:ext cx="319088" cy="96838"/>
                </a:xfrm>
                <a:custGeom>
                  <a:avLst/>
                  <a:gdLst>
                    <a:gd name="T0" fmla="*/ 886 w 887"/>
                    <a:gd name="T1" fmla="*/ 34 h 270"/>
                    <a:gd name="T2" fmla="*/ 886 w 887"/>
                    <a:gd name="T3" fmla="*/ 34 h 270"/>
                    <a:gd name="T4" fmla="*/ 861 w 887"/>
                    <a:gd name="T5" fmla="*/ 8 h 270"/>
                    <a:gd name="T6" fmla="*/ 861 w 887"/>
                    <a:gd name="T7" fmla="*/ 8 h 270"/>
                    <a:gd name="T8" fmla="*/ 804 w 887"/>
                    <a:gd name="T9" fmla="*/ 0 h 270"/>
                    <a:gd name="T10" fmla="*/ 83 w 887"/>
                    <a:gd name="T11" fmla="*/ 0 h 270"/>
                    <a:gd name="T12" fmla="*/ 83 w 887"/>
                    <a:gd name="T13" fmla="*/ 0 h 270"/>
                    <a:gd name="T14" fmla="*/ 25 w 887"/>
                    <a:gd name="T15" fmla="*/ 8 h 270"/>
                    <a:gd name="T16" fmla="*/ 25 w 887"/>
                    <a:gd name="T17" fmla="*/ 8 h 270"/>
                    <a:gd name="T18" fmla="*/ 0 w 887"/>
                    <a:gd name="T19" fmla="*/ 34 h 270"/>
                    <a:gd name="T20" fmla="*/ 0 w 887"/>
                    <a:gd name="T21" fmla="*/ 34 h 270"/>
                    <a:gd name="T22" fmla="*/ 25 w 887"/>
                    <a:gd name="T23" fmla="*/ 59 h 270"/>
                    <a:gd name="T24" fmla="*/ 74 w 887"/>
                    <a:gd name="T25" fmla="*/ 77 h 270"/>
                    <a:gd name="T26" fmla="*/ 74 w 887"/>
                    <a:gd name="T27" fmla="*/ 77 h 270"/>
                    <a:gd name="T28" fmla="*/ 115 w 887"/>
                    <a:gd name="T29" fmla="*/ 102 h 270"/>
                    <a:gd name="T30" fmla="*/ 115 w 887"/>
                    <a:gd name="T31" fmla="*/ 102 h 270"/>
                    <a:gd name="T32" fmla="*/ 156 w 887"/>
                    <a:gd name="T33" fmla="*/ 128 h 270"/>
                    <a:gd name="T34" fmla="*/ 205 w 887"/>
                    <a:gd name="T35" fmla="*/ 145 h 270"/>
                    <a:gd name="T36" fmla="*/ 205 w 887"/>
                    <a:gd name="T37" fmla="*/ 145 h 270"/>
                    <a:gd name="T38" fmla="*/ 246 w 887"/>
                    <a:gd name="T39" fmla="*/ 170 h 270"/>
                    <a:gd name="T40" fmla="*/ 246 w 887"/>
                    <a:gd name="T41" fmla="*/ 170 h 270"/>
                    <a:gd name="T42" fmla="*/ 287 w 887"/>
                    <a:gd name="T43" fmla="*/ 196 h 270"/>
                    <a:gd name="T44" fmla="*/ 336 w 887"/>
                    <a:gd name="T45" fmla="*/ 213 h 270"/>
                    <a:gd name="T46" fmla="*/ 336 w 887"/>
                    <a:gd name="T47" fmla="*/ 213 h 270"/>
                    <a:gd name="T48" fmla="*/ 377 w 887"/>
                    <a:gd name="T49" fmla="*/ 239 h 270"/>
                    <a:gd name="T50" fmla="*/ 377 w 887"/>
                    <a:gd name="T51" fmla="*/ 239 h 270"/>
                    <a:gd name="T52" fmla="*/ 418 w 887"/>
                    <a:gd name="T53" fmla="*/ 265 h 270"/>
                    <a:gd name="T54" fmla="*/ 418 w 887"/>
                    <a:gd name="T55" fmla="*/ 265 h 270"/>
                    <a:gd name="T56" fmla="*/ 443 w 887"/>
                    <a:gd name="T57" fmla="*/ 269 h 270"/>
                    <a:gd name="T58" fmla="*/ 443 w 887"/>
                    <a:gd name="T59" fmla="*/ 269 h 270"/>
                    <a:gd name="T60" fmla="*/ 467 w 887"/>
                    <a:gd name="T61" fmla="*/ 265 h 270"/>
                    <a:gd name="T62" fmla="*/ 467 w 887"/>
                    <a:gd name="T63" fmla="*/ 265 h 270"/>
                    <a:gd name="T64" fmla="*/ 508 w 887"/>
                    <a:gd name="T65" fmla="*/ 239 h 270"/>
                    <a:gd name="T66" fmla="*/ 508 w 887"/>
                    <a:gd name="T67" fmla="*/ 239 h 270"/>
                    <a:gd name="T68" fmla="*/ 549 w 887"/>
                    <a:gd name="T69" fmla="*/ 213 h 270"/>
                    <a:gd name="T70" fmla="*/ 599 w 887"/>
                    <a:gd name="T71" fmla="*/ 196 h 270"/>
                    <a:gd name="T72" fmla="*/ 599 w 887"/>
                    <a:gd name="T73" fmla="*/ 196 h 270"/>
                    <a:gd name="T74" fmla="*/ 640 w 887"/>
                    <a:gd name="T75" fmla="*/ 170 h 270"/>
                    <a:gd name="T76" fmla="*/ 640 w 887"/>
                    <a:gd name="T77" fmla="*/ 170 h 270"/>
                    <a:gd name="T78" fmla="*/ 680 w 887"/>
                    <a:gd name="T79" fmla="*/ 145 h 270"/>
                    <a:gd name="T80" fmla="*/ 730 w 887"/>
                    <a:gd name="T81" fmla="*/ 128 h 270"/>
                    <a:gd name="T82" fmla="*/ 730 w 887"/>
                    <a:gd name="T83" fmla="*/ 128 h 270"/>
                    <a:gd name="T84" fmla="*/ 770 w 887"/>
                    <a:gd name="T85" fmla="*/ 102 h 270"/>
                    <a:gd name="T86" fmla="*/ 770 w 887"/>
                    <a:gd name="T87" fmla="*/ 102 h 270"/>
                    <a:gd name="T88" fmla="*/ 811 w 887"/>
                    <a:gd name="T89" fmla="*/ 77 h 270"/>
                    <a:gd name="T90" fmla="*/ 861 w 887"/>
                    <a:gd name="T91" fmla="*/ 59 h 270"/>
                    <a:gd name="T92" fmla="*/ 861 w 887"/>
                    <a:gd name="T93" fmla="*/ 59 h 270"/>
                    <a:gd name="T94" fmla="*/ 886 w 887"/>
                    <a:gd name="T95" fmla="*/ 3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7" h="270">
                      <a:moveTo>
                        <a:pt x="886" y="34"/>
                      </a:moveTo>
                      <a:lnTo>
                        <a:pt x="886" y="34"/>
                      </a:lnTo>
                      <a:cubicBezTo>
                        <a:pt x="886" y="23"/>
                        <a:pt x="877" y="14"/>
                        <a:pt x="861" y="8"/>
                      </a:cubicBezTo>
                      <a:lnTo>
                        <a:pt x="861" y="8"/>
                      </a:lnTo>
                      <a:cubicBezTo>
                        <a:pt x="844" y="3"/>
                        <a:pt x="826" y="0"/>
                        <a:pt x="804" y="0"/>
                      </a:cubicBezTo>
                      <a:lnTo>
                        <a:pt x="83" y="0"/>
                      </a:lnTo>
                      <a:lnTo>
                        <a:pt x="83" y="0"/>
                      </a:lnTo>
                      <a:cubicBezTo>
                        <a:pt x="60" y="0"/>
                        <a:pt x="42" y="3"/>
                        <a:pt x="25" y="8"/>
                      </a:cubicBezTo>
                      <a:lnTo>
                        <a:pt x="25" y="8"/>
                      </a:lnTo>
                      <a:cubicBezTo>
                        <a:pt x="9" y="14"/>
                        <a:pt x="0" y="23"/>
                        <a:pt x="0" y="34"/>
                      </a:cubicBezTo>
                      <a:lnTo>
                        <a:pt x="0" y="34"/>
                      </a:lnTo>
                      <a:cubicBezTo>
                        <a:pt x="0" y="45"/>
                        <a:pt x="9" y="54"/>
                        <a:pt x="25" y="59"/>
                      </a:cubicBezTo>
                      <a:lnTo>
                        <a:pt x="74" y="77"/>
                      </a:lnTo>
                      <a:lnTo>
                        <a:pt x="74" y="77"/>
                      </a:lnTo>
                      <a:cubicBezTo>
                        <a:pt x="90" y="82"/>
                        <a:pt x="104" y="91"/>
                        <a:pt x="115" y="102"/>
                      </a:cubicBezTo>
                      <a:lnTo>
                        <a:pt x="115" y="102"/>
                      </a:lnTo>
                      <a:cubicBezTo>
                        <a:pt x="126" y="114"/>
                        <a:pt x="140" y="122"/>
                        <a:pt x="156" y="128"/>
                      </a:cubicBezTo>
                      <a:lnTo>
                        <a:pt x="205" y="145"/>
                      </a:lnTo>
                      <a:lnTo>
                        <a:pt x="205" y="145"/>
                      </a:lnTo>
                      <a:cubicBezTo>
                        <a:pt x="222" y="150"/>
                        <a:pt x="235" y="159"/>
                        <a:pt x="246" y="170"/>
                      </a:cubicBezTo>
                      <a:lnTo>
                        <a:pt x="246" y="170"/>
                      </a:lnTo>
                      <a:cubicBezTo>
                        <a:pt x="257" y="182"/>
                        <a:pt x="271" y="190"/>
                        <a:pt x="287" y="196"/>
                      </a:cubicBezTo>
                      <a:lnTo>
                        <a:pt x="336" y="213"/>
                      </a:lnTo>
                      <a:lnTo>
                        <a:pt x="336" y="213"/>
                      </a:lnTo>
                      <a:cubicBezTo>
                        <a:pt x="353" y="219"/>
                        <a:pt x="366" y="228"/>
                        <a:pt x="377" y="239"/>
                      </a:cubicBezTo>
                      <a:lnTo>
                        <a:pt x="377" y="239"/>
                      </a:lnTo>
                      <a:cubicBezTo>
                        <a:pt x="389" y="250"/>
                        <a:pt x="402" y="259"/>
                        <a:pt x="418" y="265"/>
                      </a:cubicBezTo>
                      <a:lnTo>
                        <a:pt x="418" y="265"/>
                      </a:lnTo>
                      <a:cubicBezTo>
                        <a:pt x="427" y="268"/>
                        <a:pt x="435" y="269"/>
                        <a:pt x="443" y="269"/>
                      </a:cubicBezTo>
                      <a:lnTo>
                        <a:pt x="443" y="269"/>
                      </a:lnTo>
                      <a:cubicBezTo>
                        <a:pt x="452" y="269"/>
                        <a:pt x="459" y="268"/>
                        <a:pt x="467" y="265"/>
                      </a:cubicBezTo>
                      <a:lnTo>
                        <a:pt x="467" y="265"/>
                      </a:lnTo>
                      <a:cubicBezTo>
                        <a:pt x="484" y="259"/>
                        <a:pt x="497" y="250"/>
                        <a:pt x="508" y="239"/>
                      </a:cubicBezTo>
                      <a:lnTo>
                        <a:pt x="508" y="239"/>
                      </a:lnTo>
                      <a:cubicBezTo>
                        <a:pt x="520" y="228"/>
                        <a:pt x="533" y="219"/>
                        <a:pt x="549" y="213"/>
                      </a:cubicBezTo>
                      <a:lnTo>
                        <a:pt x="599" y="196"/>
                      </a:lnTo>
                      <a:lnTo>
                        <a:pt x="599" y="196"/>
                      </a:lnTo>
                      <a:cubicBezTo>
                        <a:pt x="616" y="190"/>
                        <a:pt x="628" y="182"/>
                        <a:pt x="640" y="170"/>
                      </a:cubicBezTo>
                      <a:lnTo>
                        <a:pt x="640" y="170"/>
                      </a:lnTo>
                      <a:cubicBezTo>
                        <a:pt x="651" y="159"/>
                        <a:pt x="664" y="150"/>
                        <a:pt x="680" y="145"/>
                      </a:cubicBezTo>
                      <a:lnTo>
                        <a:pt x="730" y="128"/>
                      </a:lnTo>
                      <a:lnTo>
                        <a:pt x="730" y="128"/>
                      </a:lnTo>
                      <a:cubicBezTo>
                        <a:pt x="746" y="122"/>
                        <a:pt x="760" y="114"/>
                        <a:pt x="770" y="102"/>
                      </a:cubicBezTo>
                      <a:lnTo>
                        <a:pt x="770" y="102"/>
                      </a:lnTo>
                      <a:cubicBezTo>
                        <a:pt x="782" y="91"/>
                        <a:pt x="795" y="82"/>
                        <a:pt x="811" y="77"/>
                      </a:cubicBezTo>
                      <a:lnTo>
                        <a:pt x="861" y="59"/>
                      </a:lnTo>
                      <a:lnTo>
                        <a:pt x="861" y="59"/>
                      </a:lnTo>
                      <a:cubicBezTo>
                        <a:pt x="877" y="54"/>
                        <a:pt x="886" y="45"/>
                        <a:pt x="886" y="34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79" name="Freeform 290">
                  <a:extLst>
                    <a:ext uri="{FF2B5EF4-FFF2-40B4-BE49-F238E27FC236}">
                      <a16:creationId xmlns="" xmlns:a16="http://schemas.microsoft.com/office/drawing/2014/main" id="{733A6A4F-69E2-CB47-8DAD-571790E90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313" y="7034213"/>
                  <a:ext cx="1700212" cy="284162"/>
                </a:xfrm>
                <a:custGeom>
                  <a:avLst/>
                  <a:gdLst>
                    <a:gd name="T0" fmla="*/ 4098 w 4721"/>
                    <a:gd name="T1" fmla="*/ 197 h 788"/>
                    <a:gd name="T2" fmla="*/ 3934 w 4721"/>
                    <a:gd name="T3" fmla="*/ 131 h 788"/>
                    <a:gd name="T4" fmla="*/ 3737 w 4721"/>
                    <a:gd name="T5" fmla="*/ 197 h 788"/>
                    <a:gd name="T6" fmla="*/ 3606 w 4721"/>
                    <a:gd name="T7" fmla="*/ 197 h 788"/>
                    <a:gd name="T8" fmla="*/ 3476 w 4721"/>
                    <a:gd name="T9" fmla="*/ 197 h 788"/>
                    <a:gd name="T10" fmla="*/ 3148 w 4721"/>
                    <a:gd name="T11" fmla="*/ 525 h 788"/>
                    <a:gd name="T12" fmla="*/ 3164 w 4721"/>
                    <a:gd name="T13" fmla="*/ 639 h 788"/>
                    <a:gd name="T14" fmla="*/ 3393 w 4721"/>
                    <a:gd name="T15" fmla="*/ 639 h 788"/>
                    <a:gd name="T16" fmla="*/ 3541 w 4721"/>
                    <a:gd name="T17" fmla="*/ 558 h 788"/>
                    <a:gd name="T18" fmla="*/ 3672 w 4721"/>
                    <a:gd name="T19" fmla="*/ 623 h 788"/>
                    <a:gd name="T20" fmla="*/ 3082 w 4721"/>
                    <a:gd name="T21" fmla="*/ 327 h 788"/>
                    <a:gd name="T22" fmla="*/ 3180 w 4721"/>
                    <a:gd name="T23" fmla="*/ 197 h 788"/>
                    <a:gd name="T24" fmla="*/ 3016 w 4721"/>
                    <a:gd name="T25" fmla="*/ 131 h 788"/>
                    <a:gd name="T26" fmla="*/ 2754 w 4721"/>
                    <a:gd name="T27" fmla="*/ 262 h 788"/>
                    <a:gd name="T28" fmla="*/ 2459 w 4721"/>
                    <a:gd name="T29" fmla="*/ 590 h 788"/>
                    <a:gd name="T30" fmla="*/ 2623 w 4721"/>
                    <a:gd name="T31" fmla="*/ 655 h 788"/>
                    <a:gd name="T32" fmla="*/ 2820 w 4721"/>
                    <a:gd name="T33" fmla="*/ 590 h 788"/>
                    <a:gd name="T34" fmla="*/ 3082 w 4721"/>
                    <a:gd name="T35" fmla="*/ 327 h 788"/>
                    <a:gd name="T36" fmla="*/ 2525 w 4721"/>
                    <a:gd name="T37" fmla="*/ 197 h 788"/>
                    <a:gd name="T38" fmla="*/ 2361 w 4721"/>
                    <a:gd name="T39" fmla="*/ 131 h 788"/>
                    <a:gd name="T40" fmla="*/ 2164 w 4721"/>
                    <a:gd name="T41" fmla="*/ 197 h 788"/>
                    <a:gd name="T42" fmla="*/ 2033 w 4721"/>
                    <a:gd name="T43" fmla="*/ 197 h 788"/>
                    <a:gd name="T44" fmla="*/ 1902 w 4721"/>
                    <a:gd name="T45" fmla="*/ 197 h 788"/>
                    <a:gd name="T46" fmla="*/ 1639 w 4721"/>
                    <a:gd name="T47" fmla="*/ 459 h 788"/>
                    <a:gd name="T48" fmla="*/ 1542 w 4721"/>
                    <a:gd name="T49" fmla="*/ 590 h 788"/>
                    <a:gd name="T50" fmla="*/ 1706 w 4721"/>
                    <a:gd name="T51" fmla="*/ 655 h 788"/>
                    <a:gd name="T52" fmla="*/ 1902 w 4721"/>
                    <a:gd name="T53" fmla="*/ 590 h 788"/>
                    <a:gd name="T54" fmla="*/ 2033 w 4721"/>
                    <a:gd name="T55" fmla="*/ 590 h 788"/>
                    <a:gd name="T56" fmla="*/ 2229 w 4721"/>
                    <a:gd name="T57" fmla="*/ 525 h 788"/>
                    <a:gd name="T58" fmla="*/ 1246 w 4721"/>
                    <a:gd name="T59" fmla="*/ 590 h 788"/>
                    <a:gd name="T60" fmla="*/ 1607 w 4721"/>
                    <a:gd name="T61" fmla="*/ 197 h 788"/>
                    <a:gd name="T62" fmla="*/ 1443 w 4721"/>
                    <a:gd name="T63" fmla="*/ 131 h 788"/>
                    <a:gd name="T64" fmla="*/ 1181 w 4721"/>
                    <a:gd name="T65" fmla="*/ 262 h 788"/>
                    <a:gd name="T66" fmla="*/ 919 w 4721"/>
                    <a:gd name="T67" fmla="*/ 525 h 788"/>
                    <a:gd name="T68" fmla="*/ 936 w 4721"/>
                    <a:gd name="T69" fmla="*/ 639 h 788"/>
                    <a:gd name="T70" fmla="*/ 1164 w 4721"/>
                    <a:gd name="T71" fmla="*/ 639 h 788"/>
                    <a:gd name="T72" fmla="*/ 0 w 4721"/>
                    <a:gd name="T73" fmla="*/ 787 h 788"/>
                    <a:gd name="T74" fmla="*/ 17 w 4721"/>
                    <a:gd name="T75" fmla="*/ 639 h 788"/>
                    <a:gd name="T76" fmla="*/ 246 w 4721"/>
                    <a:gd name="T77" fmla="*/ 639 h 788"/>
                    <a:gd name="T78" fmla="*/ 394 w 4721"/>
                    <a:gd name="T79" fmla="*/ 558 h 788"/>
                    <a:gd name="T80" fmla="*/ 526 w 4721"/>
                    <a:gd name="T81" fmla="*/ 623 h 788"/>
                    <a:gd name="T82" fmla="*/ 951 w 4721"/>
                    <a:gd name="T83" fmla="*/ 197 h 788"/>
                    <a:gd name="T84" fmla="*/ 788 w 4721"/>
                    <a:gd name="T85" fmla="*/ 131 h 788"/>
                    <a:gd name="T86" fmla="*/ 591 w 4721"/>
                    <a:gd name="T87" fmla="*/ 197 h 788"/>
                    <a:gd name="T88" fmla="*/ 459 w 4721"/>
                    <a:gd name="T89" fmla="*/ 197 h 788"/>
                    <a:gd name="T90" fmla="*/ 328 w 4721"/>
                    <a:gd name="T91" fmla="*/ 197 h 788"/>
                    <a:gd name="T92" fmla="*/ 34 w 4721"/>
                    <a:gd name="T93" fmla="*/ 197 h 788"/>
                    <a:gd name="T94" fmla="*/ 4720 w 4721"/>
                    <a:gd name="T95" fmla="*/ 0 h 788"/>
                    <a:gd name="T96" fmla="*/ 4705 w 4721"/>
                    <a:gd name="T97" fmla="*/ 148 h 788"/>
                    <a:gd name="T98" fmla="*/ 4475 w 4721"/>
                    <a:gd name="T99" fmla="*/ 148 h 788"/>
                    <a:gd name="T100" fmla="*/ 4196 w 4721"/>
                    <a:gd name="T101" fmla="*/ 394 h 788"/>
                    <a:gd name="T102" fmla="*/ 4032 w 4721"/>
                    <a:gd name="T103" fmla="*/ 590 h 788"/>
                    <a:gd name="T104" fmla="*/ 4196 w 4721"/>
                    <a:gd name="T105" fmla="*/ 655 h 788"/>
                    <a:gd name="T106" fmla="*/ 4459 w 4721"/>
                    <a:gd name="T107" fmla="*/ 525 h 788"/>
                    <a:gd name="T108" fmla="*/ 4720 w 4721"/>
                    <a:gd name="T109" fmla="*/ 525 h 788"/>
                    <a:gd name="T110" fmla="*/ 4720 w 4721"/>
                    <a:gd name="T111" fmla="*/ 787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721" h="788">
                      <a:moveTo>
                        <a:pt x="3868" y="459"/>
                      </a:moveTo>
                      <a:lnTo>
                        <a:pt x="4065" y="262"/>
                      </a:lnTo>
                      <a:lnTo>
                        <a:pt x="4065" y="262"/>
                      </a:lnTo>
                      <a:cubicBezTo>
                        <a:pt x="4087" y="240"/>
                        <a:pt x="4098" y="219"/>
                        <a:pt x="4098" y="197"/>
                      </a:cubicBezTo>
                      <a:lnTo>
                        <a:pt x="4098" y="197"/>
                      </a:lnTo>
                      <a:cubicBezTo>
                        <a:pt x="4098" y="175"/>
                        <a:pt x="4082" y="159"/>
                        <a:pt x="4049" y="148"/>
                      </a:cubicBezTo>
                      <a:lnTo>
                        <a:pt x="4049" y="148"/>
                      </a:lnTo>
                      <a:cubicBezTo>
                        <a:pt x="4016" y="137"/>
                        <a:pt x="3978" y="131"/>
                        <a:pt x="3934" y="131"/>
                      </a:cubicBezTo>
                      <a:lnTo>
                        <a:pt x="3934" y="131"/>
                      </a:lnTo>
                      <a:cubicBezTo>
                        <a:pt x="3890" y="131"/>
                        <a:pt x="3852" y="137"/>
                        <a:pt x="3819" y="148"/>
                      </a:cubicBezTo>
                      <a:lnTo>
                        <a:pt x="3819" y="148"/>
                      </a:lnTo>
                      <a:cubicBezTo>
                        <a:pt x="3786" y="159"/>
                        <a:pt x="3759" y="175"/>
                        <a:pt x="3737" y="197"/>
                      </a:cubicBezTo>
                      <a:lnTo>
                        <a:pt x="3737" y="197"/>
                      </a:lnTo>
                      <a:cubicBezTo>
                        <a:pt x="3715" y="219"/>
                        <a:pt x="3694" y="230"/>
                        <a:pt x="3672" y="230"/>
                      </a:cubicBezTo>
                      <a:lnTo>
                        <a:pt x="3672" y="230"/>
                      </a:lnTo>
                      <a:cubicBezTo>
                        <a:pt x="3650" y="230"/>
                        <a:pt x="3628" y="219"/>
                        <a:pt x="3606" y="197"/>
                      </a:cubicBezTo>
                      <a:lnTo>
                        <a:pt x="3606" y="197"/>
                      </a:lnTo>
                      <a:cubicBezTo>
                        <a:pt x="3584" y="175"/>
                        <a:pt x="3563" y="164"/>
                        <a:pt x="3541" y="164"/>
                      </a:cubicBezTo>
                      <a:lnTo>
                        <a:pt x="3541" y="164"/>
                      </a:lnTo>
                      <a:cubicBezTo>
                        <a:pt x="3519" y="164"/>
                        <a:pt x="3497" y="175"/>
                        <a:pt x="3476" y="197"/>
                      </a:cubicBezTo>
                      <a:lnTo>
                        <a:pt x="3409" y="262"/>
                      </a:lnTo>
                      <a:lnTo>
                        <a:pt x="3213" y="459"/>
                      </a:lnTo>
                      <a:lnTo>
                        <a:pt x="3148" y="525"/>
                      </a:lnTo>
                      <a:lnTo>
                        <a:pt x="3148" y="525"/>
                      </a:lnTo>
                      <a:cubicBezTo>
                        <a:pt x="3126" y="546"/>
                        <a:pt x="3115" y="568"/>
                        <a:pt x="3115" y="590"/>
                      </a:cubicBezTo>
                      <a:lnTo>
                        <a:pt x="3115" y="590"/>
                      </a:lnTo>
                      <a:cubicBezTo>
                        <a:pt x="3115" y="612"/>
                        <a:pt x="3131" y="629"/>
                        <a:pt x="3164" y="639"/>
                      </a:cubicBezTo>
                      <a:lnTo>
                        <a:pt x="3164" y="639"/>
                      </a:lnTo>
                      <a:cubicBezTo>
                        <a:pt x="3196" y="650"/>
                        <a:pt x="3235" y="655"/>
                        <a:pt x="3278" y="655"/>
                      </a:cubicBezTo>
                      <a:lnTo>
                        <a:pt x="3278" y="655"/>
                      </a:lnTo>
                      <a:cubicBezTo>
                        <a:pt x="3322" y="655"/>
                        <a:pt x="3360" y="650"/>
                        <a:pt x="3393" y="639"/>
                      </a:cubicBezTo>
                      <a:lnTo>
                        <a:pt x="3393" y="639"/>
                      </a:lnTo>
                      <a:cubicBezTo>
                        <a:pt x="3426" y="629"/>
                        <a:pt x="3453" y="612"/>
                        <a:pt x="3476" y="590"/>
                      </a:cubicBezTo>
                      <a:lnTo>
                        <a:pt x="3476" y="590"/>
                      </a:lnTo>
                      <a:cubicBezTo>
                        <a:pt x="3497" y="568"/>
                        <a:pt x="3519" y="558"/>
                        <a:pt x="3541" y="558"/>
                      </a:cubicBezTo>
                      <a:lnTo>
                        <a:pt x="3541" y="558"/>
                      </a:lnTo>
                      <a:cubicBezTo>
                        <a:pt x="3563" y="558"/>
                        <a:pt x="3584" y="568"/>
                        <a:pt x="3606" y="590"/>
                      </a:cubicBezTo>
                      <a:lnTo>
                        <a:pt x="3606" y="590"/>
                      </a:lnTo>
                      <a:cubicBezTo>
                        <a:pt x="3628" y="612"/>
                        <a:pt x="3650" y="623"/>
                        <a:pt x="3672" y="623"/>
                      </a:cubicBezTo>
                      <a:lnTo>
                        <a:pt x="3672" y="623"/>
                      </a:lnTo>
                      <a:cubicBezTo>
                        <a:pt x="3694" y="623"/>
                        <a:pt x="3715" y="612"/>
                        <a:pt x="3737" y="590"/>
                      </a:cubicBezTo>
                      <a:lnTo>
                        <a:pt x="3803" y="525"/>
                      </a:lnTo>
                      <a:lnTo>
                        <a:pt x="3868" y="459"/>
                      </a:lnTo>
                      <a:close/>
                      <a:moveTo>
                        <a:pt x="3082" y="327"/>
                      </a:moveTo>
                      <a:lnTo>
                        <a:pt x="3148" y="262"/>
                      </a:lnTo>
                      <a:lnTo>
                        <a:pt x="3148" y="262"/>
                      </a:lnTo>
                      <a:cubicBezTo>
                        <a:pt x="3170" y="240"/>
                        <a:pt x="3180" y="219"/>
                        <a:pt x="3180" y="197"/>
                      </a:cubicBezTo>
                      <a:lnTo>
                        <a:pt x="3180" y="197"/>
                      </a:lnTo>
                      <a:cubicBezTo>
                        <a:pt x="3180" y="175"/>
                        <a:pt x="3164" y="159"/>
                        <a:pt x="3131" y="148"/>
                      </a:cubicBezTo>
                      <a:lnTo>
                        <a:pt x="3131" y="148"/>
                      </a:lnTo>
                      <a:cubicBezTo>
                        <a:pt x="3098" y="137"/>
                        <a:pt x="3060" y="131"/>
                        <a:pt x="3016" y="131"/>
                      </a:cubicBezTo>
                      <a:lnTo>
                        <a:pt x="3016" y="131"/>
                      </a:lnTo>
                      <a:cubicBezTo>
                        <a:pt x="2973" y="131"/>
                        <a:pt x="2935" y="137"/>
                        <a:pt x="2902" y="148"/>
                      </a:cubicBezTo>
                      <a:lnTo>
                        <a:pt x="2902" y="148"/>
                      </a:lnTo>
                      <a:cubicBezTo>
                        <a:pt x="2868" y="159"/>
                        <a:pt x="2841" y="175"/>
                        <a:pt x="2820" y="197"/>
                      </a:cubicBezTo>
                      <a:lnTo>
                        <a:pt x="2754" y="262"/>
                      </a:lnTo>
                      <a:lnTo>
                        <a:pt x="2558" y="459"/>
                      </a:lnTo>
                      <a:lnTo>
                        <a:pt x="2492" y="525"/>
                      </a:lnTo>
                      <a:lnTo>
                        <a:pt x="2492" y="525"/>
                      </a:lnTo>
                      <a:cubicBezTo>
                        <a:pt x="2470" y="546"/>
                        <a:pt x="2459" y="568"/>
                        <a:pt x="2459" y="590"/>
                      </a:cubicBezTo>
                      <a:lnTo>
                        <a:pt x="2459" y="590"/>
                      </a:lnTo>
                      <a:cubicBezTo>
                        <a:pt x="2459" y="612"/>
                        <a:pt x="2476" y="629"/>
                        <a:pt x="2508" y="639"/>
                      </a:cubicBezTo>
                      <a:lnTo>
                        <a:pt x="2508" y="639"/>
                      </a:lnTo>
                      <a:cubicBezTo>
                        <a:pt x="2541" y="650"/>
                        <a:pt x="2579" y="655"/>
                        <a:pt x="2623" y="655"/>
                      </a:cubicBezTo>
                      <a:lnTo>
                        <a:pt x="2623" y="655"/>
                      </a:lnTo>
                      <a:cubicBezTo>
                        <a:pt x="2667" y="655"/>
                        <a:pt x="2704" y="650"/>
                        <a:pt x="2738" y="639"/>
                      </a:cubicBezTo>
                      <a:lnTo>
                        <a:pt x="2738" y="639"/>
                      </a:lnTo>
                      <a:cubicBezTo>
                        <a:pt x="2771" y="629"/>
                        <a:pt x="2797" y="612"/>
                        <a:pt x="2820" y="590"/>
                      </a:cubicBezTo>
                      <a:lnTo>
                        <a:pt x="2885" y="525"/>
                      </a:lnTo>
                      <a:lnTo>
                        <a:pt x="2951" y="459"/>
                      </a:lnTo>
                      <a:lnTo>
                        <a:pt x="3016" y="394"/>
                      </a:lnTo>
                      <a:lnTo>
                        <a:pt x="3082" y="327"/>
                      </a:lnTo>
                      <a:close/>
                      <a:moveTo>
                        <a:pt x="2426" y="327"/>
                      </a:moveTo>
                      <a:lnTo>
                        <a:pt x="2492" y="262"/>
                      </a:lnTo>
                      <a:lnTo>
                        <a:pt x="2492" y="262"/>
                      </a:lnTo>
                      <a:cubicBezTo>
                        <a:pt x="2514" y="240"/>
                        <a:pt x="2525" y="219"/>
                        <a:pt x="2525" y="197"/>
                      </a:cubicBezTo>
                      <a:lnTo>
                        <a:pt x="2525" y="197"/>
                      </a:lnTo>
                      <a:cubicBezTo>
                        <a:pt x="2525" y="175"/>
                        <a:pt x="2508" y="159"/>
                        <a:pt x="2476" y="148"/>
                      </a:cubicBezTo>
                      <a:lnTo>
                        <a:pt x="2476" y="148"/>
                      </a:lnTo>
                      <a:cubicBezTo>
                        <a:pt x="2443" y="137"/>
                        <a:pt x="2404" y="131"/>
                        <a:pt x="2361" y="131"/>
                      </a:cubicBezTo>
                      <a:lnTo>
                        <a:pt x="2361" y="131"/>
                      </a:lnTo>
                      <a:cubicBezTo>
                        <a:pt x="2317" y="131"/>
                        <a:pt x="2279" y="137"/>
                        <a:pt x="2246" y="148"/>
                      </a:cubicBezTo>
                      <a:lnTo>
                        <a:pt x="2246" y="148"/>
                      </a:lnTo>
                      <a:cubicBezTo>
                        <a:pt x="2213" y="159"/>
                        <a:pt x="2186" y="175"/>
                        <a:pt x="2164" y="197"/>
                      </a:cubicBezTo>
                      <a:lnTo>
                        <a:pt x="2164" y="197"/>
                      </a:lnTo>
                      <a:cubicBezTo>
                        <a:pt x="2142" y="219"/>
                        <a:pt x="2120" y="230"/>
                        <a:pt x="2098" y="230"/>
                      </a:cubicBezTo>
                      <a:lnTo>
                        <a:pt x="2098" y="230"/>
                      </a:lnTo>
                      <a:cubicBezTo>
                        <a:pt x="2077" y="230"/>
                        <a:pt x="2055" y="219"/>
                        <a:pt x="2033" y="197"/>
                      </a:cubicBezTo>
                      <a:lnTo>
                        <a:pt x="2033" y="197"/>
                      </a:lnTo>
                      <a:cubicBezTo>
                        <a:pt x="2012" y="175"/>
                        <a:pt x="1990" y="164"/>
                        <a:pt x="1967" y="164"/>
                      </a:cubicBezTo>
                      <a:lnTo>
                        <a:pt x="1967" y="164"/>
                      </a:lnTo>
                      <a:cubicBezTo>
                        <a:pt x="1946" y="164"/>
                        <a:pt x="1924" y="175"/>
                        <a:pt x="1902" y="197"/>
                      </a:cubicBezTo>
                      <a:lnTo>
                        <a:pt x="1836" y="262"/>
                      </a:lnTo>
                      <a:lnTo>
                        <a:pt x="1771" y="327"/>
                      </a:lnTo>
                      <a:lnTo>
                        <a:pt x="1706" y="394"/>
                      </a:lnTo>
                      <a:lnTo>
                        <a:pt x="1639" y="459"/>
                      </a:lnTo>
                      <a:lnTo>
                        <a:pt x="1574" y="525"/>
                      </a:lnTo>
                      <a:lnTo>
                        <a:pt x="1574" y="525"/>
                      </a:lnTo>
                      <a:cubicBezTo>
                        <a:pt x="1552" y="546"/>
                        <a:pt x="1542" y="568"/>
                        <a:pt x="1542" y="590"/>
                      </a:cubicBezTo>
                      <a:lnTo>
                        <a:pt x="1542" y="590"/>
                      </a:lnTo>
                      <a:cubicBezTo>
                        <a:pt x="1542" y="612"/>
                        <a:pt x="1557" y="629"/>
                        <a:pt x="1591" y="639"/>
                      </a:cubicBezTo>
                      <a:lnTo>
                        <a:pt x="1591" y="639"/>
                      </a:lnTo>
                      <a:cubicBezTo>
                        <a:pt x="1623" y="650"/>
                        <a:pt x="1662" y="655"/>
                        <a:pt x="1706" y="655"/>
                      </a:cubicBezTo>
                      <a:lnTo>
                        <a:pt x="1706" y="655"/>
                      </a:lnTo>
                      <a:cubicBezTo>
                        <a:pt x="1749" y="655"/>
                        <a:pt x="1787" y="650"/>
                        <a:pt x="1820" y="639"/>
                      </a:cubicBezTo>
                      <a:lnTo>
                        <a:pt x="1820" y="639"/>
                      </a:lnTo>
                      <a:cubicBezTo>
                        <a:pt x="1852" y="629"/>
                        <a:pt x="1880" y="612"/>
                        <a:pt x="1902" y="590"/>
                      </a:cubicBezTo>
                      <a:lnTo>
                        <a:pt x="1902" y="590"/>
                      </a:lnTo>
                      <a:cubicBezTo>
                        <a:pt x="1924" y="568"/>
                        <a:pt x="1946" y="558"/>
                        <a:pt x="1967" y="558"/>
                      </a:cubicBezTo>
                      <a:lnTo>
                        <a:pt x="1967" y="558"/>
                      </a:lnTo>
                      <a:cubicBezTo>
                        <a:pt x="1990" y="558"/>
                        <a:pt x="2012" y="568"/>
                        <a:pt x="2033" y="590"/>
                      </a:cubicBezTo>
                      <a:lnTo>
                        <a:pt x="2033" y="590"/>
                      </a:lnTo>
                      <a:cubicBezTo>
                        <a:pt x="2055" y="612"/>
                        <a:pt x="2077" y="623"/>
                        <a:pt x="2098" y="623"/>
                      </a:cubicBezTo>
                      <a:lnTo>
                        <a:pt x="2098" y="623"/>
                      </a:lnTo>
                      <a:cubicBezTo>
                        <a:pt x="2120" y="623"/>
                        <a:pt x="2142" y="612"/>
                        <a:pt x="2164" y="590"/>
                      </a:cubicBezTo>
                      <a:lnTo>
                        <a:pt x="2229" y="525"/>
                      </a:lnTo>
                      <a:lnTo>
                        <a:pt x="2295" y="459"/>
                      </a:lnTo>
                      <a:lnTo>
                        <a:pt x="2361" y="394"/>
                      </a:lnTo>
                      <a:lnTo>
                        <a:pt x="2426" y="327"/>
                      </a:lnTo>
                      <a:close/>
                      <a:moveTo>
                        <a:pt x="1246" y="590"/>
                      </a:moveTo>
                      <a:lnTo>
                        <a:pt x="1574" y="262"/>
                      </a:lnTo>
                      <a:lnTo>
                        <a:pt x="1574" y="262"/>
                      </a:lnTo>
                      <a:cubicBezTo>
                        <a:pt x="1596" y="240"/>
                        <a:pt x="1607" y="219"/>
                        <a:pt x="1607" y="197"/>
                      </a:cubicBezTo>
                      <a:lnTo>
                        <a:pt x="1607" y="197"/>
                      </a:lnTo>
                      <a:cubicBezTo>
                        <a:pt x="1607" y="175"/>
                        <a:pt x="1591" y="159"/>
                        <a:pt x="1557" y="148"/>
                      </a:cubicBezTo>
                      <a:lnTo>
                        <a:pt x="1557" y="148"/>
                      </a:lnTo>
                      <a:cubicBezTo>
                        <a:pt x="1525" y="137"/>
                        <a:pt x="1486" y="131"/>
                        <a:pt x="1443" y="131"/>
                      </a:cubicBezTo>
                      <a:lnTo>
                        <a:pt x="1443" y="131"/>
                      </a:lnTo>
                      <a:cubicBezTo>
                        <a:pt x="1399" y="131"/>
                        <a:pt x="1361" y="137"/>
                        <a:pt x="1328" y="148"/>
                      </a:cubicBezTo>
                      <a:lnTo>
                        <a:pt x="1328" y="148"/>
                      </a:lnTo>
                      <a:cubicBezTo>
                        <a:pt x="1295" y="159"/>
                        <a:pt x="1268" y="175"/>
                        <a:pt x="1246" y="197"/>
                      </a:cubicBezTo>
                      <a:lnTo>
                        <a:pt x="1181" y="262"/>
                      </a:lnTo>
                      <a:lnTo>
                        <a:pt x="1115" y="327"/>
                      </a:lnTo>
                      <a:lnTo>
                        <a:pt x="1050" y="394"/>
                      </a:lnTo>
                      <a:lnTo>
                        <a:pt x="984" y="459"/>
                      </a:lnTo>
                      <a:lnTo>
                        <a:pt x="919" y="525"/>
                      </a:lnTo>
                      <a:lnTo>
                        <a:pt x="919" y="525"/>
                      </a:lnTo>
                      <a:cubicBezTo>
                        <a:pt x="897" y="546"/>
                        <a:pt x="886" y="568"/>
                        <a:pt x="886" y="590"/>
                      </a:cubicBezTo>
                      <a:lnTo>
                        <a:pt x="886" y="590"/>
                      </a:lnTo>
                      <a:cubicBezTo>
                        <a:pt x="886" y="612"/>
                        <a:pt x="902" y="629"/>
                        <a:pt x="936" y="639"/>
                      </a:cubicBezTo>
                      <a:lnTo>
                        <a:pt x="936" y="639"/>
                      </a:lnTo>
                      <a:cubicBezTo>
                        <a:pt x="968" y="650"/>
                        <a:pt x="1006" y="655"/>
                        <a:pt x="1050" y="655"/>
                      </a:cubicBezTo>
                      <a:lnTo>
                        <a:pt x="1050" y="655"/>
                      </a:lnTo>
                      <a:cubicBezTo>
                        <a:pt x="1093" y="655"/>
                        <a:pt x="1132" y="650"/>
                        <a:pt x="1164" y="639"/>
                      </a:cubicBezTo>
                      <a:lnTo>
                        <a:pt x="1164" y="639"/>
                      </a:lnTo>
                      <a:cubicBezTo>
                        <a:pt x="1197" y="629"/>
                        <a:pt x="1224" y="612"/>
                        <a:pt x="1246" y="590"/>
                      </a:cubicBezTo>
                      <a:close/>
                      <a:moveTo>
                        <a:pt x="4720" y="787"/>
                      </a:moveTo>
                      <a:lnTo>
                        <a:pt x="0" y="787"/>
                      </a:lnTo>
                      <a:lnTo>
                        <a:pt x="0" y="633"/>
                      </a:lnTo>
                      <a:lnTo>
                        <a:pt x="0" y="633"/>
                      </a:lnTo>
                      <a:cubicBezTo>
                        <a:pt x="5" y="635"/>
                        <a:pt x="11" y="637"/>
                        <a:pt x="17" y="639"/>
                      </a:cubicBezTo>
                      <a:lnTo>
                        <a:pt x="17" y="639"/>
                      </a:lnTo>
                      <a:cubicBezTo>
                        <a:pt x="50" y="650"/>
                        <a:pt x="88" y="655"/>
                        <a:pt x="131" y="655"/>
                      </a:cubicBezTo>
                      <a:lnTo>
                        <a:pt x="131" y="655"/>
                      </a:lnTo>
                      <a:cubicBezTo>
                        <a:pt x="175" y="655"/>
                        <a:pt x="214" y="650"/>
                        <a:pt x="246" y="639"/>
                      </a:cubicBezTo>
                      <a:lnTo>
                        <a:pt x="246" y="639"/>
                      </a:lnTo>
                      <a:cubicBezTo>
                        <a:pt x="280" y="629"/>
                        <a:pt x="306" y="612"/>
                        <a:pt x="328" y="590"/>
                      </a:cubicBezTo>
                      <a:lnTo>
                        <a:pt x="328" y="590"/>
                      </a:lnTo>
                      <a:cubicBezTo>
                        <a:pt x="351" y="568"/>
                        <a:pt x="372" y="558"/>
                        <a:pt x="394" y="558"/>
                      </a:cubicBezTo>
                      <a:lnTo>
                        <a:pt x="394" y="558"/>
                      </a:lnTo>
                      <a:cubicBezTo>
                        <a:pt x="416" y="558"/>
                        <a:pt x="437" y="568"/>
                        <a:pt x="459" y="590"/>
                      </a:cubicBezTo>
                      <a:lnTo>
                        <a:pt x="459" y="590"/>
                      </a:lnTo>
                      <a:cubicBezTo>
                        <a:pt x="482" y="612"/>
                        <a:pt x="503" y="623"/>
                        <a:pt x="526" y="623"/>
                      </a:cubicBezTo>
                      <a:lnTo>
                        <a:pt x="526" y="623"/>
                      </a:lnTo>
                      <a:cubicBezTo>
                        <a:pt x="547" y="623"/>
                        <a:pt x="569" y="612"/>
                        <a:pt x="591" y="590"/>
                      </a:cubicBezTo>
                      <a:lnTo>
                        <a:pt x="919" y="262"/>
                      </a:lnTo>
                      <a:lnTo>
                        <a:pt x="919" y="262"/>
                      </a:lnTo>
                      <a:cubicBezTo>
                        <a:pt x="940" y="240"/>
                        <a:pt x="951" y="219"/>
                        <a:pt x="951" y="197"/>
                      </a:cubicBezTo>
                      <a:lnTo>
                        <a:pt x="951" y="197"/>
                      </a:lnTo>
                      <a:cubicBezTo>
                        <a:pt x="951" y="175"/>
                        <a:pt x="936" y="159"/>
                        <a:pt x="902" y="148"/>
                      </a:cubicBezTo>
                      <a:lnTo>
                        <a:pt x="902" y="148"/>
                      </a:lnTo>
                      <a:cubicBezTo>
                        <a:pt x="869" y="137"/>
                        <a:pt x="831" y="131"/>
                        <a:pt x="788" y="131"/>
                      </a:cubicBezTo>
                      <a:lnTo>
                        <a:pt x="788" y="131"/>
                      </a:lnTo>
                      <a:cubicBezTo>
                        <a:pt x="744" y="131"/>
                        <a:pt x="705" y="137"/>
                        <a:pt x="673" y="148"/>
                      </a:cubicBezTo>
                      <a:lnTo>
                        <a:pt x="673" y="148"/>
                      </a:lnTo>
                      <a:cubicBezTo>
                        <a:pt x="640" y="159"/>
                        <a:pt x="613" y="175"/>
                        <a:pt x="591" y="197"/>
                      </a:cubicBezTo>
                      <a:lnTo>
                        <a:pt x="591" y="197"/>
                      </a:lnTo>
                      <a:cubicBezTo>
                        <a:pt x="569" y="219"/>
                        <a:pt x="547" y="230"/>
                        <a:pt x="526" y="230"/>
                      </a:cubicBezTo>
                      <a:lnTo>
                        <a:pt x="526" y="230"/>
                      </a:lnTo>
                      <a:cubicBezTo>
                        <a:pt x="503" y="230"/>
                        <a:pt x="482" y="219"/>
                        <a:pt x="459" y="197"/>
                      </a:cubicBezTo>
                      <a:lnTo>
                        <a:pt x="459" y="197"/>
                      </a:lnTo>
                      <a:cubicBezTo>
                        <a:pt x="437" y="175"/>
                        <a:pt x="416" y="164"/>
                        <a:pt x="394" y="164"/>
                      </a:cubicBezTo>
                      <a:lnTo>
                        <a:pt x="394" y="164"/>
                      </a:lnTo>
                      <a:cubicBezTo>
                        <a:pt x="372" y="164"/>
                        <a:pt x="351" y="175"/>
                        <a:pt x="328" y="197"/>
                      </a:cubicBezTo>
                      <a:lnTo>
                        <a:pt x="0" y="525"/>
                      </a:lnTo>
                      <a:lnTo>
                        <a:pt x="0" y="262"/>
                      </a:lnTo>
                      <a:lnTo>
                        <a:pt x="0" y="262"/>
                      </a:lnTo>
                      <a:cubicBezTo>
                        <a:pt x="23" y="240"/>
                        <a:pt x="34" y="219"/>
                        <a:pt x="34" y="197"/>
                      </a:cubicBezTo>
                      <a:lnTo>
                        <a:pt x="34" y="197"/>
                      </a:lnTo>
                      <a:cubicBezTo>
                        <a:pt x="34" y="179"/>
                        <a:pt x="22" y="165"/>
                        <a:pt x="0" y="154"/>
                      </a:cubicBezTo>
                      <a:lnTo>
                        <a:pt x="0" y="0"/>
                      </a:lnTo>
                      <a:lnTo>
                        <a:pt x="4720" y="0"/>
                      </a:lnTo>
                      <a:lnTo>
                        <a:pt x="4720" y="154"/>
                      </a:lnTo>
                      <a:lnTo>
                        <a:pt x="4720" y="154"/>
                      </a:lnTo>
                      <a:cubicBezTo>
                        <a:pt x="4715" y="152"/>
                        <a:pt x="4710" y="150"/>
                        <a:pt x="4705" y="148"/>
                      </a:cubicBezTo>
                      <a:lnTo>
                        <a:pt x="4705" y="148"/>
                      </a:lnTo>
                      <a:cubicBezTo>
                        <a:pt x="4671" y="137"/>
                        <a:pt x="4634" y="131"/>
                        <a:pt x="4589" y="131"/>
                      </a:cubicBezTo>
                      <a:lnTo>
                        <a:pt x="4589" y="131"/>
                      </a:lnTo>
                      <a:cubicBezTo>
                        <a:pt x="4546" y="131"/>
                        <a:pt x="4507" y="137"/>
                        <a:pt x="4475" y="148"/>
                      </a:cubicBezTo>
                      <a:lnTo>
                        <a:pt x="4475" y="148"/>
                      </a:lnTo>
                      <a:cubicBezTo>
                        <a:pt x="4442" y="159"/>
                        <a:pt x="4415" y="175"/>
                        <a:pt x="4393" y="197"/>
                      </a:cubicBezTo>
                      <a:lnTo>
                        <a:pt x="4328" y="262"/>
                      </a:lnTo>
                      <a:lnTo>
                        <a:pt x="4261" y="327"/>
                      </a:lnTo>
                      <a:lnTo>
                        <a:pt x="4196" y="394"/>
                      </a:lnTo>
                      <a:lnTo>
                        <a:pt x="4065" y="525"/>
                      </a:lnTo>
                      <a:lnTo>
                        <a:pt x="4065" y="525"/>
                      </a:lnTo>
                      <a:cubicBezTo>
                        <a:pt x="4043" y="546"/>
                        <a:pt x="4032" y="568"/>
                        <a:pt x="4032" y="590"/>
                      </a:cubicBezTo>
                      <a:lnTo>
                        <a:pt x="4032" y="590"/>
                      </a:lnTo>
                      <a:cubicBezTo>
                        <a:pt x="4032" y="612"/>
                        <a:pt x="4049" y="629"/>
                        <a:pt x="4082" y="639"/>
                      </a:cubicBezTo>
                      <a:lnTo>
                        <a:pt x="4082" y="639"/>
                      </a:lnTo>
                      <a:cubicBezTo>
                        <a:pt x="4115" y="650"/>
                        <a:pt x="4153" y="655"/>
                        <a:pt x="4196" y="655"/>
                      </a:cubicBezTo>
                      <a:lnTo>
                        <a:pt x="4196" y="655"/>
                      </a:lnTo>
                      <a:cubicBezTo>
                        <a:pt x="4240" y="655"/>
                        <a:pt x="4279" y="650"/>
                        <a:pt x="4311" y="639"/>
                      </a:cubicBezTo>
                      <a:lnTo>
                        <a:pt x="4311" y="639"/>
                      </a:lnTo>
                      <a:cubicBezTo>
                        <a:pt x="4344" y="629"/>
                        <a:pt x="4371" y="612"/>
                        <a:pt x="4393" y="590"/>
                      </a:cubicBezTo>
                      <a:lnTo>
                        <a:pt x="4459" y="525"/>
                      </a:lnTo>
                      <a:lnTo>
                        <a:pt x="4524" y="459"/>
                      </a:lnTo>
                      <a:lnTo>
                        <a:pt x="4720" y="262"/>
                      </a:lnTo>
                      <a:lnTo>
                        <a:pt x="4720" y="525"/>
                      </a:lnTo>
                      <a:lnTo>
                        <a:pt x="4720" y="525"/>
                      </a:lnTo>
                      <a:cubicBezTo>
                        <a:pt x="4699" y="546"/>
                        <a:pt x="4688" y="568"/>
                        <a:pt x="4688" y="590"/>
                      </a:cubicBezTo>
                      <a:lnTo>
                        <a:pt x="4688" y="590"/>
                      </a:lnTo>
                      <a:cubicBezTo>
                        <a:pt x="4688" y="607"/>
                        <a:pt x="4699" y="622"/>
                        <a:pt x="4720" y="633"/>
                      </a:cubicBezTo>
                      <a:lnTo>
                        <a:pt x="4720" y="78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576">
                  <a:extLst>
                    <a:ext uri="{FF2B5EF4-FFF2-40B4-BE49-F238E27FC236}">
                      <a16:creationId xmlns="" xmlns:a16="http://schemas.microsoft.com/office/drawing/2014/main" id="{E29EB016-10DE-8E41-87BA-D46215B58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4672" y="6771524"/>
                  <a:ext cx="1700212" cy="244475"/>
                </a:xfrm>
                <a:custGeom>
                  <a:avLst/>
                  <a:gdLst>
                    <a:gd name="T0" fmla="*/ 3606 w 4721"/>
                    <a:gd name="T1" fmla="*/ 170 h 679"/>
                    <a:gd name="T2" fmla="*/ 3933 w 4721"/>
                    <a:gd name="T3" fmla="*/ 337 h 679"/>
                    <a:gd name="T4" fmla="*/ 4302 w 4721"/>
                    <a:gd name="T5" fmla="*/ 145 h 679"/>
                    <a:gd name="T6" fmla="*/ 4302 w 4721"/>
                    <a:gd name="T7" fmla="*/ 401 h 679"/>
                    <a:gd name="T8" fmla="*/ 4146 w 4721"/>
                    <a:gd name="T9" fmla="*/ 444 h 679"/>
                    <a:gd name="T10" fmla="*/ 4040 w 4721"/>
                    <a:gd name="T11" fmla="*/ 486 h 679"/>
                    <a:gd name="T12" fmla="*/ 3933 w 4721"/>
                    <a:gd name="T13" fmla="*/ 550 h 679"/>
                    <a:gd name="T14" fmla="*/ 3827 w 4721"/>
                    <a:gd name="T15" fmla="*/ 486 h 679"/>
                    <a:gd name="T16" fmla="*/ 3721 w 4721"/>
                    <a:gd name="T17" fmla="*/ 444 h 679"/>
                    <a:gd name="T18" fmla="*/ 3721 w 4721"/>
                    <a:gd name="T19" fmla="*/ 444 h 679"/>
                    <a:gd name="T20" fmla="*/ 3564 w 4721"/>
                    <a:gd name="T21" fmla="*/ 401 h 679"/>
                    <a:gd name="T22" fmla="*/ 3171 w 4721"/>
                    <a:gd name="T23" fmla="*/ 145 h 679"/>
                    <a:gd name="T24" fmla="*/ 2860 w 4721"/>
                    <a:gd name="T25" fmla="*/ 281 h 679"/>
                    <a:gd name="T26" fmla="*/ 3081 w 4721"/>
                    <a:gd name="T27" fmla="*/ 238 h 679"/>
                    <a:gd name="T28" fmla="*/ 3385 w 4721"/>
                    <a:gd name="T29" fmla="*/ 333 h 679"/>
                    <a:gd name="T30" fmla="*/ 1917 w 4721"/>
                    <a:gd name="T31" fmla="*/ 102 h 679"/>
                    <a:gd name="T32" fmla="*/ 2294 w 4721"/>
                    <a:gd name="T33" fmla="*/ 307 h 679"/>
                    <a:gd name="T34" fmla="*/ 2598 w 4721"/>
                    <a:gd name="T35" fmla="*/ 213 h 679"/>
                    <a:gd name="T36" fmla="*/ 2729 w 4721"/>
                    <a:gd name="T37" fmla="*/ 349 h 679"/>
                    <a:gd name="T38" fmla="*/ 2622 w 4721"/>
                    <a:gd name="T39" fmla="*/ 414 h 679"/>
                    <a:gd name="T40" fmla="*/ 2516 w 4721"/>
                    <a:gd name="T41" fmla="*/ 486 h 679"/>
                    <a:gd name="T42" fmla="*/ 2409 w 4721"/>
                    <a:gd name="T43" fmla="*/ 580 h 679"/>
                    <a:gd name="T44" fmla="*/ 2384 w 4721"/>
                    <a:gd name="T45" fmla="*/ 605 h 679"/>
                    <a:gd name="T46" fmla="*/ 2229 w 4721"/>
                    <a:gd name="T47" fmla="*/ 541 h 679"/>
                    <a:gd name="T48" fmla="*/ 2073 w 4721"/>
                    <a:gd name="T49" fmla="*/ 469 h 679"/>
                    <a:gd name="T50" fmla="*/ 1917 w 4721"/>
                    <a:gd name="T51" fmla="*/ 375 h 679"/>
                    <a:gd name="T52" fmla="*/ 1729 w 4721"/>
                    <a:gd name="T53" fmla="*/ 213 h 679"/>
                    <a:gd name="T54" fmla="*/ 1418 w 4721"/>
                    <a:gd name="T55" fmla="*/ 213 h 679"/>
                    <a:gd name="T56" fmla="*/ 1377 w 4721"/>
                    <a:gd name="T57" fmla="*/ 307 h 679"/>
                    <a:gd name="T58" fmla="*/ 1729 w 4721"/>
                    <a:gd name="T59" fmla="*/ 281 h 679"/>
                    <a:gd name="T60" fmla="*/ 1148 w 4721"/>
                    <a:gd name="T61" fmla="*/ 68 h 679"/>
                    <a:gd name="T62" fmla="*/ 590 w 4721"/>
                    <a:gd name="T63" fmla="*/ 238 h 679"/>
                    <a:gd name="T64" fmla="*/ 893 w 4721"/>
                    <a:gd name="T65" fmla="*/ 281 h 679"/>
                    <a:gd name="T66" fmla="*/ 1229 w 4721"/>
                    <a:gd name="T67" fmla="*/ 375 h 679"/>
                    <a:gd name="T68" fmla="*/ 1205 w 4721"/>
                    <a:gd name="T69" fmla="*/ 401 h 679"/>
                    <a:gd name="T70" fmla="*/ 1049 w 4721"/>
                    <a:gd name="T71" fmla="*/ 473 h 679"/>
                    <a:gd name="T72" fmla="*/ 893 w 4721"/>
                    <a:gd name="T73" fmla="*/ 538 h 679"/>
                    <a:gd name="T74" fmla="*/ 738 w 4721"/>
                    <a:gd name="T75" fmla="*/ 580 h 679"/>
                    <a:gd name="T76" fmla="*/ 631 w 4721"/>
                    <a:gd name="T77" fmla="*/ 486 h 679"/>
                    <a:gd name="T78" fmla="*/ 524 w 4721"/>
                    <a:gd name="T79" fmla="*/ 414 h 679"/>
                    <a:gd name="T80" fmla="*/ 418 w 4721"/>
                    <a:gd name="T81" fmla="*/ 349 h 679"/>
                    <a:gd name="T82" fmla="*/ 4409 w 4721"/>
                    <a:gd name="T83" fmla="*/ 307 h 679"/>
                    <a:gd name="T84" fmla="*/ 4696 w 4721"/>
                    <a:gd name="T85" fmla="*/ 213 h 679"/>
                    <a:gd name="T86" fmla="*/ 4434 w 4721"/>
                    <a:gd name="T87" fmla="*/ 418 h 679"/>
                    <a:gd name="T88" fmla="*/ 4040 w 4721"/>
                    <a:gd name="T89" fmla="*/ 623 h 679"/>
                    <a:gd name="T90" fmla="*/ 3737 w 4721"/>
                    <a:gd name="T91" fmla="*/ 580 h 679"/>
                    <a:gd name="T92" fmla="*/ 3344 w 4721"/>
                    <a:gd name="T93" fmla="*/ 375 h 679"/>
                    <a:gd name="T94" fmla="*/ 2990 w 4721"/>
                    <a:gd name="T95" fmla="*/ 349 h 679"/>
                    <a:gd name="T96" fmla="*/ 2598 w 4721"/>
                    <a:gd name="T97" fmla="*/ 555 h 679"/>
                    <a:gd name="T98" fmla="*/ 2294 w 4721"/>
                    <a:gd name="T99" fmla="*/ 648 h 679"/>
                    <a:gd name="T100" fmla="*/ 1901 w 4721"/>
                    <a:gd name="T101" fmla="*/ 444 h 679"/>
                    <a:gd name="T102" fmla="*/ 1573 w 4721"/>
                    <a:gd name="T103" fmla="*/ 277 h 679"/>
                    <a:gd name="T104" fmla="*/ 1205 w 4721"/>
                    <a:gd name="T105" fmla="*/ 469 h 679"/>
                    <a:gd name="T106" fmla="*/ 811 w 4721"/>
                    <a:gd name="T107" fmla="*/ 674 h 679"/>
                    <a:gd name="T108" fmla="*/ 500 w 4721"/>
                    <a:gd name="T109" fmla="*/ 538 h 679"/>
                    <a:gd name="T110" fmla="*/ 106 w 4721"/>
                    <a:gd name="T111" fmla="*/ 333 h 679"/>
                    <a:gd name="T112" fmla="*/ 197 w 4721"/>
                    <a:gd name="T113" fmla="*/ 307 h 679"/>
                    <a:gd name="T114" fmla="*/ 156 w 4721"/>
                    <a:gd name="T115" fmla="*/ 213 h 679"/>
                    <a:gd name="T116" fmla="*/ 4696 w 4721"/>
                    <a:gd name="T117" fmla="*/ 145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721" h="679">
                      <a:moveTo>
                        <a:pt x="4376" y="102"/>
                      </a:moveTo>
                      <a:lnTo>
                        <a:pt x="4376" y="102"/>
                      </a:lnTo>
                      <a:cubicBezTo>
                        <a:pt x="4376" y="91"/>
                        <a:pt x="4368" y="82"/>
                        <a:pt x="4351" y="76"/>
                      </a:cubicBezTo>
                      <a:lnTo>
                        <a:pt x="4351" y="76"/>
                      </a:lnTo>
                      <a:cubicBezTo>
                        <a:pt x="4335" y="71"/>
                        <a:pt x="4316" y="68"/>
                        <a:pt x="4294" y="68"/>
                      </a:cubicBezTo>
                      <a:lnTo>
                        <a:pt x="3573" y="68"/>
                      </a:lnTo>
                      <a:lnTo>
                        <a:pt x="3573" y="68"/>
                      </a:lnTo>
                      <a:cubicBezTo>
                        <a:pt x="3551" y="68"/>
                        <a:pt x="3532" y="71"/>
                        <a:pt x="3516" y="76"/>
                      </a:cubicBezTo>
                      <a:lnTo>
                        <a:pt x="3516" y="76"/>
                      </a:lnTo>
                      <a:cubicBezTo>
                        <a:pt x="3499" y="82"/>
                        <a:pt x="3491" y="91"/>
                        <a:pt x="3491" y="102"/>
                      </a:cubicBezTo>
                      <a:lnTo>
                        <a:pt x="3491" y="102"/>
                      </a:lnTo>
                      <a:cubicBezTo>
                        <a:pt x="3491" y="113"/>
                        <a:pt x="3499" y="122"/>
                        <a:pt x="3516" y="127"/>
                      </a:cubicBezTo>
                      <a:lnTo>
                        <a:pt x="3564" y="145"/>
                      </a:lnTo>
                      <a:lnTo>
                        <a:pt x="3564" y="145"/>
                      </a:lnTo>
                      <a:cubicBezTo>
                        <a:pt x="3581" y="150"/>
                        <a:pt x="3595" y="159"/>
                        <a:pt x="3606" y="170"/>
                      </a:cubicBezTo>
                      <a:lnTo>
                        <a:pt x="3606" y="170"/>
                      </a:lnTo>
                      <a:cubicBezTo>
                        <a:pt x="3617" y="182"/>
                        <a:pt x="3630" y="190"/>
                        <a:pt x="3647" y="196"/>
                      </a:cubicBezTo>
                      <a:lnTo>
                        <a:pt x="3696" y="213"/>
                      </a:lnTo>
                      <a:lnTo>
                        <a:pt x="3696" y="213"/>
                      </a:lnTo>
                      <a:cubicBezTo>
                        <a:pt x="3712" y="218"/>
                        <a:pt x="3726" y="227"/>
                        <a:pt x="3737" y="238"/>
                      </a:cubicBezTo>
                      <a:lnTo>
                        <a:pt x="3737" y="238"/>
                      </a:lnTo>
                      <a:cubicBezTo>
                        <a:pt x="3748" y="250"/>
                        <a:pt x="3762" y="258"/>
                        <a:pt x="3778" y="264"/>
                      </a:cubicBezTo>
                      <a:lnTo>
                        <a:pt x="3827" y="281"/>
                      </a:lnTo>
                      <a:lnTo>
                        <a:pt x="3827" y="281"/>
                      </a:lnTo>
                      <a:cubicBezTo>
                        <a:pt x="3843" y="287"/>
                        <a:pt x="3857" y="296"/>
                        <a:pt x="3868" y="307"/>
                      </a:cubicBezTo>
                      <a:lnTo>
                        <a:pt x="3868" y="307"/>
                      </a:lnTo>
                      <a:cubicBezTo>
                        <a:pt x="3879" y="318"/>
                        <a:pt x="3892" y="327"/>
                        <a:pt x="3909" y="333"/>
                      </a:cubicBezTo>
                      <a:lnTo>
                        <a:pt x="3909" y="333"/>
                      </a:lnTo>
                      <a:cubicBezTo>
                        <a:pt x="3917" y="336"/>
                        <a:pt x="3926" y="337"/>
                        <a:pt x="3933" y="337"/>
                      </a:cubicBezTo>
                      <a:lnTo>
                        <a:pt x="3933" y="337"/>
                      </a:lnTo>
                      <a:cubicBezTo>
                        <a:pt x="3941" y="337"/>
                        <a:pt x="3950" y="336"/>
                        <a:pt x="3958" y="333"/>
                      </a:cubicBezTo>
                      <a:lnTo>
                        <a:pt x="3958" y="333"/>
                      </a:lnTo>
                      <a:cubicBezTo>
                        <a:pt x="3974" y="327"/>
                        <a:pt x="3988" y="318"/>
                        <a:pt x="3999" y="307"/>
                      </a:cubicBezTo>
                      <a:lnTo>
                        <a:pt x="3999" y="307"/>
                      </a:lnTo>
                      <a:cubicBezTo>
                        <a:pt x="4010" y="296"/>
                        <a:pt x="4024" y="287"/>
                        <a:pt x="4040" y="281"/>
                      </a:cubicBezTo>
                      <a:lnTo>
                        <a:pt x="4090" y="264"/>
                      </a:lnTo>
                      <a:lnTo>
                        <a:pt x="4090" y="264"/>
                      </a:lnTo>
                      <a:cubicBezTo>
                        <a:pt x="4106" y="258"/>
                        <a:pt x="4119" y="250"/>
                        <a:pt x="4131" y="238"/>
                      </a:cubicBezTo>
                      <a:lnTo>
                        <a:pt x="4131" y="238"/>
                      </a:lnTo>
                      <a:cubicBezTo>
                        <a:pt x="4141" y="227"/>
                        <a:pt x="4155" y="218"/>
                        <a:pt x="4171" y="213"/>
                      </a:cubicBezTo>
                      <a:lnTo>
                        <a:pt x="4221" y="196"/>
                      </a:lnTo>
                      <a:lnTo>
                        <a:pt x="4221" y="196"/>
                      </a:lnTo>
                      <a:cubicBezTo>
                        <a:pt x="4236" y="190"/>
                        <a:pt x="4250" y="182"/>
                        <a:pt x="4261" y="170"/>
                      </a:cubicBezTo>
                      <a:lnTo>
                        <a:pt x="4261" y="170"/>
                      </a:lnTo>
                      <a:cubicBezTo>
                        <a:pt x="4272" y="159"/>
                        <a:pt x="4286" y="150"/>
                        <a:pt x="4302" y="145"/>
                      </a:cubicBezTo>
                      <a:lnTo>
                        <a:pt x="4351" y="127"/>
                      </a:lnTo>
                      <a:lnTo>
                        <a:pt x="4351" y="127"/>
                      </a:lnTo>
                      <a:cubicBezTo>
                        <a:pt x="4368" y="122"/>
                        <a:pt x="4376" y="113"/>
                        <a:pt x="4376" y="102"/>
                      </a:cubicBezTo>
                      <a:close/>
                      <a:moveTo>
                        <a:pt x="4376" y="375"/>
                      </a:moveTo>
                      <a:lnTo>
                        <a:pt x="4376" y="375"/>
                      </a:lnTo>
                      <a:cubicBezTo>
                        <a:pt x="4376" y="364"/>
                        <a:pt x="4368" y="355"/>
                        <a:pt x="4351" y="349"/>
                      </a:cubicBezTo>
                      <a:lnTo>
                        <a:pt x="4351" y="349"/>
                      </a:lnTo>
                      <a:cubicBezTo>
                        <a:pt x="4343" y="347"/>
                        <a:pt x="4335" y="345"/>
                        <a:pt x="4327" y="345"/>
                      </a:cubicBezTo>
                      <a:lnTo>
                        <a:pt x="4327" y="345"/>
                      </a:lnTo>
                      <a:cubicBezTo>
                        <a:pt x="4318" y="345"/>
                        <a:pt x="4310" y="347"/>
                        <a:pt x="4302" y="349"/>
                      </a:cubicBezTo>
                      <a:lnTo>
                        <a:pt x="4302" y="349"/>
                      </a:lnTo>
                      <a:cubicBezTo>
                        <a:pt x="4286" y="355"/>
                        <a:pt x="4277" y="364"/>
                        <a:pt x="4277" y="375"/>
                      </a:cubicBezTo>
                      <a:lnTo>
                        <a:pt x="4277" y="375"/>
                      </a:lnTo>
                      <a:cubicBezTo>
                        <a:pt x="4277" y="387"/>
                        <a:pt x="4286" y="395"/>
                        <a:pt x="4302" y="401"/>
                      </a:cubicBezTo>
                      <a:lnTo>
                        <a:pt x="4302" y="401"/>
                      </a:lnTo>
                      <a:cubicBezTo>
                        <a:pt x="4310" y="404"/>
                        <a:pt x="4318" y="405"/>
                        <a:pt x="4327" y="405"/>
                      </a:cubicBezTo>
                      <a:lnTo>
                        <a:pt x="4327" y="405"/>
                      </a:lnTo>
                      <a:cubicBezTo>
                        <a:pt x="4335" y="405"/>
                        <a:pt x="4343" y="404"/>
                        <a:pt x="4351" y="401"/>
                      </a:cubicBezTo>
                      <a:lnTo>
                        <a:pt x="4351" y="401"/>
                      </a:lnTo>
                      <a:cubicBezTo>
                        <a:pt x="4368" y="395"/>
                        <a:pt x="4376" y="387"/>
                        <a:pt x="4376" y="375"/>
                      </a:cubicBezTo>
                      <a:close/>
                      <a:moveTo>
                        <a:pt x="4245" y="444"/>
                      </a:moveTo>
                      <a:lnTo>
                        <a:pt x="4245" y="444"/>
                      </a:lnTo>
                      <a:cubicBezTo>
                        <a:pt x="4245" y="432"/>
                        <a:pt x="4236" y="424"/>
                        <a:pt x="4221" y="418"/>
                      </a:cubicBezTo>
                      <a:lnTo>
                        <a:pt x="4221" y="418"/>
                      </a:lnTo>
                      <a:cubicBezTo>
                        <a:pt x="4212" y="415"/>
                        <a:pt x="4204" y="414"/>
                        <a:pt x="4196" y="414"/>
                      </a:cubicBezTo>
                      <a:lnTo>
                        <a:pt x="4196" y="414"/>
                      </a:lnTo>
                      <a:cubicBezTo>
                        <a:pt x="4187" y="414"/>
                        <a:pt x="4179" y="415"/>
                        <a:pt x="4171" y="418"/>
                      </a:cubicBezTo>
                      <a:lnTo>
                        <a:pt x="4171" y="418"/>
                      </a:lnTo>
                      <a:cubicBezTo>
                        <a:pt x="4155" y="424"/>
                        <a:pt x="4146" y="432"/>
                        <a:pt x="4146" y="444"/>
                      </a:cubicBezTo>
                      <a:lnTo>
                        <a:pt x="4146" y="444"/>
                      </a:lnTo>
                      <a:cubicBezTo>
                        <a:pt x="4146" y="455"/>
                        <a:pt x="4155" y="463"/>
                        <a:pt x="4171" y="469"/>
                      </a:cubicBezTo>
                      <a:lnTo>
                        <a:pt x="4171" y="469"/>
                      </a:lnTo>
                      <a:cubicBezTo>
                        <a:pt x="4179" y="472"/>
                        <a:pt x="4187" y="473"/>
                        <a:pt x="4196" y="473"/>
                      </a:cubicBezTo>
                      <a:lnTo>
                        <a:pt x="4196" y="473"/>
                      </a:lnTo>
                      <a:cubicBezTo>
                        <a:pt x="4204" y="473"/>
                        <a:pt x="4212" y="472"/>
                        <a:pt x="4221" y="469"/>
                      </a:cubicBezTo>
                      <a:lnTo>
                        <a:pt x="4221" y="469"/>
                      </a:lnTo>
                      <a:cubicBezTo>
                        <a:pt x="4236" y="463"/>
                        <a:pt x="4245" y="455"/>
                        <a:pt x="4245" y="444"/>
                      </a:cubicBezTo>
                      <a:close/>
                      <a:moveTo>
                        <a:pt x="4113" y="512"/>
                      </a:moveTo>
                      <a:lnTo>
                        <a:pt x="4113" y="512"/>
                      </a:lnTo>
                      <a:cubicBezTo>
                        <a:pt x="4113" y="500"/>
                        <a:pt x="4106" y="492"/>
                        <a:pt x="4090" y="486"/>
                      </a:cubicBezTo>
                      <a:lnTo>
                        <a:pt x="4090" y="486"/>
                      </a:lnTo>
                      <a:cubicBezTo>
                        <a:pt x="4081" y="483"/>
                        <a:pt x="4072" y="482"/>
                        <a:pt x="4064" y="482"/>
                      </a:cubicBezTo>
                      <a:lnTo>
                        <a:pt x="4064" y="482"/>
                      </a:lnTo>
                      <a:cubicBezTo>
                        <a:pt x="4057" y="482"/>
                        <a:pt x="4048" y="483"/>
                        <a:pt x="4040" y="486"/>
                      </a:cubicBezTo>
                      <a:lnTo>
                        <a:pt x="4040" y="486"/>
                      </a:lnTo>
                      <a:cubicBezTo>
                        <a:pt x="4024" y="492"/>
                        <a:pt x="4015" y="500"/>
                        <a:pt x="4015" y="512"/>
                      </a:cubicBezTo>
                      <a:lnTo>
                        <a:pt x="4015" y="512"/>
                      </a:lnTo>
                      <a:cubicBezTo>
                        <a:pt x="4015" y="523"/>
                        <a:pt x="4024" y="531"/>
                        <a:pt x="4040" y="538"/>
                      </a:cubicBezTo>
                      <a:lnTo>
                        <a:pt x="4040" y="538"/>
                      </a:lnTo>
                      <a:cubicBezTo>
                        <a:pt x="4048" y="540"/>
                        <a:pt x="4057" y="541"/>
                        <a:pt x="4064" y="541"/>
                      </a:cubicBezTo>
                      <a:lnTo>
                        <a:pt x="4064" y="541"/>
                      </a:lnTo>
                      <a:cubicBezTo>
                        <a:pt x="4072" y="541"/>
                        <a:pt x="4081" y="540"/>
                        <a:pt x="4090" y="538"/>
                      </a:cubicBezTo>
                      <a:lnTo>
                        <a:pt x="4090" y="538"/>
                      </a:lnTo>
                      <a:cubicBezTo>
                        <a:pt x="4106" y="531"/>
                        <a:pt x="4113" y="523"/>
                        <a:pt x="4113" y="512"/>
                      </a:cubicBezTo>
                      <a:close/>
                      <a:moveTo>
                        <a:pt x="3982" y="580"/>
                      </a:moveTo>
                      <a:lnTo>
                        <a:pt x="3982" y="580"/>
                      </a:lnTo>
                      <a:cubicBezTo>
                        <a:pt x="3982" y="569"/>
                        <a:pt x="3974" y="560"/>
                        <a:pt x="3958" y="555"/>
                      </a:cubicBezTo>
                      <a:lnTo>
                        <a:pt x="3958" y="555"/>
                      </a:lnTo>
                      <a:cubicBezTo>
                        <a:pt x="3950" y="551"/>
                        <a:pt x="3941" y="550"/>
                        <a:pt x="3933" y="550"/>
                      </a:cubicBezTo>
                      <a:lnTo>
                        <a:pt x="3933" y="550"/>
                      </a:lnTo>
                      <a:cubicBezTo>
                        <a:pt x="3926" y="550"/>
                        <a:pt x="3917" y="551"/>
                        <a:pt x="3909" y="555"/>
                      </a:cubicBezTo>
                      <a:lnTo>
                        <a:pt x="3909" y="555"/>
                      </a:lnTo>
                      <a:cubicBezTo>
                        <a:pt x="3892" y="560"/>
                        <a:pt x="3884" y="569"/>
                        <a:pt x="3884" y="580"/>
                      </a:cubicBezTo>
                      <a:lnTo>
                        <a:pt x="3884" y="580"/>
                      </a:lnTo>
                      <a:cubicBezTo>
                        <a:pt x="3884" y="591"/>
                        <a:pt x="3892" y="600"/>
                        <a:pt x="3909" y="605"/>
                      </a:cubicBezTo>
                      <a:lnTo>
                        <a:pt x="3909" y="605"/>
                      </a:lnTo>
                      <a:cubicBezTo>
                        <a:pt x="3917" y="608"/>
                        <a:pt x="3926" y="610"/>
                        <a:pt x="3933" y="610"/>
                      </a:cubicBezTo>
                      <a:lnTo>
                        <a:pt x="3933" y="610"/>
                      </a:lnTo>
                      <a:cubicBezTo>
                        <a:pt x="3941" y="610"/>
                        <a:pt x="3950" y="608"/>
                        <a:pt x="3958" y="605"/>
                      </a:cubicBezTo>
                      <a:lnTo>
                        <a:pt x="3958" y="605"/>
                      </a:lnTo>
                      <a:cubicBezTo>
                        <a:pt x="3974" y="600"/>
                        <a:pt x="3982" y="591"/>
                        <a:pt x="3982" y="580"/>
                      </a:cubicBezTo>
                      <a:close/>
                      <a:moveTo>
                        <a:pt x="3851" y="512"/>
                      </a:moveTo>
                      <a:lnTo>
                        <a:pt x="3851" y="512"/>
                      </a:lnTo>
                      <a:cubicBezTo>
                        <a:pt x="3851" y="500"/>
                        <a:pt x="3843" y="492"/>
                        <a:pt x="3827" y="486"/>
                      </a:cubicBezTo>
                      <a:lnTo>
                        <a:pt x="3827" y="486"/>
                      </a:lnTo>
                      <a:cubicBezTo>
                        <a:pt x="3819" y="483"/>
                        <a:pt x="3810" y="482"/>
                        <a:pt x="3802" y="482"/>
                      </a:cubicBezTo>
                      <a:lnTo>
                        <a:pt x="3802" y="482"/>
                      </a:lnTo>
                      <a:cubicBezTo>
                        <a:pt x="3794" y="482"/>
                        <a:pt x="3786" y="483"/>
                        <a:pt x="3778" y="486"/>
                      </a:cubicBezTo>
                      <a:lnTo>
                        <a:pt x="3778" y="486"/>
                      </a:lnTo>
                      <a:cubicBezTo>
                        <a:pt x="3762" y="492"/>
                        <a:pt x="3753" y="500"/>
                        <a:pt x="3753" y="512"/>
                      </a:cubicBezTo>
                      <a:lnTo>
                        <a:pt x="3753" y="512"/>
                      </a:lnTo>
                      <a:cubicBezTo>
                        <a:pt x="3753" y="523"/>
                        <a:pt x="3762" y="531"/>
                        <a:pt x="3778" y="538"/>
                      </a:cubicBezTo>
                      <a:lnTo>
                        <a:pt x="3778" y="538"/>
                      </a:lnTo>
                      <a:cubicBezTo>
                        <a:pt x="3786" y="540"/>
                        <a:pt x="3794" y="541"/>
                        <a:pt x="3802" y="541"/>
                      </a:cubicBezTo>
                      <a:lnTo>
                        <a:pt x="3802" y="541"/>
                      </a:lnTo>
                      <a:cubicBezTo>
                        <a:pt x="3810" y="541"/>
                        <a:pt x="3819" y="540"/>
                        <a:pt x="3827" y="538"/>
                      </a:cubicBezTo>
                      <a:lnTo>
                        <a:pt x="3827" y="538"/>
                      </a:lnTo>
                      <a:cubicBezTo>
                        <a:pt x="3843" y="531"/>
                        <a:pt x="3851" y="523"/>
                        <a:pt x="3851" y="512"/>
                      </a:cubicBezTo>
                      <a:close/>
                      <a:moveTo>
                        <a:pt x="3721" y="444"/>
                      </a:moveTo>
                      <a:lnTo>
                        <a:pt x="3721" y="444"/>
                      </a:lnTo>
                      <a:cubicBezTo>
                        <a:pt x="3721" y="432"/>
                        <a:pt x="3712" y="424"/>
                        <a:pt x="3696" y="418"/>
                      </a:cubicBezTo>
                      <a:lnTo>
                        <a:pt x="3696" y="418"/>
                      </a:lnTo>
                      <a:cubicBezTo>
                        <a:pt x="3688" y="415"/>
                        <a:pt x="3679" y="414"/>
                        <a:pt x="3671" y="414"/>
                      </a:cubicBezTo>
                      <a:lnTo>
                        <a:pt x="3671" y="414"/>
                      </a:lnTo>
                      <a:cubicBezTo>
                        <a:pt x="3663" y="414"/>
                        <a:pt x="3655" y="415"/>
                        <a:pt x="3647" y="418"/>
                      </a:cubicBezTo>
                      <a:lnTo>
                        <a:pt x="3647" y="418"/>
                      </a:lnTo>
                      <a:cubicBezTo>
                        <a:pt x="3630" y="424"/>
                        <a:pt x="3622" y="432"/>
                        <a:pt x="3622" y="444"/>
                      </a:cubicBezTo>
                      <a:lnTo>
                        <a:pt x="3622" y="444"/>
                      </a:lnTo>
                      <a:cubicBezTo>
                        <a:pt x="3622" y="455"/>
                        <a:pt x="3630" y="463"/>
                        <a:pt x="3647" y="469"/>
                      </a:cubicBezTo>
                      <a:lnTo>
                        <a:pt x="3647" y="469"/>
                      </a:lnTo>
                      <a:cubicBezTo>
                        <a:pt x="3655" y="472"/>
                        <a:pt x="3663" y="473"/>
                        <a:pt x="3671" y="473"/>
                      </a:cubicBezTo>
                      <a:lnTo>
                        <a:pt x="3671" y="473"/>
                      </a:lnTo>
                      <a:cubicBezTo>
                        <a:pt x="3679" y="473"/>
                        <a:pt x="3688" y="472"/>
                        <a:pt x="3696" y="469"/>
                      </a:cubicBezTo>
                      <a:lnTo>
                        <a:pt x="3696" y="469"/>
                      </a:lnTo>
                      <a:cubicBezTo>
                        <a:pt x="3712" y="463"/>
                        <a:pt x="3721" y="455"/>
                        <a:pt x="3721" y="444"/>
                      </a:cubicBezTo>
                      <a:close/>
                      <a:moveTo>
                        <a:pt x="3589" y="375"/>
                      </a:moveTo>
                      <a:lnTo>
                        <a:pt x="3589" y="375"/>
                      </a:lnTo>
                      <a:cubicBezTo>
                        <a:pt x="3589" y="364"/>
                        <a:pt x="3581" y="355"/>
                        <a:pt x="3564" y="349"/>
                      </a:cubicBezTo>
                      <a:lnTo>
                        <a:pt x="3564" y="349"/>
                      </a:lnTo>
                      <a:cubicBezTo>
                        <a:pt x="3556" y="347"/>
                        <a:pt x="3548" y="345"/>
                        <a:pt x="3540" y="345"/>
                      </a:cubicBezTo>
                      <a:lnTo>
                        <a:pt x="3540" y="345"/>
                      </a:lnTo>
                      <a:cubicBezTo>
                        <a:pt x="3532" y="345"/>
                        <a:pt x="3524" y="347"/>
                        <a:pt x="3516" y="349"/>
                      </a:cubicBezTo>
                      <a:lnTo>
                        <a:pt x="3516" y="349"/>
                      </a:lnTo>
                      <a:cubicBezTo>
                        <a:pt x="3499" y="355"/>
                        <a:pt x="3491" y="364"/>
                        <a:pt x="3491" y="375"/>
                      </a:cubicBezTo>
                      <a:lnTo>
                        <a:pt x="3491" y="375"/>
                      </a:lnTo>
                      <a:cubicBezTo>
                        <a:pt x="3491" y="387"/>
                        <a:pt x="3499" y="395"/>
                        <a:pt x="3516" y="401"/>
                      </a:cubicBezTo>
                      <a:lnTo>
                        <a:pt x="3516" y="401"/>
                      </a:lnTo>
                      <a:cubicBezTo>
                        <a:pt x="3524" y="404"/>
                        <a:pt x="3532" y="405"/>
                        <a:pt x="3540" y="405"/>
                      </a:cubicBezTo>
                      <a:lnTo>
                        <a:pt x="3540" y="405"/>
                      </a:lnTo>
                      <a:cubicBezTo>
                        <a:pt x="3548" y="405"/>
                        <a:pt x="3556" y="404"/>
                        <a:pt x="3564" y="401"/>
                      </a:cubicBezTo>
                      <a:lnTo>
                        <a:pt x="3564" y="401"/>
                      </a:lnTo>
                      <a:cubicBezTo>
                        <a:pt x="3581" y="395"/>
                        <a:pt x="3589" y="387"/>
                        <a:pt x="3589" y="375"/>
                      </a:cubicBezTo>
                      <a:close/>
                      <a:moveTo>
                        <a:pt x="3458" y="307"/>
                      </a:moveTo>
                      <a:lnTo>
                        <a:pt x="3458" y="307"/>
                      </a:lnTo>
                      <a:cubicBezTo>
                        <a:pt x="3458" y="296"/>
                        <a:pt x="3450" y="287"/>
                        <a:pt x="3433" y="281"/>
                      </a:cubicBezTo>
                      <a:lnTo>
                        <a:pt x="3385" y="264"/>
                      </a:lnTo>
                      <a:lnTo>
                        <a:pt x="3385" y="264"/>
                      </a:lnTo>
                      <a:cubicBezTo>
                        <a:pt x="3368" y="258"/>
                        <a:pt x="3354" y="250"/>
                        <a:pt x="3344" y="238"/>
                      </a:cubicBezTo>
                      <a:lnTo>
                        <a:pt x="3344" y="238"/>
                      </a:lnTo>
                      <a:cubicBezTo>
                        <a:pt x="3332" y="227"/>
                        <a:pt x="3319" y="218"/>
                        <a:pt x="3302" y="213"/>
                      </a:cubicBezTo>
                      <a:lnTo>
                        <a:pt x="3253" y="196"/>
                      </a:lnTo>
                      <a:lnTo>
                        <a:pt x="3253" y="196"/>
                      </a:lnTo>
                      <a:cubicBezTo>
                        <a:pt x="3237" y="190"/>
                        <a:pt x="3223" y="182"/>
                        <a:pt x="3212" y="170"/>
                      </a:cubicBezTo>
                      <a:lnTo>
                        <a:pt x="3212" y="170"/>
                      </a:lnTo>
                      <a:cubicBezTo>
                        <a:pt x="3201" y="159"/>
                        <a:pt x="3188" y="150"/>
                        <a:pt x="3171" y="145"/>
                      </a:cubicBezTo>
                      <a:lnTo>
                        <a:pt x="3171" y="145"/>
                      </a:lnTo>
                      <a:cubicBezTo>
                        <a:pt x="3163" y="142"/>
                        <a:pt x="3155" y="141"/>
                        <a:pt x="3147" y="141"/>
                      </a:cubicBezTo>
                      <a:lnTo>
                        <a:pt x="3147" y="141"/>
                      </a:lnTo>
                      <a:cubicBezTo>
                        <a:pt x="3139" y="141"/>
                        <a:pt x="3130" y="142"/>
                        <a:pt x="3122" y="145"/>
                      </a:cubicBezTo>
                      <a:lnTo>
                        <a:pt x="3122" y="145"/>
                      </a:lnTo>
                      <a:cubicBezTo>
                        <a:pt x="3106" y="150"/>
                        <a:pt x="3092" y="159"/>
                        <a:pt x="3081" y="170"/>
                      </a:cubicBezTo>
                      <a:lnTo>
                        <a:pt x="3081" y="170"/>
                      </a:lnTo>
                      <a:cubicBezTo>
                        <a:pt x="3070" y="182"/>
                        <a:pt x="3056" y="190"/>
                        <a:pt x="3040" y="196"/>
                      </a:cubicBezTo>
                      <a:lnTo>
                        <a:pt x="2990" y="213"/>
                      </a:lnTo>
                      <a:lnTo>
                        <a:pt x="2990" y="213"/>
                      </a:lnTo>
                      <a:cubicBezTo>
                        <a:pt x="2975" y="218"/>
                        <a:pt x="2961" y="227"/>
                        <a:pt x="2950" y="238"/>
                      </a:cubicBezTo>
                      <a:lnTo>
                        <a:pt x="2950" y="238"/>
                      </a:lnTo>
                      <a:cubicBezTo>
                        <a:pt x="2939" y="250"/>
                        <a:pt x="2926" y="258"/>
                        <a:pt x="2909" y="264"/>
                      </a:cubicBezTo>
                      <a:lnTo>
                        <a:pt x="2860" y="281"/>
                      </a:lnTo>
                      <a:lnTo>
                        <a:pt x="2860" y="281"/>
                      </a:lnTo>
                      <a:cubicBezTo>
                        <a:pt x="2844" y="287"/>
                        <a:pt x="2836" y="296"/>
                        <a:pt x="2836" y="307"/>
                      </a:cubicBezTo>
                      <a:lnTo>
                        <a:pt x="2836" y="307"/>
                      </a:lnTo>
                      <a:cubicBezTo>
                        <a:pt x="2836" y="318"/>
                        <a:pt x="2844" y="327"/>
                        <a:pt x="2860" y="333"/>
                      </a:cubicBezTo>
                      <a:lnTo>
                        <a:pt x="2860" y="333"/>
                      </a:lnTo>
                      <a:cubicBezTo>
                        <a:pt x="2868" y="336"/>
                        <a:pt x="2876" y="337"/>
                        <a:pt x="2884" y="337"/>
                      </a:cubicBezTo>
                      <a:lnTo>
                        <a:pt x="2884" y="337"/>
                      </a:lnTo>
                      <a:cubicBezTo>
                        <a:pt x="2893" y="337"/>
                        <a:pt x="2901" y="336"/>
                        <a:pt x="2909" y="333"/>
                      </a:cubicBezTo>
                      <a:lnTo>
                        <a:pt x="2909" y="333"/>
                      </a:lnTo>
                      <a:cubicBezTo>
                        <a:pt x="2926" y="327"/>
                        <a:pt x="2939" y="318"/>
                        <a:pt x="2950" y="307"/>
                      </a:cubicBezTo>
                      <a:lnTo>
                        <a:pt x="2950" y="307"/>
                      </a:lnTo>
                      <a:cubicBezTo>
                        <a:pt x="2961" y="296"/>
                        <a:pt x="2975" y="287"/>
                        <a:pt x="2990" y="281"/>
                      </a:cubicBezTo>
                      <a:lnTo>
                        <a:pt x="3040" y="264"/>
                      </a:lnTo>
                      <a:lnTo>
                        <a:pt x="3040" y="264"/>
                      </a:lnTo>
                      <a:cubicBezTo>
                        <a:pt x="3056" y="258"/>
                        <a:pt x="3070" y="250"/>
                        <a:pt x="3081" y="238"/>
                      </a:cubicBezTo>
                      <a:lnTo>
                        <a:pt x="3081" y="238"/>
                      </a:lnTo>
                      <a:cubicBezTo>
                        <a:pt x="3092" y="227"/>
                        <a:pt x="3106" y="218"/>
                        <a:pt x="3122" y="213"/>
                      </a:cubicBezTo>
                      <a:lnTo>
                        <a:pt x="3122" y="213"/>
                      </a:lnTo>
                      <a:cubicBezTo>
                        <a:pt x="3130" y="210"/>
                        <a:pt x="3139" y="208"/>
                        <a:pt x="3147" y="208"/>
                      </a:cubicBezTo>
                      <a:lnTo>
                        <a:pt x="3147" y="208"/>
                      </a:lnTo>
                      <a:cubicBezTo>
                        <a:pt x="3155" y="208"/>
                        <a:pt x="3163" y="210"/>
                        <a:pt x="3171" y="213"/>
                      </a:cubicBezTo>
                      <a:lnTo>
                        <a:pt x="3171" y="213"/>
                      </a:lnTo>
                      <a:cubicBezTo>
                        <a:pt x="3188" y="218"/>
                        <a:pt x="3201" y="227"/>
                        <a:pt x="3212" y="238"/>
                      </a:cubicBezTo>
                      <a:lnTo>
                        <a:pt x="3212" y="238"/>
                      </a:lnTo>
                      <a:cubicBezTo>
                        <a:pt x="3223" y="250"/>
                        <a:pt x="3237" y="258"/>
                        <a:pt x="3253" y="264"/>
                      </a:cubicBezTo>
                      <a:lnTo>
                        <a:pt x="3302" y="281"/>
                      </a:lnTo>
                      <a:lnTo>
                        <a:pt x="3302" y="281"/>
                      </a:lnTo>
                      <a:cubicBezTo>
                        <a:pt x="3319" y="287"/>
                        <a:pt x="3332" y="296"/>
                        <a:pt x="3344" y="307"/>
                      </a:cubicBezTo>
                      <a:lnTo>
                        <a:pt x="3344" y="307"/>
                      </a:lnTo>
                      <a:cubicBezTo>
                        <a:pt x="3354" y="318"/>
                        <a:pt x="3368" y="327"/>
                        <a:pt x="3385" y="333"/>
                      </a:cubicBezTo>
                      <a:lnTo>
                        <a:pt x="3385" y="333"/>
                      </a:lnTo>
                      <a:cubicBezTo>
                        <a:pt x="3392" y="336"/>
                        <a:pt x="3401" y="337"/>
                        <a:pt x="3409" y="337"/>
                      </a:cubicBezTo>
                      <a:lnTo>
                        <a:pt x="3409" y="337"/>
                      </a:lnTo>
                      <a:cubicBezTo>
                        <a:pt x="3417" y="337"/>
                        <a:pt x="3425" y="336"/>
                        <a:pt x="3433" y="333"/>
                      </a:cubicBezTo>
                      <a:lnTo>
                        <a:pt x="3433" y="333"/>
                      </a:lnTo>
                      <a:cubicBezTo>
                        <a:pt x="3450" y="327"/>
                        <a:pt x="3458" y="318"/>
                        <a:pt x="3458" y="307"/>
                      </a:cubicBezTo>
                      <a:close/>
                      <a:moveTo>
                        <a:pt x="2803" y="102"/>
                      </a:moveTo>
                      <a:lnTo>
                        <a:pt x="2803" y="102"/>
                      </a:lnTo>
                      <a:cubicBezTo>
                        <a:pt x="2803" y="91"/>
                        <a:pt x="2795" y="82"/>
                        <a:pt x="2778" y="76"/>
                      </a:cubicBezTo>
                      <a:lnTo>
                        <a:pt x="2778" y="76"/>
                      </a:lnTo>
                      <a:cubicBezTo>
                        <a:pt x="2762" y="71"/>
                        <a:pt x="2743" y="68"/>
                        <a:pt x="2721" y="68"/>
                      </a:cubicBezTo>
                      <a:lnTo>
                        <a:pt x="2000" y="68"/>
                      </a:lnTo>
                      <a:lnTo>
                        <a:pt x="2000" y="68"/>
                      </a:lnTo>
                      <a:cubicBezTo>
                        <a:pt x="1977" y="68"/>
                        <a:pt x="1959" y="71"/>
                        <a:pt x="1942" y="76"/>
                      </a:cubicBezTo>
                      <a:lnTo>
                        <a:pt x="1942" y="76"/>
                      </a:lnTo>
                      <a:cubicBezTo>
                        <a:pt x="1926" y="82"/>
                        <a:pt x="1917" y="91"/>
                        <a:pt x="1917" y="102"/>
                      </a:cubicBezTo>
                      <a:lnTo>
                        <a:pt x="1917" y="102"/>
                      </a:lnTo>
                      <a:cubicBezTo>
                        <a:pt x="1917" y="113"/>
                        <a:pt x="1926" y="122"/>
                        <a:pt x="1942" y="127"/>
                      </a:cubicBezTo>
                      <a:lnTo>
                        <a:pt x="1991" y="145"/>
                      </a:lnTo>
                      <a:lnTo>
                        <a:pt x="1991" y="145"/>
                      </a:lnTo>
                      <a:cubicBezTo>
                        <a:pt x="2007" y="150"/>
                        <a:pt x="2021" y="159"/>
                        <a:pt x="2032" y="170"/>
                      </a:cubicBezTo>
                      <a:lnTo>
                        <a:pt x="2032" y="170"/>
                      </a:lnTo>
                      <a:cubicBezTo>
                        <a:pt x="2043" y="182"/>
                        <a:pt x="2057" y="190"/>
                        <a:pt x="2073" y="196"/>
                      </a:cubicBezTo>
                      <a:lnTo>
                        <a:pt x="2123" y="213"/>
                      </a:lnTo>
                      <a:lnTo>
                        <a:pt x="2123" y="213"/>
                      </a:lnTo>
                      <a:cubicBezTo>
                        <a:pt x="2139" y="218"/>
                        <a:pt x="2152" y="227"/>
                        <a:pt x="2164" y="238"/>
                      </a:cubicBezTo>
                      <a:lnTo>
                        <a:pt x="2164" y="238"/>
                      </a:lnTo>
                      <a:cubicBezTo>
                        <a:pt x="2174" y="250"/>
                        <a:pt x="2188" y="258"/>
                        <a:pt x="2204" y="264"/>
                      </a:cubicBezTo>
                      <a:lnTo>
                        <a:pt x="2253" y="281"/>
                      </a:lnTo>
                      <a:lnTo>
                        <a:pt x="2253" y="281"/>
                      </a:lnTo>
                      <a:cubicBezTo>
                        <a:pt x="2270" y="287"/>
                        <a:pt x="2283" y="296"/>
                        <a:pt x="2294" y="307"/>
                      </a:cubicBezTo>
                      <a:lnTo>
                        <a:pt x="2294" y="307"/>
                      </a:lnTo>
                      <a:cubicBezTo>
                        <a:pt x="2306" y="318"/>
                        <a:pt x="2319" y="327"/>
                        <a:pt x="2335" y="333"/>
                      </a:cubicBezTo>
                      <a:lnTo>
                        <a:pt x="2335" y="333"/>
                      </a:lnTo>
                      <a:cubicBezTo>
                        <a:pt x="2343" y="336"/>
                        <a:pt x="2352" y="337"/>
                        <a:pt x="2360" y="337"/>
                      </a:cubicBezTo>
                      <a:lnTo>
                        <a:pt x="2360" y="337"/>
                      </a:lnTo>
                      <a:cubicBezTo>
                        <a:pt x="2368" y="337"/>
                        <a:pt x="2376" y="336"/>
                        <a:pt x="2384" y="333"/>
                      </a:cubicBezTo>
                      <a:lnTo>
                        <a:pt x="2384" y="333"/>
                      </a:lnTo>
                      <a:cubicBezTo>
                        <a:pt x="2401" y="327"/>
                        <a:pt x="2414" y="318"/>
                        <a:pt x="2426" y="307"/>
                      </a:cubicBezTo>
                      <a:lnTo>
                        <a:pt x="2426" y="307"/>
                      </a:lnTo>
                      <a:cubicBezTo>
                        <a:pt x="2437" y="296"/>
                        <a:pt x="2450" y="287"/>
                        <a:pt x="2467" y="281"/>
                      </a:cubicBezTo>
                      <a:lnTo>
                        <a:pt x="2516" y="264"/>
                      </a:lnTo>
                      <a:lnTo>
                        <a:pt x="2516" y="264"/>
                      </a:lnTo>
                      <a:cubicBezTo>
                        <a:pt x="2533" y="258"/>
                        <a:pt x="2545" y="250"/>
                        <a:pt x="2557" y="238"/>
                      </a:cubicBezTo>
                      <a:lnTo>
                        <a:pt x="2557" y="238"/>
                      </a:lnTo>
                      <a:cubicBezTo>
                        <a:pt x="2568" y="227"/>
                        <a:pt x="2581" y="218"/>
                        <a:pt x="2598" y="213"/>
                      </a:cubicBezTo>
                      <a:lnTo>
                        <a:pt x="2647" y="196"/>
                      </a:lnTo>
                      <a:lnTo>
                        <a:pt x="2647" y="196"/>
                      </a:lnTo>
                      <a:cubicBezTo>
                        <a:pt x="2663" y="190"/>
                        <a:pt x="2677" y="182"/>
                        <a:pt x="2687" y="170"/>
                      </a:cubicBezTo>
                      <a:lnTo>
                        <a:pt x="2687" y="170"/>
                      </a:lnTo>
                      <a:cubicBezTo>
                        <a:pt x="2699" y="159"/>
                        <a:pt x="2712" y="150"/>
                        <a:pt x="2729" y="145"/>
                      </a:cubicBezTo>
                      <a:lnTo>
                        <a:pt x="2778" y="127"/>
                      </a:lnTo>
                      <a:lnTo>
                        <a:pt x="2778" y="127"/>
                      </a:lnTo>
                      <a:cubicBezTo>
                        <a:pt x="2795" y="122"/>
                        <a:pt x="2803" y="113"/>
                        <a:pt x="2803" y="102"/>
                      </a:cubicBezTo>
                      <a:close/>
                      <a:moveTo>
                        <a:pt x="2803" y="375"/>
                      </a:moveTo>
                      <a:lnTo>
                        <a:pt x="2803" y="375"/>
                      </a:lnTo>
                      <a:cubicBezTo>
                        <a:pt x="2803" y="364"/>
                        <a:pt x="2795" y="355"/>
                        <a:pt x="2778" y="349"/>
                      </a:cubicBezTo>
                      <a:lnTo>
                        <a:pt x="2778" y="349"/>
                      </a:lnTo>
                      <a:cubicBezTo>
                        <a:pt x="2770" y="347"/>
                        <a:pt x="2762" y="345"/>
                        <a:pt x="2753" y="345"/>
                      </a:cubicBezTo>
                      <a:lnTo>
                        <a:pt x="2753" y="345"/>
                      </a:lnTo>
                      <a:cubicBezTo>
                        <a:pt x="2745" y="345"/>
                        <a:pt x="2737" y="347"/>
                        <a:pt x="2729" y="349"/>
                      </a:cubicBezTo>
                      <a:lnTo>
                        <a:pt x="2729" y="349"/>
                      </a:lnTo>
                      <a:cubicBezTo>
                        <a:pt x="2712" y="355"/>
                        <a:pt x="2704" y="364"/>
                        <a:pt x="2704" y="375"/>
                      </a:cubicBezTo>
                      <a:lnTo>
                        <a:pt x="2704" y="375"/>
                      </a:lnTo>
                      <a:cubicBezTo>
                        <a:pt x="2704" y="387"/>
                        <a:pt x="2712" y="395"/>
                        <a:pt x="2729" y="401"/>
                      </a:cubicBezTo>
                      <a:lnTo>
                        <a:pt x="2729" y="401"/>
                      </a:lnTo>
                      <a:cubicBezTo>
                        <a:pt x="2737" y="404"/>
                        <a:pt x="2745" y="405"/>
                        <a:pt x="2753" y="405"/>
                      </a:cubicBezTo>
                      <a:lnTo>
                        <a:pt x="2753" y="405"/>
                      </a:lnTo>
                      <a:cubicBezTo>
                        <a:pt x="2762" y="405"/>
                        <a:pt x="2770" y="404"/>
                        <a:pt x="2778" y="401"/>
                      </a:cubicBezTo>
                      <a:lnTo>
                        <a:pt x="2778" y="401"/>
                      </a:lnTo>
                      <a:cubicBezTo>
                        <a:pt x="2795" y="395"/>
                        <a:pt x="2803" y="387"/>
                        <a:pt x="2803" y="375"/>
                      </a:cubicBezTo>
                      <a:close/>
                      <a:moveTo>
                        <a:pt x="2672" y="444"/>
                      </a:moveTo>
                      <a:lnTo>
                        <a:pt x="2672" y="444"/>
                      </a:lnTo>
                      <a:cubicBezTo>
                        <a:pt x="2672" y="432"/>
                        <a:pt x="2663" y="424"/>
                        <a:pt x="2647" y="418"/>
                      </a:cubicBezTo>
                      <a:lnTo>
                        <a:pt x="2647" y="418"/>
                      </a:lnTo>
                      <a:cubicBezTo>
                        <a:pt x="2639" y="415"/>
                        <a:pt x="2631" y="414"/>
                        <a:pt x="2622" y="414"/>
                      </a:cubicBezTo>
                      <a:lnTo>
                        <a:pt x="2622" y="414"/>
                      </a:lnTo>
                      <a:cubicBezTo>
                        <a:pt x="2614" y="414"/>
                        <a:pt x="2606" y="415"/>
                        <a:pt x="2598" y="418"/>
                      </a:cubicBezTo>
                      <a:lnTo>
                        <a:pt x="2598" y="418"/>
                      </a:lnTo>
                      <a:cubicBezTo>
                        <a:pt x="2581" y="424"/>
                        <a:pt x="2573" y="432"/>
                        <a:pt x="2573" y="444"/>
                      </a:cubicBezTo>
                      <a:lnTo>
                        <a:pt x="2573" y="444"/>
                      </a:lnTo>
                      <a:cubicBezTo>
                        <a:pt x="2573" y="455"/>
                        <a:pt x="2581" y="463"/>
                        <a:pt x="2598" y="469"/>
                      </a:cubicBezTo>
                      <a:lnTo>
                        <a:pt x="2598" y="469"/>
                      </a:lnTo>
                      <a:cubicBezTo>
                        <a:pt x="2606" y="472"/>
                        <a:pt x="2614" y="473"/>
                        <a:pt x="2622" y="473"/>
                      </a:cubicBezTo>
                      <a:lnTo>
                        <a:pt x="2622" y="473"/>
                      </a:lnTo>
                      <a:cubicBezTo>
                        <a:pt x="2631" y="473"/>
                        <a:pt x="2639" y="472"/>
                        <a:pt x="2647" y="469"/>
                      </a:cubicBezTo>
                      <a:lnTo>
                        <a:pt x="2647" y="469"/>
                      </a:lnTo>
                      <a:cubicBezTo>
                        <a:pt x="2663" y="463"/>
                        <a:pt x="2672" y="455"/>
                        <a:pt x="2672" y="444"/>
                      </a:cubicBezTo>
                      <a:close/>
                      <a:moveTo>
                        <a:pt x="2540" y="512"/>
                      </a:moveTo>
                      <a:lnTo>
                        <a:pt x="2540" y="512"/>
                      </a:lnTo>
                      <a:cubicBezTo>
                        <a:pt x="2540" y="500"/>
                        <a:pt x="2533" y="492"/>
                        <a:pt x="2516" y="486"/>
                      </a:cubicBezTo>
                      <a:lnTo>
                        <a:pt x="2516" y="486"/>
                      </a:lnTo>
                      <a:cubicBezTo>
                        <a:pt x="2508" y="483"/>
                        <a:pt x="2499" y="482"/>
                        <a:pt x="2491" y="482"/>
                      </a:cubicBezTo>
                      <a:lnTo>
                        <a:pt x="2491" y="482"/>
                      </a:lnTo>
                      <a:cubicBezTo>
                        <a:pt x="2483" y="482"/>
                        <a:pt x="2475" y="483"/>
                        <a:pt x="2467" y="486"/>
                      </a:cubicBezTo>
                      <a:lnTo>
                        <a:pt x="2467" y="486"/>
                      </a:lnTo>
                      <a:cubicBezTo>
                        <a:pt x="2450" y="492"/>
                        <a:pt x="2442" y="500"/>
                        <a:pt x="2442" y="512"/>
                      </a:cubicBezTo>
                      <a:lnTo>
                        <a:pt x="2442" y="512"/>
                      </a:lnTo>
                      <a:cubicBezTo>
                        <a:pt x="2442" y="523"/>
                        <a:pt x="2450" y="531"/>
                        <a:pt x="2467" y="538"/>
                      </a:cubicBezTo>
                      <a:lnTo>
                        <a:pt x="2467" y="538"/>
                      </a:lnTo>
                      <a:cubicBezTo>
                        <a:pt x="2475" y="540"/>
                        <a:pt x="2483" y="541"/>
                        <a:pt x="2491" y="541"/>
                      </a:cubicBezTo>
                      <a:lnTo>
                        <a:pt x="2491" y="541"/>
                      </a:lnTo>
                      <a:cubicBezTo>
                        <a:pt x="2499" y="541"/>
                        <a:pt x="2508" y="540"/>
                        <a:pt x="2516" y="538"/>
                      </a:cubicBezTo>
                      <a:lnTo>
                        <a:pt x="2516" y="538"/>
                      </a:lnTo>
                      <a:cubicBezTo>
                        <a:pt x="2533" y="531"/>
                        <a:pt x="2540" y="523"/>
                        <a:pt x="2540" y="512"/>
                      </a:cubicBezTo>
                      <a:close/>
                      <a:moveTo>
                        <a:pt x="2409" y="580"/>
                      </a:moveTo>
                      <a:lnTo>
                        <a:pt x="2409" y="580"/>
                      </a:lnTo>
                      <a:cubicBezTo>
                        <a:pt x="2409" y="569"/>
                        <a:pt x="2401" y="560"/>
                        <a:pt x="2384" y="555"/>
                      </a:cubicBezTo>
                      <a:lnTo>
                        <a:pt x="2384" y="555"/>
                      </a:lnTo>
                      <a:cubicBezTo>
                        <a:pt x="2376" y="551"/>
                        <a:pt x="2368" y="550"/>
                        <a:pt x="2360" y="550"/>
                      </a:cubicBezTo>
                      <a:lnTo>
                        <a:pt x="2360" y="550"/>
                      </a:lnTo>
                      <a:cubicBezTo>
                        <a:pt x="2352" y="550"/>
                        <a:pt x="2343" y="551"/>
                        <a:pt x="2335" y="555"/>
                      </a:cubicBezTo>
                      <a:lnTo>
                        <a:pt x="2335" y="555"/>
                      </a:lnTo>
                      <a:cubicBezTo>
                        <a:pt x="2319" y="560"/>
                        <a:pt x="2311" y="569"/>
                        <a:pt x="2311" y="580"/>
                      </a:cubicBezTo>
                      <a:lnTo>
                        <a:pt x="2311" y="580"/>
                      </a:lnTo>
                      <a:cubicBezTo>
                        <a:pt x="2311" y="591"/>
                        <a:pt x="2319" y="600"/>
                        <a:pt x="2335" y="605"/>
                      </a:cubicBezTo>
                      <a:lnTo>
                        <a:pt x="2335" y="605"/>
                      </a:lnTo>
                      <a:cubicBezTo>
                        <a:pt x="2343" y="608"/>
                        <a:pt x="2352" y="610"/>
                        <a:pt x="2360" y="610"/>
                      </a:cubicBezTo>
                      <a:lnTo>
                        <a:pt x="2360" y="610"/>
                      </a:lnTo>
                      <a:cubicBezTo>
                        <a:pt x="2368" y="610"/>
                        <a:pt x="2376" y="608"/>
                        <a:pt x="2384" y="605"/>
                      </a:cubicBezTo>
                      <a:lnTo>
                        <a:pt x="2384" y="605"/>
                      </a:lnTo>
                      <a:cubicBezTo>
                        <a:pt x="2401" y="600"/>
                        <a:pt x="2409" y="591"/>
                        <a:pt x="2409" y="580"/>
                      </a:cubicBezTo>
                      <a:close/>
                      <a:moveTo>
                        <a:pt x="2278" y="512"/>
                      </a:moveTo>
                      <a:lnTo>
                        <a:pt x="2278" y="512"/>
                      </a:lnTo>
                      <a:cubicBezTo>
                        <a:pt x="2278" y="500"/>
                        <a:pt x="2270" y="492"/>
                        <a:pt x="2253" y="486"/>
                      </a:cubicBezTo>
                      <a:lnTo>
                        <a:pt x="2253" y="486"/>
                      </a:lnTo>
                      <a:cubicBezTo>
                        <a:pt x="2245" y="483"/>
                        <a:pt x="2237" y="482"/>
                        <a:pt x="2229" y="482"/>
                      </a:cubicBezTo>
                      <a:lnTo>
                        <a:pt x="2229" y="482"/>
                      </a:lnTo>
                      <a:cubicBezTo>
                        <a:pt x="2221" y="482"/>
                        <a:pt x="2212" y="483"/>
                        <a:pt x="2204" y="486"/>
                      </a:cubicBezTo>
                      <a:lnTo>
                        <a:pt x="2204" y="486"/>
                      </a:lnTo>
                      <a:cubicBezTo>
                        <a:pt x="2188" y="492"/>
                        <a:pt x="2179" y="500"/>
                        <a:pt x="2179" y="512"/>
                      </a:cubicBezTo>
                      <a:lnTo>
                        <a:pt x="2179" y="512"/>
                      </a:lnTo>
                      <a:cubicBezTo>
                        <a:pt x="2179" y="523"/>
                        <a:pt x="2188" y="531"/>
                        <a:pt x="2204" y="538"/>
                      </a:cubicBezTo>
                      <a:lnTo>
                        <a:pt x="2204" y="538"/>
                      </a:lnTo>
                      <a:cubicBezTo>
                        <a:pt x="2212" y="540"/>
                        <a:pt x="2221" y="541"/>
                        <a:pt x="2229" y="541"/>
                      </a:cubicBezTo>
                      <a:lnTo>
                        <a:pt x="2229" y="541"/>
                      </a:lnTo>
                      <a:cubicBezTo>
                        <a:pt x="2237" y="541"/>
                        <a:pt x="2245" y="540"/>
                        <a:pt x="2253" y="538"/>
                      </a:cubicBezTo>
                      <a:lnTo>
                        <a:pt x="2253" y="538"/>
                      </a:lnTo>
                      <a:cubicBezTo>
                        <a:pt x="2270" y="531"/>
                        <a:pt x="2278" y="523"/>
                        <a:pt x="2278" y="512"/>
                      </a:cubicBezTo>
                      <a:close/>
                      <a:moveTo>
                        <a:pt x="2147" y="444"/>
                      </a:moveTo>
                      <a:lnTo>
                        <a:pt x="2147" y="444"/>
                      </a:lnTo>
                      <a:cubicBezTo>
                        <a:pt x="2147" y="432"/>
                        <a:pt x="2139" y="424"/>
                        <a:pt x="2123" y="418"/>
                      </a:cubicBezTo>
                      <a:lnTo>
                        <a:pt x="2123" y="418"/>
                      </a:lnTo>
                      <a:cubicBezTo>
                        <a:pt x="2114" y="415"/>
                        <a:pt x="2106" y="414"/>
                        <a:pt x="2098" y="414"/>
                      </a:cubicBezTo>
                      <a:lnTo>
                        <a:pt x="2098" y="414"/>
                      </a:lnTo>
                      <a:cubicBezTo>
                        <a:pt x="2090" y="414"/>
                        <a:pt x="2081" y="415"/>
                        <a:pt x="2073" y="418"/>
                      </a:cubicBezTo>
                      <a:lnTo>
                        <a:pt x="2073" y="418"/>
                      </a:lnTo>
                      <a:cubicBezTo>
                        <a:pt x="2057" y="424"/>
                        <a:pt x="2048" y="432"/>
                        <a:pt x="2048" y="444"/>
                      </a:cubicBezTo>
                      <a:lnTo>
                        <a:pt x="2048" y="444"/>
                      </a:lnTo>
                      <a:cubicBezTo>
                        <a:pt x="2048" y="455"/>
                        <a:pt x="2057" y="463"/>
                        <a:pt x="2073" y="469"/>
                      </a:cubicBezTo>
                      <a:lnTo>
                        <a:pt x="2073" y="469"/>
                      </a:lnTo>
                      <a:cubicBezTo>
                        <a:pt x="2081" y="472"/>
                        <a:pt x="2090" y="473"/>
                        <a:pt x="2098" y="473"/>
                      </a:cubicBezTo>
                      <a:lnTo>
                        <a:pt x="2098" y="473"/>
                      </a:lnTo>
                      <a:cubicBezTo>
                        <a:pt x="2106" y="473"/>
                        <a:pt x="2114" y="472"/>
                        <a:pt x="2123" y="469"/>
                      </a:cubicBezTo>
                      <a:lnTo>
                        <a:pt x="2123" y="469"/>
                      </a:lnTo>
                      <a:cubicBezTo>
                        <a:pt x="2139" y="463"/>
                        <a:pt x="2147" y="455"/>
                        <a:pt x="2147" y="444"/>
                      </a:cubicBezTo>
                      <a:close/>
                      <a:moveTo>
                        <a:pt x="2016" y="375"/>
                      </a:moveTo>
                      <a:lnTo>
                        <a:pt x="2016" y="375"/>
                      </a:lnTo>
                      <a:cubicBezTo>
                        <a:pt x="2016" y="364"/>
                        <a:pt x="2007" y="355"/>
                        <a:pt x="1991" y="349"/>
                      </a:cubicBezTo>
                      <a:lnTo>
                        <a:pt x="1991" y="349"/>
                      </a:lnTo>
                      <a:cubicBezTo>
                        <a:pt x="1983" y="347"/>
                        <a:pt x="1975" y="345"/>
                        <a:pt x="1967" y="345"/>
                      </a:cubicBezTo>
                      <a:lnTo>
                        <a:pt x="1967" y="345"/>
                      </a:lnTo>
                      <a:cubicBezTo>
                        <a:pt x="1959" y="345"/>
                        <a:pt x="1950" y="347"/>
                        <a:pt x="1942" y="349"/>
                      </a:cubicBezTo>
                      <a:lnTo>
                        <a:pt x="1942" y="349"/>
                      </a:lnTo>
                      <a:cubicBezTo>
                        <a:pt x="1926" y="355"/>
                        <a:pt x="1917" y="364"/>
                        <a:pt x="1917" y="375"/>
                      </a:cubicBezTo>
                      <a:lnTo>
                        <a:pt x="1917" y="375"/>
                      </a:lnTo>
                      <a:cubicBezTo>
                        <a:pt x="1917" y="387"/>
                        <a:pt x="1926" y="395"/>
                        <a:pt x="1942" y="401"/>
                      </a:cubicBezTo>
                      <a:lnTo>
                        <a:pt x="1942" y="401"/>
                      </a:lnTo>
                      <a:cubicBezTo>
                        <a:pt x="1950" y="404"/>
                        <a:pt x="1959" y="405"/>
                        <a:pt x="1967" y="405"/>
                      </a:cubicBezTo>
                      <a:lnTo>
                        <a:pt x="1967" y="405"/>
                      </a:lnTo>
                      <a:cubicBezTo>
                        <a:pt x="1975" y="405"/>
                        <a:pt x="1983" y="404"/>
                        <a:pt x="1991" y="401"/>
                      </a:cubicBezTo>
                      <a:lnTo>
                        <a:pt x="1991" y="401"/>
                      </a:lnTo>
                      <a:cubicBezTo>
                        <a:pt x="2007" y="395"/>
                        <a:pt x="2016" y="387"/>
                        <a:pt x="2016" y="375"/>
                      </a:cubicBezTo>
                      <a:close/>
                      <a:moveTo>
                        <a:pt x="1885" y="307"/>
                      </a:moveTo>
                      <a:lnTo>
                        <a:pt x="1885" y="307"/>
                      </a:lnTo>
                      <a:cubicBezTo>
                        <a:pt x="1885" y="296"/>
                        <a:pt x="1876" y="287"/>
                        <a:pt x="1860" y="281"/>
                      </a:cubicBezTo>
                      <a:lnTo>
                        <a:pt x="1811" y="264"/>
                      </a:lnTo>
                      <a:lnTo>
                        <a:pt x="1811" y="264"/>
                      </a:lnTo>
                      <a:cubicBezTo>
                        <a:pt x="1795" y="258"/>
                        <a:pt x="1781" y="250"/>
                        <a:pt x="1770" y="238"/>
                      </a:cubicBezTo>
                      <a:lnTo>
                        <a:pt x="1770" y="238"/>
                      </a:lnTo>
                      <a:cubicBezTo>
                        <a:pt x="1759" y="227"/>
                        <a:pt x="1745" y="218"/>
                        <a:pt x="1729" y="213"/>
                      </a:cubicBezTo>
                      <a:lnTo>
                        <a:pt x="1680" y="196"/>
                      </a:lnTo>
                      <a:lnTo>
                        <a:pt x="1680" y="196"/>
                      </a:lnTo>
                      <a:cubicBezTo>
                        <a:pt x="1663" y="190"/>
                        <a:pt x="1650" y="182"/>
                        <a:pt x="1639" y="170"/>
                      </a:cubicBezTo>
                      <a:lnTo>
                        <a:pt x="1639" y="170"/>
                      </a:lnTo>
                      <a:cubicBezTo>
                        <a:pt x="1628" y="159"/>
                        <a:pt x="1614" y="150"/>
                        <a:pt x="1598" y="145"/>
                      </a:cubicBezTo>
                      <a:lnTo>
                        <a:pt x="1598" y="145"/>
                      </a:lnTo>
                      <a:cubicBezTo>
                        <a:pt x="1590" y="142"/>
                        <a:pt x="1582" y="141"/>
                        <a:pt x="1573" y="141"/>
                      </a:cubicBezTo>
                      <a:lnTo>
                        <a:pt x="1573" y="141"/>
                      </a:lnTo>
                      <a:cubicBezTo>
                        <a:pt x="1565" y="141"/>
                        <a:pt x="1557" y="142"/>
                        <a:pt x="1549" y="145"/>
                      </a:cubicBezTo>
                      <a:lnTo>
                        <a:pt x="1549" y="145"/>
                      </a:lnTo>
                      <a:cubicBezTo>
                        <a:pt x="1532" y="150"/>
                        <a:pt x="1519" y="159"/>
                        <a:pt x="1508" y="170"/>
                      </a:cubicBezTo>
                      <a:lnTo>
                        <a:pt x="1508" y="170"/>
                      </a:lnTo>
                      <a:cubicBezTo>
                        <a:pt x="1497" y="182"/>
                        <a:pt x="1483" y="190"/>
                        <a:pt x="1467" y="196"/>
                      </a:cubicBezTo>
                      <a:lnTo>
                        <a:pt x="1418" y="213"/>
                      </a:lnTo>
                      <a:lnTo>
                        <a:pt x="1418" y="213"/>
                      </a:lnTo>
                      <a:cubicBezTo>
                        <a:pt x="1401" y="218"/>
                        <a:pt x="1388" y="227"/>
                        <a:pt x="1377" y="238"/>
                      </a:cubicBezTo>
                      <a:lnTo>
                        <a:pt x="1377" y="238"/>
                      </a:lnTo>
                      <a:cubicBezTo>
                        <a:pt x="1366" y="250"/>
                        <a:pt x="1352" y="258"/>
                        <a:pt x="1336" y="264"/>
                      </a:cubicBezTo>
                      <a:lnTo>
                        <a:pt x="1287" y="281"/>
                      </a:lnTo>
                      <a:lnTo>
                        <a:pt x="1287" y="281"/>
                      </a:lnTo>
                      <a:cubicBezTo>
                        <a:pt x="1270" y="287"/>
                        <a:pt x="1262" y="296"/>
                        <a:pt x="1262" y="307"/>
                      </a:cubicBezTo>
                      <a:lnTo>
                        <a:pt x="1262" y="307"/>
                      </a:lnTo>
                      <a:cubicBezTo>
                        <a:pt x="1262" y="318"/>
                        <a:pt x="1270" y="327"/>
                        <a:pt x="1287" y="333"/>
                      </a:cubicBezTo>
                      <a:lnTo>
                        <a:pt x="1287" y="333"/>
                      </a:lnTo>
                      <a:cubicBezTo>
                        <a:pt x="1295" y="336"/>
                        <a:pt x="1303" y="337"/>
                        <a:pt x="1311" y="337"/>
                      </a:cubicBezTo>
                      <a:lnTo>
                        <a:pt x="1311" y="337"/>
                      </a:lnTo>
                      <a:cubicBezTo>
                        <a:pt x="1319" y="337"/>
                        <a:pt x="1327" y="336"/>
                        <a:pt x="1336" y="333"/>
                      </a:cubicBezTo>
                      <a:lnTo>
                        <a:pt x="1336" y="333"/>
                      </a:lnTo>
                      <a:cubicBezTo>
                        <a:pt x="1352" y="327"/>
                        <a:pt x="1366" y="318"/>
                        <a:pt x="1377" y="307"/>
                      </a:cubicBezTo>
                      <a:lnTo>
                        <a:pt x="1377" y="307"/>
                      </a:lnTo>
                      <a:cubicBezTo>
                        <a:pt x="1388" y="296"/>
                        <a:pt x="1401" y="287"/>
                        <a:pt x="1418" y="281"/>
                      </a:cubicBezTo>
                      <a:lnTo>
                        <a:pt x="1467" y="264"/>
                      </a:lnTo>
                      <a:lnTo>
                        <a:pt x="1467" y="264"/>
                      </a:lnTo>
                      <a:cubicBezTo>
                        <a:pt x="1483" y="258"/>
                        <a:pt x="1497" y="250"/>
                        <a:pt x="1508" y="238"/>
                      </a:cubicBezTo>
                      <a:lnTo>
                        <a:pt x="1508" y="238"/>
                      </a:lnTo>
                      <a:cubicBezTo>
                        <a:pt x="1519" y="227"/>
                        <a:pt x="1532" y="218"/>
                        <a:pt x="1549" y="213"/>
                      </a:cubicBezTo>
                      <a:lnTo>
                        <a:pt x="1549" y="213"/>
                      </a:lnTo>
                      <a:cubicBezTo>
                        <a:pt x="1557" y="210"/>
                        <a:pt x="1565" y="208"/>
                        <a:pt x="1573" y="208"/>
                      </a:cubicBezTo>
                      <a:lnTo>
                        <a:pt x="1573" y="208"/>
                      </a:lnTo>
                      <a:cubicBezTo>
                        <a:pt x="1582" y="208"/>
                        <a:pt x="1590" y="210"/>
                        <a:pt x="1598" y="213"/>
                      </a:cubicBezTo>
                      <a:lnTo>
                        <a:pt x="1598" y="213"/>
                      </a:lnTo>
                      <a:cubicBezTo>
                        <a:pt x="1614" y="218"/>
                        <a:pt x="1628" y="227"/>
                        <a:pt x="1639" y="238"/>
                      </a:cubicBezTo>
                      <a:lnTo>
                        <a:pt x="1639" y="238"/>
                      </a:lnTo>
                      <a:cubicBezTo>
                        <a:pt x="1650" y="250"/>
                        <a:pt x="1663" y="258"/>
                        <a:pt x="1680" y="264"/>
                      </a:cubicBezTo>
                      <a:lnTo>
                        <a:pt x="1729" y="281"/>
                      </a:lnTo>
                      <a:lnTo>
                        <a:pt x="1729" y="281"/>
                      </a:lnTo>
                      <a:cubicBezTo>
                        <a:pt x="1745" y="287"/>
                        <a:pt x="1759" y="296"/>
                        <a:pt x="1770" y="307"/>
                      </a:cubicBezTo>
                      <a:lnTo>
                        <a:pt x="1770" y="307"/>
                      </a:lnTo>
                      <a:cubicBezTo>
                        <a:pt x="1781" y="318"/>
                        <a:pt x="1795" y="327"/>
                        <a:pt x="1811" y="333"/>
                      </a:cubicBezTo>
                      <a:lnTo>
                        <a:pt x="1811" y="333"/>
                      </a:lnTo>
                      <a:cubicBezTo>
                        <a:pt x="1819" y="336"/>
                        <a:pt x="1827" y="337"/>
                        <a:pt x="1835" y="337"/>
                      </a:cubicBezTo>
                      <a:lnTo>
                        <a:pt x="1835" y="337"/>
                      </a:lnTo>
                      <a:cubicBezTo>
                        <a:pt x="1844" y="337"/>
                        <a:pt x="1852" y="336"/>
                        <a:pt x="1860" y="333"/>
                      </a:cubicBezTo>
                      <a:lnTo>
                        <a:pt x="1860" y="333"/>
                      </a:lnTo>
                      <a:cubicBezTo>
                        <a:pt x="1876" y="327"/>
                        <a:pt x="1885" y="318"/>
                        <a:pt x="1885" y="307"/>
                      </a:cubicBezTo>
                      <a:lnTo>
                        <a:pt x="1229" y="102"/>
                      </a:lnTo>
                      <a:lnTo>
                        <a:pt x="1229" y="102"/>
                      </a:lnTo>
                      <a:cubicBezTo>
                        <a:pt x="1229" y="91"/>
                        <a:pt x="1221" y="82"/>
                        <a:pt x="1205" y="76"/>
                      </a:cubicBezTo>
                      <a:lnTo>
                        <a:pt x="1205" y="76"/>
                      </a:lnTo>
                      <a:cubicBezTo>
                        <a:pt x="1188" y="71"/>
                        <a:pt x="1169" y="68"/>
                        <a:pt x="1148" y="68"/>
                      </a:cubicBezTo>
                      <a:lnTo>
                        <a:pt x="426" y="68"/>
                      </a:lnTo>
                      <a:lnTo>
                        <a:pt x="426" y="68"/>
                      </a:lnTo>
                      <a:cubicBezTo>
                        <a:pt x="404" y="68"/>
                        <a:pt x="385" y="71"/>
                        <a:pt x="369" y="76"/>
                      </a:cubicBezTo>
                      <a:lnTo>
                        <a:pt x="369" y="76"/>
                      </a:lnTo>
                      <a:cubicBezTo>
                        <a:pt x="352" y="82"/>
                        <a:pt x="344" y="91"/>
                        <a:pt x="344" y="102"/>
                      </a:cubicBezTo>
                      <a:lnTo>
                        <a:pt x="344" y="102"/>
                      </a:lnTo>
                      <a:cubicBezTo>
                        <a:pt x="344" y="113"/>
                        <a:pt x="352" y="122"/>
                        <a:pt x="369" y="127"/>
                      </a:cubicBezTo>
                      <a:lnTo>
                        <a:pt x="418" y="145"/>
                      </a:lnTo>
                      <a:lnTo>
                        <a:pt x="418" y="145"/>
                      </a:lnTo>
                      <a:cubicBezTo>
                        <a:pt x="434" y="150"/>
                        <a:pt x="448" y="159"/>
                        <a:pt x="459" y="170"/>
                      </a:cubicBezTo>
                      <a:lnTo>
                        <a:pt x="459" y="170"/>
                      </a:lnTo>
                      <a:cubicBezTo>
                        <a:pt x="470" y="182"/>
                        <a:pt x="483" y="190"/>
                        <a:pt x="500" y="196"/>
                      </a:cubicBezTo>
                      <a:lnTo>
                        <a:pt x="549" y="213"/>
                      </a:lnTo>
                      <a:lnTo>
                        <a:pt x="549" y="213"/>
                      </a:lnTo>
                      <a:cubicBezTo>
                        <a:pt x="566" y="218"/>
                        <a:pt x="579" y="227"/>
                        <a:pt x="590" y="238"/>
                      </a:cubicBezTo>
                      <a:lnTo>
                        <a:pt x="590" y="238"/>
                      </a:lnTo>
                      <a:cubicBezTo>
                        <a:pt x="601" y="250"/>
                        <a:pt x="615" y="258"/>
                        <a:pt x="631" y="264"/>
                      </a:cubicBezTo>
                      <a:lnTo>
                        <a:pt x="680" y="281"/>
                      </a:lnTo>
                      <a:lnTo>
                        <a:pt x="680" y="281"/>
                      </a:lnTo>
                      <a:cubicBezTo>
                        <a:pt x="697" y="287"/>
                        <a:pt x="710" y="296"/>
                        <a:pt x="721" y="307"/>
                      </a:cubicBezTo>
                      <a:lnTo>
                        <a:pt x="721" y="307"/>
                      </a:lnTo>
                      <a:cubicBezTo>
                        <a:pt x="732" y="318"/>
                        <a:pt x="745" y="327"/>
                        <a:pt x="762" y="333"/>
                      </a:cubicBezTo>
                      <a:lnTo>
                        <a:pt x="762" y="333"/>
                      </a:lnTo>
                      <a:cubicBezTo>
                        <a:pt x="770" y="336"/>
                        <a:pt x="779" y="337"/>
                        <a:pt x="787" y="337"/>
                      </a:cubicBezTo>
                      <a:lnTo>
                        <a:pt x="787" y="337"/>
                      </a:lnTo>
                      <a:cubicBezTo>
                        <a:pt x="794" y="337"/>
                        <a:pt x="803" y="336"/>
                        <a:pt x="811" y="333"/>
                      </a:cubicBezTo>
                      <a:lnTo>
                        <a:pt x="811" y="333"/>
                      </a:lnTo>
                      <a:cubicBezTo>
                        <a:pt x="828" y="327"/>
                        <a:pt x="841" y="318"/>
                        <a:pt x="852" y="307"/>
                      </a:cubicBezTo>
                      <a:lnTo>
                        <a:pt x="852" y="307"/>
                      </a:lnTo>
                      <a:cubicBezTo>
                        <a:pt x="863" y="296"/>
                        <a:pt x="877" y="287"/>
                        <a:pt x="893" y="281"/>
                      </a:cubicBezTo>
                      <a:lnTo>
                        <a:pt x="943" y="264"/>
                      </a:lnTo>
                      <a:lnTo>
                        <a:pt x="943" y="264"/>
                      </a:lnTo>
                      <a:cubicBezTo>
                        <a:pt x="959" y="258"/>
                        <a:pt x="972" y="250"/>
                        <a:pt x="984" y="238"/>
                      </a:cubicBezTo>
                      <a:lnTo>
                        <a:pt x="984" y="238"/>
                      </a:lnTo>
                      <a:cubicBezTo>
                        <a:pt x="994" y="227"/>
                        <a:pt x="1008" y="218"/>
                        <a:pt x="1024" y="213"/>
                      </a:cubicBezTo>
                      <a:lnTo>
                        <a:pt x="1074" y="196"/>
                      </a:lnTo>
                      <a:lnTo>
                        <a:pt x="1074" y="196"/>
                      </a:lnTo>
                      <a:cubicBezTo>
                        <a:pt x="1089" y="190"/>
                        <a:pt x="1104" y="182"/>
                        <a:pt x="1114" y="170"/>
                      </a:cubicBezTo>
                      <a:lnTo>
                        <a:pt x="1114" y="170"/>
                      </a:lnTo>
                      <a:cubicBezTo>
                        <a:pt x="1125" y="159"/>
                        <a:pt x="1139" y="150"/>
                        <a:pt x="1155" y="145"/>
                      </a:cubicBezTo>
                      <a:lnTo>
                        <a:pt x="1205" y="127"/>
                      </a:lnTo>
                      <a:lnTo>
                        <a:pt x="1205" y="127"/>
                      </a:lnTo>
                      <a:cubicBezTo>
                        <a:pt x="1221" y="122"/>
                        <a:pt x="1229" y="113"/>
                        <a:pt x="1229" y="102"/>
                      </a:cubicBezTo>
                      <a:lnTo>
                        <a:pt x="1885" y="307"/>
                      </a:lnTo>
                      <a:close/>
                      <a:moveTo>
                        <a:pt x="1229" y="375"/>
                      </a:moveTo>
                      <a:lnTo>
                        <a:pt x="1229" y="375"/>
                      </a:lnTo>
                      <a:cubicBezTo>
                        <a:pt x="1229" y="364"/>
                        <a:pt x="1221" y="355"/>
                        <a:pt x="1205" y="349"/>
                      </a:cubicBezTo>
                      <a:lnTo>
                        <a:pt x="1205" y="349"/>
                      </a:lnTo>
                      <a:cubicBezTo>
                        <a:pt x="1196" y="347"/>
                        <a:pt x="1188" y="345"/>
                        <a:pt x="1180" y="345"/>
                      </a:cubicBezTo>
                      <a:lnTo>
                        <a:pt x="1180" y="345"/>
                      </a:lnTo>
                      <a:cubicBezTo>
                        <a:pt x="1172" y="345"/>
                        <a:pt x="1164" y="347"/>
                        <a:pt x="1155" y="349"/>
                      </a:cubicBezTo>
                      <a:lnTo>
                        <a:pt x="1155" y="349"/>
                      </a:lnTo>
                      <a:cubicBezTo>
                        <a:pt x="1139" y="355"/>
                        <a:pt x="1131" y="364"/>
                        <a:pt x="1131" y="375"/>
                      </a:cubicBezTo>
                      <a:lnTo>
                        <a:pt x="1131" y="375"/>
                      </a:lnTo>
                      <a:cubicBezTo>
                        <a:pt x="1131" y="387"/>
                        <a:pt x="1139" y="395"/>
                        <a:pt x="1155" y="401"/>
                      </a:cubicBezTo>
                      <a:lnTo>
                        <a:pt x="1155" y="401"/>
                      </a:lnTo>
                      <a:cubicBezTo>
                        <a:pt x="1164" y="404"/>
                        <a:pt x="1172" y="405"/>
                        <a:pt x="1180" y="405"/>
                      </a:cubicBezTo>
                      <a:lnTo>
                        <a:pt x="1180" y="405"/>
                      </a:lnTo>
                      <a:cubicBezTo>
                        <a:pt x="1188" y="405"/>
                        <a:pt x="1196" y="404"/>
                        <a:pt x="1205" y="401"/>
                      </a:cubicBezTo>
                      <a:lnTo>
                        <a:pt x="1205" y="401"/>
                      </a:lnTo>
                      <a:cubicBezTo>
                        <a:pt x="1221" y="395"/>
                        <a:pt x="1229" y="387"/>
                        <a:pt x="1229" y="375"/>
                      </a:cubicBezTo>
                      <a:close/>
                      <a:moveTo>
                        <a:pt x="1098" y="444"/>
                      </a:moveTo>
                      <a:lnTo>
                        <a:pt x="1098" y="444"/>
                      </a:lnTo>
                      <a:cubicBezTo>
                        <a:pt x="1098" y="432"/>
                        <a:pt x="1089" y="424"/>
                        <a:pt x="1074" y="418"/>
                      </a:cubicBezTo>
                      <a:lnTo>
                        <a:pt x="1074" y="418"/>
                      </a:lnTo>
                      <a:cubicBezTo>
                        <a:pt x="1065" y="415"/>
                        <a:pt x="1057" y="414"/>
                        <a:pt x="1049" y="414"/>
                      </a:cubicBezTo>
                      <a:lnTo>
                        <a:pt x="1049" y="414"/>
                      </a:lnTo>
                      <a:cubicBezTo>
                        <a:pt x="1041" y="414"/>
                        <a:pt x="1033" y="415"/>
                        <a:pt x="1024" y="418"/>
                      </a:cubicBezTo>
                      <a:lnTo>
                        <a:pt x="1024" y="418"/>
                      </a:lnTo>
                      <a:cubicBezTo>
                        <a:pt x="1008" y="424"/>
                        <a:pt x="1000" y="432"/>
                        <a:pt x="1000" y="444"/>
                      </a:cubicBezTo>
                      <a:lnTo>
                        <a:pt x="1000" y="444"/>
                      </a:lnTo>
                      <a:cubicBezTo>
                        <a:pt x="1000" y="455"/>
                        <a:pt x="1008" y="463"/>
                        <a:pt x="1024" y="469"/>
                      </a:cubicBezTo>
                      <a:lnTo>
                        <a:pt x="1024" y="469"/>
                      </a:lnTo>
                      <a:cubicBezTo>
                        <a:pt x="1033" y="472"/>
                        <a:pt x="1041" y="473"/>
                        <a:pt x="1049" y="473"/>
                      </a:cubicBezTo>
                      <a:lnTo>
                        <a:pt x="1049" y="473"/>
                      </a:lnTo>
                      <a:cubicBezTo>
                        <a:pt x="1057" y="473"/>
                        <a:pt x="1065" y="472"/>
                        <a:pt x="1074" y="469"/>
                      </a:cubicBezTo>
                      <a:lnTo>
                        <a:pt x="1074" y="469"/>
                      </a:lnTo>
                      <a:cubicBezTo>
                        <a:pt x="1089" y="463"/>
                        <a:pt x="1098" y="455"/>
                        <a:pt x="1098" y="444"/>
                      </a:cubicBezTo>
                      <a:close/>
                      <a:moveTo>
                        <a:pt x="967" y="512"/>
                      </a:moveTo>
                      <a:lnTo>
                        <a:pt x="967" y="512"/>
                      </a:lnTo>
                      <a:cubicBezTo>
                        <a:pt x="967" y="500"/>
                        <a:pt x="959" y="492"/>
                        <a:pt x="943" y="486"/>
                      </a:cubicBezTo>
                      <a:lnTo>
                        <a:pt x="943" y="486"/>
                      </a:lnTo>
                      <a:cubicBezTo>
                        <a:pt x="934" y="483"/>
                        <a:pt x="925" y="482"/>
                        <a:pt x="918" y="482"/>
                      </a:cubicBezTo>
                      <a:lnTo>
                        <a:pt x="918" y="482"/>
                      </a:lnTo>
                      <a:cubicBezTo>
                        <a:pt x="910" y="482"/>
                        <a:pt x="902" y="483"/>
                        <a:pt x="893" y="486"/>
                      </a:cubicBezTo>
                      <a:lnTo>
                        <a:pt x="893" y="486"/>
                      </a:lnTo>
                      <a:cubicBezTo>
                        <a:pt x="877" y="492"/>
                        <a:pt x="869" y="500"/>
                        <a:pt x="869" y="512"/>
                      </a:cubicBezTo>
                      <a:lnTo>
                        <a:pt x="869" y="512"/>
                      </a:lnTo>
                      <a:cubicBezTo>
                        <a:pt x="869" y="523"/>
                        <a:pt x="877" y="531"/>
                        <a:pt x="893" y="538"/>
                      </a:cubicBezTo>
                      <a:lnTo>
                        <a:pt x="893" y="538"/>
                      </a:lnTo>
                      <a:cubicBezTo>
                        <a:pt x="902" y="540"/>
                        <a:pt x="910" y="541"/>
                        <a:pt x="918" y="541"/>
                      </a:cubicBezTo>
                      <a:lnTo>
                        <a:pt x="918" y="541"/>
                      </a:lnTo>
                      <a:cubicBezTo>
                        <a:pt x="925" y="541"/>
                        <a:pt x="934" y="540"/>
                        <a:pt x="943" y="538"/>
                      </a:cubicBezTo>
                      <a:lnTo>
                        <a:pt x="943" y="538"/>
                      </a:lnTo>
                      <a:cubicBezTo>
                        <a:pt x="959" y="531"/>
                        <a:pt x="967" y="523"/>
                        <a:pt x="967" y="512"/>
                      </a:cubicBezTo>
                      <a:close/>
                      <a:moveTo>
                        <a:pt x="836" y="580"/>
                      </a:moveTo>
                      <a:lnTo>
                        <a:pt x="836" y="580"/>
                      </a:lnTo>
                      <a:cubicBezTo>
                        <a:pt x="836" y="569"/>
                        <a:pt x="828" y="560"/>
                        <a:pt x="811" y="555"/>
                      </a:cubicBezTo>
                      <a:lnTo>
                        <a:pt x="811" y="555"/>
                      </a:lnTo>
                      <a:cubicBezTo>
                        <a:pt x="803" y="551"/>
                        <a:pt x="794" y="550"/>
                        <a:pt x="787" y="550"/>
                      </a:cubicBezTo>
                      <a:lnTo>
                        <a:pt x="787" y="550"/>
                      </a:lnTo>
                      <a:cubicBezTo>
                        <a:pt x="779" y="550"/>
                        <a:pt x="770" y="551"/>
                        <a:pt x="762" y="555"/>
                      </a:cubicBezTo>
                      <a:lnTo>
                        <a:pt x="762" y="555"/>
                      </a:lnTo>
                      <a:cubicBezTo>
                        <a:pt x="745" y="560"/>
                        <a:pt x="738" y="569"/>
                        <a:pt x="738" y="580"/>
                      </a:cubicBezTo>
                      <a:lnTo>
                        <a:pt x="738" y="580"/>
                      </a:lnTo>
                      <a:cubicBezTo>
                        <a:pt x="738" y="591"/>
                        <a:pt x="745" y="600"/>
                        <a:pt x="762" y="605"/>
                      </a:cubicBezTo>
                      <a:lnTo>
                        <a:pt x="762" y="605"/>
                      </a:lnTo>
                      <a:cubicBezTo>
                        <a:pt x="770" y="608"/>
                        <a:pt x="779" y="610"/>
                        <a:pt x="787" y="610"/>
                      </a:cubicBezTo>
                      <a:lnTo>
                        <a:pt x="787" y="610"/>
                      </a:lnTo>
                      <a:cubicBezTo>
                        <a:pt x="794" y="610"/>
                        <a:pt x="803" y="608"/>
                        <a:pt x="811" y="605"/>
                      </a:cubicBezTo>
                      <a:lnTo>
                        <a:pt x="811" y="605"/>
                      </a:lnTo>
                      <a:cubicBezTo>
                        <a:pt x="828" y="600"/>
                        <a:pt x="836" y="591"/>
                        <a:pt x="836" y="580"/>
                      </a:cubicBezTo>
                      <a:close/>
                      <a:moveTo>
                        <a:pt x="705" y="512"/>
                      </a:moveTo>
                      <a:lnTo>
                        <a:pt x="705" y="512"/>
                      </a:lnTo>
                      <a:cubicBezTo>
                        <a:pt x="705" y="500"/>
                        <a:pt x="697" y="492"/>
                        <a:pt x="680" y="486"/>
                      </a:cubicBezTo>
                      <a:lnTo>
                        <a:pt x="680" y="486"/>
                      </a:lnTo>
                      <a:cubicBezTo>
                        <a:pt x="672" y="483"/>
                        <a:pt x="664" y="482"/>
                        <a:pt x="655" y="482"/>
                      </a:cubicBezTo>
                      <a:lnTo>
                        <a:pt x="655" y="482"/>
                      </a:lnTo>
                      <a:cubicBezTo>
                        <a:pt x="647" y="482"/>
                        <a:pt x="639" y="483"/>
                        <a:pt x="631" y="486"/>
                      </a:cubicBezTo>
                      <a:lnTo>
                        <a:pt x="631" y="486"/>
                      </a:lnTo>
                      <a:cubicBezTo>
                        <a:pt x="615" y="492"/>
                        <a:pt x="606" y="500"/>
                        <a:pt x="606" y="512"/>
                      </a:cubicBezTo>
                      <a:lnTo>
                        <a:pt x="606" y="512"/>
                      </a:lnTo>
                      <a:cubicBezTo>
                        <a:pt x="606" y="523"/>
                        <a:pt x="615" y="531"/>
                        <a:pt x="631" y="538"/>
                      </a:cubicBezTo>
                      <a:lnTo>
                        <a:pt x="631" y="538"/>
                      </a:lnTo>
                      <a:cubicBezTo>
                        <a:pt x="639" y="540"/>
                        <a:pt x="647" y="541"/>
                        <a:pt x="655" y="541"/>
                      </a:cubicBezTo>
                      <a:lnTo>
                        <a:pt x="655" y="541"/>
                      </a:lnTo>
                      <a:cubicBezTo>
                        <a:pt x="664" y="541"/>
                        <a:pt x="672" y="540"/>
                        <a:pt x="680" y="538"/>
                      </a:cubicBezTo>
                      <a:lnTo>
                        <a:pt x="680" y="538"/>
                      </a:lnTo>
                      <a:cubicBezTo>
                        <a:pt x="697" y="531"/>
                        <a:pt x="705" y="523"/>
                        <a:pt x="705" y="512"/>
                      </a:cubicBezTo>
                      <a:close/>
                      <a:moveTo>
                        <a:pt x="574" y="444"/>
                      </a:moveTo>
                      <a:lnTo>
                        <a:pt x="574" y="444"/>
                      </a:lnTo>
                      <a:cubicBezTo>
                        <a:pt x="574" y="432"/>
                        <a:pt x="566" y="424"/>
                        <a:pt x="549" y="418"/>
                      </a:cubicBezTo>
                      <a:lnTo>
                        <a:pt x="549" y="418"/>
                      </a:lnTo>
                      <a:cubicBezTo>
                        <a:pt x="541" y="415"/>
                        <a:pt x="533" y="414"/>
                        <a:pt x="524" y="414"/>
                      </a:cubicBezTo>
                      <a:lnTo>
                        <a:pt x="524" y="414"/>
                      </a:lnTo>
                      <a:cubicBezTo>
                        <a:pt x="516" y="414"/>
                        <a:pt x="508" y="415"/>
                        <a:pt x="500" y="418"/>
                      </a:cubicBezTo>
                      <a:lnTo>
                        <a:pt x="500" y="418"/>
                      </a:lnTo>
                      <a:cubicBezTo>
                        <a:pt x="483" y="424"/>
                        <a:pt x="475" y="432"/>
                        <a:pt x="475" y="444"/>
                      </a:cubicBezTo>
                      <a:lnTo>
                        <a:pt x="475" y="444"/>
                      </a:lnTo>
                      <a:cubicBezTo>
                        <a:pt x="475" y="455"/>
                        <a:pt x="483" y="463"/>
                        <a:pt x="500" y="469"/>
                      </a:cubicBezTo>
                      <a:lnTo>
                        <a:pt x="500" y="469"/>
                      </a:lnTo>
                      <a:cubicBezTo>
                        <a:pt x="508" y="472"/>
                        <a:pt x="516" y="473"/>
                        <a:pt x="524" y="473"/>
                      </a:cubicBezTo>
                      <a:lnTo>
                        <a:pt x="524" y="473"/>
                      </a:lnTo>
                      <a:cubicBezTo>
                        <a:pt x="533" y="473"/>
                        <a:pt x="541" y="472"/>
                        <a:pt x="549" y="469"/>
                      </a:cubicBezTo>
                      <a:lnTo>
                        <a:pt x="549" y="469"/>
                      </a:lnTo>
                      <a:cubicBezTo>
                        <a:pt x="566" y="463"/>
                        <a:pt x="574" y="455"/>
                        <a:pt x="574" y="444"/>
                      </a:cubicBezTo>
                      <a:close/>
                      <a:moveTo>
                        <a:pt x="442" y="375"/>
                      </a:moveTo>
                      <a:lnTo>
                        <a:pt x="442" y="375"/>
                      </a:lnTo>
                      <a:cubicBezTo>
                        <a:pt x="442" y="364"/>
                        <a:pt x="434" y="355"/>
                        <a:pt x="418" y="349"/>
                      </a:cubicBezTo>
                      <a:lnTo>
                        <a:pt x="418" y="349"/>
                      </a:lnTo>
                      <a:cubicBezTo>
                        <a:pt x="409" y="347"/>
                        <a:pt x="402" y="345"/>
                        <a:pt x="394" y="345"/>
                      </a:cubicBezTo>
                      <a:lnTo>
                        <a:pt x="394" y="345"/>
                      </a:lnTo>
                      <a:cubicBezTo>
                        <a:pt x="385" y="345"/>
                        <a:pt x="377" y="347"/>
                        <a:pt x="369" y="349"/>
                      </a:cubicBezTo>
                      <a:lnTo>
                        <a:pt x="369" y="349"/>
                      </a:lnTo>
                      <a:cubicBezTo>
                        <a:pt x="352" y="355"/>
                        <a:pt x="344" y="364"/>
                        <a:pt x="344" y="375"/>
                      </a:cubicBezTo>
                      <a:lnTo>
                        <a:pt x="344" y="375"/>
                      </a:lnTo>
                      <a:cubicBezTo>
                        <a:pt x="344" y="387"/>
                        <a:pt x="352" y="395"/>
                        <a:pt x="369" y="401"/>
                      </a:cubicBezTo>
                      <a:lnTo>
                        <a:pt x="369" y="401"/>
                      </a:lnTo>
                      <a:cubicBezTo>
                        <a:pt x="377" y="404"/>
                        <a:pt x="385" y="405"/>
                        <a:pt x="394" y="405"/>
                      </a:cubicBezTo>
                      <a:lnTo>
                        <a:pt x="394" y="405"/>
                      </a:lnTo>
                      <a:cubicBezTo>
                        <a:pt x="402" y="405"/>
                        <a:pt x="409" y="404"/>
                        <a:pt x="418" y="401"/>
                      </a:cubicBezTo>
                      <a:lnTo>
                        <a:pt x="418" y="401"/>
                      </a:lnTo>
                      <a:cubicBezTo>
                        <a:pt x="434" y="395"/>
                        <a:pt x="442" y="387"/>
                        <a:pt x="442" y="375"/>
                      </a:cubicBezTo>
                      <a:close/>
                      <a:moveTo>
                        <a:pt x="4409" y="307"/>
                      </a:moveTo>
                      <a:lnTo>
                        <a:pt x="4409" y="307"/>
                      </a:lnTo>
                      <a:cubicBezTo>
                        <a:pt x="4409" y="318"/>
                        <a:pt x="4417" y="327"/>
                        <a:pt x="4434" y="333"/>
                      </a:cubicBezTo>
                      <a:lnTo>
                        <a:pt x="4434" y="333"/>
                      </a:lnTo>
                      <a:cubicBezTo>
                        <a:pt x="4442" y="336"/>
                        <a:pt x="4449" y="337"/>
                        <a:pt x="4458" y="337"/>
                      </a:cubicBezTo>
                      <a:lnTo>
                        <a:pt x="4458" y="337"/>
                      </a:lnTo>
                      <a:cubicBezTo>
                        <a:pt x="4466" y="337"/>
                        <a:pt x="4474" y="336"/>
                        <a:pt x="4482" y="333"/>
                      </a:cubicBezTo>
                      <a:lnTo>
                        <a:pt x="4482" y="333"/>
                      </a:lnTo>
                      <a:cubicBezTo>
                        <a:pt x="4499" y="327"/>
                        <a:pt x="4512" y="318"/>
                        <a:pt x="4524" y="307"/>
                      </a:cubicBezTo>
                      <a:lnTo>
                        <a:pt x="4524" y="307"/>
                      </a:lnTo>
                      <a:cubicBezTo>
                        <a:pt x="4535" y="296"/>
                        <a:pt x="4548" y="287"/>
                        <a:pt x="4565" y="281"/>
                      </a:cubicBezTo>
                      <a:lnTo>
                        <a:pt x="4614" y="264"/>
                      </a:lnTo>
                      <a:lnTo>
                        <a:pt x="4614" y="264"/>
                      </a:lnTo>
                      <a:cubicBezTo>
                        <a:pt x="4630" y="258"/>
                        <a:pt x="4644" y="250"/>
                        <a:pt x="4654" y="238"/>
                      </a:cubicBezTo>
                      <a:lnTo>
                        <a:pt x="4654" y="238"/>
                      </a:lnTo>
                      <a:cubicBezTo>
                        <a:pt x="4666" y="227"/>
                        <a:pt x="4679" y="218"/>
                        <a:pt x="4696" y="213"/>
                      </a:cubicBezTo>
                      <a:lnTo>
                        <a:pt x="4696" y="213"/>
                      </a:lnTo>
                      <a:cubicBezTo>
                        <a:pt x="4704" y="210"/>
                        <a:pt x="4712" y="208"/>
                        <a:pt x="4720" y="208"/>
                      </a:cubicBezTo>
                      <a:lnTo>
                        <a:pt x="4720" y="277"/>
                      </a:lnTo>
                      <a:lnTo>
                        <a:pt x="4720" y="277"/>
                      </a:lnTo>
                      <a:cubicBezTo>
                        <a:pt x="4712" y="277"/>
                        <a:pt x="4704" y="278"/>
                        <a:pt x="4696" y="281"/>
                      </a:cubicBezTo>
                      <a:lnTo>
                        <a:pt x="4696" y="281"/>
                      </a:lnTo>
                      <a:cubicBezTo>
                        <a:pt x="4679" y="287"/>
                        <a:pt x="4666" y="296"/>
                        <a:pt x="4654" y="307"/>
                      </a:cubicBezTo>
                      <a:lnTo>
                        <a:pt x="4654" y="307"/>
                      </a:lnTo>
                      <a:cubicBezTo>
                        <a:pt x="4644" y="318"/>
                        <a:pt x="4630" y="327"/>
                        <a:pt x="4614" y="333"/>
                      </a:cubicBezTo>
                      <a:lnTo>
                        <a:pt x="4565" y="349"/>
                      </a:lnTo>
                      <a:lnTo>
                        <a:pt x="4565" y="349"/>
                      </a:lnTo>
                      <a:cubicBezTo>
                        <a:pt x="4548" y="355"/>
                        <a:pt x="4535" y="364"/>
                        <a:pt x="4524" y="375"/>
                      </a:cubicBezTo>
                      <a:lnTo>
                        <a:pt x="4524" y="375"/>
                      </a:lnTo>
                      <a:cubicBezTo>
                        <a:pt x="4512" y="387"/>
                        <a:pt x="4499" y="395"/>
                        <a:pt x="4482" y="401"/>
                      </a:cubicBezTo>
                      <a:lnTo>
                        <a:pt x="4434" y="418"/>
                      </a:lnTo>
                      <a:lnTo>
                        <a:pt x="4434" y="418"/>
                      </a:lnTo>
                      <a:cubicBezTo>
                        <a:pt x="4417" y="424"/>
                        <a:pt x="4403" y="432"/>
                        <a:pt x="4393" y="444"/>
                      </a:cubicBezTo>
                      <a:lnTo>
                        <a:pt x="4393" y="444"/>
                      </a:lnTo>
                      <a:cubicBezTo>
                        <a:pt x="4381" y="455"/>
                        <a:pt x="4368" y="463"/>
                        <a:pt x="4351" y="469"/>
                      </a:cubicBezTo>
                      <a:lnTo>
                        <a:pt x="4302" y="486"/>
                      </a:lnTo>
                      <a:lnTo>
                        <a:pt x="4302" y="486"/>
                      </a:lnTo>
                      <a:cubicBezTo>
                        <a:pt x="4286" y="492"/>
                        <a:pt x="4272" y="500"/>
                        <a:pt x="4261" y="512"/>
                      </a:cubicBezTo>
                      <a:lnTo>
                        <a:pt x="4261" y="512"/>
                      </a:lnTo>
                      <a:cubicBezTo>
                        <a:pt x="4250" y="523"/>
                        <a:pt x="4236" y="531"/>
                        <a:pt x="4221" y="538"/>
                      </a:cubicBezTo>
                      <a:lnTo>
                        <a:pt x="4171" y="555"/>
                      </a:lnTo>
                      <a:lnTo>
                        <a:pt x="4171" y="555"/>
                      </a:lnTo>
                      <a:cubicBezTo>
                        <a:pt x="4155" y="560"/>
                        <a:pt x="4141" y="569"/>
                        <a:pt x="4131" y="580"/>
                      </a:cubicBezTo>
                      <a:lnTo>
                        <a:pt x="4131" y="580"/>
                      </a:lnTo>
                      <a:cubicBezTo>
                        <a:pt x="4119" y="591"/>
                        <a:pt x="4106" y="600"/>
                        <a:pt x="4090" y="605"/>
                      </a:cubicBezTo>
                      <a:lnTo>
                        <a:pt x="4040" y="623"/>
                      </a:lnTo>
                      <a:lnTo>
                        <a:pt x="4040" y="623"/>
                      </a:lnTo>
                      <a:cubicBezTo>
                        <a:pt x="4024" y="629"/>
                        <a:pt x="4010" y="637"/>
                        <a:pt x="3999" y="648"/>
                      </a:cubicBezTo>
                      <a:lnTo>
                        <a:pt x="3999" y="648"/>
                      </a:lnTo>
                      <a:cubicBezTo>
                        <a:pt x="3988" y="660"/>
                        <a:pt x="3974" y="668"/>
                        <a:pt x="3958" y="674"/>
                      </a:cubicBezTo>
                      <a:lnTo>
                        <a:pt x="3958" y="674"/>
                      </a:lnTo>
                      <a:cubicBezTo>
                        <a:pt x="3950" y="677"/>
                        <a:pt x="3941" y="678"/>
                        <a:pt x="3933" y="678"/>
                      </a:cubicBezTo>
                      <a:lnTo>
                        <a:pt x="3933" y="678"/>
                      </a:lnTo>
                      <a:cubicBezTo>
                        <a:pt x="3926" y="678"/>
                        <a:pt x="3917" y="677"/>
                        <a:pt x="3909" y="674"/>
                      </a:cubicBezTo>
                      <a:lnTo>
                        <a:pt x="3909" y="674"/>
                      </a:lnTo>
                      <a:cubicBezTo>
                        <a:pt x="3892" y="668"/>
                        <a:pt x="3879" y="660"/>
                        <a:pt x="3868" y="648"/>
                      </a:cubicBezTo>
                      <a:lnTo>
                        <a:pt x="3868" y="648"/>
                      </a:lnTo>
                      <a:cubicBezTo>
                        <a:pt x="3857" y="637"/>
                        <a:pt x="3843" y="629"/>
                        <a:pt x="3827" y="623"/>
                      </a:cubicBezTo>
                      <a:lnTo>
                        <a:pt x="3778" y="605"/>
                      </a:lnTo>
                      <a:lnTo>
                        <a:pt x="3778" y="605"/>
                      </a:lnTo>
                      <a:cubicBezTo>
                        <a:pt x="3762" y="600"/>
                        <a:pt x="3748" y="591"/>
                        <a:pt x="3737" y="580"/>
                      </a:cubicBezTo>
                      <a:lnTo>
                        <a:pt x="3737" y="580"/>
                      </a:lnTo>
                      <a:cubicBezTo>
                        <a:pt x="3726" y="569"/>
                        <a:pt x="3712" y="560"/>
                        <a:pt x="3696" y="555"/>
                      </a:cubicBezTo>
                      <a:lnTo>
                        <a:pt x="3647" y="538"/>
                      </a:lnTo>
                      <a:lnTo>
                        <a:pt x="3647" y="538"/>
                      </a:lnTo>
                      <a:cubicBezTo>
                        <a:pt x="3630" y="531"/>
                        <a:pt x="3617" y="523"/>
                        <a:pt x="3606" y="512"/>
                      </a:cubicBezTo>
                      <a:lnTo>
                        <a:pt x="3606" y="512"/>
                      </a:lnTo>
                      <a:cubicBezTo>
                        <a:pt x="3595" y="500"/>
                        <a:pt x="3581" y="492"/>
                        <a:pt x="3564" y="486"/>
                      </a:cubicBezTo>
                      <a:lnTo>
                        <a:pt x="3516" y="469"/>
                      </a:lnTo>
                      <a:lnTo>
                        <a:pt x="3516" y="469"/>
                      </a:lnTo>
                      <a:cubicBezTo>
                        <a:pt x="3499" y="463"/>
                        <a:pt x="3486" y="455"/>
                        <a:pt x="3475" y="444"/>
                      </a:cubicBezTo>
                      <a:lnTo>
                        <a:pt x="3475" y="444"/>
                      </a:lnTo>
                      <a:cubicBezTo>
                        <a:pt x="3463" y="432"/>
                        <a:pt x="3450" y="424"/>
                        <a:pt x="3433" y="418"/>
                      </a:cubicBezTo>
                      <a:lnTo>
                        <a:pt x="3385" y="401"/>
                      </a:lnTo>
                      <a:lnTo>
                        <a:pt x="3385" y="401"/>
                      </a:lnTo>
                      <a:cubicBezTo>
                        <a:pt x="3368" y="395"/>
                        <a:pt x="3354" y="387"/>
                        <a:pt x="3344" y="375"/>
                      </a:cubicBezTo>
                      <a:lnTo>
                        <a:pt x="3344" y="375"/>
                      </a:lnTo>
                      <a:cubicBezTo>
                        <a:pt x="3332" y="364"/>
                        <a:pt x="3319" y="355"/>
                        <a:pt x="3302" y="349"/>
                      </a:cubicBezTo>
                      <a:lnTo>
                        <a:pt x="3253" y="333"/>
                      </a:lnTo>
                      <a:lnTo>
                        <a:pt x="3253" y="333"/>
                      </a:lnTo>
                      <a:cubicBezTo>
                        <a:pt x="3237" y="327"/>
                        <a:pt x="3223" y="318"/>
                        <a:pt x="3212" y="307"/>
                      </a:cubicBezTo>
                      <a:lnTo>
                        <a:pt x="3212" y="307"/>
                      </a:lnTo>
                      <a:cubicBezTo>
                        <a:pt x="3201" y="296"/>
                        <a:pt x="3188" y="287"/>
                        <a:pt x="3171" y="281"/>
                      </a:cubicBezTo>
                      <a:lnTo>
                        <a:pt x="3171" y="281"/>
                      </a:lnTo>
                      <a:cubicBezTo>
                        <a:pt x="3163" y="278"/>
                        <a:pt x="3155" y="277"/>
                        <a:pt x="3147" y="277"/>
                      </a:cubicBezTo>
                      <a:lnTo>
                        <a:pt x="3147" y="277"/>
                      </a:lnTo>
                      <a:cubicBezTo>
                        <a:pt x="3139" y="277"/>
                        <a:pt x="3130" y="278"/>
                        <a:pt x="3122" y="281"/>
                      </a:cubicBezTo>
                      <a:lnTo>
                        <a:pt x="3122" y="281"/>
                      </a:lnTo>
                      <a:cubicBezTo>
                        <a:pt x="3106" y="287"/>
                        <a:pt x="3092" y="296"/>
                        <a:pt x="3081" y="307"/>
                      </a:cubicBezTo>
                      <a:lnTo>
                        <a:pt x="3081" y="307"/>
                      </a:lnTo>
                      <a:cubicBezTo>
                        <a:pt x="3070" y="318"/>
                        <a:pt x="3056" y="327"/>
                        <a:pt x="3040" y="333"/>
                      </a:cubicBezTo>
                      <a:lnTo>
                        <a:pt x="2990" y="349"/>
                      </a:lnTo>
                      <a:lnTo>
                        <a:pt x="2990" y="349"/>
                      </a:lnTo>
                      <a:cubicBezTo>
                        <a:pt x="2975" y="355"/>
                        <a:pt x="2961" y="364"/>
                        <a:pt x="2950" y="375"/>
                      </a:cubicBezTo>
                      <a:lnTo>
                        <a:pt x="2950" y="375"/>
                      </a:lnTo>
                      <a:cubicBezTo>
                        <a:pt x="2939" y="387"/>
                        <a:pt x="2926" y="395"/>
                        <a:pt x="2909" y="401"/>
                      </a:cubicBezTo>
                      <a:lnTo>
                        <a:pt x="2860" y="418"/>
                      </a:lnTo>
                      <a:lnTo>
                        <a:pt x="2860" y="418"/>
                      </a:lnTo>
                      <a:cubicBezTo>
                        <a:pt x="2844" y="424"/>
                        <a:pt x="2830" y="432"/>
                        <a:pt x="2819" y="444"/>
                      </a:cubicBezTo>
                      <a:lnTo>
                        <a:pt x="2819" y="444"/>
                      </a:lnTo>
                      <a:cubicBezTo>
                        <a:pt x="2808" y="455"/>
                        <a:pt x="2795" y="463"/>
                        <a:pt x="2778" y="469"/>
                      </a:cubicBezTo>
                      <a:lnTo>
                        <a:pt x="2729" y="486"/>
                      </a:lnTo>
                      <a:lnTo>
                        <a:pt x="2729" y="486"/>
                      </a:lnTo>
                      <a:cubicBezTo>
                        <a:pt x="2712" y="492"/>
                        <a:pt x="2699" y="500"/>
                        <a:pt x="2687" y="512"/>
                      </a:cubicBezTo>
                      <a:lnTo>
                        <a:pt x="2687" y="512"/>
                      </a:lnTo>
                      <a:cubicBezTo>
                        <a:pt x="2677" y="523"/>
                        <a:pt x="2663" y="531"/>
                        <a:pt x="2647" y="538"/>
                      </a:cubicBezTo>
                      <a:lnTo>
                        <a:pt x="2598" y="555"/>
                      </a:lnTo>
                      <a:lnTo>
                        <a:pt x="2598" y="555"/>
                      </a:lnTo>
                      <a:cubicBezTo>
                        <a:pt x="2581" y="560"/>
                        <a:pt x="2568" y="569"/>
                        <a:pt x="2557" y="580"/>
                      </a:cubicBezTo>
                      <a:lnTo>
                        <a:pt x="2557" y="580"/>
                      </a:lnTo>
                      <a:cubicBezTo>
                        <a:pt x="2545" y="591"/>
                        <a:pt x="2533" y="600"/>
                        <a:pt x="2516" y="605"/>
                      </a:cubicBezTo>
                      <a:lnTo>
                        <a:pt x="2467" y="623"/>
                      </a:lnTo>
                      <a:lnTo>
                        <a:pt x="2467" y="623"/>
                      </a:lnTo>
                      <a:cubicBezTo>
                        <a:pt x="2450" y="629"/>
                        <a:pt x="2437" y="637"/>
                        <a:pt x="2426" y="648"/>
                      </a:cubicBezTo>
                      <a:lnTo>
                        <a:pt x="2426" y="648"/>
                      </a:lnTo>
                      <a:cubicBezTo>
                        <a:pt x="2414" y="660"/>
                        <a:pt x="2401" y="668"/>
                        <a:pt x="2384" y="674"/>
                      </a:cubicBezTo>
                      <a:lnTo>
                        <a:pt x="2384" y="674"/>
                      </a:lnTo>
                      <a:cubicBezTo>
                        <a:pt x="2376" y="677"/>
                        <a:pt x="2368" y="678"/>
                        <a:pt x="2360" y="678"/>
                      </a:cubicBezTo>
                      <a:lnTo>
                        <a:pt x="2360" y="678"/>
                      </a:lnTo>
                      <a:cubicBezTo>
                        <a:pt x="2352" y="678"/>
                        <a:pt x="2343" y="677"/>
                        <a:pt x="2335" y="674"/>
                      </a:cubicBezTo>
                      <a:lnTo>
                        <a:pt x="2335" y="674"/>
                      </a:lnTo>
                      <a:cubicBezTo>
                        <a:pt x="2319" y="668"/>
                        <a:pt x="2306" y="660"/>
                        <a:pt x="2294" y="648"/>
                      </a:cubicBezTo>
                      <a:lnTo>
                        <a:pt x="2294" y="648"/>
                      </a:lnTo>
                      <a:cubicBezTo>
                        <a:pt x="2283" y="637"/>
                        <a:pt x="2270" y="629"/>
                        <a:pt x="2253" y="623"/>
                      </a:cubicBezTo>
                      <a:lnTo>
                        <a:pt x="2204" y="605"/>
                      </a:lnTo>
                      <a:lnTo>
                        <a:pt x="2204" y="605"/>
                      </a:lnTo>
                      <a:cubicBezTo>
                        <a:pt x="2188" y="600"/>
                        <a:pt x="2174" y="591"/>
                        <a:pt x="2164" y="580"/>
                      </a:cubicBezTo>
                      <a:lnTo>
                        <a:pt x="2164" y="580"/>
                      </a:lnTo>
                      <a:cubicBezTo>
                        <a:pt x="2152" y="569"/>
                        <a:pt x="2139" y="560"/>
                        <a:pt x="2123" y="555"/>
                      </a:cubicBezTo>
                      <a:lnTo>
                        <a:pt x="2073" y="538"/>
                      </a:lnTo>
                      <a:lnTo>
                        <a:pt x="2073" y="538"/>
                      </a:lnTo>
                      <a:cubicBezTo>
                        <a:pt x="2057" y="531"/>
                        <a:pt x="2043" y="523"/>
                        <a:pt x="2032" y="512"/>
                      </a:cubicBezTo>
                      <a:lnTo>
                        <a:pt x="2032" y="512"/>
                      </a:lnTo>
                      <a:cubicBezTo>
                        <a:pt x="2021" y="500"/>
                        <a:pt x="2007" y="492"/>
                        <a:pt x="1991" y="486"/>
                      </a:cubicBezTo>
                      <a:lnTo>
                        <a:pt x="1942" y="469"/>
                      </a:lnTo>
                      <a:lnTo>
                        <a:pt x="1942" y="469"/>
                      </a:lnTo>
                      <a:cubicBezTo>
                        <a:pt x="1926" y="463"/>
                        <a:pt x="1912" y="455"/>
                        <a:pt x="1901" y="444"/>
                      </a:cubicBezTo>
                      <a:lnTo>
                        <a:pt x="1901" y="444"/>
                      </a:lnTo>
                      <a:cubicBezTo>
                        <a:pt x="1890" y="432"/>
                        <a:pt x="1876" y="424"/>
                        <a:pt x="1860" y="418"/>
                      </a:cubicBezTo>
                      <a:lnTo>
                        <a:pt x="1811" y="401"/>
                      </a:lnTo>
                      <a:lnTo>
                        <a:pt x="1811" y="401"/>
                      </a:lnTo>
                      <a:cubicBezTo>
                        <a:pt x="1795" y="395"/>
                        <a:pt x="1781" y="387"/>
                        <a:pt x="1770" y="375"/>
                      </a:cubicBezTo>
                      <a:lnTo>
                        <a:pt x="1770" y="375"/>
                      </a:lnTo>
                      <a:cubicBezTo>
                        <a:pt x="1759" y="364"/>
                        <a:pt x="1745" y="355"/>
                        <a:pt x="1729" y="349"/>
                      </a:cubicBezTo>
                      <a:lnTo>
                        <a:pt x="1680" y="333"/>
                      </a:lnTo>
                      <a:lnTo>
                        <a:pt x="1680" y="333"/>
                      </a:lnTo>
                      <a:cubicBezTo>
                        <a:pt x="1663" y="327"/>
                        <a:pt x="1650" y="318"/>
                        <a:pt x="1639" y="307"/>
                      </a:cubicBezTo>
                      <a:lnTo>
                        <a:pt x="1639" y="307"/>
                      </a:lnTo>
                      <a:cubicBezTo>
                        <a:pt x="1628" y="296"/>
                        <a:pt x="1614" y="287"/>
                        <a:pt x="1598" y="281"/>
                      </a:cubicBezTo>
                      <a:lnTo>
                        <a:pt x="1598" y="281"/>
                      </a:lnTo>
                      <a:cubicBezTo>
                        <a:pt x="1590" y="278"/>
                        <a:pt x="1582" y="277"/>
                        <a:pt x="1573" y="277"/>
                      </a:cubicBezTo>
                      <a:lnTo>
                        <a:pt x="1573" y="277"/>
                      </a:lnTo>
                      <a:cubicBezTo>
                        <a:pt x="1565" y="277"/>
                        <a:pt x="1557" y="278"/>
                        <a:pt x="1549" y="281"/>
                      </a:cubicBezTo>
                      <a:lnTo>
                        <a:pt x="1549" y="281"/>
                      </a:lnTo>
                      <a:cubicBezTo>
                        <a:pt x="1532" y="287"/>
                        <a:pt x="1519" y="296"/>
                        <a:pt x="1508" y="307"/>
                      </a:cubicBezTo>
                      <a:lnTo>
                        <a:pt x="1508" y="307"/>
                      </a:lnTo>
                      <a:cubicBezTo>
                        <a:pt x="1497" y="318"/>
                        <a:pt x="1483" y="327"/>
                        <a:pt x="1467" y="333"/>
                      </a:cubicBezTo>
                      <a:lnTo>
                        <a:pt x="1418" y="349"/>
                      </a:lnTo>
                      <a:lnTo>
                        <a:pt x="1418" y="349"/>
                      </a:lnTo>
                      <a:cubicBezTo>
                        <a:pt x="1401" y="355"/>
                        <a:pt x="1388" y="364"/>
                        <a:pt x="1377" y="375"/>
                      </a:cubicBezTo>
                      <a:lnTo>
                        <a:pt x="1377" y="375"/>
                      </a:lnTo>
                      <a:cubicBezTo>
                        <a:pt x="1366" y="387"/>
                        <a:pt x="1352" y="395"/>
                        <a:pt x="1336" y="401"/>
                      </a:cubicBezTo>
                      <a:lnTo>
                        <a:pt x="1287" y="418"/>
                      </a:lnTo>
                      <a:lnTo>
                        <a:pt x="1287" y="418"/>
                      </a:lnTo>
                      <a:cubicBezTo>
                        <a:pt x="1270" y="424"/>
                        <a:pt x="1256" y="432"/>
                        <a:pt x="1246" y="444"/>
                      </a:cubicBezTo>
                      <a:lnTo>
                        <a:pt x="1246" y="444"/>
                      </a:lnTo>
                      <a:cubicBezTo>
                        <a:pt x="1235" y="455"/>
                        <a:pt x="1221" y="463"/>
                        <a:pt x="1205" y="469"/>
                      </a:cubicBezTo>
                      <a:lnTo>
                        <a:pt x="1155" y="486"/>
                      </a:lnTo>
                      <a:lnTo>
                        <a:pt x="1155" y="486"/>
                      </a:lnTo>
                      <a:cubicBezTo>
                        <a:pt x="1139" y="492"/>
                        <a:pt x="1125" y="500"/>
                        <a:pt x="1114" y="512"/>
                      </a:cubicBezTo>
                      <a:lnTo>
                        <a:pt x="1114" y="512"/>
                      </a:lnTo>
                      <a:cubicBezTo>
                        <a:pt x="1104" y="523"/>
                        <a:pt x="1089" y="531"/>
                        <a:pt x="1074" y="538"/>
                      </a:cubicBezTo>
                      <a:lnTo>
                        <a:pt x="1024" y="555"/>
                      </a:lnTo>
                      <a:lnTo>
                        <a:pt x="1024" y="555"/>
                      </a:lnTo>
                      <a:cubicBezTo>
                        <a:pt x="1008" y="560"/>
                        <a:pt x="994" y="569"/>
                        <a:pt x="984" y="580"/>
                      </a:cubicBezTo>
                      <a:lnTo>
                        <a:pt x="984" y="580"/>
                      </a:lnTo>
                      <a:cubicBezTo>
                        <a:pt x="972" y="591"/>
                        <a:pt x="959" y="600"/>
                        <a:pt x="943" y="605"/>
                      </a:cubicBezTo>
                      <a:lnTo>
                        <a:pt x="893" y="623"/>
                      </a:lnTo>
                      <a:lnTo>
                        <a:pt x="893" y="623"/>
                      </a:lnTo>
                      <a:cubicBezTo>
                        <a:pt x="877" y="629"/>
                        <a:pt x="863" y="637"/>
                        <a:pt x="852" y="648"/>
                      </a:cubicBezTo>
                      <a:lnTo>
                        <a:pt x="852" y="648"/>
                      </a:lnTo>
                      <a:cubicBezTo>
                        <a:pt x="841" y="660"/>
                        <a:pt x="828" y="668"/>
                        <a:pt x="811" y="674"/>
                      </a:cubicBezTo>
                      <a:lnTo>
                        <a:pt x="811" y="674"/>
                      </a:lnTo>
                      <a:cubicBezTo>
                        <a:pt x="803" y="677"/>
                        <a:pt x="794" y="678"/>
                        <a:pt x="787" y="678"/>
                      </a:cubicBezTo>
                      <a:lnTo>
                        <a:pt x="787" y="678"/>
                      </a:lnTo>
                      <a:cubicBezTo>
                        <a:pt x="779" y="678"/>
                        <a:pt x="770" y="677"/>
                        <a:pt x="762" y="674"/>
                      </a:cubicBezTo>
                      <a:lnTo>
                        <a:pt x="762" y="674"/>
                      </a:lnTo>
                      <a:cubicBezTo>
                        <a:pt x="745" y="668"/>
                        <a:pt x="732" y="660"/>
                        <a:pt x="721" y="648"/>
                      </a:cubicBezTo>
                      <a:lnTo>
                        <a:pt x="721" y="648"/>
                      </a:lnTo>
                      <a:cubicBezTo>
                        <a:pt x="710" y="637"/>
                        <a:pt x="697" y="629"/>
                        <a:pt x="680" y="623"/>
                      </a:cubicBezTo>
                      <a:lnTo>
                        <a:pt x="631" y="605"/>
                      </a:lnTo>
                      <a:lnTo>
                        <a:pt x="631" y="605"/>
                      </a:lnTo>
                      <a:cubicBezTo>
                        <a:pt x="615" y="600"/>
                        <a:pt x="601" y="591"/>
                        <a:pt x="590" y="580"/>
                      </a:cubicBezTo>
                      <a:lnTo>
                        <a:pt x="590" y="580"/>
                      </a:lnTo>
                      <a:cubicBezTo>
                        <a:pt x="579" y="569"/>
                        <a:pt x="566" y="560"/>
                        <a:pt x="549" y="555"/>
                      </a:cubicBezTo>
                      <a:lnTo>
                        <a:pt x="500" y="538"/>
                      </a:lnTo>
                      <a:lnTo>
                        <a:pt x="500" y="538"/>
                      </a:lnTo>
                      <a:cubicBezTo>
                        <a:pt x="483" y="531"/>
                        <a:pt x="470" y="523"/>
                        <a:pt x="459" y="512"/>
                      </a:cubicBezTo>
                      <a:lnTo>
                        <a:pt x="459" y="512"/>
                      </a:lnTo>
                      <a:cubicBezTo>
                        <a:pt x="448" y="500"/>
                        <a:pt x="434" y="492"/>
                        <a:pt x="418" y="486"/>
                      </a:cubicBezTo>
                      <a:lnTo>
                        <a:pt x="369" y="469"/>
                      </a:lnTo>
                      <a:lnTo>
                        <a:pt x="369" y="469"/>
                      </a:lnTo>
                      <a:cubicBezTo>
                        <a:pt x="352" y="463"/>
                        <a:pt x="339" y="455"/>
                        <a:pt x="328" y="444"/>
                      </a:cubicBezTo>
                      <a:lnTo>
                        <a:pt x="328" y="444"/>
                      </a:lnTo>
                      <a:cubicBezTo>
                        <a:pt x="317" y="432"/>
                        <a:pt x="303" y="424"/>
                        <a:pt x="287" y="418"/>
                      </a:cubicBezTo>
                      <a:lnTo>
                        <a:pt x="238" y="401"/>
                      </a:lnTo>
                      <a:lnTo>
                        <a:pt x="238" y="401"/>
                      </a:lnTo>
                      <a:cubicBezTo>
                        <a:pt x="221" y="395"/>
                        <a:pt x="207" y="387"/>
                        <a:pt x="197" y="375"/>
                      </a:cubicBezTo>
                      <a:lnTo>
                        <a:pt x="197" y="375"/>
                      </a:lnTo>
                      <a:cubicBezTo>
                        <a:pt x="186" y="364"/>
                        <a:pt x="172" y="355"/>
                        <a:pt x="156" y="349"/>
                      </a:cubicBezTo>
                      <a:lnTo>
                        <a:pt x="106" y="333"/>
                      </a:lnTo>
                      <a:lnTo>
                        <a:pt x="106" y="333"/>
                      </a:lnTo>
                      <a:cubicBezTo>
                        <a:pt x="90" y="327"/>
                        <a:pt x="76" y="318"/>
                        <a:pt x="65" y="307"/>
                      </a:cubicBezTo>
                      <a:lnTo>
                        <a:pt x="65" y="307"/>
                      </a:lnTo>
                      <a:cubicBezTo>
                        <a:pt x="55" y="296"/>
                        <a:pt x="41" y="287"/>
                        <a:pt x="24" y="281"/>
                      </a:cubicBezTo>
                      <a:lnTo>
                        <a:pt x="24" y="281"/>
                      </a:lnTo>
                      <a:cubicBezTo>
                        <a:pt x="16" y="278"/>
                        <a:pt x="8" y="277"/>
                        <a:pt x="0" y="277"/>
                      </a:cubicBezTo>
                      <a:lnTo>
                        <a:pt x="0" y="208"/>
                      </a:lnTo>
                      <a:lnTo>
                        <a:pt x="0" y="208"/>
                      </a:lnTo>
                      <a:cubicBezTo>
                        <a:pt x="8" y="208"/>
                        <a:pt x="16" y="210"/>
                        <a:pt x="24" y="213"/>
                      </a:cubicBezTo>
                      <a:lnTo>
                        <a:pt x="24" y="213"/>
                      </a:lnTo>
                      <a:cubicBezTo>
                        <a:pt x="41" y="218"/>
                        <a:pt x="55" y="227"/>
                        <a:pt x="65" y="238"/>
                      </a:cubicBezTo>
                      <a:lnTo>
                        <a:pt x="65" y="238"/>
                      </a:lnTo>
                      <a:cubicBezTo>
                        <a:pt x="76" y="250"/>
                        <a:pt x="90" y="258"/>
                        <a:pt x="106" y="264"/>
                      </a:cubicBezTo>
                      <a:lnTo>
                        <a:pt x="156" y="281"/>
                      </a:lnTo>
                      <a:lnTo>
                        <a:pt x="156" y="281"/>
                      </a:lnTo>
                      <a:cubicBezTo>
                        <a:pt x="172" y="287"/>
                        <a:pt x="186" y="296"/>
                        <a:pt x="197" y="307"/>
                      </a:cubicBezTo>
                      <a:lnTo>
                        <a:pt x="197" y="307"/>
                      </a:lnTo>
                      <a:cubicBezTo>
                        <a:pt x="207" y="318"/>
                        <a:pt x="221" y="327"/>
                        <a:pt x="238" y="333"/>
                      </a:cubicBezTo>
                      <a:lnTo>
                        <a:pt x="238" y="333"/>
                      </a:lnTo>
                      <a:cubicBezTo>
                        <a:pt x="245" y="336"/>
                        <a:pt x="254" y="337"/>
                        <a:pt x="262" y="337"/>
                      </a:cubicBezTo>
                      <a:lnTo>
                        <a:pt x="262" y="337"/>
                      </a:lnTo>
                      <a:cubicBezTo>
                        <a:pt x="270" y="337"/>
                        <a:pt x="278" y="336"/>
                        <a:pt x="287" y="333"/>
                      </a:cubicBezTo>
                      <a:lnTo>
                        <a:pt x="287" y="333"/>
                      </a:lnTo>
                      <a:cubicBezTo>
                        <a:pt x="303" y="327"/>
                        <a:pt x="311" y="318"/>
                        <a:pt x="311" y="307"/>
                      </a:cubicBezTo>
                      <a:lnTo>
                        <a:pt x="311" y="307"/>
                      </a:lnTo>
                      <a:cubicBezTo>
                        <a:pt x="311" y="296"/>
                        <a:pt x="303" y="287"/>
                        <a:pt x="287" y="281"/>
                      </a:cubicBezTo>
                      <a:lnTo>
                        <a:pt x="238" y="264"/>
                      </a:lnTo>
                      <a:lnTo>
                        <a:pt x="238" y="264"/>
                      </a:lnTo>
                      <a:cubicBezTo>
                        <a:pt x="221" y="258"/>
                        <a:pt x="207" y="250"/>
                        <a:pt x="197" y="238"/>
                      </a:cubicBezTo>
                      <a:lnTo>
                        <a:pt x="197" y="238"/>
                      </a:lnTo>
                      <a:cubicBezTo>
                        <a:pt x="186" y="227"/>
                        <a:pt x="172" y="218"/>
                        <a:pt x="156" y="213"/>
                      </a:cubicBezTo>
                      <a:lnTo>
                        <a:pt x="106" y="196"/>
                      </a:lnTo>
                      <a:lnTo>
                        <a:pt x="106" y="196"/>
                      </a:lnTo>
                      <a:cubicBezTo>
                        <a:pt x="90" y="190"/>
                        <a:pt x="76" y="182"/>
                        <a:pt x="65" y="170"/>
                      </a:cubicBezTo>
                      <a:lnTo>
                        <a:pt x="65" y="170"/>
                      </a:lnTo>
                      <a:cubicBezTo>
                        <a:pt x="55" y="159"/>
                        <a:pt x="41" y="150"/>
                        <a:pt x="24" y="145"/>
                      </a:cubicBezTo>
                      <a:lnTo>
                        <a:pt x="24" y="145"/>
                      </a:lnTo>
                      <a:cubicBezTo>
                        <a:pt x="16" y="142"/>
                        <a:pt x="8" y="141"/>
                        <a:pt x="0" y="141"/>
                      </a:cubicBezTo>
                      <a:lnTo>
                        <a:pt x="0" y="0"/>
                      </a:lnTo>
                      <a:lnTo>
                        <a:pt x="1573" y="0"/>
                      </a:lnTo>
                      <a:lnTo>
                        <a:pt x="3147" y="0"/>
                      </a:lnTo>
                      <a:lnTo>
                        <a:pt x="4720" y="0"/>
                      </a:lnTo>
                      <a:lnTo>
                        <a:pt x="4720" y="141"/>
                      </a:lnTo>
                      <a:lnTo>
                        <a:pt x="4720" y="141"/>
                      </a:lnTo>
                      <a:cubicBezTo>
                        <a:pt x="4712" y="141"/>
                        <a:pt x="4704" y="142"/>
                        <a:pt x="4696" y="145"/>
                      </a:cubicBezTo>
                      <a:lnTo>
                        <a:pt x="4696" y="145"/>
                      </a:lnTo>
                      <a:cubicBezTo>
                        <a:pt x="4679" y="150"/>
                        <a:pt x="4666" y="159"/>
                        <a:pt x="4654" y="170"/>
                      </a:cubicBezTo>
                      <a:lnTo>
                        <a:pt x="4654" y="170"/>
                      </a:lnTo>
                      <a:cubicBezTo>
                        <a:pt x="4644" y="182"/>
                        <a:pt x="4630" y="190"/>
                        <a:pt x="4614" y="196"/>
                      </a:cubicBezTo>
                      <a:lnTo>
                        <a:pt x="4565" y="213"/>
                      </a:lnTo>
                      <a:lnTo>
                        <a:pt x="4565" y="213"/>
                      </a:lnTo>
                      <a:cubicBezTo>
                        <a:pt x="4548" y="218"/>
                        <a:pt x="4535" y="227"/>
                        <a:pt x="4524" y="238"/>
                      </a:cubicBezTo>
                      <a:lnTo>
                        <a:pt x="4524" y="238"/>
                      </a:lnTo>
                      <a:cubicBezTo>
                        <a:pt x="4512" y="250"/>
                        <a:pt x="4499" y="258"/>
                        <a:pt x="4482" y="264"/>
                      </a:cubicBezTo>
                      <a:lnTo>
                        <a:pt x="4434" y="281"/>
                      </a:lnTo>
                      <a:lnTo>
                        <a:pt x="4434" y="281"/>
                      </a:lnTo>
                      <a:cubicBezTo>
                        <a:pt x="4417" y="287"/>
                        <a:pt x="4409" y="296"/>
                        <a:pt x="4409" y="30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roup 416">
            <a:extLst>
              <a:ext uri="{FF2B5EF4-FFF2-40B4-BE49-F238E27FC236}">
                <a16:creationId xmlns="" xmlns:a16="http://schemas.microsoft.com/office/drawing/2014/main" id="{0BF4D1FC-97A5-E345-BF58-7EF0828520AE}"/>
              </a:ext>
            </a:extLst>
          </p:cNvPr>
          <p:cNvGrpSpPr>
            <a:grpSpLocks noChangeAspect="1"/>
          </p:cNvGrpSpPr>
          <p:nvPr/>
        </p:nvGrpSpPr>
        <p:grpSpPr>
          <a:xfrm>
            <a:off x="17584" y="5663252"/>
            <a:ext cx="12192000" cy="1185034"/>
            <a:chOff x="1054100" y="72552"/>
            <a:chExt cx="6797675" cy="1250950"/>
          </a:xfrm>
        </p:grpSpPr>
        <p:grpSp>
          <p:nvGrpSpPr>
            <p:cNvPr id="418" name="Group 417">
              <a:extLst>
                <a:ext uri="{FF2B5EF4-FFF2-40B4-BE49-F238E27FC236}">
                  <a16:creationId xmlns="" xmlns:a16="http://schemas.microsoft.com/office/drawing/2014/main" id="{6E075A65-F0EF-EA49-9D7A-733CD84B5D81}"/>
                </a:ext>
              </a:extLst>
            </p:cNvPr>
            <p:cNvGrpSpPr/>
            <p:nvPr/>
          </p:nvGrpSpPr>
          <p:grpSpPr>
            <a:xfrm>
              <a:off x="1054100" y="72552"/>
              <a:ext cx="1700213" cy="1250950"/>
              <a:chOff x="1054100" y="550863"/>
              <a:chExt cx="1700213" cy="1250950"/>
            </a:xfrm>
          </p:grpSpPr>
          <p:sp>
            <p:nvSpPr>
              <p:cNvPr id="437" name="Freeform 27">
                <a:extLst>
                  <a:ext uri="{FF2B5EF4-FFF2-40B4-BE49-F238E27FC236}">
                    <a16:creationId xmlns="" xmlns:a16="http://schemas.microsoft.com/office/drawing/2014/main" id="{1FBE59CC-A3FB-A540-950A-71E520F29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1400175"/>
                <a:ext cx="1700213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7 w 4721"/>
                  <a:gd name="T9" fmla="*/ 426 h 1115"/>
                  <a:gd name="T10" fmla="*/ 3541 w 4721"/>
                  <a:gd name="T11" fmla="*/ 229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1 w 4721"/>
                  <a:gd name="T17" fmla="*/ 164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2 h 1115"/>
                  <a:gd name="T24" fmla="*/ 1705 w 4721"/>
                  <a:gd name="T25" fmla="*/ 0 h 1115"/>
                  <a:gd name="T26" fmla="*/ 1509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7 h 1115"/>
                  <a:gd name="T34" fmla="*/ 853 w 4721"/>
                  <a:gd name="T35" fmla="*/ 687 h 1115"/>
                  <a:gd name="T36" fmla="*/ 656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3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7 w 4721"/>
                  <a:gd name="T65" fmla="*/ 1082 h 1115"/>
                  <a:gd name="T66" fmla="*/ 2754 w 4721"/>
                  <a:gd name="T67" fmla="*/ 884 h 1115"/>
                  <a:gd name="T68" fmla="*/ 2950 w 4721"/>
                  <a:gd name="T69" fmla="*/ 687 h 1115"/>
                  <a:gd name="T70" fmla="*/ 3148 w 4721"/>
                  <a:gd name="T71" fmla="*/ 491 h 1115"/>
                  <a:gd name="T72" fmla="*/ 3278 w 4721"/>
                  <a:gd name="T73" fmla="*/ 393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7"/>
                    </a:lnTo>
                    <a:lnTo>
                      <a:pt x="4131" y="687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7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4"/>
                    </a:lnTo>
                    <a:lnTo>
                      <a:pt x="3541" y="229"/>
                    </a:lnTo>
                    <a:lnTo>
                      <a:pt x="3475" y="164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5" y="10"/>
                      <a:pt x="3213" y="32"/>
                    </a:cubicBezTo>
                    <a:lnTo>
                      <a:pt x="3148" y="98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7" y="687"/>
                    </a:lnTo>
                    <a:lnTo>
                      <a:pt x="2557" y="687"/>
                    </a:lnTo>
                    <a:cubicBezTo>
                      <a:pt x="2536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8" y="710"/>
                      <a:pt x="2426" y="687"/>
                    </a:cubicBezTo>
                    <a:lnTo>
                      <a:pt x="1771" y="32"/>
                    </a:lnTo>
                    <a:lnTo>
                      <a:pt x="1771" y="32"/>
                    </a:lnTo>
                    <a:cubicBezTo>
                      <a:pt x="1749" y="10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0"/>
                      <a:pt x="1639" y="32"/>
                    </a:cubicBezTo>
                    <a:lnTo>
                      <a:pt x="1574" y="98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2"/>
                    </a:lnTo>
                    <a:lnTo>
                      <a:pt x="983" y="687"/>
                    </a:lnTo>
                    <a:lnTo>
                      <a:pt x="983" y="687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5" y="710"/>
                      <a:pt x="853" y="687"/>
                    </a:cubicBezTo>
                    <a:lnTo>
                      <a:pt x="787" y="622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8"/>
                    </a:lnTo>
                    <a:lnTo>
                      <a:pt x="198" y="32"/>
                    </a:lnTo>
                    <a:lnTo>
                      <a:pt x="198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6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2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7" y="622"/>
                    </a:lnTo>
                    <a:lnTo>
                      <a:pt x="2033" y="687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6" y="1103"/>
                      <a:pt x="2557" y="1082"/>
                    </a:cubicBezTo>
                    <a:lnTo>
                      <a:pt x="2623" y="1016"/>
                    </a:lnTo>
                    <a:lnTo>
                      <a:pt x="2688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7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1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7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8" name="Freeform 28">
                <a:extLst>
                  <a:ext uri="{FF2B5EF4-FFF2-40B4-BE49-F238E27FC236}">
                    <a16:creationId xmlns="" xmlns:a16="http://schemas.microsoft.com/office/drawing/2014/main" id="{CAD97A54-BEFE-AA4A-9714-C56FB03AD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889000"/>
                <a:ext cx="1700213" cy="401638"/>
              </a:xfrm>
              <a:custGeom>
                <a:avLst/>
                <a:gdLst>
                  <a:gd name="T0" fmla="*/ 4524 w 4721"/>
                  <a:gd name="T1" fmla="*/ 295 h 1116"/>
                  <a:gd name="T2" fmla="*/ 4196 w 4721"/>
                  <a:gd name="T3" fmla="*/ 623 h 1116"/>
                  <a:gd name="T4" fmla="*/ 4065 w 4721"/>
                  <a:gd name="T5" fmla="*/ 721 h 1116"/>
                  <a:gd name="T6" fmla="*/ 3933 w 4721"/>
                  <a:gd name="T7" fmla="*/ 623 h 1116"/>
                  <a:gd name="T8" fmla="*/ 3737 w 4721"/>
                  <a:gd name="T9" fmla="*/ 427 h 1116"/>
                  <a:gd name="T10" fmla="*/ 3541 w 4721"/>
                  <a:gd name="T11" fmla="*/ 229 h 1116"/>
                  <a:gd name="T12" fmla="*/ 3344 w 4721"/>
                  <a:gd name="T13" fmla="*/ 33 h 1116"/>
                  <a:gd name="T14" fmla="*/ 3278 w 4721"/>
                  <a:gd name="T15" fmla="*/ 0 h 1116"/>
                  <a:gd name="T16" fmla="*/ 3081 w 4721"/>
                  <a:gd name="T17" fmla="*/ 164 h 1116"/>
                  <a:gd name="T18" fmla="*/ 2754 w 4721"/>
                  <a:gd name="T19" fmla="*/ 492 h 1116"/>
                  <a:gd name="T20" fmla="*/ 2492 w 4721"/>
                  <a:gd name="T21" fmla="*/ 721 h 1116"/>
                  <a:gd name="T22" fmla="*/ 1771 w 4721"/>
                  <a:gd name="T23" fmla="*/ 33 h 1116"/>
                  <a:gd name="T24" fmla="*/ 1705 w 4721"/>
                  <a:gd name="T25" fmla="*/ 0 h 1116"/>
                  <a:gd name="T26" fmla="*/ 1509 w 4721"/>
                  <a:gd name="T27" fmla="*/ 164 h 1116"/>
                  <a:gd name="T28" fmla="*/ 1311 w 4721"/>
                  <a:gd name="T29" fmla="*/ 360 h 1116"/>
                  <a:gd name="T30" fmla="*/ 1115 w 4721"/>
                  <a:gd name="T31" fmla="*/ 557 h 1116"/>
                  <a:gd name="T32" fmla="*/ 983 w 4721"/>
                  <a:gd name="T33" fmla="*/ 689 h 1116"/>
                  <a:gd name="T34" fmla="*/ 853 w 4721"/>
                  <a:gd name="T35" fmla="*/ 689 h 1116"/>
                  <a:gd name="T36" fmla="*/ 656 w 4721"/>
                  <a:gd name="T37" fmla="*/ 492 h 1116"/>
                  <a:gd name="T38" fmla="*/ 459 w 4721"/>
                  <a:gd name="T39" fmla="*/ 295 h 1116"/>
                  <a:gd name="T40" fmla="*/ 263 w 4721"/>
                  <a:gd name="T41" fmla="*/ 99 h 1116"/>
                  <a:gd name="T42" fmla="*/ 131 w 4721"/>
                  <a:gd name="T43" fmla="*/ 0 h 1116"/>
                  <a:gd name="T44" fmla="*/ 0 w 4721"/>
                  <a:gd name="T45" fmla="*/ 99 h 1116"/>
                  <a:gd name="T46" fmla="*/ 66 w 4721"/>
                  <a:gd name="T47" fmla="*/ 427 h 1116"/>
                  <a:gd name="T48" fmla="*/ 198 w 4721"/>
                  <a:gd name="T49" fmla="*/ 427 h 1116"/>
                  <a:gd name="T50" fmla="*/ 918 w 4721"/>
                  <a:gd name="T51" fmla="*/ 1115 h 1116"/>
                  <a:gd name="T52" fmla="*/ 1639 w 4721"/>
                  <a:gd name="T53" fmla="*/ 427 h 1116"/>
                  <a:gd name="T54" fmla="*/ 1705 w 4721"/>
                  <a:gd name="T55" fmla="*/ 393 h 1116"/>
                  <a:gd name="T56" fmla="*/ 1901 w 4721"/>
                  <a:gd name="T57" fmla="*/ 557 h 1116"/>
                  <a:gd name="T58" fmla="*/ 2098 w 4721"/>
                  <a:gd name="T59" fmla="*/ 755 h 1116"/>
                  <a:gd name="T60" fmla="*/ 2295 w 4721"/>
                  <a:gd name="T61" fmla="*/ 951 h 1116"/>
                  <a:gd name="T62" fmla="*/ 2426 w 4721"/>
                  <a:gd name="T63" fmla="*/ 1082 h 1116"/>
                  <a:gd name="T64" fmla="*/ 2557 w 4721"/>
                  <a:gd name="T65" fmla="*/ 1082 h 1116"/>
                  <a:gd name="T66" fmla="*/ 2754 w 4721"/>
                  <a:gd name="T67" fmla="*/ 885 h 1116"/>
                  <a:gd name="T68" fmla="*/ 2950 w 4721"/>
                  <a:gd name="T69" fmla="*/ 689 h 1116"/>
                  <a:gd name="T70" fmla="*/ 3148 w 4721"/>
                  <a:gd name="T71" fmla="*/ 492 h 1116"/>
                  <a:gd name="T72" fmla="*/ 3278 w 4721"/>
                  <a:gd name="T73" fmla="*/ 393 h 1116"/>
                  <a:gd name="T74" fmla="*/ 3409 w 4721"/>
                  <a:gd name="T75" fmla="*/ 492 h 1116"/>
                  <a:gd name="T76" fmla="*/ 3737 w 4721"/>
                  <a:gd name="T77" fmla="*/ 820 h 1116"/>
                  <a:gd name="T78" fmla="*/ 4000 w 4721"/>
                  <a:gd name="T79" fmla="*/ 1082 h 1116"/>
                  <a:gd name="T80" fmla="*/ 4065 w 4721"/>
                  <a:gd name="T81" fmla="*/ 1115 h 1116"/>
                  <a:gd name="T82" fmla="*/ 4393 w 4721"/>
                  <a:gd name="T83" fmla="*/ 820 h 1116"/>
                  <a:gd name="T84" fmla="*/ 4720 w 4721"/>
                  <a:gd name="T85" fmla="*/ 492 h 1116"/>
                  <a:gd name="T86" fmla="*/ 4655 w 4721"/>
                  <a:gd name="T87" fmla="*/ 164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6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9"/>
                    </a:lnTo>
                    <a:lnTo>
                      <a:pt x="4131" y="689"/>
                    </a:lnTo>
                    <a:cubicBezTo>
                      <a:pt x="4109" y="710"/>
                      <a:pt x="4087" y="721"/>
                      <a:pt x="4065" y="721"/>
                    </a:cubicBezTo>
                    <a:lnTo>
                      <a:pt x="4065" y="721"/>
                    </a:lnTo>
                    <a:cubicBezTo>
                      <a:pt x="4043" y="721"/>
                      <a:pt x="4022" y="710"/>
                      <a:pt x="4000" y="689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5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5" y="11"/>
                      <a:pt x="3213" y="33"/>
                    </a:cubicBezTo>
                    <a:lnTo>
                      <a:pt x="3148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4" y="492"/>
                    </a:lnTo>
                    <a:lnTo>
                      <a:pt x="2557" y="689"/>
                    </a:lnTo>
                    <a:lnTo>
                      <a:pt x="2557" y="689"/>
                    </a:lnTo>
                    <a:cubicBezTo>
                      <a:pt x="2536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8" y="710"/>
                      <a:pt x="2426" y="689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4" y="99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1" y="492"/>
                    </a:lnTo>
                    <a:lnTo>
                      <a:pt x="1115" y="557"/>
                    </a:lnTo>
                    <a:lnTo>
                      <a:pt x="1050" y="623"/>
                    </a:lnTo>
                    <a:lnTo>
                      <a:pt x="983" y="689"/>
                    </a:lnTo>
                    <a:lnTo>
                      <a:pt x="983" y="689"/>
                    </a:lnTo>
                    <a:cubicBezTo>
                      <a:pt x="962" y="710"/>
                      <a:pt x="940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5" y="710"/>
                      <a:pt x="853" y="689"/>
                    </a:cubicBezTo>
                    <a:lnTo>
                      <a:pt x="787" y="623"/>
                    </a:lnTo>
                    <a:lnTo>
                      <a:pt x="722" y="557"/>
                    </a:lnTo>
                    <a:lnTo>
                      <a:pt x="656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4"/>
                      <a:pt x="896" y="1115"/>
                      <a:pt x="918" y="1115"/>
                    </a:cubicBezTo>
                    <a:lnTo>
                      <a:pt x="918" y="1115"/>
                    </a:lnTo>
                    <a:cubicBezTo>
                      <a:pt x="940" y="1115"/>
                      <a:pt x="962" y="1104"/>
                      <a:pt x="983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9" y="404"/>
                      <a:pt x="1771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7" y="623"/>
                    </a:lnTo>
                    <a:lnTo>
                      <a:pt x="2033" y="689"/>
                    </a:lnTo>
                    <a:lnTo>
                      <a:pt x="2098" y="755"/>
                    </a:lnTo>
                    <a:lnTo>
                      <a:pt x="2164" y="820"/>
                    </a:lnTo>
                    <a:lnTo>
                      <a:pt x="2230" y="885"/>
                    </a:lnTo>
                    <a:lnTo>
                      <a:pt x="2295" y="951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4"/>
                      <a:pt x="2469" y="1115"/>
                      <a:pt x="2492" y="1115"/>
                    </a:cubicBezTo>
                    <a:lnTo>
                      <a:pt x="2492" y="1115"/>
                    </a:lnTo>
                    <a:cubicBezTo>
                      <a:pt x="2513" y="1115"/>
                      <a:pt x="2536" y="1104"/>
                      <a:pt x="2557" y="1082"/>
                    </a:cubicBezTo>
                    <a:lnTo>
                      <a:pt x="2623" y="1016"/>
                    </a:lnTo>
                    <a:lnTo>
                      <a:pt x="2688" y="951"/>
                    </a:lnTo>
                    <a:lnTo>
                      <a:pt x="2754" y="885"/>
                    </a:lnTo>
                    <a:lnTo>
                      <a:pt x="2820" y="820"/>
                    </a:lnTo>
                    <a:lnTo>
                      <a:pt x="2885" y="755"/>
                    </a:lnTo>
                    <a:lnTo>
                      <a:pt x="2950" y="689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5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5" y="557"/>
                    </a:lnTo>
                    <a:lnTo>
                      <a:pt x="3541" y="623"/>
                    </a:lnTo>
                    <a:lnTo>
                      <a:pt x="3737" y="820"/>
                    </a:lnTo>
                    <a:lnTo>
                      <a:pt x="3803" y="885"/>
                    </a:lnTo>
                    <a:lnTo>
                      <a:pt x="3868" y="951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4"/>
                      <a:pt x="4043" y="1115"/>
                      <a:pt x="4065" y="1115"/>
                    </a:cubicBezTo>
                    <a:lnTo>
                      <a:pt x="4065" y="1115"/>
                    </a:lnTo>
                    <a:cubicBezTo>
                      <a:pt x="4087" y="1115"/>
                      <a:pt x="4109" y="1104"/>
                      <a:pt x="4131" y="1082"/>
                    </a:cubicBezTo>
                    <a:lnTo>
                      <a:pt x="4196" y="1016"/>
                    </a:lnTo>
                    <a:lnTo>
                      <a:pt x="4393" y="820"/>
                    </a:lnTo>
                    <a:lnTo>
                      <a:pt x="4458" y="755"/>
                    </a:lnTo>
                    <a:lnTo>
                      <a:pt x="4524" y="689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39" name="Freeform 29">
                <a:extLst>
                  <a:ext uri="{FF2B5EF4-FFF2-40B4-BE49-F238E27FC236}">
                    <a16:creationId xmlns="" xmlns:a16="http://schemas.microsoft.com/office/drawing/2014/main" id="{1B26C307-CD8A-0E4C-B89B-3A8484FB0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1058863"/>
                <a:ext cx="1700213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1 h 1115"/>
                  <a:gd name="T6" fmla="*/ 3933 w 4721"/>
                  <a:gd name="T7" fmla="*/ 623 h 1115"/>
                  <a:gd name="T8" fmla="*/ 3737 w 4721"/>
                  <a:gd name="T9" fmla="*/ 427 h 1115"/>
                  <a:gd name="T10" fmla="*/ 3541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1 w 4721"/>
                  <a:gd name="T17" fmla="*/ 164 h 1115"/>
                  <a:gd name="T18" fmla="*/ 2754 w 4721"/>
                  <a:gd name="T19" fmla="*/ 492 h 1115"/>
                  <a:gd name="T20" fmla="*/ 2492 w 4721"/>
                  <a:gd name="T21" fmla="*/ 721 h 1115"/>
                  <a:gd name="T22" fmla="*/ 1771 w 4721"/>
                  <a:gd name="T23" fmla="*/ 33 h 1115"/>
                  <a:gd name="T24" fmla="*/ 1705 w 4721"/>
                  <a:gd name="T25" fmla="*/ 0 h 1115"/>
                  <a:gd name="T26" fmla="*/ 1509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7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2 h 1115"/>
                  <a:gd name="T38" fmla="*/ 459 w 4721"/>
                  <a:gd name="T39" fmla="*/ 295 h 1115"/>
                  <a:gd name="T40" fmla="*/ 263 w 4721"/>
                  <a:gd name="T41" fmla="*/ 99 h 1115"/>
                  <a:gd name="T42" fmla="*/ 131 w 4721"/>
                  <a:gd name="T43" fmla="*/ 0 h 1115"/>
                  <a:gd name="T44" fmla="*/ 0 w 4721"/>
                  <a:gd name="T45" fmla="*/ 99 h 1115"/>
                  <a:gd name="T46" fmla="*/ 66 w 4721"/>
                  <a:gd name="T47" fmla="*/ 427 h 1115"/>
                  <a:gd name="T48" fmla="*/ 198 w 4721"/>
                  <a:gd name="T49" fmla="*/ 427 h 1115"/>
                  <a:gd name="T50" fmla="*/ 918 w 4721"/>
                  <a:gd name="T51" fmla="*/ 1114 h 1115"/>
                  <a:gd name="T52" fmla="*/ 1639 w 4721"/>
                  <a:gd name="T53" fmla="*/ 427 h 1115"/>
                  <a:gd name="T54" fmla="*/ 1705 w 4721"/>
                  <a:gd name="T55" fmla="*/ 393 h 1115"/>
                  <a:gd name="T56" fmla="*/ 1901 w 4721"/>
                  <a:gd name="T57" fmla="*/ 557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7 w 4721"/>
                  <a:gd name="T65" fmla="*/ 1082 h 1115"/>
                  <a:gd name="T66" fmla="*/ 2754 w 4721"/>
                  <a:gd name="T67" fmla="*/ 885 h 1115"/>
                  <a:gd name="T68" fmla="*/ 2950 w 4721"/>
                  <a:gd name="T69" fmla="*/ 688 h 1115"/>
                  <a:gd name="T70" fmla="*/ 3148 w 4721"/>
                  <a:gd name="T71" fmla="*/ 492 h 1115"/>
                  <a:gd name="T72" fmla="*/ 3278 w 4721"/>
                  <a:gd name="T73" fmla="*/ 393 h 1115"/>
                  <a:gd name="T74" fmla="*/ 3409 w 4721"/>
                  <a:gd name="T75" fmla="*/ 492 h 1115"/>
                  <a:gd name="T76" fmla="*/ 3737 w 4721"/>
                  <a:gd name="T77" fmla="*/ 819 h 1115"/>
                  <a:gd name="T78" fmla="*/ 4000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2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1"/>
                      <a:pt x="4065" y="721"/>
                    </a:cubicBezTo>
                    <a:lnTo>
                      <a:pt x="4065" y="721"/>
                    </a:lnTo>
                    <a:cubicBezTo>
                      <a:pt x="4043" y="721"/>
                      <a:pt x="4022" y="710"/>
                      <a:pt x="4000" y="688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5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5" y="11"/>
                      <a:pt x="3213" y="33"/>
                    </a:cubicBezTo>
                    <a:lnTo>
                      <a:pt x="3148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4" y="492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6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8" y="710"/>
                      <a:pt x="2426" y="688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4" y="99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1" y="492"/>
                    </a:lnTo>
                    <a:lnTo>
                      <a:pt x="1115" y="557"/>
                    </a:lnTo>
                    <a:lnTo>
                      <a:pt x="1050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5" y="710"/>
                      <a:pt x="853" y="688"/>
                    </a:cubicBezTo>
                    <a:lnTo>
                      <a:pt x="787" y="623"/>
                    </a:lnTo>
                    <a:lnTo>
                      <a:pt x="722" y="557"/>
                    </a:lnTo>
                    <a:lnTo>
                      <a:pt x="656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4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4"/>
                      <a:pt x="983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9" y="404"/>
                      <a:pt x="1771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7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5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4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6" y="1104"/>
                      <a:pt x="2557" y="1082"/>
                    </a:cubicBezTo>
                    <a:lnTo>
                      <a:pt x="2623" y="1016"/>
                    </a:lnTo>
                    <a:lnTo>
                      <a:pt x="2688" y="950"/>
                    </a:lnTo>
                    <a:lnTo>
                      <a:pt x="2754" y="885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5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5" y="557"/>
                    </a:lnTo>
                    <a:lnTo>
                      <a:pt x="3541" y="623"/>
                    </a:lnTo>
                    <a:lnTo>
                      <a:pt x="3737" y="819"/>
                    </a:lnTo>
                    <a:lnTo>
                      <a:pt x="3803" y="885"/>
                    </a:lnTo>
                    <a:lnTo>
                      <a:pt x="3868" y="950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4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4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8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40" name="Freeform 30">
                <a:extLst>
                  <a:ext uri="{FF2B5EF4-FFF2-40B4-BE49-F238E27FC236}">
                    <a16:creationId xmlns="" xmlns:a16="http://schemas.microsoft.com/office/drawing/2014/main" id="{7051E0AE-2BF0-8A41-8126-DA8CC83B0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720725"/>
                <a:ext cx="1700213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7 w 4721"/>
                  <a:gd name="T9" fmla="*/ 426 h 1115"/>
                  <a:gd name="T10" fmla="*/ 3541 w 4721"/>
                  <a:gd name="T11" fmla="*/ 228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1 w 4721"/>
                  <a:gd name="T17" fmla="*/ 163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2 h 1115"/>
                  <a:gd name="T24" fmla="*/ 1705 w 4721"/>
                  <a:gd name="T25" fmla="*/ 0 h 1115"/>
                  <a:gd name="T26" fmla="*/ 1509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3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7 w 4721"/>
                  <a:gd name="T65" fmla="*/ 1081 h 1115"/>
                  <a:gd name="T66" fmla="*/ 2754 w 4721"/>
                  <a:gd name="T67" fmla="*/ 884 h 1115"/>
                  <a:gd name="T68" fmla="*/ 2950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8"/>
                    </a:lnTo>
                    <a:lnTo>
                      <a:pt x="4524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8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4"/>
                    </a:lnTo>
                    <a:lnTo>
                      <a:pt x="3541" y="228"/>
                    </a:lnTo>
                    <a:lnTo>
                      <a:pt x="3475" y="163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5" y="10"/>
                      <a:pt x="3213" y="32"/>
                    </a:cubicBezTo>
                    <a:lnTo>
                      <a:pt x="3148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6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8" y="710"/>
                      <a:pt x="2426" y="688"/>
                    </a:cubicBezTo>
                    <a:lnTo>
                      <a:pt x="1771" y="32"/>
                    </a:lnTo>
                    <a:lnTo>
                      <a:pt x="1771" y="32"/>
                    </a:lnTo>
                    <a:cubicBezTo>
                      <a:pt x="1749" y="10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0"/>
                      <a:pt x="1639" y="32"/>
                    </a:cubicBezTo>
                    <a:lnTo>
                      <a:pt x="1574" y="98"/>
                    </a:lnTo>
                    <a:lnTo>
                      <a:pt x="1509" y="163"/>
                    </a:lnTo>
                    <a:lnTo>
                      <a:pt x="1443" y="228"/>
                    </a:lnTo>
                    <a:lnTo>
                      <a:pt x="1378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2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5" y="710"/>
                      <a:pt x="853" y="688"/>
                    </a:cubicBezTo>
                    <a:lnTo>
                      <a:pt x="787" y="622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4" y="228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8" y="32"/>
                    </a:lnTo>
                    <a:lnTo>
                      <a:pt x="198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8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5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7" y="392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7" y="622"/>
                    </a:lnTo>
                    <a:lnTo>
                      <a:pt x="2033" y="688"/>
                    </a:lnTo>
                    <a:lnTo>
                      <a:pt x="2098" y="753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5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8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6" y="1103"/>
                      <a:pt x="2557" y="1081"/>
                    </a:cubicBezTo>
                    <a:lnTo>
                      <a:pt x="2623" y="1015"/>
                    </a:lnTo>
                    <a:lnTo>
                      <a:pt x="2688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3"/>
                    </a:lnTo>
                    <a:lnTo>
                      <a:pt x="2950" y="688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6" y="392"/>
                      <a:pt x="3278" y="392"/>
                    </a:cubicBezTo>
                    <a:lnTo>
                      <a:pt x="3278" y="392"/>
                    </a:lnTo>
                    <a:cubicBezTo>
                      <a:pt x="3300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1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1"/>
                    </a:lnTo>
                    <a:lnTo>
                      <a:pt x="4000" y="1081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1"/>
                    </a:cubicBezTo>
                    <a:lnTo>
                      <a:pt x="4196" y="1015"/>
                    </a:lnTo>
                    <a:lnTo>
                      <a:pt x="4393" y="819"/>
                    </a:lnTo>
                    <a:lnTo>
                      <a:pt x="4458" y="753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41" name="Freeform 31">
                <a:extLst>
                  <a:ext uri="{FF2B5EF4-FFF2-40B4-BE49-F238E27FC236}">
                    <a16:creationId xmlns="" xmlns:a16="http://schemas.microsoft.com/office/drawing/2014/main" id="{3B95CB05-5A44-3344-B507-12B81B1C0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550863"/>
                <a:ext cx="1700213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0 h 1115"/>
                  <a:gd name="T6" fmla="*/ 3933 w 4721"/>
                  <a:gd name="T7" fmla="*/ 623 h 1115"/>
                  <a:gd name="T8" fmla="*/ 3737 w 4721"/>
                  <a:gd name="T9" fmla="*/ 426 h 1115"/>
                  <a:gd name="T10" fmla="*/ 3541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1 w 4721"/>
                  <a:gd name="T17" fmla="*/ 163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3 h 1115"/>
                  <a:gd name="T24" fmla="*/ 1705 w 4721"/>
                  <a:gd name="T25" fmla="*/ 0 h 1115"/>
                  <a:gd name="T26" fmla="*/ 1509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1 h 1115"/>
                  <a:gd name="T38" fmla="*/ 459 w 4721"/>
                  <a:gd name="T39" fmla="*/ 295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7 w 4721"/>
                  <a:gd name="T65" fmla="*/ 1081 h 1115"/>
                  <a:gd name="T66" fmla="*/ 2754 w 4721"/>
                  <a:gd name="T67" fmla="*/ 884 h 1115"/>
                  <a:gd name="T68" fmla="*/ 2950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8"/>
                    </a:cubicBezTo>
                    <a:lnTo>
                      <a:pt x="3933" y="623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5" y="163"/>
                    </a:lnTo>
                    <a:lnTo>
                      <a:pt x="3409" y="98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5" y="11"/>
                      <a:pt x="3213" y="33"/>
                    </a:cubicBezTo>
                    <a:lnTo>
                      <a:pt x="3148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6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8" y="710"/>
                      <a:pt x="2426" y="688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4" y="98"/>
                    </a:lnTo>
                    <a:lnTo>
                      <a:pt x="1509" y="163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5" y="710"/>
                      <a:pt x="853" y="688"/>
                    </a:cubicBezTo>
                    <a:lnTo>
                      <a:pt x="787" y="623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8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5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7" y="392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7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8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6" y="1103"/>
                      <a:pt x="2557" y="1081"/>
                    </a:cubicBezTo>
                    <a:lnTo>
                      <a:pt x="2623" y="1016"/>
                    </a:lnTo>
                    <a:lnTo>
                      <a:pt x="2688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6" y="392"/>
                      <a:pt x="3278" y="392"/>
                    </a:cubicBezTo>
                    <a:lnTo>
                      <a:pt x="3278" y="392"/>
                    </a:lnTo>
                    <a:cubicBezTo>
                      <a:pt x="3300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1" y="623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1"/>
                    </a:lnTo>
                    <a:lnTo>
                      <a:pt x="4000" y="1081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1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="" xmlns:a16="http://schemas.microsoft.com/office/drawing/2014/main" id="{E2A9B5CF-3538-5E43-B3C3-C2C36D798988}"/>
                </a:ext>
              </a:extLst>
            </p:cNvPr>
            <p:cNvGrpSpPr/>
            <p:nvPr/>
          </p:nvGrpSpPr>
          <p:grpSpPr>
            <a:xfrm>
              <a:off x="2754313" y="72552"/>
              <a:ext cx="1700212" cy="1250950"/>
              <a:chOff x="2754313" y="550863"/>
              <a:chExt cx="1700212" cy="1250950"/>
            </a:xfrm>
          </p:grpSpPr>
          <p:sp>
            <p:nvSpPr>
              <p:cNvPr id="432" name="Freeform 172">
                <a:extLst>
                  <a:ext uri="{FF2B5EF4-FFF2-40B4-BE49-F238E27FC236}">
                    <a16:creationId xmlns="" xmlns:a16="http://schemas.microsoft.com/office/drawing/2014/main" id="{2BBAB825-902A-3C4D-95CA-DB1E2BE29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1400175"/>
                <a:ext cx="1700212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4 w 4721"/>
                  <a:gd name="T7" fmla="*/ 622 h 1115"/>
                  <a:gd name="T8" fmla="*/ 3737 w 4721"/>
                  <a:gd name="T9" fmla="*/ 426 h 1115"/>
                  <a:gd name="T10" fmla="*/ 3541 w 4721"/>
                  <a:gd name="T11" fmla="*/ 229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2 w 4721"/>
                  <a:gd name="T17" fmla="*/ 164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2 h 1115"/>
                  <a:gd name="T24" fmla="*/ 1706 w 4721"/>
                  <a:gd name="T25" fmla="*/ 0 h 1115"/>
                  <a:gd name="T26" fmla="*/ 1509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4 w 4721"/>
                  <a:gd name="T33" fmla="*/ 687 h 1115"/>
                  <a:gd name="T34" fmla="*/ 853 w 4721"/>
                  <a:gd name="T35" fmla="*/ 687 h 1115"/>
                  <a:gd name="T36" fmla="*/ 656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9 w 4721"/>
                  <a:gd name="T51" fmla="*/ 1114 h 1115"/>
                  <a:gd name="T52" fmla="*/ 1639 w 4721"/>
                  <a:gd name="T53" fmla="*/ 426 h 1115"/>
                  <a:gd name="T54" fmla="*/ 1706 w 4721"/>
                  <a:gd name="T55" fmla="*/ 393 h 1115"/>
                  <a:gd name="T56" fmla="*/ 1902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8 w 4721"/>
                  <a:gd name="T65" fmla="*/ 1082 h 1115"/>
                  <a:gd name="T66" fmla="*/ 2754 w 4721"/>
                  <a:gd name="T67" fmla="*/ 884 h 1115"/>
                  <a:gd name="T68" fmla="*/ 2951 w 4721"/>
                  <a:gd name="T69" fmla="*/ 687 h 1115"/>
                  <a:gd name="T70" fmla="*/ 3148 w 4721"/>
                  <a:gd name="T71" fmla="*/ 491 h 1115"/>
                  <a:gd name="T72" fmla="*/ 3278 w 4721"/>
                  <a:gd name="T73" fmla="*/ 393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6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6" y="164"/>
                    </a:moveTo>
                    <a:lnTo>
                      <a:pt x="4589" y="229"/>
                    </a:lnTo>
                    <a:lnTo>
                      <a:pt x="4524" y="294"/>
                    </a:lnTo>
                    <a:lnTo>
                      <a:pt x="4328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7"/>
                    </a:lnTo>
                    <a:lnTo>
                      <a:pt x="4131" y="687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7"/>
                    </a:cubicBezTo>
                    <a:lnTo>
                      <a:pt x="3934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4"/>
                    </a:lnTo>
                    <a:lnTo>
                      <a:pt x="3541" y="229"/>
                    </a:lnTo>
                    <a:lnTo>
                      <a:pt x="3476" y="164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1" y="0"/>
                      <a:pt x="3278" y="0"/>
                    </a:cubicBezTo>
                    <a:lnTo>
                      <a:pt x="3278" y="0"/>
                    </a:lnTo>
                    <a:cubicBezTo>
                      <a:pt x="3257" y="0"/>
                      <a:pt x="3235" y="10"/>
                      <a:pt x="3213" y="32"/>
                    </a:cubicBezTo>
                    <a:lnTo>
                      <a:pt x="3148" y="98"/>
                    </a:lnTo>
                    <a:lnTo>
                      <a:pt x="3082" y="164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8" y="687"/>
                    </a:lnTo>
                    <a:lnTo>
                      <a:pt x="2558" y="687"/>
                    </a:lnTo>
                    <a:cubicBezTo>
                      <a:pt x="2535" y="710"/>
                      <a:pt x="2514" y="720"/>
                      <a:pt x="2492" y="720"/>
                    </a:cubicBezTo>
                    <a:lnTo>
                      <a:pt x="2492" y="720"/>
                    </a:lnTo>
                    <a:cubicBezTo>
                      <a:pt x="2470" y="720"/>
                      <a:pt x="2448" y="710"/>
                      <a:pt x="2426" y="687"/>
                    </a:cubicBezTo>
                    <a:lnTo>
                      <a:pt x="1771" y="32"/>
                    </a:lnTo>
                    <a:lnTo>
                      <a:pt x="1771" y="32"/>
                    </a:lnTo>
                    <a:cubicBezTo>
                      <a:pt x="1749" y="10"/>
                      <a:pt x="1727" y="0"/>
                      <a:pt x="1706" y="0"/>
                    </a:cubicBezTo>
                    <a:lnTo>
                      <a:pt x="1706" y="0"/>
                    </a:lnTo>
                    <a:cubicBezTo>
                      <a:pt x="1684" y="0"/>
                      <a:pt x="1662" y="10"/>
                      <a:pt x="1639" y="32"/>
                    </a:cubicBezTo>
                    <a:lnTo>
                      <a:pt x="1574" y="98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2"/>
                    </a:lnTo>
                    <a:lnTo>
                      <a:pt x="984" y="687"/>
                    </a:lnTo>
                    <a:lnTo>
                      <a:pt x="984" y="687"/>
                    </a:lnTo>
                    <a:cubicBezTo>
                      <a:pt x="962" y="710"/>
                      <a:pt x="940" y="720"/>
                      <a:pt x="919" y="720"/>
                    </a:cubicBezTo>
                    <a:lnTo>
                      <a:pt x="919" y="720"/>
                    </a:lnTo>
                    <a:cubicBezTo>
                      <a:pt x="897" y="720"/>
                      <a:pt x="875" y="710"/>
                      <a:pt x="853" y="687"/>
                    </a:cubicBezTo>
                    <a:lnTo>
                      <a:pt x="788" y="622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1" y="426"/>
                    </a:lnTo>
                    <a:lnTo>
                      <a:pt x="526" y="360"/>
                    </a:lnTo>
                    <a:lnTo>
                      <a:pt x="459" y="294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8"/>
                    </a:lnTo>
                    <a:lnTo>
                      <a:pt x="198" y="32"/>
                    </a:lnTo>
                    <a:lnTo>
                      <a:pt x="198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6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3"/>
                      <a:pt x="897" y="1114"/>
                      <a:pt x="919" y="1114"/>
                    </a:cubicBezTo>
                    <a:lnTo>
                      <a:pt x="919" y="1114"/>
                    </a:lnTo>
                    <a:cubicBezTo>
                      <a:pt x="940" y="1114"/>
                      <a:pt x="962" y="1103"/>
                      <a:pt x="984" y="1082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4" y="393"/>
                      <a:pt x="1706" y="393"/>
                    </a:cubicBezTo>
                    <a:lnTo>
                      <a:pt x="1706" y="393"/>
                    </a:lnTo>
                    <a:cubicBezTo>
                      <a:pt x="1727" y="393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2" y="556"/>
                    </a:lnTo>
                    <a:lnTo>
                      <a:pt x="1967" y="622"/>
                    </a:lnTo>
                    <a:lnTo>
                      <a:pt x="2033" y="687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3"/>
                      <a:pt x="2470" y="1114"/>
                      <a:pt x="2492" y="1114"/>
                    </a:cubicBezTo>
                    <a:lnTo>
                      <a:pt x="2492" y="1114"/>
                    </a:lnTo>
                    <a:cubicBezTo>
                      <a:pt x="2514" y="1114"/>
                      <a:pt x="2535" y="1103"/>
                      <a:pt x="2558" y="1082"/>
                    </a:cubicBezTo>
                    <a:lnTo>
                      <a:pt x="2623" y="1016"/>
                    </a:lnTo>
                    <a:lnTo>
                      <a:pt x="2689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1" y="687"/>
                    </a:lnTo>
                    <a:lnTo>
                      <a:pt x="3016" y="622"/>
                    </a:lnTo>
                    <a:lnTo>
                      <a:pt x="3082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7" y="393"/>
                      <a:pt x="3278" y="393"/>
                    </a:cubicBezTo>
                    <a:lnTo>
                      <a:pt x="3278" y="393"/>
                    </a:lnTo>
                    <a:cubicBezTo>
                      <a:pt x="3301" y="393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6" y="556"/>
                    </a:lnTo>
                    <a:lnTo>
                      <a:pt x="3541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9" y="754"/>
                    </a:lnTo>
                    <a:lnTo>
                      <a:pt x="4524" y="687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6" y="16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3" name="Freeform 173">
                <a:extLst>
                  <a:ext uri="{FF2B5EF4-FFF2-40B4-BE49-F238E27FC236}">
                    <a16:creationId xmlns="" xmlns:a16="http://schemas.microsoft.com/office/drawing/2014/main" id="{DBE8BB28-3336-5D44-9EF7-974FEFB19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889000"/>
                <a:ext cx="1700212" cy="401638"/>
              </a:xfrm>
              <a:custGeom>
                <a:avLst/>
                <a:gdLst>
                  <a:gd name="T0" fmla="*/ 4524 w 4721"/>
                  <a:gd name="T1" fmla="*/ 295 h 1116"/>
                  <a:gd name="T2" fmla="*/ 4196 w 4721"/>
                  <a:gd name="T3" fmla="*/ 623 h 1116"/>
                  <a:gd name="T4" fmla="*/ 4065 w 4721"/>
                  <a:gd name="T5" fmla="*/ 721 h 1116"/>
                  <a:gd name="T6" fmla="*/ 3934 w 4721"/>
                  <a:gd name="T7" fmla="*/ 623 h 1116"/>
                  <a:gd name="T8" fmla="*/ 3737 w 4721"/>
                  <a:gd name="T9" fmla="*/ 427 h 1116"/>
                  <a:gd name="T10" fmla="*/ 3541 w 4721"/>
                  <a:gd name="T11" fmla="*/ 229 h 1116"/>
                  <a:gd name="T12" fmla="*/ 3344 w 4721"/>
                  <a:gd name="T13" fmla="*/ 33 h 1116"/>
                  <a:gd name="T14" fmla="*/ 3278 w 4721"/>
                  <a:gd name="T15" fmla="*/ 0 h 1116"/>
                  <a:gd name="T16" fmla="*/ 3082 w 4721"/>
                  <a:gd name="T17" fmla="*/ 164 h 1116"/>
                  <a:gd name="T18" fmla="*/ 2754 w 4721"/>
                  <a:gd name="T19" fmla="*/ 492 h 1116"/>
                  <a:gd name="T20" fmla="*/ 2492 w 4721"/>
                  <a:gd name="T21" fmla="*/ 721 h 1116"/>
                  <a:gd name="T22" fmla="*/ 1771 w 4721"/>
                  <a:gd name="T23" fmla="*/ 33 h 1116"/>
                  <a:gd name="T24" fmla="*/ 1706 w 4721"/>
                  <a:gd name="T25" fmla="*/ 0 h 1116"/>
                  <a:gd name="T26" fmla="*/ 1509 w 4721"/>
                  <a:gd name="T27" fmla="*/ 164 h 1116"/>
                  <a:gd name="T28" fmla="*/ 1311 w 4721"/>
                  <a:gd name="T29" fmla="*/ 360 h 1116"/>
                  <a:gd name="T30" fmla="*/ 1115 w 4721"/>
                  <a:gd name="T31" fmla="*/ 557 h 1116"/>
                  <a:gd name="T32" fmla="*/ 984 w 4721"/>
                  <a:gd name="T33" fmla="*/ 689 h 1116"/>
                  <a:gd name="T34" fmla="*/ 853 w 4721"/>
                  <a:gd name="T35" fmla="*/ 689 h 1116"/>
                  <a:gd name="T36" fmla="*/ 656 w 4721"/>
                  <a:gd name="T37" fmla="*/ 492 h 1116"/>
                  <a:gd name="T38" fmla="*/ 459 w 4721"/>
                  <a:gd name="T39" fmla="*/ 295 h 1116"/>
                  <a:gd name="T40" fmla="*/ 263 w 4721"/>
                  <a:gd name="T41" fmla="*/ 99 h 1116"/>
                  <a:gd name="T42" fmla="*/ 131 w 4721"/>
                  <a:gd name="T43" fmla="*/ 0 h 1116"/>
                  <a:gd name="T44" fmla="*/ 0 w 4721"/>
                  <a:gd name="T45" fmla="*/ 99 h 1116"/>
                  <a:gd name="T46" fmla="*/ 66 w 4721"/>
                  <a:gd name="T47" fmla="*/ 427 h 1116"/>
                  <a:gd name="T48" fmla="*/ 198 w 4721"/>
                  <a:gd name="T49" fmla="*/ 427 h 1116"/>
                  <a:gd name="T50" fmla="*/ 919 w 4721"/>
                  <a:gd name="T51" fmla="*/ 1115 h 1116"/>
                  <a:gd name="T52" fmla="*/ 1639 w 4721"/>
                  <a:gd name="T53" fmla="*/ 427 h 1116"/>
                  <a:gd name="T54" fmla="*/ 1706 w 4721"/>
                  <a:gd name="T55" fmla="*/ 393 h 1116"/>
                  <a:gd name="T56" fmla="*/ 1902 w 4721"/>
                  <a:gd name="T57" fmla="*/ 557 h 1116"/>
                  <a:gd name="T58" fmla="*/ 2098 w 4721"/>
                  <a:gd name="T59" fmla="*/ 755 h 1116"/>
                  <a:gd name="T60" fmla="*/ 2295 w 4721"/>
                  <a:gd name="T61" fmla="*/ 951 h 1116"/>
                  <a:gd name="T62" fmla="*/ 2426 w 4721"/>
                  <a:gd name="T63" fmla="*/ 1082 h 1116"/>
                  <a:gd name="T64" fmla="*/ 2558 w 4721"/>
                  <a:gd name="T65" fmla="*/ 1082 h 1116"/>
                  <a:gd name="T66" fmla="*/ 2754 w 4721"/>
                  <a:gd name="T67" fmla="*/ 885 h 1116"/>
                  <a:gd name="T68" fmla="*/ 2951 w 4721"/>
                  <a:gd name="T69" fmla="*/ 689 h 1116"/>
                  <a:gd name="T70" fmla="*/ 3148 w 4721"/>
                  <a:gd name="T71" fmla="*/ 492 h 1116"/>
                  <a:gd name="T72" fmla="*/ 3278 w 4721"/>
                  <a:gd name="T73" fmla="*/ 393 h 1116"/>
                  <a:gd name="T74" fmla="*/ 3409 w 4721"/>
                  <a:gd name="T75" fmla="*/ 492 h 1116"/>
                  <a:gd name="T76" fmla="*/ 3737 w 4721"/>
                  <a:gd name="T77" fmla="*/ 820 h 1116"/>
                  <a:gd name="T78" fmla="*/ 4000 w 4721"/>
                  <a:gd name="T79" fmla="*/ 1082 h 1116"/>
                  <a:gd name="T80" fmla="*/ 4065 w 4721"/>
                  <a:gd name="T81" fmla="*/ 1115 h 1116"/>
                  <a:gd name="T82" fmla="*/ 4393 w 4721"/>
                  <a:gd name="T83" fmla="*/ 820 h 1116"/>
                  <a:gd name="T84" fmla="*/ 4720 w 4721"/>
                  <a:gd name="T85" fmla="*/ 492 h 1116"/>
                  <a:gd name="T86" fmla="*/ 4656 w 4721"/>
                  <a:gd name="T87" fmla="*/ 164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6">
                    <a:moveTo>
                      <a:pt x="4656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8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9"/>
                    </a:lnTo>
                    <a:lnTo>
                      <a:pt x="4131" y="689"/>
                    </a:lnTo>
                    <a:cubicBezTo>
                      <a:pt x="4109" y="710"/>
                      <a:pt x="4087" y="721"/>
                      <a:pt x="4065" y="721"/>
                    </a:cubicBezTo>
                    <a:lnTo>
                      <a:pt x="4065" y="721"/>
                    </a:lnTo>
                    <a:cubicBezTo>
                      <a:pt x="4043" y="721"/>
                      <a:pt x="4022" y="710"/>
                      <a:pt x="4000" y="689"/>
                    </a:cubicBezTo>
                    <a:lnTo>
                      <a:pt x="3934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6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1" y="0"/>
                      <a:pt x="3278" y="0"/>
                    </a:cubicBezTo>
                    <a:lnTo>
                      <a:pt x="3278" y="0"/>
                    </a:lnTo>
                    <a:cubicBezTo>
                      <a:pt x="3257" y="0"/>
                      <a:pt x="3235" y="11"/>
                      <a:pt x="3213" y="33"/>
                    </a:cubicBezTo>
                    <a:lnTo>
                      <a:pt x="3148" y="99"/>
                    </a:lnTo>
                    <a:lnTo>
                      <a:pt x="3082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4" y="492"/>
                    </a:lnTo>
                    <a:lnTo>
                      <a:pt x="2558" y="689"/>
                    </a:lnTo>
                    <a:lnTo>
                      <a:pt x="2558" y="689"/>
                    </a:lnTo>
                    <a:cubicBezTo>
                      <a:pt x="2535" y="710"/>
                      <a:pt x="2514" y="721"/>
                      <a:pt x="2492" y="721"/>
                    </a:cubicBezTo>
                    <a:lnTo>
                      <a:pt x="2492" y="721"/>
                    </a:lnTo>
                    <a:cubicBezTo>
                      <a:pt x="2470" y="721"/>
                      <a:pt x="2448" y="710"/>
                      <a:pt x="2426" y="689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6" y="0"/>
                    </a:cubicBezTo>
                    <a:lnTo>
                      <a:pt x="1706" y="0"/>
                    </a:lnTo>
                    <a:cubicBezTo>
                      <a:pt x="1684" y="0"/>
                      <a:pt x="1662" y="11"/>
                      <a:pt x="1639" y="33"/>
                    </a:cubicBezTo>
                    <a:lnTo>
                      <a:pt x="1574" y="99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1" y="492"/>
                    </a:lnTo>
                    <a:lnTo>
                      <a:pt x="1115" y="557"/>
                    </a:lnTo>
                    <a:lnTo>
                      <a:pt x="1050" y="623"/>
                    </a:lnTo>
                    <a:lnTo>
                      <a:pt x="984" y="689"/>
                    </a:lnTo>
                    <a:lnTo>
                      <a:pt x="984" y="689"/>
                    </a:lnTo>
                    <a:cubicBezTo>
                      <a:pt x="962" y="710"/>
                      <a:pt x="940" y="721"/>
                      <a:pt x="919" y="721"/>
                    </a:cubicBezTo>
                    <a:lnTo>
                      <a:pt x="919" y="721"/>
                    </a:lnTo>
                    <a:cubicBezTo>
                      <a:pt x="897" y="721"/>
                      <a:pt x="875" y="710"/>
                      <a:pt x="853" y="689"/>
                    </a:cubicBezTo>
                    <a:lnTo>
                      <a:pt x="788" y="623"/>
                    </a:lnTo>
                    <a:lnTo>
                      <a:pt x="722" y="557"/>
                    </a:lnTo>
                    <a:lnTo>
                      <a:pt x="656" y="492"/>
                    </a:lnTo>
                    <a:lnTo>
                      <a:pt x="591" y="427"/>
                    </a:lnTo>
                    <a:lnTo>
                      <a:pt x="526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4"/>
                      <a:pt x="897" y="1115"/>
                      <a:pt x="919" y="1115"/>
                    </a:cubicBezTo>
                    <a:lnTo>
                      <a:pt x="919" y="1115"/>
                    </a:lnTo>
                    <a:cubicBezTo>
                      <a:pt x="940" y="1115"/>
                      <a:pt x="962" y="1104"/>
                      <a:pt x="984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4" y="393"/>
                      <a:pt x="1706" y="393"/>
                    </a:cubicBezTo>
                    <a:lnTo>
                      <a:pt x="1706" y="393"/>
                    </a:lnTo>
                    <a:cubicBezTo>
                      <a:pt x="1727" y="393"/>
                      <a:pt x="1749" y="404"/>
                      <a:pt x="1771" y="427"/>
                    </a:cubicBezTo>
                    <a:lnTo>
                      <a:pt x="1836" y="492"/>
                    </a:lnTo>
                    <a:lnTo>
                      <a:pt x="1902" y="557"/>
                    </a:lnTo>
                    <a:lnTo>
                      <a:pt x="1967" y="623"/>
                    </a:lnTo>
                    <a:lnTo>
                      <a:pt x="2033" y="689"/>
                    </a:lnTo>
                    <a:lnTo>
                      <a:pt x="2098" y="755"/>
                    </a:lnTo>
                    <a:lnTo>
                      <a:pt x="2164" y="820"/>
                    </a:lnTo>
                    <a:lnTo>
                      <a:pt x="2230" y="885"/>
                    </a:lnTo>
                    <a:lnTo>
                      <a:pt x="2295" y="951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4"/>
                      <a:pt x="2470" y="1115"/>
                      <a:pt x="2492" y="1115"/>
                    </a:cubicBezTo>
                    <a:lnTo>
                      <a:pt x="2492" y="1115"/>
                    </a:lnTo>
                    <a:cubicBezTo>
                      <a:pt x="2514" y="1115"/>
                      <a:pt x="2535" y="1104"/>
                      <a:pt x="2558" y="1082"/>
                    </a:cubicBezTo>
                    <a:lnTo>
                      <a:pt x="2623" y="1016"/>
                    </a:lnTo>
                    <a:lnTo>
                      <a:pt x="2689" y="951"/>
                    </a:lnTo>
                    <a:lnTo>
                      <a:pt x="2754" y="885"/>
                    </a:lnTo>
                    <a:lnTo>
                      <a:pt x="2820" y="820"/>
                    </a:lnTo>
                    <a:lnTo>
                      <a:pt x="2885" y="755"/>
                    </a:lnTo>
                    <a:lnTo>
                      <a:pt x="2951" y="689"/>
                    </a:lnTo>
                    <a:lnTo>
                      <a:pt x="3016" y="623"/>
                    </a:lnTo>
                    <a:lnTo>
                      <a:pt x="3082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5" y="404"/>
                      <a:pt x="3257" y="393"/>
                      <a:pt x="3278" y="393"/>
                    </a:cubicBezTo>
                    <a:lnTo>
                      <a:pt x="3278" y="393"/>
                    </a:lnTo>
                    <a:cubicBezTo>
                      <a:pt x="3301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6" y="557"/>
                    </a:lnTo>
                    <a:lnTo>
                      <a:pt x="3541" y="623"/>
                    </a:lnTo>
                    <a:lnTo>
                      <a:pt x="3737" y="820"/>
                    </a:lnTo>
                    <a:lnTo>
                      <a:pt x="3803" y="885"/>
                    </a:lnTo>
                    <a:lnTo>
                      <a:pt x="3868" y="951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4"/>
                      <a:pt x="4043" y="1115"/>
                      <a:pt x="4065" y="1115"/>
                    </a:cubicBezTo>
                    <a:lnTo>
                      <a:pt x="4065" y="1115"/>
                    </a:lnTo>
                    <a:cubicBezTo>
                      <a:pt x="4087" y="1115"/>
                      <a:pt x="4109" y="1104"/>
                      <a:pt x="4131" y="1082"/>
                    </a:cubicBezTo>
                    <a:lnTo>
                      <a:pt x="4196" y="1016"/>
                    </a:lnTo>
                    <a:lnTo>
                      <a:pt x="4393" y="820"/>
                    </a:lnTo>
                    <a:lnTo>
                      <a:pt x="4459" y="755"/>
                    </a:lnTo>
                    <a:lnTo>
                      <a:pt x="4524" y="689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6" y="16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34" name="Freeform 174">
                <a:extLst>
                  <a:ext uri="{FF2B5EF4-FFF2-40B4-BE49-F238E27FC236}">
                    <a16:creationId xmlns="" xmlns:a16="http://schemas.microsoft.com/office/drawing/2014/main" id="{A1DEDED4-20FA-0948-B1DD-FA58723B6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1058863"/>
                <a:ext cx="1700212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1 h 1115"/>
                  <a:gd name="T6" fmla="*/ 3934 w 4721"/>
                  <a:gd name="T7" fmla="*/ 623 h 1115"/>
                  <a:gd name="T8" fmla="*/ 3737 w 4721"/>
                  <a:gd name="T9" fmla="*/ 427 h 1115"/>
                  <a:gd name="T10" fmla="*/ 3541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2 w 4721"/>
                  <a:gd name="T17" fmla="*/ 164 h 1115"/>
                  <a:gd name="T18" fmla="*/ 2754 w 4721"/>
                  <a:gd name="T19" fmla="*/ 492 h 1115"/>
                  <a:gd name="T20" fmla="*/ 2492 w 4721"/>
                  <a:gd name="T21" fmla="*/ 721 h 1115"/>
                  <a:gd name="T22" fmla="*/ 1771 w 4721"/>
                  <a:gd name="T23" fmla="*/ 33 h 1115"/>
                  <a:gd name="T24" fmla="*/ 1706 w 4721"/>
                  <a:gd name="T25" fmla="*/ 0 h 1115"/>
                  <a:gd name="T26" fmla="*/ 1509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7 h 1115"/>
                  <a:gd name="T32" fmla="*/ 984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2 h 1115"/>
                  <a:gd name="T38" fmla="*/ 459 w 4721"/>
                  <a:gd name="T39" fmla="*/ 295 h 1115"/>
                  <a:gd name="T40" fmla="*/ 263 w 4721"/>
                  <a:gd name="T41" fmla="*/ 99 h 1115"/>
                  <a:gd name="T42" fmla="*/ 131 w 4721"/>
                  <a:gd name="T43" fmla="*/ 0 h 1115"/>
                  <a:gd name="T44" fmla="*/ 0 w 4721"/>
                  <a:gd name="T45" fmla="*/ 99 h 1115"/>
                  <a:gd name="T46" fmla="*/ 66 w 4721"/>
                  <a:gd name="T47" fmla="*/ 427 h 1115"/>
                  <a:gd name="T48" fmla="*/ 198 w 4721"/>
                  <a:gd name="T49" fmla="*/ 427 h 1115"/>
                  <a:gd name="T50" fmla="*/ 919 w 4721"/>
                  <a:gd name="T51" fmla="*/ 1114 h 1115"/>
                  <a:gd name="T52" fmla="*/ 1639 w 4721"/>
                  <a:gd name="T53" fmla="*/ 427 h 1115"/>
                  <a:gd name="T54" fmla="*/ 1706 w 4721"/>
                  <a:gd name="T55" fmla="*/ 393 h 1115"/>
                  <a:gd name="T56" fmla="*/ 1902 w 4721"/>
                  <a:gd name="T57" fmla="*/ 557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8 w 4721"/>
                  <a:gd name="T65" fmla="*/ 1082 h 1115"/>
                  <a:gd name="T66" fmla="*/ 2754 w 4721"/>
                  <a:gd name="T67" fmla="*/ 885 h 1115"/>
                  <a:gd name="T68" fmla="*/ 2951 w 4721"/>
                  <a:gd name="T69" fmla="*/ 688 h 1115"/>
                  <a:gd name="T70" fmla="*/ 3148 w 4721"/>
                  <a:gd name="T71" fmla="*/ 492 h 1115"/>
                  <a:gd name="T72" fmla="*/ 3278 w 4721"/>
                  <a:gd name="T73" fmla="*/ 393 h 1115"/>
                  <a:gd name="T74" fmla="*/ 3409 w 4721"/>
                  <a:gd name="T75" fmla="*/ 492 h 1115"/>
                  <a:gd name="T76" fmla="*/ 3737 w 4721"/>
                  <a:gd name="T77" fmla="*/ 819 h 1115"/>
                  <a:gd name="T78" fmla="*/ 4000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2 h 1115"/>
                  <a:gd name="T86" fmla="*/ 4656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6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8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1"/>
                      <a:pt x="4065" y="721"/>
                    </a:cubicBezTo>
                    <a:lnTo>
                      <a:pt x="4065" y="721"/>
                    </a:lnTo>
                    <a:cubicBezTo>
                      <a:pt x="4043" y="721"/>
                      <a:pt x="4022" y="710"/>
                      <a:pt x="4000" y="688"/>
                    </a:cubicBezTo>
                    <a:lnTo>
                      <a:pt x="3934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6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1" y="0"/>
                      <a:pt x="3278" y="0"/>
                    </a:cubicBezTo>
                    <a:lnTo>
                      <a:pt x="3278" y="0"/>
                    </a:lnTo>
                    <a:cubicBezTo>
                      <a:pt x="3257" y="0"/>
                      <a:pt x="3235" y="11"/>
                      <a:pt x="3213" y="33"/>
                    </a:cubicBezTo>
                    <a:lnTo>
                      <a:pt x="3148" y="99"/>
                    </a:lnTo>
                    <a:lnTo>
                      <a:pt x="3082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4" y="492"/>
                    </a:lnTo>
                    <a:lnTo>
                      <a:pt x="2558" y="688"/>
                    </a:lnTo>
                    <a:lnTo>
                      <a:pt x="2558" y="688"/>
                    </a:lnTo>
                    <a:cubicBezTo>
                      <a:pt x="2535" y="710"/>
                      <a:pt x="2514" y="721"/>
                      <a:pt x="2492" y="721"/>
                    </a:cubicBezTo>
                    <a:lnTo>
                      <a:pt x="2492" y="721"/>
                    </a:lnTo>
                    <a:cubicBezTo>
                      <a:pt x="2470" y="721"/>
                      <a:pt x="2448" y="710"/>
                      <a:pt x="2426" y="688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6" y="0"/>
                    </a:cubicBezTo>
                    <a:lnTo>
                      <a:pt x="1706" y="0"/>
                    </a:lnTo>
                    <a:cubicBezTo>
                      <a:pt x="1684" y="0"/>
                      <a:pt x="1662" y="11"/>
                      <a:pt x="1639" y="33"/>
                    </a:cubicBezTo>
                    <a:lnTo>
                      <a:pt x="1574" y="99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1" y="492"/>
                    </a:lnTo>
                    <a:lnTo>
                      <a:pt x="1115" y="557"/>
                    </a:lnTo>
                    <a:lnTo>
                      <a:pt x="1050" y="623"/>
                    </a:lnTo>
                    <a:lnTo>
                      <a:pt x="984" y="688"/>
                    </a:lnTo>
                    <a:lnTo>
                      <a:pt x="984" y="688"/>
                    </a:lnTo>
                    <a:cubicBezTo>
                      <a:pt x="962" y="710"/>
                      <a:pt x="940" y="721"/>
                      <a:pt x="919" y="721"/>
                    </a:cubicBezTo>
                    <a:lnTo>
                      <a:pt x="919" y="721"/>
                    </a:lnTo>
                    <a:cubicBezTo>
                      <a:pt x="897" y="721"/>
                      <a:pt x="875" y="710"/>
                      <a:pt x="853" y="688"/>
                    </a:cubicBezTo>
                    <a:lnTo>
                      <a:pt x="788" y="623"/>
                    </a:lnTo>
                    <a:lnTo>
                      <a:pt x="722" y="557"/>
                    </a:lnTo>
                    <a:lnTo>
                      <a:pt x="656" y="492"/>
                    </a:lnTo>
                    <a:lnTo>
                      <a:pt x="591" y="427"/>
                    </a:lnTo>
                    <a:lnTo>
                      <a:pt x="526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4"/>
                      <a:pt x="897" y="1114"/>
                      <a:pt x="919" y="1114"/>
                    </a:cubicBezTo>
                    <a:lnTo>
                      <a:pt x="919" y="1114"/>
                    </a:lnTo>
                    <a:cubicBezTo>
                      <a:pt x="940" y="1114"/>
                      <a:pt x="962" y="1104"/>
                      <a:pt x="984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4" y="393"/>
                      <a:pt x="1706" y="393"/>
                    </a:cubicBezTo>
                    <a:lnTo>
                      <a:pt x="1706" y="393"/>
                    </a:lnTo>
                    <a:cubicBezTo>
                      <a:pt x="1727" y="393"/>
                      <a:pt x="1749" y="404"/>
                      <a:pt x="1771" y="427"/>
                    </a:cubicBezTo>
                    <a:lnTo>
                      <a:pt x="1836" y="492"/>
                    </a:lnTo>
                    <a:lnTo>
                      <a:pt x="1902" y="557"/>
                    </a:lnTo>
                    <a:lnTo>
                      <a:pt x="1967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5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4"/>
                      <a:pt x="2470" y="1114"/>
                      <a:pt x="2492" y="1114"/>
                    </a:cubicBezTo>
                    <a:lnTo>
                      <a:pt x="2492" y="1114"/>
                    </a:lnTo>
                    <a:cubicBezTo>
                      <a:pt x="2514" y="1114"/>
                      <a:pt x="2535" y="1104"/>
                      <a:pt x="2558" y="1082"/>
                    </a:cubicBezTo>
                    <a:lnTo>
                      <a:pt x="2623" y="1016"/>
                    </a:lnTo>
                    <a:lnTo>
                      <a:pt x="2689" y="950"/>
                    </a:lnTo>
                    <a:lnTo>
                      <a:pt x="2754" y="885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1" y="688"/>
                    </a:lnTo>
                    <a:lnTo>
                      <a:pt x="3016" y="623"/>
                    </a:lnTo>
                    <a:lnTo>
                      <a:pt x="3082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5" y="404"/>
                      <a:pt x="3257" y="393"/>
                      <a:pt x="3278" y="393"/>
                    </a:cubicBezTo>
                    <a:lnTo>
                      <a:pt x="3278" y="393"/>
                    </a:lnTo>
                    <a:cubicBezTo>
                      <a:pt x="3301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6" y="557"/>
                    </a:lnTo>
                    <a:lnTo>
                      <a:pt x="3541" y="623"/>
                    </a:lnTo>
                    <a:lnTo>
                      <a:pt x="3737" y="819"/>
                    </a:lnTo>
                    <a:lnTo>
                      <a:pt x="3803" y="885"/>
                    </a:lnTo>
                    <a:lnTo>
                      <a:pt x="3868" y="950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4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4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9" y="754"/>
                    </a:lnTo>
                    <a:lnTo>
                      <a:pt x="4524" y="688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6" y="16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5" name="Freeform 175">
                <a:extLst>
                  <a:ext uri="{FF2B5EF4-FFF2-40B4-BE49-F238E27FC236}">
                    <a16:creationId xmlns="" xmlns:a16="http://schemas.microsoft.com/office/drawing/2014/main" id="{AD1D56DD-6182-9747-AA0B-321C705F5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720725"/>
                <a:ext cx="1700212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4 w 4721"/>
                  <a:gd name="T7" fmla="*/ 622 h 1115"/>
                  <a:gd name="T8" fmla="*/ 3737 w 4721"/>
                  <a:gd name="T9" fmla="*/ 426 h 1115"/>
                  <a:gd name="T10" fmla="*/ 3541 w 4721"/>
                  <a:gd name="T11" fmla="*/ 228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2 w 4721"/>
                  <a:gd name="T17" fmla="*/ 163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2 h 1115"/>
                  <a:gd name="T24" fmla="*/ 1706 w 4721"/>
                  <a:gd name="T25" fmla="*/ 0 h 1115"/>
                  <a:gd name="T26" fmla="*/ 1509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4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9 w 4721"/>
                  <a:gd name="T51" fmla="*/ 1114 h 1115"/>
                  <a:gd name="T52" fmla="*/ 1639 w 4721"/>
                  <a:gd name="T53" fmla="*/ 426 h 1115"/>
                  <a:gd name="T54" fmla="*/ 1706 w 4721"/>
                  <a:gd name="T55" fmla="*/ 392 h 1115"/>
                  <a:gd name="T56" fmla="*/ 1902 w 4721"/>
                  <a:gd name="T57" fmla="*/ 556 h 1115"/>
                  <a:gd name="T58" fmla="*/ 2098 w 4721"/>
                  <a:gd name="T59" fmla="*/ 753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8 w 4721"/>
                  <a:gd name="T65" fmla="*/ 1081 h 1115"/>
                  <a:gd name="T66" fmla="*/ 2754 w 4721"/>
                  <a:gd name="T67" fmla="*/ 884 h 1115"/>
                  <a:gd name="T68" fmla="*/ 2951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21" h="1115">
                    <a:moveTo>
                      <a:pt x="4656" y="163"/>
                    </a:moveTo>
                    <a:lnTo>
                      <a:pt x="4589" y="228"/>
                    </a:lnTo>
                    <a:lnTo>
                      <a:pt x="4524" y="294"/>
                    </a:lnTo>
                    <a:lnTo>
                      <a:pt x="4328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8"/>
                    </a:cubicBezTo>
                    <a:lnTo>
                      <a:pt x="3934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4"/>
                    </a:lnTo>
                    <a:lnTo>
                      <a:pt x="3541" y="228"/>
                    </a:lnTo>
                    <a:lnTo>
                      <a:pt x="3476" y="163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1" y="0"/>
                      <a:pt x="3278" y="0"/>
                    </a:cubicBezTo>
                    <a:lnTo>
                      <a:pt x="3278" y="0"/>
                    </a:lnTo>
                    <a:cubicBezTo>
                      <a:pt x="3257" y="0"/>
                      <a:pt x="3235" y="10"/>
                      <a:pt x="3213" y="32"/>
                    </a:cubicBezTo>
                    <a:lnTo>
                      <a:pt x="3148" y="98"/>
                    </a:lnTo>
                    <a:lnTo>
                      <a:pt x="3082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8" y="688"/>
                    </a:lnTo>
                    <a:lnTo>
                      <a:pt x="2558" y="688"/>
                    </a:lnTo>
                    <a:cubicBezTo>
                      <a:pt x="2535" y="710"/>
                      <a:pt x="2514" y="720"/>
                      <a:pt x="2492" y="720"/>
                    </a:cubicBezTo>
                    <a:lnTo>
                      <a:pt x="2492" y="720"/>
                    </a:lnTo>
                    <a:cubicBezTo>
                      <a:pt x="2470" y="720"/>
                      <a:pt x="2448" y="710"/>
                      <a:pt x="2426" y="688"/>
                    </a:cubicBezTo>
                    <a:lnTo>
                      <a:pt x="1771" y="32"/>
                    </a:lnTo>
                    <a:lnTo>
                      <a:pt x="1771" y="32"/>
                    </a:lnTo>
                    <a:cubicBezTo>
                      <a:pt x="1749" y="10"/>
                      <a:pt x="1727" y="0"/>
                      <a:pt x="1706" y="0"/>
                    </a:cubicBezTo>
                    <a:lnTo>
                      <a:pt x="1706" y="0"/>
                    </a:lnTo>
                    <a:cubicBezTo>
                      <a:pt x="1684" y="0"/>
                      <a:pt x="1662" y="10"/>
                      <a:pt x="1639" y="32"/>
                    </a:cubicBezTo>
                    <a:lnTo>
                      <a:pt x="1574" y="98"/>
                    </a:lnTo>
                    <a:lnTo>
                      <a:pt x="1509" y="163"/>
                    </a:lnTo>
                    <a:lnTo>
                      <a:pt x="1443" y="228"/>
                    </a:lnTo>
                    <a:lnTo>
                      <a:pt x="1378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2"/>
                    </a:lnTo>
                    <a:lnTo>
                      <a:pt x="984" y="688"/>
                    </a:lnTo>
                    <a:lnTo>
                      <a:pt x="984" y="688"/>
                    </a:lnTo>
                    <a:cubicBezTo>
                      <a:pt x="962" y="710"/>
                      <a:pt x="940" y="720"/>
                      <a:pt x="919" y="720"/>
                    </a:cubicBezTo>
                    <a:lnTo>
                      <a:pt x="919" y="720"/>
                    </a:lnTo>
                    <a:cubicBezTo>
                      <a:pt x="897" y="720"/>
                      <a:pt x="875" y="710"/>
                      <a:pt x="853" y="688"/>
                    </a:cubicBezTo>
                    <a:lnTo>
                      <a:pt x="788" y="622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1" y="426"/>
                    </a:lnTo>
                    <a:lnTo>
                      <a:pt x="526" y="360"/>
                    </a:lnTo>
                    <a:lnTo>
                      <a:pt x="459" y="294"/>
                    </a:lnTo>
                    <a:lnTo>
                      <a:pt x="394" y="228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8" y="32"/>
                    </a:lnTo>
                    <a:lnTo>
                      <a:pt x="198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8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5" y="1103"/>
                      <a:pt x="897" y="1114"/>
                      <a:pt x="919" y="1114"/>
                    </a:cubicBezTo>
                    <a:lnTo>
                      <a:pt x="919" y="1114"/>
                    </a:lnTo>
                    <a:cubicBezTo>
                      <a:pt x="940" y="1114"/>
                      <a:pt x="962" y="1103"/>
                      <a:pt x="984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4" y="392"/>
                      <a:pt x="1706" y="392"/>
                    </a:cubicBezTo>
                    <a:lnTo>
                      <a:pt x="1706" y="392"/>
                    </a:lnTo>
                    <a:cubicBezTo>
                      <a:pt x="1727" y="392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2" y="556"/>
                    </a:lnTo>
                    <a:lnTo>
                      <a:pt x="1967" y="622"/>
                    </a:lnTo>
                    <a:lnTo>
                      <a:pt x="2033" y="688"/>
                    </a:lnTo>
                    <a:lnTo>
                      <a:pt x="2098" y="753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5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8" y="1103"/>
                      <a:pt x="2470" y="1114"/>
                      <a:pt x="2492" y="1114"/>
                    </a:cubicBezTo>
                    <a:lnTo>
                      <a:pt x="2492" y="1114"/>
                    </a:lnTo>
                    <a:cubicBezTo>
                      <a:pt x="2514" y="1114"/>
                      <a:pt x="2535" y="1103"/>
                      <a:pt x="2558" y="1081"/>
                    </a:cubicBezTo>
                    <a:lnTo>
                      <a:pt x="2623" y="1015"/>
                    </a:lnTo>
                    <a:lnTo>
                      <a:pt x="2689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3"/>
                    </a:lnTo>
                    <a:lnTo>
                      <a:pt x="2951" y="688"/>
                    </a:lnTo>
                    <a:lnTo>
                      <a:pt x="3016" y="622"/>
                    </a:lnTo>
                    <a:lnTo>
                      <a:pt x="3082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7" y="392"/>
                      <a:pt x="3278" y="392"/>
                    </a:cubicBezTo>
                    <a:lnTo>
                      <a:pt x="3278" y="392"/>
                    </a:lnTo>
                    <a:cubicBezTo>
                      <a:pt x="3301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6" y="556"/>
                    </a:lnTo>
                    <a:lnTo>
                      <a:pt x="3541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1"/>
                    </a:lnTo>
                    <a:lnTo>
                      <a:pt x="4000" y="1081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1"/>
                    </a:cubicBezTo>
                    <a:lnTo>
                      <a:pt x="4196" y="1015"/>
                    </a:lnTo>
                    <a:lnTo>
                      <a:pt x="4393" y="819"/>
                    </a:lnTo>
                    <a:lnTo>
                      <a:pt x="4459" y="753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6" y="16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6" name="Freeform 176">
                <a:extLst>
                  <a:ext uri="{FF2B5EF4-FFF2-40B4-BE49-F238E27FC236}">
                    <a16:creationId xmlns="" xmlns:a16="http://schemas.microsoft.com/office/drawing/2014/main" id="{B03FA5B5-C6EF-7C4E-839B-34D21BE6F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50863"/>
                <a:ext cx="1700212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0 h 1115"/>
                  <a:gd name="T6" fmla="*/ 3934 w 4721"/>
                  <a:gd name="T7" fmla="*/ 623 h 1115"/>
                  <a:gd name="T8" fmla="*/ 3737 w 4721"/>
                  <a:gd name="T9" fmla="*/ 426 h 1115"/>
                  <a:gd name="T10" fmla="*/ 3541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2 w 4721"/>
                  <a:gd name="T17" fmla="*/ 163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3 h 1115"/>
                  <a:gd name="T24" fmla="*/ 1706 w 4721"/>
                  <a:gd name="T25" fmla="*/ 0 h 1115"/>
                  <a:gd name="T26" fmla="*/ 1509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4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1 h 1115"/>
                  <a:gd name="T38" fmla="*/ 459 w 4721"/>
                  <a:gd name="T39" fmla="*/ 295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9 w 4721"/>
                  <a:gd name="T51" fmla="*/ 1114 h 1115"/>
                  <a:gd name="T52" fmla="*/ 1639 w 4721"/>
                  <a:gd name="T53" fmla="*/ 426 h 1115"/>
                  <a:gd name="T54" fmla="*/ 1706 w 4721"/>
                  <a:gd name="T55" fmla="*/ 392 h 1115"/>
                  <a:gd name="T56" fmla="*/ 1902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8 w 4721"/>
                  <a:gd name="T65" fmla="*/ 1081 h 1115"/>
                  <a:gd name="T66" fmla="*/ 2754 w 4721"/>
                  <a:gd name="T67" fmla="*/ 884 h 1115"/>
                  <a:gd name="T68" fmla="*/ 2951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6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6" y="163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8" y="491"/>
                    </a:lnTo>
                    <a:lnTo>
                      <a:pt x="4261" y="556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8"/>
                    </a:cubicBezTo>
                    <a:lnTo>
                      <a:pt x="3934" y="623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6" y="163"/>
                    </a:lnTo>
                    <a:lnTo>
                      <a:pt x="3409" y="98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1" y="0"/>
                      <a:pt x="3278" y="0"/>
                    </a:cubicBezTo>
                    <a:lnTo>
                      <a:pt x="3278" y="0"/>
                    </a:lnTo>
                    <a:cubicBezTo>
                      <a:pt x="3257" y="0"/>
                      <a:pt x="3235" y="11"/>
                      <a:pt x="3213" y="33"/>
                    </a:cubicBezTo>
                    <a:lnTo>
                      <a:pt x="3148" y="98"/>
                    </a:lnTo>
                    <a:lnTo>
                      <a:pt x="3082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8" y="688"/>
                    </a:lnTo>
                    <a:lnTo>
                      <a:pt x="2558" y="688"/>
                    </a:lnTo>
                    <a:cubicBezTo>
                      <a:pt x="2535" y="710"/>
                      <a:pt x="2514" y="720"/>
                      <a:pt x="2492" y="720"/>
                    </a:cubicBezTo>
                    <a:lnTo>
                      <a:pt x="2492" y="720"/>
                    </a:lnTo>
                    <a:cubicBezTo>
                      <a:pt x="2470" y="720"/>
                      <a:pt x="2448" y="710"/>
                      <a:pt x="2426" y="688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6" y="0"/>
                    </a:cubicBezTo>
                    <a:lnTo>
                      <a:pt x="1706" y="0"/>
                    </a:lnTo>
                    <a:cubicBezTo>
                      <a:pt x="1684" y="0"/>
                      <a:pt x="1662" y="11"/>
                      <a:pt x="1639" y="33"/>
                    </a:cubicBezTo>
                    <a:lnTo>
                      <a:pt x="1574" y="98"/>
                    </a:lnTo>
                    <a:lnTo>
                      <a:pt x="1509" y="163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3"/>
                    </a:lnTo>
                    <a:lnTo>
                      <a:pt x="984" y="688"/>
                    </a:lnTo>
                    <a:lnTo>
                      <a:pt x="984" y="688"/>
                    </a:lnTo>
                    <a:cubicBezTo>
                      <a:pt x="962" y="710"/>
                      <a:pt x="940" y="720"/>
                      <a:pt x="919" y="720"/>
                    </a:cubicBezTo>
                    <a:lnTo>
                      <a:pt x="919" y="720"/>
                    </a:lnTo>
                    <a:cubicBezTo>
                      <a:pt x="897" y="720"/>
                      <a:pt x="875" y="710"/>
                      <a:pt x="853" y="688"/>
                    </a:cubicBezTo>
                    <a:lnTo>
                      <a:pt x="788" y="623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1" y="426"/>
                    </a:lnTo>
                    <a:lnTo>
                      <a:pt x="526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8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5" y="1103"/>
                      <a:pt x="897" y="1114"/>
                      <a:pt x="919" y="1114"/>
                    </a:cubicBezTo>
                    <a:lnTo>
                      <a:pt x="919" y="1114"/>
                    </a:lnTo>
                    <a:cubicBezTo>
                      <a:pt x="940" y="1114"/>
                      <a:pt x="962" y="1103"/>
                      <a:pt x="984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4" y="392"/>
                      <a:pt x="1706" y="392"/>
                    </a:cubicBezTo>
                    <a:lnTo>
                      <a:pt x="1706" y="392"/>
                    </a:lnTo>
                    <a:cubicBezTo>
                      <a:pt x="1727" y="392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2" y="556"/>
                    </a:lnTo>
                    <a:lnTo>
                      <a:pt x="1967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8" y="1103"/>
                      <a:pt x="2470" y="1114"/>
                      <a:pt x="2492" y="1114"/>
                    </a:cubicBezTo>
                    <a:lnTo>
                      <a:pt x="2492" y="1114"/>
                    </a:lnTo>
                    <a:cubicBezTo>
                      <a:pt x="2514" y="1114"/>
                      <a:pt x="2535" y="1103"/>
                      <a:pt x="2558" y="1081"/>
                    </a:cubicBezTo>
                    <a:lnTo>
                      <a:pt x="2623" y="1016"/>
                    </a:lnTo>
                    <a:lnTo>
                      <a:pt x="2689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1" y="688"/>
                    </a:lnTo>
                    <a:lnTo>
                      <a:pt x="3016" y="623"/>
                    </a:lnTo>
                    <a:lnTo>
                      <a:pt x="3082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7" y="392"/>
                      <a:pt x="3278" y="392"/>
                    </a:cubicBezTo>
                    <a:lnTo>
                      <a:pt x="3278" y="392"/>
                    </a:lnTo>
                    <a:cubicBezTo>
                      <a:pt x="3301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6" y="556"/>
                    </a:lnTo>
                    <a:lnTo>
                      <a:pt x="3541" y="623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1"/>
                    </a:lnTo>
                    <a:lnTo>
                      <a:pt x="4000" y="1081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1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9" y="754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6" y="1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="" xmlns:a16="http://schemas.microsoft.com/office/drawing/2014/main" id="{F2EF198C-BD64-2943-9A65-E72B29498454}"/>
                </a:ext>
              </a:extLst>
            </p:cNvPr>
            <p:cNvGrpSpPr/>
            <p:nvPr/>
          </p:nvGrpSpPr>
          <p:grpSpPr>
            <a:xfrm>
              <a:off x="4452938" y="72552"/>
              <a:ext cx="1700212" cy="1250950"/>
              <a:chOff x="4452938" y="550863"/>
              <a:chExt cx="1700212" cy="1250950"/>
            </a:xfrm>
          </p:grpSpPr>
          <p:sp>
            <p:nvSpPr>
              <p:cNvPr id="427" name="Freeform 317">
                <a:extLst>
                  <a:ext uri="{FF2B5EF4-FFF2-40B4-BE49-F238E27FC236}">
                    <a16:creationId xmlns="" xmlns:a16="http://schemas.microsoft.com/office/drawing/2014/main" id="{5AE8BF24-D484-5E40-932B-7281CF006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1400175"/>
                <a:ext cx="1700212" cy="401638"/>
              </a:xfrm>
              <a:custGeom>
                <a:avLst/>
                <a:gdLst>
                  <a:gd name="T0" fmla="*/ 4523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6 w 4721"/>
                  <a:gd name="T9" fmla="*/ 426 h 1115"/>
                  <a:gd name="T10" fmla="*/ 3540 w 4721"/>
                  <a:gd name="T11" fmla="*/ 229 h 1115"/>
                  <a:gd name="T12" fmla="*/ 3343 w 4721"/>
                  <a:gd name="T13" fmla="*/ 32 h 1115"/>
                  <a:gd name="T14" fmla="*/ 3277 w 4721"/>
                  <a:gd name="T15" fmla="*/ 0 h 1115"/>
                  <a:gd name="T16" fmla="*/ 3081 w 4721"/>
                  <a:gd name="T17" fmla="*/ 164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2 h 1115"/>
                  <a:gd name="T24" fmla="*/ 1705 w 4721"/>
                  <a:gd name="T25" fmla="*/ 0 h 1115"/>
                  <a:gd name="T26" fmla="*/ 1508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7 h 1115"/>
                  <a:gd name="T34" fmla="*/ 853 w 4721"/>
                  <a:gd name="T35" fmla="*/ 687 h 1115"/>
                  <a:gd name="T36" fmla="*/ 655 w 4721"/>
                  <a:gd name="T37" fmla="*/ 491 h 1115"/>
                  <a:gd name="T38" fmla="*/ 459 w 4721"/>
                  <a:gd name="T39" fmla="*/ 294 h 1115"/>
                  <a:gd name="T40" fmla="*/ 262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8 w 4721"/>
                  <a:gd name="T53" fmla="*/ 426 h 1115"/>
                  <a:gd name="T54" fmla="*/ 1705 w 4721"/>
                  <a:gd name="T55" fmla="*/ 393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4 w 4721"/>
                  <a:gd name="T61" fmla="*/ 950 h 1115"/>
                  <a:gd name="T62" fmla="*/ 2425 w 4721"/>
                  <a:gd name="T63" fmla="*/ 1082 h 1115"/>
                  <a:gd name="T64" fmla="*/ 2557 w 4721"/>
                  <a:gd name="T65" fmla="*/ 1082 h 1115"/>
                  <a:gd name="T66" fmla="*/ 2753 w 4721"/>
                  <a:gd name="T67" fmla="*/ 884 h 1115"/>
                  <a:gd name="T68" fmla="*/ 2950 w 4721"/>
                  <a:gd name="T69" fmla="*/ 687 h 1115"/>
                  <a:gd name="T70" fmla="*/ 3147 w 4721"/>
                  <a:gd name="T71" fmla="*/ 491 h 1115"/>
                  <a:gd name="T72" fmla="*/ 3277 w 4721"/>
                  <a:gd name="T73" fmla="*/ 393 h 1115"/>
                  <a:gd name="T74" fmla="*/ 3408 w 4721"/>
                  <a:gd name="T75" fmla="*/ 491 h 1115"/>
                  <a:gd name="T76" fmla="*/ 3736 w 4721"/>
                  <a:gd name="T77" fmla="*/ 819 h 1115"/>
                  <a:gd name="T78" fmla="*/ 3999 w 4721"/>
                  <a:gd name="T79" fmla="*/ 1082 h 1115"/>
                  <a:gd name="T80" fmla="*/ 4065 w 4721"/>
                  <a:gd name="T81" fmla="*/ 1114 h 1115"/>
                  <a:gd name="T82" fmla="*/ 4392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3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0" y="687"/>
                    </a:lnTo>
                    <a:lnTo>
                      <a:pt x="4130" y="687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7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6" y="426"/>
                    </a:lnTo>
                    <a:lnTo>
                      <a:pt x="3671" y="360"/>
                    </a:lnTo>
                    <a:lnTo>
                      <a:pt x="3605" y="294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8" y="98"/>
                    </a:lnTo>
                    <a:lnTo>
                      <a:pt x="3343" y="32"/>
                    </a:lnTo>
                    <a:lnTo>
                      <a:pt x="3343" y="32"/>
                    </a:lnTo>
                    <a:cubicBezTo>
                      <a:pt x="3322" y="10"/>
                      <a:pt x="3300" y="0"/>
                      <a:pt x="3277" y="0"/>
                    </a:cubicBezTo>
                    <a:lnTo>
                      <a:pt x="3277" y="0"/>
                    </a:lnTo>
                    <a:cubicBezTo>
                      <a:pt x="3256" y="0"/>
                      <a:pt x="3234" y="10"/>
                      <a:pt x="3212" y="32"/>
                    </a:cubicBezTo>
                    <a:lnTo>
                      <a:pt x="3147" y="98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19" y="426"/>
                    </a:lnTo>
                    <a:lnTo>
                      <a:pt x="2753" y="491"/>
                    </a:lnTo>
                    <a:lnTo>
                      <a:pt x="2557" y="687"/>
                    </a:lnTo>
                    <a:lnTo>
                      <a:pt x="2557" y="687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5" y="687"/>
                    </a:cubicBezTo>
                    <a:lnTo>
                      <a:pt x="1770" y="32"/>
                    </a:lnTo>
                    <a:lnTo>
                      <a:pt x="1770" y="32"/>
                    </a:lnTo>
                    <a:cubicBezTo>
                      <a:pt x="1748" y="10"/>
                      <a:pt x="1726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1" y="10"/>
                      <a:pt x="1638" y="32"/>
                    </a:cubicBezTo>
                    <a:lnTo>
                      <a:pt x="1573" y="98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4"/>
                    </a:lnTo>
                    <a:lnTo>
                      <a:pt x="1311" y="360"/>
                    </a:lnTo>
                    <a:lnTo>
                      <a:pt x="1245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2"/>
                    </a:lnTo>
                    <a:lnTo>
                      <a:pt x="983" y="687"/>
                    </a:lnTo>
                    <a:lnTo>
                      <a:pt x="983" y="687"/>
                    </a:lnTo>
                    <a:cubicBezTo>
                      <a:pt x="961" y="710"/>
                      <a:pt x="939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7"/>
                    </a:cubicBezTo>
                    <a:lnTo>
                      <a:pt x="787" y="622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3" y="229"/>
                    </a:lnTo>
                    <a:lnTo>
                      <a:pt x="328" y="164"/>
                    </a:lnTo>
                    <a:lnTo>
                      <a:pt x="262" y="98"/>
                    </a:lnTo>
                    <a:lnTo>
                      <a:pt x="197" y="32"/>
                    </a:lnTo>
                    <a:lnTo>
                      <a:pt x="197" y="32"/>
                    </a:lnTo>
                    <a:cubicBezTo>
                      <a:pt x="175" y="10"/>
                      <a:pt x="152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2" y="393"/>
                      <a:pt x="175" y="404"/>
                      <a:pt x="197" y="426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39" y="1114"/>
                      <a:pt x="961" y="1103"/>
                      <a:pt x="983" y="1082"/>
                    </a:cubicBezTo>
                    <a:lnTo>
                      <a:pt x="1638" y="426"/>
                    </a:lnTo>
                    <a:lnTo>
                      <a:pt x="1638" y="426"/>
                    </a:lnTo>
                    <a:cubicBezTo>
                      <a:pt x="1661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6" y="393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2"/>
                    </a:lnTo>
                    <a:lnTo>
                      <a:pt x="2032" y="687"/>
                    </a:lnTo>
                    <a:lnTo>
                      <a:pt x="2098" y="754"/>
                    </a:lnTo>
                    <a:lnTo>
                      <a:pt x="2163" y="819"/>
                    </a:lnTo>
                    <a:lnTo>
                      <a:pt x="2229" y="884"/>
                    </a:lnTo>
                    <a:lnTo>
                      <a:pt x="2294" y="950"/>
                    </a:lnTo>
                    <a:lnTo>
                      <a:pt x="2360" y="1016"/>
                    </a:lnTo>
                    <a:lnTo>
                      <a:pt x="2425" y="1082"/>
                    </a:lnTo>
                    <a:lnTo>
                      <a:pt x="2425" y="1082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2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19" y="819"/>
                    </a:lnTo>
                    <a:lnTo>
                      <a:pt x="2885" y="754"/>
                    </a:lnTo>
                    <a:lnTo>
                      <a:pt x="2950" y="687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7" y="491"/>
                    </a:lnTo>
                    <a:lnTo>
                      <a:pt x="3212" y="426"/>
                    </a:lnTo>
                    <a:lnTo>
                      <a:pt x="3212" y="426"/>
                    </a:lnTo>
                    <a:cubicBezTo>
                      <a:pt x="3234" y="404"/>
                      <a:pt x="3256" y="393"/>
                      <a:pt x="3277" y="393"/>
                    </a:cubicBezTo>
                    <a:lnTo>
                      <a:pt x="3277" y="393"/>
                    </a:lnTo>
                    <a:cubicBezTo>
                      <a:pt x="3300" y="393"/>
                      <a:pt x="3322" y="404"/>
                      <a:pt x="3343" y="426"/>
                    </a:cubicBezTo>
                    <a:lnTo>
                      <a:pt x="3408" y="491"/>
                    </a:lnTo>
                    <a:lnTo>
                      <a:pt x="3475" y="556"/>
                    </a:lnTo>
                    <a:lnTo>
                      <a:pt x="3540" y="622"/>
                    </a:lnTo>
                    <a:lnTo>
                      <a:pt x="3736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0" y="1082"/>
                    </a:cubicBezTo>
                    <a:lnTo>
                      <a:pt x="4196" y="1016"/>
                    </a:lnTo>
                    <a:lnTo>
                      <a:pt x="4392" y="819"/>
                    </a:lnTo>
                    <a:lnTo>
                      <a:pt x="4458" y="754"/>
                    </a:lnTo>
                    <a:lnTo>
                      <a:pt x="4523" y="687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8" name="Freeform 318">
                <a:extLst>
                  <a:ext uri="{FF2B5EF4-FFF2-40B4-BE49-F238E27FC236}">
                    <a16:creationId xmlns="" xmlns:a16="http://schemas.microsoft.com/office/drawing/2014/main" id="{73BFC2D5-0A0D-5D4A-918D-3AC6AD2B7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889000"/>
                <a:ext cx="1700212" cy="401638"/>
              </a:xfrm>
              <a:custGeom>
                <a:avLst/>
                <a:gdLst>
                  <a:gd name="T0" fmla="*/ 4523 w 4721"/>
                  <a:gd name="T1" fmla="*/ 295 h 1116"/>
                  <a:gd name="T2" fmla="*/ 4196 w 4721"/>
                  <a:gd name="T3" fmla="*/ 623 h 1116"/>
                  <a:gd name="T4" fmla="*/ 4065 w 4721"/>
                  <a:gd name="T5" fmla="*/ 721 h 1116"/>
                  <a:gd name="T6" fmla="*/ 3933 w 4721"/>
                  <a:gd name="T7" fmla="*/ 623 h 1116"/>
                  <a:gd name="T8" fmla="*/ 3736 w 4721"/>
                  <a:gd name="T9" fmla="*/ 427 h 1116"/>
                  <a:gd name="T10" fmla="*/ 3540 w 4721"/>
                  <a:gd name="T11" fmla="*/ 229 h 1116"/>
                  <a:gd name="T12" fmla="*/ 3343 w 4721"/>
                  <a:gd name="T13" fmla="*/ 33 h 1116"/>
                  <a:gd name="T14" fmla="*/ 3277 w 4721"/>
                  <a:gd name="T15" fmla="*/ 0 h 1116"/>
                  <a:gd name="T16" fmla="*/ 3081 w 4721"/>
                  <a:gd name="T17" fmla="*/ 164 h 1116"/>
                  <a:gd name="T18" fmla="*/ 2753 w 4721"/>
                  <a:gd name="T19" fmla="*/ 492 h 1116"/>
                  <a:gd name="T20" fmla="*/ 2492 w 4721"/>
                  <a:gd name="T21" fmla="*/ 721 h 1116"/>
                  <a:gd name="T22" fmla="*/ 1770 w 4721"/>
                  <a:gd name="T23" fmla="*/ 33 h 1116"/>
                  <a:gd name="T24" fmla="*/ 1705 w 4721"/>
                  <a:gd name="T25" fmla="*/ 0 h 1116"/>
                  <a:gd name="T26" fmla="*/ 1508 w 4721"/>
                  <a:gd name="T27" fmla="*/ 164 h 1116"/>
                  <a:gd name="T28" fmla="*/ 1311 w 4721"/>
                  <a:gd name="T29" fmla="*/ 360 h 1116"/>
                  <a:gd name="T30" fmla="*/ 1115 w 4721"/>
                  <a:gd name="T31" fmla="*/ 557 h 1116"/>
                  <a:gd name="T32" fmla="*/ 983 w 4721"/>
                  <a:gd name="T33" fmla="*/ 689 h 1116"/>
                  <a:gd name="T34" fmla="*/ 853 w 4721"/>
                  <a:gd name="T35" fmla="*/ 689 h 1116"/>
                  <a:gd name="T36" fmla="*/ 655 w 4721"/>
                  <a:gd name="T37" fmla="*/ 492 h 1116"/>
                  <a:gd name="T38" fmla="*/ 459 w 4721"/>
                  <a:gd name="T39" fmla="*/ 295 h 1116"/>
                  <a:gd name="T40" fmla="*/ 262 w 4721"/>
                  <a:gd name="T41" fmla="*/ 99 h 1116"/>
                  <a:gd name="T42" fmla="*/ 131 w 4721"/>
                  <a:gd name="T43" fmla="*/ 0 h 1116"/>
                  <a:gd name="T44" fmla="*/ 0 w 4721"/>
                  <a:gd name="T45" fmla="*/ 99 h 1116"/>
                  <a:gd name="T46" fmla="*/ 66 w 4721"/>
                  <a:gd name="T47" fmla="*/ 427 h 1116"/>
                  <a:gd name="T48" fmla="*/ 197 w 4721"/>
                  <a:gd name="T49" fmla="*/ 427 h 1116"/>
                  <a:gd name="T50" fmla="*/ 918 w 4721"/>
                  <a:gd name="T51" fmla="*/ 1115 h 1116"/>
                  <a:gd name="T52" fmla="*/ 1638 w 4721"/>
                  <a:gd name="T53" fmla="*/ 427 h 1116"/>
                  <a:gd name="T54" fmla="*/ 1705 w 4721"/>
                  <a:gd name="T55" fmla="*/ 393 h 1116"/>
                  <a:gd name="T56" fmla="*/ 1901 w 4721"/>
                  <a:gd name="T57" fmla="*/ 557 h 1116"/>
                  <a:gd name="T58" fmla="*/ 2098 w 4721"/>
                  <a:gd name="T59" fmla="*/ 755 h 1116"/>
                  <a:gd name="T60" fmla="*/ 2294 w 4721"/>
                  <a:gd name="T61" fmla="*/ 951 h 1116"/>
                  <a:gd name="T62" fmla="*/ 2425 w 4721"/>
                  <a:gd name="T63" fmla="*/ 1082 h 1116"/>
                  <a:gd name="T64" fmla="*/ 2557 w 4721"/>
                  <a:gd name="T65" fmla="*/ 1082 h 1116"/>
                  <a:gd name="T66" fmla="*/ 2753 w 4721"/>
                  <a:gd name="T67" fmla="*/ 885 h 1116"/>
                  <a:gd name="T68" fmla="*/ 2950 w 4721"/>
                  <a:gd name="T69" fmla="*/ 689 h 1116"/>
                  <a:gd name="T70" fmla="*/ 3147 w 4721"/>
                  <a:gd name="T71" fmla="*/ 492 h 1116"/>
                  <a:gd name="T72" fmla="*/ 3277 w 4721"/>
                  <a:gd name="T73" fmla="*/ 393 h 1116"/>
                  <a:gd name="T74" fmla="*/ 3408 w 4721"/>
                  <a:gd name="T75" fmla="*/ 492 h 1116"/>
                  <a:gd name="T76" fmla="*/ 3736 w 4721"/>
                  <a:gd name="T77" fmla="*/ 820 h 1116"/>
                  <a:gd name="T78" fmla="*/ 3999 w 4721"/>
                  <a:gd name="T79" fmla="*/ 1082 h 1116"/>
                  <a:gd name="T80" fmla="*/ 4065 w 4721"/>
                  <a:gd name="T81" fmla="*/ 1115 h 1116"/>
                  <a:gd name="T82" fmla="*/ 4392 w 4721"/>
                  <a:gd name="T83" fmla="*/ 820 h 1116"/>
                  <a:gd name="T84" fmla="*/ 4720 w 4721"/>
                  <a:gd name="T85" fmla="*/ 492 h 1116"/>
                  <a:gd name="T86" fmla="*/ 4655 w 4721"/>
                  <a:gd name="T87" fmla="*/ 164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6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3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0" y="689"/>
                    </a:lnTo>
                    <a:lnTo>
                      <a:pt x="4130" y="689"/>
                    </a:lnTo>
                    <a:cubicBezTo>
                      <a:pt x="4108" y="710"/>
                      <a:pt x="4086" y="721"/>
                      <a:pt x="4065" y="721"/>
                    </a:cubicBezTo>
                    <a:lnTo>
                      <a:pt x="4065" y="721"/>
                    </a:lnTo>
                    <a:cubicBezTo>
                      <a:pt x="4042" y="721"/>
                      <a:pt x="4021" y="710"/>
                      <a:pt x="3999" y="689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6" y="427"/>
                    </a:lnTo>
                    <a:lnTo>
                      <a:pt x="3671" y="360"/>
                    </a:lnTo>
                    <a:lnTo>
                      <a:pt x="3605" y="295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8" y="99"/>
                    </a:lnTo>
                    <a:lnTo>
                      <a:pt x="3343" y="33"/>
                    </a:lnTo>
                    <a:lnTo>
                      <a:pt x="3343" y="33"/>
                    </a:lnTo>
                    <a:cubicBezTo>
                      <a:pt x="3322" y="11"/>
                      <a:pt x="3300" y="0"/>
                      <a:pt x="3277" y="0"/>
                    </a:cubicBezTo>
                    <a:lnTo>
                      <a:pt x="3277" y="0"/>
                    </a:lnTo>
                    <a:cubicBezTo>
                      <a:pt x="3256" y="0"/>
                      <a:pt x="3234" y="11"/>
                      <a:pt x="3212" y="33"/>
                    </a:cubicBezTo>
                    <a:lnTo>
                      <a:pt x="3147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19" y="427"/>
                    </a:lnTo>
                    <a:lnTo>
                      <a:pt x="2753" y="492"/>
                    </a:lnTo>
                    <a:lnTo>
                      <a:pt x="2557" y="689"/>
                    </a:lnTo>
                    <a:lnTo>
                      <a:pt x="2557" y="689"/>
                    </a:lnTo>
                    <a:cubicBezTo>
                      <a:pt x="2535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7" y="710"/>
                      <a:pt x="2425" y="689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6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1" y="11"/>
                      <a:pt x="1638" y="33"/>
                    </a:cubicBezTo>
                    <a:lnTo>
                      <a:pt x="1573" y="99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5" y="427"/>
                    </a:lnTo>
                    <a:lnTo>
                      <a:pt x="1180" y="492"/>
                    </a:lnTo>
                    <a:lnTo>
                      <a:pt x="1115" y="557"/>
                    </a:lnTo>
                    <a:lnTo>
                      <a:pt x="1049" y="623"/>
                    </a:lnTo>
                    <a:lnTo>
                      <a:pt x="983" y="689"/>
                    </a:lnTo>
                    <a:lnTo>
                      <a:pt x="983" y="689"/>
                    </a:lnTo>
                    <a:cubicBezTo>
                      <a:pt x="961" y="710"/>
                      <a:pt x="939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4" y="710"/>
                      <a:pt x="853" y="689"/>
                    </a:cubicBezTo>
                    <a:lnTo>
                      <a:pt x="787" y="623"/>
                    </a:lnTo>
                    <a:lnTo>
                      <a:pt x="721" y="557"/>
                    </a:lnTo>
                    <a:lnTo>
                      <a:pt x="655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3" y="229"/>
                    </a:lnTo>
                    <a:lnTo>
                      <a:pt x="328" y="164"/>
                    </a:lnTo>
                    <a:lnTo>
                      <a:pt x="262" y="99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2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2" y="393"/>
                      <a:pt x="175" y="404"/>
                      <a:pt x="197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4"/>
                      <a:pt x="896" y="1115"/>
                      <a:pt x="918" y="1115"/>
                    </a:cubicBezTo>
                    <a:lnTo>
                      <a:pt x="918" y="1115"/>
                    </a:lnTo>
                    <a:cubicBezTo>
                      <a:pt x="939" y="1115"/>
                      <a:pt x="961" y="1104"/>
                      <a:pt x="983" y="1082"/>
                    </a:cubicBezTo>
                    <a:lnTo>
                      <a:pt x="1638" y="427"/>
                    </a:lnTo>
                    <a:lnTo>
                      <a:pt x="1638" y="427"/>
                    </a:lnTo>
                    <a:cubicBezTo>
                      <a:pt x="1661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6" y="393"/>
                      <a:pt x="1748" y="404"/>
                      <a:pt x="1770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6" y="623"/>
                    </a:lnTo>
                    <a:lnTo>
                      <a:pt x="2032" y="689"/>
                    </a:lnTo>
                    <a:lnTo>
                      <a:pt x="2098" y="755"/>
                    </a:lnTo>
                    <a:lnTo>
                      <a:pt x="2163" y="820"/>
                    </a:lnTo>
                    <a:lnTo>
                      <a:pt x="2229" y="885"/>
                    </a:lnTo>
                    <a:lnTo>
                      <a:pt x="2294" y="951"/>
                    </a:lnTo>
                    <a:lnTo>
                      <a:pt x="2360" y="1016"/>
                    </a:lnTo>
                    <a:lnTo>
                      <a:pt x="2425" y="1082"/>
                    </a:lnTo>
                    <a:lnTo>
                      <a:pt x="2425" y="1082"/>
                    </a:lnTo>
                    <a:cubicBezTo>
                      <a:pt x="2447" y="1104"/>
                      <a:pt x="2469" y="1115"/>
                      <a:pt x="2492" y="1115"/>
                    </a:cubicBezTo>
                    <a:lnTo>
                      <a:pt x="2492" y="1115"/>
                    </a:lnTo>
                    <a:cubicBezTo>
                      <a:pt x="2513" y="1115"/>
                      <a:pt x="2535" y="1104"/>
                      <a:pt x="2557" y="1082"/>
                    </a:cubicBezTo>
                    <a:lnTo>
                      <a:pt x="2622" y="1016"/>
                    </a:lnTo>
                    <a:lnTo>
                      <a:pt x="2688" y="951"/>
                    </a:lnTo>
                    <a:lnTo>
                      <a:pt x="2753" y="885"/>
                    </a:lnTo>
                    <a:lnTo>
                      <a:pt x="2819" y="820"/>
                    </a:lnTo>
                    <a:lnTo>
                      <a:pt x="2885" y="755"/>
                    </a:lnTo>
                    <a:lnTo>
                      <a:pt x="2950" y="689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7" y="492"/>
                    </a:lnTo>
                    <a:lnTo>
                      <a:pt x="3212" y="427"/>
                    </a:lnTo>
                    <a:lnTo>
                      <a:pt x="3212" y="427"/>
                    </a:lnTo>
                    <a:cubicBezTo>
                      <a:pt x="3234" y="404"/>
                      <a:pt x="3256" y="393"/>
                      <a:pt x="3277" y="393"/>
                    </a:cubicBezTo>
                    <a:lnTo>
                      <a:pt x="3277" y="393"/>
                    </a:lnTo>
                    <a:cubicBezTo>
                      <a:pt x="3300" y="393"/>
                      <a:pt x="3322" y="404"/>
                      <a:pt x="3343" y="427"/>
                    </a:cubicBezTo>
                    <a:lnTo>
                      <a:pt x="3408" y="492"/>
                    </a:lnTo>
                    <a:lnTo>
                      <a:pt x="3475" y="557"/>
                    </a:lnTo>
                    <a:lnTo>
                      <a:pt x="3540" y="623"/>
                    </a:lnTo>
                    <a:lnTo>
                      <a:pt x="3736" y="820"/>
                    </a:lnTo>
                    <a:lnTo>
                      <a:pt x="3803" y="885"/>
                    </a:lnTo>
                    <a:lnTo>
                      <a:pt x="3868" y="951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4"/>
                      <a:pt x="4042" y="1115"/>
                      <a:pt x="4065" y="1115"/>
                    </a:cubicBezTo>
                    <a:lnTo>
                      <a:pt x="4065" y="1115"/>
                    </a:lnTo>
                    <a:cubicBezTo>
                      <a:pt x="4086" y="1115"/>
                      <a:pt x="4108" y="1104"/>
                      <a:pt x="4130" y="1082"/>
                    </a:cubicBezTo>
                    <a:lnTo>
                      <a:pt x="4196" y="1016"/>
                    </a:lnTo>
                    <a:lnTo>
                      <a:pt x="4392" y="820"/>
                    </a:lnTo>
                    <a:lnTo>
                      <a:pt x="4458" y="755"/>
                    </a:lnTo>
                    <a:lnTo>
                      <a:pt x="4523" y="689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29" name="Freeform 319">
                <a:extLst>
                  <a:ext uri="{FF2B5EF4-FFF2-40B4-BE49-F238E27FC236}">
                    <a16:creationId xmlns="" xmlns:a16="http://schemas.microsoft.com/office/drawing/2014/main" id="{7A268968-1ACE-D24E-8C20-B0D7846C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1058863"/>
                <a:ext cx="1700212" cy="401637"/>
              </a:xfrm>
              <a:custGeom>
                <a:avLst/>
                <a:gdLst>
                  <a:gd name="T0" fmla="*/ 4523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1 h 1115"/>
                  <a:gd name="T6" fmla="*/ 3933 w 4721"/>
                  <a:gd name="T7" fmla="*/ 623 h 1115"/>
                  <a:gd name="T8" fmla="*/ 3736 w 4721"/>
                  <a:gd name="T9" fmla="*/ 427 h 1115"/>
                  <a:gd name="T10" fmla="*/ 3540 w 4721"/>
                  <a:gd name="T11" fmla="*/ 229 h 1115"/>
                  <a:gd name="T12" fmla="*/ 3343 w 4721"/>
                  <a:gd name="T13" fmla="*/ 33 h 1115"/>
                  <a:gd name="T14" fmla="*/ 3277 w 4721"/>
                  <a:gd name="T15" fmla="*/ 0 h 1115"/>
                  <a:gd name="T16" fmla="*/ 3081 w 4721"/>
                  <a:gd name="T17" fmla="*/ 164 h 1115"/>
                  <a:gd name="T18" fmla="*/ 2753 w 4721"/>
                  <a:gd name="T19" fmla="*/ 492 h 1115"/>
                  <a:gd name="T20" fmla="*/ 2492 w 4721"/>
                  <a:gd name="T21" fmla="*/ 721 h 1115"/>
                  <a:gd name="T22" fmla="*/ 1770 w 4721"/>
                  <a:gd name="T23" fmla="*/ 33 h 1115"/>
                  <a:gd name="T24" fmla="*/ 1705 w 4721"/>
                  <a:gd name="T25" fmla="*/ 0 h 1115"/>
                  <a:gd name="T26" fmla="*/ 1508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7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2 h 1115"/>
                  <a:gd name="T38" fmla="*/ 459 w 4721"/>
                  <a:gd name="T39" fmla="*/ 295 h 1115"/>
                  <a:gd name="T40" fmla="*/ 262 w 4721"/>
                  <a:gd name="T41" fmla="*/ 99 h 1115"/>
                  <a:gd name="T42" fmla="*/ 131 w 4721"/>
                  <a:gd name="T43" fmla="*/ 0 h 1115"/>
                  <a:gd name="T44" fmla="*/ 0 w 4721"/>
                  <a:gd name="T45" fmla="*/ 99 h 1115"/>
                  <a:gd name="T46" fmla="*/ 66 w 4721"/>
                  <a:gd name="T47" fmla="*/ 427 h 1115"/>
                  <a:gd name="T48" fmla="*/ 197 w 4721"/>
                  <a:gd name="T49" fmla="*/ 427 h 1115"/>
                  <a:gd name="T50" fmla="*/ 918 w 4721"/>
                  <a:gd name="T51" fmla="*/ 1114 h 1115"/>
                  <a:gd name="T52" fmla="*/ 1638 w 4721"/>
                  <a:gd name="T53" fmla="*/ 427 h 1115"/>
                  <a:gd name="T54" fmla="*/ 1705 w 4721"/>
                  <a:gd name="T55" fmla="*/ 393 h 1115"/>
                  <a:gd name="T56" fmla="*/ 1901 w 4721"/>
                  <a:gd name="T57" fmla="*/ 557 h 1115"/>
                  <a:gd name="T58" fmla="*/ 2098 w 4721"/>
                  <a:gd name="T59" fmla="*/ 754 h 1115"/>
                  <a:gd name="T60" fmla="*/ 2294 w 4721"/>
                  <a:gd name="T61" fmla="*/ 950 h 1115"/>
                  <a:gd name="T62" fmla="*/ 2425 w 4721"/>
                  <a:gd name="T63" fmla="*/ 1082 h 1115"/>
                  <a:gd name="T64" fmla="*/ 2557 w 4721"/>
                  <a:gd name="T65" fmla="*/ 1082 h 1115"/>
                  <a:gd name="T66" fmla="*/ 2753 w 4721"/>
                  <a:gd name="T67" fmla="*/ 885 h 1115"/>
                  <a:gd name="T68" fmla="*/ 2950 w 4721"/>
                  <a:gd name="T69" fmla="*/ 688 h 1115"/>
                  <a:gd name="T70" fmla="*/ 3147 w 4721"/>
                  <a:gd name="T71" fmla="*/ 492 h 1115"/>
                  <a:gd name="T72" fmla="*/ 3277 w 4721"/>
                  <a:gd name="T73" fmla="*/ 393 h 1115"/>
                  <a:gd name="T74" fmla="*/ 3408 w 4721"/>
                  <a:gd name="T75" fmla="*/ 492 h 1115"/>
                  <a:gd name="T76" fmla="*/ 3736 w 4721"/>
                  <a:gd name="T77" fmla="*/ 819 h 1115"/>
                  <a:gd name="T78" fmla="*/ 3999 w 4721"/>
                  <a:gd name="T79" fmla="*/ 1082 h 1115"/>
                  <a:gd name="T80" fmla="*/ 4065 w 4721"/>
                  <a:gd name="T81" fmla="*/ 1114 h 1115"/>
                  <a:gd name="T82" fmla="*/ 4392 w 4721"/>
                  <a:gd name="T83" fmla="*/ 819 h 1115"/>
                  <a:gd name="T84" fmla="*/ 4720 w 4721"/>
                  <a:gd name="T85" fmla="*/ 492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3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0" y="688"/>
                    </a:lnTo>
                    <a:lnTo>
                      <a:pt x="4130" y="688"/>
                    </a:lnTo>
                    <a:cubicBezTo>
                      <a:pt x="4108" y="710"/>
                      <a:pt x="4086" y="721"/>
                      <a:pt x="4065" y="721"/>
                    </a:cubicBezTo>
                    <a:lnTo>
                      <a:pt x="4065" y="721"/>
                    </a:lnTo>
                    <a:cubicBezTo>
                      <a:pt x="4042" y="721"/>
                      <a:pt x="4021" y="710"/>
                      <a:pt x="3999" y="688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6" y="427"/>
                    </a:lnTo>
                    <a:lnTo>
                      <a:pt x="3671" y="360"/>
                    </a:lnTo>
                    <a:lnTo>
                      <a:pt x="3605" y="295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8" y="99"/>
                    </a:lnTo>
                    <a:lnTo>
                      <a:pt x="3343" y="33"/>
                    </a:lnTo>
                    <a:lnTo>
                      <a:pt x="3343" y="33"/>
                    </a:lnTo>
                    <a:cubicBezTo>
                      <a:pt x="3322" y="11"/>
                      <a:pt x="3300" y="0"/>
                      <a:pt x="3277" y="0"/>
                    </a:cubicBezTo>
                    <a:lnTo>
                      <a:pt x="3277" y="0"/>
                    </a:lnTo>
                    <a:cubicBezTo>
                      <a:pt x="3256" y="0"/>
                      <a:pt x="3234" y="11"/>
                      <a:pt x="3212" y="33"/>
                    </a:cubicBezTo>
                    <a:lnTo>
                      <a:pt x="3147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19" y="427"/>
                    </a:lnTo>
                    <a:lnTo>
                      <a:pt x="2753" y="492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7" y="710"/>
                      <a:pt x="2425" y="688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6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1" y="11"/>
                      <a:pt x="1638" y="33"/>
                    </a:cubicBezTo>
                    <a:lnTo>
                      <a:pt x="1573" y="99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5" y="427"/>
                    </a:lnTo>
                    <a:lnTo>
                      <a:pt x="1180" y="492"/>
                    </a:lnTo>
                    <a:lnTo>
                      <a:pt x="1115" y="557"/>
                    </a:lnTo>
                    <a:lnTo>
                      <a:pt x="1049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1" y="710"/>
                      <a:pt x="939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4" y="710"/>
                      <a:pt x="853" y="688"/>
                    </a:cubicBezTo>
                    <a:lnTo>
                      <a:pt x="787" y="623"/>
                    </a:lnTo>
                    <a:lnTo>
                      <a:pt x="721" y="557"/>
                    </a:lnTo>
                    <a:lnTo>
                      <a:pt x="655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3" y="229"/>
                    </a:lnTo>
                    <a:lnTo>
                      <a:pt x="328" y="164"/>
                    </a:lnTo>
                    <a:lnTo>
                      <a:pt x="262" y="99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2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2" y="393"/>
                      <a:pt x="175" y="404"/>
                      <a:pt x="197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4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39" y="1114"/>
                      <a:pt x="961" y="1104"/>
                      <a:pt x="983" y="1082"/>
                    </a:cubicBezTo>
                    <a:lnTo>
                      <a:pt x="1638" y="427"/>
                    </a:lnTo>
                    <a:lnTo>
                      <a:pt x="1638" y="427"/>
                    </a:lnTo>
                    <a:cubicBezTo>
                      <a:pt x="1661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6" y="393"/>
                      <a:pt x="1748" y="404"/>
                      <a:pt x="1770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6" y="623"/>
                    </a:lnTo>
                    <a:lnTo>
                      <a:pt x="2032" y="688"/>
                    </a:lnTo>
                    <a:lnTo>
                      <a:pt x="2098" y="754"/>
                    </a:lnTo>
                    <a:lnTo>
                      <a:pt x="2163" y="819"/>
                    </a:lnTo>
                    <a:lnTo>
                      <a:pt x="2229" y="885"/>
                    </a:lnTo>
                    <a:lnTo>
                      <a:pt x="2294" y="950"/>
                    </a:lnTo>
                    <a:lnTo>
                      <a:pt x="2360" y="1016"/>
                    </a:lnTo>
                    <a:lnTo>
                      <a:pt x="2425" y="1082"/>
                    </a:lnTo>
                    <a:lnTo>
                      <a:pt x="2425" y="1082"/>
                    </a:lnTo>
                    <a:cubicBezTo>
                      <a:pt x="2447" y="1104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4"/>
                      <a:pt x="2557" y="1082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5"/>
                    </a:lnTo>
                    <a:lnTo>
                      <a:pt x="2819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7" y="492"/>
                    </a:lnTo>
                    <a:lnTo>
                      <a:pt x="3212" y="427"/>
                    </a:lnTo>
                    <a:lnTo>
                      <a:pt x="3212" y="427"/>
                    </a:lnTo>
                    <a:cubicBezTo>
                      <a:pt x="3234" y="404"/>
                      <a:pt x="3256" y="393"/>
                      <a:pt x="3277" y="393"/>
                    </a:cubicBezTo>
                    <a:lnTo>
                      <a:pt x="3277" y="393"/>
                    </a:lnTo>
                    <a:cubicBezTo>
                      <a:pt x="3300" y="393"/>
                      <a:pt x="3322" y="404"/>
                      <a:pt x="3343" y="427"/>
                    </a:cubicBezTo>
                    <a:lnTo>
                      <a:pt x="3408" y="492"/>
                    </a:lnTo>
                    <a:lnTo>
                      <a:pt x="3475" y="557"/>
                    </a:lnTo>
                    <a:lnTo>
                      <a:pt x="3540" y="623"/>
                    </a:lnTo>
                    <a:lnTo>
                      <a:pt x="3736" y="819"/>
                    </a:lnTo>
                    <a:lnTo>
                      <a:pt x="3803" y="885"/>
                    </a:lnTo>
                    <a:lnTo>
                      <a:pt x="3868" y="950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4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4"/>
                      <a:pt x="4130" y="1082"/>
                    </a:cubicBezTo>
                    <a:lnTo>
                      <a:pt x="4196" y="1016"/>
                    </a:lnTo>
                    <a:lnTo>
                      <a:pt x="4392" y="819"/>
                    </a:lnTo>
                    <a:lnTo>
                      <a:pt x="4458" y="754"/>
                    </a:lnTo>
                    <a:lnTo>
                      <a:pt x="4523" y="688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0" name="Freeform 320">
                <a:extLst>
                  <a:ext uri="{FF2B5EF4-FFF2-40B4-BE49-F238E27FC236}">
                    <a16:creationId xmlns="" xmlns:a16="http://schemas.microsoft.com/office/drawing/2014/main" id="{EB7CDBF1-832A-D149-8DC9-239AE1379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720725"/>
                <a:ext cx="1700212" cy="401638"/>
              </a:xfrm>
              <a:custGeom>
                <a:avLst/>
                <a:gdLst>
                  <a:gd name="T0" fmla="*/ 4523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6 w 4721"/>
                  <a:gd name="T9" fmla="*/ 426 h 1115"/>
                  <a:gd name="T10" fmla="*/ 3540 w 4721"/>
                  <a:gd name="T11" fmla="*/ 228 h 1115"/>
                  <a:gd name="T12" fmla="*/ 3343 w 4721"/>
                  <a:gd name="T13" fmla="*/ 32 h 1115"/>
                  <a:gd name="T14" fmla="*/ 3277 w 4721"/>
                  <a:gd name="T15" fmla="*/ 0 h 1115"/>
                  <a:gd name="T16" fmla="*/ 3081 w 4721"/>
                  <a:gd name="T17" fmla="*/ 163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2 h 1115"/>
                  <a:gd name="T24" fmla="*/ 1705 w 4721"/>
                  <a:gd name="T25" fmla="*/ 0 h 1115"/>
                  <a:gd name="T26" fmla="*/ 1508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1 h 1115"/>
                  <a:gd name="T38" fmla="*/ 459 w 4721"/>
                  <a:gd name="T39" fmla="*/ 294 h 1115"/>
                  <a:gd name="T40" fmla="*/ 262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8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3 h 1115"/>
                  <a:gd name="T60" fmla="*/ 2294 w 4721"/>
                  <a:gd name="T61" fmla="*/ 950 h 1115"/>
                  <a:gd name="T62" fmla="*/ 2425 w 4721"/>
                  <a:gd name="T63" fmla="*/ 1081 h 1115"/>
                  <a:gd name="T64" fmla="*/ 2557 w 4721"/>
                  <a:gd name="T65" fmla="*/ 1081 h 1115"/>
                  <a:gd name="T66" fmla="*/ 2753 w 4721"/>
                  <a:gd name="T67" fmla="*/ 884 h 1115"/>
                  <a:gd name="T68" fmla="*/ 2950 w 4721"/>
                  <a:gd name="T69" fmla="*/ 688 h 1115"/>
                  <a:gd name="T70" fmla="*/ 3147 w 4721"/>
                  <a:gd name="T71" fmla="*/ 491 h 1115"/>
                  <a:gd name="T72" fmla="*/ 3277 w 4721"/>
                  <a:gd name="T73" fmla="*/ 392 h 1115"/>
                  <a:gd name="T74" fmla="*/ 3408 w 4721"/>
                  <a:gd name="T75" fmla="*/ 491 h 1115"/>
                  <a:gd name="T76" fmla="*/ 3736 w 4721"/>
                  <a:gd name="T77" fmla="*/ 819 h 1115"/>
                  <a:gd name="T78" fmla="*/ 3999 w 4721"/>
                  <a:gd name="T79" fmla="*/ 1081 h 1115"/>
                  <a:gd name="T80" fmla="*/ 4065 w 4721"/>
                  <a:gd name="T81" fmla="*/ 1114 h 1115"/>
                  <a:gd name="T82" fmla="*/ 4392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8"/>
                    </a:lnTo>
                    <a:lnTo>
                      <a:pt x="4523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0" y="688"/>
                    </a:lnTo>
                    <a:lnTo>
                      <a:pt x="4130" y="688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8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6" y="426"/>
                    </a:lnTo>
                    <a:lnTo>
                      <a:pt x="3671" y="360"/>
                    </a:lnTo>
                    <a:lnTo>
                      <a:pt x="3605" y="294"/>
                    </a:lnTo>
                    <a:lnTo>
                      <a:pt x="3540" y="228"/>
                    </a:lnTo>
                    <a:lnTo>
                      <a:pt x="3475" y="163"/>
                    </a:lnTo>
                    <a:lnTo>
                      <a:pt x="3408" y="98"/>
                    </a:lnTo>
                    <a:lnTo>
                      <a:pt x="3343" y="32"/>
                    </a:lnTo>
                    <a:lnTo>
                      <a:pt x="3343" y="32"/>
                    </a:lnTo>
                    <a:cubicBezTo>
                      <a:pt x="3322" y="10"/>
                      <a:pt x="3300" y="0"/>
                      <a:pt x="3277" y="0"/>
                    </a:cubicBezTo>
                    <a:lnTo>
                      <a:pt x="3277" y="0"/>
                    </a:lnTo>
                    <a:cubicBezTo>
                      <a:pt x="3256" y="0"/>
                      <a:pt x="3234" y="10"/>
                      <a:pt x="3212" y="32"/>
                    </a:cubicBezTo>
                    <a:lnTo>
                      <a:pt x="3147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19" y="426"/>
                    </a:lnTo>
                    <a:lnTo>
                      <a:pt x="2753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5" y="688"/>
                    </a:cubicBezTo>
                    <a:lnTo>
                      <a:pt x="1770" y="32"/>
                    </a:lnTo>
                    <a:lnTo>
                      <a:pt x="1770" y="32"/>
                    </a:lnTo>
                    <a:cubicBezTo>
                      <a:pt x="1748" y="10"/>
                      <a:pt x="1726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1" y="10"/>
                      <a:pt x="1638" y="32"/>
                    </a:cubicBezTo>
                    <a:lnTo>
                      <a:pt x="1573" y="98"/>
                    </a:lnTo>
                    <a:lnTo>
                      <a:pt x="1508" y="163"/>
                    </a:lnTo>
                    <a:lnTo>
                      <a:pt x="1442" y="228"/>
                    </a:lnTo>
                    <a:lnTo>
                      <a:pt x="1377" y="294"/>
                    </a:lnTo>
                    <a:lnTo>
                      <a:pt x="1311" y="360"/>
                    </a:lnTo>
                    <a:lnTo>
                      <a:pt x="1245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2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1" y="710"/>
                      <a:pt x="939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8"/>
                    </a:cubicBezTo>
                    <a:lnTo>
                      <a:pt x="787" y="622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3" y="228"/>
                    </a:lnTo>
                    <a:lnTo>
                      <a:pt x="328" y="163"/>
                    </a:lnTo>
                    <a:lnTo>
                      <a:pt x="262" y="98"/>
                    </a:lnTo>
                    <a:lnTo>
                      <a:pt x="197" y="32"/>
                    </a:lnTo>
                    <a:lnTo>
                      <a:pt x="197" y="32"/>
                    </a:lnTo>
                    <a:cubicBezTo>
                      <a:pt x="175" y="10"/>
                      <a:pt x="152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2"/>
                      <a:pt x="131" y="392"/>
                    </a:cubicBezTo>
                    <a:lnTo>
                      <a:pt x="131" y="392"/>
                    </a:lnTo>
                    <a:cubicBezTo>
                      <a:pt x="152" y="392"/>
                      <a:pt x="175" y="404"/>
                      <a:pt x="197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39" y="1114"/>
                      <a:pt x="961" y="1103"/>
                      <a:pt x="983" y="1081"/>
                    </a:cubicBezTo>
                    <a:lnTo>
                      <a:pt x="1638" y="426"/>
                    </a:lnTo>
                    <a:lnTo>
                      <a:pt x="1638" y="426"/>
                    </a:lnTo>
                    <a:cubicBezTo>
                      <a:pt x="1661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6" y="392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2"/>
                    </a:lnTo>
                    <a:lnTo>
                      <a:pt x="2032" y="688"/>
                    </a:lnTo>
                    <a:lnTo>
                      <a:pt x="2098" y="753"/>
                    </a:lnTo>
                    <a:lnTo>
                      <a:pt x="2163" y="819"/>
                    </a:lnTo>
                    <a:lnTo>
                      <a:pt x="2229" y="884"/>
                    </a:lnTo>
                    <a:lnTo>
                      <a:pt x="2294" y="950"/>
                    </a:lnTo>
                    <a:lnTo>
                      <a:pt x="2360" y="1015"/>
                    </a:lnTo>
                    <a:lnTo>
                      <a:pt x="2425" y="1081"/>
                    </a:lnTo>
                    <a:lnTo>
                      <a:pt x="2425" y="1081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1"/>
                    </a:cubicBezTo>
                    <a:lnTo>
                      <a:pt x="2622" y="1015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19" y="819"/>
                    </a:lnTo>
                    <a:lnTo>
                      <a:pt x="2885" y="753"/>
                    </a:lnTo>
                    <a:lnTo>
                      <a:pt x="2950" y="688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7" y="491"/>
                    </a:lnTo>
                    <a:lnTo>
                      <a:pt x="3212" y="426"/>
                    </a:lnTo>
                    <a:lnTo>
                      <a:pt x="3212" y="426"/>
                    </a:lnTo>
                    <a:cubicBezTo>
                      <a:pt x="3234" y="404"/>
                      <a:pt x="3256" y="392"/>
                      <a:pt x="3277" y="392"/>
                    </a:cubicBezTo>
                    <a:lnTo>
                      <a:pt x="3277" y="392"/>
                    </a:lnTo>
                    <a:cubicBezTo>
                      <a:pt x="3300" y="392"/>
                      <a:pt x="3322" y="404"/>
                      <a:pt x="3343" y="426"/>
                    </a:cubicBezTo>
                    <a:lnTo>
                      <a:pt x="3408" y="491"/>
                    </a:lnTo>
                    <a:lnTo>
                      <a:pt x="3475" y="556"/>
                    </a:lnTo>
                    <a:lnTo>
                      <a:pt x="3540" y="622"/>
                    </a:lnTo>
                    <a:lnTo>
                      <a:pt x="3736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1"/>
                    </a:lnTo>
                    <a:lnTo>
                      <a:pt x="3999" y="1081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0" y="1081"/>
                    </a:cubicBezTo>
                    <a:lnTo>
                      <a:pt x="4196" y="1015"/>
                    </a:lnTo>
                    <a:lnTo>
                      <a:pt x="4392" y="819"/>
                    </a:lnTo>
                    <a:lnTo>
                      <a:pt x="4458" y="753"/>
                    </a:lnTo>
                    <a:lnTo>
                      <a:pt x="4523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1" name="Freeform 321">
                <a:extLst>
                  <a:ext uri="{FF2B5EF4-FFF2-40B4-BE49-F238E27FC236}">
                    <a16:creationId xmlns="" xmlns:a16="http://schemas.microsoft.com/office/drawing/2014/main" id="{5EBA15B6-F09D-644D-9BEF-95D3E26B1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50863"/>
                <a:ext cx="1700212" cy="401637"/>
              </a:xfrm>
              <a:custGeom>
                <a:avLst/>
                <a:gdLst>
                  <a:gd name="T0" fmla="*/ 4523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0 h 1115"/>
                  <a:gd name="T6" fmla="*/ 3933 w 4721"/>
                  <a:gd name="T7" fmla="*/ 623 h 1115"/>
                  <a:gd name="T8" fmla="*/ 3736 w 4721"/>
                  <a:gd name="T9" fmla="*/ 426 h 1115"/>
                  <a:gd name="T10" fmla="*/ 3540 w 4721"/>
                  <a:gd name="T11" fmla="*/ 229 h 1115"/>
                  <a:gd name="T12" fmla="*/ 3343 w 4721"/>
                  <a:gd name="T13" fmla="*/ 33 h 1115"/>
                  <a:gd name="T14" fmla="*/ 3277 w 4721"/>
                  <a:gd name="T15" fmla="*/ 0 h 1115"/>
                  <a:gd name="T16" fmla="*/ 3081 w 4721"/>
                  <a:gd name="T17" fmla="*/ 163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3 h 1115"/>
                  <a:gd name="T24" fmla="*/ 1705 w 4721"/>
                  <a:gd name="T25" fmla="*/ 0 h 1115"/>
                  <a:gd name="T26" fmla="*/ 1508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1 h 1115"/>
                  <a:gd name="T38" fmla="*/ 459 w 4721"/>
                  <a:gd name="T39" fmla="*/ 295 h 1115"/>
                  <a:gd name="T40" fmla="*/ 262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8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4 w 4721"/>
                  <a:gd name="T61" fmla="*/ 950 h 1115"/>
                  <a:gd name="T62" fmla="*/ 2425 w 4721"/>
                  <a:gd name="T63" fmla="*/ 1081 h 1115"/>
                  <a:gd name="T64" fmla="*/ 2557 w 4721"/>
                  <a:gd name="T65" fmla="*/ 1081 h 1115"/>
                  <a:gd name="T66" fmla="*/ 2753 w 4721"/>
                  <a:gd name="T67" fmla="*/ 884 h 1115"/>
                  <a:gd name="T68" fmla="*/ 2950 w 4721"/>
                  <a:gd name="T69" fmla="*/ 688 h 1115"/>
                  <a:gd name="T70" fmla="*/ 3147 w 4721"/>
                  <a:gd name="T71" fmla="*/ 491 h 1115"/>
                  <a:gd name="T72" fmla="*/ 3277 w 4721"/>
                  <a:gd name="T73" fmla="*/ 392 h 1115"/>
                  <a:gd name="T74" fmla="*/ 3408 w 4721"/>
                  <a:gd name="T75" fmla="*/ 491 h 1115"/>
                  <a:gd name="T76" fmla="*/ 3736 w 4721"/>
                  <a:gd name="T77" fmla="*/ 819 h 1115"/>
                  <a:gd name="T78" fmla="*/ 3999 w 4721"/>
                  <a:gd name="T79" fmla="*/ 1081 h 1115"/>
                  <a:gd name="T80" fmla="*/ 4065 w 4721"/>
                  <a:gd name="T81" fmla="*/ 1114 h 1115"/>
                  <a:gd name="T82" fmla="*/ 4392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9"/>
                    </a:lnTo>
                    <a:lnTo>
                      <a:pt x="4523" y="295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3"/>
                    </a:lnTo>
                    <a:lnTo>
                      <a:pt x="4130" y="688"/>
                    </a:lnTo>
                    <a:lnTo>
                      <a:pt x="4130" y="688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8"/>
                    </a:cubicBezTo>
                    <a:lnTo>
                      <a:pt x="3933" y="623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6" y="426"/>
                    </a:lnTo>
                    <a:lnTo>
                      <a:pt x="3671" y="360"/>
                    </a:lnTo>
                    <a:lnTo>
                      <a:pt x="3605" y="295"/>
                    </a:lnTo>
                    <a:lnTo>
                      <a:pt x="3540" y="229"/>
                    </a:lnTo>
                    <a:lnTo>
                      <a:pt x="3475" y="163"/>
                    </a:lnTo>
                    <a:lnTo>
                      <a:pt x="3408" y="98"/>
                    </a:lnTo>
                    <a:lnTo>
                      <a:pt x="3343" y="33"/>
                    </a:lnTo>
                    <a:lnTo>
                      <a:pt x="3343" y="33"/>
                    </a:lnTo>
                    <a:cubicBezTo>
                      <a:pt x="3322" y="11"/>
                      <a:pt x="3300" y="0"/>
                      <a:pt x="3277" y="0"/>
                    </a:cubicBezTo>
                    <a:lnTo>
                      <a:pt x="3277" y="0"/>
                    </a:lnTo>
                    <a:cubicBezTo>
                      <a:pt x="3256" y="0"/>
                      <a:pt x="3234" y="11"/>
                      <a:pt x="3212" y="33"/>
                    </a:cubicBezTo>
                    <a:lnTo>
                      <a:pt x="3147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19" y="426"/>
                    </a:lnTo>
                    <a:lnTo>
                      <a:pt x="2753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5" y="688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6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1" y="11"/>
                      <a:pt x="1638" y="33"/>
                    </a:cubicBezTo>
                    <a:lnTo>
                      <a:pt x="1573" y="98"/>
                    </a:lnTo>
                    <a:lnTo>
                      <a:pt x="1508" y="163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5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1" y="710"/>
                      <a:pt x="939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8"/>
                    </a:cubicBezTo>
                    <a:lnTo>
                      <a:pt x="787" y="623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3" y="229"/>
                    </a:lnTo>
                    <a:lnTo>
                      <a:pt x="328" y="163"/>
                    </a:lnTo>
                    <a:lnTo>
                      <a:pt x="262" y="98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2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2"/>
                      <a:pt x="131" y="392"/>
                    </a:cubicBezTo>
                    <a:lnTo>
                      <a:pt x="131" y="392"/>
                    </a:lnTo>
                    <a:cubicBezTo>
                      <a:pt x="152" y="392"/>
                      <a:pt x="175" y="404"/>
                      <a:pt x="197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39" y="1114"/>
                      <a:pt x="961" y="1103"/>
                      <a:pt x="983" y="1081"/>
                    </a:cubicBezTo>
                    <a:lnTo>
                      <a:pt x="1638" y="426"/>
                    </a:lnTo>
                    <a:lnTo>
                      <a:pt x="1638" y="426"/>
                    </a:lnTo>
                    <a:cubicBezTo>
                      <a:pt x="1661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6" y="392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3"/>
                    </a:lnTo>
                    <a:lnTo>
                      <a:pt x="2032" y="688"/>
                    </a:lnTo>
                    <a:lnTo>
                      <a:pt x="2098" y="754"/>
                    </a:lnTo>
                    <a:lnTo>
                      <a:pt x="2163" y="819"/>
                    </a:lnTo>
                    <a:lnTo>
                      <a:pt x="2229" y="884"/>
                    </a:lnTo>
                    <a:lnTo>
                      <a:pt x="2294" y="950"/>
                    </a:lnTo>
                    <a:lnTo>
                      <a:pt x="2360" y="1016"/>
                    </a:lnTo>
                    <a:lnTo>
                      <a:pt x="2425" y="1081"/>
                    </a:lnTo>
                    <a:lnTo>
                      <a:pt x="2425" y="1081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1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19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6"/>
                    </a:lnTo>
                    <a:lnTo>
                      <a:pt x="3147" y="491"/>
                    </a:lnTo>
                    <a:lnTo>
                      <a:pt x="3212" y="426"/>
                    </a:lnTo>
                    <a:lnTo>
                      <a:pt x="3212" y="426"/>
                    </a:lnTo>
                    <a:cubicBezTo>
                      <a:pt x="3234" y="404"/>
                      <a:pt x="3256" y="392"/>
                      <a:pt x="3277" y="392"/>
                    </a:cubicBezTo>
                    <a:lnTo>
                      <a:pt x="3277" y="392"/>
                    </a:lnTo>
                    <a:cubicBezTo>
                      <a:pt x="3300" y="392"/>
                      <a:pt x="3322" y="404"/>
                      <a:pt x="3343" y="426"/>
                    </a:cubicBezTo>
                    <a:lnTo>
                      <a:pt x="3408" y="491"/>
                    </a:lnTo>
                    <a:lnTo>
                      <a:pt x="3475" y="556"/>
                    </a:lnTo>
                    <a:lnTo>
                      <a:pt x="3540" y="623"/>
                    </a:lnTo>
                    <a:lnTo>
                      <a:pt x="3736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1"/>
                    </a:lnTo>
                    <a:lnTo>
                      <a:pt x="3999" y="1081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0" y="1081"/>
                    </a:cubicBezTo>
                    <a:lnTo>
                      <a:pt x="4196" y="1016"/>
                    </a:lnTo>
                    <a:lnTo>
                      <a:pt x="4392" y="819"/>
                    </a:lnTo>
                    <a:lnTo>
                      <a:pt x="4458" y="754"/>
                    </a:lnTo>
                    <a:lnTo>
                      <a:pt x="4523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="" xmlns:a16="http://schemas.microsoft.com/office/drawing/2014/main" id="{BF84425B-D62E-AD4F-BC8B-C97139979A2E}"/>
                </a:ext>
              </a:extLst>
            </p:cNvPr>
            <p:cNvGrpSpPr/>
            <p:nvPr/>
          </p:nvGrpSpPr>
          <p:grpSpPr>
            <a:xfrm>
              <a:off x="6151563" y="72552"/>
              <a:ext cx="1700212" cy="1250950"/>
              <a:chOff x="6151563" y="550863"/>
              <a:chExt cx="1700212" cy="1250950"/>
            </a:xfrm>
          </p:grpSpPr>
          <p:sp>
            <p:nvSpPr>
              <p:cNvPr id="422" name="Freeform 462">
                <a:extLst>
                  <a:ext uri="{FF2B5EF4-FFF2-40B4-BE49-F238E27FC236}">
                    <a16:creationId xmlns="" xmlns:a16="http://schemas.microsoft.com/office/drawing/2014/main" id="{35F64FE5-83CA-1144-B334-85C646070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1400175"/>
                <a:ext cx="1700212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7 w 4721"/>
                  <a:gd name="T9" fmla="*/ 426 h 1115"/>
                  <a:gd name="T10" fmla="*/ 3540 w 4721"/>
                  <a:gd name="T11" fmla="*/ 229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1 w 4721"/>
                  <a:gd name="T17" fmla="*/ 164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2 h 1115"/>
                  <a:gd name="T24" fmla="*/ 1705 w 4721"/>
                  <a:gd name="T25" fmla="*/ 0 h 1115"/>
                  <a:gd name="T26" fmla="*/ 1508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7 h 1115"/>
                  <a:gd name="T34" fmla="*/ 853 w 4721"/>
                  <a:gd name="T35" fmla="*/ 687 h 1115"/>
                  <a:gd name="T36" fmla="*/ 655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3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7 w 4721"/>
                  <a:gd name="T65" fmla="*/ 1082 h 1115"/>
                  <a:gd name="T66" fmla="*/ 2753 w 4721"/>
                  <a:gd name="T67" fmla="*/ 884 h 1115"/>
                  <a:gd name="T68" fmla="*/ 2950 w 4721"/>
                  <a:gd name="T69" fmla="*/ 687 h 1115"/>
                  <a:gd name="T70" fmla="*/ 3148 w 4721"/>
                  <a:gd name="T71" fmla="*/ 491 h 1115"/>
                  <a:gd name="T72" fmla="*/ 3278 w 4721"/>
                  <a:gd name="T73" fmla="*/ 393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3999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7"/>
                    </a:lnTo>
                    <a:lnTo>
                      <a:pt x="4131" y="687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7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1" y="360"/>
                    </a:lnTo>
                    <a:lnTo>
                      <a:pt x="3606" y="294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4" y="10"/>
                      <a:pt x="3213" y="32"/>
                    </a:cubicBezTo>
                    <a:lnTo>
                      <a:pt x="3148" y="98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3" y="491"/>
                    </a:lnTo>
                    <a:lnTo>
                      <a:pt x="2557" y="687"/>
                    </a:lnTo>
                    <a:lnTo>
                      <a:pt x="2557" y="687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6" y="687"/>
                    </a:cubicBezTo>
                    <a:lnTo>
                      <a:pt x="1770" y="32"/>
                    </a:lnTo>
                    <a:lnTo>
                      <a:pt x="1770" y="32"/>
                    </a:lnTo>
                    <a:cubicBezTo>
                      <a:pt x="1748" y="10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0"/>
                      <a:pt x="1639" y="32"/>
                    </a:cubicBezTo>
                    <a:lnTo>
                      <a:pt x="1573" y="98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2"/>
                    </a:lnTo>
                    <a:lnTo>
                      <a:pt x="983" y="687"/>
                    </a:lnTo>
                    <a:lnTo>
                      <a:pt x="983" y="687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7"/>
                    </a:cubicBezTo>
                    <a:lnTo>
                      <a:pt x="787" y="622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8"/>
                    </a:lnTo>
                    <a:lnTo>
                      <a:pt x="197" y="32"/>
                    </a:lnTo>
                    <a:lnTo>
                      <a:pt x="197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7" y="426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2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2"/>
                    </a:lnTo>
                    <a:lnTo>
                      <a:pt x="2033" y="687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29" y="884"/>
                    </a:lnTo>
                    <a:lnTo>
                      <a:pt x="2295" y="950"/>
                    </a:lnTo>
                    <a:lnTo>
                      <a:pt x="2360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2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7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4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0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7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3" name="Freeform 463">
                <a:extLst>
                  <a:ext uri="{FF2B5EF4-FFF2-40B4-BE49-F238E27FC236}">
                    <a16:creationId xmlns="" xmlns:a16="http://schemas.microsoft.com/office/drawing/2014/main" id="{11BA1801-8594-2941-A684-CF0DA0D92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889000"/>
                <a:ext cx="1700212" cy="401638"/>
              </a:xfrm>
              <a:custGeom>
                <a:avLst/>
                <a:gdLst>
                  <a:gd name="T0" fmla="*/ 4524 w 4721"/>
                  <a:gd name="T1" fmla="*/ 295 h 1116"/>
                  <a:gd name="T2" fmla="*/ 4196 w 4721"/>
                  <a:gd name="T3" fmla="*/ 623 h 1116"/>
                  <a:gd name="T4" fmla="*/ 4065 w 4721"/>
                  <a:gd name="T5" fmla="*/ 721 h 1116"/>
                  <a:gd name="T6" fmla="*/ 3933 w 4721"/>
                  <a:gd name="T7" fmla="*/ 623 h 1116"/>
                  <a:gd name="T8" fmla="*/ 3737 w 4721"/>
                  <a:gd name="T9" fmla="*/ 427 h 1116"/>
                  <a:gd name="T10" fmla="*/ 3540 w 4721"/>
                  <a:gd name="T11" fmla="*/ 229 h 1116"/>
                  <a:gd name="T12" fmla="*/ 3344 w 4721"/>
                  <a:gd name="T13" fmla="*/ 33 h 1116"/>
                  <a:gd name="T14" fmla="*/ 3278 w 4721"/>
                  <a:gd name="T15" fmla="*/ 0 h 1116"/>
                  <a:gd name="T16" fmla="*/ 3081 w 4721"/>
                  <a:gd name="T17" fmla="*/ 164 h 1116"/>
                  <a:gd name="T18" fmla="*/ 2753 w 4721"/>
                  <a:gd name="T19" fmla="*/ 492 h 1116"/>
                  <a:gd name="T20" fmla="*/ 2492 w 4721"/>
                  <a:gd name="T21" fmla="*/ 721 h 1116"/>
                  <a:gd name="T22" fmla="*/ 1770 w 4721"/>
                  <a:gd name="T23" fmla="*/ 33 h 1116"/>
                  <a:gd name="T24" fmla="*/ 1705 w 4721"/>
                  <a:gd name="T25" fmla="*/ 0 h 1116"/>
                  <a:gd name="T26" fmla="*/ 1508 w 4721"/>
                  <a:gd name="T27" fmla="*/ 164 h 1116"/>
                  <a:gd name="T28" fmla="*/ 1311 w 4721"/>
                  <a:gd name="T29" fmla="*/ 360 h 1116"/>
                  <a:gd name="T30" fmla="*/ 1115 w 4721"/>
                  <a:gd name="T31" fmla="*/ 557 h 1116"/>
                  <a:gd name="T32" fmla="*/ 983 w 4721"/>
                  <a:gd name="T33" fmla="*/ 689 h 1116"/>
                  <a:gd name="T34" fmla="*/ 853 w 4721"/>
                  <a:gd name="T35" fmla="*/ 689 h 1116"/>
                  <a:gd name="T36" fmla="*/ 655 w 4721"/>
                  <a:gd name="T37" fmla="*/ 492 h 1116"/>
                  <a:gd name="T38" fmla="*/ 459 w 4721"/>
                  <a:gd name="T39" fmla="*/ 295 h 1116"/>
                  <a:gd name="T40" fmla="*/ 263 w 4721"/>
                  <a:gd name="T41" fmla="*/ 99 h 1116"/>
                  <a:gd name="T42" fmla="*/ 131 w 4721"/>
                  <a:gd name="T43" fmla="*/ 0 h 1116"/>
                  <a:gd name="T44" fmla="*/ 0 w 4721"/>
                  <a:gd name="T45" fmla="*/ 99 h 1116"/>
                  <a:gd name="T46" fmla="*/ 66 w 4721"/>
                  <a:gd name="T47" fmla="*/ 427 h 1116"/>
                  <a:gd name="T48" fmla="*/ 197 w 4721"/>
                  <a:gd name="T49" fmla="*/ 427 h 1116"/>
                  <a:gd name="T50" fmla="*/ 918 w 4721"/>
                  <a:gd name="T51" fmla="*/ 1115 h 1116"/>
                  <a:gd name="T52" fmla="*/ 1639 w 4721"/>
                  <a:gd name="T53" fmla="*/ 427 h 1116"/>
                  <a:gd name="T54" fmla="*/ 1705 w 4721"/>
                  <a:gd name="T55" fmla="*/ 393 h 1116"/>
                  <a:gd name="T56" fmla="*/ 1901 w 4721"/>
                  <a:gd name="T57" fmla="*/ 557 h 1116"/>
                  <a:gd name="T58" fmla="*/ 2098 w 4721"/>
                  <a:gd name="T59" fmla="*/ 755 h 1116"/>
                  <a:gd name="T60" fmla="*/ 2295 w 4721"/>
                  <a:gd name="T61" fmla="*/ 951 h 1116"/>
                  <a:gd name="T62" fmla="*/ 2426 w 4721"/>
                  <a:gd name="T63" fmla="*/ 1082 h 1116"/>
                  <a:gd name="T64" fmla="*/ 2557 w 4721"/>
                  <a:gd name="T65" fmla="*/ 1082 h 1116"/>
                  <a:gd name="T66" fmla="*/ 2753 w 4721"/>
                  <a:gd name="T67" fmla="*/ 885 h 1116"/>
                  <a:gd name="T68" fmla="*/ 2950 w 4721"/>
                  <a:gd name="T69" fmla="*/ 689 h 1116"/>
                  <a:gd name="T70" fmla="*/ 3148 w 4721"/>
                  <a:gd name="T71" fmla="*/ 492 h 1116"/>
                  <a:gd name="T72" fmla="*/ 3278 w 4721"/>
                  <a:gd name="T73" fmla="*/ 393 h 1116"/>
                  <a:gd name="T74" fmla="*/ 3409 w 4721"/>
                  <a:gd name="T75" fmla="*/ 492 h 1116"/>
                  <a:gd name="T76" fmla="*/ 3737 w 4721"/>
                  <a:gd name="T77" fmla="*/ 820 h 1116"/>
                  <a:gd name="T78" fmla="*/ 3999 w 4721"/>
                  <a:gd name="T79" fmla="*/ 1082 h 1116"/>
                  <a:gd name="T80" fmla="*/ 4065 w 4721"/>
                  <a:gd name="T81" fmla="*/ 1115 h 1116"/>
                  <a:gd name="T82" fmla="*/ 4393 w 4721"/>
                  <a:gd name="T83" fmla="*/ 820 h 1116"/>
                  <a:gd name="T84" fmla="*/ 4720 w 4721"/>
                  <a:gd name="T85" fmla="*/ 492 h 1116"/>
                  <a:gd name="T86" fmla="*/ 4655 w 4721"/>
                  <a:gd name="T87" fmla="*/ 164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6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9"/>
                    </a:lnTo>
                    <a:lnTo>
                      <a:pt x="4131" y="689"/>
                    </a:lnTo>
                    <a:cubicBezTo>
                      <a:pt x="4108" y="710"/>
                      <a:pt x="4086" y="721"/>
                      <a:pt x="4065" y="721"/>
                    </a:cubicBezTo>
                    <a:lnTo>
                      <a:pt x="4065" y="721"/>
                    </a:lnTo>
                    <a:cubicBezTo>
                      <a:pt x="4042" y="721"/>
                      <a:pt x="4021" y="710"/>
                      <a:pt x="3999" y="689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1" y="360"/>
                    </a:lnTo>
                    <a:lnTo>
                      <a:pt x="3606" y="295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4" y="11"/>
                      <a:pt x="3213" y="33"/>
                    </a:cubicBezTo>
                    <a:lnTo>
                      <a:pt x="3148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3" y="492"/>
                    </a:lnTo>
                    <a:lnTo>
                      <a:pt x="2557" y="689"/>
                    </a:lnTo>
                    <a:lnTo>
                      <a:pt x="2557" y="689"/>
                    </a:lnTo>
                    <a:cubicBezTo>
                      <a:pt x="2535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7" y="710"/>
                      <a:pt x="2426" y="689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3" y="99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0" y="492"/>
                    </a:lnTo>
                    <a:lnTo>
                      <a:pt x="1115" y="557"/>
                    </a:lnTo>
                    <a:lnTo>
                      <a:pt x="1049" y="623"/>
                    </a:lnTo>
                    <a:lnTo>
                      <a:pt x="983" y="689"/>
                    </a:lnTo>
                    <a:lnTo>
                      <a:pt x="983" y="689"/>
                    </a:lnTo>
                    <a:cubicBezTo>
                      <a:pt x="962" y="710"/>
                      <a:pt x="940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4" y="710"/>
                      <a:pt x="853" y="689"/>
                    </a:cubicBezTo>
                    <a:lnTo>
                      <a:pt x="787" y="623"/>
                    </a:lnTo>
                    <a:lnTo>
                      <a:pt x="721" y="557"/>
                    </a:lnTo>
                    <a:lnTo>
                      <a:pt x="655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7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4"/>
                      <a:pt x="896" y="1115"/>
                      <a:pt x="918" y="1115"/>
                    </a:cubicBezTo>
                    <a:lnTo>
                      <a:pt x="918" y="1115"/>
                    </a:lnTo>
                    <a:cubicBezTo>
                      <a:pt x="940" y="1115"/>
                      <a:pt x="962" y="1104"/>
                      <a:pt x="983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8" y="404"/>
                      <a:pt x="1770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6" y="623"/>
                    </a:lnTo>
                    <a:lnTo>
                      <a:pt x="2033" y="689"/>
                    </a:lnTo>
                    <a:lnTo>
                      <a:pt x="2098" y="755"/>
                    </a:lnTo>
                    <a:lnTo>
                      <a:pt x="2164" y="820"/>
                    </a:lnTo>
                    <a:lnTo>
                      <a:pt x="2229" y="885"/>
                    </a:lnTo>
                    <a:lnTo>
                      <a:pt x="2295" y="951"/>
                    </a:lnTo>
                    <a:lnTo>
                      <a:pt x="2360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7" y="1104"/>
                      <a:pt x="2469" y="1115"/>
                      <a:pt x="2492" y="1115"/>
                    </a:cubicBezTo>
                    <a:lnTo>
                      <a:pt x="2492" y="1115"/>
                    </a:lnTo>
                    <a:cubicBezTo>
                      <a:pt x="2513" y="1115"/>
                      <a:pt x="2535" y="1104"/>
                      <a:pt x="2557" y="1082"/>
                    </a:cubicBezTo>
                    <a:lnTo>
                      <a:pt x="2622" y="1016"/>
                    </a:lnTo>
                    <a:lnTo>
                      <a:pt x="2688" y="951"/>
                    </a:lnTo>
                    <a:lnTo>
                      <a:pt x="2753" y="885"/>
                    </a:lnTo>
                    <a:lnTo>
                      <a:pt x="2820" y="820"/>
                    </a:lnTo>
                    <a:lnTo>
                      <a:pt x="2885" y="755"/>
                    </a:lnTo>
                    <a:lnTo>
                      <a:pt x="2950" y="689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4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5" y="557"/>
                    </a:lnTo>
                    <a:lnTo>
                      <a:pt x="3540" y="623"/>
                    </a:lnTo>
                    <a:lnTo>
                      <a:pt x="3737" y="820"/>
                    </a:lnTo>
                    <a:lnTo>
                      <a:pt x="3803" y="885"/>
                    </a:lnTo>
                    <a:lnTo>
                      <a:pt x="3868" y="951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4"/>
                      <a:pt x="4042" y="1115"/>
                      <a:pt x="4065" y="1115"/>
                    </a:cubicBezTo>
                    <a:lnTo>
                      <a:pt x="4065" y="1115"/>
                    </a:lnTo>
                    <a:cubicBezTo>
                      <a:pt x="4086" y="1115"/>
                      <a:pt x="4108" y="1104"/>
                      <a:pt x="4131" y="1082"/>
                    </a:cubicBezTo>
                    <a:lnTo>
                      <a:pt x="4196" y="1016"/>
                    </a:lnTo>
                    <a:lnTo>
                      <a:pt x="4393" y="820"/>
                    </a:lnTo>
                    <a:lnTo>
                      <a:pt x="4458" y="755"/>
                    </a:lnTo>
                    <a:lnTo>
                      <a:pt x="4524" y="689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24" name="Freeform 464">
                <a:extLst>
                  <a:ext uri="{FF2B5EF4-FFF2-40B4-BE49-F238E27FC236}">
                    <a16:creationId xmlns="" xmlns:a16="http://schemas.microsoft.com/office/drawing/2014/main" id="{6DF7BD2C-E324-EC48-BBD9-8595A93DC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1058863"/>
                <a:ext cx="1700212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1 h 1115"/>
                  <a:gd name="T6" fmla="*/ 3933 w 4721"/>
                  <a:gd name="T7" fmla="*/ 623 h 1115"/>
                  <a:gd name="T8" fmla="*/ 3737 w 4721"/>
                  <a:gd name="T9" fmla="*/ 427 h 1115"/>
                  <a:gd name="T10" fmla="*/ 3540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1 w 4721"/>
                  <a:gd name="T17" fmla="*/ 164 h 1115"/>
                  <a:gd name="T18" fmla="*/ 2753 w 4721"/>
                  <a:gd name="T19" fmla="*/ 492 h 1115"/>
                  <a:gd name="T20" fmla="*/ 2492 w 4721"/>
                  <a:gd name="T21" fmla="*/ 721 h 1115"/>
                  <a:gd name="T22" fmla="*/ 1770 w 4721"/>
                  <a:gd name="T23" fmla="*/ 33 h 1115"/>
                  <a:gd name="T24" fmla="*/ 1705 w 4721"/>
                  <a:gd name="T25" fmla="*/ 0 h 1115"/>
                  <a:gd name="T26" fmla="*/ 1508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7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2 h 1115"/>
                  <a:gd name="T38" fmla="*/ 459 w 4721"/>
                  <a:gd name="T39" fmla="*/ 295 h 1115"/>
                  <a:gd name="T40" fmla="*/ 263 w 4721"/>
                  <a:gd name="T41" fmla="*/ 99 h 1115"/>
                  <a:gd name="T42" fmla="*/ 131 w 4721"/>
                  <a:gd name="T43" fmla="*/ 0 h 1115"/>
                  <a:gd name="T44" fmla="*/ 0 w 4721"/>
                  <a:gd name="T45" fmla="*/ 99 h 1115"/>
                  <a:gd name="T46" fmla="*/ 66 w 4721"/>
                  <a:gd name="T47" fmla="*/ 427 h 1115"/>
                  <a:gd name="T48" fmla="*/ 197 w 4721"/>
                  <a:gd name="T49" fmla="*/ 427 h 1115"/>
                  <a:gd name="T50" fmla="*/ 918 w 4721"/>
                  <a:gd name="T51" fmla="*/ 1114 h 1115"/>
                  <a:gd name="T52" fmla="*/ 1639 w 4721"/>
                  <a:gd name="T53" fmla="*/ 427 h 1115"/>
                  <a:gd name="T54" fmla="*/ 1705 w 4721"/>
                  <a:gd name="T55" fmla="*/ 393 h 1115"/>
                  <a:gd name="T56" fmla="*/ 1901 w 4721"/>
                  <a:gd name="T57" fmla="*/ 557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7 w 4721"/>
                  <a:gd name="T65" fmla="*/ 1082 h 1115"/>
                  <a:gd name="T66" fmla="*/ 2753 w 4721"/>
                  <a:gd name="T67" fmla="*/ 885 h 1115"/>
                  <a:gd name="T68" fmla="*/ 2950 w 4721"/>
                  <a:gd name="T69" fmla="*/ 688 h 1115"/>
                  <a:gd name="T70" fmla="*/ 3148 w 4721"/>
                  <a:gd name="T71" fmla="*/ 492 h 1115"/>
                  <a:gd name="T72" fmla="*/ 3278 w 4721"/>
                  <a:gd name="T73" fmla="*/ 393 h 1115"/>
                  <a:gd name="T74" fmla="*/ 3409 w 4721"/>
                  <a:gd name="T75" fmla="*/ 492 h 1115"/>
                  <a:gd name="T76" fmla="*/ 3737 w 4721"/>
                  <a:gd name="T77" fmla="*/ 819 h 1115"/>
                  <a:gd name="T78" fmla="*/ 3999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2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8" y="710"/>
                      <a:pt x="4086" y="721"/>
                      <a:pt x="4065" y="721"/>
                    </a:cubicBezTo>
                    <a:lnTo>
                      <a:pt x="4065" y="721"/>
                    </a:lnTo>
                    <a:cubicBezTo>
                      <a:pt x="4042" y="721"/>
                      <a:pt x="4021" y="710"/>
                      <a:pt x="3999" y="688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1" y="360"/>
                    </a:lnTo>
                    <a:lnTo>
                      <a:pt x="3606" y="295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4" y="11"/>
                      <a:pt x="3213" y="33"/>
                    </a:cubicBezTo>
                    <a:lnTo>
                      <a:pt x="3148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3" y="492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7" y="710"/>
                      <a:pt x="2426" y="688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3" y="99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0" y="492"/>
                    </a:lnTo>
                    <a:lnTo>
                      <a:pt x="1115" y="557"/>
                    </a:lnTo>
                    <a:lnTo>
                      <a:pt x="1049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4" y="710"/>
                      <a:pt x="853" y="688"/>
                    </a:cubicBezTo>
                    <a:lnTo>
                      <a:pt x="787" y="623"/>
                    </a:lnTo>
                    <a:lnTo>
                      <a:pt x="721" y="557"/>
                    </a:lnTo>
                    <a:lnTo>
                      <a:pt x="655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7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4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4"/>
                      <a:pt x="983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8" y="404"/>
                      <a:pt x="1770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6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29" y="885"/>
                    </a:lnTo>
                    <a:lnTo>
                      <a:pt x="2295" y="950"/>
                    </a:lnTo>
                    <a:lnTo>
                      <a:pt x="2360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7" y="1104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4"/>
                      <a:pt x="2557" y="1082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5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4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5" y="557"/>
                    </a:lnTo>
                    <a:lnTo>
                      <a:pt x="3540" y="623"/>
                    </a:lnTo>
                    <a:lnTo>
                      <a:pt x="3737" y="819"/>
                    </a:lnTo>
                    <a:lnTo>
                      <a:pt x="3803" y="885"/>
                    </a:lnTo>
                    <a:lnTo>
                      <a:pt x="3868" y="950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4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4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8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5" name="Freeform 465">
                <a:extLst>
                  <a:ext uri="{FF2B5EF4-FFF2-40B4-BE49-F238E27FC236}">
                    <a16:creationId xmlns="" xmlns:a16="http://schemas.microsoft.com/office/drawing/2014/main" id="{9604BDBF-25A7-A14B-9ED5-961F2D014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720725"/>
                <a:ext cx="1700212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7 w 4721"/>
                  <a:gd name="T9" fmla="*/ 426 h 1115"/>
                  <a:gd name="T10" fmla="*/ 3540 w 4721"/>
                  <a:gd name="T11" fmla="*/ 228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1 w 4721"/>
                  <a:gd name="T17" fmla="*/ 163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2 h 1115"/>
                  <a:gd name="T24" fmla="*/ 1705 w 4721"/>
                  <a:gd name="T25" fmla="*/ 0 h 1115"/>
                  <a:gd name="T26" fmla="*/ 1508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3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7 w 4721"/>
                  <a:gd name="T65" fmla="*/ 1081 h 1115"/>
                  <a:gd name="T66" fmla="*/ 2753 w 4721"/>
                  <a:gd name="T67" fmla="*/ 884 h 1115"/>
                  <a:gd name="T68" fmla="*/ 2950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3999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8"/>
                    </a:lnTo>
                    <a:lnTo>
                      <a:pt x="4524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8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1" y="360"/>
                    </a:lnTo>
                    <a:lnTo>
                      <a:pt x="3606" y="294"/>
                    </a:lnTo>
                    <a:lnTo>
                      <a:pt x="3540" y="228"/>
                    </a:lnTo>
                    <a:lnTo>
                      <a:pt x="3475" y="163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4" y="10"/>
                      <a:pt x="3213" y="32"/>
                    </a:cubicBezTo>
                    <a:lnTo>
                      <a:pt x="3148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3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6" y="688"/>
                    </a:cubicBezTo>
                    <a:lnTo>
                      <a:pt x="1770" y="32"/>
                    </a:lnTo>
                    <a:lnTo>
                      <a:pt x="1770" y="32"/>
                    </a:lnTo>
                    <a:cubicBezTo>
                      <a:pt x="1748" y="10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0"/>
                      <a:pt x="1639" y="32"/>
                    </a:cubicBezTo>
                    <a:lnTo>
                      <a:pt x="1573" y="98"/>
                    </a:lnTo>
                    <a:lnTo>
                      <a:pt x="1508" y="163"/>
                    </a:lnTo>
                    <a:lnTo>
                      <a:pt x="1442" y="228"/>
                    </a:lnTo>
                    <a:lnTo>
                      <a:pt x="1377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2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8"/>
                    </a:cubicBezTo>
                    <a:lnTo>
                      <a:pt x="787" y="622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4" y="228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7" y="32"/>
                    </a:lnTo>
                    <a:lnTo>
                      <a:pt x="197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7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7" y="392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2"/>
                    </a:lnTo>
                    <a:lnTo>
                      <a:pt x="2033" y="688"/>
                    </a:lnTo>
                    <a:lnTo>
                      <a:pt x="2098" y="753"/>
                    </a:lnTo>
                    <a:lnTo>
                      <a:pt x="2164" y="819"/>
                    </a:lnTo>
                    <a:lnTo>
                      <a:pt x="2229" y="884"/>
                    </a:lnTo>
                    <a:lnTo>
                      <a:pt x="2295" y="950"/>
                    </a:lnTo>
                    <a:lnTo>
                      <a:pt x="2360" y="1015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1"/>
                    </a:cubicBezTo>
                    <a:lnTo>
                      <a:pt x="2622" y="1015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20" y="819"/>
                    </a:lnTo>
                    <a:lnTo>
                      <a:pt x="2885" y="753"/>
                    </a:lnTo>
                    <a:lnTo>
                      <a:pt x="2950" y="688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4" y="404"/>
                      <a:pt x="3256" y="392"/>
                      <a:pt x="3278" y="392"/>
                    </a:cubicBezTo>
                    <a:lnTo>
                      <a:pt x="3278" y="392"/>
                    </a:lnTo>
                    <a:cubicBezTo>
                      <a:pt x="3300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0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1"/>
                    </a:lnTo>
                    <a:lnTo>
                      <a:pt x="3999" y="1081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1" y="1081"/>
                    </a:cubicBezTo>
                    <a:lnTo>
                      <a:pt x="4196" y="1015"/>
                    </a:lnTo>
                    <a:lnTo>
                      <a:pt x="4393" y="819"/>
                    </a:lnTo>
                    <a:lnTo>
                      <a:pt x="4458" y="753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6" name="Freeform 466">
                <a:extLst>
                  <a:ext uri="{FF2B5EF4-FFF2-40B4-BE49-F238E27FC236}">
                    <a16:creationId xmlns="" xmlns:a16="http://schemas.microsoft.com/office/drawing/2014/main" id="{A7D5C697-2F8C-7745-8756-E29DB451B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50863"/>
                <a:ext cx="1700212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0 h 1115"/>
                  <a:gd name="T6" fmla="*/ 3933 w 4721"/>
                  <a:gd name="T7" fmla="*/ 623 h 1115"/>
                  <a:gd name="T8" fmla="*/ 3737 w 4721"/>
                  <a:gd name="T9" fmla="*/ 426 h 1115"/>
                  <a:gd name="T10" fmla="*/ 3540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1 w 4721"/>
                  <a:gd name="T17" fmla="*/ 163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3 h 1115"/>
                  <a:gd name="T24" fmla="*/ 1705 w 4721"/>
                  <a:gd name="T25" fmla="*/ 0 h 1115"/>
                  <a:gd name="T26" fmla="*/ 1508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1 h 1115"/>
                  <a:gd name="T38" fmla="*/ 459 w 4721"/>
                  <a:gd name="T39" fmla="*/ 295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7 w 4721"/>
                  <a:gd name="T65" fmla="*/ 1081 h 1115"/>
                  <a:gd name="T66" fmla="*/ 2753 w 4721"/>
                  <a:gd name="T67" fmla="*/ 884 h 1115"/>
                  <a:gd name="T68" fmla="*/ 2950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3999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8"/>
                    </a:cubicBezTo>
                    <a:lnTo>
                      <a:pt x="3933" y="623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1" y="360"/>
                    </a:lnTo>
                    <a:lnTo>
                      <a:pt x="3606" y="295"/>
                    </a:lnTo>
                    <a:lnTo>
                      <a:pt x="3540" y="229"/>
                    </a:lnTo>
                    <a:lnTo>
                      <a:pt x="3475" y="163"/>
                    </a:lnTo>
                    <a:lnTo>
                      <a:pt x="3409" y="98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4" y="11"/>
                      <a:pt x="3213" y="33"/>
                    </a:cubicBezTo>
                    <a:lnTo>
                      <a:pt x="3148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3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6" y="688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3" y="98"/>
                    </a:lnTo>
                    <a:lnTo>
                      <a:pt x="1508" y="163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8"/>
                    </a:cubicBezTo>
                    <a:lnTo>
                      <a:pt x="787" y="623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7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7" y="392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29" y="884"/>
                    </a:lnTo>
                    <a:lnTo>
                      <a:pt x="2295" y="950"/>
                    </a:lnTo>
                    <a:lnTo>
                      <a:pt x="2360" y="1016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1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4" y="404"/>
                      <a:pt x="3256" y="392"/>
                      <a:pt x="3278" y="392"/>
                    </a:cubicBezTo>
                    <a:lnTo>
                      <a:pt x="3278" y="392"/>
                    </a:lnTo>
                    <a:cubicBezTo>
                      <a:pt x="3300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0" y="623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1"/>
                    </a:lnTo>
                    <a:lnTo>
                      <a:pt x="3999" y="1081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1" y="1081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320554" y="372345"/>
            <a:ext cx="44088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761" y="1188124"/>
            <a:ext cx="1117886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36 million people in the world are considered to be deaf or dumb or blind.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aims to lower the barrier in communication by developing a portable 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 </a:t>
            </a: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act as a smart assistant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</a:t>
            </a: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 as an artificial  </a:t>
            </a:r>
            <a:r>
              <a:rPr lang="en-US" sz="2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ear, tongue </a:t>
            </a: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eyes.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6AFD005-C66B-6E4A-B679-A8207CF0CE8E}"/>
              </a:ext>
            </a:extLst>
          </p:cNvPr>
          <p:cNvSpPr/>
          <p:nvPr/>
        </p:nvSpPr>
        <p:spPr>
          <a:xfrm>
            <a:off x="695325" y="1165710"/>
            <a:ext cx="141336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ES_tradnl" sz="11000" b="1" dirty="0"/>
          </a:p>
        </p:txBody>
      </p:sp>
      <p:grpSp>
        <p:nvGrpSpPr>
          <p:cNvPr id="179" name="Group 178">
            <a:extLst>
              <a:ext uri="{FF2B5EF4-FFF2-40B4-BE49-F238E27FC236}">
                <a16:creationId xmlns="" xmlns:a16="http://schemas.microsoft.com/office/drawing/2014/main" id="{CF723B85-2E3C-9E41-AD6A-7A7F7CBCDD8C}"/>
              </a:ext>
            </a:extLst>
          </p:cNvPr>
          <p:cNvGrpSpPr>
            <a:grpSpLocks noChangeAspect="1"/>
          </p:cNvGrpSpPr>
          <p:nvPr/>
        </p:nvGrpSpPr>
        <p:grpSpPr>
          <a:xfrm>
            <a:off x="10383253" y="-99000"/>
            <a:ext cx="1808747" cy="7056000"/>
            <a:chOff x="11111999" y="1750090"/>
            <a:chExt cx="1078517" cy="6712510"/>
          </a:xfrm>
        </p:grpSpPr>
        <p:grpSp>
          <p:nvGrpSpPr>
            <p:cNvPr id="180" name="Group 179">
              <a:extLst>
                <a:ext uri="{FF2B5EF4-FFF2-40B4-BE49-F238E27FC236}">
                  <a16:creationId xmlns="" xmlns:a16="http://schemas.microsoft.com/office/drawing/2014/main" id="{C7533225-BD97-C041-9BDE-BA544F8E95A3}"/>
                </a:ext>
              </a:extLst>
            </p:cNvPr>
            <p:cNvGrpSpPr/>
            <p:nvPr/>
          </p:nvGrpSpPr>
          <p:grpSpPr>
            <a:xfrm rot="5400000">
              <a:off x="9972347" y="2889742"/>
              <a:ext cx="3357822" cy="1078517"/>
              <a:chOff x="4452938" y="6772275"/>
              <a:chExt cx="1700212" cy="546100"/>
            </a:xfrm>
          </p:grpSpPr>
          <p:sp>
            <p:nvSpPr>
              <p:cNvPr id="187" name="Freeform 431">
                <a:extLst>
                  <a:ext uri="{FF2B5EF4-FFF2-40B4-BE49-F238E27FC236}">
                    <a16:creationId xmlns="" xmlns:a16="http://schemas.microsoft.com/office/drawing/2014/main" id="{69D460E0-FBEC-0E47-8CA1-94545528B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772275"/>
                <a:ext cx="1700212" cy="244475"/>
              </a:xfrm>
              <a:custGeom>
                <a:avLst/>
                <a:gdLst>
                  <a:gd name="T0" fmla="*/ 3605 w 4721"/>
                  <a:gd name="T1" fmla="*/ 170 h 679"/>
                  <a:gd name="T2" fmla="*/ 3934 w 4721"/>
                  <a:gd name="T3" fmla="*/ 337 h 679"/>
                  <a:gd name="T4" fmla="*/ 4302 w 4721"/>
                  <a:gd name="T5" fmla="*/ 145 h 679"/>
                  <a:gd name="T6" fmla="*/ 4302 w 4721"/>
                  <a:gd name="T7" fmla="*/ 401 h 679"/>
                  <a:gd name="T8" fmla="*/ 4146 w 4721"/>
                  <a:gd name="T9" fmla="*/ 444 h 679"/>
                  <a:gd name="T10" fmla="*/ 4040 w 4721"/>
                  <a:gd name="T11" fmla="*/ 486 h 679"/>
                  <a:gd name="T12" fmla="*/ 3934 w 4721"/>
                  <a:gd name="T13" fmla="*/ 550 h 679"/>
                  <a:gd name="T14" fmla="*/ 3827 w 4721"/>
                  <a:gd name="T15" fmla="*/ 486 h 679"/>
                  <a:gd name="T16" fmla="*/ 3720 w 4721"/>
                  <a:gd name="T17" fmla="*/ 444 h 679"/>
                  <a:gd name="T18" fmla="*/ 3720 w 4721"/>
                  <a:gd name="T19" fmla="*/ 444 h 679"/>
                  <a:gd name="T20" fmla="*/ 3564 w 4721"/>
                  <a:gd name="T21" fmla="*/ 401 h 679"/>
                  <a:gd name="T22" fmla="*/ 3171 w 4721"/>
                  <a:gd name="T23" fmla="*/ 145 h 679"/>
                  <a:gd name="T24" fmla="*/ 2860 w 4721"/>
                  <a:gd name="T25" fmla="*/ 281 h 679"/>
                  <a:gd name="T26" fmla="*/ 3081 w 4721"/>
                  <a:gd name="T27" fmla="*/ 238 h 679"/>
                  <a:gd name="T28" fmla="*/ 3385 w 4721"/>
                  <a:gd name="T29" fmla="*/ 333 h 679"/>
                  <a:gd name="T30" fmla="*/ 1917 w 4721"/>
                  <a:gd name="T31" fmla="*/ 102 h 679"/>
                  <a:gd name="T32" fmla="*/ 2294 w 4721"/>
                  <a:gd name="T33" fmla="*/ 307 h 679"/>
                  <a:gd name="T34" fmla="*/ 2597 w 4721"/>
                  <a:gd name="T35" fmla="*/ 213 h 679"/>
                  <a:gd name="T36" fmla="*/ 2728 w 4721"/>
                  <a:gd name="T37" fmla="*/ 349 h 679"/>
                  <a:gd name="T38" fmla="*/ 2622 w 4721"/>
                  <a:gd name="T39" fmla="*/ 414 h 679"/>
                  <a:gd name="T40" fmla="*/ 2516 w 4721"/>
                  <a:gd name="T41" fmla="*/ 486 h 679"/>
                  <a:gd name="T42" fmla="*/ 2409 w 4721"/>
                  <a:gd name="T43" fmla="*/ 580 h 679"/>
                  <a:gd name="T44" fmla="*/ 2384 w 4721"/>
                  <a:gd name="T45" fmla="*/ 605 h 679"/>
                  <a:gd name="T46" fmla="*/ 2229 w 4721"/>
                  <a:gd name="T47" fmla="*/ 541 h 679"/>
                  <a:gd name="T48" fmla="*/ 2073 w 4721"/>
                  <a:gd name="T49" fmla="*/ 469 h 679"/>
                  <a:gd name="T50" fmla="*/ 1917 w 4721"/>
                  <a:gd name="T51" fmla="*/ 375 h 679"/>
                  <a:gd name="T52" fmla="*/ 1729 w 4721"/>
                  <a:gd name="T53" fmla="*/ 213 h 679"/>
                  <a:gd name="T54" fmla="*/ 1418 w 4721"/>
                  <a:gd name="T55" fmla="*/ 213 h 679"/>
                  <a:gd name="T56" fmla="*/ 1376 w 4721"/>
                  <a:gd name="T57" fmla="*/ 307 h 679"/>
                  <a:gd name="T58" fmla="*/ 1729 w 4721"/>
                  <a:gd name="T59" fmla="*/ 281 h 679"/>
                  <a:gd name="T60" fmla="*/ 1147 w 4721"/>
                  <a:gd name="T61" fmla="*/ 68 h 679"/>
                  <a:gd name="T62" fmla="*/ 590 w 4721"/>
                  <a:gd name="T63" fmla="*/ 238 h 679"/>
                  <a:gd name="T64" fmla="*/ 893 w 4721"/>
                  <a:gd name="T65" fmla="*/ 281 h 679"/>
                  <a:gd name="T66" fmla="*/ 1229 w 4721"/>
                  <a:gd name="T67" fmla="*/ 375 h 679"/>
                  <a:gd name="T68" fmla="*/ 1229 w 4721"/>
                  <a:gd name="T69" fmla="*/ 375 h 679"/>
                  <a:gd name="T70" fmla="*/ 1049 w 4721"/>
                  <a:gd name="T71" fmla="*/ 473 h 679"/>
                  <a:gd name="T72" fmla="*/ 893 w 4721"/>
                  <a:gd name="T73" fmla="*/ 538 h 679"/>
                  <a:gd name="T74" fmla="*/ 737 w 4721"/>
                  <a:gd name="T75" fmla="*/ 580 h 679"/>
                  <a:gd name="T76" fmla="*/ 631 w 4721"/>
                  <a:gd name="T77" fmla="*/ 486 h 679"/>
                  <a:gd name="T78" fmla="*/ 524 w 4721"/>
                  <a:gd name="T79" fmla="*/ 414 h 679"/>
                  <a:gd name="T80" fmla="*/ 417 w 4721"/>
                  <a:gd name="T81" fmla="*/ 349 h 679"/>
                  <a:gd name="T82" fmla="*/ 4409 w 4721"/>
                  <a:gd name="T83" fmla="*/ 307 h 679"/>
                  <a:gd name="T84" fmla="*/ 4695 w 4721"/>
                  <a:gd name="T85" fmla="*/ 213 h 679"/>
                  <a:gd name="T86" fmla="*/ 4433 w 4721"/>
                  <a:gd name="T87" fmla="*/ 418 h 679"/>
                  <a:gd name="T88" fmla="*/ 4040 w 4721"/>
                  <a:gd name="T89" fmla="*/ 623 h 679"/>
                  <a:gd name="T90" fmla="*/ 3737 w 4721"/>
                  <a:gd name="T91" fmla="*/ 580 h 679"/>
                  <a:gd name="T92" fmla="*/ 3343 w 4721"/>
                  <a:gd name="T93" fmla="*/ 375 h 679"/>
                  <a:gd name="T94" fmla="*/ 2991 w 4721"/>
                  <a:gd name="T95" fmla="*/ 349 h 679"/>
                  <a:gd name="T96" fmla="*/ 2597 w 4721"/>
                  <a:gd name="T97" fmla="*/ 555 h 679"/>
                  <a:gd name="T98" fmla="*/ 2294 w 4721"/>
                  <a:gd name="T99" fmla="*/ 648 h 679"/>
                  <a:gd name="T100" fmla="*/ 1901 w 4721"/>
                  <a:gd name="T101" fmla="*/ 444 h 679"/>
                  <a:gd name="T102" fmla="*/ 1573 w 4721"/>
                  <a:gd name="T103" fmla="*/ 277 h 679"/>
                  <a:gd name="T104" fmla="*/ 1204 w 4721"/>
                  <a:gd name="T105" fmla="*/ 469 h 679"/>
                  <a:gd name="T106" fmla="*/ 811 w 4721"/>
                  <a:gd name="T107" fmla="*/ 674 h 679"/>
                  <a:gd name="T108" fmla="*/ 500 w 4721"/>
                  <a:gd name="T109" fmla="*/ 538 h 679"/>
                  <a:gd name="T110" fmla="*/ 106 w 4721"/>
                  <a:gd name="T111" fmla="*/ 333 h 679"/>
                  <a:gd name="T112" fmla="*/ 197 w 4721"/>
                  <a:gd name="T113" fmla="*/ 307 h 679"/>
                  <a:gd name="T114" fmla="*/ 155 w 4721"/>
                  <a:gd name="T115" fmla="*/ 213 h 679"/>
                  <a:gd name="T116" fmla="*/ 4695 w 4721"/>
                  <a:gd name="T117" fmla="*/ 145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21" h="679">
                    <a:moveTo>
                      <a:pt x="4376" y="102"/>
                    </a:moveTo>
                    <a:lnTo>
                      <a:pt x="4376" y="102"/>
                    </a:lnTo>
                    <a:cubicBezTo>
                      <a:pt x="4376" y="91"/>
                      <a:pt x="4368" y="82"/>
                      <a:pt x="4351" y="76"/>
                    </a:cubicBezTo>
                    <a:lnTo>
                      <a:pt x="4351" y="76"/>
                    </a:lnTo>
                    <a:cubicBezTo>
                      <a:pt x="4335" y="71"/>
                      <a:pt x="4316" y="68"/>
                      <a:pt x="4294" y="68"/>
                    </a:cubicBezTo>
                    <a:lnTo>
                      <a:pt x="3573" y="68"/>
                    </a:lnTo>
                    <a:lnTo>
                      <a:pt x="3573" y="68"/>
                    </a:lnTo>
                    <a:cubicBezTo>
                      <a:pt x="3551" y="68"/>
                      <a:pt x="3532" y="71"/>
                      <a:pt x="3516" y="76"/>
                    </a:cubicBezTo>
                    <a:lnTo>
                      <a:pt x="3516" y="76"/>
                    </a:lnTo>
                    <a:cubicBezTo>
                      <a:pt x="3499" y="82"/>
                      <a:pt x="3491" y="91"/>
                      <a:pt x="3491" y="102"/>
                    </a:cubicBezTo>
                    <a:lnTo>
                      <a:pt x="3491" y="102"/>
                    </a:lnTo>
                    <a:cubicBezTo>
                      <a:pt x="3491" y="113"/>
                      <a:pt x="3499" y="122"/>
                      <a:pt x="3516" y="127"/>
                    </a:cubicBezTo>
                    <a:lnTo>
                      <a:pt x="3564" y="145"/>
                    </a:lnTo>
                    <a:lnTo>
                      <a:pt x="3564" y="145"/>
                    </a:lnTo>
                    <a:cubicBezTo>
                      <a:pt x="3580" y="150"/>
                      <a:pt x="3595" y="159"/>
                      <a:pt x="3605" y="170"/>
                    </a:cubicBezTo>
                    <a:lnTo>
                      <a:pt x="3605" y="170"/>
                    </a:lnTo>
                    <a:cubicBezTo>
                      <a:pt x="3617" y="182"/>
                      <a:pt x="3630" y="190"/>
                      <a:pt x="3646" y="196"/>
                    </a:cubicBezTo>
                    <a:lnTo>
                      <a:pt x="3696" y="213"/>
                    </a:lnTo>
                    <a:lnTo>
                      <a:pt x="3696" y="213"/>
                    </a:lnTo>
                    <a:cubicBezTo>
                      <a:pt x="3712" y="218"/>
                      <a:pt x="3726" y="227"/>
                      <a:pt x="3737" y="238"/>
                    </a:cubicBezTo>
                    <a:lnTo>
                      <a:pt x="3737" y="238"/>
                    </a:lnTo>
                    <a:cubicBezTo>
                      <a:pt x="3748" y="250"/>
                      <a:pt x="3761" y="258"/>
                      <a:pt x="3777" y="264"/>
                    </a:cubicBezTo>
                    <a:lnTo>
                      <a:pt x="3827" y="281"/>
                    </a:lnTo>
                    <a:lnTo>
                      <a:pt x="3827" y="281"/>
                    </a:lnTo>
                    <a:cubicBezTo>
                      <a:pt x="3843" y="287"/>
                      <a:pt x="3857" y="296"/>
                      <a:pt x="3867" y="307"/>
                    </a:cubicBezTo>
                    <a:lnTo>
                      <a:pt x="3867" y="307"/>
                    </a:lnTo>
                    <a:cubicBezTo>
                      <a:pt x="3879" y="318"/>
                      <a:pt x="3892" y="327"/>
                      <a:pt x="3908" y="333"/>
                    </a:cubicBezTo>
                    <a:lnTo>
                      <a:pt x="3908" y="333"/>
                    </a:lnTo>
                    <a:cubicBezTo>
                      <a:pt x="3916" y="336"/>
                      <a:pt x="3925" y="337"/>
                      <a:pt x="3934" y="337"/>
                    </a:cubicBezTo>
                    <a:lnTo>
                      <a:pt x="3934" y="337"/>
                    </a:lnTo>
                    <a:cubicBezTo>
                      <a:pt x="3941" y="337"/>
                      <a:pt x="3950" y="336"/>
                      <a:pt x="3958" y="333"/>
                    </a:cubicBezTo>
                    <a:lnTo>
                      <a:pt x="3958" y="333"/>
                    </a:lnTo>
                    <a:cubicBezTo>
                      <a:pt x="3974" y="327"/>
                      <a:pt x="3988" y="318"/>
                      <a:pt x="3999" y="307"/>
                    </a:cubicBezTo>
                    <a:lnTo>
                      <a:pt x="3999" y="307"/>
                    </a:lnTo>
                    <a:cubicBezTo>
                      <a:pt x="4010" y="296"/>
                      <a:pt x="4023" y="287"/>
                      <a:pt x="4040" y="281"/>
                    </a:cubicBezTo>
                    <a:lnTo>
                      <a:pt x="4089" y="264"/>
                    </a:lnTo>
                    <a:lnTo>
                      <a:pt x="4089" y="264"/>
                    </a:lnTo>
                    <a:cubicBezTo>
                      <a:pt x="4106" y="258"/>
                      <a:pt x="4118" y="250"/>
                      <a:pt x="4130" y="238"/>
                    </a:cubicBezTo>
                    <a:lnTo>
                      <a:pt x="4130" y="238"/>
                    </a:lnTo>
                    <a:cubicBezTo>
                      <a:pt x="4141" y="227"/>
                      <a:pt x="4154" y="218"/>
                      <a:pt x="4171" y="213"/>
                    </a:cubicBezTo>
                    <a:lnTo>
                      <a:pt x="4220" y="196"/>
                    </a:lnTo>
                    <a:lnTo>
                      <a:pt x="4220" y="196"/>
                    </a:lnTo>
                    <a:cubicBezTo>
                      <a:pt x="4236" y="190"/>
                      <a:pt x="4250" y="182"/>
                      <a:pt x="4261" y="170"/>
                    </a:cubicBezTo>
                    <a:lnTo>
                      <a:pt x="4261" y="170"/>
                    </a:lnTo>
                    <a:cubicBezTo>
                      <a:pt x="4272" y="159"/>
                      <a:pt x="4285" y="150"/>
                      <a:pt x="4302" y="145"/>
                    </a:cubicBezTo>
                    <a:lnTo>
                      <a:pt x="4351" y="127"/>
                    </a:lnTo>
                    <a:lnTo>
                      <a:pt x="4351" y="127"/>
                    </a:lnTo>
                    <a:cubicBezTo>
                      <a:pt x="4368" y="122"/>
                      <a:pt x="4376" y="113"/>
                      <a:pt x="4376" y="102"/>
                    </a:cubicBezTo>
                    <a:close/>
                    <a:moveTo>
                      <a:pt x="4376" y="375"/>
                    </a:moveTo>
                    <a:lnTo>
                      <a:pt x="4376" y="375"/>
                    </a:lnTo>
                    <a:cubicBezTo>
                      <a:pt x="4376" y="364"/>
                      <a:pt x="4368" y="355"/>
                      <a:pt x="4351" y="349"/>
                    </a:cubicBezTo>
                    <a:lnTo>
                      <a:pt x="4351" y="349"/>
                    </a:lnTo>
                    <a:cubicBezTo>
                      <a:pt x="4343" y="347"/>
                      <a:pt x="4335" y="345"/>
                      <a:pt x="4327" y="345"/>
                    </a:cubicBezTo>
                    <a:lnTo>
                      <a:pt x="4327" y="345"/>
                    </a:lnTo>
                    <a:cubicBezTo>
                      <a:pt x="4318" y="345"/>
                      <a:pt x="4310" y="347"/>
                      <a:pt x="4302" y="349"/>
                    </a:cubicBezTo>
                    <a:lnTo>
                      <a:pt x="4302" y="349"/>
                    </a:lnTo>
                    <a:cubicBezTo>
                      <a:pt x="4285" y="355"/>
                      <a:pt x="4277" y="364"/>
                      <a:pt x="4277" y="375"/>
                    </a:cubicBezTo>
                    <a:lnTo>
                      <a:pt x="4277" y="375"/>
                    </a:lnTo>
                    <a:cubicBezTo>
                      <a:pt x="4277" y="387"/>
                      <a:pt x="4285" y="395"/>
                      <a:pt x="4302" y="401"/>
                    </a:cubicBezTo>
                    <a:lnTo>
                      <a:pt x="4302" y="401"/>
                    </a:lnTo>
                    <a:cubicBezTo>
                      <a:pt x="4310" y="404"/>
                      <a:pt x="4318" y="405"/>
                      <a:pt x="4327" y="405"/>
                    </a:cubicBezTo>
                    <a:lnTo>
                      <a:pt x="4327" y="405"/>
                    </a:lnTo>
                    <a:cubicBezTo>
                      <a:pt x="4335" y="405"/>
                      <a:pt x="4343" y="404"/>
                      <a:pt x="4351" y="401"/>
                    </a:cubicBezTo>
                    <a:lnTo>
                      <a:pt x="4351" y="401"/>
                    </a:lnTo>
                    <a:cubicBezTo>
                      <a:pt x="4368" y="395"/>
                      <a:pt x="4376" y="387"/>
                      <a:pt x="4376" y="375"/>
                    </a:cubicBezTo>
                    <a:close/>
                    <a:moveTo>
                      <a:pt x="4245" y="444"/>
                    </a:moveTo>
                    <a:lnTo>
                      <a:pt x="4245" y="444"/>
                    </a:lnTo>
                    <a:cubicBezTo>
                      <a:pt x="4245" y="432"/>
                      <a:pt x="4236" y="424"/>
                      <a:pt x="4220" y="418"/>
                    </a:cubicBezTo>
                    <a:lnTo>
                      <a:pt x="4220" y="418"/>
                    </a:lnTo>
                    <a:cubicBezTo>
                      <a:pt x="4212" y="415"/>
                      <a:pt x="4204" y="414"/>
                      <a:pt x="4196" y="414"/>
                    </a:cubicBezTo>
                    <a:lnTo>
                      <a:pt x="4196" y="414"/>
                    </a:lnTo>
                    <a:cubicBezTo>
                      <a:pt x="4187" y="414"/>
                      <a:pt x="4179" y="415"/>
                      <a:pt x="4171" y="418"/>
                    </a:cubicBezTo>
                    <a:lnTo>
                      <a:pt x="4171" y="418"/>
                    </a:lnTo>
                    <a:cubicBezTo>
                      <a:pt x="4154" y="424"/>
                      <a:pt x="4146" y="432"/>
                      <a:pt x="4146" y="444"/>
                    </a:cubicBezTo>
                    <a:lnTo>
                      <a:pt x="4146" y="444"/>
                    </a:lnTo>
                    <a:cubicBezTo>
                      <a:pt x="4146" y="455"/>
                      <a:pt x="4154" y="463"/>
                      <a:pt x="4171" y="469"/>
                    </a:cubicBezTo>
                    <a:lnTo>
                      <a:pt x="4171" y="469"/>
                    </a:lnTo>
                    <a:cubicBezTo>
                      <a:pt x="4179" y="472"/>
                      <a:pt x="4187" y="473"/>
                      <a:pt x="4196" y="473"/>
                    </a:cubicBezTo>
                    <a:lnTo>
                      <a:pt x="4196" y="473"/>
                    </a:lnTo>
                    <a:cubicBezTo>
                      <a:pt x="4204" y="473"/>
                      <a:pt x="4212" y="472"/>
                      <a:pt x="4220" y="469"/>
                    </a:cubicBezTo>
                    <a:lnTo>
                      <a:pt x="4220" y="469"/>
                    </a:lnTo>
                    <a:cubicBezTo>
                      <a:pt x="4236" y="463"/>
                      <a:pt x="4245" y="455"/>
                      <a:pt x="4245" y="444"/>
                    </a:cubicBezTo>
                    <a:close/>
                    <a:moveTo>
                      <a:pt x="4113" y="512"/>
                    </a:moveTo>
                    <a:lnTo>
                      <a:pt x="4113" y="512"/>
                    </a:lnTo>
                    <a:cubicBezTo>
                      <a:pt x="4113" y="500"/>
                      <a:pt x="4106" y="492"/>
                      <a:pt x="4089" y="486"/>
                    </a:cubicBezTo>
                    <a:lnTo>
                      <a:pt x="4089" y="486"/>
                    </a:lnTo>
                    <a:cubicBezTo>
                      <a:pt x="4081" y="483"/>
                      <a:pt x="4072" y="482"/>
                      <a:pt x="4065" y="482"/>
                    </a:cubicBezTo>
                    <a:lnTo>
                      <a:pt x="4065" y="482"/>
                    </a:lnTo>
                    <a:cubicBezTo>
                      <a:pt x="4056" y="482"/>
                      <a:pt x="4048" y="483"/>
                      <a:pt x="4040" y="486"/>
                    </a:cubicBezTo>
                    <a:lnTo>
                      <a:pt x="4040" y="486"/>
                    </a:lnTo>
                    <a:cubicBezTo>
                      <a:pt x="4023" y="492"/>
                      <a:pt x="4015" y="500"/>
                      <a:pt x="4015" y="512"/>
                    </a:cubicBezTo>
                    <a:lnTo>
                      <a:pt x="4015" y="512"/>
                    </a:lnTo>
                    <a:cubicBezTo>
                      <a:pt x="4015" y="523"/>
                      <a:pt x="4023" y="531"/>
                      <a:pt x="4040" y="538"/>
                    </a:cubicBezTo>
                    <a:lnTo>
                      <a:pt x="4040" y="538"/>
                    </a:lnTo>
                    <a:cubicBezTo>
                      <a:pt x="4048" y="540"/>
                      <a:pt x="4056" y="541"/>
                      <a:pt x="4065" y="541"/>
                    </a:cubicBezTo>
                    <a:lnTo>
                      <a:pt x="4065" y="541"/>
                    </a:lnTo>
                    <a:cubicBezTo>
                      <a:pt x="4072" y="541"/>
                      <a:pt x="4081" y="540"/>
                      <a:pt x="4089" y="538"/>
                    </a:cubicBezTo>
                    <a:lnTo>
                      <a:pt x="4089" y="538"/>
                    </a:lnTo>
                    <a:cubicBezTo>
                      <a:pt x="4106" y="531"/>
                      <a:pt x="4113" y="523"/>
                      <a:pt x="4113" y="512"/>
                    </a:cubicBezTo>
                    <a:close/>
                    <a:moveTo>
                      <a:pt x="3982" y="580"/>
                    </a:moveTo>
                    <a:lnTo>
                      <a:pt x="3982" y="580"/>
                    </a:lnTo>
                    <a:cubicBezTo>
                      <a:pt x="3982" y="569"/>
                      <a:pt x="3974" y="560"/>
                      <a:pt x="3958" y="555"/>
                    </a:cubicBezTo>
                    <a:lnTo>
                      <a:pt x="3958" y="555"/>
                    </a:lnTo>
                    <a:cubicBezTo>
                      <a:pt x="3950" y="551"/>
                      <a:pt x="3941" y="550"/>
                      <a:pt x="3934" y="550"/>
                    </a:cubicBezTo>
                    <a:lnTo>
                      <a:pt x="3934" y="550"/>
                    </a:lnTo>
                    <a:cubicBezTo>
                      <a:pt x="3925" y="550"/>
                      <a:pt x="3916" y="551"/>
                      <a:pt x="3908" y="555"/>
                    </a:cubicBezTo>
                    <a:lnTo>
                      <a:pt x="3908" y="555"/>
                    </a:lnTo>
                    <a:cubicBezTo>
                      <a:pt x="3892" y="560"/>
                      <a:pt x="3884" y="569"/>
                      <a:pt x="3884" y="580"/>
                    </a:cubicBezTo>
                    <a:lnTo>
                      <a:pt x="3884" y="580"/>
                    </a:lnTo>
                    <a:cubicBezTo>
                      <a:pt x="3884" y="591"/>
                      <a:pt x="3892" y="600"/>
                      <a:pt x="3908" y="605"/>
                    </a:cubicBezTo>
                    <a:lnTo>
                      <a:pt x="3908" y="605"/>
                    </a:lnTo>
                    <a:cubicBezTo>
                      <a:pt x="3916" y="608"/>
                      <a:pt x="3925" y="610"/>
                      <a:pt x="3934" y="610"/>
                    </a:cubicBezTo>
                    <a:lnTo>
                      <a:pt x="3934" y="610"/>
                    </a:lnTo>
                    <a:cubicBezTo>
                      <a:pt x="3941" y="610"/>
                      <a:pt x="3950" y="608"/>
                      <a:pt x="3958" y="605"/>
                    </a:cubicBezTo>
                    <a:lnTo>
                      <a:pt x="3958" y="605"/>
                    </a:lnTo>
                    <a:cubicBezTo>
                      <a:pt x="3974" y="600"/>
                      <a:pt x="3982" y="591"/>
                      <a:pt x="3982" y="580"/>
                    </a:cubicBezTo>
                    <a:close/>
                    <a:moveTo>
                      <a:pt x="3851" y="512"/>
                    </a:moveTo>
                    <a:lnTo>
                      <a:pt x="3851" y="512"/>
                    </a:lnTo>
                    <a:cubicBezTo>
                      <a:pt x="3851" y="500"/>
                      <a:pt x="3843" y="492"/>
                      <a:pt x="3827" y="486"/>
                    </a:cubicBezTo>
                    <a:lnTo>
                      <a:pt x="3827" y="486"/>
                    </a:lnTo>
                    <a:cubicBezTo>
                      <a:pt x="3819" y="483"/>
                      <a:pt x="3810" y="482"/>
                      <a:pt x="3802" y="482"/>
                    </a:cubicBezTo>
                    <a:lnTo>
                      <a:pt x="3802" y="482"/>
                    </a:lnTo>
                    <a:cubicBezTo>
                      <a:pt x="3794" y="482"/>
                      <a:pt x="3786" y="483"/>
                      <a:pt x="3777" y="486"/>
                    </a:cubicBezTo>
                    <a:lnTo>
                      <a:pt x="3777" y="486"/>
                    </a:lnTo>
                    <a:cubicBezTo>
                      <a:pt x="3761" y="492"/>
                      <a:pt x="3753" y="500"/>
                      <a:pt x="3753" y="512"/>
                    </a:cubicBezTo>
                    <a:lnTo>
                      <a:pt x="3753" y="512"/>
                    </a:lnTo>
                    <a:cubicBezTo>
                      <a:pt x="3753" y="523"/>
                      <a:pt x="3761" y="531"/>
                      <a:pt x="3777" y="538"/>
                    </a:cubicBezTo>
                    <a:lnTo>
                      <a:pt x="3777" y="538"/>
                    </a:lnTo>
                    <a:cubicBezTo>
                      <a:pt x="3786" y="540"/>
                      <a:pt x="3794" y="541"/>
                      <a:pt x="3802" y="541"/>
                    </a:cubicBezTo>
                    <a:lnTo>
                      <a:pt x="3802" y="541"/>
                    </a:lnTo>
                    <a:cubicBezTo>
                      <a:pt x="3810" y="541"/>
                      <a:pt x="3819" y="540"/>
                      <a:pt x="3827" y="538"/>
                    </a:cubicBezTo>
                    <a:lnTo>
                      <a:pt x="3827" y="538"/>
                    </a:lnTo>
                    <a:cubicBezTo>
                      <a:pt x="3843" y="531"/>
                      <a:pt x="3851" y="523"/>
                      <a:pt x="3851" y="512"/>
                    </a:cubicBezTo>
                    <a:close/>
                    <a:moveTo>
                      <a:pt x="3720" y="444"/>
                    </a:moveTo>
                    <a:lnTo>
                      <a:pt x="3720" y="444"/>
                    </a:lnTo>
                    <a:cubicBezTo>
                      <a:pt x="3720" y="432"/>
                      <a:pt x="3712" y="424"/>
                      <a:pt x="3696" y="418"/>
                    </a:cubicBezTo>
                    <a:lnTo>
                      <a:pt x="3696" y="418"/>
                    </a:lnTo>
                    <a:cubicBezTo>
                      <a:pt x="3688" y="415"/>
                      <a:pt x="3679" y="414"/>
                      <a:pt x="3671" y="414"/>
                    </a:cubicBezTo>
                    <a:lnTo>
                      <a:pt x="3671" y="414"/>
                    </a:lnTo>
                    <a:cubicBezTo>
                      <a:pt x="3663" y="414"/>
                      <a:pt x="3655" y="415"/>
                      <a:pt x="3646" y="418"/>
                    </a:cubicBezTo>
                    <a:lnTo>
                      <a:pt x="3646" y="418"/>
                    </a:lnTo>
                    <a:cubicBezTo>
                      <a:pt x="3630" y="424"/>
                      <a:pt x="3622" y="432"/>
                      <a:pt x="3622" y="444"/>
                    </a:cubicBezTo>
                    <a:lnTo>
                      <a:pt x="3622" y="444"/>
                    </a:lnTo>
                    <a:cubicBezTo>
                      <a:pt x="3622" y="455"/>
                      <a:pt x="3630" y="463"/>
                      <a:pt x="3646" y="469"/>
                    </a:cubicBezTo>
                    <a:lnTo>
                      <a:pt x="3646" y="469"/>
                    </a:lnTo>
                    <a:cubicBezTo>
                      <a:pt x="3655" y="472"/>
                      <a:pt x="3663" y="473"/>
                      <a:pt x="3671" y="473"/>
                    </a:cubicBezTo>
                    <a:lnTo>
                      <a:pt x="3671" y="473"/>
                    </a:lnTo>
                    <a:cubicBezTo>
                      <a:pt x="3679" y="473"/>
                      <a:pt x="3688" y="472"/>
                      <a:pt x="3696" y="469"/>
                    </a:cubicBezTo>
                    <a:lnTo>
                      <a:pt x="3696" y="469"/>
                    </a:lnTo>
                    <a:cubicBezTo>
                      <a:pt x="3712" y="463"/>
                      <a:pt x="3720" y="455"/>
                      <a:pt x="3720" y="444"/>
                    </a:cubicBezTo>
                    <a:close/>
                    <a:moveTo>
                      <a:pt x="3589" y="375"/>
                    </a:moveTo>
                    <a:lnTo>
                      <a:pt x="3589" y="375"/>
                    </a:lnTo>
                    <a:cubicBezTo>
                      <a:pt x="3589" y="364"/>
                      <a:pt x="3580" y="355"/>
                      <a:pt x="3564" y="349"/>
                    </a:cubicBezTo>
                    <a:lnTo>
                      <a:pt x="3564" y="349"/>
                    </a:lnTo>
                    <a:cubicBezTo>
                      <a:pt x="3556" y="347"/>
                      <a:pt x="3548" y="345"/>
                      <a:pt x="3540" y="345"/>
                    </a:cubicBezTo>
                    <a:lnTo>
                      <a:pt x="3540" y="345"/>
                    </a:lnTo>
                    <a:cubicBezTo>
                      <a:pt x="3532" y="345"/>
                      <a:pt x="3524" y="347"/>
                      <a:pt x="3516" y="349"/>
                    </a:cubicBezTo>
                    <a:lnTo>
                      <a:pt x="3516" y="349"/>
                    </a:lnTo>
                    <a:cubicBezTo>
                      <a:pt x="3499" y="355"/>
                      <a:pt x="3491" y="364"/>
                      <a:pt x="3491" y="375"/>
                    </a:cubicBezTo>
                    <a:lnTo>
                      <a:pt x="3491" y="375"/>
                    </a:lnTo>
                    <a:cubicBezTo>
                      <a:pt x="3491" y="387"/>
                      <a:pt x="3499" y="395"/>
                      <a:pt x="3516" y="401"/>
                    </a:cubicBezTo>
                    <a:lnTo>
                      <a:pt x="3516" y="401"/>
                    </a:lnTo>
                    <a:cubicBezTo>
                      <a:pt x="3524" y="404"/>
                      <a:pt x="3532" y="405"/>
                      <a:pt x="3540" y="405"/>
                    </a:cubicBezTo>
                    <a:lnTo>
                      <a:pt x="3540" y="405"/>
                    </a:lnTo>
                    <a:cubicBezTo>
                      <a:pt x="3548" y="405"/>
                      <a:pt x="3556" y="404"/>
                      <a:pt x="3564" y="401"/>
                    </a:cubicBezTo>
                    <a:lnTo>
                      <a:pt x="3564" y="401"/>
                    </a:lnTo>
                    <a:cubicBezTo>
                      <a:pt x="3580" y="395"/>
                      <a:pt x="3589" y="387"/>
                      <a:pt x="3589" y="375"/>
                    </a:cubicBezTo>
                    <a:close/>
                    <a:moveTo>
                      <a:pt x="3458" y="307"/>
                    </a:moveTo>
                    <a:lnTo>
                      <a:pt x="3458" y="307"/>
                    </a:lnTo>
                    <a:cubicBezTo>
                      <a:pt x="3458" y="296"/>
                      <a:pt x="3449" y="287"/>
                      <a:pt x="3434" y="281"/>
                    </a:cubicBezTo>
                    <a:lnTo>
                      <a:pt x="3385" y="264"/>
                    </a:lnTo>
                    <a:lnTo>
                      <a:pt x="3385" y="264"/>
                    </a:lnTo>
                    <a:cubicBezTo>
                      <a:pt x="3368" y="258"/>
                      <a:pt x="3354" y="250"/>
                      <a:pt x="3343" y="238"/>
                    </a:cubicBezTo>
                    <a:lnTo>
                      <a:pt x="3343" y="238"/>
                    </a:lnTo>
                    <a:cubicBezTo>
                      <a:pt x="3332" y="227"/>
                      <a:pt x="3319" y="218"/>
                      <a:pt x="3302" y="213"/>
                    </a:cubicBezTo>
                    <a:lnTo>
                      <a:pt x="3253" y="196"/>
                    </a:lnTo>
                    <a:lnTo>
                      <a:pt x="3253" y="196"/>
                    </a:lnTo>
                    <a:cubicBezTo>
                      <a:pt x="3236" y="190"/>
                      <a:pt x="3223" y="182"/>
                      <a:pt x="3212" y="170"/>
                    </a:cubicBezTo>
                    <a:lnTo>
                      <a:pt x="3212" y="170"/>
                    </a:lnTo>
                    <a:cubicBezTo>
                      <a:pt x="3201" y="159"/>
                      <a:pt x="3188" y="150"/>
                      <a:pt x="3171" y="145"/>
                    </a:cubicBezTo>
                    <a:lnTo>
                      <a:pt x="3171" y="145"/>
                    </a:lnTo>
                    <a:cubicBezTo>
                      <a:pt x="3163" y="142"/>
                      <a:pt x="3155" y="141"/>
                      <a:pt x="3146" y="141"/>
                    </a:cubicBezTo>
                    <a:lnTo>
                      <a:pt x="3146" y="141"/>
                    </a:lnTo>
                    <a:cubicBezTo>
                      <a:pt x="3138" y="141"/>
                      <a:pt x="3130" y="142"/>
                      <a:pt x="3122" y="145"/>
                    </a:cubicBezTo>
                    <a:lnTo>
                      <a:pt x="3122" y="145"/>
                    </a:lnTo>
                    <a:cubicBezTo>
                      <a:pt x="3105" y="150"/>
                      <a:pt x="3092" y="159"/>
                      <a:pt x="3081" y="170"/>
                    </a:cubicBezTo>
                    <a:lnTo>
                      <a:pt x="3081" y="170"/>
                    </a:lnTo>
                    <a:cubicBezTo>
                      <a:pt x="3070" y="182"/>
                      <a:pt x="3056" y="190"/>
                      <a:pt x="3040" y="196"/>
                    </a:cubicBezTo>
                    <a:lnTo>
                      <a:pt x="2991" y="213"/>
                    </a:lnTo>
                    <a:lnTo>
                      <a:pt x="2991" y="213"/>
                    </a:lnTo>
                    <a:cubicBezTo>
                      <a:pt x="2974" y="218"/>
                      <a:pt x="2961" y="227"/>
                      <a:pt x="2950" y="238"/>
                    </a:cubicBezTo>
                    <a:lnTo>
                      <a:pt x="2950" y="238"/>
                    </a:lnTo>
                    <a:cubicBezTo>
                      <a:pt x="2939" y="250"/>
                      <a:pt x="2925" y="258"/>
                      <a:pt x="2909" y="264"/>
                    </a:cubicBezTo>
                    <a:lnTo>
                      <a:pt x="2860" y="281"/>
                    </a:lnTo>
                    <a:lnTo>
                      <a:pt x="2860" y="281"/>
                    </a:lnTo>
                    <a:cubicBezTo>
                      <a:pt x="2843" y="287"/>
                      <a:pt x="2835" y="296"/>
                      <a:pt x="2835" y="307"/>
                    </a:cubicBezTo>
                    <a:lnTo>
                      <a:pt x="2835" y="307"/>
                    </a:lnTo>
                    <a:cubicBezTo>
                      <a:pt x="2835" y="318"/>
                      <a:pt x="2843" y="327"/>
                      <a:pt x="2860" y="333"/>
                    </a:cubicBezTo>
                    <a:lnTo>
                      <a:pt x="2860" y="333"/>
                    </a:lnTo>
                    <a:cubicBezTo>
                      <a:pt x="2868" y="336"/>
                      <a:pt x="2876" y="337"/>
                      <a:pt x="2884" y="337"/>
                    </a:cubicBezTo>
                    <a:lnTo>
                      <a:pt x="2884" y="337"/>
                    </a:lnTo>
                    <a:cubicBezTo>
                      <a:pt x="2892" y="337"/>
                      <a:pt x="2900" y="336"/>
                      <a:pt x="2909" y="333"/>
                    </a:cubicBezTo>
                    <a:lnTo>
                      <a:pt x="2909" y="333"/>
                    </a:lnTo>
                    <a:cubicBezTo>
                      <a:pt x="2925" y="327"/>
                      <a:pt x="2939" y="318"/>
                      <a:pt x="2950" y="307"/>
                    </a:cubicBezTo>
                    <a:lnTo>
                      <a:pt x="2950" y="307"/>
                    </a:lnTo>
                    <a:cubicBezTo>
                      <a:pt x="2961" y="296"/>
                      <a:pt x="2974" y="287"/>
                      <a:pt x="2991" y="281"/>
                    </a:cubicBezTo>
                    <a:lnTo>
                      <a:pt x="3040" y="264"/>
                    </a:lnTo>
                    <a:lnTo>
                      <a:pt x="3040" y="264"/>
                    </a:lnTo>
                    <a:cubicBezTo>
                      <a:pt x="3056" y="258"/>
                      <a:pt x="3070" y="250"/>
                      <a:pt x="3081" y="238"/>
                    </a:cubicBezTo>
                    <a:lnTo>
                      <a:pt x="3081" y="238"/>
                    </a:lnTo>
                    <a:cubicBezTo>
                      <a:pt x="3092" y="227"/>
                      <a:pt x="3105" y="218"/>
                      <a:pt x="3122" y="213"/>
                    </a:cubicBezTo>
                    <a:lnTo>
                      <a:pt x="3122" y="213"/>
                    </a:lnTo>
                    <a:cubicBezTo>
                      <a:pt x="3130" y="210"/>
                      <a:pt x="3138" y="208"/>
                      <a:pt x="3146" y="208"/>
                    </a:cubicBezTo>
                    <a:lnTo>
                      <a:pt x="3146" y="208"/>
                    </a:lnTo>
                    <a:cubicBezTo>
                      <a:pt x="3155" y="208"/>
                      <a:pt x="3163" y="210"/>
                      <a:pt x="3171" y="213"/>
                    </a:cubicBezTo>
                    <a:lnTo>
                      <a:pt x="3171" y="213"/>
                    </a:lnTo>
                    <a:cubicBezTo>
                      <a:pt x="3188" y="218"/>
                      <a:pt x="3201" y="227"/>
                      <a:pt x="3212" y="238"/>
                    </a:cubicBezTo>
                    <a:lnTo>
                      <a:pt x="3212" y="238"/>
                    </a:lnTo>
                    <a:cubicBezTo>
                      <a:pt x="3223" y="250"/>
                      <a:pt x="3236" y="258"/>
                      <a:pt x="3253" y="264"/>
                    </a:cubicBezTo>
                    <a:lnTo>
                      <a:pt x="3302" y="281"/>
                    </a:lnTo>
                    <a:lnTo>
                      <a:pt x="3302" y="281"/>
                    </a:lnTo>
                    <a:cubicBezTo>
                      <a:pt x="3319" y="287"/>
                      <a:pt x="3332" y="296"/>
                      <a:pt x="3343" y="307"/>
                    </a:cubicBezTo>
                    <a:lnTo>
                      <a:pt x="3343" y="307"/>
                    </a:lnTo>
                    <a:cubicBezTo>
                      <a:pt x="3354" y="318"/>
                      <a:pt x="3368" y="327"/>
                      <a:pt x="3385" y="333"/>
                    </a:cubicBezTo>
                    <a:lnTo>
                      <a:pt x="3385" y="333"/>
                    </a:lnTo>
                    <a:cubicBezTo>
                      <a:pt x="3392" y="336"/>
                      <a:pt x="3400" y="337"/>
                      <a:pt x="3408" y="337"/>
                    </a:cubicBezTo>
                    <a:lnTo>
                      <a:pt x="3408" y="337"/>
                    </a:lnTo>
                    <a:cubicBezTo>
                      <a:pt x="3417" y="337"/>
                      <a:pt x="3425" y="336"/>
                      <a:pt x="3434" y="333"/>
                    </a:cubicBezTo>
                    <a:lnTo>
                      <a:pt x="3434" y="333"/>
                    </a:lnTo>
                    <a:cubicBezTo>
                      <a:pt x="3449" y="327"/>
                      <a:pt x="3458" y="318"/>
                      <a:pt x="3458" y="307"/>
                    </a:cubicBezTo>
                    <a:close/>
                    <a:moveTo>
                      <a:pt x="2802" y="102"/>
                    </a:moveTo>
                    <a:lnTo>
                      <a:pt x="2802" y="102"/>
                    </a:lnTo>
                    <a:cubicBezTo>
                      <a:pt x="2802" y="91"/>
                      <a:pt x="2794" y="82"/>
                      <a:pt x="2778" y="76"/>
                    </a:cubicBezTo>
                    <a:lnTo>
                      <a:pt x="2778" y="76"/>
                    </a:lnTo>
                    <a:cubicBezTo>
                      <a:pt x="2761" y="71"/>
                      <a:pt x="2742" y="68"/>
                      <a:pt x="2721" y="68"/>
                    </a:cubicBezTo>
                    <a:lnTo>
                      <a:pt x="2000" y="68"/>
                    </a:lnTo>
                    <a:lnTo>
                      <a:pt x="2000" y="68"/>
                    </a:lnTo>
                    <a:cubicBezTo>
                      <a:pt x="1977" y="68"/>
                      <a:pt x="1958" y="71"/>
                      <a:pt x="1942" y="76"/>
                    </a:cubicBezTo>
                    <a:lnTo>
                      <a:pt x="1942" y="76"/>
                    </a:lnTo>
                    <a:cubicBezTo>
                      <a:pt x="1926" y="82"/>
                      <a:pt x="1917" y="91"/>
                      <a:pt x="1917" y="102"/>
                    </a:cubicBezTo>
                    <a:lnTo>
                      <a:pt x="1917" y="102"/>
                    </a:lnTo>
                    <a:cubicBezTo>
                      <a:pt x="1917" y="113"/>
                      <a:pt x="1926" y="122"/>
                      <a:pt x="1942" y="127"/>
                    </a:cubicBezTo>
                    <a:lnTo>
                      <a:pt x="1991" y="145"/>
                    </a:lnTo>
                    <a:lnTo>
                      <a:pt x="1991" y="145"/>
                    </a:lnTo>
                    <a:cubicBezTo>
                      <a:pt x="2007" y="150"/>
                      <a:pt x="2021" y="159"/>
                      <a:pt x="2032" y="170"/>
                    </a:cubicBezTo>
                    <a:lnTo>
                      <a:pt x="2032" y="170"/>
                    </a:lnTo>
                    <a:cubicBezTo>
                      <a:pt x="2043" y="182"/>
                      <a:pt x="2057" y="190"/>
                      <a:pt x="2073" y="196"/>
                    </a:cubicBezTo>
                    <a:lnTo>
                      <a:pt x="2122" y="213"/>
                    </a:lnTo>
                    <a:lnTo>
                      <a:pt x="2122" y="213"/>
                    </a:lnTo>
                    <a:cubicBezTo>
                      <a:pt x="2139" y="218"/>
                      <a:pt x="2152" y="227"/>
                      <a:pt x="2163" y="238"/>
                    </a:cubicBezTo>
                    <a:lnTo>
                      <a:pt x="2163" y="238"/>
                    </a:lnTo>
                    <a:cubicBezTo>
                      <a:pt x="2174" y="250"/>
                      <a:pt x="2188" y="258"/>
                      <a:pt x="2204" y="264"/>
                    </a:cubicBezTo>
                    <a:lnTo>
                      <a:pt x="2253" y="281"/>
                    </a:lnTo>
                    <a:lnTo>
                      <a:pt x="2253" y="281"/>
                    </a:lnTo>
                    <a:cubicBezTo>
                      <a:pt x="2270" y="287"/>
                      <a:pt x="2283" y="296"/>
                      <a:pt x="2294" y="307"/>
                    </a:cubicBezTo>
                    <a:lnTo>
                      <a:pt x="2294" y="307"/>
                    </a:lnTo>
                    <a:cubicBezTo>
                      <a:pt x="2305" y="318"/>
                      <a:pt x="2318" y="327"/>
                      <a:pt x="2335" y="333"/>
                    </a:cubicBezTo>
                    <a:lnTo>
                      <a:pt x="2335" y="333"/>
                    </a:lnTo>
                    <a:cubicBezTo>
                      <a:pt x="2343" y="336"/>
                      <a:pt x="2352" y="337"/>
                      <a:pt x="2360" y="337"/>
                    </a:cubicBezTo>
                    <a:lnTo>
                      <a:pt x="2360" y="337"/>
                    </a:lnTo>
                    <a:cubicBezTo>
                      <a:pt x="2368" y="337"/>
                      <a:pt x="2376" y="336"/>
                      <a:pt x="2384" y="333"/>
                    </a:cubicBezTo>
                    <a:lnTo>
                      <a:pt x="2384" y="333"/>
                    </a:lnTo>
                    <a:cubicBezTo>
                      <a:pt x="2401" y="327"/>
                      <a:pt x="2414" y="318"/>
                      <a:pt x="2425" y="307"/>
                    </a:cubicBezTo>
                    <a:lnTo>
                      <a:pt x="2425" y="307"/>
                    </a:lnTo>
                    <a:cubicBezTo>
                      <a:pt x="2436" y="296"/>
                      <a:pt x="2450" y="287"/>
                      <a:pt x="2466" y="281"/>
                    </a:cubicBezTo>
                    <a:lnTo>
                      <a:pt x="2516" y="264"/>
                    </a:lnTo>
                    <a:lnTo>
                      <a:pt x="2516" y="264"/>
                    </a:lnTo>
                    <a:cubicBezTo>
                      <a:pt x="2532" y="258"/>
                      <a:pt x="2545" y="250"/>
                      <a:pt x="2557" y="238"/>
                    </a:cubicBezTo>
                    <a:lnTo>
                      <a:pt x="2557" y="238"/>
                    </a:lnTo>
                    <a:cubicBezTo>
                      <a:pt x="2567" y="227"/>
                      <a:pt x="2581" y="218"/>
                      <a:pt x="2597" y="213"/>
                    </a:cubicBezTo>
                    <a:lnTo>
                      <a:pt x="2647" y="196"/>
                    </a:lnTo>
                    <a:lnTo>
                      <a:pt x="2647" y="196"/>
                    </a:lnTo>
                    <a:cubicBezTo>
                      <a:pt x="2663" y="190"/>
                      <a:pt x="2677" y="182"/>
                      <a:pt x="2687" y="170"/>
                    </a:cubicBezTo>
                    <a:lnTo>
                      <a:pt x="2687" y="170"/>
                    </a:lnTo>
                    <a:cubicBezTo>
                      <a:pt x="2698" y="159"/>
                      <a:pt x="2712" y="150"/>
                      <a:pt x="2728" y="145"/>
                    </a:cubicBezTo>
                    <a:lnTo>
                      <a:pt x="2778" y="127"/>
                    </a:lnTo>
                    <a:lnTo>
                      <a:pt x="2778" y="127"/>
                    </a:lnTo>
                    <a:cubicBezTo>
                      <a:pt x="2794" y="122"/>
                      <a:pt x="2802" y="113"/>
                      <a:pt x="2802" y="102"/>
                    </a:cubicBezTo>
                    <a:close/>
                    <a:moveTo>
                      <a:pt x="2802" y="375"/>
                    </a:moveTo>
                    <a:lnTo>
                      <a:pt x="2802" y="375"/>
                    </a:lnTo>
                    <a:cubicBezTo>
                      <a:pt x="2802" y="364"/>
                      <a:pt x="2794" y="355"/>
                      <a:pt x="2778" y="349"/>
                    </a:cubicBezTo>
                    <a:lnTo>
                      <a:pt x="2778" y="349"/>
                    </a:lnTo>
                    <a:cubicBezTo>
                      <a:pt x="2769" y="347"/>
                      <a:pt x="2761" y="345"/>
                      <a:pt x="2753" y="345"/>
                    </a:cubicBezTo>
                    <a:lnTo>
                      <a:pt x="2753" y="345"/>
                    </a:lnTo>
                    <a:cubicBezTo>
                      <a:pt x="2745" y="345"/>
                      <a:pt x="2737" y="347"/>
                      <a:pt x="2728" y="349"/>
                    </a:cubicBezTo>
                    <a:lnTo>
                      <a:pt x="2728" y="349"/>
                    </a:lnTo>
                    <a:cubicBezTo>
                      <a:pt x="2712" y="355"/>
                      <a:pt x="2704" y="364"/>
                      <a:pt x="2704" y="375"/>
                    </a:cubicBezTo>
                    <a:lnTo>
                      <a:pt x="2704" y="375"/>
                    </a:lnTo>
                    <a:cubicBezTo>
                      <a:pt x="2704" y="387"/>
                      <a:pt x="2712" y="395"/>
                      <a:pt x="2728" y="401"/>
                    </a:cubicBezTo>
                    <a:lnTo>
                      <a:pt x="2728" y="401"/>
                    </a:lnTo>
                    <a:cubicBezTo>
                      <a:pt x="2737" y="404"/>
                      <a:pt x="2745" y="405"/>
                      <a:pt x="2753" y="405"/>
                    </a:cubicBezTo>
                    <a:lnTo>
                      <a:pt x="2753" y="405"/>
                    </a:lnTo>
                    <a:cubicBezTo>
                      <a:pt x="2761" y="405"/>
                      <a:pt x="2769" y="404"/>
                      <a:pt x="2778" y="401"/>
                    </a:cubicBezTo>
                    <a:lnTo>
                      <a:pt x="2778" y="401"/>
                    </a:lnTo>
                    <a:cubicBezTo>
                      <a:pt x="2794" y="395"/>
                      <a:pt x="2802" y="387"/>
                      <a:pt x="2802" y="375"/>
                    </a:cubicBezTo>
                    <a:close/>
                    <a:moveTo>
                      <a:pt x="2671" y="444"/>
                    </a:moveTo>
                    <a:lnTo>
                      <a:pt x="2671" y="444"/>
                    </a:lnTo>
                    <a:cubicBezTo>
                      <a:pt x="2671" y="432"/>
                      <a:pt x="2663" y="424"/>
                      <a:pt x="2647" y="418"/>
                    </a:cubicBezTo>
                    <a:lnTo>
                      <a:pt x="2647" y="418"/>
                    </a:lnTo>
                    <a:cubicBezTo>
                      <a:pt x="2638" y="415"/>
                      <a:pt x="2630" y="414"/>
                      <a:pt x="2622" y="414"/>
                    </a:cubicBezTo>
                    <a:lnTo>
                      <a:pt x="2622" y="414"/>
                    </a:lnTo>
                    <a:cubicBezTo>
                      <a:pt x="2614" y="414"/>
                      <a:pt x="2606" y="415"/>
                      <a:pt x="2597" y="418"/>
                    </a:cubicBezTo>
                    <a:lnTo>
                      <a:pt x="2597" y="418"/>
                    </a:lnTo>
                    <a:cubicBezTo>
                      <a:pt x="2581" y="424"/>
                      <a:pt x="2573" y="432"/>
                      <a:pt x="2573" y="444"/>
                    </a:cubicBezTo>
                    <a:lnTo>
                      <a:pt x="2573" y="444"/>
                    </a:lnTo>
                    <a:cubicBezTo>
                      <a:pt x="2573" y="455"/>
                      <a:pt x="2581" y="463"/>
                      <a:pt x="2597" y="469"/>
                    </a:cubicBezTo>
                    <a:lnTo>
                      <a:pt x="2597" y="469"/>
                    </a:lnTo>
                    <a:cubicBezTo>
                      <a:pt x="2606" y="472"/>
                      <a:pt x="2614" y="473"/>
                      <a:pt x="2622" y="473"/>
                    </a:cubicBezTo>
                    <a:lnTo>
                      <a:pt x="2622" y="473"/>
                    </a:lnTo>
                    <a:cubicBezTo>
                      <a:pt x="2630" y="473"/>
                      <a:pt x="2638" y="472"/>
                      <a:pt x="2647" y="469"/>
                    </a:cubicBezTo>
                    <a:lnTo>
                      <a:pt x="2647" y="469"/>
                    </a:lnTo>
                    <a:cubicBezTo>
                      <a:pt x="2663" y="463"/>
                      <a:pt x="2671" y="455"/>
                      <a:pt x="2671" y="444"/>
                    </a:cubicBezTo>
                    <a:close/>
                    <a:moveTo>
                      <a:pt x="2540" y="512"/>
                    </a:moveTo>
                    <a:lnTo>
                      <a:pt x="2540" y="512"/>
                    </a:lnTo>
                    <a:cubicBezTo>
                      <a:pt x="2540" y="500"/>
                      <a:pt x="2532" y="492"/>
                      <a:pt x="2516" y="486"/>
                    </a:cubicBezTo>
                    <a:lnTo>
                      <a:pt x="2516" y="486"/>
                    </a:lnTo>
                    <a:cubicBezTo>
                      <a:pt x="2507" y="483"/>
                      <a:pt x="2499" y="482"/>
                      <a:pt x="2491" y="482"/>
                    </a:cubicBezTo>
                    <a:lnTo>
                      <a:pt x="2491" y="482"/>
                    </a:lnTo>
                    <a:cubicBezTo>
                      <a:pt x="2483" y="482"/>
                      <a:pt x="2475" y="483"/>
                      <a:pt x="2466" y="486"/>
                    </a:cubicBezTo>
                    <a:lnTo>
                      <a:pt x="2466" y="486"/>
                    </a:lnTo>
                    <a:cubicBezTo>
                      <a:pt x="2450" y="492"/>
                      <a:pt x="2442" y="500"/>
                      <a:pt x="2442" y="512"/>
                    </a:cubicBezTo>
                    <a:lnTo>
                      <a:pt x="2442" y="512"/>
                    </a:lnTo>
                    <a:cubicBezTo>
                      <a:pt x="2442" y="523"/>
                      <a:pt x="2450" y="531"/>
                      <a:pt x="2466" y="538"/>
                    </a:cubicBezTo>
                    <a:lnTo>
                      <a:pt x="2466" y="538"/>
                    </a:lnTo>
                    <a:cubicBezTo>
                      <a:pt x="2475" y="540"/>
                      <a:pt x="2483" y="541"/>
                      <a:pt x="2491" y="541"/>
                    </a:cubicBezTo>
                    <a:lnTo>
                      <a:pt x="2491" y="541"/>
                    </a:lnTo>
                    <a:cubicBezTo>
                      <a:pt x="2499" y="541"/>
                      <a:pt x="2507" y="540"/>
                      <a:pt x="2516" y="538"/>
                    </a:cubicBezTo>
                    <a:lnTo>
                      <a:pt x="2516" y="538"/>
                    </a:lnTo>
                    <a:cubicBezTo>
                      <a:pt x="2532" y="531"/>
                      <a:pt x="2540" y="523"/>
                      <a:pt x="2540" y="512"/>
                    </a:cubicBezTo>
                    <a:close/>
                    <a:moveTo>
                      <a:pt x="2409" y="580"/>
                    </a:moveTo>
                    <a:lnTo>
                      <a:pt x="2409" y="580"/>
                    </a:lnTo>
                    <a:cubicBezTo>
                      <a:pt x="2409" y="569"/>
                      <a:pt x="2401" y="560"/>
                      <a:pt x="2384" y="555"/>
                    </a:cubicBezTo>
                    <a:lnTo>
                      <a:pt x="2384" y="555"/>
                    </a:lnTo>
                    <a:cubicBezTo>
                      <a:pt x="2376" y="551"/>
                      <a:pt x="2368" y="550"/>
                      <a:pt x="2360" y="550"/>
                    </a:cubicBezTo>
                    <a:lnTo>
                      <a:pt x="2360" y="550"/>
                    </a:lnTo>
                    <a:cubicBezTo>
                      <a:pt x="2352" y="550"/>
                      <a:pt x="2343" y="551"/>
                      <a:pt x="2335" y="555"/>
                    </a:cubicBezTo>
                    <a:lnTo>
                      <a:pt x="2335" y="555"/>
                    </a:lnTo>
                    <a:cubicBezTo>
                      <a:pt x="2318" y="560"/>
                      <a:pt x="2311" y="569"/>
                      <a:pt x="2311" y="580"/>
                    </a:cubicBezTo>
                    <a:lnTo>
                      <a:pt x="2311" y="580"/>
                    </a:lnTo>
                    <a:cubicBezTo>
                      <a:pt x="2311" y="591"/>
                      <a:pt x="2318" y="600"/>
                      <a:pt x="2335" y="605"/>
                    </a:cubicBezTo>
                    <a:lnTo>
                      <a:pt x="2335" y="605"/>
                    </a:lnTo>
                    <a:cubicBezTo>
                      <a:pt x="2343" y="608"/>
                      <a:pt x="2352" y="610"/>
                      <a:pt x="2360" y="610"/>
                    </a:cubicBezTo>
                    <a:lnTo>
                      <a:pt x="2360" y="610"/>
                    </a:lnTo>
                    <a:cubicBezTo>
                      <a:pt x="2368" y="610"/>
                      <a:pt x="2376" y="608"/>
                      <a:pt x="2384" y="605"/>
                    </a:cubicBezTo>
                    <a:lnTo>
                      <a:pt x="2384" y="605"/>
                    </a:lnTo>
                    <a:cubicBezTo>
                      <a:pt x="2401" y="600"/>
                      <a:pt x="2409" y="591"/>
                      <a:pt x="2409" y="580"/>
                    </a:cubicBezTo>
                    <a:close/>
                    <a:moveTo>
                      <a:pt x="2278" y="512"/>
                    </a:moveTo>
                    <a:lnTo>
                      <a:pt x="2278" y="512"/>
                    </a:lnTo>
                    <a:cubicBezTo>
                      <a:pt x="2278" y="500"/>
                      <a:pt x="2270" y="492"/>
                      <a:pt x="2253" y="486"/>
                    </a:cubicBezTo>
                    <a:lnTo>
                      <a:pt x="2253" y="486"/>
                    </a:lnTo>
                    <a:cubicBezTo>
                      <a:pt x="2245" y="483"/>
                      <a:pt x="2237" y="482"/>
                      <a:pt x="2229" y="482"/>
                    </a:cubicBezTo>
                    <a:lnTo>
                      <a:pt x="2229" y="482"/>
                    </a:lnTo>
                    <a:cubicBezTo>
                      <a:pt x="2220" y="482"/>
                      <a:pt x="2212" y="483"/>
                      <a:pt x="2204" y="486"/>
                    </a:cubicBezTo>
                    <a:lnTo>
                      <a:pt x="2204" y="486"/>
                    </a:lnTo>
                    <a:cubicBezTo>
                      <a:pt x="2188" y="492"/>
                      <a:pt x="2179" y="500"/>
                      <a:pt x="2179" y="512"/>
                    </a:cubicBezTo>
                    <a:lnTo>
                      <a:pt x="2179" y="512"/>
                    </a:lnTo>
                    <a:cubicBezTo>
                      <a:pt x="2179" y="523"/>
                      <a:pt x="2188" y="531"/>
                      <a:pt x="2204" y="538"/>
                    </a:cubicBezTo>
                    <a:lnTo>
                      <a:pt x="2204" y="538"/>
                    </a:lnTo>
                    <a:cubicBezTo>
                      <a:pt x="2212" y="540"/>
                      <a:pt x="2220" y="541"/>
                      <a:pt x="2229" y="541"/>
                    </a:cubicBezTo>
                    <a:lnTo>
                      <a:pt x="2229" y="541"/>
                    </a:lnTo>
                    <a:cubicBezTo>
                      <a:pt x="2237" y="541"/>
                      <a:pt x="2245" y="540"/>
                      <a:pt x="2253" y="538"/>
                    </a:cubicBezTo>
                    <a:lnTo>
                      <a:pt x="2253" y="538"/>
                    </a:lnTo>
                    <a:cubicBezTo>
                      <a:pt x="2270" y="531"/>
                      <a:pt x="2278" y="523"/>
                      <a:pt x="2278" y="512"/>
                    </a:cubicBezTo>
                    <a:close/>
                    <a:moveTo>
                      <a:pt x="2147" y="444"/>
                    </a:moveTo>
                    <a:lnTo>
                      <a:pt x="2147" y="444"/>
                    </a:lnTo>
                    <a:cubicBezTo>
                      <a:pt x="2147" y="432"/>
                      <a:pt x="2139" y="424"/>
                      <a:pt x="2122" y="418"/>
                    </a:cubicBezTo>
                    <a:lnTo>
                      <a:pt x="2122" y="418"/>
                    </a:lnTo>
                    <a:cubicBezTo>
                      <a:pt x="2114" y="415"/>
                      <a:pt x="2106" y="414"/>
                      <a:pt x="2098" y="414"/>
                    </a:cubicBezTo>
                    <a:lnTo>
                      <a:pt x="2098" y="414"/>
                    </a:lnTo>
                    <a:cubicBezTo>
                      <a:pt x="2089" y="414"/>
                      <a:pt x="2081" y="415"/>
                      <a:pt x="2073" y="418"/>
                    </a:cubicBezTo>
                    <a:lnTo>
                      <a:pt x="2073" y="418"/>
                    </a:lnTo>
                    <a:cubicBezTo>
                      <a:pt x="2057" y="424"/>
                      <a:pt x="2048" y="432"/>
                      <a:pt x="2048" y="444"/>
                    </a:cubicBezTo>
                    <a:lnTo>
                      <a:pt x="2048" y="444"/>
                    </a:lnTo>
                    <a:cubicBezTo>
                      <a:pt x="2048" y="455"/>
                      <a:pt x="2057" y="463"/>
                      <a:pt x="2073" y="469"/>
                    </a:cubicBezTo>
                    <a:lnTo>
                      <a:pt x="2073" y="469"/>
                    </a:lnTo>
                    <a:cubicBezTo>
                      <a:pt x="2081" y="472"/>
                      <a:pt x="2089" y="473"/>
                      <a:pt x="2098" y="473"/>
                    </a:cubicBezTo>
                    <a:lnTo>
                      <a:pt x="2098" y="473"/>
                    </a:lnTo>
                    <a:cubicBezTo>
                      <a:pt x="2106" y="473"/>
                      <a:pt x="2114" y="472"/>
                      <a:pt x="2122" y="469"/>
                    </a:cubicBezTo>
                    <a:lnTo>
                      <a:pt x="2122" y="469"/>
                    </a:lnTo>
                    <a:cubicBezTo>
                      <a:pt x="2139" y="463"/>
                      <a:pt x="2147" y="455"/>
                      <a:pt x="2147" y="444"/>
                    </a:cubicBezTo>
                    <a:close/>
                    <a:moveTo>
                      <a:pt x="2015" y="375"/>
                    </a:moveTo>
                    <a:lnTo>
                      <a:pt x="2015" y="375"/>
                    </a:lnTo>
                    <a:cubicBezTo>
                      <a:pt x="2015" y="364"/>
                      <a:pt x="2007" y="355"/>
                      <a:pt x="1991" y="349"/>
                    </a:cubicBezTo>
                    <a:lnTo>
                      <a:pt x="1991" y="349"/>
                    </a:lnTo>
                    <a:cubicBezTo>
                      <a:pt x="1982" y="347"/>
                      <a:pt x="1975" y="345"/>
                      <a:pt x="1967" y="345"/>
                    </a:cubicBezTo>
                    <a:lnTo>
                      <a:pt x="1967" y="345"/>
                    </a:lnTo>
                    <a:cubicBezTo>
                      <a:pt x="1958" y="345"/>
                      <a:pt x="1950" y="347"/>
                      <a:pt x="1942" y="349"/>
                    </a:cubicBezTo>
                    <a:lnTo>
                      <a:pt x="1942" y="349"/>
                    </a:lnTo>
                    <a:cubicBezTo>
                      <a:pt x="1926" y="355"/>
                      <a:pt x="1917" y="364"/>
                      <a:pt x="1917" y="375"/>
                    </a:cubicBezTo>
                    <a:lnTo>
                      <a:pt x="1917" y="375"/>
                    </a:lnTo>
                    <a:cubicBezTo>
                      <a:pt x="1917" y="387"/>
                      <a:pt x="1926" y="395"/>
                      <a:pt x="1942" y="401"/>
                    </a:cubicBezTo>
                    <a:lnTo>
                      <a:pt x="1942" y="401"/>
                    </a:lnTo>
                    <a:cubicBezTo>
                      <a:pt x="1950" y="404"/>
                      <a:pt x="1958" y="405"/>
                      <a:pt x="1967" y="405"/>
                    </a:cubicBezTo>
                    <a:lnTo>
                      <a:pt x="1967" y="405"/>
                    </a:lnTo>
                    <a:cubicBezTo>
                      <a:pt x="1975" y="405"/>
                      <a:pt x="1982" y="404"/>
                      <a:pt x="1991" y="401"/>
                    </a:cubicBezTo>
                    <a:lnTo>
                      <a:pt x="1991" y="401"/>
                    </a:lnTo>
                    <a:cubicBezTo>
                      <a:pt x="2007" y="395"/>
                      <a:pt x="2015" y="387"/>
                      <a:pt x="2015" y="375"/>
                    </a:cubicBezTo>
                    <a:close/>
                    <a:moveTo>
                      <a:pt x="1885" y="307"/>
                    </a:moveTo>
                    <a:lnTo>
                      <a:pt x="1885" y="307"/>
                    </a:lnTo>
                    <a:cubicBezTo>
                      <a:pt x="1885" y="296"/>
                      <a:pt x="1876" y="287"/>
                      <a:pt x="1860" y="281"/>
                    </a:cubicBezTo>
                    <a:lnTo>
                      <a:pt x="1811" y="264"/>
                    </a:lnTo>
                    <a:lnTo>
                      <a:pt x="1811" y="264"/>
                    </a:lnTo>
                    <a:cubicBezTo>
                      <a:pt x="1795" y="258"/>
                      <a:pt x="1780" y="250"/>
                      <a:pt x="1770" y="238"/>
                    </a:cubicBezTo>
                    <a:lnTo>
                      <a:pt x="1770" y="238"/>
                    </a:lnTo>
                    <a:cubicBezTo>
                      <a:pt x="1759" y="227"/>
                      <a:pt x="1745" y="218"/>
                      <a:pt x="1729" y="213"/>
                    </a:cubicBezTo>
                    <a:lnTo>
                      <a:pt x="1679" y="196"/>
                    </a:lnTo>
                    <a:lnTo>
                      <a:pt x="1679" y="196"/>
                    </a:lnTo>
                    <a:cubicBezTo>
                      <a:pt x="1663" y="190"/>
                      <a:pt x="1649" y="182"/>
                      <a:pt x="1638" y="170"/>
                    </a:cubicBezTo>
                    <a:lnTo>
                      <a:pt x="1638" y="170"/>
                    </a:lnTo>
                    <a:cubicBezTo>
                      <a:pt x="1628" y="159"/>
                      <a:pt x="1614" y="150"/>
                      <a:pt x="1597" y="145"/>
                    </a:cubicBezTo>
                    <a:lnTo>
                      <a:pt x="1597" y="145"/>
                    </a:lnTo>
                    <a:cubicBezTo>
                      <a:pt x="1590" y="142"/>
                      <a:pt x="1582" y="141"/>
                      <a:pt x="1573" y="141"/>
                    </a:cubicBezTo>
                    <a:lnTo>
                      <a:pt x="1573" y="141"/>
                    </a:lnTo>
                    <a:cubicBezTo>
                      <a:pt x="1565" y="141"/>
                      <a:pt x="1557" y="142"/>
                      <a:pt x="1548" y="145"/>
                    </a:cubicBezTo>
                    <a:lnTo>
                      <a:pt x="1548" y="145"/>
                    </a:lnTo>
                    <a:cubicBezTo>
                      <a:pt x="1532" y="150"/>
                      <a:pt x="1519" y="159"/>
                      <a:pt x="1507" y="170"/>
                    </a:cubicBezTo>
                    <a:lnTo>
                      <a:pt x="1507" y="170"/>
                    </a:lnTo>
                    <a:cubicBezTo>
                      <a:pt x="1497" y="182"/>
                      <a:pt x="1483" y="190"/>
                      <a:pt x="1467" y="196"/>
                    </a:cubicBezTo>
                    <a:lnTo>
                      <a:pt x="1418" y="213"/>
                    </a:lnTo>
                    <a:lnTo>
                      <a:pt x="1418" y="213"/>
                    </a:lnTo>
                    <a:cubicBezTo>
                      <a:pt x="1401" y="218"/>
                      <a:pt x="1388" y="227"/>
                      <a:pt x="1376" y="238"/>
                    </a:cubicBezTo>
                    <a:lnTo>
                      <a:pt x="1376" y="238"/>
                    </a:lnTo>
                    <a:cubicBezTo>
                      <a:pt x="1365" y="250"/>
                      <a:pt x="1352" y="258"/>
                      <a:pt x="1335" y="264"/>
                    </a:cubicBezTo>
                    <a:lnTo>
                      <a:pt x="1287" y="281"/>
                    </a:lnTo>
                    <a:lnTo>
                      <a:pt x="1287" y="281"/>
                    </a:lnTo>
                    <a:cubicBezTo>
                      <a:pt x="1270" y="287"/>
                      <a:pt x="1262" y="296"/>
                      <a:pt x="1262" y="307"/>
                    </a:cubicBezTo>
                    <a:lnTo>
                      <a:pt x="1262" y="307"/>
                    </a:lnTo>
                    <a:cubicBezTo>
                      <a:pt x="1262" y="318"/>
                      <a:pt x="1270" y="327"/>
                      <a:pt x="1287" y="333"/>
                    </a:cubicBezTo>
                    <a:lnTo>
                      <a:pt x="1287" y="333"/>
                    </a:lnTo>
                    <a:cubicBezTo>
                      <a:pt x="1295" y="336"/>
                      <a:pt x="1302" y="337"/>
                      <a:pt x="1311" y="337"/>
                    </a:cubicBezTo>
                    <a:lnTo>
                      <a:pt x="1311" y="337"/>
                    </a:lnTo>
                    <a:cubicBezTo>
                      <a:pt x="1319" y="337"/>
                      <a:pt x="1327" y="336"/>
                      <a:pt x="1335" y="333"/>
                    </a:cubicBezTo>
                    <a:lnTo>
                      <a:pt x="1335" y="333"/>
                    </a:lnTo>
                    <a:cubicBezTo>
                      <a:pt x="1352" y="327"/>
                      <a:pt x="1365" y="318"/>
                      <a:pt x="1376" y="307"/>
                    </a:cubicBezTo>
                    <a:lnTo>
                      <a:pt x="1376" y="307"/>
                    </a:lnTo>
                    <a:cubicBezTo>
                      <a:pt x="1388" y="296"/>
                      <a:pt x="1401" y="287"/>
                      <a:pt x="1418" y="281"/>
                    </a:cubicBezTo>
                    <a:lnTo>
                      <a:pt x="1467" y="264"/>
                    </a:lnTo>
                    <a:lnTo>
                      <a:pt x="1467" y="264"/>
                    </a:lnTo>
                    <a:cubicBezTo>
                      <a:pt x="1483" y="258"/>
                      <a:pt x="1497" y="250"/>
                      <a:pt x="1507" y="238"/>
                    </a:cubicBezTo>
                    <a:lnTo>
                      <a:pt x="1507" y="238"/>
                    </a:lnTo>
                    <a:cubicBezTo>
                      <a:pt x="1519" y="227"/>
                      <a:pt x="1532" y="218"/>
                      <a:pt x="1548" y="213"/>
                    </a:cubicBezTo>
                    <a:lnTo>
                      <a:pt x="1548" y="213"/>
                    </a:lnTo>
                    <a:cubicBezTo>
                      <a:pt x="1557" y="210"/>
                      <a:pt x="1565" y="208"/>
                      <a:pt x="1573" y="208"/>
                    </a:cubicBezTo>
                    <a:lnTo>
                      <a:pt x="1573" y="208"/>
                    </a:lnTo>
                    <a:cubicBezTo>
                      <a:pt x="1582" y="208"/>
                      <a:pt x="1590" y="210"/>
                      <a:pt x="1597" y="213"/>
                    </a:cubicBezTo>
                    <a:lnTo>
                      <a:pt x="1597" y="213"/>
                    </a:lnTo>
                    <a:cubicBezTo>
                      <a:pt x="1614" y="218"/>
                      <a:pt x="1628" y="227"/>
                      <a:pt x="1638" y="238"/>
                    </a:cubicBezTo>
                    <a:lnTo>
                      <a:pt x="1638" y="238"/>
                    </a:lnTo>
                    <a:cubicBezTo>
                      <a:pt x="1649" y="250"/>
                      <a:pt x="1663" y="258"/>
                      <a:pt x="1679" y="264"/>
                    </a:cubicBezTo>
                    <a:lnTo>
                      <a:pt x="1729" y="281"/>
                    </a:lnTo>
                    <a:lnTo>
                      <a:pt x="1729" y="281"/>
                    </a:lnTo>
                    <a:cubicBezTo>
                      <a:pt x="1745" y="287"/>
                      <a:pt x="1759" y="296"/>
                      <a:pt x="1770" y="307"/>
                    </a:cubicBezTo>
                    <a:lnTo>
                      <a:pt x="1770" y="307"/>
                    </a:lnTo>
                    <a:cubicBezTo>
                      <a:pt x="1780" y="318"/>
                      <a:pt x="1795" y="327"/>
                      <a:pt x="1811" y="333"/>
                    </a:cubicBezTo>
                    <a:lnTo>
                      <a:pt x="1811" y="333"/>
                    </a:lnTo>
                    <a:cubicBezTo>
                      <a:pt x="1819" y="336"/>
                      <a:pt x="1827" y="337"/>
                      <a:pt x="1835" y="337"/>
                    </a:cubicBezTo>
                    <a:lnTo>
                      <a:pt x="1835" y="337"/>
                    </a:lnTo>
                    <a:cubicBezTo>
                      <a:pt x="1843" y="337"/>
                      <a:pt x="1851" y="336"/>
                      <a:pt x="1860" y="333"/>
                    </a:cubicBezTo>
                    <a:lnTo>
                      <a:pt x="1860" y="333"/>
                    </a:lnTo>
                    <a:cubicBezTo>
                      <a:pt x="1876" y="327"/>
                      <a:pt x="1885" y="318"/>
                      <a:pt x="1885" y="307"/>
                    </a:cubicBezTo>
                    <a:close/>
                    <a:moveTo>
                      <a:pt x="1229" y="102"/>
                    </a:moveTo>
                    <a:lnTo>
                      <a:pt x="1229" y="102"/>
                    </a:lnTo>
                    <a:cubicBezTo>
                      <a:pt x="1229" y="91"/>
                      <a:pt x="1221" y="82"/>
                      <a:pt x="1204" y="76"/>
                    </a:cubicBezTo>
                    <a:lnTo>
                      <a:pt x="1204" y="76"/>
                    </a:lnTo>
                    <a:cubicBezTo>
                      <a:pt x="1188" y="71"/>
                      <a:pt x="1169" y="68"/>
                      <a:pt x="1147" y="68"/>
                    </a:cubicBezTo>
                    <a:lnTo>
                      <a:pt x="426" y="68"/>
                    </a:lnTo>
                    <a:lnTo>
                      <a:pt x="426" y="68"/>
                    </a:lnTo>
                    <a:cubicBezTo>
                      <a:pt x="404" y="68"/>
                      <a:pt x="385" y="71"/>
                      <a:pt x="369" y="76"/>
                    </a:cubicBezTo>
                    <a:lnTo>
                      <a:pt x="369" y="76"/>
                    </a:lnTo>
                    <a:cubicBezTo>
                      <a:pt x="352" y="82"/>
                      <a:pt x="344" y="91"/>
                      <a:pt x="344" y="102"/>
                    </a:cubicBezTo>
                    <a:lnTo>
                      <a:pt x="344" y="102"/>
                    </a:lnTo>
                    <a:cubicBezTo>
                      <a:pt x="344" y="113"/>
                      <a:pt x="352" y="122"/>
                      <a:pt x="369" y="127"/>
                    </a:cubicBezTo>
                    <a:lnTo>
                      <a:pt x="417" y="145"/>
                    </a:lnTo>
                    <a:lnTo>
                      <a:pt x="417" y="145"/>
                    </a:lnTo>
                    <a:cubicBezTo>
                      <a:pt x="434" y="150"/>
                      <a:pt x="448" y="159"/>
                      <a:pt x="459" y="170"/>
                    </a:cubicBezTo>
                    <a:lnTo>
                      <a:pt x="459" y="170"/>
                    </a:lnTo>
                    <a:cubicBezTo>
                      <a:pt x="470" y="182"/>
                      <a:pt x="483" y="190"/>
                      <a:pt x="500" y="196"/>
                    </a:cubicBezTo>
                    <a:lnTo>
                      <a:pt x="549" y="213"/>
                    </a:lnTo>
                    <a:lnTo>
                      <a:pt x="549" y="213"/>
                    </a:lnTo>
                    <a:cubicBezTo>
                      <a:pt x="565" y="218"/>
                      <a:pt x="579" y="227"/>
                      <a:pt x="590" y="238"/>
                    </a:cubicBezTo>
                    <a:lnTo>
                      <a:pt x="590" y="238"/>
                    </a:lnTo>
                    <a:cubicBezTo>
                      <a:pt x="601" y="250"/>
                      <a:pt x="615" y="258"/>
                      <a:pt x="631" y="264"/>
                    </a:cubicBezTo>
                    <a:lnTo>
                      <a:pt x="680" y="281"/>
                    </a:lnTo>
                    <a:lnTo>
                      <a:pt x="680" y="281"/>
                    </a:lnTo>
                    <a:cubicBezTo>
                      <a:pt x="696" y="287"/>
                      <a:pt x="710" y="296"/>
                      <a:pt x="720" y="307"/>
                    </a:cubicBezTo>
                    <a:lnTo>
                      <a:pt x="720" y="307"/>
                    </a:lnTo>
                    <a:cubicBezTo>
                      <a:pt x="732" y="318"/>
                      <a:pt x="746" y="327"/>
                      <a:pt x="762" y="333"/>
                    </a:cubicBezTo>
                    <a:lnTo>
                      <a:pt x="762" y="333"/>
                    </a:lnTo>
                    <a:cubicBezTo>
                      <a:pt x="770" y="336"/>
                      <a:pt x="778" y="337"/>
                      <a:pt x="787" y="337"/>
                    </a:cubicBezTo>
                    <a:lnTo>
                      <a:pt x="787" y="337"/>
                    </a:lnTo>
                    <a:cubicBezTo>
                      <a:pt x="795" y="337"/>
                      <a:pt x="803" y="336"/>
                      <a:pt x="811" y="333"/>
                    </a:cubicBezTo>
                    <a:lnTo>
                      <a:pt x="811" y="333"/>
                    </a:lnTo>
                    <a:cubicBezTo>
                      <a:pt x="827" y="327"/>
                      <a:pt x="841" y="318"/>
                      <a:pt x="852" y="307"/>
                    </a:cubicBezTo>
                    <a:lnTo>
                      <a:pt x="852" y="307"/>
                    </a:lnTo>
                    <a:cubicBezTo>
                      <a:pt x="863" y="296"/>
                      <a:pt x="877" y="287"/>
                      <a:pt x="893" y="281"/>
                    </a:cubicBezTo>
                    <a:lnTo>
                      <a:pt x="942" y="264"/>
                    </a:lnTo>
                    <a:lnTo>
                      <a:pt x="942" y="264"/>
                    </a:lnTo>
                    <a:cubicBezTo>
                      <a:pt x="959" y="258"/>
                      <a:pt x="972" y="250"/>
                      <a:pt x="984" y="238"/>
                    </a:cubicBezTo>
                    <a:lnTo>
                      <a:pt x="984" y="238"/>
                    </a:lnTo>
                    <a:cubicBezTo>
                      <a:pt x="994" y="227"/>
                      <a:pt x="1008" y="218"/>
                      <a:pt x="1024" y="213"/>
                    </a:cubicBezTo>
                    <a:lnTo>
                      <a:pt x="1073" y="196"/>
                    </a:lnTo>
                    <a:lnTo>
                      <a:pt x="1073" y="196"/>
                    </a:lnTo>
                    <a:cubicBezTo>
                      <a:pt x="1089" y="190"/>
                      <a:pt x="1103" y="182"/>
                      <a:pt x="1114" y="170"/>
                    </a:cubicBezTo>
                    <a:lnTo>
                      <a:pt x="1114" y="170"/>
                    </a:lnTo>
                    <a:cubicBezTo>
                      <a:pt x="1125" y="159"/>
                      <a:pt x="1139" y="150"/>
                      <a:pt x="1155" y="145"/>
                    </a:cubicBezTo>
                    <a:lnTo>
                      <a:pt x="1204" y="127"/>
                    </a:lnTo>
                    <a:lnTo>
                      <a:pt x="1204" y="127"/>
                    </a:lnTo>
                    <a:cubicBezTo>
                      <a:pt x="1221" y="122"/>
                      <a:pt x="1229" y="113"/>
                      <a:pt x="1229" y="102"/>
                    </a:cubicBezTo>
                    <a:lnTo>
                      <a:pt x="1229" y="375"/>
                    </a:lnTo>
                    <a:lnTo>
                      <a:pt x="1229" y="375"/>
                    </a:lnTo>
                    <a:cubicBezTo>
                      <a:pt x="1229" y="364"/>
                      <a:pt x="1221" y="355"/>
                      <a:pt x="1204" y="349"/>
                    </a:cubicBezTo>
                    <a:lnTo>
                      <a:pt x="1204" y="349"/>
                    </a:lnTo>
                    <a:cubicBezTo>
                      <a:pt x="1196" y="347"/>
                      <a:pt x="1188" y="345"/>
                      <a:pt x="1180" y="345"/>
                    </a:cubicBezTo>
                    <a:lnTo>
                      <a:pt x="1180" y="345"/>
                    </a:lnTo>
                    <a:cubicBezTo>
                      <a:pt x="1171" y="345"/>
                      <a:pt x="1163" y="347"/>
                      <a:pt x="1155" y="349"/>
                    </a:cubicBezTo>
                    <a:lnTo>
                      <a:pt x="1155" y="349"/>
                    </a:lnTo>
                    <a:cubicBezTo>
                      <a:pt x="1139" y="355"/>
                      <a:pt x="1130" y="364"/>
                      <a:pt x="1130" y="375"/>
                    </a:cubicBezTo>
                    <a:lnTo>
                      <a:pt x="1130" y="375"/>
                    </a:lnTo>
                    <a:cubicBezTo>
                      <a:pt x="1130" y="387"/>
                      <a:pt x="1139" y="395"/>
                      <a:pt x="1155" y="401"/>
                    </a:cubicBezTo>
                    <a:lnTo>
                      <a:pt x="1155" y="401"/>
                    </a:lnTo>
                    <a:cubicBezTo>
                      <a:pt x="1163" y="404"/>
                      <a:pt x="1171" y="405"/>
                      <a:pt x="1180" y="405"/>
                    </a:cubicBezTo>
                    <a:lnTo>
                      <a:pt x="1180" y="405"/>
                    </a:lnTo>
                    <a:cubicBezTo>
                      <a:pt x="1188" y="405"/>
                      <a:pt x="1196" y="404"/>
                      <a:pt x="1204" y="401"/>
                    </a:cubicBezTo>
                    <a:lnTo>
                      <a:pt x="1204" y="401"/>
                    </a:lnTo>
                    <a:cubicBezTo>
                      <a:pt x="1221" y="395"/>
                      <a:pt x="1229" y="387"/>
                      <a:pt x="1229" y="375"/>
                    </a:cubicBezTo>
                    <a:lnTo>
                      <a:pt x="1229" y="102"/>
                    </a:lnTo>
                    <a:close/>
                    <a:moveTo>
                      <a:pt x="1098" y="444"/>
                    </a:moveTo>
                    <a:lnTo>
                      <a:pt x="1098" y="444"/>
                    </a:lnTo>
                    <a:cubicBezTo>
                      <a:pt x="1098" y="432"/>
                      <a:pt x="1089" y="424"/>
                      <a:pt x="1073" y="418"/>
                    </a:cubicBezTo>
                    <a:lnTo>
                      <a:pt x="1073" y="418"/>
                    </a:lnTo>
                    <a:cubicBezTo>
                      <a:pt x="1065" y="415"/>
                      <a:pt x="1057" y="414"/>
                      <a:pt x="1049" y="414"/>
                    </a:cubicBezTo>
                    <a:lnTo>
                      <a:pt x="1049" y="414"/>
                    </a:lnTo>
                    <a:cubicBezTo>
                      <a:pt x="1040" y="414"/>
                      <a:pt x="1032" y="415"/>
                      <a:pt x="1024" y="418"/>
                    </a:cubicBezTo>
                    <a:lnTo>
                      <a:pt x="1024" y="418"/>
                    </a:lnTo>
                    <a:cubicBezTo>
                      <a:pt x="1008" y="424"/>
                      <a:pt x="999" y="432"/>
                      <a:pt x="999" y="444"/>
                    </a:cubicBezTo>
                    <a:lnTo>
                      <a:pt x="999" y="444"/>
                    </a:lnTo>
                    <a:cubicBezTo>
                      <a:pt x="999" y="455"/>
                      <a:pt x="1008" y="463"/>
                      <a:pt x="1024" y="469"/>
                    </a:cubicBezTo>
                    <a:lnTo>
                      <a:pt x="1024" y="469"/>
                    </a:lnTo>
                    <a:cubicBezTo>
                      <a:pt x="1032" y="472"/>
                      <a:pt x="1040" y="473"/>
                      <a:pt x="1049" y="473"/>
                    </a:cubicBezTo>
                    <a:lnTo>
                      <a:pt x="1049" y="473"/>
                    </a:lnTo>
                    <a:cubicBezTo>
                      <a:pt x="1057" y="473"/>
                      <a:pt x="1065" y="472"/>
                      <a:pt x="1073" y="469"/>
                    </a:cubicBezTo>
                    <a:lnTo>
                      <a:pt x="1073" y="469"/>
                    </a:lnTo>
                    <a:cubicBezTo>
                      <a:pt x="1089" y="463"/>
                      <a:pt x="1098" y="455"/>
                      <a:pt x="1098" y="444"/>
                    </a:cubicBezTo>
                    <a:close/>
                    <a:moveTo>
                      <a:pt x="966" y="512"/>
                    </a:moveTo>
                    <a:lnTo>
                      <a:pt x="966" y="512"/>
                    </a:lnTo>
                    <a:cubicBezTo>
                      <a:pt x="966" y="500"/>
                      <a:pt x="959" y="492"/>
                      <a:pt x="942" y="486"/>
                    </a:cubicBezTo>
                    <a:lnTo>
                      <a:pt x="942" y="486"/>
                    </a:lnTo>
                    <a:cubicBezTo>
                      <a:pt x="934" y="483"/>
                      <a:pt x="926" y="482"/>
                      <a:pt x="918" y="482"/>
                    </a:cubicBezTo>
                    <a:lnTo>
                      <a:pt x="918" y="482"/>
                    </a:lnTo>
                    <a:cubicBezTo>
                      <a:pt x="909" y="482"/>
                      <a:pt x="901" y="483"/>
                      <a:pt x="893" y="486"/>
                    </a:cubicBezTo>
                    <a:lnTo>
                      <a:pt x="893" y="486"/>
                    </a:lnTo>
                    <a:cubicBezTo>
                      <a:pt x="877" y="492"/>
                      <a:pt x="868" y="500"/>
                      <a:pt x="868" y="512"/>
                    </a:cubicBezTo>
                    <a:lnTo>
                      <a:pt x="868" y="512"/>
                    </a:lnTo>
                    <a:cubicBezTo>
                      <a:pt x="868" y="523"/>
                      <a:pt x="877" y="531"/>
                      <a:pt x="893" y="538"/>
                    </a:cubicBezTo>
                    <a:lnTo>
                      <a:pt x="893" y="538"/>
                    </a:lnTo>
                    <a:cubicBezTo>
                      <a:pt x="901" y="540"/>
                      <a:pt x="909" y="541"/>
                      <a:pt x="918" y="541"/>
                    </a:cubicBezTo>
                    <a:lnTo>
                      <a:pt x="918" y="541"/>
                    </a:lnTo>
                    <a:cubicBezTo>
                      <a:pt x="926" y="541"/>
                      <a:pt x="934" y="540"/>
                      <a:pt x="942" y="538"/>
                    </a:cubicBezTo>
                    <a:lnTo>
                      <a:pt x="942" y="538"/>
                    </a:lnTo>
                    <a:cubicBezTo>
                      <a:pt x="959" y="531"/>
                      <a:pt x="966" y="523"/>
                      <a:pt x="966" y="512"/>
                    </a:cubicBezTo>
                    <a:close/>
                    <a:moveTo>
                      <a:pt x="835" y="580"/>
                    </a:moveTo>
                    <a:lnTo>
                      <a:pt x="835" y="580"/>
                    </a:lnTo>
                    <a:cubicBezTo>
                      <a:pt x="835" y="569"/>
                      <a:pt x="827" y="560"/>
                      <a:pt x="811" y="555"/>
                    </a:cubicBezTo>
                    <a:lnTo>
                      <a:pt x="811" y="555"/>
                    </a:lnTo>
                    <a:cubicBezTo>
                      <a:pt x="803" y="551"/>
                      <a:pt x="795" y="550"/>
                      <a:pt x="787" y="550"/>
                    </a:cubicBezTo>
                    <a:lnTo>
                      <a:pt x="787" y="550"/>
                    </a:lnTo>
                    <a:cubicBezTo>
                      <a:pt x="778" y="550"/>
                      <a:pt x="770" y="551"/>
                      <a:pt x="762" y="555"/>
                    </a:cubicBezTo>
                    <a:lnTo>
                      <a:pt x="762" y="555"/>
                    </a:lnTo>
                    <a:cubicBezTo>
                      <a:pt x="746" y="560"/>
                      <a:pt x="737" y="569"/>
                      <a:pt x="737" y="580"/>
                    </a:cubicBezTo>
                    <a:lnTo>
                      <a:pt x="737" y="580"/>
                    </a:lnTo>
                    <a:cubicBezTo>
                      <a:pt x="737" y="591"/>
                      <a:pt x="746" y="600"/>
                      <a:pt x="762" y="605"/>
                    </a:cubicBezTo>
                    <a:lnTo>
                      <a:pt x="762" y="605"/>
                    </a:lnTo>
                    <a:cubicBezTo>
                      <a:pt x="770" y="608"/>
                      <a:pt x="778" y="610"/>
                      <a:pt x="787" y="610"/>
                    </a:cubicBezTo>
                    <a:lnTo>
                      <a:pt x="787" y="610"/>
                    </a:lnTo>
                    <a:cubicBezTo>
                      <a:pt x="795" y="610"/>
                      <a:pt x="803" y="608"/>
                      <a:pt x="811" y="605"/>
                    </a:cubicBezTo>
                    <a:lnTo>
                      <a:pt x="811" y="605"/>
                    </a:lnTo>
                    <a:cubicBezTo>
                      <a:pt x="827" y="600"/>
                      <a:pt x="835" y="591"/>
                      <a:pt x="835" y="580"/>
                    </a:cubicBezTo>
                    <a:close/>
                    <a:moveTo>
                      <a:pt x="704" y="512"/>
                    </a:moveTo>
                    <a:lnTo>
                      <a:pt x="704" y="512"/>
                    </a:lnTo>
                    <a:cubicBezTo>
                      <a:pt x="704" y="500"/>
                      <a:pt x="696" y="492"/>
                      <a:pt x="680" y="486"/>
                    </a:cubicBezTo>
                    <a:lnTo>
                      <a:pt x="680" y="486"/>
                    </a:lnTo>
                    <a:cubicBezTo>
                      <a:pt x="672" y="483"/>
                      <a:pt x="663" y="482"/>
                      <a:pt x="655" y="482"/>
                    </a:cubicBezTo>
                    <a:lnTo>
                      <a:pt x="655" y="482"/>
                    </a:lnTo>
                    <a:cubicBezTo>
                      <a:pt x="647" y="482"/>
                      <a:pt x="639" y="483"/>
                      <a:pt x="631" y="486"/>
                    </a:cubicBezTo>
                    <a:lnTo>
                      <a:pt x="631" y="486"/>
                    </a:lnTo>
                    <a:cubicBezTo>
                      <a:pt x="615" y="492"/>
                      <a:pt x="606" y="500"/>
                      <a:pt x="606" y="512"/>
                    </a:cubicBezTo>
                    <a:lnTo>
                      <a:pt x="606" y="512"/>
                    </a:lnTo>
                    <a:cubicBezTo>
                      <a:pt x="606" y="523"/>
                      <a:pt x="615" y="531"/>
                      <a:pt x="631" y="538"/>
                    </a:cubicBezTo>
                    <a:lnTo>
                      <a:pt x="631" y="538"/>
                    </a:lnTo>
                    <a:cubicBezTo>
                      <a:pt x="639" y="540"/>
                      <a:pt x="647" y="541"/>
                      <a:pt x="655" y="541"/>
                    </a:cubicBezTo>
                    <a:lnTo>
                      <a:pt x="655" y="541"/>
                    </a:lnTo>
                    <a:cubicBezTo>
                      <a:pt x="663" y="541"/>
                      <a:pt x="672" y="540"/>
                      <a:pt x="680" y="538"/>
                    </a:cubicBezTo>
                    <a:lnTo>
                      <a:pt x="680" y="538"/>
                    </a:lnTo>
                    <a:cubicBezTo>
                      <a:pt x="696" y="531"/>
                      <a:pt x="704" y="523"/>
                      <a:pt x="704" y="512"/>
                    </a:cubicBezTo>
                    <a:close/>
                    <a:moveTo>
                      <a:pt x="573" y="444"/>
                    </a:moveTo>
                    <a:lnTo>
                      <a:pt x="573" y="444"/>
                    </a:lnTo>
                    <a:cubicBezTo>
                      <a:pt x="573" y="432"/>
                      <a:pt x="565" y="424"/>
                      <a:pt x="549" y="418"/>
                    </a:cubicBezTo>
                    <a:lnTo>
                      <a:pt x="549" y="418"/>
                    </a:lnTo>
                    <a:cubicBezTo>
                      <a:pt x="541" y="415"/>
                      <a:pt x="532" y="414"/>
                      <a:pt x="524" y="414"/>
                    </a:cubicBezTo>
                    <a:lnTo>
                      <a:pt x="524" y="414"/>
                    </a:lnTo>
                    <a:cubicBezTo>
                      <a:pt x="516" y="414"/>
                      <a:pt x="508" y="415"/>
                      <a:pt x="500" y="418"/>
                    </a:cubicBezTo>
                    <a:lnTo>
                      <a:pt x="500" y="418"/>
                    </a:lnTo>
                    <a:cubicBezTo>
                      <a:pt x="483" y="424"/>
                      <a:pt x="475" y="432"/>
                      <a:pt x="475" y="444"/>
                    </a:cubicBezTo>
                    <a:lnTo>
                      <a:pt x="475" y="444"/>
                    </a:lnTo>
                    <a:cubicBezTo>
                      <a:pt x="475" y="455"/>
                      <a:pt x="483" y="463"/>
                      <a:pt x="500" y="469"/>
                    </a:cubicBezTo>
                    <a:lnTo>
                      <a:pt x="500" y="469"/>
                    </a:lnTo>
                    <a:cubicBezTo>
                      <a:pt x="508" y="472"/>
                      <a:pt x="516" y="473"/>
                      <a:pt x="524" y="473"/>
                    </a:cubicBezTo>
                    <a:lnTo>
                      <a:pt x="524" y="473"/>
                    </a:lnTo>
                    <a:cubicBezTo>
                      <a:pt x="532" y="473"/>
                      <a:pt x="541" y="472"/>
                      <a:pt x="549" y="469"/>
                    </a:cubicBezTo>
                    <a:lnTo>
                      <a:pt x="549" y="469"/>
                    </a:lnTo>
                    <a:cubicBezTo>
                      <a:pt x="565" y="463"/>
                      <a:pt x="573" y="455"/>
                      <a:pt x="573" y="444"/>
                    </a:cubicBezTo>
                    <a:close/>
                    <a:moveTo>
                      <a:pt x="442" y="375"/>
                    </a:moveTo>
                    <a:lnTo>
                      <a:pt x="442" y="375"/>
                    </a:lnTo>
                    <a:cubicBezTo>
                      <a:pt x="442" y="364"/>
                      <a:pt x="434" y="355"/>
                      <a:pt x="417" y="349"/>
                    </a:cubicBezTo>
                    <a:lnTo>
                      <a:pt x="417" y="349"/>
                    </a:lnTo>
                    <a:cubicBezTo>
                      <a:pt x="409" y="347"/>
                      <a:pt x="401" y="345"/>
                      <a:pt x="393" y="345"/>
                    </a:cubicBezTo>
                    <a:lnTo>
                      <a:pt x="393" y="345"/>
                    </a:lnTo>
                    <a:cubicBezTo>
                      <a:pt x="385" y="345"/>
                      <a:pt x="377" y="347"/>
                      <a:pt x="369" y="349"/>
                    </a:cubicBezTo>
                    <a:lnTo>
                      <a:pt x="369" y="349"/>
                    </a:lnTo>
                    <a:cubicBezTo>
                      <a:pt x="352" y="355"/>
                      <a:pt x="344" y="364"/>
                      <a:pt x="344" y="375"/>
                    </a:cubicBezTo>
                    <a:lnTo>
                      <a:pt x="344" y="375"/>
                    </a:lnTo>
                    <a:cubicBezTo>
                      <a:pt x="344" y="387"/>
                      <a:pt x="352" y="395"/>
                      <a:pt x="369" y="401"/>
                    </a:cubicBezTo>
                    <a:lnTo>
                      <a:pt x="369" y="401"/>
                    </a:lnTo>
                    <a:cubicBezTo>
                      <a:pt x="377" y="404"/>
                      <a:pt x="385" y="405"/>
                      <a:pt x="393" y="405"/>
                    </a:cubicBezTo>
                    <a:lnTo>
                      <a:pt x="393" y="405"/>
                    </a:lnTo>
                    <a:cubicBezTo>
                      <a:pt x="401" y="405"/>
                      <a:pt x="409" y="404"/>
                      <a:pt x="417" y="401"/>
                    </a:cubicBezTo>
                    <a:lnTo>
                      <a:pt x="417" y="401"/>
                    </a:lnTo>
                    <a:cubicBezTo>
                      <a:pt x="434" y="395"/>
                      <a:pt x="442" y="387"/>
                      <a:pt x="442" y="375"/>
                    </a:cubicBezTo>
                    <a:close/>
                    <a:moveTo>
                      <a:pt x="4409" y="307"/>
                    </a:moveTo>
                    <a:lnTo>
                      <a:pt x="4409" y="307"/>
                    </a:lnTo>
                    <a:cubicBezTo>
                      <a:pt x="4409" y="318"/>
                      <a:pt x="4417" y="327"/>
                      <a:pt x="4433" y="333"/>
                    </a:cubicBezTo>
                    <a:lnTo>
                      <a:pt x="4433" y="333"/>
                    </a:lnTo>
                    <a:cubicBezTo>
                      <a:pt x="4441" y="336"/>
                      <a:pt x="4449" y="337"/>
                      <a:pt x="4458" y="337"/>
                    </a:cubicBezTo>
                    <a:lnTo>
                      <a:pt x="4458" y="337"/>
                    </a:lnTo>
                    <a:cubicBezTo>
                      <a:pt x="4466" y="337"/>
                      <a:pt x="4474" y="336"/>
                      <a:pt x="4482" y="333"/>
                    </a:cubicBezTo>
                    <a:lnTo>
                      <a:pt x="4482" y="333"/>
                    </a:lnTo>
                    <a:cubicBezTo>
                      <a:pt x="4499" y="327"/>
                      <a:pt x="4512" y="318"/>
                      <a:pt x="4523" y="307"/>
                    </a:cubicBezTo>
                    <a:lnTo>
                      <a:pt x="4523" y="307"/>
                    </a:lnTo>
                    <a:cubicBezTo>
                      <a:pt x="4534" y="296"/>
                      <a:pt x="4548" y="287"/>
                      <a:pt x="4564" y="281"/>
                    </a:cubicBezTo>
                    <a:lnTo>
                      <a:pt x="4614" y="264"/>
                    </a:lnTo>
                    <a:lnTo>
                      <a:pt x="4614" y="264"/>
                    </a:lnTo>
                    <a:cubicBezTo>
                      <a:pt x="4630" y="258"/>
                      <a:pt x="4644" y="250"/>
                      <a:pt x="4654" y="238"/>
                    </a:cubicBezTo>
                    <a:lnTo>
                      <a:pt x="4654" y="238"/>
                    </a:lnTo>
                    <a:cubicBezTo>
                      <a:pt x="4665" y="227"/>
                      <a:pt x="4679" y="218"/>
                      <a:pt x="4695" y="213"/>
                    </a:cubicBezTo>
                    <a:lnTo>
                      <a:pt x="4695" y="213"/>
                    </a:lnTo>
                    <a:cubicBezTo>
                      <a:pt x="4703" y="210"/>
                      <a:pt x="4712" y="208"/>
                      <a:pt x="4720" y="208"/>
                    </a:cubicBezTo>
                    <a:lnTo>
                      <a:pt x="4720" y="277"/>
                    </a:lnTo>
                    <a:lnTo>
                      <a:pt x="4720" y="277"/>
                    </a:lnTo>
                    <a:cubicBezTo>
                      <a:pt x="4712" y="277"/>
                      <a:pt x="4703" y="278"/>
                      <a:pt x="4695" y="281"/>
                    </a:cubicBezTo>
                    <a:lnTo>
                      <a:pt x="4695" y="281"/>
                    </a:lnTo>
                    <a:cubicBezTo>
                      <a:pt x="4679" y="287"/>
                      <a:pt x="4665" y="296"/>
                      <a:pt x="4654" y="307"/>
                    </a:cubicBezTo>
                    <a:lnTo>
                      <a:pt x="4654" y="307"/>
                    </a:lnTo>
                    <a:cubicBezTo>
                      <a:pt x="4644" y="318"/>
                      <a:pt x="4630" y="327"/>
                      <a:pt x="4614" y="333"/>
                    </a:cubicBezTo>
                    <a:lnTo>
                      <a:pt x="4564" y="349"/>
                    </a:lnTo>
                    <a:lnTo>
                      <a:pt x="4564" y="349"/>
                    </a:lnTo>
                    <a:cubicBezTo>
                      <a:pt x="4548" y="355"/>
                      <a:pt x="4534" y="364"/>
                      <a:pt x="4523" y="375"/>
                    </a:cubicBezTo>
                    <a:lnTo>
                      <a:pt x="4523" y="375"/>
                    </a:lnTo>
                    <a:cubicBezTo>
                      <a:pt x="4512" y="387"/>
                      <a:pt x="4499" y="395"/>
                      <a:pt x="4482" y="401"/>
                    </a:cubicBezTo>
                    <a:lnTo>
                      <a:pt x="4433" y="418"/>
                    </a:lnTo>
                    <a:lnTo>
                      <a:pt x="4433" y="418"/>
                    </a:lnTo>
                    <a:cubicBezTo>
                      <a:pt x="4417" y="424"/>
                      <a:pt x="4403" y="432"/>
                      <a:pt x="4392" y="444"/>
                    </a:cubicBezTo>
                    <a:lnTo>
                      <a:pt x="4392" y="444"/>
                    </a:lnTo>
                    <a:cubicBezTo>
                      <a:pt x="4381" y="455"/>
                      <a:pt x="4368" y="463"/>
                      <a:pt x="4351" y="469"/>
                    </a:cubicBezTo>
                    <a:lnTo>
                      <a:pt x="4302" y="486"/>
                    </a:lnTo>
                    <a:lnTo>
                      <a:pt x="4302" y="486"/>
                    </a:lnTo>
                    <a:cubicBezTo>
                      <a:pt x="4285" y="492"/>
                      <a:pt x="4272" y="500"/>
                      <a:pt x="4261" y="512"/>
                    </a:cubicBezTo>
                    <a:lnTo>
                      <a:pt x="4261" y="512"/>
                    </a:lnTo>
                    <a:cubicBezTo>
                      <a:pt x="4250" y="523"/>
                      <a:pt x="4236" y="531"/>
                      <a:pt x="4220" y="538"/>
                    </a:cubicBezTo>
                    <a:lnTo>
                      <a:pt x="4171" y="555"/>
                    </a:lnTo>
                    <a:lnTo>
                      <a:pt x="4171" y="555"/>
                    </a:lnTo>
                    <a:cubicBezTo>
                      <a:pt x="4154" y="560"/>
                      <a:pt x="4141" y="569"/>
                      <a:pt x="4130" y="580"/>
                    </a:cubicBezTo>
                    <a:lnTo>
                      <a:pt x="4130" y="580"/>
                    </a:lnTo>
                    <a:cubicBezTo>
                      <a:pt x="4118" y="591"/>
                      <a:pt x="4106" y="600"/>
                      <a:pt x="4089" y="605"/>
                    </a:cubicBezTo>
                    <a:lnTo>
                      <a:pt x="4040" y="623"/>
                    </a:lnTo>
                    <a:lnTo>
                      <a:pt x="4040" y="623"/>
                    </a:lnTo>
                    <a:cubicBezTo>
                      <a:pt x="4023" y="629"/>
                      <a:pt x="4010" y="637"/>
                      <a:pt x="3999" y="648"/>
                    </a:cubicBezTo>
                    <a:lnTo>
                      <a:pt x="3999" y="648"/>
                    </a:lnTo>
                    <a:cubicBezTo>
                      <a:pt x="3988" y="660"/>
                      <a:pt x="3974" y="668"/>
                      <a:pt x="3958" y="674"/>
                    </a:cubicBezTo>
                    <a:lnTo>
                      <a:pt x="3958" y="674"/>
                    </a:lnTo>
                    <a:cubicBezTo>
                      <a:pt x="3950" y="677"/>
                      <a:pt x="3941" y="678"/>
                      <a:pt x="3934" y="678"/>
                    </a:cubicBezTo>
                    <a:lnTo>
                      <a:pt x="3934" y="678"/>
                    </a:lnTo>
                    <a:cubicBezTo>
                      <a:pt x="3925" y="678"/>
                      <a:pt x="3916" y="677"/>
                      <a:pt x="3908" y="674"/>
                    </a:cubicBezTo>
                    <a:lnTo>
                      <a:pt x="3908" y="674"/>
                    </a:lnTo>
                    <a:cubicBezTo>
                      <a:pt x="3892" y="668"/>
                      <a:pt x="3879" y="660"/>
                      <a:pt x="3867" y="648"/>
                    </a:cubicBezTo>
                    <a:lnTo>
                      <a:pt x="3867" y="648"/>
                    </a:lnTo>
                    <a:cubicBezTo>
                      <a:pt x="3857" y="637"/>
                      <a:pt x="3843" y="629"/>
                      <a:pt x="3827" y="623"/>
                    </a:cubicBezTo>
                    <a:lnTo>
                      <a:pt x="3777" y="605"/>
                    </a:lnTo>
                    <a:lnTo>
                      <a:pt x="3777" y="605"/>
                    </a:lnTo>
                    <a:cubicBezTo>
                      <a:pt x="3761" y="600"/>
                      <a:pt x="3748" y="591"/>
                      <a:pt x="3737" y="580"/>
                    </a:cubicBezTo>
                    <a:lnTo>
                      <a:pt x="3737" y="580"/>
                    </a:lnTo>
                    <a:cubicBezTo>
                      <a:pt x="3726" y="569"/>
                      <a:pt x="3712" y="560"/>
                      <a:pt x="3696" y="555"/>
                    </a:cubicBezTo>
                    <a:lnTo>
                      <a:pt x="3646" y="538"/>
                    </a:lnTo>
                    <a:lnTo>
                      <a:pt x="3646" y="538"/>
                    </a:lnTo>
                    <a:cubicBezTo>
                      <a:pt x="3630" y="531"/>
                      <a:pt x="3617" y="523"/>
                      <a:pt x="3605" y="512"/>
                    </a:cubicBezTo>
                    <a:lnTo>
                      <a:pt x="3605" y="512"/>
                    </a:lnTo>
                    <a:cubicBezTo>
                      <a:pt x="3595" y="500"/>
                      <a:pt x="3580" y="492"/>
                      <a:pt x="3564" y="486"/>
                    </a:cubicBezTo>
                    <a:lnTo>
                      <a:pt x="3516" y="469"/>
                    </a:lnTo>
                    <a:lnTo>
                      <a:pt x="3516" y="469"/>
                    </a:lnTo>
                    <a:cubicBezTo>
                      <a:pt x="3499" y="463"/>
                      <a:pt x="3486" y="455"/>
                      <a:pt x="3474" y="444"/>
                    </a:cubicBezTo>
                    <a:lnTo>
                      <a:pt x="3474" y="444"/>
                    </a:lnTo>
                    <a:cubicBezTo>
                      <a:pt x="3463" y="432"/>
                      <a:pt x="3449" y="424"/>
                      <a:pt x="3434" y="418"/>
                    </a:cubicBezTo>
                    <a:lnTo>
                      <a:pt x="3385" y="401"/>
                    </a:lnTo>
                    <a:lnTo>
                      <a:pt x="3385" y="401"/>
                    </a:lnTo>
                    <a:cubicBezTo>
                      <a:pt x="3368" y="395"/>
                      <a:pt x="3354" y="387"/>
                      <a:pt x="3343" y="375"/>
                    </a:cubicBezTo>
                    <a:lnTo>
                      <a:pt x="3343" y="375"/>
                    </a:lnTo>
                    <a:cubicBezTo>
                      <a:pt x="3332" y="364"/>
                      <a:pt x="3319" y="355"/>
                      <a:pt x="3302" y="349"/>
                    </a:cubicBezTo>
                    <a:lnTo>
                      <a:pt x="3253" y="333"/>
                    </a:lnTo>
                    <a:lnTo>
                      <a:pt x="3253" y="333"/>
                    </a:lnTo>
                    <a:cubicBezTo>
                      <a:pt x="3236" y="327"/>
                      <a:pt x="3223" y="318"/>
                      <a:pt x="3212" y="307"/>
                    </a:cubicBezTo>
                    <a:lnTo>
                      <a:pt x="3212" y="307"/>
                    </a:lnTo>
                    <a:cubicBezTo>
                      <a:pt x="3201" y="296"/>
                      <a:pt x="3188" y="287"/>
                      <a:pt x="3171" y="281"/>
                    </a:cubicBezTo>
                    <a:lnTo>
                      <a:pt x="3171" y="281"/>
                    </a:lnTo>
                    <a:cubicBezTo>
                      <a:pt x="3163" y="278"/>
                      <a:pt x="3155" y="277"/>
                      <a:pt x="3146" y="277"/>
                    </a:cubicBezTo>
                    <a:lnTo>
                      <a:pt x="3146" y="277"/>
                    </a:lnTo>
                    <a:cubicBezTo>
                      <a:pt x="3138" y="277"/>
                      <a:pt x="3130" y="278"/>
                      <a:pt x="3122" y="281"/>
                    </a:cubicBezTo>
                    <a:lnTo>
                      <a:pt x="3122" y="281"/>
                    </a:lnTo>
                    <a:cubicBezTo>
                      <a:pt x="3105" y="287"/>
                      <a:pt x="3092" y="296"/>
                      <a:pt x="3081" y="307"/>
                    </a:cubicBezTo>
                    <a:lnTo>
                      <a:pt x="3081" y="307"/>
                    </a:lnTo>
                    <a:cubicBezTo>
                      <a:pt x="3070" y="318"/>
                      <a:pt x="3056" y="327"/>
                      <a:pt x="3040" y="333"/>
                    </a:cubicBezTo>
                    <a:lnTo>
                      <a:pt x="2991" y="349"/>
                    </a:lnTo>
                    <a:lnTo>
                      <a:pt x="2991" y="349"/>
                    </a:lnTo>
                    <a:cubicBezTo>
                      <a:pt x="2974" y="355"/>
                      <a:pt x="2961" y="364"/>
                      <a:pt x="2950" y="375"/>
                    </a:cubicBezTo>
                    <a:lnTo>
                      <a:pt x="2950" y="375"/>
                    </a:lnTo>
                    <a:cubicBezTo>
                      <a:pt x="2939" y="387"/>
                      <a:pt x="2925" y="395"/>
                      <a:pt x="2909" y="401"/>
                    </a:cubicBezTo>
                    <a:lnTo>
                      <a:pt x="2860" y="418"/>
                    </a:lnTo>
                    <a:lnTo>
                      <a:pt x="2860" y="418"/>
                    </a:lnTo>
                    <a:cubicBezTo>
                      <a:pt x="2843" y="424"/>
                      <a:pt x="2829" y="432"/>
                      <a:pt x="2819" y="444"/>
                    </a:cubicBezTo>
                    <a:lnTo>
                      <a:pt x="2819" y="444"/>
                    </a:lnTo>
                    <a:cubicBezTo>
                      <a:pt x="2808" y="455"/>
                      <a:pt x="2794" y="463"/>
                      <a:pt x="2778" y="469"/>
                    </a:cubicBezTo>
                    <a:lnTo>
                      <a:pt x="2728" y="486"/>
                    </a:lnTo>
                    <a:lnTo>
                      <a:pt x="2728" y="486"/>
                    </a:lnTo>
                    <a:cubicBezTo>
                      <a:pt x="2712" y="492"/>
                      <a:pt x="2698" y="500"/>
                      <a:pt x="2687" y="512"/>
                    </a:cubicBezTo>
                    <a:lnTo>
                      <a:pt x="2687" y="512"/>
                    </a:lnTo>
                    <a:cubicBezTo>
                      <a:pt x="2677" y="523"/>
                      <a:pt x="2663" y="531"/>
                      <a:pt x="2647" y="538"/>
                    </a:cubicBezTo>
                    <a:lnTo>
                      <a:pt x="2597" y="555"/>
                    </a:lnTo>
                    <a:lnTo>
                      <a:pt x="2597" y="555"/>
                    </a:lnTo>
                    <a:cubicBezTo>
                      <a:pt x="2581" y="560"/>
                      <a:pt x="2567" y="569"/>
                      <a:pt x="2557" y="580"/>
                    </a:cubicBezTo>
                    <a:lnTo>
                      <a:pt x="2557" y="580"/>
                    </a:lnTo>
                    <a:cubicBezTo>
                      <a:pt x="2545" y="591"/>
                      <a:pt x="2532" y="600"/>
                      <a:pt x="2516" y="605"/>
                    </a:cubicBezTo>
                    <a:lnTo>
                      <a:pt x="2466" y="623"/>
                    </a:lnTo>
                    <a:lnTo>
                      <a:pt x="2466" y="623"/>
                    </a:lnTo>
                    <a:cubicBezTo>
                      <a:pt x="2450" y="629"/>
                      <a:pt x="2436" y="637"/>
                      <a:pt x="2425" y="648"/>
                    </a:cubicBezTo>
                    <a:lnTo>
                      <a:pt x="2425" y="648"/>
                    </a:lnTo>
                    <a:cubicBezTo>
                      <a:pt x="2414" y="660"/>
                      <a:pt x="2401" y="668"/>
                      <a:pt x="2384" y="674"/>
                    </a:cubicBezTo>
                    <a:lnTo>
                      <a:pt x="2384" y="674"/>
                    </a:lnTo>
                    <a:cubicBezTo>
                      <a:pt x="2376" y="677"/>
                      <a:pt x="2368" y="678"/>
                      <a:pt x="2360" y="678"/>
                    </a:cubicBezTo>
                    <a:lnTo>
                      <a:pt x="2360" y="678"/>
                    </a:lnTo>
                    <a:cubicBezTo>
                      <a:pt x="2352" y="678"/>
                      <a:pt x="2343" y="677"/>
                      <a:pt x="2335" y="674"/>
                    </a:cubicBezTo>
                    <a:lnTo>
                      <a:pt x="2335" y="674"/>
                    </a:lnTo>
                    <a:cubicBezTo>
                      <a:pt x="2318" y="668"/>
                      <a:pt x="2305" y="660"/>
                      <a:pt x="2294" y="648"/>
                    </a:cubicBezTo>
                    <a:lnTo>
                      <a:pt x="2294" y="648"/>
                    </a:lnTo>
                    <a:cubicBezTo>
                      <a:pt x="2283" y="637"/>
                      <a:pt x="2270" y="629"/>
                      <a:pt x="2253" y="623"/>
                    </a:cubicBezTo>
                    <a:lnTo>
                      <a:pt x="2204" y="605"/>
                    </a:lnTo>
                    <a:lnTo>
                      <a:pt x="2204" y="605"/>
                    </a:lnTo>
                    <a:cubicBezTo>
                      <a:pt x="2188" y="600"/>
                      <a:pt x="2174" y="591"/>
                      <a:pt x="2163" y="580"/>
                    </a:cubicBezTo>
                    <a:lnTo>
                      <a:pt x="2163" y="580"/>
                    </a:lnTo>
                    <a:cubicBezTo>
                      <a:pt x="2152" y="569"/>
                      <a:pt x="2139" y="560"/>
                      <a:pt x="2122" y="555"/>
                    </a:cubicBezTo>
                    <a:lnTo>
                      <a:pt x="2073" y="538"/>
                    </a:lnTo>
                    <a:lnTo>
                      <a:pt x="2073" y="538"/>
                    </a:lnTo>
                    <a:cubicBezTo>
                      <a:pt x="2057" y="531"/>
                      <a:pt x="2043" y="523"/>
                      <a:pt x="2032" y="512"/>
                    </a:cubicBezTo>
                    <a:lnTo>
                      <a:pt x="2032" y="512"/>
                    </a:lnTo>
                    <a:cubicBezTo>
                      <a:pt x="2021" y="500"/>
                      <a:pt x="2007" y="492"/>
                      <a:pt x="1991" y="486"/>
                    </a:cubicBezTo>
                    <a:lnTo>
                      <a:pt x="1942" y="469"/>
                    </a:lnTo>
                    <a:lnTo>
                      <a:pt x="1942" y="469"/>
                    </a:lnTo>
                    <a:cubicBezTo>
                      <a:pt x="1926" y="463"/>
                      <a:pt x="1912" y="455"/>
                      <a:pt x="1901" y="444"/>
                    </a:cubicBezTo>
                    <a:lnTo>
                      <a:pt x="1901" y="444"/>
                    </a:lnTo>
                    <a:cubicBezTo>
                      <a:pt x="1890" y="432"/>
                      <a:pt x="1876" y="424"/>
                      <a:pt x="1860" y="418"/>
                    </a:cubicBezTo>
                    <a:lnTo>
                      <a:pt x="1811" y="401"/>
                    </a:lnTo>
                    <a:lnTo>
                      <a:pt x="1811" y="401"/>
                    </a:lnTo>
                    <a:cubicBezTo>
                      <a:pt x="1795" y="395"/>
                      <a:pt x="1780" y="387"/>
                      <a:pt x="1770" y="375"/>
                    </a:cubicBezTo>
                    <a:lnTo>
                      <a:pt x="1770" y="375"/>
                    </a:lnTo>
                    <a:cubicBezTo>
                      <a:pt x="1759" y="364"/>
                      <a:pt x="1745" y="355"/>
                      <a:pt x="1729" y="349"/>
                    </a:cubicBezTo>
                    <a:lnTo>
                      <a:pt x="1679" y="333"/>
                    </a:lnTo>
                    <a:lnTo>
                      <a:pt x="1679" y="333"/>
                    </a:lnTo>
                    <a:cubicBezTo>
                      <a:pt x="1663" y="327"/>
                      <a:pt x="1649" y="318"/>
                      <a:pt x="1638" y="307"/>
                    </a:cubicBezTo>
                    <a:lnTo>
                      <a:pt x="1638" y="307"/>
                    </a:lnTo>
                    <a:cubicBezTo>
                      <a:pt x="1628" y="296"/>
                      <a:pt x="1614" y="287"/>
                      <a:pt x="1597" y="281"/>
                    </a:cubicBezTo>
                    <a:lnTo>
                      <a:pt x="1597" y="281"/>
                    </a:lnTo>
                    <a:cubicBezTo>
                      <a:pt x="1590" y="278"/>
                      <a:pt x="1582" y="277"/>
                      <a:pt x="1573" y="277"/>
                    </a:cubicBezTo>
                    <a:lnTo>
                      <a:pt x="1573" y="277"/>
                    </a:lnTo>
                    <a:cubicBezTo>
                      <a:pt x="1565" y="277"/>
                      <a:pt x="1557" y="278"/>
                      <a:pt x="1548" y="281"/>
                    </a:cubicBezTo>
                    <a:lnTo>
                      <a:pt x="1548" y="281"/>
                    </a:lnTo>
                    <a:cubicBezTo>
                      <a:pt x="1532" y="287"/>
                      <a:pt x="1519" y="296"/>
                      <a:pt x="1507" y="307"/>
                    </a:cubicBezTo>
                    <a:lnTo>
                      <a:pt x="1507" y="307"/>
                    </a:lnTo>
                    <a:cubicBezTo>
                      <a:pt x="1497" y="318"/>
                      <a:pt x="1483" y="327"/>
                      <a:pt x="1467" y="333"/>
                    </a:cubicBezTo>
                    <a:lnTo>
                      <a:pt x="1418" y="349"/>
                    </a:lnTo>
                    <a:lnTo>
                      <a:pt x="1418" y="349"/>
                    </a:lnTo>
                    <a:cubicBezTo>
                      <a:pt x="1401" y="355"/>
                      <a:pt x="1388" y="364"/>
                      <a:pt x="1376" y="375"/>
                    </a:cubicBezTo>
                    <a:lnTo>
                      <a:pt x="1376" y="375"/>
                    </a:lnTo>
                    <a:cubicBezTo>
                      <a:pt x="1365" y="387"/>
                      <a:pt x="1352" y="395"/>
                      <a:pt x="1335" y="401"/>
                    </a:cubicBezTo>
                    <a:lnTo>
                      <a:pt x="1287" y="418"/>
                    </a:lnTo>
                    <a:lnTo>
                      <a:pt x="1287" y="418"/>
                    </a:lnTo>
                    <a:cubicBezTo>
                      <a:pt x="1270" y="424"/>
                      <a:pt x="1256" y="432"/>
                      <a:pt x="1245" y="444"/>
                    </a:cubicBezTo>
                    <a:lnTo>
                      <a:pt x="1245" y="444"/>
                    </a:lnTo>
                    <a:cubicBezTo>
                      <a:pt x="1234" y="455"/>
                      <a:pt x="1221" y="463"/>
                      <a:pt x="1204" y="469"/>
                    </a:cubicBezTo>
                    <a:lnTo>
                      <a:pt x="1155" y="486"/>
                    </a:lnTo>
                    <a:lnTo>
                      <a:pt x="1155" y="486"/>
                    </a:lnTo>
                    <a:cubicBezTo>
                      <a:pt x="1139" y="492"/>
                      <a:pt x="1125" y="500"/>
                      <a:pt x="1114" y="512"/>
                    </a:cubicBezTo>
                    <a:lnTo>
                      <a:pt x="1114" y="512"/>
                    </a:lnTo>
                    <a:cubicBezTo>
                      <a:pt x="1103" y="523"/>
                      <a:pt x="1089" y="531"/>
                      <a:pt x="1073" y="538"/>
                    </a:cubicBezTo>
                    <a:lnTo>
                      <a:pt x="1024" y="555"/>
                    </a:lnTo>
                    <a:lnTo>
                      <a:pt x="1024" y="555"/>
                    </a:lnTo>
                    <a:cubicBezTo>
                      <a:pt x="1008" y="560"/>
                      <a:pt x="994" y="569"/>
                      <a:pt x="984" y="580"/>
                    </a:cubicBezTo>
                    <a:lnTo>
                      <a:pt x="984" y="580"/>
                    </a:lnTo>
                    <a:cubicBezTo>
                      <a:pt x="972" y="591"/>
                      <a:pt x="959" y="600"/>
                      <a:pt x="942" y="605"/>
                    </a:cubicBezTo>
                    <a:lnTo>
                      <a:pt x="893" y="623"/>
                    </a:lnTo>
                    <a:lnTo>
                      <a:pt x="893" y="623"/>
                    </a:lnTo>
                    <a:cubicBezTo>
                      <a:pt x="877" y="629"/>
                      <a:pt x="863" y="637"/>
                      <a:pt x="852" y="648"/>
                    </a:cubicBezTo>
                    <a:lnTo>
                      <a:pt x="852" y="648"/>
                    </a:lnTo>
                    <a:cubicBezTo>
                      <a:pt x="841" y="660"/>
                      <a:pt x="827" y="668"/>
                      <a:pt x="811" y="674"/>
                    </a:cubicBezTo>
                    <a:lnTo>
                      <a:pt x="811" y="674"/>
                    </a:lnTo>
                    <a:cubicBezTo>
                      <a:pt x="803" y="677"/>
                      <a:pt x="795" y="678"/>
                      <a:pt x="787" y="678"/>
                    </a:cubicBezTo>
                    <a:lnTo>
                      <a:pt x="787" y="678"/>
                    </a:lnTo>
                    <a:cubicBezTo>
                      <a:pt x="778" y="678"/>
                      <a:pt x="770" y="677"/>
                      <a:pt x="762" y="674"/>
                    </a:cubicBezTo>
                    <a:lnTo>
                      <a:pt x="762" y="674"/>
                    </a:lnTo>
                    <a:cubicBezTo>
                      <a:pt x="746" y="668"/>
                      <a:pt x="732" y="660"/>
                      <a:pt x="720" y="648"/>
                    </a:cubicBezTo>
                    <a:lnTo>
                      <a:pt x="720" y="648"/>
                    </a:lnTo>
                    <a:cubicBezTo>
                      <a:pt x="710" y="637"/>
                      <a:pt x="696" y="629"/>
                      <a:pt x="680" y="623"/>
                    </a:cubicBezTo>
                    <a:lnTo>
                      <a:pt x="631" y="605"/>
                    </a:lnTo>
                    <a:lnTo>
                      <a:pt x="631" y="605"/>
                    </a:lnTo>
                    <a:cubicBezTo>
                      <a:pt x="615" y="600"/>
                      <a:pt x="601" y="591"/>
                      <a:pt x="590" y="580"/>
                    </a:cubicBezTo>
                    <a:lnTo>
                      <a:pt x="590" y="580"/>
                    </a:lnTo>
                    <a:cubicBezTo>
                      <a:pt x="579" y="569"/>
                      <a:pt x="565" y="560"/>
                      <a:pt x="549" y="555"/>
                    </a:cubicBezTo>
                    <a:lnTo>
                      <a:pt x="500" y="538"/>
                    </a:lnTo>
                    <a:lnTo>
                      <a:pt x="500" y="538"/>
                    </a:lnTo>
                    <a:cubicBezTo>
                      <a:pt x="483" y="531"/>
                      <a:pt x="470" y="523"/>
                      <a:pt x="459" y="512"/>
                    </a:cubicBezTo>
                    <a:lnTo>
                      <a:pt x="459" y="512"/>
                    </a:lnTo>
                    <a:cubicBezTo>
                      <a:pt x="448" y="500"/>
                      <a:pt x="434" y="492"/>
                      <a:pt x="417" y="486"/>
                    </a:cubicBezTo>
                    <a:lnTo>
                      <a:pt x="369" y="469"/>
                    </a:lnTo>
                    <a:lnTo>
                      <a:pt x="369" y="469"/>
                    </a:lnTo>
                    <a:cubicBezTo>
                      <a:pt x="352" y="463"/>
                      <a:pt x="339" y="455"/>
                      <a:pt x="328" y="444"/>
                    </a:cubicBezTo>
                    <a:lnTo>
                      <a:pt x="328" y="444"/>
                    </a:lnTo>
                    <a:cubicBezTo>
                      <a:pt x="316" y="432"/>
                      <a:pt x="303" y="424"/>
                      <a:pt x="287" y="418"/>
                    </a:cubicBezTo>
                    <a:lnTo>
                      <a:pt x="238" y="401"/>
                    </a:lnTo>
                    <a:lnTo>
                      <a:pt x="238" y="401"/>
                    </a:lnTo>
                    <a:cubicBezTo>
                      <a:pt x="221" y="395"/>
                      <a:pt x="207" y="387"/>
                      <a:pt x="197" y="375"/>
                    </a:cubicBezTo>
                    <a:lnTo>
                      <a:pt x="197" y="375"/>
                    </a:lnTo>
                    <a:cubicBezTo>
                      <a:pt x="185" y="364"/>
                      <a:pt x="172" y="355"/>
                      <a:pt x="155" y="349"/>
                    </a:cubicBezTo>
                    <a:lnTo>
                      <a:pt x="106" y="333"/>
                    </a:lnTo>
                    <a:lnTo>
                      <a:pt x="106" y="333"/>
                    </a:lnTo>
                    <a:cubicBezTo>
                      <a:pt x="89" y="327"/>
                      <a:pt x="76" y="318"/>
                      <a:pt x="65" y="307"/>
                    </a:cubicBezTo>
                    <a:lnTo>
                      <a:pt x="65" y="307"/>
                    </a:lnTo>
                    <a:cubicBezTo>
                      <a:pt x="54" y="296"/>
                      <a:pt x="41" y="287"/>
                      <a:pt x="24" y="281"/>
                    </a:cubicBezTo>
                    <a:lnTo>
                      <a:pt x="24" y="281"/>
                    </a:lnTo>
                    <a:cubicBezTo>
                      <a:pt x="16" y="278"/>
                      <a:pt x="8" y="277"/>
                      <a:pt x="0" y="277"/>
                    </a:cubicBezTo>
                    <a:lnTo>
                      <a:pt x="0" y="208"/>
                    </a:lnTo>
                    <a:lnTo>
                      <a:pt x="0" y="208"/>
                    </a:lnTo>
                    <a:cubicBezTo>
                      <a:pt x="8" y="208"/>
                      <a:pt x="16" y="210"/>
                      <a:pt x="24" y="213"/>
                    </a:cubicBezTo>
                    <a:lnTo>
                      <a:pt x="24" y="213"/>
                    </a:lnTo>
                    <a:cubicBezTo>
                      <a:pt x="41" y="218"/>
                      <a:pt x="54" y="227"/>
                      <a:pt x="65" y="238"/>
                    </a:cubicBezTo>
                    <a:lnTo>
                      <a:pt x="65" y="238"/>
                    </a:lnTo>
                    <a:cubicBezTo>
                      <a:pt x="76" y="250"/>
                      <a:pt x="89" y="258"/>
                      <a:pt x="106" y="264"/>
                    </a:cubicBezTo>
                    <a:lnTo>
                      <a:pt x="155" y="281"/>
                    </a:lnTo>
                    <a:lnTo>
                      <a:pt x="155" y="281"/>
                    </a:lnTo>
                    <a:cubicBezTo>
                      <a:pt x="172" y="287"/>
                      <a:pt x="185" y="296"/>
                      <a:pt x="197" y="307"/>
                    </a:cubicBezTo>
                    <a:lnTo>
                      <a:pt x="197" y="307"/>
                    </a:lnTo>
                    <a:cubicBezTo>
                      <a:pt x="207" y="318"/>
                      <a:pt x="221" y="327"/>
                      <a:pt x="238" y="333"/>
                    </a:cubicBezTo>
                    <a:lnTo>
                      <a:pt x="238" y="333"/>
                    </a:lnTo>
                    <a:cubicBezTo>
                      <a:pt x="245" y="336"/>
                      <a:pt x="253" y="337"/>
                      <a:pt x="262" y="337"/>
                    </a:cubicBezTo>
                    <a:lnTo>
                      <a:pt x="262" y="337"/>
                    </a:lnTo>
                    <a:cubicBezTo>
                      <a:pt x="270" y="337"/>
                      <a:pt x="278" y="336"/>
                      <a:pt x="287" y="333"/>
                    </a:cubicBezTo>
                    <a:lnTo>
                      <a:pt x="287" y="333"/>
                    </a:lnTo>
                    <a:cubicBezTo>
                      <a:pt x="303" y="327"/>
                      <a:pt x="311" y="318"/>
                      <a:pt x="311" y="307"/>
                    </a:cubicBezTo>
                    <a:lnTo>
                      <a:pt x="311" y="307"/>
                    </a:lnTo>
                    <a:cubicBezTo>
                      <a:pt x="311" y="296"/>
                      <a:pt x="303" y="287"/>
                      <a:pt x="287" y="281"/>
                    </a:cubicBezTo>
                    <a:lnTo>
                      <a:pt x="238" y="264"/>
                    </a:lnTo>
                    <a:lnTo>
                      <a:pt x="238" y="264"/>
                    </a:lnTo>
                    <a:cubicBezTo>
                      <a:pt x="221" y="258"/>
                      <a:pt x="207" y="250"/>
                      <a:pt x="197" y="238"/>
                    </a:cubicBezTo>
                    <a:lnTo>
                      <a:pt x="197" y="238"/>
                    </a:lnTo>
                    <a:cubicBezTo>
                      <a:pt x="185" y="227"/>
                      <a:pt x="172" y="218"/>
                      <a:pt x="155" y="213"/>
                    </a:cubicBezTo>
                    <a:lnTo>
                      <a:pt x="106" y="196"/>
                    </a:lnTo>
                    <a:lnTo>
                      <a:pt x="106" y="196"/>
                    </a:lnTo>
                    <a:cubicBezTo>
                      <a:pt x="89" y="190"/>
                      <a:pt x="76" y="182"/>
                      <a:pt x="65" y="170"/>
                    </a:cubicBezTo>
                    <a:lnTo>
                      <a:pt x="65" y="170"/>
                    </a:lnTo>
                    <a:cubicBezTo>
                      <a:pt x="54" y="159"/>
                      <a:pt x="41" y="150"/>
                      <a:pt x="24" y="145"/>
                    </a:cubicBezTo>
                    <a:lnTo>
                      <a:pt x="24" y="145"/>
                    </a:lnTo>
                    <a:cubicBezTo>
                      <a:pt x="16" y="142"/>
                      <a:pt x="8" y="141"/>
                      <a:pt x="0" y="141"/>
                    </a:cubicBezTo>
                    <a:lnTo>
                      <a:pt x="0" y="0"/>
                    </a:lnTo>
                    <a:lnTo>
                      <a:pt x="1573" y="0"/>
                    </a:lnTo>
                    <a:lnTo>
                      <a:pt x="3146" y="0"/>
                    </a:lnTo>
                    <a:lnTo>
                      <a:pt x="4720" y="0"/>
                    </a:lnTo>
                    <a:lnTo>
                      <a:pt x="4720" y="141"/>
                    </a:lnTo>
                    <a:lnTo>
                      <a:pt x="4720" y="141"/>
                    </a:lnTo>
                    <a:cubicBezTo>
                      <a:pt x="4712" y="141"/>
                      <a:pt x="4703" y="142"/>
                      <a:pt x="4695" y="145"/>
                    </a:cubicBezTo>
                    <a:lnTo>
                      <a:pt x="4695" y="145"/>
                    </a:lnTo>
                    <a:cubicBezTo>
                      <a:pt x="4679" y="150"/>
                      <a:pt x="4665" y="159"/>
                      <a:pt x="4654" y="170"/>
                    </a:cubicBezTo>
                    <a:lnTo>
                      <a:pt x="4654" y="170"/>
                    </a:lnTo>
                    <a:cubicBezTo>
                      <a:pt x="4644" y="182"/>
                      <a:pt x="4630" y="190"/>
                      <a:pt x="4614" y="196"/>
                    </a:cubicBezTo>
                    <a:lnTo>
                      <a:pt x="4564" y="213"/>
                    </a:lnTo>
                    <a:lnTo>
                      <a:pt x="4564" y="213"/>
                    </a:lnTo>
                    <a:cubicBezTo>
                      <a:pt x="4548" y="218"/>
                      <a:pt x="4534" y="227"/>
                      <a:pt x="4523" y="238"/>
                    </a:cubicBezTo>
                    <a:lnTo>
                      <a:pt x="4523" y="238"/>
                    </a:lnTo>
                    <a:cubicBezTo>
                      <a:pt x="4512" y="250"/>
                      <a:pt x="4499" y="258"/>
                      <a:pt x="4482" y="264"/>
                    </a:cubicBezTo>
                    <a:lnTo>
                      <a:pt x="4433" y="281"/>
                    </a:lnTo>
                    <a:lnTo>
                      <a:pt x="4433" y="281"/>
                    </a:lnTo>
                    <a:cubicBezTo>
                      <a:pt x="4417" y="287"/>
                      <a:pt x="4409" y="296"/>
                      <a:pt x="4409" y="3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8" name="Freeform 432">
                <a:extLst>
                  <a:ext uri="{FF2B5EF4-FFF2-40B4-BE49-F238E27FC236}">
                    <a16:creationId xmlns="" xmlns:a16="http://schemas.microsoft.com/office/drawing/2014/main" id="{D061DA7D-2271-5C40-843A-72358A92A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6763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8 w 886"/>
                  <a:gd name="T71" fmla="*/ 196 h 270"/>
                  <a:gd name="T72" fmla="*/ 598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29 w 886"/>
                  <a:gd name="T81" fmla="*/ 128 h 270"/>
                  <a:gd name="T82" fmla="*/ 729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2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4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8" y="196"/>
                    </a:lnTo>
                    <a:lnTo>
                      <a:pt x="598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29" y="128"/>
                    </a:lnTo>
                    <a:lnTo>
                      <a:pt x="729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89" name="Freeform 433">
                <a:extLst>
                  <a:ext uri="{FF2B5EF4-FFF2-40B4-BE49-F238E27FC236}">
                    <a16:creationId xmlns="" xmlns:a16="http://schemas.microsoft.com/office/drawing/2014/main" id="{2B16A741-1348-9D47-B239-0F38F3DD8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3500" y="6797675"/>
                <a:ext cx="319088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1 w 886"/>
                  <a:gd name="T5" fmla="*/ 8 h 270"/>
                  <a:gd name="T6" fmla="*/ 861 w 886"/>
                  <a:gd name="T7" fmla="*/ 8 h 270"/>
                  <a:gd name="T8" fmla="*/ 804 w 886"/>
                  <a:gd name="T9" fmla="*/ 0 h 270"/>
                  <a:gd name="T10" fmla="*/ 83 w 886"/>
                  <a:gd name="T11" fmla="*/ 0 h 270"/>
                  <a:gd name="T12" fmla="*/ 83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4 w 886"/>
                  <a:gd name="T25" fmla="*/ 77 h 270"/>
                  <a:gd name="T26" fmla="*/ 74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1 w 886"/>
                  <a:gd name="T91" fmla="*/ 59 h 270"/>
                  <a:gd name="T92" fmla="*/ 861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1" y="8"/>
                    </a:cubicBezTo>
                    <a:lnTo>
                      <a:pt x="861" y="8"/>
                    </a:lnTo>
                    <a:cubicBezTo>
                      <a:pt x="844" y="3"/>
                      <a:pt x="825" y="0"/>
                      <a:pt x="804" y="0"/>
                    </a:cubicBezTo>
                    <a:lnTo>
                      <a:pt x="83" y="0"/>
                    </a:lnTo>
                    <a:lnTo>
                      <a:pt x="83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9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40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2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6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90" name="Freeform 434">
                <a:extLst>
                  <a:ext uri="{FF2B5EF4-FFF2-40B4-BE49-F238E27FC236}">
                    <a16:creationId xmlns="" xmlns:a16="http://schemas.microsoft.com/office/drawing/2014/main" id="{59F82A9E-4032-DE4A-BA6A-A9E22A3A9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0238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4 w 886"/>
                  <a:gd name="T29" fmla="*/ 102 h 270"/>
                  <a:gd name="T30" fmla="*/ 114 w 886"/>
                  <a:gd name="T31" fmla="*/ 102 h 270"/>
                  <a:gd name="T32" fmla="*/ 155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6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6 w 886"/>
                  <a:gd name="T49" fmla="*/ 239 h 270"/>
                  <a:gd name="T50" fmla="*/ 376 w 886"/>
                  <a:gd name="T51" fmla="*/ 239 h 270"/>
                  <a:gd name="T52" fmla="*/ 417 w 886"/>
                  <a:gd name="T53" fmla="*/ 265 h 270"/>
                  <a:gd name="T54" fmla="*/ 417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8 w 886"/>
                  <a:gd name="T71" fmla="*/ 196 h 270"/>
                  <a:gd name="T72" fmla="*/ 598 w 886"/>
                  <a:gd name="T73" fmla="*/ 196 h 270"/>
                  <a:gd name="T74" fmla="*/ 639 w 886"/>
                  <a:gd name="T75" fmla="*/ 170 h 270"/>
                  <a:gd name="T76" fmla="*/ 639 w 886"/>
                  <a:gd name="T77" fmla="*/ 170 h 270"/>
                  <a:gd name="T78" fmla="*/ 680 w 886"/>
                  <a:gd name="T79" fmla="*/ 145 h 270"/>
                  <a:gd name="T80" fmla="*/ 729 w 886"/>
                  <a:gd name="T81" fmla="*/ 128 h 270"/>
                  <a:gd name="T82" fmla="*/ 729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89" y="82"/>
                      <a:pt x="104" y="91"/>
                      <a:pt x="114" y="102"/>
                    </a:cubicBezTo>
                    <a:lnTo>
                      <a:pt x="114" y="102"/>
                    </a:lnTo>
                    <a:cubicBezTo>
                      <a:pt x="126" y="114"/>
                      <a:pt x="139" y="122"/>
                      <a:pt x="155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0" y="190"/>
                      <a:pt x="286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6" y="239"/>
                    </a:cubicBezTo>
                    <a:lnTo>
                      <a:pt x="376" y="239"/>
                    </a:lnTo>
                    <a:cubicBezTo>
                      <a:pt x="388" y="250"/>
                      <a:pt x="401" y="259"/>
                      <a:pt x="417" y="265"/>
                    </a:cubicBezTo>
                    <a:lnTo>
                      <a:pt x="417" y="265"/>
                    </a:lnTo>
                    <a:cubicBezTo>
                      <a:pt x="425" y="268"/>
                      <a:pt x="434" y="269"/>
                      <a:pt x="443" y="269"/>
                    </a:cubicBezTo>
                    <a:lnTo>
                      <a:pt x="443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2" y="219"/>
                      <a:pt x="549" y="213"/>
                    </a:cubicBezTo>
                    <a:lnTo>
                      <a:pt x="598" y="196"/>
                    </a:lnTo>
                    <a:lnTo>
                      <a:pt x="598" y="196"/>
                    </a:lnTo>
                    <a:cubicBezTo>
                      <a:pt x="615" y="190"/>
                      <a:pt x="627" y="182"/>
                      <a:pt x="639" y="170"/>
                    </a:cubicBezTo>
                    <a:lnTo>
                      <a:pt x="639" y="170"/>
                    </a:lnTo>
                    <a:cubicBezTo>
                      <a:pt x="650" y="159"/>
                      <a:pt x="663" y="150"/>
                      <a:pt x="680" y="145"/>
                    </a:cubicBezTo>
                    <a:lnTo>
                      <a:pt x="729" y="128"/>
                    </a:lnTo>
                    <a:lnTo>
                      <a:pt x="729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4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91" name="Freeform 435">
                <a:extLst>
                  <a:ext uri="{FF2B5EF4-FFF2-40B4-BE49-F238E27FC236}">
                    <a16:creationId xmlns="" xmlns:a16="http://schemas.microsoft.com/office/drawing/2014/main" id="{9FBE9B37-4BA2-4B47-8E92-2AEC0420C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7034213"/>
                <a:ext cx="1700212" cy="284162"/>
              </a:xfrm>
              <a:custGeom>
                <a:avLst/>
                <a:gdLst>
                  <a:gd name="T0" fmla="*/ 4097 w 4721"/>
                  <a:gd name="T1" fmla="*/ 197 h 788"/>
                  <a:gd name="T2" fmla="*/ 3933 w 4721"/>
                  <a:gd name="T3" fmla="*/ 131 h 788"/>
                  <a:gd name="T4" fmla="*/ 3736 w 4721"/>
                  <a:gd name="T5" fmla="*/ 197 h 788"/>
                  <a:gd name="T6" fmla="*/ 3605 w 4721"/>
                  <a:gd name="T7" fmla="*/ 197 h 788"/>
                  <a:gd name="T8" fmla="*/ 3475 w 4721"/>
                  <a:gd name="T9" fmla="*/ 197 h 788"/>
                  <a:gd name="T10" fmla="*/ 3147 w 4721"/>
                  <a:gd name="T11" fmla="*/ 525 h 788"/>
                  <a:gd name="T12" fmla="*/ 3163 w 4721"/>
                  <a:gd name="T13" fmla="*/ 639 h 788"/>
                  <a:gd name="T14" fmla="*/ 3393 w 4721"/>
                  <a:gd name="T15" fmla="*/ 639 h 788"/>
                  <a:gd name="T16" fmla="*/ 3540 w 4721"/>
                  <a:gd name="T17" fmla="*/ 558 h 788"/>
                  <a:gd name="T18" fmla="*/ 3671 w 4721"/>
                  <a:gd name="T19" fmla="*/ 623 h 788"/>
                  <a:gd name="T20" fmla="*/ 3081 w 4721"/>
                  <a:gd name="T21" fmla="*/ 327 h 788"/>
                  <a:gd name="T22" fmla="*/ 3180 w 4721"/>
                  <a:gd name="T23" fmla="*/ 197 h 788"/>
                  <a:gd name="T24" fmla="*/ 3016 w 4721"/>
                  <a:gd name="T25" fmla="*/ 131 h 788"/>
                  <a:gd name="T26" fmla="*/ 2753 w 4721"/>
                  <a:gd name="T27" fmla="*/ 262 h 788"/>
                  <a:gd name="T28" fmla="*/ 2458 w 4721"/>
                  <a:gd name="T29" fmla="*/ 590 h 788"/>
                  <a:gd name="T30" fmla="*/ 2622 w 4721"/>
                  <a:gd name="T31" fmla="*/ 655 h 788"/>
                  <a:gd name="T32" fmla="*/ 2819 w 4721"/>
                  <a:gd name="T33" fmla="*/ 590 h 788"/>
                  <a:gd name="T34" fmla="*/ 3081 w 4721"/>
                  <a:gd name="T35" fmla="*/ 327 h 788"/>
                  <a:gd name="T36" fmla="*/ 2524 w 4721"/>
                  <a:gd name="T37" fmla="*/ 197 h 788"/>
                  <a:gd name="T38" fmla="*/ 2360 w 4721"/>
                  <a:gd name="T39" fmla="*/ 131 h 788"/>
                  <a:gd name="T40" fmla="*/ 2163 w 4721"/>
                  <a:gd name="T41" fmla="*/ 197 h 788"/>
                  <a:gd name="T42" fmla="*/ 2032 w 4721"/>
                  <a:gd name="T43" fmla="*/ 197 h 788"/>
                  <a:gd name="T44" fmla="*/ 1901 w 4721"/>
                  <a:gd name="T45" fmla="*/ 197 h 788"/>
                  <a:gd name="T46" fmla="*/ 1638 w 4721"/>
                  <a:gd name="T47" fmla="*/ 459 h 788"/>
                  <a:gd name="T48" fmla="*/ 1541 w 4721"/>
                  <a:gd name="T49" fmla="*/ 590 h 788"/>
                  <a:gd name="T50" fmla="*/ 1705 w 4721"/>
                  <a:gd name="T51" fmla="*/ 655 h 788"/>
                  <a:gd name="T52" fmla="*/ 1901 w 4721"/>
                  <a:gd name="T53" fmla="*/ 590 h 788"/>
                  <a:gd name="T54" fmla="*/ 2032 w 4721"/>
                  <a:gd name="T55" fmla="*/ 590 h 788"/>
                  <a:gd name="T56" fmla="*/ 2229 w 4721"/>
                  <a:gd name="T57" fmla="*/ 525 h 788"/>
                  <a:gd name="T58" fmla="*/ 1245 w 4721"/>
                  <a:gd name="T59" fmla="*/ 590 h 788"/>
                  <a:gd name="T60" fmla="*/ 1606 w 4721"/>
                  <a:gd name="T61" fmla="*/ 197 h 788"/>
                  <a:gd name="T62" fmla="*/ 1442 w 4721"/>
                  <a:gd name="T63" fmla="*/ 131 h 788"/>
                  <a:gd name="T64" fmla="*/ 1180 w 4721"/>
                  <a:gd name="T65" fmla="*/ 262 h 788"/>
                  <a:gd name="T66" fmla="*/ 918 w 4721"/>
                  <a:gd name="T67" fmla="*/ 525 h 788"/>
                  <a:gd name="T68" fmla="*/ 935 w 4721"/>
                  <a:gd name="T69" fmla="*/ 639 h 788"/>
                  <a:gd name="T70" fmla="*/ 1164 w 4721"/>
                  <a:gd name="T71" fmla="*/ 639 h 788"/>
                  <a:gd name="T72" fmla="*/ 0 w 4721"/>
                  <a:gd name="T73" fmla="*/ 787 h 788"/>
                  <a:gd name="T74" fmla="*/ 16 w 4721"/>
                  <a:gd name="T75" fmla="*/ 639 h 788"/>
                  <a:gd name="T76" fmla="*/ 245 w 4721"/>
                  <a:gd name="T77" fmla="*/ 639 h 788"/>
                  <a:gd name="T78" fmla="*/ 393 w 4721"/>
                  <a:gd name="T79" fmla="*/ 558 h 788"/>
                  <a:gd name="T80" fmla="*/ 525 w 4721"/>
                  <a:gd name="T81" fmla="*/ 623 h 788"/>
                  <a:gd name="T82" fmla="*/ 951 w 4721"/>
                  <a:gd name="T83" fmla="*/ 197 h 788"/>
                  <a:gd name="T84" fmla="*/ 787 w 4721"/>
                  <a:gd name="T85" fmla="*/ 131 h 788"/>
                  <a:gd name="T86" fmla="*/ 590 w 4721"/>
                  <a:gd name="T87" fmla="*/ 197 h 788"/>
                  <a:gd name="T88" fmla="*/ 459 w 4721"/>
                  <a:gd name="T89" fmla="*/ 197 h 788"/>
                  <a:gd name="T90" fmla="*/ 328 w 4721"/>
                  <a:gd name="T91" fmla="*/ 197 h 788"/>
                  <a:gd name="T92" fmla="*/ 33 w 4721"/>
                  <a:gd name="T93" fmla="*/ 197 h 788"/>
                  <a:gd name="T94" fmla="*/ 4720 w 4721"/>
                  <a:gd name="T95" fmla="*/ 0 h 788"/>
                  <a:gd name="T96" fmla="*/ 4704 w 4721"/>
                  <a:gd name="T97" fmla="*/ 148 h 788"/>
                  <a:gd name="T98" fmla="*/ 4474 w 4721"/>
                  <a:gd name="T99" fmla="*/ 148 h 788"/>
                  <a:gd name="T100" fmla="*/ 4196 w 4721"/>
                  <a:gd name="T101" fmla="*/ 394 h 788"/>
                  <a:gd name="T102" fmla="*/ 4032 w 4721"/>
                  <a:gd name="T103" fmla="*/ 590 h 788"/>
                  <a:gd name="T104" fmla="*/ 4196 w 4721"/>
                  <a:gd name="T105" fmla="*/ 655 h 788"/>
                  <a:gd name="T106" fmla="*/ 4458 w 4721"/>
                  <a:gd name="T107" fmla="*/ 525 h 788"/>
                  <a:gd name="T108" fmla="*/ 4720 w 4721"/>
                  <a:gd name="T109" fmla="*/ 525 h 788"/>
                  <a:gd name="T110" fmla="*/ 4720 w 4721"/>
                  <a:gd name="T111" fmla="*/ 787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21" h="788">
                    <a:moveTo>
                      <a:pt x="3868" y="459"/>
                    </a:moveTo>
                    <a:lnTo>
                      <a:pt x="4065" y="262"/>
                    </a:lnTo>
                    <a:lnTo>
                      <a:pt x="4065" y="262"/>
                    </a:lnTo>
                    <a:cubicBezTo>
                      <a:pt x="4086" y="240"/>
                      <a:pt x="4097" y="219"/>
                      <a:pt x="4097" y="197"/>
                    </a:cubicBezTo>
                    <a:lnTo>
                      <a:pt x="4097" y="197"/>
                    </a:lnTo>
                    <a:cubicBezTo>
                      <a:pt x="4097" y="175"/>
                      <a:pt x="4081" y="159"/>
                      <a:pt x="4049" y="148"/>
                    </a:cubicBezTo>
                    <a:lnTo>
                      <a:pt x="4049" y="148"/>
                    </a:lnTo>
                    <a:cubicBezTo>
                      <a:pt x="4015" y="137"/>
                      <a:pt x="3977" y="131"/>
                      <a:pt x="3933" y="131"/>
                    </a:cubicBezTo>
                    <a:lnTo>
                      <a:pt x="3933" y="131"/>
                    </a:lnTo>
                    <a:cubicBezTo>
                      <a:pt x="3890" y="131"/>
                      <a:pt x="3851" y="137"/>
                      <a:pt x="3819" y="148"/>
                    </a:cubicBezTo>
                    <a:lnTo>
                      <a:pt x="3819" y="148"/>
                    </a:lnTo>
                    <a:cubicBezTo>
                      <a:pt x="3786" y="159"/>
                      <a:pt x="3759" y="175"/>
                      <a:pt x="3736" y="197"/>
                    </a:cubicBezTo>
                    <a:lnTo>
                      <a:pt x="3736" y="197"/>
                    </a:lnTo>
                    <a:cubicBezTo>
                      <a:pt x="3714" y="219"/>
                      <a:pt x="3693" y="230"/>
                      <a:pt x="3671" y="230"/>
                    </a:cubicBezTo>
                    <a:lnTo>
                      <a:pt x="3671" y="230"/>
                    </a:lnTo>
                    <a:cubicBezTo>
                      <a:pt x="3649" y="230"/>
                      <a:pt x="3628" y="219"/>
                      <a:pt x="3605" y="197"/>
                    </a:cubicBezTo>
                    <a:lnTo>
                      <a:pt x="3605" y="197"/>
                    </a:lnTo>
                    <a:cubicBezTo>
                      <a:pt x="3584" y="175"/>
                      <a:pt x="3562" y="164"/>
                      <a:pt x="3540" y="164"/>
                    </a:cubicBezTo>
                    <a:lnTo>
                      <a:pt x="3540" y="164"/>
                    </a:lnTo>
                    <a:cubicBezTo>
                      <a:pt x="3518" y="164"/>
                      <a:pt x="3497" y="175"/>
                      <a:pt x="3475" y="197"/>
                    </a:cubicBezTo>
                    <a:lnTo>
                      <a:pt x="3408" y="262"/>
                    </a:lnTo>
                    <a:lnTo>
                      <a:pt x="3212" y="459"/>
                    </a:lnTo>
                    <a:lnTo>
                      <a:pt x="3147" y="525"/>
                    </a:lnTo>
                    <a:lnTo>
                      <a:pt x="3147" y="525"/>
                    </a:lnTo>
                    <a:cubicBezTo>
                      <a:pt x="3124" y="546"/>
                      <a:pt x="3114" y="568"/>
                      <a:pt x="3114" y="590"/>
                    </a:cubicBezTo>
                    <a:lnTo>
                      <a:pt x="3114" y="590"/>
                    </a:lnTo>
                    <a:cubicBezTo>
                      <a:pt x="3114" y="612"/>
                      <a:pt x="3130" y="629"/>
                      <a:pt x="3163" y="639"/>
                    </a:cubicBezTo>
                    <a:lnTo>
                      <a:pt x="3163" y="639"/>
                    </a:lnTo>
                    <a:cubicBezTo>
                      <a:pt x="3195" y="650"/>
                      <a:pt x="3234" y="655"/>
                      <a:pt x="3277" y="655"/>
                    </a:cubicBezTo>
                    <a:lnTo>
                      <a:pt x="3277" y="655"/>
                    </a:lnTo>
                    <a:cubicBezTo>
                      <a:pt x="3322" y="655"/>
                      <a:pt x="3359" y="650"/>
                      <a:pt x="3393" y="639"/>
                    </a:cubicBezTo>
                    <a:lnTo>
                      <a:pt x="3393" y="639"/>
                    </a:lnTo>
                    <a:cubicBezTo>
                      <a:pt x="3426" y="629"/>
                      <a:pt x="3453" y="612"/>
                      <a:pt x="3475" y="590"/>
                    </a:cubicBezTo>
                    <a:lnTo>
                      <a:pt x="3475" y="590"/>
                    </a:lnTo>
                    <a:cubicBezTo>
                      <a:pt x="3497" y="568"/>
                      <a:pt x="3518" y="558"/>
                      <a:pt x="3540" y="558"/>
                    </a:cubicBezTo>
                    <a:lnTo>
                      <a:pt x="3540" y="558"/>
                    </a:lnTo>
                    <a:cubicBezTo>
                      <a:pt x="3562" y="558"/>
                      <a:pt x="3584" y="568"/>
                      <a:pt x="3605" y="590"/>
                    </a:cubicBezTo>
                    <a:lnTo>
                      <a:pt x="3605" y="590"/>
                    </a:lnTo>
                    <a:cubicBezTo>
                      <a:pt x="3628" y="612"/>
                      <a:pt x="3649" y="623"/>
                      <a:pt x="3671" y="623"/>
                    </a:cubicBezTo>
                    <a:lnTo>
                      <a:pt x="3671" y="623"/>
                    </a:lnTo>
                    <a:cubicBezTo>
                      <a:pt x="3693" y="623"/>
                      <a:pt x="3714" y="612"/>
                      <a:pt x="3736" y="590"/>
                    </a:cubicBezTo>
                    <a:lnTo>
                      <a:pt x="3803" y="525"/>
                    </a:lnTo>
                    <a:lnTo>
                      <a:pt x="3868" y="459"/>
                    </a:lnTo>
                    <a:close/>
                    <a:moveTo>
                      <a:pt x="3081" y="327"/>
                    </a:moveTo>
                    <a:lnTo>
                      <a:pt x="3147" y="262"/>
                    </a:lnTo>
                    <a:lnTo>
                      <a:pt x="3147" y="262"/>
                    </a:lnTo>
                    <a:cubicBezTo>
                      <a:pt x="3169" y="240"/>
                      <a:pt x="3180" y="219"/>
                      <a:pt x="3180" y="197"/>
                    </a:cubicBezTo>
                    <a:lnTo>
                      <a:pt x="3180" y="197"/>
                    </a:lnTo>
                    <a:cubicBezTo>
                      <a:pt x="3180" y="175"/>
                      <a:pt x="3163" y="159"/>
                      <a:pt x="3130" y="148"/>
                    </a:cubicBezTo>
                    <a:lnTo>
                      <a:pt x="3130" y="148"/>
                    </a:lnTo>
                    <a:cubicBezTo>
                      <a:pt x="3098" y="137"/>
                      <a:pt x="3059" y="131"/>
                      <a:pt x="3016" y="131"/>
                    </a:cubicBezTo>
                    <a:lnTo>
                      <a:pt x="3016" y="131"/>
                    </a:lnTo>
                    <a:cubicBezTo>
                      <a:pt x="2972" y="131"/>
                      <a:pt x="2934" y="137"/>
                      <a:pt x="2901" y="148"/>
                    </a:cubicBezTo>
                    <a:lnTo>
                      <a:pt x="2901" y="148"/>
                    </a:lnTo>
                    <a:cubicBezTo>
                      <a:pt x="2868" y="159"/>
                      <a:pt x="2841" y="175"/>
                      <a:pt x="2819" y="197"/>
                    </a:cubicBezTo>
                    <a:lnTo>
                      <a:pt x="2753" y="262"/>
                    </a:lnTo>
                    <a:lnTo>
                      <a:pt x="2557" y="459"/>
                    </a:lnTo>
                    <a:lnTo>
                      <a:pt x="2492" y="525"/>
                    </a:lnTo>
                    <a:lnTo>
                      <a:pt x="2492" y="525"/>
                    </a:lnTo>
                    <a:cubicBezTo>
                      <a:pt x="2469" y="546"/>
                      <a:pt x="2458" y="568"/>
                      <a:pt x="2458" y="590"/>
                    </a:cubicBezTo>
                    <a:lnTo>
                      <a:pt x="2458" y="590"/>
                    </a:lnTo>
                    <a:cubicBezTo>
                      <a:pt x="2458" y="612"/>
                      <a:pt x="2475" y="629"/>
                      <a:pt x="2507" y="639"/>
                    </a:cubicBezTo>
                    <a:lnTo>
                      <a:pt x="2507" y="639"/>
                    </a:lnTo>
                    <a:cubicBezTo>
                      <a:pt x="2540" y="650"/>
                      <a:pt x="2579" y="655"/>
                      <a:pt x="2622" y="655"/>
                    </a:cubicBezTo>
                    <a:lnTo>
                      <a:pt x="2622" y="655"/>
                    </a:lnTo>
                    <a:cubicBezTo>
                      <a:pt x="2666" y="655"/>
                      <a:pt x="2704" y="650"/>
                      <a:pt x="2737" y="639"/>
                    </a:cubicBezTo>
                    <a:lnTo>
                      <a:pt x="2737" y="639"/>
                    </a:lnTo>
                    <a:cubicBezTo>
                      <a:pt x="2770" y="629"/>
                      <a:pt x="2797" y="612"/>
                      <a:pt x="2819" y="590"/>
                    </a:cubicBezTo>
                    <a:lnTo>
                      <a:pt x="2885" y="525"/>
                    </a:lnTo>
                    <a:lnTo>
                      <a:pt x="2950" y="459"/>
                    </a:lnTo>
                    <a:lnTo>
                      <a:pt x="3016" y="394"/>
                    </a:lnTo>
                    <a:lnTo>
                      <a:pt x="3081" y="327"/>
                    </a:lnTo>
                    <a:close/>
                    <a:moveTo>
                      <a:pt x="2425" y="327"/>
                    </a:moveTo>
                    <a:lnTo>
                      <a:pt x="2492" y="262"/>
                    </a:lnTo>
                    <a:lnTo>
                      <a:pt x="2492" y="262"/>
                    </a:lnTo>
                    <a:cubicBezTo>
                      <a:pt x="2513" y="240"/>
                      <a:pt x="2524" y="219"/>
                      <a:pt x="2524" y="197"/>
                    </a:cubicBezTo>
                    <a:lnTo>
                      <a:pt x="2524" y="197"/>
                    </a:lnTo>
                    <a:cubicBezTo>
                      <a:pt x="2524" y="175"/>
                      <a:pt x="2507" y="159"/>
                      <a:pt x="2475" y="148"/>
                    </a:cubicBezTo>
                    <a:lnTo>
                      <a:pt x="2475" y="148"/>
                    </a:lnTo>
                    <a:cubicBezTo>
                      <a:pt x="2442" y="137"/>
                      <a:pt x="2404" y="131"/>
                      <a:pt x="2360" y="131"/>
                    </a:cubicBezTo>
                    <a:lnTo>
                      <a:pt x="2360" y="131"/>
                    </a:lnTo>
                    <a:cubicBezTo>
                      <a:pt x="2317" y="131"/>
                      <a:pt x="2278" y="137"/>
                      <a:pt x="2246" y="148"/>
                    </a:cubicBezTo>
                    <a:lnTo>
                      <a:pt x="2246" y="148"/>
                    </a:lnTo>
                    <a:cubicBezTo>
                      <a:pt x="2212" y="159"/>
                      <a:pt x="2185" y="175"/>
                      <a:pt x="2163" y="197"/>
                    </a:cubicBezTo>
                    <a:lnTo>
                      <a:pt x="2163" y="197"/>
                    </a:lnTo>
                    <a:cubicBezTo>
                      <a:pt x="2141" y="219"/>
                      <a:pt x="2119" y="230"/>
                      <a:pt x="2098" y="230"/>
                    </a:cubicBezTo>
                    <a:lnTo>
                      <a:pt x="2098" y="230"/>
                    </a:lnTo>
                    <a:cubicBezTo>
                      <a:pt x="2076" y="230"/>
                      <a:pt x="2054" y="219"/>
                      <a:pt x="2032" y="197"/>
                    </a:cubicBezTo>
                    <a:lnTo>
                      <a:pt x="2032" y="197"/>
                    </a:lnTo>
                    <a:cubicBezTo>
                      <a:pt x="2011" y="175"/>
                      <a:pt x="1989" y="164"/>
                      <a:pt x="1966" y="164"/>
                    </a:cubicBezTo>
                    <a:lnTo>
                      <a:pt x="1966" y="164"/>
                    </a:lnTo>
                    <a:cubicBezTo>
                      <a:pt x="1945" y="164"/>
                      <a:pt x="1923" y="175"/>
                      <a:pt x="1901" y="197"/>
                    </a:cubicBezTo>
                    <a:lnTo>
                      <a:pt x="1836" y="262"/>
                    </a:lnTo>
                    <a:lnTo>
                      <a:pt x="1770" y="327"/>
                    </a:lnTo>
                    <a:lnTo>
                      <a:pt x="1705" y="394"/>
                    </a:lnTo>
                    <a:lnTo>
                      <a:pt x="1638" y="459"/>
                    </a:lnTo>
                    <a:lnTo>
                      <a:pt x="1573" y="525"/>
                    </a:lnTo>
                    <a:lnTo>
                      <a:pt x="1573" y="525"/>
                    </a:lnTo>
                    <a:cubicBezTo>
                      <a:pt x="1552" y="546"/>
                      <a:pt x="1541" y="568"/>
                      <a:pt x="1541" y="590"/>
                    </a:cubicBezTo>
                    <a:lnTo>
                      <a:pt x="1541" y="590"/>
                    </a:lnTo>
                    <a:cubicBezTo>
                      <a:pt x="1541" y="612"/>
                      <a:pt x="1557" y="629"/>
                      <a:pt x="1590" y="639"/>
                    </a:cubicBezTo>
                    <a:lnTo>
                      <a:pt x="1590" y="639"/>
                    </a:lnTo>
                    <a:cubicBezTo>
                      <a:pt x="1623" y="650"/>
                      <a:pt x="1661" y="655"/>
                      <a:pt x="1705" y="655"/>
                    </a:cubicBezTo>
                    <a:lnTo>
                      <a:pt x="1705" y="655"/>
                    </a:lnTo>
                    <a:cubicBezTo>
                      <a:pt x="1748" y="655"/>
                      <a:pt x="1786" y="650"/>
                      <a:pt x="1819" y="639"/>
                    </a:cubicBezTo>
                    <a:lnTo>
                      <a:pt x="1819" y="639"/>
                    </a:lnTo>
                    <a:cubicBezTo>
                      <a:pt x="1851" y="629"/>
                      <a:pt x="1879" y="612"/>
                      <a:pt x="1901" y="590"/>
                    </a:cubicBezTo>
                    <a:lnTo>
                      <a:pt x="1901" y="590"/>
                    </a:lnTo>
                    <a:cubicBezTo>
                      <a:pt x="1923" y="568"/>
                      <a:pt x="1945" y="558"/>
                      <a:pt x="1966" y="558"/>
                    </a:cubicBezTo>
                    <a:lnTo>
                      <a:pt x="1966" y="558"/>
                    </a:lnTo>
                    <a:cubicBezTo>
                      <a:pt x="1989" y="558"/>
                      <a:pt x="2011" y="568"/>
                      <a:pt x="2032" y="590"/>
                    </a:cubicBezTo>
                    <a:lnTo>
                      <a:pt x="2032" y="590"/>
                    </a:lnTo>
                    <a:cubicBezTo>
                      <a:pt x="2054" y="612"/>
                      <a:pt x="2076" y="623"/>
                      <a:pt x="2098" y="623"/>
                    </a:cubicBezTo>
                    <a:lnTo>
                      <a:pt x="2098" y="623"/>
                    </a:lnTo>
                    <a:cubicBezTo>
                      <a:pt x="2119" y="623"/>
                      <a:pt x="2141" y="612"/>
                      <a:pt x="2163" y="590"/>
                    </a:cubicBezTo>
                    <a:lnTo>
                      <a:pt x="2229" y="525"/>
                    </a:lnTo>
                    <a:lnTo>
                      <a:pt x="2294" y="459"/>
                    </a:lnTo>
                    <a:lnTo>
                      <a:pt x="2360" y="394"/>
                    </a:lnTo>
                    <a:lnTo>
                      <a:pt x="2425" y="327"/>
                    </a:lnTo>
                    <a:close/>
                    <a:moveTo>
                      <a:pt x="1245" y="590"/>
                    </a:moveTo>
                    <a:lnTo>
                      <a:pt x="1573" y="262"/>
                    </a:lnTo>
                    <a:lnTo>
                      <a:pt x="1573" y="262"/>
                    </a:lnTo>
                    <a:cubicBezTo>
                      <a:pt x="1595" y="240"/>
                      <a:pt x="1606" y="219"/>
                      <a:pt x="1606" y="197"/>
                    </a:cubicBezTo>
                    <a:lnTo>
                      <a:pt x="1606" y="197"/>
                    </a:lnTo>
                    <a:cubicBezTo>
                      <a:pt x="1606" y="175"/>
                      <a:pt x="1590" y="159"/>
                      <a:pt x="1557" y="148"/>
                    </a:cubicBezTo>
                    <a:lnTo>
                      <a:pt x="1557" y="148"/>
                    </a:lnTo>
                    <a:cubicBezTo>
                      <a:pt x="1524" y="137"/>
                      <a:pt x="1486" y="131"/>
                      <a:pt x="1442" y="131"/>
                    </a:cubicBezTo>
                    <a:lnTo>
                      <a:pt x="1442" y="131"/>
                    </a:lnTo>
                    <a:cubicBezTo>
                      <a:pt x="1399" y="131"/>
                      <a:pt x="1360" y="137"/>
                      <a:pt x="1328" y="148"/>
                    </a:cubicBezTo>
                    <a:lnTo>
                      <a:pt x="1328" y="148"/>
                    </a:lnTo>
                    <a:cubicBezTo>
                      <a:pt x="1295" y="159"/>
                      <a:pt x="1267" y="175"/>
                      <a:pt x="1245" y="197"/>
                    </a:cubicBezTo>
                    <a:lnTo>
                      <a:pt x="1180" y="262"/>
                    </a:lnTo>
                    <a:lnTo>
                      <a:pt x="1115" y="327"/>
                    </a:lnTo>
                    <a:lnTo>
                      <a:pt x="1049" y="394"/>
                    </a:lnTo>
                    <a:lnTo>
                      <a:pt x="983" y="459"/>
                    </a:lnTo>
                    <a:lnTo>
                      <a:pt x="918" y="525"/>
                    </a:lnTo>
                    <a:lnTo>
                      <a:pt x="918" y="525"/>
                    </a:lnTo>
                    <a:cubicBezTo>
                      <a:pt x="896" y="546"/>
                      <a:pt x="885" y="568"/>
                      <a:pt x="885" y="590"/>
                    </a:cubicBezTo>
                    <a:lnTo>
                      <a:pt x="885" y="590"/>
                    </a:lnTo>
                    <a:cubicBezTo>
                      <a:pt x="885" y="612"/>
                      <a:pt x="901" y="629"/>
                      <a:pt x="935" y="639"/>
                    </a:cubicBezTo>
                    <a:lnTo>
                      <a:pt x="935" y="639"/>
                    </a:lnTo>
                    <a:cubicBezTo>
                      <a:pt x="967" y="650"/>
                      <a:pt x="1005" y="655"/>
                      <a:pt x="1049" y="655"/>
                    </a:cubicBezTo>
                    <a:lnTo>
                      <a:pt x="1049" y="655"/>
                    </a:lnTo>
                    <a:cubicBezTo>
                      <a:pt x="1093" y="655"/>
                      <a:pt x="1131" y="650"/>
                      <a:pt x="1164" y="639"/>
                    </a:cubicBezTo>
                    <a:lnTo>
                      <a:pt x="1164" y="639"/>
                    </a:lnTo>
                    <a:cubicBezTo>
                      <a:pt x="1196" y="629"/>
                      <a:pt x="1224" y="612"/>
                      <a:pt x="1245" y="590"/>
                    </a:cubicBezTo>
                    <a:close/>
                    <a:moveTo>
                      <a:pt x="4720" y="787"/>
                    </a:moveTo>
                    <a:lnTo>
                      <a:pt x="0" y="787"/>
                    </a:lnTo>
                    <a:lnTo>
                      <a:pt x="0" y="633"/>
                    </a:lnTo>
                    <a:lnTo>
                      <a:pt x="0" y="633"/>
                    </a:lnTo>
                    <a:cubicBezTo>
                      <a:pt x="4" y="635"/>
                      <a:pt x="10" y="637"/>
                      <a:pt x="16" y="639"/>
                    </a:cubicBezTo>
                    <a:lnTo>
                      <a:pt x="16" y="639"/>
                    </a:lnTo>
                    <a:cubicBezTo>
                      <a:pt x="49" y="650"/>
                      <a:pt x="87" y="655"/>
                      <a:pt x="131" y="655"/>
                    </a:cubicBezTo>
                    <a:lnTo>
                      <a:pt x="131" y="655"/>
                    </a:lnTo>
                    <a:cubicBezTo>
                      <a:pt x="175" y="655"/>
                      <a:pt x="213" y="650"/>
                      <a:pt x="245" y="639"/>
                    </a:cubicBezTo>
                    <a:lnTo>
                      <a:pt x="245" y="639"/>
                    </a:lnTo>
                    <a:cubicBezTo>
                      <a:pt x="279" y="629"/>
                      <a:pt x="306" y="612"/>
                      <a:pt x="328" y="590"/>
                    </a:cubicBezTo>
                    <a:lnTo>
                      <a:pt x="328" y="590"/>
                    </a:lnTo>
                    <a:cubicBezTo>
                      <a:pt x="350" y="568"/>
                      <a:pt x="371" y="558"/>
                      <a:pt x="393" y="558"/>
                    </a:cubicBezTo>
                    <a:lnTo>
                      <a:pt x="393" y="558"/>
                    </a:lnTo>
                    <a:cubicBezTo>
                      <a:pt x="415" y="558"/>
                      <a:pt x="437" y="568"/>
                      <a:pt x="459" y="590"/>
                    </a:cubicBezTo>
                    <a:lnTo>
                      <a:pt x="459" y="590"/>
                    </a:lnTo>
                    <a:cubicBezTo>
                      <a:pt x="481" y="612"/>
                      <a:pt x="502" y="623"/>
                      <a:pt x="525" y="623"/>
                    </a:cubicBezTo>
                    <a:lnTo>
                      <a:pt x="525" y="623"/>
                    </a:lnTo>
                    <a:cubicBezTo>
                      <a:pt x="547" y="623"/>
                      <a:pt x="568" y="612"/>
                      <a:pt x="590" y="590"/>
                    </a:cubicBezTo>
                    <a:lnTo>
                      <a:pt x="918" y="262"/>
                    </a:lnTo>
                    <a:lnTo>
                      <a:pt x="918" y="262"/>
                    </a:lnTo>
                    <a:cubicBezTo>
                      <a:pt x="939" y="240"/>
                      <a:pt x="951" y="219"/>
                      <a:pt x="951" y="197"/>
                    </a:cubicBezTo>
                    <a:lnTo>
                      <a:pt x="951" y="197"/>
                    </a:lnTo>
                    <a:cubicBezTo>
                      <a:pt x="951" y="175"/>
                      <a:pt x="935" y="159"/>
                      <a:pt x="901" y="148"/>
                    </a:cubicBezTo>
                    <a:lnTo>
                      <a:pt x="901" y="148"/>
                    </a:lnTo>
                    <a:cubicBezTo>
                      <a:pt x="868" y="137"/>
                      <a:pt x="830" y="131"/>
                      <a:pt x="787" y="131"/>
                    </a:cubicBezTo>
                    <a:lnTo>
                      <a:pt x="787" y="131"/>
                    </a:lnTo>
                    <a:cubicBezTo>
                      <a:pt x="743" y="131"/>
                      <a:pt x="704" y="137"/>
                      <a:pt x="672" y="148"/>
                    </a:cubicBezTo>
                    <a:lnTo>
                      <a:pt x="672" y="148"/>
                    </a:lnTo>
                    <a:cubicBezTo>
                      <a:pt x="639" y="159"/>
                      <a:pt x="612" y="175"/>
                      <a:pt x="590" y="197"/>
                    </a:cubicBezTo>
                    <a:lnTo>
                      <a:pt x="590" y="197"/>
                    </a:lnTo>
                    <a:cubicBezTo>
                      <a:pt x="568" y="219"/>
                      <a:pt x="547" y="230"/>
                      <a:pt x="525" y="230"/>
                    </a:cubicBezTo>
                    <a:lnTo>
                      <a:pt x="525" y="230"/>
                    </a:lnTo>
                    <a:cubicBezTo>
                      <a:pt x="502" y="230"/>
                      <a:pt x="481" y="219"/>
                      <a:pt x="459" y="197"/>
                    </a:cubicBezTo>
                    <a:lnTo>
                      <a:pt x="459" y="197"/>
                    </a:lnTo>
                    <a:cubicBezTo>
                      <a:pt x="437" y="175"/>
                      <a:pt x="415" y="164"/>
                      <a:pt x="393" y="164"/>
                    </a:cubicBezTo>
                    <a:lnTo>
                      <a:pt x="393" y="164"/>
                    </a:lnTo>
                    <a:cubicBezTo>
                      <a:pt x="371" y="164"/>
                      <a:pt x="350" y="175"/>
                      <a:pt x="328" y="197"/>
                    </a:cubicBezTo>
                    <a:lnTo>
                      <a:pt x="0" y="525"/>
                    </a:ln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40"/>
                      <a:pt x="33" y="219"/>
                      <a:pt x="33" y="197"/>
                    </a:cubicBezTo>
                    <a:lnTo>
                      <a:pt x="33" y="197"/>
                    </a:lnTo>
                    <a:cubicBezTo>
                      <a:pt x="33" y="179"/>
                      <a:pt x="22" y="165"/>
                      <a:pt x="0" y="154"/>
                    </a:cubicBezTo>
                    <a:lnTo>
                      <a:pt x="0" y="0"/>
                    </a:lnTo>
                    <a:lnTo>
                      <a:pt x="4720" y="0"/>
                    </a:lnTo>
                    <a:lnTo>
                      <a:pt x="4720" y="154"/>
                    </a:lnTo>
                    <a:lnTo>
                      <a:pt x="4720" y="154"/>
                    </a:lnTo>
                    <a:cubicBezTo>
                      <a:pt x="4715" y="152"/>
                      <a:pt x="4710" y="150"/>
                      <a:pt x="4704" y="148"/>
                    </a:cubicBezTo>
                    <a:lnTo>
                      <a:pt x="4704" y="148"/>
                    </a:lnTo>
                    <a:cubicBezTo>
                      <a:pt x="4671" y="137"/>
                      <a:pt x="4633" y="131"/>
                      <a:pt x="4589" y="131"/>
                    </a:cubicBezTo>
                    <a:lnTo>
                      <a:pt x="4589" y="131"/>
                    </a:lnTo>
                    <a:cubicBezTo>
                      <a:pt x="4545" y="131"/>
                      <a:pt x="4507" y="137"/>
                      <a:pt x="4474" y="148"/>
                    </a:cubicBezTo>
                    <a:lnTo>
                      <a:pt x="4474" y="148"/>
                    </a:lnTo>
                    <a:cubicBezTo>
                      <a:pt x="4441" y="159"/>
                      <a:pt x="4414" y="175"/>
                      <a:pt x="4392" y="197"/>
                    </a:cubicBezTo>
                    <a:lnTo>
                      <a:pt x="4327" y="262"/>
                    </a:lnTo>
                    <a:lnTo>
                      <a:pt x="4261" y="327"/>
                    </a:lnTo>
                    <a:lnTo>
                      <a:pt x="4196" y="394"/>
                    </a:lnTo>
                    <a:lnTo>
                      <a:pt x="4065" y="525"/>
                    </a:lnTo>
                    <a:lnTo>
                      <a:pt x="4065" y="525"/>
                    </a:lnTo>
                    <a:cubicBezTo>
                      <a:pt x="4042" y="546"/>
                      <a:pt x="4032" y="568"/>
                      <a:pt x="4032" y="590"/>
                    </a:cubicBezTo>
                    <a:lnTo>
                      <a:pt x="4032" y="590"/>
                    </a:lnTo>
                    <a:cubicBezTo>
                      <a:pt x="4032" y="612"/>
                      <a:pt x="4049" y="629"/>
                      <a:pt x="4081" y="639"/>
                    </a:cubicBezTo>
                    <a:lnTo>
                      <a:pt x="4081" y="639"/>
                    </a:lnTo>
                    <a:cubicBezTo>
                      <a:pt x="4114" y="650"/>
                      <a:pt x="4152" y="655"/>
                      <a:pt x="4196" y="655"/>
                    </a:cubicBezTo>
                    <a:lnTo>
                      <a:pt x="4196" y="655"/>
                    </a:lnTo>
                    <a:cubicBezTo>
                      <a:pt x="4239" y="655"/>
                      <a:pt x="4278" y="650"/>
                      <a:pt x="4310" y="639"/>
                    </a:cubicBezTo>
                    <a:lnTo>
                      <a:pt x="4310" y="639"/>
                    </a:lnTo>
                    <a:cubicBezTo>
                      <a:pt x="4343" y="629"/>
                      <a:pt x="4370" y="612"/>
                      <a:pt x="4392" y="590"/>
                    </a:cubicBezTo>
                    <a:lnTo>
                      <a:pt x="4458" y="525"/>
                    </a:lnTo>
                    <a:lnTo>
                      <a:pt x="4523" y="459"/>
                    </a:lnTo>
                    <a:lnTo>
                      <a:pt x="4720" y="262"/>
                    </a:lnTo>
                    <a:lnTo>
                      <a:pt x="4720" y="525"/>
                    </a:lnTo>
                    <a:lnTo>
                      <a:pt x="4720" y="525"/>
                    </a:lnTo>
                    <a:cubicBezTo>
                      <a:pt x="4698" y="546"/>
                      <a:pt x="4687" y="568"/>
                      <a:pt x="4687" y="590"/>
                    </a:cubicBezTo>
                    <a:lnTo>
                      <a:pt x="4687" y="590"/>
                    </a:lnTo>
                    <a:cubicBezTo>
                      <a:pt x="4687" y="607"/>
                      <a:pt x="4698" y="622"/>
                      <a:pt x="4720" y="633"/>
                    </a:cubicBezTo>
                    <a:lnTo>
                      <a:pt x="4720" y="78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="" xmlns:a16="http://schemas.microsoft.com/office/drawing/2014/main" id="{04A3D6AF-5918-8B4C-86A6-60DBFF0A8197}"/>
                </a:ext>
              </a:extLst>
            </p:cNvPr>
            <p:cNvGrpSpPr/>
            <p:nvPr/>
          </p:nvGrpSpPr>
          <p:grpSpPr>
            <a:xfrm rot="5400000">
              <a:off x="9972347" y="6244430"/>
              <a:ext cx="3357822" cy="1078517"/>
              <a:chOff x="6151563" y="6772275"/>
              <a:chExt cx="1700212" cy="546100"/>
            </a:xfrm>
          </p:grpSpPr>
          <p:sp>
            <p:nvSpPr>
              <p:cNvPr id="182" name="Freeform 576">
                <a:extLst>
                  <a:ext uri="{FF2B5EF4-FFF2-40B4-BE49-F238E27FC236}">
                    <a16:creationId xmlns="" xmlns:a16="http://schemas.microsoft.com/office/drawing/2014/main" id="{DB05C750-C472-8047-B1B4-1D170571B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772275"/>
                <a:ext cx="1700212" cy="244475"/>
              </a:xfrm>
              <a:custGeom>
                <a:avLst/>
                <a:gdLst>
                  <a:gd name="T0" fmla="*/ 3606 w 4721"/>
                  <a:gd name="T1" fmla="*/ 170 h 679"/>
                  <a:gd name="T2" fmla="*/ 3933 w 4721"/>
                  <a:gd name="T3" fmla="*/ 337 h 679"/>
                  <a:gd name="T4" fmla="*/ 4302 w 4721"/>
                  <a:gd name="T5" fmla="*/ 145 h 679"/>
                  <a:gd name="T6" fmla="*/ 4302 w 4721"/>
                  <a:gd name="T7" fmla="*/ 401 h 679"/>
                  <a:gd name="T8" fmla="*/ 4146 w 4721"/>
                  <a:gd name="T9" fmla="*/ 444 h 679"/>
                  <a:gd name="T10" fmla="*/ 4040 w 4721"/>
                  <a:gd name="T11" fmla="*/ 486 h 679"/>
                  <a:gd name="T12" fmla="*/ 3933 w 4721"/>
                  <a:gd name="T13" fmla="*/ 550 h 679"/>
                  <a:gd name="T14" fmla="*/ 3827 w 4721"/>
                  <a:gd name="T15" fmla="*/ 486 h 679"/>
                  <a:gd name="T16" fmla="*/ 3721 w 4721"/>
                  <a:gd name="T17" fmla="*/ 444 h 679"/>
                  <a:gd name="T18" fmla="*/ 3721 w 4721"/>
                  <a:gd name="T19" fmla="*/ 444 h 679"/>
                  <a:gd name="T20" fmla="*/ 3564 w 4721"/>
                  <a:gd name="T21" fmla="*/ 401 h 679"/>
                  <a:gd name="T22" fmla="*/ 3171 w 4721"/>
                  <a:gd name="T23" fmla="*/ 145 h 679"/>
                  <a:gd name="T24" fmla="*/ 2860 w 4721"/>
                  <a:gd name="T25" fmla="*/ 281 h 679"/>
                  <a:gd name="T26" fmla="*/ 3081 w 4721"/>
                  <a:gd name="T27" fmla="*/ 238 h 679"/>
                  <a:gd name="T28" fmla="*/ 3385 w 4721"/>
                  <a:gd name="T29" fmla="*/ 333 h 679"/>
                  <a:gd name="T30" fmla="*/ 1917 w 4721"/>
                  <a:gd name="T31" fmla="*/ 102 h 679"/>
                  <a:gd name="T32" fmla="*/ 2294 w 4721"/>
                  <a:gd name="T33" fmla="*/ 307 h 679"/>
                  <a:gd name="T34" fmla="*/ 2598 w 4721"/>
                  <a:gd name="T35" fmla="*/ 213 h 679"/>
                  <a:gd name="T36" fmla="*/ 2729 w 4721"/>
                  <a:gd name="T37" fmla="*/ 349 h 679"/>
                  <a:gd name="T38" fmla="*/ 2622 w 4721"/>
                  <a:gd name="T39" fmla="*/ 414 h 679"/>
                  <a:gd name="T40" fmla="*/ 2516 w 4721"/>
                  <a:gd name="T41" fmla="*/ 486 h 679"/>
                  <a:gd name="T42" fmla="*/ 2409 w 4721"/>
                  <a:gd name="T43" fmla="*/ 580 h 679"/>
                  <a:gd name="T44" fmla="*/ 2384 w 4721"/>
                  <a:gd name="T45" fmla="*/ 605 h 679"/>
                  <a:gd name="T46" fmla="*/ 2229 w 4721"/>
                  <a:gd name="T47" fmla="*/ 541 h 679"/>
                  <a:gd name="T48" fmla="*/ 2073 w 4721"/>
                  <a:gd name="T49" fmla="*/ 469 h 679"/>
                  <a:gd name="T50" fmla="*/ 1917 w 4721"/>
                  <a:gd name="T51" fmla="*/ 375 h 679"/>
                  <a:gd name="T52" fmla="*/ 1729 w 4721"/>
                  <a:gd name="T53" fmla="*/ 213 h 679"/>
                  <a:gd name="T54" fmla="*/ 1418 w 4721"/>
                  <a:gd name="T55" fmla="*/ 213 h 679"/>
                  <a:gd name="T56" fmla="*/ 1377 w 4721"/>
                  <a:gd name="T57" fmla="*/ 307 h 679"/>
                  <a:gd name="T58" fmla="*/ 1729 w 4721"/>
                  <a:gd name="T59" fmla="*/ 281 h 679"/>
                  <a:gd name="T60" fmla="*/ 1148 w 4721"/>
                  <a:gd name="T61" fmla="*/ 68 h 679"/>
                  <a:gd name="T62" fmla="*/ 590 w 4721"/>
                  <a:gd name="T63" fmla="*/ 238 h 679"/>
                  <a:gd name="T64" fmla="*/ 893 w 4721"/>
                  <a:gd name="T65" fmla="*/ 281 h 679"/>
                  <a:gd name="T66" fmla="*/ 1229 w 4721"/>
                  <a:gd name="T67" fmla="*/ 375 h 679"/>
                  <a:gd name="T68" fmla="*/ 1205 w 4721"/>
                  <a:gd name="T69" fmla="*/ 401 h 679"/>
                  <a:gd name="T70" fmla="*/ 1049 w 4721"/>
                  <a:gd name="T71" fmla="*/ 473 h 679"/>
                  <a:gd name="T72" fmla="*/ 893 w 4721"/>
                  <a:gd name="T73" fmla="*/ 538 h 679"/>
                  <a:gd name="T74" fmla="*/ 738 w 4721"/>
                  <a:gd name="T75" fmla="*/ 580 h 679"/>
                  <a:gd name="T76" fmla="*/ 631 w 4721"/>
                  <a:gd name="T77" fmla="*/ 486 h 679"/>
                  <a:gd name="T78" fmla="*/ 524 w 4721"/>
                  <a:gd name="T79" fmla="*/ 414 h 679"/>
                  <a:gd name="T80" fmla="*/ 418 w 4721"/>
                  <a:gd name="T81" fmla="*/ 349 h 679"/>
                  <a:gd name="T82" fmla="*/ 4409 w 4721"/>
                  <a:gd name="T83" fmla="*/ 307 h 679"/>
                  <a:gd name="T84" fmla="*/ 4696 w 4721"/>
                  <a:gd name="T85" fmla="*/ 213 h 679"/>
                  <a:gd name="T86" fmla="*/ 4434 w 4721"/>
                  <a:gd name="T87" fmla="*/ 418 h 679"/>
                  <a:gd name="T88" fmla="*/ 4040 w 4721"/>
                  <a:gd name="T89" fmla="*/ 623 h 679"/>
                  <a:gd name="T90" fmla="*/ 3737 w 4721"/>
                  <a:gd name="T91" fmla="*/ 580 h 679"/>
                  <a:gd name="T92" fmla="*/ 3344 w 4721"/>
                  <a:gd name="T93" fmla="*/ 375 h 679"/>
                  <a:gd name="T94" fmla="*/ 2990 w 4721"/>
                  <a:gd name="T95" fmla="*/ 349 h 679"/>
                  <a:gd name="T96" fmla="*/ 2598 w 4721"/>
                  <a:gd name="T97" fmla="*/ 555 h 679"/>
                  <a:gd name="T98" fmla="*/ 2294 w 4721"/>
                  <a:gd name="T99" fmla="*/ 648 h 679"/>
                  <a:gd name="T100" fmla="*/ 1901 w 4721"/>
                  <a:gd name="T101" fmla="*/ 444 h 679"/>
                  <a:gd name="T102" fmla="*/ 1573 w 4721"/>
                  <a:gd name="T103" fmla="*/ 277 h 679"/>
                  <a:gd name="T104" fmla="*/ 1205 w 4721"/>
                  <a:gd name="T105" fmla="*/ 469 h 679"/>
                  <a:gd name="T106" fmla="*/ 811 w 4721"/>
                  <a:gd name="T107" fmla="*/ 674 h 679"/>
                  <a:gd name="T108" fmla="*/ 500 w 4721"/>
                  <a:gd name="T109" fmla="*/ 538 h 679"/>
                  <a:gd name="T110" fmla="*/ 106 w 4721"/>
                  <a:gd name="T111" fmla="*/ 333 h 679"/>
                  <a:gd name="T112" fmla="*/ 197 w 4721"/>
                  <a:gd name="T113" fmla="*/ 307 h 679"/>
                  <a:gd name="T114" fmla="*/ 156 w 4721"/>
                  <a:gd name="T115" fmla="*/ 213 h 679"/>
                  <a:gd name="T116" fmla="*/ 4696 w 4721"/>
                  <a:gd name="T117" fmla="*/ 145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21" h="679">
                    <a:moveTo>
                      <a:pt x="4376" y="102"/>
                    </a:moveTo>
                    <a:lnTo>
                      <a:pt x="4376" y="102"/>
                    </a:lnTo>
                    <a:cubicBezTo>
                      <a:pt x="4376" y="91"/>
                      <a:pt x="4368" y="82"/>
                      <a:pt x="4351" y="76"/>
                    </a:cubicBezTo>
                    <a:lnTo>
                      <a:pt x="4351" y="76"/>
                    </a:lnTo>
                    <a:cubicBezTo>
                      <a:pt x="4335" y="71"/>
                      <a:pt x="4316" y="68"/>
                      <a:pt x="4294" y="68"/>
                    </a:cubicBezTo>
                    <a:lnTo>
                      <a:pt x="3573" y="68"/>
                    </a:lnTo>
                    <a:lnTo>
                      <a:pt x="3573" y="68"/>
                    </a:lnTo>
                    <a:cubicBezTo>
                      <a:pt x="3551" y="68"/>
                      <a:pt x="3532" y="71"/>
                      <a:pt x="3516" y="76"/>
                    </a:cubicBezTo>
                    <a:lnTo>
                      <a:pt x="3516" y="76"/>
                    </a:lnTo>
                    <a:cubicBezTo>
                      <a:pt x="3499" y="82"/>
                      <a:pt x="3491" y="91"/>
                      <a:pt x="3491" y="102"/>
                    </a:cubicBezTo>
                    <a:lnTo>
                      <a:pt x="3491" y="102"/>
                    </a:lnTo>
                    <a:cubicBezTo>
                      <a:pt x="3491" y="113"/>
                      <a:pt x="3499" y="122"/>
                      <a:pt x="3516" y="127"/>
                    </a:cubicBezTo>
                    <a:lnTo>
                      <a:pt x="3564" y="145"/>
                    </a:lnTo>
                    <a:lnTo>
                      <a:pt x="3564" y="145"/>
                    </a:lnTo>
                    <a:cubicBezTo>
                      <a:pt x="3581" y="150"/>
                      <a:pt x="3595" y="159"/>
                      <a:pt x="3606" y="170"/>
                    </a:cubicBezTo>
                    <a:lnTo>
                      <a:pt x="3606" y="170"/>
                    </a:lnTo>
                    <a:cubicBezTo>
                      <a:pt x="3617" y="182"/>
                      <a:pt x="3630" y="190"/>
                      <a:pt x="3647" y="196"/>
                    </a:cubicBezTo>
                    <a:lnTo>
                      <a:pt x="3696" y="213"/>
                    </a:lnTo>
                    <a:lnTo>
                      <a:pt x="3696" y="213"/>
                    </a:lnTo>
                    <a:cubicBezTo>
                      <a:pt x="3712" y="218"/>
                      <a:pt x="3726" y="227"/>
                      <a:pt x="3737" y="238"/>
                    </a:cubicBezTo>
                    <a:lnTo>
                      <a:pt x="3737" y="238"/>
                    </a:lnTo>
                    <a:cubicBezTo>
                      <a:pt x="3748" y="250"/>
                      <a:pt x="3762" y="258"/>
                      <a:pt x="3778" y="264"/>
                    </a:cubicBezTo>
                    <a:lnTo>
                      <a:pt x="3827" y="281"/>
                    </a:lnTo>
                    <a:lnTo>
                      <a:pt x="3827" y="281"/>
                    </a:lnTo>
                    <a:cubicBezTo>
                      <a:pt x="3843" y="287"/>
                      <a:pt x="3857" y="296"/>
                      <a:pt x="3868" y="307"/>
                    </a:cubicBezTo>
                    <a:lnTo>
                      <a:pt x="3868" y="307"/>
                    </a:lnTo>
                    <a:cubicBezTo>
                      <a:pt x="3879" y="318"/>
                      <a:pt x="3892" y="327"/>
                      <a:pt x="3909" y="333"/>
                    </a:cubicBezTo>
                    <a:lnTo>
                      <a:pt x="3909" y="333"/>
                    </a:lnTo>
                    <a:cubicBezTo>
                      <a:pt x="3917" y="336"/>
                      <a:pt x="3926" y="337"/>
                      <a:pt x="3933" y="337"/>
                    </a:cubicBezTo>
                    <a:lnTo>
                      <a:pt x="3933" y="337"/>
                    </a:lnTo>
                    <a:cubicBezTo>
                      <a:pt x="3941" y="337"/>
                      <a:pt x="3950" y="336"/>
                      <a:pt x="3958" y="333"/>
                    </a:cubicBezTo>
                    <a:lnTo>
                      <a:pt x="3958" y="333"/>
                    </a:lnTo>
                    <a:cubicBezTo>
                      <a:pt x="3974" y="327"/>
                      <a:pt x="3988" y="318"/>
                      <a:pt x="3999" y="307"/>
                    </a:cubicBezTo>
                    <a:lnTo>
                      <a:pt x="3999" y="307"/>
                    </a:lnTo>
                    <a:cubicBezTo>
                      <a:pt x="4010" y="296"/>
                      <a:pt x="4024" y="287"/>
                      <a:pt x="4040" y="281"/>
                    </a:cubicBezTo>
                    <a:lnTo>
                      <a:pt x="4090" y="264"/>
                    </a:lnTo>
                    <a:lnTo>
                      <a:pt x="4090" y="264"/>
                    </a:lnTo>
                    <a:cubicBezTo>
                      <a:pt x="4106" y="258"/>
                      <a:pt x="4119" y="250"/>
                      <a:pt x="4131" y="238"/>
                    </a:cubicBezTo>
                    <a:lnTo>
                      <a:pt x="4131" y="238"/>
                    </a:lnTo>
                    <a:cubicBezTo>
                      <a:pt x="4141" y="227"/>
                      <a:pt x="4155" y="218"/>
                      <a:pt x="4171" y="213"/>
                    </a:cubicBezTo>
                    <a:lnTo>
                      <a:pt x="4221" y="196"/>
                    </a:lnTo>
                    <a:lnTo>
                      <a:pt x="4221" y="196"/>
                    </a:lnTo>
                    <a:cubicBezTo>
                      <a:pt x="4236" y="190"/>
                      <a:pt x="4250" y="182"/>
                      <a:pt x="4261" y="170"/>
                    </a:cubicBezTo>
                    <a:lnTo>
                      <a:pt x="4261" y="170"/>
                    </a:lnTo>
                    <a:cubicBezTo>
                      <a:pt x="4272" y="159"/>
                      <a:pt x="4286" y="150"/>
                      <a:pt x="4302" y="145"/>
                    </a:cubicBezTo>
                    <a:lnTo>
                      <a:pt x="4351" y="127"/>
                    </a:lnTo>
                    <a:lnTo>
                      <a:pt x="4351" y="127"/>
                    </a:lnTo>
                    <a:cubicBezTo>
                      <a:pt x="4368" y="122"/>
                      <a:pt x="4376" y="113"/>
                      <a:pt x="4376" y="102"/>
                    </a:cubicBezTo>
                    <a:close/>
                    <a:moveTo>
                      <a:pt x="4376" y="375"/>
                    </a:moveTo>
                    <a:lnTo>
                      <a:pt x="4376" y="375"/>
                    </a:lnTo>
                    <a:cubicBezTo>
                      <a:pt x="4376" y="364"/>
                      <a:pt x="4368" y="355"/>
                      <a:pt x="4351" y="349"/>
                    </a:cubicBezTo>
                    <a:lnTo>
                      <a:pt x="4351" y="349"/>
                    </a:lnTo>
                    <a:cubicBezTo>
                      <a:pt x="4343" y="347"/>
                      <a:pt x="4335" y="345"/>
                      <a:pt x="4327" y="345"/>
                    </a:cubicBezTo>
                    <a:lnTo>
                      <a:pt x="4327" y="345"/>
                    </a:lnTo>
                    <a:cubicBezTo>
                      <a:pt x="4318" y="345"/>
                      <a:pt x="4310" y="347"/>
                      <a:pt x="4302" y="349"/>
                    </a:cubicBezTo>
                    <a:lnTo>
                      <a:pt x="4302" y="349"/>
                    </a:lnTo>
                    <a:cubicBezTo>
                      <a:pt x="4286" y="355"/>
                      <a:pt x="4277" y="364"/>
                      <a:pt x="4277" y="375"/>
                    </a:cubicBezTo>
                    <a:lnTo>
                      <a:pt x="4277" y="375"/>
                    </a:lnTo>
                    <a:cubicBezTo>
                      <a:pt x="4277" y="387"/>
                      <a:pt x="4286" y="395"/>
                      <a:pt x="4302" y="401"/>
                    </a:cubicBezTo>
                    <a:lnTo>
                      <a:pt x="4302" y="401"/>
                    </a:lnTo>
                    <a:cubicBezTo>
                      <a:pt x="4310" y="404"/>
                      <a:pt x="4318" y="405"/>
                      <a:pt x="4327" y="405"/>
                    </a:cubicBezTo>
                    <a:lnTo>
                      <a:pt x="4327" y="405"/>
                    </a:lnTo>
                    <a:cubicBezTo>
                      <a:pt x="4335" y="405"/>
                      <a:pt x="4343" y="404"/>
                      <a:pt x="4351" y="401"/>
                    </a:cubicBezTo>
                    <a:lnTo>
                      <a:pt x="4351" y="401"/>
                    </a:lnTo>
                    <a:cubicBezTo>
                      <a:pt x="4368" y="395"/>
                      <a:pt x="4376" y="387"/>
                      <a:pt x="4376" y="375"/>
                    </a:cubicBezTo>
                    <a:close/>
                    <a:moveTo>
                      <a:pt x="4245" y="444"/>
                    </a:moveTo>
                    <a:lnTo>
                      <a:pt x="4245" y="444"/>
                    </a:lnTo>
                    <a:cubicBezTo>
                      <a:pt x="4245" y="432"/>
                      <a:pt x="4236" y="424"/>
                      <a:pt x="4221" y="418"/>
                    </a:cubicBezTo>
                    <a:lnTo>
                      <a:pt x="4221" y="418"/>
                    </a:lnTo>
                    <a:cubicBezTo>
                      <a:pt x="4212" y="415"/>
                      <a:pt x="4204" y="414"/>
                      <a:pt x="4196" y="414"/>
                    </a:cubicBezTo>
                    <a:lnTo>
                      <a:pt x="4196" y="414"/>
                    </a:lnTo>
                    <a:cubicBezTo>
                      <a:pt x="4187" y="414"/>
                      <a:pt x="4179" y="415"/>
                      <a:pt x="4171" y="418"/>
                    </a:cubicBezTo>
                    <a:lnTo>
                      <a:pt x="4171" y="418"/>
                    </a:lnTo>
                    <a:cubicBezTo>
                      <a:pt x="4155" y="424"/>
                      <a:pt x="4146" y="432"/>
                      <a:pt x="4146" y="444"/>
                    </a:cubicBezTo>
                    <a:lnTo>
                      <a:pt x="4146" y="444"/>
                    </a:lnTo>
                    <a:cubicBezTo>
                      <a:pt x="4146" y="455"/>
                      <a:pt x="4155" y="463"/>
                      <a:pt x="4171" y="469"/>
                    </a:cubicBezTo>
                    <a:lnTo>
                      <a:pt x="4171" y="469"/>
                    </a:lnTo>
                    <a:cubicBezTo>
                      <a:pt x="4179" y="472"/>
                      <a:pt x="4187" y="473"/>
                      <a:pt x="4196" y="473"/>
                    </a:cubicBezTo>
                    <a:lnTo>
                      <a:pt x="4196" y="473"/>
                    </a:lnTo>
                    <a:cubicBezTo>
                      <a:pt x="4204" y="473"/>
                      <a:pt x="4212" y="472"/>
                      <a:pt x="4221" y="469"/>
                    </a:cubicBezTo>
                    <a:lnTo>
                      <a:pt x="4221" y="469"/>
                    </a:lnTo>
                    <a:cubicBezTo>
                      <a:pt x="4236" y="463"/>
                      <a:pt x="4245" y="455"/>
                      <a:pt x="4245" y="444"/>
                    </a:cubicBezTo>
                    <a:close/>
                    <a:moveTo>
                      <a:pt x="4113" y="512"/>
                    </a:moveTo>
                    <a:lnTo>
                      <a:pt x="4113" y="512"/>
                    </a:lnTo>
                    <a:cubicBezTo>
                      <a:pt x="4113" y="500"/>
                      <a:pt x="4106" y="492"/>
                      <a:pt x="4090" y="486"/>
                    </a:cubicBezTo>
                    <a:lnTo>
                      <a:pt x="4090" y="486"/>
                    </a:lnTo>
                    <a:cubicBezTo>
                      <a:pt x="4081" y="483"/>
                      <a:pt x="4072" y="482"/>
                      <a:pt x="4064" y="482"/>
                    </a:cubicBezTo>
                    <a:lnTo>
                      <a:pt x="4064" y="482"/>
                    </a:lnTo>
                    <a:cubicBezTo>
                      <a:pt x="4057" y="482"/>
                      <a:pt x="4048" y="483"/>
                      <a:pt x="4040" y="486"/>
                    </a:cubicBezTo>
                    <a:lnTo>
                      <a:pt x="4040" y="486"/>
                    </a:lnTo>
                    <a:cubicBezTo>
                      <a:pt x="4024" y="492"/>
                      <a:pt x="4015" y="500"/>
                      <a:pt x="4015" y="512"/>
                    </a:cubicBezTo>
                    <a:lnTo>
                      <a:pt x="4015" y="512"/>
                    </a:lnTo>
                    <a:cubicBezTo>
                      <a:pt x="4015" y="523"/>
                      <a:pt x="4024" y="531"/>
                      <a:pt x="4040" y="538"/>
                    </a:cubicBezTo>
                    <a:lnTo>
                      <a:pt x="4040" y="538"/>
                    </a:lnTo>
                    <a:cubicBezTo>
                      <a:pt x="4048" y="540"/>
                      <a:pt x="4057" y="541"/>
                      <a:pt x="4064" y="541"/>
                    </a:cubicBezTo>
                    <a:lnTo>
                      <a:pt x="4064" y="541"/>
                    </a:lnTo>
                    <a:cubicBezTo>
                      <a:pt x="4072" y="541"/>
                      <a:pt x="4081" y="540"/>
                      <a:pt x="4090" y="538"/>
                    </a:cubicBezTo>
                    <a:lnTo>
                      <a:pt x="4090" y="538"/>
                    </a:lnTo>
                    <a:cubicBezTo>
                      <a:pt x="4106" y="531"/>
                      <a:pt x="4113" y="523"/>
                      <a:pt x="4113" y="512"/>
                    </a:cubicBezTo>
                    <a:close/>
                    <a:moveTo>
                      <a:pt x="3982" y="580"/>
                    </a:moveTo>
                    <a:lnTo>
                      <a:pt x="3982" y="580"/>
                    </a:lnTo>
                    <a:cubicBezTo>
                      <a:pt x="3982" y="569"/>
                      <a:pt x="3974" y="560"/>
                      <a:pt x="3958" y="555"/>
                    </a:cubicBezTo>
                    <a:lnTo>
                      <a:pt x="3958" y="555"/>
                    </a:lnTo>
                    <a:cubicBezTo>
                      <a:pt x="3950" y="551"/>
                      <a:pt x="3941" y="550"/>
                      <a:pt x="3933" y="550"/>
                    </a:cubicBezTo>
                    <a:lnTo>
                      <a:pt x="3933" y="550"/>
                    </a:lnTo>
                    <a:cubicBezTo>
                      <a:pt x="3926" y="550"/>
                      <a:pt x="3917" y="551"/>
                      <a:pt x="3909" y="555"/>
                    </a:cubicBezTo>
                    <a:lnTo>
                      <a:pt x="3909" y="555"/>
                    </a:lnTo>
                    <a:cubicBezTo>
                      <a:pt x="3892" y="560"/>
                      <a:pt x="3884" y="569"/>
                      <a:pt x="3884" y="580"/>
                    </a:cubicBezTo>
                    <a:lnTo>
                      <a:pt x="3884" y="580"/>
                    </a:lnTo>
                    <a:cubicBezTo>
                      <a:pt x="3884" y="591"/>
                      <a:pt x="3892" y="600"/>
                      <a:pt x="3909" y="605"/>
                    </a:cubicBezTo>
                    <a:lnTo>
                      <a:pt x="3909" y="605"/>
                    </a:lnTo>
                    <a:cubicBezTo>
                      <a:pt x="3917" y="608"/>
                      <a:pt x="3926" y="610"/>
                      <a:pt x="3933" y="610"/>
                    </a:cubicBezTo>
                    <a:lnTo>
                      <a:pt x="3933" y="610"/>
                    </a:lnTo>
                    <a:cubicBezTo>
                      <a:pt x="3941" y="610"/>
                      <a:pt x="3950" y="608"/>
                      <a:pt x="3958" y="605"/>
                    </a:cubicBezTo>
                    <a:lnTo>
                      <a:pt x="3958" y="605"/>
                    </a:lnTo>
                    <a:cubicBezTo>
                      <a:pt x="3974" y="600"/>
                      <a:pt x="3982" y="591"/>
                      <a:pt x="3982" y="580"/>
                    </a:cubicBezTo>
                    <a:close/>
                    <a:moveTo>
                      <a:pt x="3851" y="512"/>
                    </a:moveTo>
                    <a:lnTo>
                      <a:pt x="3851" y="512"/>
                    </a:lnTo>
                    <a:cubicBezTo>
                      <a:pt x="3851" y="500"/>
                      <a:pt x="3843" y="492"/>
                      <a:pt x="3827" y="486"/>
                    </a:cubicBezTo>
                    <a:lnTo>
                      <a:pt x="3827" y="486"/>
                    </a:lnTo>
                    <a:cubicBezTo>
                      <a:pt x="3819" y="483"/>
                      <a:pt x="3810" y="482"/>
                      <a:pt x="3802" y="482"/>
                    </a:cubicBezTo>
                    <a:lnTo>
                      <a:pt x="3802" y="482"/>
                    </a:lnTo>
                    <a:cubicBezTo>
                      <a:pt x="3794" y="482"/>
                      <a:pt x="3786" y="483"/>
                      <a:pt x="3778" y="486"/>
                    </a:cubicBezTo>
                    <a:lnTo>
                      <a:pt x="3778" y="486"/>
                    </a:lnTo>
                    <a:cubicBezTo>
                      <a:pt x="3762" y="492"/>
                      <a:pt x="3753" y="500"/>
                      <a:pt x="3753" y="512"/>
                    </a:cubicBezTo>
                    <a:lnTo>
                      <a:pt x="3753" y="512"/>
                    </a:lnTo>
                    <a:cubicBezTo>
                      <a:pt x="3753" y="523"/>
                      <a:pt x="3762" y="531"/>
                      <a:pt x="3778" y="538"/>
                    </a:cubicBezTo>
                    <a:lnTo>
                      <a:pt x="3778" y="538"/>
                    </a:lnTo>
                    <a:cubicBezTo>
                      <a:pt x="3786" y="540"/>
                      <a:pt x="3794" y="541"/>
                      <a:pt x="3802" y="541"/>
                    </a:cubicBezTo>
                    <a:lnTo>
                      <a:pt x="3802" y="541"/>
                    </a:lnTo>
                    <a:cubicBezTo>
                      <a:pt x="3810" y="541"/>
                      <a:pt x="3819" y="540"/>
                      <a:pt x="3827" y="538"/>
                    </a:cubicBezTo>
                    <a:lnTo>
                      <a:pt x="3827" y="538"/>
                    </a:lnTo>
                    <a:cubicBezTo>
                      <a:pt x="3843" y="531"/>
                      <a:pt x="3851" y="523"/>
                      <a:pt x="3851" y="512"/>
                    </a:cubicBezTo>
                    <a:close/>
                    <a:moveTo>
                      <a:pt x="3721" y="444"/>
                    </a:moveTo>
                    <a:lnTo>
                      <a:pt x="3721" y="444"/>
                    </a:lnTo>
                    <a:cubicBezTo>
                      <a:pt x="3721" y="432"/>
                      <a:pt x="3712" y="424"/>
                      <a:pt x="3696" y="418"/>
                    </a:cubicBezTo>
                    <a:lnTo>
                      <a:pt x="3696" y="418"/>
                    </a:lnTo>
                    <a:cubicBezTo>
                      <a:pt x="3688" y="415"/>
                      <a:pt x="3679" y="414"/>
                      <a:pt x="3671" y="414"/>
                    </a:cubicBezTo>
                    <a:lnTo>
                      <a:pt x="3671" y="414"/>
                    </a:lnTo>
                    <a:cubicBezTo>
                      <a:pt x="3663" y="414"/>
                      <a:pt x="3655" y="415"/>
                      <a:pt x="3647" y="418"/>
                    </a:cubicBezTo>
                    <a:lnTo>
                      <a:pt x="3647" y="418"/>
                    </a:lnTo>
                    <a:cubicBezTo>
                      <a:pt x="3630" y="424"/>
                      <a:pt x="3622" y="432"/>
                      <a:pt x="3622" y="444"/>
                    </a:cubicBezTo>
                    <a:lnTo>
                      <a:pt x="3622" y="444"/>
                    </a:lnTo>
                    <a:cubicBezTo>
                      <a:pt x="3622" y="455"/>
                      <a:pt x="3630" y="463"/>
                      <a:pt x="3647" y="469"/>
                    </a:cubicBezTo>
                    <a:lnTo>
                      <a:pt x="3647" y="469"/>
                    </a:lnTo>
                    <a:cubicBezTo>
                      <a:pt x="3655" y="472"/>
                      <a:pt x="3663" y="473"/>
                      <a:pt x="3671" y="473"/>
                    </a:cubicBezTo>
                    <a:lnTo>
                      <a:pt x="3671" y="473"/>
                    </a:lnTo>
                    <a:cubicBezTo>
                      <a:pt x="3679" y="473"/>
                      <a:pt x="3688" y="472"/>
                      <a:pt x="3696" y="469"/>
                    </a:cubicBezTo>
                    <a:lnTo>
                      <a:pt x="3696" y="469"/>
                    </a:lnTo>
                    <a:cubicBezTo>
                      <a:pt x="3712" y="463"/>
                      <a:pt x="3721" y="455"/>
                      <a:pt x="3721" y="444"/>
                    </a:cubicBezTo>
                    <a:close/>
                    <a:moveTo>
                      <a:pt x="3589" y="375"/>
                    </a:moveTo>
                    <a:lnTo>
                      <a:pt x="3589" y="375"/>
                    </a:lnTo>
                    <a:cubicBezTo>
                      <a:pt x="3589" y="364"/>
                      <a:pt x="3581" y="355"/>
                      <a:pt x="3564" y="349"/>
                    </a:cubicBezTo>
                    <a:lnTo>
                      <a:pt x="3564" y="349"/>
                    </a:lnTo>
                    <a:cubicBezTo>
                      <a:pt x="3556" y="347"/>
                      <a:pt x="3548" y="345"/>
                      <a:pt x="3540" y="345"/>
                    </a:cubicBezTo>
                    <a:lnTo>
                      <a:pt x="3540" y="345"/>
                    </a:lnTo>
                    <a:cubicBezTo>
                      <a:pt x="3532" y="345"/>
                      <a:pt x="3524" y="347"/>
                      <a:pt x="3516" y="349"/>
                    </a:cubicBezTo>
                    <a:lnTo>
                      <a:pt x="3516" y="349"/>
                    </a:lnTo>
                    <a:cubicBezTo>
                      <a:pt x="3499" y="355"/>
                      <a:pt x="3491" y="364"/>
                      <a:pt x="3491" y="375"/>
                    </a:cubicBezTo>
                    <a:lnTo>
                      <a:pt x="3491" y="375"/>
                    </a:lnTo>
                    <a:cubicBezTo>
                      <a:pt x="3491" y="387"/>
                      <a:pt x="3499" y="395"/>
                      <a:pt x="3516" y="401"/>
                    </a:cubicBezTo>
                    <a:lnTo>
                      <a:pt x="3516" y="401"/>
                    </a:lnTo>
                    <a:cubicBezTo>
                      <a:pt x="3524" y="404"/>
                      <a:pt x="3532" y="405"/>
                      <a:pt x="3540" y="405"/>
                    </a:cubicBezTo>
                    <a:lnTo>
                      <a:pt x="3540" y="405"/>
                    </a:lnTo>
                    <a:cubicBezTo>
                      <a:pt x="3548" y="405"/>
                      <a:pt x="3556" y="404"/>
                      <a:pt x="3564" y="401"/>
                    </a:cubicBezTo>
                    <a:lnTo>
                      <a:pt x="3564" y="401"/>
                    </a:lnTo>
                    <a:cubicBezTo>
                      <a:pt x="3581" y="395"/>
                      <a:pt x="3589" y="387"/>
                      <a:pt x="3589" y="375"/>
                    </a:cubicBezTo>
                    <a:close/>
                    <a:moveTo>
                      <a:pt x="3458" y="307"/>
                    </a:moveTo>
                    <a:lnTo>
                      <a:pt x="3458" y="307"/>
                    </a:lnTo>
                    <a:cubicBezTo>
                      <a:pt x="3458" y="296"/>
                      <a:pt x="3450" y="287"/>
                      <a:pt x="3433" y="281"/>
                    </a:cubicBezTo>
                    <a:lnTo>
                      <a:pt x="3385" y="264"/>
                    </a:lnTo>
                    <a:lnTo>
                      <a:pt x="3385" y="264"/>
                    </a:lnTo>
                    <a:cubicBezTo>
                      <a:pt x="3368" y="258"/>
                      <a:pt x="3354" y="250"/>
                      <a:pt x="3344" y="238"/>
                    </a:cubicBezTo>
                    <a:lnTo>
                      <a:pt x="3344" y="238"/>
                    </a:lnTo>
                    <a:cubicBezTo>
                      <a:pt x="3332" y="227"/>
                      <a:pt x="3319" y="218"/>
                      <a:pt x="3302" y="213"/>
                    </a:cubicBezTo>
                    <a:lnTo>
                      <a:pt x="3253" y="196"/>
                    </a:lnTo>
                    <a:lnTo>
                      <a:pt x="3253" y="196"/>
                    </a:lnTo>
                    <a:cubicBezTo>
                      <a:pt x="3237" y="190"/>
                      <a:pt x="3223" y="182"/>
                      <a:pt x="3212" y="170"/>
                    </a:cubicBezTo>
                    <a:lnTo>
                      <a:pt x="3212" y="170"/>
                    </a:lnTo>
                    <a:cubicBezTo>
                      <a:pt x="3201" y="159"/>
                      <a:pt x="3188" y="150"/>
                      <a:pt x="3171" y="145"/>
                    </a:cubicBezTo>
                    <a:lnTo>
                      <a:pt x="3171" y="145"/>
                    </a:lnTo>
                    <a:cubicBezTo>
                      <a:pt x="3163" y="142"/>
                      <a:pt x="3155" y="141"/>
                      <a:pt x="3147" y="141"/>
                    </a:cubicBezTo>
                    <a:lnTo>
                      <a:pt x="3147" y="141"/>
                    </a:lnTo>
                    <a:cubicBezTo>
                      <a:pt x="3139" y="141"/>
                      <a:pt x="3130" y="142"/>
                      <a:pt x="3122" y="145"/>
                    </a:cubicBezTo>
                    <a:lnTo>
                      <a:pt x="3122" y="145"/>
                    </a:lnTo>
                    <a:cubicBezTo>
                      <a:pt x="3106" y="150"/>
                      <a:pt x="3092" y="159"/>
                      <a:pt x="3081" y="170"/>
                    </a:cubicBezTo>
                    <a:lnTo>
                      <a:pt x="3081" y="170"/>
                    </a:lnTo>
                    <a:cubicBezTo>
                      <a:pt x="3070" y="182"/>
                      <a:pt x="3056" y="190"/>
                      <a:pt x="3040" y="196"/>
                    </a:cubicBezTo>
                    <a:lnTo>
                      <a:pt x="2990" y="213"/>
                    </a:lnTo>
                    <a:lnTo>
                      <a:pt x="2990" y="213"/>
                    </a:lnTo>
                    <a:cubicBezTo>
                      <a:pt x="2975" y="218"/>
                      <a:pt x="2961" y="227"/>
                      <a:pt x="2950" y="238"/>
                    </a:cubicBezTo>
                    <a:lnTo>
                      <a:pt x="2950" y="238"/>
                    </a:lnTo>
                    <a:cubicBezTo>
                      <a:pt x="2939" y="250"/>
                      <a:pt x="2926" y="258"/>
                      <a:pt x="2909" y="264"/>
                    </a:cubicBezTo>
                    <a:lnTo>
                      <a:pt x="2860" y="281"/>
                    </a:lnTo>
                    <a:lnTo>
                      <a:pt x="2860" y="281"/>
                    </a:lnTo>
                    <a:cubicBezTo>
                      <a:pt x="2844" y="287"/>
                      <a:pt x="2836" y="296"/>
                      <a:pt x="2836" y="307"/>
                    </a:cubicBezTo>
                    <a:lnTo>
                      <a:pt x="2836" y="307"/>
                    </a:lnTo>
                    <a:cubicBezTo>
                      <a:pt x="2836" y="318"/>
                      <a:pt x="2844" y="327"/>
                      <a:pt x="2860" y="333"/>
                    </a:cubicBezTo>
                    <a:lnTo>
                      <a:pt x="2860" y="333"/>
                    </a:lnTo>
                    <a:cubicBezTo>
                      <a:pt x="2868" y="336"/>
                      <a:pt x="2876" y="337"/>
                      <a:pt x="2884" y="337"/>
                    </a:cubicBezTo>
                    <a:lnTo>
                      <a:pt x="2884" y="337"/>
                    </a:lnTo>
                    <a:cubicBezTo>
                      <a:pt x="2893" y="337"/>
                      <a:pt x="2901" y="336"/>
                      <a:pt x="2909" y="333"/>
                    </a:cubicBezTo>
                    <a:lnTo>
                      <a:pt x="2909" y="333"/>
                    </a:lnTo>
                    <a:cubicBezTo>
                      <a:pt x="2926" y="327"/>
                      <a:pt x="2939" y="318"/>
                      <a:pt x="2950" y="307"/>
                    </a:cubicBezTo>
                    <a:lnTo>
                      <a:pt x="2950" y="307"/>
                    </a:lnTo>
                    <a:cubicBezTo>
                      <a:pt x="2961" y="296"/>
                      <a:pt x="2975" y="287"/>
                      <a:pt x="2990" y="281"/>
                    </a:cubicBezTo>
                    <a:lnTo>
                      <a:pt x="3040" y="264"/>
                    </a:lnTo>
                    <a:lnTo>
                      <a:pt x="3040" y="264"/>
                    </a:lnTo>
                    <a:cubicBezTo>
                      <a:pt x="3056" y="258"/>
                      <a:pt x="3070" y="250"/>
                      <a:pt x="3081" y="238"/>
                    </a:cubicBezTo>
                    <a:lnTo>
                      <a:pt x="3081" y="238"/>
                    </a:lnTo>
                    <a:cubicBezTo>
                      <a:pt x="3092" y="227"/>
                      <a:pt x="3106" y="218"/>
                      <a:pt x="3122" y="213"/>
                    </a:cubicBezTo>
                    <a:lnTo>
                      <a:pt x="3122" y="213"/>
                    </a:lnTo>
                    <a:cubicBezTo>
                      <a:pt x="3130" y="210"/>
                      <a:pt x="3139" y="208"/>
                      <a:pt x="3147" y="208"/>
                    </a:cubicBezTo>
                    <a:lnTo>
                      <a:pt x="3147" y="208"/>
                    </a:lnTo>
                    <a:cubicBezTo>
                      <a:pt x="3155" y="208"/>
                      <a:pt x="3163" y="210"/>
                      <a:pt x="3171" y="213"/>
                    </a:cubicBezTo>
                    <a:lnTo>
                      <a:pt x="3171" y="213"/>
                    </a:lnTo>
                    <a:cubicBezTo>
                      <a:pt x="3188" y="218"/>
                      <a:pt x="3201" y="227"/>
                      <a:pt x="3212" y="238"/>
                    </a:cubicBezTo>
                    <a:lnTo>
                      <a:pt x="3212" y="238"/>
                    </a:lnTo>
                    <a:cubicBezTo>
                      <a:pt x="3223" y="250"/>
                      <a:pt x="3237" y="258"/>
                      <a:pt x="3253" y="264"/>
                    </a:cubicBezTo>
                    <a:lnTo>
                      <a:pt x="3302" y="281"/>
                    </a:lnTo>
                    <a:lnTo>
                      <a:pt x="3302" y="281"/>
                    </a:lnTo>
                    <a:cubicBezTo>
                      <a:pt x="3319" y="287"/>
                      <a:pt x="3332" y="296"/>
                      <a:pt x="3344" y="307"/>
                    </a:cubicBezTo>
                    <a:lnTo>
                      <a:pt x="3344" y="307"/>
                    </a:lnTo>
                    <a:cubicBezTo>
                      <a:pt x="3354" y="318"/>
                      <a:pt x="3368" y="327"/>
                      <a:pt x="3385" y="333"/>
                    </a:cubicBezTo>
                    <a:lnTo>
                      <a:pt x="3385" y="333"/>
                    </a:lnTo>
                    <a:cubicBezTo>
                      <a:pt x="3392" y="336"/>
                      <a:pt x="3401" y="337"/>
                      <a:pt x="3409" y="337"/>
                    </a:cubicBezTo>
                    <a:lnTo>
                      <a:pt x="3409" y="337"/>
                    </a:lnTo>
                    <a:cubicBezTo>
                      <a:pt x="3417" y="337"/>
                      <a:pt x="3425" y="336"/>
                      <a:pt x="3433" y="333"/>
                    </a:cubicBezTo>
                    <a:lnTo>
                      <a:pt x="3433" y="333"/>
                    </a:lnTo>
                    <a:cubicBezTo>
                      <a:pt x="3450" y="327"/>
                      <a:pt x="3458" y="318"/>
                      <a:pt x="3458" y="307"/>
                    </a:cubicBezTo>
                    <a:close/>
                    <a:moveTo>
                      <a:pt x="2803" y="102"/>
                    </a:moveTo>
                    <a:lnTo>
                      <a:pt x="2803" y="102"/>
                    </a:lnTo>
                    <a:cubicBezTo>
                      <a:pt x="2803" y="91"/>
                      <a:pt x="2795" y="82"/>
                      <a:pt x="2778" y="76"/>
                    </a:cubicBezTo>
                    <a:lnTo>
                      <a:pt x="2778" y="76"/>
                    </a:lnTo>
                    <a:cubicBezTo>
                      <a:pt x="2762" y="71"/>
                      <a:pt x="2743" y="68"/>
                      <a:pt x="2721" y="68"/>
                    </a:cubicBezTo>
                    <a:lnTo>
                      <a:pt x="2000" y="68"/>
                    </a:lnTo>
                    <a:lnTo>
                      <a:pt x="2000" y="68"/>
                    </a:lnTo>
                    <a:cubicBezTo>
                      <a:pt x="1977" y="68"/>
                      <a:pt x="1959" y="71"/>
                      <a:pt x="1942" y="76"/>
                    </a:cubicBezTo>
                    <a:lnTo>
                      <a:pt x="1942" y="76"/>
                    </a:lnTo>
                    <a:cubicBezTo>
                      <a:pt x="1926" y="82"/>
                      <a:pt x="1917" y="91"/>
                      <a:pt x="1917" y="102"/>
                    </a:cubicBezTo>
                    <a:lnTo>
                      <a:pt x="1917" y="102"/>
                    </a:lnTo>
                    <a:cubicBezTo>
                      <a:pt x="1917" y="113"/>
                      <a:pt x="1926" y="122"/>
                      <a:pt x="1942" y="127"/>
                    </a:cubicBezTo>
                    <a:lnTo>
                      <a:pt x="1991" y="145"/>
                    </a:lnTo>
                    <a:lnTo>
                      <a:pt x="1991" y="145"/>
                    </a:lnTo>
                    <a:cubicBezTo>
                      <a:pt x="2007" y="150"/>
                      <a:pt x="2021" y="159"/>
                      <a:pt x="2032" y="170"/>
                    </a:cubicBezTo>
                    <a:lnTo>
                      <a:pt x="2032" y="170"/>
                    </a:lnTo>
                    <a:cubicBezTo>
                      <a:pt x="2043" y="182"/>
                      <a:pt x="2057" y="190"/>
                      <a:pt x="2073" y="196"/>
                    </a:cubicBezTo>
                    <a:lnTo>
                      <a:pt x="2123" y="213"/>
                    </a:lnTo>
                    <a:lnTo>
                      <a:pt x="2123" y="213"/>
                    </a:lnTo>
                    <a:cubicBezTo>
                      <a:pt x="2139" y="218"/>
                      <a:pt x="2152" y="227"/>
                      <a:pt x="2164" y="238"/>
                    </a:cubicBezTo>
                    <a:lnTo>
                      <a:pt x="2164" y="238"/>
                    </a:lnTo>
                    <a:cubicBezTo>
                      <a:pt x="2174" y="250"/>
                      <a:pt x="2188" y="258"/>
                      <a:pt x="2204" y="264"/>
                    </a:cubicBezTo>
                    <a:lnTo>
                      <a:pt x="2253" y="281"/>
                    </a:lnTo>
                    <a:lnTo>
                      <a:pt x="2253" y="281"/>
                    </a:lnTo>
                    <a:cubicBezTo>
                      <a:pt x="2270" y="287"/>
                      <a:pt x="2283" y="296"/>
                      <a:pt x="2294" y="307"/>
                    </a:cubicBezTo>
                    <a:lnTo>
                      <a:pt x="2294" y="307"/>
                    </a:lnTo>
                    <a:cubicBezTo>
                      <a:pt x="2306" y="318"/>
                      <a:pt x="2319" y="327"/>
                      <a:pt x="2335" y="333"/>
                    </a:cubicBezTo>
                    <a:lnTo>
                      <a:pt x="2335" y="333"/>
                    </a:lnTo>
                    <a:cubicBezTo>
                      <a:pt x="2343" y="336"/>
                      <a:pt x="2352" y="337"/>
                      <a:pt x="2360" y="337"/>
                    </a:cubicBezTo>
                    <a:lnTo>
                      <a:pt x="2360" y="337"/>
                    </a:lnTo>
                    <a:cubicBezTo>
                      <a:pt x="2368" y="337"/>
                      <a:pt x="2376" y="336"/>
                      <a:pt x="2384" y="333"/>
                    </a:cubicBezTo>
                    <a:lnTo>
                      <a:pt x="2384" y="333"/>
                    </a:lnTo>
                    <a:cubicBezTo>
                      <a:pt x="2401" y="327"/>
                      <a:pt x="2414" y="318"/>
                      <a:pt x="2426" y="307"/>
                    </a:cubicBezTo>
                    <a:lnTo>
                      <a:pt x="2426" y="307"/>
                    </a:lnTo>
                    <a:cubicBezTo>
                      <a:pt x="2437" y="296"/>
                      <a:pt x="2450" y="287"/>
                      <a:pt x="2467" y="281"/>
                    </a:cubicBezTo>
                    <a:lnTo>
                      <a:pt x="2516" y="264"/>
                    </a:lnTo>
                    <a:lnTo>
                      <a:pt x="2516" y="264"/>
                    </a:lnTo>
                    <a:cubicBezTo>
                      <a:pt x="2533" y="258"/>
                      <a:pt x="2545" y="250"/>
                      <a:pt x="2557" y="238"/>
                    </a:cubicBezTo>
                    <a:lnTo>
                      <a:pt x="2557" y="238"/>
                    </a:lnTo>
                    <a:cubicBezTo>
                      <a:pt x="2568" y="227"/>
                      <a:pt x="2581" y="218"/>
                      <a:pt x="2598" y="213"/>
                    </a:cubicBezTo>
                    <a:lnTo>
                      <a:pt x="2647" y="196"/>
                    </a:lnTo>
                    <a:lnTo>
                      <a:pt x="2647" y="196"/>
                    </a:lnTo>
                    <a:cubicBezTo>
                      <a:pt x="2663" y="190"/>
                      <a:pt x="2677" y="182"/>
                      <a:pt x="2687" y="170"/>
                    </a:cubicBezTo>
                    <a:lnTo>
                      <a:pt x="2687" y="170"/>
                    </a:lnTo>
                    <a:cubicBezTo>
                      <a:pt x="2699" y="159"/>
                      <a:pt x="2712" y="150"/>
                      <a:pt x="2729" y="145"/>
                    </a:cubicBezTo>
                    <a:lnTo>
                      <a:pt x="2778" y="127"/>
                    </a:lnTo>
                    <a:lnTo>
                      <a:pt x="2778" y="127"/>
                    </a:lnTo>
                    <a:cubicBezTo>
                      <a:pt x="2795" y="122"/>
                      <a:pt x="2803" y="113"/>
                      <a:pt x="2803" y="102"/>
                    </a:cubicBezTo>
                    <a:close/>
                    <a:moveTo>
                      <a:pt x="2803" y="375"/>
                    </a:moveTo>
                    <a:lnTo>
                      <a:pt x="2803" y="375"/>
                    </a:lnTo>
                    <a:cubicBezTo>
                      <a:pt x="2803" y="364"/>
                      <a:pt x="2795" y="355"/>
                      <a:pt x="2778" y="349"/>
                    </a:cubicBezTo>
                    <a:lnTo>
                      <a:pt x="2778" y="349"/>
                    </a:lnTo>
                    <a:cubicBezTo>
                      <a:pt x="2770" y="347"/>
                      <a:pt x="2762" y="345"/>
                      <a:pt x="2753" y="345"/>
                    </a:cubicBezTo>
                    <a:lnTo>
                      <a:pt x="2753" y="345"/>
                    </a:lnTo>
                    <a:cubicBezTo>
                      <a:pt x="2745" y="345"/>
                      <a:pt x="2737" y="347"/>
                      <a:pt x="2729" y="349"/>
                    </a:cubicBezTo>
                    <a:lnTo>
                      <a:pt x="2729" y="349"/>
                    </a:lnTo>
                    <a:cubicBezTo>
                      <a:pt x="2712" y="355"/>
                      <a:pt x="2704" y="364"/>
                      <a:pt x="2704" y="375"/>
                    </a:cubicBezTo>
                    <a:lnTo>
                      <a:pt x="2704" y="375"/>
                    </a:lnTo>
                    <a:cubicBezTo>
                      <a:pt x="2704" y="387"/>
                      <a:pt x="2712" y="395"/>
                      <a:pt x="2729" y="401"/>
                    </a:cubicBezTo>
                    <a:lnTo>
                      <a:pt x="2729" y="401"/>
                    </a:lnTo>
                    <a:cubicBezTo>
                      <a:pt x="2737" y="404"/>
                      <a:pt x="2745" y="405"/>
                      <a:pt x="2753" y="405"/>
                    </a:cubicBezTo>
                    <a:lnTo>
                      <a:pt x="2753" y="405"/>
                    </a:lnTo>
                    <a:cubicBezTo>
                      <a:pt x="2762" y="405"/>
                      <a:pt x="2770" y="404"/>
                      <a:pt x="2778" y="401"/>
                    </a:cubicBezTo>
                    <a:lnTo>
                      <a:pt x="2778" y="401"/>
                    </a:lnTo>
                    <a:cubicBezTo>
                      <a:pt x="2795" y="395"/>
                      <a:pt x="2803" y="387"/>
                      <a:pt x="2803" y="375"/>
                    </a:cubicBezTo>
                    <a:close/>
                    <a:moveTo>
                      <a:pt x="2672" y="444"/>
                    </a:moveTo>
                    <a:lnTo>
                      <a:pt x="2672" y="444"/>
                    </a:lnTo>
                    <a:cubicBezTo>
                      <a:pt x="2672" y="432"/>
                      <a:pt x="2663" y="424"/>
                      <a:pt x="2647" y="418"/>
                    </a:cubicBezTo>
                    <a:lnTo>
                      <a:pt x="2647" y="418"/>
                    </a:lnTo>
                    <a:cubicBezTo>
                      <a:pt x="2639" y="415"/>
                      <a:pt x="2631" y="414"/>
                      <a:pt x="2622" y="414"/>
                    </a:cubicBezTo>
                    <a:lnTo>
                      <a:pt x="2622" y="414"/>
                    </a:lnTo>
                    <a:cubicBezTo>
                      <a:pt x="2614" y="414"/>
                      <a:pt x="2606" y="415"/>
                      <a:pt x="2598" y="418"/>
                    </a:cubicBezTo>
                    <a:lnTo>
                      <a:pt x="2598" y="418"/>
                    </a:lnTo>
                    <a:cubicBezTo>
                      <a:pt x="2581" y="424"/>
                      <a:pt x="2573" y="432"/>
                      <a:pt x="2573" y="444"/>
                    </a:cubicBezTo>
                    <a:lnTo>
                      <a:pt x="2573" y="444"/>
                    </a:lnTo>
                    <a:cubicBezTo>
                      <a:pt x="2573" y="455"/>
                      <a:pt x="2581" y="463"/>
                      <a:pt x="2598" y="469"/>
                    </a:cubicBezTo>
                    <a:lnTo>
                      <a:pt x="2598" y="469"/>
                    </a:lnTo>
                    <a:cubicBezTo>
                      <a:pt x="2606" y="472"/>
                      <a:pt x="2614" y="473"/>
                      <a:pt x="2622" y="473"/>
                    </a:cubicBezTo>
                    <a:lnTo>
                      <a:pt x="2622" y="473"/>
                    </a:lnTo>
                    <a:cubicBezTo>
                      <a:pt x="2631" y="473"/>
                      <a:pt x="2639" y="472"/>
                      <a:pt x="2647" y="469"/>
                    </a:cubicBezTo>
                    <a:lnTo>
                      <a:pt x="2647" y="469"/>
                    </a:lnTo>
                    <a:cubicBezTo>
                      <a:pt x="2663" y="463"/>
                      <a:pt x="2672" y="455"/>
                      <a:pt x="2672" y="444"/>
                    </a:cubicBezTo>
                    <a:close/>
                    <a:moveTo>
                      <a:pt x="2540" y="512"/>
                    </a:moveTo>
                    <a:lnTo>
                      <a:pt x="2540" y="512"/>
                    </a:lnTo>
                    <a:cubicBezTo>
                      <a:pt x="2540" y="500"/>
                      <a:pt x="2533" y="492"/>
                      <a:pt x="2516" y="486"/>
                    </a:cubicBezTo>
                    <a:lnTo>
                      <a:pt x="2516" y="486"/>
                    </a:lnTo>
                    <a:cubicBezTo>
                      <a:pt x="2508" y="483"/>
                      <a:pt x="2499" y="482"/>
                      <a:pt x="2491" y="482"/>
                    </a:cubicBezTo>
                    <a:lnTo>
                      <a:pt x="2491" y="482"/>
                    </a:lnTo>
                    <a:cubicBezTo>
                      <a:pt x="2483" y="482"/>
                      <a:pt x="2475" y="483"/>
                      <a:pt x="2467" y="486"/>
                    </a:cubicBezTo>
                    <a:lnTo>
                      <a:pt x="2467" y="486"/>
                    </a:lnTo>
                    <a:cubicBezTo>
                      <a:pt x="2450" y="492"/>
                      <a:pt x="2442" y="500"/>
                      <a:pt x="2442" y="512"/>
                    </a:cubicBezTo>
                    <a:lnTo>
                      <a:pt x="2442" y="512"/>
                    </a:lnTo>
                    <a:cubicBezTo>
                      <a:pt x="2442" y="523"/>
                      <a:pt x="2450" y="531"/>
                      <a:pt x="2467" y="538"/>
                    </a:cubicBezTo>
                    <a:lnTo>
                      <a:pt x="2467" y="538"/>
                    </a:lnTo>
                    <a:cubicBezTo>
                      <a:pt x="2475" y="540"/>
                      <a:pt x="2483" y="541"/>
                      <a:pt x="2491" y="541"/>
                    </a:cubicBezTo>
                    <a:lnTo>
                      <a:pt x="2491" y="541"/>
                    </a:lnTo>
                    <a:cubicBezTo>
                      <a:pt x="2499" y="541"/>
                      <a:pt x="2508" y="540"/>
                      <a:pt x="2516" y="538"/>
                    </a:cubicBezTo>
                    <a:lnTo>
                      <a:pt x="2516" y="538"/>
                    </a:lnTo>
                    <a:cubicBezTo>
                      <a:pt x="2533" y="531"/>
                      <a:pt x="2540" y="523"/>
                      <a:pt x="2540" y="512"/>
                    </a:cubicBezTo>
                    <a:close/>
                    <a:moveTo>
                      <a:pt x="2409" y="580"/>
                    </a:moveTo>
                    <a:lnTo>
                      <a:pt x="2409" y="580"/>
                    </a:lnTo>
                    <a:cubicBezTo>
                      <a:pt x="2409" y="569"/>
                      <a:pt x="2401" y="560"/>
                      <a:pt x="2384" y="555"/>
                    </a:cubicBezTo>
                    <a:lnTo>
                      <a:pt x="2384" y="555"/>
                    </a:lnTo>
                    <a:cubicBezTo>
                      <a:pt x="2376" y="551"/>
                      <a:pt x="2368" y="550"/>
                      <a:pt x="2360" y="550"/>
                    </a:cubicBezTo>
                    <a:lnTo>
                      <a:pt x="2360" y="550"/>
                    </a:lnTo>
                    <a:cubicBezTo>
                      <a:pt x="2352" y="550"/>
                      <a:pt x="2343" y="551"/>
                      <a:pt x="2335" y="555"/>
                    </a:cubicBezTo>
                    <a:lnTo>
                      <a:pt x="2335" y="555"/>
                    </a:lnTo>
                    <a:cubicBezTo>
                      <a:pt x="2319" y="560"/>
                      <a:pt x="2311" y="569"/>
                      <a:pt x="2311" y="580"/>
                    </a:cubicBezTo>
                    <a:lnTo>
                      <a:pt x="2311" y="580"/>
                    </a:lnTo>
                    <a:cubicBezTo>
                      <a:pt x="2311" y="591"/>
                      <a:pt x="2319" y="600"/>
                      <a:pt x="2335" y="605"/>
                    </a:cubicBezTo>
                    <a:lnTo>
                      <a:pt x="2335" y="605"/>
                    </a:lnTo>
                    <a:cubicBezTo>
                      <a:pt x="2343" y="608"/>
                      <a:pt x="2352" y="610"/>
                      <a:pt x="2360" y="610"/>
                    </a:cubicBezTo>
                    <a:lnTo>
                      <a:pt x="2360" y="610"/>
                    </a:lnTo>
                    <a:cubicBezTo>
                      <a:pt x="2368" y="610"/>
                      <a:pt x="2376" y="608"/>
                      <a:pt x="2384" y="605"/>
                    </a:cubicBezTo>
                    <a:lnTo>
                      <a:pt x="2384" y="605"/>
                    </a:lnTo>
                    <a:cubicBezTo>
                      <a:pt x="2401" y="600"/>
                      <a:pt x="2409" y="591"/>
                      <a:pt x="2409" y="580"/>
                    </a:cubicBezTo>
                    <a:close/>
                    <a:moveTo>
                      <a:pt x="2278" y="512"/>
                    </a:moveTo>
                    <a:lnTo>
                      <a:pt x="2278" y="512"/>
                    </a:lnTo>
                    <a:cubicBezTo>
                      <a:pt x="2278" y="500"/>
                      <a:pt x="2270" y="492"/>
                      <a:pt x="2253" y="486"/>
                    </a:cubicBezTo>
                    <a:lnTo>
                      <a:pt x="2253" y="486"/>
                    </a:lnTo>
                    <a:cubicBezTo>
                      <a:pt x="2245" y="483"/>
                      <a:pt x="2237" y="482"/>
                      <a:pt x="2229" y="482"/>
                    </a:cubicBezTo>
                    <a:lnTo>
                      <a:pt x="2229" y="482"/>
                    </a:lnTo>
                    <a:cubicBezTo>
                      <a:pt x="2221" y="482"/>
                      <a:pt x="2212" y="483"/>
                      <a:pt x="2204" y="486"/>
                    </a:cubicBezTo>
                    <a:lnTo>
                      <a:pt x="2204" y="486"/>
                    </a:lnTo>
                    <a:cubicBezTo>
                      <a:pt x="2188" y="492"/>
                      <a:pt x="2179" y="500"/>
                      <a:pt x="2179" y="512"/>
                    </a:cubicBezTo>
                    <a:lnTo>
                      <a:pt x="2179" y="512"/>
                    </a:lnTo>
                    <a:cubicBezTo>
                      <a:pt x="2179" y="523"/>
                      <a:pt x="2188" y="531"/>
                      <a:pt x="2204" y="538"/>
                    </a:cubicBezTo>
                    <a:lnTo>
                      <a:pt x="2204" y="538"/>
                    </a:lnTo>
                    <a:cubicBezTo>
                      <a:pt x="2212" y="540"/>
                      <a:pt x="2221" y="541"/>
                      <a:pt x="2229" y="541"/>
                    </a:cubicBezTo>
                    <a:lnTo>
                      <a:pt x="2229" y="541"/>
                    </a:lnTo>
                    <a:cubicBezTo>
                      <a:pt x="2237" y="541"/>
                      <a:pt x="2245" y="540"/>
                      <a:pt x="2253" y="538"/>
                    </a:cubicBezTo>
                    <a:lnTo>
                      <a:pt x="2253" y="538"/>
                    </a:lnTo>
                    <a:cubicBezTo>
                      <a:pt x="2270" y="531"/>
                      <a:pt x="2278" y="523"/>
                      <a:pt x="2278" y="512"/>
                    </a:cubicBezTo>
                    <a:close/>
                    <a:moveTo>
                      <a:pt x="2147" y="444"/>
                    </a:moveTo>
                    <a:lnTo>
                      <a:pt x="2147" y="444"/>
                    </a:lnTo>
                    <a:cubicBezTo>
                      <a:pt x="2147" y="432"/>
                      <a:pt x="2139" y="424"/>
                      <a:pt x="2123" y="418"/>
                    </a:cubicBezTo>
                    <a:lnTo>
                      <a:pt x="2123" y="418"/>
                    </a:lnTo>
                    <a:cubicBezTo>
                      <a:pt x="2114" y="415"/>
                      <a:pt x="2106" y="414"/>
                      <a:pt x="2098" y="414"/>
                    </a:cubicBezTo>
                    <a:lnTo>
                      <a:pt x="2098" y="414"/>
                    </a:lnTo>
                    <a:cubicBezTo>
                      <a:pt x="2090" y="414"/>
                      <a:pt x="2081" y="415"/>
                      <a:pt x="2073" y="418"/>
                    </a:cubicBezTo>
                    <a:lnTo>
                      <a:pt x="2073" y="418"/>
                    </a:lnTo>
                    <a:cubicBezTo>
                      <a:pt x="2057" y="424"/>
                      <a:pt x="2048" y="432"/>
                      <a:pt x="2048" y="444"/>
                    </a:cubicBezTo>
                    <a:lnTo>
                      <a:pt x="2048" y="444"/>
                    </a:lnTo>
                    <a:cubicBezTo>
                      <a:pt x="2048" y="455"/>
                      <a:pt x="2057" y="463"/>
                      <a:pt x="2073" y="469"/>
                    </a:cubicBezTo>
                    <a:lnTo>
                      <a:pt x="2073" y="469"/>
                    </a:lnTo>
                    <a:cubicBezTo>
                      <a:pt x="2081" y="472"/>
                      <a:pt x="2090" y="473"/>
                      <a:pt x="2098" y="473"/>
                    </a:cubicBezTo>
                    <a:lnTo>
                      <a:pt x="2098" y="473"/>
                    </a:lnTo>
                    <a:cubicBezTo>
                      <a:pt x="2106" y="473"/>
                      <a:pt x="2114" y="472"/>
                      <a:pt x="2123" y="469"/>
                    </a:cubicBezTo>
                    <a:lnTo>
                      <a:pt x="2123" y="469"/>
                    </a:lnTo>
                    <a:cubicBezTo>
                      <a:pt x="2139" y="463"/>
                      <a:pt x="2147" y="455"/>
                      <a:pt x="2147" y="444"/>
                    </a:cubicBezTo>
                    <a:close/>
                    <a:moveTo>
                      <a:pt x="2016" y="375"/>
                    </a:moveTo>
                    <a:lnTo>
                      <a:pt x="2016" y="375"/>
                    </a:lnTo>
                    <a:cubicBezTo>
                      <a:pt x="2016" y="364"/>
                      <a:pt x="2007" y="355"/>
                      <a:pt x="1991" y="349"/>
                    </a:cubicBezTo>
                    <a:lnTo>
                      <a:pt x="1991" y="349"/>
                    </a:lnTo>
                    <a:cubicBezTo>
                      <a:pt x="1983" y="347"/>
                      <a:pt x="1975" y="345"/>
                      <a:pt x="1967" y="345"/>
                    </a:cubicBezTo>
                    <a:lnTo>
                      <a:pt x="1967" y="345"/>
                    </a:lnTo>
                    <a:cubicBezTo>
                      <a:pt x="1959" y="345"/>
                      <a:pt x="1950" y="347"/>
                      <a:pt x="1942" y="349"/>
                    </a:cubicBezTo>
                    <a:lnTo>
                      <a:pt x="1942" y="349"/>
                    </a:lnTo>
                    <a:cubicBezTo>
                      <a:pt x="1926" y="355"/>
                      <a:pt x="1917" y="364"/>
                      <a:pt x="1917" y="375"/>
                    </a:cubicBezTo>
                    <a:lnTo>
                      <a:pt x="1917" y="375"/>
                    </a:lnTo>
                    <a:cubicBezTo>
                      <a:pt x="1917" y="387"/>
                      <a:pt x="1926" y="395"/>
                      <a:pt x="1942" y="401"/>
                    </a:cubicBezTo>
                    <a:lnTo>
                      <a:pt x="1942" y="401"/>
                    </a:lnTo>
                    <a:cubicBezTo>
                      <a:pt x="1950" y="404"/>
                      <a:pt x="1959" y="405"/>
                      <a:pt x="1967" y="405"/>
                    </a:cubicBezTo>
                    <a:lnTo>
                      <a:pt x="1967" y="405"/>
                    </a:lnTo>
                    <a:cubicBezTo>
                      <a:pt x="1975" y="405"/>
                      <a:pt x="1983" y="404"/>
                      <a:pt x="1991" y="401"/>
                    </a:cubicBezTo>
                    <a:lnTo>
                      <a:pt x="1991" y="401"/>
                    </a:lnTo>
                    <a:cubicBezTo>
                      <a:pt x="2007" y="395"/>
                      <a:pt x="2016" y="387"/>
                      <a:pt x="2016" y="375"/>
                    </a:cubicBezTo>
                    <a:close/>
                    <a:moveTo>
                      <a:pt x="1885" y="307"/>
                    </a:moveTo>
                    <a:lnTo>
                      <a:pt x="1885" y="307"/>
                    </a:lnTo>
                    <a:cubicBezTo>
                      <a:pt x="1885" y="296"/>
                      <a:pt x="1876" y="287"/>
                      <a:pt x="1860" y="281"/>
                    </a:cubicBezTo>
                    <a:lnTo>
                      <a:pt x="1811" y="264"/>
                    </a:lnTo>
                    <a:lnTo>
                      <a:pt x="1811" y="264"/>
                    </a:lnTo>
                    <a:cubicBezTo>
                      <a:pt x="1795" y="258"/>
                      <a:pt x="1781" y="250"/>
                      <a:pt x="1770" y="238"/>
                    </a:cubicBezTo>
                    <a:lnTo>
                      <a:pt x="1770" y="238"/>
                    </a:lnTo>
                    <a:cubicBezTo>
                      <a:pt x="1759" y="227"/>
                      <a:pt x="1745" y="218"/>
                      <a:pt x="1729" y="213"/>
                    </a:cubicBezTo>
                    <a:lnTo>
                      <a:pt x="1680" y="196"/>
                    </a:lnTo>
                    <a:lnTo>
                      <a:pt x="1680" y="196"/>
                    </a:lnTo>
                    <a:cubicBezTo>
                      <a:pt x="1663" y="190"/>
                      <a:pt x="1650" y="182"/>
                      <a:pt x="1639" y="170"/>
                    </a:cubicBezTo>
                    <a:lnTo>
                      <a:pt x="1639" y="170"/>
                    </a:lnTo>
                    <a:cubicBezTo>
                      <a:pt x="1628" y="159"/>
                      <a:pt x="1614" y="150"/>
                      <a:pt x="1598" y="145"/>
                    </a:cubicBezTo>
                    <a:lnTo>
                      <a:pt x="1598" y="145"/>
                    </a:lnTo>
                    <a:cubicBezTo>
                      <a:pt x="1590" y="142"/>
                      <a:pt x="1582" y="141"/>
                      <a:pt x="1573" y="141"/>
                    </a:cubicBezTo>
                    <a:lnTo>
                      <a:pt x="1573" y="141"/>
                    </a:lnTo>
                    <a:cubicBezTo>
                      <a:pt x="1565" y="141"/>
                      <a:pt x="1557" y="142"/>
                      <a:pt x="1549" y="145"/>
                    </a:cubicBezTo>
                    <a:lnTo>
                      <a:pt x="1549" y="145"/>
                    </a:lnTo>
                    <a:cubicBezTo>
                      <a:pt x="1532" y="150"/>
                      <a:pt x="1519" y="159"/>
                      <a:pt x="1508" y="170"/>
                    </a:cubicBezTo>
                    <a:lnTo>
                      <a:pt x="1508" y="170"/>
                    </a:lnTo>
                    <a:cubicBezTo>
                      <a:pt x="1497" y="182"/>
                      <a:pt x="1483" y="190"/>
                      <a:pt x="1467" y="196"/>
                    </a:cubicBezTo>
                    <a:lnTo>
                      <a:pt x="1418" y="213"/>
                    </a:lnTo>
                    <a:lnTo>
                      <a:pt x="1418" y="213"/>
                    </a:lnTo>
                    <a:cubicBezTo>
                      <a:pt x="1401" y="218"/>
                      <a:pt x="1388" y="227"/>
                      <a:pt x="1377" y="238"/>
                    </a:cubicBezTo>
                    <a:lnTo>
                      <a:pt x="1377" y="238"/>
                    </a:lnTo>
                    <a:cubicBezTo>
                      <a:pt x="1366" y="250"/>
                      <a:pt x="1352" y="258"/>
                      <a:pt x="1336" y="264"/>
                    </a:cubicBezTo>
                    <a:lnTo>
                      <a:pt x="1287" y="281"/>
                    </a:lnTo>
                    <a:lnTo>
                      <a:pt x="1287" y="281"/>
                    </a:lnTo>
                    <a:cubicBezTo>
                      <a:pt x="1270" y="287"/>
                      <a:pt x="1262" y="296"/>
                      <a:pt x="1262" y="307"/>
                    </a:cubicBezTo>
                    <a:lnTo>
                      <a:pt x="1262" y="307"/>
                    </a:lnTo>
                    <a:cubicBezTo>
                      <a:pt x="1262" y="318"/>
                      <a:pt x="1270" y="327"/>
                      <a:pt x="1287" y="333"/>
                    </a:cubicBezTo>
                    <a:lnTo>
                      <a:pt x="1287" y="333"/>
                    </a:lnTo>
                    <a:cubicBezTo>
                      <a:pt x="1295" y="336"/>
                      <a:pt x="1303" y="337"/>
                      <a:pt x="1311" y="337"/>
                    </a:cubicBezTo>
                    <a:lnTo>
                      <a:pt x="1311" y="337"/>
                    </a:lnTo>
                    <a:cubicBezTo>
                      <a:pt x="1319" y="337"/>
                      <a:pt x="1327" y="336"/>
                      <a:pt x="1336" y="333"/>
                    </a:cubicBezTo>
                    <a:lnTo>
                      <a:pt x="1336" y="333"/>
                    </a:lnTo>
                    <a:cubicBezTo>
                      <a:pt x="1352" y="327"/>
                      <a:pt x="1366" y="318"/>
                      <a:pt x="1377" y="307"/>
                    </a:cubicBezTo>
                    <a:lnTo>
                      <a:pt x="1377" y="307"/>
                    </a:lnTo>
                    <a:cubicBezTo>
                      <a:pt x="1388" y="296"/>
                      <a:pt x="1401" y="287"/>
                      <a:pt x="1418" y="281"/>
                    </a:cubicBezTo>
                    <a:lnTo>
                      <a:pt x="1467" y="264"/>
                    </a:lnTo>
                    <a:lnTo>
                      <a:pt x="1467" y="264"/>
                    </a:lnTo>
                    <a:cubicBezTo>
                      <a:pt x="1483" y="258"/>
                      <a:pt x="1497" y="250"/>
                      <a:pt x="1508" y="238"/>
                    </a:cubicBezTo>
                    <a:lnTo>
                      <a:pt x="1508" y="238"/>
                    </a:lnTo>
                    <a:cubicBezTo>
                      <a:pt x="1519" y="227"/>
                      <a:pt x="1532" y="218"/>
                      <a:pt x="1549" y="213"/>
                    </a:cubicBezTo>
                    <a:lnTo>
                      <a:pt x="1549" y="213"/>
                    </a:lnTo>
                    <a:cubicBezTo>
                      <a:pt x="1557" y="210"/>
                      <a:pt x="1565" y="208"/>
                      <a:pt x="1573" y="208"/>
                    </a:cubicBezTo>
                    <a:lnTo>
                      <a:pt x="1573" y="208"/>
                    </a:lnTo>
                    <a:cubicBezTo>
                      <a:pt x="1582" y="208"/>
                      <a:pt x="1590" y="210"/>
                      <a:pt x="1598" y="213"/>
                    </a:cubicBezTo>
                    <a:lnTo>
                      <a:pt x="1598" y="213"/>
                    </a:lnTo>
                    <a:cubicBezTo>
                      <a:pt x="1614" y="218"/>
                      <a:pt x="1628" y="227"/>
                      <a:pt x="1639" y="238"/>
                    </a:cubicBezTo>
                    <a:lnTo>
                      <a:pt x="1639" y="238"/>
                    </a:lnTo>
                    <a:cubicBezTo>
                      <a:pt x="1650" y="250"/>
                      <a:pt x="1663" y="258"/>
                      <a:pt x="1680" y="264"/>
                    </a:cubicBezTo>
                    <a:lnTo>
                      <a:pt x="1729" y="281"/>
                    </a:lnTo>
                    <a:lnTo>
                      <a:pt x="1729" y="281"/>
                    </a:lnTo>
                    <a:cubicBezTo>
                      <a:pt x="1745" y="287"/>
                      <a:pt x="1759" y="296"/>
                      <a:pt x="1770" y="307"/>
                    </a:cubicBezTo>
                    <a:lnTo>
                      <a:pt x="1770" y="307"/>
                    </a:lnTo>
                    <a:cubicBezTo>
                      <a:pt x="1781" y="318"/>
                      <a:pt x="1795" y="327"/>
                      <a:pt x="1811" y="333"/>
                    </a:cubicBezTo>
                    <a:lnTo>
                      <a:pt x="1811" y="333"/>
                    </a:lnTo>
                    <a:cubicBezTo>
                      <a:pt x="1819" y="336"/>
                      <a:pt x="1827" y="337"/>
                      <a:pt x="1835" y="337"/>
                    </a:cubicBezTo>
                    <a:lnTo>
                      <a:pt x="1835" y="337"/>
                    </a:lnTo>
                    <a:cubicBezTo>
                      <a:pt x="1844" y="337"/>
                      <a:pt x="1852" y="336"/>
                      <a:pt x="1860" y="333"/>
                    </a:cubicBezTo>
                    <a:lnTo>
                      <a:pt x="1860" y="333"/>
                    </a:lnTo>
                    <a:cubicBezTo>
                      <a:pt x="1876" y="327"/>
                      <a:pt x="1885" y="318"/>
                      <a:pt x="1885" y="307"/>
                    </a:cubicBezTo>
                    <a:lnTo>
                      <a:pt x="1229" y="102"/>
                    </a:lnTo>
                    <a:lnTo>
                      <a:pt x="1229" y="102"/>
                    </a:lnTo>
                    <a:cubicBezTo>
                      <a:pt x="1229" y="91"/>
                      <a:pt x="1221" y="82"/>
                      <a:pt x="1205" y="76"/>
                    </a:cubicBezTo>
                    <a:lnTo>
                      <a:pt x="1205" y="76"/>
                    </a:lnTo>
                    <a:cubicBezTo>
                      <a:pt x="1188" y="71"/>
                      <a:pt x="1169" y="68"/>
                      <a:pt x="1148" y="68"/>
                    </a:cubicBezTo>
                    <a:lnTo>
                      <a:pt x="426" y="68"/>
                    </a:lnTo>
                    <a:lnTo>
                      <a:pt x="426" y="68"/>
                    </a:lnTo>
                    <a:cubicBezTo>
                      <a:pt x="404" y="68"/>
                      <a:pt x="385" y="71"/>
                      <a:pt x="369" y="76"/>
                    </a:cubicBezTo>
                    <a:lnTo>
                      <a:pt x="369" y="76"/>
                    </a:lnTo>
                    <a:cubicBezTo>
                      <a:pt x="352" y="82"/>
                      <a:pt x="344" y="91"/>
                      <a:pt x="344" y="102"/>
                    </a:cubicBezTo>
                    <a:lnTo>
                      <a:pt x="344" y="102"/>
                    </a:lnTo>
                    <a:cubicBezTo>
                      <a:pt x="344" y="113"/>
                      <a:pt x="352" y="122"/>
                      <a:pt x="369" y="127"/>
                    </a:cubicBezTo>
                    <a:lnTo>
                      <a:pt x="418" y="145"/>
                    </a:lnTo>
                    <a:lnTo>
                      <a:pt x="418" y="145"/>
                    </a:lnTo>
                    <a:cubicBezTo>
                      <a:pt x="434" y="150"/>
                      <a:pt x="448" y="159"/>
                      <a:pt x="459" y="170"/>
                    </a:cubicBezTo>
                    <a:lnTo>
                      <a:pt x="459" y="170"/>
                    </a:lnTo>
                    <a:cubicBezTo>
                      <a:pt x="470" y="182"/>
                      <a:pt x="483" y="190"/>
                      <a:pt x="500" y="196"/>
                    </a:cubicBezTo>
                    <a:lnTo>
                      <a:pt x="549" y="213"/>
                    </a:lnTo>
                    <a:lnTo>
                      <a:pt x="549" y="213"/>
                    </a:lnTo>
                    <a:cubicBezTo>
                      <a:pt x="566" y="218"/>
                      <a:pt x="579" y="227"/>
                      <a:pt x="590" y="238"/>
                    </a:cubicBezTo>
                    <a:lnTo>
                      <a:pt x="590" y="238"/>
                    </a:lnTo>
                    <a:cubicBezTo>
                      <a:pt x="601" y="250"/>
                      <a:pt x="615" y="258"/>
                      <a:pt x="631" y="264"/>
                    </a:cubicBezTo>
                    <a:lnTo>
                      <a:pt x="680" y="281"/>
                    </a:lnTo>
                    <a:lnTo>
                      <a:pt x="680" y="281"/>
                    </a:lnTo>
                    <a:cubicBezTo>
                      <a:pt x="697" y="287"/>
                      <a:pt x="710" y="296"/>
                      <a:pt x="721" y="307"/>
                    </a:cubicBezTo>
                    <a:lnTo>
                      <a:pt x="721" y="307"/>
                    </a:lnTo>
                    <a:cubicBezTo>
                      <a:pt x="732" y="318"/>
                      <a:pt x="745" y="327"/>
                      <a:pt x="762" y="333"/>
                    </a:cubicBezTo>
                    <a:lnTo>
                      <a:pt x="762" y="333"/>
                    </a:lnTo>
                    <a:cubicBezTo>
                      <a:pt x="770" y="336"/>
                      <a:pt x="779" y="337"/>
                      <a:pt x="787" y="337"/>
                    </a:cubicBezTo>
                    <a:lnTo>
                      <a:pt x="787" y="337"/>
                    </a:lnTo>
                    <a:cubicBezTo>
                      <a:pt x="794" y="337"/>
                      <a:pt x="803" y="336"/>
                      <a:pt x="811" y="333"/>
                    </a:cubicBezTo>
                    <a:lnTo>
                      <a:pt x="811" y="333"/>
                    </a:lnTo>
                    <a:cubicBezTo>
                      <a:pt x="828" y="327"/>
                      <a:pt x="841" y="318"/>
                      <a:pt x="852" y="307"/>
                    </a:cubicBezTo>
                    <a:lnTo>
                      <a:pt x="852" y="307"/>
                    </a:lnTo>
                    <a:cubicBezTo>
                      <a:pt x="863" y="296"/>
                      <a:pt x="877" y="287"/>
                      <a:pt x="893" y="281"/>
                    </a:cubicBezTo>
                    <a:lnTo>
                      <a:pt x="943" y="264"/>
                    </a:lnTo>
                    <a:lnTo>
                      <a:pt x="943" y="264"/>
                    </a:lnTo>
                    <a:cubicBezTo>
                      <a:pt x="959" y="258"/>
                      <a:pt x="972" y="250"/>
                      <a:pt x="984" y="238"/>
                    </a:cubicBezTo>
                    <a:lnTo>
                      <a:pt x="984" y="238"/>
                    </a:lnTo>
                    <a:cubicBezTo>
                      <a:pt x="994" y="227"/>
                      <a:pt x="1008" y="218"/>
                      <a:pt x="1024" y="213"/>
                    </a:cubicBezTo>
                    <a:lnTo>
                      <a:pt x="1074" y="196"/>
                    </a:lnTo>
                    <a:lnTo>
                      <a:pt x="1074" y="196"/>
                    </a:lnTo>
                    <a:cubicBezTo>
                      <a:pt x="1089" y="190"/>
                      <a:pt x="1104" y="182"/>
                      <a:pt x="1114" y="170"/>
                    </a:cubicBezTo>
                    <a:lnTo>
                      <a:pt x="1114" y="170"/>
                    </a:lnTo>
                    <a:cubicBezTo>
                      <a:pt x="1125" y="159"/>
                      <a:pt x="1139" y="150"/>
                      <a:pt x="1155" y="145"/>
                    </a:cubicBezTo>
                    <a:lnTo>
                      <a:pt x="1205" y="127"/>
                    </a:lnTo>
                    <a:lnTo>
                      <a:pt x="1205" y="127"/>
                    </a:lnTo>
                    <a:cubicBezTo>
                      <a:pt x="1221" y="122"/>
                      <a:pt x="1229" y="113"/>
                      <a:pt x="1229" y="102"/>
                    </a:cubicBezTo>
                    <a:lnTo>
                      <a:pt x="1885" y="307"/>
                    </a:lnTo>
                    <a:close/>
                    <a:moveTo>
                      <a:pt x="1229" y="375"/>
                    </a:moveTo>
                    <a:lnTo>
                      <a:pt x="1229" y="375"/>
                    </a:lnTo>
                    <a:cubicBezTo>
                      <a:pt x="1229" y="364"/>
                      <a:pt x="1221" y="355"/>
                      <a:pt x="1205" y="349"/>
                    </a:cubicBezTo>
                    <a:lnTo>
                      <a:pt x="1205" y="349"/>
                    </a:lnTo>
                    <a:cubicBezTo>
                      <a:pt x="1196" y="347"/>
                      <a:pt x="1188" y="345"/>
                      <a:pt x="1180" y="345"/>
                    </a:cubicBezTo>
                    <a:lnTo>
                      <a:pt x="1180" y="345"/>
                    </a:lnTo>
                    <a:cubicBezTo>
                      <a:pt x="1172" y="345"/>
                      <a:pt x="1164" y="347"/>
                      <a:pt x="1155" y="349"/>
                    </a:cubicBezTo>
                    <a:lnTo>
                      <a:pt x="1155" y="349"/>
                    </a:lnTo>
                    <a:cubicBezTo>
                      <a:pt x="1139" y="355"/>
                      <a:pt x="1131" y="364"/>
                      <a:pt x="1131" y="375"/>
                    </a:cubicBezTo>
                    <a:lnTo>
                      <a:pt x="1131" y="375"/>
                    </a:lnTo>
                    <a:cubicBezTo>
                      <a:pt x="1131" y="387"/>
                      <a:pt x="1139" y="395"/>
                      <a:pt x="1155" y="401"/>
                    </a:cubicBezTo>
                    <a:lnTo>
                      <a:pt x="1155" y="401"/>
                    </a:lnTo>
                    <a:cubicBezTo>
                      <a:pt x="1164" y="404"/>
                      <a:pt x="1172" y="405"/>
                      <a:pt x="1180" y="405"/>
                    </a:cubicBezTo>
                    <a:lnTo>
                      <a:pt x="1180" y="405"/>
                    </a:lnTo>
                    <a:cubicBezTo>
                      <a:pt x="1188" y="405"/>
                      <a:pt x="1196" y="404"/>
                      <a:pt x="1205" y="401"/>
                    </a:cubicBezTo>
                    <a:lnTo>
                      <a:pt x="1205" y="401"/>
                    </a:lnTo>
                    <a:cubicBezTo>
                      <a:pt x="1221" y="395"/>
                      <a:pt x="1229" y="387"/>
                      <a:pt x="1229" y="375"/>
                    </a:cubicBezTo>
                    <a:close/>
                    <a:moveTo>
                      <a:pt x="1098" y="444"/>
                    </a:moveTo>
                    <a:lnTo>
                      <a:pt x="1098" y="444"/>
                    </a:lnTo>
                    <a:cubicBezTo>
                      <a:pt x="1098" y="432"/>
                      <a:pt x="1089" y="424"/>
                      <a:pt x="1074" y="418"/>
                    </a:cubicBezTo>
                    <a:lnTo>
                      <a:pt x="1074" y="418"/>
                    </a:lnTo>
                    <a:cubicBezTo>
                      <a:pt x="1065" y="415"/>
                      <a:pt x="1057" y="414"/>
                      <a:pt x="1049" y="414"/>
                    </a:cubicBezTo>
                    <a:lnTo>
                      <a:pt x="1049" y="414"/>
                    </a:lnTo>
                    <a:cubicBezTo>
                      <a:pt x="1041" y="414"/>
                      <a:pt x="1033" y="415"/>
                      <a:pt x="1024" y="418"/>
                    </a:cubicBezTo>
                    <a:lnTo>
                      <a:pt x="1024" y="418"/>
                    </a:lnTo>
                    <a:cubicBezTo>
                      <a:pt x="1008" y="424"/>
                      <a:pt x="1000" y="432"/>
                      <a:pt x="1000" y="444"/>
                    </a:cubicBezTo>
                    <a:lnTo>
                      <a:pt x="1000" y="444"/>
                    </a:lnTo>
                    <a:cubicBezTo>
                      <a:pt x="1000" y="455"/>
                      <a:pt x="1008" y="463"/>
                      <a:pt x="1024" y="469"/>
                    </a:cubicBezTo>
                    <a:lnTo>
                      <a:pt x="1024" y="469"/>
                    </a:lnTo>
                    <a:cubicBezTo>
                      <a:pt x="1033" y="472"/>
                      <a:pt x="1041" y="473"/>
                      <a:pt x="1049" y="473"/>
                    </a:cubicBezTo>
                    <a:lnTo>
                      <a:pt x="1049" y="473"/>
                    </a:lnTo>
                    <a:cubicBezTo>
                      <a:pt x="1057" y="473"/>
                      <a:pt x="1065" y="472"/>
                      <a:pt x="1074" y="469"/>
                    </a:cubicBezTo>
                    <a:lnTo>
                      <a:pt x="1074" y="469"/>
                    </a:lnTo>
                    <a:cubicBezTo>
                      <a:pt x="1089" y="463"/>
                      <a:pt x="1098" y="455"/>
                      <a:pt x="1098" y="444"/>
                    </a:cubicBezTo>
                    <a:close/>
                    <a:moveTo>
                      <a:pt x="967" y="512"/>
                    </a:moveTo>
                    <a:lnTo>
                      <a:pt x="967" y="512"/>
                    </a:lnTo>
                    <a:cubicBezTo>
                      <a:pt x="967" y="500"/>
                      <a:pt x="959" y="492"/>
                      <a:pt x="943" y="486"/>
                    </a:cubicBezTo>
                    <a:lnTo>
                      <a:pt x="943" y="486"/>
                    </a:lnTo>
                    <a:cubicBezTo>
                      <a:pt x="934" y="483"/>
                      <a:pt x="925" y="482"/>
                      <a:pt x="918" y="482"/>
                    </a:cubicBezTo>
                    <a:lnTo>
                      <a:pt x="918" y="482"/>
                    </a:lnTo>
                    <a:cubicBezTo>
                      <a:pt x="910" y="482"/>
                      <a:pt x="902" y="483"/>
                      <a:pt x="893" y="486"/>
                    </a:cubicBezTo>
                    <a:lnTo>
                      <a:pt x="893" y="486"/>
                    </a:lnTo>
                    <a:cubicBezTo>
                      <a:pt x="877" y="492"/>
                      <a:pt x="869" y="500"/>
                      <a:pt x="869" y="512"/>
                    </a:cubicBezTo>
                    <a:lnTo>
                      <a:pt x="869" y="512"/>
                    </a:lnTo>
                    <a:cubicBezTo>
                      <a:pt x="869" y="523"/>
                      <a:pt x="877" y="531"/>
                      <a:pt x="893" y="538"/>
                    </a:cubicBezTo>
                    <a:lnTo>
                      <a:pt x="893" y="538"/>
                    </a:lnTo>
                    <a:cubicBezTo>
                      <a:pt x="902" y="540"/>
                      <a:pt x="910" y="541"/>
                      <a:pt x="918" y="541"/>
                    </a:cubicBezTo>
                    <a:lnTo>
                      <a:pt x="918" y="541"/>
                    </a:lnTo>
                    <a:cubicBezTo>
                      <a:pt x="925" y="541"/>
                      <a:pt x="934" y="540"/>
                      <a:pt x="943" y="538"/>
                    </a:cubicBezTo>
                    <a:lnTo>
                      <a:pt x="943" y="538"/>
                    </a:lnTo>
                    <a:cubicBezTo>
                      <a:pt x="959" y="531"/>
                      <a:pt x="967" y="523"/>
                      <a:pt x="967" y="512"/>
                    </a:cubicBezTo>
                    <a:close/>
                    <a:moveTo>
                      <a:pt x="836" y="580"/>
                    </a:moveTo>
                    <a:lnTo>
                      <a:pt x="836" y="580"/>
                    </a:lnTo>
                    <a:cubicBezTo>
                      <a:pt x="836" y="569"/>
                      <a:pt x="828" y="560"/>
                      <a:pt x="811" y="555"/>
                    </a:cubicBezTo>
                    <a:lnTo>
                      <a:pt x="811" y="555"/>
                    </a:lnTo>
                    <a:cubicBezTo>
                      <a:pt x="803" y="551"/>
                      <a:pt x="794" y="550"/>
                      <a:pt x="787" y="550"/>
                    </a:cubicBezTo>
                    <a:lnTo>
                      <a:pt x="787" y="550"/>
                    </a:lnTo>
                    <a:cubicBezTo>
                      <a:pt x="779" y="550"/>
                      <a:pt x="770" y="551"/>
                      <a:pt x="762" y="555"/>
                    </a:cubicBezTo>
                    <a:lnTo>
                      <a:pt x="762" y="555"/>
                    </a:lnTo>
                    <a:cubicBezTo>
                      <a:pt x="745" y="560"/>
                      <a:pt x="738" y="569"/>
                      <a:pt x="738" y="580"/>
                    </a:cubicBezTo>
                    <a:lnTo>
                      <a:pt x="738" y="580"/>
                    </a:lnTo>
                    <a:cubicBezTo>
                      <a:pt x="738" y="591"/>
                      <a:pt x="745" y="600"/>
                      <a:pt x="762" y="605"/>
                    </a:cubicBezTo>
                    <a:lnTo>
                      <a:pt x="762" y="605"/>
                    </a:lnTo>
                    <a:cubicBezTo>
                      <a:pt x="770" y="608"/>
                      <a:pt x="779" y="610"/>
                      <a:pt x="787" y="610"/>
                    </a:cubicBezTo>
                    <a:lnTo>
                      <a:pt x="787" y="610"/>
                    </a:lnTo>
                    <a:cubicBezTo>
                      <a:pt x="794" y="610"/>
                      <a:pt x="803" y="608"/>
                      <a:pt x="811" y="605"/>
                    </a:cubicBezTo>
                    <a:lnTo>
                      <a:pt x="811" y="605"/>
                    </a:lnTo>
                    <a:cubicBezTo>
                      <a:pt x="828" y="600"/>
                      <a:pt x="836" y="591"/>
                      <a:pt x="836" y="580"/>
                    </a:cubicBezTo>
                    <a:close/>
                    <a:moveTo>
                      <a:pt x="705" y="512"/>
                    </a:moveTo>
                    <a:lnTo>
                      <a:pt x="705" y="512"/>
                    </a:lnTo>
                    <a:cubicBezTo>
                      <a:pt x="705" y="500"/>
                      <a:pt x="697" y="492"/>
                      <a:pt x="680" y="486"/>
                    </a:cubicBezTo>
                    <a:lnTo>
                      <a:pt x="680" y="486"/>
                    </a:lnTo>
                    <a:cubicBezTo>
                      <a:pt x="672" y="483"/>
                      <a:pt x="664" y="482"/>
                      <a:pt x="655" y="482"/>
                    </a:cubicBezTo>
                    <a:lnTo>
                      <a:pt x="655" y="482"/>
                    </a:lnTo>
                    <a:cubicBezTo>
                      <a:pt x="647" y="482"/>
                      <a:pt x="639" y="483"/>
                      <a:pt x="631" y="486"/>
                    </a:cubicBezTo>
                    <a:lnTo>
                      <a:pt x="631" y="486"/>
                    </a:lnTo>
                    <a:cubicBezTo>
                      <a:pt x="615" y="492"/>
                      <a:pt x="606" y="500"/>
                      <a:pt x="606" y="512"/>
                    </a:cubicBezTo>
                    <a:lnTo>
                      <a:pt x="606" y="512"/>
                    </a:lnTo>
                    <a:cubicBezTo>
                      <a:pt x="606" y="523"/>
                      <a:pt x="615" y="531"/>
                      <a:pt x="631" y="538"/>
                    </a:cubicBezTo>
                    <a:lnTo>
                      <a:pt x="631" y="538"/>
                    </a:lnTo>
                    <a:cubicBezTo>
                      <a:pt x="639" y="540"/>
                      <a:pt x="647" y="541"/>
                      <a:pt x="655" y="541"/>
                    </a:cubicBezTo>
                    <a:lnTo>
                      <a:pt x="655" y="541"/>
                    </a:lnTo>
                    <a:cubicBezTo>
                      <a:pt x="664" y="541"/>
                      <a:pt x="672" y="540"/>
                      <a:pt x="680" y="538"/>
                    </a:cubicBezTo>
                    <a:lnTo>
                      <a:pt x="680" y="538"/>
                    </a:lnTo>
                    <a:cubicBezTo>
                      <a:pt x="697" y="531"/>
                      <a:pt x="705" y="523"/>
                      <a:pt x="705" y="512"/>
                    </a:cubicBezTo>
                    <a:close/>
                    <a:moveTo>
                      <a:pt x="574" y="444"/>
                    </a:moveTo>
                    <a:lnTo>
                      <a:pt x="574" y="444"/>
                    </a:lnTo>
                    <a:cubicBezTo>
                      <a:pt x="574" y="432"/>
                      <a:pt x="566" y="424"/>
                      <a:pt x="549" y="418"/>
                    </a:cubicBezTo>
                    <a:lnTo>
                      <a:pt x="549" y="418"/>
                    </a:lnTo>
                    <a:cubicBezTo>
                      <a:pt x="541" y="415"/>
                      <a:pt x="533" y="414"/>
                      <a:pt x="524" y="414"/>
                    </a:cubicBezTo>
                    <a:lnTo>
                      <a:pt x="524" y="414"/>
                    </a:lnTo>
                    <a:cubicBezTo>
                      <a:pt x="516" y="414"/>
                      <a:pt x="508" y="415"/>
                      <a:pt x="500" y="418"/>
                    </a:cubicBezTo>
                    <a:lnTo>
                      <a:pt x="500" y="418"/>
                    </a:lnTo>
                    <a:cubicBezTo>
                      <a:pt x="483" y="424"/>
                      <a:pt x="475" y="432"/>
                      <a:pt x="475" y="444"/>
                    </a:cubicBezTo>
                    <a:lnTo>
                      <a:pt x="475" y="444"/>
                    </a:lnTo>
                    <a:cubicBezTo>
                      <a:pt x="475" y="455"/>
                      <a:pt x="483" y="463"/>
                      <a:pt x="500" y="469"/>
                    </a:cubicBezTo>
                    <a:lnTo>
                      <a:pt x="500" y="469"/>
                    </a:lnTo>
                    <a:cubicBezTo>
                      <a:pt x="508" y="472"/>
                      <a:pt x="516" y="473"/>
                      <a:pt x="524" y="473"/>
                    </a:cubicBezTo>
                    <a:lnTo>
                      <a:pt x="524" y="473"/>
                    </a:lnTo>
                    <a:cubicBezTo>
                      <a:pt x="533" y="473"/>
                      <a:pt x="541" y="472"/>
                      <a:pt x="549" y="469"/>
                    </a:cubicBezTo>
                    <a:lnTo>
                      <a:pt x="549" y="469"/>
                    </a:lnTo>
                    <a:cubicBezTo>
                      <a:pt x="566" y="463"/>
                      <a:pt x="574" y="455"/>
                      <a:pt x="574" y="444"/>
                    </a:cubicBezTo>
                    <a:close/>
                    <a:moveTo>
                      <a:pt x="442" y="375"/>
                    </a:moveTo>
                    <a:lnTo>
                      <a:pt x="442" y="375"/>
                    </a:lnTo>
                    <a:cubicBezTo>
                      <a:pt x="442" y="364"/>
                      <a:pt x="434" y="355"/>
                      <a:pt x="418" y="349"/>
                    </a:cubicBezTo>
                    <a:lnTo>
                      <a:pt x="418" y="349"/>
                    </a:lnTo>
                    <a:cubicBezTo>
                      <a:pt x="409" y="347"/>
                      <a:pt x="402" y="345"/>
                      <a:pt x="394" y="345"/>
                    </a:cubicBezTo>
                    <a:lnTo>
                      <a:pt x="394" y="345"/>
                    </a:lnTo>
                    <a:cubicBezTo>
                      <a:pt x="385" y="345"/>
                      <a:pt x="377" y="347"/>
                      <a:pt x="369" y="349"/>
                    </a:cubicBezTo>
                    <a:lnTo>
                      <a:pt x="369" y="349"/>
                    </a:lnTo>
                    <a:cubicBezTo>
                      <a:pt x="352" y="355"/>
                      <a:pt x="344" y="364"/>
                      <a:pt x="344" y="375"/>
                    </a:cubicBezTo>
                    <a:lnTo>
                      <a:pt x="344" y="375"/>
                    </a:lnTo>
                    <a:cubicBezTo>
                      <a:pt x="344" y="387"/>
                      <a:pt x="352" y="395"/>
                      <a:pt x="369" y="401"/>
                    </a:cubicBezTo>
                    <a:lnTo>
                      <a:pt x="369" y="401"/>
                    </a:lnTo>
                    <a:cubicBezTo>
                      <a:pt x="377" y="404"/>
                      <a:pt x="385" y="405"/>
                      <a:pt x="394" y="405"/>
                    </a:cubicBezTo>
                    <a:lnTo>
                      <a:pt x="394" y="405"/>
                    </a:lnTo>
                    <a:cubicBezTo>
                      <a:pt x="402" y="405"/>
                      <a:pt x="409" y="404"/>
                      <a:pt x="418" y="401"/>
                    </a:cubicBezTo>
                    <a:lnTo>
                      <a:pt x="418" y="401"/>
                    </a:lnTo>
                    <a:cubicBezTo>
                      <a:pt x="434" y="395"/>
                      <a:pt x="442" y="387"/>
                      <a:pt x="442" y="375"/>
                    </a:cubicBezTo>
                    <a:close/>
                    <a:moveTo>
                      <a:pt x="4409" y="307"/>
                    </a:moveTo>
                    <a:lnTo>
                      <a:pt x="4409" y="307"/>
                    </a:lnTo>
                    <a:cubicBezTo>
                      <a:pt x="4409" y="318"/>
                      <a:pt x="4417" y="327"/>
                      <a:pt x="4434" y="333"/>
                    </a:cubicBezTo>
                    <a:lnTo>
                      <a:pt x="4434" y="333"/>
                    </a:lnTo>
                    <a:cubicBezTo>
                      <a:pt x="4442" y="336"/>
                      <a:pt x="4449" y="337"/>
                      <a:pt x="4458" y="337"/>
                    </a:cubicBezTo>
                    <a:lnTo>
                      <a:pt x="4458" y="337"/>
                    </a:lnTo>
                    <a:cubicBezTo>
                      <a:pt x="4466" y="337"/>
                      <a:pt x="4474" y="336"/>
                      <a:pt x="4482" y="333"/>
                    </a:cubicBezTo>
                    <a:lnTo>
                      <a:pt x="4482" y="333"/>
                    </a:lnTo>
                    <a:cubicBezTo>
                      <a:pt x="4499" y="327"/>
                      <a:pt x="4512" y="318"/>
                      <a:pt x="4524" y="307"/>
                    </a:cubicBezTo>
                    <a:lnTo>
                      <a:pt x="4524" y="307"/>
                    </a:lnTo>
                    <a:cubicBezTo>
                      <a:pt x="4535" y="296"/>
                      <a:pt x="4548" y="287"/>
                      <a:pt x="4565" y="281"/>
                    </a:cubicBezTo>
                    <a:lnTo>
                      <a:pt x="4614" y="264"/>
                    </a:lnTo>
                    <a:lnTo>
                      <a:pt x="4614" y="264"/>
                    </a:lnTo>
                    <a:cubicBezTo>
                      <a:pt x="4630" y="258"/>
                      <a:pt x="4644" y="250"/>
                      <a:pt x="4654" y="238"/>
                    </a:cubicBezTo>
                    <a:lnTo>
                      <a:pt x="4654" y="238"/>
                    </a:lnTo>
                    <a:cubicBezTo>
                      <a:pt x="4666" y="227"/>
                      <a:pt x="4679" y="218"/>
                      <a:pt x="4696" y="213"/>
                    </a:cubicBezTo>
                    <a:lnTo>
                      <a:pt x="4696" y="213"/>
                    </a:lnTo>
                    <a:cubicBezTo>
                      <a:pt x="4704" y="210"/>
                      <a:pt x="4712" y="208"/>
                      <a:pt x="4720" y="208"/>
                    </a:cubicBezTo>
                    <a:lnTo>
                      <a:pt x="4720" y="277"/>
                    </a:lnTo>
                    <a:lnTo>
                      <a:pt x="4720" y="277"/>
                    </a:lnTo>
                    <a:cubicBezTo>
                      <a:pt x="4712" y="277"/>
                      <a:pt x="4704" y="278"/>
                      <a:pt x="4696" y="281"/>
                    </a:cubicBezTo>
                    <a:lnTo>
                      <a:pt x="4696" y="281"/>
                    </a:lnTo>
                    <a:cubicBezTo>
                      <a:pt x="4679" y="287"/>
                      <a:pt x="4666" y="296"/>
                      <a:pt x="4654" y="307"/>
                    </a:cubicBezTo>
                    <a:lnTo>
                      <a:pt x="4654" y="307"/>
                    </a:lnTo>
                    <a:cubicBezTo>
                      <a:pt x="4644" y="318"/>
                      <a:pt x="4630" y="327"/>
                      <a:pt x="4614" y="333"/>
                    </a:cubicBezTo>
                    <a:lnTo>
                      <a:pt x="4565" y="349"/>
                    </a:lnTo>
                    <a:lnTo>
                      <a:pt x="4565" y="349"/>
                    </a:lnTo>
                    <a:cubicBezTo>
                      <a:pt x="4548" y="355"/>
                      <a:pt x="4535" y="364"/>
                      <a:pt x="4524" y="375"/>
                    </a:cubicBezTo>
                    <a:lnTo>
                      <a:pt x="4524" y="375"/>
                    </a:lnTo>
                    <a:cubicBezTo>
                      <a:pt x="4512" y="387"/>
                      <a:pt x="4499" y="395"/>
                      <a:pt x="4482" y="401"/>
                    </a:cubicBezTo>
                    <a:lnTo>
                      <a:pt x="4434" y="418"/>
                    </a:lnTo>
                    <a:lnTo>
                      <a:pt x="4434" y="418"/>
                    </a:lnTo>
                    <a:cubicBezTo>
                      <a:pt x="4417" y="424"/>
                      <a:pt x="4403" y="432"/>
                      <a:pt x="4393" y="444"/>
                    </a:cubicBezTo>
                    <a:lnTo>
                      <a:pt x="4393" y="444"/>
                    </a:lnTo>
                    <a:cubicBezTo>
                      <a:pt x="4381" y="455"/>
                      <a:pt x="4368" y="463"/>
                      <a:pt x="4351" y="469"/>
                    </a:cubicBezTo>
                    <a:lnTo>
                      <a:pt x="4302" y="486"/>
                    </a:lnTo>
                    <a:lnTo>
                      <a:pt x="4302" y="486"/>
                    </a:lnTo>
                    <a:cubicBezTo>
                      <a:pt x="4286" y="492"/>
                      <a:pt x="4272" y="500"/>
                      <a:pt x="4261" y="512"/>
                    </a:cubicBezTo>
                    <a:lnTo>
                      <a:pt x="4261" y="512"/>
                    </a:lnTo>
                    <a:cubicBezTo>
                      <a:pt x="4250" y="523"/>
                      <a:pt x="4236" y="531"/>
                      <a:pt x="4221" y="538"/>
                    </a:cubicBezTo>
                    <a:lnTo>
                      <a:pt x="4171" y="555"/>
                    </a:lnTo>
                    <a:lnTo>
                      <a:pt x="4171" y="555"/>
                    </a:lnTo>
                    <a:cubicBezTo>
                      <a:pt x="4155" y="560"/>
                      <a:pt x="4141" y="569"/>
                      <a:pt x="4131" y="580"/>
                    </a:cubicBezTo>
                    <a:lnTo>
                      <a:pt x="4131" y="580"/>
                    </a:lnTo>
                    <a:cubicBezTo>
                      <a:pt x="4119" y="591"/>
                      <a:pt x="4106" y="600"/>
                      <a:pt x="4090" y="605"/>
                    </a:cubicBezTo>
                    <a:lnTo>
                      <a:pt x="4040" y="623"/>
                    </a:lnTo>
                    <a:lnTo>
                      <a:pt x="4040" y="623"/>
                    </a:lnTo>
                    <a:cubicBezTo>
                      <a:pt x="4024" y="629"/>
                      <a:pt x="4010" y="637"/>
                      <a:pt x="3999" y="648"/>
                    </a:cubicBezTo>
                    <a:lnTo>
                      <a:pt x="3999" y="648"/>
                    </a:lnTo>
                    <a:cubicBezTo>
                      <a:pt x="3988" y="660"/>
                      <a:pt x="3974" y="668"/>
                      <a:pt x="3958" y="674"/>
                    </a:cubicBezTo>
                    <a:lnTo>
                      <a:pt x="3958" y="674"/>
                    </a:lnTo>
                    <a:cubicBezTo>
                      <a:pt x="3950" y="677"/>
                      <a:pt x="3941" y="678"/>
                      <a:pt x="3933" y="678"/>
                    </a:cubicBezTo>
                    <a:lnTo>
                      <a:pt x="3933" y="678"/>
                    </a:lnTo>
                    <a:cubicBezTo>
                      <a:pt x="3926" y="678"/>
                      <a:pt x="3917" y="677"/>
                      <a:pt x="3909" y="674"/>
                    </a:cubicBezTo>
                    <a:lnTo>
                      <a:pt x="3909" y="674"/>
                    </a:lnTo>
                    <a:cubicBezTo>
                      <a:pt x="3892" y="668"/>
                      <a:pt x="3879" y="660"/>
                      <a:pt x="3868" y="648"/>
                    </a:cubicBezTo>
                    <a:lnTo>
                      <a:pt x="3868" y="648"/>
                    </a:lnTo>
                    <a:cubicBezTo>
                      <a:pt x="3857" y="637"/>
                      <a:pt x="3843" y="629"/>
                      <a:pt x="3827" y="623"/>
                    </a:cubicBezTo>
                    <a:lnTo>
                      <a:pt x="3778" y="605"/>
                    </a:lnTo>
                    <a:lnTo>
                      <a:pt x="3778" y="605"/>
                    </a:lnTo>
                    <a:cubicBezTo>
                      <a:pt x="3762" y="600"/>
                      <a:pt x="3748" y="591"/>
                      <a:pt x="3737" y="580"/>
                    </a:cubicBezTo>
                    <a:lnTo>
                      <a:pt x="3737" y="580"/>
                    </a:lnTo>
                    <a:cubicBezTo>
                      <a:pt x="3726" y="569"/>
                      <a:pt x="3712" y="560"/>
                      <a:pt x="3696" y="555"/>
                    </a:cubicBezTo>
                    <a:lnTo>
                      <a:pt x="3647" y="538"/>
                    </a:lnTo>
                    <a:lnTo>
                      <a:pt x="3647" y="538"/>
                    </a:lnTo>
                    <a:cubicBezTo>
                      <a:pt x="3630" y="531"/>
                      <a:pt x="3617" y="523"/>
                      <a:pt x="3606" y="512"/>
                    </a:cubicBezTo>
                    <a:lnTo>
                      <a:pt x="3606" y="512"/>
                    </a:lnTo>
                    <a:cubicBezTo>
                      <a:pt x="3595" y="500"/>
                      <a:pt x="3581" y="492"/>
                      <a:pt x="3564" y="486"/>
                    </a:cubicBezTo>
                    <a:lnTo>
                      <a:pt x="3516" y="469"/>
                    </a:lnTo>
                    <a:lnTo>
                      <a:pt x="3516" y="469"/>
                    </a:lnTo>
                    <a:cubicBezTo>
                      <a:pt x="3499" y="463"/>
                      <a:pt x="3486" y="455"/>
                      <a:pt x="3475" y="444"/>
                    </a:cubicBezTo>
                    <a:lnTo>
                      <a:pt x="3475" y="444"/>
                    </a:lnTo>
                    <a:cubicBezTo>
                      <a:pt x="3463" y="432"/>
                      <a:pt x="3450" y="424"/>
                      <a:pt x="3433" y="418"/>
                    </a:cubicBezTo>
                    <a:lnTo>
                      <a:pt x="3385" y="401"/>
                    </a:lnTo>
                    <a:lnTo>
                      <a:pt x="3385" y="401"/>
                    </a:lnTo>
                    <a:cubicBezTo>
                      <a:pt x="3368" y="395"/>
                      <a:pt x="3354" y="387"/>
                      <a:pt x="3344" y="375"/>
                    </a:cubicBezTo>
                    <a:lnTo>
                      <a:pt x="3344" y="375"/>
                    </a:lnTo>
                    <a:cubicBezTo>
                      <a:pt x="3332" y="364"/>
                      <a:pt x="3319" y="355"/>
                      <a:pt x="3302" y="349"/>
                    </a:cubicBezTo>
                    <a:lnTo>
                      <a:pt x="3253" y="333"/>
                    </a:lnTo>
                    <a:lnTo>
                      <a:pt x="3253" y="333"/>
                    </a:lnTo>
                    <a:cubicBezTo>
                      <a:pt x="3237" y="327"/>
                      <a:pt x="3223" y="318"/>
                      <a:pt x="3212" y="307"/>
                    </a:cubicBezTo>
                    <a:lnTo>
                      <a:pt x="3212" y="307"/>
                    </a:lnTo>
                    <a:cubicBezTo>
                      <a:pt x="3201" y="296"/>
                      <a:pt x="3188" y="287"/>
                      <a:pt x="3171" y="281"/>
                    </a:cubicBezTo>
                    <a:lnTo>
                      <a:pt x="3171" y="281"/>
                    </a:lnTo>
                    <a:cubicBezTo>
                      <a:pt x="3163" y="278"/>
                      <a:pt x="3155" y="277"/>
                      <a:pt x="3147" y="277"/>
                    </a:cubicBezTo>
                    <a:lnTo>
                      <a:pt x="3147" y="277"/>
                    </a:lnTo>
                    <a:cubicBezTo>
                      <a:pt x="3139" y="277"/>
                      <a:pt x="3130" y="278"/>
                      <a:pt x="3122" y="281"/>
                    </a:cubicBezTo>
                    <a:lnTo>
                      <a:pt x="3122" y="281"/>
                    </a:lnTo>
                    <a:cubicBezTo>
                      <a:pt x="3106" y="287"/>
                      <a:pt x="3092" y="296"/>
                      <a:pt x="3081" y="307"/>
                    </a:cubicBezTo>
                    <a:lnTo>
                      <a:pt x="3081" y="307"/>
                    </a:lnTo>
                    <a:cubicBezTo>
                      <a:pt x="3070" y="318"/>
                      <a:pt x="3056" y="327"/>
                      <a:pt x="3040" y="333"/>
                    </a:cubicBezTo>
                    <a:lnTo>
                      <a:pt x="2990" y="349"/>
                    </a:lnTo>
                    <a:lnTo>
                      <a:pt x="2990" y="349"/>
                    </a:lnTo>
                    <a:cubicBezTo>
                      <a:pt x="2975" y="355"/>
                      <a:pt x="2961" y="364"/>
                      <a:pt x="2950" y="375"/>
                    </a:cubicBezTo>
                    <a:lnTo>
                      <a:pt x="2950" y="375"/>
                    </a:lnTo>
                    <a:cubicBezTo>
                      <a:pt x="2939" y="387"/>
                      <a:pt x="2926" y="395"/>
                      <a:pt x="2909" y="401"/>
                    </a:cubicBezTo>
                    <a:lnTo>
                      <a:pt x="2860" y="418"/>
                    </a:lnTo>
                    <a:lnTo>
                      <a:pt x="2860" y="418"/>
                    </a:lnTo>
                    <a:cubicBezTo>
                      <a:pt x="2844" y="424"/>
                      <a:pt x="2830" y="432"/>
                      <a:pt x="2819" y="444"/>
                    </a:cubicBezTo>
                    <a:lnTo>
                      <a:pt x="2819" y="444"/>
                    </a:lnTo>
                    <a:cubicBezTo>
                      <a:pt x="2808" y="455"/>
                      <a:pt x="2795" y="463"/>
                      <a:pt x="2778" y="469"/>
                    </a:cubicBezTo>
                    <a:lnTo>
                      <a:pt x="2729" y="486"/>
                    </a:lnTo>
                    <a:lnTo>
                      <a:pt x="2729" y="486"/>
                    </a:lnTo>
                    <a:cubicBezTo>
                      <a:pt x="2712" y="492"/>
                      <a:pt x="2699" y="500"/>
                      <a:pt x="2687" y="512"/>
                    </a:cubicBezTo>
                    <a:lnTo>
                      <a:pt x="2687" y="512"/>
                    </a:lnTo>
                    <a:cubicBezTo>
                      <a:pt x="2677" y="523"/>
                      <a:pt x="2663" y="531"/>
                      <a:pt x="2647" y="538"/>
                    </a:cubicBezTo>
                    <a:lnTo>
                      <a:pt x="2598" y="555"/>
                    </a:lnTo>
                    <a:lnTo>
                      <a:pt x="2598" y="555"/>
                    </a:lnTo>
                    <a:cubicBezTo>
                      <a:pt x="2581" y="560"/>
                      <a:pt x="2568" y="569"/>
                      <a:pt x="2557" y="580"/>
                    </a:cubicBezTo>
                    <a:lnTo>
                      <a:pt x="2557" y="580"/>
                    </a:lnTo>
                    <a:cubicBezTo>
                      <a:pt x="2545" y="591"/>
                      <a:pt x="2533" y="600"/>
                      <a:pt x="2516" y="605"/>
                    </a:cubicBezTo>
                    <a:lnTo>
                      <a:pt x="2467" y="623"/>
                    </a:lnTo>
                    <a:lnTo>
                      <a:pt x="2467" y="623"/>
                    </a:lnTo>
                    <a:cubicBezTo>
                      <a:pt x="2450" y="629"/>
                      <a:pt x="2437" y="637"/>
                      <a:pt x="2426" y="648"/>
                    </a:cubicBezTo>
                    <a:lnTo>
                      <a:pt x="2426" y="648"/>
                    </a:lnTo>
                    <a:cubicBezTo>
                      <a:pt x="2414" y="660"/>
                      <a:pt x="2401" y="668"/>
                      <a:pt x="2384" y="674"/>
                    </a:cubicBezTo>
                    <a:lnTo>
                      <a:pt x="2384" y="674"/>
                    </a:lnTo>
                    <a:cubicBezTo>
                      <a:pt x="2376" y="677"/>
                      <a:pt x="2368" y="678"/>
                      <a:pt x="2360" y="678"/>
                    </a:cubicBezTo>
                    <a:lnTo>
                      <a:pt x="2360" y="678"/>
                    </a:lnTo>
                    <a:cubicBezTo>
                      <a:pt x="2352" y="678"/>
                      <a:pt x="2343" y="677"/>
                      <a:pt x="2335" y="674"/>
                    </a:cubicBezTo>
                    <a:lnTo>
                      <a:pt x="2335" y="674"/>
                    </a:lnTo>
                    <a:cubicBezTo>
                      <a:pt x="2319" y="668"/>
                      <a:pt x="2306" y="660"/>
                      <a:pt x="2294" y="648"/>
                    </a:cubicBezTo>
                    <a:lnTo>
                      <a:pt x="2294" y="648"/>
                    </a:lnTo>
                    <a:cubicBezTo>
                      <a:pt x="2283" y="637"/>
                      <a:pt x="2270" y="629"/>
                      <a:pt x="2253" y="623"/>
                    </a:cubicBezTo>
                    <a:lnTo>
                      <a:pt x="2204" y="605"/>
                    </a:lnTo>
                    <a:lnTo>
                      <a:pt x="2204" y="605"/>
                    </a:lnTo>
                    <a:cubicBezTo>
                      <a:pt x="2188" y="600"/>
                      <a:pt x="2174" y="591"/>
                      <a:pt x="2164" y="580"/>
                    </a:cubicBezTo>
                    <a:lnTo>
                      <a:pt x="2164" y="580"/>
                    </a:lnTo>
                    <a:cubicBezTo>
                      <a:pt x="2152" y="569"/>
                      <a:pt x="2139" y="560"/>
                      <a:pt x="2123" y="555"/>
                    </a:cubicBezTo>
                    <a:lnTo>
                      <a:pt x="2073" y="538"/>
                    </a:lnTo>
                    <a:lnTo>
                      <a:pt x="2073" y="538"/>
                    </a:lnTo>
                    <a:cubicBezTo>
                      <a:pt x="2057" y="531"/>
                      <a:pt x="2043" y="523"/>
                      <a:pt x="2032" y="512"/>
                    </a:cubicBezTo>
                    <a:lnTo>
                      <a:pt x="2032" y="512"/>
                    </a:lnTo>
                    <a:cubicBezTo>
                      <a:pt x="2021" y="500"/>
                      <a:pt x="2007" y="492"/>
                      <a:pt x="1991" y="486"/>
                    </a:cubicBezTo>
                    <a:lnTo>
                      <a:pt x="1942" y="469"/>
                    </a:lnTo>
                    <a:lnTo>
                      <a:pt x="1942" y="469"/>
                    </a:lnTo>
                    <a:cubicBezTo>
                      <a:pt x="1926" y="463"/>
                      <a:pt x="1912" y="455"/>
                      <a:pt x="1901" y="444"/>
                    </a:cubicBezTo>
                    <a:lnTo>
                      <a:pt x="1901" y="444"/>
                    </a:lnTo>
                    <a:cubicBezTo>
                      <a:pt x="1890" y="432"/>
                      <a:pt x="1876" y="424"/>
                      <a:pt x="1860" y="418"/>
                    </a:cubicBezTo>
                    <a:lnTo>
                      <a:pt x="1811" y="401"/>
                    </a:lnTo>
                    <a:lnTo>
                      <a:pt x="1811" y="401"/>
                    </a:lnTo>
                    <a:cubicBezTo>
                      <a:pt x="1795" y="395"/>
                      <a:pt x="1781" y="387"/>
                      <a:pt x="1770" y="375"/>
                    </a:cubicBezTo>
                    <a:lnTo>
                      <a:pt x="1770" y="375"/>
                    </a:lnTo>
                    <a:cubicBezTo>
                      <a:pt x="1759" y="364"/>
                      <a:pt x="1745" y="355"/>
                      <a:pt x="1729" y="349"/>
                    </a:cubicBezTo>
                    <a:lnTo>
                      <a:pt x="1680" y="333"/>
                    </a:lnTo>
                    <a:lnTo>
                      <a:pt x="1680" y="333"/>
                    </a:lnTo>
                    <a:cubicBezTo>
                      <a:pt x="1663" y="327"/>
                      <a:pt x="1650" y="318"/>
                      <a:pt x="1639" y="307"/>
                    </a:cubicBezTo>
                    <a:lnTo>
                      <a:pt x="1639" y="307"/>
                    </a:lnTo>
                    <a:cubicBezTo>
                      <a:pt x="1628" y="296"/>
                      <a:pt x="1614" y="287"/>
                      <a:pt x="1598" y="281"/>
                    </a:cubicBezTo>
                    <a:lnTo>
                      <a:pt x="1598" y="281"/>
                    </a:lnTo>
                    <a:cubicBezTo>
                      <a:pt x="1590" y="278"/>
                      <a:pt x="1582" y="277"/>
                      <a:pt x="1573" y="277"/>
                    </a:cubicBezTo>
                    <a:lnTo>
                      <a:pt x="1573" y="277"/>
                    </a:lnTo>
                    <a:cubicBezTo>
                      <a:pt x="1565" y="277"/>
                      <a:pt x="1557" y="278"/>
                      <a:pt x="1549" y="281"/>
                    </a:cubicBezTo>
                    <a:lnTo>
                      <a:pt x="1549" y="281"/>
                    </a:lnTo>
                    <a:cubicBezTo>
                      <a:pt x="1532" y="287"/>
                      <a:pt x="1519" y="296"/>
                      <a:pt x="1508" y="307"/>
                    </a:cubicBezTo>
                    <a:lnTo>
                      <a:pt x="1508" y="307"/>
                    </a:lnTo>
                    <a:cubicBezTo>
                      <a:pt x="1497" y="318"/>
                      <a:pt x="1483" y="327"/>
                      <a:pt x="1467" y="333"/>
                    </a:cubicBezTo>
                    <a:lnTo>
                      <a:pt x="1418" y="349"/>
                    </a:lnTo>
                    <a:lnTo>
                      <a:pt x="1418" y="349"/>
                    </a:lnTo>
                    <a:cubicBezTo>
                      <a:pt x="1401" y="355"/>
                      <a:pt x="1388" y="364"/>
                      <a:pt x="1377" y="375"/>
                    </a:cubicBezTo>
                    <a:lnTo>
                      <a:pt x="1377" y="375"/>
                    </a:lnTo>
                    <a:cubicBezTo>
                      <a:pt x="1366" y="387"/>
                      <a:pt x="1352" y="395"/>
                      <a:pt x="1336" y="401"/>
                    </a:cubicBezTo>
                    <a:lnTo>
                      <a:pt x="1287" y="418"/>
                    </a:lnTo>
                    <a:lnTo>
                      <a:pt x="1287" y="418"/>
                    </a:lnTo>
                    <a:cubicBezTo>
                      <a:pt x="1270" y="424"/>
                      <a:pt x="1256" y="432"/>
                      <a:pt x="1246" y="444"/>
                    </a:cubicBezTo>
                    <a:lnTo>
                      <a:pt x="1246" y="444"/>
                    </a:lnTo>
                    <a:cubicBezTo>
                      <a:pt x="1235" y="455"/>
                      <a:pt x="1221" y="463"/>
                      <a:pt x="1205" y="469"/>
                    </a:cubicBezTo>
                    <a:lnTo>
                      <a:pt x="1155" y="486"/>
                    </a:lnTo>
                    <a:lnTo>
                      <a:pt x="1155" y="486"/>
                    </a:lnTo>
                    <a:cubicBezTo>
                      <a:pt x="1139" y="492"/>
                      <a:pt x="1125" y="500"/>
                      <a:pt x="1114" y="512"/>
                    </a:cubicBezTo>
                    <a:lnTo>
                      <a:pt x="1114" y="512"/>
                    </a:lnTo>
                    <a:cubicBezTo>
                      <a:pt x="1104" y="523"/>
                      <a:pt x="1089" y="531"/>
                      <a:pt x="1074" y="538"/>
                    </a:cubicBezTo>
                    <a:lnTo>
                      <a:pt x="1024" y="555"/>
                    </a:lnTo>
                    <a:lnTo>
                      <a:pt x="1024" y="555"/>
                    </a:lnTo>
                    <a:cubicBezTo>
                      <a:pt x="1008" y="560"/>
                      <a:pt x="994" y="569"/>
                      <a:pt x="984" y="580"/>
                    </a:cubicBezTo>
                    <a:lnTo>
                      <a:pt x="984" y="580"/>
                    </a:lnTo>
                    <a:cubicBezTo>
                      <a:pt x="972" y="591"/>
                      <a:pt x="959" y="600"/>
                      <a:pt x="943" y="605"/>
                    </a:cubicBezTo>
                    <a:lnTo>
                      <a:pt x="893" y="623"/>
                    </a:lnTo>
                    <a:lnTo>
                      <a:pt x="893" y="623"/>
                    </a:lnTo>
                    <a:cubicBezTo>
                      <a:pt x="877" y="629"/>
                      <a:pt x="863" y="637"/>
                      <a:pt x="852" y="648"/>
                    </a:cubicBezTo>
                    <a:lnTo>
                      <a:pt x="852" y="648"/>
                    </a:lnTo>
                    <a:cubicBezTo>
                      <a:pt x="841" y="660"/>
                      <a:pt x="828" y="668"/>
                      <a:pt x="811" y="674"/>
                    </a:cubicBezTo>
                    <a:lnTo>
                      <a:pt x="811" y="674"/>
                    </a:lnTo>
                    <a:cubicBezTo>
                      <a:pt x="803" y="677"/>
                      <a:pt x="794" y="678"/>
                      <a:pt x="787" y="678"/>
                    </a:cubicBezTo>
                    <a:lnTo>
                      <a:pt x="787" y="678"/>
                    </a:lnTo>
                    <a:cubicBezTo>
                      <a:pt x="779" y="678"/>
                      <a:pt x="770" y="677"/>
                      <a:pt x="762" y="674"/>
                    </a:cubicBezTo>
                    <a:lnTo>
                      <a:pt x="762" y="674"/>
                    </a:lnTo>
                    <a:cubicBezTo>
                      <a:pt x="745" y="668"/>
                      <a:pt x="732" y="660"/>
                      <a:pt x="721" y="648"/>
                    </a:cubicBezTo>
                    <a:lnTo>
                      <a:pt x="721" y="648"/>
                    </a:lnTo>
                    <a:cubicBezTo>
                      <a:pt x="710" y="637"/>
                      <a:pt x="697" y="629"/>
                      <a:pt x="680" y="623"/>
                    </a:cubicBezTo>
                    <a:lnTo>
                      <a:pt x="631" y="605"/>
                    </a:lnTo>
                    <a:lnTo>
                      <a:pt x="631" y="605"/>
                    </a:lnTo>
                    <a:cubicBezTo>
                      <a:pt x="615" y="600"/>
                      <a:pt x="601" y="591"/>
                      <a:pt x="590" y="580"/>
                    </a:cubicBezTo>
                    <a:lnTo>
                      <a:pt x="590" y="580"/>
                    </a:lnTo>
                    <a:cubicBezTo>
                      <a:pt x="579" y="569"/>
                      <a:pt x="566" y="560"/>
                      <a:pt x="549" y="555"/>
                    </a:cubicBezTo>
                    <a:lnTo>
                      <a:pt x="500" y="538"/>
                    </a:lnTo>
                    <a:lnTo>
                      <a:pt x="500" y="538"/>
                    </a:lnTo>
                    <a:cubicBezTo>
                      <a:pt x="483" y="531"/>
                      <a:pt x="470" y="523"/>
                      <a:pt x="459" y="512"/>
                    </a:cubicBezTo>
                    <a:lnTo>
                      <a:pt x="459" y="512"/>
                    </a:lnTo>
                    <a:cubicBezTo>
                      <a:pt x="448" y="500"/>
                      <a:pt x="434" y="492"/>
                      <a:pt x="418" y="486"/>
                    </a:cubicBezTo>
                    <a:lnTo>
                      <a:pt x="369" y="469"/>
                    </a:lnTo>
                    <a:lnTo>
                      <a:pt x="369" y="469"/>
                    </a:lnTo>
                    <a:cubicBezTo>
                      <a:pt x="352" y="463"/>
                      <a:pt x="339" y="455"/>
                      <a:pt x="328" y="444"/>
                    </a:cubicBezTo>
                    <a:lnTo>
                      <a:pt x="328" y="444"/>
                    </a:lnTo>
                    <a:cubicBezTo>
                      <a:pt x="317" y="432"/>
                      <a:pt x="303" y="424"/>
                      <a:pt x="287" y="418"/>
                    </a:cubicBezTo>
                    <a:lnTo>
                      <a:pt x="238" y="401"/>
                    </a:lnTo>
                    <a:lnTo>
                      <a:pt x="238" y="401"/>
                    </a:lnTo>
                    <a:cubicBezTo>
                      <a:pt x="221" y="395"/>
                      <a:pt x="207" y="387"/>
                      <a:pt x="197" y="375"/>
                    </a:cubicBezTo>
                    <a:lnTo>
                      <a:pt x="197" y="375"/>
                    </a:lnTo>
                    <a:cubicBezTo>
                      <a:pt x="186" y="364"/>
                      <a:pt x="172" y="355"/>
                      <a:pt x="156" y="349"/>
                    </a:cubicBezTo>
                    <a:lnTo>
                      <a:pt x="106" y="333"/>
                    </a:lnTo>
                    <a:lnTo>
                      <a:pt x="106" y="333"/>
                    </a:lnTo>
                    <a:cubicBezTo>
                      <a:pt x="90" y="327"/>
                      <a:pt x="76" y="318"/>
                      <a:pt x="65" y="307"/>
                    </a:cubicBezTo>
                    <a:lnTo>
                      <a:pt x="65" y="307"/>
                    </a:lnTo>
                    <a:cubicBezTo>
                      <a:pt x="55" y="296"/>
                      <a:pt x="41" y="287"/>
                      <a:pt x="24" y="281"/>
                    </a:cubicBezTo>
                    <a:lnTo>
                      <a:pt x="24" y="281"/>
                    </a:lnTo>
                    <a:cubicBezTo>
                      <a:pt x="16" y="278"/>
                      <a:pt x="8" y="277"/>
                      <a:pt x="0" y="277"/>
                    </a:cubicBezTo>
                    <a:lnTo>
                      <a:pt x="0" y="208"/>
                    </a:lnTo>
                    <a:lnTo>
                      <a:pt x="0" y="208"/>
                    </a:lnTo>
                    <a:cubicBezTo>
                      <a:pt x="8" y="208"/>
                      <a:pt x="16" y="210"/>
                      <a:pt x="24" y="213"/>
                    </a:cubicBezTo>
                    <a:lnTo>
                      <a:pt x="24" y="213"/>
                    </a:lnTo>
                    <a:cubicBezTo>
                      <a:pt x="41" y="218"/>
                      <a:pt x="55" y="227"/>
                      <a:pt x="65" y="238"/>
                    </a:cubicBezTo>
                    <a:lnTo>
                      <a:pt x="65" y="238"/>
                    </a:lnTo>
                    <a:cubicBezTo>
                      <a:pt x="76" y="250"/>
                      <a:pt x="90" y="258"/>
                      <a:pt x="106" y="264"/>
                    </a:cubicBezTo>
                    <a:lnTo>
                      <a:pt x="156" y="281"/>
                    </a:lnTo>
                    <a:lnTo>
                      <a:pt x="156" y="281"/>
                    </a:lnTo>
                    <a:cubicBezTo>
                      <a:pt x="172" y="287"/>
                      <a:pt x="186" y="296"/>
                      <a:pt x="197" y="307"/>
                    </a:cubicBezTo>
                    <a:lnTo>
                      <a:pt x="197" y="307"/>
                    </a:lnTo>
                    <a:cubicBezTo>
                      <a:pt x="207" y="318"/>
                      <a:pt x="221" y="327"/>
                      <a:pt x="238" y="333"/>
                    </a:cubicBezTo>
                    <a:lnTo>
                      <a:pt x="238" y="333"/>
                    </a:lnTo>
                    <a:cubicBezTo>
                      <a:pt x="245" y="336"/>
                      <a:pt x="254" y="337"/>
                      <a:pt x="262" y="337"/>
                    </a:cubicBezTo>
                    <a:lnTo>
                      <a:pt x="262" y="337"/>
                    </a:lnTo>
                    <a:cubicBezTo>
                      <a:pt x="270" y="337"/>
                      <a:pt x="278" y="336"/>
                      <a:pt x="287" y="333"/>
                    </a:cubicBezTo>
                    <a:lnTo>
                      <a:pt x="287" y="333"/>
                    </a:lnTo>
                    <a:cubicBezTo>
                      <a:pt x="303" y="327"/>
                      <a:pt x="311" y="318"/>
                      <a:pt x="311" y="307"/>
                    </a:cubicBezTo>
                    <a:lnTo>
                      <a:pt x="311" y="307"/>
                    </a:lnTo>
                    <a:cubicBezTo>
                      <a:pt x="311" y="296"/>
                      <a:pt x="303" y="287"/>
                      <a:pt x="287" y="281"/>
                    </a:cubicBezTo>
                    <a:lnTo>
                      <a:pt x="238" y="264"/>
                    </a:lnTo>
                    <a:lnTo>
                      <a:pt x="238" y="264"/>
                    </a:lnTo>
                    <a:cubicBezTo>
                      <a:pt x="221" y="258"/>
                      <a:pt x="207" y="250"/>
                      <a:pt x="197" y="238"/>
                    </a:cubicBezTo>
                    <a:lnTo>
                      <a:pt x="197" y="238"/>
                    </a:lnTo>
                    <a:cubicBezTo>
                      <a:pt x="186" y="227"/>
                      <a:pt x="172" y="218"/>
                      <a:pt x="156" y="213"/>
                    </a:cubicBezTo>
                    <a:lnTo>
                      <a:pt x="106" y="196"/>
                    </a:lnTo>
                    <a:lnTo>
                      <a:pt x="106" y="196"/>
                    </a:lnTo>
                    <a:cubicBezTo>
                      <a:pt x="90" y="190"/>
                      <a:pt x="76" y="182"/>
                      <a:pt x="65" y="170"/>
                    </a:cubicBezTo>
                    <a:lnTo>
                      <a:pt x="65" y="170"/>
                    </a:lnTo>
                    <a:cubicBezTo>
                      <a:pt x="55" y="159"/>
                      <a:pt x="41" y="150"/>
                      <a:pt x="24" y="145"/>
                    </a:cubicBezTo>
                    <a:lnTo>
                      <a:pt x="24" y="145"/>
                    </a:lnTo>
                    <a:cubicBezTo>
                      <a:pt x="16" y="142"/>
                      <a:pt x="8" y="141"/>
                      <a:pt x="0" y="141"/>
                    </a:cubicBezTo>
                    <a:lnTo>
                      <a:pt x="0" y="0"/>
                    </a:lnTo>
                    <a:lnTo>
                      <a:pt x="1573" y="0"/>
                    </a:lnTo>
                    <a:lnTo>
                      <a:pt x="3147" y="0"/>
                    </a:lnTo>
                    <a:lnTo>
                      <a:pt x="4720" y="0"/>
                    </a:lnTo>
                    <a:lnTo>
                      <a:pt x="4720" y="141"/>
                    </a:lnTo>
                    <a:lnTo>
                      <a:pt x="4720" y="141"/>
                    </a:lnTo>
                    <a:cubicBezTo>
                      <a:pt x="4712" y="141"/>
                      <a:pt x="4704" y="142"/>
                      <a:pt x="4696" y="145"/>
                    </a:cubicBezTo>
                    <a:lnTo>
                      <a:pt x="4696" y="145"/>
                    </a:lnTo>
                    <a:cubicBezTo>
                      <a:pt x="4679" y="150"/>
                      <a:pt x="4666" y="159"/>
                      <a:pt x="4654" y="170"/>
                    </a:cubicBezTo>
                    <a:lnTo>
                      <a:pt x="4654" y="170"/>
                    </a:lnTo>
                    <a:cubicBezTo>
                      <a:pt x="4644" y="182"/>
                      <a:pt x="4630" y="190"/>
                      <a:pt x="4614" y="196"/>
                    </a:cubicBezTo>
                    <a:lnTo>
                      <a:pt x="4565" y="213"/>
                    </a:lnTo>
                    <a:lnTo>
                      <a:pt x="4565" y="213"/>
                    </a:lnTo>
                    <a:cubicBezTo>
                      <a:pt x="4548" y="218"/>
                      <a:pt x="4535" y="227"/>
                      <a:pt x="4524" y="238"/>
                    </a:cubicBezTo>
                    <a:lnTo>
                      <a:pt x="4524" y="238"/>
                    </a:lnTo>
                    <a:cubicBezTo>
                      <a:pt x="4512" y="250"/>
                      <a:pt x="4499" y="258"/>
                      <a:pt x="4482" y="264"/>
                    </a:cubicBezTo>
                    <a:lnTo>
                      <a:pt x="4434" y="281"/>
                    </a:lnTo>
                    <a:lnTo>
                      <a:pt x="4434" y="281"/>
                    </a:lnTo>
                    <a:cubicBezTo>
                      <a:pt x="4417" y="287"/>
                      <a:pt x="4409" y="296"/>
                      <a:pt x="4409" y="3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3" name="Freeform 577">
                <a:extLst>
                  <a:ext uri="{FF2B5EF4-FFF2-40B4-BE49-F238E27FC236}">
                    <a16:creationId xmlns="" xmlns:a16="http://schemas.microsoft.com/office/drawing/2014/main" id="{AA197171-13CF-0349-92BC-8CFB81ED4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88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1 w 886"/>
                  <a:gd name="T5" fmla="*/ 8 h 270"/>
                  <a:gd name="T6" fmla="*/ 861 w 886"/>
                  <a:gd name="T7" fmla="*/ 8 h 270"/>
                  <a:gd name="T8" fmla="*/ 804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4 w 886"/>
                  <a:gd name="T25" fmla="*/ 77 h 270"/>
                  <a:gd name="T26" fmla="*/ 74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1 w 886"/>
                  <a:gd name="T91" fmla="*/ 59 h 270"/>
                  <a:gd name="T92" fmla="*/ 861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1" y="8"/>
                    </a:cubicBezTo>
                    <a:lnTo>
                      <a:pt x="861" y="8"/>
                    </a:lnTo>
                    <a:cubicBezTo>
                      <a:pt x="844" y="3"/>
                      <a:pt x="825" y="0"/>
                      <a:pt x="804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2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5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84" name="Freeform 578">
                <a:extLst>
                  <a:ext uri="{FF2B5EF4-FFF2-40B4-BE49-F238E27FC236}">
                    <a16:creationId xmlns="" xmlns:a16="http://schemas.microsoft.com/office/drawing/2014/main" id="{E4B38E06-5C1E-1344-8A3E-CB5FF51A1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125" y="6797675"/>
                <a:ext cx="319088" cy="96838"/>
              </a:xfrm>
              <a:custGeom>
                <a:avLst/>
                <a:gdLst>
                  <a:gd name="T0" fmla="*/ 886 w 887"/>
                  <a:gd name="T1" fmla="*/ 34 h 270"/>
                  <a:gd name="T2" fmla="*/ 886 w 887"/>
                  <a:gd name="T3" fmla="*/ 34 h 270"/>
                  <a:gd name="T4" fmla="*/ 861 w 887"/>
                  <a:gd name="T5" fmla="*/ 8 h 270"/>
                  <a:gd name="T6" fmla="*/ 861 w 887"/>
                  <a:gd name="T7" fmla="*/ 8 h 270"/>
                  <a:gd name="T8" fmla="*/ 804 w 887"/>
                  <a:gd name="T9" fmla="*/ 0 h 270"/>
                  <a:gd name="T10" fmla="*/ 83 w 887"/>
                  <a:gd name="T11" fmla="*/ 0 h 270"/>
                  <a:gd name="T12" fmla="*/ 83 w 887"/>
                  <a:gd name="T13" fmla="*/ 0 h 270"/>
                  <a:gd name="T14" fmla="*/ 25 w 887"/>
                  <a:gd name="T15" fmla="*/ 8 h 270"/>
                  <a:gd name="T16" fmla="*/ 25 w 887"/>
                  <a:gd name="T17" fmla="*/ 8 h 270"/>
                  <a:gd name="T18" fmla="*/ 0 w 887"/>
                  <a:gd name="T19" fmla="*/ 34 h 270"/>
                  <a:gd name="T20" fmla="*/ 0 w 887"/>
                  <a:gd name="T21" fmla="*/ 34 h 270"/>
                  <a:gd name="T22" fmla="*/ 25 w 887"/>
                  <a:gd name="T23" fmla="*/ 59 h 270"/>
                  <a:gd name="T24" fmla="*/ 74 w 887"/>
                  <a:gd name="T25" fmla="*/ 77 h 270"/>
                  <a:gd name="T26" fmla="*/ 74 w 887"/>
                  <a:gd name="T27" fmla="*/ 77 h 270"/>
                  <a:gd name="T28" fmla="*/ 115 w 887"/>
                  <a:gd name="T29" fmla="*/ 102 h 270"/>
                  <a:gd name="T30" fmla="*/ 115 w 887"/>
                  <a:gd name="T31" fmla="*/ 102 h 270"/>
                  <a:gd name="T32" fmla="*/ 156 w 887"/>
                  <a:gd name="T33" fmla="*/ 128 h 270"/>
                  <a:gd name="T34" fmla="*/ 206 w 887"/>
                  <a:gd name="T35" fmla="*/ 145 h 270"/>
                  <a:gd name="T36" fmla="*/ 206 w 887"/>
                  <a:gd name="T37" fmla="*/ 145 h 270"/>
                  <a:gd name="T38" fmla="*/ 247 w 887"/>
                  <a:gd name="T39" fmla="*/ 170 h 270"/>
                  <a:gd name="T40" fmla="*/ 247 w 887"/>
                  <a:gd name="T41" fmla="*/ 170 h 270"/>
                  <a:gd name="T42" fmla="*/ 287 w 887"/>
                  <a:gd name="T43" fmla="*/ 196 h 270"/>
                  <a:gd name="T44" fmla="*/ 336 w 887"/>
                  <a:gd name="T45" fmla="*/ 213 h 270"/>
                  <a:gd name="T46" fmla="*/ 336 w 887"/>
                  <a:gd name="T47" fmla="*/ 213 h 270"/>
                  <a:gd name="T48" fmla="*/ 377 w 887"/>
                  <a:gd name="T49" fmla="*/ 239 h 270"/>
                  <a:gd name="T50" fmla="*/ 377 w 887"/>
                  <a:gd name="T51" fmla="*/ 239 h 270"/>
                  <a:gd name="T52" fmla="*/ 418 w 887"/>
                  <a:gd name="T53" fmla="*/ 265 h 270"/>
                  <a:gd name="T54" fmla="*/ 418 w 887"/>
                  <a:gd name="T55" fmla="*/ 265 h 270"/>
                  <a:gd name="T56" fmla="*/ 443 w 887"/>
                  <a:gd name="T57" fmla="*/ 269 h 270"/>
                  <a:gd name="T58" fmla="*/ 443 w 887"/>
                  <a:gd name="T59" fmla="*/ 269 h 270"/>
                  <a:gd name="T60" fmla="*/ 467 w 887"/>
                  <a:gd name="T61" fmla="*/ 265 h 270"/>
                  <a:gd name="T62" fmla="*/ 467 w 887"/>
                  <a:gd name="T63" fmla="*/ 265 h 270"/>
                  <a:gd name="T64" fmla="*/ 509 w 887"/>
                  <a:gd name="T65" fmla="*/ 239 h 270"/>
                  <a:gd name="T66" fmla="*/ 509 w 887"/>
                  <a:gd name="T67" fmla="*/ 239 h 270"/>
                  <a:gd name="T68" fmla="*/ 550 w 887"/>
                  <a:gd name="T69" fmla="*/ 213 h 270"/>
                  <a:gd name="T70" fmla="*/ 599 w 887"/>
                  <a:gd name="T71" fmla="*/ 196 h 270"/>
                  <a:gd name="T72" fmla="*/ 599 w 887"/>
                  <a:gd name="T73" fmla="*/ 196 h 270"/>
                  <a:gd name="T74" fmla="*/ 640 w 887"/>
                  <a:gd name="T75" fmla="*/ 170 h 270"/>
                  <a:gd name="T76" fmla="*/ 640 w 887"/>
                  <a:gd name="T77" fmla="*/ 170 h 270"/>
                  <a:gd name="T78" fmla="*/ 681 w 887"/>
                  <a:gd name="T79" fmla="*/ 145 h 270"/>
                  <a:gd name="T80" fmla="*/ 730 w 887"/>
                  <a:gd name="T81" fmla="*/ 128 h 270"/>
                  <a:gd name="T82" fmla="*/ 730 w 887"/>
                  <a:gd name="T83" fmla="*/ 128 h 270"/>
                  <a:gd name="T84" fmla="*/ 770 w 887"/>
                  <a:gd name="T85" fmla="*/ 102 h 270"/>
                  <a:gd name="T86" fmla="*/ 770 w 887"/>
                  <a:gd name="T87" fmla="*/ 102 h 270"/>
                  <a:gd name="T88" fmla="*/ 812 w 887"/>
                  <a:gd name="T89" fmla="*/ 77 h 270"/>
                  <a:gd name="T90" fmla="*/ 861 w 887"/>
                  <a:gd name="T91" fmla="*/ 59 h 270"/>
                  <a:gd name="T92" fmla="*/ 861 w 887"/>
                  <a:gd name="T93" fmla="*/ 59 h 270"/>
                  <a:gd name="T94" fmla="*/ 886 w 887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7" h="270">
                    <a:moveTo>
                      <a:pt x="886" y="34"/>
                    </a:moveTo>
                    <a:lnTo>
                      <a:pt x="886" y="34"/>
                    </a:lnTo>
                    <a:cubicBezTo>
                      <a:pt x="886" y="23"/>
                      <a:pt x="878" y="14"/>
                      <a:pt x="861" y="8"/>
                    </a:cubicBezTo>
                    <a:lnTo>
                      <a:pt x="861" y="8"/>
                    </a:lnTo>
                    <a:cubicBezTo>
                      <a:pt x="845" y="3"/>
                      <a:pt x="826" y="0"/>
                      <a:pt x="804" y="0"/>
                    </a:cubicBezTo>
                    <a:lnTo>
                      <a:pt x="83" y="0"/>
                    </a:lnTo>
                    <a:lnTo>
                      <a:pt x="83" y="0"/>
                    </a:lnTo>
                    <a:cubicBezTo>
                      <a:pt x="60" y="0"/>
                      <a:pt x="42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9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40" y="122"/>
                      <a:pt x="156" y="128"/>
                    </a:cubicBezTo>
                    <a:lnTo>
                      <a:pt x="206" y="145"/>
                    </a:lnTo>
                    <a:lnTo>
                      <a:pt x="206" y="145"/>
                    </a:lnTo>
                    <a:cubicBezTo>
                      <a:pt x="222" y="150"/>
                      <a:pt x="235" y="159"/>
                      <a:pt x="247" y="170"/>
                    </a:cubicBezTo>
                    <a:lnTo>
                      <a:pt x="247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9" y="250"/>
                      <a:pt x="402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9" y="239"/>
                    </a:cubicBezTo>
                    <a:lnTo>
                      <a:pt x="509" y="239"/>
                    </a:lnTo>
                    <a:cubicBezTo>
                      <a:pt x="520" y="228"/>
                      <a:pt x="533" y="219"/>
                      <a:pt x="550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6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1" y="159"/>
                      <a:pt x="664" y="150"/>
                      <a:pt x="681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6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2" y="91"/>
                      <a:pt x="795" y="82"/>
                      <a:pt x="812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8" y="54"/>
                      <a:pt x="886" y="45"/>
                      <a:pt x="886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85" name="Freeform 579">
                <a:extLst>
                  <a:ext uri="{FF2B5EF4-FFF2-40B4-BE49-F238E27FC236}">
                    <a16:creationId xmlns="" xmlns:a16="http://schemas.microsoft.com/office/drawing/2014/main" id="{EAC2C013-DD70-2F4E-AEE0-2E138407C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8863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2 w 886"/>
                  <a:gd name="T57" fmla="*/ 269 h 270"/>
                  <a:gd name="T58" fmla="*/ 442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2" y="269"/>
                    </a:cubicBezTo>
                    <a:lnTo>
                      <a:pt x="442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86" name="Freeform 580">
                <a:extLst>
                  <a:ext uri="{FF2B5EF4-FFF2-40B4-BE49-F238E27FC236}">
                    <a16:creationId xmlns="" xmlns:a16="http://schemas.microsoft.com/office/drawing/2014/main" id="{65C83B33-0F8A-A443-914B-71104EE9F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7034213"/>
                <a:ext cx="1700212" cy="284162"/>
              </a:xfrm>
              <a:custGeom>
                <a:avLst/>
                <a:gdLst>
                  <a:gd name="T0" fmla="*/ 4097 w 4721"/>
                  <a:gd name="T1" fmla="*/ 197 h 788"/>
                  <a:gd name="T2" fmla="*/ 3933 w 4721"/>
                  <a:gd name="T3" fmla="*/ 131 h 788"/>
                  <a:gd name="T4" fmla="*/ 3737 w 4721"/>
                  <a:gd name="T5" fmla="*/ 197 h 788"/>
                  <a:gd name="T6" fmla="*/ 3606 w 4721"/>
                  <a:gd name="T7" fmla="*/ 197 h 788"/>
                  <a:gd name="T8" fmla="*/ 3475 w 4721"/>
                  <a:gd name="T9" fmla="*/ 197 h 788"/>
                  <a:gd name="T10" fmla="*/ 3148 w 4721"/>
                  <a:gd name="T11" fmla="*/ 525 h 788"/>
                  <a:gd name="T12" fmla="*/ 3163 w 4721"/>
                  <a:gd name="T13" fmla="*/ 639 h 788"/>
                  <a:gd name="T14" fmla="*/ 3393 w 4721"/>
                  <a:gd name="T15" fmla="*/ 639 h 788"/>
                  <a:gd name="T16" fmla="*/ 3540 w 4721"/>
                  <a:gd name="T17" fmla="*/ 558 h 788"/>
                  <a:gd name="T18" fmla="*/ 3671 w 4721"/>
                  <a:gd name="T19" fmla="*/ 623 h 788"/>
                  <a:gd name="T20" fmla="*/ 3081 w 4721"/>
                  <a:gd name="T21" fmla="*/ 327 h 788"/>
                  <a:gd name="T22" fmla="*/ 3180 w 4721"/>
                  <a:gd name="T23" fmla="*/ 197 h 788"/>
                  <a:gd name="T24" fmla="*/ 3016 w 4721"/>
                  <a:gd name="T25" fmla="*/ 131 h 788"/>
                  <a:gd name="T26" fmla="*/ 2753 w 4721"/>
                  <a:gd name="T27" fmla="*/ 262 h 788"/>
                  <a:gd name="T28" fmla="*/ 2459 w 4721"/>
                  <a:gd name="T29" fmla="*/ 590 h 788"/>
                  <a:gd name="T30" fmla="*/ 2622 w 4721"/>
                  <a:gd name="T31" fmla="*/ 655 h 788"/>
                  <a:gd name="T32" fmla="*/ 2820 w 4721"/>
                  <a:gd name="T33" fmla="*/ 590 h 788"/>
                  <a:gd name="T34" fmla="*/ 3081 w 4721"/>
                  <a:gd name="T35" fmla="*/ 327 h 788"/>
                  <a:gd name="T36" fmla="*/ 2524 w 4721"/>
                  <a:gd name="T37" fmla="*/ 197 h 788"/>
                  <a:gd name="T38" fmla="*/ 2360 w 4721"/>
                  <a:gd name="T39" fmla="*/ 131 h 788"/>
                  <a:gd name="T40" fmla="*/ 2164 w 4721"/>
                  <a:gd name="T41" fmla="*/ 197 h 788"/>
                  <a:gd name="T42" fmla="*/ 2033 w 4721"/>
                  <a:gd name="T43" fmla="*/ 197 h 788"/>
                  <a:gd name="T44" fmla="*/ 1901 w 4721"/>
                  <a:gd name="T45" fmla="*/ 197 h 788"/>
                  <a:gd name="T46" fmla="*/ 1639 w 4721"/>
                  <a:gd name="T47" fmla="*/ 459 h 788"/>
                  <a:gd name="T48" fmla="*/ 1541 w 4721"/>
                  <a:gd name="T49" fmla="*/ 590 h 788"/>
                  <a:gd name="T50" fmla="*/ 1705 w 4721"/>
                  <a:gd name="T51" fmla="*/ 655 h 788"/>
                  <a:gd name="T52" fmla="*/ 1901 w 4721"/>
                  <a:gd name="T53" fmla="*/ 590 h 788"/>
                  <a:gd name="T54" fmla="*/ 2033 w 4721"/>
                  <a:gd name="T55" fmla="*/ 590 h 788"/>
                  <a:gd name="T56" fmla="*/ 2229 w 4721"/>
                  <a:gd name="T57" fmla="*/ 525 h 788"/>
                  <a:gd name="T58" fmla="*/ 1246 w 4721"/>
                  <a:gd name="T59" fmla="*/ 590 h 788"/>
                  <a:gd name="T60" fmla="*/ 1606 w 4721"/>
                  <a:gd name="T61" fmla="*/ 197 h 788"/>
                  <a:gd name="T62" fmla="*/ 1442 w 4721"/>
                  <a:gd name="T63" fmla="*/ 131 h 788"/>
                  <a:gd name="T64" fmla="*/ 1180 w 4721"/>
                  <a:gd name="T65" fmla="*/ 262 h 788"/>
                  <a:gd name="T66" fmla="*/ 918 w 4721"/>
                  <a:gd name="T67" fmla="*/ 525 h 788"/>
                  <a:gd name="T68" fmla="*/ 935 w 4721"/>
                  <a:gd name="T69" fmla="*/ 639 h 788"/>
                  <a:gd name="T70" fmla="*/ 1164 w 4721"/>
                  <a:gd name="T71" fmla="*/ 639 h 788"/>
                  <a:gd name="T72" fmla="*/ 0 w 4721"/>
                  <a:gd name="T73" fmla="*/ 787 h 788"/>
                  <a:gd name="T74" fmla="*/ 16 w 4721"/>
                  <a:gd name="T75" fmla="*/ 639 h 788"/>
                  <a:gd name="T76" fmla="*/ 245 w 4721"/>
                  <a:gd name="T77" fmla="*/ 639 h 788"/>
                  <a:gd name="T78" fmla="*/ 394 w 4721"/>
                  <a:gd name="T79" fmla="*/ 558 h 788"/>
                  <a:gd name="T80" fmla="*/ 525 w 4721"/>
                  <a:gd name="T81" fmla="*/ 623 h 788"/>
                  <a:gd name="T82" fmla="*/ 951 w 4721"/>
                  <a:gd name="T83" fmla="*/ 197 h 788"/>
                  <a:gd name="T84" fmla="*/ 787 w 4721"/>
                  <a:gd name="T85" fmla="*/ 131 h 788"/>
                  <a:gd name="T86" fmla="*/ 590 w 4721"/>
                  <a:gd name="T87" fmla="*/ 197 h 788"/>
                  <a:gd name="T88" fmla="*/ 459 w 4721"/>
                  <a:gd name="T89" fmla="*/ 197 h 788"/>
                  <a:gd name="T90" fmla="*/ 328 w 4721"/>
                  <a:gd name="T91" fmla="*/ 197 h 788"/>
                  <a:gd name="T92" fmla="*/ 33 w 4721"/>
                  <a:gd name="T93" fmla="*/ 197 h 788"/>
                  <a:gd name="T94" fmla="*/ 4720 w 4721"/>
                  <a:gd name="T95" fmla="*/ 0 h 788"/>
                  <a:gd name="T96" fmla="*/ 4704 w 4721"/>
                  <a:gd name="T97" fmla="*/ 148 h 788"/>
                  <a:gd name="T98" fmla="*/ 4474 w 4721"/>
                  <a:gd name="T99" fmla="*/ 148 h 788"/>
                  <a:gd name="T100" fmla="*/ 4196 w 4721"/>
                  <a:gd name="T101" fmla="*/ 394 h 788"/>
                  <a:gd name="T102" fmla="*/ 4032 w 4721"/>
                  <a:gd name="T103" fmla="*/ 590 h 788"/>
                  <a:gd name="T104" fmla="*/ 4196 w 4721"/>
                  <a:gd name="T105" fmla="*/ 655 h 788"/>
                  <a:gd name="T106" fmla="*/ 4458 w 4721"/>
                  <a:gd name="T107" fmla="*/ 525 h 788"/>
                  <a:gd name="T108" fmla="*/ 4720 w 4721"/>
                  <a:gd name="T109" fmla="*/ 525 h 788"/>
                  <a:gd name="T110" fmla="*/ 4720 w 4721"/>
                  <a:gd name="T111" fmla="*/ 787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21" h="788">
                    <a:moveTo>
                      <a:pt x="3868" y="459"/>
                    </a:moveTo>
                    <a:lnTo>
                      <a:pt x="4065" y="262"/>
                    </a:lnTo>
                    <a:lnTo>
                      <a:pt x="4065" y="262"/>
                    </a:lnTo>
                    <a:cubicBezTo>
                      <a:pt x="4086" y="240"/>
                      <a:pt x="4097" y="219"/>
                      <a:pt x="4097" y="197"/>
                    </a:cubicBezTo>
                    <a:lnTo>
                      <a:pt x="4097" y="197"/>
                    </a:lnTo>
                    <a:cubicBezTo>
                      <a:pt x="4097" y="175"/>
                      <a:pt x="4081" y="159"/>
                      <a:pt x="4048" y="148"/>
                    </a:cubicBezTo>
                    <a:lnTo>
                      <a:pt x="4048" y="148"/>
                    </a:lnTo>
                    <a:cubicBezTo>
                      <a:pt x="4015" y="137"/>
                      <a:pt x="3977" y="131"/>
                      <a:pt x="3933" y="131"/>
                    </a:cubicBezTo>
                    <a:lnTo>
                      <a:pt x="3933" y="131"/>
                    </a:lnTo>
                    <a:cubicBezTo>
                      <a:pt x="3890" y="131"/>
                      <a:pt x="3851" y="137"/>
                      <a:pt x="3819" y="148"/>
                    </a:cubicBezTo>
                    <a:lnTo>
                      <a:pt x="3819" y="148"/>
                    </a:lnTo>
                    <a:cubicBezTo>
                      <a:pt x="3786" y="159"/>
                      <a:pt x="3759" y="175"/>
                      <a:pt x="3737" y="197"/>
                    </a:cubicBezTo>
                    <a:lnTo>
                      <a:pt x="3737" y="197"/>
                    </a:lnTo>
                    <a:cubicBezTo>
                      <a:pt x="3715" y="219"/>
                      <a:pt x="3693" y="230"/>
                      <a:pt x="3671" y="230"/>
                    </a:cubicBezTo>
                    <a:lnTo>
                      <a:pt x="3671" y="230"/>
                    </a:lnTo>
                    <a:cubicBezTo>
                      <a:pt x="3649" y="230"/>
                      <a:pt x="3628" y="219"/>
                      <a:pt x="3606" y="197"/>
                    </a:cubicBezTo>
                    <a:lnTo>
                      <a:pt x="3606" y="197"/>
                    </a:lnTo>
                    <a:cubicBezTo>
                      <a:pt x="3584" y="175"/>
                      <a:pt x="3562" y="164"/>
                      <a:pt x="3540" y="164"/>
                    </a:cubicBezTo>
                    <a:lnTo>
                      <a:pt x="3540" y="164"/>
                    </a:lnTo>
                    <a:cubicBezTo>
                      <a:pt x="3518" y="164"/>
                      <a:pt x="3497" y="175"/>
                      <a:pt x="3475" y="197"/>
                    </a:cubicBezTo>
                    <a:lnTo>
                      <a:pt x="3409" y="262"/>
                    </a:lnTo>
                    <a:lnTo>
                      <a:pt x="3213" y="459"/>
                    </a:lnTo>
                    <a:lnTo>
                      <a:pt x="3148" y="525"/>
                    </a:lnTo>
                    <a:lnTo>
                      <a:pt x="3148" y="525"/>
                    </a:lnTo>
                    <a:cubicBezTo>
                      <a:pt x="3124" y="546"/>
                      <a:pt x="3114" y="568"/>
                      <a:pt x="3114" y="590"/>
                    </a:cubicBezTo>
                    <a:lnTo>
                      <a:pt x="3114" y="590"/>
                    </a:lnTo>
                    <a:cubicBezTo>
                      <a:pt x="3114" y="612"/>
                      <a:pt x="3130" y="629"/>
                      <a:pt x="3163" y="639"/>
                    </a:cubicBezTo>
                    <a:lnTo>
                      <a:pt x="3163" y="639"/>
                    </a:lnTo>
                    <a:cubicBezTo>
                      <a:pt x="3196" y="650"/>
                      <a:pt x="3234" y="655"/>
                      <a:pt x="3278" y="655"/>
                    </a:cubicBezTo>
                    <a:lnTo>
                      <a:pt x="3278" y="655"/>
                    </a:lnTo>
                    <a:cubicBezTo>
                      <a:pt x="3322" y="655"/>
                      <a:pt x="3360" y="650"/>
                      <a:pt x="3393" y="639"/>
                    </a:cubicBezTo>
                    <a:lnTo>
                      <a:pt x="3393" y="639"/>
                    </a:lnTo>
                    <a:cubicBezTo>
                      <a:pt x="3426" y="629"/>
                      <a:pt x="3453" y="612"/>
                      <a:pt x="3475" y="590"/>
                    </a:cubicBezTo>
                    <a:lnTo>
                      <a:pt x="3475" y="590"/>
                    </a:lnTo>
                    <a:cubicBezTo>
                      <a:pt x="3497" y="568"/>
                      <a:pt x="3518" y="558"/>
                      <a:pt x="3540" y="558"/>
                    </a:cubicBezTo>
                    <a:lnTo>
                      <a:pt x="3540" y="558"/>
                    </a:lnTo>
                    <a:cubicBezTo>
                      <a:pt x="3562" y="558"/>
                      <a:pt x="3584" y="568"/>
                      <a:pt x="3606" y="590"/>
                    </a:cubicBezTo>
                    <a:lnTo>
                      <a:pt x="3606" y="590"/>
                    </a:lnTo>
                    <a:cubicBezTo>
                      <a:pt x="3628" y="612"/>
                      <a:pt x="3649" y="623"/>
                      <a:pt x="3671" y="623"/>
                    </a:cubicBezTo>
                    <a:lnTo>
                      <a:pt x="3671" y="623"/>
                    </a:lnTo>
                    <a:cubicBezTo>
                      <a:pt x="3693" y="623"/>
                      <a:pt x="3715" y="612"/>
                      <a:pt x="3737" y="590"/>
                    </a:cubicBezTo>
                    <a:lnTo>
                      <a:pt x="3803" y="525"/>
                    </a:lnTo>
                    <a:lnTo>
                      <a:pt x="3868" y="459"/>
                    </a:lnTo>
                    <a:close/>
                    <a:moveTo>
                      <a:pt x="3081" y="327"/>
                    </a:moveTo>
                    <a:lnTo>
                      <a:pt x="3148" y="262"/>
                    </a:lnTo>
                    <a:lnTo>
                      <a:pt x="3148" y="262"/>
                    </a:lnTo>
                    <a:cubicBezTo>
                      <a:pt x="3169" y="240"/>
                      <a:pt x="3180" y="219"/>
                      <a:pt x="3180" y="197"/>
                    </a:cubicBezTo>
                    <a:lnTo>
                      <a:pt x="3180" y="197"/>
                    </a:lnTo>
                    <a:cubicBezTo>
                      <a:pt x="3180" y="175"/>
                      <a:pt x="3163" y="159"/>
                      <a:pt x="3130" y="148"/>
                    </a:cubicBezTo>
                    <a:lnTo>
                      <a:pt x="3130" y="148"/>
                    </a:lnTo>
                    <a:cubicBezTo>
                      <a:pt x="3098" y="137"/>
                      <a:pt x="3059" y="131"/>
                      <a:pt x="3016" y="131"/>
                    </a:cubicBezTo>
                    <a:lnTo>
                      <a:pt x="3016" y="131"/>
                    </a:lnTo>
                    <a:cubicBezTo>
                      <a:pt x="2972" y="131"/>
                      <a:pt x="2934" y="137"/>
                      <a:pt x="2901" y="148"/>
                    </a:cubicBezTo>
                    <a:lnTo>
                      <a:pt x="2901" y="148"/>
                    </a:lnTo>
                    <a:cubicBezTo>
                      <a:pt x="2868" y="159"/>
                      <a:pt x="2841" y="175"/>
                      <a:pt x="2820" y="197"/>
                    </a:cubicBezTo>
                    <a:lnTo>
                      <a:pt x="2753" y="262"/>
                    </a:lnTo>
                    <a:lnTo>
                      <a:pt x="2557" y="459"/>
                    </a:lnTo>
                    <a:lnTo>
                      <a:pt x="2492" y="525"/>
                    </a:lnTo>
                    <a:lnTo>
                      <a:pt x="2492" y="525"/>
                    </a:lnTo>
                    <a:cubicBezTo>
                      <a:pt x="2469" y="546"/>
                      <a:pt x="2459" y="568"/>
                      <a:pt x="2459" y="590"/>
                    </a:cubicBezTo>
                    <a:lnTo>
                      <a:pt x="2459" y="590"/>
                    </a:lnTo>
                    <a:cubicBezTo>
                      <a:pt x="2459" y="612"/>
                      <a:pt x="2475" y="629"/>
                      <a:pt x="2508" y="639"/>
                    </a:cubicBezTo>
                    <a:lnTo>
                      <a:pt x="2508" y="639"/>
                    </a:lnTo>
                    <a:cubicBezTo>
                      <a:pt x="2540" y="650"/>
                      <a:pt x="2579" y="655"/>
                      <a:pt x="2622" y="655"/>
                    </a:cubicBezTo>
                    <a:lnTo>
                      <a:pt x="2622" y="655"/>
                    </a:lnTo>
                    <a:cubicBezTo>
                      <a:pt x="2666" y="655"/>
                      <a:pt x="2704" y="650"/>
                      <a:pt x="2737" y="639"/>
                    </a:cubicBezTo>
                    <a:lnTo>
                      <a:pt x="2737" y="639"/>
                    </a:lnTo>
                    <a:cubicBezTo>
                      <a:pt x="2770" y="629"/>
                      <a:pt x="2797" y="612"/>
                      <a:pt x="2820" y="590"/>
                    </a:cubicBezTo>
                    <a:lnTo>
                      <a:pt x="2885" y="525"/>
                    </a:lnTo>
                    <a:lnTo>
                      <a:pt x="2950" y="459"/>
                    </a:lnTo>
                    <a:lnTo>
                      <a:pt x="3016" y="394"/>
                    </a:lnTo>
                    <a:lnTo>
                      <a:pt x="3081" y="327"/>
                    </a:lnTo>
                    <a:close/>
                    <a:moveTo>
                      <a:pt x="2426" y="327"/>
                    </a:moveTo>
                    <a:lnTo>
                      <a:pt x="2492" y="262"/>
                    </a:lnTo>
                    <a:lnTo>
                      <a:pt x="2492" y="262"/>
                    </a:lnTo>
                    <a:cubicBezTo>
                      <a:pt x="2513" y="240"/>
                      <a:pt x="2524" y="219"/>
                      <a:pt x="2524" y="197"/>
                    </a:cubicBezTo>
                    <a:lnTo>
                      <a:pt x="2524" y="197"/>
                    </a:lnTo>
                    <a:cubicBezTo>
                      <a:pt x="2524" y="175"/>
                      <a:pt x="2508" y="159"/>
                      <a:pt x="2475" y="148"/>
                    </a:cubicBezTo>
                    <a:lnTo>
                      <a:pt x="2475" y="148"/>
                    </a:lnTo>
                    <a:cubicBezTo>
                      <a:pt x="2443" y="137"/>
                      <a:pt x="2404" y="131"/>
                      <a:pt x="2360" y="131"/>
                    </a:cubicBezTo>
                    <a:lnTo>
                      <a:pt x="2360" y="131"/>
                    </a:lnTo>
                    <a:cubicBezTo>
                      <a:pt x="2317" y="131"/>
                      <a:pt x="2278" y="137"/>
                      <a:pt x="2246" y="148"/>
                    </a:cubicBezTo>
                    <a:lnTo>
                      <a:pt x="2246" y="148"/>
                    </a:lnTo>
                    <a:cubicBezTo>
                      <a:pt x="2212" y="159"/>
                      <a:pt x="2185" y="175"/>
                      <a:pt x="2164" y="197"/>
                    </a:cubicBezTo>
                    <a:lnTo>
                      <a:pt x="2164" y="197"/>
                    </a:lnTo>
                    <a:cubicBezTo>
                      <a:pt x="2141" y="219"/>
                      <a:pt x="2120" y="230"/>
                      <a:pt x="2098" y="230"/>
                    </a:cubicBezTo>
                    <a:lnTo>
                      <a:pt x="2098" y="230"/>
                    </a:lnTo>
                    <a:cubicBezTo>
                      <a:pt x="2076" y="230"/>
                      <a:pt x="2055" y="219"/>
                      <a:pt x="2033" y="197"/>
                    </a:cubicBezTo>
                    <a:lnTo>
                      <a:pt x="2033" y="197"/>
                    </a:lnTo>
                    <a:cubicBezTo>
                      <a:pt x="2011" y="175"/>
                      <a:pt x="1989" y="164"/>
                      <a:pt x="1966" y="164"/>
                    </a:cubicBezTo>
                    <a:lnTo>
                      <a:pt x="1966" y="164"/>
                    </a:lnTo>
                    <a:cubicBezTo>
                      <a:pt x="1945" y="164"/>
                      <a:pt x="1923" y="175"/>
                      <a:pt x="1901" y="197"/>
                    </a:cubicBezTo>
                    <a:lnTo>
                      <a:pt x="1836" y="262"/>
                    </a:lnTo>
                    <a:lnTo>
                      <a:pt x="1770" y="327"/>
                    </a:lnTo>
                    <a:lnTo>
                      <a:pt x="1705" y="394"/>
                    </a:lnTo>
                    <a:lnTo>
                      <a:pt x="1639" y="459"/>
                    </a:lnTo>
                    <a:lnTo>
                      <a:pt x="1573" y="525"/>
                    </a:lnTo>
                    <a:lnTo>
                      <a:pt x="1573" y="525"/>
                    </a:lnTo>
                    <a:cubicBezTo>
                      <a:pt x="1552" y="546"/>
                      <a:pt x="1541" y="568"/>
                      <a:pt x="1541" y="590"/>
                    </a:cubicBezTo>
                    <a:lnTo>
                      <a:pt x="1541" y="590"/>
                    </a:lnTo>
                    <a:cubicBezTo>
                      <a:pt x="1541" y="612"/>
                      <a:pt x="1557" y="629"/>
                      <a:pt x="1590" y="639"/>
                    </a:cubicBezTo>
                    <a:lnTo>
                      <a:pt x="1590" y="639"/>
                    </a:lnTo>
                    <a:cubicBezTo>
                      <a:pt x="1623" y="650"/>
                      <a:pt x="1662" y="655"/>
                      <a:pt x="1705" y="655"/>
                    </a:cubicBezTo>
                    <a:lnTo>
                      <a:pt x="1705" y="655"/>
                    </a:lnTo>
                    <a:cubicBezTo>
                      <a:pt x="1748" y="655"/>
                      <a:pt x="1786" y="650"/>
                      <a:pt x="1819" y="639"/>
                    </a:cubicBezTo>
                    <a:lnTo>
                      <a:pt x="1819" y="639"/>
                    </a:lnTo>
                    <a:cubicBezTo>
                      <a:pt x="1852" y="629"/>
                      <a:pt x="1879" y="612"/>
                      <a:pt x="1901" y="590"/>
                    </a:cubicBezTo>
                    <a:lnTo>
                      <a:pt x="1901" y="590"/>
                    </a:lnTo>
                    <a:cubicBezTo>
                      <a:pt x="1923" y="568"/>
                      <a:pt x="1945" y="558"/>
                      <a:pt x="1966" y="558"/>
                    </a:cubicBezTo>
                    <a:lnTo>
                      <a:pt x="1966" y="558"/>
                    </a:lnTo>
                    <a:cubicBezTo>
                      <a:pt x="1989" y="558"/>
                      <a:pt x="2011" y="568"/>
                      <a:pt x="2033" y="590"/>
                    </a:cubicBezTo>
                    <a:lnTo>
                      <a:pt x="2033" y="590"/>
                    </a:lnTo>
                    <a:cubicBezTo>
                      <a:pt x="2055" y="612"/>
                      <a:pt x="2076" y="623"/>
                      <a:pt x="2098" y="623"/>
                    </a:cubicBezTo>
                    <a:lnTo>
                      <a:pt x="2098" y="623"/>
                    </a:lnTo>
                    <a:cubicBezTo>
                      <a:pt x="2120" y="623"/>
                      <a:pt x="2141" y="612"/>
                      <a:pt x="2164" y="590"/>
                    </a:cubicBezTo>
                    <a:lnTo>
                      <a:pt x="2229" y="525"/>
                    </a:lnTo>
                    <a:lnTo>
                      <a:pt x="2295" y="459"/>
                    </a:lnTo>
                    <a:lnTo>
                      <a:pt x="2360" y="394"/>
                    </a:lnTo>
                    <a:lnTo>
                      <a:pt x="2426" y="327"/>
                    </a:lnTo>
                    <a:close/>
                    <a:moveTo>
                      <a:pt x="1246" y="590"/>
                    </a:moveTo>
                    <a:lnTo>
                      <a:pt x="1573" y="262"/>
                    </a:lnTo>
                    <a:lnTo>
                      <a:pt x="1573" y="262"/>
                    </a:lnTo>
                    <a:cubicBezTo>
                      <a:pt x="1595" y="240"/>
                      <a:pt x="1606" y="219"/>
                      <a:pt x="1606" y="197"/>
                    </a:cubicBezTo>
                    <a:lnTo>
                      <a:pt x="1606" y="197"/>
                    </a:lnTo>
                    <a:cubicBezTo>
                      <a:pt x="1606" y="175"/>
                      <a:pt x="1590" y="159"/>
                      <a:pt x="1557" y="148"/>
                    </a:cubicBezTo>
                    <a:lnTo>
                      <a:pt x="1557" y="148"/>
                    </a:lnTo>
                    <a:cubicBezTo>
                      <a:pt x="1524" y="137"/>
                      <a:pt x="1486" y="131"/>
                      <a:pt x="1442" y="131"/>
                    </a:cubicBezTo>
                    <a:lnTo>
                      <a:pt x="1442" y="131"/>
                    </a:lnTo>
                    <a:cubicBezTo>
                      <a:pt x="1399" y="131"/>
                      <a:pt x="1360" y="137"/>
                      <a:pt x="1328" y="148"/>
                    </a:cubicBezTo>
                    <a:lnTo>
                      <a:pt x="1328" y="148"/>
                    </a:lnTo>
                    <a:cubicBezTo>
                      <a:pt x="1295" y="159"/>
                      <a:pt x="1267" y="175"/>
                      <a:pt x="1246" y="197"/>
                    </a:cubicBezTo>
                    <a:lnTo>
                      <a:pt x="1180" y="262"/>
                    </a:lnTo>
                    <a:lnTo>
                      <a:pt x="1115" y="327"/>
                    </a:lnTo>
                    <a:lnTo>
                      <a:pt x="1049" y="394"/>
                    </a:lnTo>
                    <a:lnTo>
                      <a:pt x="983" y="459"/>
                    </a:lnTo>
                    <a:lnTo>
                      <a:pt x="918" y="525"/>
                    </a:lnTo>
                    <a:lnTo>
                      <a:pt x="918" y="525"/>
                    </a:lnTo>
                    <a:cubicBezTo>
                      <a:pt x="896" y="546"/>
                      <a:pt x="886" y="568"/>
                      <a:pt x="886" y="590"/>
                    </a:cubicBezTo>
                    <a:lnTo>
                      <a:pt x="886" y="590"/>
                    </a:lnTo>
                    <a:cubicBezTo>
                      <a:pt x="886" y="612"/>
                      <a:pt x="902" y="629"/>
                      <a:pt x="935" y="639"/>
                    </a:cubicBezTo>
                    <a:lnTo>
                      <a:pt x="935" y="639"/>
                    </a:lnTo>
                    <a:cubicBezTo>
                      <a:pt x="967" y="650"/>
                      <a:pt x="1005" y="655"/>
                      <a:pt x="1049" y="655"/>
                    </a:cubicBezTo>
                    <a:lnTo>
                      <a:pt x="1049" y="655"/>
                    </a:lnTo>
                    <a:cubicBezTo>
                      <a:pt x="1093" y="655"/>
                      <a:pt x="1131" y="650"/>
                      <a:pt x="1164" y="639"/>
                    </a:cubicBezTo>
                    <a:lnTo>
                      <a:pt x="1164" y="639"/>
                    </a:lnTo>
                    <a:cubicBezTo>
                      <a:pt x="1196" y="629"/>
                      <a:pt x="1224" y="612"/>
                      <a:pt x="1246" y="590"/>
                    </a:cubicBezTo>
                    <a:close/>
                    <a:moveTo>
                      <a:pt x="4720" y="787"/>
                    </a:moveTo>
                    <a:lnTo>
                      <a:pt x="0" y="787"/>
                    </a:lnTo>
                    <a:lnTo>
                      <a:pt x="0" y="633"/>
                    </a:lnTo>
                    <a:lnTo>
                      <a:pt x="0" y="633"/>
                    </a:lnTo>
                    <a:cubicBezTo>
                      <a:pt x="5" y="635"/>
                      <a:pt x="11" y="637"/>
                      <a:pt x="16" y="639"/>
                    </a:cubicBezTo>
                    <a:lnTo>
                      <a:pt x="16" y="639"/>
                    </a:lnTo>
                    <a:cubicBezTo>
                      <a:pt x="49" y="650"/>
                      <a:pt x="87" y="655"/>
                      <a:pt x="131" y="655"/>
                    </a:cubicBezTo>
                    <a:lnTo>
                      <a:pt x="131" y="655"/>
                    </a:lnTo>
                    <a:cubicBezTo>
                      <a:pt x="175" y="655"/>
                      <a:pt x="213" y="650"/>
                      <a:pt x="245" y="639"/>
                    </a:cubicBezTo>
                    <a:lnTo>
                      <a:pt x="245" y="639"/>
                    </a:lnTo>
                    <a:cubicBezTo>
                      <a:pt x="279" y="629"/>
                      <a:pt x="306" y="612"/>
                      <a:pt x="328" y="590"/>
                    </a:cubicBezTo>
                    <a:lnTo>
                      <a:pt x="328" y="590"/>
                    </a:lnTo>
                    <a:cubicBezTo>
                      <a:pt x="350" y="568"/>
                      <a:pt x="372" y="558"/>
                      <a:pt x="394" y="558"/>
                    </a:cubicBezTo>
                    <a:lnTo>
                      <a:pt x="394" y="558"/>
                    </a:lnTo>
                    <a:cubicBezTo>
                      <a:pt x="415" y="558"/>
                      <a:pt x="437" y="568"/>
                      <a:pt x="459" y="590"/>
                    </a:cubicBezTo>
                    <a:lnTo>
                      <a:pt x="459" y="590"/>
                    </a:lnTo>
                    <a:cubicBezTo>
                      <a:pt x="481" y="612"/>
                      <a:pt x="503" y="623"/>
                      <a:pt x="525" y="623"/>
                    </a:cubicBezTo>
                    <a:lnTo>
                      <a:pt x="525" y="623"/>
                    </a:lnTo>
                    <a:cubicBezTo>
                      <a:pt x="547" y="623"/>
                      <a:pt x="569" y="612"/>
                      <a:pt x="590" y="590"/>
                    </a:cubicBezTo>
                    <a:lnTo>
                      <a:pt x="918" y="262"/>
                    </a:lnTo>
                    <a:lnTo>
                      <a:pt x="918" y="262"/>
                    </a:lnTo>
                    <a:cubicBezTo>
                      <a:pt x="940" y="240"/>
                      <a:pt x="951" y="219"/>
                      <a:pt x="951" y="197"/>
                    </a:cubicBezTo>
                    <a:lnTo>
                      <a:pt x="951" y="197"/>
                    </a:lnTo>
                    <a:cubicBezTo>
                      <a:pt x="951" y="175"/>
                      <a:pt x="935" y="159"/>
                      <a:pt x="902" y="148"/>
                    </a:cubicBezTo>
                    <a:lnTo>
                      <a:pt x="902" y="148"/>
                    </a:lnTo>
                    <a:cubicBezTo>
                      <a:pt x="869" y="137"/>
                      <a:pt x="831" y="131"/>
                      <a:pt x="787" y="131"/>
                    </a:cubicBezTo>
                    <a:lnTo>
                      <a:pt x="787" y="131"/>
                    </a:lnTo>
                    <a:cubicBezTo>
                      <a:pt x="743" y="131"/>
                      <a:pt x="705" y="137"/>
                      <a:pt x="672" y="148"/>
                    </a:cubicBezTo>
                    <a:lnTo>
                      <a:pt x="672" y="148"/>
                    </a:lnTo>
                    <a:cubicBezTo>
                      <a:pt x="640" y="159"/>
                      <a:pt x="612" y="175"/>
                      <a:pt x="590" y="197"/>
                    </a:cubicBezTo>
                    <a:lnTo>
                      <a:pt x="590" y="197"/>
                    </a:lnTo>
                    <a:cubicBezTo>
                      <a:pt x="569" y="219"/>
                      <a:pt x="547" y="230"/>
                      <a:pt x="525" y="230"/>
                    </a:cubicBezTo>
                    <a:lnTo>
                      <a:pt x="525" y="230"/>
                    </a:lnTo>
                    <a:cubicBezTo>
                      <a:pt x="503" y="230"/>
                      <a:pt x="481" y="219"/>
                      <a:pt x="459" y="197"/>
                    </a:cubicBezTo>
                    <a:lnTo>
                      <a:pt x="459" y="197"/>
                    </a:lnTo>
                    <a:cubicBezTo>
                      <a:pt x="437" y="175"/>
                      <a:pt x="415" y="164"/>
                      <a:pt x="394" y="164"/>
                    </a:cubicBezTo>
                    <a:lnTo>
                      <a:pt x="394" y="164"/>
                    </a:lnTo>
                    <a:cubicBezTo>
                      <a:pt x="372" y="164"/>
                      <a:pt x="350" y="175"/>
                      <a:pt x="328" y="197"/>
                    </a:cubicBezTo>
                    <a:lnTo>
                      <a:pt x="0" y="525"/>
                    </a:ln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40"/>
                      <a:pt x="33" y="219"/>
                      <a:pt x="33" y="197"/>
                    </a:cubicBezTo>
                    <a:lnTo>
                      <a:pt x="33" y="197"/>
                    </a:lnTo>
                    <a:cubicBezTo>
                      <a:pt x="33" y="179"/>
                      <a:pt x="22" y="165"/>
                      <a:pt x="0" y="154"/>
                    </a:cubicBezTo>
                    <a:lnTo>
                      <a:pt x="0" y="0"/>
                    </a:lnTo>
                    <a:lnTo>
                      <a:pt x="4720" y="0"/>
                    </a:lnTo>
                    <a:lnTo>
                      <a:pt x="4720" y="154"/>
                    </a:lnTo>
                    <a:lnTo>
                      <a:pt x="4720" y="154"/>
                    </a:lnTo>
                    <a:cubicBezTo>
                      <a:pt x="4716" y="152"/>
                      <a:pt x="4710" y="150"/>
                      <a:pt x="4704" y="148"/>
                    </a:cubicBezTo>
                    <a:lnTo>
                      <a:pt x="4704" y="148"/>
                    </a:lnTo>
                    <a:cubicBezTo>
                      <a:pt x="4671" y="137"/>
                      <a:pt x="4633" y="131"/>
                      <a:pt x="4589" y="131"/>
                    </a:cubicBezTo>
                    <a:lnTo>
                      <a:pt x="4589" y="131"/>
                    </a:lnTo>
                    <a:cubicBezTo>
                      <a:pt x="4545" y="131"/>
                      <a:pt x="4507" y="137"/>
                      <a:pt x="4474" y="148"/>
                    </a:cubicBezTo>
                    <a:lnTo>
                      <a:pt x="4474" y="148"/>
                    </a:lnTo>
                    <a:cubicBezTo>
                      <a:pt x="4442" y="159"/>
                      <a:pt x="4414" y="175"/>
                      <a:pt x="4393" y="197"/>
                    </a:cubicBezTo>
                    <a:lnTo>
                      <a:pt x="4327" y="262"/>
                    </a:lnTo>
                    <a:lnTo>
                      <a:pt x="4261" y="327"/>
                    </a:lnTo>
                    <a:lnTo>
                      <a:pt x="4196" y="394"/>
                    </a:lnTo>
                    <a:lnTo>
                      <a:pt x="4065" y="525"/>
                    </a:lnTo>
                    <a:lnTo>
                      <a:pt x="4065" y="525"/>
                    </a:lnTo>
                    <a:cubicBezTo>
                      <a:pt x="4042" y="546"/>
                      <a:pt x="4032" y="568"/>
                      <a:pt x="4032" y="590"/>
                    </a:cubicBezTo>
                    <a:lnTo>
                      <a:pt x="4032" y="590"/>
                    </a:lnTo>
                    <a:cubicBezTo>
                      <a:pt x="4032" y="612"/>
                      <a:pt x="4048" y="629"/>
                      <a:pt x="4081" y="639"/>
                    </a:cubicBezTo>
                    <a:lnTo>
                      <a:pt x="4081" y="639"/>
                    </a:lnTo>
                    <a:cubicBezTo>
                      <a:pt x="4114" y="650"/>
                      <a:pt x="4152" y="655"/>
                      <a:pt x="4196" y="655"/>
                    </a:cubicBezTo>
                    <a:lnTo>
                      <a:pt x="4196" y="655"/>
                    </a:lnTo>
                    <a:cubicBezTo>
                      <a:pt x="4239" y="655"/>
                      <a:pt x="4278" y="650"/>
                      <a:pt x="4310" y="639"/>
                    </a:cubicBezTo>
                    <a:lnTo>
                      <a:pt x="4310" y="639"/>
                    </a:lnTo>
                    <a:cubicBezTo>
                      <a:pt x="4343" y="629"/>
                      <a:pt x="4371" y="612"/>
                      <a:pt x="4393" y="590"/>
                    </a:cubicBezTo>
                    <a:lnTo>
                      <a:pt x="4458" y="525"/>
                    </a:lnTo>
                    <a:lnTo>
                      <a:pt x="4524" y="459"/>
                    </a:lnTo>
                    <a:lnTo>
                      <a:pt x="4720" y="262"/>
                    </a:lnTo>
                    <a:lnTo>
                      <a:pt x="4720" y="525"/>
                    </a:lnTo>
                    <a:lnTo>
                      <a:pt x="4720" y="525"/>
                    </a:lnTo>
                    <a:cubicBezTo>
                      <a:pt x="4699" y="546"/>
                      <a:pt x="4687" y="568"/>
                      <a:pt x="4687" y="590"/>
                    </a:cubicBezTo>
                    <a:lnTo>
                      <a:pt x="4687" y="590"/>
                    </a:lnTo>
                    <a:cubicBezTo>
                      <a:pt x="4687" y="607"/>
                      <a:pt x="4699" y="622"/>
                      <a:pt x="4720" y="633"/>
                    </a:cubicBezTo>
                    <a:lnTo>
                      <a:pt x="4720" y="78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154531" y="173329"/>
            <a:ext cx="43204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Aims &amp; Objectives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531" y="820488"/>
            <a:ext cx="1008434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modules of:-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Speech  - Blind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to Speech via Camera – Blind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Speech to Text – Hearing Impairment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 System -  Dumb &amp; Deaf Person.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8" y="4198137"/>
            <a:ext cx="2766686" cy="2053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69" y="4198137"/>
            <a:ext cx="3566008" cy="2053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812" y="4187753"/>
            <a:ext cx="2325278" cy="206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roup 510">
            <a:extLst>
              <a:ext uri="{FF2B5EF4-FFF2-40B4-BE49-F238E27FC236}">
                <a16:creationId xmlns="" xmlns:a16="http://schemas.microsoft.com/office/drawing/2014/main" id="{3E3A0457-21E1-2840-8B21-662296A939EC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63887" y="5634397"/>
            <a:ext cx="12128113" cy="1190004"/>
            <a:chOff x="1054100" y="3525364"/>
            <a:chExt cx="6797675" cy="709613"/>
          </a:xfrm>
        </p:grpSpPr>
        <p:grpSp>
          <p:nvGrpSpPr>
            <p:cNvPr id="512" name="Group 511">
              <a:extLst>
                <a:ext uri="{FF2B5EF4-FFF2-40B4-BE49-F238E27FC236}">
                  <a16:creationId xmlns="" xmlns:a16="http://schemas.microsoft.com/office/drawing/2014/main" id="{C40F2012-D30D-094F-B229-2108482C481C}"/>
                </a:ext>
              </a:extLst>
            </p:cNvPr>
            <p:cNvGrpSpPr/>
            <p:nvPr/>
          </p:nvGrpSpPr>
          <p:grpSpPr>
            <a:xfrm>
              <a:off x="1054100" y="3525364"/>
              <a:ext cx="1700213" cy="709613"/>
              <a:chOff x="1054100" y="4003675"/>
              <a:chExt cx="1700213" cy="709613"/>
            </a:xfrm>
          </p:grpSpPr>
          <p:sp>
            <p:nvSpPr>
              <p:cNvPr id="537" name="Freeform 32">
                <a:extLst>
                  <a:ext uri="{FF2B5EF4-FFF2-40B4-BE49-F238E27FC236}">
                    <a16:creationId xmlns="" xmlns:a16="http://schemas.microsoft.com/office/drawing/2014/main" id="{5E292C07-8F81-AA4A-A43F-0CE4FC458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98950"/>
                <a:ext cx="1700213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30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7 w 4721"/>
                  <a:gd name="T65" fmla="*/ 951 h 1149"/>
                  <a:gd name="T66" fmla="*/ 344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30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1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9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7" y="886"/>
                    </a:cubicBezTo>
                    <a:lnTo>
                      <a:pt x="1967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7" y="1016"/>
                    </a:cubicBezTo>
                    <a:lnTo>
                      <a:pt x="1967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4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4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4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30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8" name="Freeform 33">
                <a:extLst>
                  <a:ext uri="{FF2B5EF4-FFF2-40B4-BE49-F238E27FC236}">
                    <a16:creationId xmlns="" xmlns:a16="http://schemas.microsoft.com/office/drawing/2014/main" id="{650C0D07-FE67-7E4B-9185-4D870C2EB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171950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2 w 4721"/>
                  <a:gd name="T15" fmla="*/ 295 h 847"/>
                  <a:gd name="T16" fmla="*/ 983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5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3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6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8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4">
                <a:extLst>
                  <a:ext uri="{FF2B5EF4-FFF2-40B4-BE49-F238E27FC236}">
                    <a16:creationId xmlns="" xmlns:a16="http://schemas.microsoft.com/office/drawing/2014/main" id="{6A6EDD38-4CA5-354E-84BD-30DCA7438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233863"/>
                <a:ext cx="1700213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2 w 4721"/>
                  <a:gd name="T15" fmla="*/ 296 h 847"/>
                  <a:gd name="T16" fmla="*/ 983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5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3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6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1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8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5">
                <a:extLst>
                  <a:ext uri="{FF2B5EF4-FFF2-40B4-BE49-F238E27FC236}">
                    <a16:creationId xmlns="" xmlns:a16="http://schemas.microsoft.com/office/drawing/2014/main" id="{C6FC2666-A0C8-E047-9355-D6060ADAF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9038" y="4440238"/>
                <a:ext cx="212725" cy="212725"/>
              </a:xfrm>
              <a:custGeom>
                <a:avLst/>
                <a:gdLst>
                  <a:gd name="T0" fmla="*/ 263 w 591"/>
                  <a:gd name="T1" fmla="*/ 294 h 591"/>
                  <a:gd name="T2" fmla="*/ 263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3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9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9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6">
                <a:extLst>
                  <a:ext uri="{FF2B5EF4-FFF2-40B4-BE49-F238E27FC236}">
                    <a16:creationId xmlns="" xmlns:a16="http://schemas.microsoft.com/office/drawing/2014/main" id="{2EDF3477-6952-7A49-A15E-077975D4B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300" y="4440238"/>
                <a:ext cx="212725" cy="212725"/>
              </a:xfrm>
              <a:custGeom>
                <a:avLst/>
                <a:gdLst>
                  <a:gd name="T0" fmla="*/ 262 w 590"/>
                  <a:gd name="T1" fmla="*/ 294 h 591"/>
                  <a:gd name="T2" fmla="*/ 262 w 590"/>
                  <a:gd name="T3" fmla="*/ 294 h 591"/>
                  <a:gd name="T4" fmla="*/ 295 w 590"/>
                  <a:gd name="T5" fmla="*/ 328 h 591"/>
                  <a:gd name="T6" fmla="*/ 295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5 w 590"/>
                  <a:gd name="T13" fmla="*/ 262 h 591"/>
                  <a:gd name="T14" fmla="*/ 295 w 590"/>
                  <a:gd name="T15" fmla="*/ 262 h 591"/>
                  <a:gd name="T16" fmla="*/ 262 w 590"/>
                  <a:gd name="T17" fmla="*/ 294 h 591"/>
                  <a:gd name="T18" fmla="*/ 229 w 590"/>
                  <a:gd name="T19" fmla="*/ 557 h 591"/>
                  <a:gd name="T20" fmla="*/ 33 w 590"/>
                  <a:gd name="T21" fmla="*/ 361 h 591"/>
                  <a:gd name="T22" fmla="*/ 33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3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5 w 590"/>
                  <a:gd name="T35" fmla="*/ 0 h 591"/>
                  <a:gd name="T36" fmla="*/ 295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5 w 590"/>
                  <a:gd name="T55" fmla="*/ 590 h 591"/>
                  <a:gd name="T56" fmla="*/ 295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29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7">
                <a:extLst>
                  <a:ext uri="{FF2B5EF4-FFF2-40B4-BE49-F238E27FC236}">
                    <a16:creationId xmlns="" xmlns:a16="http://schemas.microsoft.com/office/drawing/2014/main" id="{934EA4CC-0762-6B42-8A3F-655B326A8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563" y="4440238"/>
                <a:ext cx="212725" cy="212725"/>
              </a:xfrm>
              <a:custGeom>
                <a:avLst/>
                <a:gdLst>
                  <a:gd name="T0" fmla="*/ 328 w 592"/>
                  <a:gd name="T1" fmla="*/ 294 h 591"/>
                  <a:gd name="T2" fmla="*/ 328 w 592"/>
                  <a:gd name="T3" fmla="*/ 294 h 591"/>
                  <a:gd name="T4" fmla="*/ 296 w 592"/>
                  <a:gd name="T5" fmla="*/ 262 h 591"/>
                  <a:gd name="T6" fmla="*/ 296 w 592"/>
                  <a:gd name="T7" fmla="*/ 262 h 591"/>
                  <a:gd name="T8" fmla="*/ 263 w 592"/>
                  <a:gd name="T9" fmla="*/ 294 h 591"/>
                  <a:gd name="T10" fmla="*/ 263 w 592"/>
                  <a:gd name="T11" fmla="*/ 294 h 591"/>
                  <a:gd name="T12" fmla="*/ 296 w 592"/>
                  <a:gd name="T13" fmla="*/ 328 h 591"/>
                  <a:gd name="T14" fmla="*/ 296 w 592"/>
                  <a:gd name="T15" fmla="*/ 328 h 591"/>
                  <a:gd name="T16" fmla="*/ 328 w 592"/>
                  <a:gd name="T17" fmla="*/ 294 h 591"/>
                  <a:gd name="T18" fmla="*/ 492 w 592"/>
                  <a:gd name="T19" fmla="*/ 164 h 591"/>
                  <a:gd name="T20" fmla="*/ 557 w 592"/>
                  <a:gd name="T21" fmla="*/ 229 h 591"/>
                  <a:gd name="T22" fmla="*/ 557 w 592"/>
                  <a:gd name="T23" fmla="*/ 229 h 591"/>
                  <a:gd name="T24" fmla="*/ 591 w 592"/>
                  <a:gd name="T25" fmla="*/ 294 h 591"/>
                  <a:gd name="T26" fmla="*/ 591 w 592"/>
                  <a:gd name="T27" fmla="*/ 294 h 591"/>
                  <a:gd name="T28" fmla="*/ 557 w 592"/>
                  <a:gd name="T29" fmla="*/ 361 h 591"/>
                  <a:gd name="T30" fmla="*/ 492 w 592"/>
                  <a:gd name="T31" fmla="*/ 426 h 591"/>
                  <a:gd name="T32" fmla="*/ 427 w 592"/>
                  <a:gd name="T33" fmla="*/ 492 h 591"/>
                  <a:gd name="T34" fmla="*/ 361 w 592"/>
                  <a:gd name="T35" fmla="*/ 557 h 591"/>
                  <a:gd name="T36" fmla="*/ 361 w 592"/>
                  <a:gd name="T37" fmla="*/ 557 h 591"/>
                  <a:gd name="T38" fmla="*/ 296 w 592"/>
                  <a:gd name="T39" fmla="*/ 590 h 591"/>
                  <a:gd name="T40" fmla="*/ 296 w 592"/>
                  <a:gd name="T41" fmla="*/ 590 h 591"/>
                  <a:gd name="T42" fmla="*/ 229 w 592"/>
                  <a:gd name="T43" fmla="*/ 557 h 591"/>
                  <a:gd name="T44" fmla="*/ 164 w 592"/>
                  <a:gd name="T45" fmla="*/ 492 h 591"/>
                  <a:gd name="T46" fmla="*/ 99 w 592"/>
                  <a:gd name="T47" fmla="*/ 426 h 591"/>
                  <a:gd name="T48" fmla="*/ 33 w 592"/>
                  <a:gd name="T49" fmla="*/ 361 h 591"/>
                  <a:gd name="T50" fmla="*/ 33 w 592"/>
                  <a:gd name="T51" fmla="*/ 361 h 591"/>
                  <a:gd name="T52" fmla="*/ 0 w 592"/>
                  <a:gd name="T53" fmla="*/ 294 h 591"/>
                  <a:gd name="T54" fmla="*/ 0 w 592"/>
                  <a:gd name="T55" fmla="*/ 294 h 591"/>
                  <a:gd name="T56" fmla="*/ 33 w 592"/>
                  <a:gd name="T57" fmla="*/ 229 h 591"/>
                  <a:gd name="T58" fmla="*/ 99 w 592"/>
                  <a:gd name="T59" fmla="*/ 164 h 591"/>
                  <a:gd name="T60" fmla="*/ 164 w 592"/>
                  <a:gd name="T61" fmla="*/ 98 h 591"/>
                  <a:gd name="T62" fmla="*/ 229 w 592"/>
                  <a:gd name="T63" fmla="*/ 33 h 591"/>
                  <a:gd name="T64" fmla="*/ 229 w 592"/>
                  <a:gd name="T65" fmla="*/ 33 h 591"/>
                  <a:gd name="T66" fmla="*/ 296 w 592"/>
                  <a:gd name="T67" fmla="*/ 0 h 591"/>
                  <a:gd name="T68" fmla="*/ 296 w 592"/>
                  <a:gd name="T69" fmla="*/ 0 h 591"/>
                  <a:gd name="T70" fmla="*/ 361 w 592"/>
                  <a:gd name="T71" fmla="*/ 33 h 591"/>
                  <a:gd name="T72" fmla="*/ 427 w 592"/>
                  <a:gd name="T73" fmla="*/ 98 h 591"/>
                  <a:gd name="T74" fmla="*/ 492 w 592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8" y="262"/>
                      <a:pt x="296" y="262"/>
                    </a:cubicBezTo>
                    <a:lnTo>
                      <a:pt x="296" y="262"/>
                    </a:lnTo>
                    <a:cubicBezTo>
                      <a:pt x="274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4" y="328"/>
                      <a:pt x="296" y="328"/>
                    </a:cubicBezTo>
                    <a:lnTo>
                      <a:pt x="296" y="328"/>
                    </a:lnTo>
                    <a:cubicBezTo>
                      <a:pt x="318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7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6" y="590"/>
                    </a:cubicBezTo>
                    <a:lnTo>
                      <a:pt x="296" y="590"/>
                    </a:lnTo>
                    <a:cubicBezTo>
                      <a:pt x="274" y="590"/>
                      <a:pt x="252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2" y="11"/>
                      <a:pt x="274" y="0"/>
                      <a:pt x="296" y="0"/>
                    </a:cubicBezTo>
                    <a:lnTo>
                      <a:pt x="296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427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8">
                <a:extLst>
                  <a:ext uri="{FF2B5EF4-FFF2-40B4-BE49-F238E27FC236}">
                    <a16:creationId xmlns="" xmlns:a16="http://schemas.microsoft.com/office/drawing/2014/main" id="{2881E7E0-DDC3-0B40-BD63-BB5CF1A33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4003675"/>
                <a:ext cx="1700213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2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1 w 4721"/>
                  <a:gd name="T63" fmla="*/ 49 h 1148"/>
                  <a:gd name="T64" fmla="*/ 1214 w 4721"/>
                  <a:gd name="T65" fmla="*/ 197 h 1148"/>
                  <a:gd name="T66" fmla="*/ 1147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3" y="82"/>
                      <a:pt x="1158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9" y="82"/>
                      <a:pt x="4306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13" name="Group 512">
              <a:extLst>
                <a:ext uri="{FF2B5EF4-FFF2-40B4-BE49-F238E27FC236}">
                  <a16:creationId xmlns="" xmlns:a16="http://schemas.microsoft.com/office/drawing/2014/main" id="{A1429E0C-494C-D944-A520-5FA5CAB56CF9}"/>
                </a:ext>
              </a:extLst>
            </p:cNvPr>
            <p:cNvGrpSpPr/>
            <p:nvPr/>
          </p:nvGrpSpPr>
          <p:grpSpPr>
            <a:xfrm>
              <a:off x="2754313" y="3525364"/>
              <a:ext cx="1700212" cy="709613"/>
              <a:chOff x="2754313" y="4003675"/>
              <a:chExt cx="1700212" cy="709613"/>
            </a:xfrm>
          </p:grpSpPr>
          <p:sp>
            <p:nvSpPr>
              <p:cNvPr id="530" name="Freeform 177">
                <a:extLst>
                  <a:ext uri="{FF2B5EF4-FFF2-40B4-BE49-F238E27FC236}">
                    <a16:creationId xmlns="" xmlns:a16="http://schemas.microsoft.com/office/drawing/2014/main" id="{814FD4EE-8A49-C54B-9AD2-3D271DBF2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9 w 4721"/>
                  <a:gd name="T15" fmla="*/ 361 h 1149"/>
                  <a:gd name="T16" fmla="*/ 4196 w 4721"/>
                  <a:gd name="T17" fmla="*/ 132 h 1149"/>
                  <a:gd name="T18" fmla="*/ 3934 w 4721"/>
                  <a:gd name="T19" fmla="*/ 361 h 1149"/>
                  <a:gd name="T20" fmla="*/ 3541 w 4721"/>
                  <a:gd name="T21" fmla="*/ 755 h 1149"/>
                  <a:gd name="T22" fmla="*/ 3541 w 4721"/>
                  <a:gd name="T23" fmla="*/ 886 h 1149"/>
                  <a:gd name="T24" fmla="*/ 3541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4 w 4721"/>
                  <a:gd name="T37" fmla="*/ 230 h 1149"/>
                  <a:gd name="T38" fmla="*/ 2623 w 4721"/>
                  <a:gd name="T39" fmla="*/ 132 h 1149"/>
                  <a:gd name="T40" fmla="*/ 2229 w 4721"/>
                  <a:gd name="T41" fmla="*/ 492 h 1149"/>
                  <a:gd name="T42" fmla="*/ 1967 w 4721"/>
                  <a:gd name="T43" fmla="*/ 755 h 1149"/>
                  <a:gd name="T44" fmla="*/ 1967 w 4721"/>
                  <a:gd name="T45" fmla="*/ 886 h 1149"/>
                  <a:gd name="T46" fmla="*/ 1967 w 4721"/>
                  <a:gd name="T47" fmla="*/ 1016 h 1149"/>
                  <a:gd name="T48" fmla="*/ 1836 w 4721"/>
                  <a:gd name="T49" fmla="*/ 1148 h 1149"/>
                  <a:gd name="T50" fmla="*/ 1706 w 4721"/>
                  <a:gd name="T51" fmla="*/ 1016 h 1149"/>
                  <a:gd name="T52" fmla="*/ 1706 w 4721"/>
                  <a:gd name="T53" fmla="*/ 886 h 1149"/>
                  <a:gd name="T54" fmla="*/ 1115 w 4721"/>
                  <a:gd name="T55" fmla="*/ 165 h 1149"/>
                  <a:gd name="T56" fmla="*/ 984 w 4721"/>
                  <a:gd name="T57" fmla="*/ 165 h 1149"/>
                  <a:gd name="T58" fmla="*/ 722 w 4721"/>
                  <a:gd name="T59" fmla="*/ 427 h 1149"/>
                  <a:gd name="T60" fmla="*/ 459 w 4721"/>
                  <a:gd name="T61" fmla="*/ 688 h 1149"/>
                  <a:gd name="T62" fmla="*/ 362 w 4721"/>
                  <a:gd name="T63" fmla="*/ 820 h 1149"/>
                  <a:gd name="T64" fmla="*/ 427 w 4721"/>
                  <a:gd name="T65" fmla="*/ 951 h 1149"/>
                  <a:gd name="T66" fmla="*/ 345 w 4721"/>
                  <a:gd name="T67" fmla="*/ 1098 h 1149"/>
                  <a:gd name="T68" fmla="*/ 181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1 w 4721"/>
                  <a:gd name="T79" fmla="*/ 427 h 1149"/>
                  <a:gd name="T80" fmla="*/ 984 w 4721"/>
                  <a:gd name="T81" fmla="*/ 33 h 1149"/>
                  <a:gd name="T82" fmla="*/ 1115 w 4721"/>
                  <a:gd name="T83" fmla="*/ 33 h 1149"/>
                  <a:gd name="T84" fmla="*/ 1574 w 4721"/>
                  <a:gd name="T85" fmla="*/ 492 h 1149"/>
                  <a:gd name="T86" fmla="*/ 1771 w 4721"/>
                  <a:gd name="T87" fmla="*/ 688 h 1149"/>
                  <a:gd name="T88" fmla="*/ 1967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3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2" y="919"/>
                      <a:pt x="3409" y="919"/>
                    </a:cubicBezTo>
                    <a:lnTo>
                      <a:pt x="3409" y="919"/>
                    </a:lnTo>
                    <a:cubicBezTo>
                      <a:pt x="3388" y="919"/>
                      <a:pt x="3377" y="929"/>
                      <a:pt x="3377" y="951"/>
                    </a:cubicBezTo>
                    <a:lnTo>
                      <a:pt x="3377" y="951"/>
                    </a:lnTo>
                    <a:cubicBezTo>
                      <a:pt x="3377" y="973"/>
                      <a:pt x="3388" y="984"/>
                      <a:pt x="3409" y="984"/>
                    </a:cubicBezTo>
                    <a:lnTo>
                      <a:pt x="3409" y="984"/>
                    </a:lnTo>
                    <a:cubicBezTo>
                      <a:pt x="3432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5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5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9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40" y="142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2"/>
                      <a:pt x="4131" y="165"/>
                    </a:cubicBezTo>
                    <a:lnTo>
                      <a:pt x="4000" y="295"/>
                    </a:lnTo>
                    <a:lnTo>
                      <a:pt x="3934" y="361"/>
                    </a:lnTo>
                    <a:lnTo>
                      <a:pt x="3868" y="427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41" y="755"/>
                    </a:lnTo>
                    <a:lnTo>
                      <a:pt x="3541" y="755"/>
                    </a:lnTo>
                    <a:cubicBezTo>
                      <a:pt x="3519" y="777"/>
                      <a:pt x="3508" y="798"/>
                      <a:pt x="3508" y="820"/>
                    </a:cubicBezTo>
                    <a:lnTo>
                      <a:pt x="3508" y="820"/>
                    </a:lnTo>
                    <a:cubicBezTo>
                      <a:pt x="3508" y="842"/>
                      <a:pt x="3519" y="863"/>
                      <a:pt x="3541" y="886"/>
                    </a:cubicBezTo>
                    <a:lnTo>
                      <a:pt x="3541" y="886"/>
                    </a:lnTo>
                    <a:cubicBezTo>
                      <a:pt x="3563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3" y="995"/>
                      <a:pt x="3541" y="1016"/>
                    </a:cubicBezTo>
                    <a:lnTo>
                      <a:pt x="3541" y="1016"/>
                    </a:lnTo>
                    <a:cubicBezTo>
                      <a:pt x="3519" y="1039"/>
                      <a:pt x="3503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6" y="1148"/>
                      <a:pt x="3339" y="1132"/>
                      <a:pt x="3328" y="1098"/>
                    </a:cubicBezTo>
                    <a:lnTo>
                      <a:pt x="3328" y="1098"/>
                    </a:lnTo>
                    <a:cubicBezTo>
                      <a:pt x="3317" y="1065"/>
                      <a:pt x="3301" y="1039"/>
                      <a:pt x="3278" y="1016"/>
                    </a:cubicBezTo>
                    <a:lnTo>
                      <a:pt x="3278" y="1016"/>
                    </a:lnTo>
                    <a:cubicBezTo>
                      <a:pt x="3257" y="995"/>
                      <a:pt x="3246" y="973"/>
                      <a:pt x="3246" y="951"/>
                    </a:cubicBezTo>
                    <a:lnTo>
                      <a:pt x="3246" y="951"/>
                    </a:lnTo>
                    <a:cubicBezTo>
                      <a:pt x="3246" y="929"/>
                      <a:pt x="3257" y="908"/>
                      <a:pt x="3278" y="886"/>
                    </a:cubicBezTo>
                    <a:lnTo>
                      <a:pt x="3278" y="886"/>
                    </a:lnTo>
                    <a:cubicBezTo>
                      <a:pt x="3301" y="863"/>
                      <a:pt x="3312" y="842"/>
                      <a:pt x="3312" y="820"/>
                    </a:cubicBezTo>
                    <a:lnTo>
                      <a:pt x="3312" y="820"/>
                    </a:lnTo>
                    <a:cubicBezTo>
                      <a:pt x="3312" y="798"/>
                      <a:pt x="3301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2"/>
                    </a:lnTo>
                    <a:lnTo>
                      <a:pt x="2951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5"/>
                    </a:lnTo>
                    <a:lnTo>
                      <a:pt x="2689" y="165"/>
                    </a:lnTo>
                    <a:cubicBezTo>
                      <a:pt x="2667" y="142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2"/>
                      <a:pt x="2558" y="165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7" y="755"/>
                    </a:lnTo>
                    <a:lnTo>
                      <a:pt x="1967" y="755"/>
                    </a:lnTo>
                    <a:cubicBezTo>
                      <a:pt x="1946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6" y="863"/>
                      <a:pt x="1967" y="886"/>
                    </a:cubicBezTo>
                    <a:lnTo>
                      <a:pt x="1967" y="886"/>
                    </a:lnTo>
                    <a:cubicBezTo>
                      <a:pt x="1990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90" y="995"/>
                      <a:pt x="1967" y="1016"/>
                    </a:cubicBezTo>
                    <a:lnTo>
                      <a:pt x="1967" y="1016"/>
                    </a:lnTo>
                    <a:cubicBezTo>
                      <a:pt x="1946" y="1039"/>
                      <a:pt x="1929" y="1065"/>
                      <a:pt x="1919" y="1098"/>
                    </a:cubicBezTo>
                    <a:lnTo>
                      <a:pt x="1919" y="1098"/>
                    </a:lnTo>
                    <a:cubicBezTo>
                      <a:pt x="1908" y="1132"/>
                      <a:pt x="1880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5" y="1098"/>
                    </a:cubicBezTo>
                    <a:lnTo>
                      <a:pt x="1755" y="1098"/>
                    </a:lnTo>
                    <a:cubicBezTo>
                      <a:pt x="1744" y="1065"/>
                      <a:pt x="1727" y="1039"/>
                      <a:pt x="1706" y="1016"/>
                    </a:cubicBezTo>
                    <a:lnTo>
                      <a:pt x="1706" y="1016"/>
                    </a:lnTo>
                    <a:cubicBezTo>
                      <a:pt x="1684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4" y="908"/>
                      <a:pt x="1706" y="886"/>
                    </a:cubicBezTo>
                    <a:lnTo>
                      <a:pt x="1706" y="886"/>
                    </a:lnTo>
                    <a:cubicBezTo>
                      <a:pt x="1727" y="863"/>
                      <a:pt x="1738" y="842"/>
                      <a:pt x="1738" y="820"/>
                    </a:cubicBezTo>
                    <a:lnTo>
                      <a:pt x="1738" y="820"/>
                    </a:lnTo>
                    <a:cubicBezTo>
                      <a:pt x="1738" y="798"/>
                      <a:pt x="1727" y="777"/>
                      <a:pt x="1706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2"/>
                      <a:pt x="984" y="165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1"/>
                    </a:lnTo>
                    <a:lnTo>
                      <a:pt x="722" y="427"/>
                    </a:lnTo>
                    <a:lnTo>
                      <a:pt x="656" y="492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2" y="798"/>
                      <a:pt x="362" y="820"/>
                    </a:cubicBezTo>
                    <a:lnTo>
                      <a:pt x="362" y="820"/>
                    </a:lnTo>
                    <a:cubicBezTo>
                      <a:pt x="362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6" y="908"/>
                      <a:pt x="427" y="929"/>
                      <a:pt x="427" y="951"/>
                    </a:cubicBezTo>
                    <a:lnTo>
                      <a:pt x="427" y="951"/>
                    </a:lnTo>
                    <a:cubicBezTo>
                      <a:pt x="427" y="973"/>
                      <a:pt x="416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6" y="1065"/>
                      <a:pt x="345" y="1098"/>
                    </a:cubicBezTo>
                    <a:lnTo>
                      <a:pt x="345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20" y="1148"/>
                      <a:pt x="192" y="1132"/>
                      <a:pt x="181" y="1098"/>
                    </a:cubicBezTo>
                    <a:lnTo>
                      <a:pt x="181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10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10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7"/>
                    </a:lnTo>
                    <a:lnTo>
                      <a:pt x="656" y="361"/>
                    </a:lnTo>
                    <a:lnTo>
                      <a:pt x="722" y="295"/>
                    </a:lnTo>
                    <a:lnTo>
                      <a:pt x="919" y="99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2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5"/>
                    </a:lnTo>
                    <a:lnTo>
                      <a:pt x="2492" y="99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1"/>
                    </a:lnTo>
                    <a:lnTo>
                      <a:pt x="3082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31" name="Freeform 178">
                <a:extLst>
                  <a:ext uri="{FF2B5EF4-FFF2-40B4-BE49-F238E27FC236}">
                    <a16:creationId xmlns="" xmlns:a16="http://schemas.microsoft.com/office/drawing/2014/main" id="{1583A86D-0416-4B46-A6B4-BB753B331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171950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8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1 w 4721"/>
                  <a:gd name="T13" fmla="*/ 426 h 847"/>
                  <a:gd name="T14" fmla="*/ 722 w 4721"/>
                  <a:gd name="T15" fmla="*/ 295 h 847"/>
                  <a:gd name="T16" fmla="*/ 984 w 4721"/>
                  <a:gd name="T17" fmla="*/ 33 h 847"/>
                  <a:gd name="T18" fmla="*/ 1050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4 w 4721"/>
                  <a:gd name="T25" fmla="*/ 491 h 847"/>
                  <a:gd name="T26" fmla="*/ 1706 w 4721"/>
                  <a:gd name="T27" fmla="*/ 623 h 847"/>
                  <a:gd name="T28" fmla="*/ 1771 w 4721"/>
                  <a:gd name="T29" fmla="*/ 688 h 847"/>
                  <a:gd name="T30" fmla="*/ 1836 w 4721"/>
                  <a:gd name="T31" fmla="*/ 722 h 847"/>
                  <a:gd name="T32" fmla="*/ 1967 w 4721"/>
                  <a:gd name="T33" fmla="*/ 623 h 847"/>
                  <a:gd name="T34" fmla="*/ 2098 w 4721"/>
                  <a:gd name="T35" fmla="*/ 491 h 847"/>
                  <a:gd name="T36" fmla="*/ 2230 w 4721"/>
                  <a:gd name="T37" fmla="*/ 360 h 847"/>
                  <a:gd name="T38" fmla="*/ 2361 w 4721"/>
                  <a:gd name="T39" fmla="*/ 230 h 847"/>
                  <a:gd name="T40" fmla="*/ 2492 w 4721"/>
                  <a:gd name="T41" fmla="*/ 98 h 847"/>
                  <a:gd name="T42" fmla="*/ 2558 w 4721"/>
                  <a:gd name="T43" fmla="*/ 33 h 847"/>
                  <a:gd name="T44" fmla="*/ 2623 w 4721"/>
                  <a:gd name="T45" fmla="*/ 0 h 847"/>
                  <a:gd name="T46" fmla="*/ 2754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9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4 w 4721"/>
                  <a:gd name="T77" fmla="*/ 360 h 847"/>
                  <a:gd name="T78" fmla="*/ 3672 w 4721"/>
                  <a:gd name="T79" fmla="*/ 623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2 w 4721"/>
                  <a:gd name="T87" fmla="*/ 558 h 847"/>
                  <a:gd name="T88" fmla="*/ 2951 w 4721"/>
                  <a:gd name="T89" fmla="*/ 426 h 847"/>
                  <a:gd name="T90" fmla="*/ 2820 w 4721"/>
                  <a:gd name="T91" fmla="*/ 295 h 847"/>
                  <a:gd name="T92" fmla="*/ 2689 w 4721"/>
                  <a:gd name="T93" fmla="*/ 164 h 847"/>
                  <a:gd name="T94" fmla="*/ 2623 w 4721"/>
                  <a:gd name="T95" fmla="*/ 131 h 847"/>
                  <a:gd name="T96" fmla="*/ 2558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7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50 w 4721"/>
                  <a:gd name="T109" fmla="*/ 131 h 847"/>
                  <a:gd name="T110" fmla="*/ 919 w 4721"/>
                  <a:gd name="T111" fmla="*/ 230 h 847"/>
                  <a:gd name="T112" fmla="*/ 788 w 4721"/>
                  <a:gd name="T113" fmla="*/ 360 h 847"/>
                  <a:gd name="T114" fmla="*/ 656 w 4721"/>
                  <a:gd name="T115" fmla="*/ 491 h 847"/>
                  <a:gd name="T116" fmla="*/ 526 w 4721"/>
                  <a:gd name="T117" fmla="*/ 623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8" y="688"/>
                    </a:lnTo>
                    <a:lnTo>
                      <a:pt x="198" y="688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1" y="426"/>
                    </a:lnTo>
                    <a:lnTo>
                      <a:pt x="656" y="360"/>
                    </a:lnTo>
                    <a:lnTo>
                      <a:pt x="722" y="295"/>
                    </a:lnTo>
                    <a:lnTo>
                      <a:pt x="919" y="98"/>
                    </a:lnTo>
                    <a:lnTo>
                      <a:pt x="984" y="33"/>
                    </a:lnTo>
                    <a:lnTo>
                      <a:pt x="984" y="33"/>
                    </a:lnTo>
                    <a:cubicBezTo>
                      <a:pt x="1006" y="11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8" y="295"/>
                    </a:lnTo>
                    <a:lnTo>
                      <a:pt x="1574" y="491"/>
                    </a:lnTo>
                    <a:lnTo>
                      <a:pt x="1639" y="558"/>
                    </a:lnTo>
                    <a:lnTo>
                      <a:pt x="1706" y="623"/>
                    </a:lnTo>
                    <a:lnTo>
                      <a:pt x="1771" y="688"/>
                    </a:lnTo>
                    <a:lnTo>
                      <a:pt x="1771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8"/>
                    </a:cubicBezTo>
                    <a:lnTo>
                      <a:pt x="1967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30" y="360"/>
                    </a:lnTo>
                    <a:lnTo>
                      <a:pt x="2295" y="295"/>
                    </a:lnTo>
                    <a:lnTo>
                      <a:pt x="2361" y="230"/>
                    </a:lnTo>
                    <a:lnTo>
                      <a:pt x="2426" y="164"/>
                    </a:lnTo>
                    <a:lnTo>
                      <a:pt x="2492" y="98"/>
                    </a:lnTo>
                    <a:lnTo>
                      <a:pt x="2558" y="33"/>
                    </a:lnTo>
                    <a:lnTo>
                      <a:pt x="2558" y="33"/>
                    </a:lnTo>
                    <a:cubicBezTo>
                      <a:pt x="2579" y="11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1"/>
                      <a:pt x="2689" y="33"/>
                    </a:cubicBezTo>
                    <a:lnTo>
                      <a:pt x="2754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1" y="295"/>
                    </a:lnTo>
                    <a:lnTo>
                      <a:pt x="3016" y="360"/>
                    </a:lnTo>
                    <a:lnTo>
                      <a:pt x="3082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3" y="11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9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2"/>
                      <a:pt x="4218" y="131"/>
                      <a:pt x="4196" y="131"/>
                    </a:cubicBezTo>
                    <a:lnTo>
                      <a:pt x="4196" y="131"/>
                    </a:lnTo>
                    <a:cubicBezTo>
                      <a:pt x="4175" y="131"/>
                      <a:pt x="4153" y="142"/>
                      <a:pt x="4131" y="164"/>
                    </a:cubicBezTo>
                    <a:lnTo>
                      <a:pt x="4000" y="295"/>
                    </a:lnTo>
                    <a:lnTo>
                      <a:pt x="3934" y="360"/>
                    </a:lnTo>
                    <a:lnTo>
                      <a:pt x="3868" y="426"/>
                    </a:lnTo>
                    <a:lnTo>
                      <a:pt x="3672" y="623"/>
                    </a:lnTo>
                    <a:lnTo>
                      <a:pt x="3606" y="688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2" y="558"/>
                    </a:lnTo>
                    <a:lnTo>
                      <a:pt x="3016" y="491"/>
                    </a:lnTo>
                    <a:lnTo>
                      <a:pt x="2951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4" y="230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2"/>
                      <a:pt x="2645" y="131"/>
                      <a:pt x="2623" y="131"/>
                    </a:cubicBezTo>
                    <a:lnTo>
                      <a:pt x="2623" y="131"/>
                    </a:lnTo>
                    <a:cubicBezTo>
                      <a:pt x="2601" y="131"/>
                      <a:pt x="2579" y="142"/>
                      <a:pt x="2558" y="164"/>
                    </a:cubicBezTo>
                    <a:lnTo>
                      <a:pt x="2492" y="230"/>
                    </a:lnTo>
                    <a:lnTo>
                      <a:pt x="2426" y="295"/>
                    </a:lnTo>
                    <a:lnTo>
                      <a:pt x="2230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7" y="794"/>
                    </a:lnTo>
                    <a:lnTo>
                      <a:pt x="1927" y="794"/>
                    </a:lnTo>
                    <a:cubicBezTo>
                      <a:pt x="1877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2" y="131"/>
                      <a:pt x="1050" y="131"/>
                    </a:cubicBezTo>
                    <a:lnTo>
                      <a:pt x="1050" y="131"/>
                    </a:lnTo>
                    <a:cubicBezTo>
                      <a:pt x="1028" y="131"/>
                      <a:pt x="1006" y="142"/>
                      <a:pt x="984" y="164"/>
                    </a:cubicBezTo>
                    <a:lnTo>
                      <a:pt x="919" y="230"/>
                    </a:lnTo>
                    <a:lnTo>
                      <a:pt x="853" y="295"/>
                    </a:lnTo>
                    <a:lnTo>
                      <a:pt x="788" y="360"/>
                    </a:lnTo>
                    <a:lnTo>
                      <a:pt x="722" y="426"/>
                    </a:lnTo>
                    <a:lnTo>
                      <a:pt x="656" y="491"/>
                    </a:lnTo>
                    <a:lnTo>
                      <a:pt x="591" y="558"/>
                    </a:lnTo>
                    <a:lnTo>
                      <a:pt x="526" y="623"/>
                    </a:lnTo>
                    <a:lnTo>
                      <a:pt x="459" y="688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179">
                <a:extLst>
                  <a:ext uri="{FF2B5EF4-FFF2-40B4-BE49-F238E27FC236}">
                    <a16:creationId xmlns="" xmlns:a16="http://schemas.microsoft.com/office/drawing/2014/main" id="{340F39E1-BCFA-214E-AAF0-F51C13A5F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233863"/>
                <a:ext cx="1700212" cy="304800"/>
              </a:xfrm>
              <a:custGeom>
                <a:avLst/>
                <a:gdLst>
                  <a:gd name="T0" fmla="*/ 355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8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1 w 4721"/>
                  <a:gd name="T13" fmla="*/ 428 h 847"/>
                  <a:gd name="T14" fmla="*/ 722 w 4721"/>
                  <a:gd name="T15" fmla="*/ 296 h 847"/>
                  <a:gd name="T16" fmla="*/ 984 w 4721"/>
                  <a:gd name="T17" fmla="*/ 34 h 847"/>
                  <a:gd name="T18" fmla="*/ 1050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4 w 4721"/>
                  <a:gd name="T25" fmla="*/ 493 h 847"/>
                  <a:gd name="T26" fmla="*/ 1706 w 4721"/>
                  <a:gd name="T27" fmla="*/ 624 h 847"/>
                  <a:gd name="T28" fmla="*/ 1771 w 4721"/>
                  <a:gd name="T29" fmla="*/ 689 h 847"/>
                  <a:gd name="T30" fmla="*/ 1836 w 4721"/>
                  <a:gd name="T31" fmla="*/ 722 h 847"/>
                  <a:gd name="T32" fmla="*/ 1967 w 4721"/>
                  <a:gd name="T33" fmla="*/ 624 h 847"/>
                  <a:gd name="T34" fmla="*/ 2098 w 4721"/>
                  <a:gd name="T35" fmla="*/ 493 h 847"/>
                  <a:gd name="T36" fmla="*/ 2230 w 4721"/>
                  <a:gd name="T37" fmla="*/ 361 h 847"/>
                  <a:gd name="T38" fmla="*/ 2361 w 4721"/>
                  <a:gd name="T39" fmla="*/ 231 h 847"/>
                  <a:gd name="T40" fmla="*/ 2492 w 4721"/>
                  <a:gd name="T41" fmla="*/ 99 h 847"/>
                  <a:gd name="T42" fmla="*/ 2558 w 4721"/>
                  <a:gd name="T43" fmla="*/ 34 h 847"/>
                  <a:gd name="T44" fmla="*/ 2623 w 4721"/>
                  <a:gd name="T45" fmla="*/ 0 h 847"/>
                  <a:gd name="T46" fmla="*/ 2754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9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4 w 4721"/>
                  <a:gd name="T77" fmla="*/ 361 h 847"/>
                  <a:gd name="T78" fmla="*/ 3672 w 4721"/>
                  <a:gd name="T79" fmla="*/ 624 h 847"/>
                  <a:gd name="T80" fmla="*/ 3501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2 w 4721"/>
                  <a:gd name="T87" fmla="*/ 558 h 847"/>
                  <a:gd name="T88" fmla="*/ 2951 w 4721"/>
                  <a:gd name="T89" fmla="*/ 428 h 847"/>
                  <a:gd name="T90" fmla="*/ 2820 w 4721"/>
                  <a:gd name="T91" fmla="*/ 296 h 847"/>
                  <a:gd name="T92" fmla="*/ 2689 w 4721"/>
                  <a:gd name="T93" fmla="*/ 164 h 847"/>
                  <a:gd name="T94" fmla="*/ 2623 w 4721"/>
                  <a:gd name="T95" fmla="*/ 132 h 847"/>
                  <a:gd name="T96" fmla="*/ 2558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7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50 w 4721"/>
                  <a:gd name="T109" fmla="*/ 132 h 847"/>
                  <a:gd name="T110" fmla="*/ 919 w 4721"/>
                  <a:gd name="T111" fmla="*/ 231 h 847"/>
                  <a:gd name="T112" fmla="*/ 788 w 4721"/>
                  <a:gd name="T113" fmla="*/ 361 h 847"/>
                  <a:gd name="T114" fmla="*/ 656 w 4721"/>
                  <a:gd name="T115" fmla="*/ 493 h 847"/>
                  <a:gd name="T116" fmla="*/ 526 w 4721"/>
                  <a:gd name="T117" fmla="*/ 624 h 847"/>
                  <a:gd name="T118" fmla="*/ 355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5" y="795"/>
                    </a:moveTo>
                    <a:lnTo>
                      <a:pt x="355" y="795"/>
                    </a:lnTo>
                    <a:cubicBezTo>
                      <a:pt x="304" y="846"/>
                      <a:pt x="222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8" y="689"/>
                    </a:lnTo>
                    <a:lnTo>
                      <a:pt x="198" y="689"/>
                    </a:lnTo>
                    <a:cubicBezTo>
                      <a:pt x="220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5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1" y="428"/>
                    </a:lnTo>
                    <a:lnTo>
                      <a:pt x="656" y="361"/>
                    </a:lnTo>
                    <a:lnTo>
                      <a:pt x="722" y="296"/>
                    </a:lnTo>
                    <a:lnTo>
                      <a:pt x="919" y="99"/>
                    </a:lnTo>
                    <a:lnTo>
                      <a:pt x="984" y="34"/>
                    </a:lnTo>
                    <a:lnTo>
                      <a:pt x="984" y="34"/>
                    </a:lnTo>
                    <a:cubicBezTo>
                      <a:pt x="1006" y="12"/>
                      <a:pt x="1028" y="0"/>
                      <a:pt x="1050" y="0"/>
                    </a:cubicBezTo>
                    <a:lnTo>
                      <a:pt x="1050" y="0"/>
                    </a:lnTo>
                    <a:cubicBezTo>
                      <a:pt x="1072" y="0"/>
                      <a:pt x="1093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8" y="296"/>
                    </a:lnTo>
                    <a:lnTo>
                      <a:pt x="1574" y="493"/>
                    </a:lnTo>
                    <a:lnTo>
                      <a:pt x="1639" y="558"/>
                    </a:lnTo>
                    <a:lnTo>
                      <a:pt x="1706" y="624"/>
                    </a:lnTo>
                    <a:lnTo>
                      <a:pt x="1771" y="689"/>
                    </a:lnTo>
                    <a:lnTo>
                      <a:pt x="1771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80" y="711"/>
                      <a:pt x="1902" y="689"/>
                    </a:cubicBezTo>
                    <a:lnTo>
                      <a:pt x="1967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30" y="361"/>
                    </a:lnTo>
                    <a:lnTo>
                      <a:pt x="2295" y="296"/>
                    </a:lnTo>
                    <a:lnTo>
                      <a:pt x="2361" y="231"/>
                    </a:lnTo>
                    <a:lnTo>
                      <a:pt x="2426" y="164"/>
                    </a:lnTo>
                    <a:lnTo>
                      <a:pt x="2492" y="99"/>
                    </a:lnTo>
                    <a:lnTo>
                      <a:pt x="2558" y="34"/>
                    </a:lnTo>
                    <a:lnTo>
                      <a:pt x="2558" y="34"/>
                    </a:lnTo>
                    <a:cubicBezTo>
                      <a:pt x="2579" y="12"/>
                      <a:pt x="2601" y="0"/>
                      <a:pt x="2623" y="0"/>
                    </a:cubicBezTo>
                    <a:lnTo>
                      <a:pt x="2623" y="0"/>
                    </a:lnTo>
                    <a:cubicBezTo>
                      <a:pt x="2645" y="0"/>
                      <a:pt x="2667" y="12"/>
                      <a:pt x="2689" y="34"/>
                    </a:cubicBezTo>
                    <a:lnTo>
                      <a:pt x="2754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1" y="296"/>
                    </a:lnTo>
                    <a:lnTo>
                      <a:pt x="3016" y="361"/>
                    </a:lnTo>
                    <a:lnTo>
                      <a:pt x="3082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6" y="711"/>
                      <a:pt x="3388" y="722"/>
                      <a:pt x="3409" y="722"/>
                    </a:cubicBezTo>
                    <a:lnTo>
                      <a:pt x="3409" y="722"/>
                    </a:lnTo>
                    <a:cubicBezTo>
                      <a:pt x="3432" y="722"/>
                      <a:pt x="3453" y="711"/>
                      <a:pt x="3476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3" y="12"/>
                      <a:pt x="4175" y="0"/>
                      <a:pt x="4196" y="0"/>
                    </a:cubicBezTo>
                    <a:lnTo>
                      <a:pt x="4196" y="0"/>
                    </a:lnTo>
                    <a:cubicBezTo>
                      <a:pt x="4218" y="0"/>
                      <a:pt x="4240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9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40" y="143"/>
                      <a:pt x="4218" y="132"/>
                      <a:pt x="4196" y="132"/>
                    </a:cubicBezTo>
                    <a:lnTo>
                      <a:pt x="4196" y="132"/>
                    </a:lnTo>
                    <a:cubicBezTo>
                      <a:pt x="4175" y="132"/>
                      <a:pt x="4153" y="143"/>
                      <a:pt x="4131" y="164"/>
                    </a:cubicBezTo>
                    <a:lnTo>
                      <a:pt x="4000" y="296"/>
                    </a:lnTo>
                    <a:lnTo>
                      <a:pt x="3934" y="361"/>
                    </a:lnTo>
                    <a:lnTo>
                      <a:pt x="3868" y="428"/>
                    </a:lnTo>
                    <a:lnTo>
                      <a:pt x="3672" y="624"/>
                    </a:lnTo>
                    <a:lnTo>
                      <a:pt x="3606" y="689"/>
                    </a:lnTo>
                    <a:lnTo>
                      <a:pt x="3501" y="795"/>
                    </a:lnTo>
                    <a:lnTo>
                      <a:pt x="3501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7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2" y="558"/>
                    </a:lnTo>
                    <a:lnTo>
                      <a:pt x="3016" y="493"/>
                    </a:lnTo>
                    <a:lnTo>
                      <a:pt x="2951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4" y="231"/>
                    </a:lnTo>
                    <a:lnTo>
                      <a:pt x="2689" y="164"/>
                    </a:lnTo>
                    <a:lnTo>
                      <a:pt x="2689" y="164"/>
                    </a:lnTo>
                    <a:cubicBezTo>
                      <a:pt x="2667" y="143"/>
                      <a:pt x="2645" y="132"/>
                      <a:pt x="2623" y="132"/>
                    </a:cubicBezTo>
                    <a:lnTo>
                      <a:pt x="2623" y="132"/>
                    </a:lnTo>
                    <a:cubicBezTo>
                      <a:pt x="2601" y="132"/>
                      <a:pt x="2579" y="143"/>
                      <a:pt x="2558" y="164"/>
                    </a:cubicBezTo>
                    <a:lnTo>
                      <a:pt x="2492" y="231"/>
                    </a:lnTo>
                    <a:lnTo>
                      <a:pt x="2426" y="296"/>
                    </a:lnTo>
                    <a:lnTo>
                      <a:pt x="2230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7" y="795"/>
                    </a:lnTo>
                    <a:lnTo>
                      <a:pt x="1927" y="795"/>
                    </a:lnTo>
                    <a:cubicBezTo>
                      <a:pt x="1877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2" y="132"/>
                      <a:pt x="1050" y="132"/>
                    </a:cubicBezTo>
                    <a:lnTo>
                      <a:pt x="1050" y="132"/>
                    </a:lnTo>
                    <a:cubicBezTo>
                      <a:pt x="1028" y="132"/>
                      <a:pt x="1006" y="143"/>
                      <a:pt x="984" y="164"/>
                    </a:cubicBezTo>
                    <a:lnTo>
                      <a:pt x="919" y="231"/>
                    </a:lnTo>
                    <a:lnTo>
                      <a:pt x="853" y="296"/>
                    </a:lnTo>
                    <a:lnTo>
                      <a:pt x="788" y="361"/>
                    </a:lnTo>
                    <a:lnTo>
                      <a:pt x="722" y="428"/>
                    </a:lnTo>
                    <a:lnTo>
                      <a:pt x="656" y="493"/>
                    </a:lnTo>
                    <a:lnTo>
                      <a:pt x="591" y="558"/>
                    </a:lnTo>
                    <a:lnTo>
                      <a:pt x="526" y="624"/>
                    </a:lnTo>
                    <a:lnTo>
                      <a:pt x="459" y="689"/>
                    </a:lnTo>
                    <a:lnTo>
                      <a:pt x="355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180">
                <a:extLst>
                  <a:ext uri="{FF2B5EF4-FFF2-40B4-BE49-F238E27FC236}">
                    <a16:creationId xmlns="" xmlns:a16="http://schemas.microsoft.com/office/drawing/2014/main" id="{29788B29-6BE4-254D-80D3-E2BC2052A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7663" y="4440238"/>
                <a:ext cx="212725" cy="212725"/>
              </a:xfrm>
              <a:custGeom>
                <a:avLst/>
                <a:gdLst>
                  <a:gd name="T0" fmla="*/ 263 w 592"/>
                  <a:gd name="T1" fmla="*/ 294 h 591"/>
                  <a:gd name="T2" fmla="*/ 263 w 592"/>
                  <a:gd name="T3" fmla="*/ 294 h 591"/>
                  <a:gd name="T4" fmla="*/ 295 w 592"/>
                  <a:gd name="T5" fmla="*/ 328 h 591"/>
                  <a:gd name="T6" fmla="*/ 295 w 592"/>
                  <a:gd name="T7" fmla="*/ 328 h 591"/>
                  <a:gd name="T8" fmla="*/ 328 w 592"/>
                  <a:gd name="T9" fmla="*/ 294 h 591"/>
                  <a:gd name="T10" fmla="*/ 328 w 592"/>
                  <a:gd name="T11" fmla="*/ 294 h 591"/>
                  <a:gd name="T12" fmla="*/ 295 w 592"/>
                  <a:gd name="T13" fmla="*/ 262 h 591"/>
                  <a:gd name="T14" fmla="*/ 295 w 592"/>
                  <a:gd name="T15" fmla="*/ 262 h 591"/>
                  <a:gd name="T16" fmla="*/ 263 w 592"/>
                  <a:gd name="T17" fmla="*/ 294 h 591"/>
                  <a:gd name="T18" fmla="*/ 33 w 592"/>
                  <a:gd name="T19" fmla="*/ 361 h 591"/>
                  <a:gd name="T20" fmla="*/ 33 w 592"/>
                  <a:gd name="T21" fmla="*/ 361 h 591"/>
                  <a:gd name="T22" fmla="*/ 0 w 592"/>
                  <a:gd name="T23" fmla="*/ 294 h 591"/>
                  <a:gd name="T24" fmla="*/ 0 w 592"/>
                  <a:gd name="T25" fmla="*/ 294 h 591"/>
                  <a:gd name="T26" fmla="*/ 33 w 592"/>
                  <a:gd name="T27" fmla="*/ 229 h 591"/>
                  <a:gd name="T28" fmla="*/ 99 w 592"/>
                  <a:gd name="T29" fmla="*/ 164 h 591"/>
                  <a:gd name="T30" fmla="*/ 164 w 592"/>
                  <a:gd name="T31" fmla="*/ 98 h 591"/>
                  <a:gd name="T32" fmla="*/ 230 w 592"/>
                  <a:gd name="T33" fmla="*/ 33 h 591"/>
                  <a:gd name="T34" fmla="*/ 230 w 592"/>
                  <a:gd name="T35" fmla="*/ 33 h 591"/>
                  <a:gd name="T36" fmla="*/ 295 w 592"/>
                  <a:gd name="T37" fmla="*/ 0 h 591"/>
                  <a:gd name="T38" fmla="*/ 295 w 592"/>
                  <a:gd name="T39" fmla="*/ 0 h 591"/>
                  <a:gd name="T40" fmla="*/ 360 w 592"/>
                  <a:gd name="T41" fmla="*/ 33 h 591"/>
                  <a:gd name="T42" fmla="*/ 427 w 592"/>
                  <a:gd name="T43" fmla="*/ 98 h 591"/>
                  <a:gd name="T44" fmla="*/ 492 w 592"/>
                  <a:gd name="T45" fmla="*/ 164 h 591"/>
                  <a:gd name="T46" fmla="*/ 558 w 592"/>
                  <a:gd name="T47" fmla="*/ 229 h 591"/>
                  <a:gd name="T48" fmla="*/ 558 w 592"/>
                  <a:gd name="T49" fmla="*/ 229 h 591"/>
                  <a:gd name="T50" fmla="*/ 591 w 592"/>
                  <a:gd name="T51" fmla="*/ 294 h 591"/>
                  <a:gd name="T52" fmla="*/ 591 w 592"/>
                  <a:gd name="T53" fmla="*/ 294 h 591"/>
                  <a:gd name="T54" fmla="*/ 558 w 592"/>
                  <a:gd name="T55" fmla="*/ 361 h 591"/>
                  <a:gd name="T56" fmla="*/ 492 w 592"/>
                  <a:gd name="T57" fmla="*/ 426 h 591"/>
                  <a:gd name="T58" fmla="*/ 427 w 592"/>
                  <a:gd name="T59" fmla="*/ 492 h 591"/>
                  <a:gd name="T60" fmla="*/ 360 w 592"/>
                  <a:gd name="T61" fmla="*/ 557 h 591"/>
                  <a:gd name="T62" fmla="*/ 360 w 592"/>
                  <a:gd name="T63" fmla="*/ 557 h 591"/>
                  <a:gd name="T64" fmla="*/ 295 w 592"/>
                  <a:gd name="T65" fmla="*/ 590 h 591"/>
                  <a:gd name="T66" fmla="*/ 295 w 592"/>
                  <a:gd name="T67" fmla="*/ 590 h 591"/>
                  <a:gd name="T68" fmla="*/ 230 w 592"/>
                  <a:gd name="T69" fmla="*/ 557 h 591"/>
                  <a:gd name="T70" fmla="*/ 164 w 592"/>
                  <a:gd name="T71" fmla="*/ 492 h 591"/>
                  <a:gd name="T72" fmla="*/ 99 w 592"/>
                  <a:gd name="T73" fmla="*/ 426 h 591"/>
                  <a:gd name="T74" fmla="*/ 33 w 592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2" h="591">
                    <a:moveTo>
                      <a:pt x="263" y="294"/>
                    </a:moveTo>
                    <a:lnTo>
                      <a:pt x="263" y="294"/>
                    </a:lnTo>
                    <a:cubicBezTo>
                      <a:pt x="263" y="317"/>
                      <a:pt x="274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4" y="262"/>
                      <a:pt x="263" y="273"/>
                      <a:pt x="263" y="294"/>
                    </a:cubicBezTo>
                    <a:close/>
                    <a:moveTo>
                      <a:pt x="33" y="361"/>
                    </a:move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4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0" y="33"/>
                    </a:cubicBezTo>
                    <a:lnTo>
                      <a:pt x="427" y="98"/>
                    </a:lnTo>
                    <a:lnTo>
                      <a:pt x="492" y="164"/>
                    </a:ln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80" y="251"/>
                      <a:pt x="591" y="273"/>
                      <a:pt x="591" y="294"/>
                    </a:cubicBezTo>
                    <a:lnTo>
                      <a:pt x="591" y="294"/>
                    </a:lnTo>
                    <a:cubicBezTo>
                      <a:pt x="591" y="317"/>
                      <a:pt x="580" y="339"/>
                      <a:pt x="558" y="361"/>
                    </a:cubicBezTo>
                    <a:lnTo>
                      <a:pt x="492" y="426"/>
                    </a:lnTo>
                    <a:lnTo>
                      <a:pt x="427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4" y="590"/>
                      <a:pt x="252" y="579"/>
                      <a:pt x="230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181">
                <a:extLst>
                  <a:ext uri="{FF2B5EF4-FFF2-40B4-BE49-F238E27FC236}">
                    <a16:creationId xmlns="" xmlns:a16="http://schemas.microsoft.com/office/drawing/2014/main" id="{027738BB-08BC-484C-894D-5BD401D04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2513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7 w 591"/>
                  <a:gd name="T41" fmla="*/ 229 h 591"/>
                  <a:gd name="T42" fmla="*/ 557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7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182">
                <a:extLst>
                  <a:ext uri="{FF2B5EF4-FFF2-40B4-BE49-F238E27FC236}">
                    <a16:creationId xmlns="" xmlns:a16="http://schemas.microsoft.com/office/drawing/2014/main" id="{63DA0524-A484-8445-80E3-48E3E0423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5775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6 w 591"/>
                  <a:gd name="T21" fmla="*/ 229 h 591"/>
                  <a:gd name="T22" fmla="*/ 556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6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0 w 591"/>
                  <a:gd name="T35" fmla="*/ 557 h 591"/>
                  <a:gd name="T36" fmla="*/ 360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8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8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0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6" y="229"/>
                    </a:lnTo>
                    <a:lnTo>
                      <a:pt x="556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6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183">
                <a:extLst>
                  <a:ext uri="{FF2B5EF4-FFF2-40B4-BE49-F238E27FC236}">
                    <a16:creationId xmlns="" xmlns:a16="http://schemas.microsoft.com/office/drawing/2014/main" id="{6AF99AC9-70EC-844F-8D98-3CD61D7DF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3 w 4721"/>
                  <a:gd name="T5" fmla="*/ 164 h 1148"/>
                  <a:gd name="T6" fmla="*/ 2623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8 w 4721"/>
                  <a:gd name="T17" fmla="*/ 524 h 1148"/>
                  <a:gd name="T18" fmla="*/ 4196 w 4721"/>
                  <a:gd name="T19" fmla="*/ 426 h 1148"/>
                  <a:gd name="T20" fmla="*/ 3934 w 4721"/>
                  <a:gd name="T21" fmla="*/ 655 h 1148"/>
                  <a:gd name="T22" fmla="*/ 3672 w 4721"/>
                  <a:gd name="T23" fmla="*/ 918 h 1148"/>
                  <a:gd name="T24" fmla="*/ 3476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3 w 4721"/>
                  <a:gd name="T31" fmla="*/ 426 h 1148"/>
                  <a:gd name="T32" fmla="*/ 1836 w 4721"/>
                  <a:gd name="T33" fmla="*/ 1147 h 1148"/>
                  <a:gd name="T34" fmla="*/ 1509 w 4721"/>
                  <a:gd name="T35" fmla="*/ 852 h 1148"/>
                  <a:gd name="T36" fmla="*/ 1115 w 4721"/>
                  <a:gd name="T37" fmla="*/ 459 h 1148"/>
                  <a:gd name="T38" fmla="*/ 984 w 4721"/>
                  <a:gd name="T39" fmla="*/ 459 h 1148"/>
                  <a:gd name="T40" fmla="*/ 722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6 w 4721"/>
                  <a:gd name="T53" fmla="*/ 787 h 1148"/>
                  <a:gd name="T54" fmla="*/ 788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8 w 4721"/>
                  <a:gd name="T61" fmla="*/ 49 h 1148"/>
                  <a:gd name="T62" fmla="*/ 1132 w 4721"/>
                  <a:gd name="T63" fmla="*/ 49 h 1148"/>
                  <a:gd name="T64" fmla="*/ 1214 w 4721"/>
                  <a:gd name="T65" fmla="*/ 197 h 1148"/>
                  <a:gd name="T66" fmla="*/ 1148 w 4721"/>
                  <a:gd name="T67" fmla="*/ 328 h 1148"/>
                  <a:gd name="T68" fmla="*/ 1771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3 w 4721"/>
                  <a:gd name="T79" fmla="*/ 0 h 1148"/>
                  <a:gd name="T80" fmla="*/ 2754 w 4721"/>
                  <a:gd name="T81" fmla="*/ 131 h 1148"/>
                  <a:gd name="T82" fmla="*/ 2754 w 4721"/>
                  <a:gd name="T83" fmla="*/ 262 h 1148"/>
                  <a:gd name="T84" fmla="*/ 2754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2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8 w 4721"/>
                  <a:gd name="T103" fmla="*/ 131 h 1148"/>
                  <a:gd name="T104" fmla="*/ 4328 w 4721"/>
                  <a:gd name="T105" fmla="*/ 262 h 1148"/>
                  <a:gd name="T106" fmla="*/ 4328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8" y="164"/>
                      <a:pt x="4196" y="164"/>
                    </a:cubicBezTo>
                    <a:lnTo>
                      <a:pt x="4196" y="164"/>
                    </a:lnTo>
                    <a:cubicBezTo>
                      <a:pt x="4175" y="164"/>
                      <a:pt x="4164" y="175"/>
                      <a:pt x="4164" y="197"/>
                    </a:cubicBezTo>
                    <a:lnTo>
                      <a:pt x="4164" y="197"/>
                    </a:lnTo>
                    <a:cubicBezTo>
                      <a:pt x="4164" y="219"/>
                      <a:pt x="4175" y="230"/>
                      <a:pt x="4196" y="230"/>
                    </a:cubicBezTo>
                    <a:lnTo>
                      <a:pt x="4196" y="230"/>
                    </a:lnTo>
                    <a:cubicBezTo>
                      <a:pt x="4218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3" y="164"/>
                    </a:cubicBezTo>
                    <a:lnTo>
                      <a:pt x="2623" y="164"/>
                    </a:lnTo>
                    <a:cubicBezTo>
                      <a:pt x="2601" y="164"/>
                      <a:pt x="2590" y="175"/>
                      <a:pt x="2590" y="197"/>
                    </a:cubicBezTo>
                    <a:lnTo>
                      <a:pt x="2590" y="197"/>
                    </a:lnTo>
                    <a:cubicBezTo>
                      <a:pt x="2590" y="219"/>
                      <a:pt x="2601" y="230"/>
                      <a:pt x="2623" y="230"/>
                    </a:cubicBezTo>
                    <a:lnTo>
                      <a:pt x="2623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2" y="164"/>
                      <a:pt x="1050" y="164"/>
                    </a:cubicBezTo>
                    <a:lnTo>
                      <a:pt x="1050" y="164"/>
                    </a:lnTo>
                    <a:cubicBezTo>
                      <a:pt x="1028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8" y="230"/>
                      <a:pt x="1050" y="230"/>
                    </a:cubicBezTo>
                    <a:lnTo>
                      <a:pt x="1050" y="230"/>
                    </a:lnTo>
                    <a:cubicBezTo>
                      <a:pt x="1072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6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9" y="655"/>
                    </a:lnTo>
                    <a:lnTo>
                      <a:pt x="4393" y="590"/>
                    </a:lnTo>
                    <a:lnTo>
                      <a:pt x="4328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40" y="437"/>
                      <a:pt x="4218" y="426"/>
                      <a:pt x="4196" y="426"/>
                    </a:cubicBezTo>
                    <a:lnTo>
                      <a:pt x="4196" y="426"/>
                    </a:lnTo>
                    <a:cubicBezTo>
                      <a:pt x="4175" y="426"/>
                      <a:pt x="4153" y="437"/>
                      <a:pt x="4131" y="459"/>
                    </a:cubicBezTo>
                    <a:lnTo>
                      <a:pt x="4065" y="524"/>
                    </a:lnTo>
                    <a:lnTo>
                      <a:pt x="4000" y="590"/>
                    </a:lnTo>
                    <a:lnTo>
                      <a:pt x="3934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2" y="918"/>
                    </a:lnTo>
                    <a:lnTo>
                      <a:pt x="3606" y="984"/>
                    </a:lnTo>
                    <a:lnTo>
                      <a:pt x="3541" y="1049"/>
                    </a:lnTo>
                    <a:lnTo>
                      <a:pt x="3476" y="1114"/>
                    </a:lnTo>
                    <a:lnTo>
                      <a:pt x="3476" y="1114"/>
                    </a:lnTo>
                    <a:cubicBezTo>
                      <a:pt x="3453" y="1136"/>
                      <a:pt x="3432" y="1147"/>
                      <a:pt x="3409" y="1147"/>
                    </a:cubicBezTo>
                    <a:lnTo>
                      <a:pt x="3409" y="1147"/>
                    </a:lnTo>
                    <a:cubicBezTo>
                      <a:pt x="3388" y="1147"/>
                      <a:pt x="3366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1" y="722"/>
                    </a:lnTo>
                    <a:lnTo>
                      <a:pt x="2885" y="655"/>
                    </a:lnTo>
                    <a:lnTo>
                      <a:pt x="2689" y="459"/>
                    </a:lnTo>
                    <a:lnTo>
                      <a:pt x="2689" y="459"/>
                    </a:lnTo>
                    <a:cubicBezTo>
                      <a:pt x="2667" y="437"/>
                      <a:pt x="2645" y="426"/>
                      <a:pt x="2623" y="426"/>
                    </a:cubicBezTo>
                    <a:lnTo>
                      <a:pt x="2623" y="426"/>
                    </a:lnTo>
                    <a:cubicBezTo>
                      <a:pt x="2601" y="426"/>
                      <a:pt x="2579" y="437"/>
                      <a:pt x="2558" y="459"/>
                    </a:cubicBezTo>
                    <a:lnTo>
                      <a:pt x="1902" y="1114"/>
                    </a:lnTo>
                    <a:lnTo>
                      <a:pt x="1902" y="1114"/>
                    </a:lnTo>
                    <a:cubicBezTo>
                      <a:pt x="1880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1" y="1114"/>
                    </a:cubicBezTo>
                    <a:lnTo>
                      <a:pt x="1574" y="918"/>
                    </a:lnTo>
                    <a:lnTo>
                      <a:pt x="1509" y="852"/>
                    </a:lnTo>
                    <a:lnTo>
                      <a:pt x="1443" y="787"/>
                    </a:lnTo>
                    <a:lnTo>
                      <a:pt x="1246" y="590"/>
                    </a:lnTo>
                    <a:lnTo>
                      <a:pt x="1181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2" y="426"/>
                      <a:pt x="1050" y="426"/>
                    </a:cubicBezTo>
                    <a:lnTo>
                      <a:pt x="1050" y="426"/>
                    </a:lnTo>
                    <a:cubicBezTo>
                      <a:pt x="1028" y="426"/>
                      <a:pt x="1006" y="437"/>
                      <a:pt x="984" y="459"/>
                    </a:cubicBezTo>
                    <a:lnTo>
                      <a:pt x="919" y="524"/>
                    </a:lnTo>
                    <a:lnTo>
                      <a:pt x="853" y="590"/>
                    </a:lnTo>
                    <a:lnTo>
                      <a:pt x="788" y="655"/>
                    </a:lnTo>
                    <a:lnTo>
                      <a:pt x="722" y="722"/>
                    </a:lnTo>
                    <a:lnTo>
                      <a:pt x="656" y="787"/>
                    </a:lnTo>
                    <a:lnTo>
                      <a:pt x="591" y="852"/>
                    </a:lnTo>
                    <a:lnTo>
                      <a:pt x="526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5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20" y="1136"/>
                      <a:pt x="198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8" y="984"/>
                    </a:lnTo>
                    <a:lnTo>
                      <a:pt x="198" y="984"/>
                    </a:lnTo>
                    <a:cubicBezTo>
                      <a:pt x="220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5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6" y="787"/>
                    </a:lnTo>
                    <a:lnTo>
                      <a:pt x="591" y="722"/>
                    </a:lnTo>
                    <a:lnTo>
                      <a:pt x="656" y="655"/>
                    </a:lnTo>
                    <a:lnTo>
                      <a:pt x="722" y="590"/>
                    </a:lnTo>
                    <a:lnTo>
                      <a:pt x="788" y="524"/>
                    </a:lnTo>
                    <a:lnTo>
                      <a:pt x="853" y="459"/>
                    </a:lnTo>
                    <a:lnTo>
                      <a:pt x="919" y="394"/>
                    </a:lnTo>
                    <a:lnTo>
                      <a:pt x="919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9" y="262"/>
                    </a:cubicBezTo>
                    <a:lnTo>
                      <a:pt x="919" y="262"/>
                    </a:lnTo>
                    <a:cubicBezTo>
                      <a:pt x="897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7" y="153"/>
                      <a:pt x="919" y="131"/>
                    </a:cubicBezTo>
                    <a:lnTo>
                      <a:pt x="919" y="131"/>
                    </a:lnTo>
                    <a:cubicBezTo>
                      <a:pt x="940" y="109"/>
                      <a:pt x="957" y="82"/>
                      <a:pt x="968" y="49"/>
                    </a:cubicBezTo>
                    <a:lnTo>
                      <a:pt x="968" y="49"/>
                    </a:lnTo>
                    <a:cubicBezTo>
                      <a:pt x="979" y="17"/>
                      <a:pt x="1006" y="0"/>
                      <a:pt x="1050" y="0"/>
                    </a:cubicBezTo>
                    <a:lnTo>
                      <a:pt x="1050" y="0"/>
                    </a:lnTo>
                    <a:cubicBezTo>
                      <a:pt x="1093" y="0"/>
                      <a:pt x="1121" y="17"/>
                      <a:pt x="1132" y="49"/>
                    </a:cubicBezTo>
                    <a:lnTo>
                      <a:pt x="1132" y="49"/>
                    </a:lnTo>
                    <a:cubicBezTo>
                      <a:pt x="1143" y="82"/>
                      <a:pt x="1159" y="109"/>
                      <a:pt x="1181" y="131"/>
                    </a:cubicBezTo>
                    <a:lnTo>
                      <a:pt x="1181" y="131"/>
                    </a:lnTo>
                    <a:cubicBezTo>
                      <a:pt x="1203" y="153"/>
                      <a:pt x="1214" y="175"/>
                      <a:pt x="1214" y="197"/>
                    </a:cubicBezTo>
                    <a:lnTo>
                      <a:pt x="1214" y="197"/>
                    </a:lnTo>
                    <a:cubicBezTo>
                      <a:pt x="1214" y="219"/>
                      <a:pt x="1203" y="241"/>
                      <a:pt x="1181" y="262"/>
                    </a:cubicBezTo>
                    <a:lnTo>
                      <a:pt x="1181" y="262"/>
                    </a:lnTo>
                    <a:cubicBezTo>
                      <a:pt x="1159" y="284"/>
                      <a:pt x="1148" y="306"/>
                      <a:pt x="1148" y="328"/>
                    </a:cubicBezTo>
                    <a:lnTo>
                      <a:pt x="1148" y="328"/>
                    </a:lnTo>
                    <a:cubicBezTo>
                      <a:pt x="1148" y="349"/>
                      <a:pt x="1159" y="371"/>
                      <a:pt x="1181" y="394"/>
                    </a:cubicBezTo>
                    <a:lnTo>
                      <a:pt x="1771" y="984"/>
                    </a:lnTo>
                    <a:lnTo>
                      <a:pt x="1771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80" y="1005"/>
                      <a:pt x="1902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30" y="655"/>
                    </a:lnTo>
                    <a:lnTo>
                      <a:pt x="2426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4" y="371"/>
                      <a:pt x="2525" y="349"/>
                      <a:pt x="2525" y="328"/>
                    </a:cubicBezTo>
                    <a:lnTo>
                      <a:pt x="2525" y="328"/>
                    </a:lnTo>
                    <a:cubicBezTo>
                      <a:pt x="2525" y="306"/>
                      <a:pt x="2514" y="284"/>
                      <a:pt x="2492" y="262"/>
                    </a:cubicBezTo>
                    <a:lnTo>
                      <a:pt x="2492" y="262"/>
                    </a:lnTo>
                    <a:cubicBezTo>
                      <a:pt x="2470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70" y="153"/>
                      <a:pt x="2492" y="131"/>
                    </a:cubicBezTo>
                    <a:lnTo>
                      <a:pt x="2492" y="131"/>
                    </a:lnTo>
                    <a:cubicBezTo>
                      <a:pt x="2514" y="109"/>
                      <a:pt x="2530" y="82"/>
                      <a:pt x="2541" y="49"/>
                    </a:cubicBezTo>
                    <a:lnTo>
                      <a:pt x="2541" y="49"/>
                    </a:lnTo>
                    <a:cubicBezTo>
                      <a:pt x="2552" y="17"/>
                      <a:pt x="2579" y="0"/>
                      <a:pt x="2623" y="0"/>
                    </a:cubicBezTo>
                    <a:lnTo>
                      <a:pt x="2623" y="0"/>
                    </a:lnTo>
                    <a:cubicBezTo>
                      <a:pt x="2667" y="0"/>
                      <a:pt x="2694" y="17"/>
                      <a:pt x="2704" y="49"/>
                    </a:cubicBezTo>
                    <a:lnTo>
                      <a:pt x="2704" y="49"/>
                    </a:lnTo>
                    <a:cubicBezTo>
                      <a:pt x="2716" y="82"/>
                      <a:pt x="2732" y="109"/>
                      <a:pt x="2754" y="131"/>
                    </a:cubicBezTo>
                    <a:lnTo>
                      <a:pt x="2754" y="131"/>
                    </a:lnTo>
                    <a:cubicBezTo>
                      <a:pt x="2775" y="153"/>
                      <a:pt x="2787" y="175"/>
                      <a:pt x="2787" y="197"/>
                    </a:cubicBezTo>
                    <a:lnTo>
                      <a:pt x="2787" y="197"/>
                    </a:lnTo>
                    <a:cubicBezTo>
                      <a:pt x="2787" y="219"/>
                      <a:pt x="2775" y="241"/>
                      <a:pt x="2754" y="262"/>
                    </a:cubicBezTo>
                    <a:lnTo>
                      <a:pt x="2754" y="262"/>
                    </a:lnTo>
                    <a:cubicBezTo>
                      <a:pt x="2732" y="284"/>
                      <a:pt x="2722" y="306"/>
                      <a:pt x="2722" y="328"/>
                    </a:cubicBezTo>
                    <a:lnTo>
                      <a:pt x="2722" y="328"/>
                    </a:lnTo>
                    <a:cubicBezTo>
                      <a:pt x="2722" y="349"/>
                      <a:pt x="2732" y="371"/>
                      <a:pt x="2754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1" y="590"/>
                    </a:lnTo>
                    <a:lnTo>
                      <a:pt x="3016" y="655"/>
                    </a:lnTo>
                    <a:lnTo>
                      <a:pt x="3082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6" y="1005"/>
                      <a:pt x="3388" y="1016"/>
                      <a:pt x="3409" y="1016"/>
                    </a:cubicBezTo>
                    <a:lnTo>
                      <a:pt x="3409" y="1016"/>
                    </a:lnTo>
                    <a:cubicBezTo>
                      <a:pt x="3432" y="1016"/>
                      <a:pt x="3453" y="1005"/>
                      <a:pt x="3476" y="984"/>
                    </a:cubicBezTo>
                    <a:lnTo>
                      <a:pt x="3541" y="918"/>
                    </a:lnTo>
                    <a:lnTo>
                      <a:pt x="3606" y="852"/>
                    </a:lnTo>
                    <a:lnTo>
                      <a:pt x="3672" y="787"/>
                    </a:lnTo>
                    <a:lnTo>
                      <a:pt x="3868" y="590"/>
                    </a:lnTo>
                    <a:lnTo>
                      <a:pt x="3934" y="524"/>
                    </a:lnTo>
                    <a:lnTo>
                      <a:pt x="4000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7" y="371"/>
                      <a:pt x="4098" y="349"/>
                      <a:pt x="4098" y="328"/>
                    </a:cubicBezTo>
                    <a:lnTo>
                      <a:pt x="4098" y="328"/>
                    </a:lnTo>
                    <a:cubicBezTo>
                      <a:pt x="4098" y="306"/>
                      <a:pt x="4087" y="284"/>
                      <a:pt x="4065" y="262"/>
                    </a:cubicBezTo>
                    <a:lnTo>
                      <a:pt x="4065" y="262"/>
                    </a:lnTo>
                    <a:cubicBezTo>
                      <a:pt x="4043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3" y="153"/>
                      <a:pt x="4065" y="131"/>
                    </a:cubicBezTo>
                    <a:lnTo>
                      <a:pt x="4065" y="131"/>
                    </a:lnTo>
                    <a:cubicBezTo>
                      <a:pt x="4087" y="109"/>
                      <a:pt x="4103" y="82"/>
                      <a:pt x="4115" y="49"/>
                    </a:cubicBezTo>
                    <a:lnTo>
                      <a:pt x="4115" y="49"/>
                    </a:lnTo>
                    <a:cubicBezTo>
                      <a:pt x="4125" y="17"/>
                      <a:pt x="4153" y="0"/>
                      <a:pt x="4196" y="0"/>
                    </a:cubicBezTo>
                    <a:lnTo>
                      <a:pt x="4196" y="0"/>
                    </a:lnTo>
                    <a:cubicBezTo>
                      <a:pt x="4240" y="0"/>
                      <a:pt x="4267" y="17"/>
                      <a:pt x="4279" y="49"/>
                    </a:cubicBezTo>
                    <a:lnTo>
                      <a:pt x="4279" y="49"/>
                    </a:lnTo>
                    <a:cubicBezTo>
                      <a:pt x="4289" y="82"/>
                      <a:pt x="4306" y="109"/>
                      <a:pt x="4328" y="131"/>
                    </a:cubicBezTo>
                    <a:lnTo>
                      <a:pt x="4328" y="131"/>
                    </a:lnTo>
                    <a:cubicBezTo>
                      <a:pt x="4350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50" y="241"/>
                      <a:pt x="4328" y="262"/>
                    </a:cubicBezTo>
                    <a:lnTo>
                      <a:pt x="4328" y="262"/>
                    </a:lnTo>
                    <a:cubicBezTo>
                      <a:pt x="4306" y="284"/>
                      <a:pt x="4295" y="306"/>
                      <a:pt x="4295" y="328"/>
                    </a:cubicBezTo>
                    <a:lnTo>
                      <a:pt x="4295" y="328"/>
                    </a:lnTo>
                    <a:cubicBezTo>
                      <a:pt x="4295" y="349"/>
                      <a:pt x="4306" y="371"/>
                      <a:pt x="4328" y="394"/>
                    </a:cubicBezTo>
                    <a:lnTo>
                      <a:pt x="4393" y="459"/>
                    </a:lnTo>
                    <a:lnTo>
                      <a:pt x="4459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="" xmlns:a16="http://schemas.microsoft.com/office/drawing/2014/main" id="{7FFBED80-CB47-3844-870A-040687705103}"/>
                </a:ext>
              </a:extLst>
            </p:cNvPr>
            <p:cNvGrpSpPr/>
            <p:nvPr/>
          </p:nvGrpSpPr>
          <p:grpSpPr>
            <a:xfrm>
              <a:off x="4452938" y="3525364"/>
              <a:ext cx="1700212" cy="709613"/>
              <a:chOff x="4452938" y="4003675"/>
              <a:chExt cx="1700212" cy="709613"/>
            </a:xfrm>
          </p:grpSpPr>
          <p:sp>
            <p:nvSpPr>
              <p:cNvPr id="523" name="Freeform 322">
                <a:extLst>
                  <a:ext uri="{FF2B5EF4-FFF2-40B4-BE49-F238E27FC236}">
                    <a16:creationId xmlns="" xmlns:a16="http://schemas.microsoft.com/office/drawing/2014/main" id="{4491454A-6ED6-F84C-A245-D6160CFA5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98950"/>
                <a:ext cx="1700212" cy="414338"/>
              </a:xfrm>
              <a:custGeom>
                <a:avLst/>
                <a:gdLst>
                  <a:gd name="T0" fmla="*/ 3408 w 4721"/>
                  <a:gd name="T1" fmla="*/ 919 h 1149"/>
                  <a:gd name="T2" fmla="*/ 3408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29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8 w 4721"/>
                  <a:gd name="T27" fmla="*/ 1148 h 1149"/>
                  <a:gd name="T28" fmla="*/ 3277 w 4721"/>
                  <a:gd name="T29" fmla="*/ 1016 h 1149"/>
                  <a:gd name="T30" fmla="*/ 3277 w 4721"/>
                  <a:gd name="T31" fmla="*/ 886 h 1149"/>
                  <a:gd name="T32" fmla="*/ 3277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8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2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2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7 w 4721"/>
                  <a:gd name="T99" fmla="*/ 492 h 1149"/>
                  <a:gd name="T100" fmla="*/ 3343 w 4721"/>
                  <a:gd name="T101" fmla="*/ 688 h 1149"/>
                  <a:gd name="T102" fmla="*/ 4130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1" y="951"/>
                    </a:moveTo>
                    <a:lnTo>
                      <a:pt x="3441" y="951"/>
                    </a:lnTo>
                    <a:cubicBezTo>
                      <a:pt x="3441" y="929"/>
                      <a:pt x="3431" y="919"/>
                      <a:pt x="3408" y="919"/>
                    </a:cubicBezTo>
                    <a:lnTo>
                      <a:pt x="3408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8" y="984"/>
                    </a:cubicBezTo>
                    <a:lnTo>
                      <a:pt x="3408" y="984"/>
                    </a:lnTo>
                    <a:cubicBezTo>
                      <a:pt x="3431" y="984"/>
                      <a:pt x="3441" y="973"/>
                      <a:pt x="3441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7" y="919"/>
                      <a:pt x="1836" y="919"/>
                    </a:cubicBezTo>
                    <a:lnTo>
                      <a:pt x="1836" y="919"/>
                    </a:lnTo>
                    <a:cubicBezTo>
                      <a:pt x="1813" y="919"/>
                      <a:pt x="1802" y="929"/>
                      <a:pt x="1802" y="951"/>
                    </a:cubicBezTo>
                    <a:lnTo>
                      <a:pt x="1802" y="951"/>
                    </a:lnTo>
                    <a:cubicBezTo>
                      <a:pt x="1802" y="973"/>
                      <a:pt x="1813" y="984"/>
                      <a:pt x="1836" y="984"/>
                    </a:cubicBezTo>
                    <a:lnTo>
                      <a:pt x="1836" y="984"/>
                    </a:lnTo>
                    <a:cubicBezTo>
                      <a:pt x="1857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2" y="919"/>
                    </a:cubicBezTo>
                    <a:lnTo>
                      <a:pt x="262" y="919"/>
                    </a:lnTo>
                    <a:cubicBezTo>
                      <a:pt x="240" y="919"/>
                      <a:pt x="229" y="929"/>
                      <a:pt x="229" y="951"/>
                    </a:cubicBezTo>
                    <a:lnTo>
                      <a:pt x="229" y="951"/>
                    </a:lnTo>
                    <a:cubicBezTo>
                      <a:pt x="229" y="973"/>
                      <a:pt x="240" y="984"/>
                      <a:pt x="262" y="984"/>
                    </a:cubicBezTo>
                    <a:lnTo>
                      <a:pt x="262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3" y="427"/>
                    </a:lnTo>
                    <a:lnTo>
                      <a:pt x="4458" y="361"/>
                    </a:lnTo>
                    <a:lnTo>
                      <a:pt x="4392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0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2" y="929"/>
                      <a:pt x="3572" y="951"/>
                    </a:cubicBezTo>
                    <a:lnTo>
                      <a:pt x="3572" y="951"/>
                    </a:lnTo>
                    <a:cubicBezTo>
                      <a:pt x="3572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79" y="1132"/>
                      <a:pt x="3453" y="1148"/>
                      <a:pt x="3408" y="1148"/>
                    </a:cubicBezTo>
                    <a:lnTo>
                      <a:pt x="3408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7" y="1016"/>
                    </a:cubicBezTo>
                    <a:lnTo>
                      <a:pt x="3277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7" y="886"/>
                    </a:cubicBezTo>
                    <a:lnTo>
                      <a:pt x="3277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7" y="755"/>
                    </a:cubicBezTo>
                    <a:lnTo>
                      <a:pt x="3212" y="688"/>
                    </a:ln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2"/>
                      <a:pt x="2557" y="165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2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8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6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6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6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3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3" y="755"/>
                    </a:lnTo>
                    <a:lnTo>
                      <a:pt x="393" y="755"/>
                    </a:lnTo>
                    <a:cubicBezTo>
                      <a:pt x="371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1" y="863"/>
                      <a:pt x="393" y="886"/>
                    </a:cubicBezTo>
                    <a:lnTo>
                      <a:pt x="393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3" y="1016"/>
                    </a:cubicBezTo>
                    <a:lnTo>
                      <a:pt x="393" y="1016"/>
                    </a:lnTo>
                    <a:cubicBezTo>
                      <a:pt x="371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3" y="1132"/>
                      <a:pt x="306" y="1148"/>
                      <a:pt x="262" y="1148"/>
                    </a:cubicBezTo>
                    <a:lnTo>
                      <a:pt x="262" y="1148"/>
                    </a:lnTo>
                    <a:cubicBezTo>
                      <a:pt x="219" y="1148"/>
                      <a:pt x="191" y="1132"/>
                      <a:pt x="180" y="1098"/>
                    </a:cubicBezTo>
                    <a:lnTo>
                      <a:pt x="180" y="1098"/>
                    </a:lnTo>
                    <a:cubicBezTo>
                      <a:pt x="169" y="1065"/>
                      <a:pt x="152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8" y="973"/>
                      <a:pt x="98" y="951"/>
                    </a:cubicBezTo>
                    <a:lnTo>
                      <a:pt x="98" y="951"/>
                    </a:lnTo>
                    <a:cubicBezTo>
                      <a:pt x="98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2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2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2"/>
                    </a:lnTo>
                    <a:lnTo>
                      <a:pt x="2163" y="427"/>
                    </a:lnTo>
                    <a:lnTo>
                      <a:pt x="2229" y="361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5"/>
                    </a:lnTo>
                    <a:lnTo>
                      <a:pt x="2492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19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7" y="492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24" name="Freeform 323">
                <a:extLst>
                  <a:ext uri="{FF2B5EF4-FFF2-40B4-BE49-F238E27FC236}">
                    <a16:creationId xmlns="" xmlns:a16="http://schemas.microsoft.com/office/drawing/2014/main" id="{E547FA2C-B261-2A43-BB0D-4CF3B5E49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171950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2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2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7 w 4721"/>
                  <a:gd name="T53" fmla="*/ 491 h 847"/>
                  <a:gd name="T54" fmla="*/ 3277 w 4721"/>
                  <a:gd name="T55" fmla="*/ 623 h 847"/>
                  <a:gd name="T56" fmla="*/ 3343 w 4721"/>
                  <a:gd name="T57" fmla="*/ 688 h 847"/>
                  <a:gd name="T58" fmla="*/ 3408 w 4721"/>
                  <a:gd name="T59" fmla="*/ 722 h 847"/>
                  <a:gd name="T60" fmla="*/ 4130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0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19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5 w 4721"/>
                  <a:gd name="T99" fmla="*/ 295 h 847"/>
                  <a:gd name="T100" fmla="*/ 2163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3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1"/>
                      <a:pt x="1115" y="33"/>
                    </a:cubicBezTo>
                    <a:lnTo>
                      <a:pt x="1245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8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2" y="558"/>
                    </a:lnTo>
                    <a:lnTo>
                      <a:pt x="2098" y="491"/>
                    </a:lnTo>
                    <a:lnTo>
                      <a:pt x="2163" y="426"/>
                    </a:lnTo>
                    <a:lnTo>
                      <a:pt x="2229" y="360"/>
                    </a:lnTo>
                    <a:lnTo>
                      <a:pt x="2294" y="295"/>
                    </a:lnTo>
                    <a:lnTo>
                      <a:pt x="2360" y="230"/>
                    </a:lnTo>
                    <a:lnTo>
                      <a:pt x="2425" y="164"/>
                    </a:lnTo>
                    <a:lnTo>
                      <a:pt x="2492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19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7" y="491"/>
                    </a:lnTo>
                    <a:lnTo>
                      <a:pt x="3212" y="558"/>
                    </a:lnTo>
                    <a:lnTo>
                      <a:pt x="3277" y="623"/>
                    </a:lnTo>
                    <a:lnTo>
                      <a:pt x="3343" y="688"/>
                    </a:lnTo>
                    <a:lnTo>
                      <a:pt x="3343" y="688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8"/>
                    </a:cubicBezTo>
                    <a:lnTo>
                      <a:pt x="4130" y="33"/>
                    </a:lnTo>
                    <a:lnTo>
                      <a:pt x="4130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3" y="426"/>
                    </a:lnTo>
                    <a:lnTo>
                      <a:pt x="4458" y="360"/>
                    </a:lnTo>
                    <a:lnTo>
                      <a:pt x="4392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0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5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3"/>
                      <a:pt x="3212" y="688"/>
                      <a:pt x="3212" y="688"/>
                    </a:cubicBezTo>
                    <a:lnTo>
                      <a:pt x="3147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19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0" y="131"/>
                      <a:pt x="2579" y="142"/>
                      <a:pt x="2557" y="164"/>
                    </a:cubicBezTo>
                    <a:lnTo>
                      <a:pt x="2492" y="230"/>
                    </a:lnTo>
                    <a:lnTo>
                      <a:pt x="2425" y="295"/>
                    </a:lnTo>
                    <a:lnTo>
                      <a:pt x="2229" y="491"/>
                    </a:lnTo>
                    <a:lnTo>
                      <a:pt x="2163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324">
                <a:extLst>
                  <a:ext uri="{FF2B5EF4-FFF2-40B4-BE49-F238E27FC236}">
                    <a16:creationId xmlns="" xmlns:a16="http://schemas.microsoft.com/office/drawing/2014/main" id="{1DF3AEE9-9B82-F445-BCE7-88E2515ED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233863"/>
                <a:ext cx="1700212" cy="304800"/>
              </a:xfrm>
              <a:custGeom>
                <a:avLst/>
                <a:gdLst>
                  <a:gd name="T0" fmla="*/ 353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2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2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7 w 4721"/>
                  <a:gd name="T53" fmla="*/ 493 h 847"/>
                  <a:gd name="T54" fmla="*/ 3277 w 4721"/>
                  <a:gd name="T55" fmla="*/ 624 h 847"/>
                  <a:gd name="T56" fmla="*/ 3343 w 4721"/>
                  <a:gd name="T57" fmla="*/ 689 h 847"/>
                  <a:gd name="T58" fmla="*/ 3408 w 4721"/>
                  <a:gd name="T59" fmla="*/ 722 h 847"/>
                  <a:gd name="T60" fmla="*/ 4130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0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7 w 4721"/>
                  <a:gd name="T83" fmla="*/ 795 h 847"/>
                  <a:gd name="T84" fmla="*/ 3212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19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5 w 4721"/>
                  <a:gd name="T99" fmla="*/ 296 h 847"/>
                  <a:gd name="T100" fmla="*/ 2163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3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3" y="795"/>
                    </a:moveTo>
                    <a:lnTo>
                      <a:pt x="353" y="795"/>
                    </a:lnTo>
                    <a:cubicBezTo>
                      <a:pt x="303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0" y="722"/>
                      <a:pt x="262" y="722"/>
                    </a:cubicBezTo>
                    <a:lnTo>
                      <a:pt x="262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3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3" y="12"/>
                      <a:pt x="1115" y="34"/>
                    </a:cubicBezTo>
                    <a:lnTo>
                      <a:pt x="1245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8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3" y="722"/>
                      <a:pt x="1836" y="722"/>
                    </a:cubicBezTo>
                    <a:lnTo>
                      <a:pt x="1836" y="722"/>
                    </a:lnTo>
                    <a:cubicBezTo>
                      <a:pt x="1857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2" y="558"/>
                    </a:lnTo>
                    <a:lnTo>
                      <a:pt x="2098" y="493"/>
                    </a:lnTo>
                    <a:lnTo>
                      <a:pt x="2163" y="428"/>
                    </a:lnTo>
                    <a:lnTo>
                      <a:pt x="2229" y="361"/>
                    </a:lnTo>
                    <a:lnTo>
                      <a:pt x="2294" y="296"/>
                    </a:lnTo>
                    <a:lnTo>
                      <a:pt x="2360" y="231"/>
                    </a:lnTo>
                    <a:lnTo>
                      <a:pt x="2425" y="164"/>
                    </a:lnTo>
                    <a:lnTo>
                      <a:pt x="2492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0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19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7" y="493"/>
                    </a:lnTo>
                    <a:lnTo>
                      <a:pt x="3212" y="558"/>
                    </a:lnTo>
                    <a:lnTo>
                      <a:pt x="3277" y="624"/>
                    </a:lnTo>
                    <a:lnTo>
                      <a:pt x="3343" y="689"/>
                    </a:lnTo>
                    <a:lnTo>
                      <a:pt x="3343" y="689"/>
                    </a:lnTo>
                    <a:cubicBezTo>
                      <a:pt x="3365" y="711"/>
                      <a:pt x="3387" y="722"/>
                      <a:pt x="3408" y="722"/>
                    </a:cubicBezTo>
                    <a:lnTo>
                      <a:pt x="3408" y="722"/>
                    </a:lnTo>
                    <a:cubicBezTo>
                      <a:pt x="3430" y="722"/>
                      <a:pt x="3453" y="711"/>
                      <a:pt x="3475" y="689"/>
                    </a:cubicBezTo>
                    <a:lnTo>
                      <a:pt x="4130" y="34"/>
                    </a:lnTo>
                    <a:lnTo>
                      <a:pt x="4130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3" y="428"/>
                    </a:lnTo>
                    <a:lnTo>
                      <a:pt x="4458" y="361"/>
                    </a:lnTo>
                    <a:lnTo>
                      <a:pt x="4392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0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5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49" y="846"/>
                      <a:pt x="3367" y="846"/>
                      <a:pt x="3317" y="795"/>
                    </a:cubicBezTo>
                    <a:lnTo>
                      <a:pt x="3317" y="795"/>
                    </a:lnTo>
                    <a:cubicBezTo>
                      <a:pt x="3266" y="744"/>
                      <a:pt x="3212" y="689"/>
                      <a:pt x="3212" y="689"/>
                    </a:cubicBezTo>
                    <a:lnTo>
                      <a:pt x="3147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19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0" y="132"/>
                      <a:pt x="2579" y="143"/>
                      <a:pt x="2557" y="164"/>
                    </a:cubicBezTo>
                    <a:lnTo>
                      <a:pt x="2492" y="231"/>
                    </a:lnTo>
                    <a:lnTo>
                      <a:pt x="2425" y="296"/>
                    </a:lnTo>
                    <a:lnTo>
                      <a:pt x="2229" y="493"/>
                    </a:lnTo>
                    <a:lnTo>
                      <a:pt x="2163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3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3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6" name="Freeform 325">
                <a:extLst>
                  <a:ext uri="{FF2B5EF4-FFF2-40B4-BE49-F238E27FC236}">
                    <a16:creationId xmlns="" xmlns:a16="http://schemas.microsoft.com/office/drawing/2014/main" id="{D010DA66-0758-DD42-9646-AD4A3B9E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7875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7 w 591"/>
                  <a:gd name="T9" fmla="*/ 294 h 591"/>
                  <a:gd name="T10" fmla="*/ 327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29 w 591"/>
                  <a:gd name="T33" fmla="*/ 33 h 591"/>
                  <a:gd name="T34" fmla="*/ 229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1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1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29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7" y="317"/>
                      <a:pt x="327" y="294"/>
                    </a:cubicBezTo>
                    <a:lnTo>
                      <a:pt x="327" y="294"/>
                    </a:lnTo>
                    <a:cubicBezTo>
                      <a:pt x="327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1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326">
                <a:extLst>
                  <a:ext uri="{FF2B5EF4-FFF2-40B4-BE49-F238E27FC236}">
                    <a16:creationId xmlns="" xmlns:a16="http://schemas.microsoft.com/office/drawing/2014/main" id="{12ADFE59-3F60-D14F-8B4B-93B986816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138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9 w 591"/>
                  <a:gd name="T9" fmla="*/ 294 h 591"/>
                  <a:gd name="T10" fmla="*/ 329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230 w 591"/>
                  <a:gd name="T19" fmla="*/ 557 h 591"/>
                  <a:gd name="T20" fmla="*/ 33 w 591"/>
                  <a:gd name="T21" fmla="*/ 361 h 591"/>
                  <a:gd name="T22" fmla="*/ 33 w 591"/>
                  <a:gd name="T23" fmla="*/ 361 h 591"/>
                  <a:gd name="T24" fmla="*/ 0 w 591"/>
                  <a:gd name="T25" fmla="*/ 294 h 591"/>
                  <a:gd name="T26" fmla="*/ 0 w 591"/>
                  <a:gd name="T27" fmla="*/ 294 h 591"/>
                  <a:gd name="T28" fmla="*/ 33 w 591"/>
                  <a:gd name="T29" fmla="*/ 229 h 591"/>
                  <a:gd name="T30" fmla="*/ 230 w 591"/>
                  <a:gd name="T31" fmla="*/ 33 h 591"/>
                  <a:gd name="T32" fmla="*/ 230 w 591"/>
                  <a:gd name="T33" fmla="*/ 33 h 591"/>
                  <a:gd name="T34" fmla="*/ 295 w 591"/>
                  <a:gd name="T35" fmla="*/ 0 h 591"/>
                  <a:gd name="T36" fmla="*/ 295 w 591"/>
                  <a:gd name="T37" fmla="*/ 0 h 591"/>
                  <a:gd name="T38" fmla="*/ 361 w 591"/>
                  <a:gd name="T39" fmla="*/ 33 h 591"/>
                  <a:gd name="T40" fmla="*/ 558 w 591"/>
                  <a:gd name="T41" fmla="*/ 229 h 591"/>
                  <a:gd name="T42" fmla="*/ 558 w 591"/>
                  <a:gd name="T43" fmla="*/ 229 h 591"/>
                  <a:gd name="T44" fmla="*/ 590 w 591"/>
                  <a:gd name="T45" fmla="*/ 294 h 591"/>
                  <a:gd name="T46" fmla="*/ 590 w 591"/>
                  <a:gd name="T47" fmla="*/ 294 h 591"/>
                  <a:gd name="T48" fmla="*/ 558 w 591"/>
                  <a:gd name="T49" fmla="*/ 361 h 591"/>
                  <a:gd name="T50" fmla="*/ 361 w 591"/>
                  <a:gd name="T51" fmla="*/ 557 h 591"/>
                  <a:gd name="T52" fmla="*/ 361 w 591"/>
                  <a:gd name="T53" fmla="*/ 557 h 591"/>
                  <a:gd name="T54" fmla="*/ 295 w 591"/>
                  <a:gd name="T55" fmla="*/ 590 h 591"/>
                  <a:gd name="T56" fmla="*/ 295 w 591"/>
                  <a:gd name="T57" fmla="*/ 590 h 591"/>
                  <a:gd name="T58" fmla="*/ 230 w 591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8" y="328"/>
                      <a:pt x="329" y="317"/>
                      <a:pt x="329" y="294"/>
                    </a:cubicBezTo>
                    <a:lnTo>
                      <a:pt x="329" y="294"/>
                    </a:lnTo>
                    <a:cubicBezTo>
                      <a:pt x="329" y="273"/>
                      <a:pt x="318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230" y="557"/>
                    </a:move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2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8" y="0"/>
                      <a:pt x="339" y="11"/>
                      <a:pt x="361" y="33"/>
                    </a:cubicBezTo>
                    <a:lnTo>
                      <a:pt x="558" y="229"/>
                    </a:lnTo>
                    <a:lnTo>
                      <a:pt x="558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8" y="361"/>
                    </a:cubicBez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8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2" y="579"/>
                      <a:pt x="230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327">
                <a:extLst>
                  <a:ext uri="{FF2B5EF4-FFF2-40B4-BE49-F238E27FC236}">
                    <a16:creationId xmlns="" xmlns:a16="http://schemas.microsoft.com/office/drawing/2014/main" id="{EE2CE965-6ED7-0243-94C4-F5E12D8D4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4400" y="4440238"/>
                <a:ext cx="212725" cy="212725"/>
              </a:xfrm>
              <a:custGeom>
                <a:avLst/>
                <a:gdLst>
                  <a:gd name="T0" fmla="*/ 327 w 591"/>
                  <a:gd name="T1" fmla="*/ 294 h 591"/>
                  <a:gd name="T2" fmla="*/ 327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2 w 591"/>
                  <a:gd name="T9" fmla="*/ 294 h 591"/>
                  <a:gd name="T10" fmla="*/ 262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7 w 591"/>
                  <a:gd name="T17" fmla="*/ 294 h 591"/>
                  <a:gd name="T18" fmla="*/ 491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1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1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7" y="294"/>
                    </a:moveTo>
                    <a:lnTo>
                      <a:pt x="327" y="294"/>
                    </a:lnTo>
                    <a:cubicBezTo>
                      <a:pt x="327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7" y="317"/>
                      <a:pt x="327" y="294"/>
                    </a:cubicBezTo>
                    <a:close/>
                    <a:moveTo>
                      <a:pt x="491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1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9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9" y="11"/>
                      <a:pt x="361" y="33"/>
                    </a:cubicBezTo>
                    <a:lnTo>
                      <a:pt x="426" y="98"/>
                    </a:lnTo>
                    <a:lnTo>
                      <a:pt x="491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328">
                <a:extLst>
                  <a:ext uri="{FF2B5EF4-FFF2-40B4-BE49-F238E27FC236}">
                    <a16:creationId xmlns="" xmlns:a16="http://schemas.microsoft.com/office/drawing/2014/main" id="{76E766CE-BCE4-A445-A8A4-FE8A4FCA7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1 w 4721"/>
                  <a:gd name="T9" fmla="*/ 197 h 1148"/>
                  <a:gd name="T10" fmla="*/ 1016 w 4721"/>
                  <a:gd name="T11" fmla="*/ 197 h 1148"/>
                  <a:gd name="T12" fmla="*/ 4523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7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2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2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5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2 w 4721"/>
                  <a:gd name="T73" fmla="*/ 394 h 1148"/>
                  <a:gd name="T74" fmla="*/ 2492 w 4721"/>
                  <a:gd name="T75" fmla="*/ 262 h 1148"/>
                  <a:gd name="T76" fmla="*/ 2492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7 w 4721"/>
                  <a:gd name="T89" fmla="*/ 918 h 1148"/>
                  <a:gd name="T90" fmla="*/ 3408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8" y="197"/>
                    </a:moveTo>
                    <a:lnTo>
                      <a:pt x="4228" y="197"/>
                    </a:lnTo>
                    <a:cubicBezTo>
                      <a:pt x="4228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8" y="219"/>
                      <a:pt x="4228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0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0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1" y="197"/>
                    </a:moveTo>
                    <a:lnTo>
                      <a:pt x="1081" y="197"/>
                    </a:lnTo>
                    <a:cubicBezTo>
                      <a:pt x="1081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6" y="175"/>
                      <a:pt x="1016" y="197"/>
                    </a:cubicBezTo>
                    <a:lnTo>
                      <a:pt x="1016" y="197"/>
                    </a:lnTo>
                    <a:cubicBezTo>
                      <a:pt x="1016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1" y="219"/>
                      <a:pt x="1081" y="197"/>
                    </a:cubicBezTo>
                    <a:close/>
                    <a:moveTo>
                      <a:pt x="4523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3" y="722"/>
                    </a:lnTo>
                    <a:lnTo>
                      <a:pt x="4458" y="655"/>
                    </a:lnTo>
                    <a:lnTo>
                      <a:pt x="4392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0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6" y="852"/>
                    </a:lnTo>
                    <a:lnTo>
                      <a:pt x="3671" y="918"/>
                    </a:lnTo>
                    <a:lnTo>
                      <a:pt x="3605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8" y="1147"/>
                    </a:cubicBezTo>
                    <a:lnTo>
                      <a:pt x="3408" y="1147"/>
                    </a:lnTo>
                    <a:cubicBezTo>
                      <a:pt x="3387" y="1147"/>
                      <a:pt x="3365" y="1136"/>
                      <a:pt x="3343" y="1114"/>
                    </a:cubicBezTo>
                    <a:lnTo>
                      <a:pt x="3277" y="1049"/>
                    </a:lnTo>
                    <a:lnTo>
                      <a:pt x="3212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0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7" y="1147"/>
                      <a:pt x="1836" y="1147"/>
                    </a:cubicBezTo>
                    <a:lnTo>
                      <a:pt x="1836" y="1147"/>
                    </a:lnTo>
                    <a:cubicBezTo>
                      <a:pt x="1813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5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3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3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2" y="1147"/>
                    </a:cubicBezTo>
                    <a:lnTo>
                      <a:pt x="262" y="1147"/>
                    </a:lnTo>
                    <a:cubicBezTo>
                      <a:pt x="240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0" y="1016"/>
                      <a:pt x="262" y="1016"/>
                    </a:cubicBezTo>
                    <a:lnTo>
                      <a:pt x="262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3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39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39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5" y="219"/>
                      <a:pt x="885" y="197"/>
                    </a:cubicBezTo>
                    <a:lnTo>
                      <a:pt x="885" y="197"/>
                    </a:lnTo>
                    <a:cubicBezTo>
                      <a:pt x="885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39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3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3" y="1016"/>
                      <a:pt x="1836" y="1016"/>
                    </a:cubicBezTo>
                    <a:lnTo>
                      <a:pt x="1836" y="1016"/>
                    </a:lnTo>
                    <a:cubicBezTo>
                      <a:pt x="1857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3" y="722"/>
                    </a:lnTo>
                    <a:lnTo>
                      <a:pt x="2229" y="655"/>
                    </a:lnTo>
                    <a:lnTo>
                      <a:pt x="2425" y="459"/>
                    </a:lnTo>
                    <a:lnTo>
                      <a:pt x="2492" y="394"/>
                    </a:lnTo>
                    <a:lnTo>
                      <a:pt x="2492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2" y="262"/>
                    </a:cubicBezTo>
                    <a:lnTo>
                      <a:pt x="2492" y="262"/>
                    </a:lnTo>
                    <a:cubicBezTo>
                      <a:pt x="2469" y="241"/>
                      <a:pt x="2458" y="219"/>
                      <a:pt x="2458" y="197"/>
                    </a:cubicBezTo>
                    <a:lnTo>
                      <a:pt x="2458" y="197"/>
                    </a:lnTo>
                    <a:cubicBezTo>
                      <a:pt x="2458" y="175"/>
                      <a:pt x="2469" y="153"/>
                      <a:pt x="2492" y="131"/>
                    </a:cubicBezTo>
                    <a:lnTo>
                      <a:pt x="2492" y="131"/>
                    </a:lnTo>
                    <a:cubicBezTo>
                      <a:pt x="2513" y="109"/>
                      <a:pt x="2529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1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1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1" y="371"/>
                      <a:pt x="2753" y="394"/>
                    </a:cubicBezTo>
                    <a:lnTo>
                      <a:pt x="2819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7" y="787"/>
                    </a:lnTo>
                    <a:lnTo>
                      <a:pt x="3212" y="852"/>
                    </a:lnTo>
                    <a:lnTo>
                      <a:pt x="3277" y="918"/>
                    </a:lnTo>
                    <a:lnTo>
                      <a:pt x="3343" y="984"/>
                    </a:lnTo>
                    <a:lnTo>
                      <a:pt x="3343" y="984"/>
                    </a:lnTo>
                    <a:cubicBezTo>
                      <a:pt x="3365" y="1005"/>
                      <a:pt x="3387" y="1016"/>
                      <a:pt x="3408" y="1016"/>
                    </a:cubicBezTo>
                    <a:lnTo>
                      <a:pt x="3408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5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4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59" y="175"/>
                      <a:pt x="4359" y="197"/>
                    </a:cubicBezTo>
                    <a:lnTo>
                      <a:pt x="4359" y="197"/>
                    </a:lnTo>
                    <a:cubicBezTo>
                      <a:pt x="4359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2" y="459"/>
                    </a:lnTo>
                    <a:lnTo>
                      <a:pt x="4458" y="524"/>
                    </a:lnTo>
                    <a:lnTo>
                      <a:pt x="4523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="" xmlns:a16="http://schemas.microsoft.com/office/drawing/2014/main" id="{CF7610B8-BAA5-F043-B5C2-439DA2250364}"/>
                </a:ext>
              </a:extLst>
            </p:cNvPr>
            <p:cNvGrpSpPr/>
            <p:nvPr/>
          </p:nvGrpSpPr>
          <p:grpSpPr>
            <a:xfrm>
              <a:off x="6151563" y="3525364"/>
              <a:ext cx="1700212" cy="709613"/>
              <a:chOff x="6151563" y="4003675"/>
              <a:chExt cx="1700212" cy="709613"/>
            </a:xfrm>
          </p:grpSpPr>
          <p:sp>
            <p:nvSpPr>
              <p:cNvPr id="516" name="Freeform 467">
                <a:extLst>
                  <a:ext uri="{FF2B5EF4-FFF2-40B4-BE49-F238E27FC236}">
                    <a16:creationId xmlns="" xmlns:a16="http://schemas.microsoft.com/office/drawing/2014/main" id="{7F8565CC-9BE2-5A4D-925E-B7FC51A87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98950"/>
                <a:ext cx="1700212" cy="414338"/>
              </a:xfrm>
              <a:custGeom>
                <a:avLst/>
                <a:gdLst>
                  <a:gd name="T0" fmla="*/ 3409 w 4721"/>
                  <a:gd name="T1" fmla="*/ 919 h 1149"/>
                  <a:gd name="T2" fmla="*/ 3409 w 4721"/>
                  <a:gd name="T3" fmla="*/ 984 h 1149"/>
                  <a:gd name="T4" fmla="*/ 1836 w 4721"/>
                  <a:gd name="T5" fmla="*/ 919 h 1149"/>
                  <a:gd name="T6" fmla="*/ 1836 w 4721"/>
                  <a:gd name="T7" fmla="*/ 984 h 1149"/>
                  <a:gd name="T8" fmla="*/ 295 w 4721"/>
                  <a:gd name="T9" fmla="*/ 951 h 1149"/>
                  <a:gd name="T10" fmla="*/ 230 w 4721"/>
                  <a:gd name="T11" fmla="*/ 951 h 1149"/>
                  <a:gd name="T12" fmla="*/ 4261 w 4721"/>
                  <a:gd name="T13" fmla="*/ 33 h 1149"/>
                  <a:gd name="T14" fmla="*/ 4458 w 4721"/>
                  <a:gd name="T15" fmla="*/ 361 h 1149"/>
                  <a:gd name="T16" fmla="*/ 4196 w 4721"/>
                  <a:gd name="T17" fmla="*/ 132 h 1149"/>
                  <a:gd name="T18" fmla="*/ 3933 w 4721"/>
                  <a:gd name="T19" fmla="*/ 361 h 1149"/>
                  <a:gd name="T20" fmla="*/ 3540 w 4721"/>
                  <a:gd name="T21" fmla="*/ 755 h 1149"/>
                  <a:gd name="T22" fmla="*/ 3540 w 4721"/>
                  <a:gd name="T23" fmla="*/ 886 h 1149"/>
                  <a:gd name="T24" fmla="*/ 3540 w 4721"/>
                  <a:gd name="T25" fmla="*/ 1016 h 1149"/>
                  <a:gd name="T26" fmla="*/ 3409 w 4721"/>
                  <a:gd name="T27" fmla="*/ 1148 h 1149"/>
                  <a:gd name="T28" fmla="*/ 3278 w 4721"/>
                  <a:gd name="T29" fmla="*/ 1016 h 1149"/>
                  <a:gd name="T30" fmla="*/ 3278 w 4721"/>
                  <a:gd name="T31" fmla="*/ 886 h 1149"/>
                  <a:gd name="T32" fmla="*/ 3278 w 4721"/>
                  <a:gd name="T33" fmla="*/ 755 h 1149"/>
                  <a:gd name="T34" fmla="*/ 3016 w 4721"/>
                  <a:gd name="T35" fmla="*/ 492 h 1149"/>
                  <a:gd name="T36" fmla="*/ 2753 w 4721"/>
                  <a:gd name="T37" fmla="*/ 230 h 1149"/>
                  <a:gd name="T38" fmla="*/ 2622 w 4721"/>
                  <a:gd name="T39" fmla="*/ 132 h 1149"/>
                  <a:gd name="T40" fmla="*/ 2229 w 4721"/>
                  <a:gd name="T41" fmla="*/ 492 h 1149"/>
                  <a:gd name="T42" fmla="*/ 1966 w 4721"/>
                  <a:gd name="T43" fmla="*/ 755 h 1149"/>
                  <a:gd name="T44" fmla="*/ 1966 w 4721"/>
                  <a:gd name="T45" fmla="*/ 886 h 1149"/>
                  <a:gd name="T46" fmla="*/ 1966 w 4721"/>
                  <a:gd name="T47" fmla="*/ 1016 h 1149"/>
                  <a:gd name="T48" fmla="*/ 1836 w 4721"/>
                  <a:gd name="T49" fmla="*/ 1148 h 1149"/>
                  <a:gd name="T50" fmla="*/ 1705 w 4721"/>
                  <a:gd name="T51" fmla="*/ 1016 h 1149"/>
                  <a:gd name="T52" fmla="*/ 1705 w 4721"/>
                  <a:gd name="T53" fmla="*/ 886 h 1149"/>
                  <a:gd name="T54" fmla="*/ 1115 w 4721"/>
                  <a:gd name="T55" fmla="*/ 165 h 1149"/>
                  <a:gd name="T56" fmla="*/ 983 w 4721"/>
                  <a:gd name="T57" fmla="*/ 165 h 1149"/>
                  <a:gd name="T58" fmla="*/ 721 w 4721"/>
                  <a:gd name="T59" fmla="*/ 427 h 1149"/>
                  <a:gd name="T60" fmla="*/ 459 w 4721"/>
                  <a:gd name="T61" fmla="*/ 688 h 1149"/>
                  <a:gd name="T62" fmla="*/ 361 w 4721"/>
                  <a:gd name="T63" fmla="*/ 820 h 1149"/>
                  <a:gd name="T64" fmla="*/ 426 w 4721"/>
                  <a:gd name="T65" fmla="*/ 951 h 1149"/>
                  <a:gd name="T66" fmla="*/ 344 w 4721"/>
                  <a:gd name="T67" fmla="*/ 1098 h 1149"/>
                  <a:gd name="T68" fmla="*/ 180 w 4721"/>
                  <a:gd name="T69" fmla="*/ 1098 h 1149"/>
                  <a:gd name="T70" fmla="*/ 99 w 4721"/>
                  <a:gd name="T71" fmla="*/ 951 h 1149"/>
                  <a:gd name="T72" fmla="*/ 164 w 4721"/>
                  <a:gd name="T73" fmla="*/ 820 h 1149"/>
                  <a:gd name="T74" fmla="*/ 0 w 4721"/>
                  <a:gd name="T75" fmla="*/ 492 h 1149"/>
                  <a:gd name="T76" fmla="*/ 263 w 4721"/>
                  <a:gd name="T77" fmla="*/ 722 h 1149"/>
                  <a:gd name="T78" fmla="*/ 590 w 4721"/>
                  <a:gd name="T79" fmla="*/ 427 h 1149"/>
                  <a:gd name="T80" fmla="*/ 983 w 4721"/>
                  <a:gd name="T81" fmla="*/ 33 h 1149"/>
                  <a:gd name="T82" fmla="*/ 1115 w 4721"/>
                  <a:gd name="T83" fmla="*/ 33 h 1149"/>
                  <a:gd name="T84" fmla="*/ 1573 w 4721"/>
                  <a:gd name="T85" fmla="*/ 492 h 1149"/>
                  <a:gd name="T86" fmla="*/ 1770 w 4721"/>
                  <a:gd name="T87" fmla="*/ 688 h 1149"/>
                  <a:gd name="T88" fmla="*/ 1966 w 4721"/>
                  <a:gd name="T89" fmla="*/ 623 h 1149"/>
                  <a:gd name="T90" fmla="*/ 2229 w 4721"/>
                  <a:gd name="T91" fmla="*/ 361 h 1149"/>
                  <a:gd name="T92" fmla="*/ 2491 w 4721"/>
                  <a:gd name="T93" fmla="*/ 99 h 1149"/>
                  <a:gd name="T94" fmla="*/ 2622 w 4721"/>
                  <a:gd name="T95" fmla="*/ 0 h 1149"/>
                  <a:gd name="T96" fmla="*/ 2885 w 4721"/>
                  <a:gd name="T97" fmla="*/ 230 h 1149"/>
                  <a:gd name="T98" fmla="*/ 3148 w 4721"/>
                  <a:gd name="T99" fmla="*/ 492 h 1149"/>
                  <a:gd name="T100" fmla="*/ 3344 w 4721"/>
                  <a:gd name="T101" fmla="*/ 688 h 1149"/>
                  <a:gd name="T102" fmla="*/ 4131 w 4721"/>
                  <a:gd name="T103" fmla="*/ 33 h 1149"/>
                  <a:gd name="T104" fmla="*/ 4261 w 4721"/>
                  <a:gd name="T105" fmla="*/ 33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721" h="1149">
                    <a:moveTo>
                      <a:pt x="3442" y="951"/>
                    </a:moveTo>
                    <a:lnTo>
                      <a:pt x="3442" y="951"/>
                    </a:lnTo>
                    <a:cubicBezTo>
                      <a:pt x="3442" y="929"/>
                      <a:pt x="3431" y="919"/>
                      <a:pt x="3409" y="919"/>
                    </a:cubicBezTo>
                    <a:lnTo>
                      <a:pt x="3409" y="919"/>
                    </a:lnTo>
                    <a:cubicBezTo>
                      <a:pt x="3387" y="919"/>
                      <a:pt x="3376" y="929"/>
                      <a:pt x="3376" y="951"/>
                    </a:cubicBezTo>
                    <a:lnTo>
                      <a:pt x="3376" y="951"/>
                    </a:lnTo>
                    <a:cubicBezTo>
                      <a:pt x="3376" y="973"/>
                      <a:pt x="3387" y="984"/>
                      <a:pt x="3409" y="984"/>
                    </a:cubicBezTo>
                    <a:lnTo>
                      <a:pt x="3409" y="984"/>
                    </a:lnTo>
                    <a:cubicBezTo>
                      <a:pt x="3431" y="984"/>
                      <a:pt x="3442" y="973"/>
                      <a:pt x="3442" y="951"/>
                    </a:cubicBezTo>
                    <a:close/>
                    <a:moveTo>
                      <a:pt x="1869" y="951"/>
                    </a:moveTo>
                    <a:lnTo>
                      <a:pt x="1869" y="951"/>
                    </a:lnTo>
                    <a:cubicBezTo>
                      <a:pt x="1869" y="929"/>
                      <a:pt x="1858" y="919"/>
                      <a:pt x="1836" y="919"/>
                    </a:cubicBezTo>
                    <a:lnTo>
                      <a:pt x="1836" y="919"/>
                    </a:lnTo>
                    <a:cubicBezTo>
                      <a:pt x="1814" y="919"/>
                      <a:pt x="1803" y="929"/>
                      <a:pt x="1803" y="951"/>
                    </a:cubicBezTo>
                    <a:lnTo>
                      <a:pt x="1803" y="951"/>
                    </a:lnTo>
                    <a:cubicBezTo>
                      <a:pt x="1803" y="973"/>
                      <a:pt x="1814" y="984"/>
                      <a:pt x="1836" y="984"/>
                    </a:cubicBezTo>
                    <a:lnTo>
                      <a:pt x="1836" y="984"/>
                    </a:lnTo>
                    <a:cubicBezTo>
                      <a:pt x="1858" y="984"/>
                      <a:pt x="1869" y="973"/>
                      <a:pt x="1869" y="951"/>
                    </a:cubicBezTo>
                    <a:close/>
                    <a:moveTo>
                      <a:pt x="295" y="951"/>
                    </a:moveTo>
                    <a:lnTo>
                      <a:pt x="295" y="951"/>
                    </a:lnTo>
                    <a:cubicBezTo>
                      <a:pt x="295" y="929"/>
                      <a:pt x="284" y="919"/>
                      <a:pt x="263" y="919"/>
                    </a:cubicBezTo>
                    <a:lnTo>
                      <a:pt x="263" y="919"/>
                    </a:lnTo>
                    <a:cubicBezTo>
                      <a:pt x="241" y="919"/>
                      <a:pt x="230" y="929"/>
                      <a:pt x="230" y="951"/>
                    </a:cubicBezTo>
                    <a:lnTo>
                      <a:pt x="230" y="951"/>
                    </a:lnTo>
                    <a:cubicBezTo>
                      <a:pt x="230" y="973"/>
                      <a:pt x="241" y="984"/>
                      <a:pt x="263" y="984"/>
                    </a:cubicBezTo>
                    <a:lnTo>
                      <a:pt x="263" y="984"/>
                    </a:lnTo>
                    <a:cubicBezTo>
                      <a:pt x="284" y="984"/>
                      <a:pt x="295" y="973"/>
                      <a:pt x="295" y="951"/>
                    </a:cubicBezTo>
                    <a:close/>
                    <a:moveTo>
                      <a:pt x="4261" y="33"/>
                    </a:moveTo>
                    <a:lnTo>
                      <a:pt x="4720" y="492"/>
                    </a:lnTo>
                    <a:lnTo>
                      <a:pt x="4720" y="623"/>
                    </a:lnTo>
                    <a:lnTo>
                      <a:pt x="4524" y="427"/>
                    </a:lnTo>
                    <a:lnTo>
                      <a:pt x="4458" y="361"/>
                    </a:lnTo>
                    <a:lnTo>
                      <a:pt x="4393" y="295"/>
                    </a:lnTo>
                    <a:lnTo>
                      <a:pt x="4261" y="165"/>
                    </a:lnTo>
                    <a:lnTo>
                      <a:pt x="4261" y="165"/>
                    </a:lnTo>
                    <a:cubicBezTo>
                      <a:pt x="4239" y="142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2"/>
                      <a:pt x="4131" y="165"/>
                    </a:cubicBezTo>
                    <a:lnTo>
                      <a:pt x="3999" y="295"/>
                    </a:lnTo>
                    <a:lnTo>
                      <a:pt x="3933" y="361"/>
                    </a:lnTo>
                    <a:lnTo>
                      <a:pt x="3868" y="427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40" y="755"/>
                    </a:lnTo>
                    <a:lnTo>
                      <a:pt x="3540" y="755"/>
                    </a:lnTo>
                    <a:cubicBezTo>
                      <a:pt x="3518" y="777"/>
                      <a:pt x="3507" y="798"/>
                      <a:pt x="3507" y="820"/>
                    </a:cubicBezTo>
                    <a:lnTo>
                      <a:pt x="3507" y="820"/>
                    </a:lnTo>
                    <a:cubicBezTo>
                      <a:pt x="3507" y="842"/>
                      <a:pt x="3518" y="863"/>
                      <a:pt x="3540" y="886"/>
                    </a:cubicBezTo>
                    <a:lnTo>
                      <a:pt x="3540" y="886"/>
                    </a:lnTo>
                    <a:cubicBezTo>
                      <a:pt x="3562" y="908"/>
                      <a:pt x="3573" y="929"/>
                      <a:pt x="3573" y="951"/>
                    </a:cubicBezTo>
                    <a:lnTo>
                      <a:pt x="3573" y="951"/>
                    </a:lnTo>
                    <a:cubicBezTo>
                      <a:pt x="3573" y="973"/>
                      <a:pt x="3562" y="995"/>
                      <a:pt x="3540" y="1016"/>
                    </a:cubicBezTo>
                    <a:lnTo>
                      <a:pt x="3540" y="1016"/>
                    </a:lnTo>
                    <a:cubicBezTo>
                      <a:pt x="3518" y="1039"/>
                      <a:pt x="3502" y="1065"/>
                      <a:pt x="3491" y="1098"/>
                    </a:cubicBezTo>
                    <a:lnTo>
                      <a:pt x="3491" y="1098"/>
                    </a:lnTo>
                    <a:cubicBezTo>
                      <a:pt x="3480" y="1132"/>
                      <a:pt x="3453" y="1148"/>
                      <a:pt x="3409" y="1148"/>
                    </a:cubicBezTo>
                    <a:lnTo>
                      <a:pt x="3409" y="1148"/>
                    </a:lnTo>
                    <a:cubicBezTo>
                      <a:pt x="3365" y="1148"/>
                      <a:pt x="3338" y="1132"/>
                      <a:pt x="3327" y="1098"/>
                    </a:cubicBezTo>
                    <a:lnTo>
                      <a:pt x="3327" y="1098"/>
                    </a:lnTo>
                    <a:cubicBezTo>
                      <a:pt x="3316" y="1065"/>
                      <a:pt x="3300" y="1039"/>
                      <a:pt x="3278" y="1016"/>
                    </a:cubicBezTo>
                    <a:lnTo>
                      <a:pt x="3278" y="1016"/>
                    </a:lnTo>
                    <a:cubicBezTo>
                      <a:pt x="3256" y="995"/>
                      <a:pt x="3245" y="973"/>
                      <a:pt x="3245" y="951"/>
                    </a:cubicBezTo>
                    <a:lnTo>
                      <a:pt x="3245" y="951"/>
                    </a:lnTo>
                    <a:cubicBezTo>
                      <a:pt x="3245" y="929"/>
                      <a:pt x="3256" y="908"/>
                      <a:pt x="3278" y="886"/>
                    </a:cubicBezTo>
                    <a:lnTo>
                      <a:pt x="3278" y="886"/>
                    </a:lnTo>
                    <a:cubicBezTo>
                      <a:pt x="3300" y="863"/>
                      <a:pt x="3311" y="842"/>
                      <a:pt x="3311" y="820"/>
                    </a:cubicBezTo>
                    <a:lnTo>
                      <a:pt x="3311" y="820"/>
                    </a:lnTo>
                    <a:cubicBezTo>
                      <a:pt x="3311" y="798"/>
                      <a:pt x="3300" y="777"/>
                      <a:pt x="3278" y="755"/>
                    </a:cubicBezTo>
                    <a:lnTo>
                      <a:pt x="3213" y="688"/>
                    </a:ln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2"/>
                    </a:lnTo>
                    <a:lnTo>
                      <a:pt x="2950" y="427"/>
                    </a:lnTo>
                    <a:lnTo>
                      <a:pt x="2885" y="361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5"/>
                    </a:lnTo>
                    <a:lnTo>
                      <a:pt x="2688" y="165"/>
                    </a:lnTo>
                    <a:cubicBezTo>
                      <a:pt x="2666" y="142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2"/>
                      <a:pt x="2557" y="165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2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66" y="755"/>
                    </a:lnTo>
                    <a:lnTo>
                      <a:pt x="1966" y="755"/>
                    </a:lnTo>
                    <a:cubicBezTo>
                      <a:pt x="1945" y="777"/>
                      <a:pt x="1934" y="798"/>
                      <a:pt x="1934" y="820"/>
                    </a:cubicBezTo>
                    <a:lnTo>
                      <a:pt x="1934" y="820"/>
                    </a:lnTo>
                    <a:cubicBezTo>
                      <a:pt x="1934" y="842"/>
                      <a:pt x="1945" y="863"/>
                      <a:pt x="1966" y="886"/>
                    </a:cubicBezTo>
                    <a:lnTo>
                      <a:pt x="1966" y="886"/>
                    </a:lnTo>
                    <a:cubicBezTo>
                      <a:pt x="1989" y="908"/>
                      <a:pt x="2000" y="929"/>
                      <a:pt x="2000" y="951"/>
                    </a:cubicBezTo>
                    <a:lnTo>
                      <a:pt x="2000" y="951"/>
                    </a:lnTo>
                    <a:cubicBezTo>
                      <a:pt x="2000" y="973"/>
                      <a:pt x="1989" y="995"/>
                      <a:pt x="1966" y="1016"/>
                    </a:cubicBezTo>
                    <a:lnTo>
                      <a:pt x="1966" y="1016"/>
                    </a:lnTo>
                    <a:cubicBezTo>
                      <a:pt x="1945" y="1039"/>
                      <a:pt x="1929" y="1065"/>
                      <a:pt x="1918" y="1098"/>
                    </a:cubicBezTo>
                    <a:lnTo>
                      <a:pt x="1918" y="1098"/>
                    </a:lnTo>
                    <a:cubicBezTo>
                      <a:pt x="1907" y="1132"/>
                      <a:pt x="1879" y="1148"/>
                      <a:pt x="1836" y="1148"/>
                    </a:cubicBezTo>
                    <a:lnTo>
                      <a:pt x="1836" y="1148"/>
                    </a:lnTo>
                    <a:cubicBezTo>
                      <a:pt x="1792" y="1148"/>
                      <a:pt x="1765" y="1132"/>
                      <a:pt x="1754" y="1098"/>
                    </a:cubicBezTo>
                    <a:lnTo>
                      <a:pt x="1754" y="1098"/>
                    </a:lnTo>
                    <a:cubicBezTo>
                      <a:pt x="1743" y="1065"/>
                      <a:pt x="1727" y="1039"/>
                      <a:pt x="1705" y="1016"/>
                    </a:cubicBezTo>
                    <a:lnTo>
                      <a:pt x="1705" y="1016"/>
                    </a:lnTo>
                    <a:cubicBezTo>
                      <a:pt x="1683" y="995"/>
                      <a:pt x="1672" y="973"/>
                      <a:pt x="1672" y="951"/>
                    </a:cubicBezTo>
                    <a:lnTo>
                      <a:pt x="1672" y="951"/>
                    </a:lnTo>
                    <a:cubicBezTo>
                      <a:pt x="1672" y="929"/>
                      <a:pt x="1683" y="908"/>
                      <a:pt x="1705" y="886"/>
                    </a:cubicBezTo>
                    <a:lnTo>
                      <a:pt x="1705" y="886"/>
                    </a:lnTo>
                    <a:cubicBezTo>
                      <a:pt x="1727" y="863"/>
                      <a:pt x="1737" y="842"/>
                      <a:pt x="1737" y="820"/>
                    </a:cubicBezTo>
                    <a:lnTo>
                      <a:pt x="1737" y="820"/>
                    </a:lnTo>
                    <a:cubicBezTo>
                      <a:pt x="1737" y="798"/>
                      <a:pt x="1727" y="777"/>
                      <a:pt x="1705" y="755"/>
                    </a:cubicBezTo>
                    <a:lnTo>
                      <a:pt x="1115" y="165"/>
                    </a:lnTo>
                    <a:lnTo>
                      <a:pt x="1115" y="165"/>
                    </a:lnTo>
                    <a:cubicBezTo>
                      <a:pt x="1092" y="142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2"/>
                      <a:pt x="983" y="165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1"/>
                    </a:lnTo>
                    <a:lnTo>
                      <a:pt x="721" y="427"/>
                    </a:lnTo>
                    <a:lnTo>
                      <a:pt x="655" y="492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94" y="755"/>
                    </a:lnTo>
                    <a:lnTo>
                      <a:pt x="394" y="755"/>
                    </a:lnTo>
                    <a:cubicBezTo>
                      <a:pt x="372" y="777"/>
                      <a:pt x="361" y="798"/>
                      <a:pt x="361" y="820"/>
                    </a:cubicBezTo>
                    <a:lnTo>
                      <a:pt x="361" y="820"/>
                    </a:lnTo>
                    <a:cubicBezTo>
                      <a:pt x="361" y="842"/>
                      <a:pt x="372" y="863"/>
                      <a:pt x="394" y="886"/>
                    </a:cubicBezTo>
                    <a:lnTo>
                      <a:pt x="394" y="886"/>
                    </a:lnTo>
                    <a:cubicBezTo>
                      <a:pt x="415" y="908"/>
                      <a:pt x="426" y="929"/>
                      <a:pt x="426" y="951"/>
                    </a:cubicBezTo>
                    <a:lnTo>
                      <a:pt x="426" y="951"/>
                    </a:lnTo>
                    <a:cubicBezTo>
                      <a:pt x="426" y="973"/>
                      <a:pt x="415" y="995"/>
                      <a:pt x="394" y="1016"/>
                    </a:cubicBezTo>
                    <a:lnTo>
                      <a:pt x="394" y="1016"/>
                    </a:lnTo>
                    <a:cubicBezTo>
                      <a:pt x="372" y="1039"/>
                      <a:pt x="355" y="1065"/>
                      <a:pt x="344" y="1098"/>
                    </a:cubicBezTo>
                    <a:lnTo>
                      <a:pt x="344" y="1098"/>
                    </a:lnTo>
                    <a:cubicBezTo>
                      <a:pt x="334" y="1132"/>
                      <a:pt x="306" y="1148"/>
                      <a:pt x="263" y="1148"/>
                    </a:cubicBezTo>
                    <a:lnTo>
                      <a:pt x="263" y="1148"/>
                    </a:lnTo>
                    <a:cubicBezTo>
                      <a:pt x="219" y="1148"/>
                      <a:pt x="192" y="1132"/>
                      <a:pt x="180" y="1098"/>
                    </a:cubicBezTo>
                    <a:lnTo>
                      <a:pt x="180" y="1098"/>
                    </a:lnTo>
                    <a:cubicBezTo>
                      <a:pt x="170" y="1065"/>
                      <a:pt x="153" y="1039"/>
                      <a:pt x="131" y="1016"/>
                    </a:cubicBezTo>
                    <a:lnTo>
                      <a:pt x="131" y="1016"/>
                    </a:lnTo>
                    <a:cubicBezTo>
                      <a:pt x="109" y="995"/>
                      <a:pt x="99" y="973"/>
                      <a:pt x="99" y="951"/>
                    </a:cubicBezTo>
                    <a:lnTo>
                      <a:pt x="99" y="951"/>
                    </a:lnTo>
                    <a:cubicBezTo>
                      <a:pt x="99" y="929"/>
                      <a:pt x="109" y="908"/>
                      <a:pt x="131" y="886"/>
                    </a:cubicBezTo>
                    <a:lnTo>
                      <a:pt x="131" y="886"/>
                    </a:lnTo>
                    <a:cubicBezTo>
                      <a:pt x="153" y="863"/>
                      <a:pt x="164" y="842"/>
                      <a:pt x="164" y="820"/>
                    </a:cubicBezTo>
                    <a:lnTo>
                      <a:pt x="164" y="820"/>
                    </a:lnTo>
                    <a:cubicBezTo>
                      <a:pt x="164" y="798"/>
                      <a:pt x="153" y="777"/>
                      <a:pt x="131" y="75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2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7"/>
                    </a:lnTo>
                    <a:lnTo>
                      <a:pt x="655" y="361"/>
                    </a:lnTo>
                    <a:lnTo>
                      <a:pt x="721" y="295"/>
                    </a:lnTo>
                    <a:lnTo>
                      <a:pt x="918" y="99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5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2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2"/>
                    </a:lnTo>
                    <a:lnTo>
                      <a:pt x="2164" y="427"/>
                    </a:lnTo>
                    <a:lnTo>
                      <a:pt x="2229" y="361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5"/>
                    </a:lnTo>
                    <a:lnTo>
                      <a:pt x="2491" y="99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9"/>
                    </a:lnTo>
                    <a:lnTo>
                      <a:pt x="2820" y="165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1"/>
                    </a:lnTo>
                    <a:lnTo>
                      <a:pt x="3081" y="427"/>
                    </a:lnTo>
                    <a:lnTo>
                      <a:pt x="3148" y="492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17" name="Freeform 468">
                <a:extLst>
                  <a:ext uri="{FF2B5EF4-FFF2-40B4-BE49-F238E27FC236}">
                    <a16:creationId xmlns="" xmlns:a16="http://schemas.microsoft.com/office/drawing/2014/main" id="{16FDDE41-C48C-5249-B1E9-528CF402B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171950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8 h 847"/>
                  <a:gd name="T4" fmla="*/ 0 w 4721"/>
                  <a:gd name="T5" fmla="*/ 491 h 847"/>
                  <a:gd name="T6" fmla="*/ 197 w 4721"/>
                  <a:gd name="T7" fmla="*/ 688 h 847"/>
                  <a:gd name="T8" fmla="*/ 263 w 4721"/>
                  <a:gd name="T9" fmla="*/ 722 h 847"/>
                  <a:gd name="T10" fmla="*/ 328 w 4721"/>
                  <a:gd name="T11" fmla="*/ 688 h 847"/>
                  <a:gd name="T12" fmla="*/ 590 w 4721"/>
                  <a:gd name="T13" fmla="*/ 426 h 847"/>
                  <a:gd name="T14" fmla="*/ 721 w 4721"/>
                  <a:gd name="T15" fmla="*/ 295 h 847"/>
                  <a:gd name="T16" fmla="*/ 983 w 4721"/>
                  <a:gd name="T17" fmla="*/ 33 h 847"/>
                  <a:gd name="T18" fmla="*/ 1049 w 4721"/>
                  <a:gd name="T19" fmla="*/ 0 h 847"/>
                  <a:gd name="T20" fmla="*/ 1115 w 4721"/>
                  <a:gd name="T21" fmla="*/ 33 h 847"/>
                  <a:gd name="T22" fmla="*/ 1311 w 4721"/>
                  <a:gd name="T23" fmla="*/ 230 h 847"/>
                  <a:gd name="T24" fmla="*/ 1573 w 4721"/>
                  <a:gd name="T25" fmla="*/ 491 h 847"/>
                  <a:gd name="T26" fmla="*/ 1705 w 4721"/>
                  <a:gd name="T27" fmla="*/ 623 h 847"/>
                  <a:gd name="T28" fmla="*/ 1770 w 4721"/>
                  <a:gd name="T29" fmla="*/ 688 h 847"/>
                  <a:gd name="T30" fmla="*/ 1836 w 4721"/>
                  <a:gd name="T31" fmla="*/ 722 h 847"/>
                  <a:gd name="T32" fmla="*/ 1966 w 4721"/>
                  <a:gd name="T33" fmla="*/ 623 h 847"/>
                  <a:gd name="T34" fmla="*/ 2098 w 4721"/>
                  <a:gd name="T35" fmla="*/ 491 h 847"/>
                  <a:gd name="T36" fmla="*/ 2229 w 4721"/>
                  <a:gd name="T37" fmla="*/ 360 h 847"/>
                  <a:gd name="T38" fmla="*/ 2360 w 4721"/>
                  <a:gd name="T39" fmla="*/ 230 h 847"/>
                  <a:gd name="T40" fmla="*/ 2491 w 4721"/>
                  <a:gd name="T41" fmla="*/ 98 h 847"/>
                  <a:gd name="T42" fmla="*/ 2557 w 4721"/>
                  <a:gd name="T43" fmla="*/ 33 h 847"/>
                  <a:gd name="T44" fmla="*/ 2622 w 4721"/>
                  <a:gd name="T45" fmla="*/ 0 h 847"/>
                  <a:gd name="T46" fmla="*/ 2753 w 4721"/>
                  <a:gd name="T47" fmla="*/ 98 h 847"/>
                  <a:gd name="T48" fmla="*/ 2885 w 4721"/>
                  <a:gd name="T49" fmla="*/ 230 h 847"/>
                  <a:gd name="T50" fmla="*/ 3016 w 4721"/>
                  <a:gd name="T51" fmla="*/ 360 h 847"/>
                  <a:gd name="T52" fmla="*/ 3148 w 4721"/>
                  <a:gd name="T53" fmla="*/ 491 h 847"/>
                  <a:gd name="T54" fmla="*/ 3278 w 4721"/>
                  <a:gd name="T55" fmla="*/ 623 h 847"/>
                  <a:gd name="T56" fmla="*/ 3344 w 4721"/>
                  <a:gd name="T57" fmla="*/ 688 h 847"/>
                  <a:gd name="T58" fmla="*/ 3409 w 4721"/>
                  <a:gd name="T59" fmla="*/ 722 h 847"/>
                  <a:gd name="T60" fmla="*/ 4131 w 4721"/>
                  <a:gd name="T61" fmla="*/ 33 h 847"/>
                  <a:gd name="T62" fmla="*/ 4196 w 4721"/>
                  <a:gd name="T63" fmla="*/ 0 h 847"/>
                  <a:gd name="T64" fmla="*/ 4261 w 4721"/>
                  <a:gd name="T65" fmla="*/ 33 h 847"/>
                  <a:gd name="T66" fmla="*/ 4720 w 4721"/>
                  <a:gd name="T67" fmla="*/ 623 h 847"/>
                  <a:gd name="T68" fmla="*/ 4458 w 4721"/>
                  <a:gd name="T69" fmla="*/ 360 h 847"/>
                  <a:gd name="T70" fmla="*/ 4261 w 4721"/>
                  <a:gd name="T71" fmla="*/ 164 h 847"/>
                  <a:gd name="T72" fmla="*/ 4196 w 4721"/>
                  <a:gd name="T73" fmla="*/ 131 h 847"/>
                  <a:gd name="T74" fmla="*/ 4131 w 4721"/>
                  <a:gd name="T75" fmla="*/ 164 h 847"/>
                  <a:gd name="T76" fmla="*/ 3933 w 4721"/>
                  <a:gd name="T77" fmla="*/ 360 h 847"/>
                  <a:gd name="T78" fmla="*/ 3671 w 4721"/>
                  <a:gd name="T79" fmla="*/ 623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8 h 847"/>
                  <a:gd name="T86" fmla="*/ 3081 w 4721"/>
                  <a:gd name="T87" fmla="*/ 558 h 847"/>
                  <a:gd name="T88" fmla="*/ 2950 w 4721"/>
                  <a:gd name="T89" fmla="*/ 426 h 847"/>
                  <a:gd name="T90" fmla="*/ 2820 w 4721"/>
                  <a:gd name="T91" fmla="*/ 295 h 847"/>
                  <a:gd name="T92" fmla="*/ 2688 w 4721"/>
                  <a:gd name="T93" fmla="*/ 164 h 847"/>
                  <a:gd name="T94" fmla="*/ 2622 w 4721"/>
                  <a:gd name="T95" fmla="*/ 131 h 847"/>
                  <a:gd name="T96" fmla="*/ 2557 w 4721"/>
                  <a:gd name="T97" fmla="*/ 164 h 847"/>
                  <a:gd name="T98" fmla="*/ 2426 w 4721"/>
                  <a:gd name="T99" fmla="*/ 295 h 847"/>
                  <a:gd name="T100" fmla="*/ 2164 w 4721"/>
                  <a:gd name="T101" fmla="*/ 558 h 847"/>
                  <a:gd name="T102" fmla="*/ 1926 w 4721"/>
                  <a:gd name="T103" fmla="*/ 794 h 847"/>
                  <a:gd name="T104" fmla="*/ 1745 w 4721"/>
                  <a:gd name="T105" fmla="*/ 794 h 847"/>
                  <a:gd name="T106" fmla="*/ 1115 w 4721"/>
                  <a:gd name="T107" fmla="*/ 164 h 847"/>
                  <a:gd name="T108" fmla="*/ 1049 w 4721"/>
                  <a:gd name="T109" fmla="*/ 131 h 847"/>
                  <a:gd name="T110" fmla="*/ 918 w 4721"/>
                  <a:gd name="T111" fmla="*/ 230 h 847"/>
                  <a:gd name="T112" fmla="*/ 787 w 4721"/>
                  <a:gd name="T113" fmla="*/ 360 h 847"/>
                  <a:gd name="T114" fmla="*/ 655 w 4721"/>
                  <a:gd name="T115" fmla="*/ 491 h 847"/>
                  <a:gd name="T116" fmla="*/ 525 w 4721"/>
                  <a:gd name="T117" fmla="*/ 623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8"/>
                    </a:lnTo>
                    <a:lnTo>
                      <a:pt x="0" y="623"/>
                    </a:lnTo>
                    <a:lnTo>
                      <a:pt x="0" y="491"/>
                    </a:lnTo>
                    <a:lnTo>
                      <a:pt x="131" y="623"/>
                    </a:lnTo>
                    <a:lnTo>
                      <a:pt x="197" y="688"/>
                    </a:lnTo>
                    <a:lnTo>
                      <a:pt x="197" y="688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8"/>
                    </a:cubicBezTo>
                    <a:lnTo>
                      <a:pt x="394" y="623"/>
                    </a:lnTo>
                    <a:lnTo>
                      <a:pt x="590" y="426"/>
                    </a:lnTo>
                    <a:lnTo>
                      <a:pt x="655" y="360"/>
                    </a:lnTo>
                    <a:lnTo>
                      <a:pt x="721" y="295"/>
                    </a:lnTo>
                    <a:lnTo>
                      <a:pt x="918" y="98"/>
                    </a:lnTo>
                    <a:lnTo>
                      <a:pt x="983" y="33"/>
                    </a:lnTo>
                    <a:lnTo>
                      <a:pt x="983" y="33"/>
                    </a:lnTo>
                    <a:cubicBezTo>
                      <a:pt x="1005" y="11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1"/>
                      <a:pt x="1115" y="33"/>
                    </a:cubicBezTo>
                    <a:lnTo>
                      <a:pt x="1246" y="164"/>
                    </a:lnTo>
                    <a:lnTo>
                      <a:pt x="1311" y="230"/>
                    </a:lnTo>
                    <a:lnTo>
                      <a:pt x="1377" y="295"/>
                    </a:lnTo>
                    <a:lnTo>
                      <a:pt x="1573" y="491"/>
                    </a:lnTo>
                    <a:lnTo>
                      <a:pt x="1639" y="558"/>
                    </a:lnTo>
                    <a:lnTo>
                      <a:pt x="1705" y="623"/>
                    </a:lnTo>
                    <a:lnTo>
                      <a:pt x="1770" y="688"/>
                    </a:lnTo>
                    <a:lnTo>
                      <a:pt x="1770" y="688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8"/>
                    </a:cubicBezTo>
                    <a:lnTo>
                      <a:pt x="1966" y="623"/>
                    </a:lnTo>
                    <a:lnTo>
                      <a:pt x="2033" y="558"/>
                    </a:lnTo>
                    <a:lnTo>
                      <a:pt x="2098" y="491"/>
                    </a:lnTo>
                    <a:lnTo>
                      <a:pt x="2164" y="426"/>
                    </a:lnTo>
                    <a:lnTo>
                      <a:pt x="2229" y="360"/>
                    </a:lnTo>
                    <a:lnTo>
                      <a:pt x="2295" y="295"/>
                    </a:lnTo>
                    <a:lnTo>
                      <a:pt x="2360" y="230"/>
                    </a:lnTo>
                    <a:lnTo>
                      <a:pt x="2426" y="164"/>
                    </a:lnTo>
                    <a:lnTo>
                      <a:pt x="2491" y="98"/>
                    </a:lnTo>
                    <a:lnTo>
                      <a:pt x="2557" y="33"/>
                    </a:lnTo>
                    <a:lnTo>
                      <a:pt x="2557" y="33"/>
                    </a:lnTo>
                    <a:cubicBezTo>
                      <a:pt x="2579" y="11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1"/>
                      <a:pt x="2688" y="33"/>
                    </a:cubicBezTo>
                    <a:lnTo>
                      <a:pt x="2753" y="98"/>
                    </a:lnTo>
                    <a:lnTo>
                      <a:pt x="2820" y="164"/>
                    </a:lnTo>
                    <a:lnTo>
                      <a:pt x="2885" y="230"/>
                    </a:lnTo>
                    <a:lnTo>
                      <a:pt x="2950" y="295"/>
                    </a:lnTo>
                    <a:lnTo>
                      <a:pt x="3016" y="360"/>
                    </a:lnTo>
                    <a:lnTo>
                      <a:pt x="3081" y="426"/>
                    </a:lnTo>
                    <a:lnTo>
                      <a:pt x="3148" y="491"/>
                    </a:lnTo>
                    <a:lnTo>
                      <a:pt x="3213" y="558"/>
                    </a:lnTo>
                    <a:lnTo>
                      <a:pt x="3278" y="623"/>
                    </a:lnTo>
                    <a:lnTo>
                      <a:pt x="3344" y="688"/>
                    </a:lnTo>
                    <a:lnTo>
                      <a:pt x="3344" y="688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8"/>
                    </a:cubicBezTo>
                    <a:lnTo>
                      <a:pt x="4131" y="33"/>
                    </a:lnTo>
                    <a:lnTo>
                      <a:pt x="4131" y="33"/>
                    </a:lnTo>
                    <a:cubicBezTo>
                      <a:pt x="4152" y="11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1"/>
                      <a:pt x="4261" y="33"/>
                    </a:cubicBezTo>
                    <a:lnTo>
                      <a:pt x="4720" y="491"/>
                    </a:lnTo>
                    <a:lnTo>
                      <a:pt x="4720" y="623"/>
                    </a:lnTo>
                    <a:lnTo>
                      <a:pt x="4524" y="426"/>
                    </a:lnTo>
                    <a:lnTo>
                      <a:pt x="4458" y="360"/>
                    </a:lnTo>
                    <a:lnTo>
                      <a:pt x="4393" y="295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2"/>
                      <a:pt x="4217" y="131"/>
                      <a:pt x="4196" y="131"/>
                    </a:cubicBezTo>
                    <a:lnTo>
                      <a:pt x="4196" y="131"/>
                    </a:lnTo>
                    <a:cubicBezTo>
                      <a:pt x="4174" y="131"/>
                      <a:pt x="4152" y="142"/>
                      <a:pt x="4131" y="164"/>
                    </a:cubicBezTo>
                    <a:lnTo>
                      <a:pt x="3999" y="295"/>
                    </a:lnTo>
                    <a:lnTo>
                      <a:pt x="3933" y="360"/>
                    </a:lnTo>
                    <a:lnTo>
                      <a:pt x="3868" y="426"/>
                    </a:lnTo>
                    <a:lnTo>
                      <a:pt x="3671" y="623"/>
                    </a:lnTo>
                    <a:lnTo>
                      <a:pt x="3606" y="688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3"/>
                      <a:pt x="3213" y="688"/>
                      <a:pt x="3213" y="688"/>
                    </a:cubicBezTo>
                    <a:lnTo>
                      <a:pt x="3148" y="623"/>
                    </a:lnTo>
                    <a:lnTo>
                      <a:pt x="3081" y="558"/>
                    </a:lnTo>
                    <a:lnTo>
                      <a:pt x="3016" y="491"/>
                    </a:lnTo>
                    <a:lnTo>
                      <a:pt x="2950" y="426"/>
                    </a:lnTo>
                    <a:lnTo>
                      <a:pt x="2885" y="360"/>
                    </a:lnTo>
                    <a:lnTo>
                      <a:pt x="2820" y="295"/>
                    </a:lnTo>
                    <a:lnTo>
                      <a:pt x="2753" y="230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2"/>
                      <a:pt x="2645" y="131"/>
                      <a:pt x="2622" y="131"/>
                    </a:cubicBezTo>
                    <a:lnTo>
                      <a:pt x="2622" y="131"/>
                    </a:lnTo>
                    <a:cubicBezTo>
                      <a:pt x="2601" y="131"/>
                      <a:pt x="2579" y="142"/>
                      <a:pt x="2557" y="164"/>
                    </a:cubicBezTo>
                    <a:lnTo>
                      <a:pt x="2491" y="230"/>
                    </a:lnTo>
                    <a:lnTo>
                      <a:pt x="2426" y="295"/>
                    </a:lnTo>
                    <a:lnTo>
                      <a:pt x="2229" y="491"/>
                    </a:lnTo>
                    <a:lnTo>
                      <a:pt x="2164" y="558"/>
                    </a:lnTo>
                    <a:lnTo>
                      <a:pt x="2098" y="623"/>
                    </a:lnTo>
                    <a:lnTo>
                      <a:pt x="1926" y="794"/>
                    </a:lnTo>
                    <a:lnTo>
                      <a:pt x="1926" y="794"/>
                    </a:lnTo>
                    <a:cubicBezTo>
                      <a:pt x="1876" y="844"/>
                      <a:pt x="1795" y="844"/>
                      <a:pt x="1745" y="794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2"/>
                      <a:pt x="1071" y="131"/>
                      <a:pt x="1049" y="131"/>
                    </a:cubicBezTo>
                    <a:lnTo>
                      <a:pt x="1049" y="131"/>
                    </a:lnTo>
                    <a:cubicBezTo>
                      <a:pt x="1027" y="131"/>
                      <a:pt x="1005" y="142"/>
                      <a:pt x="983" y="164"/>
                    </a:cubicBezTo>
                    <a:lnTo>
                      <a:pt x="918" y="230"/>
                    </a:lnTo>
                    <a:lnTo>
                      <a:pt x="853" y="295"/>
                    </a:lnTo>
                    <a:lnTo>
                      <a:pt x="787" y="360"/>
                    </a:lnTo>
                    <a:lnTo>
                      <a:pt x="721" y="426"/>
                    </a:lnTo>
                    <a:lnTo>
                      <a:pt x="655" y="491"/>
                    </a:lnTo>
                    <a:lnTo>
                      <a:pt x="590" y="558"/>
                    </a:lnTo>
                    <a:lnTo>
                      <a:pt x="525" y="623"/>
                    </a:lnTo>
                    <a:lnTo>
                      <a:pt x="459" y="688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8" name="Freeform 469">
                <a:extLst>
                  <a:ext uri="{FF2B5EF4-FFF2-40B4-BE49-F238E27FC236}">
                    <a16:creationId xmlns="" xmlns:a16="http://schemas.microsoft.com/office/drawing/2014/main" id="{3F96750A-F3AB-A04D-BC0D-9E09FCE1E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233863"/>
                <a:ext cx="1700212" cy="304800"/>
              </a:xfrm>
              <a:custGeom>
                <a:avLst/>
                <a:gdLst>
                  <a:gd name="T0" fmla="*/ 354 w 4721"/>
                  <a:gd name="T1" fmla="*/ 795 h 847"/>
                  <a:gd name="T2" fmla="*/ 66 w 4721"/>
                  <a:gd name="T3" fmla="*/ 689 h 847"/>
                  <a:gd name="T4" fmla="*/ 0 w 4721"/>
                  <a:gd name="T5" fmla="*/ 493 h 847"/>
                  <a:gd name="T6" fmla="*/ 197 w 4721"/>
                  <a:gd name="T7" fmla="*/ 689 h 847"/>
                  <a:gd name="T8" fmla="*/ 263 w 4721"/>
                  <a:gd name="T9" fmla="*/ 722 h 847"/>
                  <a:gd name="T10" fmla="*/ 328 w 4721"/>
                  <a:gd name="T11" fmla="*/ 689 h 847"/>
                  <a:gd name="T12" fmla="*/ 590 w 4721"/>
                  <a:gd name="T13" fmla="*/ 428 h 847"/>
                  <a:gd name="T14" fmla="*/ 721 w 4721"/>
                  <a:gd name="T15" fmla="*/ 296 h 847"/>
                  <a:gd name="T16" fmla="*/ 983 w 4721"/>
                  <a:gd name="T17" fmla="*/ 34 h 847"/>
                  <a:gd name="T18" fmla="*/ 1049 w 4721"/>
                  <a:gd name="T19" fmla="*/ 0 h 847"/>
                  <a:gd name="T20" fmla="*/ 1115 w 4721"/>
                  <a:gd name="T21" fmla="*/ 34 h 847"/>
                  <a:gd name="T22" fmla="*/ 1311 w 4721"/>
                  <a:gd name="T23" fmla="*/ 231 h 847"/>
                  <a:gd name="T24" fmla="*/ 1573 w 4721"/>
                  <a:gd name="T25" fmla="*/ 493 h 847"/>
                  <a:gd name="T26" fmla="*/ 1705 w 4721"/>
                  <a:gd name="T27" fmla="*/ 624 h 847"/>
                  <a:gd name="T28" fmla="*/ 1770 w 4721"/>
                  <a:gd name="T29" fmla="*/ 689 h 847"/>
                  <a:gd name="T30" fmla="*/ 1836 w 4721"/>
                  <a:gd name="T31" fmla="*/ 722 h 847"/>
                  <a:gd name="T32" fmla="*/ 1966 w 4721"/>
                  <a:gd name="T33" fmla="*/ 624 h 847"/>
                  <a:gd name="T34" fmla="*/ 2098 w 4721"/>
                  <a:gd name="T35" fmla="*/ 493 h 847"/>
                  <a:gd name="T36" fmla="*/ 2229 w 4721"/>
                  <a:gd name="T37" fmla="*/ 361 h 847"/>
                  <a:gd name="T38" fmla="*/ 2360 w 4721"/>
                  <a:gd name="T39" fmla="*/ 231 h 847"/>
                  <a:gd name="T40" fmla="*/ 2491 w 4721"/>
                  <a:gd name="T41" fmla="*/ 99 h 847"/>
                  <a:gd name="T42" fmla="*/ 2557 w 4721"/>
                  <a:gd name="T43" fmla="*/ 34 h 847"/>
                  <a:gd name="T44" fmla="*/ 2622 w 4721"/>
                  <a:gd name="T45" fmla="*/ 0 h 847"/>
                  <a:gd name="T46" fmla="*/ 2753 w 4721"/>
                  <a:gd name="T47" fmla="*/ 99 h 847"/>
                  <a:gd name="T48" fmla="*/ 2885 w 4721"/>
                  <a:gd name="T49" fmla="*/ 231 h 847"/>
                  <a:gd name="T50" fmla="*/ 3016 w 4721"/>
                  <a:gd name="T51" fmla="*/ 361 h 847"/>
                  <a:gd name="T52" fmla="*/ 3148 w 4721"/>
                  <a:gd name="T53" fmla="*/ 493 h 847"/>
                  <a:gd name="T54" fmla="*/ 3278 w 4721"/>
                  <a:gd name="T55" fmla="*/ 624 h 847"/>
                  <a:gd name="T56" fmla="*/ 3344 w 4721"/>
                  <a:gd name="T57" fmla="*/ 689 h 847"/>
                  <a:gd name="T58" fmla="*/ 3409 w 4721"/>
                  <a:gd name="T59" fmla="*/ 722 h 847"/>
                  <a:gd name="T60" fmla="*/ 4131 w 4721"/>
                  <a:gd name="T61" fmla="*/ 34 h 847"/>
                  <a:gd name="T62" fmla="*/ 4196 w 4721"/>
                  <a:gd name="T63" fmla="*/ 0 h 847"/>
                  <a:gd name="T64" fmla="*/ 4261 w 4721"/>
                  <a:gd name="T65" fmla="*/ 34 h 847"/>
                  <a:gd name="T66" fmla="*/ 4720 w 4721"/>
                  <a:gd name="T67" fmla="*/ 624 h 847"/>
                  <a:gd name="T68" fmla="*/ 4458 w 4721"/>
                  <a:gd name="T69" fmla="*/ 361 h 847"/>
                  <a:gd name="T70" fmla="*/ 4261 w 4721"/>
                  <a:gd name="T71" fmla="*/ 164 h 847"/>
                  <a:gd name="T72" fmla="*/ 4196 w 4721"/>
                  <a:gd name="T73" fmla="*/ 132 h 847"/>
                  <a:gd name="T74" fmla="*/ 4131 w 4721"/>
                  <a:gd name="T75" fmla="*/ 164 h 847"/>
                  <a:gd name="T76" fmla="*/ 3933 w 4721"/>
                  <a:gd name="T77" fmla="*/ 361 h 847"/>
                  <a:gd name="T78" fmla="*/ 3671 w 4721"/>
                  <a:gd name="T79" fmla="*/ 624 h 847"/>
                  <a:gd name="T80" fmla="*/ 3500 w 4721"/>
                  <a:gd name="T81" fmla="*/ 795 h 847"/>
                  <a:gd name="T82" fmla="*/ 3318 w 4721"/>
                  <a:gd name="T83" fmla="*/ 795 h 847"/>
                  <a:gd name="T84" fmla="*/ 3213 w 4721"/>
                  <a:gd name="T85" fmla="*/ 689 h 847"/>
                  <a:gd name="T86" fmla="*/ 3081 w 4721"/>
                  <a:gd name="T87" fmla="*/ 558 h 847"/>
                  <a:gd name="T88" fmla="*/ 2950 w 4721"/>
                  <a:gd name="T89" fmla="*/ 428 h 847"/>
                  <a:gd name="T90" fmla="*/ 2820 w 4721"/>
                  <a:gd name="T91" fmla="*/ 296 h 847"/>
                  <a:gd name="T92" fmla="*/ 2688 w 4721"/>
                  <a:gd name="T93" fmla="*/ 164 h 847"/>
                  <a:gd name="T94" fmla="*/ 2622 w 4721"/>
                  <a:gd name="T95" fmla="*/ 132 h 847"/>
                  <a:gd name="T96" fmla="*/ 2557 w 4721"/>
                  <a:gd name="T97" fmla="*/ 164 h 847"/>
                  <a:gd name="T98" fmla="*/ 2426 w 4721"/>
                  <a:gd name="T99" fmla="*/ 296 h 847"/>
                  <a:gd name="T100" fmla="*/ 2164 w 4721"/>
                  <a:gd name="T101" fmla="*/ 558 h 847"/>
                  <a:gd name="T102" fmla="*/ 1926 w 4721"/>
                  <a:gd name="T103" fmla="*/ 795 h 847"/>
                  <a:gd name="T104" fmla="*/ 1745 w 4721"/>
                  <a:gd name="T105" fmla="*/ 795 h 847"/>
                  <a:gd name="T106" fmla="*/ 1115 w 4721"/>
                  <a:gd name="T107" fmla="*/ 164 h 847"/>
                  <a:gd name="T108" fmla="*/ 1049 w 4721"/>
                  <a:gd name="T109" fmla="*/ 132 h 847"/>
                  <a:gd name="T110" fmla="*/ 918 w 4721"/>
                  <a:gd name="T111" fmla="*/ 231 h 847"/>
                  <a:gd name="T112" fmla="*/ 787 w 4721"/>
                  <a:gd name="T113" fmla="*/ 361 h 847"/>
                  <a:gd name="T114" fmla="*/ 655 w 4721"/>
                  <a:gd name="T115" fmla="*/ 493 h 847"/>
                  <a:gd name="T116" fmla="*/ 525 w 4721"/>
                  <a:gd name="T117" fmla="*/ 624 h 847"/>
                  <a:gd name="T118" fmla="*/ 354 w 4721"/>
                  <a:gd name="T119" fmla="*/ 795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21" h="847">
                    <a:moveTo>
                      <a:pt x="354" y="795"/>
                    </a:moveTo>
                    <a:lnTo>
                      <a:pt x="354" y="795"/>
                    </a:lnTo>
                    <a:cubicBezTo>
                      <a:pt x="304" y="846"/>
                      <a:pt x="221" y="846"/>
                      <a:pt x="171" y="795"/>
                    </a:cubicBezTo>
                    <a:lnTo>
                      <a:pt x="66" y="689"/>
                    </a:lnTo>
                    <a:lnTo>
                      <a:pt x="0" y="624"/>
                    </a:lnTo>
                    <a:lnTo>
                      <a:pt x="0" y="493"/>
                    </a:lnTo>
                    <a:lnTo>
                      <a:pt x="131" y="624"/>
                    </a:lnTo>
                    <a:lnTo>
                      <a:pt x="197" y="689"/>
                    </a:lnTo>
                    <a:lnTo>
                      <a:pt x="197" y="689"/>
                    </a:lnTo>
                    <a:cubicBezTo>
                      <a:pt x="219" y="711"/>
                      <a:pt x="241" y="722"/>
                      <a:pt x="263" y="722"/>
                    </a:cubicBezTo>
                    <a:lnTo>
                      <a:pt x="263" y="722"/>
                    </a:lnTo>
                    <a:cubicBezTo>
                      <a:pt x="284" y="722"/>
                      <a:pt x="306" y="711"/>
                      <a:pt x="328" y="689"/>
                    </a:cubicBezTo>
                    <a:lnTo>
                      <a:pt x="394" y="624"/>
                    </a:lnTo>
                    <a:lnTo>
                      <a:pt x="590" y="428"/>
                    </a:lnTo>
                    <a:lnTo>
                      <a:pt x="655" y="361"/>
                    </a:lnTo>
                    <a:lnTo>
                      <a:pt x="721" y="296"/>
                    </a:lnTo>
                    <a:lnTo>
                      <a:pt x="918" y="99"/>
                    </a:lnTo>
                    <a:lnTo>
                      <a:pt x="983" y="34"/>
                    </a:lnTo>
                    <a:lnTo>
                      <a:pt x="983" y="34"/>
                    </a:lnTo>
                    <a:cubicBezTo>
                      <a:pt x="1005" y="12"/>
                      <a:pt x="1027" y="0"/>
                      <a:pt x="1049" y="0"/>
                    </a:cubicBezTo>
                    <a:lnTo>
                      <a:pt x="1049" y="0"/>
                    </a:lnTo>
                    <a:cubicBezTo>
                      <a:pt x="1071" y="0"/>
                      <a:pt x="1092" y="12"/>
                      <a:pt x="1115" y="34"/>
                    </a:cubicBezTo>
                    <a:lnTo>
                      <a:pt x="1246" y="164"/>
                    </a:lnTo>
                    <a:lnTo>
                      <a:pt x="1311" y="231"/>
                    </a:lnTo>
                    <a:lnTo>
                      <a:pt x="1377" y="296"/>
                    </a:lnTo>
                    <a:lnTo>
                      <a:pt x="1573" y="493"/>
                    </a:lnTo>
                    <a:lnTo>
                      <a:pt x="1639" y="558"/>
                    </a:lnTo>
                    <a:lnTo>
                      <a:pt x="1705" y="624"/>
                    </a:lnTo>
                    <a:lnTo>
                      <a:pt x="1770" y="689"/>
                    </a:lnTo>
                    <a:lnTo>
                      <a:pt x="1770" y="689"/>
                    </a:lnTo>
                    <a:cubicBezTo>
                      <a:pt x="1792" y="711"/>
                      <a:pt x="1814" y="722"/>
                      <a:pt x="1836" y="722"/>
                    </a:cubicBezTo>
                    <a:lnTo>
                      <a:pt x="1836" y="722"/>
                    </a:lnTo>
                    <a:cubicBezTo>
                      <a:pt x="1858" y="722"/>
                      <a:pt x="1879" y="711"/>
                      <a:pt x="1901" y="689"/>
                    </a:cubicBezTo>
                    <a:lnTo>
                      <a:pt x="1966" y="624"/>
                    </a:lnTo>
                    <a:lnTo>
                      <a:pt x="2033" y="558"/>
                    </a:lnTo>
                    <a:lnTo>
                      <a:pt x="2098" y="493"/>
                    </a:lnTo>
                    <a:lnTo>
                      <a:pt x="2164" y="428"/>
                    </a:lnTo>
                    <a:lnTo>
                      <a:pt x="2229" y="361"/>
                    </a:lnTo>
                    <a:lnTo>
                      <a:pt x="2295" y="296"/>
                    </a:lnTo>
                    <a:lnTo>
                      <a:pt x="2360" y="231"/>
                    </a:lnTo>
                    <a:lnTo>
                      <a:pt x="2426" y="164"/>
                    </a:lnTo>
                    <a:lnTo>
                      <a:pt x="2491" y="99"/>
                    </a:lnTo>
                    <a:lnTo>
                      <a:pt x="2557" y="34"/>
                    </a:lnTo>
                    <a:lnTo>
                      <a:pt x="2557" y="34"/>
                    </a:lnTo>
                    <a:cubicBezTo>
                      <a:pt x="2579" y="12"/>
                      <a:pt x="2601" y="0"/>
                      <a:pt x="2622" y="0"/>
                    </a:cubicBezTo>
                    <a:lnTo>
                      <a:pt x="2622" y="0"/>
                    </a:lnTo>
                    <a:cubicBezTo>
                      <a:pt x="2645" y="0"/>
                      <a:pt x="2666" y="12"/>
                      <a:pt x="2688" y="34"/>
                    </a:cubicBezTo>
                    <a:lnTo>
                      <a:pt x="2753" y="99"/>
                    </a:lnTo>
                    <a:lnTo>
                      <a:pt x="2820" y="164"/>
                    </a:lnTo>
                    <a:lnTo>
                      <a:pt x="2885" y="231"/>
                    </a:lnTo>
                    <a:lnTo>
                      <a:pt x="2950" y="296"/>
                    </a:lnTo>
                    <a:lnTo>
                      <a:pt x="3016" y="361"/>
                    </a:lnTo>
                    <a:lnTo>
                      <a:pt x="3081" y="428"/>
                    </a:lnTo>
                    <a:lnTo>
                      <a:pt x="3148" y="493"/>
                    </a:lnTo>
                    <a:lnTo>
                      <a:pt x="3213" y="558"/>
                    </a:lnTo>
                    <a:lnTo>
                      <a:pt x="3278" y="624"/>
                    </a:lnTo>
                    <a:lnTo>
                      <a:pt x="3344" y="689"/>
                    </a:lnTo>
                    <a:lnTo>
                      <a:pt x="3344" y="689"/>
                    </a:lnTo>
                    <a:cubicBezTo>
                      <a:pt x="3365" y="711"/>
                      <a:pt x="3387" y="722"/>
                      <a:pt x="3409" y="722"/>
                    </a:cubicBezTo>
                    <a:lnTo>
                      <a:pt x="3409" y="722"/>
                    </a:lnTo>
                    <a:cubicBezTo>
                      <a:pt x="3431" y="722"/>
                      <a:pt x="3453" y="711"/>
                      <a:pt x="3475" y="689"/>
                    </a:cubicBezTo>
                    <a:lnTo>
                      <a:pt x="4131" y="34"/>
                    </a:lnTo>
                    <a:lnTo>
                      <a:pt x="4131" y="34"/>
                    </a:lnTo>
                    <a:cubicBezTo>
                      <a:pt x="4152" y="12"/>
                      <a:pt x="4174" y="0"/>
                      <a:pt x="4196" y="0"/>
                    </a:cubicBezTo>
                    <a:lnTo>
                      <a:pt x="4196" y="0"/>
                    </a:lnTo>
                    <a:cubicBezTo>
                      <a:pt x="4217" y="0"/>
                      <a:pt x="4239" y="12"/>
                      <a:pt x="4261" y="34"/>
                    </a:cubicBezTo>
                    <a:lnTo>
                      <a:pt x="4720" y="493"/>
                    </a:lnTo>
                    <a:lnTo>
                      <a:pt x="4720" y="624"/>
                    </a:lnTo>
                    <a:lnTo>
                      <a:pt x="4524" y="428"/>
                    </a:lnTo>
                    <a:lnTo>
                      <a:pt x="4458" y="361"/>
                    </a:lnTo>
                    <a:lnTo>
                      <a:pt x="4393" y="296"/>
                    </a:lnTo>
                    <a:lnTo>
                      <a:pt x="4261" y="164"/>
                    </a:lnTo>
                    <a:lnTo>
                      <a:pt x="4261" y="164"/>
                    </a:lnTo>
                    <a:cubicBezTo>
                      <a:pt x="4239" y="143"/>
                      <a:pt x="4217" y="132"/>
                      <a:pt x="4196" y="132"/>
                    </a:cubicBezTo>
                    <a:lnTo>
                      <a:pt x="4196" y="132"/>
                    </a:lnTo>
                    <a:cubicBezTo>
                      <a:pt x="4174" y="132"/>
                      <a:pt x="4152" y="143"/>
                      <a:pt x="4131" y="164"/>
                    </a:cubicBezTo>
                    <a:lnTo>
                      <a:pt x="3999" y="296"/>
                    </a:lnTo>
                    <a:lnTo>
                      <a:pt x="3933" y="361"/>
                    </a:lnTo>
                    <a:lnTo>
                      <a:pt x="3868" y="428"/>
                    </a:lnTo>
                    <a:lnTo>
                      <a:pt x="3671" y="624"/>
                    </a:lnTo>
                    <a:lnTo>
                      <a:pt x="3606" y="689"/>
                    </a:lnTo>
                    <a:lnTo>
                      <a:pt x="3500" y="795"/>
                    </a:lnTo>
                    <a:lnTo>
                      <a:pt x="3500" y="795"/>
                    </a:lnTo>
                    <a:cubicBezTo>
                      <a:pt x="3450" y="846"/>
                      <a:pt x="3368" y="846"/>
                      <a:pt x="3318" y="795"/>
                    </a:cubicBezTo>
                    <a:lnTo>
                      <a:pt x="3318" y="795"/>
                    </a:lnTo>
                    <a:cubicBezTo>
                      <a:pt x="3266" y="744"/>
                      <a:pt x="3213" y="689"/>
                      <a:pt x="3213" y="689"/>
                    </a:cubicBezTo>
                    <a:lnTo>
                      <a:pt x="3148" y="624"/>
                    </a:lnTo>
                    <a:lnTo>
                      <a:pt x="3081" y="558"/>
                    </a:lnTo>
                    <a:lnTo>
                      <a:pt x="3016" y="493"/>
                    </a:lnTo>
                    <a:lnTo>
                      <a:pt x="2950" y="428"/>
                    </a:lnTo>
                    <a:lnTo>
                      <a:pt x="2885" y="361"/>
                    </a:lnTo>
                    <a:lnTo>
                      <a:pt x="2820" y="296"/>
                    </a:lnTo>
                    <a:lnTo>
                      <a:pt x="2753" y="231"/>
                    </a:lnTo>
                    <a:lnTo>
                      <a:pt x="2688" y="164"/>
                    </a:lnTo>
                    <a:lnTo>
                      <a:pt x="2688" y="164"/>
                    </a:lnTo>
                    <a:cubicBezTo>
                      <a:pt x="2666" y="143"/>
                      <a:pt x="2645" y="132"/>
                      <a:pt x="2622" y="132"/>
                    </a:cubicBezTo>
                    <a:lnTo>
                      <a:pt x="2622" y="132"/>
                    </a:lnTo>
                    <a:cubicBezTo>
                      <a:pt x="2601" y="132"/>
                      <a:pt x="2579" y="143"/>
                      <a:pt x="2557" y="164"/>
                    </a:cubicBezTo>
                    <a:lnTo>
                      <a:pt x="2491" y="231"/>
                    </a:lnTo>
                    <a:lnTo>
                      <a:pt x="2426" y="296"/>
                    </a:lnTo>
                    <a:lnTo>
                      <a:pt x="2229" y="493"/>
                    </a:lnTo>
                    <a:lnTo>
                      <a:pt x="2164" y="558"/>
                    </a:lnTo>
                    <a:lnTo>
                      <a:pt x="2098" y="624"/>
                    </a:lnTo>
                    <a:lnTo>
                      <a:pt x="1926" y="795"/>
                    </a:lnTo>
                    <a:lnTo>
                      <a:pt x="1926" y="795"/>
                    </a:lnTo>
                    <a:cubicBezTo>
                      <a:pt x="1876" y="845"/>
                      <a:pt x="1795" y="845"/>
                      <a:pt x="1745" y="795"/>
                    </a:cubicBezTo>
                    <a:lnTo>
                      <a:pt x="1115" y="164"/>
                    </a:lnTo>
                    <a:lnTo>
                      <a:pt x="1115" y="164"/>
                    </a:lnTo>
                    <a:cubicBezTo>
                      <a:pt x="1092" y="143"/>
                      <a:pt x="1071" y="132"/>
                      <a:pt x="1049" y="132"/>
                    </a:cubicBezTo>
                    <a:lnTo>
                      <a:pt x="1049" y="132"/>
                    </a:lnTo>
                    <a:cubicBezTo>
                      <a:pt x="1027" y="132"/>
                      <a:pt x="1005" y="143"/>
                      <a:pt x="983" y="164"/>
                    </a:cubicBezTo>
                    <a:lnTo>
                      <a:pt x="918" y="231"/>
                    </a:lnTo>
                    <a:lnTo>
                      <a:pt x="853" y="296"/>
                    </a:lnTo>
                    <a:lnTo>
                      <a:pt x="787" y="361"/>
                    </a:lnTo>
                    <a:lnTo>
                      <a:pt x="721" y="428"/>
                    </a:lnTo>
                    <a:lnTo>
                      <a:pt x="655" y="493"/>
                    </a:lnTo>
                    <a:lnTo>
                      <a:pt x="590" y="558"/>
                    </a:lnTo>
                    <a:lnTo>
                      <a:pt x="525" y="624"/>
                    </a:lnTo>
                    <a:lnTo>
                      <a:pt x="459" y="689"/>
                    </a:lnTo>
                    <a:lnTo>
                      <a:pt x="354" y="79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9" name="Freeform 470">
                <a:extLst>
                  <a:ext uri="{FF2B5EF4-FFF2-40B4-BE49-F238E27FC236}">
                    <a16:creationId xmlns="" xmlns:a16="http://schemas.microsoft.com/office/drawing/2014/main" id="{A2E30C93-5978-974C-9BBA-8D8772D3F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6500" y="4440238"/>
                <a:ext cx="212725" cy="212725"/>
              </a:xfrm>
              <a:custGeom>
                <a:avLst/>
                <a:gdLst>
                  <a:gd name="T0" fmla="*/ 262 w 591"/>
                  <a:gd name="T1" fmla="*/ 294 h 591"/>
                  <a:gd name="T2" fmla="*/ 262 w 591"/>
                  <a:gd name="T3" fmla="*/ 294 h 591"/>
                  <a:gd name="T4" fmla="*/ 295 w 591"/>
                  <a:gd name="T5" fmla="*/ 328 h 591"/>
                  <a:gd name="T6" fmla="*/ 295 w 591"/>
                  <a:gd name="T7" fmla="*/ 328 h 591"/>
                  <a:gd name="T8" fmla="*/ 328 w 591"/>
                  <a:gd name="T9" fmla="*/ 294 h 591"/>
                  <a:gd name="T10" fmla="*/ 328 w 591"/>
                  <a:gd name="T11" fmla="*/ 294 h 591"/>
                  <a:gd name="T12" fmla="*/ 295 w 591"/>
                  <a:gd name="T13" fmla="*/ 262 h 591"/>
                  <a:gd name="T14" fmla="*/ 295 w 591"/>
                  <a:gd name="T15" fmla="*/ 262 h 591"/>
                  <a:gd name="T16" fmla="*/ 262 w 591"/>
                  <a:gd name="T17" fmla="*/ 294 h 591"/>
                  <a:gd name="T18" fmla="*/ 32 w 591"/>
                  <a:gd name="T19" fmla="*/ 361 h 591"/>
                  <a:gd name="T20" fmla="*/ 32 w 591"/>
                  <a:gd name="T21" fmla="*/ 361 h 591"/>
                  <a:gd name="T22" fmla="*/ 0 w 591"/>
                  <a:gd name="T23" fmla="*/ 294 h 591"/>
                  <a:gd name="T24" fmla="*/ 0 w 591"/>
                  <a:gd name="T25" fmla="*/ 294 h 591"/>
                  <a:gd name="T26" fmla="*/ 32 w 591"/>
                  <a:gd name="T27" fmla="*/ 229 h 591"/>
                  <a:gd name="T28" fmla="*/ 98 w 591"/>
                  <a:gd name="T29" fmla="*/ 164 h 591"/>
                  <a:gd name="T30" fmla="*/ 164 w 591"/>
                  <a:gd name="T31" fmla="*/ 98 h 591"/>
                  <a:gd name="T32" fmla="*/ 230 w 591"/>
                  <a:gd name="T33" fmla="*/ 33 h 591"/>
                  <a:gd name="T34" fmla="*/ 230 w 591"/>
                  <a:gd name="T35" fmla="*/ 33 h 591"/>
                  <a:gd name="T36" fmla="*/ 295 w 591"/>
                  <a:gd name="T37" fmla="*/ 0 h 591"/>
                  <a:gd name="T38" fmla="*/ 295 w 591"/>
                  <a:gd name="T39" fmla="*/ 0 h 591"/>
                  <a:gd name="T40" fmla="*/ 360 w 591"/>
                  <a:gd name="T41" fmla="*/ 33 h 591"/>
                  <a:gd name="T42" fmla="*/ 426 w 591"/>
                  <a:gd name="T43" fmla="*/ 98 h 591"/>
                  <a:gd name="T44" fmla="*/ 492 w 591"/>
                  <a:gd name="T45" fmla="*/ 164 h 591"/>
                  <a:gd name="T46" fmla="*/ 557 w 591"/>
                  <a:gd name="T47" fmla="*/ 229 h 591"/>
                  <a:gd name="T48" fmla="*/ 557 w 591"/>
                  <a:gd name="T49" fmla="*/ 229 h 591"/>
                  <a:gd name="T50" fmla="*/ 590 w 591"/>
                  <a:gd name="T51" fmla="*/ 294 h 591"/>
                  <a:gd name="T52" fmla="*/ 590 w 591"/>
                  <a:gd name="T53" fmla="*/ 294 h 591"/>
                  <a:gd name="T54" fmla="*/ 557 w 591"/>
                  <a:gd name="T55" fmla="*/ 361 h 591"/>
                  <a:gd name="T56" fmla="*/ 492 w 591"/>
                  <a:gd name="T57" fmla="*/ 426 h 591"/>
                  <a:gd name="T58" fmla="*/ 426 w 591"/>
                  <a:gd name="T59" fmla="*/ 492 h 591"/>
                  <a:gd name="T60" fmla="*/ 360 w 591"/>
                  <a:gd name="T61" fmla="*/ 557 h 591"/>
                  <a:gd name="T62" fmla="*/ 360 w 591"/>
                  <a:gd name="T63" fmla="*/ 557 h 591"/>
                  <a:gd name="T64" fmla="*/ 295 w 591"/>
                  <a:gd name="T65" fmla="*/ 590 h 591"/>
                  <a:gd name="T66" fmla="*/ 295 w 591"/>
                  <a:gd name="T67" fmla="*/ 590 h 591"/>
                  <a:gd name="T68" fmla="*/ 230 w 591"/>
                  <a:gd name="T69" fmla="*/ 557 h 591"/>
                  <a:gd name="T70" fmla="*/ 164 w 591"/>
                  <a:gd name="T71" fmla="*/ 492 h 591"/>
                  <a:gd name="T72" fmla="*/ 98 w 591"/>
                  <a:gd name="T73" fmla="*/ 426 h 591"/>
                  <a:gd name="T74" fmla="*/ 32 w 591"/>
                  <a:gd name="T75" fmla="*/ 36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262" y="294"/>
                    </a:moveTo>
                    <a:lnTo>
                      <a:pt x="262" y="294"/>
                    </a:lnTo>
                    <a:cubicBezTo>
                      <a:pt x="262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6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6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2" y="273"/>
                      <a:pt x="262" y="294"/>
                    </a:cubicBezTo>
                    <a:close/>
                    <a:moveTo>
                      <a:pt x="32" y="361"/>
                    </a:moveTo>
                    <a:lnTo>
                      <a:pt x="32" y="361"/>
                    </a:lnTo>
                    <a:cubicBezTo>
                      <a:pt x="10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0" y="251"/>
                      <a:pt x="32" y="229"/>
                    </a:cubicBezTo>
                    <a:lnTo>
                      <a:pt x="98" y="164"/>
                    </a:lnTo>
                    <a:lnTo>
                      <a:pt x="164" y="98"/>
                    </a:lnTo>
                    <a:lnTo>
                      <a:pt x="230" y="33"/>
                    </a:lnTo>
                    <a:lnTo>
                      <a:pt x="230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6" y="0"/>
                      <a:pt x="338" y="11"/>
                      <a:pt x="360" y="33"/>
                    </a:cubicBezTo>
                    <a:lnTo>
                      <a:pt x="426" y="98"/>
                    </a:lnTo>
                    <a:lnTo>
                      <a:pt x="492" y="164"/>
                    </a:ln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6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30" y="557"/>
                    </a:cubicBezTo>
                    <a:lnTo>
                      <a:pt x="164" y="492"/>
                    </a:lnTo>
                    <a:lnTo>
                      <a:pt x="98" y="426"/>
                    </a:lnTo>
                    <a:lnTo>
                      <a:pt x="32" y="3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0" name="Freeform 471">
                <a:extLst>
                  <a:ext uri="{FF2B5EF4-FFF2-40B4-BE49-F238E27FC236}">
                    <a16:creationId xmlns="" xmlns:a16="http://schemas.microsoft.com/office/drawing/2014/main" id="{5FC0A319-F288-9245-81B2-6A80446A2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9763" y="4440238"/>
                <a:ext cx="212725" cy="212725"/>
              </a:xfrm>
              <a:custGeom>
                <a:avLst/>
                <a:gdLst>
                  <a:gd name="T0" fmla="*/ 261 w 590"/>
                  <a:gd name="T1" fmla="*/ 294 h 591"/>
                  <a:gd name="T2" fmla="*/ 261 w 590"/>
                  <a:gd name="T3" fmla="*/ 294 h 591"/>
                  <a:gd name="T4" fmla="*/ 294 w 590"/>
                  <a:gd name="T5" fmla="*/ 328 h 591"/>
                  <a:gd name="T6" fmla="*/ 294 w 590"/>
                  <a:gd name="T7" fmla="*/ 328 h 591"/>
                  <a:gd name="T8" fmla="*/ 328 w 590"/>
                  <a:gd name="T9" fmla="*/ 294 h 591"/>
                  <a:gd name="T10" fmla="*/ 328 w 590"/>
                  <a:gd name="T11" fmla="*/ 294 h 591"/>
                  <a:gd name="T12" fmla="*/ 294 w 590"/>
                  <a:gd name="T13" fmla="*/ 262 h 591"/>
                  <a:gd name="T14" fmla="*/ 294 w 590"/>
                  <a:gd name="T15" fmla="*/ 262 h 591"/>
                  <a:gd name="T16" fmla="*/ 261 w 590"/>
                  <a:gd name="T17" fmla="*/ 294 h 591"/>
                  <a:gd name="T18" fmla="*/ 229 w 590"/>
                  <a:gd name="T19" fmla="*/ 557 h 591"/>
                  <a:gd name="T20" fmla="*/ 32 w 590"/>
                  <a:gd name="T21" fmla="*/ 361 h 591"/>
                  <a:gd name="T22" fmla="*/ 32 w 590"/>
                  <a:gd name="T23" fmla="*/ 361 h 591"/>
                  <a:gd name="T24" fmla="*/ 0 w 590"/>
                  <a:gd name="T25" fmla="*/ 294 h 591"/>
                  <a:gd name="T26" fmla="*/ 0 w 590"/>
                  <a:gd name="T27" fmla="*/ 294 h 591"/>
                  <a:gd name="T28" fmla="*/ 32 w 590"/>
                  <a:gd name="T29" fmla="*/ 229 h 591"/>
                  <a:gd name="T30" fmla="*/ 229 w 590"/>
                  <a:gd name="T31" fmla="*/ 33 h 591"/>
                  <a:gd name="T32" fmla="*/ 229 w 590"/>
                  <a:gd name="T33" fmla="*/ 33 h 591"/>
                  <a:gd name="T34" fmla="*/ 294 w 590"/>
                  <a:gd name="T35" fmla="*/ 0 h 591"/>
                  <a:gd name="T36" fmla="*/ 294 w 590"/>
                  <a:gd name="T37" fmla="*/ 0 h 591"/>
                  <a:gd name="T38" fmla="*/ 360 w 590"/>
                  <a:gd name="T39" fmla="*/ 33 h 591"/>
                  <a:gd name="T40" fmla="*/ 557 w 590"/>
                  <a:gd name="T41" fmla="*/ 229 h 591"/>
                  <a:gd name="T42" fmla="*/ 557 w 590"/>
                  <a:gd name="T43" fmla="*/ 229 h 591"/>
                  <a:gd name="T44" fmla="*/ 589 w 590"/>
                  <a:gd name="T45" fmla="*/ 294 h 591"/>
                  <a:gd name="T46" fmla="*/ 589 w 590"/>
                  <a:gd name="T47" fmla="*/ 294 h 591"/>
                  <a:gd name="T48" fmla="*/ 557 w 590"/>
                  <a:gd name="T49" fmla="*/ 361 h 591"/>
                  <a:gd name="T50" fmla="*/ 360 w 590"/>
                  <a:gd name="T51" fmla="*/ 557 h 591"/>
                  <a:gd name="T52" fmla="*/ 360 w 590"/>
                  <a:gd name="T53" fmla="*/ 557 h 591"/>
                  <a:gd name="T54" fmla="*/ 294 w 590"/>
                  <a:gd name="T55" fmla="*/ 590 h 591"/>
                  <a:gd name="T56" fmla="*/ 294 w 590"/>
                  <a:gd name="T57" fmla="*/ 590 h 591"/>
                  <a:gd name="T58" fmla="*/ 229 w 590"/>
                  <a:gd name="T59" fmla="*/ 557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0" h="591">
                    <a:moveTo>
                      <a:pt x="261" y="294"/>
                    </a:moveTo>
                    <a:lnTo>
                      <a:pt x="261" y="294"/>
                    </a:lnTo>
                    <a:cubicBezTo>
                      <a:pt x="261" y="317"/>
                      <a:pt x="273" y="328"/>
                      <a:pt x="294" y="328"/>
                    </a:cubicBezTo>
                    <a:lnTo>
                      <a:pt x="294" y="328"/>
                    </a:lnTo>
                    <a:cubicBezTo>
                      <a:pt x="317" y="328"/>
                      <a:pt x="328" y="317"/>
                      <a:pt x="328" y="294"/>
                    </a:cubicBezTo>
                    <a:lnTo>
                      <a:pt x="328" y="294"/>
                    </a:lnTo>
                    <a:cubicBezTo>
                      <a:pt x="328" y="273"/>
                      <a:pt x="317" y="262"/>
                      <a:pt x="294" y="262"/>
                    </a:cubicBezTo>
                    <a:lnTo>
                      <a:pt x="294" y="262"/>
                    </a:lnTo>
                    <a:cubicBezTo>
                      <a:pt x="273" y="262"/>
                      <a:pt x="261" y="273"/>
                      <a:pt x="261" y="294"/>
                    </a:cubicBezTo>
                    <a:close/>
                    <a:moveTo>
                      <a:pt x="229" y="557"/>
                    </a:moveTo>
                    <a:lnTo>
                      <a:pt x="32" y="361"/>
                    </a:lnTo>
                    <a:lnTo>
                      <a:pt x="32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2" y="229"/>
                    </a:cubicBez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4" y="0"/>
                    </a:cubicBezTo>
                    <a:lnTo>
                      <a:pt x="294" y="0"/>
                    </a:lnTo>
                    <a:cubicBezTo>
                      <a:pt x="317" y="0"/>
                      <a:pt x="338" y="11"/>
                      <a:pt x="360" y="33"/>
                    </a:cubicBez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89" y="273"/>
                      <a:pt x="589" y="294"/>
                    </a:cubicBezTo>
                    <a:lnTo>
                      <a:pt x="589" y="294"/>
                    </a:lnTo>
                    <a:cubicBezTo>
                      <a:pt x="589" y="317"/>
                      <a:pt x="579" y="339"/>
                      <a:pt x="557" y="361"/>
                    </a:cubicBezTo>
                    <a:lnTo>
                      <a:pt x="360" y="557"/>
                    </a:lnTo>
                    <a:lnTo>
                      <a:pt x="360" y="557"/>
                    </a:lnTo>
                    <a:cubicBezTo>
                      <a:pt x="338" y="579"/>
                      <a:pt x="317" y="590"/>
                      <a:pt x="294" y="590"/>
                    </a:cubicBezTo>
                    <a:lnTo>
                      <a:pt x="294" y="590"/>
                    </a:lnTo>
                    <a:cubicBezTo>
                      <a:pt x="273" y="590"/>
                      <a:pt x="251" y="579"/>
                      <a:pt x="229" y="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472">
                <a:extLst>
                  <a:ext uri="{FF2B5EF4-FFF2-40B4-BE49-F238E27FC236}">
                    <a16:creationId xmlns="" xmlns:a16="http://schemas.microsoft.com/office/drawing/2014/main" id="{E489D8E4-2AC7-C64F-AC8D-5EFD01FDA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025" y="4440238"/>
                <a:ext cx="212725" cy="212725"/>
              </a:xfrm>
              <a:custGeom>
                <a:avLst/>
                <a:gdLst>
                  <a:gd name="T0" fmla="*/ 328 w 591"/>
                  <a:gd name="T1" fmla="*/ 294 h 591"/>
                  <a:gd name="T2" fmla="*/ 328 w 591"/>
                  <a:gd name="T3" fmla="*/ 294 h 591"/>
                  <a:gd name="T4" fmla="*/ 295 w 591"/>
                  <a:gd name="T5" fmla="*/ 262 h 591"/>
                  <a:gd name="T6" fmla="*/ 295 w 591"/>
                  <a:gd name="T7" fmla="*/ 262 h 591"/>
                  <a:gd name="T8" fmla="*/ 263 w 591"/>
                  <a:gd name="T9" fmla="*/ 294 h 591"/>
                  <a:gd name="T10" fmla="*/ 263 w 591"/>
                  <a:gd name="T11" fmla="*/ 294 h 591"/>
                  <a:gd name="T12" fmla="*/ 295 w 591"/>
                  <a:gd name="T13" fmla="*/ 328 h 591"/>
                  <a:gd name="T14" fmla="*/ 295 w 591"/>
                  <a:gd name="T15" fmla="*/ 328 h 591"/>
                  <a:gd name="T16" fmla="*/ 328 w 591"/>
                  <a:gd name="T17" fmla="*/ 294 h 591"/>
                  <a:gd name="T18" fmla="*/ 492 w 591"/>
                  <a:gd name="T19" fmla="*/ 164 h 591"/>
                  <a:gd name="T20" fmla="*/ 557 w 591"/>
                  <a:gd name="T21" fmla="*/ 229 h 591"/>
                  <a:gd name="T22" fmla="*/ 557 w 591"/>
                  <a:gd name="T23" fmla="*/ 229 h 591"/>
                  <a:gd name="T24" fmla="*/ 590 w 591"/>
                  <a:gd name="T25" fmla="*/ 294 h 591"/>
                  <a:gd name="T26" fmla="*/ 590 w 591"/>
                  <a:gd name="T27" fmla="*/ 294 h 591"/>
                  <a:gd name="T28" fmla="*/ 557 w 591"/>
                  <a:gd name="T29" fmla="*/ 361 h 591"/>
                  <a:gd name="T30" fmla="*/ 492 w 591"/>
                  <a:gd name="T31" fmla="*/ 426 h 591"/>
                  <a:gd name="T32" fmla="*/ 426 w 591"/>
                  <a:gd name="T33" fmla="*/ 492 h 591"/>
                  <a:gd name="T34" fmla="*/ 361 w 591"/>
                  <a:gd name="T35" fmla="*/ 557 h 591"/>
                  <a:gd name="T36" fmla="*/ 361 w 591"/>
                  <a:gd name="T37" fmla="*/ 557 h 591"/>
                  <a:gd name="T38" fmla="*/ 295 w 591"/>
                  <a:gd name="T39" fmla="*/ 590 h 591"/>
                  <a:gd name="T40" fmla="*/ 295 w 591"/>
                  <a:gd name="T41" fmla="*/ 590 h 591"/>
                  <a:gd name="T42" fmla="*/ 229 w 591"/>
                  <a:gd name="T43" fmla="*/ 557 h 591"/>
                  <a:gd name="T44" fmla="*/ 164 w 591"/>
                  <a:gd name="T45" fmla="*/ 492 h 591"/>
                  <a:gd name="T46" fmla="*/ 99 w 591"/>
                  <a:gd name="T47" fmla="*/ 426 h 591"/>
                  <a:gd name="T48" fmla="*/ 33 w 591"/>
                  <a:gd name="T49" fmla="*/ 361 h 591"/>
                  <a:gd name="T50" fmla="*/ 33 w 591"/>
                  <a:gd name="T51" fmla="*/ 361 h 591"/>
                  <a:gd name="T52" fmla="*/ 0 w 591"/>
                  <a:gd name="T53" fmla="*/ 294 h 591"/>
                  <a:gd name="T54" fmla="*/ 0 w 591"/>
                  <a:gd name="T55" fmla="*/ 294 h 591"/>
                  <a:gd name="T56" fmla="*/ 33 w 591"/>
                  <a:gd name="T57" fmla="*/ 229 h 591"/>
                  <a:gd name="T58" fmla="*/ 99 w 591"/>
                  <a:gd name="T59" fmla="*/ 164 h 591"/>
                  <a:gd name="T60" fmla="*/ 164 w 591"/>
                  <a:gd name="T61" fmla="*/ 98 h 591"/>
                  <a:gd name="T62" fmla="*/ 229 w 591"/>
                  <a:gd name="T63" fmla="*/ 33 h 591"/>
                  <a:gd name="T64" fmla="*/ 229 w 591"/>
                  <a:gd name="T65" fmla="*/ 33 h 591"/>
                  <a:gd name="T66" fmla="*/ 295 w 591"/>
                  <a:gd name="T67" fmla="*/ 0 h 591"/>
                  <a:gd name="T68" fmla="*/ 295 w 591"/>
                  <a:gd name="T69" fmla="*/ 0 h 591"/>
                  <a:gd name="T70" fmla="*/ 361 w 591"/>
                  <a:gd name="T71" fmla="*/ 33 h 591"/>
                  <a:gd name="T72" fmla="*/ 426 w 591"/>
                  <a:gd name="T73" fmla="*/ 98 h 591"/>
                  <a:gd name="T74" fmla="*/ 492 w 591"/>
                  <a:gd name="T75" fmla="*/ 164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1" h="591">
                    <a:moveTo>
                      <a:pt x="328" y="294"/>
                    </a:moveTo>
                    <a:lnTo>
                      <a:pt x="328" y="294"/>
                    </a:lnTo>
                    <a:cubicBezTo>
                      <a:pt x="328" y="273"/>
                      <a:pt x="317" y="262"/>
                      <a:pt x="295" y="262"/>
                    </a:cubicBezTo>
                    <a:lnTo>
                      <a:pt x="295" y="262"/>
                    </a:lnTo>
                    <a:cubicBezTo>
                      <a:pt x="273" y="262"/>
                      <a:pt x="263" y="273"/>
                      <a:pt x="263" y="294"/>
                    </a:cubicBezTo>
                    <a:lnTo>
                      <a:pt x="263" y="294"/>
                    </a:lnTo>
                    <a:cubicBezTo>
                      <a:pt x="263" y="317"/>
                      <a:pt x="273" y="328"/>
                      <a:pt x="295" y="328"/>
                    </a:cubicBezTo>
                    <a:lnTo>
                      <a:pt x="295" y="328"/>
                    </a:lnTo>
                    <a:cubicBezTo>
                      <a:pt x="317" y="328"/>
                      <a:pt x="328" y="317"/>
                      <a:pt x="328" y="294"/>
                    </a:cubicBezTo>
                    <a:close/>
                    <a:moveTo>
                      <a:pt x="492" y="164"/>
                    </a:moveTo>
                    <a:lnTo>
                      <a:pt x="557" y="229"/>
                    </a:lnTo>
                    <a:lnTo>
                      <a:pt x="557" y="229"/>
                    </a:lnTo>
                    <a:cubicBezTo>
                      <a:pt x="579" y="251"/>
                      <a:pt x="590" y="273"/>
                      <a:pt x="590" y="294"/>
                    </a:cubicBezTo>
                    <a:lnTo>
                      <a:pt x="590" y="294"/>
                    </a:lnTo>
                    <a:cubicBezTo>
                      <a:pt x="590" y="317"/>
                      <a:pt x="579" y="339"/>
                      <a:pt x="557" y="361"/>
                    </a:cubicBezTo>
                    <a:lnTo>
                      <a:pt x="492" y="426"/>
                    </a:lnTo>
                    <a:lnTo>
                      <a:pt x="426" y="492"/>
                    </a:lnTo>
                    <a:lnTo>
                      <a:pt x="361" y="557"/>
                    </a:lnTo>
                    <a:lnTo>
                      <a:pt x="361" y="557"/>
                    </a:lnTo>
                    <a:cubicBezTo>
                      <a:pt x="338" y="579"/>
                      <a:pt x="317" y="590"/>
                      <a:pt x="295" y="590"/>
                    </a:cubicBezTo>
                    <a:lnTo>
                      <a:pt x="295" y="590"/>
                    </a:lnTo>
                    <a:cubicBezTo>
                      <a:pt x="273" y="590"/>
                      <a:pt x="251" y="579"/>
                      <a:pt x="229" y="557"/>
                    </a:cubicBezTo>
                    <a:lnTo>
                      <a:pt x="164" y="492"/>
                    </a:lnTo>
                    <a:lnTo>
                      <a:pt x="99" y="426"/>
                    </a:lnTo>
                    <a:lnTo>
                      <a:pt x="33" y="361"/>
                    </a:lnTo>
                    <a:lnTo>
                      <a:pt x="33" y="361"/>
                    </a:lnTo>
                    <a:cubicBezTo>
                      <a:pt x="11" y="339"/>
                      <a:pt x="0" y="317"/>
                      <a:pt x="0" y="294"/>
                    </a:cubicBezTo>
                    <a:lnTo>
                      <a:pt x="0" y="294"/>
                    </a:lnTo>
                    <a:cubicBezTo>
                      <a:pt x="0" y="273"/>
                      <a:pt x="11" y="251"/>
                      <a:pt x="33" y="229"/>
                    </a:cubicBezTo>
                    <a:lnTo>
                      <a:pt x="99" y="164"/>
                    </a:lnTo>
                    <a:lnTo>
                      <a:pt x="164" y="98"/>
                    </a:lnTo>
                    <a:lnTo>
                      <a:pt x="229" y="33"/>
                    </a:lnTo>
                    <a:lnTo>
                      <a:pt x="229" y="33"/>
                    </a:lnTo>
                    <a:cubicBezTo>
                      <a:pt x="251" y="11"/>
                      <a:pt x="273" y="0"/>
                      <a:pt x="295" y="0"/>
                    </a:cubicBezTo>
                    <a:lnTo>
                      <a:pt x="295" y="0"/>
                    </a:lnTo>
                    <a:cubicBezTo>
                      <a:pt x="317" y="0"/>
                      <a:pt x="338" y="11"/>
                      <a:pt x="361" y="33"/>
                    </a:cubicBezTo>
                    <a:lnTo>
                      <a:pt x="426" y="98"/>
                    </a:lnTo>
                    <a:lnTo>
                      <a:pt x="492" y="1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473">
                <a:extLst>
                  <a:ext uri="{FF2B5EF4-FFF2-40B4-BE49-F238E27FC236}">
                    <a16:creationId xmlns="" xmlns:a16="http://schemas.microsoft.com/office/drawing/2014/main" id="{9E0FB682-5EC4-E541-ADE5-A05552E41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4003675"/>
                <a:ext cx="1700212" cy="412750"/>
              </a:xfrm>
              <a:custGeom>
                <a:avLst/>
                <a:gdLst>
                  <a:gd name="T0" fmla="*/ 4196 w 4721"/>
                  <a:gd name="T1" fmla="*/ 164 h 1148"/>
                  <a:gd name="T2" fmla="*/ 4196 w 4721"/>
                  <a:gd name="T3" fmla="*/ 230 h 1148"/>
                  <a:gd name="T4" fmla="*/ 2622 w 4721"/>
                  <a:gd name="T5" fmla="*/ 164 h 1148"/>
                  <a:gd name="T6" fmla="*/ 2622 w 4721"/>
                  <a:gd name="T7" fmla="*/ 230 h 1148"/>
                  <a:gd name="T8" fmla="*/ 1082 w 4721"/>
                  <a:gd name="T9" fmla="*/ 197 h 1148"/>
                  <a:gd name="T10" fmla="*/ 1017 w 4721"/>
                  <a:gd name="T11" fmla="*/ 197 h 1148"/>
                  <a:gd name="T12" fmla="*/ 4524 w 4721"/>
                  <a:gd name="T13" fmla="*/ 590 h 1148"/>
                  <a:gd name="T14" fmla="*/ 4589 w 4721"/>
                  <a:gd name="T15" fmla="*/ 787 h 1148"/>
                  <a:gd name="T16" fmla="*/ 4327 w 4721"/>
                  <a:gd name="T17" fmla="*/ 524 h 1148"/>
                  <a:gd name="T18" fmla="*/ 4196 w 4721"/>
                  <a:gd name="T19" fmla="*/ 426 h 1148"/>
                  <a:gd name="T20" fmla="*/ 3933 w 4721"/>
                  <a:gd name="T21" fmla="*/ 655 h 1148"/>
                  <a:gd name="T22" fmla="*/ 3671 w 4721"/>
                  <a:gd name="T23" fmla="*/ 918 h 1148"/>
                  <a:gd name="T24" fmla="*/ 3475 w 4721"/>
                  <a:gd name="T25" fmla="*/ 1114 h 1148"/>
                  <a:gd name="T26" fmla="*/ 3278 w 4721"/>
                  <a:gd name="T27" fmla="*/ 1049 h 1148"/>
                  <a:gd name="T28" fmla="*/ 2885 w 4721"/>
                  <a:gd name="T29" fmla="*/ 655 h 1148"/>
                  <a:gd name="T30" fmla="*/ 2622 w 4721"/>
                  <a:gd name="T31" fmla="*/ 426 h 1148"/>
                  <a:gd name="T32" fmla="*/ 1836 w 4721"/>
                  <a:gd name="T33" fmla="*/ 1147 h 1148"/>
                  <a:gd name="T34" fmla="*/ 1508 w 4721"/>
                  <a:gd name="T35" fmla="*/ 852 h 1148"/>
                  <a:gd name="T36" fmla="*/ 1115 w 4721"/>
                  <a:gd name="T37" fmla="*/ 459 h 1148"/>
                  <a:gd name="T38" fmla="*/ 983 w 4721"/>
                  <a:gd name="T39" fmla="*/ 459 h 1148"/>
                  <a:gd name="T40" fmla="*/ 721 w 4721"/>
                  <a:gd name="T41" fmla="*/ 722 h 1148"/>
                  <a:gd name="T42" fmla="*/ 459 w 4721"/>
                  <a:gd name="T43" fmla="*/ 984 h 1148"/>
                  <a:gd name="T44" fmla="*/ 263 w 4721"/>
                  <a:gd name="T45" fmla="*/ 1147 h 1148"/>
                  <a:gd name="T46" fmla="*/ 66 w 4721"/>
                  <a:gd name="T47" fmla="*/ 984 h 1148"/>
                  <a:gd name="T48" fmla="*/ 131 w 4721"/>
                  <a:gd name="T49" fmla="*/ 918 h 1148"/>
                  <a:gd name="T50" fmla="*/ 263 w 4721"/>
                  <a:gd name="T51" fmla="*/ 1016 h 1148"/>
                  <a:gd name="T52" fmla="*/ 525 w 4721"/>
                  <a:gd name="T53" fmla="*/ 787 h 1148"/>
                  <a:gd name="T54" fmla="*/ 787 w 4721"/>
                  <a:gd name="T55" fmla="*/ 524 h 1148"/>
                  <a:gd name="T56" fmla="*/ 951 w 4721"/>
                  <a:gd name="T57" fmla="*/ 328 h 1148"/>
                  <a:gd name="T58" fmla="*/ 886 w 4721"/>
                  <a:gd name="T59" fmla="*/ 197 h 1148"/>
                  <a:gd name="T60" fmla="*/ 967 w 4721"/>
                  <a:gd name="T61" fmla="*/ 49 h 1148"/>
                  <a:gd name="T62" fmla="*/ 1131 w 4721"/>
                  <a:gd name="T63" fmla="*/ 49 h 1148"/>
                  <a:gd name="T64" fmla="*/ 1213 w 4721"/>
                  <a:gd name="T65" fmla="*/ 197 h 1148"/>
                  <a:gd name="T66" fmla="*/ 1147 w 4721"/>
                  <a:gd name="T67" fmla="*/ 328 h 1148"/>
                  <a:gd name="T68" fmla="*/ 1770 w 4721"/>
                  <a:gd name="T69" fmla="*/ 984 h 1148"/>
                  <a:gd name="T70" fmla="*/ 2098 w 4721"/>
                  <a:gd name="T71" fmla="*/ 787 h 1148"/>
                  <a:gd name="T72" fmla="*/ 2491 w 4721"/>
                  <a:gd name="T73" fmla="*/ 394 h 1148"/>
                  <a:gd name="T74" fmla="*/ 2491 w 4721"/>
                  <a:gd name="T75" fmla="*/ 262 h 1148"/>
                  <a:gd name="T76" fmla="*/ 2491 w 4721"/>
                  <a:gd name="T77" fmla="*/ 131 h 1148"/>
                  <a:gd name="T78" fmla="*/ 2622 w 4721"/>
                  <a:gd name="T79" fmla="*/ 0 h 1148"/>
                  <a:gd name="T80" fmla="*/ 2753 w 4721"/>
                  <a:gd name="T81" fmla="*/ 131 h 1148"/>
                  <a:gd name="T82" fmla="*/ 2753 w 4721"/>
                  <a:gd name="T83" fmla="*/ 262 h 1148"/>
                  <a:gd name="T84" fmla="*/ 2753 w 4721"/>
                  <a:gd name="T85" fmla="*/ 394 h 1148"/>
                  <a:gd name="T86" fmla="*/ 3016 w 4721"/>
                  <a:gd name="T87" fmla="*/ 655 h 1148"/>
                  <a:gd name="T88" fmla="*/ 3278 w 4721"/>
                  <a:gd name="T89" fmla="*/ 918 h 1148"/>
                  <a:gd name="T90" fmla="*/ 3409 w 4721"/>
                  <a:gd name="T91" fmla="*/ 1016 h 1148"/>
                  <a:gd name="T92" fmla="*/ 3671 w 4721"/>
                  <a:gd name="T93" fmla="*/ 787 h 1148"/>
                  <a:gd name="T94" fmla="*/ 4065 w 4721"/>
                  <a:gd name="T95" fmla="*/ 394 h 1148"/>
                  <a:gd name="T96" fmla="*/ 4065 w 4721"/>
                  <a:gd name="T97" fmla="*/ 262 h 1148"/>
                  <a:gd name="T98" fmla="*/ 4065 w 4721"/>
                  <a:gd name="T99" fmla="*/ 131 h 1148"/>
                  <a:gd name="T100" fmla="*/ 4196 w 4721"/>
                  <a:gd name="T101" fmla="*/ 0 h 1148"/>
                  <a:gd name="T102" fmla="*/ 4327 w 4721"/>
                  <a:gd name="T103" fmla="*/ 131 h 1148"/>
                  <a:gd name="T104" fmla="*/ 4327 w 4721"/>
                  <a:gd name="T105" fmla="*/ 262 h 1148"/>
                  <a:gd name="T106" fmla="*/ 4327 w 4721"/>
                  <a:gd name="T107" fmla="*/ 39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1" h="1148">
                    <a:moveTo>
                      <a:pt x="4229" y="197"/>
                    </a:moveTo>
                    <a:lnTo>
                      <a:pt x="4229" y="197"/>
                    </a:lnTo>
                    <a:cubicBezTo>
                      <a:pt x="4229" y="175"/>
                      <a:pt x="4217" y="164"/>
                      <a:pt x="4196" y="164"/>
                    </a:cubicBezTo>
                    <a:lnTo>
                      <a:pt x="4196" y="164"/>
                    </a:lnTo>
                    <a:cubicBezTo>
                      <a:pt x="4174" y="164"/>
                      <a:pt x="4163" y="175"/>
                      <a:pt x="4163" y="197"/>
                    </a:cubicBezTo>
                    <a:lnTo>
                      <a:pt x="4163" y="197"/>
                    </a:lnTo>
                    <a:cubicBezTo>
                      <a:pt x="4163" y="219"/>
                      <a:pt x="4174" y="230"/>
                      <a:pt x="4196" y="230"/>
                    </a:cubicBezTo>
                    <a:lnTo>
                      <a:pt x="4196" y="230"/>
                    </a:lnTo>
                    <a:cubicBezTo>
                      <a:pt x="4217" y="230"/>
                      <a:pt x="4229" y="219"/>
                      <a:pt x="4229" y="197"/>
                    </a:cubicBezTo>
                    <a:close/>
                    <a:moveTo>
                      <a:pt x="2656" y="197"/>
                    </a:moveTo>
                    <a:lnTo>
                      <a:pt x="2656" y="197"/>
                    </a:lnTo>
                    <a:cubicBezTo>
                      <a:pt x="2656" y="175"/>
                      <a:pt x="2645" y="164"/>
                      <a:pt x="2622" y="164"/>
                    </a:cubicBezTo>
                    <a:lnTo>
                      <a:pt x="2622" y="164"/>
                    </a:lnTo>
                    <a:cubicBezTo>
                      <a:pt x="2601" y="164"/>
                      <a:pt x="2589" y="175"/>
                      <a:pt x="2589" y="197"/>
                    </a:cubicBezTo>
                    <a:lnTo>
                      <a:pt x="2589" y="197"/>
                    </a:lnTo>
                    <a:cubicBezTo>
                      <a:pt x="2589" y="219"/>
                      <a:pt x="2601" y="230"/>
                      <a:pt x="2622" y="230"/>
                    </a:cubicBezTo>
                    <a:lnTo>
                      <a:pt x="2622" y="230"/>
                    </a:lnTo>
                    <a:cubicBezTo>
                      <a:pt x="2645" y="230"/>
                      <a:pt x="2656" y="219"/>
                      <a:pt x="2656" y="197"/>
                    </a:cubicBezTo>
                    <a:close/>
                    <a:moveTo>
                      <a:pt x="1082" y="197"/>
                    </a:moveTo>
                    <a:lnTo>
                      <a:pt x="1082" y="197"/>
                    </a:lnTo>
                    <a:cubicBezTo>
                      <a:pt x="1082" y="175"/>
                      <a:pt x="1071" y="164"/>
                      <a:pt x="1049" y="164"/>
                    </a:cubicBezTo>
                    <a:lnTo>
                      <a:pt x="1049" y="164"/>
                    </a:lnTo>
                    <a:cubicBezTo>
                      <a:pt x="1027" y="164"/>
                      <a:pt x="1017" y="175"/>
                      <a:pt x="1017" y="197"/>
                    </a:cubicBezTo>
                    <a:lnTo>
                      <a:pt x="1017" y="197"/>
                    </a:lnTo>
                    <a:cubicBezTo>
                      <a:pt x="1017" y="219"/>
                      <a:pt x="1027" y="230"/>
                      <a:pt x="1049" y="230"/>
                    </a:cubicBezTo>
                    <a:lnTo>
                      <a:pt x="1049" y="230"/>
                    </a:lnTo>
                    <a:cubicBezTo>
                      <a:pt x="1071" y="230"/>
                      <a:pt x="1082" y="219"/>
                      <a:pt x="1082" y="197"/>
                    </a:cubicBezTo>
                    <a:close/>
                    <a:moveTo>
                      <a:pt x="4524" y="590"/>
                    </a:moveTo>
                    <a:lnTo>
                      <a:pt x="4720" y="787"/>
                    </a:lnTo>
                    <a:lnTo>
                      <a:pt x="4720" y="918"/>
                    </a:lnTo>
                    <a:lnTo>
                      <a:pt x="4655" y="852"/>
                    </a:lnTo>
                    <a:lnTo>
                      <a:pt x="4589" y="787"/>
                    </a:lnTo>
                    <a:lnTo>
                      <a:pt x="4524" y="722"/>
                    </a:lnTo>
                    <a:lnTo>
                      <a:pt x="4458" y="655"/>
                    </a:lnTo>
                    <a:lnTo>
                      <a:pt x="4393" y="590"/>
                    </a:lnTo>
                    <a:lnTo>
                      <a:pt x="4327" y="524"/>
                    </a:lnTo>
                    <a:lnTo>
                      <a:pt x="4261" y="459"/>
                    </a:lnTo>
                    <a:lnTo>
                      <a:pt x="4261" y="459"/>
                    </a:lnTo>
                    <a:cubicBezTo>
                      <a:pt x="4239" y="437"/>
                      <a:pt x="4217" y="426"/>
                      <a:pt x="4196" y="426"/>
                    </a:cubicBezTo>
                    <a:lnTo>
                      <a:pt x="4196" y="426"/>
                    </a:lnTo>
                    <a:cubicBezTo>
                      <a:pt x="4174" y="426"/>
                      <a:pt x="4152" y="437"/>
                      <a:pt x="4131" y="459"/>
                    </a:cubicBezTo>
                    <a:lnTo>
                      <a:pt x="4065" y="524"/>
                    </a:lnTo>
                    <a:lnTo>
                      <a:pt x="3999" y="590"/>
                    </a:lnTo>
                    <a:lnTo>
                      <a:pt x="3933" y="655"/>
                    </a:lnTo>
                    <a:lnTo>
                      <a:pt x="3868" y="722"/>
                    </a:lnTo>
                    <a:lnTo>
                      <a:pt x="3803" y="787"/>
                    </a:lnTo>
                    <a:lnTo>
                      <a:pt x="3737" y="852"/>
                    </a:lnTo>
                    <a:lnTo>
                      <a:pt x="3671" y="918"/>
                    </a:lnTo>
                    <a:lnTo>
                      <a:pt x="3606" y="984"/>
                    </a:lnTo>
                    <a:lnTo>
                      <a:pt x="3540" y="1049"/>
                    </a:lnTo>
                    <a:lnTo>
                      <a:pt x="3475" y="1114"/>
                    </a:lnTo>
                    <a:lnTo>
                      <a:pt x="3475" y="1114"/>
                    </a:lnTo>
                    <a:cubicBezTo>
                      <a:pt x="3453" y="1136"/>
                      <a:pt x="3431" y="1147"/>
                      <a:pt x="3409" y="1147"/>
                    </a:cubicBezTo>
                    <a:lnTo>
                      <a:pt x="3409" y="1147"/>
                    </a:lnTo>
                    <a:cubicBezTo>
                      <a:pt x="3387" y="1147"/>
                      <a:pt x="3365" y="1136"/>
                      <a:pt x="3344" y="1114"/>
                    </a:cubicBezTo>
                    <a:lnTo>
                      <a:pt x="3278" y="1049"/>
                    </a:lnTo>
                    <a:lnTo>
                      <a:pt x="3213" y="984"/>
                    </a:lnTo>
                    <a:lnTo>
                      <a:pt x="3016" y="787"/>
                    </a:lnTo>
                    <a:lnTo>
                      <a:pt x="2950" y="722"/>
                    </a:lnTo>
                    <a:lnTo>
                      <a:pt x="2885" y="655"/>
                    </a:lnTo>
                    <a:lnTo>
                      <a:pt x="2688" y="459"/>
                    </a:lnTo>
                    <a:lnTo>
                      <a:pt x="2688" y="459"/>
                    </a:lnTo>
                    <a:cubicBezTo>
                      <a:pt x="2666" y="437"/>
                      <a:pt x="2645" y="426"/>
                      <a:pt x="2622" y="426"/>
                    </a:cubicBezTo>
                    <a:lnTo>
                      <a:pt x="2622" y="426"/>
                    </a:lnTo>
                    <a:cubicBezTo>
                      <a:pt x="2601" y="426"/>
                      <a:pt x="2579" y="437"/>
                      <a:pt x="2557" y="459"/>
                    </a:cubicBezTo>
                    <a:lnTo>
                      <a:pt x="1901" y="1114"/>
                    </a:lnTo>
                    <a:lnTo>
                      <a:pt x="1901" y="1114"/>
                    </a:lnTo>
                    <a:cubicBezTo>
                      <a:pt x="1879" y="1136"/>
                      <a:pt x="1858" y="1147"/>
                      <a:pt x="1836" y="1147"/>
                    </a:cubicBezTo>
                    <a:lnTo>
                      <a:pt x="1836" y="1147"/>
                    </a:lnTo>
                    <a:cubicBezTo>
                      <a:pt x="1814" y="1147"/>
                      <a:pt x="1792" y="1136"/>
                      <a:pt x="1770" y="1114"/>
                    </a:cubicBezTo>
                    <a:lnTo>
                      <a:pt x="1573" y="918"/>
                    </a:lnTo>
                    <a:lnTo>
                      <a:pt x="1508" y="852"/>
                    </a:lnTo>
                    <a:lnTo>
                      <a:pt x="1442" y="787"/>
                    </a:lnTo>
                    <a:lnTo>
                      <a:pt x="1246" y="590"/>
                    </a:lnTo>
                    <a:lnTo>
                      <a:pt x="1180" y="524"/>
                    </a:lnTo>
                    <a:lnTo>
                      <a:pt x="1115" y="459"/>
                    </a:lnTo>
                    <a:lnTo>
                      <a:pt x="1115" y="459"/>
                    </a:lnTo>
                    <a:cubicBezTo>
                      <a:pt x="1092" y="437"/>
                      <a:pt x="1071" y="426"/>
                      <a:pt x="1049" y="426"/>
                    </a:cubicBezTo>
                    <a:lnTo>
                      <a:pt x="1049" y="426"/>
                    </a:lnTo>
                    <a:cubicBezTo>
                      <a:pt x="1027" y="426"/>
                      <a:pt x="1005" y="437"/>
                      <a:pt x="983" y="459"/>
                    </a:cubicBezTo>
                    <a:lnTo>
                      <a:pt x="918" y="524"/>
                    </a:lnTo>
                    <a:lnTo>
                      <a:pt x="853" y="590"/>
                    </a:lnTo>
                    <a:lnTo>
                      <a:pt x="787" y="655"/>
                    </a:lnTo>
                    <a:lnTo>
                      <a:pt x="721" y="722"/>
                    </a:lnTo>
                    <a:lnTo>
                      <a:pt x="655" y="787"/>
                    </a:lnTo>
                    <a:lnTo>
                      <a:pt x="590" y="852"/>
                    </a:lnTo>
                    <a:lnTo>
                      <a:pt x="525" y="918"/>
                    </a:lnTo>
                    <a:lnTo>
                      <a:pt x="459" y="984"/>
                    </a:lnTo>
                    <a:lnTo>
                      <a:pt x="394" y="1049"/>
                    </a:lnTo>
                    <a:lnTo>
                      <a:pt x="328" y="1114"/>
                    </a:lnTo>
                    <a:lnTo>
                      <a:pt x="328" y="1114"/>
                    </a:lnTo>
                    <a:cubicBezTo>
                      <a:pt x="306" y="1136"/>
                      <a:pt x="284" y="1147"/>
                      <a:pt x="263" y="1147"/>
                    </a:cubicBezTo>
                    <a:lnTo>
                      <a:pt x="263" y="1147"/>
                    </a:lnTo>
                    <a:cubicBezTo>
                      <a:pt x="241" y="1147"/>
                      <a:pt x="219" y="1136"/>
                      <a:pt x="197" y="1114"/>
                    </a:cubicBezTo>
                    <a:lnTo>
                      <a:pt x="131" y="1049"/>
                    </a:lnTo>
                    <a:lnTo>
                      <a:pt x="66" y="984"/>
                    </a:lnTo>
                    <a:lnTo>
                      <a:pt x="0" y="918"/>
                    </a:lnTo>
                    <a:lnTo>
                      <a:pt x="0" y="787"/>
                    </a:lnTo>
                    <a:lnTo>
                      <a:pt x="66" y="852"/>
                    </a:lnTo>
                    <a:lnTo>
                      <a:pt x="131" y="918"/>
                    </a:lnTo>
                    <a:lnTo>
                      <a:pt x="197" y="984"/>
                    </a:lnTo>
                    <a:lnTo>
                      <a:pt x="197" y="984"/>
                    </a:lnTo>
                    <a:cubicBezTo>
                      <a:pt x="219" y="1005"/>
                      <a:pt x="241" y="1016"/>
                      <a:pt x="263" y="1016"/>
                    </a:cubicBezTo>
                    <a:lnTo>
                      <a:pt x="263" y="1016"/>
                    </a:lnTo>
                    <a:cubicBezTo>
                      <a:pt x="284" y="1016"/>
                      <a:pt x="306" y="1005"/>
                      <a:pt x="328" y="984"/>
                    </a:cubicBezTo>
                    <a:lnTo>
                      <a:pt x="394" y="918"/>
                    </a:lnTo>
                    <a:lnTo>
                      <a:pt x="459" y="852"/>
                    </a:lnTo>
                    <a:lnTo>
                      <a:pt x="525" y="787"/>
                    </a:lnTo>
                    <a:lnTo>
                      <a:pt x="590" y="722"/>
                    </a:lnTo>
                    <a:lnTo>
                      <a:pt x="655" y="655"/>
                    </a:lnTo>
                    <a:lnTo>
                      <a:pt x="721" y="590"/>
                    </a:lnTo>
                    <a:lnTo>
                      <a:pt x="787" y="524"/>
                    </a:lnTo>
                    <a:lnTo>
                      <a:pt x="853" y="459"/>
                    </a:lnTo>
                    <a:lnTo>
                      <a:pt x="918" y="394"/>
                    </a:lnTo>
                    <a:lnTo>
                      <a:pt x="918" y="394"/>
                    </a:lnTo>
                    <a:cubicBezTo>
                      <a:pt x="940" y="371"/>
                      <a:pt x="951" y="349"/>
                      <a:pt x="951" y="328"/>
                    </a:cubicBezTo>
                    <a:lnTo>
                      <a:pt x="951" y="328"/>
                    </a:lnTo>
                    <a:cubicBezTo>
                      <a:pt x="951" y="306"/>
                      <a:pt x="940" y="284"/>
                      <a:pt x="918" y="262"/>
                    </a:cubicBezTo>
                    <a:lnTo>
                      <a:pt x="918" y="262"/>
                    </a:lnTo>
                    <a:cubicBezTo>
                      <a:pt x="896" y="241"/>
                      <a:pt x="886" y="219"/>
                      <a:pt x="886" y="197"/>
                    </a:cubicBezTo>
                    <a:lnTo>
                      <a:pt x="886" y="197"/>
                    </a:lnTo>
                    <a:cubicBezTo>
                      <a:pt x="886" y="175"/>
                      <a:pt x="896" y="153"/>
                      <a:pt x="918" y="131"/>
                    </a:cubicBezTo>
                    <a:lnTo>
                      <a:pt x="918" y="131"/>
                    </a:lnTo>
                    <a:cubicBezTo>
                      <a:pt x="940" y="109"/>
                      <a:pt x="956" y="82"/>
                      <a:pt x="967" y="49"/>
                    </a:cubicBezTo>
                    <a:lnTo>
                      <a:pt x="967" y="49"/>
                    </a:lnTo>
                    <a:cubicBezTo>
                      <a:pt x="978" y="17"/>
                      <a:pt x="1005" y="0"/>
                      <a:pt x="1049" y="0"/>
                    </a:cubicBezTo>
                    <a:lnTo>
                      <a:pt x="1049" y="0"/>
                    </a:lnTo>
                    <a:cubicBezTo>
                      <a:pt x="1092" y="0"/>
                      <a:pt x="1120" y="17"/>
                      <a:pt x="1131" y="49"/>
                    </a:cubicBezTo>
                    <a:lnTo>
                      <a:pt x="1131" y="49"/>
                    </a:lnTo>
                    <a:cubicBezTo>
                      <a:pt x="1142" y="82"/>
                      <a:pt x="1158" y="109"/>
                      <a:pt x="1180" y="131"/>
                    </a:cubicBezTo>
                    <a:lnTo>
                      <a:pt x="1180" y="131"/>
                    </a:lnTo>
                    <a:cubicBezTo>
                      <a:pt x="1202" y="153"/>
                      <a:pt x="1213" y="175"/>
                      <a:pt x="1213" y="197"/>
                    </a:cubicBezTo>
                    <a:lnTo>
                      <a:pt x="1213" y="197"/>
                    </a:lnTo>
                    <a:cubicBezTo>
                      <a:pt x="1213" y="219"/>
                      <a:pt x="1202" y="241"/>
                      <a:pt x="1180" y="262"/>
                    </a:cubicBezTo>
                    <a:lnTo>
                      <a:pt x="1180" y="262"/>
                    </a:lnTo>
                    <a:cubicBezTo>
                      <a:pt x="1158" y="284"/>
                      <a:pt x="1147" y="306"/>
                      <a:pt x="1147" y="328"/>
                    </a:cubicBezTo>
                    <a:lnTo>
                      <a:pt x="1147" y="328"/>
                    </a:lnTo>
                    <a:cubicBezTo>
                      <a:pt x="1147" y="349"/>
                      <a:pt x="1158" y="371"/>
                      <a:pt x="1180" y="394"/>
                    </a:cubicBezTo>
                    <a:lnTo>
                      <a:pt x="1770" y="984"/>
                    </a:lnTo>
                    <a:lnTo>
                      <a:pt x="1770" y="984"/>
                    </a:lnTo>
                    <a:cubicBezTo>
                      <a:pt x="1792" y="1005"/>
                      <a:pt x="1814" y="1016"/>
                      <a:pt x="1836" y="1016"/>
                    </a:cubicBezTo>
                    <a:lnTo>
                      <a:pt x="1836" y="1016"/>
                    </a:lnTo>
                    <a:cubicBezTo>
                      <a:pt x="1858" y="1016"/>
                      <a:pt x="1879" y="1005"/>
                      <a:pt x="1901" y="984"/>
                    </a:cubicBezTo>
                    <a:lnTo>
                      <a:pt x="2098" y="787"/>
                    </a:lnTo>
                    <a:lnTo>
                      <a:pt x="2164" y="722"/>
                    </a:lnTo>
                    <a:lnTo>
                      <a:pt x="2229" y="655"/>
                    </a:lnTo>
                    <a:lnTo>
                      <a:pt x="2426" y="459"/>
                    </a:lnTo>
                    <a:lnTo>
                      <a:pt x="2491" y="394"/>
                    </a:lnTo>
                    <a:lnTo>
                      <a:pt x="2491" y="394"/>
                    </a:lnTo>
                    <a:cubicBezTo>
                      <a:pt x="2513" y="371"/>
                      <a:pt x="2524" y="349"/>
                      <a:pt x="2524" y="328"/>
                    </a:cubicBezTo>
                    <a:lnTo>
                      <a:pt x="2524" y="328"/>
                    </a:lnTo>
                    <a:cubicBezTo>
                      <a:pt x="2524" y="306"/>
                      <a:pt x="2513" y="284"/>
                      <a:pt x="2491" y="262"/>
                    </a:cubicBezTo>
                    <a:lnTo>
                      <a:pt x="2491" y="262"/>
                    </a:lnTo>
                    <a:cubicBezTo>
                      <a:pt x="2469" y="241"/>
                      <a:pt x="2459" y="219"/>
                      <a:pt x="2459" y="197"/>
                    </a:cubicBezTo>
                    <a:lnTo>
                      <a:pt x="2459" y="197"/>
                    </a:lnTo>
                    <a:cubicBezTo>
                      <a:pt x="2459" y="175"/>
                      <a:pt x="2469" y="153"/>
                      <a:pt x="2491" y="131"/>
                    </a:cubicBezTo>
                    <a:lnTo>
                      <a:pt x="2491" y="131"/>
                    </a:lnTo>
                    <a:cubicBezTo>
                      <a:pt x="2513" y="109"/>
                      <a:pt x="2530" y="82"/>
                      <a:pt x="2540" y="49"/>
                    </a:cubicBezTo>
                    <a:lnTo>
                      <a:pt x="2540" y="49"/>
                    </a:lnTo>
                    <a:cubicBezTo>
                      <a:pt x="2551" y="17"/>
                      <a:pt x="2579" y="0"/>
                      <a:pt x="2622" y="0"/>
                    </a:cubicBezTo>
                    <a:lnTo>
                      <a:pt x="2622" y="0"/>
                    </a:lnTo>
                    <a:cubicBezTo>
                      <a:pt x="2666" y="0"/>
                      <a:pt x="2693" y="17"/>
                      <a:pt x="2704" y="49"/>
                    </a:cubicBezTo>
                    <a:lnTo>
                      <a:pt x="2704" y="49"/>
                    </a:lnTo>
                    <a:cubicBezTo>
                      <a:pt x="2715" y="82"/>
                      <a:pt x="2732" y="109"/>
                      <a:pt x="2753" y="131"/>
                    </a:cubicBezTo>
                    <a:lnTo>
                      <a:pt x="2753" y="131"/>
                    </a:lnTo>
                    <a:cubicBezTo>
                      <a:pt x="2775" y="153"/>
                      <a:pt x="2786" y="175"/>
                      <a:pt x="2786" y="197"/>
                    </a:cubicBezTo>
                    <a:lnTo>
                      <a:pt x="2786" y="197"/>
                    </a:lnTo>
                    <a:cubicBezTo>
                      <a:pt x="2786" y="219"/>
                      <a:pt x="2775" y="241"/>
                      <a:pt x="2753" y="262"/>
                    </a:cubicBezTo>
                    <a:lnTo>
                      <a:pt x="2753" y="262"/>
                    </a:lnTo>
                    <a:cubicBezTo>
                      <a:pt x="2732" y="284"/>
                      <a:pt x="2721" y="306"/>
                      <a:pt x="2721" y="328"/>
                    </a:cubicBezTo>
                    <a:lnTo>
                      <a:pt x="2721" y="328"/>
                    </a:lnTo>
                    <a:cubicBezTo>
                      <a:pt x="2721" y="349"/>
                      <a:pt x="2732" y="371"/>
                      <a:pt x="2753" y="394"/>
                    </a:cubicBezTo>
                    <a:lnTo>
                      <a:pt x="2820" y="459"/>
                    </a:lnTo>
                    <a:lnTo>
                      <a:pt x="2885" y="524"/>
                    </a:lnTo>
                    <a:lnTo>
                      <a:pt x="2950" y="590"/>
                    </a:lnTo>
                    <a:lnTo>
                      <a:pt x="3016" y="655"/>
                    </a:lnTo>
                    <a:lnTo>
                      <a:pt x="3081" y="722"/>
                    </a:lnTo>
                    <a:lnTo>
                      <a:pt x="3148" y="787"/>
                    </a:lnTo>
                    <a:lnTo>
                      <a:pt x="3213" y="852"/>
                    </a:lnTo>
                    <a:lnTo>
                      <a:pt x="3278" y="918"/>
                    </a:lnTo>
                    <a:lnTo>
                      <a:pt x="3344" y="984"/>
                    </a:lnTo>
                    <a:lnTo>
                      <a:pt x="3344" y="984"/>
                    </a:lnTo>
                    <a:cubicBezTo>
                      <a:pt x="3365" y="1005"/>
                      <a:pt x="3387" y="1016"/>
                      <a:pt x="3409" y="1016"/>
                    </a:cubicBezTo>
                    <a:lnTo>
                      <a:pt x="3409" y="1016"/>
                    </a:lnTo>
                    <a:cubicBezTo>
                      <a:pt x="3431" y="1016"/>
                      <a:pt x="3453" y="1005"/>
                      <a:pt x="3475" y="984"/>
                    </a:cubicBezTo>
                    <a:lnTo>
                      <a:pt x="3540" y="918"/>
                    </a:lnTo>
                    <a:lnTo>
                      <a:pt x="3606" y="852"/>
                    </a:lnTo>
                    <a:lnTo>
                      <a:pt x="3671" y="787"/>
                    </a:lnTo>
                    <a:lnTo>
                      <a:pt x="3868" y="590"/>
                    </a:lnTo>
                    <a:lnTo>
                      <a:pt x="3933" y="524"/>
                    </a:lnTo>
                    <a:lnTo>
                      <a:pt x="3999" y="459"/>
                    </a:lnTo>
                    <a:lnTo>
                      <a:pt x="4065" y="394"/>
                    </a:lnTo>
                    <a:lnTo>
                      <a:pt x="4065" y="394"/>
                    </a:lnTo>
                    <a:cubicBezTo>
                      <a:pt x="4086" y="371"/>
                      <a:pt x="4097" y="349"/>
                      <a:pt x="4097" y="328"/>
                    </a:cubicBezTo>
                    <a:lnTo>
                      <a:pt x="4097" y="328"/>
                    </a:lnTo>
                    <a:cubicBezTo>
                      <a:pt x="4097" y="306"/>
                      <a:pt x="4086" y="284"/>
                      <a:pt x="4065" y="262"/>
                    </a:cubicBezTo>
                    <a:lnTo>
                      <a:pt x="4065" y="262"/>
                    </a:lnTo>
                    <a:cubicBezTo>
                      <a:pt x="4042" y="241"/>
                      <a:pt x="4032" y="219"/>
                      <a:pt x="4032" y="197"/>
                    </a:cubicBezTo>
                    <a:lnTo>
                      <a:pt x="4032" y="197"/>
                    </a:lnTo>
                    <a:cubicBezTo>
                      <a:pt x="4032" y="175"/>
                      <a:pt x="4042" y="153"/>
                      <a:pt x="4065" y="131"/>
                    </a:cubicBezTo>
                    <a:lnTo>
                      <a:pt x="4065" y="131"/>
                    </a:lnTo>
                    <a:cubicBezTo>
                      <a:pt x="4086" y="109"/>
                      <a:pt x="4103" y="82"/>
                      <a:pt x="4114" y="49"/>
                    </a:cubicBezTo>
                    <a:lnTo>
                      <a:pt x="4114" y="49"/>
                    </a:lnTo>
                    <a:cubicBezTo>
                      <a:pt x="4125" y="17"/>
                      <a:pt x="4152" y="0"/>
                      <a:pt x="4196" y="0"/>
                    </a:cubicBezTo>
                    <a:lnTo>
                      <a:pt x="4196" y="0"/>
                    </a:lnTo>
                    <a:cubicBezTo>
                      <a:pt x="4239" y="0"/>
                      <a:pt x="4267" y="17"/>
                      <a:pt x="4278" y="49"/>
                    </a:cubicBezTo>
                    <a:lnTo>
                      <a:pt x="4278" y="49"/>
                    </a:lnTo>
                    <a:cubicBezTo>
                      <a:pt x="4288" y="82"/>
                      <a:pt x="4305" y="109"/>
                      <a:pt x="4327" y="131"/>
                    </a:cubicBezTo>
                    <a:lnTo>
                      <a:pt x="4327" y="131"/>
                    </a:lnTo>
                    <a:cubicBezTo>
                      <a:pt x="4349" y="153"/>
                      <a:pt x="4360" y="175"/>
                      <a:pt x="4360" y="197"/>
                    </a:cubicBezTo>
                    <a:lnTo>
                      <a:pt x="4360" y="197"/>
                    </a:lnTo>
                    <a:cubicBezTo>
                      <a:pt x="4360" y="219"/>
                      <a:pt x="4349" y="241"/>
                      <a:pt x="4327" y="262"/>
                    </a:cubicBezTo>
                    <a:lnTo>
                      <a:pt x="4327" y="262"/>
                    </a:lnTo>
                    <a:cubicBezTo>
                      <a:pt x="4305" y="284"/>
                      <a:pt x="4294" y="306"/>
                      <a:pt x="4294" y="328"/>
                    </a:cubicBezTo>
                    <a:lnTo>
                      <a:pt x="4294" y="328"/>
                    </a:lnTo>
                    <a:cubicBezTo>
                      <a:pt x="4294" y="349"/>
                      <a:pt x="4305" y="371"/>
                      <a:pt x="4327" y="394"/>
                    </a:cubicBezTo>
                    <a:lnTo>
                      <a:pt x="4393" y="459"/>
                    </a:lnTo>
                    <a:lnTo>
                      <a:pt x="4458" y="524"/>
                    </a:lnTo>
                    <a:lnTo>
                      <a:pt x="4524" y="5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50535" y="184120"/>
            <a:ext cx="38074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535" y="1027134"/>
            <a:ext cx="91450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Braille is a 6 raised dots which represents a symbol.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Drawback</a:t>
            </a:r>
            <a:r>
              <a:rPr lang="en-IN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:- finger reader is not accurate for electronic devices</a:t>
            </a:r>
            <a:r>
              <a:rPr lang="en-IN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Deaf and dumb people use sign language. </a:t>
            </a:r>
          </a:p>
          <a:p>
            <a:pPr algn="just"/>
            <a:endParaRPr lang="en-IN" sz="2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9" y="3150792"/>
            <a:ext cx="2454883" cy="185944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086" y="3071489"/>
            <a:ext cx="2745914" cy="20484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173" y="3204023"/>
            <a:ext cx="2374351" cy="19601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449" y="3204023"/>
            <a:ext cx="2374352" cy="19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348">
            <a:extLst>
              <a:ext uri="{FF2B5EF4-FFF2-40B4-BE49-F238E27FC236}">
                <a16:creationId xmlns="" xmlns:a16="http://schemas.microsoft.com/office/drawing/2014/main" id="{CEE94928-F1AE-F34B-846A-0341B449B607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0" y="-99000"/>
            <a:ext cx="1133705" cy="7056000"/>
            <a:chOff x="11111999" y="1750090"/>
            <a:chExt cx="1078517" cy="6712510"/>
          </a:xfrm>
        </p:grpSpPr>
        <p:grpSp>
          <p:nvGrpSpPr>
            <p:cNvPr id="350" name="Group 349">
              <a:extLst>
                <a:ext uri="{FF2B5EF4-FFF2-40B4-BE49-F238E27FC236}">
                  <a16:creationId xmlns="" xmlns:a16="http://schemas.microsoft.com/office/drawing/2014/main" id="{A8762764-0DC9-6C41-8D1D-CD5DB14D75AB}"/>
                </a:ext>
              </a:extLst>
            </p:cNvPr>
            <p:cNvGrpSpPr/>
            <p:nvPr/>
          </p:nvGrpSpPr>
          <p:grpSpPr>
            <a:xfrm rot="5400000">
              <a:off x="9972347" y="2889742"/>
              <a:ext cx="3357822" cy="1078517"/>
              <a:chOff x="4452938" y="6772275"/>
              <a:chExt cx="1700212" cy="546100"/>
            </a:xfrm>
          </p:grpSpPr>
          <p:sp>
            <p:nvSpPr>
              <p:cNvPr id="357" name="Freeform 431">
                <a:extLst>
                  <a:ext uri="{FF2B5EF4-FFF2-40B4-BE49-F238E27FC236}">
                    <a16:creationId xmlns="" xmlns:a16="http://schemas.microsoft.com/office/drawing/2014/main" id="{E24B7B14-0FF9-1D44-9B21-D105EBC84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772275"/>
                <a:ext cx="1700212" cy="244475"/>
              </a:xfrm>
              <a:custGeom>
                <a:avLst/>
                <a:gdLst>
                  <a:gd name="T0" fmla="*/ 3605 w 4721"/>
                  <a:gd name="T1" fmla="*/ 170 h 679"/>
                  <a:gd name="T2" fmla="*/ 3934 w 4721"/>
                  <a:gd name="T3" fmla="*/ 337 h 679"/>
                  <a:gd name="T4" fmla="*/ 4302 w 4721"/>
                  <a:gd name="T5" fmla="*/ 145 h 679"/>
                  <a:gd name="T6" fmla="*/ 4302 w 4721"/>
                  <a:gd name="T7" fmla="*/ 401 h 679"/>
                  <a:gd name="T8" fmla="*/ 4146 w 4721"/>
                  <a:gd name="T9" fmla="*/ 444 h 679"/>
                  <a:gd name="T10" fmla="*/ 4040 w 4721"/>
                  <a:gd name="T11" fmla="*/ 486 h 679"/>
                  <a:gd name="T12" fmla="*/ 3934 w 4721"/>
                  <a:gd name="T13" fmla="*/ 550 h 679"/>
                  <a:gd name="T14" fmla="*/ 3827 w 4721"/>
                  <a:gd name="T15" fmla="*/ 486 h 679"/>
                  <a:gd name="T16" fmla="*/ 3720 w 4721"/>
                  <a:gd name="T17" fmla="*/ 444 h 679"/>
                  <a:gd name="T18" fmla="*/ 3720 w 4721"/>
                  <a:gd name="T19" fmla="*/ 444 h 679"/>
                  <a:gd name="T20" fmla="*/ 3564 w 4721"/>
                  <a:gd name="T21" fmla="*/ 401 h 679"/>
                  <a:gd name="T22" fmla="*/ 3171 w 4721"/>
                  <a:gd name="T23" fmla="*/ 145 h 679"/>
                  <a:gd name="T24" fmla="*/ 2860 w 4721"/>
                  <a:gd name="T25" fmla="*/ 281 h 679"/>
                  <a:gd name="T26" fmla="*/ 3081 w 4721"/>
                  <a:gd name="T27" fmla="*/ 238 h 679"/>
                  <a:gd name="T28" fmla="*/ 3385 w 4721"/>
                  <a:gd name="T29" fmla="*/ 333 h 679"/>
                  <a:gd name="T30" fmla="*/ 1917 w 4721"/>
                  <a:gd name="T31" fmla="*/ 102 h 679"/>
                  <a:gd name="T32" fmla="*/ 2294 w 4721"/>
                  <a:gd name="T33" fmla="*/ 307 h 679"/>
                  <a:gd name="T34" fmla="*/ 2597 w 4721"/>
                  <a:gd name="T35" fmla="*/ 213 h 679"/>
                  <a:gd name="T36" fmla="*/ 2728 w 4721"/>
                  <a:gd name="T37" fmla="*/ 349 h 679"/>
                  <a:gd name="T38" fmla="*/ 2622 w 4721"/>
                  <a:gd name="T39" fmla="*/ 414 h 679"/>
                  <a:gd name="T40" fmla="*/ 2516 w 4721"/>
                  <a:gd name="T41" fmla="*/ 486 h 679"/>
                  <a:gd name="T42" fmla="*/ 2409 w 4721"/>
                  <a:gd name="T43" fmla="*/ 580 h 679"/>
                  <a:gd name="T44" fmla="*/ 2384 w 4721"/>
                  <a:gd name="T45" fmla="*/ 605 h 679"/>
                  <a:gd name="T46" fmla="*/ 2229 w 4721"/>
                  <a:gd name="T47" fmla="*/ 541 h 679"/>
                  <a:gd name="T48" fmla="*/ 2073 w 4721"/>
                  <a:gd name="T49" fmla="*/ 469 h 679"/>
                  <a:gd name="T50" fmla="*/ 1917 w 4721"/>
                  <a:gd name="T51" fmla="*/ 375 h 679"/>
                  <a:gd name="T52" fmla="*/ 1729 w 4721"/>
                  <a:gd name="T53" fmla="*/ 213 h 679"/>
                  <a:gd name="T54" fmla="*/ 1418 w 4721"/>
                  <a:gd name="T55" fmla="*/ 213 h 679"/>
                  <a:gd name="T56" fmla="*/ 1376 w 4721"/>
                  <a:gd name="T57" fmla="*/ 307 h 679"/>
                  <a:gd name="T58" fmla="*/ 1729 w 4721"/>
                  <a:gd name="T59" fmla="*/ 281 h 679"/>
                  <a:gd name="T60" fmla="*/ 1147 w 4721"/>
                  <a:gd name="T61" fmla="*/ 68 h 679"/>
                  <a:gd name="T62" fmla="*/ 590 w 4721"/>
                  <a:gd name="T63" fmla="*/ 238 h 679"/>
                  <a:gd name="T64" fmla="*/ 893 w 4721"/>
                  <a:gd name="T65" fmla="*/ 281 h 679"/>
                  <a:gd name="T66" fmla="*/ 1229 w 4721"/>
                  <a:gd name="T67" fmla="*/ 375 h 679"/>
                  <a:gd name="T68" fmla="*/ 1229 w 4721"/>
                  <a:gd name="T69" fmla="*/ 375 h 679"/>
                  <a:gd name="T70" fmla="*/ 1049 w 4721"/>
                  <a:gd name="T71" fmla="*/ 473 h 679"/>
                  <a:gd name="T72" fmla="*/ 893 w 4721"/>
                  <a:gd name="T73" fmla="*/ 538 h 679"/>
                  <a:gd name="T74" fmla="*/ 737 w 4721"/>
                  <a:gd name="T75" fmla="*/ 580 h 679"/>
                  <a:gd name="T76" fmla="*/ 631 w 4721"/>
                  <a:gd name="T77" fmla="*/ 486 h 679"/>
                  <a:gd name="T78" fmla="*/ 524 w 4721"/>
                  <a:gd name="T79" fmla="*/ 414 h 679"/>
                  <a:gd name="T80" fmla="*/ 417 w 4721"/>
                  <a:gd name="T81" fmla="*/ 349 h 679"/>
                  <a:gd name="T82" fmla="*/ 4409 w 4721"/>
                  <a:gd name="T83" fmla="*/ 307 h 679"/>
                  <a:gd name="T84" fmla="*/ 4695 w 4721"/>
                  <a:gd name="T85" fmla="*/ 213 h 679"/>
                  <a:gd name="T86" fmla="*/ 4433 w 4721"/>
                  <a:gd name="T87" fmla="*/ 418 h 679"/>
                  <a:gd name="T88" fmla="*/ 4040 w 4721"/>
                  <a:gd name="T89" fmla="*/ 623 h 679"/>
                  <a:gd name="T90" fmla="*/ 3737 w 4721"/>
                  <a:gd name="T91" fmla="*/ 580 h 679"/>
                  <a:gd name="T92" fmla="*/ 3343 w 4721"/>
                  <a:gd name="T93" fmla="*/ 375 h 679"/>
                  <a:gd name="T94" fmla="*/ 2991 w 4721"/>
                  <a:gd name="T95" fmla="*/ 349 h 679"/>
                  <a:gd name="T96" fmla="*/ 2597 w 4721"/>
                  <a:gd name="T97" fmla="*/ 555 h 679"/>
                  <a:gd name="T98" fmla="*/ 2294 w 4721"/>
                  <a:gd name="T99" fmla="*/ 648 h 679"/>
                  <a:gd name="T100" fmla="*/ 1901 w 4721"/>
                  <a:gd name="T101" fmla="*/ 444 h 679"/>
                  <a:gd name="T102" fmla="*/ 1573 w 4721"/>
                  <a:gd name="T103" fmla="*/ 277 h 679"/>
                  <a:gd name="T104" fmla="*/ 1204 w 4721"/>
                  <a:gd name="T105" fmla="*/ 469 h 679"/>
                  <a:gd name="T106" fmla="*/ 811 w 4721"/>
                  <a:gd name="T107" fmla="*/ 674 h 679"/>
                  <a:gd name="T108" fmla="*/ 500 w 4721"/>
                  <a:gd name="T109" fmla="*/ 538 h 679"/>
                  <a:gd name="T110" fmla="*/ 106 w 4721"/>
                  <a:gd name="T111" fmla="*/ 333 h 679"/>
                  <a:gd name="T112" fmla="*/ 197 w 4721"/>
                  <a:gd name="T113" fmla="*/ 307 h 679"/>
                  <a:gd name="T114" fmla="*/ 155 w 4721"/>
                  <a:gd name="T115" fmla="*/ 213 h 679"/>
                  <a:gd name="T116" fmla="*/ 4695 w 4721"/>
                  <a:gd name="T117" fmla="*/ 145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21" h="679">
                    <a:moveTo>
                      <a:pt x="4376" y="102"/>
                    </a:moveTo>
                    <a:lnTo>
                      <a:pt x="4376" y="102"/>
                    </a:lnTo>
                    <a:cubicBezTo>
                      <a:pt x="4376" y="91"/>
                      <a:pt x="4368" y="82"/>
                      <a:pt x="4351" y="76"/>
                    </a:cubicBezTo>
                    <a:lnTo>
                      <a:pt x="4351" y="76"/>
                    </a:lnTo>
                    <a:cubicBezTo>
                      <a:pt x="4335" y="71"/>
                      <a:pt x="4316" y="68"/>
                      <a:pt x="4294" y="68"/>
                    </a:cubicBezTo>
                    <a:lnTo>
                      <a:pt x="3573" y="68"/>
                    </a:lnTo>
                    <a:lnTo>
                      <a:pt x="3573" y="68"/>
                    </a:lnTo>
                    <a:cubicBezTo>
                      <a:pt x="3551" y="68"/>
                      <a:pt x="3532" y="71"/>
                      <a:pt x="3516" y="76"/>
                    </a:cubicBezTo>
                    <a:lnTo>
                      <a:pt x="3516" y="76"/>
                    </a:lnTo>
                    <a:cubicBezTo>
                      <a:pt x="3499" y="82"/>
                      <a:pt x="3491" y="91"/>
                      <a:pt x="3491" y="102"/>
                    </a:cubicBezTo>
                    <a:lnTo>
                      <a:pt x="3491" y="102"/>
                    </a:lnTo>
                    <a:cubicBezTo>
                      <a:pt x="3491" y="113"/>
                      <a:pt x="3499" y="122"/>
                      <a:pt x="3516" y="127"/>
                    </a:cubicBezTo>
                    <a:lnTo>
                      <a:pt x="3564" y="145"/>
                    </a:lnTo>
                    <a:lnTo>
                      <a:pt x="3564" y="145"/>
                    </a:lnTo>
                    <a:cubicBezTo>
                      <a:pt x="3580" y="150"/>
                      <a:pt x="3595" y="159"/>
                      <a:pt x="3605" y="170"/>
                    </a:cubicBezTo>
                    <a:lnTo>
                      <a:pt x="3605" y="170"/>
                    </a:lnTo>
                    <a:cubicBezTo>
                      <a:pt x="3617" y="182"/>
                      <a:pt x="3630" y="190"/>
                      <a:pt x="3646" y="196"/>
                    </a:cubicBezTo>
                    <a:lnTo>
                      <a:pt x="3696" y="213"/>
                    </a:lnTo>
                    <a:lnTo>
                      <a:pt x="3696" y="213"/>
                    </a:lnTo>
                    <a:cubicBezTo>
                      <a:pt x="3712" y="218"/>
                      <a:pt x="3726" y="227"/>
                      <a:pt x="3737" y="238"/>
                    </a:cubicBezTo>
                    <a:lnTo>
                      <a:pt x="3737" y="238"/>
                    </a:lnTo>
                    <a:cubicBezTo>
                      <a:pt x="3748" y="250"/>
                      <a:pt x="3761" y="258"/>
                      <a:pt x="3777" y="264"/>
                    </a:cubicBezTo>
                    <a:lnTo>
                      <a:pt x="3827" y="281"/>
                    </a:lnTo>
                    <a:lnTo>
                      <a:pt x="3827" y="281"/>
                    </a:lnTo>
                    <a:cubicBezTo>
                      <a:pt x="3843" y="287"/>
                      <a:pt x="3857" y="296"/>
                      <a:pt x="3867" y="307"/>
                    </a:cubicBezTo>
                    <a:lnTo>
                      <a:pt x="3867" y="307"/>
                    </a:lnTo>
                    <a:cubicBezTo>
                      <a:pt x="3879" y="318"/>
                      <a:pt x="3892" y="327"/>
                      <a:pt x="3908" y="333"/>
                    </a:cubicBezTo>
                    <a:lnTo>
                      <a:pt x="3908" y="333"/>
                    </a:lnTo>
                    <a:cubicBezTo>
                      <a:pt x="3916" y="336"/>
                      <a:pt x="3925" y="337"/>
                      <a:pt x="3934" y="337"/>
                    </a:cubicBezTo>
                    <a:lnTo>
                      <a:pt x="3934" y="337"/>
                    </a:lnTo>
                    <a:cubicBezTo>
                      <a:pt x="3941" y="337"/>
                      <a:pt x="3950" y="336"/>
                      <a:pt x="3958" y="333"/>
                    </a:cubicBezTo>
                    <a:lnTo>
                      <a:pt x="3958" y="333"/>
                    </a:lnTo>
                    <a:cubicBezTo>
                      <a:pt x="3974" y="327"/>
                      <a:pt x="3988" y="318"/>
                      <a:pt x="3999" y="307"/>
                    </a:cubicBezTo>
                    <a:lnTo>
                      <a:pt x="3999" y="307"/>
                    </a:lnTo>
                    <a:cubicBezTo>
                      <a:pt x="4010" y="296"/>
                      <a:pt x="4023" y="287"/>
                      <a:pt x="4040" y="281"/>
                    </a:cubicBezTo>
                    <a:lnTo>
                      <a:pt x="4089" y="264"/>
                    </a:lnTo>
                    <a:lnTo>
                      <a:pt x="4089" y="264"/>
                    </a:lnTo>
                    <a:cubicBezTo>
                      <a:pt x="4106" y="258"/>
                      <a:pt x="4118" y="250"/>
                      <a:pt x="4130" y="238"/>
                    </a:cubicBezTo>
                    <a:lnTo>
                      <a:pt x="4130" y="238"/>
                    </a:lnTo>
                    <a:cubicBezTo>
                      <a:pt x="4141" y="227"/>
                      <a:pt x="4154" y="218"/>
                      <a:pt x="4171" y="213"/>
                    </a:cubicBezTo>
                    <a:lnTo>
                      <a:pt x="4220" y="196"/>
                    </a:lnTo>
                    <a:lnTo>
                      <a:pt x="4220" y="196"/>
                    </a:lnTo>
                    <a:cubicBezTo>
                      <a:pt x="4236" y="190"/>
                      <a:pt x="4250" y="182"/>
                      <a:pt x="4261" y="170"/>
                    </a:cubicBezTo>
                    <a:lnTo>
                      <a:pt x="4261" y="170"/>
                    </a:lnTo>
                    <a:cubicBezTo>
                      <a:pt x="4272" y="159"/>
                      <a:pt x="4285" y="150"/>
                      <a:pt x="4302" y="145"/>
                    </a:cubicBezTo>
                    <a:lnTo>
                      <a:pt x="4351" y="127"/>
                    </a:lnTo>
                    <a:lnTo>
                      <a:pt x="4351" y="127"/>
                    </a:lnTo>
                    <a:cubicBezTo>
                      <a:pt x="4368" y="122"/>
                      <a:pt x="4376" y="113"/>
                      <a:pt x="4376" y="102"/>
                    </a:cubicBezTo>
                    <a:close/>
                    <a:moveTo>
                      <a:pt x="4376" y="375"/>
                    </a:moveTo>
                    <a:lnTo>
                      <a:pt x="4376" y="375"/>
                    </a:lnTo>
                    <a:cubicBezTo>
                      <a:pt x="4376" y="364"/>
                      <a:pt x="4368" y="355"/>
                      <a:pt x="4351" y="349"/>
                    </a:cubicBezTo>
                    <a:lnTo>
                      <a:pt x="4351" y="349"/>
                    </a:lnTo>
                    <a:cubicBezTo>
                      <a:pt x="4343" y="347"/>
                      <a:pt x="4335" y="345"/>
                      <a:pt x="4327" y="345"/>
                    </a:cubicBezTo>
                    <a:lnTo>
                      <a:pt x="4327" y="345"/>
                    </a:lnTo>
                    <a:cubicBezTo>
                      <a:pt x="4318" y="345"/>
                      <a:pt x="4310" y="347"/>
                      <a:pt x="4302" y="349"/>
                    </a:cubicBezTo>
                    <a:lnTo>
                      <a:pt x="4302" y="349"/>
                    </a:lnTo>
                    <a:cubicBezTo>
                      <a:pt x="4285" y="355"/>
                      <a:pt x="4277" y="364"/>
                      <a:pt x="4277" y="375"/>
                    </a:cubicBezTo>
                    <a:lnTo>
                      <a:pt x="4277" y="375"/>
                    </a:lnTo>
                    <a:cubicBezTo>
                      <a:pt x="4277" y="387"/>
                      <a:pt x="4285" y="395"/>
                      <a:pt x="4302" y="401"/>
                    </a:cubicBezTo>
                    <a:lnTo>
                      <a:pt x="4302" y="401"/>
                    </a:lnTo>
                    <a:cubicBezTo>
                      <a:pt x="4310" y="404"/>
                      <a:pt x="4318" y="405"/>
                      <a:pt x="4327" y="405"/>
                    </a:cubicBezTo>
                    <a:lnTo>
                      <a:pt x="4327" y="405"/>
                    </a:lnTo>
                    <a:cubicBezTo>
                      <a:pt x="4335" y="405"/>
                      <a:pt x="4343" y="404"/>
                      <a:pt x="4351" y="401"/>
                    </a:cubicBezTo>
                    <a:lnTo>
                      <a:pt x="4351" y="401"/>
                    </a:lnTo>
                    <a:cubicBezTo>
                      <a:pt x="4368" y="395"/>
                      <a:pt x="4376" y="387"/>
                      <a:pt x="4376" y="375"/>
                    </a:cubicBezTo>
                    <a:close/>
                    <a:moveTo>
                      <a:pt x="4245" y="444"/>
                    </a:moveTo>
                    <a:lnTo>
                      <a:pt x="4245" y="444"/>
                    </a:lnTo>
                    <a:cubicBezTo>
                      <a:pt x="4245" y="432"/>
                      <a:pt x="4236" y="424"/>
                      <a:pt x="4220" y="418"/>
                    </a:cubicBezTo>
                    <a:lnTo>
                      <a:pt x="4220" y="418"/>
                    </a:lnTo>
                    <a:cubicBezTo>
                      <a:pt x="4212" y="415"/>
                      <a:pt x="4204" y="414"/>
                      <a:pt x="4196" y="414"/>
                    </a:cubicBezTo>
                    <a:lnTo>
                      <a:pt x="4196" y="414"/>
                    </a:lnTo>
                    <a:cubicBezTo>
                      <a:pt x="4187" y="414"/>
                      <a:pt x="4179" y="415"/>
                      <a:pt x="4171" y="418"/>
                    </a:cubicBezTo>
                    <a:lnTo>
                      <a:pt x="4171" y="418"/>
                    </a:lnTo>
                    <a:cubicBezTo>
                      <a:pt x="4154" y="424"/>
                      <a:pt x="4146" y="432"/>
                      <a:pt x="4146" y="444"/>
                    </a:cubicBezTo>
                    <a:lnTo>
                      <a:pt x="4146" y="444"/>
                    </a:lnTo>
                    <a:cubicBezTo>
                      <a:pt x="4146" y="455"/>
                      <a:pt x="4154" y="463"/>
                      <a:pt x="4171" y="469"/>
                    </a:cubicBezTo>
                    <a:lnTo>
                      <a:pt x="4171" y="469"/>
                    </a:lnTo>
                    <a:cubicBezTo>
                      <a:pt x="4179" y="472"/>
                      <a:pt x="4187" y="473"/>
                      <a:pt x="4196" y="473"/>
                    </a:cubicBezTo>
                    <a:lnTo>
                      <a:pt x="4196" y="473"/>
                    </a:lnTo>
                    <a:cubicBezTo>
                      <a:pt x="4204" y="473"/>
                      <a:pt x="4212" y="472"/>
                      <a:pt x="4220" y="469"/>
                    </a:cubicBezTo>
                    <a:lnTo>
                      <a:pt x="4220" y="469"/>
                    </a:lnTo>
                    <a:cubicBezTo>
                      <a:pt x="4236" y="463"/>
                      <a:pt x="4245" y="455"/>
                      <a:pt x="4245" y="444"/>
                    </a:cubicBezTo>
                    <a:close/>
                    <a:moveTo>
                      <a:pt x="4113" y="512"/>
                    </a:moveTo>
                    <a:lnTo>
                      <a:pt x="4113" y="512"/>
                    </a:lnTo>
                    <a:cubicBezTo>
                      <a:pt x="4113" y="500"/>
                      <a:pt x="4106" y="492"/>
                      <a:pt x="4089" y="486"/>
                    </a:cubicBezTo>
                    <a:lnTo>
                      <a:pt x="4089" y="486"/>
                    </a:lnTo>
                    <a:cubicBezTo>
                      <a:pt x="4081" y="483"/>
                      <a:pt x="4072" y="482"/>
                      <a:pt x="4065" y="482"/>
                    </a:cubicBezTo>
                    <a:lnTo>
                      <a:pt x="4065" y="482"/>
                    </a:lnTo>
                    <a:cubicBezTo>
                      <a:pt x="4056" y="482"/>
                      <a:pt x="4048" y="483"/>
                      <a:pt x="4040" y="486"/>
                    </a:cubicBezTo>
                    <a:lnTo>
                      <a:pt x="4040" y="486"/>
                    </a:lnTo>
                    <a:cubicBezTo>
                      <a:pt x="4023" y="492"/>
                      <a:pt x="4015" y="500"/>
                      <a:pt x="4015" y="512"/>
                    </a:cubicBezTo>
                    <a:lnTo>
                      <a:pt x="4015" y="512"/>
                    </a:lnTo>
                    <a:cubicBezTo>
                      <a:pt x="4015" y="523"/>
                      <a:pt x="4023" y="531"/>
                      <a:pt x="4040" y="538"/>
                    </a:cubicBezTo>
                    <a:lnTo>
                      <a:pt x="4040" y="538"/>
                    </a:lnTo>
                    <a:cubicBezTo>
                      <a:pt x="4048" y="540"/>
                      <a:pt x="4056" y="541"/>
                      <a:pt x="4065" y="541"/>
                    </a:cubicBezTo>
                    <a:lnTo>
                      <a:pt x="4065" y="541"/>
                    </a:lnTo>
                    <a:cubicBezTo>
                      <a:pt x="4072" y="541"/>
                      <a:pt x="4081" y="540"/>
                      <a:pt x="4089" y="538"/>
                    </a:cubicBezTo>
                    <a:lnTo>
                      <a:pt x="4089" y="538"/>
                    </a:lnTo>
                    <a:cubicBezTo>
                      <a:pt x="4106" y="531"/>
                      <a:pt x="4113" y="523"/>
                      <a:pt x="4113" y="512"/>
                    </a:cubicBezTo>
                    <a:close/>
                    <a:moveTo>
                      <a:pt x="3982" y="580"/>
                    </a:moveTo>
                    <a:lnTo>
                      <a:pt x="3982" y="580"/>
                    </a:lnTo>
                    <a:cubicBezTo>
                      <a:pt x="3982" y="569"/>
                      <a:pt x="3974" y="560"/>
                      <a:pt x="3958" y="555"/>
                    </a:cubicBezTo>
                    <a:lnTo>
                      <a:pt x="3958" y="555"/>
                    </a:lnTo>
                    <a:cubicBezTo>
                      <a:pt x="3950" y="551"/>
                      <a:pt x="3941" y="550"/>
                      <a:pt x="3934" y="550"/>
                    </a:cubicBezTo>
                    <a:lnTo>
                      <a:pt x="3934" y="550"/>
                    </a:lnTo>
                    <a:cubicBezTo>
                      <a:pt x="3925" y="550"/>
                      <a:pt x="3916" y="551"/>
                      <a:pt x="3908" y="555"/>
                    </a:cubicBezTo>
                    <a:lnTo>
                      <a:pt x="3908" y="555"/>
                    </a:lnTo>
                    <a:cubicBezTo>
                      <a:pt x="3892" y="560"/>
                      <a:pt x="3884" y="569"/>
                      <a:pt x="3884" y="580"/>
                    </a:cubicBezTo>
                    <a:lnTo>
                      <a:pt x="3884" y="580"/>
                    </a:lnTo>
                    <a:cubicBezTo>
                      <a:pt x="3884" y="591"/>
                      <a:pt x="3892" y="600"/>
                      <a:pt x="3908" y="605"/>
                    </a:cubicBezTo>
                    <a:lnTo>
                      <a:pt x="3908" y="605"/>
                    </a:lnTo>
                    <a:cubicBezTo>
                      <a:pt x="3916" y="608"/>
                      <a:pt x="3925" y="610"/>
                      <a:pt x="3934" y="610"/>
                    </a:cubicBezTo>
                    <a:lnTo>
                      <a:pt x="3934" y="610"/>
                    </a:lnTo>
                    <a:cubicBezTo>
                      <a:pt x="3941" y="610"/>
                      <a:pt x="3950" y="608"/>
                      <a:pt x="3958" y="605"/>
                    </a:cubicBezTo>
                    <a:lnTo>
                      <a:pt x="3958" y="605"/>
                    </a:lnTo>
                    <a:cubicBezTo>
                      <a:pt x="3974" y="600"/>
                      <a:pt x="3982" y="591"/>
                      <a:pt x="3982" y="580"/>
                    </a:cubicBezTo>
                    <a:close/>
                    <a:moveTo>
                      <a:pt x="3851" y="512"/>
                    </a:moveTo>
                    <a:lnTo>
                      <a:pt x="3851" y="512"/>
                    </a:lnTo>
                    <a:cubicBezTo>
                      <a:pt x="3851" y="500"/>
                      <a:pt x="3843" y="492"/>
                      <a:pt x="3827" y="486"/>
                    </a:cubicBezTo>
                    <a:lnTo>
                      <a:pt x="3827" y="486"/>
                    </a:lnTo>
                    <a:cubicBezTo>
                      <a:pt x="3819" y="483"/>
                      <a:pt x="3810" y="482"/>
                      <a:pt x="3802" y="482"/>
                    </a:cubicBezTo>
                    <a:lnTo>
                      <a:pt x="3802" y="482"/>
                    </a:lnTo>
                    <a:cubicBezTo>
                      <a:pt x="3794" y="482"/>
                      <a:pt x="3786" y="483"/>
                      <a:pt x="3777" y="486"/>
                    </a:cubicBezTo>
                    <a:lnTo>
                      <a:pt x="3777" y="486"/>
                    </a:lnTo>
                    <a:cubicBezTo>
                      <a:pt x="3761" y="492"/>
                      <a:pt x="3753" y="500"/>
                      <a:pt x="3753" y="512"/>
                    </a:cubicBezTo>
                    <a:lnTo>
                      <a:pt x="3753" y="512"/>
                    </a:lnTo>
                    <a:cubicBezTo>
                      <a:pt x="3753" y="523"/>
                      <a:pt x="3761" y="531"/>
                      <a:pt x="3777" y="538"/>
                    </a:cubicBezTo>
                    <a:lnTo>
                      <a:pt x="3777" y="538"/>
                    </a:lnTo>
                    <a:cubicBezTo>
                      <a:pt x="3786" y="540"/>
                      <a:pt x="3794" y="541"/>
                      <a:pt x="3802" y="541"/>
                    </a:cubicBezTo>
                    <a:lnTo>
                      <a:pt x="3802" y="541"/>
                    </a:lnTo>
                    <a:cubicBezTo>
                      <a:pt x="3810" y="541"/>
                      <a:pt x="3819" y="540"/>
                      <a:pt x="3827" y="538"/>
                    </a:cubicBezTo>
                    <a:lnTo>
                      <a:pt x="3827" y="538"/>
                    </a:lnTo>
                    <a:cubicBezTo>
                      <a:pt x="3843" y="531"/>
                      <a:pt x="3851" y="523"/>
                      <a:pt x="3851" y="512"/>
                    </a:cubicBezTo>
                    <a:close/>
                    <a:moveTo>
                      <a:pt x="3720" y="444"/>
                    </a:moveTo>
                    <a:lnTo>
                      <a:pt x="3720" y="444"/>
                    </a:lnTo>
                    <a:cubicBezTo>
                      <a:pt x="3720" y="432"/>
                      <a:pt x="3712" y="424"/>
                      <a:pt x="3696" y="418"/>
                    </a:cubicBezTo>
                    <a:lnTo>
                      <a:pt x="3696" y="418"/>
                    </a:lnTo>
                    <a:cubicBezTo>
                      <a:pt x="3688" y="415"/>
                      <a:pt x="3679" y="414"/>
                      <a:pt x="3671" y="414"/>
                    </a:cubicBezTo>
                    <a:lnTo>
                      <a:pt x="3671" y="414"/>
                    </a:lnTo>
                    <a:cubicBezTo>
                      <a:pt x="3663" y="414"/>
                      <a:pt x="3655" y="415"/>
                      <a:pt x="3646" y="418"/>
                    </a:cubicBezTo>
                    <a:lnTo>
                      <a:pt x="3646" y="418"/>
                    </a:lnTo>
                    <a:cubicBezTo>
                      <a:pt x="3630" y="424"/>
                      <a:pt x="3622" y="432"/>
                      <a:pt x="3622" y="444"/>
                    </a:cubicBezTo>
                    <a:lnTo>
                      <a:pt x="3622" y="444"/>
                    </a:lnTo>
                    <a:cubicBezTo>
                      <a:pt x="3622" y="455"/>
                      <a:pt x="3630" y="463"/>
                      <a:pt x="3646" y="469"/>
                    </a:cubicBezTo>
                    <a:lnTo>
                      <a:pt x="3646" y="469"/>
                    </a:lnTo>
                    <a:cubicBezTo>
                      <a:pt x="3655" y="472"/>
                      <a:pt x="3663" y="473"/>
                      <a:pt x="3671" y="473"/>
                    </a:cubicBezTo>
                    <a:lnTo>
                      <a:pt x="3671" y="473"/>
                    </a:lnTo>
                    <a:cubicBezTo>
                      <a:pt x="3679" y="473"/>
                      <a:pt x="3688" y="472"/>
                      <a:pt x="3696" y="469"/>
                    </a:cubicBezTo>
                    <a:lnTo>
                      <a:pt x="3696" y="469"/>
                    </a:lnTo>
                    <a:cubicBezTo>
                      <a:pt x="3712" y="463"/>
                      <a:pt x="3720" y="455"/>
                      <a:pt x="3720" y="444"/>
                    </a:cubicBezTo>
                    <a:close/>
                    <a:moveTo>
                      <a:pt x="3589" y="375"/>
                    </a:moveTo>
                    <a:lnTo>
                      <a:pt x="3589" y="375"/>
                    </a:lnTo>
                    <a:cubicBezTo>
                      <a:pt x="3589" y="364"/>
                      <a:pt x="3580" y="355"/>
                      <a:pt x="3564" y="349"/>
                    </a:cubicBezTo>
                    <a:lnTo>
                      <a:pt x="3564" y="349"/>
                    </a:lnTo>
                    <a:cubicBezTo>
                      <a:pt x="3556" y="347"/>
                      <a:pt x="3548" y="345"/>
                      <a:pt x="3540" y="345"/>
                    </a:cubicBezTo>
                    <a:lnTo>
                      <a:pt x="3540" y="345"/>
                    </a:lnTo>
                    <a:cubicBezTo>
                      <a:pt x="3532" y="345"/>
                      <a:pt x="3524" y="347"/>
                      <a:pt x="3516" y="349"/>
                    </a:cubicBezTo>
                    <a:lnTo>
                      <a:pt x="3516" y="349"/>
                    </a:lnTo>
                    <a:cubicBezTo>
                      <a:pt x="3499" y="355"/>
                      <a:pt x="3491" y="364"/>
                      <a:pt x="3491" y="375"/>
                    </a:cubicBezTo>
                    <a:lnTo>
                      <a:pt x="3491" y="375"/>
                    </a:lnTo>
                    <a:cubicBezTo>
                      <a:pt x="3491" y="387"/>
                      <a:pt x="3499" y="395"/>
                      <a:pt x="3516" y="401"/>
                    </a:cubicBezTo>
                    <a:lnTo>
                      <a:pt x="3516" y="401"/>
                    </a:lnTo>
                    <a:cubicBezTo>
                      <a:pt x="3524" y="404"/>
                      <a:pt x="3532" y="405"/>
                      <a:pt x="3540" y="405"/>
                    </a:cubicBezTo>
                    <a:lnTo>
                      <a:pt x="3540" y="405"/>
                    </a:lnTo>
                    <a:cubicBezTo>
                      <a:pt x="3548" y="405"/>
                      <a:pt x="3556" y="404"/>
                      <a:pt x="3564" y="401"/>
                    </a:cubicBezTo>
                    <a:lnTo>
                      <a:pt x="3564" y="401"/>
                    </a:lnTo>
                    <a:cubicBezTo>
                      <a:pt x="3580" y="395"/>
                      <a:pt x="3589" y="387"/>
                      <a:pt x="3589" y="375"/>
                    </a:cubicBezTo>
                    <a:close/>
                    <a:moveTo>
                      <a:pt x="3458" y="307"/>
                    </a:moveTo>
                    <a:lnTo>
                      <a:pt x="3458" y="307"/>
                    </a:lnTo>
                    <a:cubicBezTo>
                      <a:pt x="3458" y="296"/>
                      <a:pt x="3449" y="287"/>
                      <a:pt x="3434" y="281"/>
                    </a:cubicBezTo>
                    <a:lnTo>
                      <a:pt x="3385" y="264"/>
                    </a:lnTo>
                    <a:lnTo>
                      <a:pt x="3385" y="264"/>
                    </a:lnTo>
                    <a:cubicBezTo>
                      <a:pt x="3368" y="258"/>
                      <a:pt x="3354" y="250"/>
                      <a:pt x="3343" y="238"/>
                    </a:cubicBezTo>
                    <a:lnTo>
                      <a:pt x="3343" y="238"/>
                    </a:lnTo>
                    <a:cubicBezTo>
                      <a:pt x="3332" y="227"/>
                      <a:pt x="3319" y="218"/>
                      <a:pt x="3302" y="213"/>
                    </a:cubicBezTo>
                    <a:lnTo>
                      <a:pt x="3253" y="196"/>
                    </a:lnTo>
                    <a:lnTo>
                      <a:pt x="3253" y="196"/>
                    </a:lnTo>
                    <a:cubicBezTo>
                      <a:pt x="3236" y="190"/>
                      <a:pt x="3223" y="182"/>
                      <a:pt x="3212" y="170"/>
                    </a:cubicBezTo>
                    <a:lnTo>
                      <a:pt x="3212" y="170"/>
                    </a:lnTo>
                    <a:cubicBezTo>
                      <a:pt x="3201" y="159"/>
                      <a:pt x="3188" y="150"/>
                      <a:pt x="3171" y="145"/>
                    </a:cubicBezTo>
                    <a:lnTo>
                      <a:pt x="3171" y="145"/>
                    </a:lnTo>
                    <a:cubicBezTo>
                      <a:pt x="3163" y="142"/>
                      <a:pt x="3155" y="141"/>
                      <a:pt x="3146" y="141"/>
                    </a:cubicBezTo>
                    <a:lnTo>
                      <a:pt x="3146" y="141"/>
                    </a:lnTo>
                    <a:cubicBezTo>
                      <a:pt x="3138" y="141"/>
                      <a:pt x="3130" y="142"/>
                      <a:pt x="3122" y="145"/>
                    </a:cubicBezTo>
                    <a:lnTo>
                      <a:pt x="3122" y="145"/>
                    </a:lnTo>
                    <a:cubicBezTo>
                      <a:pt x="3105" y="150"/>
                      <a:pt x="3092" y="159"/>
                      <a:pt x="3081" y="170"/>
                    </a:cubicBezTo>
                    <a:lnTo>
                      <a:pt x="3081" y="170"/>
                    </a:lnTo>
                    <a:cubicBezTo>
                      <a:pt x="3070" y="182"/>
                      <a:pt x="3056" y="190"/>
                      <a:pt x="3040" y="196"/>
                    </a:cubicBezTo>
                    <a:lnTo>
                      <a:pt x="2991" y="213"/>
                    </a:lnTo>
                    <a:lnTo>
                      <a:pt x="2991" y="213"/>
                    </a:lnTo>
                    <a:cubicBezTo>
                      <a:pt x="2974" y="218"/>
                      <a:pt x="2961" y="227"/>
                      <a:pt x="2950" y="238"/>
                    </a:cubicBezTo>
                    <a:lnTo>
                      <a:pt x="2950" y="238"/>
                    </a:lnTo>
                    <a:cubicBezTo>
                      <a:pt x="2939" y="250"/>
                      <a:pt x="2925" y="258"/>
                      <a:pt x="2909" y="264"/>
                    </a:cubicBezTo>
                    <a:lnTo>
                      <a:pt x="2860" y="281"/>
                    </a:lnTo>
                    <a:lnTo>
                      <a:pt x="2860" y="281"/>
                    </a:lnTo>
                    <a:cubicBezTo>
                      <a:pt x="2843" y="287"/>
                      <a:pt x="2835" y="296"/>
                      <a:pt x="2835" y="307"/>
                    </a:cubicBezTo>
                    <a:lnTo>
                      <a:pt x="2835" y="307"/>
                    </a:lnTo>
                    <a:cubicBezTo>
                      <a:pt x="2835" y="318"/>
                      <a:pt x="2843" y="327"/>
                      <a:pt x="2860" y="333"/>
                    </a:cubicBezTo>
                    <a:lnTo>
                      <a:pt x="2860" y="333"/>
                    </a:lnTo>
                    <a:cubicBezTo>
                      <a:pt x="2868" y="336"/>
                      <a:pt x="2876" y="337"/>
                      <a:pt x="2884" y="337"/>
                    </a:cubicBezTo>
                    <a:lnTo>
                      <a:pt x="2884" y="337"/>
                    </a:lnTo>
                    <a:cubicBezTo>
                      <a:pt x="2892" y="337"/>
                      <a:pt x="2900" y="336"/>
                      <a:pt x="2909" y="333"/>
                    </a:cubicBezTo>
                    <a:lnTo>
                      <a:pt x="2909" y="333"/>
                    </a:lnTo>
                    <a:cubicBezTo>
                      <a:pt x="2925" y="327"/>
                      <a:pt x="2939" y="318"/>
                      <a:pt x="2950" y="307"/>
                    </a:cubicBezTo>
                    <a:lnTo>
                      <a:pt x="2950" y="307"/>
                    </a:lnTo>
                    <a:cubicBezTo>
                      <a:pt x="2961" y="296"/>
                      <a:pt x="2974" y="287"/>
                      <a:pt x="2991" y="281"/>
                    </a:cubicBezTo>
                    <a:lnTo>
                      <a:pt x="3040" y="264"/>
                    </a:lnTo>
                    <a:lnTo>
                      <a:pt x="3040" y="264"/>
                    </a:lnTo>
                    <a:cubicBezTo>
                      <a:pt x="3056" y="258"/>
                      <a:pt x="3070" y="250"/>
                      <a:pt x="3081" y="238"/>
                    </a:cubicBezTo>
                    <a:lnTo>
                      <a:pt x="3081" y="238"/>
                    </a:lnTo>
                    <a:cubicBezTo>
                      <a:pt x="3092" y="227"/>
                      <a:pt x="3105" y="218"/>
                      <a:pt x="3122" y="213"/>
                    </a:cubicBezTo>
                    <a:lnTo>
                      <a:pt x="3122" y="213"/>
                    </a:lnTo>
                    <a:cubicBezTo>
                      <a:pt x="3130" y="210"/>
                      <a:pt x="3138" y="208"/>
                      <a:pt x="3146" y="208"/>
                    </a:cubicBezTo>
                    <a:lnTo>
                      <a:pt x="3146" y="208"/>
                    </a:lnTo>
                    <a:cubicBezTo>
                      <a:pt x="3155" y="208"/>
                      <a:pt x="3163" y="210"/>
                      <a:pt x="3171" y="213"/>
                    </a:cubicBezTo>
                    <a:lnTo>
                      <a:pt x="3171" y="213"/>
                    </a:lnTo>
                    <a:cubicBezTo>
                      <a:pt x="3188" y="218"/>
                      <a:pt x="3201" y="227"/>
                      <a:pt x="3212" y="238"/>
                    </a:cubicBezTo>
                    <a:lnTo>
                      <a:pt x="3212" y="238"/>
                    </a:lnTo>
                    <a:cubicBezTo>
                      <a:pt x="3223" y="250"/>
                      <a:pt x="3236" y="258"/>
                      <a:pt x="3253" y="264"/>
                    </a:cubicBezTo>
                    <a:lnTo>
                      <a:pt x="3302" y="281"/>
                    </a:lnTo>
                    <a:lnTo>
                      <a:pt x="3302" y="281"/>
                    </a:lnTo>
                    <a:cubicBezTo>
                      <a:pt x="3319" y="287"/>
                      <a:pt x="3332" y="296"/>
                      <a:pt x="3343" y="307"/>
                    </a:cubicBezTo>
                    <a:lnTo>
                      <a:pt x="3343" y="307"/>
                    </a:lnTo>
                    <a:cubicBezTo>
                      <a:pt x="3354" y="318"/>
                      <a:pt x="3368" y="327"/>
                      <a:pt x="3385" y="333"/>
                    </a:cubicBezTo>
                    <a:lnTo>
                      <a:pt x="3385" y="333"/>
                    </a:lnTo>
                    <a:cubicBezTo>
                      <a:pt x="3392" y="336"/>
                      <a:pt x="3400" y="337"/>
                      <a:pt x="3408" y="337"/>
                    </a:cubicBezTo>
                    <a:lnTo>
                      <a:pt x="3408" y="337"/>
                    </a:lnTo>
                    <a:cubicBezTo>
                      <a:pt x="3417" y="337"/>
                      <a:pt x="3425" y="336"/>
                      <a:pt x="3434" y="333"/>
                    </a:cubicBezTo>
                    <a:lnTo>
                      <a:pt x="3434" y="333"/>
                    </a:lnTo>
                    <a:cubicBezTo>
                      <a:pt x="3449" y="327"/>
                      <a:pt x="3458" y="318"/>
                      <a:pt x="3458" y="307"/>
                    </a:cubicBezTo>
                    <a:close/>
                    <a:moveTo>
                      <a:pt x="2802" y="102"/>
                    </a:moveTo>
                    <a:lnTo>
                      <a:pt x="2802" y="102"/>
                    </a:lnTo>
                    <a:cubicBezTo>
                      <a:pt x="2802" y="91"/>
                      <a:pt x="2794" y="82"/>
                      <a:pt x="2778" y="76"/>
                    </a:cubicBezTo>
                    <a:lnTo>
                      <a:pt x="2778" y="76"/>
                    </a:lnTo>
                    <a:cubicBezTo>
                      <a:pt x="2761" y="71"/>
                      <a:pt x="2742" y="68"/>
                      <a:pt x="2721" y="68"/>
                    </a:cubicBezTo>
                    <a:lnTo>
                      <a:pt x="2000" y="68"/>
                    </a:lnTo>
                    <a:lnTo>
                      <a:pt x="2000" y="68"/>
                    </a:lnTo>
                    <a:cubicBezTo>
                      <a:pt x="1977" y="68"/>
                      <a:pt x="1958" y="71"/>
                      <a:pt x="1942" y="76"/>
                    </a:cubicBezTo>
                    <a:lnTo>
                      <a:pt x="1942" y="76"/>
                    </a:lnTo>
                    <a:cubicBezTo>
                      <a:pt x="1926" y="82"/>
                      <a:pt x="1917" y="91"/>
                      <a:pt x="1917" y="102"/>
                    </a:cubicBezTo>
                    <a:lnTo>
                      <a:pt x="1917" y="102"/>
                    </a:lnTo>
                    <a:cubicBezTo>
                      <a:pt x="1917" y="113"/>
                      <a:pt x="1926" y="122"/>
                      <a:pt x="1942" y="127"/>
                    </a:cubicBezTo>
                    <a:lnTo>
                      <a:pt x="1991" y="145"/>
                    </a:lnTo>
                    <a:lnTo>
                      <a:pt x="1991" y="145"/>
                    </a:lnTo>
                    <a:cubicBezTo>
                      <a:pt x="2007" y="150"/>
                      <a:pt x="2021" y="159"/>
                      <a:pt x="2032" y="170"/>
                    </a:cubicBezTo>
                    <a:lnTo>
                      <a:pt x="2032" y="170"/>
                    </a:lnTo>
                    <a:cubicBezTo>
                      <a:pt x="2043" y="182"/>
                      <a:pt x="2057" y="190"/>
                      <a:pt x="2073" y="196"/>
                    </a:cubicBezTo>
                    <a:lnTo>
                      <a:pt x="2122" y="213"/>
                    </a:lnTo>
                    <a:lnTo>
                      <a:pt x="2122" y="213"/>
                    </a:lnTo>
                    <a:cubicBezTo>
                      <a:pt x="2139" y="218"/>
                      <a:pt x="2152" y="227"/>
                      <a:pt x="2163" y="238"/>
                    </a:cubicBezTo>
                    <a:lnTo>
                      <a:pt x="2163" y="238"/>
                    </a:lnTo>
                    <a:cubicBezTo>
                      <a:pt x="2174" y="250"/>
                      <a:pt x="2188" y="258"/>
                      <a:pt x="2204" y="264"/>
                    </a:cubicBezTo>
                    <a:lnTo>
                      <a:pt x="2253" y="281"/>
                    </a:lnTo>
                    <a:lnTo>
                      <a:pt x="2253" y="281"/>
                    </a:lnTo>
                    <a:cubicBezTo>
                      <a:pt x="2270" y="287"/>
                      <a:pt x="2283" y="296"/>
                      <a:pt x="2294" y="307"/>
                    </a:cubicBezTo>
                    <a:lnTo>
                      <a:pt x="2294" y="307"/>
                    </a:lnTo>
                    <a:cubicBezTo>
                      <a:pt x="2305" y="318"/>
                      <a:pt x="2318" y="327"/>
                      <a:pt x="2335" y="333"/>
                    </a:cubicBezTo>
                    <a:lnTo>
                      <a:pt x="2335" y="333"/>
                    </a:lnTo>
                    <a:cubicBezTo>
                      <a:pt x="2343" y="336"/>
                      <a:pt x="2352" y="337"/>
                      <a:pt x="2360" y="337"/>
                    </a:cubicBezTo>
                    <a:lnTo>
                      <a:pt x="2360" y="337"/>
                    </a:lnTo>
                    <a:cubicBezTo>
                      <a:pt x="2368" y="337"/>
                      <a:pt x="2376" y="336"/>
                      <a:pt x="2384" y="333"/>
                    </a:cubicBezTo>
                    <a:lnTo>
                      <a:pt x="2384" y="333"/>
                    </a:lnTo>
                    <a:cubicBezTo>
                      <a:pt x="2401" y="327"/>
                      <a:pt x="2414" y="318"/>
                      <a:pt x="2425" y="307"/>
                    </a:cubicBezTo>
                    <a:lnTo>
                      <a:pt x="2425" y="307"/>
                    </a:lnTo>
                    <a:cubicBezTo>
                      <a:pt x="2436" y="296"/>
                      <a:pt x="2450" y="287"/>
                      <a:pt x="2466" y="281"/>
                    </a:cubicBezTo>
                    <a:lnTo>
                      <a:pt x="2516" y="264"/>
                    </a:lnTo>
                    <a:lnTo>
                      <a:pt x="2516" y="264"/>
                    </a:lnTo>
                    <a:cubicBezTo>
                      <a:pt x="2532" y="258"/>
                      <a:pt x="2545" y="250"/>
                      <a:pt x="2557" y="238"/>
                    </a:cubicBezTo>
                    <a:lnTo>
                      <a:pt x="2557" y="238"/>
                    </a:lnTo>
                    <a:cubicBezTo>
                      <a:pt x="2567" y="227"/>
                      <a:pt x="2581" y="218"/>
                      <a:pt x="2597" y="213"/>
                    </a:cubicBezTo>
                    <a:lnTo>
                      <a:pt x="2647" y="196"/>
                    </a:lnTo>
                    <a:lnTo>
                      <a:pt x="2647" y="196"/>
                    </a:lnTo>
                    <a:cubicBezTo>
                      <a:pt x="2663" y="190"/>
                      <a:pt x="2677" y="182"/>
                      <a:pt x="2687" y="170"/>
                    </a:cubicBezTo>
                    <a:lnTo>
                      <a:pt x="2687" y="170"/>
                    </a:lnTo>
                    <a:cubicBezTo>
                      <a:pt x="2698" y="159"/>
                      <a:pt x="2712" y="150"/>
                      <a:pt x="2728" y="145"/>
                    </a:cubicBezTo>
                    <a:lnTo>
                      <a:pt x="2778" y="127"/>
                    </a:lnTo>
                    <a:lnTo>
                      <a:pt x="2778" y="127"/>
                    </a:lnTo>
                    <a:cubicBezTo>
                      <a:pt x="2794" y="122"/>
                      <a:pt x="2802" y="113"/>
                      <a:pt x="2802" y="102"/>
                    </a:cubicBezTo>
                    <a:close/>
                    <a:moveTo>
                      <a:pt x="2802" y="375"/>
                    </a:moveTo>
                    <a:lnTo>
                      <a:pt x="2802" y="375"/>
                    </a:lnTo>
                    <a:cubicBezTo>
                      <a:pt x="2802" y="364"/>
                      <a:pt x="2794" y="355"/>
                      <a:pt x="2778" y="349"/>
                    </a:cubicBezTo>
                    <a:lnTo>
                      <a:pt x="2778" y="349"/>
                    </a:lnTo>
                    <a:cubicBezTo>
                      <a:pt x="2769" y="347"/>
                      <a:pt x="2761" y="345"/>
                      <a:pt x="2753" y="345"/>
                    </a:cubicBezTo>
                    <a:lnTo>
                      <a:pt x="2753" y="345"/>
                    </a:lnTo>
                    <a:cubicBezTo>
                      <a:pt x="2745" y="345"/>
                      <a:pt x="2737" y="347"/>
                      <a:pt x="2728" y="349"/>
                    </a:cubicBezTo>
                    <a:lnTo>
                      <a:pt x="2728" y="349"/>
                    </a:lnTo>
                    <a:cubicBezTo>
                      <a:pt x="2712" y="355"/>
                      <a:pt x="2704" y="364"/>
                      <a:pt x="2704" y="375"/>
                    </a:cubicBezTo>
                    <a:lnTo>
                      <a:pt x="2704" y="375"/>
                    </a:lnTo>
                    <a:cubicBezTo>
                      <a:pt x="2704" y="387"/>
                      <a:pt x="2712" y="395"/>
                      <a:pt x="2728" y="401"/>
                    </a:cubicBezTo>
                    <a:lnTo>
                      <a:pt x="2728" y="401"/>
                    </a:lnTo>
                    <a:cubicBezTo>
                      <a:pt x="2737" y="404"/>
                      <a:pt x="2745" y="405"/>
                      <a:pt x="2753" y="405"/>
                    </a:cubicBezTo>
                    <a:lnTo>
                      <a:pt x="2753" y="405"/>
                    </a:lnTo>
                    <a:cubicBezTo>
                      <a:pt x="2761" y="405"/>
                      <a:pt x="2769" y="404"/>
                      <a:pt x="2778" y="401"/>
                    </a:cubicBezTo>
                    <a:lnTo>
                      <a:pt x="2778" y="401"/>
                    </a:lnTo>
                    <a:cubicBezTo>
                      <a:pt x="2794" y="395"/>
                      <a:pt x="2802" y="387"/>
                      <a:pt x="2802" y="375"/>
                    </a:cubicBezTo>
                    <a:close/>
                    <a:moveTo>
                      <a:pt x="2671" y="444"/>
                    </a:moveTo>
                    <a:lnTo>
                      <a:pt x="2671" y="444"/>
                    </a:lnTo>
                    <a:cubicBezTo>
                      <a:pt x="2671" y="432"/>
                      <a:pt x="2663" y="424"/>
                      <a:pt x="2647" y="418"/>
                    </a:cubicBezTo>
                    <a:lnTo>
                      <a:pt x="2647" y="418"/>
                    </a:lnTo>
                    <a:cubicBezTo>
                      <a:pt x="2638" y="415"/>
                      <a:pt x="2630" y="414"/>
                      <a:pt x="2622" y="414"/>
                    </a:cubicBezTo>
                    <a:lnTo>
                      <a:pt x="2622" y="414"/>
                    </a:lnTo>
                    <a:cubicBezTo>
                      <a:pt x="2614" y="414"/>
                      <a:pt x="2606" y="415"/>
                      <a:pt x="2597" y="418"/>
                    </a:cubicBezTo>
                    <a:lnTo>
                      <a:pt x="2597" y="418"/>
                    </a:lnTo>
                    <a:cubicBezTo>
                      <a:pt x="2581" y="424"/>
                      <a:pt x="2573" y="432"/>
                      <a:pt x="2573" y="444"/>
                    </a:cubicBezTo>
                    <a:lnTo>
                      <a:pt x="2573" y="444"/>
                    </a:lnTo>
                    <a:cubicBezTo>
                      <a:pt x="2573" y="455"/>
                      <a:pt x="2581" y="463"/>
                      <a:pt x="2597" y="469"/>
                    </a:cubicBezTo>
                    <a:lnTo>
                      <a:pt x="2597" y="469"/>
                    </a:lnTo>
                    <a:cubicBezTo>
                      <a:pt x="2606" y="472"/>
                      <a:pt x="2614" y="473"/>
                      <a:pt x="2622" y="473"/>
                    </a:cubicBezTo>
                    <a:lnTo>
                      <a:pt x="2622" y="473"/>
                    </a:lnTo>
                    <a:cubicBezTo>
                      <a:pt x="2630" y="473"/>
                      <a:pt x="2638" y="472"/>
                      <a:pt x="2647" y="469"/>
                    </a:cubicBezTo>
                    <a:lnTo>
                      <a:pt x="2647" y="469"/>
                    </a:lnTo>
                    <a:cubicBezTo>
                      <a:pt x="2663" y="463"/>
                      <a:pt x="2671" y="455"/>
                      <a:pt x="2671" y="444"/>
                    </a:cubicBezTo>
                    <a:close/>
                    <a:moveTo>
                      <a:pt x="2540" y="512"/>
                    </a:moveTo>
                    <a:lnTo>
                      <a:pt x="2540" y="512"/>
                    </a:lnTo>
                    <a:cubicBezTo>
                      <a:pt x="2540" y="500"/>
                      <a:pt x="2532" y="492"/>
                      <a:pt x="2516" y="486"/>
                    </a:cubicBezTo>
                    <a:lnTo>
                      <a:pt x="2516" y="486"/>
                    </a:lnTo>
                    <a:cubicBezTo>
                      <a:pt x="2507" y="483"/>
                      <a:pt x="2499" y="482"/>
                      <a:pt x="2491" y="482"/>
                    </a:cubicBezTo>
                    <a:lnTo>
                      <a:pt x="2491" y="482"/>
                    </a:lnTo>
                    <a:cubicBezTo>
                      <a:pt x="2483" y="482"/>
                      <a:pt x="2475" y="483"/>
                      <a:pt x="2466" y="486"/>
                    </a:cubicBezTo>
                    <a:lnTo>
                      <a:pt x="2466" y="486"/>
                    </a:lnTo>
                    <a:cubicBezTo>
                      <a:pt x="2450" y="492"/>
                      <a:pt x="2442" y="500"/>
                      <a:pt x="2442" y="512"/>
                    </a:cubicBezTo>
                    <a:lnTo>
                      <a:pt x="2442" y="512"/>
                    </a:lnTo>
                    <a:cubicBezTo>
                      <a:pt x="2442" y="523"/>
                      <a:pt x="2450" y="531"/>
                      <a:pt x="2466" y="538"/>
                    </a:cubicBezTo>
                    <a:lnTo>
                      <a:pt x="2466" y="538"/>
                    </a:lnTo>
                    <a:cubicBezTo>
                      <a:pt x="2475" y="540"/>
                      <a:pt x="2483" y="541"/>
                      <a:pt x="2491" y="541"/>
                    </a:cubicBezTo>
                    <a:lnTo>
                      <a:pt x="2491" y="541"/>
                    </a:lnTo>
                    <a:cubicBezTo>
                      <a:pt x="2499" y="541"/>
                      <a:pt x="2507" y="540"/>
                      <a:pt x="2516" y="538"/>
                    </a:cubicBezTo>
                    <a:lnTo>
                      <a:pt x="2516" y="538"/>
                    </a:lnTo>
                    <a:cubicBezTo>
                      <a:pt x="2532" y="531"/>
                      <a:pt x="2540" y="523"/>
                      <a:pt x="2540" y="512"/>
                    </a:cubicBezTo>
                    <a:close/>
                    <a:moveTo>
                      <a:pt x="2409" y="580"/>
                    </a:moveTo>
                    <a:lnTo>
                      <a:pt x="2409" y="580"/>
                    </a:lnTo>
                    <a:cubicBezTo>
                      <a:pt x="2409" y="569"/>
                      <a:pt x="2401" y="560"/>
                      <a:pt x="2384" y="555"/>
                    </a:cubicBezTo>
                    <a:lnTo>
                      <a:pt x="2384" y="555"/>
                    </a:lnTo>
                    <a:cubicBezTo>
                      <a:pt x="2376" y="551"/>
                      <a:pt x="2368" y="550"/>
                      <a:pt x="2360" y="550"/>
                    </a:cubicBezTo>
                    <a:lnTo>
                      <a:pt x="2360" y="550"/>
                    </a:lnTo>
                    <a:cubicBezTo>
                      <a:pt x="2352" y="550"/>
                      <a:pt x="2343" y="551"/>
                      <a:pt x="2335" y="555"/>
                    </a:cubicBezTo>
                    <a:lnTo>
                      <a:pt x="2335" y="555"/>
                    </a:lnTo>
                    <a:cubicBezTo>
                      <a:pt x="2318" y="560"/>
                      <a:pt x="2311" y="569"/>
                      <a:pt x="2311" y="580"/>
                    </a:cubicBezTo>
                    <a:lnTo>
                      <a:pt x="2311" y="580"/>
                    </a:lnTo>
                    <a:cubicBezTo>
                      <a:pt x="2311" y="591"/>
                      <a:pt x="2318" y="600"/>
                      <a:pt x="2335" y="605"/>
                    </a:cubicBezTo>
                    <a:lnTo>
                      <a:pt x="2335" y="605"/>
                    </a:lnTo>
                    <a:cubicBezTo>
                      <a:pt x="2343" y="608"/>
                      <a:pt x="2352" y="610"/>
                      <a:pt x="2360" y="610"/>
                    </a:cubicBezTo>
                    <a:lnTo>
                      <a:pt x="2360" y="610"/>
                    </a:lnTo>
                    <a:cubicBezTo>
                      <a:pt x="2368" y="610"/>
                      <a:pt x="2376" y="608"/>
                      <a:pt x="2384" y="605"/>
                    </a:cubicBezTo>
                    <a:lnTo>
                      <a:pt x="2384" y="605"/>
                    </a:lnTo>
                    <a:cubicBezTo>
                      <a:pt x="2401" y="600"/>
                      <a:pt x="2409" y="591"/>
                      <a:pt x="2409" y="580"/>
                    </a:cubicBezTo>
                    <a:close/>
                    <a:moveTo>
                      <a:pt x="2278" y="512"/>
                    </a:moveTo>
                    <a:lnTo>
                      <a:pt x="2278" y="512"/>
                    </a:lnTo>
                    <a:cubicBezTo>
                      <a:pt x="2278" y="500"/>
                      <a:pt x="2270" y="492"/>
                      <a:pt x="2253" y="486"/>
                    </a:cubicBezTo>
                    <a:lnTo>
                      <a:pt x="2253" y="486"/>
                    </a:lnTo>
                    <a:cubicBezTo>
                      <a:pt x="2245" y="483"/>
                      <a:pt x="2237" y="482"/>
                      <a:pt x="2229" y="482"/>
                    </a:cubicBezTo>
                    <a:lnTo>
                      <a:pt x="2229" y="482"/>
                    </a:lnTo>
                    <a:cubicBezTo>
                      <a:pt x="2220" y="482"/>
                      <a:pt x="2212" y="483"/>
                      <a:pt x="2204" y="486"/>
                    </a:cubicBezTo>
                    <a:lnTo>
                      <a:pt x="2204" y="486"/>
                    </a:lnTo>
                    <a:cubicBezTo>
                      <a:pt x="2188" y="492"/>
                      <a:pt x="2179" y="500"/>
                      <a:pt x="2179" y="512"/>
                    </a:cubicBezTo>
                    <a:lnTo>
                      <a:pt x="2179" y="512"/>
                    </a:lnTo>
                    <a:cubicBezTo>
                      <a:pt x="2179" y="523"/>
                      <a:pt x="2188" y="531"/>
                      <a:pt x="2204" y="538"/>
                    </a:cubicBezTo>
                    <a:lnTo>
                      <a:pt x="2204" y="538"/>
                    </a:lnTo>
                    <a:cubicBezTo>
                      <a:pt x="2212" y="540"/>
                      <a:pt x="2220" y="541"/>
                      <a:pt x="2229" y="541"/>
                    </a:cubicBezTo>
                    <a:lnTo>
                      <a:pt x="2229" y="541"/>
                    </a:lnTo>
                    <a:cubicBezTo>
                      <a:pt x="2237" y="541"/>
                      <a:pt x="2245" y="540"/>
                      <a:pt x="2253" y="538"/>
                    </a:cubicBezTo>
                    <a:lnTo>
                      <a:pt x="2253" y="538"/>
                    </a:lnTo>
                    <a:cubicBezTo>
                      <a:pt x="2270" y="531"/>
                      <a:pt x="2278" y="523"/>
                      <a:pt x="2278" y="512"/>
                    </a:cubicBezTo>
                    <a:close/>
                    <a:moveTo>
                      <a:pt x="2147" y="444"/>
                    </a:moveTo>
                    <a:lnTo>
                      <a:pt x="2147" y="444"/>
                    </a:lnTo>
                    <a:cubicBezTo>
                      <a:pt x="2147" y="432"/>
                      <a:pt x="2139" y="424"/>
                      <a:pt x="2122" y="418"/>
                    </a:cubicBezTo>
                    <a:lnTo>
                      <a:pt x="2122" y="418"/>
                    </a:lnTo>
                    <a:cubicBezTo>
                      <a:pt x="2114" y="415"/>
                      <a:pt x="2106" y="414"/>
                      <a:pt x="2098" y="414"/>
                    </a:cubicBezTo>
                    <a:lnTo>
                      <a:pt x="2098" y="414"/>
                    </a:lnTo>
                    <a:cubicBezTo>
                      <a:pt x="2089" y="414"/>
                      <a:pt x="2081" y="415"/>
                      <a:pt x="2073" y="418"/>
                    </a:cubicBezTo>
                    <a:lnTo>
                      <a:pt x="2073" y="418"/>
                    </a:lnTo>
                    <a:cubicBezTo>
                      <a:pt x="2057" y="424"/>
                      <a:pt x="2048" y="432"/>
                      <a:pt x="2048" y="444"/>
                    </a:cubicBezTo>
                    <a:lnTo>
                      <a:pt x="2048" y="444"/>
                    </a:lnTo>
                    <a:cubicBezTo>
                      <a:pt x="2048" y="455"/>
                      <a:pt x="2057" y="463"/>
                      <a:pt x="2073" y="469"/>
                    </a:cubicBezTo>
                    <a:lnTo>
                      <a:pt x="2073" y="469"/>
                    </a:lnTo>
                    <a:cubicBezTo>
                      <a:pt x="2081" y="472"/>
                      <a:pt x="2089" y="473"/>
                      <a:pt x="2098" y="473"/>
                    </a:cubicBezTo>
                    <a:lnTo>
                      <a:pt x="2098" y="473"/>
                    </a:lnTo>
                    <a:cubicBezTo>
                      <a:pt x="2106" y="473"/>
                      <a:pt x="2114" y="472"/>
                      <a:pt x="2122" y="469"/>
                    </a:cubicBezTo>
                    <a:lnTo>
                      <a:pt x="2122" y="469"/>
                    </a:lnTo>
                    <a:cubicBezTo>
                      <a:pt x="2139" y="463"/>
                      <a:pt x="2147" y="455"/>
                      <a:pt x="2147" y="444"/>
                    </a:cubicBezTo>
                    <a:close/>
                    <a:moveTo>
                      <a:pt x="2015" y="375"/>
                    </a:moveTo>
                    <a:lnTo>
                      <a:pt x="2015" y="375"/>
                    </a:lnTo>
                    <a:cubicBezTo>
                      <a:pt x="2015" y="364"/>
                      <a:pt x="2007" y="355"/>
                      <a:pt x="1991" y="349"/>
                    </a:cubicBezTo>
                    <a:lnTo>
                      <a:pt x="1991" y="349"/>
                    </a:lnTo>
                    <a:cubicBezTo>
                      <a:pt x="1982" y="347"/>
                      <a:pt x="1975" y="345"/>
                      <a:pt x="1967" y="345"/>
                    </a:cubicBezTo>
                    <a:lnTo>
                      <a:pt x="1967" y="345"/>
                    </a:lnTo>
                    <a:cubicBezTo>
                      <a:pt x="1958" y="345"/>
                      <a:pt x="1950" y="347"/>
                      <a:pt x="1942" y="349"/>
                    </a:cubicBezTo>
                    <a:lnTo>
                      <a:pt x="1942" y="349"/>
                    </a:lnTo>
                    <a:cubicBezTo>
                      <a:pt x="1926" y="355"/>
                      <a:pt x="1917" y="364"/>
                      <a:pt x="1917" y="375"/>
                    </a:cubicBezTo>
                    <a:lnTo>
                      <a:pt x="1917" y="375"/>
                    </a:lnTo>
                    <a:cubicBezTo>
                      <a:pt x="1917" y="387"/>
                      <a:pt x="1926" y="395"/>
                      <a:pt x="1942" y="401"/>
                    </a:cubicBezTo>
                    <a:lnTo>
                      <a:pt x="1942" y="401"/>
                    </a:lnTo>
                    <a:cubicBezTo>
                      <a:pt x="1950" y="404"/>
                      <a:pt x="1958" y="405"/>
                      <a:pt x="1967" y="405"/>
                    </a:cubicBezTo>
                    <a:lnTo>
                      <a:pt x="1967" y="405"/>
                    </a:lnTo>
                    <a:cubicBezTo>
                      <a:pt x="1975" y="405"/>
                      <a:pt x="1982" y="404"/>
                      <a:pt x="1991" y="401"/>
                    </a:cubicBezTo>
                    <a:lnTo>
                      <a:pt x="1991" y="401"/>
                    </a:lnTo>
                    <a:cubicBezTo>
                      <a:pt x="2007" y="395"/>
                      <a:pt x="2015" y="387"/>
                      <a:pt x="2015" y="375"/>
                    </a:cubicBezTo>
                    <a:close/>
                    <a:moveTo>
                      <a:pt x="1885" y="307"/>
                    </a:moveTo>
                    <a:lnTo>
                      <a:pt x="1885" y="307"/>
                    </a:lnTo>
                    <a:cubicBezTo>
                      <a:pt x="1885" y="296"/>
                      <a:pt x="1876" y="287"/>
                      <a:pt x="1860" y="281"/>
                    </a:cubicBezTo>
                    <a:lnTo>
                      <a:pt x="1811" y="264"/>
                    </a:lnTo>
                    <a:lnTo>
                      <a:pt x="1811" y="264"/>
                    </a:lnTo>
                    <a:cubicBezTo>
                      <a:pt x="1795" y="258"/>
                      <a:pt x="1780" y="250"/>
                      <a:pt x="1770" y="238"/>
                    </a:cubicBezTo>
                    <a:lnTo>
                      <a:pt x="1770" y="238"/>
                    </a:lnTo>
                    <a:cubicBezTo>
                      <a:pt x="1759" y="227"/>
                      <a:pt x="1745" y="218"/>
                      <a:pt x="1729" y="213"/>
                    </a:cubicBezTo>
                    <a:lnTo>
                      <a:pt x="1679" y="196"/>
                    </a:lnTo>
                    <a:lnTo>
                      <a:pt x="1679" y="196"/>
                    </a:lnTo>
                    <a:cubicBezTo>
                      <a:pt x="1663" y="190"/>
                      <a:pt x="1649" y="182"/>
                      <a:pt x="1638" y="170"/>
                    </a:cubicBezTo>
                    <a:lnTo>
                      <a:pt x="1638" y="170"/>
                    </a:lnTo>
                    <a:cubicBezTo>
                      <a:pt x="1628" y="159"/>
                      <a:pt x="1614" y="150"/>
                      <a:pt x="1597" y="145"/>
                    </a:cubicBezTo>
                    <a:lnTo>
                      <a:pt x="1597" y="145"/>
                    </a:lnTo>
                    <a:cubicBezTo>
                      <a:pt x="1590" y="142"/>
                      <a:pt x="1582" y="141"/>
                      <a:pt x="1573" y="141"/>
                    </a:cubicBezTo>
                    <a:lnTo>
                      <a:pt x="1573" y="141"/>
                    </a:lnTo>
                    <a:cubicBezTo>
                      <a:pt x="1565" y="141"/>
                      <a:pt x="1557" y="142"/>
                      <a:pt x="1548" y="145"/>
                    </a:cubicBezTo>
                    <a:lnTo>
                      <a:pt x="1548" y="145"/>
                    </a:lnTo>
                    <a:cubicBezTo>
                      <a:pt x="1532" y="150"/>
                      <a:pt x="1519" y="159"/>
                      <a:pt x="1507" y="170"/>
                    </a:cubicBezTo>
                    <a:lnTo>
                      <a:pt x="1507" y="170"/>
                    </a:lnTo>
                    <a:cubicBezTo>
                      <a:pt x="1497" y="182"/>
                      <a:pt x="1483" y="190"/>
                      <a:pt x="1467" y="196"/>
                    </a:cubicBezTo>
                    <a:lnTo>
                      <a:pt x="1418" y="213"/>
                    </a:lnTo>
                    <a:lnTo>
                      <a:pt x="1418" y="213"/>
                    </a:lnTo>
                    <a:cubicBezTo>
                      <a:pt x="1401" y="218"/>
                      <a:pt x="1388" y="227"/>
                      <a:pt x="1376" y="238"/>
                    </a:cubicBezTo>
                    <a:lnTo>
                      <a:pt x="1376" y="238"/>
                    </a:lnTo>
                    <a:cubicBezTo>
                      <a:pt x="1365" y="250"/>
                      <a:pt x="1352" y="258"/>
                      <a:pt x="1335" y="264"/>
                    </a:cubicBezTo>
                    <a:lnTo>
                      <a:pt x="1287" y="281"/>
                    </a:lnTo>
                    <a:lnTo>
                      <a:pt x="1287" y="281"/>
                    </a:lnTo>
                    <a:cubicBezTo>
                      <a:pt x="1270" y="287"/>
                      <a:pt x="1262" y="296"/>
                      <a:pt x="1262" y="307"/>
                    </a:cubicBezTo>
                    <a:lnTo>
                      <a:pt x="1262" y="307"/>
                    </a:lnTo>
                    <a:cubicBezTo>
                      <a:pt x="1262" y="318"/>
                      <a:pt x="1270" y="327"/>
                      <a:pt x="1287" y="333"/>
                    </a:cubicBezTo>
                    <a:lnTo>
                      <a:pt x="1287" y="333"/>
                    </a:lnTo>
                    <a:cubicBezTo>
                      <a:pt x="1295" y="336"/>
                      <a:pt x="1302" y="337"/>
                      <a:pt x="1311" y="337"/>
                    </a:cubicBezTo>
                    <a:lnTo>
                      <a:pt x="1311" y="337"/>
                    </a:lnTo>
                    <a:cubicBezTo>
                      <a:pt x="1319" y="337"/>
                      <a:pt x="1327" y="336"/>
                      <a:pt x="1335" y="333"/>
                    </a:cubicBezTo>
                    <a:lnTo>
                      <a:pt x="1335" y="333"/>
                    </a:lnTo>
                    <a:cubicBezTo>
                      <a:pt x="1352" y="327"/>
                      <a:pt x="1365" y="318"/>
                      <a:pt x="1376" y="307"/>
                    </a:cubicBezTo>
                    <a:lnTo>
                      <a:pt x="1376" y="307"/>
                    </a:lnTo>
                    <a:cubicBezTo>
                      <a:pt x="1388" y="296"/>
                      <a:pt x="1401" y="287"/>
                      <a:pt x="1418" y="281"/>
                    </a:cubicBezTo>
                    <a:lnTo>
                      <a:pt x="1467" y="264"/>
                    </a:lnTo>
                    <a:lnTo>
                      <a:pt x="1467" y="264"/>
                    </a:lnTo>
                    <a:cubicBezTo>
                      <a:pt x="1483" y="258"/>
                      <a:pt x="1497" y="250"/>
                      <a:pt x="1507" y="238"/>
                    </a:cubicBezTo>
                    <a:lnTo>
                      <a:pt x="1507" y="238"/>
                    </a:lnTo>
                    <a:cubicBezTo>
                      <a:pt x="1519" y="227"/>
                      <a:pt x="1532" y="218"/>
                      <a:pt x="1548" y="213"/>
                    </a:cubicBezTo>
                    <a:lnTo>
                      <a:pt x="1548" y="213"/>
                    </a:lnTo>
                    <a:cubicBezTo>
                      <a:pt x="1557" y="210"/>
                      <a:pt x="1565" y="208"/>
                      <a:pt x="1573" y="208"/>
                    </a:cubicBezTo>
                    <a:lnTo>
                      <a:pt x="1573" y="208"/>
                    </a:lnTo>
                    <a:cubicBezTo>
                      <a:pt x="1582" y="208"/>
                      <a:pt x="1590" y="210"/>
                      <a:pt x="1597" y="213"/>
                    </a:cubicBezTo>
                    <a:lnTo>
                      <a:pt x="1597" y="213"/>
                    </a:lnTo>
                    <a:cubicBezTo>
                      <a:pt x="1614" y="218"/>
                      <a:pt x="1628" y="227"/>
                      <a:pt x="1638" y="238"/>
                    </a:cubicBezTo>
                    <a:lnTo>
                      <a:pt x="1638" y="238"/>
                    </a:lnTo>
                    <a:cubicBezTo>
                      <a:pt x="1649" y="250"/>
                      <a:pt x="1663" y="258"/>
                      <a:pt x="1679" y="264"/>
                    </a:cubicBezTo>
                    <a:lnTo>
                      <a:pt x="1729" y="281"/>
                    </a:lnTo>
                    <a:lnTo>
                      <a:pt x="1729" y="281"/>
                    </a:lnTo>
                    <a:cubicBezTo>
                      <a:pt x="1745" y="287"/>
                      <a:pt x="1759" y="296"/>
                      <a:pt x="1770" y="307"/>
                    </a:cubicBezTo>
                    <a:lnTo>
                      <a:pt x="1770" y="307"/>
                    </a:lnTo>
                    <a:cubicBezTo>
                      <a:pt x="1780" y="318"/>
                      <a:pt x="1795" y="327"/>
                      <a:pt x="1811" y="333"/>
                    </a:cubicBezTo>
                    <a:lnTo>
                      <a:pt x="1811" y="333"/>
                    </a:lnTo>
                    <a:cubicBezTo>
                      <a:pt x="1819" y="336"/>
                      <a:pt x="1827" y="337"/>
                      <a:pt x="1835" y="337"/>
                    </a:cubicBezTo>
                    <a:lnTo>
                      <a:pt x="1835" y="337"/>
                    </a:lnTo>
                    <a:cubicBezTo>
                      <a:pt x="1843" y="337"/>
                      <a:pt x="1851" y="336"/>
                      <a:pt x="1860" y="333"/>
                    </a:cubicBezTo>
                    <a:lnTo>
                      <a:pt x="1860" y="333"/>
                    </a:lnTo>
                    <a:cubicBezTo>
                      <a:pt x="1876" y="327"/>
                      <a:pt x="1885" y="318"/>
                      <a:pt x="1885" y="307"/>
                    </a:cubicBezTo>
                    <a:close/>
                    <a:moveTo>
                      <a:pt x="1229" y="102"/>
                    </a:moveTo>
                    <a:lnTo>
                      <a:pt x="1229" y="102"/>
                    </a:lnTo>
                    <a:cubicBezTo>
                      <a:pt x="1229" y="91"/>
                      <a:pt x="1221" y="82"/>
                      <a:pt x="1204" y="76"/>
                    </a:cubicBezTo>
                    <a:lnTo>
                      <a:pt x="1204" y="76"/>
                    </a:lnTo>
                    <a:cubicBezTo>
                      <a:pt x="1188" y="71"/>
                      <a:pt x="1169" y="68"/>
                      <a:pt x="1147" y="68"/>
                    </a:cubicBezTo>
                    <a:lnTo>
                      <a:pt x="426" y="68"/>
                    </a:lnTo>
                    <a:lnTo>
                      <a:pt x="426" y="68"/>
                    </a:lnTo>
                    <a:cubicBezTo>
                      <a:pt x="404" y="68"/>
                      <a:pt x="385" y="71"/>
                      <a:pt x="369" y="76"/>
                    </a:cubicBezTo>
                    <a:lnTo>
                      <a:pt x="369" y="76"/>
                    </a:lnTo>
                    <a:cubicBezTo>
                      <a:pt x="352" y="82"/>
                      <a:pt x="344" y="91"/>
                      <a:pt x="344" y="102"/>
                    </a:cubicBezTo>
                    <a:lnTo>
                      <a:pt x="344" y="102"/>
                    </a:lnTo>
                    <a:cubicBezTo>
                      <a:pt x="344" y="113"/>
                      <a:pt x="352" y="122"/>
                      <a:pt x="369" y="127"/>
                    </a:cubicBezTo>
                    <a:lnTo>
                      <a:pt x="417" y="145"/>
                    </a:lnTo>
                    <a:lnTo>
                      <a:pt x="417" y="145"/>
                    </a:lnTo>
                    <a:cubicBezTo>
                      <a:pt x="434" y="150"/>
                      <a:pt x="448" y="159"/>
                      <a:pt x="459" y="170"/>
                    </a:cubicBezTo>
                    <a:lnTo>
                      <a:pt x="459" y="170"/>
                    </a:lnTo>
                    <a:cubicBezTo>
                      <a:pt x="470" y="182"/>
                      <a:pt x="483" y="190"/>
                      <a:pt x="500" y="196"/>
                    </a:cubicBezTo>
                    <a:lnTo>
                      <a:pt x="549" y="213"/>
                    </a:lnTo>
                    <a:lnTo>
                      <a:pt x="549" y="213"/>
                    </a:lnTo>
                    <a:cubicBezTo>
                      <a:pt x="565" y="218"/>
                      <a:pt x="579" y="227"/>
                      <a:pt x="590" y="238"/>
                    </a:cubicBezTo>
                    <a:lnTo>
                      <a:pt x="590" y="238"/>
                    </a:lnTo>
                    <a:cubicBezTo>
                      <a:pt x="601" y="250"/>
                      <a:pt x="615" y="258"/>
                      <a:pt x="631" y="264"/>
                    </a:cubicBezTo>
                    <a:lnTo>
                      <a:pt x="680" y="281"/>
                    </a:lnTo>
                    <a:lnTo>
                      <a:pt x="680" y="281"/>
                    </a:lnTo>
                    <a:cubicBezTo>
                      <a:pt x="696" y="287"/>
                      <a:pt x="710" y="296"/>
                      <a:pt x="720" y="307"/>
                    </a:cubicBezTo>
                    <a:lnTo>
                      <a:pt x="720" y="307"/>
                    </a:lnTo>
                    <a:cubicBezTo>
                      <a:pt x="732" y="318"/>
                      <a:pt x="746" y="327"/>
                      <a:pt x="762" y="333"/>
                    </a:cubicBezTo>
                    <a:lnTo>
                      <a:pt x="762" y="333"/>
                    </a:lnTo>
                    <a:cubicBezTo>
                      <a:pt x="770" y="336"/>
                      <a:pt x="778" y="337"/>
                      <a:pt x="787" y="337"/>
                    </a:cubicBezTo>
                    <a:lnTo>
                      <a:pt x="787" y="337"/>
                    </a:lnTo>
                    <a:cubicBezTo>
                      <a:pt x="795" y="337"/>
                      <a:pt x="803" y="336"/>
                      <a:pt x="811" y="333"/>
                    </a:cubicBezTo>
                    <a:lnTo>
                      <a:pt x="811" y="333"/>
                    </a:lnTo>
                    <a:cubicBezTo>
                      <a:pt x="827" y="327"/>
                      <a:pt x="841" y="318"/>
                      <a:pt x="852" y="307"/>
                    </a:cubicBezTo>
                    <a:lnTo>
                      <a:pt x="852" y="307"/>
                    </a:lnTo>
                    <a:cubicBezTo>
                      <a:pt x="863" y="296"/>
                      <a:pt x="877" y="287"/>
                      <a:pt x="893" y="281"/>
                    </a:cubicBezTo>
                    <a:lnTo>
                      <a:pt x="942" y="264"/>
                    </a:lnTo>
                    <a:lnTo>
                      <a:pt x="942" y="264"/>
                    </a:lnTo>
                    <a:cubicBezTo>
                      <a:pt x="959" y="258"/>
                      <a:pt x="972" y="250"/>
                      <a:pt x="984" y="238"/>
                    </a:cubicBezTo>
                    <a:lnTo>
                      <a:pt x="984" y="238"/>
                    </a:lnTo>
                    <a:cubicBezTo>
                      <a:pt x="994" y="227"/>
                      <a:pt x="1008" y="218"/>
                      <a:pt x="1024" y="213"/>
                    </a:cubicBezTo>
                    <a:lnTo>
                      <a:pt x="1073" y="196"/>
                    </a:lnTo>
                    <a:lnTo>
                      <a:pt x="1073" y="196"/>
                    </a:lnTo>
                    <a:cubicBezTo>
                      <a:pt x="1089" y="190"/>
                      <a:pt x="1103" y="182"/>
                      <a:pt x="1114" y="170"/>
                    </a:cubicBezTo>
                    <a:lnTo>
                      <a:pt x="1114" y="170"/>
                    </a:lnTo>
                    <a:cubicBezTo>
                      <a:pt x="1125" y="159"/>
                      <a:pt x="1139" y="150"/>
                      <a:pt x="1155" y="145"/>
                    </a:cubicBezTo>
                    <a:lnTo>
                      <a:pt x="1204" y="127"/>
                    </a:lnTo>
                    <a:lnTo>
                      <a:pt x="1204" y="127"/>
                    </a:lnTo>
                    <a:cubicBezTo>
                      <a:pt x="1221" y="122"/>
                      <a:pt x="1229" y="113"/>
                      <a:pt x="1229" y="102"/>
                    </a:cubicBezTo>
                    <a:lnTo>
                      <a:pt x="1229" y="375"/>
                    </a:lnTo>
                    <a:lnTo>
                      <a:pt x="1229" y="375"/>
                    </a:lnTo>
                    <a:cubicBezTo>
                      <a:pt x="1229" y="364"/>
                      <a:pt x="1221" y="355"/>
                      <a:pt x="1204" y="349"/>
                    </a:cubicBezTo>
                    <a:lnTo>
                      <a:pt x="1204" y="349"/>
                    </a:lnTo>
                    <a:cubicBezTo>
                      <a:pt x="1196" y="347"/>
                      <a:pt x="1188" y="345"/>
                      <a:pt x="1180" y="345"/>
                    </a:cubicBezTo>
                    <a:lnTo>
                      <a:pt x="1180" y="345"/>
                    </a:lnTo>
                    <a:cubicBezTo>
                      <a:pt x="1171" y="345"/>
                      <a:pt x="1163" y="347"/>
                      <a:pt x="1155" y="349"/>
                    </a:cubicBezTo>
                    <a:lnTo>
                      <a:pt x="1155" y="349"/>
                    </a:lnTo>
                    <a:cubicBezTo>
                      <a:pt x="1139" y="355"/>
                      <a:pt x="1130" y="364"/>
                      <a:pt x="1130" y="375"/>
                    </a:cubicBezTo>
                    <a:lnTo>
                      <a:pt x="1130" y="375"/>
                    </a:lnTo>
                    <a:cubicBezTo>
                      <a:pt x="1130" y="387"/>
                      <a:pt x="1139" y="395"/>
                      <a:pt x="1155" y="401"/>
                    </a:cubicBezTo>
                    <a:lnTo>
                      <a:pt x="1155" y="401"/>
                    </a:lnTo>
                    <a:cubicBezTo>
                      <a:pt x="1163" y="404"/>
                      <a:pt x="1171" y="405"/>
                      <a:pt x="1180" y="405"/>
                    </a:cubicBezTo>
                    <a:lnTo>
                      <a:pt x="1180" y="405"/>
                    </a:lnTo>
                    <a:cubicBezTo>
                      <a:pt x="1188" y="405"/>
                      <a:pt x="1196" y="404"/>
                      <a:pt x="1204" y="401"/>
                    </a:cubicBezTo>
                    <a:lnTo>
                      <a:pt x="1204" y="401"/>
                    </a:lnTo>
                    <a:cubicBezTo>
                      <a:pt x="1221" y="395"/>
                      <a:pt x="1229" y="387"/>
                      <a:pt x="1229" y="375"/>
                    </a:cubicBezTo>
                    <a:lnTo>
                      <a:pt x="1229" y="102"/>
                    </a:lnTo>
                    <a:close/>
                    <a:moveTo>
                      <a:pt x="1098" y="444"/>
                    </a:moveTo>
                    <a:lnTo>
                      <a:pt x="1098" y="444"/>
                    </a:lnTo>
                    <a:cubicBezTo>
                      <a:pt x="1098" y="432"/>
                      <a:pt x="1089" y="424"/>
                      <a:pt x="1073" y="418"/>
                    </a:cubicBezTo>
                    <a:lnTo>
                      <a:pt x="1073" y="418"/>
                    </a:lnTo>
                    <a:cubicBezTo>
                      <a:pt x="1065" y="415"/>
                      <a:pt x="1057" y="414"/>
                      <a:pt x="1049" y="414"/>
                    </a:cubicBezTo>
                    <a:lnTo>
                      <a:pt x="1049" y="414"/>
                    </a:lnTo>
                    <a:cubicBezTo>
                      <a:pt x="1040" y="414"/>
                      <a:pt x="1032" y="415"/>
                      <a:pt x="1024" y="418"/>
                    </a:cubicBezTo>
                    <a:lnTo>
                      <a:pt x="1024" y="418"/>
                    </a:lnTo>
                    <a:cubicBezTo>
                      <a:pt x="1008" y="424"/>
                      <a:pt x="999" y="432"/>
                      <a:pt x="999" y="444"/>
                    </a:cubicBezTo>
                    <a:lnTo>
                      <a:pt x="999" y="444"/>
                    </a:lnTo>
                    <a:cubicBezTo>
                      <a:pt x="999" y="455"/>
                      <a:pt x="1008" y="463"/>
                      <a:pt x="1024" y="469"/>
                    </a:cubicBezTo>
                    <a:lnTo>
                      <a:pt x="1024" y="469"/>
                    </a:lnTo>
                    <a:cubicBezTo>
                      <a:pt x="1032" y="472"/>
                      <a:pt x="1040" y="473"/>
                      <a:pt x="1049" y="473"/>
                    </a:cubicBezTo>
                    <a:lnTo>
                      <a:pt x="1049" y="473"/>
                    </a:lnTo>
                    <a:cubicBezTo>
                      <a:pt x="1057" y="473"/>
                      <a:pt x="1065" y="472"/>
                      <a:pt x="1073" y="469"/>
                    </a:cubicBezTo>
                    <a:lnTo>
                      <a:pt x="1073" y="469"/>
                    </a:lnTo>
                    <a:cubicBezTo>
                      <a:pt x="1089" y="463"/>
                      <a:pt x="1098" y="455"/>
                      <a:pt x="1098" y="444"/>
                    </a:cubicBezTo>
                    <a:close/>
                    <a:moveTo>
                      <a:pt x="966" y="512"/>
                    </a:moveTo>
                    <a:lnTo>
                      <a:pt x="966" y="512"/>
                    </a:lnTo>
                    <a:cubicBezTo>
                      <a:pt x="966" y="500"/>
                      <a:pt x="959" y="492"/>
                      <a:pt x="942" y="486"/>
                    </a:cubicBezTo>
                    <a:lnTo>
                      <a:pt x="942" y="486"/>
                    </a:lnTo>
                    <a:cubicBezTo>
                      <a:pt x="934" y="483"/>
                      <a:pt x="926" y="482"/>
                      <a:pt x="918" y="482"/>
                    </a:cubicBezTo>
                    <a:lnTo>
                      <a:pt x="918" y="482"/>
                    </a:lnTo>
                    <a:cubicBezTo>
                      <a:pt x="909" y="482"/>
                      <a:pt x="901" y="483"/>
                      <a:pt x="893" y="486"/>
                    </a:cubicBezTo>
                    <a:lnTo>
                      <a:pt x="893" y="486"/>
                    </a:lnTo>
                    <a:cubicBezTo>
                      <a:pt x="877" y="492"/>
                      <a:pt x="868" y="500"/>
                      <a:pt x="868" y="512"/>
                    </a:cubicBezTo>
                    <a:lnTo>
                      <a:pt x="868" y="512"/>
                    </a:lnTo>
                    <a:cubicBezTo>
                      <a:pt x="868" y="523"/>
                      <a:pt x="877" y="531"/>
                      <a:pt x="893" y="538"/>
                    </a:cubicBezTo>
                    <a:lnTo>
                      <a:pt x="893" y="538"/>
                    </a:lnTo>
                    <a:cubicBezTo>
                      <a:pt x="901" y="540"/>
                      <a:pt x="909" y="541"/>
                      <a:pt x="918" y="541"/>
                    </a:cubicBezTo>
                    <a:lnTo>
                      <a:pt x="918" y="541"/>
                    </a:lnTo>
                    <a:cubicBezTo>
                      <a:pt x="926" y="541"/>
                      <a:pt x="934" y="540"/>
                      <a:pt x="942" y="538"/>
                    </a:cubicBezTo>
                    <a:lnTo>
                      <a:pt x="942" y="538"/>
                    </a:lnTo>
                    <a:cubicBezTo>
                      <a:pt x="959" y="531"/>
                      <a:pt x="966" y="523"/>
                      <a:pt x="966" y="512"/>
                    </a:cubicBezTo>
                    <a:close/>
                    <a:moveTo>
                      <a:pt x="835" y="580"/>
                    </a:moveTo>
                    <a:lnTo>
                      <a:pt x="835" y="580"/>
                    </a:lnTo>
                    <a:cubicBezTo>
                      <a:pt x="835" y="569"/>
                      <a:pt x="827" y="560"/>
                      <a:pt x="811" y="555"/>
                    </a:cubicBezTo>
                    <a:lnTo>
                      <a:pt x="811" y="555"/>
                    </a:lnTo>
                    <a:cubicBezTo>
                      <a:pt x="803" y="551"/>
                      <a:pt x="795" y="550"/>
                      <a:pt x="787" y="550"/>
                    </a:cubicBezTo>
                    <a:lnTo>
                      <a:pt x="787" y="550"/>
                    </a:lnTo>
                    <a:cubicBezTo>
                      <a:pt x="778" y="550"/>
                      <a:pt x="770" y="551"/>
                      <a:pt x="762" y="555"/>
                    </a:cubicBezTo>
                    <a:lnTo>
                      <a:pt x="762" y="555"/>
                    </a:lnTo>
                    <a:cubicBezTo>
                      <a:pt x="746" y="560"/>
                      <a:pt x="737" y="569"/>
                      <a:pt x="737" y="580"/>
                    </a:cubicBezTo>
                    <a:lnTo>
                      <a:pt x="737" y="580"/>
                    </a:lnTo>
                    <a:cubicBezTo>
                      <a:pt x="737" y="591"/>
                      <a:pt x="746" y="600"/>
                      <a:pt x="762" y="605"/>
                    </a:cubicBezTo>
                    <a:lnTo>
                      <a:pt x="762" y="605"/>
                    </a:lnTo>
                    <a:cubicBezTo>
                      <a:pt x="770" y="608"/>
                      <a:pt x="778" y="610"/>
                      <a:pt x="787" y="610"/>
                    </a:cubicBezTo>
                    <a:lnTo>
                      <a:pt x="787" y="610"/>
                    </a:lnTo>
                    <a:cubicBezTo>
                      <a:pt x="795" y="610"/>
                      <a:pt x="803" y="608"/>
                      <a:pt x="811" y="605"/>
                    </a:cubicBezTo>
                    <a:lnTo>
                      <a:pt x="811" y="605"/>
                    </a:lnTo>
                    <a:cubicBezTo>
                      <a:pt x="827" y="600"/>
                      <a:pt x="835" y="591"/>
                      <a:pt x="835" y="580"/>
                    </a:cubicBezTo>
                    <a:close/>
                    <a:moveTo>
                      <a:pt x="704" y="512"/>
                    </a:moveTo>
                    <a:lnTo>
                      <a:pt x="704" y="512"/>
                    </a:lnTo>
                    <a:cubicBezTo>
                      <a:pt x="704" y="500"/>
                      <a:pt x="696" y="492"/>
                      <a:pt x="680" y="486"/>
                    </a:cubicBezTo>
                    <a:lnTo>
                      <a:pt x="680" y="486"/>
                    </a:lnTo>
                    <a:cubicBezTo>
                      <a:pt x="672" y="483"/>
                      <a:pt x="663" y="482"/>
                      <a:pt x="655" y="482"/>
                    </a:cubicBezTo>
                    <a:lnTo>
                      <a:pt x="655" y="482"/>
                    </a:lnTo>
                    <a:cubicBezTo>
                      <a:pt x="647" y="482"/>
                      <a:pt x="639" y="483"/>
                      <a:pt x="631" y="486"/>
                    </a:cubicBezTo>
                    <a:lnTo>
                      <a:pt x="631" y="486"/>
                    </a:lnTo>
                    <a:cubicBezTo>
                      <a:pt x="615" y="492"/>
                      <a:pt x="606" y="500"/>
                      <a:pt x="606" y="512"/>
                    </a:cubicBezTo>
                    <a:lnTo>
                      <a:pt x="606" y="512"/>
                    </a:lnTo>
                    <a:cubicBezTo>
                      <a:pt x="606" y="523"/>
                      <a:pt x="615" y="531"/>
                      <a:pt x="631" y="538"/>
                    </a:cubicBezTo>
                    <a:lnTo>
                      <a:pt x="631" y="538"/>
                    </a:lnTo>
                    <a:cubicBezTo>
                      <a:pt x="639" y="540"/>
                      <a:pt x="647" y="541"/>
                      <a:pt x="655" y="541"/>
                    </a:cubicBezTo>
                    <a:lnTo>
                      <a:pt x="655" y="541"/>
                    </a:lnTo>
                    <a:cubicBezTo>
                      <a:pt x="663" y="541"/>
                      <a:pt x="672" y="540"/>
                      <a:pt x="680" y="538"/>
                    </a:cubicBezTo>
                    <a:lnTo>
                      <a:pt x="680" y="538"/>
                    </a:lnTo>
                    <a:cubicBezTo>
                      <a:pt x="696" y="531"/>
                      <a:pt x="704" y="523"/>
                      <a:pt x="704" y="512"/>
                    </a:cubicBezTo>
                    <a:close/>
                    <a:moveTo>
                      <a:pt x="573" y="444"/>
                    </a:moveTo>
                    <a:lnTo>
                      <a:pt x="573" y="444"/>
                    </a:lnTo>
                    <a:cubicBezTo>
                      <a:pt x="573" y="432"/>
                      <a:pt x="565" y="424"/>
                      <a:pt x="549" y="418"/>
                    </a:cubicBezTo>
                    <a:lnTo>
                      <a:pt x="549" y="418"/>
                    </a:lnTo>
                    <a:cubicBezTo>
                      <a:pt x="541" y="415"/>
                      <a:pt x="532" y="414"/>
                      <a:pt x="524" y="414"/>
                    </a:cubicBezTo>
                    <a:lnTo>
                      <a:pt x="524" y="414"/>
                    </a:lnTo>
                    <a:cubicBezTo>
                      <a:pt x="516" y="414"/>
                      <a:pt x="508" y="415"/>
                      <a:pt x="500" y="418"/>
                    </a:cubicBezTo>
                    <a:lnTo>
                      <a:pt x="500" y="418"/>
                    </a:lnTo>
                    <a:cubicBezTo>
                      <a:pt x="483" y="424"/>
                      <a:pt x="475" y="432"/>
                      <a:pt x="475" y="444"/>
                    </a:cubicBezTo>
                    <a:lnTo>
                      <a:pt x="475" y="444"/>
                    </a:lnTo>
                    <a:cubicBezTo>
                      <a:pt x="475" y="455"/>
                      <a:pt x="483" y="463"/>
                      <a:pt x="500" y="469"/>
                    </a:cubicBezTo>
                    <a:lnTo>
                      <a:pt x="500" y="469"/>
                    </a:lnTo>
                    <a:cubicBezTo>
                      <a:pt x="508" y="472"/>
                      <a:pt x="516" y="473"/>
                      <a:pt x="524" y="473"/>
                    </a:cubicBezTo>
                    <a:lnTo>
                      <a:pt x="524" y="473"/>
                    </a:lnTo>
                    <a:cubicBezTo>
                      <a:pt x="532" y="473"/>
                      <a:pt x="541" y="472"/>
                      <a:pt x="549" y="469"/>
                    </a:cubicBezTo>
                    <a:lnTo>
                      <a:pt x="549" y="469"/>
                    </a:lnTo>
                    <a:cubicBezTo>
                      <a:pt x="565" y="463"/>
                      <a:pt x="573" y="455"/>
                      <a:pt x="573" y="444"/>
                    </a:cubicBezTo>
                    <a:close/>
                    <a:moveTo>
                      <a:pt x="442" y="375"/>
                    </a:moveTo>
                    <a:lnTo>
                      <a:pt x="442" y="375"/>
                    </a:lnTo>
                    <a:cubicBezTo>
                      <a:pt x="442" y="364"/>
                      <a:pt x="434" y="355"/>
                      <a:pt x="417" y="349"/>
                    </a:cubicBezTo>
                    <a:lnTo>
                      <a:pt x="417" y="349"/>
                    </a:lnTo>
                    <a:cubicBezTo>
                      <a:pt x="409" y="347"/>
                      <a:pt x="401" y="345"/>
                      <a:pt x="393" y="345"/>
                    </a:cubicBezTo>
                    <a:lnTo>
                      <a:pt x="393" y="345"/>
                    </a:lnTo>
                    <a:cubicBezTo>
                      <a:pt x="385" y="345"/>
                      <a:pt x="377" y="347"/>
                      <a:pt x="369" y="349"/>
                    </a:cubicBezTo>
                    <a:lnTo>
                      <a:pt x="369" y="349"/>
                    </a:lnTo>
                    <a:cubicBezTo>
                      <a:pt x="352" y="355"/>
                      <a:pt x="344" y="364"/>
                      <a:pt x="344" y="375"/>
                    </a:cubicBezTo>
                    <a:lnTo>
                      <a:pt x="344" y="375"/>
                    </a:lnTo>
                    <a:cubicBezTo>
                      <a:pt x="344" y="387"/>
                      <a:pt x="352" y="395"/>
                      <a:pt x="369" y="401"/>
                    </a:cubicBezTo>
                    <a:lnTo>
                      <a:pt x="369" y="401"/>
                    </a:lnTo>
                    <a:cubicBezTo>
                      <a:pt x="377" y="404"/>
                      <a:pt x="385" y="405"/>
                      <a:pt x="393" y="405"/>
                    </a:cubicBezTo>
                    <a:lnTo>
                      <a:pt x="393" y="405"/>
                    </a:lnTo>
                    <a:cubicBezTo>
                      <a:pt x="401" y="405"/>
                      <a:pt x="409" y="404"/>
                      <a:pt x="417" y="401"/>
                    </a:cubicBezTo>
                    <a:lnTo>
                      <a:pt x="417" y="401"/>
                    </a:lnTo>
                    <a:cubicBezTo>
                      <a:pt x="434" y="395"/>
                      <a:pt x="442" y="387"/>
                      <a:pt x="442" y="375"/>
                    </a:cubicBezTo>
                    <a:close/>
                    <a:moveTo>
                      <a:pt x="4409" y="307"/>
                    </a:moveTo>
                    <a:lnTo>
                      <a:pt x="4409" y="307"/>
                    </a:lnTo>
                    <a:cubicBezTo>
                      <a:pt x="4409" y="318"/>
                      <a:pt x="4417" y="327"/>
                      <a:pt x="4433" y="333"/>
                    </a:cubicBezTo>
                    <a:lnTo>
                      <a:pt x="4433" y="333"/>
                    </a:lnTo>
                    <a:cubicBezTo>
                      <a:pt x="4441" y="336"/>
                      <a:pt x="4449" y="337"/>
                      <a:pt x="4458" y="337"/>
                    </a:cubicBezTo>
                    <a:lnTo>
                      <a:pt x="4458" y="337"/>
                    </a:lnTo>
                    <a:cubicBezTo>
                      <a:pt x="4466" y="337"/>
                      <a:pt x="4474" y="336"/>
                      <a:pt x="4482" y="333"/>
                    </a:cubicBezTo>
                    <a:lnTo>
                      <a:pt x="4482" y="333"/>
                    </a:lnTo>
                    <a:cubicBezTo>
                      <a:pt x="4499" y="327"/>
                      <a:pt x="4512" y="318"/>
                      <a:pt x="4523" y="307"/>
                    </a:cubicBezTo>
                    <a:lnTo>
                      <a:pt x="4523" y="307"/>
                    </a:lnTo>
                    <a:cubicBezTo>
                      <a:pt x="4534" y="296"/>
                      <a:pt x="4548" y="287"/>
                      <a:pt x="4564" y="281"/>
                    </a:cubicBezTo>
                    <a:lnTo>
                      <a:pt x="4614" y="264"/>
                    </a:lnTo>
                    <a:lnTo>
                      <a:pt x="4614" y="264"/>
                    </a:lnTo>
                    <a:cubicBezTo>
                      <a:pt x="4630" y="258"/>
                      <a:pt x="4644" y="250"/>
                      <a:pt x="4654" y="238"/>
                    </a:cubicBezTo>
                    <a:lnTo>
                      <a:pt x="4654" y="238"/>
                    </a:lnTo>
                    <a:cubicBezTo>
                      <a:pt x="4665" y="227"/>
                      <a:pt x="4679" y="218"/>
                      <a:pt x="4695" y="213"/>
                    </a:cubicBezTo>
                    <a:lnTo>
                      <a:pt x="4695" y="213"/>
                    </a:lnTo>
                    <a:cubicBezTo>
                      <a:pt x="4703" y="210"/>
                      <a:pt x="4712" y="208"/>
                      <a:pt x="4720" y="208"/>
                    </a:cubicBezTo>
                    <a:lnTo>
                      <a:pt x="4720" y="277"/>
                    </a:lnTo>
                    <a:lnTo>
                      <a:pt x="4720" y="277"/>
                    </a:lnTo>
                    <a:cubicBezTo>
                      <a:pt x="4712" y="277"/>
                      <a:pt x="4703" y="278"/>
                      <a:pt x="4695" y="281"/>
                    </a:cubicBezTo>
                    <a:lnTo>
                      <a:pt x="4695" y="281"/>
                    </a:lnTo>
                    <a:cubicBezTo>
                      <a:pt x="4679" y="287"/>
                      <a:pt x="4665" y="296"/>
                      <a:pt x="4654" y="307"/>
                    </a:cubicBezTo>
                    <a:lnTo>
                      <a:pt x="4654" y="307"/>
                    </a:lnTo>
                    <a:cubicBezTo>
                      <a:pt x="4644" y="318"/>
                      <a:pt x="4630" y="327"/>
                      <a:pt x="4614" y="333"/>
                    </a:cubicBezTo>
                    <a:lnTo>
                      <a:pt x="4564" y="349"/>
                    </a:lnTo>
                    <a:lnTo>
                      <a:pt x="4564" y="349"/>
                    </a:lnTo>
                    <a:cubicBezTo>
                      <a:pt x="4548" y="355"/>
                      <a:pt x="4534" y="364"/>
                      <a:pt x="4523" y="375"/>
                    </a:cubicBezTo>
                    <a:lnTo>
                      <a:pt x="4523" y="375"/>
                    </a:lnTo>
                    <a:cubicBezTo>
                      <a:pt x="4512" y="387"/>
                      <a:pt x="4499" y="395"/>
                      <a:pt x="4482" y="401"/>
                    </a:cubicBezTo>
                    <a:lnTo>
                      <a:pt x="4433" y="418"/>
                    </a:lnTo>
                    <a:lnTo>
                      <a:pt x="4433" y="418"/>
                    </a:lnTo>
                    <a:cubicBezTo>
                      <a:pt x="4417" y="424"/>
                      <a:pt x="4403" y="432"/>
                      <a:pt x="4392" y="444"/>
                    </a:cubicBezTo>
                    <a:lnTo>
                      <a:pt x="4392" y="444"/>
                    </a:lnTo>
                    <a:cubicBezTo>
                      <a:pt x="4381" y="455"/>
                      <a:pt x="4368" y="463"/>
                      <a:pt x="4351" y="469"/>
                    </a:cubicBezTo>
                    <a:lnTo>
                      <a:pt x="4302" y="486"/>
                    </a:lnTo>
                    <a:lnTo>
                      <a:pt x="4302" y="486"/>
                    </a:lnTo>
                    <a:cubicBezTo>
                      <a:pt x="4285" y="492"/>
                      <a:pt x="4272" y="500"/>
                      <a:pt x="4261" y="512"/>
                    </a:cubicBezTo>
                    <a:lnTo>
                      <a:pt x="4261" y="512"/>
                    </a:lnTo>
                    <a:cubicBezTo>
                      <a:pt x="4250" y="523"/>
                      <a:pt x="4236" y="531"/>
                      <a:pt x="4220" y="538"/>
                    </a:cubicBezTo>
                    <a:lnTo>
                      <a:pt x="4171" y="555"/>
                    </a:lnTo>
                    <a:lnTo>
                      <a:pt x="4171" y="555"/>
                    </a:lnTo>
                    <a:cubicBezTo>
                      <a:pt x="4154" y="560"/>
                      <a:pt x="4141" y="569"/>
                      <a:pt x="4130" y="580"/>
                    </a:cubicBezTo>
                    <a:lnTo>
                      <a:pt x="4130" y="580"/>
                    </a:lnTo>
                    <a:cubicBezTo>
                      <a:pt x="4118" y="591"/>
                      <a:pt x="4106" y="600"/>
                      <a:pt x="4089" y="605"/>
                    </a:cubicBezTo>
                    <a:lnTo>
                      <a:pt x="4040" y="623"/>
                    </a:lnTo>
                    <a:lnTo>
                      <a:pt x="4040" y="623"/>
                    </a:lnTo>
                    <a:cubicBezTo>
                      <a:pt x="4023" y="629"/>
                      <a:pt x="4010" y="637"/>
                      <a:pt x="3999" y="648"/>
                    </a:cubicBezTo>
                    <a:lnTo>
                      <a:pt x="3999" y="648"/>
                    </a:lnTo>
                    <a:cubicBezTo>
                      <a:pt x="3988" y="660"/>
                      <a:pt x="3974" y="668"/>
                      <a:pt x="3958" y="674"/>
                    </a:cubicBezTo>
                    <a:lnTo>
                      <a:pt x="3958" y="674"/>
                    </a:lnTo>
                    <a:cubicBezTo>
                      <a:pt x="3950" y="677"/>
                      <a:pt x="3941" y="678"/>
                      <a:pt x="3934" y="678"/>
                    </a:cubicBezTo>
                    <a:lnTo>
                      <a:pt x="3934" y="678"/>
                    </a:lnTo>
                    <a:cubicBezTo>
                      <a:pt x="3925" y="678"/>
                      <a:pt x="3916" y="677"/>
                      <a:pt x="3908" y="674"/>
                    </a:cubicBezTo>
                    <a:lnTo>
                      <a:pt x="3908" y="674"/>
                    </a:lnTo>
                    <a:cubicBezTo>
                      <a:pt x="3892" y="668"/>
                      <a:pt x="3879" y="660"/>
                      <a:pt x="3867" y="648"/>
                    </a:cubicBezTo>
                    <a:lnTo>
                      <a:pt x="3867" y="648"/>
                    </a:lnTo>
                    <a:cubicBezTo>
                      <a:pt x="3857" y="637"/>
                      <a:pt x="3843" y="629"/>
                      <a:pt x="3827" y="623"/>
                    </a:cubicBezTo>
                    <a:lnTo>
                      <a:pt x="3777" y="605"/>
                    </a:lnTo>
                    <a:lnTo>
                      <a:pt x="3777" y="605"/>
                    </a:lnTo>
                    <a:cubicBezTo>
                      <a:pt x="3761" y="600"/>
                      <a:pt x="3748" y="591"/>
                      <a:pt x="3737" y="580"/>
                    </a:cubicBezTo>
                    <a:lnTo>
                      <a:pt x="3737" y="580"/>
                    </a:lnTo>
                    <a:cubicBezTo>
                      <a:pt x="3726" y="569"/>
                      <a:pt x="3712" y="560"/>
                      <a:pt x="3696" y="555"/>
                    </a:cubicBezTo>
                    <a:lnTo>
                      <a:pt x="3646" y="538"/>
                    </a:lnTo>
                    <a:lnTo>
                      <a:pt x="3646" y="538"/>
                    </a:lnTo>
                    <a:cubicBezTo>
                      <a:pt x="3630" y="531"/>
                      <a:pt x="3617" y="523"/>
                      <a:pt x="3605" y="512"/>
                    </a:cubicBezTo>
                    <a:lnTo>
                      <a:pt x="3605" y="512"/>
                    </a:lnTo>
                    <a:cubicBezTo>
                      <a:pt x="3595" y="500"/>
                      <a:pt x="3580" y="492"/>
                      <a:pt x="3564" y="486"/>
                    </a:cubicBezTo>
                    <a:lnTo>
                      <a:pt x="3516" y="469"/>
                    </a:lnTo>
                    <a:lnTo>
                      <a:pt x="3516" y="469"/>
                    </a:lnTo>
                    <a:cubicBezTo>
                      <a:pt x="3499" y="463"/>
                      <a:pt x="3486" y="455"/>
                      <a:pt x="3474" y="444"/>
                    </a:cubicBezTo>
                    <a:lnTo>
                      <a:pt x="3474" y="444"/>
                    </a:lnTo>
                    <a:cubicBezTo>
                      <a:pt x="3463" y="432"/>
                      <a:pt x="3449" y="424"/>
                      <a:pt x="3434" y="418"/>
                    </a:cubicBezTo>
                    <a:lnTo>
                      <a:pt x="3385" y="401"/>
                    </a:lnTo>
                    <a:lnTo>
                      <a:pt x="3385" y="401"/>
                    </a:lnTo>
                    <a:cubicBezTo>
                      <a:pt x="3368" y="395"/>
                      <a:pt x="3354" y="387"/>
                      <a:pt x="3343" y="375"/>
                    </a:cubicBezTo>
                    <a:lnTo>
                      <a:pt x="3343" y="375"/>
                    </a:lnTo>
                    <a:cubicBezTo>
                      <a:pt x="3332" y="364"/>
                      <a:pt x="3319" y="355"/>
                      <a:pt x="3302" y="349"/>
                    </a:cubicBezTo>
                    <a:lnTo>
                      <a:pt x="3253" y="333"/>
                    </a:lnTo>
                    <a:lnTo>
                      <a:pt x="3253" y="333"/>
                    </a:lnTo>
                    <a:cubicBezTo>
                      <a:pt x="3236" y="327"/>
                      <a:pt x="3223" y="318"/>
                      <a:pt x="3212" y="307"/>
                    </a:cubicBezTo>
                    <a:lnTo>
                      <a:pt x="3212" y="307"/>
                    </a:lnTo>
                    <a:cubicBezTo>
                      <a:pt x="3201" y="296"/>
                      <a:pt x="3188" y="287"/>
                      <a:pt x="3171" y="281"/>
                    </a:cubicBezTo>
                    <a:lnTo>
                      <a:pt x="3171" y="281"/>
                    </a:lnTo>
                    <a:cubicBezTo>
                      <a:pt x="3163" y="278"/>
                      <a:pt x="3155" y="277"/>
                      <a:pt x="3146" y="277"/>
                    </a:cubicBezTo>
                    <a:lnTo>
                      <a:pt x="3146" y="277"/>
                    </a:lnTo>
                    <a:cubicBezTo>
                      <a:pt x="3138" y="277"/>
                      <a:pt x="3130" y="278"/>
                      <a:pt x="3122" y="281"/>
                    </a:cubicBezTo>
                    <a:lnTo>
                      <a:pt x="3122" y="281"/>
                    </a:lnTo>
                    <a:cubicBezTo>
                      <a:pt x="3105" y="287"/>
                      <a:pt x="3092" y="296"/>
                      <a:pt x="3081" y="307"/>
                    </a:cubicBezTo>
                    <a:lnTo>
                      <a:pt x="3081" y="307"/>
                    </a:lnTo>
                    <a:cubicBezTo>
                      <a:pt x="3070" y="318"/>
                      <a:pt x="3056" y="327"/>
                      <a:pt x="3040" y="333"/>
                    </a:cubicBezTo>
                    <a:lnTo>
                      <a:pt x="2991" y="349"/>
                    </a:lnTo>
                    <a:lnTo>
                      <a:pt x="2991" y="349"/>
                    </a:lnTo>
                    <a:cubicBezTo>
                      <a:pt x="2974" y="355"/>
                      <a:pt x="2961" y="364"/>
                      <a:pt x="2950" y="375"/>
                    </a:cubicBezTo>
                    <a:lnTo>
                      <a:pt x="2950" y="375"/>
                    </a:lnTo>
                    <a:cubicBezTo>
                      <a:pt x="2939" y="387"/>
                      <a:pt x="2925" y="395"/>
                      <a:pt x="2909" y="401"/>
                    </a:cubicBezTo>
                    <a:lnTo>
                      <a:pt x="2860" y="418"/>
                    </a:lnTo>
                    <a:lnTo>
                      <a:pt x="2860" y="418"/>
                    </a:lnTo>
                    <a:cubicBezTo>
                      <a:pt x="2843" y="424"/>
                      <a:pt x="2829" y="432"/>
                      <a:pt x="2819" y="444"/>
                    </a:cubicBezTo>
                    <a:lnTo>
                      <a:pt x="2819" y="444"/>
                    </a:lnTo>
                    <a:cubicBezTo>
                      <a:pt x="2808" y="455"/>
                      <a:pt x="2794" y="463"/>
                      <a:pt x="2778" y="469"/>
                    </a:cubicBezTo>
                    <a:lnTo>
                      <a:pt x="2728" y="486"/>
                    </a:lnTo>
                    <a:lnTo>
                      <a:pt x="2728" y="486"/>
                    </a:lnTo>
                    <a:cubicBezTo>
                      <a:pt x="2712" y="492"/>
                      <a:pt x="2698" y="500"/>
                      <a:pt x="2687" y="512"/>
                    </a:cubicBezTo>
                    <a:lnTo>
                      <a:pt x="2687" y="512"/>
                    </a:lnTo>
                    <a:cubicBezTo>
                      <a:pt x="2677" y="523"/>
                      <a:pt x="2663" y="531"/>
                      <a:pt x="2647" y="538"/>
                    </a:cubicBezTo>
                    <a:lnTo>
                      <a:pt x="2597" y="555"/>
                    </a:lnTo>
                    <a:lnTo>
                      <a:pt x="2597" y="555"/>
                    </a:lnTo>
                    <a:cubicBezTo>
                      <a:pt x="2581" y="560"/>
                      <a:pt x="2567" y="569"/>
                      <a:pt x="2557" y="580"/>
                    </a:cubicBezTo>
                    <a:lnTo>
                      <a:pt x="2557" y="580"/>
                    </a:lnTo>
                    <a:cubicBezTo>
                      <a:pt x="2545" y="591"/>
                      <a:pt x="2532" y="600"/>
                      <a:pt x="2516" y="605"/>
                    </a:cubicBezTo>
                    <a:lnTo>
                      <a:pt x="2466" y="623"/>
                    </a:lnTo>
                    <a:lnTo>
                      <a:pt x="2466" y="623"/>
                    </a:lnTo>
                    <a:cubicBezTo>
                      <a:pt x="2450" y="629"/>
                      <a:pt x="2436" y="637"/>
                      <a:pt x="2425" y="648"/>
                    </a:cubicBezTo>
                    <a:lnTo>
                      <a:pt x="2425" y="648"/>
                    </a:lnTo>
                    <a:cubicBezTo>
                      <a:pt x="2414" y="660"/>
                      <a:pt x="2401" y="668"/>
                      <a:pt x="2384" y="674"/>
                    </a:cubicBezTo>
                    <a:lnTo>
                      <a:pt x="2384" y="674"/>
                    </a:lnTo>
                    <a:cubicBezTo>
                      <a:pt x="2376" y="677"/>
                      <a:pt x="2368" y="678"/>
                      <a:pt x="2360" y="678"/>
                    </a:cubicBezTo>
                    <a:lnTo>
                      <a:pt x="2360" y="678"/>
                    </a:lnTo>
                    <a:cubicBezTo>
                      <a:pt x="2352" y="678"/>
                      <a:pt x="2343" y="677"/>
                      <a:pt x="2335" y="674"/>
                    </a:cubicBezTo>
                    <a:lnTo>
                      <a:pt x="2335" y="674"/>
                    </a:lnTo>
                    <a:cubicBezTo>
                      <a:pt x="2318" y="668"/>
                      <a:pt x="2305" y="660"/>
                      <a:pt x="2294" y="648"/>
                    </a:cubicBezTo>
                    <a:lnTo>
                      <a:pt x="2294" y="648"/>
                    </a:lnTo>
                    <a:cubicBezTo>
                      <a:pt x="2283" y="637"/>
                      <a:pt x="2270" y="629"/>
                      <a:pt x="2253" y="623"/>
                    </a:cubicBezTo>
                    <a:lnTo>
                      <a:pt x="2204" y="605"/>
                    </a:lnTo>
                    <a:lnTo>
                      <a:pt x="2204" y="605"/>
                    </a:lnTo>
                    <a:cubicBezTo>
                      <a:pt x="2188" y="600"/>
                      <a:pt x="2174" y="591"/>
                      <a:pt x="2163" y="580"/>
                    </a:cubicBezTo>
                    <a:lnTo>
                      <a:pt x="2163" y="580"/>
                    </a:lnTo>
                    <a:cubicBezTo>
                      <a:pt x="2152" y="569"/>
                      <a:pt x="2139" y="560"/>
                      <a:pt x="2122" y="555"/>
                    </a:cubicBezTo>
                    <a:lnTo>
                      <a:pt x="2073" y="538"/>
                    </a:lnTo>
                    <a:lnTo>
                      <a:pt x="2073" y="538"/>
                    </a:lnTo>
                    <a:cubicBezTo>
                      <a:pt x="2057" y="531"/>
                      <a:pt x="2043" y="523"/>
                      <a:pt x="2032" y="512"/>
                    </a:cubicBezTo>
                    <a:lnTo>
                      <a:pt x="2032" y="512"/>
                    </a:lnTo>
                    <a:cubicBezTo>
                      <a:pt x="2021" y="500"/>
                      <a:pt x="2007" y="492"/>
                      <a:pt x="1991" y="486"/>
                    </a:cubicBezTo>
                    <a:lnTo>
                      <a:pt x="1942" y="469"/>
                    </a:lnTo>
                    <a:lnTo>
                      <a:pt x="1942" y="469"/>
                    </a:lnTo>
                    <a:cubicBezTo>
                      <a:pt x="1926" y="463"/>
                      <a:pt x="1912" y="455"/>
                      <a:pt x="1901" y="444"/>
                    </a:cubicBezTo>
                    <a:lnTo>
                      <a:pt x="1901" y="444"/>
                    </a:lnTo>
                    <a:cubicBezTo>
                      <a:pt x="1890" y="432"/>
                      <a:pt x="1876" y="424"/>
                      <a:pt x="1860" y="418"/>
                    </a:cubicBezTo>
                    <a:lnTo>
                      <a:pt x="1811" y="401"/>
                    </a:lnTo>
                    <a:lnTo>
                      <a:pt x="1811" y="401"/>
                    </a:lnTo>
                    <a:cubicBezTo>
                      <a:pt x="1795" y="395"/>
                      <a:pt x="1780" y="387"/>
                      <a:pt x="1770" y="375"/>
                    </a:cubicBezTo>
                    <a:lnTo>
                      <a:pt x="1770" y="375"/>
                    </a:lnTo>
                    <a:cubicBezTo>
                      <a:pt x="1759" y="364"/>
                      <a:pt x="1745" y="355"/>
                      <a:pt x="1729" y="349"/>
                    </a:cubicBezTo>
                    <a:lnTo>
                      <a:pt x="1679" y="333"/>
                    </a:lnTo>
                    <a:lnTo>
                      <a:pt x="1679" y="333"/>
                    </a:lnTo>
                    <a:cubicBezTo>
                      <a:pt x="1663" y="327"/>
                      <a:pt x="1649" y="318"/>
                      <a:pt x="1638" y="307"/>
                    </a:cubicBezTo>
                    <a:lnTo>
                      <a:pt x="1638" y="307"/>
                    </a:lnTo>
                    <a:cubicBezTo>
                      <a:pt x="1628" y="296"/>
                      <a:pt x="1614" y="287"/>
                      <a:pt x="1597" y="281"/>
                    </a:cubicBezTo>
                    <a:lnTo>
                      <a:pt x="1597" y="281"/>
                    </a:lnTo>
                    <a:cubicBezTo>
                      <a:pt x="1590" y="278"/>
                      <a:pt x="1582" y="277"/>
                      <a:pt x="1573" y="277"/>
                    </a:cubicBezTo>
                    <a:lnTo>
                      <a:pt x="1573" y="277"/>
                    </a:lnTo>
                    <a:cubicBezTo>
                      <a:pt x="1565" y="277"/>
                      <a:pt x="1557" y="278"/>
                      <a:pt x="1548" y="281"/>
                    </a:cubicBezTo>
                    <a:lnTo>
                      <a:pt x="1548" y="281"/>
                    </a:lnTo>
                    <a:cubicBezTo>
                      <a:pt x="1532" y="287"/>
                      <a:pt x="1519" y="296"/>
                      <a:pt x="1507" y="307"/>
                    </a:cubicBezTo>
                    <a:lnTo>
                      <a:pt x="1507" y="307"/>
                    </a:lnTo>
                    <a:cubicBezTo>
                      <a:pt x="1497" y="318"/>
                      <a:pt x="1483" y="327"/>
                      <a:pt x="1467" y="333"/>
                    </a:cubicBezTo>
                    <a:lnTo>
                      <a:pt x="1418" y="349"/>
                    </a:lnTo>
                    <a:lnTo>
                      <a:pt x="1418" y="349"/>
                    </a:lnTo>
                    <a:cubicBezTo>
                      <a:pt x="1401" y="355"/>
                      <a:pt x="1388" y="364"/>
                      <a:pt x="1376" y="375"/>
                    </a:cubicBezTo>
                    <a:lnTo>
                      <a:pt x="1376" y="375"/>
                    </a:lnTo>
                    <a:cubicBezTo>
                      <a:pt x="1365" y="387"/>
                      <a:pt x="1352" y="395"/>
                      <a:pt x="1335" y="401"/>
                    </a:cubicBezTo>
                    <a:lnTo>
                      <a:pt x="1287" y="418"/>
                    </a:lnTo>
                    <a:lnTo>
                      <a:pt x="1287" y="418"/>
                    </a:lnTo>
                    <a:cubicBezTo>
                      <a:pt x="1270" y="424"/>
                      <a:pt x="1256" y="432"/>
                      <a:pt x="1245" y="444"/>
                    </a:cubicBezTo>
                    <a:lnTo>
                      <a:pt x="1245" y="444"/>
                    </a:lnTo>
                    <a:cubicBezTo>
                      <a:pt x="1234" y="455"/>
                      <a:pt x="1221" y="463"/>
                      <a:pt x="1204" y="469"/>
                    </a:cubicBezTo>
                    <a:lnTo>
                      <a:pt x="1155" y="486"/>
                    </a:lnTo>
                    <a:lnTo>
                      <a:pt x="1155" y="486"/>
                    </a:lnTo>
                    <a:cubicBezTo>
                      <a:pt x="1139" y="492"/>
                      <a:pt x="1125" y="500"/>
                      <a:pt x="1114" y="512"/>
                    </a:cubicBezTo>
                    <a:lnTo>
                      <a:pt x="1114" y="512"/>
                    </a:lnTo>
                    <a:cubicBezTo>
                      <a:pt x="1103" y="523"/>
                      <a:pt x="1089" y="531"/>
                      <a:pt x="1073" y="538"/>
                    </a:cubicBezTo>
                    <a:lnTo>
                      <a:pt x="1024" y="555"/>
                    </a:lnTo>
                    <a:lnTo>
                      <a:pt x="1024" y="555"/>
                    </a:lnTo>
                    <a:cubicBezTo>
                      <a:pt x="1008" y="560"/>
                      <a:pt x="994" y="569"/>
                      <a:pt x="984" y="580"/>
                    </a:cubicBezTo>
                    <a:lnTo>
                      <a:pt x="984" y="580"/>
                    </a:lnTo>
                    <a:cubicBezTo>
                      <a:pt x="972" y="591"/>
                      <a:pt x="959" y="600"/>
                      <a:pt x="942" y="605"/>
                    </a:cubicBezTo>
                    <a:lnTo>
                      <a:pt x="893" y="623"/>
                    </a:lnTo>
                    <a:lnTo>
                      <a:pt x="893" y="623"/>
                    </a:lnTo>
                    <a:cubicBezTo>
                      <a:pt x="877" y="629"/>
                      <a:pt x="863" y="637"/>
                      <a:pt x="852" y="648"/>
                    </a:cubicBezTo>
                    <a:lnTo>
                      <a:pt x="852" y="648"/>
                    </a:lnTo>
                    <a:cubicBezTo>
                      <a:pt x="841" y="660"/>
                      <a:pt x="827" y="668"/>
                      <a:pt x="811" y="674"/>
                    </a:cubicBezTo>
                    <a:lnTo>
                      <a:pt x="811" y="674"/>
                    </a:lnTo>
                    <a:cubicBezTo>
                      <a:pt x="803" y="677"/>
                      <a:pt x="795" y="678"/>
                      <a:pt x="787" y="678"/>
                    </a:cubicBezTo>
                    <a:lnTo>
                      <a:pt x="787" y="678"/>
                    </a:lnTo>
                    <a:cubicBezTo>
                      <a:pt x="778" y="678"/>
                      <a:pt x="770" y="677"/>
                      <a:pt x="762" y="674"/>
                    </a:cubicBezTo>
                    <a:lnTo>
                      <a:pt x="762" y="674"/>
                    </a:lnTo>
                    <a:cubicBezTo>
                      <a:pt x="746" y="668"/>
                      <a:pt x="732" y="660"/>
                      <a:pt x="720" y="648"/>
                    </a:cubicBezTo>
                    <a:lnTo>
                      <a:pt x="720" y="648"/>
                    </a:lnTo>
                    <a:cubicBezTo>
                      <a:pt x="710" y="637"/>
                      <a:pt x="696" y="629"/>
                      <a:pt x="680" y="623"/>
                    </a:cubicBezTo>
                    <a:lnTo>
                      <a:pt x="631" y="605"/>
                    </a:lnTo>
                    <a:lnTo>
                      <a:pt x="631" y="605"/>
                    </a:lnTo>
                    <a:cubicBezTo>
                      <a:pt x="615" y="600"/>
                      <a:pt x="601" y="591"/>
                      <a:pt x="590" y="580"/>
                    </a:cubicBezTo>
                    <a:lnTo>
                      <a:pt x="590" y="580"/>
                    </a:lnTo>
                    <a:cubicBezTo>
                      <a:pt x="579" y="569"/>
                      <a:pt x="565" y="560"/>
                      <a:pt x="549" y="555"/>
                    </a:cubicBezTo>
                    <a:lnTo>
                      <a:pt x="500" y="538"/>
                    </a:lnTo>
                    <a:lnTo>
                      <a:pt x="500" y="538"/>
                    </a:lnTo>
                    <a:cubicBezTo>
                      <a:pt x="483" y="531"/>
                      <a:pt x="470" y="523"/>
                      <a:pt x="459" y="512"/>
                    </a:cubicBezTo>
                    <a:lnTo>
                      <a:pt x="459" y="512"/>
                    </a:lnTo>
                    <a:cubicBezTo>
                      <a:pt x="448" y="500"/>
                      <a:pt x="434" y="492"/>
                      <a:pt x="417" y="486"/>
                    </a:cubicBezTo>
                    <a:lnTo>
                      <a:pt x="369" y="469"/>
                    </a:lnTo>
                    <a:lnTo>
                      <a:pt x="369" y="469"/>
                    </a:lnTo>
                    <a:cubicBezTo>
                      <a:pt x="352" y="463"/>
                      <a:pt x="339" y="455"/>
                      <a:pt x="328" y="444"/>
                    </a:cubicBezTo>
                    <a:lnTo>
                      <a:pt x="328" y="444"/>
                    </a:lnTo>
                    <a:cubicBezTo>
                      <a:pt x="316" y="432"/>
                      <a:pt x="303" y="424"/>
                      <a:pt x="287" y="418"/>
                    </a:cubicBezTo>
                    <a:lnTo>
                      <a:pt x="238" y="401"/>
                    </a:lnTo>
                    <a:lnTo>
                      <a:pt x="238" y="401"/>
                    </a:lnTo>
                    <a:cubicBezTo>
                      <a:pt x="221" y="395"/>
                      <a:pt x="207" y="387"/>
                      <a:pt x="197" y="375"/>
                    </a:cubicBezTo>
                    <a:lnTo>
                      <a:pt x="197" y="375"/>
                    </a:lnTo>
                    <a:cubicBezTo>
                      <a:pt x="185" y="364"/>
                      <a:pt x="172" y="355"/>
                      <a:pt x="155" y="349"/>
                    </a:cubicBezTo>
                    <a:lnTo>
                      <a:pt x="106" y="333"/>
                    </a:lnTo>
                    <a:lnTo>
                      <a:pt x="106" y="333"/>
                    </a:lnTo>
                    <a:cubicBezTo>
                      <a:pt x="89" y="327"/>
                      <a:pt x="76" y="318"/>
                      <a:pt x="65" y="307"/>
                    </a:cubicBezTo>
                    <a:lnTo>
                      <a:pt x="65" y="307"/>
                    </a:lnTo>
                    <a:cubicBezTo>
                      <a:pt x="54" y="296"/>
                      <a:pt x="41" y="287"/>
                      <a:pt x="24" y="281"/>
                    </a:cubicBezTo>
                    <a:lnTo>
                      <a:pt x="24" y="281"/>
                    </a:lnTo>
                    <a:cubicBezTo>
                      <a:pt x="16" y="278"/>
                      <a:pt x="8" y="277"/>
                      <a:pt x="0" y="277"/>
                    </a:cubicBezTo>
                    <a:lnTo>
                      <a:pt x="0" y="208"/>
                    </a:lnTo>
                    <a:lnTo>
                      <a:pt x="0" y="208"/>
                    </a:lnTo>
                    <a:cubicBezTo>
                      <a:pt x="8" y="208"/>
                      <a:pt x="16" y="210"/>
                      <a:pt x="24" y="213"/>
                    </a:cubicBezTo>
                    <a:lnTo>
                      <a:pt x="24" y="213"/>
                    </a:lnTo>
                    <a:cubicBezTo>
                      <a:pt x="41" y="218"/>
                      <a:pt x="54" y="227"/>
                      <a:pt x="65" y="238"/>
                    </a:cubicBezTo>
                    <a:lnTo>
                      <a:pt x="65" y="238"/>
                    </a:lnTo>
                    <a:cubicBezTo>
                      <a:pt x="76" y="250"/>
                      <a:pt x="89" y="258"/>
                      <a:pt x="106" y="264"/>
                    </a:cubicBezTo>
                    <a:lnTo>
                      <a:pt x="155" y="281"/>
                    </a:lnTo>
                    <a:lnTo>
                      <a:pt x="155" y="281"/>
                    </a:lnTo>
                    <a:cubicBezTo>
                      <a:pt x="172" y="287"/>
                      <a:pt x="185" y="296"/>
                      <a:pt x="197" y="307"/>
                    </a:cubicBezTo>
                    <a:lnTo>
                      <a:pt x="197" y="307"/>
                    </a:lnTo>
                    <a:cubicBezTo>
                      <a:pt x="207" y="318"/>
                      <a:pt x="221" y="327"/>
                      <a:pt x="238" y="333"/>
                    </a:cubicBezTo>
                    <a:lnTo>
                      <a:pt x="238" y="333"/>
                    </a:lnTo>
                    <a:cubicBezTo>
                      <a:pt x="245" y="336"/>
                      <a:pt x="253" y="337"/>
                      <a:pt x="262" y="337"/>
                    </a:cubicBezTo>
                    <a:lnTo>
                      <a:pt x="262" y="337"/>
                    </a:lnTo>
                    <a:cubicBezTo>
                      <a:pt x="270" y="337"/>
                      <a:pt x="278" y="336"/>
                      <a:pt x="287" y="333"/>
                    </a:cubicBezTo>
                    <a:lnTo>
                      <a:pt x="287" y="333"/>
                    </a:lnTo>
                    <a:cubicBezTo>
                      <a:pt x="303" y="327"/>
                      <a:pt x="311" y="318"/>
                      <a:pt x="311" y="307"/>
                    </a:cubicBezTo>
                    <a:lnTo>
                      <a:pt x="311" y="307"/>
                    </a:lnTo>
                    <a:cubicBezTo>
                      <a:pt x="311" y="296"/>
                      <a:pt x="303" y="287"/>
                      <a:pt x="287" y="281"/>
                    </a:cubicBezTo>
                    <a:lnTo>
                      <a:pt x="238" y="264"/>
                    </a:lnTo>
                    <a:lnTo>
                      <a:pt x="238" y="264"/>
                    </a:lnTo>
                    <a:cubicBezTo>
                      <a:pt x="221" y="258"/>
                      <a:pt x="207" y="250"/>
                      <a:pt x="197" y="238"/>
                    </a:cubicBezTo>
                    <a:lnTo>
                      <a:pt x="197" y="238"/>
                    </a:lnTo>
                    <a:cubicBezTo>
                      <a:pt x="185" y="227"/>
                      <a:pt x="172" y="218"/>
                      <a:pt x="155" y="213"/>
                    </a:cubicBezTo>
                    <a:lnTo>
                      <a:pt x="106" y="196"/>
                    </a:lnTo>
                    <a:lnTo>
                      <a:pt x="106" y="196"/>
                    </a:lnTo>
                    <a:cubicBezTo>
                      <a:pt x="89" y="190"/>
                      <a:pt x="76" y="182"/>
                      <a:pt x="65" y="170"/>
                    </a:cubicBezTo>
                    <a:lnTo>
                      <a:pt x="65" y="170"/>
                    </a:lnTo>
                    <a:cubicBezTo>
                      <a:pt x="54" y="159"/>
                      <a:pt x="41" y="150"/>
                      <a:pt x="24" y="145"/>
                    </a:cubicBezTo>
                    <a:lnTo>
                      <a:pt x="24" y="145"/>
                    </a:lnTo>
                    <a:cubicBezTo>
                      <a:pt x="16" y="142"/>
                      <a:pt x="8" y="141"/>
                      <a:pt x="0" y="141"/>
                    </a:cubicBezTo>
                    <a:lnTo>
                      <a:pt x="0" y="0"/>
                    </a:lnTo>
                    <a:lnTo>
                      <a:pt x="1573" y="0"/>
                    </a:lnTo>
                    <a:lnTo>
                      <a:pt x="3146" y="0"/>
                    </a:lnTo>
                    <a:lnTo>
                      <a:pt x="4720" y="0"/>
                    </a:lnTo>
                    <a:lnTo>
                      <a:pt x="4720" y="141"/>
                    </a:lnTo>
                    <a:lnTo>
                      <a:pt x="4720" y="141"/>
                    </a:lnTo>
                    <a:cubicBezTo>
                      <a:pt x="4712" y="141"/>
                      <a:pt x="4703" y="142"/>
                      <a:pt x="4695" y="145"/>
                    </a:cubicBezTo>
                    <a:lnTo>
                      <a:pt x="4695" y="145"/>
                    </a:lnTo>
                    <a:cubicBezTo>
                      <a:pt x="4679" y="150"/>
                      <a:pt x="4665" y="159"/>
                      <a:pt x="4654" y="170"/>
                    </a:cubicBezTo>
                    <a:lnTo>
                      <a:pt x="4654" y="170"/>
                    </a:lnTo>
                    <a:cubicBezTo>
                      <a:pt x="4644" y="182"/>
                      <a:pt x="4630" y="190"/>
                      <a:pt x="4614" y="196"/>
                    </a:cubicBezTo>
                    <a:lnTo>
                      <a:pt x="4564" y="213"/>
                    </a:lnTo>
                    <a:lnTo>
                      <a:pt x="4564" y="213"/>
                    </a:lnTo>
                    <a:cubicBezTo>
                      <a:pt x="4548" y="218"/>
                      <a:pt x="4534" y="227"/>
                      <a:pt x="4523" y="238"/>
                    </a:cubicBezTo>
                    <a:lnTo>
                      <a:pt x="4523" y="238"/>
                    </a:lnTo>
                    <a:cubicBezTo>
                      <a:pt x="4512" y="250"/>
                      <a:pt x="4499" y="258"/>
                      <a:pt x="4482" y="264"/>
                    </a:cubicBezTo>
                    <a:lnTo>
                      <a:pt x="4433" y="281"/>
                    </a:lnTo>
                    <a:lnTo>
                      <a:pt x="4433" y="281"/>
                    </a:lnTo>
                    <a:cubicBezTo>
                      <a:pt x="4417" y="287"/>
                      <a:pt x="4409" y="296"/>
                      <a:pt x="4409" y="3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58" name="Freeform 432">
                <a:extLst>
                  <a:ext uri="{FF2B5EF4-FFF2-40B4-BE49-F238E27FC236}">
                    <a16:creationId xmlns="" xmlns:a16="http://schemas.microsoft.com/office/drawing/2014/main" id="{5031EB48-51CA-1041-8EF1-15A9AE82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6763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8 w 886"/>
                  <a:gd name="T71" fmla="*/ 196 h 270"/>
                  <a:gd name="T72" fmla="*/ 598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29 w 886"/>
                  <a:gd name="T81" fmla="*/ 128 h 270"/>
                  <a:gd name="T82" fmla="*/ 729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2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4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8" y="196"/>
                    </a:lnTo>
                    <a:lnTo>
                      <a:pt x="598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29" y="128"/>
                    </a:lnTo>
                    <a:lnTo>
                      <a:pt x="729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59" name="Freeform 433">
                <a:extLst>
                  <a:ext uri="{FF2B5EF4-FFF2-40B4-BE49-F238E27FC236}">
                    <a16:creationId xmlns="" xmlns:a16="http://schemas.microsoft.com/office/drawing/2014/main" id="{319137B8-3340-A447-B859-6B5CB2FAE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3500" y="6797675"/>
                <a:ext cx="319088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1 w 886"/>
                  <a:gd name="T5" fmla="*/ 8 h 270"/>
                  <a:gd name="T6" fmla="*/ 861 w 886"/>
                  <a:gd name="T7" fmla="*/ 8 h 270"/>
                  <a:gd name="T8" fmla="*/ 804 w 886"/>
                  <a:gd name="T9" fmla="*/ 0 h 270"/>
                  <a:gd name="T10" fmla="*/ 83 w 886"/>
                  <a:gd name="T11" fmla="*/ 0 h 270"/>
                  <a:gd name="T12" fmla="*/ 83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4 w 886"/>
                  <a:gd name="T25" fmla="*/ 77 h 270"/>
                  <a:gd name="T26" fmla="*/ 74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1 w 886"/>
                  <a:gd name="T91" fmla="*/ 59 h 270"/>
                  <a:gd name="T92" fmla="*/ 861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1" y="8"/>
                    </a:cubicBezTo>
                    <a:lnTo>
                      <a:pt x="861" y="8"/>
                    </a:lnTo>
                    <a:cubicBezTo>
                      <a:pt x="844" y="3"/>
                      <a:pt x="825" y="0"/>
                      <a:pt x="804" y="0"/>
                    </a:cubicBezTo>
                    <a:lnTo>
                      <a:pt x="83" y="0"/>
                    </a:lnTo>
                    <a:lnTo>
                      <a:pt x="83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9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40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2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6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60" name="Freeform 434">
                <a:extLst>
                  <a:ext uri="{FF2B5EF4-FFF2-40B4-BE49-F238E27FC236}">
                    <a16:creationId xmlns="" xmlns:a16="http://schemas.microsoft.com/office/drawing/2014/main" id="{19DE0CC7-A6F4-C54F-8A93-DAAE0D287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0238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4 w 886"/>
                  <a:gd name="T29" fmla="*/ 102 h 270"/>
                  <a:gd name="T30" fmla="*/ 114 w 886"/>
                  <a:gd name="T31" fmla="*/ 102 h 270"/>
                  <a:gd name="T32" fmla="*/ 155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6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6 w 886"/>
                  <a:gd name="T49" fmla="*/ 239 h 270"/>
                  <a:gd name="T50" fmla="*/ 376 w 886"/>
                  <a:gd name="T51" fmla="*/ 239 h 270"/>
                  <a:gd name="T52" fmla="*/ 417 w 886"/>
                  <a:gd name="T53" fmla="*/ 265 h 270"/>
                  <a:gd name="T54" fmla="*/ 417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8 w 886"/>
                  <a:gd name="T71" fmla="*/ 196 h 270"/>
                  <a:gd name="T72" fmla="*/ 598 w 886"/>
                  <a:gd name="T73" fmla="*/ 196 h 270"/>
                  <a:gd name="T74" fmla="*/ 639 w 886"/>
                  <a:gd name="T75" fmla="*/ 170 h 270"/>
                  <a:gd name="T76" fmla="*/ 639 w 886"/>
                  <a:gd name="T77" fmla="*/ 170 h 270"/>
                  <a:gd name="T78" fmla="*/ 680 w 886"/>
                  <a:gd name="T79" fmla="*/ 145 h 270"/>
                  <a:gd name="T80" fmla="*/ 729 w 886"/>
                  <a:gd name="T81" fmla="*/ 128 h 270"/>
                  <a:gd name="T82" fmla="*/ 729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89" y="82"/>
                      <a:pt x="104" y="91"/>
                      <a:pt x="114" y="102"/>
                    </a:cubicBezTo>
                    <a:lnTo>
                      <a:pt x="114" y="102"/>
                    </a:lnTo>
                    <a:cubicBezTo>
                      <a:pt x="126" y="114"/>
                      <a:pt x="139" y="122"/>
                      <a:pt x="155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0" y="190"/>
                      <a:pt x="286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6" y="239"/>
                    </a:cubicBezTo>
                    <a:lnTo>
                      <a:pt x="376" y="239"/>
                    </a:lnTo>
                    <a:cubicBezTo>
                      <a:pt x="388" y="250"/>
                      <a:pt x="401" y="259"/>
                      <a:pt x="417" y="265"/>
                    </a:cubicBezTo>
                    <a:lnTo>
                      <a:pt x="417" y="265"/>
                    </a:lnTo>
                    <a:cubicBezTo>
                      <a:pt x="425" y="268"/>
                      <a:pt x="434" y="269"/>
                      <a:pt x="443" y="269"/>
                    </a:cubicBezTo>
                    <a:lnTo>
                      <a:pt x="443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2" y="219"/>
                      <a:pt x="549" y="213"/>
                    </a:cubicBezTo>
                    <a:lnTo>
                      <a:pt x="598" y="196"/>
                    </a:lnTo>
                    <a:lnTo>
                      <a:pt x="598" y="196"/>
                    </a:lnTo>
                    <a:cubicBezTo>
                      <a:pt x="615" y="190"/>
                      <a:pt x="627" y="182"/>
                      <a:pt x="639" y="170"/>
                    </a:cubicBezTo>
                    <a:lnTo>
                      <a:pt x="639" y="170"/>
                    </a:lnTo>
                    <a:cubicBezTo>
                      <a:pt x="650" y="159"/>
                      <a:pt x="663" y="150"/>
                      <a:pt x="680" y="145"/>
                    </a:cubicBezTo>
                    <a:lnTo>
                      <a:pt x="729" y="128"/>
                    </a:lnTo>
                    <a:lnTo>
                      <a:pt x="729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4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61" name="Freeform 435">
                <a:extLst>
                  <a:ext uri="{FF2B5EF4-FFF2-40B4-BE49-F238E27FC236}">
                    <a16:creationId xmlns="" xmlns:a16="http://schemas.microsoft.com/office/drawing/2014/main" id="{C71617A8-275A-E541-B08A-7E5024865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7034213"/>
                <a:ext cx="1700212" cy="284162"/>
              </a:xfrm>
              <a:custGeom>
                <a:avLst/>
                <a:gdLst>
                  <a:gd name="T0" fmla="*/ 4097 w 4721"/>
                  <a:gd name="T1" fmla="*/ 197 h 788"/>
                  <a:gd name="T2" fmla="*/ 3933 w 4721"/>
                  <a:gd name="T3" fmla="*/ 131 h 788"/>
                  <a:gd name="T4" fmla="*/ 3736 w 4721"/>
                  <a:gd name="T5" fmla="*/ 197 h 788"/>
                  <a:gd name="T6" fmla="*/ 3605 w 4721"/>
                  <a:gd name="T7" fmla="*/ 197 h 788"/>
                  <a:gd name="T8" fmla="*/ 3475 w 4721"/>
                  <a:gd name="T9" fmla="*/ 197 h 788"/>
                  <a:gd name="T10" fmla="*/ 3147 w 4721"/>
                  <a:gd name="T11" fmla="*/ 525 h 788"/>
                  <a:gd name="T12" fmla="*/ 3163 w 4721"/>
                  <a:gd name="T13" fmla="*/ 639 h 788"/>
                  <a:gd name="T14" fmla="*/ 3393 w 4721"/>
                  <a:gd name="T15" fmla="*/ 639 h 788"/>
                  <a:gd name="T16" fmla="*/ 3540 w 4721"/>
                  <a:gd name="T17" fmla="*/ 558 h 788"/>
                  <a:gd name="T18" fmla="*/ 3671 w 4721"/>
                  <a:gd name="T19" fmla="*/ 623 h 788"/>
                  <a:gd name="T20" fmla="*/ 3081 w 4721"/>
                  <a:gd name="T21" fmla="*/ 327 h 788"/>
                  <a:gd name="T22" fmla="*/ 3180 w 4721"/>
                  <a:gd name="T23" fmla="*/ 197 h 788"/>
                  <a:gd name="T24" fmla="*/ 3016 w 4721"/>
                  <a:gd name="T25" fmla="*/ 131 h 788"/>
                  <a:gd name="T26" fmla="*/ 2753 w 4721"/>
                  <a:gd name="T27" fmla="*/ 262 h 788"/>
                  <a:gd name="T28" fmla="*/ 2458 w 4721"/>
                  <a:gd name="T29" fmla="*/ 590 h 788"/>
                  <a:gd name="T30" fmla="*/ 2622 w 4721"/>
                  <a:gd name="T31" fmla="*/ 655 h 788"/>
                  <a:gd name="T32" fmla="*/ 2819 w 4721"/>
                  <a:gd name="T33" fmla="*/ 590 h 788"/>
                  <a:gd name="T34" fmla="*/ 3081 w 4721"/>
                  <a:gd name="T35" fmla="*/ 327 h 788"/>
                  <a:gd name="T36" fmla="*/ 2524 w 4721"/>
                  <a:gd name="T37" fmla="*/ 197 h 788"/>
                  <a:gd name="T38" fmla="*/ 2360 w 4721"/>
                  <a:gd name="T39" fmla="*/ 131 h 788"/>
                  <a:gd name="T40" fmla="*/ 2163 w 4721"/>
                  <a:gd name="T41" fmla="*/ 197 h 788"/>
                  <a:gd name="T42" fmla="*/ 2032 w 4721"/>
                  <a:gd name="T43" fmla="*/ 197 h 788"/>
                  <a:gd name="T44" fmla="*/ 1901 w 4721"/>
                  <a:gd name="T45" fmla="*/ 197 h 788"/>
                  <a:gd name="T46" fmla="*/ 1638 w 4721"/>
                  <a:gd name="T47" fmla="*/ 459 h 788"/>
                  <a:gd name="T48" fmla="*/ 1541 w 4721"/>
                  <a:gd name="T49" fmla="*/ 590 h 788"/>
                  <a:gd name="T50" fmla="*/ 1705 w 4721"/>
                  <a:gd name="T51" fmla="*/ 655 h 788"/>
                  <a:gd name="T52" fmla="*/ 1901 w 4721"/>
                  <a:gd name="T53" fmla="*/ 590 h 788"/>
                  <a:gd name="T54" fmla="*/ 2032 w 4721"/>
                  <a:gd name="T55" fmla="*/ 590 h 788"/>
                  <a:gd name="T56" fmla="*/ 2229 w 4721"/>
                  <a:gd name="T57" fmla="*/ 525 h 788"/>
                  <a:gd name="T58" fmla="*/ 1245 w 4721"/>
                  <a:gd name="T59" fmla="*/ 590 h 788"/>
                  <a:gd name="T60" fmla="*/ 1606 w 4721"/>
                  <a:gd name="T61" fmla="*/ 197 h 788"/>
                  <a:gd name="T62" fmla="*/ 1442 w 4721"/>
                  <a:gd name="T63" fmla="*/ 131 h 788"/>
                  <a:gd name="T64" fmla="*/ 1180 w 4721"/>
                  <a:gd name="T65" fmla="*/ 262 h 788"/>
                  <a:gd name="T66" fmla="*/ 918 w 4721"/>
                  <a:gd name="T67" fmla="*/ 525 h 788"/>
                  <a:gd name="T68" fmla="*/ 935 w 4721"/>
                  <a:gd name="T69" fmla="*/ 639 h 788"/>
                  <a:gd name="T70" fmla="*/ 1164 w 4721"/>
                  <a:gd name="T71" fmla="*/ 639 h 788"/>
                  <a:gd name="T72" fmla="*/ 0 w 4721"/>
                  <a:gd name="T73" fmla="*/ 787 h 788"/>
                  <a:gd name="T74" fmla="*/ 16 w 4721"/>
                  <a:gd name="T75" fmla="*/ 639 h 788"/>
                  <a:gd name="T76" fmla="*/ 245 w 4721"/>
                  <a:gd name="T77" fmla="*/ 639 h 788"/>
                  <a:gd name="T78" fmla="*/ 393 w 4721"/>
                  <a:gd name="T79" fmla="*/ 558 h 788"/>
                  <a:gd name="T80" fmla="*/ 525 w 4721"/>
                  <a:gd name="T81" fmla="*/ 623 h 788"/>
                  <a:gd name="T82" fmla="*/ 951 w 4721"/>
                  <a:gd name="T83" fmla="*/ 197 h 788"/>
                  <a:gd name="T84" fmla="*/ 787 w 4721"/>
                  <a:gd name="T85" fmla="*/ 131 h 788"/>
                  <a:gd name="T86" fmla="*/ 590 w 4721"/>
                  <a:gd name="T87" fmla="*/ 197 h 788"/>
                  <a:gd name="T88" fmla="*/ 459 w 4721"/>
                  <a:gd name="T89" fmla="*/ 197 h 788"/>
                  <a:gd name="T90" fmla="*/ 328 w 4721"/>
                  <a:gd name="T91" fmla="*/ 197 h 788"/>
                  <a:gd name="T92" fmla="*/ 33 w 4721"/>
                  <a:gd name="T93" fmla="*/ 197 h 788"/>
                  <a:gd name="T94" fmla="*/ 4720 w 4721"/>
                  <a:gd name="T95" fmla="*/ 0 h 788"/>
                  <a:gd name="T96" fmla="*/ 4704 w 4721"/>
                  <a:gd name="T97" fmla="*/ 148 h 788"/>
                  <a:gd name="T98" fmla="*/ 4474 w 4721"/>
                  <a:gd name="T99" fmla="*/ 148 h 788"/>
                  <a:gd name="T100" fmla="*/ 4196 w 4721"/>
                  <a:gd name="T101" fmla="*/ 394 h 788"/>
                  <a:gd name="T102" fmla="*/ 4032 w 4721"/>
                  <a:gd name="T103" fmla="*/ 590 h 788"/>
                  <a:gd name="T104" fmla="*/ 4196 w 4721"/>
                  <a:gd name="T105" fmla="*/ 655 h 788"/>
                  <a:gd name="T106" fmla="*/ 4458 w 4721"/>
                  <a:gd name="T107" fmla="*/ 525 h 788"/>
                  <a:gd name="T108" fmla="*/ 4720 w 4721"/>
                  <a:gd name="T109" fmla="*/ 525 h 788"/>
                  <a:gd name="T110" fmla="*/ 4720 w 4721"/>
                  <a:gd name="T111" fmla="*/ 787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21" h="788">
                    <a:moveTo>
                      <a:pt x="3868" y="459"/>
                    </a:moveTo>
                    <a:lnTo>
                      <a:pt x="4065" y="262"/>
                    </a:lnTo>
                    <a:lnTo>
                      <a:pt x="4065" y="262"/>
                    </a:lnTo>
                    <a:cubicBezTo>
                      <a:pt x="4086" y="240"/>
                      <a:pt x="4097" y="219"/>
                      <a:pt x="4097" y="197"/>
                    </a:cubicBezTo>
                    <a:lnTo>
                      <a:pt x="4097" y="197"/>
                    </a:lnTo>
                    <a:cubicBezTo>
                      <a:pt x="4097" y="175"/>
                      <a:pt x="4081" y="159"/>
                      <a:pt x="4049" y="148"/>
                    </a:cubicBezTo>
                    <a:lnTo>
                      <a:pt x="4049" y="148"/>
                    </a:lnTo>
                    <a:cubicBezTo>
                      <a:pt x="4015" y="137"/>
                      <a:pt x="3977" y="131"/>
                      <a:pt x="3933" y="131"/>
                    </a:cubicBezTo>
                    <a:lnTo>
                      <a:pt x="3933" y="131"/>
                    </a:lnTo>
                    <a:cubicBezTo>
                      <a:pt x="3890" y="131"/>
                      <a:pt x="3851" y="137"/>
                      <a:pt x="3819" y="148"/>
                    </a:cubicBezTo>
                    <a:lnTo>
                      <a:pt x="3819" y="148"/>
                    </a:lnTo>
                    <a:cubicBezTo>
                      <a:pt x="3786" y="159"/>
                      <a:pt x="3759" y="175"/>
                      <a:pt x="3736" y="197"/>
                    </a:cubicBezTo>
                    <a:lnTo>
                      <a:pt x="3736" y="197"/>
                    </a:lnTo>
                    <a:cubicBezTo>
                      <a:pt x="3714" y="219"/>
                      <a:pt x="3693" y="230"/>
                      <a:pt x="3671" y="230"/>
                    </a:cubicBezTo>
                    <a:lnTo>
                      <a:pt x="3671" y="230"/>
                    </a:lnTo>
                    <a:cubicBezTo>
                      <a:pt x="3649" y="230"/>
                      <a:pt x="3628" y="219"/>
                      <a:pt x="3605" y="197"/>
                    </a:cubicBezTo>
                    <a:lnTo>
                      <a:pt x="3605" y="197"/>
                    </a:lnTo>
                    <a:cubicBezTo>
                      <a:pt x="3584" y="175"/>
                      <a:pt x="3562" y="164"/>
                      <a:pt x="3540" y="164"/>
                    </a:cubicBezTo>
                    <a:lnTo>
                      <a:pt x="3540" y="164"/>
                    </a:lnTo>
                    <a:cubicBezTo>
                      <a:pt x="3518" y="164"/>
                      <a:pt x="3497" y="175"/>
                      <a:pt x="3475" y="197"/>
                    </a:cubicBezTo>
                    <a:lnTo>
                      <a:pt x="3408" y="262"/>
                    </a:lnTo>
                    <a:lnTo>
                      <a:pt x="3212" y="459"/>
                    </a:lnTo>
                    <a:lnTo>
                      <a:pt x="3147" y="525"/>
                    </a:lnTo>
                    <a:lnTo>
                      <a:pt x="3147" y="525"/>
                    </a:lnTo>
                    <a:cubicBezTo>
                      <a:pt x="3124" y="546"/>
                      <a:pt x="3114" y="568"/>
                      <a:pt x="3114" y="590"/>
                    </a:cubicBezTo>
                    <a:lnTo>
                      <a:pt x="3114" y="590"/>
                    </a:lnTo>
                    <a:cubicBezTo>
                      <a:pt x="3114" y="612"/>
                      <a:pt x="3130" y="629"/>
                      <a:pt x="3163" y="639"/>
                    </a:cubicBezTo>
                    <a:lnTo>
                      <a:pt x="3163" y="639"/>
                    </a:lnTo>
                    <a:cubicBezTo>
                      <a:pt x="3195" y="650"/>
                      <a:pt x="3234" y="655"/>
                      <a:pt x="3277" y="655"/>
                    </a:cubicBezTo>
                    <a:lnTo>
                      <a:pt x="3277" y="655"/>
                    </a:lnTo>
                    <a:cubicBezTo>
                      <a:pt x="3322" y="655"/>
                      <a:pt x="3359" y="650"/>
                      <a:pt x="3393" y="639"/>
                    </a:cubicBezTo>
                    <a:lnTo>
                      <a:pt x="3393" y="639"/>
                    </a:lnTo>
                    <a:cubicBezTo>
                      <a:pt x="3426" y="629"/>
                      <a:pt x="3453" y="612"/>
                      <a:pt x="3475" y="590"/>
                    </a:cubicBezTo>
                    <a:lnTo>
                      <a:pt x="3475" y="590"/>
                    </a:lnTo>
                    <a:cubicBezTo>
                      <a:pt x="3497" y="568"/>
                      <a:pt x="3518" y="558"/>
                      <a:pt x="3540" y="558"/>
                    </a:cubicBezTo>
                    <a:lnTo>
                      <a:pt x="3540" y="558"/>
                    </a:lnTo>
                    <a:cubicBezTo>
                      <a:pt x="3562" y="558"/>
                      <a:pt x="3584" y="568"/>
                      <a:pt x="3605" y="590"/>
                    </a:cubicBezTo>
                    <a:lnTo>
                      <a:pt x="3605" y="590"/>
                    </a:lnTo>
                    <a:cubicBezTo>
                      <a:pt x="3628" y="612"/>
                      <a:pt x="3649" y="623"/>
                      <a:pt x="3671" y="623"/>
                    </a:cubicBezTo>
                    <a:lnTo>
                      <a:pt x="3671" y="623"/>
                    </a:lnTo>
                    <a:cubicBezTo>
                      <a:pt x="3693" y="623"/>
                      <a:pt x="3714" y="612"/>
                      <a:pt x="3736" y="590"/>
                    </a:cubicBezTo>
                    <a:lnTo>
                      <a:pt x="3803" y="525"/>
                    </a:lnTo>
                    <a:lnTo>
                      <a:pt x="3868" y="459"/>
                    </a:lnTo>
                    <a:close/>
                    <a:moveTo>
                      <a:pt x="3081" y="327"/>
                    </a:moveTo>
                    <a:lnTo>
                      <a:pt x="3147" y="262"/>
                    </a:lnTo>
                    <a:lnTo>
                      <a:pt x="3147" y="262"/>
                    </a:lnTo>
                    <a:cubicBezTo>
                      <a:pt x="3169" y="240"/>
                      <a:pt x="3180" y="219"/>
                      <a:pt x="3180" y="197"/>
                    </a:cubicBezTo>
                    <a:lnTo>
                      <a:pt x="3180" y="197"/>
                    </a:lnTo>
                    <a:cubicBezTo>
                      <a:pt x="3180" y="175"/>
                      <a:pt x="3163" y="159"/>
                      <a:pt x="3130" y="148"/>
                    </a:cubicBezTo>
                    <a:lnTo>
                      <a:pt x="3130" y="148"/>
                    </a:lnTo>
                    <a:cubicBezTo>
                      <a:pt x="3098" y="137"/>
                      <a:pt x="3059" y="131"/>
                      <a:pt x="3016" y="131"/>
                    </a:cubicBezTo>
                    <a:lnTo>
                      <a:pt x="3016" y="131"/>
                    </a:lnTo>
                    <a:cubicBezTo>
                      <a:pt x="2972" y="131"/>
                      <a:pt x="2934" y="137"/>
                      <a:pt x="2901" y="148"/>
                    </a:cubicBezTo>
                    <a:lnTo>
                      <a:pt x="2901" y="148"/>
                    </a:lnTo>
                    <a:cubicBezTo>
                      <a:pt x="2868" y="159"/>
                      <a:pt x="2841" y="175"/>
                      <a:pt x="2819" y="197"/>
                    </a:cubicBezTo>
                    <a:lnTo>
                      <a:pt x="2753" y="262"/>
                    </a:lnTo>
                    <a:lnTo>
                      <a:pt x="2557" y="459"/>
                    </a:lnTo>
                    <a:lnTo>
                      <a:pt x="2492" y="525"/>
                    </a:lnTo>
                    <a:lnTo>
                      <a:pt x="2492" y="525"/>
                    </a:lnTo>
                    <a:cubicBezTo>
                      <a:pt x="2469" y="546"/>
                      <a:pt x="2458" y="568"/>
                      <a:pt x="2458" y="590"/>
                    </a:cubicBezTo>
                    <a:lnTo>
                      <a:pt x="2458" y="590"/>
                    </a:lnTo>
                    <a:cubicBezTo>
                      <a:pt x="2458" y="612"/>
                      <a:pt x="2475" y="629"/>
                      <a:pt x="2507" y="639"/>
                    </a:cubicBezTo>
                    <a:lnTo>
                      <a:pt x="2507" y="639"/>
                    </a:lnTo>
                    <a:cubicBezTo>
                      <a:pt x="2540" y="650"/>
                      <a:pt x="2579" y="655"/>
                      <a:pt x="2622" y="655"/>
                    </a:cubicBezTo>
                    <a:lnTo>
                      <a:pt x="2622" y="655"/>
                    </a:lnTo>
                    <a:cubicBezTo>
                      <a:pt x="2666" y="655"/>
                      <a:pt x="2704" y="650"/>
                      <a:pt x="2737" y="639"/>
                    </a:cubicBezTo>
                    <a:lnTo>
                      <a:pt x="2737" y="639"/>
                    </a:lnTo>
                    <a:cubicBezTo>
                      <a:pt x="2770" y="629"/>
                      <a:pt x="2797" y="612"/>
                      <a:pt x="2819" y="590"/>
                    </a:cubicBezTo>
                    <a:lnTo>
                      <a:pt x="2885" y="525"/>
                    </a:lnTo>
                    <a:lnTo>
                      <a:pt x="2950" y="459"/>
                    </a:lnTo>
                    <a:lnTo>
                      <a:pt x="3016" y="394"/>
                    </a:lnTo>
                    <a:lnTo>
                      <a:pt x="3081" y="327"/>
                    </a:lnTo>
                    <a:close/>
                    <a:moveTo>
                      <a:pt x="2425" y="327"/>
                    </a:moveTo>
                    <a:lnTo>
                      <a:pt x="2492" y="262"/>
                    </a:lnTo>
                    <a:lnTo>
                      <a:pt x="2492" y="262"/>
                    </a:lnTo>
                    <a:cubicBezTo>
                      <a:pt x="2513" y="240"/>
                      <a:pt x="2524" y="219"/>
                      <a:pt x="2524" y="197"/>
                    </a:cubicBezTo>
                    <a:lnTo>
                      <a:pt x="2524" y="197"/>
                    </a:lnTo>
                    <a:cubicBezTo>
                      <a:pt x="2524" y="175"/>
                      <a:pt x="2507" y="159"/>
                      <a:pt x="2475" y="148"/>
                    </a:cubicBezTo>
                    <a:lnTo>
                      <a:pt x="2475" y="148"/>
                    </a:lnTo>
                    <a:cubicBezTo>
                      <a:pt x="2442" y="137"/>
                      <a:pt x="2404" y="131"/>
                      <a:pt x="2360" y="131"/>
                    </a:cubicBezTo>
                    <a:lnTo>
                      <a:pt x="2360" y="131"/>
                    </a:lnTo>
                    <a:cubicBezTo>
                      <a:pt x="2317" y="131"/>
                      <a:pt x="2278" y="137"/>
                      <a:pt x="2246" y="148"/>
                    </a:cubicBezTo>
                    <a:lnTo>
                      <a:pt x="2246" y="148"/>
                    </a:lnTo>
                    <a:cubicBezTo>
                      <a:pt x="2212" y="159"/>
                      <a:pt x="2185" y="175"/>
                      <a:pt x="2163" y="197"/>
                    </a:cubicBezTo>
                    <a:lnTo>
                      <a:pt x="2163" y="197"/>
                    </a:lnTo>
                    <a:cubicBezTo>
                      <a:pt x="2141" y="219"/>
                      <a:pt x="2119" y="230"/>
                      <a:pt x="2098" y="230"/>
                    </a:cubicBezTo>
                    <a:lnTo>
                      <a:pt x="2098" y="230"/>
                    </a:lnTo>
                    <a:cubicBezTo>
                      <a:pt x="2076" y="230"/>
                      <a:pt x="2054" y="219"/>
                      <a:pt x="2032" y="197"/>
                    </a:cubicBezTo>
                    <a:lnTo>
                      <a:pt x="2032" y="197"/>
                    </a:lnTo>
                    <a:cubicBezTo>
                      <a:pt x="2011" y="175"/>
                      <a:pt x="1989" y="164"/>
                      <a:pt x="1966" y="164"/>
                    </a:cubicBezTo>
                    <a:lnTo>
                      <a:pt x="1966" y="164"/>
                    </a:lnTo>
                    <a:cubicBezTo>
                      <a:pt x="1945" y="164"/>
                      <a:pt x="1923" y="175"/>
                      <a:pt x="1901" y="197"/>
                    </a:cubicBezTo>
                    <a:lnTo>
                      <a:pt x="1836" y="262"/>
                    </a:lnTo>
                    <a:lnTo>
                      <a:pt x="1770" y="327"/>
                    </a:lnTo>
                    <a:lnTo>
                      <a:pt x="1705" y="394"/>
                    </a:lnTo>
                    <a:lnTo>
                      <a:pt x="1638" y="459"/>
                    </a:lnTo>
                    <a:lnTo>
                      <a:pt x="1573" y="525"/>
                    </a:lnTo>
                    <a:lnTo>
                      <a:pt x="1573" y="525"/>
                    </a:lnTo>
                    <a:cubicBezTo>
                      <a:pt x="1552" y="546"/>
                      <a:pt x="1541" y="568"/>
                      <a:pt x="1541" y="590"/>
                    </a:cubicBezTo>
                    <a:lnTo>
                      <a:pt x="1541" y="590"/>
                    </a:lnTo>
                    <a:cubicBezTo>
                      <a:pt x="1541" y="612"/>
                      <a:pt x="1557" y="629"/>
                      <a:pt x="1590" y="639"/>
                    </a:cubicBezTo>
                    <a:lnTo>
                      <a:pt x="1590" y="639"/>
                    </a:lnTo>
                    <a:cubicBezTo>
                      <a:pt x="1623" y="650"/>
                      <a:pt x="1661" y="655"/>
                      <a:pt x="1705" y="655"/>
                    </a:cubicBezTo>
                    <a:lnTo>
                      <a:pt x="1705" y="655"/>
                    </a:lnTo>
                    <a:cubicBezTo>
                      <a:pt x="1748" y="655"/>
                      <a:pt x="1786" y="650"/>
                      <a:pt x="1819" y="639"/>
                    </a:cubicBezTo>
                    <a:lnTo>
                      <a:pt x="1819" y="639"/>
                    </a:lnTo>
                    <a:cubicBezTo>
                      <a:pt x="1851" y="629"/>
                      <a:pt x="1879" y="612"/>
                      <a:pt x="1901" y="590"/>
                    </a:cubicBezTo>
                    <a:lnTo>
                      <a:pt x="1901" y="590"/>
                    </a:lnTo>
                    <a:cubicBezTo>
                      <a:pt x="1923" y="568"/>
                      <a:pt x="1945" y="558"/>
                      <a:pt x="1966" y="558"/>
                    </a:cubicBezTo>
                    <a:lnTo>
                      <a:pt x="1966" y="558"/>
                    </a:lnTo>
                    <a:cubicBezTo>
                      <a:pt x="1989" y="558"/>
                      <a:pt x="2011" y="568"/>
                      <a:pt x="2032" y="590"/>
                    </a:cubicBezTo>
                    <a:lnTo>
                      <a:pt x="2032" y="590"/>
                    </a:lnTo>
                    <a:cubicBezTo>
                      <a:pt x="2054" y="612"/>
                      <a:pt x="2076" y="623"/>
                      <a:pt x="2098" y="623"/>
                    </a:cubicBezTo>
                    <a:lnTo>
                      <a:pt x="2098" y="623"/>
                    </a:lnTo>
                    <a:cubicBezTo>
                      <a:pt x="2119" y="623"/>
                      <a:pt x="2141" y="612"/>
                      <a:pt x="2163" y="590"/>
                    </a:cubicBezTo>
                    <a:lnTo>
                      <a:pt x="2229" y="525"/>
                    </a:lnTo>
                    <a:lnTo>
                      <a:pt x="2294" y="459"/>
                    </a:lnTo>
                    <a:lnTo>
                      <a:pt x="2360" y="394"/>
                    </a:lnTo>
                    <a:lnTo>
                      <a:pt x="2425" y="327"/>
                    </a:lnTo>
                    <a:close/>
                    <a:moveTo>
                      <a:pt x="1245" y="590"/>
                    </a:moveTo>
                    <a:lnTo>
                      <a:pt x="1573" y="262"/>
                    </a:lnTo>
                    <a:lnTo>
                      <a:pt x="1573" y="262"/>
                    </a:lnTo>
                    <a:cubicBezTo>
                      <a:pt x="1595" y="240"/>
                      <a:pt x="1606" y="219"/>
                      <a:pt x="1606" y="197"/>
                    </a:cubicBezTo>
                    <a:lnTo>
                      <a:pt x="1606" y="197"/>
                    </a:lnTo>
                    <a:cubicBezTo>
                      <a:pt x="1606" y="175"/>
                      <a:pt x="1590" y="159"/>
                      <a:pt x="1557" y="148"/>
                    </a:cubicBezTo>
                    <a:lnTo>
                      <a:pt x="1557" y="148"/>
                    </a:lnTo>
                    <a:cubicBezTo>
                      <a:pt x="1524" y="137"/>
                      <a:pt x="1486" y="131"/>
                      <a:pt x="1442" y="131"/>
                    </a:cubicBezTo>
                    <a:lnTo>
                      <a:pt x="1442" y="131"/>
                    </a:lnTo>
                    <a:cubicBezTo>
                      <a:pt x="1399" y="131"/>
                      <a:pt x="1360" y="137"/>
                      <a:pt x="1328" y="148"/>
                    </a:cubicBezTo>
                    <a:lnTo>
                      <a:pt x="1328" y="148"/>
                    </a:lnTo>
                    <a:cubicBezTo>
                      <a:pt x="1295" y="159"/>
                      <a:pt x="1267" y="175"/>
                      <a:pt x="1245" y="197"/>
                    </a:cubicBezTo>
                    <a:lnTo>
                      <a:pt x="1180" y="262"/>
                    </a:lnTo>
                    <a:lnTo>
                      <a:pt x="1115" y="327"/>
                    </a:lnTo>
                    <a:lnTo>
                      <a:pt x="1049" y="394"/>
                    </a:lnTo>
                    <a:lnTo>
                      <a:pt x="983" y="459"/>
                    </a:lnTo>
                    <a:lnTo>
                      <a:pt x="918" y="525"/>
                    </a:lnTo>
                    <a:lnTo>
                      <a:pt x="918" y="525"/>
                    </a:lnTo>
                    <a:cubicBezTo>
                      <a:pt x="896" y="546"/>
                      <a:pt x="885" y="568"/>
                      <a:pt x="885" y="590"/>
                    </a:cubicBezTo>
                    <a:lnTo>
                      <a:pt x="885" y="590"/>
                    </a:lnTo>
                    <a:cubicBezTo>
                      <a:pt x="885" y="612"/>
                      <a:pt x="901" y="629"/>
                      <a:pt x="935" y="639"/>
                    </a:cubicBezTo>
                    <a:lnTo>
                      <a:pt x="935" y="639"/>
                    </a:lnTo>
                    <a:cubicBezTo>
                      <a:pt x="967" y="650"/>
                      <a:pt x="1005" y="655"/>
                      <a:pt x="1049" y="655"/>
                    </a:cubicBezTo>
                    <a:lnTo>
                      <a:pt x="1049" y="655"/>
                    </a:lnTo>
                    <a:cubicBezTo>
                      <a:pt x="1093" y="655"/>
                      <a:pt x="1131" y="650"/>
                      <a:pt x="1164" y="639"/>
                    </a:cubicBezTo>
                    <a:lnTo>
                      <a:pt x="1164" y="639"/>
                    </a:lnTo>
                    <a:cubicBezTo>
                      <a:pt x="1196" y="629"/>
                      <a:pt x="1224" y="612"/>
                      <a:pt x="1245" y="590"/>
                    </a:cubicBezTo>
                    <a:close/>
                    <a:moveTo>
                      <a:pt x="4720" y="787"/>
                    </a:moveTo>
                    <a:lnTo>
                      <a:pt x="0" y="787"/>
                    </a:lnTo>
                    <a:lnTo>
                      <a:pt x="0" y="633"/>
                    </a:lnTo>
                    <a:lnTo>
                      <a:pt x="0" y="633"/>
                    </a:lnTo>
                    <a:cubicBezTo>
                      <a:pt x="4" y="635"/>
                      <a:pt x="10" y="637"/>
                      <a:pt x="16" y="639"/>
                    </a:cubicBezTo>
                    <a:lnTo>
                      <a:pt x="16" y="639"/>
                    </a:lnTo>
                    <a:cubicBezTo>
                      <a:pt x="49" y="650"/>
                      <a:pt x="87" y="655"/>
                      <a:pt x="131" y="655"/>
                    </a:cubicBezTo>
                    <a:lnTo>
                      <a:pt x="131" y="655"/>
                    </a:lnTo>
                    <a:cubicBezTo>
                      <a:pt x="175" y="655"/>
                      <a:pt x="213" y="650"/>
                      <a:pt x="245" y="639"/>
                    </a:cubicBezTo>
                    <a:lnTo>
                      <a:pt x="245" y="639"/>
                    </a:lnTo>
                    <a:cubicBezTo>
                      <a:pt x="279" y="629"/>
                      <a:pt x="306" y="612"/>
                      <a:pt x="328" y="590"/>
                    </a:cubicBezTo>
                    <a:lnTo>
                      <a:pt x="328" y="590"/>
                    </a:lnTo>
                    <a:cubicBezTo>
                      <a:pt x="350" y="568"/>
                      <a:pt x="371" y="558"/>
                      <a:pt x="393" y="558"/>
                    </a:cubicBezTo>
                    <a:lnTo>
                      <a:pt x="393" y="558"/>
                    </a:lnTo>
                    <a:cubicBezTo>
                      <a:pt x="415" y="558"/>
                      <a:pt x="437" y="568"/>
                      <a:pt x="459" y="590"/>
                    </a:cubicBezTo>
                    <a:lnTo>
                      <a:pt x="459" y="590"/>
                    </a:lnTo>
                    <a:cubicBezTo>
                      <a:pt x="481" y="612"/>
                      <a:pt x="502" y="623"/>
                      <a:pt x="525" y="623"/>
                    </a:cubicBezTo>
                    <a:lnTo>
                      <a:pt x="525" y="623"/>
                    </a:lnTo>
                    <a:cubicBezTo>
                      <a:pt x="547" y="623"/>
                      <a:pt x="568" y="612"/>
                      <a:pt x="590" y="590"/>
                    </a:cubicBezTo>
                    <a:lnTo>
                      <a:pt x="918" y="262"/>
                    </a:lnTo>
                    <a:lnTo>
                      <a:pt x="918" y="262"/>
                    </a:lnTo>
                    <a:cubicBezTo>
                      <a:pt x="939" y="240"/>
                      <a:pt x="951" y="219"/>
                      <a:pt x="951" y="197"/>
                    </a:cubicBezTo>
                    <a:lnTo>
                      <a:pt x="951" y="197"/>
                    </a:lnTo>
                    <a:cubicBezTo>
                      <a:pt x="951" y="175"/>
                      <a:pt x="935" y="159"/>
                      <a:pt x="901" y="148"/>
                    </a:cubicBezTo>
                    <a:lnTo>
                      <a:pt x="901" y="148"/>
                    </a:lnTo>
                    <a:cubicBezTo>
                      <a:pt x="868" y="137"/>
                      <a:pt x="830" y="131"/>
                      <a:pt x="787" y="131"/>
                    </a:cubicBezTo>
                    <a:lnTo>
                      <a:pt x="787" y="131"/>
                    </a:lnTo>
                    <a:cubicBezTo>
                      <a:pt x="743" y="131"/>
                      <a:pt x="704" y="137"/>
                      <a:pt x="672" y="148"/>
                    </a:cubicBezTo>
                    <a:lnTo>
                      <a:pt x="672" y="148"/>
                    </a:lnTo>
                    <a:cubicBezTo>
                      <a:pt x="639" y="159"/>
                      <a:pt x="612" y="175"/>
                      <a:pt x="590" y="197"/>
                    </a:cubicBezTo>
                    <a:lnTo>
                      <a:pt x="590" y="197"/>
                    </a:lnTo>
                    <a:cubicBezTo>
                      <a:pt x="568" y="219"/>
                      <a:pt x="547" y="230"/>
                      <a:pt x="525" y="230"/>
                    </a:cubicBezTo>
                    <a:lnTo>
                      <a:pt x="525" y="230"/>
                    </a:lnTo>
                    <a:cubicBezTo>
                      <a:pt x="502" y="230"/>
                      <a:pt x="481" y="219"/>
                      <a:pt x="459" y="197"/>
                    </a:cubicBezTo>
                    <a:lnTo>
                      <a:pt x="459" y="197"/>
                    </a:lnTo>
                    <a:cubicBezTo>
                      <a:pt x="437" y="175"/>
                      <a:pt x="415" y="164"/>
                      <a:pt x="393" y="164"/>
                    </a:cubicBezTo>
                    <a:lnTo>
                      <a:pt x="393" y="164"/>
                    </a:lnTo>
                    <a:cubicBezTo>
                      <a:pt x="371" y="164"/>
                      <a:pt x="350" y="175"/>
                      <a:pt x="328" y="197"/>
                    </a:cubicBezTo>
                    <a:lnTo>
                      <a:pt x="0" y="525"/>
                    </a:ln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40"/>
                      <a:pt x="33" y="219"/>
                      <a:pt x="33" y="197"/>
                    </a:cubicBezTo>
                    <a:lnTo>
                      <a:pt x="33" y="197"/>
                    </a:lnTo>
                    <a:cubicBezTo>
                      <a:pt x="33" y="179"/>
                      <a:pt x="22" y="165"/>
                      <a:pt x="0" y="154"/>
                    </a:cubicBezTo>
                    <a:lnTo>
                      <a:pt x="0" y="0"/>
                    </a:lnTo>
                    <a:lnTo>
                      <a:pt x="4720" y="0"/>
                    </a:lnTo>
                    <a:lnTo>
                      <a:pt x="4720" y="154"/>
                    </a:lnTo>
                    <a:lnTo>
                      <a:pt x="4720" y="154"/>
                    </a:lnTo>
                    <a:cubicBezTo>
                      <a:pt x="4715" y="152"/>
                      <a:pt x="4710" y="150"/>
                      <a:pt x="4704" y="148"/>
                    </a:cubicBezTo>
                    <a:lnTo>
                      <a:pt x="4704" y="148"/>
                    </a:lnTo>
                    <a:cubicBezTo>
                      <a:pt x="4671" y="137"/>
                      <a:pt x="4633" y="131"/>
                      <a:pt x="4589" y="131"/>
                    </a:cubicBezTo>
                    <a:lnTo>
                      <a:pt x="4589" y="131"/>
                    </a:lnTo>
                    <a:cubicBezTo>
                      <a:pt x="4545" y="131"/>
                      <a:pt x="4507" y="137"/>
                      <a:pt x="4474" y="148"/>
                    </a:cubicBezTo>
                    <a:lnTo>
                      <a:pt x="4474" y="148"/>
                    </a:lnTo>
                    <a:cubicBezTo>
                      <a:pt x="4441" y="159"/>
                      <a:pt x="4414" y="175"/>
                      <a:pt x="4392" y="197"/>
                    </a:cubicBezTo>
                    <a:lnTo>
                      <a:pt x="4327" y="262"/>
                    </a:lnTo>
                    <a:lnTo>
                      <a:pt x="4261" y="327"/>
                    </a:lnTo>
                    <a:lnTo>
                      <a:pt x="4196" y="394"/>
                    </a:lnTo>
                    <a:lnTo>
                      <a:pt x="4065" y="525"/>
                    </a:lnTo>
                    <a:lnTo>
                      <a:pt x="4065" y="525"/>
                    </a:lnTo>
                    <a:cubicBezTo>
                      <a:pt x="4042" y="546"/>
                      <a:pt x="4032" y="568"/>
                      <a:pt x="4032" y="590"/>
                    </a:cubicBezTo>
                    <a:lnTo>
                      <a:pt x="4032" y="590"/>
                    </a:lnTo>
                    <a:cubicBezTo>
                      <a:pt x="4032" y="612"/>
                      <a:pt x="4049" y="629"/>
                      <a:pt x="4081" y="639"/>
                    </a:cubicBezTo>
                    <a:lnTo>
                      <a:pt x="4081" y="639"/>
                    </a:lnTo>
                    <a:cubicBezTo>
                      <a:pt x="4114" y="650"/>
                      <a:pt x="4152" y="655"/>
                      <a:pt x="4196" y="655"/>
                    </a:cubicBezTo>
                    <a:lnTo>
                      <a:pt x="4196" y="655"/>
                    </a:lnTo>
                    <a:cubicBezTo>
                      <a:pt x="4239" y="655"/>
                      <a:pt x="4278" y="650"/>
                      <a:pt x="4310" y="639"/>
                    </a:cubicBezTo>
                    <a:lnTo>
                      <a:pt x="4310" y="639"/>
                    </a:lnTo>
                    <a:cubicBezTo>
                      <a:pt x="4343" y="629"/>
                      <a:pt x="4370" y="612"/>
                      <a:pt x="4392" y="590"/>
                    </a:cubicBezTo>
                    <a:lnTo>
                      <a:pt x="4458" y="525"/>
                    </a:lnTo>
                    <a:lnTo>
                      <a:pt x="4523" y="459"/>
                    </a:lnTo>
                    <a:lnTo>
                      <a:pt x="4720" y="262"/>
                    </a:lnTo>
                    <a:lnTo>
                      <a:pt x="4720" y="525"/>
                    </a:lnTo>
                    <a:lnTo>
                      <a:pt x="4720" y="525"/>
                    </a:lnTo>
                    <a:cubicBezTo>
                      <a:pt x="4698" y="546"/>
                      <a:pt x="4687" y="568"/>
                      <a:pt x="4687" y="590"/>
                    </a:cubicBezTo>
                    <a:lnTo>
                      <a:pt x="4687" y="590"/>
                    </a:lnTo>
                    <a:cubicBezTo>
                      <a:pt x="4687" y="607"/>
                      <a:pt x="4698" y="622"/>
                      <a:pt x="4720" y="633"/>
                    </a:cubicBezTo>
                    <a:lnTo>
                      <a:pt x="4720" y="78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="" xmlns:a16="http://schemas.microsoft.com/office/drawing/2014/main" id="{FC53E4BD-D59E-C641-B6EC-F8D303B3BE6C}"/>
                </a:ext>
              </a:extLst>
            </p:cNvPr>
            <p:cNvGrpSpPr/>
            <p:nvPr/>
          </p:nvGrpSpPr>
          <p:grpSpPr>
            <a:xfrm rot="5400000">
              <a:off x="9972347" y="6244430"/>
              <a:ext cx="3357822" cy="1078517"/>
              <a:chOff x="6151563" y="6772275"/>
              <a:chExt cx="1700212" cy="546100"/>
            </a:xfrm>
          </p:grpSpPr>
          <p:sp>
            <p:nvSpPr>
              <p:cNvPr id="352" name="Freeform 576">
                <a:extLst>
                  <a:ext uri="{FF2B5EF4-FFF2-40B4-BE49-F238E27FC236}">
                    <a16:creationId xmlns="" xmlns:a16="http://schemas.microsoft.com/office/drawing/2014/main" id="{999FB933-5BA4-9447-8B7C-04806404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772275"/>
                <a:ext cx="1700212" cy="244475"/>
              </a:xfrm>
              <a:custGeom>
                <a:avLst/>
                <a:gdLst>
                  <a:gd name="T0" fmla="*/ 3606 w 4721"/>
                  <a:gd name="T1" fmla="*/ 170 h 679"/>
                  <a:gd name="T2" fmla="*/ 3933 w 4721"/>
                  <a:gd name="T3" fmla="*/ 337 h 679"/>
                  <a:gd name="T4" fmla="*/ 4302 w 4721"/>
                  <a:gd name="T5" fmla="*/ 145 h 679"/>
                  <a:gd name="T6" fmla="*/ 4302 w 4721"/>
                  <a:gd name="T7" fmla="*/ 401 h 679"/>
                  <a:gd name="T8" fmla="*/ 4146 w 4721"/>
                  <a:gd name="T9" fmla="*/ 444 h 679"/>
                  <a:gd name="T10" fmla="*/ 4040 w 4721"/>
                  <a:gd name="T11" fmla="*/ 486 h 679"/>
                  <a:gd name="T12" fmla="*/ 3933 w 4721"/>
                  <a:gd name="T13" fmla="*/ 550 h 679"/>
                  <a:gd name="T14" fmla="*/ 3827 w 4721"/>
                  <a:gd name="T15" fmla="*/ 486 h 679"/>
                  <a:gd name="T16" fmla="*/ 3721 w 4721"/>
                  <a:gd name="T17" fmla="*/ 444 h 679"/>
                  <a:gd name="T18" fmla="*/ 3721 w 4721"/>
                  <a:gd name="T19" fmla="*/ 444 h 679"/>
                  <a:gd name="T20" fmla="*/ 3564 w 4721"/>
                  <a:gd name="T21" fmla="*/ 401 h 679"/>
                  <a:gd name="T22" fmla="*/ 3171 w 4721"/>
                  <a:gd name="T23" fmla="*/ 145 h 679"/>
                  <a:gd name="T24" fmla="*/ 2860 w 4721"/>
                  <a:gd name="T25" fmla="*/ 281 h 679"/>
                  <a:gd name="T26" fmla="*/ 3081 w 4721"/>
                  <a:gd name="T27" fmla="*/ 238 h 679"/>
                  <a:gd name="T28" fmla="*/ 3385 w 4721"/>
                  <a:gd name="T29" fmla="*/ 333 h 679"/>
                  <a:gd name="T30" fmla="*/ 1917 w 4721"/>
                  <a:gd name="T31" fmla="*/ 102 h 679"/>
                  <a:gd name="T32" fmla="*/ 2294 w 4721"/>
                  <a:gd name="T33" fmla="*/ 307 h 679"/>
                  <a:gd name="T34" fmla="*/ 2598 w 4721"/>
                  <a:gd name="T35" fmla="*/ 213 h 679"/>
                  <a:gd name="T36" fmla="*/ 2729 w 4721"/>
                  <a:gd name="T37" fmla="*/ 349 h 679"/>
                  <a:gd name="T38" fmla="*/ 2622 w 4721"/>
                  <a:gd name="T39" fmla="*/ 414 h 679"/>
                  <a:gd name="T40" fmla="*/ 2516 w 4721"/>
                  <a:gd name="T41" fmla="*/ 486 h 679"/>
                  <a:gd name="T42" fmla="*/ 2409 w 4721"/>
                  <a:gd name="T43" fmla="*/ 580 h 679"/>
                  <a:gd name="T44" fmla="*/ 2384 w 4721"/>
                  <a:gd name="T45" fmla="*/ 605 h 679"/>
                  <a:gd name="T46" fmla="*/ 2229 w 4721"/>
                  <a:gd name="T47" fmla="*/ 541 h 679"/>
                  <a:gd name="T48" fmla="*/ 2073 w 4721"/>
                  <a:gd name="T49" fmla="*/ 469 h 679"/>
                  <a:gd name="T50" fmla="*/ 1917 w 4721"/>
                  <a:gd name="T51" fmla="*/ 375 h 679"/>
                  <a:gd name="T52" fmla="*/ 1729 w 4721"/>
                  <a:gd name="T53" fmla="*/ 213 h 679"/>
                  <a:gd name="T54" fmla="*/ 1418 w 4721"/>
                  <a:gd name="T55" fmla="*/ 213 h 679"/>
                  <a:gd name="T56" fmla="*/ 1377 w 4721"/>
                  <a:gd name="T57" fmla="*/ 307 h 679"/>
                  <a:gd name="T58" fmla="*/ 1729 w 4721"/>
                  <a:gd name="T59" fmla="*/ 281 h 679"/>
                  <a:gd name="T60" fmla="*/ 1148 w 4721"/>
                  <a:gd name="T61" fmla="*/ 68 h 679"/>
                  <a:gd name="T62" fmla="*/ 590 w 4721"/>
                  <a:gd name="T63" fmla="*/ 238 h 679"/>
                  <a:gd name="T64" fmla="*/ 893 w 4721"/>
                  <a:gd name="T65" fmla="*/ 281 h 679"/>
                  <a:gd name="T66" fmla="*/ 1229 w 4721"/>
                  <a:gd name="T67" fmla="*/ 375 h 679"/>
                  <a:gd name="T68" fmla="*/ 1205 w 4721"/>
                  <a:gd name="T69" fmla="*/ 401 h 679"/>
                  <a:gd name="T70" fmla="*/ 1049 w 4721"/>
                  <a:gd name="T71" fmla="*/ 473 h 679"/>
                  <a:gd name="T72" fmla="*/ 893 w 4721"/>
                  <a:gd name="T73" fmla="*/ 538 h 679"/>
                  <a:gd name="T74" fmla="*/ 738 w 4721"/>
                  <a:gd name="T75" fmla="*/ 580 h 679"/>
                  <a:gd name="T76" fmla="*/ 631 w 4721"/>
                  <a:gd name="T77" fmla="*/ 486 h 679"/>
                  <a:gd name="T78" fmla="*/ 524 w 4721"/>
                  <a:gd name="T79" fmla="*/ 414 h 679"/>
                  <a:gd name="T80" fmla="*/ 418 w 4721"/>
                  <a:gd name="T81" fmla="*/ 349 h 679"/>
                  <a:gd name="T82" fmla="*/ 4409 w 4721"/>
                  <a:gd name="T83" fmla="*/ 307 h 679"/>
                  <a:gd name="T84" fmla="*/ 4696 w 4721"/>
                  <a:gd name="T85" fmla="*/ 213 h 679"/>
                  <a:gd name="T86" fmla="*/ 4434 w 4721"/>
                  <a:gd name="T87" fmla="*/ 418 h 679"/>
                  <a:gd name="T88" fmla="*/ 4040 w 4721"/>
                  <a:gd name="T89" fmla="*/ 623 h 679"/>
                  <a:gd name="T90" fmla="*/ 3737 w 4721"/>
                  <a:gd name="T91" fmla="*/ 580 h 679"/>
                  <a:gd name="T92" fmla="*/ 3344 w 4721"/>
                  <a:gd name="T93" fmla="*/ 375 h 679"/>
                  <a:gd name="T94" fmla="*/ 2990 w 4721"/>
                  <a:gd name="T95" fmla="*/ 349 h 679"/>
                  <a:gd name="T96" fmla="*/ 2598 w 4721"/>
                  <a:gd name="T97" fmla="*/ 555 h 679"/>
                  <a:gd name="T98" fmla="*/ 2294 w 4721"/>
                  <a:gd name="T99" fmla="*/ 648 h 679"/>
                  <a:gd name="T100" fmla="*/ 1901 w 4721"/>
                  <a:gd name="T101" fmla="*/ 444 h 679"/>
                  <a:gd name="T102" fmla="*/ 1573 w 4721"/>
                  <a:gd name="T103" fmla="*/ 277 h 679"/>
                  <a:gd name="T104" fmla="*/ 1205 w 4721"/>
                  <a:gd name="T105" fmla="*/ 469 h 679"/>
                  <a:gd name="T106" fmla="*/ 811 w 4721"/>
                  <a:gd name="T107" fmla="*/ 674 h 679"/>
                  <a:gd name="T108" fmla="*/ 500 w 4721"/>
                  <a:gd name="T109" fmla="*/ 538 h 679"/>
                  <a:gd name="T110" fmla="*/ 106 w 4721"/>
                  <a:gd name="T111" fmla="*/ 333 h 679"/>
                  <a:gd name="T112" fmla="*/ 197 w 4721"/>
                  <a:gd name="T113" fmla="*/ 307 h 679"/>
                  <a:gd name="T114" fmla="*/ 156 w 4721"/>
                  <a:gd name="T115" fmla="*/ 213 h 679"/>
                  <a:gd name="T116" fmla="*/ 4696 w 4721"/>
                  <a:gd name="T117" fmla="*/ 145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21" h="679">
                    <a:moveTo>
                      <a:pt x="4376" y="102"/>
                    </a:moveTo>
                    <a:lnTo>
                      <a:pt x="4376" y="102"/>
                    </a:lnTo>
                    <a:cubicBezTo>
                      <a:pt x="4376" y="91"/>
                      <a:pt x="4368" y="82"/>
                      <a:pt x="4351" y="76"/>
                    </a:cubicBezTo>
                    <a:lnTo>
                      <a:pt x="4351" y="76"/>
                    </a:lnTo>
                    <a:cubicBezTo>
                      <a:pt x="4335" y="71"/>
                      <a:pt x="4316" y="68"/>
                      <a:pt x="4294" y="68"/>
                    </a:cubicBezTo>
                    <a:lnTo>
                      <a:pt x="3573" y="68"/>
                    </a:lnTo>
                    <a:lnTo>
                      <a:pt x="3573" y="68"/>
                    </a:lnTo>
                    <a:cubicBezTo>
                      <a:pt x="3551" y="68"/>
                      <a:pt x="3532" y="71"/>
                      <a:pt x="3516" y="76"/>
                    </a:cubicBezTo>
                    <a:lnTo>
                      <a:pt x="3516" y="76"/>
                    </a:lnTo>
                    <a:cubicBezTo>
                      <a:pt x="3499" y="82"/>
                      <a:pt x="3491" y="91"/>
                      <a:pt x="3491" y="102"/>
                    </a:cubicBezTo>
                    <a:lnTo>
                      <a:pt x="3491" y="102"/>
                    </a:lnTo>
                    <a:cubicBezTo>
                      <a:pt x="3491" y="113"/>
                      <a:pt x="3499" y="122"/>
                      <a:pt x="3516" y="127"/>
                    </a:cubicBezTo>
                    <a:lnTo>
                      <a:pt x="3564" y="145"/>
                    </a:lnTo>
                    <a:lnTo>
                      <a:pt x="3564" y="145"/>
                    </a:lnTo>
                    <a:cubicBezTo>
                      <a:pt x="3581" y="150"/>
                      <a:pt x="3595" y="159"/>
                      <a:pt x="3606" y="170"/>
                    </a:cubicBezTo>
                    <a:lnTo>
                      <a:pt x="3606" y="170"/>
                    </a:lnTo>
                    <a:cubicBezTo>
                      <a:pt x="3617" y="182"/>
                      <a:pt x="3630" y="190"/>
                      <a:pt x="3647" y="196"/>
                    </a:cubicBezTo>
                    <a:lnTo>
                      <a:pt x="3696" y="213"/>
                    </a:lnTo>
                    <a:lnTo>
                      <a:pt x="3696" y="213"/>
                    </a:lnTo>
                    <a:cubicBezTo>
                      <a:pt x="3712" y="218"/>
                      <a:pt x="3726" y="227"/>
                      <a:pt x="3737" y="238"/>
                    </a:cubicBezTo>
                    <a:lnTo>
                      <a:pt x="3737" y="238"/>
                    </a:lnTo>
                    <a:cubicBezTo>
                      <a:pt x="3748" y="250"/>
                      <a:pt x="3762" y="258"/>
                      <a:pt x="3778" y="264"/>
                    </a:cubicBezTo>
                    <a:lnTo>
                      <a:pt x="3827" y="281"/>
                    </a:lnTo>
                    <a:lnTo>
                      <a:pt x="3827" y="281"/>
                    </a:lnTo>
                    <a:cubicBezTo>
                      <a:pt x="3843" y="287"/>
                      <a:pt x="3857" y="296"/>
                      <a:pt x="3868" y="307"/>
                    </a:cubicBezTo>
                    <a:lnTo>
                      <a:pt x="3868" y="307"/>
                    </a:lnTo>
                    <a:cubicBezTo>
                      <a:pt x="3879" y="318"/>
                      <a:pt x="3892" y="327"/>
                      <a:pt x="3909" y="333"/>
                    </a:cubicBezTo>
                    <a:lnTo>
                      <a:pt x="3909" y="333"/>
                    </a:lnTo>
                    <a:cubicBezTo>
                      <a:pt x="3917" y="336"/>
                      <a:pt x="3926" y="337"/>
                      <a:pt x="3933" y="337"/>
                    </a:cubicBezTo>
                    <a:lnTo>
                      <a:pt x="3933" y="337"/>
                    </a:lnTo>
                    <a:cubicBezTo>
                      <a:pt x="3941" y="337"/>
                      <a:pt x="3950" y="336"/>
                      <a:pt x="3958" y="333"/>
                    </a:cubicBezTo>
                    <a:lnTo>
                      <a:pt x="3958" y="333"/>
                    </a:lnTo>
                    <a:cubicBezTo>
                      <a:pt x="3974" y="327"/>
                      <a:pt x="3988" y="318"/>
                      <a:pt x="3999" y="307"/>
                    </a:cubicBezTo>
                    <a:lnTo>
                      <a:pt x="3999" y="307"/>
                    </a:lnTo>
                    <a:cubicBezTo>
                      <a:pt x="4010" y="296"/>
                      <a:pt x="4024" y="287"/>
                      <a:pt x="4040" y="281"/>
                    </a:cubicBezTo>
                    <a:lnTo>
                      <a:pt x="4090" y="264"/>
                    </a:lnTo>
                    <a:lnTo>
                      <a:pt x="4090" y="264"/>
                    </a:lnTo>
                    <a:cubicBezTo>
                      <a:pt x="4106" y="258"/>
                      <a:pt x="4119" y="250"/>
                      <a:pt x="4131" y="238"/>
                    </a:cubicBezTo>
                    <a:lnTo>
                      <a:pt x="4131" y="238"/>
                    </a:lnTo>
                    <a:cubicBezTo>
                      <a:pt x="4141" y="227"/>
                      <a:pt x="4155" y="218"/>
                      <a:pt x="4171" y="213"/>
                    </a:cubicBezTo>
                    <a:lnTo>
                      <a:pt x="4221" y="196"/>
                    </a:lnTo>
                    <a:lnTo>
                      <a:pt x="4221" y="196"/>
                    </a:lnTo>
                    <a:cubicBezTo>
                      <a:pt x="4236" y="190"/>
                      <a:pt x="4250" y="182"/>
                      <a:pt x="4261" y="170"/>
                    </a:cubicBezTo>
                    <a:lnTo>
                      <a:pt x="4261" y="170"/>
                    </a:lnTo>
                    <a:cubicBezTo>
                      <a:pt x="4272" y="159"/>
                      <a:pt x="4286" y="150"/>
                      <a:pt x="4302" y="145"/>
                    </a:cubicBezTo>
                    <a:lnTo>
                      <a:pt x="4351" y="127"/>
                    </a:lnTo>
                    <a:lnTo>
                      <a:pt x="4351" y="127"/>
                    </a:lnTo>
                    <a:cubicBezTo>
                      <a:pt x="4368" y="122"/>
                      <a:pt x="4376" y="113"/>
                      <a:pt x="4376" y="102"/>
                    </a:cubicBezTo>
                    <a:close/>
                    <a:moveTo>
                      <a:pt x="4376" y="375"/>
                    </a:moveTo>
                    <a:lnTo>
                      <a:pt x="4376" y="375"/>
                    </a:lnTo>
                    <a:cubicBezTo>
                      <a:pt x="4376" y="364"/>
                      <a:pt x="4368" y="355"/>
                      <a:pt x="4351" y="349"/>
                    </a:cubicBezTo>
                    <a:lnTo>
                      <a:pt x="4351" y="349"/>
                    </a:lnTo>
                    <a:cubicBezTo>
                      <a:pt x="4343" y="347"/>
                      <a:pt x="4335" y="345"/>
                      <a:pt x="4327" y="345"/>
                    </a:cubicBezTo>
                    <a:lnTo>
                      <a:pt x="4327" y="345"/>
                    </a:lnTo>
                    <a:cubicBezTo>
                      <a:pt x="4318" y="345"/>
                      <a:pt x="4310" y="347"/>
                      <a:pt x="4302" y="349"/>
                    </a:cubicBezTo>
                    <a:lnTo>
                      <a:pt x="4302" y="349"/>
                    </a:lnTo>
                    <a:cubicBezTo>
                      <a:pt x="4286" y="355"/>
                      <a:pt x="4277" y="364"/>
                      <a:pt x="4277" y="375"/>
                    </a:cubicBezTo>
                    <a:lnTo>
                      <a:pt x="4277" y="375"/>
                    </a:lnTo>
                    <a:cubicBezTo>
                      <a:pt x="4277" y="387"/>
                      <a:pt x="4286" y="395"/>
                      <a:pt x="4302" y="401"/>
                    </a:cubicBezTo>
                    <a:lnTo>
                      <a:pt x="4302" y="401"/>
                    </a:lnTo>
                    <a:cubicBezTo>
                      <a:pt x="4310" y="404"/>
                      <a:pt x="4318" y="405"/>
                      <a:pt x="4327" y="405"/>
                    </a:cubicBezTo>
                    <a:lnTo>
                      <a:pt x="4327" y="405"/>
                    </a:lnTo>
                    <a:cubicBezTo>
                      <a:pt x="4335" y="405"/>
                      <a:pt x="4343" y="404"/>
                      <a:pt x="4351" y="401"/>
                    </a:cubicBezTo>
                    <a:lnTo>
                      <a:pt x="4351" y="401"/>
                    </a:lnTo>
                    <a:cubicBezTo>
                      <a:pt x="4368" y="395"/>
                      <a:pt x="4376" y="387"/>
                      <a:pt x="4376" y="375"/>
                    </a:cubicBezTo>
                    <a:close/>
                    <a:moveTo>
                      <a:pt x="4245" y="444"/>
                    </a:moveTo>
                    <a:lnTo>
                      <a:pt x="4245" y="444"/>
                    </a:lnTo>
                    <a:cubicBezTo>
                      <a:pt x="4245" y="432"/>
                      <a:pt x="4236" y="424"/>
                      <a:pt x="4221" y="418"/>
                    </a:cubicBezTo>
                    <a:lnTo>
                      <a:pt x="4221" y="418"/>
                    </a:lnTo>
                    <a:cubicBezTo>
                      <a:pt x="4212" y="415"/>
                      <a:pt x="4204" y="414"/>
                      <a:pt x="4196" y="414"/>
                    </a:cubicBezTo>
                    <a:lnTo>
                      <a:pt x="4196" y="414"/>
                    </a:lnTo>
                    <a:cubicBezTo>
                      <a:pt x="4187" y="414"/>
                      <a:pt x="4179" y="415"/>
                      <a:pt x="4171" y="418"/>
                    </a:cubicBezTo>
                    <a:lnTo>
                      <a:pt x="4171" y="418"/>
                    </a:lnTo>
                    <a:cubicBezTo>
                      <a:pt x="4155" y="424"/>
                      <a:pt x="4146" y="432"/>
                      <a:pt x="4146" y="444"/>
                    </a:cubicBezTo>
                    <a:lnTo>
                      <a:pt x="4146" y="444"/>
                    </a:lnTo>
                    <a:cubicBezTo>
                      <a:pt x="4146" y="455"/>
                      <a:pt x="4155" y="463"/>
                      <a:pt x="4171" y="469"/>
                    </a:cubicBezTo>
                    <a:lnTo>
                      <a:pt x="4171" y="469"/>
                    </a:lnTo>
                    <a:cubicBezTo>
                      <a:pt x="4179" y="472"/>
                      <a:pt x="4187" y="473"/>
                      <a:pt x="4196" y="473"/>
                    </a:cubicBezTo>
                    <a:lnTo>
                      <a:pt x="4196" y="473"/>
                    </a:lnTo>
                    <a:cubicBezTo>
                      <a:pt x="4204" y="473"/>
                      <a:pt x="4212" y="472"/>
                      <a:pt x="4221" y="469"/>
                    </a:cubicBezTo>
                    <a:lnTo>
                      <a:pt x="4221" y="469"/>
                    </a:lnTo>
                    <a:cubicBezTo>
                      <a:pt x="4236" y="463"/>
                      <a:pt x="4245" y="455"/>
                      <a:pt x="4245" y="444"/>
                    </a:cubicBezTo>
                    <a:close/>
                    <a:moveTo>
                      <a:pt x="4113" y="512"/>
                    </a:moveTo>
                    <a:lnTo>
                      <a:pt x="4113" y="512"/>
                    </a:lnTo>
                    <a:cubicBezTo>
                      <a:pt x="4113" y="500"/>
                      <a:pt x="4106" y="492"/>
                      <a:pt x="4090" y="486"/>
                    </a:cubicBezTo>
                    <a:lnTo>
                      <a:pt x="4090" y="486"/>
                    </a:lnTo>
                    <a:cubicBezTo>
                      <a:pt x="4081" y="483"/>
                      <a:pt x="4072" y="482"/>
                      <a:pt x="4064" y="482"/>
                    </a:cubicBezTo>
                    <a:lnTo>
                      <a:pt x="4064" y="482"/>
                    </a:lnTo>
                    <a:cubicBezTo>
                      <a:pt x="4057" y="482"/>
                      <a:pt x="4048" y="483"/>
                      <a:pt x="4040" y="486"/>
                    </a:cubicBezTo>
                    <a:lnTo>
                      <a:pt x="4040" y="486"/>
                    </a:lnTo>
                    <a:cubicBezTo>
                      <a:pt x="4024" y="492"/>
                      <a:pt x="4015" y="500"/>
                      <a:pt x="4015" y="512"/>
                    </a:cubicBezTo>
                    <a:lnTo>
                      <a:pt x="4015" y="512"/>
                    </a:lnTo>
                    <a:cubicBezTo>
                      <a:pt x="4015" y="523"/>
                      <a:pt x="4024" y="531"/>
                      <a:pt x="4040" y="538"/>
                    </a:cubicBezTo>
                    <a:lnTo>
                      <a:pt x="4040" y="538"/>
                    </a:lnTo>
                    <a:cubicBezTo>
                      <a:pt x="4048" y="540"/>
                      <a:pt x="4057" y="541"/>
                      <a:pt x="4064" y="541"/>
                    </a:cubicBezTo>
                    <a:lnTo>
                      <a:pt x="4064" y="541"/>
                    </a:lnTo>
                    <a:cubicBezTo>
                      <a:pt x="4072" y="541"/>
                      <a:pt x="4081" y="540"/>
                      <a:pt x="4090" y="538"/>
                    </a:cubicBezTo>
                    <a:lnTo>
                      <a:pt x="4090" y="538"/>
                    </a:lnTo>
                    <a:cubicBezTo>
                      <a:pt x="4106" y="531"/>
                      <a:pt x="4113" y="523"/>
                      <a:pt x="4113" y="512"/>
                    </a:cubicBezTo>
                    <a:close/>
                    <a:moveTo>
                      <a:pt x="3982" y="580"/>
                    </a:moveTo>
                    <a:lnTo>
                      <a:pt x="3982" y="580"/>
                    </a:lnTo>
                    <a:cubicBezTo>
                      <a:pt x="3982" y="569"/>
                      <a:pt x="3974" y="560"/>
                      <a:pt x="3958" y="555"/>
                    </a:cubicBezTo>
                    <a:lnTo>
                      <a:pt x="3958" y="555"/>
                    </a:lnTo>
                    <a:cubicBezTo>
                      <a:pt x="3950" y="551"/>
                      <a:pt x="3941" y="550"/>
                      <a:pt x="3933" y="550"/>
                    </a:cubicBezTo>
                    <a:lnTo>
                      <a:pt x="3933" y="550"/>
                    </a:lnTo>
                    <a:cubicBezTo>
                      <a:pt x="3926" y="550"/>
                      <a:pt x="3917" y="551"/>
                      <a:pt x="3909" y="555"/>
                    </a:cubicBezTo>
                    <a:lnTo>
                      <a:pt x="3909" y="555"/>
                    </a:lnTo>
                    <a:cubicBezTo>
                      <a:pt x="3892" y="560"/>
                      <a:pt x="3884" y="569"/>
                      <a:pt x="3884" y="580"/>
                    </a:cubicBezTo>
                    <a:lnTo>
                      <a:pt x="3884" y="580"/>
                    </a:lnTo>
                    <a:cubicBezTo>
                      <a:pt x="3884" y="591"/>
                      <a:pt x="3892" y="600"/>
                      <a:pt x="3909" y="605"/>
                    </a:cubicBezTo>
                    <a:lnTo>
                      <a:pt x="3909" y="605"/>
                    </a:lnTo>
                    <a:cubicBezTo>
                      <a:pt x="3917" y="608"/>
                      <a:pt x="3926" y="610"/>
                      <a:pt x="3933" y="610"/>
                    </a:cubicBezTo>
                    <a:lnTo>
                      <a:pt x="3933" y="610"/>
                    </a:lnTo>
                    <a:cubicBezTo>
                      <a:pt x="3941" y="610"/>
                      <a:pt x="3950" y="608"/>
                      <a:pt x="3958" y="605"/>
                    </a:cubicBezTo>
                    <a:lnTo>
                      <a:pt x="3958" y="605"/>
                    </a:lnTo>
                    <a:cubicBezTo>
                      <a:pt x="3974" y="600"/>
                      <a:pt x="3982" y="591"/>
                      <a:pt x="3982" y="580"/>
                    </a:cubicBezTo>
                    <a:close/>
                    <a:moveTo>
                      <a:pt x="3851" y="512"/>
                    </a:moveTo>
                    <a:lnTo>
                      <a:pt x="3851" y="512"/>
                    </a:lnTo>
                    <a:cubicBezTo>
                      <a:pt x="3851" y="500"/>
                      <a:pt x="3843" y="492"/>
                      <a:pt x="3827" y="486"/>
                    </a:cubicBezTo>
                    <a:lnTo>
                      <a:pt x="3827" y="486"/>
                    </a:lnTo>
                    <a:cubicBezTo>
                      <a:pt x="3819" y="483"/>
                      <a:pt x="3810" y="482"/>
                      <a:pt x="3802" y="482"/>
                    </a:cubicBezTo>
                    <a:lnTo>
                      <a:pt x="3802" y="482"/>
                    </a:lnTo>
                    <a:cubicBezTo>
                      <a:pt x="3794" y="482"/>
                      <a:pt x="3786" y="483"/>
                      <a:pt x="3778" y="486"/>
                    </a:cubicBezTo>
                    <a:lnTo>
                      <a:pt x="3778" y="486"/>
                    </a:lnTo>
                    <a:cubicBezTo>
                      <a:pt x="3762" y="492"/>
                      <a:pt x="3753" y="500"/>
                      <a:pt x="3753" y="512"/>
                    </a:cubicBezTo>
                    <a:lnTo>
                      <a:pt x="3753" y="512"/>
                    </a:lnTo>
                    <a:cubicBezTo>
                      <a:pt x="3753" y="523"/>
                      <a:pt x="3762" y="531"/>
                      <a:pt x="3778" y="538"/>
                    </a:cubicBezTo>
                    <a:lnTo>
                      <a:pt x="3778" y="538"/>
                    </a:lnTo>
                    <a:cubicBezTo>
                      <a:pt x="3786" y="540"/>
                      <a:pt x="3794" y="541"/>
                      <a:pt x="3802" y="541"/>
                    </a:cubicBezTo>
                    <a:lnTo>
                      <a:pt x="3802" y="541"/>
                    </a:lnTo>
                    <a:cubicBezTo>
                      <a:pt x="3810" y="541"/>
                      <a:pt x="3819" y="540"/>
                      <a:pt x="3827" y="538"/>
                    </a:cubicBezTo>
                    <a:lnTo>
                      <a:pt x="3827" y="538"/>
                    </a:lnTo>
                    <a:cubicBezTo>
                      <a:pt x="3843" y="531"/>
                      <a:pt x="3851" y="523"/>
                      <a:pt x="3851" y="512"/>
                    </a:cubicBezTo>
                    <a:close/>
                    <a:moveTo>
                      <a:pt x="3721" y="444"/>
                    </a:moveTo>
                    <a:lnTo>
                      <a:pt x="3721" y="444"/>
                    </a:lnTo>
                    <a:cubicBezTo>
                      <a:pt x="3721" y="432"/>
                      <a:pt x="3712" y="424"/>
                      <a:pt x="3696" y="418"/>
                    </a:cubicBezTo>
                    <a:lnTo>
                      <a:pt x="3696" y="418"/>
                    </a:lnTo>
                    <a:cubicBezTo>
                      <a:pt x="3688" y="415"/>
                      <a:pt x="3679" y="414"/>
                      <a:pt x="3671" y="414"/>
                    </a:cubicBezTo>
                    <a:lnTo>
                      <a:pt x="3671" y="414"/>
                    </a:lnTo>
                    <a:cubicBezTo>
                      <a:pt x="3663" y="414"/>
                      <a:pt x="3655" y="415"/>
                      <a:pt x="3647" y="418"/>
                    </a:cubicBezTo>
                    <a:lnTo>
                      <a:pt x="3647" y="418"/>
                    </a:lnTo>
                    <a:cubicBezTo>
                      <a:pt x="3630" y="424"/>
                      <a:pt x="3622" y="432"/>
                      <a:pt x="3622" y="444"/>
                    </a:cubicBezTo>
                    <a:lnTo>
                      <a:pt x="3622" y="444"/>
                    </a:lnTo>
                    <a:cubicBezTo>
                      <a:pt x="3622" y="455"/>
                      <a:pt x="3630" y="463"/>
                      <a:pt x="3647" y="469"/>
                    </a:cubicBezTo>
                    <a:lnTo>
                      <a:pt x="3647" y="469"/>
                    </a:lnTo>
                    <a:cubicBezTo>
                      <a:pt x="3655" y="472"/>
                      <a:pt x="3663" y="473"/>
                      <a:pt x="3671" y="473"/>
                    </a:cubicBezTo>
                    <a:lnTo>
                      <a:pt x="3671" y="473"/>
                    </a:lnTo>
                    <a:cubicBezTo>
                      <a:pt x="3679" y="473"/>
                      <a:pt x="3688" y="472"/>
                      <a:pt x="3696" y="469"/>
                    </a:cubicBezTo>
                    <a:lnTo>
                      <a:pt x="3696" y="469"/>
                    </a:lnTo>
                    <a:cubicBezTo>
                      <a:pt x="3712" y="463"/>
                      <a:pt x="3721" y="455"/>
                      <a:pt x="3721" y="444"/>
                    </a:cubicBezTo>
                    <a:close/>
                    <a:moveTo>
                      <a:pt x="3589" y="375"/>
                    </a:moveTo>
                    <a:lnTo>
                      <a:pt x="3589" y="375"/>
                    </a:lnTo>
                    <a:cubicBezTo>
                      <a:pt x="3589" y="364"/>
                      <a:pt x="3581" y="355"/>
                      <a:pt x="3564" y="349"/>
                    </a:cubicBezTo>
                    <a:lnTo>
                      <a:pt x="3564" y="349"/>
                    </a:lnTo>
                    <a:cubicBezTo>
                      <a:pt x="3556" y="347"/>
                      <a:pt x="3548" y="345"/>
                      <a:pt x="3540" y="345"/>
                    </a:cubicBezTo>
                    <a:lnTo>
                      <a:pt x="3540" y="345"/>
                    </a:lnTo>
                    <a:cubicBezTo>
                      <a:pt x="3532" y="345"/>
                      <a:pt x="3524" y="347"/>
                      <a:pt x="3516" y="349"/>
                    </a:cubicBezTo>
                    <a:lnTo>
                      <a:pt x="3516" y="349"/>
                    </a:lnTo>
                    <a:cubicBezTo>
                      <a:pt x="3499" y="355"/>
                      <a:pt x="3491" y="364"/>
                      <a:pt x="3491" y="375"/>
                    </a:cubicBezTo>
                    <a:lnTo>
                      <a:pt x="3491" y="375"/>
                    </a:lnTo>
                    <a:cubicBezTo>
                      <a:pt x="3491" y="387"/>
                      <a:pt x="3499" y="395"/>
                      <a:pt x="3516" y="401"/>
                    </a:cubicBezTo>
                    <a:lnTo>
                      <a:pt x="3516" y="401"/>
                    </a:lnTo>
                    <a:cubicBezTo>
                      <a:pt x="3524" y="404"/>
                      <a:pt x="3532" y="405"/>
                      <a:pt x="3540" y="405"/>
                    </a:cubicBezTo>
                    <a:lnTo>
                      <a:pt x="3540" y="405"/>
                    </a:lnTo>
                    <a:cubicBezTo>
                      <a:pt x="3548" y="405"/>
                      <a:pt x="3556" y="404"/>
                      <a:pt x="3564" y="401"/>
                    </a:cubicBezTo>
                    <a:lnTo>
                      <a:pt x="3564" y="401"/>
                    </a:lnTo>
                    <a:cubicBezTo>
                      <a:pt x="3581" y="395"/>
                      <a:pt x="3589" y="387"/>
                      <a:pt x="3589" y="375"/>
                    </a:cubicBezTo>
                    <a:close/>
                    <a:moveTo>
                      <a:pt x="3458" y="307"/>
                    </a:moveTo>
                    <a:lnTo>
                      <a:pt x="3458" y="307"/>
                    </a:lnTo>
                    <a:cubicBezTo>
                      <a:pt x="3458" y="296"/>
                      <a:pt x="3450" y="287"/>
                      <a:pt x="3433" y="281"/>
                    </a:cubicBezTo>
                    <a:lnTo>
                      <a:pt x="3385" y="264"/>
                    </a:lnTo>
                    <a:lnTo>
                      <a:pt x="3385" y="264"/>
                    </a:lnTo>
                    <a:cubicBezTo>
                      <a:pt x="3368" y="258"/>
                      <a:pt x="3354" y="250"/>
                      <a:pt x="3344" y="238"/>
                    </a:cubicBezTo>
                    <a:lnTo>
                      <a:pt x="3344" y="238"/>
                    </a:lnTo>
                    <a:cubicBezTo>
                      <a:pt x="3332" y="227"/>
                      <a:pt x="3319" y="218"/>
                      <a:pt x="3302" y="213"/>
                    </a:cubicBezTo>
                    <a:lnTo>
                      <a:pt x="3253" y="196"/>
                    </a:lnTo>
                    <a:lnTo>
                      <a:pt x="3253" y="196"/>
                    </a:lnTo>
                    <a:cubicBezTo>
                      <a:pt x="3237" y="190"/>
                      <a:pt x="3223" y="182"/>
                      <a:pt x="3212" y="170"/>
                    </a:cubicBezTo>
                    <a:lnTo>
                      <a:pt x="3212" y="170"/>
                    </a:lnTo>
                    <a:cubicBezTo>
                      <a:pt x="3201" y="159"/>
                      <a:pt x="3188" y="150"/>
                      <a:pt x="3171" y="145"/>
                    </a:cubicBezTo>
                    <a:lnTo>
                      <a:pt x="3171" y="145"/>
                    </a:lnTo>
                    <a:cubicBezTo>
                      <a:pt x="3163" y="142"/>
                      <a:pt x="3155" y="141"/>
                      <a:pt x="3147" y="141"/>
                    </a:cubicBezTo>
                    <a:lnTo>
                      <a:pt x="3147" y="141"/>
                    </a:lnTo>
                    <a:cubicBezTo>
                      <a:pt x="3139" y="141"/>
                      <a:pt x="3130" y="142"/>
                      <a:pt x="3122" y="145"/>
                    </a:cubicBezTo>
                    <a:lnTo>
                      <a:pt x="3122" y="145"/>
                    </a:lnTo>
                    <a:cubicBezTo>
                      <a:pt x="3106" y="150"/>
                      <a:pt x="3092" y="159"/>
                      <a:pt x="3081" y="170"/>
                    </a:cubicBezTo>
                    <a:lnTo>
                      <a:pt x="3081" y="170"/>
                    </a:lnTo>
                    <a:cubicBezTo>
                      <a:pt x="3070" y="182"/>
                      <a:pt x="3056" y="190"/>
                      <a:pt x="3040" y="196"/>
                    </a:cubicBezTo>
                    <a:lnTo>
                      <a:pt x="2990" y="213"/>
                    </a:lnTo>
                    <a:lnTo>
                      <a:pt x="2990" y="213"/>
                    </a:lnTo>
                    <a:cubicBezTo>
                      <a:pt x="2975" y="218"/>
                      <a:pt x="2961" y="227"/>
                      <a:pt x="2950" y="238"/>
                    </a:cubicBezTo>
                    <a:lnTo>
                      <a:pt x="2950" y="238"/>
                    </a:lnTo>
                    <a:cubicBezTo>
                      <a:pt x="2939" y="250"/>
                      <a:pt x="2926" y="258"/>
                      <a:pt x="2909" y="264"/>
                    </a:cubicBezTo>
                    <a:lnTo>
                      <a:pt x="2860" y="281"/>
                    </a:lnTo>
                    <a:lnTo>
                      <a:pt x="2860" y="281"/>
                    </a:lnTo>
                    <a:cubicBezTo>
                      <a:pt x="2844" y="287"/>
                      <a:pt x="2836" y="296"/>
                      <a:pt x="2836" y="307"/>
                    </a:cubicBezTo>
                    <a:lnTo>
                      <a:pt x="2836" y="307"/>
                    </a:lnTo>
                    <a:cubicBezTo>
                      <a:pt x="2836" y="318"/>
                      <a:pt x="2844" y="327"/>
                      <a:pt x="2860" y="333"/>
                    </a:cubicBezTo>
                    <a:lnTo>
                      <a:pt x="2860" y="333"/>
                    </a:lnTo>
                    <a:cubicBezTo>
                      <a:pt x="2868" y="336"/>
                      <a:pt x="2876" y="337"/>
                      <a:pt x="2884" y="337"/>
                    </a:cubicBezTo>
                    <a:lnTo>
                      <a:pt x="2884" y="337"/>
                    </a:lnTo>
                    <a:cubicBezTo>
                      <a:pt x="2893" y="337"/>
                      <a:pt x="2901" y="336"/>
                      <a:pt x="2909" y="333"/>
                    </a:cubicBezTo>
                    <a:lnTo>
                      <a:pt x="2909" y="333"/>
                    </a:lnTo>
                    <a:cubicBezTo>
                      <a:pt x="2926" y="327"/>
                      <a:pt x="2939" y="318"/>
                      <a:pt x="2950" y="307"/>
                    </a:cubicBezTo>
                    <a:lnTo>
                      <a:pt x="2950" y="307"/>
                    </a:lnTo>
                    <a:cubicBezTo>
                      <a:pt x="2961" y="296"/>
                      <a:pt x="2975" y="287"/>
                      <a:pt x="2990" y="281"/>
                    </a:cubicBezTo>
                    <a:lnTo>
                      <a:pt x="3040" y="264"/>
                    </a:lnTo>
                    <a:lnTo>
                      <a:pt x="3040" y="264"/>
                    </a:lnTo>
                    <a:cubicBezTo>
                      <a:pt x="3056" y="258"/>
                      <a:pt x="3070" y="250"/>
                      <a:pt x="3081" y="238"/>
                    </a:cubicBezTo>
                    <a:lnTo>
                      <a:pt x="3081" y="238"/>
                    </a:lnTo>
                    <a:cubicBezTo>
                      <a:pt x="3092" y="227"/>
                      <a:pt x="3106" y="218"/>
                      <a:pt x="3122" y="213"/>
                    </a:cubicBezTo>
                    <a:lnTo>
                      <a:pt x="3122" y="213"/>
                    </a:lnTo>
                    <a:cubicBezTo>
                      <a:pt x="3130" y="210"/>
                      <a:pt x="3139" y="208"/>
                      <a:pt x="3147" y="208"/>
                    </a:cubicBezTo>
                    <a:lnTo>
                      <a:pt x="3147" y="208"/>
                    </a:lnTo>
                    <a:cubicBezTo>
                      <a:pt x="3155" y="208"/>
                      <a:pt x="3163" y="210"/>
                      <a:pt x="3171" y="213"/>
                    </a:cubicBezTo>
                    <a:lnTo>
                      <a:pt x="3171" y="213"/>
                    </a:lnTo>
                    <a:cubicBezTo>
                      <a:pt x="3188" y="218"/>
                      <a:pt x="3201" y="227"/>
                      <a:pt x="3212" y="238"/>
                    </a:cubicBezTo>
                    <a:lnTo>
                      <a:pt x="3212" y="238"/>
                    </a:lnTo>
                    <a:cubicBezTo>
                      <a:pt x="3223" y="250"/>
                      <a:pt x="3237" y="258"/>
                      <a:pt x="3253" y="264"/>
                    </a:cubicBezTo>
                    <a:lnTo>
                      <a:pt x="3302" y="281"/>
                    </a:lnTo>
                    <a:lnTo>
                      <a:pt x="3302" y="281"/>
                    </a:lnTo>
                    <a:cubicBezTo>
                      <a:pt x="3319" y="287"/>
                      <a:pt x="3332" y="296"/>
                      <a:pt x="3344" y="307"/>
                    </a:cubicBezTo>
                    <a:lnTo>
                      <a:pt x="3344" y="307"/>
                    </a:lnTo>
                    <a:cubicBezTo>
                      <a:pt x="3354" y="318"/>
                      <a:pt x="3368" y="327"/>
                      <a:pt x="3385" y="333"/>
                    </a:cubicBezTo>
                    <a:lnTo>
                      <a:pt x="3385" y="333"/>
                    </a:lnTo>
                    <a:cubicBezTo>
                      <a:pt x="3392" y="336"/>
                      <a:pt x="3401" y="337"/>
                      <a:pt x="3409" y="337"/>
                    </a:cubicBezTo>
                    <a:lnTo>
                      <a:pt x="3409" y="337"/>
                    </a:lnTo>
                    <a:cubicBezTo>
                      <a:pt x="3417" y="337"/>
                      <a:pt x="3425" y="336"/>
                      <a:pt x="3433" y="333"/>
                    </a:cubicBezTo>
                    <a:lnTo>
                      <a:pt x="3433" y="333"/>
                    </a:lnTo>
                    <a:cubicBezTo>
                      <a:pt x="3450" y="327"/>
                      <a:pt x="3458" y="318"/>
                      <a:pt x="3458" y="307"/>
                    </a:cubicBezTo>
                    <a:close/>
                    <a:moveTo>
                      <a:pt x="2803" y="102"/>
                    </a:moveTo>
                    <a:lnTo>
                      <a:pt x="2803" y="102"/>
                    </a:lnTo>
                    <a:cubicBezTo>
                      <a:pt x="2803" y="91"/>
                      <a:pt x="2795" y="82"/>
                      <a:pt x="2778" y="76"/>
                    </a:cubicBezTo>
                    <a:lnTo>
                      <a:pt x="2778" y="76"/>
                    </a:lnTo>
                    <a:cubicBezTo>
                      <a:pt x="2762" y="71"/>
                      <a:pt x="2743" y="68"/>
                      <a:pt x="2721" y="68"/>
                    </a:cubicBezTo>
                    <a:lnTo>
                      <a:pt x="2000" y="68"/>
                    </a:lnTo>
                    <a:lnTo>
                      <a:pt x="2000" y="68"/>
                    </a:lnTo>
                    <a:cubicBezTo>
                      <a:pt x="1977" y="68"/>
                      <a:pt x="1959" y="71"/>
                      <a:pt x="1942" y="76"/>
                    </a:cubicBezTo>
                    <a:lnTo>
                      <a:pt x="1942" y="76"/>
                    </a:lnTo>
                    <a:cubicBezTo>
                      <a:pt x="1926" y="82"/>
                      <a:pt x="1917" y="91"/>
                      <a:pt x="1917" y="102"/>
                    </a:cubicBezTo>
                    <a:lnTo>
                      <a:pt x="1917" y="102"/>
                    </a:lnTo>
                    <a:cubicBezTo>
                      <a:pt x="1917" y="113"/>
                      <a:pt x="1926" y="122"/>
                      <a:pt x="1942" y="127"/>
                    </a:cubicBezTo>
                    <a:lnTo>
                      <a:pt x="1991" y="145"/>
                    </a:lnTo>
                    <a:lnTo>
                      <a:pt x="1991" y="145"/>
                    </a:lnTo>
                    <a:cubicBezTo>
                      <a:pt x="2007" y="150"/>
                      <a:pt x="2021" y="159"/>
                      <a:pt x="2032" y="170"/>
                    </a:cubicBezTo>
                    <a:lnTo>
                      <a:pt x="2032" y="170"/>
                    </a:lnTo>
                    <a:cubicBezTo>
                      <a:pt x="2043" y="182"/>
                      <a:pt x="2057" y="190"/>
                      <a:pt x="2073" y="196"/>
                    </a:cubicBezTo>
                    <a:lnTo>
                      <a:pt x="2123" y="213"/>
                    </a:lnTo>
                    <a:lnTo>
                      <a:pt x="2123" y="213"/>
                    </a:lnTo>
                    <a:cubicBezTo>
                      <a:pt x="2139" y="218"/>
                      <a:pt x="2152" y="227"/>
                      <a:pt x="2164" y="238"/>
                    </a:cubicBezTo>
                    <a:lnTo>
                      <a:pt x="2164" y="238"/>
                    </a:lnTo>
                    <a:cubicBezTo>
                      <a:pt x="2174" y="250"/>
                      <a:pt x="2188" y="258"/>
                      <a:pt x="2204" y="264"/>
                    </a:cubicBezTo>
                    <a:lnTo>
                      <a:pt x="2253" y="281"/>
                    </a:lnTo>
                    <a:lnTo>
                      <a:pt x="2253" y="281"/>
                    </a:lnTo>
                    <a:cubicBezTo>
                      <a:pt x="2270" y="287"/>
                      <a:pt x="2283" y="296"/>
                      <a:pt x="2294" y="307"/>
                    </a:cubicBezTo>
                    <a:lnTo>
                      <a:pt x="2294" y="307"/>
                    </a:lnTo>
                    <a:cubicBezTo>
                      <a:pt x="2306" y="318"/>
                      <a:pt x="2319" y="327"/>
                      <a:pt x="2335" y="333"/>
                    </a:cubicBezTo>
                    <a:lnTo>
                      <a:pt x="2335" y="333"/>
                    </a:lnTo>
                    <a:cubicBezTo>
                      <a:pt x="2343" y="336"/>
                      <a:pt x="2352" y="337"/>
                      <a:pt x="2360" y="337"/>
                    </a:cubicBezTo>
                    <a:lnTo>
                      <a:pt x="2360" y="337"/>
                    </a:lnTo>
                    <a:cubicBezTo>
                      <a:pt x="2368" y="337"/>
                      <a:pt x="2376" y="336"/>
                      <a:pt x="2384" y="333"/>
                    </a:cubicBezTo>
                    <a:lnTo>
                      <a:pt x="2384" y="333"/>
                    </a:lnTo>
                    <a:cubicBezTo>
                      <a:pt x="2401" y="327"/>
                      <a:pt x="2414" y="318"/>
                      <a:pt x="2426" y="307"/>
                    </a:cubicBezTo>
                    <a:lnTo>
                      <a:pt x="2426" y="307"/>
                    </a:lnTo>
                    <a:cubicBezTo>
                      <a:pt x="2437" y="296"/>
                      <a:pt x="2450" y="287"/>
                      <a:pt x="2467" y="281"/>
                    </a:cubicBezTo>
                    <a:lnTo>
                      <a:pt x="2516" y="264"/>
                    </a:lnTo>
                    <a:lnTo>
                      <a:pt x="2516" y="264"/>
                    </a:lnTo>
                    <a:cubicBezTo>
                      <a:pt x="2533" y="258"/>
                      <a:pt x="2545" y="250"/>
                      <a:pt x="2557" y="238"/>
                    </a:cubicBezTo>
                    <a:lnTo>
                      <a:pt x="2557" y="238"/>
                    </a:lnTo>
                    <a:cubicBezTo>
                      <a:pt x="2568" y="227"/>
                      <a:pt x="2581" y="218"/>
                      <a:pt x="2598" y="213"/>
                    </a:cubicBezTo>
                    <a:lnTo>
                      <a:pt x="2647" y="196"/>
                    </a:lnTo>
                    <a:lnTo>
                      <a:pt x="2647" y="196"/>
                    </a:lnTo>
                    <a:cubicBezTo>
                      <a:pt x="2663" y="190"/>
                      <a:pt x="2677" y="182"/>
                      <a:pt x="2687" y="170"/>
                    </a:cubicBezTo>
                    <a:lnTo>
                      <a:pt x="2687" y="170"/>
                    </a:lnTo>
                    <a:cubicBezTo>
                      <a:pt x="2699" y="159"/>
                      <a:pt x="2712" y="150"/>
                      <a:pt x="2729" y="145"/>
                    </a:cubicBezTo>
                    <a:lnTo>
                      <a:pt x="2778" y="127"/>
                    </a:lnTo>
                    <a:lnTo>
                      <a:pt x="2778" y="127"/>
                    </a:lnTo>
                    <a:cubicBezTo>
                      <a:pt x="2795" y="122"/>
                      <a:pt x="2803" y="113"/>
                      <a:pt x="2803" y="102"/>
                    </a:cubicBezTo>
                    <a:close/>
                    <a:moveTo>
                      <a:pt x="2803" y="375"/>
                    </a:moveTo>
                    <a:lnTo>
                      <a:pt x="2803" y="375"/>
                    </a:lnTo>
                    <a:cubicBezTo>
                      <a:pt x="2803" y="364"/>
                      <a:pt x="2795" y="355"/>
                      <a:pt x="2778" y="349"/>
                    </a:cubicBezTo>
                    <a:lnTo>
                      <a:pt x="2778" y="349"/>
                    </a:lnTo>
                    <a:cubicBezTo>
                      <a:pt x="2770" y="347"/>
                      <a:pt x="2762" y="345"/>
                      <a:pt x="2753" y="345"/>
                    </a:cubicBezTo>
                    <a:lnTo>
                      <a:pt x="2753" y="345"/>
                    </a:lnTo>
                    <a:cubicBezTo>
                      <a:pt x="2745" y="345"/>
                      <a:pt x="2737" y="347"/>
                      <a:pt x="2729" y="349"/>
                    </a:cubicBezTo>
                    <a:lnTo>
                      <a:pt x="2729" y="349"/>
                    </a:lnTo>
                    <a:cubicBezTo>
                      <a:pt x="2712" y="355"/>
                      <a:pt x="2704" y="364"/>
                      <a:pt x="2704" y="375"/>
                    </a:cubicBezTo>
                    <a:lnTo>
                      <a:pt x="2704" y="375"/>
                    </a:lnTo>
                    <a:cubicBezTo>
                      <a:pt x="2704" y="387"/>
                      <a:pt x="2712" y="395"/>
                      <a:pt x="2729" y="401"/>
                    </a:cubicBezTo>
                    <a:lnTo>
                      <a:pt x="2729" y="401"/>
                    </a:lnTo>
                    <a:cubicBezTo>
                      <a:pt x="2737" y="404"/>
                      <a:pt x="2745" y="405"/>
                      <a:pt x="2753" y="405"/>
                    </a:cubicBezTo>
                    <a:lnTo>
                      <a:pt x="2753" y="405"/>
                    </a:lnTo>
                    <a:cubicBezTo>
                      <a:pt x="2762" y="405"/>
                      <a:pt x="2770" y="404"/>
                      <a:pt x="2778" y="401"/>
                    </a:cubicBezTo>
                    <a:lnTo>
                      <a:pt x="2778" y="401"/>
                    </a:lnTo>
                    <a:cubicBezTo>
                      <a:pt x="2795" y="395"/>
                      <a:pt x="2803" y="387"/>
                      <a:pt x="2803" y="375"/>
                    </a:cubicBezTo>
                    <a:close/>
                    <a:moveTo>
                      <a:pt x="2672" y="444"/>
                    </a:moveTo>
                    <a:lnTo>
                      <a:pt x="2672" y="444"/>
                    </a:lnTo>
                    <a:cubicBezTo>
                      <a:pt x="2672" y="432"/>
                      <a:pt x="2663" y="424"/>
                      <a:pt x="2647" y="418"/>
                    </a:cubicBezTo>
                    <a:lnTo>
                      <a:pt x="2647" y="418"/>
                    </a:lnTo>
                    <a:cubicBezTo>
                      <a:pt x="2639" y="415"/>
                      <a:pt x="2631" y="414"/>
                      <a:pt x="2622" y="414"/>
                    </a:cubicBezTo>
                    <a:lnTo>
                      <a:pt x="2622" y="414"/>
                    </a:lnTo>
                    <a:cubicBezTo>
                      <a:pt x="2614" y="414"/>
                      <a:pt x="2606" y="415"/>
                      <a:pt x="2598" y="418"/>
                    </a:cubicBezTo>
                    <a:lnTo>
                      <a:pt x="2598" y="418"/>
                    </a:lnTo>
                    <a:cubicBezTo>
                      <a:pt x="2581" y="424"/>
                      <a:pt x="2573" y="432"/>
                      <a:pt x="2573" y="444"/>
                    </a:cubicBezTo>
                    <a:lnTo>
                      <a:pt x="2573" y="444"/>
                    </a:lnTo>
                    <a:cubicBezTo>
                      <a:pt x="2573" y="455"/>
                      <a:pt x="2581" y="463"/>
                      <a:pt x="2598" y="469"/>
                    </a:cubicBezTo>
                    <a:lnTo>
                      <a:pt x="2598" y="469"/>
                    </a:lnTo>
                    <a:cubicBezTo>
                      <a:pt x="2606" y="472"/>
                      <a:pt x="2614" y="473"/>
                      <a:pt x="2622" y="473"/>
                    </a:cubicBezTo>
                    <a:lnTo>
                      <a:pt x="2622" y="473"/>
                    </a:lnTo>
                    <a:cubicBezTo>
                      <a:pt x="2631" y="473"/>
                      <a:pt x="2639" y="472"/>
                      <a:pt x="2647" y="469"/>
                    </a:cubicBezTo>
                    <a:lnTo>
                      <a:pt x="2647" y="469"/>
                    </a:lnTo>
                    <a:cubicBezTo>
                      <a:pt x="2663" y="463"/>
                      <a:pt x="2672" y="455"/>
                      <a:pt x="2672" y="444"/>
                    </a:cubicBezTo>
                    <a:close/>
                    <a:moveTo>
                      <a:pt x="2540" y="512"/>
                    </a:moveTo>
                    <a:lnTo>
                      <a:pt x="2540" y="512"/>
                    </a:lnTo>
                    <a:cubicBezTo>
                      <a:pt x="2540" y="500"/>
                      <a:pt x="2533" y="492"/>
                      <a:pt x="2516" y="486"/>
                    </a:cubicBezTo>
                    <a:lnTo>
                      <a:pt x="2516" y="486"/>
                    </a:lnTo>
                    <a:cubicBezTo>
                      <a:pt x="2508" y="483"/>
                      <a:pt x="2499" y="482"/>
                      <a:pt x="2491" y="482"/>
                    </a:cubicBezTo>
                    <a:lnTo>
                      <a:pt x="2491" y="482"/>
                    </a:lnTo>
                    <a:cubicBezTo>
                      <a:pt x="2483" y="482"/>
                      <a:pt x="2475" y="483"/>
                      <a:pt x="2467" y="486"/>
                    </a:cubicBezTo>
                    <a:lnTo>
                      <a:pt x="2467" y="486"/>
                    </a:lnTo>
                    <a:cubicBezTo>
                      <a:pt x="2450" y="492"/>
                      <a:pt x="2442" y="500"/>
                      <a:pt x="2442" y="512"/>
                    </a:cubicBezTo>
                    <a:lnTo>
                      <a:pt x="2442" y="512"/>
                    </a:lnTo>
                    <a:cubicBezTo>
                      <a:pt x="2442" y="523"/>
                      <a:pt x="2450" y="531"/>
                      <a:pt x="2467" y="538"/>
                    </a:cubicBezTo>
                    <a:lnTo>
                      <a:pt x="2467" y="538"/>
                    </a:lnTo>
                    <a:cubicBezTo>
                      <a:pt x="2475" y="540"/>
                      <a:pt x="2483" y="541"/>
                      <a:pt x="2491" y="541"/>
                    </a:cubicBezTo>
                    <a:lnTo>
                      <a:pt x="2491" y="541"/>
                    </a:lnTo>
                    <a:cubicBezTo>
                      <a:pt x="2499" y="541"/>
                      <a:pt x="2508" y="540"/>
                      <a:pt x="2516" y="538"/>
                    </a:cubicBezTo>
                    <a:lnTo>
                      <a:pt x="2516" y="538"/>
                    </a:lnTo>
                    <a:cubicBezTo>
                      <a:pt x="2533" y="531"/>
                      <a:pt x="2540" y="523"/>
                      <a:pt x="2540" y="512"/>
                    </a:cubicBezTo>
                    <a:close/>
                    <a:moveTo>
                      <a:pt x="2409" y="580"/>
                    </a:moveTo>
                    <a:lnTo>
                      <a:pt x="2409" y="580"/>
                    </a:lnTo>
                    <a:cubicBezTo>
                      <a:pt x="2409" y="569"/>
                      <a:pt x="2401" y="560"/>
                      <a:pt x="2384" y="555"/>
                    </a:cubicBezTo>
                    <a:lnTo>
                      <a:pt x="2384" y="555"/>
                    </a:lnTo>
                    <a:cubicBezTo>
                      <a:pt x="2376" y="551"/>
                      <a:pt x="2368" y="550"/>
                      <a:pt x="2360" y="550"/>
                    </a:cubicBezTo>
                    <a:lnTo>
                      <a:pt x="2360" y="550"/>
                    </a:lnTo>
                    <a:cubicBezTo>
                      <a:pt x="2352" y="550"/>
                      <a:pt x="2343" y="551"/>
                      <a:pt x="2335" y="555"/>
                    </a:cubicBezTo>
                    <a:lnTo>
                      <a:pt x="2335" y="555"/>
                    </a:lnTo>
                    <a:cubicBezTo>
                      <a:pt x="2319" y="560"/>
                      <a:pt x="2311" y="569"/>
                      <a:pt x="2311" y="580"/>
                    </a:cubicBezTo>
                    <a:lnTo>
                      <a:pt x="2311" y="580"/>
                    </a:lnTo>
                    <a:cubicBezTo>
                      <a:pt x="2311" y="591"/>
                      <a:pt x="2319" y="600"/>
                      <a:pt x="2335" y="605"/>
                    </a:cubicBezTo>
                    <a:lnTo>
                      <a:pt x="2335" y="605"/>
                    </a:lnTo>
                    <a:cubicBezTo>
                      <a:pt x="2343" y="608"/>
                      <a:pt x="2352" y="610"/>
                      <a:pt x="2360" y="610"/>
                    </a:cubicBezTo>
                    <a:lnTo>
                      <a:pt x="2360" y="610"/>
                    </a:lnTo>
                    <a:cubicBezTo>
                      <a:pt x="2368" y="610"/>
                      <a:pt x="2376" y="608"/>
                      <a:pt x="2384" y="605"/>
                    </a:cubicBezTo>
                    <a:lnTo>
                      <a:pt x="2384" y="605"/>
                    </a:lnTo>
                    <a:cubicBezTo>
                      <a:pt x="2401" y="600"/>
                      <a:pt x="2409" y="591"/>
                      <a:pt x="2409" y="580"/>
                    </a:cubicBezTo>
                    <a:close/>
                    <a:moveTo>
                      <a:pt x="2278" y="512"/>
                    </a:moveTo>
                    <a:lnTo>
                      <a:pt x="2278" y="512"/>
                    </a:lnTo>
                    <a:cubicBezTo>
                      <a:pt x="2278" y="500"/>
                      <a:pt x="2270" y="492"/>
                      <a:pt x="2253" y="486"/>
                    </a:cubicBezTo>
                    <a:lnTo>
                      <a:pt x="2253" y="486"/>
                    </a:lnTo>
                    <a:cubicBezTo>
                      <a:pt x="2245" y="483"/>
                      <a:pt x="2237" y="482"/>
                      <a:pt x="2229" y="482"/>
                    </a:cubicBezTo>
                    <a:lnTo>
                      <a:pt x="2229" y="482"/>
                    </a:lnTo>
                    <a:cubicBezTo>
                      <a:pt x="2221" y="482"/>
                      <a:pt x="2212" y="483"/>
                      <a:pt x="2204" y="486"/>
                    </a:cubicBezTo>
                    <a:lnTo>
                      <a:pt x="2204" y="486"/>
                    </a:lnTo>
                    <a:cubicBezTo>
                      <a:pt x="2188" y="492"/>
                      <a:pt x="2179" y="500"/>
                      <a:pt x="2179" y="512"/>
                    </a:cubicBezTo>
                    <a:lnTo>
                      <a:pt x="2179" y="512"/>
                    </a:lnTo>
                    <a:cubicBezTo>
                      <a:pt x="2179" y="523"/>
                      <a:pt x="2188" y="531"/>
                      <a:pt x="2204" y="538"/>
                    </a:cubicBezTo>
                    <a:lnTo>
                      <a:pt x="2204" y="538"/>
                    </a:lnTo>
                    <a:cubicBezTo>
                      <a:pt x="2212" y="540"/>
                      <a:pt x="2221" y="541"/>
                      <a:pt x="2229" y="541"/>
                    </a:cubicBezTo>
                    <a:lnTo>
                      <a:pt x="2229" y="541"/>
                    </a:lnTo>
                    <a:cubicBezTo>
                      <a:pt x="2237" y="541"/>
                      <a:pt x="2245" y="540"/>
                      <a:pt x="2253" y="538"/>
                    </a:cubicBezTo>
                    <a:lnTo>
                      <a:pt x="2253" y="538"/>
                    </a:lnTo>
                    <a:cubicBezTo>
                      <a:pt x="2270" y="531"/>
                      <a:pt x="2278" y="523"/>
                      <a:pt x="2278" y="512"/>
                    </a:cubicBezTo>
                    <a:close/>
                    <a:moveTo>
                      <a:pt x="2147" y="444"/>
                    </a:moveTo>
                    <a:lnTo>
                      <a:pt x="2147" y="444"/>
                    </a:lnTo>
                    <a:cubicBezTo>
                      <a:pt x="2147" y="432"/>
                      <a:pt x="2139" y="424"/>
                      <a:pt x="2123" y="418"/>
                    </a:cubicBezTo>
                    <a:lnTo>
                      <a:pt x="2123" y="418"/>
                    </a:lnTo>
                    <a:cubicBezTo>
                      <a:pt x="2114" y="415"/>
                      <a:pt x="2106" y="414"/>
                      <a:pt x="2098" y="414"/>
                    </a:cubicBezTo>
                    <a:lnTo>
                      <a:pt x="2098" y="414"/>
                    </a:lnTo>
                    <a:cubicBezTo>
                      <a:pt x="2090" y="414"/>
                      <a:pt x="2081" y="415"/>
                      <a:pt x="2073" y="418"/>
                    </a:cubicBezTo>
                    <a:lnTo>
                      <a:pt x="2073" y="418"/>
                    </a:lnTo>
                    <a:cubicBezTo>
                      <a:pt x="2057" y="424"/>
                      <a:pt x="2048" y="432"/>
                      <a:pt x="2048" y="444"/>
                    </a:cubicBezTo>
                    <a:lnTo>
                      <a:pt x="2048" y="444"/>
                    </a:lnTo>
                    <a:cubicBezTo>
                      <a:pt x="2048" y="455"/>
                      <a:pt x="2057" y="463"/>
                      <a:pt x="2073" y="469"/>
                    </a:cubicBezTo>
                    <a:lnTo>
                      <a:pt x="2073" y="469"/>
                    </a:lnTo>
                    <a:cubicBezTo>
                      <a:pt x="2081" y="472"/>
                      <a:pt x="2090" y="473"/>
                      <a:pt x="2098" y="473"/>
                    </a:cubicBezTo>
                    <a:lnTo>
                      <a:pt x="2098" y="473"/>
                    </a:lnTo>
                    <a:cubicBezTo>
                      <a:pt x="2106" y="473"/>
                      <a:pt x="2114" y="472"/>
                      <a:pt x="2123" y="469"/>
                    </a:cubicBezTo>
                    <a:lnTo>
                      <a:pt x="2123" y="469"/>
                    </a:lnTo>
                    <a:cubicBezTo>
                      <a:pt x="2139" y="463"/>
                      <a:pt x="2147" y="455"/>
                      <a:pt x="2147" y="444"/>
                    </a:cubicBezTo>
                    <a:close/>
                    <a:moveTo>
                      <a:pt x="2016" y="375"/>
                    </a:moveTo>
                    <a:lnTo>
                      <a:pt x="2016" y="375"/>
                    </a:lnTo>
                    <a:cubicBezTo>
                      <a:pt x="2016" y="364"/>
                      <a:pt x="2007" y="355"/>
                      <a:pt x="1991" y="349"/>
                    </a:cubicBezTo>
                    <a:lnTo>
                      <a:pt x="1991" y="349"/>
                    </a:lnTo>
                    <a:cubicBezTo>
                      <a:pt x="1983" y="347"/>
                      <a:pt x="1975" y="345"/>
                      <a:pt x="1967" y="345"/>
                    </a:cubicBezTo>
                    <a:lnTo>
                      <a:pt x="1967" y="345"/>
                    </a:lnTo>
                    <a:cubicBezTo>
                      <a:pt x="1959" y="345"/>
                      <a:pt x="1950" y="347"/>
                      <a:pt x="1942" y="349"/>
                    </a:cubicBezTo>
                    <a:lnTo>
                      <a:pt x="1942" y="349"/>
                    </a:lnTo>
                    <a:cubicBezTo>
                      <a:pt x="1926" y="355"/>
                      <a:pt x="1917" y="364"/>
                      <a:pt x="1917" y="375"/>
                    </a:cubicBezTo>
                    <a:lnTo>
                      <a:pt x="1917" y="375"/>
                    </a:lnTo>
                    <a:cubicBezTo>
                      <a:pt x="1917" y="387"/>
                      <a:pt x="1926" y="395"/>
                      <a:pt x="1942" y="401"/>
                    </a:cubicBezTo>
                    <a:lnTo>
                      <a:pt x="1942" y="401"/>
                    </a:lnTo>
                    <a:cubicBezTo>
                      <a:pt x="1950" y="404"/>
                      <a:pt x="1959" y="405"/>
                      <a:pt x="1967" y="405"/>
                    </a:cubicBezTo>
                    <a:lnTo>
                      <a:pt x="1967" y="405"/>
                    </a:lnTo>
                    <a:cubicBezTo>
                      <a:pt x="1975" y="405"/>
                      <a:pt x="1983" y="404"/>
                      <a:pt x="1991" y="401"/>
                    </a:cubicBezTo>
                    <a:lnTo>
                      <a:pt x="1991" y="401"/>
                    </a:lnTo>
                    <a:cubicBezTo>
                      <a:pt x="2007" y="395"/>
                      <a:pt x="2016" y="387"/>
                      <a:pt x="2016" y="375"/>
                    </a:cubicBezTo>
                    <a:close/>
                    <a:moveTo>
                      <a:pt x="1885" y="307"/>
                    </a:moveTo>
                    <a:lnTo>
                      <a:pt x="1885" y="307"/>
                    </a:lnTo>
                    <a:cubicBezTo>
                      <a:pt x="1885" y="296"/>
                      <a:pt x="1876" y="287"/>
                      <a:pt x="1860" y="281"/>
                    </a:cubicBezTo>
                    <a:lnTo>
                      <a:pt x="1811" y="264"/>
                    </a:lnTo>
                    <a:lnTo>
                      <a:pt x="1811" y="264"/>
                    </a:lnTo>
                    <a:cubicBezTo>
                      <a:pt x="1795" y="258"/>
                      <a:pt x="1781" y="250"/>
                      <a:pt x="1770" y="238"/>
                    </a:cubicBezTo>
                    <a:lnTo>
                      <a:pt x="1770" y="238"/>
                    </a:lnTo>
                    <a:cubicBezTo>
                      <a:pt x="1759" y="227"/>
                      <a:pt x="1745" y="218"/>
                      <a:pt x="1729" y="213"/>
                    </a:cubicBezTo>
                    <a:lnTo>
                      <a:pt x="1680" y="196"/>
                    </a:lnTo>
                    <a:lnTo>
                      <a:pt x="1680" y="196"/>
                    </a:lnTo>
                    <a:cubicBezTo>
                      <a:pt x="1663" y="190"/>
                      <a:pt x="1650" y="182"/>
                      <a:pt x="1639" y="170"/>
                    </a:cubicBezTo>
                    <a:lnTo>
                      <a:pt x="1639" y="170"/>
                    </a:lnTo>
                    <a:cubicBezTo>
                      <a:pt x="1628" y="159"/>
                      <a:pt x="1614" y="150"/>
                      <a:pt x="1598" y="145"/>
                    </a:cubicBezTo>
                    <a:lnTo>
                      <a:pt x="1598" y="145"/>
                    </a:lnTo>
                    <a:cubicBezTo>
                      <a:pt x="1590" y="142"/>
                      <a:pt x="1582" y="141"/>
                      <a:pt x="1573" y="141"/>
                    </a:cubicBezTo>
                    <a:lnTo>
                      <a:pt x="1573" y="141"/>
                    </a:lnTo>
                    <a:cubicBezTo>
                      <a:pt x="1565" y="141"/>
                      <a:pt x="1557" y="142"/>
                      <a:pt x="1549" y="145"/>
                    </a:cubicBezTo>
                    <a:lnTo>
                      <a:pt x="1549" y="145"/>
                    </a:lnTo>
                    <a:cubicBezTo>
                      <a:pt x="1532" y="150"/>
                      <a:pt x="1519" y="159"/>
                      <a:pt x="1508" y="170"/>
                    </a:cubicBezTo>
                    <a:lnTo>
                      <a:pt x="1508" y="170"/>
                    </a:lnTo>
                    <a:cubicBezTo>
                      <a:pt x="1497" y="182"/>
                      <a:pt x="1483" y="190"/>
                      <a:pt x="1467" y="196"/>
                    </a:cubicBezTo>
                    <a:lnTo>
                      <a:pt x="1418" y="213"/>
                    </a:lnTo>
                    <a:lnTo>
                      <a:pt x="1418" y="213"/>
                    </a:lnTo>
                    <a:cubicBezTo>
                      <a:pt x="1401" y="218"/>
                      <a:pt x="1388" y="227"/>
                      <a:pt x="1377" y="238"/>
                    </a:cubicBezTo>
                    <a:lnTo>
                      <a:pt x="1377" y="238"/>
                    </a:lnTo>
                    <a:cubicBezTo>
                      <a:pt x="1366" y="250"/>
                      <a:pt x="1352" y="258"/>
                      <a:pt x="1336" y="264"/>
                    </a:cubicBezTo>
                    <a:lnTo>
                      <a:pt x="1287" y="281"/>
                    </a:lnTo>
                    <a:lnTo>
                      <a:pt x="1287" y="281"/>
                    </a:lnTo>
                    <a:cubicBezTo>
                      <a:pt x="1270" y="287"/>
                      <a:pt x="1262" y="296"/>
                      <a:pt x="1262" y="307"/>
                    </a:cubicBezTo>
                    <a:lnTo>
                      <a:pt x="1262" y="307"/>
                    </a:lnTo>
                    <a:cubicBezTo>
                      <a:pt x="1262" y="318"/>
                      <a:pt x="1270" y="327"/>
                      <a:pt x="1287" y="333"/>
                    </a:cubicBezTo>
                    <a:lnTo>
                      <a:pt x="1287" y="333"/>
                    </a:lnTo>
                    <a:cubicBezTo>
                      <a:pt x="1295" y="336"/>
                      <a:pt x="1303" y="337"/>
                      <a:pt x="1311" y="337"/>
                    </a:cubicBezTo>
                    <a:lnTo>
                      <a:pt x="1311" y="337"/>
                    </a:lnTo>
                    <a:cubicBezTo>
                      <a:pt x="1319" y="337"/>
                      <a:pt x="1327" y="336"/>
                      <a:pt x="1336" y="333"/>
                    </a:cubicBezTo>
                    <a:lnTo>
                      <a:pt x="1336" y="333"/>
                    </a:lnTo>
                    <a:cubicBezTo>
                      <a:pt x="1352" y="327"/>
                      <a:pt x="1366" y="318"/>
                      <a:pt x="1377" y="307"/>
                    </a:cubicBezTo>
                    <a:lnTo>
                      <a:pt x="1377" y="307"/>
                    </a:lnTo>
                    <a:cubicBezTo>
                      <a:pt x="1388" y="296"/>
                      <a:pt x="1401" y="287"/>
                      <a:pt x="1418" y="281"/>
                    </a:cubicBezTo>
                    <a:lnTo>
                      <a:pt x="1467" y="264"/>
                    </a:lnTo>
                    <a:lnTo>
                      <a:pt x="1467" y="264"/>
                    </a:lnTo>
                    <a:cubicBezTo>
                      <a:pt x="1483" y="258"/>
                      <a:pt x="1497" y="250"/>
                      <a:pt x="1508" y="238"/>
                    </a:cubicBezTo>
                    <a:lnTo>
                      <a:pt x="1508" y="238"/>
                    </a:lnTo>
                    <a:cubicBezTo>
                      <a:pt x="1519" y="227"/>
                      <a:pt x="1532" y="218"/>
                      <a:pt x="1549" y="213"/>
                    </a:cubicBezTo>
                    <a:lnTo>
                      <a:pt x="1549" y="213"/>
                    </a:lnTo>
                    <a:cubicBezTo>
                      <a:pt x="1557" y="210"/>
                      <a:pt x="1565" y="208"/>
                      <a:pt x="1573" y="208"/>
                    </a:cubicBezTo>
                    <a:lnTo>
                      <a:pt x="1573" y="208"/>
                    </a:lnTo>
                    <a:cubicBezTo>
                      <a:pt x="1582" y="208"/>
                      <a:pt x="1590" y="210"/>
                      <a:pt x="1598" y="213"/>
                    </a:cubicBezTo>
                    <a:lnTo>
                      <a:pt x="1598" y="213"/>
                    </a:lnTo>
                    <a:cubicBezTo>
                      <a:pt x="1614" y="218"/>
                      <a:pt x="1628" y="227"/>
                      <a:pt x="1639" y="238"/>
                    </a:cubicBezTo>
                    <a:lnTo>
                      <a:pt x="1639" y="238"/>
                    </a:lnTo>
                    <a:cubicBezTo>
                      <a:pt x="1650" y="250"/>
                      <a:pt x="1663" y="258"/>
                      <a:pt x="1680" y="264"/>
                    </a:cubicBezTo>
                    <a:lnTo>
                      <a:pt x="1729" y="281"/>
                    </a:lnTo>
                    <a:lnTo>
                      <a:pt x="1729" y="281"/>
                    </a:lnTo>
                    <a:cubicBezTo>
                      <a:pt x="1745" y="287"/>
                      <a:pt x="1759" y="296"/>
                      <a:pt x="1770" y="307"/>
                    </a:cubicBezTo>
                    <a:lnTo>
                      <a:pt x="1770" y="307"/>
                    </a:lnTo>
                    <a:cubicBezTo>
                      <a:pt x="1781" y="318"/>
                      <a:pt x="1795" y="327"/>
                      <a:pt x="1811" y="333"/>
                    </a:cubicBezTo>
                    <a:lnTo>
                      <a:pt x="1811" y="333"/>
                    </a:lnTo>
                    <a:cubicBezTo>
                      <a:pt x="1819" y="336"/>
                      <a:pt x="1827" y="337"/>
                      <a:pt x="1835" y="337"/>
                    </a:cubicBezTo>
                    <a:lnTo>
                      <a:pt x="1835" y="337"/>
                    </a:lnTo>
                    <a:cubicBezTo>
                      <a:pt x="1844" y="337"/>
                      <a:pt x="1852" y="336"/>
                      <a:pt x="1860" y="333"/>
                    </a:cubicBezTo>
                    <a:lnTo>
                      <a:pt x="1860" y="333"/>
                    </a:lnTo>
                    <a:cubicBezTo>
                      <a:pt x="1876" y="327"/>
                      <a:pt x="1885" y="318"/>
                      <a:pt x="1885" y="307"/>
                    </a:cubicBezTo>
                    <a:lnTo>
                      <a:pt x="1229" y="102"/>
                    </a:lnTo>
                    <a:lnTo>
                      <a:pt x="1229" y="102"/>
                    </a:lnTo>
                    <a:cubicBezTo>
                      <a:pt x="1229" y="91"/>
                      <a:pt x="1221" y="82"/>
                      <a:pt x="1205" y="76"/>
                    </a:cubicBezTo>
                    <a:lnTo>
                      <a:pt x="1205" y="76"/>
                    </a:lnTo>
                    <a:cubicBezTo>
                      <a:pt x="1188" y="71"/>
                      <a:pt x="1169" y="68"/>
                      <a:pt x="1148" y="68"/>
                    </a:cubicBezTo>
                    <a:lnTo>
                      <a:pt x="426" y="68"/>
                    </a:lnTo>
                    <a:lnTo>
                      <a:pt x="426" y="68"/>
                    </a:lnTo>
                    <a:cubicBezTo>
                      <a:pt x="404" y="68"/>
                      <a:pt x="385" y="71"/>
                      <a:pt x="369" y="76"/>
                    </a:cubicBezTo>
                    <a:lnTo>
                      <a:pt x="369" y="76"/>
                    </a:lnTo>
                    <a:cubicBezTo>
                      <a:pt x="352" y="82"/>
                      <a:pt x="344" y="91"/>
                      <a:pt x="344" y="102"/>
                    </a:cubicBezTo>
                    <a:lnTo>
                      <a:pt x="344" y="102"/>
                    </a:lnTo>
                    <a:cubicBezTo>
                      <a:pt x="344" y="113"/>
                      <a:pt x="352" y="122"/>
                      <a:pt x="369" y="127"/>
                    </a:cubicBezTo>
                    <a:lnTo>
                      <a:pt x="418" y="145"/>
                    </a:lnTo>
                    <a:lnTo>
                      <a:pt x="418" y="145"/>
                    </a:lnTo>
                    <a:cubicBezTo>
                      <a:pt x="434" y="150"/>
                      <a:pt x="448" y="159"/>
                      <a:pt x="459" y="170"/>
                    </a:cubicBezTo>
                    <a:lnTo>
                      <a:pt x="459" y="170"/>
                    </a:lnTo>
                    <a:cubicBezTo>
                      <a:pt x="470" y="182"/>
                      <a:pt x="483" y="190"/>
                      <a:pt x="500" y="196"/>
                    </a:cubicBezTo>
                    <a:lnTo>
                      <a:pt x="549" y="213"/>
                    </a:lnTo>
                    <a:lnTo>
                      <a:pt x="549" y="213"/>
                    </a:lnTo>
                    <a:cubicBezTo>
                      <a:pt x="566" y="218"/>
                      <a:pt x="579" y="227"/>
                      <a:pt x="590" y="238"/>
                    </a:cubicBezTo>
                    <a:lnTo>
                      <a:pt x="590" y="238"/>
                    </a:lnTo>
                    <a:cubicBezTo>
                      <a:pt x="601" y="250"/>
                      <a:pt x="615" y="258"/>
                      <a:pt x="631" y="264"/>
                    </a:cubicBezTo>
                    <a:lnTo>
                      <a:pt x="680" y="281"/>
                    </a:lnTo>
                    <a:lnTo>
                      <a:pt x="680" y="281"/>
                    </a:lnTo>
                    <a:cubicBezTo>
                      <a:pt x="697" y="287"/>
                      <a:pt x="710" y="296"/>
                      <a:pt x="721" y="307"/>
                    </a:cubicBezTo>
                    <a:lnTo>
                      <a:pt x="721" y="307"/>
                    </a:lnTo>
                    <a:cubicBezTo>
                      <a:pt x="732" y="318"/>
                      <a:pt x="745" y="327"/>
                      <a:pt x="762" y="333"/>
                    </a:cubicBezTo>
                    <a:lnTo>
                      <a:pt x="762" y="333"/>
                    </a:lnTo>
                    <a:cubicBezTo>
                      <a:pt x="770" y="336"/>
                      <a:pt x="779" y="337"/>
                      <a:pt x="787" y="337"/>
                    </a:cubicBezTo>
                    <a:lnTo>
                      <a:pt x="787" y="337"/>
                    </a:lnTo>
                    <a:cubicBezTo>
                      <a:pt x="794" y="337"/>
                      <a:pt x="803" y="336"/>
                      <a:pt x="811" y="333"/>
                    </a:cubicBezTo>
                    <a:lnTo>
                      <a:pt x="811" y="333"/>
                    </a:lnTo>
                    <a:cubicBezTo>
                      <a:pt x="828" y="327"/>
                      <a:pt x="841" y="318"/>
                      <a:pt x="852" y="307"/>
                    </a:cubicBezTo>
                    <a:lnTo>
                      <a:pt x="852" y="307"/>
                    </a:lnTo>
                    <a:cubicBezTo>
                      <a:pt x="863" y="296"/>
                      <a:pt x="877" y="287"/>
                      <a:pt x="893" y="281"/>
                    </a:cubicBezTo>
                    <a:lnTo>
                      <a:pt x="943" y="264"/>
                    </a:lnTo>
                    <a:lnTo>
                      <a:pt x="943" y="264"/>
                    </a:lnTo>
                    <a:cubicBezTo>
                      <a:pt x="959" y="258"/>
                      <a:pt x="972" y="250"/>
                      <a:pt x="984" y="238"/>
                    </a:cubicBezTo>
                    <a:lnTo>
                      <a:pt x="984" y="238"/>
                    </a:lnTo>
                    <a:cubicBezTo>
                      <a:pt x="994" y="227"/>
                      <a:pt x="1008" y="218"/>
                      <a:pt x="1024" y="213"/>
                    </a:cubicBezTo>
                    <a:lnTo>
                      <a:pt x="1074" y="196"/>
                    </a:lnTo>
                    <a:lnTo>
                      <a:pt x="1074" y="196"/>
                    </a:lnTo>
                    <a:cubicBezTo>
                      <a:pt x="1089" y="190"/>
                      <a:pt x="1104" y="182"/>
                      <a:pt x="1114" y="170"/>
                    </a:cubicBezTo>
                    <a:lnTo>
                      <a:pt x="1114" y="170"/>
                    </a:lnTo>
                    <a:cubicBezTo>
                      <a:pt x="1125" y="159"/>
                      <a:pt x="1139" y="150"/>
                      <a:pt x="1155" y="145"/>
                    </a:cubicBezTo>
                    <a:lnTo>
                      <a:pt x="1205" y="127"/>
                    </a:lnTo>
                    <a:lnTo>
                      <a:pt x="1205" y="127"/>
                    </a:lnTo>
                    <a:cubicBezTo>
                      <a:pt x="1221" y="122"/>
                      <a:pt x="1229" y="113"/>
                      <a:pt x="1229" y="102"/>
                    </a:cubicBezTo>
                    <a:lnTo>
                      <a:pt x="1885" y="307"/>
                    </a:lnTo>
                    <a:close/>
                    <a:moveTo>
                      <a:pt x="1229" y="375"/>
                    </a:moveTo>
                    <a:lnTo>
                      <a:pt x="1229" y="375"/>
                    </a:lnTo>
                    <a:cubicBezTo>
                      <a:pt x="1229" y="364"/>
                      <a:pt x="1221" y="355"/>
                      <a:pt x="1205" y="349"/>
                    </a:cubicBezTo>
                    <a:lnTo>
                      <a:pt x="1205" y="349"/>
                    </a:lnTo>
                    <a:cubicBezTo>
                      <a:pt x="1196" y="347"/>
                      <a:pt x="1188" y="345"/>
                      <a:pt x="1180" y="345"/>
                    </a:cubicBezTo>
                    <a:lnTo>
                      <a:pt x="1180" y="345"/>
                    </a:lnTo>
                    <a:cubicBezTo>
                      <a:pt x="1172" y="345"/>
                      <a:pt x="1164" y="347"/>
                      <a:pt x="1155" y="349"/>
                    </a:cubicBezTo>
                    <a:lnTo>
                      <a:pt x="1155" y="349"/>
                    </a:lnTo>
                    <a:cubicBezTo>
                      <a:pt x="1139" y="355"/>
                      <a:pt x="1131" y="364"/>
                      <a:pt x="1131" y="375"/>
                    </a:cubicBezTo>
                    <a:lnTo>
                      <a:pt x="1131" y="375"/>
                    </a:lnTo>
                    <a:cubicBezTo>
                      <a:pt x="1131" y="387"/>
                      <a:pt x="1139" y="395"/>
                      <a:pt x="1155" y="401"/>
                    </a:cubicBezTo>
                    <a:lnTo>
                      <a:pt x="1155" y="401"/>
                    </a:lnTo>
                    <a:cubicBezTo>
                      <a:pt x="1164" y="404"/>
                      <a:pt x="1172" y="405"/>
                      <a:pt x="1180" y="405"/>
                    </a:cubicBezTo>
                    <a:lnTo>
                      <a:pt x="1180" y="405"/>
                    </a:lnTo>
                    <a:cubicBezTo>
                      <a:pt x="1188" y="405"/>
                      <a:pt x="1196" y="404"/>
                      <a:pt x="1205" y="401"/>
                    </a:cubicBezTo>
                    <a:lnTo>
                      <a:pt x="1205" y="401"/>
                    </a:lnTo>
                    <a:cubicBezTo>
                      <a:pt x="1221" y="395"/>
                      <a:pt x="1229" y="387"/>
                      <a:pt x="1229" y="375"/>
                    </a:cubicBezTo>
                    <a:close/>
                    <a:moveTo>
                      <a:pt x="1098" y="444"/>
                    </a:moveTo>
                    <a:lnTo>
                      <a:pt x="1098" y="444"/>
                    </a:lnTo>
                    <a:cubicBezTo>
                      <a:pt x="1098" y="432"/>
                      <a:pt x="1089" y="424"/>
                      <a:pt x="1074" y="418"/>
                    </a:cubicBezTo>
                    <a:lnTo>
                      <a:pt x="1074" y="418"/>
                    </a:lnTo>
                    <a:cubicBezTo>
                      <a:pt x="1065" y="415"/>
                      <a:pt x="1057" y="414"/>
                      <a:pt x="1049" y="414"/>
                    </a:cubicBezTo>
                    <a:lnTo>
                      <a:pt x="1049" y="414"/>
                    </a:lnTo>
                    <a:cubicBezTo>
                      <a:pt x="1041" y="414"/>
                      <a:pt x="1033" y="415"/>
                      <a:pt x="1024" y="418"/>
                    </a:cubicBezTo>
                    <a:lnTo>
                      <a:pt x="1024" y="418"/>
                    </a:lnTo>
                    <a:cubicBezTo>
                      <a:pt x="1008" y="424"/>
                      <a:pt x="1000" y="432"/>
                      <a:pt x="1000" y="444"/>
                    </a:cubicBezTo>
                    <a:lnTo>
                      <a:pt x="1000" y="444"/>
                    </a:lnTo>
                    <a:cubicBezTo>
                      <a:pt x="1000" y="455"/>
                      <a:pt x="1008" y="463"/>
                      <a:pt x="1024" y="469"/>
                    </a:cubicBezTo>
                    <a:lnTo>
                      <a:pt x="1024" y="469"/>
                    </a:lnTo>
                    <a:cubicBezTo>
                      <a:pt x="1033" y="472"/>
                      <a:pt x="1041" y="473"/>
                      <a:pt x="1049" y="473"/>
                    </a:cubicBezTo>
                    <a:lnTo>
                      <a:pt x="1049" y="473"/>
                    </a:lnTo>
                    <a:cubicBezTo>
                      <a:pt x="1057" y="473"/>
                      <a:pt x="1065" y="472"/>
                      <a:pt x="1074" y="469"/>
                    </a:cubicBezTo>
                    <a:lnTo>
                      <a:pt x="1074" y="469"/>
                    </a:lnTo>
                    <a:cubicBezTo>
                      <a:pt x="1089" y="463"/>
                      <a:pt x="1098" y="455"/>
                      <a:pt x="1098" y="444"/>
                    </a:cubicBezTo>
                    <a:close/>
                    <a:moveTo>
                      <a:pt x="967" y="512"/>
                    </a:moveTo>
                    <a:lnTo>
                      <a:pt x="967" y="512"/>
                    </a:lnTo>
                    <a:cubicBezTo>
                      <a:pt x="967" y="500"/>
                      <a:pt x="959" y="492"/>
                      <a:pt x="943" y="486"/>
                    </a:cubicBezTo>
                    <a:lnTo>
                      <a:pt x="943" y="486"/>
                    </a:lnTo>
                    <a:cubicBezTo>
                      <a:pt x="934" y="483"/>
                      <a:pt x="925" y="482"/>
                      <a:pt x="918" y="482"/>
                    </a:cubicBezTo>
                    <a:lnTo>
                      <a:pt x="918" y="482"/>
                    </a:lnTo>
                    <a:cubicBezTo>
                      <a:pt x="910" y="482"/>
                      <a:pt x="902" y="483"/>
                      <a:pt x="893" y="486"/>
                    </a:cubicBezTo>
                    <a:lnTo>
                      <a:pt x="893" y="486"/>
                    </a:lnTo>
                    <a:cubicBezTo>
                      <a:pt x="877" y="492"/>
                      <a:pt x="869" y="500"/>
                      <a:pt x="869" y="512"/>
                    </a:cubicBezTo>
                    <a:lnTo>
                      <a:pt x="869" y="512"/>
                    </a:lnTo>
                    <a:cubicBezTo>
                      <a:pt x="869" y="523"/>
                      <a:pt x="877" y="531"/>
                      <a:pt x="893" y="538"/>
                    </a:cubicBezTo>
                    <a:lnTo>
                      <a:pt x="893" y="538"/>
                    </a:lnTo>
                    <a:cubicBezTo>
                      <a:pt x="902" y="540"/>
                      <a:pt x="910" y="541"/>
                      <a:pt x="918" y="541"/>
                    </a:cubicBezTo>
                    <a:lnTo>
                      <a:pt x="918" y="541"/>
                    </a:lnTo>
                    <a:cubicBezTo>
                      <a:pt x="925" y="541"/>
                      <a:pt x="934" y="540"/>
                      <a:pt x="943" y="538"/>
                    </a:cubicBezTo>
                    <a:lnTo>
                      <a:pt x="943" y="538"/>
                    </a:lnTo>
                    <a:cubicBezTo>
                      <a:pt x="959" y="531"/>
                      <a:pt x="967" y="523"/>
                      <a:pt x="967" y="512"/>
                    </a:cubicBezTo>
                    <a:close/>
                    <a:moveTo>
                      <a:pt x="836" y="580"/>
                    </a:moveTo>
                    <a:lnTo>
                      <a:pt x="836" y="580"/>
                    </a:lnTo>
                    <a:cubicBezTo>
                      <a:pt x="836" y="569"/>
                      <a:pt x="828" y="560"/>
                      <a:pt x="811" y="555"/>
                    </a:cubicBezTo>
                    <a:lnTo>
                      <a:pt x="811" y="555"/>
                    </a:lnTo>
                    <a:cubicBezTo>
                      <a:pt x="803" y="551"/>
                      <a:pt x="794" y="550"/>
                      <a:pt x="787" y="550"/>
                    </a:cubicBezTo>
                    <a:lnTo>
                      <a:pt x="787" y="550"/>
                    </a:lnTo>
                    <a:cubicBezTo>
                      <a:pt x="779" y="550"/>
                      <a:pt x="770" y="551"/>
                      <a:pt x="762" y="555"/>
                    </a:cubicBezTo>
                    <a:lnTo>
                      <a:pt x="762" y="555"/>
                    </a:lnTo>
                    <a:cubicBezTo>
                      <a:pt x="745" y="560"/>
                      <a:pt x="738" y="569"/>
                      <a:pt x="738" y="580"/>
                    </a:cubicBezTo>
                    <a:lnTo>
                      <a:pt x="738" y="580"/>
                    </a:lnTo>
                    <a:cubicBezTo>
                      <a:pt x="738" y="591"/>
                      <a:pt x="745" y="600"/>
                      <a:pt x="762" y="605"/>
                    </a:cubicBezTo>
                    <a:lnTo>
                      <a:pt x="762" y="605"/>
                    </a:lnTo>
                    <a:cubicBezTo>
                      <a:pt x="770" y="608"/>
                      <a:pt x="779" y="610"/>
                      <a:pt x="787" y="610"/>
                    </a:cubicBezTo>
                    <a:lnTo>
                      <a:pt x="787" y="610"/>
                    </a:lnTo>
                    <a:cubicBezTo>
                      <a:pt x="794" y="610"/>
                      <a:pt x="803" y="608"/>
                      <a:pt x="811" y="605"/>
                    </a:cubicBezTo>
                    <a:lnTo>
                      <a:pt x="811" y="605"/>
                    </a:lnTo>
                    <a:cubicBezTo>
                      <a:pt x="828" y="600"/>
                      <a:pt x="836" y="591"/>
                      <a:pt x="836" y="580"/>
                    </a:cubicBezTo>
                    <a:close/>
                    <a:moveTo>
                      <a:pt x="705" y="512"/>
                    </a:moveTo>
                    <a:lnTo>
                      <a:pt x="705" y="512"/>
                    </a:lnTo>
                    <a:cubicBezTo>
                      <a:pt x="705" y="500"/>
                      <a:pt x="697" y="492"/>
                      <a:pt x="680" y="486"/>
                    </a:cubicBezTo>
                    <a:lnTo>
                      <a:pt x="680" y="486"/>
                    </a:lnTo>
                    <a:cubicBezTo>
                      <a:pt x="672" y="483"/>
                      <a:pt x="664" y="482"/>
                      <a:pt x="655" y="482"/>
                    </a:cubicBezTo>
                    <a:lnTo>
                      <a:pt x="655" y="482"/>
                    </a:lnTo>
                    <a:cubicBezTo>
                      <a:pt x="647" y="482"/>
                      <a:pt x="639" y="483"/>
                      <a:pt x="631" y="486"/>
                    </a:cubicBezTo>
                    <a:lnTo>
                      <a:pt x="631" y="486"/>
                    </a:lnTo>
                    <a:cubicBezTo>
                      <a:pt x="615" y="492"/>
                      <a:pt x="606" y="500"/>
                      <a:pt x="606" y="512"/>
                    </a:cubicBezTo>
                    <a:lnTo>
                      <a:pt x="606" y="512"/>
                    </a:lnTo>
                    <a:cubicBezTo>
                      <a:pt x="606" y="523"/>
                      <a:pt x="615" y="531"/>
                      <a:pt x="631" y="538"/>
                    </a:cubicBezTo>
                    <a:lnTo>
                      <a:pt x="631" y="538"/>
                    </a:lnTo>
                    <a:cubicBezTo>
                      <a:pt x="639" y="540"/>
                      <a:pt x="647" y="541"/>
                      <a:pt x="655" y="541"/>
                    </a:cubicBezTo>
                    <a:lnTo>
                      <a:pt x="655" y="541"/>
                    </a:lnTo>
                    <a:cubicBezTo>
                      <a:pt x="664" y="541"/>
                      <a:pt x="672" y="540"/>
                      <a:pt x="680" y="538"/>
                    </a:cubicBezTo>
                    <a:lnTo>
                      <a:pt x="680" y="538"/>
                    </a:lnTo>
                    <a:cubicBezTo>
                      <a:pt x="697" y="531"/>
                      <a:pt x="705" y="523"/>
                      <a:pt x="705" y="512"/>
                    </a:cubicBezTo>
                    <a:close/>
                    <a:moveTo>
                      <a:pt x="574" y="444"/>
                    </a:moveTo>
                    <a:lnTo>
                      <a:pt x="574" y="444"/>
                    </a:lnTo>
                    <a:cubicBezTo>
                      <a:pt x="574" y="432"/>
                      <a:pt x="566" y="424"/>
                      <a:pt x="549" y="418"/>
                    </a:cubicBezTo>
                    <a:lnTo>
                      <a:pt x="549" y="418"/>
                    </a:lnTo>
                    <a:cubicBezTo>
                      <a:pt x="541" y="415"/>
                      <a:pt x="533" y="414"/>
                      <a:pt x="524" y="414"/>
                    </a:cubicBezTo>
                    <a:lnTo>
                      <a:pt x="524" y="414"/>
                    </a:lnTo>
                    <a:cubicBezTo>
                      <a:pt x="516" y="414"/>
                      <a:pt x="508" y="415"/>
                      <a:pt x="500" y="418"/>
                    </a:cubicBezTo>
                    <a:lnTo>
                      <a:pt x="500" y="418"/>
                    </a:lnTo>
                    <a:cubicBezTo>
                      <a:pt x="483" y="424"/>
                      <a:pt x="475" y="432"/>
                      <a:pt x="475" y="444"/>
                    </a:cubicBezTo>
                    <a:lnTo>
                      <a:pt x="475" y="444"/>
                    </a:lnTo>
                    <a:cubicBezTo>
                      <a:pt x="475" y="455"/>
                      <a:pt x="483" y="463"/>
                      <a:pt x="500" y="469"/>
                    </a:cubicBezTo>
                    <a:lnTo>
                      <a:pt x="500" y="469"/>
                    </a:lnTo>
                    <a:cubicBezTo>
                      <a:pt x="508" y="472"/>
                      <a:pt x="516" y="473"/>
                      <a:pt x="524" y="473"/>
                    </a:cubicBezTo>
                    <a:lnTo>
                      <a:pt x="524" y="473"/>
                    </a:lnTo>
                    <a:cubicBezTo>
                      <a:pt x="533" y="473"/>
                      <a:pt x="541" y="472"/>
                      <a:pt x="549" y="469"/>
                    </a:cubicBezTo>
                    <a:lnTo>
                      <a:pt x="549" y="469"/>
                    </a:lnTo>
                    <a:cubicBezTo>
                      <a:pt x="566" y="463"/>
                      <a:pt x="574" y="455"/>
                      <a:pt x="574" y="444"/>
                    </a:cubicBezTo>
                    <a:close/>
                    <a:moveTo>
                      <a:pt x="442" y="375"/>
                    </a:moveTo>
                    <a:lnTo>
                      <a:pt x="442" y="375"/>
                    </a:lnTo>
                    <a:cubicBezTo>
                      <a:pt x="442" y="364"/>
                      <a:pt x="434" y="355"/>
                      <a:pt x="418" y="349"/>
                    </a:cubicBezTo>
                    <a:lnTo>
                      <a:pt x="418" y="349"/>
                    </a:lnTo>
                    <a:cubicBezTo>
                      <a:pt x="409" y="347"/>
                      <a:pt x="402" y="345"/>
                      <a:pt x="394" y="345"/>
                    </a:cubicBezTo>
                    <a:lnTo>
                      <a:pt x="394" y="345"/>
                    </a:lnTo>
                    <a:cubicBezTo>
                      <a:pt x="385" y="345"/>
                      <a:pt x="377" y="347"/>
                      <a:pt x="369" y="349"/>
                    </a:cubicBezTo>
                    <a:lnTo>
                      <a:pt x="369" y="349"/>
                    </a:lnTo>
                    <a:cubicBezTo>
                      <a:pt x="352" y="355"/>
                      <a:pt x="344" y="364"/>
                      <a:pt x="344" y="375"/>
                    </a:cubicBezTo>
                    <a:lnTo>
                      <a:pt x="344" y="375"/>
                    </a:lnTo>
                    <a:cubicBezTo>
                      <a:pt x="344" y="387"/>
                      <a:pt x="352" y="395"/>
                      <a:pt x="369" y="401"/>
                    </a:cubicBezTo>
                    <a:lnTo>
                      <a:pt x="369" y="401"/>
                    </a:lnTo>
                    <a:cubicBezTo>
                      <a:pt x="377" y="404"/>
                      <a:pt x="385" y="405"/>
                      <a:pt x="394" y="405"/>
                    </a:cubicBezTo>
                    <a:lnTo>
                      <a:pt x="394" y="405"/>
                    </a:lnTo>
                    <a:cubicBezTo>
                      <a:pt x="402" y="405"/>
                      <a:pt x="409" y="404"/>
                      <a:pt x="418" y="401"/>
                    </a:cubicBezTo>
                    <a:lnTo>
                      <a:pt x="418" y="401"/>
                    </a:lnTo>
                    <a:cubicBezTo>
                      <a:pt x="434" y="395"/>
                      <a:pt x="442" y="387"/>
                      <a:pt x="442" y="375"/>
                    </a:cubicBezTo>
                    <a:close/>
                    <a:moveTo>
                      <a:pt x="4409" y="307"/>
                    </a:moveTo>
                    <a:lnTo>
                      <a:pt x="4409" y="307"/>
                    </a:lnTo>
                    <a:cubicBezTo>
                      <a:pt x="4409" y="318"/>
                      <a:pt x="4417" y="327"/>
                      <a:pt x="4434" y="333"/>
                    </a:cubicBezTo>
                    <a:lnTo>
                      <a:pt x="4434" y="333"/>
                    </a:lnTo>
                    <a:cubicBezTo>
                      <a:pt x="4442" y="336"/>
                      <a:pt x="4449" y="337"/>
                      <a:pt x="4458" y="337"/>
                    </a:cubicBezTo>
                    <a:lnTo>
                      <a:pt x="4458" y="337"/>
                    </a:lnTo>
                    <a:cubicBezTo>
                      <a:pt x="4466" y="337"/>
                      <a:pt x="4474" y="336"/>
                      <a:pt x="4482" y="333"/>
                    </a:cubicBezTo>
                    <a:lnTo>
                      <a:pt x="4482" y="333"/>
                    </a:lnTo>
                    <a:cubicBezTo>
                      <a:pt x="4499" y="327"/>
                      <a:pt x="4512" y="318"/>
                      <a:pt x="4524" y="307"/>
                    </a:cubicBezTo>
                    <a:lnTo>
                      <a:pt x="4524" y="307"/>
                    </a:lnTo>
                    <a:cubicBezTo>
                      <a:pt x="4535" y="296"/>
                      <a:pt x="4548" y="287"/>
                      <a:pt x="4565" y="281"/>
                    </a:cubicBezTo>
                    <a:lnTo>
                      <a:pt x="4614" y="264"/>
                    </a:lnTo>
                    <a:lnTo>
                      <a:pt x="4614" y="264"/>
                    </a:lnTo>
                    <a:cubicBezTo>
                      <a:pt x="4630" y="258"/>
                      <a:pt x="4644" y="250"/>
                      <a:pt x="4654" y="238"/>
                    </a:cubicBezTo>
                    <a:lnTo>
                      <a:pt x="4654" y="238"/>
                    </a:lnTo>
                    <a:cubicBezTo>
                      <a:pt x="4666" y="227"/>
                      <a:pt x="4679" y="218"/>
                      <a:pt x="4696" y="213"/>
                    </a:cubicBezTo>
                    <a:lnTo>
                      <a:pt x="4696" y="213"/>
                    </a:lnTo>
                    <a:cubicBezTo>
                      <a:pt x="4704" y="210"/>
                      <a:pt x="4712" y="208"/>
                      <a:pt x="4720" y="208"/>
                    </a:cubicBezTo>
                    <a:lnTo>
                      <a:pt x="4720" y="277"/>
                    </a:lnTo>
                    <a:lnTo>
                      <a:pt x="4720" y="277"/>
                    </a:lnTo>
                    <a:cubicBezTo>
                      <a:pt x="4712" y="277"/>
                      <a:pt x="4704" y="278"/>
                      <a:pt x="4696" y="281"/>
                    </a:cubicBezTo>
                    <a:lnTo>
                      <a:pt x="4696" y="281"/>
                    </a:lnTo>
                    <a:cubicBezTo>
                      <a:pt x="4679" y="287"/>
                      <a:pt x="4666" y="296"/>
                      <a:pt x="4654" y="307"/>
                    </a:cubicBezTo>
                    <a:lnTo>
                      <a:pt x="4654" y="307"/>
                    </a:lnTo>
                    <a:cubicBezTo>
                      <a:pt x="4644" y="318"/>
                      <a:pt x="4630" y="327"/>
                      <a:pt x="4614" y="333"/>
                    </a:cubicBezTo>
                    <a:lnTo>
                      <a:pt x="4565" y="349"/>
                    </a:lnTo>
                    <a:lnTo>
                      <a:pt x="4565" y="349"/>
                    </a:lnTo>
                    <a:cubicBezTo>
                      <a:pt x="4548" y="355"/>
                      <a:pt x="4535" y="364"/>
                      <a:pt x="4524" y="375"/>
                    </a:cubicBezTo>
                    <a:lnTo>
                      <a:pt x="4524" y="375"/>
                    </a:lnTo>
                    <a:cubicBezTo>
                      <a:pt x="4512" y="387"/>
                      <a:pt x="4499" y="395"/>
                      <a:pt x="4482" y="401"/>
                    </a:cubicBezTo>
                    <a:lnTo>
                      <a:pt x="4434" y="418"/>
                    </a:lnTo>
                    <a:lnTo>
                      <a:pt x="4434" y="418"/>
                    </a:lnTo>
                    <a:cubicBezTo>
                      <a:pt x="4417" y="424"/>
                      <a:pt x="4403" y="432"/>
                      <a:pt x="4393" y="444"/>
                    </a:cubicBezTo>
                    <a:lnTo>
                      <a:pt x="4393" y="444"/>
                    </a:lnTo>
                    <a:cubicBezTo>
                      <a:pt x="4381" y="455"/>
                      <a:pt x="4368" y="463"/>
                      <a:pt x="4351" y="469"/>
                    </a:cubicBezTo>
                    <a:lnTo>
                      <a:pt x="4302" y="486"/>
                    </a:lnTo>
                    <a:lnTo>
                      <a:pt x="4302" y="486"/>
                    </a:lnTo>
                    <a:cubicBezTo>
                      <a:pt x="4286" y="492"/>
                      <a:pt x="4272" y="500"/>
                      <a:pt x="4261" y="512"/>
                    </a:cubicBezTo>
                    <a:lnTo>
                      <a:pt x="4261" y="512"/>
                    </a:lnTo>
                    <a:cubicBezTo>
                      <a:pt x="4250" y="523"/>
                      <a:pt x="4236" y="531"/>
                      <a:pt x="4221" y="538"/>
                    </a:cubicBezTo>
                    <a:lnTo>
                      <a:pt x="4171" y="555"/>
                    </a:lnTo>
                    <a:lnTo>
                      <a:pt x="4171" y="555"/>
                    </a:lnTo>
                    <a:cubicBezTo>
                      <a:pt x="4155" y="560"/>
                      <a:pt x="4141" y="569"/>
                      <a:pt x="4131" y="580"/>
                    </a:cubicBezTo>
                    <a:lnTo>
                      <a:pt x="4131" y="580"/>
                    </a:lnTo>
                    <a:cubicBezTo>
                      <a:pt x="4119" y="591"/>
                      <a:pt x="4106" y="600"/>
                      <a:pt x="4090" y="605"/>
                    </a:cubicBezTo>
                    <a:lnTo>
                      <a:pt x="4040" y="623"/>
                    </a:lnTo>
                    <a:lnTo>
                      <a:pt x="4040" y="623"/>
                    </a:lnTo>
                    <a:cubicBezTo>
                      <a:pt x="4024" y="629"/>
                      <a:pt x="4010" y="637"/>
                      <a:pt x="3999" y="648"/>
                    </a:cubicBezTo>
                    <a:lnTo>
                      <a:pt x="3999" y="648"/>
                    </a:lnTo>
                    <a:cubicBezTo>
                      <a:pt x="3988" y="660"/>
                      <a:pt x="3974" y="668"/>
                      <a:pt x="3958" y="674"/>
                    </a:cubicBezTo>
                    <a:lnTo>
                      <a:pt x="3958" y="674"/>
                    </a:lnTo>
                    <a:cubicBezTo>
                      <a:pt x="3950" y="677"/>
                      <a:pt x="3941" y="678"/>
                      <a:pt x="3933" y="678"/>
                    </a:cubicBezTo>
                    <a:lnTo>
                      <a:pt x="3933" y="678"/>
                    </a:lnTo>
                    <a:cubicBezTo>
                      <a:pt x="3926" y="678"/>
                      <a:pt x="3917" y="677"/>
                      <a:pt x="3909" y="674"/>
                    </a:cubicBezTo>
                    <a:lnTo>
                      <a:pt x="3909" y="674"/>
                    </a:lnTo>
                    <a:cubicBezTo>
                      <a:pt x="3892" y="668"/>
                      <a:pt x="3879" y="660"/>
                      <a:pt x="3868" y="648"/>
                    </a:cubicBezTo>
                    <a:lnTo>
                      <a:pt x="3868" y="648"/>
                    </a:lnTo>
                    <a:cubicBezTo>
                      <a:pt x="3857" y="637"/>
                      <a:pt x="3843" y="629"/>
                      <a:pt x="3827" y="623"/>
                    </a:cubicBezTo>
                    <a:lnTo>
                      <a:pt x="3778" y="605"/>
                    </a:lnTo>
                    <a:lnTo>
                      <a:pt x="3778" y="605"/>
                    </a:lnTo>
                    <a:cubicBezTo>
                      <a:pt x="3762" y="600"/>
                      <a:pt x="3748" y="591"/>
                      <a:pt x="3737" y="580"/>
                    </a:cubicBezTo>
                    <a:lnTo>
                      <a:pt x="3737" y="580"/>
                    </a:lnTo>
                    <a:cubicBezTo>
                      <a:pt x="3726" y="569"/>
                      <a:pt x="3712" y="560"/>
                      <a:pt x="3696" y="555"/>
                    </a:cubicBezTo>
                    <a:lnTo>
                      <a:pt x="3647" y="538"/>
                    </a:lnTo>
                    <a:lnTo>
                      <a:pt x="3647" y="538"/>
                    </a:lnTo>
                    <a:cubicBezTo>
                      <a:pt x="3630" y="531"/>
                      <a:pt x="3617" y="523"/>
                      <a:pt x="3606" y="512"/>
                    </a:cubicBezTo>
                    <a:lnTo>
                      <a:pt x="3606" y="512"/>
                    </a:lnTo>
                    <a:cubicBezTo>
                      <a:pt x="3595" y="500"/>
                      <a:pt x="3581" y="492"/>
                      <a:pt x="3564" y="486"/>
                    </a:cubicBezTo>
                    <a:lnTo>
                      <a:pt x="3516" y="469"/>
                    </a:lnTo>
                    <a:lnTo>
                      <a:pt x="3516" y="469"/>
                    </a:lnTo>
                    <a:cubicBezTo>
                      <a:pt x="3499" y="463"/>
                      <a:pt x="3486" y="455"/>
                      <a:pt x="3475" y="444"/>
                    </a:cubicBezTo>
                    <a:lnTo>
                      <a:pt x="3475" y="444"/>
                    </a:lnTo>
                    <a:cubicBezTo>
                      <a:pt x="3463" y="432"/>
                      <a:pt x="3450" y="424"/>
                      <a:pt x="3433" y="418"/>
                    </a:cubicBezTo>
                    <a:lnTo>
                      <a:pt x="3385" y="401"/>
                    </a:lnTo>
                    <a:lnTo>
                      <a:pt x="3385" y="401"/>
                    </a:lnTo>
                    <a:cubicBezTo>
                      <a:pt x="3368" y="395"/>
                      <a:pt x="3354" y="387"/>
                      <a:pt x="3344" y="375"/>
                    </a:cubicBezTo>
                    <a:lnTo>
                      <a:pt x="3344" y="375"/>
                    </a:lnTo>
                    <a:cubicBezTo>
                      <a:pt x="3332" y="364"/>
                      <a:pt x="3319" y="355"/>
                      <a:pt x="3302" y="349"/>
                    </a:cubicBezTo>
                    <a:lnTo>
                      <a:pt x="3253" y="333"/>
                    </a:lnTo>
                    <a:lnTo>
                      <a:pt x="3253" y="333"/>
                    </a:lnTo>
                    <a:cubicBezTo>
                      <a:pt x="3237" y="327"/>
                      <a:pt x="3223" y="318"/>
                      <a:pt x="3212" y="307"/>
                    </a:cubicBezTo>
                    <a:lnTo>
                      <a:pt x="3212" y="307"/>
                    </a:lnTo>
                    <a:cubicBezTo>
                      <a:pt x="3201" y="296"/>
                      <a:pt x="3188" y="287"/>
                      <a:pt x="3171" y="281"/>
                    </a:cubicBezTo>
                    <a:lnTo>
                      <a:pt x="3171" y="281"/>
                    </a:lnTo>
                    <a:cubicBezTo>
                      <a:pt x="3163" y="278"/>
                      <a:pt x="3155" y="277"/>
                      <a:pt x="3147" y="277"/>
                    </a:cubicBezTo>
                    <a:lnTo>
                      <a:pt x="3147" y="277"/>
                    </a:lnTo>
                    <a:cubicBezTo>
                      <a:pt x="3139" y="277"/>
                      <a:pt x="3130" y="278"/>
                      <a:pt x="3122" y="281"/>
                    </a:cubicBezTo>
                    <a:lnTo>
                      <a:pt x="3122" y="281"/>
                    </a:lnTo>
                    <a:cubicBezTo>
                      <a:pt x="3106" y="287"/>
                      <a:pt x="3092" y="296"/>
                      <a:pt x="3081" y="307"/>
                    </a:cubicBezTo>
                    <a:lnTo>
                      <a:pt x="3081" y="307"/>
                    </a:lnTo>
                    <a:cubicBezTo>
                      <a:pt x="3070" y="318"/>
                      <a:pt x="3056" y="327"/>
                      <a:pt x="3040" y="333"/>
                    </a:cubicBezTo>
                    <a:lnTo>
                      <a:pt x="2990" y="349"/>
                    </a:lnTo>
                    <a:lnTo>
                      <a:pt x="2990" y="349"/>
                    </a:lnTo>
                    <a:cubicBezTo>
                      <a:pt x="2975" y="355"/>
                      <a:pt x="2961" y="364"/>
                      <a:pt x="2950" y="375"/>
                    </a:cubicBezTo>
                    <a:lnTo>
                      <a:pt x="2950" y="375"/>
                    </a:lnTo>
                    <a:cubicBezTo>
                      <a:pt x="2939" y="387"/>
                      <a:pt x="2926" y="395"/>
                      <a:pt x="2909" y="401"/>
                    </a:cubicBezTo>
                    <a:lnTo>
                      <a:pt x="2860" y="418"/>
                    </a:lnTo>
                    <a:lnTo>
                      <a:pt x="2860" y="418"/>
                    </a:lnTo>
                    <a:cubicBezTo>
                      <a:pt x="2844" y="424"/>
                      <a:pt x="2830" y="432"/>
                      <a:pt x="2819" y="444"/>
                    </a:cubicBezTo>
                    <a:lnTo>
                      <a:pt x="2819" y="444"/>
                    </a:lnTo>
                    <a:cubicBezTo>
                      <a:pt x="2808" y="455"/>
                      <a:pt x="2795" y="463"/>
                      <a:pt x="2778" y="469"/>
                    </a:cubicBezTo>
                    <a:lnTo>
                      <a:pt x="2729" y="486"/>
                    </a:lnTo>
                    <a:lnTo>
                      <a:pt x="2729" y="486"/>
                    </a:lnTo>
                    <a:cubicBezTo>
                      <a:pt x="2712" y="492"/>
                      <a:pt x="2699" y="500"/>
                      <a:pt x="2687" y="512"/>
                    </a:cubicBezTo>
                    <a:lnTo>
                      <a:pt x="2687" y="512"/>
                    </a:lnTo>
                    <a:cubicBezTo>
                      <a:pt x="2677" y="523"/>
                      <a:pt x="2663" y="531"/>
                      <a:pt x="2647" y="538"/>
                    </a:cubicBezTo>
                    <a:lnTo>
                      <a:pt x="2598" y="555"/>
                    </a:lnTo>
                    <a:lnTo>
                      <a:pt x="2598" y="555"/>
                    </a:lnTo>
                    <a:cubicBezTo>
                      <a:pt x="2581" y="560"/>
                      <a:pt x="2568" y="569"/>
                      <a:pt x="2557" y="580"/>
                    </a:cubicBezTo>
                    <a:lnTo>
                      <a:pt x="2557" y="580"/>
                    </a:lnTo>
                    <a:cubicBezTo>
                      <a:pt x="2545" y="591"/>
                      <a:pt x="2533" y="600"/>
                      <a:pt x="2516" y="605"/>
                    </a:cubicBezTo>
                    <a:lnTo>
                      <a:pt x="2467" y="623"/>
                    </a:lnTo>
                    <a:lnTo>
                      <a:pt x="2467" y="623"/>
                    </a:lnTo>
                    <a:cubicBezTo>
                      <a:pt x="2450" y="629"/>
                      <a:pt x="2437" y="637"/>
                      <a:pt x="2426" y="648"/>
                    </a:cubicBezTo>
                    <a:lnTo>
                      <a:pt x="2426" y="648"/>
                    </a:lnTo>
                    <a:cubicBezTo>
                      <a:pt x="2414" y="660"/>
                      <a:pt x="2401" y="668"/>
                      <a:pt x="2384" y="674"/>
                    </a:cubicBezTo>
                    <a:lnTo>
                      <a:pt x="2384" y="674"/>
                    </a:lnTo>
                    <a:cubicBezTo>
                      <a:pt x="2376" y="677"/>
                      <a:pt x="2368" y="678"/>
                      <a:pt x="2360" y="678"/>
                    </a:cubicBezTo>
                    <a:lnTo>
                      <a:pt x="2360" y="678"/>
                    </a:lnTo>
                    <a:cubicBezTo>
                      <a:pt x="2352" y="678"/>
                      <a:pt x="2343" y="677"/>
                      <a:pt x="2335" y="674"/>
                    </a:cubicBezTo>
                    <a:lnTo>
                      <a:pt x="2335" y="674"/>
                    </a:lnTo>
                    <a:cubicBezTo>
                      <a:pt x="2319" y="668"/>
                      <a:pt x="2306" y="660"/>
                      <a:pt x="2294" y="648"/>
                    </a:cubicBezTo>
                    <a:lnTo>
                      <a:pt x="2294" y="648"/>
                    </a:lnTo>
                    <a:cubicBezTo>
                      <a:pt x="2283" y="637"/>
                      <a:pt x="2270" y="629"/>
                      <a:pt x="2253" y="623"/>
                    </a:cubicBezTo>
                    <a:lnTo>
                      <a:pt x="2204" y="605"/>
                    </a:lnTo>
                    <a:lnTo>
                      <a:pt x="2204" y="605"/>
                    </a:lnTo>
                    <a:cubicBezTo>
                      <a:pt x="2188" y="600"/>
                      <a:pt x="2174" y="591"/>
                      <a:pt x="2164" y="580"/>
                    </a:cubicBezTo>
                    <a:lnTo>
                      <a:pt x="2164" y="580"/>
                    </a:lnTo>
                    <a:cubicBezTo>
                      <a:pt x="2152" y="569"/>
                      <a:pt x="2139" y="560"/>
                      <a:pt x="2123" y="555"/>
                    </a:cubicBezTo>
                    <a:lnTo>
                      <a:pt x="2073" y="538"/>
                    </a:lnTo>
                    <a:lnTo>
                      <a:pt x="2073" y="538"/>
                    </a:lnTo>
                    <a:cubicBezTo>
                      <a:pt x="2057" y="531"/>
                      <a:pt x="2043" y="523"/>
                      <a:pt x="2032" y="512"/>
                    </a:cubicBezTo>
                    <a:lnTo>
                      <a:pt x="2032" y="512"/>
                    </a:lnTo>
                    <a:cubicBezTo>
                      <a:pt x="2021" y="500"/>
                      <a:pt x="2007" y="492"/>
                      <a:pt x="1991" y="486"/>
                    </a:cubicBezTo>
                    <a:lnTo>
                      <a:pt x="1942" y="469"/>
                    </a:lnTo>
                    <a:lnTo>
                      <a:pt x="1942" y="469"/>
                    </a:lnTo>
                    <a:cubicBezTo>
                      <a:pt x="1926" y="463"/>
                      <a:pt x="1912" y="455"/>
                      <a:pt x="1901" y="444"/>
                    </a:cubicBezTo>
                    <a:lnTo>
                      <a:pt x="1901" y="444"/>
                    </a:lnTo>
                    <a:cubicBezTo>
                      <a:pt x="1890" y="432"/>
                      <a:pt x="1876" y="424"/>
                      <a:pt x="1860" y="418"/>
                    </a:cubicBezTo>
                    <a:lnTo>
                      <a:pt x="1811" y="401"/>
                    </a:lnTo>
                    <a:lnTo>
                      <a:pt x="1811" y="401"/>
                    </a:lnTo>
                    <a:cubicBezTo>
                      <a:pt x="1795" y="395"/>
                      <a:pt x="1781" y="387"/>
                      <a:pt x="1770" y="375"/>
                    </a:cubicBezTo>
                    <a:lnTo>
                      <a:pt x="1770" y="375"/>
                    </a:lnTo>
                    <a:cubicBezTo>
                      <a:pt x="1759" y="364"/>
                      <a:pt x="1745" y="355"/>
                      <a:pt x="1729" y="349"/>
                    </a:cubicBezTo>
                    <a:lnTo>
                      <a:pt x="1680" y="333"/>
                    </a:lnTo>
                    <a:lnTo>
                      <a:pt x="1680" y="333"/>
                    </a:lnTo>
                    <a:cubicBezTo>
                      <a:pt x="1663" y="327"/>
                      <a:pt x="1650" y="318"/>
                      <a:pt x="1639" y="307"/>
                    </a:cubicBezTo>
                    <a:lnTo>
                      <a:pt x="1639" y="307"/>
                    </a:lnTo>
                    <a:cubicBezTo>
                      <a:pt x="1628" y="296"/>
                      <a:pt x="1614" y="287"/>
                      <a:pt x="1598" y="281"/>
                    </a:cubicBezTo>
                    <a:lnTo>
                      <a:pt x="1598" y="281"/>
                    </a:lnTo>
                    <a:cubicBezTo>
                      <a:pt x="1590" y="278"/>
                      <a:pt x="1582" y="277"/>
                      <a:pt x="1573" y="277"/>
                    </a:cubicBezTo>
                    <a:lnTo>
                      <a:pt x="1573" y="277"/>
                    </a:lnTo>
                    <a:cubicBezTo>
                      <a:pt x="1565" y="277"/>
                      <a:pt x="1557" y="278"/>
                      <a:pt x="1549" y="281"/>
                    </a:cubicBezTo>
                    <a:lnTo>
                      <a:pt x="1549" y="281"/>
                    </a:lnTo>
                    <a:cubicBezTo>
                      <a:pt x="1532" y="287"/>
                      <a:pt x="1519" y="296"/>
                      <a:pt x="1508" y="307"/>
                    </a:cubicBezTo>
                    <a:lnTo>
                      <a:pt x="1508" y="307"/>
                    </a:lnTo>
                    <a:cubicBezTo>
                      <a:pt x="1497" y="318"/>
                      <a:pt x="1483" y="327"/>
                      <a:pt x="1467" y="333"/>
                    </a:cubicBezTo>
                    <a:lnTo>
                      <a:pt x="1418" y="349"/>
                    </a:lnTo>
                    <a:lnTo>
                      <a:pt x="1418" y="349"/>
                    </a:lnTo>
                    <a:cubicBezTo>
                      <a:pt x="1401" y="355"/>
                      <a:pt x="1388" y="364"/>
                      <a:pt x="1377" y="375"/>
                    </a:cubicBezTo>
                    <a:lnTo>
                      <a:pt x="1377" y="375"/>
                    </a:lnTo>
                    <a:cubicBezTo>
                      <a:pt x="1366" y="387"/>
                      <a:pt x="1352" y="395"/>
                      <a:pt x="1336" y="401"/>
                    </a:cubicBezTo>
                    <a:lnTo>
                      <a:pt x="1287" y="418"/>
                    </a:lnTo>
                    <a:lnTo>
                      <a:pt x="1287" y="418"/>
                    </a:lnTo>
                    <a:cubicBezTo>
                      <a:pt x="1270" y="424"/>
                      <a:pt x="1256" y="432"/>
                      <a:pt x="1246" y="444"/>
                    </a:cubicBezTo>
                    <a:lnTo>
                      <a:pt x="1246" y="444"/>
                    </a:lnTo>
                    <a:cubicBezTo>
                      <a:pt x="1235" y="455"/>
                      <a:pt x="1221" y="463"/>
                      <a:pt x="1205" y="469"/>
                    </a:cubicBezTo>
                    <a:lnTo>
                      <a:pt x="1155" y="486"/>
                    </a:lnTo>
                    <a:lnTo>
                      <a:pt x="1155" y="486"/>
                    </a:lnTo>
                    <a:cubicBezTo>
                      <a:pt x="1139" y="492"/>
                      <a:pt x="1125" y="500"/>
                      <a:pt x="1114" y="512"/>
                    </a:cubicBezTo>
                    <a:lnTo>
                      <a:pt x="1114" y="512"/>
                    </a:lnTo>
                    <a:cubicBezTo>
                      <a:pt x="1104" y="523"/>
                      <a:pt x="1089" y="531"/>
                      <a:pt x="1074" y="538"/>
                    </a:cubicBezTo>
                    <a:lnTo>
                      <a:pt x="1024" y="555"/>
                    </a:lnTo>
                    <a:lnTo>
                      <a:pt x="1024" y="555"/>
                    </a:lnTo>
                    <a:cubicBezTo>
                      <a:pt x="1008" y="560"/>
                      <a:pt x="994" y="569"/>
                      <a:pt x="984" y="580"/>
                    </a:cubicBezTo>
                    <a:lnTo>
                      <a:pt x="984" y="580"/>
                    </a:lnTo>
                    <a:cubicBezTo>
                      <a:pt x="972" y="591"/>
                      <a:pt x="959" y="600"/>
                      <a:pt x="943" y="605"/>
                    </a:cubicBezTo>
                    <a:lnTo>
                      <a:pt x="893" y="623"/>
                    </a:lnTo>
                    <a:lnTo>
                      <a:pt x="893" y="623"/>
                    </a:lnTo>
                    <a:cubicBezTo>
                      <a:pt x="877" y="629"/>
                      <a:pt x="863" y="637"/>
                      <a:pt x="852" y="648"/>
                    </a:cubicBezTo>
                    <a:lnTo>
                      <a:pt x="852" y="648"/>
                    </a:lnTo>
                    <a:cubicBezTo>
                      <a:pt x="841" y="660"/>
                      <a:pt x="828" y="668"/>
                      <a:pt x="811" y="674"/>
                    </a:cubicBezTo>
                    <a:lnTo>
                      <a:pt x="811" y="674"/>
                    </a:lnTo>
                    <a:cubicBezTo>
                      <a:pt x="803" y="677"/>
                      <a:pt x="794" y="678"/>
                      <a:pt x="787" y="678"/>
                    </a:cubicBezTo>
                    <a:lnTo>
                      <a:pt x="787" y="678"/>
                    </a:lnTo>
                    <a:cubicBezTo>
                      <a:pt x="779" y="678"/>
                      <a:pt x="770" y="677"/>
                      <a:pt x="762" y="674"/>
                    </a:cubicBezTo>
                    <a:lnTo>
                      <a:pt x="762" y="674"/>
                    </a:lnTo>
                    <a:cubicBezTo>
                      <a:pt x="745" y="668"/>
                      <a:pt x="732" y="660"/>
                      <a:pt x="721" y="648"/>
                    </a:cubicBezTo>
                    <a:lnTo>
                      <a:pt x="721" y="648"/>
                    </a:lnTo>
                    <a:cubicBezTo>
                      <a:pt x="710" y="637"/>
                      <a:pt x="697" y="629"/>
                      <a:pt x="680" y="623"/>
                    </a:cubicBezTo>
                    <a:lnTo>
                      <a:pt x="631" y="605"/>
                    </a:lnTo>
                    <a:lnTo>
                      <a:pt x="631" y="605"/>
                    </a:lnTo>
                    <a:cubicBezTo>
                      <a:pt x="615" y="600"/>
                      <a:pt x="601" y="591"/>
                      <a:pt x="590" y="580"/>
                    </a:cubicBezTo>
                    <a:lnTo>
                      <a:pt x="590" y="580"/>
                    </a:lnTo>
                    <a:cubicBezTo>
                      <a:pt x="579" y="569"/>
                      <a:pt x="566" y="560"/>
                      <a:pt x="549" y="555"/>
                    </a:cubicBezTo>
                    <a:lnTo>
                      <a:pt x="500" y="538"/>
                    </a:lnTo>
                    <a:lnTo>
                      <a:pt x="500" y="538"/>
                    </a:lnTo>
                    <a:cubicBezTo>
                      <a:pt x="483" y="531"/>
                      <a:pt x="470" y="523"/>
                      <a:pt x="459" y="512"/>
                    </a:cubicBezTo>
                    <a:lnTo>
                      <a:pt x="459" y="512"/>
                    </a:lnTo>
                    <a:cubicBezTo>
                      <a:pt x="448" y="500"/>
                      <a:pt x="434" y="492"/>
                      <a:pt x="418" y="486"/>
                    </a:cubicBezTo>
                    <a:lnTo>
                      <a:pt x="369" y="469"/>
                    </a:lnTo>
                    <a:lnTo>
                      <a:pt x="369" y="469"/>
                    </a:lnTo>
                    <a:cubicBezTo>
                      <a:pt x="352" y="463"/>
                      <a:pt x="339" y="455"/>
                      <a:pt x="328" y="444"/>
                    </a:cubicBezTo>
                    <a:lnTo>
                      <a:pt x="328" y="444"/>
                    </a:lnTo>
                    <a:cubicBezTo>
                      <a:pt x="317" y="432"/>
                      <a:pt x="303" y="424"/>
                      <a:pt x="287" y="418"/>
                    </a:cubicBezTo>
                    <a:lnTo>
                      <a:pt x="238" y="401"/>
                    </a:lnTo>
                    <a:lnTo>
                      <a:pt x="238" y="401"/>
                    </a:lnTo>
                    <a:cubicBezTo>
                      <a:pt x="221" y="395"/>
                      <a:pt x="207" y="387"/>
                      <a:pt x="197" y="375"/>
                    </a:cubicBezTo>
                    <a:lnTo>
                      <a:pt x="197" y="375"/>
                    </a:lnTo>
                    <a:cubicBezTo>
                      <a:pt x="186" y="364"/>
                      <a:pt x="172" y="355"/>
                      <a:pt x="156" y="349"/>
                    </a:cubicBezTo>
                    <a:lnTo>
                      <a:pt x="106" y="333"/>
                    </a:lnTo>
                    <a:lnTo>
                      <a:pt x="106" y="333"/>
                    </a:lnTo>
                    <a:cubicBezTo>
                      <a:pt x="90" y="327"/>
                      <a:pt x="76" y="318"/>
                      <a:pt x="65" y="307"/>
                    </a:cubicBezTo>
                    <a:lnTo>
                      <a:pt x="65" y="307"/>
                    </a:lnTo>
                    <a:cubicBezTo>
                      <a:pt x="55" y="296"/>
                      <a:pt x="41" y="287"/>
                      <a:pt x="24" y="281"/>
                    </a:cubicBezTo>
                    <a:lnTo>
                      <a:pt x="24" y="281"/>
                    </a:lnTo>
                    <a:cubicBezTo>
                      <a:pt x="16" y="278"/>
                      <a:pt x="8" y="277"/>
                      <a:pt x="0" y="277"/>
                    </a:cubicBezTo>
                    <a:lnTo>
                      <a:pt x="0" y="208"/>
                    </a:lnTo>
                    <a:lnTo>
                      <a:pt x="0" y="208"/>
                    </a:lnTo>
                    <a:cubicBezTo>
                      <a:pt x="8" y="208"/>
                      <a:pt x="16" y="210"/>
                      <a:pt x="24" y="213"/>
                    </a:cubicBezTo>
                    <a:lnTo>
                      <a:pt x="24" y="213"/>
                    </a:lnTo>
                    <a:cubicBezTo>
                      <a:pt x="41" y="218"/>
                      <a:pt x="55" y="227"/>
                      <a:pt x="65" y="238"/>
                    </a:cubicBezTo>
                    <a:lnTo>
                      <a:pt x="65" y="238"/>
                    </a:lnTo>
                    <a:cubicBezTo>
                      <a:pt x="76" y="250"/>
                      <a:pt x="90" y="258"/>
                      <a:pt x="106" y="264"/>
                    </a:cubicBezTo>
                    <a:lnTo>
                      <a:pt x="156" y="281"/>
                    </a:lnTo>
                    <a:lnTo>
                      <a:pt x="156" y="281"/>
                    </a:lnTo>
                    <a:cubicBezTo>
                      <a:pt x="172" y="287"/>
                      <a:pt x="186" y="296"/>
                      <a:pt x="197" y="307"/>
                    </a:cubicBezTo>
                    <a:lnTo>
                      <a:pt x="197" y="307"/>
                    </a:lnTo>
                    <a:cubicBezTo>
                      <a:pt x="207" y="318"/>
                      <a:pt x="221" y="327"/>
                      <a:pt x="238" y="333"/>
                    </a:cubicBezTo>
                    <a:lnTo>
                      <a:pt x="238" y="333"/>
                    </a:lnTo>
                    <a:cubicBezTo>
                      <a:pt x="245" y="336"/>
                      <a:pt x="254" y="337"/>
                      <a:pt x="262" y="337"/>
                    </a:cubicBezTo>
                    <a:lnTo>
                      <a:pt x="262" y="337"/>
                    </a:lnTo>
                    <a:cubicBezTo>
                      <a:pt x="270" y="337"/>
                      <a:pt x="278" y="336"/>
                      <a:pt x="287" y="333"/>
                    </a:cubicBezTo>
                    <a:lnTo>
                      <a:pt x="287" y="333"/>
                    </a:lnTo>
                    <a:cubicBezTo>
                      <a:pt x="303" y="327"/>
                      <a:pt x="311" y="318"/>
                      <a:pt x="311" y="307"/>
                    </a:cubicBezTo>
                    <a:lnTo>
                      <a:pt x="311" y="307"/>
                    </a:lnTo>
                    <a:cubicBezTo>
                      <a:pt x="311" y="296"/>
                      <a:pt x="303" y="287"/>
                      <a:pt x="287" y="281"/>
                    </a:cubicBezTo>
                    <a:lnTo>
                      <a:pt x="238" y="264"/>
                    </a:lnTo>
                    <a:lnTo>
                      <a:pt x="238" y="264"/>
                    </a:lnTo>
                    <a:cubicBezTo>
                      <a:pt x="221" y="258"/>
                      <a:pt x="207" y="250"/>
                      <a:pt x="197" y="238"/>
                    </a:cubicBezTo>
                    <a:lnTo>
                      <a:pt x="197" y="238"/>
                    </a:lnTo>
                    <a:cubicBezTo>
                      <a:pt x="186" y="227"/>
                      <a:pt x="172" y="218"/>
                      <a:pt x="156" y="213"/>
                    </a:cubicBezTo>
                    <a:lnTo>
                      <a:pt x="106" y="196"/>
                    </a:lnTo>
                    <a:lnTo>
                      <a:pt x="106" y="196"/>
                    </a:lnTo>
                    <a:cubicBezTo>
                      <a:pt x="90" y="190"/>
                      <a:pt x="76" y="182"/>
                      <a:pt x="65" y="170"/>
                    </a:cubicBezTo>
                    <a:lnTo>
                      <a:pt x="65" y="170"/>
                    </a:lnTo>
                    <a:cubicBezTo>
                      <a:pt x="55" y="159"/>
                      <a:pt x="41" y="150"/>
                      <a:pt x="24" y="145"/>
                    </a:cubicBezTo>
                    <a:lnTo>
                      <a:pt x="24" y="145"/>
                    </a:lnTo>
                    <a:cubicBezTo>
                      <a:pt x="16" y="142"/>
                      <a:pt x="8" y="141"/>
                      <a:pt x="0" y="141"/>
                    </a:cubicBezTo>
                    <a:lnTo>
                      <a:pt x="0" y="0"/>
                    </a:lnTo>
                    <a:lnTo>
                      <a:pt x="1573" y="0"/>
                    </a:lnTo>
                    <a:lnTo>
                      <a:pt x="3147" y="0"/>
                    </a:lnTo>
                    <a:lnTo>
                      <a:pt x="4720" y="0"/>
                    </a:lnTo>
                    <a:lnTo>
                      <a:pt x="4720" y="141"/>
                    </a:lnTo>
                    <a:lnTo>
                      <a:pt x="4720" y="141"/>
                    </a:lnTo>
                    <a:cubicBezTo>
                      <a:pt x="4712" y="141"/>
                      <a:pt x="4704" y="142"/>
                      <a:pt x="4696" y="145"/>
                    </a:cubicBezTo>
                    <a:lnTo>
                      <a:pt x="4696" y="145"/>
                    </a:lnTo>
                    <a:cubicBezTo>
                      <a:pt x="4679" y="150"/>
                      <a:pt x="4666" y="159"/>
                      <a:pt x="4654" y="170"/>
                    </a:cubicBezTo>
                    <a:lnTo>
                      <a:pt x="4654" y="170"/>
                    </a:lnTo>
                    <a:cubicBezTo>
                      <a:pt x="4644" y="182"/>
                      <a:pt x="4630" y="190"/>
                      <a:pt x="4614" y="196"/>
                    </a:cubicBezTo>
                    <a:lnTo>
                      <a:pt x="4565" y="213"/>
                    </a:lnTo>
                    <a:lnTo>
                      <a:pt x="4565" y="213"/>
                    </a:lnTo>
                    <a:cubicBezTo>
                      <a:pt x="4548" y="218"/>
                      <a:pt x="4535" y="227"/>
                      <a:pt x="4524" y="238"/>
                    </a:cubicBezTo>
                    <a:lnTo>
                      <a:pt x="4524" y="238"/>
                    </a:lnTo>
                    <a:cubicBezTo>
                      <a:pt x="4512" y="250"/>
                      <a:pt x="4499" y="258"/>
                      <a:pt x="4482" y="264"/>
                    </a:cubicBezTo>
                    <a:lnTo>
                      <a:pt x="4434" y="281"/>
                    </a:lnTo>
                    <a:lnTo>
                      <a:pt x="4434" y="281"/>
                    </a:lnTo>
                    <a:cubicBezTo>
                      <a:pt x="4417" y="287"/>
                      <a:pt x="4409" y="296"/>
                      <a:pt x="4409" y="3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53" name="Freeform 577">
                <a:extLst>
                  <a:ext uri="{FF2B5EF4-FFF2-40B4-BE49-F238E27FC236}">
                    <a16:creationId xmlns="" xmlns:a16="http://schemas.microsoft.com/office/drawing/2014/main" id="{FB1AA0FE-0E7E-B646-A6F1-0A7CE3AC3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88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1 w 886"/>
                  <a:gd name="T5" fmla="*/ 8 h 270"/>
                  <a:gd name="T6" fmla="*/ 861 w 886"/>
                  <a:gd name="T7" fmla="*/ 8 h 270"/>
                  <a:gd name="T8" fmla="*/ 804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4 w 886"/>
                  <a:gd name="T25" fmla="*/ 77 h 270"/>
                  <a:gd name="T26" fmla="*/ 74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3 w 886"/>
                  <a:gd name="T57" fmla="*/ 269 h 270"/>
                  <a:gd name="T58" fmla="*/ 443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1 w 886"/>
                  <a:gd name="T91" fmla="*/ 59 h 270"/>
                  <a:gd name="T92" fmla="*/ 861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1" y="8"/>
                    </a:cubicBezTo>
                    <a:lnTo>
                      <a:pt x="861" y="8"/>
                    </a:lnTo>
                    <a:cubicBezTo>
                      <a:pt x="844" y="3"/>
                      <a:pt x="825" y="0"/>
                      <a:pt x="804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2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5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54" name="Freeform 578">
                <a:extLst>
                  <a:ext uri="{FF2B5EF4-FFF2-40B4-BE49-F238E27FC236}">
                    <a16:creationId xmlns="" xmlns:a16="http://schemas.microsoft.com/office/drawing/2014/main" id="{BA264DD1-F0E1-314A-BF55-7E0FF6E1A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125" y="6797675"/>
                <a:ext cx="319088" cy="96838"/>
              </a:xfrm>
              <a:custGeom>
                <a:avLst/>
                <a:gdLst>
                  <a:gd name="T0" fmla="*/ 886 w 887"/>
                  <a:gd name="T1" fmla="*/ 34 h 270"/>
                  <a:gd name="T2" fmla="*/ 886 w 887"/>
                  <a:gd name="T3" fmla="*/ 34 h 270"/>
                  <a:gd name="T4" fmla="*/ 861 w 887"/>
                  <a:gd name="T5" fmla="*/ 8 h 270"/>
                  <a:gd name="T6" fmla="*/ 861 w 887"/>
                  <a:gd name="T7" fmla="*/ 8 h 270"/>
                  <a:gd name="T8" fmla="*/ 804 w 887"/>
                  <a:gd name="T9" fmla="*/ 0 h 270"/>
                  <a:gd name="T10" fmla="*/ 83 w 887"/>
                  <a:gd name="T11" fmla="*/ 0 h 270"/>
                  <a:gd name="T12" fmla="*/ 83 w 887"/>
                  <a:gd name="T13" fmla="*/ 0 h 270"/>
                  <a:gd name="T14" fmla="*/ 25 w 887"/>
                  <a:gd name="T15" fmla="*/ 8 h 270"/>
                  <a:gd name="T16" fmla="*/ 25 w 887"/>
                  <a:gd name="T17" fmla="*/ 8 h 270"/>
                  <a:gd name="T18" fmla="*/ 0 w 887"/>
                  <a:gd name="T19" fmla="*/ 34 h 270"/>
                  <a:gd name="T20" fmla="*/ 0 w 887"/>
                  <a:gd name="T21" fmla="*/ 34 h 270"/>
                  <a:gd name="T22" fmla="*/ 25 w 887"/>
                  <a:gd name="T23" fmla="*/ 59 h 270"/>
                  <a:gd name="T24" fmla="*/ 74 w 887"/>
                  <a:gd name="T25" fmla="*/ 77 h 270"/>
                  <a:gd name="T26" fmla="*/ 74 w 887"/>
                  <a:gd name="T27" fmla="*/ 77 h 270"/>
                  <a:gd name="T28" fmla="*/ 115 w 887"/>
                  <a:gd name="T29" fmla="*/ 102 h 270"/>
                  <a:gd name="T30" fmla="*/ 115 w 887"/>
                  <a:gd name="T31" fmla="*/ 102 h 270"/>
                  <a:gd name="T32" fmla="*/ 156 w 887"/>
                  <a:gd name="T33" fmla="*/ 128 h 270"/>
                  <a:gd name="T34" fmla="*/ 206 w 887"/>
                  <a:gd name="T35" fmla="*/ 145 h 270"/>
                  <a:gd name="T36" fmla="*/ 206 w 887"/>
                  <a:gd name="T37" fmla="*/ 145 h 270"/>
                  <a:gd name="T38" fmla="*/ 247 w 887"/>
                  <a:gd name="T39" fmla="*/ 170 h 270"/>
                  <a:gd name="T40" fmla="*/ 247 w 887"/>
                  <a:gd name="T41" fmla="*/ 170 h 270"/>
                  <a:gd name="T42" fmla="*/ 287 w 887"/>
                  <a:gd name="T43" fmla="*/ 196 h 270"/>
                  <a:gd name="T44" fmla="*/ 336 w 887"/>
                  <a:gd name="T45" fmla="*/ 213 h 270"/>
                  <a:gd name="T46" fmla="*/ 336 w 887"/>
                  <a:gd name="T47" fmla="*/ 213 h 270"/>
                  <a:gd name="T48" fmla="*/ 377 w 887"/>
                  <a:gd name="T49" fmla="*/ 239 h 270"/>
                  <a:gd name="T50" fmla="*/ 377 w 887"/>
                  <a:gd name="T51" fmla="*/ 239 h 270"/>
                  <a:gd name="T52" fmla="*/ 418 w 887"/>
                  <a:gd name="T53" fmla="*/ 265 h 270"/>
                  <a:gd name="T54" fmla="*/ 418 w 887"/>
                  <a:gd name="T55" fmla="*/ 265 h 270"/>
                  <a:gd name="T56" fmla="*/ 443 w 887"/>
                  <a:gd name="T57" fmla="*/ 269 h 270"/>
                  <a:gd name="T58" fmla="*/ 443 w 887"/>
                  <a:gd name="T59" fmla="*/ 269 h 270"/>
                  <a:gd name="T60" fmla="*/ 467 w 887"/>
                  <a:gd name="T61" fmla="*/ 265 h 270"/>
                  <a:gd name="T62" fmla="*/ 467 w 887"/>
                  <a:gd name="T63" fmla="*/ 265 h 270"/>
                  <a:gd name="T64" fmla="*/ 509 w 887"/>
                  <a:gd name="T65" fmla="*/ 239 h 270"/>
                  <a:gd name="T66" fmla="*/ 509 w 887"/>
                  <a:gd name="T67" fmla="*/ 239 h 270"/>
                  <a:gd name="T68" fmla="*/ 550 w 887"/>
                  <a:gd name="T69" fmla="*/ 213 h 270"/>
                  <a:gd name="T70" fmla="*/ 599 w 887"/>
                  <a:gd name="T71" fmla="*/ 196 h 270"/>
                  <a:gd name="T72" fmla="*/ 599 w 887"/>
                  <a:gd name="T73" fmla="*/ 196 h 270"/>
                  <a:gd name="T74" fmla="*/ 640 w 887"/>
                  <a:gd name="T75" fmla="*/ 170 h 270"/>
                  <a:gd name="T76" fmla="*/ 640 w 887"/>
                  <a:gd name="T77" fmla="*/ 170 h 270"/>
                  <a:gd name="T78" fmla="*/ 681 w 887"/>
                  <a:gd name="T79" fmla="*/ 145 h 270"/>
                  <a:gd name="T80" fmla="*/ 730 w 887"/>
                  <a:gd name="T81" fmla="*/ 128 h 270"/>
                  <a:gd name="T82" fmla="*/ 730 w 887"/>
                  <a:gd name="T83" fmla="*/ 128 h 270"/>
                  <a:gd name="T84" fmla="*/ 770 w 887"/>
                  <a:gd name="T85" fmla="*/ 102 h 270"/>
                  <a:gd name="T86" fmla="*/ 770 w 887"/>
                  <a:gd name="T87" fmla="*/ 102 h 270"/>
                  <a:gd name="T88" fmla="*/ 812 w 887"/>
                  <a:gd name="T89" fmla="*/ 77 h 270"/>
                  <a:gd name="T90" fmla="*/ 861 w 887"/>
                  <a:gd name="T91" fmla="*/ 59 h 270"/>
                  <a:gd name="T92" fmla="*/ 861 w 887"/>
                  <a:gd name="T93" fmla="*/ 59 h 270"/>
                  <a:gd name="T94" fmla="*/ 886 w 887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7" h="270">
                    <a:moveTo>
                      <a:pt x="886" y="34"/>
                    </a:moveTo>
                    <a:lnTo>
                      <a:pt x="886" y="34"/>
                    </a:lnTo>
                    <a:cubicBezTo>
                      <a:pt x="886" y="23"/>
                      <a:pt x="878" y="14"/>
                      <a:pt x="861" y="8"/>
                    </a:cubicBezTo>
                    <a:lnTo>
                      <a:pt x="861" y="8"/>
                    </a:lnTo>
                    <a:cubicBezTo>
                      <a:pt x="845" y="3"/>
                      <a:pt x="826" y="0"/>
                      <a:pt x="804" y="0"/>
                    </a:cubicBezTo>
                    <a:lnTo>
                      <a:pt x="83" y="0"/>
                    </a:lnTo>
                    <a:lnTo>
                      <a:pt x="83" y="0"/>
                    </a:lnTo>
                    <a:cubicBezTo>
                      <a:pt x="60" y="0"/>
                      <a:pt x="42" y="3"/>
                      <a:pt x="25" y="8"/>
                    </a:cubicBezTo>
                    <a:lnTo>
                      <a:pt x="25" y="8"/>
                    </a:lnTo>
                    <a:cubicBezTo>
                      <a:pt x="9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9" y="54"/>
                      <a:pt x="25" y="59"/>
                    </a:cubicBezTo>
                    <a:lnTo>
                      <a:pt x="74" y="77"/>
                    </a:lnTo>
                    <a:lnTo>
                      <a:pt x="74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40" y="122"/>
                      <a:pt x="156" y="128"/>
                    </a:cubicBezTo>
                    <a:lnTo>
                      <a:pt x="206" y="145"/>
                    </a:lnTo>
                    <a:lnTo>
                      <a:pt x="206" y="145"/>
                    </a:lnTo>
                    <a:cubicBezTo>
                      <a:pt x="222" y="150"/>
                      <a:pt x="235" y="159"/>
                      <a:pt x="247" y="170"/>
                    </a:cubicBezTo>
                    <a:lnTo>
                      <a:pt x="247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3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9" y="250"/>
                      <a:pt x="402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3" y="269"/>
                    </a:cubicBezTo>
                    <a:lnTo>
                      <a:pt x="443" y="269"/>
                    </a:lnTo>
                    <a:cubicBezTo>
                      <a:pt x="451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4" y="259"/>
                      <a:pt x="497" y="250"/>
                      <a:pt x="509" y="239"/>
                    </a:cubicBezTo>
                    <a:lnTo>
                      <a:pt x="509" y="239"/>
                    </a:lnTo>
                    <a:cubicBezTo>
                      <a:pt x="520" y="228"/>
                      <a:pt x="533" y="219"/>
                      <a:pt x="550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6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1" y="159"/>
                      <a:pt x="664" y="150"/>
                      <a:pt x="681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6" y="122"/>
                      <a:pt x="760" y="114"/>
                      <a:pt x="770" y="102"/>
                    </a:cubicBezTo>
                    <a:lnTo>
                      <a:pt x="770" y="102"/>
                    </a:lnTo>
                    <a:cubicBezTo>
                      <a:pt x="782" y="91"/>
                      <a:pt x="795" y="82"/>
                      <a:pt x="812" y="77"/>
                    </a:cubicBezTo>
                    <a:lnTo>
                      <a:pt x="861" y="59"/>
                    </a:lnTo>
                    <a:lnTo>
                      <a:pt x="861" y="59"/>
                    </a:lnTo>
                    <a:cubicBezTo>
                      <a:pt x="878" y="54"/>
                      <a:pt x="886" y="45"/>
                      <a:pt x="886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55" name="Freeform 579">
                <a:extLst>
                  <a:ext uri="{FF2B5EF4-FFF2-40B4-BE49-F238E27FC236}">
                    <a16:creationId xmlns="" xmlns:a16="http://schemas.microsoft.com/office/drawing/2014/main" id="{7D84C581-85B3-FA40-A176-AD66DB30D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8863" y="6797675"/>
                <a:ext cx="319087" cy="96838"/>
              </a:xfrm>
              <a:custGeom>
                <a:avLst/>
                <a:gdLst>
                  <a:gd name="T0" fmla="*/ 885 w 886"/>
                  <a:gd name="T1" fmla="*/ 34 h 270"/>
                  <a:gd name="T2" fmla="*/ 885 w 886"/>
                  <a:gd name="T3" fmla="*/ 34 h 270"/>
                  <a:gd name="T4" fmla="*/ 860 w 886"/>
                  <a:gd name="T5" fmla="*/ 8 h 270"/>
                  <a:gd name="T6" fmla="*/ 860 w 886"/>
                  <a:gd name="T7" fmla="*/ 8 h 270"/>
                  <a:gd name="T8" fmla="*/ 803 w 886"/>
                  <a:gd name="T9" fmla="*/ 0 h 270"/>
                  <a:gd name="T10" fmla="*/ 82 w 886"/>
                  <a:gd name="T11" fmla="*/ 0 h 270"/>
                  <a:gd name="T12" fmla="*/ 82 w 886"/>
                  <a:gd name="T13" fmla="*/ 0 h 270"/>
                  <a:gd name="T14" fmla="*/ 25 w 886"/>
                  <a:gd name="T15" fmla="*/ 8 h 270"/>
                  <a:gd name="T16" fmla="*/ 25 w 886"/>
                  <a:gd name="T17" fmla="*/ 8 h 270"/>
                  <a:gd name="T18" fmla="*/ 0 w 886"/>
                  <a:gd name="T19" fmla="*/ 34 h 270"/>
                  <a:gd name="T20" fmla="*/ 0 w 886"/>
                  <a:gd name="T21" fmla="*/ 34 h 270"/>
                  <a:gd name="T22" fmla="*/ 25 w 886"/>
                  <a:gd name="T23" fmla="*/ 59 h 270"/>
                  <a:gd name="T24" fmla="*/ 73 w 886"/>
                  <a:gd name="T25" fmla="*/ 77 h 270"/>
                  <a:gd name="T26" fmla="*/ 73 w 886"/>
                  <a:gd name="T27" fmla="*/ 77 h 270"/>
                  <a:gd name="T28" fmla="*/ 115 w 886"/>
                  <a:gd name="T29" fmla="*/ 102 h 270"/>
                  <a:gd name="T30" fmla="*/ 115 w 886"/>
                  <a:gd name="T31" fmla="*/ 102 h 270"/>
                  <a:gd name="T32" fmla="*/ 156 w 886"/>
                  <a:gd name="T33" fmla="*/ 128 h 270"/>
                  <a:gd name="T34" fmla="*/ 205 w 886"/>
                  <a:gd name="T35" fmla="*/ 145 h 270"/>
                  <a:gd name="T36" fmla="*/ 205 w 886"/>
                  <a:gd name="T37" fmla="*/ 145 h 270"/>
                  <a:gd name="T38" fmla="*/ 246 w 886"/>
                  <a:gd name="T39" fmla="*/ 170 h 270"/>
                  <a:gd name="T40" fmla="*/ 246 w 886"/>
                  <a:gd name="T41" fmla="*/ 170 h 270"/>
                  <a:gd name="T42" fmla="*/ 287 w 886"/>
                  <a:gd name="T43" fmla="*/ 196 h 270"/>
                  <a:gd name="T44" fmla="*/ 336 w 886"/>
                  <a:gd name="T45" fmla="*/ 213 h 270"/>
                  <a:gd name="T46" fmla="*/ 336 w 886"/>
                  <a:gd name="T47" fmla="*/ 213 h 270"/>
                  <a:gd name="T48" fmla="*/ 377 w 886"/>
                  <a:gd name="T49" fmla="*/ 239 h 270"/>
                  <a:gd name="T50" fmla="*/ 377 w 886"/>
                  <a:gd name="T51" fmla="*/ 239 h 270"/>
                  <a:gd name="T52" fmla="*/ 418 w 886"/>
                  <a:gd name="T53" fmla="*/ 265 h 270"/>
                  <a:gd name="T54" fmla="*/ 418 w 886"/>
                  <a:gd name="T55" fmla="*/ 265 h 270"/>
                  <a:gd name="T56" fmla="*/ 442 w 886"/>
                  <a:gd name="T57" fmla="*/ 269 h 270"/>
                  <a:gd name="T58" fmla="*/ 442 w 886"/>
                  <a:gd name="T59" fmla="*/ 269 h 270"/>
                  <a:gd name="T60" fmla="*/ 467 w 886"/>
                  <a:gd name="T61" fmla="*/ 265 h 270"/>
                  <a:gd name="T62" fmla="*/ 467 w 886"/>
                  <a:gd name="T63" fmla="*/ 265 h 270"/>
                  <a:gd name="T64" fmla="*/ 508 w 886"/>
                  <a:gd name="T65" fmla="*/ 239 h 270"/>
                  <a:gd name="T66" fmla="*/ 508 w 886"/>
                  <a:gd name="T67" fmla="*/ 239 h 270"/>
                  <a:gd name="T68" fmla="*/ 549 w 886"/>
                  <a:gd name="T69" fmla="*/ 213 h 270"/>
                  <a:gd name="T70" fmla="*/ 599 w 886"/>
                  <a:gd name="T71" fmla="*/ 196 h 270"/>
                  <a:gd name="T72" fmla="*/ 599 w 886"/>
                  <a:gd name="T73" fmla="*/ 196 h 270"/>
                  <a:gd name="T74" fmla="*/ 640 w 886"/>
                  <a:gd name="T75" fmla="*/ 170 h 270"/>
                  <a:gd name="T76" fmla="*/ 640 w 886"/>
                  <a:gd name="T77" fmla="*/ 170 h 270"/>
                  <a:gd name="T78" fmla="*/ 680 w 886"/>
                  <a:gd name="T79" fmla="*/ 145 h 270"/>
                  <a:gd name="T80" fmla="*/ 730 w 886"/>
                  <a:gd name="T81" fmla="*/ 128 h 270"/>
                  <a:gd name="T82" fmla="*/ 730 w 886"/>
                  <a:gd name="T83" fmla="*/ 128 h 270"/>
                  <a:gd name="T84" fmla="*/ 770 w 886"/>
                  <a:gd name="T85" fmla="*/ 102 h 270"/>
                  <a:gd name="T86" fmla="*/ 770 w 886"/>
                  <a:gd name="T87" fmla="*/ 102 h 270"/>
                  <a:gd name="T88" fmla="*/ 811 w 886"/>
                  <a:gd name="T89" fmla="*/ 77 h 270"/>
                  <a:gd name="T90" fmla="*/ 860 w 886"/>
                  <a:gd name="T91" fmla="*/ 59 h 270"/>
                  <a:gd name="T92" fmla="*/ 860 w 886"/>
                  <a:gd name="T93" fmla="*/ 59 h 270"/>
                  <a:gd name="T94" fmla="*/ 885 w 886"/>
                  <a:gd name="T95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6" h="270">
                    <a:moveTo>
                      <a:pt x="885" y="34"/>
                    </a:moveTo>
                    <a:lnTo>
                      <a:pt x="885" y="34"/>
                    </a:lnTo>
                    <a:cubicBezTo>
                      <a:pt x="885" y="23"/>
                      <a:pt x="877" y="14"/>
                      <a:pt x="860" y="8"/>
                    </a:cubicBezTo>
                    <a:lnTo>
                      <a:pt x="860" y="8"/>
                    </a:lnTo>
                    <a:cubicBezTo>
                      <a:pt x="844" y="3"/>
                      <a:pt x="825" y="0"/>
                      <a:pt x="803" y="0"/>
                    </a:cubicBezTo>
                    <a:lnTo>
                      <a:pt x="82" y="0"/>
                    </a:lnTo>
                    <a:lnTo>
                      <a:pt x="82" y="0"/>
                    </a:lnTo>
                    <a:cubicBezTo>
                      <a:pt x="60" y="0"/>
                      <a:pt x="41" y="3"/>
                      <a:pt x="25" y="8"/>
                    </a:cubicBezTo>
                    <a:lnTo>
                      <a:pt x="25" y="8"/>
                    </a:lnTo>
                    <a:cubicBezTo>
                      <a:pt x="8" y="14"/>
                      <a:pt x="0" y="23"/>
                      <a:pt x="0" y="34"/>
                    </a:cubicBezTo>
                    <a:lnTo>
                      <a:pt x="0" y="34"/>
                    </a:lnTo>
                    <a:cubicBezTo>
                      <a:pt x="0" y="45"/>
                      <a:pt x="8" y="54"/>
                      <a:pt x="25" y="59"/>
                    </a:cubicBezTo>
                    <a:lnTo>
                      <a:pt x="73" y="77"/>
                    </a:lnTo>
                    <a:lnTo>
                      <a:pt x="73" y="77"/>
                    </a:lnTo>
                    <a:cubicBezTo>
                      <a:pt x="90" y="82"/>
                      <a:pt x="104" y="91"/>
                      <a:pt x="115" y="102"/>
                    </a:cubicBezTo>
                    <a:lnTo>
                      <a:pt x="115" y="102"/>
                    </a:lnTo>
                    <a:cubicBezTo>
                      <a:pt x="126" y="114"/>
                      <a:pt x="139" y="122"/>
                      <a:pt x="156" y="128"/>
                    </a:cubicBezTo>
                    <a:lnTo>
                      <a:pt x="205" y="145"/>
                    </a:lnTo>
                    <a:lnTo>
                      <a:pt x="205" y="145"/>
                    </a:lnTo>
                    <a:cubicBezTo>
                      <a:pt x="221" y="150"/>
                      <a:pt x="235" y="159"/>
                      <a:pt x="246" y="170"/>
                    </a:cubicBezTo>
                    <a:lnTo>
                      <a:pt x="246" y="170"/>
                    </a:lnTo>
                    <a:cubicBezTo>
                      <a:pt x="257" y="182"/>
                      <a:pt x="271" y="190"/>
                      <a:pt x="287" y="196"/>
                    </a:cubicBezTo>
                    <a:lnTo>
                      <a:pt x="336" y="213"/>
                    </a:lnTo>
                    <a:lnTo>
                      <a:pt x="336" y="213"/>
                    </a:lnTo>
                    <a:cubicBezTo>
                      <a:pt x="352" y="219"/>
                      <a:pt x="366" y="228"/>
                      <a:pt x="377" y="239"/>
                    </a:cubicBezTo>
                    <a:lnTo>
                      <a:pt x="377" y="239"/>
                    </a:lnTo>
                    <a:cubicBezTo>
                      <a:pt x="388" y="250"/>
                      <a:pt x="401" y="259"/>
                      <a:pt x="418" y="265"/>
                    </a:cubicBezTo>
                    <a:lnTo>
                      <a:pt x="418" y="265"/>
                    </a:lnTo>
                    <a:cubicBezTo>
                      <a:pt x="426" y="268"/>
                      <a:pt x="435" y="269"/>
                      <a:pt x="442" y="269"/>
                    </a:cubicBezTo>
                    <a:lnTo>
                      <a:pt x="442" y="269"/>
                    </a:lnTo>
                    <a:cubicBezTo>
                      <a:pt x="450" y="269"/>
                      <a:pt x="459" y="268"/>
                      <a:pt x="467" y="265"/>
                    </a:cubicBezTo>
                    <a:lnTo>
                      <a:pt x="467" y="265"/>
                    </a:lnTo>
                    <a:cubicBezTo>
                      <a:pt x="483" y="259"/>
                      <a:pt x="497" y="250"/>
                      <a:pt x="508" y="239"/>
                    </a:cubicBezTo>
                    <a:lnTo>
                      <a:pt x="508" y="239"/>
                    </a:lnTo>
                    <a:cubicBezTo>
                      <a:pt x="519" y="228"/>
                      <a:pt x="533" y="219"/>
                      <a:pt x="549" y="213"/>
                    </a:cubicBezTo>
                    <a:lnTo>
                      <a:pt x="599" y="196"/>
                    </a:lnTo>
                    <a:lnTo>
                      <a:pt x="599" y="196"/>
                    </a:lnTo>
                    <a:cubicBezTo>
                      <a:pt x="615" y="190"/>
                      <a:pt x="628" y="182"/>
                      <a:pt x="640" y="170"/>
                    </a:cubicBezTo>
                    <a:lnTo>
                      <a:pt x="640" y="170"/>
                    </a:lnTo>
                    <a:cubicBezTo>
                      <a:pt x="650" y="159"/>
                      <a:pt x="664" y="150"/>
                      <a:pt x="680" y="145"/>
                    </a:cubicBezTo>
                    <a:lnTo>
                      <a:pt x="730" y="128"/>
                    </a:lnTo>
                    <a:lnTo>
                      <a:pt x="730" y="128"/>
                    </a:lnTo>
                    <a:cubicBezTo>
                      <a:pt x="745" y="122"/>
                      <a:pt x="759" y="114"/>
                      <a:pt x="770" y="102"/>
                    </a:cubicBezTo>
                    <a:lnTo>
                      <a:pt x="770" y="102"/>
                    </a:lnTo>
                    <a:cubicBezTo>
                      <a:pt x="781" y="91"/>
                      <a:pt x="795" y="82"/>
                      <a:pt x="811" y="77"/>
                    </a:cubicBezTo>
                    <a:lnTo>
                      <a:pt x="860" y="59"/>
                    </a:lnTo>
                    <a:lnTo>
                      <a:pt x="860" y="59"/>
                    </a:lnTo>
                    <a:cubicBezTo>
                      <a:pt x="877" y="54"/>
                      <a:pt x="885" y="45"/>
                      <a:pt x="885" y="3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56" name="Freeform 580">
                <a:extLst>
                  <a:ext uri="{FF2B5EF4-FFF2-40B4-BE49-F238E27FC236}">
                    <a16:creationId xmlns="" xmlns:a16="http://schemas.microsoft.com/office/drawing/2014/main" id="{69CDC0C2-5978-0546-868A-FE905766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7034213"/>
                <a:ext cx="1700212" cy="284162"/>
              </a:xfrm>
              <a:custGeom>
                <a:avLst/>
                <a:gdLst>
                  <a:gd name="T0" fmla="*/ 4097 w 4721"/>
                  <a:gd name="T1" fmla="*/ 197 h 788"/>
                  <a:gd name="T2" fmla="*/ 3933 w 4721"/>
                  <a:gd name="T3" fmla="*/ 131 h 788"/>
                  <a:gd name="T4" fmla="*/ 3737 w 4721"/>
                  <a:gd name="T5" fmla="*/ 197 h 788"/>
                  <a:gd name="T6" fmla="*/ 3606 w 4721"/>
                  <a:gd name="T7" fmla="*/ 197 h 788"/>
                  <a:gd name="T8" fmla="*/ 3475 w 4721"/>
                  <a:gd name="T9" fmla="*/ 197 h 788"/>
                  <a:gd name="T10" fmla="*/ 3148 w 4721"/>
                  <a:gd name="T11" fmla="*/ 525 h 788"/>
                  <a:gd name="T12" fmla="*/ 3163 w 4721"/>
                  <a:gd name="T13" fmla="*/ 639 h 788"/>
                  <a:gd name="T14" fmla="*/ 3393 w 4721"/>
                  <a:gd name="T15" fmla="*/ 639 h 788"/>
                  <a:gd name="T16" fmla="*/ 3540 w 4721"/>
                  <a:gd name="T17" fmla="*/ 558 h 788"/>
                  <a:gd name="T18" fmla="*/ 3671 w 4721"/>
                  <a:gd name="T19" fmla="*/ 623 h 788"/>
                  <a:gd name="T20" fmla="*/ 3081 w 4721"/>
                  <a:gd name="T21" fmla="*/ 327 h 788"/>
                  <a:gd name="T22" fmla="*/ 3180 w 4721"/>
                  <a:gd name="T23" fmla="*/ 197 h 788"/>
                  <a:gd name="T24" fmla="*/ 3016 w 4721"/>
                  <a:gd name="T25" fmla="*/ 131 h 788"/>
                  <a:gd name="T26" fmla="*/ 2753 w 4721"/>
                  <a:gd name="T27" fmla="*/ 262 h 788"/>
                  <a:gd name="T28" fmla="*/ 2459 w 4721"/>
                  <a:gd name="T29" fmla="*/ 590 h 788"/>
                  <a:gd name="T30" fmla="*/ 2622 w 4721"/>
                  <a:gd name="T31" fmla="*/ 655 h 788"/>
                  <a:gd name="T32" fmla="*/ 2820 w 4721"/>
                  <a:gd name="T33" fmla="*/ 590 h 788"/>
                  <a:gd name="T34" fmla="*/ 3081 w 4721"/>
                  <a:gd name="T35" fmla="*/ 327 h 788"/>
                  <a:gd name="T36" fmla="*/ 2524 w 4721"/>
                  <a:gd name="T37" fmla="*/ 197 h 788"/>
                  <a:gd name="T38" fmla="*/ 2360 w 4721"/>
                  <a:gd name="T39" fmla="*/ 131 h 788"/>
                  <a:gd name="T40" fmla="*/ 2164 w 4721"/>
                  <a:gd name="T41" fmla="*/ 197 h 788"/>
                  <a:gd name="T42" fmla="*/ 2033 w 4721"/>
                  <a:gd name="T43" fmla="*/ 197 h 788"/>
                  <a:gd name="T44" fmla="*/ 1901 w 4721"/>
                  <a:gd name="T45" fmla="*/ 197 h 788"/>
                  <a:gd name="T46" fmla="*/ 1639 w 4721"/>
                  <a:gd name="T47" fmla="*/ 459 h 788"/>
                  <a:gd name="T48" fmla="*/ 1541 w 4721"/>
                  <a:gd name="T49" fmla="*/ 590 h 788"/>
                  <a:gd name="T50" fmla="*/ 1705 w 4721"/>
                  <a:gd name="T51" fmla="*/ 655 h 788"/>
                  <a:gd name="T52" fmla="*/ 1901 w 4721"/>
                  <a:gd name="T53" fmla="*/ 590 h 788"/>
                  <a:gd name="T54" fmla="*/ 2033 w 4721"/>
                  <a:gd name="T55" fmla="*/ 590 h 788"/>
                  <a:gd name="T56" fmla="*/ 2229 w 4721"/>
                  <a:gd name="T57" fmla="*/ 525 h 788"/>
                  <a:gd name="T58" fmla="*/ 1246 w 4721"/>
                  <a:gd name="T59" fmla="*/ 590 h 788"/>
                  <a:gd name="T60" fmla="*/ 1606 w 4721"/>
                  <a:gd name="T61" fmla="*/ 197 h 788"/>
                  <a:gd name="T62" fmla="*/ 1442 w 4721"/>
                  <a:gd name="T63" fmla="*/ 131 h 788"/>
                  <a:gd name="T64" fmla="*/ 1180 w 4721"/>
                  <a:gd name="T65" fmla="*/ 262 h 788"/>
                  <a:gd name="T66" fmla="*/ 918 w 4721"/>
                  <a:gd name="T67" fmla="*/ 525 h 788"/>
                  <a:gd name="T68" fmla="*/ 935 w 4721"/>
                  <a:gd name="T69" fmla="*/ 639 h 788"/>
                  <a:gd name="T70" fmla="*/ 1164 w 4721"/>
                  <a:gd name="T71" fmla="*/ 639 h 788"/>
                  <a:gd name="T72" fmla="*/ 0 w 4721"/>
                  <a:gd name="T73" fmla="*/ 787 h 788"/>
                  <a:gd name="T74" fmla="*/ 16 w 4721"/>
                  <a:gd name="T75" fmla="*/ 639 h 788"/>
                  <a:gd name="T76" fmla="*/ 245 w 4721"/>
                  <a:gd name="T77" fmla="*/ 639 h 788"/>
                  <a:gd name="T78" fmla="*/ 394 w 4721"/>
                  <a:gd name="T79" fmla="*/ 558 h 788"/>
                  <a:gd name="T80" fmla="*/ 525 w 4721"/>
                  <a:gd name="T81" fmla="*/ 623 h 788"/>
                  <a:gd name="T82" fmla="*/ 951 w 4721"/>
                  <a:gd name="T83" fmla="*/ 197 h 788"/>
                  <a:gd name="T84" fmla="*/ 787 w 4721"/>
                  <a:gd name="T85" fmla="*/ 131 h 788"/>
                  <a:gd name="T86" fmla="*/ 590 w 4721"/>
                  <a:gd name="T87" fmla="*/ 197 h 788"/>
                  <a:gd name="T88" fmla="*/ 459 w 4721"/>
                  <a:gd name="T89" fmla="*/ 197 h 788"/>
                  <a:gd name="T90" fmla="*/ 328 w 4721"/>
                  <a:gd name="T91" fmla="*/ 197 h 788"/>
                  <a:gd name="T92" fmla="*/ 33 w 4721"/>
                  <a:gd name="T93" fmla="*/ 197 h 788"/>
                  <a:gd name="T94" fmla="*/ 4720 w 4721"/>
                  <a:gd name="T95" fmla="*/ 0 h 788"/>
                  <a:gd name="T96" fmla="*/ 4704 w 4721"/>
                  <a:gd name="T97" fmla="*/ 148 h 788"/>
                  <a:gd name="T98" fmla="*/ 4474 w 4721"/>
                  <a:gd name="T99" fmla="*/ 148 h 788"/>
                  <a:gd name="T100" fmla="*/ 4196 w 4721"/>
                  <a:gd name="T101" fmla="*/ 394 h 788"/>
                  <a:gd name="T102" fmla="*/ 4032 w 4721"/>
                  <a:gd name="T103" fmla="*/ 590 h 788"/>
                  <a:gd name="T104" fmla="*/ 4196 w 4721"/>
                  <a:gd name="T105" fmla="*/ 655 h 788"/>
                  <a:gd name="T106" fmla="*/ 4458 w 4721"/>
                  <a:gd name="T107" fmla="*/ 525 h 788"/>
                  <a:gd name="T108" fmla="*/ 4720 w 4721"/>
                  <a:gd name="T109" fmla="*/ 525 h 788"/>
                  <a:gd name="T110" fmla="*/ 4720 w 4721"/>
                  <a:gd name="T111" fmla="*/ 787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21" h="788">
                    <a:moveTo>
                      <a:pt x="3868" y="459"/>
                    </a:moveTo>
                    <a:lnTo>
                      <a:pt x="4065" y="262"/>
                    </a:lnTo>
                    <a:lnTo>
                      <a:pt x="4065" y="262"/>
                    </a:lnTo>
                    <a:cubicBezTo>
                      <a:pt x="4086" y="240"/>
                      <a:pt x="4097" y="219"/>
                      <a:pt x="4097" y="197"/>
                    </a:cubicBezTo>
                    <a:lnTo>
                      <a:pt x="4097" y="197"/>
                    </a:lnTo>
                    <a:cubicBezTo>
                      <a:pt x="4097" y="175"/>
                      <a:pt x="4081" y="159"/>
                      <a:pt x="4048" y="148"/>
                    </a:cubicBezTo>
                    <a:lnTo>
                      <a:pt x="4048" y="148"/>
                    </a:lnTo>
                    <a:cubicBezTo>
                      <a:pt x="4015" y="137"/>
                      <a:pt x="3977" y="131"/>
                      <a:pt x="3933" y="131"/>
                    </a:cubicBezTo>
                    <a:lnTo>
                      <a:pt x="3933" y="131"/>
                    </a:lnTo>
                    <a:cubicBezTo>
                      <a:pt x="3890" y="131"/>
                      <a:pt x="3851" y="137"/>
                      <a:pt x="3819" y="148"/>
                    </a:cubicBezTo>
                    <a:lnTo>
                      <a:pt x="3819" y="148"/>
                    </a:lnTo>
                    <a:cubicBezTo>
                      <a:pt x="3786" y="159"/>
                      <a:pt x="3759" y="175"/>
                      <a:pt x="3737" y="197"/>
                    </a:cubicBezTo>
                    <a:lnTo>
                      <a:pt x="3737" y="197"/>
                    </a:lnTo>
                    <a:cubicBezTo>
                      <a:pt x="3715" y="219"/>
                      <a:pt x="3693" y="230"/>
                      <a:pt x="3671" y="230"/>
                    </a:cubicBezTo>
                    <a:lnTo>
                      <a:pt x="3671" y="230"/>
                    </a:lnTo>
                    <a:cubicBezTo>
                      <a:pt x="3649" y="230"/>
                      <a:pt x="3628" y="219"/>
                      <a:pt x="3606" y="197"/>
                    </a:cubicBezTo>
                    <a:lnTo>
                      <a:pt x="3606" y="197"/>
                    </a:lnTo>
                    <a:cubicBezTo>
                      <a:pt x="3584" y="175"/>
                      <a:pt x="3562" y="164"/>
                      <a:pt x="3540" y="164"/>
                    </a:cubicBezTo>
                    <a:lnTo>
                      <a:pt x="3540" y="164"/>
                    </a:lnTo>
                    <a:cubicBezTo>
                      <a:pt x="3518" y="164"/>
                      <a:pt x="3497" y="175"/>
                      <a:pt x="3475" y="197"/>
                    </a:cubicBezTo>
                    <a:lnTo>
                      <a:pt x="3409" y="262"/>
                    </a:lnTo>
                    <a:lnTo>
                      <a:pt x="3213" y="459"/>
                    </a:lnTo>
                    <a:lnTo>
                      <a:pt x="3148" y="525"/>
                    </a:lnTo>
                    <a:lnTo>
                      <a:pt x="3148" y="525"/>
                    </a:lnTo>
                    <a:cubicBezTo>
                      <a:pt x="3124" y="546"/>
                      <a:pt x="3114" y="568"/>
                      <a:pt x="3114" y="590"/>
                    </a:cubicBezTo>
                    <a:lnTo>
                      <a:pt x="3114" y="590"/>
                    </a:lnTo>
                    <a:cubicBezTo>
                      <a:pt x="3114" y="612"/>
                      <a:pt x="3130" y="629"/>
                      <a:pt x="3163" y="639"/>
                    </a:cubicBezTo>
                    <a:lnTo>
                      <a:pt x="3163" y="639"/>
                    </a:lnTo>
                    <a:cubicBezTo>
                      <a:pt x="3196" y="650"/>
                      <a:pt x="3234" y="655"/>
                      <a:pt x="3278" y="655"/>
                    </a:cubicBezTo>
                    <a:lnTo>
                      <a:pt x="3278" y="655"/>
                    </a:lnTo>
                    <a:cubicBezTo>
                      <a:pt x="3322" y="655"/>
                      <a:pt x="3360" y="650"/>
                      <a:pt x="3393" y="639"/>
                    </a:cubicBezTo>
                    <a:lnTo>
                      <a:pt x="3393" y="639"/>
                    </a:lnTo>
                    <a:cubicBezTo>
                      <a:pt x="3426" y="629"/>
                      <a:pt x="3453" y="612"/>
                      <a:pt x="3475" y="590"/>
                    </a:cubicBezTo>
                    <a:lnTo>
                      <a:pt x="3475" y="590"/>
                    </a:lnTo>
                    <a:cubicBezTo>
                      <a:pt x="3497" y="568"/>
                      <a:pt x="3518" y="558"/>
                      <a:pt x="3540" y="558"/>
                    </a:cubicBezTo>
                    <a:lnTo>
                      <a:pt x="3540" y="558"/>
                    </a:lnTo>
                    <a:cubicBezTo>
                      <a:pt x="3562" y="558"/>
                      <a:pt x="3584" y="568"/>
                      <a:pt x="3606" y="590"/>
                    </a:cubicBezTo>
                    <a:lnTo>
                      <a:pt x="3606" y="590"/>
                    </a:lnTo>
                    <a:cubicBezTo>
                      <a:pt x="3628" y="612"/>
                      <a:pt x="3649" y="623"/>
                      <a:pt x="3671" y="623"/>
                    </a:cubicBezTo>
                    <a:lnTo>
                      <a:pt x="3671" y="623"/>
                    </a:lnTo>
                    <a:cubicBezTo>
                      <a:pt x="3693" y="623"/>
                      <a:pt x="3715" y="612"/>
                      <a:pt x="3737" y="590"/>
                    </a:cubicBezTo>
                    <a:lnTo>
                      <a:pt x="3803" y="525"/>
                    </a:lnTo>
                    <a:lnTo>
                      <a:pt x="3868" y="459"/>
                    </a:lnTo>
                    <a:close/>
                    <a:moveTo>
                      <a:pt x="3081" y="327"/>
                    </a:moveTo>
                    <a:lnTo>
                      <a:pt x="3148" y="262"/>
                    </a:lnTo>
                    <a:lnTo>
                      <a:pt x="3148" y="262"/>
                    </a:lnTo>
                    <a:cubicBezTo>
                      <a:pt x="3169" y="240"/>
                      <a:pt x="3180" y="219"/>
                      <a:pt x="3180" y="197"/>
                    </a:cubicBezTo>
                    <a:lnTo>
                      <a:pt x="3180" y="197"/>
                    </a:lnTo>
                    <a:cubicBezTo>
                      <a:pt x="3180" y="175"/>
                      <a:pt x="3163" y="159"/>
                      <a:pt x="3130" y="148"/>
                    </a:cubicBezTo>
                    <a:lnTo>
                      <a:pt x="3130" y="148"/>
                    </a:lnTo>
                    <a:cubicBezTo>
                      <a:pt x="3098" y="137"/>
                      <a:pt x="3059" y="131"/>
                      <a:pt x="3016" y="131"/>
                    </a:cubicBezTo>
                    <a:lnTo>
                      <a:pt x="3016" y="131"/>
                    </a:lnTo>
                    <a:cubicBezTo>
                      <a:pt x="2972" y="131"/>
                      <a:pt x="2934" y="137"/>
                      <a:pt x="2901" y="148"/>
                    </a:cubicBezTo>
                    <a:lnTo>
                      <a:pt x="2901" y="148"/>
                    </a:lnTo>
                    <a:cubicBezTo>
                      <a:pt x="2868" y="159"/>
                      <a:pt x="2841" y="175"/>
                      <a:pt x="2820" y="197"/>
                    </a:cubicBezTo>
                    <a:lnTo>
                      <a:pt x="2753" y="262"/>
                    </a:lnTo>
                    <a:lnTo>
                      <a:pt x="2557" y="459"/>
                    </a:lnTo>
                    <a:lnTo>
                      <a:pt x="2492" y="525"/>
                    </a:lnTo>
                    <a:lnTo>
                      <a:pt x="2492" y="525"/>
                    </a:lnTo>
                    <a:cubicBezTo>
                      <a:pt x="2469" y="546"/>
                      <a:pt x="2459" y="568"/>
                      <a:pt x="2459" y="590"/>
                    </a:cubicBezTo>
                    <a:lnTo>
                      <a:pt x="2459" y="590"/>
                    </a:lnTo>
                    <a:cubicBezTo>
                      <a:pt x="2459" y="612"/>
                      <a:pt x="2475" y="629"/>
                      <a:pt x="2508" y="639"/>
                    </a:cubicBezTo>
                    <a:lnTo>
                      <a:pt x="2508" y="639"/>
                    </a:lnTo>
                    <a:cubicBezTo>
                      <a:pt x="2540" y="650"/>
                      <a:pt x="2579" y="655"/>
                      <a:pt x="2622" y="655"/>
                    </a:cubicBezTo>
                    <a:lnTo>
                      <a:pt x="2622" y="655"/>
                    </a:lnTo>
                    <a:cubicBezTo>
                      <a:pt x="2666" y="655"/>
                      <a:pt x="2704" y="650"/>
                      <a:pt x="2737" y="639"/>
                    </a:cubicBezTo>
                    <a:lnTo>
                      <a:pt x="2737" y="639"/>
                    </a:lnTo>
                    <a:cubicBezTo>
                      <a:pt x="2770" y="629"/>
                      <a:pt x="2797" y="612"/>
                      <a:pt x="2820" y="590"/>
                    </a:cubicBezTo>
                    <a:lnTo>
                      <a:pt x="2885" y="525"/>
                    </a:lnTo>
                    <a:lnTo>
                      <a:pt x="2950" y="459"/>
                    </a:lnTo>
                    <a:lnTo>
                      <a:pt x="3016" y="394"/>
                    </a:lnTo>
                    <a:lnTo>
                      <a:pt x="3081" y="327"/>
                    </a:lnTo>
                    <a:close/>
                    <a:moveTo>
                      <a:pt x="2426" y="327"/>
                    </a:moveTo>
                    <a:lnTo>
                      <a:pt x="2492" y="262"/>
                    </a:lnTo>
                    <a:lnTo>
                      <a:pt x="2492" y="262"/>
                    </a:lnTo>
                    <a:cubicBezTo>
                      <a:pt x="2513" y="240"/>
                      <a:pt x="2524" y="219"/>
                      <a:pt x="2524" y="197"/>
                    </a:cubicBezTo>
                    <a:lnTo>
                      <a:pt x="2524" y="197"/>
                    </a:lnTo>
                    <a:cubicBezTo>
                      <a:pt x="2524" y="175"/>
                      <a:pt x="2508" y="159"/>
                      <a:pt x="2475" y="148"/>
                    </a:cubicBezTo>
                    <a:lnTo>
                      <a:pt x="2475" y="148"/>
                    </a:lnTo>
                    <a:cubicBezTo>
                      <a:pt x="2443" y="137"/>
                      <a:pt x="2404" y="131"/>
                      <a:pt x="2360" y="131"/>
                    </a:cubicBezTo>
                    <a:lnTo>
                      <a:pt x="2360" y="131"/>
                    </a:lnTo>
                    <a:cubicBezTo>
                      <a:pt x="2317" y="131"/>
                      <a:pt x="2278" y="137"/>
                      <a:pt x="2246" y="148"/>
                    </a:cubicBezTo>
                    <a:lnTo>
                      <a:pt x="2246" y="148"/>
                    </a:lnTo>
                    <a:cubicBezTo>
                      <a:pt x="2212" y="159"/>
                      <a:pt x="2185" y="175"/>
                      <a:pt x="2164" y="197"/>
                    </a:cubicBezTo>
                    <a:lnTo>
                      <a:pt x="2164" y="197"/>
                    </a:lnTo>
                    <a:cubicBezTo>
                      <a:pt x="2141" y="219"/>
                      <a:pt x="2120" y="230"/>
                      <a:pt x="2098" y="230"/>
                    </a:cubicBezTo>
                    <a:lnTo>
                      <a:pt x="2098" y="230"/>
                    </a:lnTo>
                    <a:cubicBezTo>
                      <a:pt x="2076" y="230"/>
                      <a:pt x="2055" y="219"/>
                      <a:pt x="2033" y="197"/>
                    </a:cubicBezTo>
                    <a:lnTo>
                      <a:pt x="2033" y="197"/>
                    </a:lnTo>
                    <a:cubicBezTo>
                      <a:pt x="2011" y="175"/>
                      <a:pt x="1989" y="164"/>
                      <a:pt x="1966" y="164"/>
                    </a:cubicBezTo>
                    <a:lnTo>
                      <a:pt x="1966" y="164"/>
                    </a:lnTo>
                    <a:cubicBezTo>
                      <a:pt x="1945" y="164"/>
                      <a:pt x="1923" y="175"/>
                      <a:pt x="1901" y="197"/>
                    </a:cubicBezTo>
                    <a:lnTo>
                      <a:pt x="1836" y="262"/>
                    </a:lnTo>
                    <a:lnTo>
                      <a:pt x="1770" y="327"/>
                    </a:lnTo>
                    <a:lnTo>
                      <a:pt x="1705" y="394"/>
                    </a:lnTo>
                    <a:lnTo>
                      <a:pt x="1639" y="459"/>
                    </a:lnTo>
                    <a:lnTo>
                      <a:pt x="1573" y="525"/>
                    </a:lnTo>
                    <a:lnTo>
                      <a:pt x="1573" y="525"/>
                    </a:lnTo>
                    <a:cubicBezTo>
                      <a:pt x="1552" y="546"/>
                      <a:pt x="1541" y="568"/>
                      <a:pt x="1541" y="590"/>
                    </a:cubicBezTo>
                    <a:lnTo>
                      <a:pt x="1541" y="590"/>
                    </a:lnTo>
                    <a:cubicBezTo>
                      <a:pt x="1541" y="612"/>
                      <a:pt x="1557" y="629"/>
                      <a:pt x="1590" y="639"/>
                    </a:cubicBezTo>
                    <a:lnTo>
                      <a:pt x="1590" y="639"/>
                    </a:lnTo>
                    <a:cubicBezTo>
                      <a:pt x="1623" y="650"/>
                      <a:pt x="1662" y="655"/>
                      <a:pt x="1705" y="655"/>
                    </a:cubicBezTo>
                    <a:lnTo>
                      <a:pt x="1705" y="655"/>
                    </a:lnTo>
                    <a:cubicBezTo>
                      <a:pt x="1748" y="655"/>
                      <a:pt x="1786" y="650"/>
                      <a:pt x="1819" y="639"/>
                    </a:cubicBezTo>
                    <a:lnTo>
                      <a:pt x="1819" y="639"/>
                    </a:lnTo>
                    <a:cubicBezTo>
                      <a:pt x="1852" y="629"/>
                      <a:pt x="1879" y="612"/>
                      <a:pt x="1901" y="590"/>
                    </a:cubicBezTo>
                    <a:lnTo>
                      <a:pt x="1901" y="590"/>
                    </a:lnTo>
                    <a:cubicBezTo>
                      <a:pt x="1923" y="568"/>
                      <a:pt x="1945" y="558"/>
                      <a:pt x="1966" y="558"/>
                    </a:cubicBezTo>
                    <a:lnTo>
                      <a:pt x="1966" y="558"/>
                    </a:lnTo>
                    <a:cubicBezTo>
                      <a:pt x="1989" y="558"/>
                      <a:pt x="2011" y="568"/>
                      <a:pt x="2033" y="590"/>
                    </a:cubicBezTo>
                    <a:lnTo>
                      <a:pt x="2033" y="590"/>
                    </a:lnTo>
                    <a:cubicBezTo>
                      <a:pt x="2055" y="612"/>
                      <a:pt x="2076" y="623"/>
                      <a:pt x="2098" y="623"/>
                    </a:cubicBezTo>
                    <a:lnTo>
                      <a:pt x="2098" y="623"/>
                    </a:lnTo>
                    <a:cubicBezTo>
                      <a:pt x="2120" y="623"/>
                      <a:pt x="2141" y="612"/>
                      <a:pt x="2164" y="590"/>
                    </a:cubicBezTo>
                    <a:lnTo>
                      <a:pt x="2229" y="525"/>
                    </a:lnTo>
                    <a:lnTo>
                      <a:pt x="2295" y="459"/>
                    </a:lnTo>
                    <a:lnTo>
                      <a:pt x="2360" y="394"/>
                    </a:lnTo>
                    <a:lnTo>
                      <a:pt x="2426" y="327"/>
                    </a:lnTo>
                    <a:close/>
                    <a:moveTo>
                      <a:pt x="1246" y="590"/>
                    </a:moveTo>
                    <a:lnTo>
                      <a:pt x="1573" y="262"/>
                    </a:lnTo>
                    <a:lnTo>
                      <a:pt x="1573" y="262"/>
                    </a:lnTo>
                    <a:cubicBezTo>
                      <a:pt x="1595" y="240"/>
                      <a:pt x="1606" y="219"/>
                      <a:pt x="1606" y="197"/>
                    </a:cubicBezTo>
                    <a:lnTo>
                      <a:pt x="1606" y="197"/>
                    </a:lnTo>
                    <a:cubicBezTo>
                      <a:pt x="1606" y="175"/>
                      <a:pt x="1590" y="159"/>
                      <a:pt x="1557" y="148"/>
                    </a:cubicBezTo>
                    <a:lnTo>
                      <a:pt x="1557" y="148"/>
                    </a:lnTo>
                    <a:cubicBezTo>
                      <a:pt x="1524" y="137"/>
                      <a:pt x="1486" y="131"/>
                      <a:pt x="1442" y="131"/>
                    </a:cubicBezTo>
                    <a:lnTo>
                      <a:pt x="1442" y="131"/>
                    </a:lnTo>
                    <a:cubicBezTo>
                      <a:pt x="1399" y="131"/>
                      <a:pt x="1360" y="137"/>
                      <a:pt x="1328" y="148"/>
                    </a:cubicBezTo>
                    <a:lnTo>
                      <a:pt x="1328" y="148"/>
                    </a:lnTo>
                    <a:cubicBezTo>
                      <a:pt x="1295" y="159"/>
                      <a:pt x="1267" y="175"/>
                      <a:pt x="1246" y="197"/>
                    </a:cubicBezTo>
                    <a:lnTo>
                      <a:pt x="1180" y="262"/>
                    </a:lnTo>
                    <a:lnTo>
                      <a:pt x="1115" y="327"/>
                    </a:lnTo>
                    <a:lnTo>
                      <a:pt x="1049" y="394"/>
                    </a:lnTo>
                    <a:lnTo>
                      <a:pt x="983" y="459"/>
                    </a:lnTo>
                    <a:lnTo>
                      <a:pt x="918" y="525"/>
                    </a:lnTo>
                    <a:lnTo>
                      <a:pt x="918" y="525"/>
                    </a:lnTo>
                    <a:cubicBezTo>
                      <a:pt x="896" y="546"/>
                      <a:pt x="886" y="568"/>
                      <a:pt x="886" y="590"/>
                    </a:cubicBezTo>
                    <a:lnTo>
                      <a:pt x="886" y="590"/>
                    </a:lnTo>
                    <a:cubicBezTo>
                      <a:pt x="886" y="612"/>
                      <a:pt x="902" y="629"/>
                      <a:pt x="935" y="639"/>
                    </a:cubicBezTo>
                    <a:lnTo>
                      <a:pt x="935" y="639"/>
                    </a:lnTo>
                    <a:cubicBezTo>
                      <a:pt x="967" y="650"/>
                      <a:pt x="1005" y="655"/>
                      <a:pt x="1049" y="655"/>
                    </a:cubicBezTo>
                    <a:lnTo>
                      <a:pt x="1049" y="655"/>
                    </a:lnTo>
                    <a:cubicBezTo>
                      <a:pt x="1093" y="655"/>
                      <a:pt x="1131" y="650"/>
                      <a:pt x="1164" y="639"/>
                    </a:cubicBezTo>
                    <a:lnTo>
                      <a:pt x="1164" y="639"/>
                    </a:lnTo>
                    <a:cubicBezTo>
                      <a:pt x="1196" y="629"/>
                      <a:pt x="1224" y="612"/>
                      <a:pt x="1246" y="590"/>
                    </a:cubicBezTo>
                    <a:close/>
                    <a:moveTo>
                      <a:pt x="4720" y="787"/>
                    </a:moveTo>
                    <a:lnTo>
                      <a:pt x="0" y="787"/>
                    </a:lnTo>
                    <a:lnTo>
                      <a:pt x="0" y="633"/>
                    </a:lnTo>
                    <a:lnTo>
                      <a:pt x="0" y="633"/>
                    </a:lnTo>
                    <a:cubicBezTo>
                      <a:pt x="5" y="635"/>
                      <a:pt x="11" y="637"/>
                      <a:pt x="16" y="639"/>
                    </a:cubicBezTo>
                    <a:lnTo>
                      <a:pt x="16" y="639"/>
                    </a:lnTo>
                    <a:cubicBezTo>
                      <a:pt x="49" y="650"/>
                      <a:pt x="87" y="655"/>
                      <a:pt x="131" y="655"/>
                    </a:cubicBezTo>
                    <a:lnTo>
                      <a:pt x="131" y="655"/>
                    </a:lnTo>
                    <a:cubicBezTo>
                      <a:pt x="175" y="655"/>
                      <a:pt x="213" y="650"/>
                      <a:pt x="245" y="639"/>
                    </a:cubicBezTo>
                    <a:lnTo>
                      <a:pt x="245" y="639"/>
                    </a:lnTo>
                    <a:cubicBezTo>
                      <a:pt x="279" y="629"/>
                      <a:pt x="306" y="612"/>
                      <a:pt x="328" y="590"/>
                    </a:cubicBezTo>
                    <a:lnTo>
                      <a:pt x="328" y="590"/>
                    </a:lnTo>
                    <a:cubicBezTo>
                      <a:pt x="350" y="568"/>
                      <a:pt x="372" y="558"/>
                      <a:pt x="394" y="558"/>
                    </a:cubicBezTo>
                    <a:lnTo>
                      <a:pt x="394" y="558"/>
                    </a:lnTo>
                    <a:cubicBezTo>
                      <a:pt x="415" y="558"/>
                      <a:pt x="437" y="568"/>
                      <a:pt x="459" y="590"/>
                    </a:cubicBezTo>
                    <a:lnTo>
                      <a:pt x="459" y="590"/>
                    </a:lnTo>
                    <a:cubicBezTo>
                      <a:pt x="481" y="612"/>
                      <a:pt x="503" y="623"/>
                      <a:pt x="525" y="623"/>
                    </a:cubicBezTo>
                    <a:lnTo>
                      <a:pt x="525" y="623"/>
                    </a:lnTo>
                    <a:cubicBezTo>
                      <a:pt x="547" y="623"/>
                      <a:pt x="569" y="612"/>
                      <a:pt x="590" y="590"/>
                    </a:cubicBezTo>
                    <a:lnTo>
                      <a:pt x="918" y="262"/>
                    </a:lnTo>
                    <a:lnTo>
                      <a:pt x="918" y="262"/>
                    </a:lnTo>
                    <a:cubicBezTo>
                      <a:pt x="940" y="240"/>
                      <a:pt x="951" y="219"/>
                      <a:pt x="951" y="197"/>
                    </a:cubicBezTo>
                    <a:lnTo>
                      <a:pt x="951" y="197"/>
                    </a:lnTo>
                    <a:cubicBezTo>
                      <a:pt x="951" y="175"/>
                      <a:pt x="935" y="159"/>
                      <a:pt x="902" y="148"/>
                    </a:cubicBezTo>
                    <a:lnTo>
                      <a:pt x="902" y="148"/>
                    </a:lnTo>
                    <a:cubicBezTo>
                      <a:pt x="869" y="137"/>
                      <a:pt x="831" y="131"/>
                      <a:pt x="787" y="131"/>
                    </a:cubicBezTo>
                    <a:lnTo>
                      <a:pt x="787" y="131"/>
                    </a:lnTo>
                    <a:cubicBezTo>
                      <a:pt x="743" y="131"/>
                      <a:pt x="705" y="137"/>
                      <a:pt x="672" y="148"/>
                    </a:cubicBezTo>
                    <a:lnTo>
                      <a:pt x="672" y="148"/>
                    </a:lnTo>
                    <a:cubicBezTo>
                      <a:pt x="640" y="159"/>
                      <a:pt x="612" y="175"/>
                      <a:pt x="590" y="197"/>
                    </a:cubicBezTo>
                    <a:lnTo>
                      <a:pt x="590" y="197"/>
                    </a:lnTo>
                    <a:cubicBezTo>
                      <a:pt x="569" y="219"/>
                      <a:pt x="547" y="230"/>
                      <a:pt x="525" y="230"/>
                    </a:cubicBezTo>
                    <a:lnTo>
                      <a:pt x="525" y="230"/>
                    </a:lnTo>
                    <a:cubicBezTo>
                      <a:pt x="503" y="230"/>
                      <a:pt x="481" y="219"/>
                      <a:pt x="459" y="197"/>
                    </a:cubicBezTo>
                    <a:lnTo>
                      <a:pt x="459" y="197"/>
                    </a:lnTo>
                    <a:cubicBezTo>
                      <a:pt x="437" y="175"/>
                      <a:pt x="415" y="164"/>
                      <a:pt x="394" y="164"/>
                    </a:cubicBezTo>
                    <a:lnTo>
                      <a:pt x="394" y="164"/>
                    </a:lnTo>
                    <a:cubicBezTo>
                      <a:pt x="372" y="164"/>
                      <a:pt x="350" y="175"/>
                      <a:pt x="328" y="197"/>
                    </a:cubicBezTo>
                    <a:lnTo>
                      <a:pt x="0" y="525"/>
                    </a:ln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40"/>
                      <a:pt x="33" y="219"/>
                      <a:pt x="33" y="197"/>
                    </a:cubicBezTo>
                    <a:lnTo>
                      <a:pt x="33" y="197"/>
                    </a:lnTo>
                    <a:cubicBezTo>
                      <a:pt x="33" y="179"/>
                      <a:pt x="22" y="165"/>
                      <a:pt x="0" y="154"/>
                    </a:cubicBezTo>
                    <a:lnTo>
                      <a:pt x="0" y="0"/>
                    </a:lnTo>
                    <a:lnTo>
                      <a:pt x="4720" y="0"/>
                    </a:lnTo>
                    <a:lnTo>
                      <a:pt x="4720" y="154"/>
                    </a:lnTo>
                    <a:lnTo>
                      <a:pt x="4720" y="154"/>
                    </a:lnTo>
                    <a:cubicBezTo>
                      <a:pt x="4716" y="152"/>
                      <a:pt x="4710" y="150"/>
                      <a:pt x="4704" y="148"/>
                    </a:cubicBezTo>
                    <a:lnTo>
                      <a:pt x="4704" y="148"/>
                    </a:lnTo>
                    <a:cubicBezTo>
                      <a:pt x="4671" y="137"/>
                      <a:pt x="4633" y="131"/>
                      <a:pt x="4589" y="131"/>
                    </a:cubicBezTo>
                    <a:lnTo>
                      <a:pt x="4589" y="131"/>
                    </a:lnTo>
                    <a:cubicBezTo>
                      <a:pt x="4545" y="131"/>
                      <a:pt x="4507" y="137"/>
                      <a:pt x="4474" y="148"/>
                    </a:cubicBezTo>
                    <a:lnTo>
                      <a:pt x="4474" y="148"/>
                    </a:lnTo>
                    <a:cubicBezTo>
                      <a:pt x="4442" y="159"/>
                      <a:pt x="4414" y="175"/>
                      <a:pt x="4393" y="197"/>
                    </a:cubicBezTo>
                    <a:lnTo>
                      <a:pt x="4327" y="262"/>
                    </a:lnTo>
                    <a:lnTo>
                      <a:pt x="4261" y="327"/>
                    </a:lnTo>
                    <a:lnTo>
                      <a:pt x="4196" y="394"/>
                    </a:lnTo>
                    <a:lnTo>
                      <a:pt x="4065" y="525"/>
                    </a:lnTo>
                    <a:lnTo>
                      <a:pt x="4065" y="525"/>
                    </a:lnTo>
                    <a:cubicBezTo>
                      <a:pt x="4042" y="546"/>
                      <a:pt x="4032" y="568"/>
                      <a:pt x="4032" y="590"/>
                    </a:cubicBezTo>
                    <a:lnTo>
                      <a:pt x="4032" y="590"/>
                    </a:lnTo>
                    <a:cubicBezTo>
                      <a:pt x="4032" y="612"/>
                      <a:pt x="4048" y="629"/>
                      <a:pt x="4081" y="639"/>
                    </a:cubicBezTo>
                    <a:lnTo>
                      <a:pt x="4081" y="639"/>
                    </a:lnTo>
                    <a:cubicBezTo>
                      <a:pt x="4114" y="650"/>
                      <a:pt x="4152" y="655"/>
                      <a:pt x="4196" y="655"/>
                    </a:cubicBezTo>
                    <a:lnTo>
                      <a:pt x="4196" y="655"/>
                    </a:lnTo>
                    <a:cubicBezTo>
                      <a:pt x="4239" y="655"/>
                      <a:pt x="4278" y="650"/>
                      <a:pt x="4310" y="639"/>
                    </a:cubicBezTo>
                    <a:lnTo>
                      <a:pt x="4310" y="639"/>
                    </a:lnTo>
                    <a:cubicBezTo>
                      <a:pt x="4343" y="629"/>
                      <a:pt x="4371" y="612"/>
                      <a:pt x="4393" y="590"/>
                    </a:cubicBezTo>
                    <a:lnTo>
                      <a:pt x="4458" y="525"/>
                    </a:lnTo>
                    <a:lnTo>
                      <a:pt x="4524" y="459"/>
                    </a:lnTo>
                    <a:lnTo>
                      <a:pt x="4720" y="262"/>
                    </a:lnTo>
                    <a:lnTo>
                      <a:pt x="4720" y="525"/>
                    </a:lnTo>
                    <a:lnTo>
                      <a:pt x="4720" y="525"/>
                    </a:lnTo>
                    <a:cubicBezTo>
                      <a:pt x="4699" y="546"/>
                      <a:pt x="4687" y="568"/>
                      <a:pt x="4687" y="590"/>
                    </a:cubicBezTo>
                    <a:lnTo>
                      <a:pt x="4687" y="590"/>
                    </a:lnTo>
                    <a:cubicBezTo>
                      <a:pt x="4687" y="607"/>
                      <a:pt x="4699" y="622"/>
                      <a:pt x="4720" y="633"/>
                    </a:cubicBezTo>
                    <a:lnTo>
                      <a:pt x="4720" y="78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51" name="Rectangle 50"/>
          <p:cNvSpPr/>
          <p:nvPr/>
        </p:nvSpPr>
        <p:spPr>
          <a:xfrm>
            <a:off x="1133704" y="248471"/>
            <a:ext cx="405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169954" y="1080000"/>
            <a:ext cx="107172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consists of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IN" sz="2600" dirty="0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microphone to record voice modulation, camera to capture image, keyboard to type a message.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speaker and device screen to display the texts and the 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to Speech(TTS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to Speech using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Camera(TTSC).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to Text(STT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Recognition.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8681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93AFFB5-7D83-F940-AE2F-3A6D2C153BDB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-2852211" y="2832126"/>
            <a:ext cx="6912000" cy="1222799"/>
            <a:chOff x="2754313" y="5166839"/>
            <a:chExt cx="5097462" cy="1104900"/>
          </a:xfrm>
        </p:grpSpPr>
        <p:grpSp>
          <p:nvGrpSpPr>
            <p:cNvPr id="514" name="Group 513">
              <a:extLst>
                <a:ext uri="{FF2B5EF4-FFF2-40B4-BE49-F238E27FC236}">
                  <a16:creationId xmlns="" xmlns:a16="http://schemas.microsoft.com/office/drawing/2014/main" id="{47337D0D-C2BD-F04B-ACE7-B5131F843C41}"/>
                </a:ext>
              </a:extLst>
            </p:cNvPr>
            <p:cNvGrpSpPr/>
            <p:nvPr/>
          </p:nvGrpSpPr>
          <p:grpSpPr>
            <a:xfrm>
              <a:off x="2754313" y="5166839"/>
              <a:ext cx="1698625" cy="1104900"/>
              <a:chOff x="2754313" y="5645150"/>
              <a:chExt cx="1698625" cy="1104900"/>
            </a:xfrm>
          </p:grpSpPr>
          <p:sp>
            <p:nvSpPr>
              <p:cNvPr id="515" name="Freeform 146">
                <a:extLst>
                  <a:ext uri="{FF2B5EF4-FFF2-40B4-BE49-F238E27FC236}">
                    <a16:creationId xmlns="" xmlns:a16="http://schemas.microsoft.com/office/drawing/2014/main" id="{D705EEF1-4C17-2C46-A7CB-F49DCCC14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4675" y="6470650"/>
                <a:ext cx="68263" cy="111125"/>
              </a:xfrm>
              <a:custGeom>
                <a:avLst/>
                <a:gdLst>
                  <a:gd name="T0" fmla="*/ 59 w 191"/>
                  <a:gd name="T1" fmla="*/ 153 h 307"/>
                  <a:gd name="T2" fmla="*/ 59 w 191"/>
                  <a:gd name="T3" fmla="*/ 153 h 307"/>
                  <a:gd name="T4" fmla="*/ 11 w 191"/>
                  <a:gd name="T5" fmla="*/ 248 h 307"/>
                  <a:gd name="T6" fmla="*/ 11 w 191"/>
                  <a:gd name="T7" fmla="*/ 248 h 307"/>
                  <a:gd name="T8" fmla="*/ 59 w 191"/>
                  <a:gd name="T9" fmla="*/ 306 h 307"/>
                  <a:gd name="T10" fmla="*/ 190 w 191"/>
                  <a:gd name="T11" fmla="*/ 306 h 307"/>
                  <a:gd name="T12" fmla="*/ 190 w 191"/>
                  <a:gd name="T13" fmla="*/ 0 h 307"/>
                  <a:gd name="T14" fmla="*/ 126 w 191"/>
                  <a:gd name="T15" fmla="*/ 76 h 307"/>
                  <a:gd name="T16" fmla="*/ 59 w 191"/>
                  <a:gd name="T17" fmla="*/ 15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" h="307">
                    <a:moveTo>
                      <a:pt x="59" y="153"/>
                    </a:moveTo>
                    <a:lnTo>
                      <a:pt x="59" y="153"/>
                    </a:lnTo>
                    <a:cubicBezTo>
                      <a:pt x="37" y="178"/>
                      <a:pt x="22" y="211"/>
                      <a:pt x="11" y="248"/>
                    </a:cubicBezTo>
                    <a:lnTo>
                      <a:pt x="11" y="248"/>
                    </a:lnTo>
                    <a:cubicBezTo>
                      <a:pt x="0" y="286"/>
                      <a:pt x="16" y="306"/>
                      <a:pt x="59" y="306"/>
                    </a:cubicBezTo>
                    <a:lnTo>
                      <a:pt x="190" y="306"/>
                    </a:lnTo>
                    <a:lnTo>
                      <a:pt x="190" y="0"/>
                    </a:lnTo>
                    <a:lnTo>
                      <a:pt x="126" y="76"/>
                    </a:lnTo>
                    <a:lnTo>
                      <a:pt x="59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6" name="Freeform 147">
                <a:extLst>
                  <a:ext uri="{FF2B5EF4-FFF2-40B4-BE49-F238E27FC236}">
                    <a16:creationId xmlns="" xmlns:a16="http://schemas.microsoft.com/office/drawing/2014/main" id="{FE722A14-55A1-194F-9279-9536DE7EF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6253163"/>
                <a:ext cx="493712" cy="328612"/>
              </a:xfrm>
              <a:custGeom>
                <a:avLst/>
                <a:gdLst>
                  <a:gd name="T0" fmla="*/ 0 w 1373"/>
                  <a:gd name="T1" fmla="*/ 605 h 912"/>
                  <a:gd name="T2" fmla="*/ 66 w 1373"/>
                  <a:gd name="T3" fmla="*/ 528 h 912"/>
                  <a:gd name="T4" fmla="*/ 263 w 1373"/>
                  <a:gd name="T5" fmla="*/ 299 h 912"/>
                  <a:gd name="T6" fmla="*/ 328 w 1373"/>
                  <a:gd name="T7" fmla="*/ 222 h 912"/>
                  <a:gd name="T8" fmla="*/ 394 w 1373"/>
                  <a:gd name="T9" fmla="*/ 146 h 912"/>
                  <a:gd name="T10" fmla="*/ 459 w 1373"/>
                  <a:gd name="T11" fmla="*/ 70 h 912"/>
                  <a:gd name="T12" fmla="*/ 459 w 1373"/>
                  <a:gd name="T13" fmla="*/ 70 h 912"/>
                  <a:gd name="T14" fmla="*/ 541 w 1373"/>
                  <a:gd name="T15" fmla="*/ 12 h 912"/>
                  <a:gd name="T16" fmla="*/ 541 w 1373"/>
                  <a:gd name="T17" fmla="*/ 12 h 912"/>
                  <a:gd name="T18" fmla="*/ 640 w 1373"/>
                  <a:gd name="T19" fmla="*/ 12 h 912"/>
                  <a:gd name="T20" fmla="*/ 640 w 1373"/>
                  <a:gd name="T21" fmla="*/ 12 h 912"/>
                  <a:gd name="T22" fmla="*/ 722 w 1373"/>
                  <a:gd name="T23" fmla="*/ 70 h 912"/>
                  <a:gd name="T24" fmla="*/ 788 w 1373"/>
                  <a:gd name="T25" fmla="*/ 146 h 912"/>
                  <a:gd name="T26" fmla="*/ 853 w 1373"/>
                  <a:gd name="T27" fmla="*/ 222 h 912"/>
                  <a:gd name="T28" fmla="*/ 919 w 1373"/>
                  <a:gd name="T29" fmla="*/ 299 h 912"/>
                  <a:gd name="T30" fmla="*/ 1115 w 1373"/>
                  <a:gd name="T31" fmla="*/ 528 h 912"/>
                  <a:gd name="T32" fmla="*/ 1181 w 1373"/>
                  <a:gd name="T33" fmla="*/ 605 h 912"/>
                  <a:gd name="T34" fmla="*/ 1246 w 1373"/>
                  <a:gd name="T35" fmla="*/ 681 h 912"/>
                  <a:gd name="T36" fmla="*/ 1311 w 1373"/>
                  <a:gd name="T37" fmla="*/ 758 h 912"/>
                  <a:gd name="T38" fmla="*/ 1311 w 1373"/>
                  <a:gd name="T39" fmla="*/ 758 h 912"/>
                  <a:gd name="T40" fmla="*/ 1361 w 1373"/>
                  <a:gd name="T41" fmla="*/ 853 h 912"/>
                  <a:gd name="T42" fmla="*/ 1361 w 1373"/>
                  <a:gd name="T43" fmla="*/ 853 h 912"/>
                  <a:gd name="T44" fmla="*/ 1311 w 1373"/>
                  <a:gd name="T45" fmla="*/ 911 h 912"/>
                  <a:gd name="T46" fmla="*/ 0 w 1373"/>
                  <a:gd name="T47" fmla="*/ 911 h 912"/>
                  <a:gd name="T48" fmla="*/ 0 w 1373"/>
                  <a:gd name="T49" fmla="*/ 605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3" h="912">
                    <a:moveTo>
                      <a:pt x="0" y="605"/>
                    </a:moveTo>
                    <a:lnTo>
                      <a:pt x="66" y="528"/>
                    </a:lnTo>
                    <a:lnTo>
                      <a:pt x="263" y="299"/>
                    </a:lnTo>
                    <a:lnTo>
                      <a:pt x="328" y="222"/>
                    </a:lnTo>
                    <a:lnTo>
                      <a:pt x="394" y="146"/>
                    </a:lnTo>
                    <a:lnTo>
                      <a:pt x="459" y="70"/>
                    </a:lnTo>
                    <a:lnTo>
                      <a:pt x="459" y="70"/>
                    </a:lnTo>
                    <a:cubicBezTo>
                      <a:pt x="482" y="44"/>
                      <a:pt x="508" y="25"/>
                      <a:pt x="541" y="12"/>
                    </a:cubicBezTo>
                    <a:lnTo>
                      <a:pt x="541" y="12"/>
                    </a:lnTo>
                    <a:cubicBezTo>
                      <a:pt x="574" y="0"/>
                      <a:pt x="607" y="0"/>
                      <a:pt x="640" y="12"/>
                    </a:cubicBezTo>
                    <a:lnTo>
                      <a:pt x="640" y="12"/>
                    </a:lnTo>
                    <a:cubicBezTo>
                      <a:pt x="673" y="25"/>
                      <a:pt x="700" y="44"/>
                      <a:pt x="722" y="70"/>
                    </a:cubicBezTo>
                    <a:lnTo>
                      <a:pt x="788" y="146"/>
                    </a:lnTo>
                    <a:lnTo>
                      <a:pt x="853" y="222"/>
                    </a:lnTo>
                    <a:lnTo>
                      <a:pt x="919" y="299"/>
                    </a:lnTo>
                    <a:lnTo>
                      <a:pt x="1115" y="528"/>
                    </a:lnTo>
                    <a:lnTo>
                      <a:pt x="1181" y="605"/>
                    </a:lnTo>
                    <a:lnTo>
                      <a:pt x="1246" y="681"/>
                    </a:lnTo>
                    <a:lnTo>
                      <a:pt x="1311" y="758"/>
                    </a:lnTo>
                    <a:lnTo>
                      <a:pt x="1311" y="758"/>
                    </a:lnTo>
                    <a:cubicBezTo>
                      <a:pt x="1334" y="783"/>
                      <a:pt x="1350" y="816"/>
                      <a:pt x="1361" y="853"/>
                    </a:cubicBezTo>
                    <a:lnTo>
                      <a:pt x="1361" y="853"/>
                    </a:lnTo>
                    <a:cubicBezTo>
                      <a:pt x="1372" y="891"/>
                      <a:pt x="1356" y="911"/>
                      <a:pt x="1311" y="911"/>
                    </a:cubicBezTo>
                    <a:lnTo>
                      <a:pt x="0" y="911"/>
                    </a:lnTo>
                    <a:lnTo>
                      <a:pt x="0" y="60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7" name="Freeform 148">
                <a:extLst>
                  <a:ext uri="{FF2B5EF4-FFF2-40B4-BE49-F238E27FC236}">
                    <a16:creationId xmlns="" xmlns:a16="http://schemas.microsoft.com/office/drawing/2014/main" id="{E76CCFD4-A588-134D-8CEC-C83B58511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6863" y="6362700"/>
                <a:ext cx="260350" cy="163513"/>
              </a:xfrm>
              <a:custGeom>
                <a:avLst/>
                <a:gdLst>
                  <a:gd name="T0" fmla="*/ 0 w 722"/>
                  <a:gd name="T1" fmla="*/ 376 h 454"/>
                  <a:gd name="T2" fmla="*/ 0 w 722"/>
                  <a:gd name="T3" fmla="*/ 376 h 454"/>
                  <a:gd name="T4" fmla="*/ 50 w 722"/>
                  <a:gd name="T5" fmla="*/ 434 h 454"/>
                  <a:gd name="T6" fmla="*/ 50 w 722"/>
                  <a:gd name="T7" fmla="*/ 434 h 454"/>
                  <a:gd name="T8" fmla="*/ 164 w 722"/>
                  <a:gd name="T9" fmla="*/ 453 h 454"/>
                  <a:gd name="T10" fmla="*/ 558 w 722"/>
                  <a:gd name="T11" fmla="*/ 453 h 454"/>
                  <a:gd name="T12" fmla="*/ 558 w 722"/>
                  <a:gd name="T13" fmla="*/ 453 h 454"/>
                  <a:gd name="T14" fmla="*/ 672 w 722"/>
                  <a:gd name="T15" fmla="*/ 434 h 454"/>
                  <a:gd name="T16" fmla="*/ 672 w 722"/>
                  <a:gd name="T17" fmla="*/ 434 h 454"/>
                  <a:gd name="T18" fmla="*/ 721 w 722"/>
                  <a:gd name="T19" fmla="*/ 376 h 454"/>
                  <a:gd name="T20" fmla="*/ 721 w 722"/>
                  <a:gd name="T21" fmla="*/ 376 h 454"/>
                  <a:gd name="T22" fmla="*/ 689 w 722"/>
                  <a:gd name="T23" fmla="*/ 300 h 454"/>
                  <a:gd name="T24" fmla="*/ 623 w 722"/>
                  <a:gd name="T25" fmla="*/ 223 h 454"/>
                  <a:gd name="T26" fmla="*/ 558 w 722"/>
                  <a:gd name="T27" fmla="*/ 148 h 454"/>
                  <a:gd name="T28" fmla="*/ 492 w 722"/>
                  <a:gd name="T29" fmla="*/ 70 h 454"/>
                  <a:gd name="T30" fmla="*/ 492 w 722"/>
                  <a:gd name="T31" fmla="*/ 70 h 454"/>
                  <a:gd name="T32" fmla="*/ 410 w 722"/>
                  <a:gd name="T33" fmla="*/ 13 h 454"/>
                  <a:gd name="T34" fmla="*/ 410 w 722"/>
                  <a:gd name="T35" fmla="*/ 13 h 454"/>
                  <a:gd name="T36" fmla="*/ 311 w 722"/>
                  <a:gd name="T37" fmla="*/ 13 h 454"/>
                  <a:gd name="T38" fmla="*/ 311 w 722"/>
                  <a:gd name="T39" fmla="*/ 13 h 454"/>
                  <a:gd name="T40" fmla="*/ 229 w 722"/>
                  <a:gd name="T41" fmla="*/ 70 h 454"/>
                  <a:gd name="T42" fmla="*/ 164 w 722"/>
                  <a:gd name="T43" fmla="*/ 148 h 454"/>
                  <a:gd name="T44" fmla="*/ 98 w 722"/>
                  <a:gd name="T45" fmla="*/ 223 h 454"/>
                  <a:gd name="T46" fmla="*/ 33 w 722"/>
                  <a:gd name="T47" fmla="*/ 300 h 454"/>
                  <a:gd name="T48" fmla="*/ 33 w 722"/>
                  <a:gd name="T49" fmla="*/ 300 h 454"/>
                  <a:gd name="T50" fmla="*/ 0 w 722"/>
                  <a:gd name="T51" fmla="*/ 376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2" h="454">
                    <a:moveTo>
                      <a:pt x="0" y="376"/>
                    </a:moveTo>
                    <a:lnTo>
                      <a:pt x="0" y="376"/>
                    </a:lnTo>
                    <a:cubicBezTo>
                      <a:pt x="0" y="402"/>
                      <a:pt x="16" y="421"/>
                      <a:pt x="50" y="434"/>
                    </a:cubicBezTo>
                    <a:lnTo>
                      <a:pt x="50" y="434"/>
                    </a:lnTo>
                    <a:cubicBezTo>
                      <a:pt x="82" y="447"/>
                      <a:pt x="121" y="453"/>
                      <a:pt x="164" y="453"/>
                    </a:cubicBezTo>
                    <a:lnTo>
                      <a:pt x="558" y="453"/>
                    </a:lnTo>
                    <a:lnTo>
                      <a:pt x="558" y="453"/>
                    </a:lnTo>
                    <a:cubicBezTo>
                      <a:pt x="601" y="453"/>
                      <a:pt x="639" y="447"/>
                      <a:pt x="672" y="434"/>
                    </a:cubicBezTo>
                    <a:lnTo>
                      <a:pt x="672" y="434"/>
                    </a:lnTo>
                    <a:cubicBezTo>
                      <a:pt x="706" y="421"/>
                      <a:pt x="721" y="402"/>
                      <a:pt x="721" y="376"/>
                    </a:cubicBezTo>
                    <a:lnTo>
                      <a:pt x="721" y="376"/>
                    </a:lnTo>
                    <a:cubicBezTo>
                      <a:pt x="721" y="351"/>
                      <a:pt x="710" y="326"/>
                      <a:pt x="689" y="300"/>
                    </a:cubicBezTo>
                    <a:lnTo>
                      <a:pt x="623" y="223"/>
                    </a:lnTo>
                    <a:lnTo>
                      <a:pt x="558" y="148"/>
                    </a:lnTo>
                    <a:lnTo>
                      <a:pt x="492" y="70"/>
                    </a:lnTo>
                    <a:lnTo>
                      <a:pt x="492" y="70"/>
                    </a:lnTo>
                    <a:cubicBezTo>
                      <a:pt x="470" y="45"/>
                      <a:pt x="443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4" y="0"/>
                      <a:pt x="311" y="13"/>
                    </a:cubicBezTo>
                    <a:lnTo>
                      <a:pt x="311" y="13"/>
                    </a:lnTo>
                    <a:cubicBezTo>
                      <a:pt x="278" y="25"/>
                      <a:pt x="252" y="45"/>
                      <a:pt x="229" y="70"/>
                    </a:cubicBezTo>
                    <a:lnTo>
                      <a:pt x="164" y="148"/>
                    </a:lnTo>
                    <a:lnTo>
                      <a:pt x="98" y="223"/>
                    </a:lnTo>
                    <a:lnTo>
                      <a:pt x="33" y="300"/>
                    </a:lnTo>
                    <a:lnTo>
                      <a:pt x="33" y="300"/>
                    </a:lnTo>
                    <a:cubicBezTo>
                      <a:pt x="11" y="326"/>
                      <a:pt x="0" y="351"/>
                      <a:pt x="0" y="3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8" name="Freeform 149">
                <a:extLst>
                  <a:ext uri="{FF2B5EF4-FFF2-40B4-BE49-F238E27FC236}">
                    <a16:creationId xmlns="" xmlns:a16="http://schemas.microsoft.com/office/drawing/2014/main" id="{00FA314C-84C6-3346-9615-22485576D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438" y="5645150"/>
                <a:ext cx="1333500" cy="936625"/>
              </a:xfrm>
              <a:custGeom>
                <a:avLst/>
                <a:gdLst>
                  <a:gd name="T0" fmla="*/ 3130 w 3704"/>
                  <a:gd name="T1" fmla="*/ 1014 h 2602"/>
                  <a:gd name="T2" fmla="*/ 2655 w 3704"/>
                  <a:gd name="T3" fmla="*/ 651 h 2602"/>
                  <a:gd name="T4" fmla="*/ 2600 w 3704"/>
                  <a:gd name="T5" fmla="*/ 816 h 2602"/>
                  <a:gd name="T6" fmla="*/ 3048 w 3704"/>
                  <a:gd name="T7" fmla="*/ 1071 h 2602"/>
                  <a:gd name="T8" fmla="*/ 3343 w 3704"/>
                  <a:gd name="T9" fmla="*/ 1300 h 2602"/>
                  <a:gd name="T10" fmla="*/ 3106 w 3704"/>
                  <a:gd name="T11" fmla="*/ 1548 h 2602"/>
                  <a:gd name="T12" fmla="*/ 3475 w 3704"/>
                  <a:gd name="T13" fmla="*/ 1300 h 2602"/>
                  <a:gd name="T14" fmla="*/ 2409 w 3704"/>
                  <a:gd name="T15" fmla="*/ 1052 h 2602"/>
                  <a:gd name="T16" fmla="*/ 1885 w 3704"/>
                  <a:gd name="T17" fmla="*/ 785 h 2602"/>
                  <a:gd name="T18" fmla="*/ 1360 w 3704"/>
                  <a:gd name="T19" fmla="*/ 1091 h 2602"/>
                  <a:gd name="T20" fmla="*/ 1196 w 3704"/>
                  <a:gd name="T21" fmla="*/ 1396 h 2602"/>
                  <a:gd name="T22" fmla="*/ 1721 w 3704"/>
                  <a:gd name="T23" fmla="*/ 1702 h 2602"/>
                  <a:gd name="T24" fmla="*/ 2147 w 3704"/>
                  <a:gd name="T25" fmla="*/ 1702 h 2602"/>
                  <a:gd name="T26" fmla="*/ 2671 w 3704"/>
                  <a:gd name="T27" fmla="*/ 1396 h 2602"/>
                  <a:gd name="T28" fmla="*/ 1868 w 3704"/>
                  <a:gd name="T29" fmla="*/ 2143 h 2602"/>
                  <a:gd name="T30" fmla="*/ 1286 w 3704"/>
                  <a:gd name="T31" fmla="*/ 765 h 2602"/>
                  <a:gd name="T32" fmla="*/ 1213 w 3704"/>
                  <a:gd name="T33" fmla="*/ 651 h 2602"/>
                  <a:gd name="T34" fmla="*/ 738 w 3704"/>
                  <a:gd name="T35" fmla="*/ 1014 h 2602"/>
                  <a:gd name="T36" fmla="*/ 492 w 3704"/>
                  <a:gd name="T37" fmla="*/ 1454 h 2602"/>
                  <a:gd name="T38" fmla="*/ 764 w 3704"/>
                  <a:gd name="T39" fmla="*/ 1546 h 2602"/>
                  <a:gd name="T40" fmla="*/ 525 w 3704"/>
                  <a:gd name="T41" fmla="*/ 1300 h 2602"/>
                  <a:gd name="T42" fmla="*/ 873 w 3704"/>
                  <a:gd name="T43" fmla="*/ 1057 h 2602"/>
                  <a:gd name="T44" fmla="*/ 1344 w 3704"/>
                  <a:gd name="T45" fmla="*/ 765 h 2602"/>
                  <a:gd name="T46" fmla="*/ 2524 w 3704"/>
                  <a:gd name="T47" fmla="*/ 765 h 2602"/>
                  <a:gd name="T48" fmla="*/ 3703 w 3704"/>
                  <a:gd name="T49" fmla="*/ 1683 h 2602"/>
                  <a:gd name="T50" fmla="*/ 3343 w 3704"/>
                  <a:gd name="T51" fmla="*/ 1912 h 2602"/>
                  <a:gd name="T52" fmla="*/ 2786 w 3704"/>
                  <a:gd name="T53" fmla="*/ 2143 h 2602"/>
                  <a:gd name="T54" fmla="*/ 2278 w 3704"/>
                  <a:gd name="T55" fmla="*/ 2276 h 2602"/>
                  <a:gd name="T56" fmla="*/ 2605 w 3704"/>
                  <a:gd name="T57" fmla="*/ 1893 h 2602"/>
                  <a:gd name="T58" fmla="*/ 2966 w 3704"/>
                  <a:gd name="T59" fmla="*/ 1587 h 2602"/>
                  <a:gd name="T60" fmla="*/ 2770 w 3704"/>
                  <a:gd name="T61" fmla="*/ 1664 h 2602"/>
                  <a:gd name="T62" fmla="*/ 2415 w 3704"/>
                  <a:gd name="T63" fmla="*/ 1862 h 2602"/>
                  <a:gd name="T64" fmla="*/ 2053 w 3704"/>
                  <a:gd name="T65" fmla="*/ 2156 h 2602"/>
                  <a:gd name="T66" fmla="*/ 2261 w 3704"/>
                  <a:gd name="T67" fmla="*/ 2448 h 2602"/>
                  <a:gd name="T68" fmla="*/ 1737 w 3704"/>
                  <a:gd name="T69" fmla="*/ 2295 h 2602"/>
                  <a:gd name="T70" fmla="*/ 1793 w 3704"/>
                  <a:gd name="T71" fmla="*/ 2092 h 2602"/>
                  <a:gd name="T72" fmla="*/ 1344 w 3704"/>
                  <a:gd name="T73" fmla="*/ 1836 h 2602"/>
                  <a:gd name="T74" fmla="*/ 1016 w 3704"/>
                  <a:gd name="T75" fmla="*/ 1607 h 2602"/>
                  <a:gd name="T76" fmla="*/ 950 w 3704"/>
                  <a:gd name="T77" fmla="*/ 1683 h 2602"/>
                  <a:gd name="T78" fmla="*/ 1426 w 3704"/>
                  <a:gd name="T79" fmla="*/ 1893 h 2602"/>
                  <a:gd name="T80" fmla="*/ 1475 w 3704"/>
                  <a:gd name="T81" fmla="*/ 2295 h 2602"/>
                  <a:gd name="T82" fmla="*/ 1114 w 3704"/>
                  <a:gd name="T83" fmla="*/ 2065 h 2602"/>
                  <a:gd name="T84" fmla="*/ 557 w 3704"/>
                  <a:gd name="T85" fmla="*/ 1836 h 2602"/>
                  <a:gd name="T86" fmla="*/ 49 w 3704"/>
                  <a:gd name="T87" fmla="*/ 1664 h 2602"/>
                  <a:gd name="T88" fmla="*/ 33 w 3704"/>
                  <a:gd name="T89" fmla="*/ 1071 h 2602"/>
                  <a:gd name="T90" fmla="*/ 540 w 3704"/>
                  <a:gd name="T91" fmla="*/ 900 h 2602"/>
                  <a:gd name="T92" fmla="*/ 950 w 3704"/>
                  <a:gd name="T93" fmla="*/ 613 h 2602"/>
                  <a:gd name="T94" fmla="*/ 1098 w 3704"/>
                  <a:gd name="T95" fmla="*/ 326 h 2602"/>
                  <a:gd name="T96" fmla="*/ 1541 w 3704"/>
                  <a:gd name="T97" fmla="*/ 535 h 2602"/>
                  <a:gd name="T98" fmla="*/ 1452 w 3704"/>
                  <a:gd name="T99" fmla="*/ 739 h 2602"/>
                  <a:gd name="T100" fmla="*/ 1815 w 3704"/>
                  <a:gd name="T101" fmla="*/ 445 h 2602"/>
                  <a:gd name="T102" fmla="*/ 1606 w 3704"/>
                  <a:gd name="T103" fmla="*/ 0 h 2602"/>
                  <a:gd name="T104" fmla="*/ 2081 w 3704"/>
                  <a:gd name="T105" fmla="*/ 402 h 2602"/>
                  <a:gd name="T106" fmla="*/ 2327 w 3704"/>
                  <a:gd name="T107" fmla="*/ 689 h 2602"/>
                  <a:gd name="T108" fmla="*/ 2442 w 3704"/>
                  <a:gd name="T109" fmla="*/ 708 h 2602"/>
                  <a:gd name="T110" fmla="*/ 2655 w 3704"/>
                  <a:gd name="T111" fmla="*/ 306 h 2602"/>
                  <a:gd name="T112" fmla="*/ 2802 w 3704"/>
                  <a:gd name="T113" fmla="*/ 593 h 2602"/>
                  <a:gd name="T114" fmla="*/ 3311 w 3704"/>
                  <a:gd name="T115" fmla="*/ 765 h 2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4" h="2602">
                    <a:moveTo>
                      <a:pt x="3475" y="1300"/>
                    </a:moveTo>
                    <a:lnTo>
                      <a:pt x="3475" y="1300"/>
                    </a:lnTo>
                    <a:cubicBezTo>
                      <a:pt x="3475" y="1275"/>
                      <a:pt x="3464" y="1250"/>
                      <a:pt x="3442" y="1224"/>
                    </a:cubicBezTo>
                    <a:lnTo>
                      <a:pt x="3311" y="1071"/>
                    </a:lnTo>
                    <a:lnTo>
                      <a:pt x="3244" y="995"/>
                    </a:lnTo>
                    <a:lnTo>
                      <a:pt x="3244" y="995"/>
                    </a:lnTo>
                    <a:cubicBezTo>
                      <a:pt x="3223" y="969"/>
                      <a:pt x="3201" y="956"/>
                      <a:pt x="3179" y="956"/>
                    </a:cubicBezTo>
                    <a:lnTo>
                      <a:pt x="3179" y="956"/>
                    </a:lnTo>
                    <a:cubicBezTo>
                      <a:pt x="3158" y="956"/>
                      <a:pt x="3141" y="975"/>
                      <a:pt x="3130" y="1014"/>
                    </a:cubicBezTo>
                    <a:lnTo>
                      <a:pt x="3130" y="1014"/>
                    </a:lnTo>
                    <a:cubicBezTo>
                      <a:pt x="3119" y="1052"/>
                      <a:pt x="3092" y="1071"/>
                      <a:pt x="3048" y="1071"/>
                    </a:cubicBezTo>
                    <a:lnTo>
                      <a:pt x="3048" y="1071"/>
                    </a:lnTo>
                    <a:cubicBezTo>
                      <a:pt x="3005" y="1071"/>
                      <a:pt x="2977" y="1052"/>
                      <a:pt x="2966" y="1014"/>
                    </a:cubicBezTo>
                    <a:lnTo>
                      <a:pt x="2966" y="1014"/>
                    </a:lnTo>
                    <a:cubicBezTo>
                      <a:pt x="2956" y="975"/>
                      <a:pt x="2939" y="943"/>
                      <a:pt x="2917" y="918"/>
                    </a:cubicBezTo>
                    <a:lnTo>
                      <a:pt x="2851" y="842"/>
                    </a:lnTo>
                    <a:lnTo>
                      <a:pt x="2786" y="765"/>
                    </a:lnTo>
                    <a:lnTo>
                      <a:pt x="2720" y="689"/>
                    </a:lnTo>
                    <a:lnTo>
                      <a:pt x="2720" y="689"/>
                    </a:lnTo>
                    <a:cubicBezTo>
                      <a:pt x="2698" y="663"/>
                      <a:pt x="2677" y="651"/>
                      <a:pt x="2655" y="651"/>
                    </a:cubicBezTo>
                    <a:lnTo>
                      <a:pt x="2655" y="651"/>
                    </a:lnTo>
                    <a:cubicBezTo>
                      <a:pt x="2633" y="651"/>
                      <a:pt x="2617" y="669"/>
                      <a:pt x="2605" y="708"/>
                    </a:cubicBezTo>
                    <a:lnTo>
                      <a:pt x="2605" y="708"/>
                    </a:lnTo>
                    <a:cubicBezTo>
                      <a:pt x="2601" y="726"/>
                      <a:pt x="2591" y="740"/>
                      <a:pt x="2578" y="749"/>
                    </a:cubicBezTo>
                    <a:lnTo>
                      <a:pt x="2577" y="750"/>
                    </a:lnTo>
                    <a:lnTo>
                      <a:pt x="2578" y="750"/>
                    </a:lnTo>
                    <a:lnTo>
                      <a:pt x="2578" y="750"/>
                    </a:lnTo>
                    <a:cubicBezTo>
                      <a:pt x="2578" y="750"/>
                      <a:pt x="2577" y="750"/>
                      <a:pt x="2577" y="751"/>
                    </a:cubicBezTo>
                    <a:lnTo>
                      <a:pt x="2582" y="765"/>
                    </a:lnTo>
                    <a:lnTo>
                      <a:pt x="2600" y="816"/>
                    </a:lnTo>
                    <a:lnTo>
                      <a:pt x="2600" y="816"/>
                    </a:lnTo>
                    <a:cubicBezTo>
                      <a:pt x="2615" y="859"/>
                      <a:pt x="2638" y="887"/>
                      <a:pt x="2671" y="900"/>
                    </a:cubicBezTo>
                    <a:lnTo>
                      <a:pt x="2770" y="937"/>
                    </a:lnTo>
                    <a:lnTo>
                      <a:pt x="2770" y="937"/>
                    </a:lnTo>
                    <a:cubicBezTo>
                      <a:pt x="2802" y="950"/>
                      <a:pt x="2830" y="969"/>
                      <a:pt x="2851" y="995"/>
                    </a:cubicBezTo>
                    <a:lnTo>
                      <a:pt x="2851" y="995"/>
                    </a:lnTo>
                    <a:cubicBezTo>
                      <a:pt x="2873" y="1020"/>
                      <a:pt x="2903" y="1037"/>
                      <a:pt x="2940" y="1045"/>
                    </a:cubicBezTo>
                    <a:lnTo>
                      <a:pt x="2995" y="1057"/>
                    </a:lnTo>
                    <a:lnTo>
                      <a:pt x="2995" y="1057"/>
                    </a:lnTo>
                    <a:cubicBezTo>
                      <a:pt x="3008" y="1067"/>
                      <a:pt x="3027" y="1071"/>
                      <a:pt x="3048" y="1071"/>
                    </a:cubicBezTo>
                    <a:lnTo>
                      <a:pt x="3048" y="1071"/>
                    </a:lnTo>
                    <a:cubicBezTo>
                      <a:pt x="3070" y="1071"/>
                      <a:pt x="3088" y="1067"/>
                      <a:pt x="3101" y="1057"/>
                    </a:cubicBezTo>
                    <a:lnTo>
                      <a:pt x="3106" y="1071"/>
                    </a:lnTo>
                    <a:lnTo>
                      <a:pt x="3124" y="1121"/>
                    </a:lnTo>
                    <a:lnTo>
                      <a:pt x="3124" y="1121"/>
                    </a:lnTo>
                    <a:cubicBezTo>
                      <a:pt x="3139" y="1164"/>
                      <a:pt x="3163" y="1192"/>
                      <a:pt x="3196" y="1204"/>
                    </a:cubicBezTo>
                    <a:lnTo>
                      <a:pt x="3294" y="1243"/>
                    </a:lnTo>
                    <a:lnTo>
                      <a:pt x="3294" y="1243"/>
                    </a:lnTo>
                    <a:cubicBezTo>
                      <a:pt x="3327" y="1255"/>
                      <a:pt x="3343" y="1275"/>
                      <a:pt x="3343" y="1300"/>
                    </a:cubicBezTo>
                    <a:lnTo>
                      <a:pt x="3343" y="1300"/>
                    </a:lnTo>
                    <a:cubicBezTo>
                      <a:pt x="3343" y="1326"/>
                      <a:pt x="3327" y="1345"/>
                      <a:pt x="3294" y="1358"/>
                    </a:cubicBezTo>
                    <a:lnTo>
                      <a:pt x="3196" y="1396"/>
                    </a:lnTo>
                    <a:lnTo>
                      <a:pt x="3196" y="1396"/>
                    </a:lnTo>
                    <a:cubicBezTo>
                      <a:pt x="3163" y="1409"/>
                      <a:pt x="3139" y="1437"/>
                      <a:pt x="3124" y="1480"/>
                    </a:cubicBezTo>
                    <a:lnTo>
                      <a:pt x="3106" y="1530"/>
                    </a:lnTo>
                    <a:lnTo>
                      <a:pt x="3101" y="1544"/>
                    </a:lnTo>
                    <a:lnTo>
                      <a:pt x="3101" y="1544"/>
                    </a:lnTo>
                    <a:cubicBezTo>
                      <a:pt x="3102" y="1545"/>
                      <a:pt x="3103" y="1546"/>
                      <a:pt x="3105" y="1547"/>
                    </a:cubicBezTo>
                    <a:lnTo>
                      <a:pt x="3101" y="1545"/>
                    </a:lnTo>
                    <a:lnTo>
                      <a:pt x="3106" y="1548"/>
                    </a:lnTo>
                    <a:lnTo>
                      <a:pt x="3106" y="1548"/>
                    </a:lnTo>
                    <a:cubicBezTo>
                      <a:pt x="3117" y="1557"/>
                      <a:pt x="3125" y="1570"/>
                      <a:pt x="3130" y="1587"/>
                    </a:cubicBezTo>
                    <a:lnTo>
                      <a:pt x="3130" y="1587"/>
                    </a:lnTo>
                    <a:cubicBezTo>
                      <a:pt x="3141" y="1625"/>
                      <a:pt x="3158" y="1645"/>
                      <a:pt x="3179" y="1645"/>
                    </a:cubicBezTo>
                    <a:lnTo>
                      <a:pt x="3179" y="1645"/>
                    </a:lnTo>
                    <a:cubicBezTo>
                      <a:pt x="3201" y="1645"/>
                      <a:pt x="3223" y="1632"/>
                      <a:pt x="3244" y="1607"/>
                    </a:cubicBezTo>
                    <a:lnTo>
                      <a:pt x="3376" y="1454"/>
                    </a:lnTo>
                    <a:lnTo>
                      <a:pt x="3442" y="1377"/>
                    </a:lnTo>
                    <a:lnTo>
                      <a:pt x="3442" y="1377"/>
                    </a:lnTo>
                    <a:cubicBezTo>
                      <a:pt x="3464" y="1351"/>
                      <a:pt x="3475" y="1326"/>
                      <a:pt x="3475" y="1300"/>
                    </a:cubicBezTo>
                    <a:close/>
                    <a:moveTo>
                      <a:pt x="2819" y="1300"/>
                    </a:moveTo>
                    <a:lnTo>
                      <a:pt x="2819" y="1300"/>
                    </a:lnTo>
                    <a:cubicBezTo>
                      <a:pt x="2819" y="1275"/>
                      <a:pt x="2802" y="1255"/>
                      <a:pt x="2770" y="1243"/>
                    </a:cubicBezTo>
                    <a:lnTo>
                      <a:pt x="2671" y="1204"/>
                    </a:lnTo>
                    <a:lnTo>
                      <a:pt x="2671" y="1204"/>
                    </a:lnTo>
                    <a:cubicBezTo>
                      <a:pt x="2638" y="1192"/>
                      <a:pt x="2611" y="1173"/>
                      <a:pt x="2589" y="1147"/>
                    </a:cubicBezTo>
                    <a:lnTo>
                      <a:pt x="2589" y="1147"/>
                    </a:lnTo>
                    <a:cubicBezTo>
                      <a:pt x="2567" y="1122"/>
                      <a:pt x="2540" y="1103"/>
                      <a:pt x="2507" y="1091"/>
                    </a:cubicBezTo>
                    <a:lnTo>
                      <a:pt x="2409" y="1052"/>
                    </a:lnTo>
                    <a:lnTo>
                      <a:pt x="2409" y="1052"/>
                    </a:lnTo>
                    <a:cubicBezTo>
                      <a:pt x="2376" y="1039"/>
                      <a:pt x="2349" y="1020"/>
                      <a:pt x="2327" y="995"/>
                    </a:cubicBezTo>
                    <a:lnTo>
                      <a:pt x="2327" y="995"/>
                    </a:lnTo>
                    <a:cubicBezTo>
                      <a:pt x="2305" y="969"/>
                      <a:pt x="2278" y="950"/>
                      <a:pt x="2245" y="937"/>
                    </a:cubicBezTo>
                    <a:lnTo>
                      <a:pt x="2147" y="900"/>
                    </a:lnTo>
                    <a:lnTo>
                      <a:pt x="2147" y="900"/>
                    </a:lnTo>
                    <a:cubicBezTo>
                      <a:pt x="2114" y="887"/>
                      <a:pt x="2086" y="867"/>
                      <a:pt x="2065" y="842"/>
                    </a:cubicBezTo>
                    <a:lnTo>
                      <a:pt x="2065" y="842"/>
                    </a:lnTo>
                    <a:cubicBezTo>
                      <a:pt x="2043" y="816"/>
                      <a:pt x="2015" y="797"/>
                      <a:pt x="1983" y="785"/>
                    </a:cubicBezTo>
                    <a:lnTo>
                      <a:pt x="1983" y="785"/>
                    </a:lnTo>
                    <a:cubicBezTo>
                      <a:pt x="1950" y="772"/>
                      <a:pt x="1918" y="772"/>
                      <a:pt x="1885" y="785"/>
                    </a:cubicBezTo>
                    <a:lnTo>
                      <a:pt x="1885" y="785"/>
                    </a:lnTo>
                    <a:cubicBezTo>
                      <a:pt x="1851" y="797"/>
                      <a:pt x="1824" y="816"/>
                      <a:pt x="1803" y="842"/>
                    </a:cubicBezTo>
                    <a:lnTo>
                      <a:pt x="1803" y="842"/>
                    </a:lnTo>
                    <a:cubicBezTo>
                      <a:pt x="1780" y="867"/>
                      <a:pt x="1754" y="887"/>
                      <a:pt x="1721" y="900"/>
                    </a:cubicBezTo>
                    <a:lnTo>
                      <a:pt x="1622" y="937"/>
                    </a:lnTo>
                    <a:lnTo>
                      <a:pt x="1622" y="937"/>
                    </a:lnTo>
                    <a:cubicBezTo>
                      <a:pt x="1590" y="950"/>
                      <a:pt x="1562" y="969"/>
                      <a:pt x="1541" y="995"/>
                    </a:cubicBezTo>
                    <a:lnTo>
                      <a:pt x="1541" y="995"/>
                    </a:lnTo>
                    <a:cubicBezTo>
                      <a:pt x="1519" y="1020"/>
                      <a:pt x="1491" y="1039"/>
                      <a:pt x="1459" y="1052"/>
                    </a:cubicBezTo>
                    <a:lnTo>
                      <a:pt x="1360" y="1091"/>
                    </a:lnTo>
                    <a:lnTo>
                      <a:pt x="1360" y="1091"/>
                    </a:lnTo>
                    <a:cubicBezTo>
                      <a:pt x="1328" y="1103"/>
                      <a:pt x="1300" y="1122"/>
                      <a:pt x="1278" y="1147"/>
                    </a:cubicBezTo>
                    <a:lnTo>
                      <a:pt x="1278" y="1147"/>
                    </a:lnTo>
                    <a:cubicBezTo>
                      <a:pt x="1257" y="1173"/>
                      <a:pt x="1229" y="1192"/>
                      <a:pt x="1196" y="1204"/>
                    </a:cubicBezTo>
                    <a:lnTo>
                      <a:pt x="1098" y="1243"/>
                    </a:lnTo>
                    <a:lnTo>
                      <a:pt x="1098" y="1243"/>
                    </a:lnTo>
                    <a:cubicBezTo>
                      <a:pt x="1066" y="1255"/>
                      <a:pt x="1048" y="1275"/>
                      <a:pt x="1048" y="1300"/>
                    </a:cubicBezTo>
                    <a:lnTo>
                      <a:pt x="1048" y="1300"/>
                    </a:lnTo>
                    <a:cubicBezTo>
                      <a:pt x="1048" y="1326"/>
                      <a:pt x="1066" y="1345"/>
                      <a:pt x="1098" y="1358"/>
                    </a:cubicBezTo>
                    <a:lnTo>
                      <a:pt x="1196" y="1396"/>
                    </a:lnTo>
                    <a:lnTo>
                      <a:pt x="1196" y="1396"/>
                    </a:lnTo>
                    <a:cubicBezTo>
                      <a:pt x="1229" y="1409"/>
                      <a:pt x="1257" y="1428"/>
                      <a:pt x="1278" y="1454"/>
                    </a:cubicBezTo>
                    <a:lnTo>
                      <a:pt x="1278" y="1454"/>
                    </a:lnTo>
                    <a:cubicBezTo>
                      <a:pt x="1300" y="1479"/>
                      <a:pt x="1328" y="1498"/>
                      <a:pt x="1360" y="1511"/>
                    </a:cubicBezTo>
                    <a:lnTo>
                      <a:pt x="1459" y="1549"/>
                    </a:lnTo>
                    <a:lnTo>
                      <a:pt x="1459" y="1549"/>
                    </a:lnTo>
                    <a:cubicBezTo>
                      <a:pt x="1491" y="1562"/>
                      <a:pt x="1519" y="1582"/>
                      <a:pt x="1541" y="1607"/>
                    </a:cubicBezTo>
                    <a:lnTo>
                      <a:pt x="1541" y="1607"/>
                    </a:lnTo>
                    <a:cubicBezTo>
                      <a:pt x="1562" y="1632"/>
                      <a:pt x="1590" y="1651"/>
                      <a:pt x="1622" y="1664"/>
                    </a:cubicBezTo>
                    <a:lnTo>
                      <a:pt x="1721" y="1702"/>
                    </a:lnTo>
                    <a:lnTo>
                      <a:pt x="1721" y="1702"/>
                    </a:lnTo>
                    <a:cubicBezTo>
                      <a:pt x="1754" y="1715"/>
                      <a:pt x="1780" y="1734"/>
                      <a:pt x="1803" y="1760"/>
                    </a:cubicBezTo>
                    <a:lnTo>
                      <a:pt x="1803" y="1760"/>
                    </a:lnTo>
                    <a:cubicBezTo>
                      <a:pt x="1824" y="1785"/>
                      <a:pt x="1851" y="1804"/>
                      <a:pt x="1885" y="1817"/>
                    </a:cubicBezTo>
                    <a:lnTo>
                      <a:pt x="1885" y="1817"/>
                    </a:lnTo>
                    <a:cubicBezTo>
                      <a:pt x="1918" y="1829"/>
                      <a:pt x="1950" y="1829"/>
                      <a:pt x="1983" y="1817"/>
                    </a:cubicBezTo>
                    <a:lnTo>
                      <a:pt x="1983" y="1817"/>
                    </a:lnTo>
                    <a:cubicBezTo>
                      <a:pt x="2015" y="1804"/>
                      <a:pt x="2043" y="1785"/>
                      <a:pt x="2065" y="1760"/>
                    </a:cubicBezTo>
                    <a:lnTo>
                      <a:pt x="2065" y="1760"/>
                    </a:lnTo>
                    <a:cubicBezTo>
                      <a:pt x="2086" y="1734"/>
                      <a:pt x="2114" y="1715"/>
                      <a:pt x="2147" y="1702"/>
                    </a:cubicBezTo>
                    <a:lnTo>
                      <a:pt x="2245" y="1664"/>
                    </a:lnTo>
                    <a:lnTo>
                      <a:pt x="2245" y="1664"/>
                    </a:lnTo>
                    <a:cubicBezTo>
                      <a:pt x="2278" y="1651"/>
                      <a:pt x="2305" y="1632"/>
                      <a:pt x="2327" y="1607"/>
                    </a:cubicBezTo>
                    <a:lnTo>
                      <a:pt x="2327" y="1607"/>
                    </a:lnTo>
                    <a:cubicBezTo>
                      <a:pt x="2349" y="1582"/>
                      <a:pt x="2376" y="1562"/>
                      <a:pt x="2409" y="1549"/>
                    </a:cubicBezTo>
                    <a:lnTo>
                      <a:pt x="2507" y="1511"/>
                    </a:lnTo>
                    <a:lnTo>
                      <a:pt x="2507" y="1511"/>
                    </a:lnTo>
                    <a:cubicBezTo>
                      <a:pt x="2540" y="1498"/>
                      <a:pt x="2567" y="1479"/>
                      <a:pt x="2589" y="1454"/>
                    </a:cubicBezTo>
                    <a:lnTo>
                      <a:pt x="2589" y="1454"/>
                    </a:lnTo>
                    <a:cubicBezTo>
                      <a:pt x="2611" y="1428"/>
                      <a:pt x="2638" y="1409"/>
                      <a:pt x="2671" y="1396"/>
                    </a:cubicBezTo>
                    <a:lnTo>
                      <a:pt x="2770" y="1358"/>
                    </a:lnTo>
                    <a:lnTo>
                      <a:pt x="2770" y="1358"/>
                    </a:lnTo>
                    <a:cubicBezTo>
                      <a:pt x="2802" y="1345"/>
                      <a:pt x="2819" y="1326"/>
                      <a:pt x="2819" y="1300"/>
                    </a:cubicBezTo>
                    <a:close/>
                    <a:moveTo>
                      <a:pt x="2046" y="2153"/>
                    </a:moveTo>
                    <a:lnTo>
                      <a:pt x="2046" y="2153"/>
                    </a:lnTo>
                    <a:cubicBezTo>
                      <a:pt x="2033" y="2146"/>
                      <a:pt x="2018" y="2143"/>
                      <a:pt x="1999" y="2143"/>
                    </a:cubicBezTo>
                    <a:lnTo>
                      <a:pt x="1999" y="2143"/>
                    </a:lnTo>
                    <a:cubicBezTo>
                      <a:pt x="2018" y="2143"/>
                      <a:pt x="2033" y="2146"/>
                      <a:pt x="2046" y="2153"/>
                    </a:cubicBezTo>
                    <a:close/>
                    <a:moveTo>
                      <a:pt x="1868" y="2143"/>
                    </a:moveTo>
                    <a:lnTo>
                      <a:pt x="1868" y="2143"/>
                    </a:lnTo>
                    <a:cubicBezTo>
                      <a:pt x="1851" y="2143"/>
                      <a:pt x="1837" y="2145"/>
                      <a:pt x="1824" y="2151"/>
                    </a:cubicBezTo>
                    <a:lnTo>
                      <a:pt x="1824" y="2151"/>
                    </a:lnTo>
                    <a:cubicBezTo>
                      <a:pt x="1837" y="2145"/>
                      <a:pt x="1851" y="2143"/>
                      <a:pt x="1868" y="2143"/>
                    </a:cubicBezTo>
                    <a:close/>
                    <a:moveTo>
                      <a:pt x="1016" y="995"/>
                    </a:moveTo>
                    <a:lnTo>
                      <a:pt x="1016" y="995"/>
                    </a:lnTo>
                    <a:cubicBezTo>
                      <a:pt x="1038" y="969"/>
                      <a:pt x="1066" y="950"/>
                      <a:pt x="1098" y="937"/>
                    </a:cubicBezTo>
                    <a:lnTo>
                      <a:pt x="1196" y="900"/>
                    </a:lnTo>
                    <a:lnTo>
                      <a:pt x="1196" y="900"/>
                    </a:lnTo>
                    <a:cubicBezTo>
                      <a:pt x="1229" y="887"/>
                      <a:pt x="1253" y="859"/>
                      <a:pt x="1268" y="816"/>
                    </a:cubicBezTo>
                    <a:lnTo>
                      <a:pt x="1286" y="765"/>
                    </a:lnTo>
                    <a:lnTo>
                      <a:pt x="1291" y="751"/>
                    </a:lnTo>
                    <a:lnTo>
                      <a:pt x="1291" y="751"/>
                    </a:lnTo>
                    <a:cubicBezTo>
                      <a:pt x="1290" y="750"/>
                      <a:pt x="1290" y="750"/>
                      <a:pt x="1289" y="750"/>
                    </a:cubicBezTo>
                    <a:lnTo>
                      <a:pt x="1291" y="750"/>
                    </a:lnTo>
                    <a:lnTo>
                      <a:pt x="1289" y="749"/>
                    </a:lnTo>
                    <a:lnTo>
                      <a:pt x="1289" y="749"/>
                    </a:lnTo>
                    <a:cubicBezTo>
                      <a:pt x="1276" y="740"/>
                      <a:pt x="1267" y="726"/>
                      <a:pt x="1262" y="708"/>
                    </a:cubicBezTo>
                    <a:lnTo>
                      <a:pt x="1262" y="708"/>
                    </a:lnTo>
                    <a:cubicBezTo>
                      <a:pt x="1251" y="669"/>
                      <a:pt x="1235" y="651"/>
                      <a:pt x="1213" y="651"/>
                    </a:cubicBezTo>
                    <a:lnTo>
                      <a:pt x="1213" y="651"/>
                    </a:lnTo>
                    <a:cubicBezTo>
                      <a:pt x="1191" y="651"/>
                      <a:pt x="1169" y="663"/>
                      <a:pt x="1147" y="689"/>
                    </a:cubicBezTo>
                    <a:lnTo>
                      <a:pt x="1081" y="765"/>
                    </a:lnTo>
                    <a:lnTo>
                      <a:pt x="1016" y="842"/>
                    </a:lnTo>
                    <a:lnTo>
                      <a:pt x="950" y="918"/>
                    </a:lnTo>
                    <a:lnTo>
                      <a:pt x="950" y="918"/>
                    </a:lnTo>
                    <a:cubicBezTo>
                      <a:pt x="929" y="943"/>
                      <a:pt x="912" y="975"/>
                      <a:pt x="902" y="1014"/>
                    </a:cubicBezTo>
                    <a:lnTo>
                      <a:pt x="902" y="1014"/>
                    </a:lnTo>
                    <a:cubicBezTo>
                      <a:pt x="891" y="1052"/>
                      <a:pt x="863" y="1071"/>
                      <a:pt x="819" y="1071"/>
                    </a:cubicBezTo>
                    <a:lnTo>
                      <a:pt x="819" y="1071"/>
                    </a:lnTo>
                    <a:cubicBezTo>
                      <a:pt x="775" y="1071"/>
                      <a:pt x="748" y="1052"/>
                      <a:pt x="738" y="1014"/>
                    </a:cubicBezTo>
                    <a:lnTo>
                      <a:pt x="738" y="1014"/>
                    </a:lnTo>
                    <a:cubicBezTo>
                      <a:pt x="727" y="975"/>
                      <a:pt x="710" y="956"/>
                      <a:pt x="689" y="956"/>
                    </a:cubicBezTo>
                    <a:lnTo>
                      <a:pt x="689" y="956"/>
                    </a:lnTo>
                    <a:cubicBezTo>
                      <a:pt x="667" y="956"/>
                      <a:pt x="645" y="969"/>
                      <a:pt x="622" y="995"/>
                    </a:cubicBezTo>
                    <a:lnTo>
                      <a:pt x="426" y="1224"/>
                    </a:lnTo>
                    <a:lnTo>
                      <a:pt x="426" y="1224"/>
                    </a:lnTo>
                    <a:cubicBezTo>
                      <a:pt x="404" y="1250"/>
                      <a:pt x="393" y="1275"/>
                      <a:pt x="393" y="1300"/>
                    </a:cubicBezTo>
                    <a:lnTo>
                      <a:pt x="393" y="1300"/>
                    </a:lnTo>
                    <a:cubicBezTo>
                      <a:pt x="393" y="1326"/>
                      <a:pt x="404" y="1351"/>
                      <a:pt x="426" y="1377"/>
                    </a:cubicBezTo>
                    <a:lnTo>
                      <a:pt x="492" y="1454"/>
                    </a:lnTo>
                    <a:lnTo>
                      <a:pt x="557" y="1530"/>
                    </a:lnTo>
                    <a:lnTo>
                      <a:pt x="622" y="1607"/>
                    </a:lnTo>
                    <a:lnTo>
                      <a:pt x="622" y="1607"/>
                    </a:lnTo>
                    <a:cubicBezTo>
                      <a:pt x="645" y="1632"/>
                      <a:pt x="667" y="1645"/>
                      <a:pt x="689" y="1645"/>
                    </a:cubicBezTo>
                    <a:lnTo>
                      <a:pt x="689" y="1645"/>
                    </a:lnTo>
                    <a:cubicBezTo>
                      <a:pt x="710" y="1645"/>
                      <a:pt x="727" y="1625"/>
                      <a:pt x="738" y="1587"/>
                    </a:cubicBezTo>
                    <a:lnTo>
                      <a:pt x="738" y="1587"/>
                    </a:lnTo>
                    <a:cubicBezTo>
                      <a:pt x="743" y="1569"/>
                      <a:pt x="752" y="1555"/>
                      <a:pt x="764" y="1546"/>
                    </a:cubicBezTo>
                    <a:lnTo>
                      <a:pt x="766" y="1545"/>
                    </a:lnTo>
                    <a:lnTo>
                      <a:pt x="764" y="1546"/>
                    </a:lnTo>
                    <a:lnTo>
                      <a:pt x="764" y="1546"/>
                    </a:lnTo>
                    <a:cubicBezTo>
                      <a:pt x="765" y="1545"/>
                      <a:pt x="765" y="1545"/>
                      <a:pt x="765" y="1545"/>
                    </a:cubicBezTo>
                    <a:lnTo>
                      <a:pt x="761" y="1530"/>
                    </a:lnTo>
                    <a:lnTo>
                      <a:pt x="744" y="1480"/>
                    </a:lnTo>
                    <a:lnTo>
                      <a:pt x="744" y="1480"/>
                    </a:lnTo>
                    <a:cubicBezTo>
                      <a:pt x="728" y="1437"/>
                      <a:pt x="704" y="1409"/>
                      <a:pt x="671" y="1396"/>
                    </a:cubicBezTo>
                    <a:lnTo>
                      <a:pt x="574" y="1358"/>
                    </a:lnTo>
                    <a:lnTo>
                      <a:pt x="574" y="1358"/>
                    </a:lnTo>
                    <a:cubicBezTo>
                      <a:pt x="540" y="1345"/>
                      <a:pt x="525" y="1326"/>
                      <a:pt x="525" y="1300"/>
                    </a:cubicBezTo>
                    <a:lnTo>
                      <a:pt x="525" y="1300"/>
                    </a:lnTo>
                    <a:cubicBezTo>
                      <a:pt x="525" y="1275"/>
                      <a:pt x="540" y="1255"/>
                      <a:pt x="574" y="1243"/>
                    </a:cubicBezTo>
                    <a:lnTo>
                      <a:pt x="671" y="1204"/>
                    </a:lnTo>
                    <a:lnTo>
                      <a:pt x="671" y="1204"/>
                    </a:lnTo>
                    <a:cubicBezTo>
                      <a:pt x="704" y="1192"/>
                      <a:pt x="728" y="1164"/>
                      <a:pt x="744" y="1121"/>
                    </a:cubicBezTo>
                    <a:lnTo>
                      <a:pt x="761" y="1071"/>
                    </a:lnTo>
                    <a:lnTo>
                      <a:pt x="766" y="1057"/>
                    </a:lnTo>
                    <a:lnTo>
                      <a:pt x="766" y="1057"/>
                    </a:lnTo>
                    <a:cubicBezTo>
                      <a:pt x="780" y="1067"/>
                      <a:pt x="797" y="1071"/>
                      <a:pt x="819" y="1071"/>
                    </a:cubicBezTo>
                    <a:lnTo>
                      <a:pt x="819" y="1071"/>
                    </a:lnTo>
                    <a:cubicBezTo>
                      <a:pt x="841" y="1071"/>
                      <a:pt x="859" y="1067"/>
                      <a:pt x="873" y="1057"/>
                    </a:cubicBezTo>
                    <a:lnTo>
                      <a:pt x="928" y="1045"/>
                    </a:lnTo>
                    <a:lnTo>
                      <a:pt x="928" y="1045"/>
                    </a:lnTo>
                    <a:cubicBezTo>
                      <a:pt x="965" y="1037"/>
                      <a:pt x="995" y="1020"/>
                      <a:pt x="1016" y="995"/>
                    </a:cubicBezTo>
                    <a:lnTo>
                      <a:pt x="1300" y="756"/>
                    </a:lnTo>
                    <a:lnTo>
                      <a:pt x="1300" y="756"/>
                    </a:lnTo>
                    <a:cubicBezTo>
                      <a:pt x="1312" y="762"/>
                      <a:pt x="1327" y="765"/>
                      <a:pt x="1344" y="765"/>
                    </a:cubicBezTo>
                    <a:lnTo>
                      <a:pt x="1344" y="765"/>
                    </a:lnTo>
                    <a:cubicBezTo>
                      <a:pt x="1363" y="765"/>
                      <a:pt x="1378" y="762"/>
                      <a:pt x="1390" y="755"/>
                    </a:cubicBezTo>
                    <a:lnTo>
                      <a:pt x="1390" y="755"/>
                    </a:lnTo>
                    <a:cubicBezTo>
                      <a:pt x="1378" y="761"/>
                      <a:pt x="1362" y="765"/>
                      <a:pt x="1344" y="765"/>
                    </a:cubicBezTo>
                    <a:lnTo>
                      <a:pt x="1344" y="765"/>
                    </a:lnTo>
                    <a:cubicBezTo>
                      <a:pt x="1327" y="765"/>
                      <a:pt x="1312" y="762"/>
                      <a:pt x="1300" y="756"/>
                    </a:cubicBezTo>
                    <a:lnTo>
                      <a:pt x="1016" y="995"/>
                    </a:lnTo>
                    <a:close/>
                    <a:moveTo>
                      <a:pt x="2480" y="756"/>
                    </a:moveTo>
                    <a:lnTo>
                      <a:pt x="2480" y="756"/>
                    </a:lnTo>
                    <a:cubicBezTo>
                      <a:pt x="2492" y="762"/>
                      <a:pt x="2507" y="765"/>
                      <a:pt x="2524" y="765"/>
                    </a:cubicBezTo>
                    <a:lnTo>
                      <a:pt x="2524" y="765"/>
                    </a:lnTo>
                    <a:cubicBezTo>
                      <a:pt x="2541" y="765"/>
                      <a:pt x="2556" y="762"/>
                      <a:pt x="2567" y="756"/>
                    </a:cubicBezTo>
                    <a:lnTo>
                      <a:pt x="2567" y="756"/>
                    </a:lnTo>
                    <a:cubicBezTo>
                      <a:pt x="2555" y="762"/>
                      <a:pt x="2541" y="765"/>
                      <a:pt x="2524" y="765"/>
                    </a:cubicBezTo>
                    <a:lnTo>
                      <a:pt x="2524" y="765"/>
                    </a:lnTo>
                    <a:cubicBezTo>
                      <a:pt x="2507" y="765"/>
                      <a:pt x="2492" y="762"/>
                      <a:pt x="2480" y="756"/>
                    </a:cubicBezTo>
                    <a:close/>
                    <a:moveTo>
                      <a:pt x="3442" y="918"/>
                    </a:moveTo>
                    <a:lnTo>
                      <a:pt x="3703" y="918"/>
                    </a:lnTo>
                    <a:lnTo>
                      <a:pt x="3703" y="1224"/>
                    </a:lnTo>
                    <a:lnTo>
                      <a:pt x="3703" y="1224"/>
                    </a:lnTo>
                    <a:cubicBezTo>
                      <a:pt x="3682" y="1250"/>
                      <a:pt x="3671" y="1275"/>
                      <a:pt x="3671" y="1300"/>
                    </a:cubicBezTo>
                    <a:lnTo>
                      <a:pt x="3671" y="1300"/>
                    </a:lnTo>
                    <a:cubicBezTo>
                      <a:pt x="3671" y="1326"/>
                      <a:pt x="3682" y="1351"/>
                      <a:pt x="3703" y="1377"/>
                    </a:cubicBezTo>
                    <a:lnTo>
                      <a:pt x="3703" y="1683"/>
                    </a:lnTo>
                    <a:lnTo>
                      <a:pt x="3442" y="1683"/>
                    </a:lnTo>
                    <a:lnTo>
                      <a:pt x="3442" y="1683"/>
                    </a:lnTo>
                    <a:cubicBezTo>
                      <a:pt x="3398" y="1683"/>
                      <a:pt x="3360" y="1690"/>
                      <a:pt x="3327" y="1702"/>
                    </a:cubicBezTo>
                    <a:lnTo>
                      <a:pt x="3327" y="1702"/>
                    </a:lnTo>
                    <a:cubicBezTo>
                      <a:pt x="3294" y="1715"/>
                      <a:pt x="3278" y="1734"/>
                      <a:pt x="3278" y="1760"/>
                    </a:cubicBezTo>
                    <a:lnTo>
                      <a:pt x="3278" y="1760"/>
                    </a:lnTo>
                    <a:cubicBezTo>
                      <a:pt x="3278" y="1785"/>
                      <a:pt x="3289" y="1811"/>
                      <a:pt x="3311" y="1836"/>
                    </a:cubicBezTo>
                    <a:lnTo>
                      <a:pt x="3311" y="1836"/>
                    </a:lnTo>
                    <a:cubicBezTo>
                      <a:pt x="3333" y="1861"/>
                      <a:pt x="3343" y="1887"/>
                      <a:pt x="3343" y="1912"/>
                    </a:cubicBezTo>
                    <a:lnTo>
                      <a:pt x="3343" y="1912"/>
                    </a:lnTo>
                    <a:cubicBezTo>
                      <a:pt x="3343" y="1938"/>
                      <a:pt x="3327" y="1957"/>
                      <a:pt x="3294" y="1970"/>
                    </a:cubicBezTo>
                    <a:lnTo>
                      <a:pt x="3294" y="1970"/>
                    </a:lnTo>
                    <a:cubicBezTo>
                      <a:pt x="3262" y="1983"/>
                      <a:pt x="3223" y="1989"/>
                      <a:pt x="3179" y="1989"/>
                    </a:cubicBezTo>
                    <a:lnTo>
                      <a:pt x="2917" y="1989"/>
                    </a:lnTo>
                    <a:lnTo>
                      <a:pt x="2917" y="1989"/>
                    </a:lnTo>
                    <a:cubicBezTo>
                      <a:pt x="2873" y="1989"/>
                      <a:pt x="2835" y="1995"/>
                      <a:pt x="2802" y="2008"/>
                    </a:cubicBezTo>
                    <a:lnTo>
                      <a:pt x="2802" y="2008"/>
                    </a:lnTo>
                    <a:cubicBezTo>
                      <a:pt x="2770" y="2020"/>
                      <a:pt x="2753" y="2040"/>
                      <a:pt x="2753" y="2065"/>
                    </a:cubicBezTo>
                    <a:lnTo>
                      <a:pt x="2753" y="2065"/>
                    </a:lnTo>
                    <a:cubicBezTo>
                      <a:pt x="2753" y="2091"/>
                      <a:pt x="2764" y="2116"/>
                      <a:pt x="2786" y="2143"/>
                    </a:cubicBezTo>
                    <a:lnTo>
                      <a:pt x="2786" y="2143"/>
                    </a:lnTo>
                    <a:cubicBezTo>
                      <a:pt x="2808" y="2168"/>
                      <a:pt x="2819" y="2193"/>
                      <a:pt x="2819" y="2218"/>
                    </a:cubicBezTo>
                    <a:lnTo>
                      <a:pt x="2819" y="2218"/>
                    </a:lnTo>
                    <a:cubicBezTo>
                      <a:pt x="2819" y="2244"/>
                      <a:pt x="2802" y="2264"/>
                      <a:pt x="2770" y="2276"/>
                    </a:cubicBezTo>
                    <a:lnTo>
                      <a:pt x="2770" y="2276"/>
                    </a:lnTo>
                    <a:cubicBezTo>
                      <a:pt x="2737" y="2289"/>
                      <a:pt x="2698" y="2295"/>
                      <a:pt x="2655" y="2295"/>
                    </a:cubicBezTo>
                    <a:lnTo>
                      <a:pt x="2392" y="2295"/>
                    </a:lnTo>
                    <a:lnTo>
                      <a:pt x="2392" y="2295"/>
                    </a:lnTo>
                    <a:cubicBezTo>
                      <a:pt x="2349" y="2295"/>
                      <a:pt x="2311" y="2289"/>
                      <a:pt x="2278" y="2276"/>
                    </a:cubicBezTo>
                    <a:lnTo>
                      <a:pt x="2278" y="2276"/>
                    </a:lnTo>
                    <a:cubicBezTo>
                      <a:pt x="2245" y="2264"/>
                      <a:pt x="2229" y="2244"/>
                      <a:pt x="2229" y="2218"/>
                    </a:cubicBezTo>
                    <a:lnTo>
                      <a:pt x="2229" y="2218"/>
                    </a:lnTo>
                    <a:cubicBezTo>
                      <a:pt x="2229" y="2193"/>
                      <a:pt x="2240" y="2168"/>
                      <a:pt x="2261" y="2143"/>
                    </a:cubicBezTo>
                    <a:lnTo>
                      <a:pt x="2392" y="1989"/>
                    </a:lnTo>
                    <a:lnTo>
                      <a:pt x="2392" y="1989"/>
                    </a:lnTo>
                    <a:cubicBezTo>
                      <a:pt x="2415" y="1964"/>
                      <a:pt x="2431" y="1932"/>
                      <a:pt x="2442" y="1893"/>
                    </a:cubicBezTo>
                    <a:lnTo>
                      <a:pt x="2442" y="1893"/>
                    </a:lnTo>
                    <a:cubicBezTo>
                      <a:pt x="2453" y="1855"/>
                      <a:pt x="2480" y="1836"/>
                      <a:pt x="2524" y="1836"/>
                    </a:cubicBezTo>
                    <a:lnTo>
                      <a:pt x="2524" y="1836"/>
                    </a:lnTo>
                    <a:cubicBezTo>
                      <a:pt x="2567" y="1836"/>
                      <a:pt x="2595" y="1855"/>
                      <a:pt x="2605" y="1893"/>
                    </a:cubicBezTo>
                    <a:lnTo>
                      <a:pt x="2605" y="1893"/>
                    </a:lnTo>
                    <a:cubicBezTo>
                      <a:pt x="2617" y="1932"/>
                      <a:pt x="2633" y="1951"/>
                      <a:pt x="2655" y="1951"/>
                    </a:cubicBezTo>
                    <a:lnTo>
                      <a:pt x="2655" y="1951"/>
                    </a:lnTo>
                    <a:cubicBezTo>
                      <a:pt x="2677" y="1951"/>
                      <a:pt x="2698" y="1938"/>
                      <a:pt x="2720" y="1912"/>
                    </a:cubicBezTo>
                    <a:lnTo>
                      <a:pt x="2786" y="1836"/>
                    </a:lnTo>
                    <a:lnTo>
                      <a:pt x="2851" y="1760"/>
                    </a:lnTo>
                    <a:lnTo>
                      <a:pt x="2917" y="1683"/>
                    </a:lnTo>
                    <a:lnTo>
                      <a:pt x="2917" y="1683"/>
                    </a:lnTo>
                    <a:cubicBezTo>
                      <a:pt x="2939" y="1657"/>
                      <a:pt x="2956" y="1625"/>
                      <a:pt x="2966" y="1587"/>
                    </a:cubicBezTo>
                    <a:lnTo>
                      <a:pt x="2966" y="1587"/>
                    </a:lnTo>
                    <a:cubicBezTo>
                      <a:pt x="2971" y="1570"/>
                      <a:pt x="2980" y="1557"/>
                      <a:pt x="2991" y="1547"/>
                    </a:cubicBezTo>
                    <a:lnTo>
                      <a:pt x="2995" y="1545"/>
                    </a:lnTo>
                    <a:lnTo>
                      <a:pt x="2992" y="1547"/>
                    </a:lnTo>
                    <a:lnTo>
                      <a:pt x="2992" y="1547"/>
                    </a:lnTo>
                    <a:cubicBezTo>
                      <a:pt x="2992" y="1546"/>
                      <a:pt x="2993" y="1546"/>
                      <a:pt x="2994" y="1545"/>
                    </a:cubicBezTo>
                    <a:lnTo>
                      <a:pt x="2940" y="1557"/>
                    </a:lnTo>
                    <a:lnTo>
                      <a:pt x="2940" y="1557"/>
                    </a:lnTo>
                    <a:cubicBezTo>
                      <a:pt x="2903" y="1564"/>
                      <a:pt x="2873" y="1582"/>
                      <a:pt x="2851" y="1607"/>
                    </a:cubicBezTo>
                    <a:lnTo>
                      <a:pt x="2851" y="1607"/>
                    </a:lnTo>
                    <a:cubicBezTo>
                      <a:pt x="2830" y="1632"/>
                      <a:pt x="2802" y="1651"/>
                      <a:pt x="2770" y="1664"/>
                    </a:cubicBezTo>
                    <a:lnTo>
                      <a:pt x="2671" y="1702"/>
                    </a:lnTo>
                    <a:lnTo>
                      <a:pt x="2671" y="1702"/>
                    </a:lnTo>
                    <a:cubicBezTo>
                      <a:pt x="2638" y="1715"/>
                      <a:pt x="2615" y="1742"/>
                      <a:pt x="2600" y="1786"/>
                    </a:cubicBezTo>
                    <a:lnTo>
                      <a:pt x="2582" y="1836"/>
                    </a:lnTo>
                    <a:lnTo>
                      <a:pt x="2577" y="1850"/>
                    </a:lnTo>
                    <a:lnTo>
                      <a:pt x="2577" y="1850"/>
                    </a:lnTo>
                    <a:cubicBezTo>
                      <a:pt x="2563" y="1841"/>
                      <a:pt x="2546" y="1836"/>
                      <a:pt x="2524" y="1836"/>
                    </a:cubicBezTo>
                    <a:lnTo>
                      <a:pt x="2524" y="1836"/>
                    </a:lnTo>
                    <a:cubicBezTo>
                      <a:pt x="2502" y="1836"/>
                      <a:pt x="2484" y="1841"/>
                      <a:pt x="2471" y="1850"/>
                    </a:cubicBezTo>
                    <a:lnTo>
                      <a:pt x="2415" y="1862"/>
                    </a:lnTo>
                    <a:lnTo>
                      <a:pt x="2415" y="1862"/>
                    </a:lnTo>
                    <a:cubicBezTo>
                      <a:pt x="2378" y="1871"/>
                      <a:pt x="2349" y="1887"/>
                      <a:pt x="2327" y="1912"/>
                    </a:cubicBezTo>
                    <a:lnTo>
                      <a:pt x="2327" y="1912"/>
                    </a:lnTo>
                    <a:cubicBezTo>
                      <a:pt x="2305" y="1938"/>
                      <a:pt x="2278" y="1957"/>
                      <a:pt x="2245" y="1970"/>
                    </a:cubicBezTo>
                    <a:lnTo>
                      <a:pt x="2147" y="2008"/>
                    </a:lnTo>
                    <a:lnTo>
                      <a:pt x="2147" y="2008"/>
                    </a:lnTo>
                    <a:cubicBezTo>
                      <a:pt x="2114" y="2020"/>
                      <a:pt x="2090" y="2049"/>
                      <a:pt x="2075" y="2092"/>
                    </a:cubicBezTo>
                    <a:lnTo>
                      <a:pt x="2058" y="2143"/>
                    </a:lnTo>
                    <a:lnTo>
                      <a:pt x="2053" y="2156"/>
                    </a:lnTo>
                    <a:lnTo>
                      <a:pt x="2053" y="2156"/>
                    </a:lnTo>
                    <a:cubicBezTo>
                      <a:pt x="2053" y="2156"/>
                      <a:pt x="2053" y="2156"/>
                      <a:pt x="2053" y="2157"/>
                    </a:cubicBezTo>
                    <a:lnTo>
                      <a:pt x="2053" y="2156"/>
                    </a:lnTo>
                    <a:lnTo>
                      <a:pt x="2053" y="2157"/>
                    </a:lnTo>
                    <a:lnTo>
                      <a:pt x="2053" y="2157"/>
                    </a:lnTo>
                    <a:cubicBezTo>
                      <a:pt x="2067" y="2166"/>
                      <a:pt x="2076" y="2181"/>
                      <a:pt x="2081" y="2199"/>
                    </a:cubicBezTo>
                    <a:lnTo>
                      <a:pt x="2081" y="2199"/>
                    </a:lnTo>
                    <a:cubicBezTo>
                      <a:pt x="2092" y="2238"/>
                      <a:pt x="2109" y="2269"/>
                      <a:pt x="2131" y="2295"/>
                    </a:cubicBezTo>
                    <a:lnTo>
                      <a:pt x="2196" y="2371"/>
                    </a:lnTo>
                    <a:lnTo>
                      <a:pt x="2261" y="2448"/>
                    </a:lnTo>
                    <a:lnTo>
                      <a:pt x="2261" y="2448"/>
                    </a:lnTo>
                    <a:cubicBezTo>
                      <a:pt x="2284" y="2473"/>
                      <a:pt x="2300" y="2506"/>
                      <a:pt x="2311" y="2543"/>
                    </a:cubicBezTo>
                    <a:lnTo>
                      <a:pt x="2311" y="2543"/>
                    </a:lnTo>
                    <a:cubicBezTo>
                      <a:pt x="2322" y="2581"/>
                      <a:pt x="2305" y="2601"/>
                      <a:pt x="2261" y="2601"/>
                    </a:cubicBezTo>
                    <a:lnTo>
                      <a:pt x="1606" y="2601"/>
                    </a:lnTo>
                    <a:lnTo>
                      <a:pt x="1606" y="2601"/>
                    </a:lnTo>
                    <a:cubicBezTo>
                      <a:pt x="1562" y="2601"/>
                      <a:pt x="1546" y="2581"/>
                      <a:pt x="1557" y="2543"/>
                    </a:cubicBezTo>
                    <a:lnTo>
                      <a:pt x="1557" y="2543"/>
                    </a:lnTo>
                    <a:cubicBezTo>
                      <a:pt x="1568" y="2506"/>
                      <a:pt x="1584" y="2473"/>
                      <a:pt x="1606" y="2448"/>
                    </a:cubicBezTo>
                    <a:lnTo>
                      <a:pt x="1672" y="2371"/>
                    </a:lnTo>
                    <a:lnTo>
                      <a:pt x="1737" y="2295"/>
                    </a:lnTo>
                    <a:lnTo>
                      <a:pt x="1737" y="2295"/>
                    </a:lnTo>
                    <a:cubicBezTo>
                      <a:pt x="1758" y="2269"/>
                      <a:pt x="1776" y="2238"/>
                      <a:pt x="1786" y="2199"/>
                    </a:cubicBezTo>
                    <a:lnTo>
                      <a:pt x="1786" y="2199"/>
                    </a:lnTo>
                    <a:cubicBezTo>
                      <a:pt x="1791" y="2181"/>
                      <a:pt x="1801" y="2167"/>
                      <a:pt x="1813" y="2158"/>
                    </a:cubicBezTo>
                    <a:lnTo>
                      <a:pt x="1815" y="2156"/>
                    </a:lnTo>
                    <a:lnTo>
                      <a:pt x="1814" y="2157"/>
                    </a:lnTo>
                    <a:lnTo>
                      <a:pt x="1814" y="2157"/>
                    </a:lnTo>
                    <a:cubicBezTo>
                      <a:pt x="1814" y="2157"/>
                      <a:pt x="1814" y="2156"/>
                      <a:pt x="1815" y="2156"/>
                    </a:cubicBezTo>
                    <a:lnTo>
                      <a:pt x="1810" y="2143"/>
                    </a:lnTo>
                    <a:lnTo>
                      <a:pt x="1793" y="2092"/>
                    </a:lnTo>
                    <a:lnTo>
                      <a:pt x="1793" y="2092"/>
                    </a:lnTo>
                    <a:cubicBezTo>
                      <a:pt x="1777" y="2049"/>
                      <a:pt x="1754" y="2020"/>
                      <a:pt x="1721" y="2008"/>
                    </a:cubicBezTo>
                    <a:lnTo>
                      <a:pt x="1622" y="1970"/>
                    </a:lnTo>
                    <a:lnTo>
                      <a:pt x="1622" y="1970"/>
                    </a:lnTo>
                    <a:cubicBezTo>
                      <a:pt x="1590" y="1957"/>
                      <a:pt x="1562" y="1938"/>
                      <a:pt x="1541" y="1912"/>
                    </a:cubicBezTo>
                    <a:lnTo>
                      <a:pt x="1541" y="1912"/>
                    </a:lnTo>
                    <a:cubicBezTo>
                      <a:pt x="1519" y="1887"/>
                      <a:pt x="1489" y="1871"/>
                      <a:pt x="1452" y="1862"/>
                    </a:cubicBezTo>
                    <a:lnTo>
                      <a:pt x="1397" y="1850"/>
                    </a:lnTo>
                    <a:lnTo>
                      <a:pt x="1397" y="1850"/>
                    </a:lnTo>
                    <a:cubicBezTo>
                      <a:pt x="1384" y="1841"/>
                      <a:pt x="1366" y="1836"/>
                      <a:pt x="1344" y="1836"/>
                    </a:cubicBezTo>
                    <a:lnTo>
                      <a:pt x="1344" y="1836"/>
                    </a:lnTo>
                    <a:cubicBezTo>
                      <a:pt x="1322" y="1836"/>
                      <a:pt x="1305" y="1841"/>
                      <a:pt x="1291" y="1850"/>
                    </a:cubicBezTo>
                    <a:lnTo>
                      <a:pt x="1286" y="1836"/>
                    </a:lnTo>
                    <a:lnTo>
                      <a:pt x="1268" y="1786"/>
                    </a:lnTo>
                    <a:lnTo>
                      <a:pt x="1268" y="1786"/>
                    </a:lnTo>
                    <a:cubicBezTo>
                      <a:pt x="1253" y="1742"/>
                      <a:pt x="1229" y="1715"/>
                      <a:pt x="1196" y="1702"/>
                    </a:cubicBezTo>
                    <a:lnTo>
                      <a:pt x="1098" y="1664"/>
                    </a:lnTo>
                    <a:lnTo>
                      <a:pt x="1098" y="1664"/>
                    </a:lnTo>
                    <a:cubicBezTo>
                      <a:pt x="1066" y="1651"/>
                      <a:pt x="1038" y="1632"/>
                      <a:pt x="1016" y="1607"/>
                    </a:cubicBezTo>
                    <a:lnTo>
                      <a:pt x="1016" y="1607"/>
                    </a:lnTo>
                    <a:cubicBezTo>
                      <a:pt x="995" y="1582"/>
                      <a:pt x="965" y="1564"/>
                      <a:pt x="928" y="1557"/>
                    </a:cubicBezTo>
                    <a:lnTo>
                      <a:pt x="874" y="1545"/>
                    </a:lnTo>
                    <a:lnTo>
                      <a:pt x="874" y="1545"/>
                    </a:lnTo>
                    <a:cubicBezTo>
                      <a:pt x="875" y="1546"/>
                      <a:pt x="875" y="1546"/>
                      <a:pt x="876" y="1547"/>
                    </a:cubicBezTo>
                    <a:lnTo>
                      <a:pt x="873" y="1545"/>
                    </a:lnTo>
                    <a:lnTo>
                      <a:pt x="876" y="1547"/>
                    </a:lnTo>
                    <a:lnTo>
                      <a:pt x="876" y="1547"/>
                    </a:lnTo>
                    <a:cubicBezTo>
                      <a:pt x="888" y="1557"/>
                      <a:pt x="896" y="1570"/>
                      <a:pt x="902" y="1587"/>
                    </a:cubicBezTo>
                    <a:lnTo>
                      <a:pt x="902" y="1587"/>
                    </a:lnTo>
                    <a:cubicBezTo>
                      <a:pt x="912" y="1625"/>
                      <a:pt x="929" y="1657"/>
                      <a:pt x="950" y="1683"/>
                    </a:cubicBezTo>
                    <a:lnTo>
                      <a:pt x="1081" y="1836"/>
                    </a:lnTo>
                    <a:lnTo>
                      <a:pt x="1147" y="1912"/>
                    </a:lnTo>
                    <a:lnTo>
                      <a:pt x="1147" y="1912"/>
                    </a:lnTo>
                    <a:cubicBezTo>
                      <a:pt x="1169" y="1938"/>
                      <a:pt x="1191" y="1951"/>
                      <a:pt x="1213" y="1951"/>
                    </a:cubicBezTo>
                    <a:lnTo>
                      <a:pt x="1213" y="1951"/>
                    </a:lnTo>
                    <a:cubicBezTo>
                      <a:pt x="1235" y="1951"/>
                      <a:pt x="1251" y="1932"/>
                      <a:pt x="1262" y="1893"/>
                    </a:cubicBezTo>
                    <a:lnTo>
                      <a:pt x="1262" y="1893"/>
                    </a:lnTo>
                    <a:cubicBezTo>
                      <a:pt x="1273" y="1855"/>
                      <a:pt x="1300" y="1836"/>
                      <a:pt x="1344" y="1836"/>
                    </a:cubicBezTo>
                    <a:lnTo>
                      <a:pt x="1344" y="1836"/>
                    </a:lnTo>
                    <a:cubicBezTo>
                      <a:pt x="1387" y="1836"/>
                      <a:pt x="1415" y="1855"/>
                      <a:pt x="1426" y="1893"/>
                    </a:cubicBezTo>
                    <a:lnTo>
                      <a:pt x="1426" y="1893"/>
                    </a:lnTo>
                    <a:cubicBezTo>
                      <a:pt x="1437" y="1932"/>
                      <a:pt x="1453" y="1964"/>
                      <a:pt x="1475" y="1989"/>
                    </a:cubicBezTo>
                    <a:lnTo>
                      <a:pt x="1541" y="2065"/>
                    </a:lnTo>
                    <a:lnTo>
                      <a:pt x="1606" y="2143"/>
                    </a:lnTo>
                    <a:lnTo>
                      <a:pt x="1606" y="2143"/>
                    </a:lnTo>
                    <a:cubicBezTo>
                      <a:pt x="1628" y="2168"/>
                      <a:pt x="1639" y="2193"/>
                      <a:pt x="1639" y="2218"/>
                    </a:cubicBezTo>
                    <a:lnTo>
                      <a:pt x="1639" y="2218"/>
                    </a:lnTo>
                    <a:cubicBezTo>
                      <a:pt x="1639" y="2244"/>
                      <a:pt x="1622" y="2264"/>
                      <a:pt x="1590" y="2276"/>
                    </a:cubicBezTo>
                    <a:lnTo>
                      <a:pt x="1590" y="2276"/>
                    </a:lnTo>
                    <a:cubicBezTo>
                      <a:pt x="1557" y="2289"/>
                      <a:pt x="1519" y="2295"/>
                      <a:pt x="1475" y="2295"/>
                    </a:cubicBezTo>
                    <a:lnTo>
                      <a:pt x="1213" y="2295"/>
                    </a:lnTo>
                    <a:lnTo>
                      <a:pt x="1213" y="2295"/>
                    </a:lnTo>
                    <a:cubicBezTo>
                      <a:pt x="1169" y="2295"/>
                      <a:pt x="1131" y="2289"/>
                      <a:pt x="1098" y="2276"/>
                    </a:cubicBezTo>
                    <a:lnTo>
                      <a:pt x="1098" y="2276"/>
                    </a:lnTo>
                    <a:cubicBezTo>
                      <a:pt x="1066" y="2264"/>
                      <a:pt x="1048" y="2244"/>
                      <a:pt x="1048" y="2218"/>
                    </a:cubicBezTo>
                    <a:lnTo>
                      <a:pt x="1048" y="2218"/>
                    </a:lnTo>
                    <a:cubicBezTo>
                      <a:pt x="1048" y="2193"/>
                      <a:pt x="1060" y="2168"/>
                      <a:pt x="1081" y="2143"/>
                    </a:cubicBezTo>
                    <a:lnTo>
                      <a:pt x="1081" y="2143"/>
                    </a:lnTo>
                    <a:cubicBezTo>
                      <a:pt x="1103" y="2116"/>
                      <a:pt x="1114" y="2091"/>
                      <a:pt x="1114" y="2065"/>
                    </a:cubicBezTo>
                    <a:lnTo>
                      <a:pt x="1114" y="2065"/>
                    </a:lnTo>
                    <a:cubicBezTo>
                      <a:pt x="1114" y="2040"/>
                      <a:pt x="1098" y="2020"/>
                      <a:pt x="1066" y="2008"/>
                    </a:cubicBezTo>
                    <a:lnTo>
                      <a:pt x="1066" y="2008"/>
                    </a:lnTo>
                    <a:cubicBezTo>
                      <a:pt x="1032" y="1995"/>
                      <a:pt x="995" y="1989"/>
                      <a:pt x="950" y="1989"/>
                    </a:cubicBezTo>
                    <a:lnTo>
                      <a:pt x="689" y="1989"/>
                    </a:lnTo>
                    <a:lnTo>
                      <a:pt x="689" y="1989"/>
                    </a:lnTo>
                    <a:cubicBezTo>
                      <a:pt x="645" y="1989"/>
                      <a:pt x="606" y="1983"/>
                      <a:pt x="574" y="1970"/>
                    </a:cubicBezTo>
                    <a:lnTo>
                      <a:pt x="574" y="1970"/>
                    </a:lnTo>
                    <a:cubicBezTo>
                      <a:pt x="540" y="1957"/>
                      <a:pt x="525" y="1938"/>
                      <a:pt x="525" y="1912"/>
                    </a:cubicBezTo>
                    <a:lnTo>
                      <a:pt x="525" y="1912"/>
                    </a:lnTo>
                    <a:cubicBezTo>
                      <a:pt x="525" y="1887"/>
                      <a:pt x="535" y="1861"/>
                      <a:pt x="557" y="1836"/>
                    </a:cubicBezTo>
                    <a:lnTo>
                      <a:pt x="557" y="1836"/>
                    </a:lnTo>
                    <a:cubicBezTo>
                      <a:pt x="579" y="1811"/>
                      <a:pt x="590" y="1785"/>
                      <a:pt x="590" y="1760"/>
                    </a:cubicBezTo>
                    <a:lnTo>
                      <a:pt x="590" y="1760"/>
                    </a:lnTo>
                    <a:cubicBezTo>
                      <a:pt x="590" y="1734"/>
                      <a:pt x="574" y="1715"/>
                      <a:pt x="540" y="1702"/>
                    </a:cubicBezTo>
                    <a:lnTo>
                      <a:pt x="540" y="1702"/>
                    </a:lnTo>
                    <a:cubicBezTo>
                      <a:pt x="508" y="1690"/>
                      <a:pt x="469" y="1683"/>
                      <a:pt x="426" y="1683"/>
                    </a:cubicBezTo>
                    <a:lnTo>
                      <a:pt x="164" y="1683"/>
                    </a:lnTo>
                    <a:lnTo>
                      <a:pt x="164" y="1683"/>
                    </a:lnTo>
                    <a:cubicBezTo>
                      <a:pt x="120" y="1683"/>
                      <a:pt x="82" y="1677"/>
                      <a:pt x="49" y="1664"/>
                    </a:cubicBezTo>
                    <a:lnTo>
                      <a:pt x="49" y="1664"/>
                    </a:lnTo>
                    <a:cubicBezTo>
                      <a:pt x="16" y="1651"/>
                      <a:pt x="0" y="1632"/>
                      <a:pt x="0" y="1607"/>
                    </a:cubicBezTo>
                    <a:lnTo>
                      <a:pt x="0" y="1607"/>
                    </a:lnTo>
                    <a:cubicBezTo>
                      <a:pt x="0" y="1582"/>
                      <a:pt x="11" y="1556"/>
                      <a:pt x="33" y="1530"/>
                    </a:cubicBezTo>
                    <a:lnTo>
                      <a:pt x="98" y="1454"/>
                    </a:lnTo>
                    <a:lnTo>
                      <a:pt x="164" y="1377"/>
                    </a:lnTo>
                    <a:lnTo>
                      <a:pt x="164" y="1377"/>
                    </a:lnTo>
                    <a:cubicBezTo>
                      <a:pt x="186" y="1351"/>
                      <a:pt x="197" y="1326"/>
                      <a:pt x="197" y="1300"/>
                    </a:cubicBezTo>
                    <a:lnTo>
                      <a:pt x="197" y="1300"/>
                    </a:lnTo>
                    <a:cubicBezTo>
                      <a:pt x="197" y="1275"/>
                      <a:pt x="186" y="1250"/>
                      <a:pt x="164" y="1224"/>
                    </a:cubicBezTo>
                    <a:lnTo>
                      <a:pt x="33" y="1071"/>
                    </a:lnTo>
                    <a:lnTo>
                      <a:pt x="33" y="1071"/>
                    </a:lnTo>
                    <a:cubicBezTo>
                      <a:pt x="11" y="1046"/>
                      <a:pt x="0" y="1020"/>
                      <a:pt x="0" y="995"/>
                    </a:cubicBezTo>
                    <a:lnTo>
                      <a:pt x="0" y="995"/>
                    </a:lnTo>
                    <a:cubicBezTo>
                      <a:pt x="0" y="969"/>
                      <a:pt x="16" y="950"/>
                      <a:pt x="49" y="937"/>
                    </a:cubicBezTo>
                    <a:lnTo>
                      <a:pt x="49" y="937"/>
                    </a:lnTo>
                    <a:cubicBezTo>
                      <a:pt x="82" y="924"/>
                      <a:pt x="120" y="918"/>
                      <a:pt x="164" y="918"/>
                    </a:cubicBezTo>
                    <a:lnTo>
                      <a:pt x="426" y="918"/>
                    </a:lnTo>
                    <a:lnTo>
                      <a:pt x="426" y="918"/>
                    </a:lnTo>
                    <a:cubicBezTo>
                      <a:pt x="469" y="918"/>
                      <a:pt x="508" y="912"/>
                      <a:pt x="540" y="900"/>
                    </a:cubicBezTo>
                    <a:lnTo>
                      <a:pt x="540" y="900"/>
                    </a:lnTo>
                    <a:cubicBezTo>
                      <a:pt x="574" y="887"/>
                      <a:pt x="590" y="867"/>
                      <a:pt x="590" y="842"/>
                    </a:cubicBezTo>
                    <a:lnTo>
                      <a:pt x="590" y="842"/>
                    </a:lnTo>
                    <a:cubicBezTo>
                      <a:pt x="590" y="816"/>
                      <a:pt x="579" y="791"/>
                      <a:pt x="557" y="765"/>
                    </a:cubicBezTo>
                    <a:lnTo>
                      <a:pt x="557" y="765"/>
                    </a:lnTo>
                    <a:cubicBezTo>
                      <a:pt x="535" y="739"/>
                      <a:pt x="525" y="714"/>
                      <a:pt x="525" y="689"/>
                    </a:cubicBezTo>
                    <a:lnTo>
                      <a:pt x="525" y="689"/>
                    </a:lnTo>
                    <a:cubicBezTo>
                      <a:pt x="525" y="663"/>
                      <a:pt x="540" y="644"/>
                      <a:pt x="574" y="631"/>
                    </a:cubicBezTo>
                    <a:lnTo>
                      <a:pt x="574" y="631"/>
                    </a:lnTo>
                    <a:cubicBezTo>
                      <a:pt x="606" y="618"/>
                      <a:pt x="645" y="613"/>
                      <a:pt x="689" y="613"/>
                    </a:cubicBezTo>
                    <a:lnTo>
                      <a:pt x="950" y="613"/>
                    </a:lnTo>
                    <a:lnTo>
                      <a:pt x="950" y="613"/>
                    </a:lnTo>
                    <a:cubicBezTo>
                      <a:pt x="995" y="613"/>
                      <a:pt x="1032" y="605"/>
                      <a:pt x="1066" y="593"/>
                    </a:cubicBezTo>
                    <a:lnTo>
                      <a:pt x="1066" y="593"/>
                    </a:lnTo>
                    <a:cubicBezTo>
                      <a:pt x="1098" y="580"/>
                      <a:pt x="1114" y="561"/>
                      <a:pt x="1114" y="535"/>
                    </a:cubicBezTo>
                    <a:lnTo>
                      <a:pt x="1114" y="535"/>
                    </a:lnTo>
                    <a:cubicBezTo>
                      <a:pt x="1114" y="510"/>
                      <a:pt x="1103" y="485"/>
                      <a:pt x="1081" y="459"/>
                    </a:cubicBezTo>
                    <a:lnTo>
                      <a:pt x="1081" y="459"/>
                    </a:lnTo>
                    <a:cubicBezTo>
                      <a:pt x="1060" y="434"/>
                      <a:pt x="1048" y="409"/>
                      <a:pt x="1048" y="382"/>
                    </a:cubicBezTo>
                    <a:lnTo>
                      <a:pt x="1048" y="382"/>
                    </a:lnTo>
                    <a:cubicBezTo>
                      <a:pt x="1048" y="357"/>
                      <a:pt x="1066" y="338"/>
                      <a:pt x="1098" y="326"/>
                    </a:cubicBezTo>
                    <a:lnTo>
                      <a:pt x="1098" y="326"/>
                    </a:lnTo>
                    <a:cubicBezTo>
                      <a:pt x="1131" y="313"/>
                      <a:pt x="1169" y="306"/>
                      <a:pt x="1213" y="306"/>
                    </a:cubicBezTo>
                    <a:lnTo>
                      <a:pt x="1475" y="306"/>
                    </a:lnTo>
                    <a:lnTo>
                      <a:pt x="1475" y="306"/>
                    </a:lnTo>
                    <a:cubicBezTo>
                      <a:pt x="1519" y="306"/>
                      <a:pt x="1557" y="313"/>
                      <a:pt x="1590" y="326"/>
                    </a:cubicBezTo>
                    <a:lnTo>
                      <a:pt x="1590" y="326"/>
                    </a:lnTo>
                    <a:cubicBezTo>
                      <a:pt x="1622" y="338"/>
                      <a:pt x="1639" y="357"/>
                      <a:pt x="1639" y="382"/>
                    </a:cubicBezTo>
                    <a:lnTo>
                      <a:pt x="1639" y="382"/>
                    </a:lnTo>
                    <a:cubicBezTo>
                      <a:pt x="1639" y="409"/>
                      <a:pt x="1628" y="434"/>
                      <a:pt x="1606" y="459"/>
                    </a:cubicBezTo>
                    <a:lnTo>
                      <a:pt x="1541" y="535"/>
                    </a:lnTo>
                    <a:lnTo>
                      <a:pt x="1475" y="613"/>
                    </a:lnTo>
                    <a:lnTo>
                      <a:pt x="1475" y="613"/>
                    </a:lnTo>
                    <a:cubicBezTo>
                      <a:pt x="1453" y="638"/>
                      <a:pt x="1437" y="669"/>
                      <a:pt x="1426" y="708"/>
                    </a:cubicBezTo>
                    <a:lnTo>
                      <a:pt x="1426" y="708"/>
                    </a:lnTo>
                    <a:cubicBezTo>
                      <a:pt x="1420" y="726"/>
                      <a:pt x="1411" y="740"/>
                      <a:pt x="1398" y="750"/>
                    </a:cubicBezTo>
                    <a:lnTo>
                      <a:pt x="1397" y="750"/>
                    </a:lnTo>
                    <a:lnTo>
                      <a:pt x="1398" y="750"/>
                    </a:lnTo>
                    <a:lnTo>
                      <a:pt x="1398" y="750"/>
                    </a:lnTo>
                    <a:lnTo>
                      <a:pt x="1397" y="750"/>
                    </a:lnTo>
                    <a:lnTo>
                      <a:pt x="1452" y="739"/>
                    </a:lnTo>
                    <a:lnTo>
                      <a:pt x="1452" y="739"/>
                    </a:lnTo>
                    <a:cubicBezTo>
                      <a:pt x="1489" y="731"/>
                      <a:pt x="1519" y="714"/>
                      <a:pt x="1541" y="689"/>
                    </a:cubicBezTo>
                    <a:lnTo>
                      <a:pt x="1541" y="689"/>
                    </a:lnTo>
                    <a:cubicBezTo>
                      <a:pt x="1562" y="663"/>
                      <a:pt x="1590" y="644"/>
                      <a:pt x="1622" y="631"/>
                    </a:cubicBezTo>
                    <a:lnTo>
                      <a:pt x="1721" y="593"/>
                    </a:lnTo>
                    <a:lnTo>
                      <a:pt x="1721" y="593"/>
                    </a:lnTo>
                    <a:cubicBezTo>
                      <a:pt x="1754" y="580"/>
                      <a:pt x="1777" y="553"/>
                      <a:pt x="1793" y="510"/>
                    </a:cubicBezTo>
                    <a:lnTo>
                      <a:pt x="1810" y="459"/>
                    </a:lnTo>
                    <a:lnTo>
                      <a:pt x="1815" y="445"/>
                    </a:lnTo>
                    <a:lnTo>
                      <a:pt x="1815" y="445"/>
                    </a:lnTo>
                    <a:cubicBezTo>
                      <a:pt x="1818" y="447"/>
                      <a:pt x="1821" y="449"/>
                      <a:pt x="1824" y="450"/>
                    </a:cubicBezTo>
                    <a:lnTo>
                      <a:pt x="1824" y="450"/>
                    </a:lnTo>
                    <a:cubicBezTo>
                      <a:pt x="1806" y="441"/>
                      <a:pt x="1793" y="424"/>
                      <a:pt x="1786" y="402"/>
                    </a:cubicBezTo>
                    <a:lnTo>
                      <a:pt x="1786" y="402"/>
                    </a:lnTo>
                    <a:cubicBezTo>
                      <a:pt x="1776" y="364"/>
                      <a:pt x="1758" y="332"/>
                      <a:pt x="1737" y="306"/>
                    </a:cubicBezTo>
                    <a:lnTo>
                      <a:pt x="1606" y="153"/>
                    </a:lnTo>
                    <a:lnTo>
                      <a:pt x="1606" y="153"/>
                    </a:lnTo>
                    <a:cubicBezTo>
                      <a:pt x="1584" y="127"/>
                      <a:pt x="1568" y="96"/>
                      <a:pt x="1557" y="57"/>
                    </a:cubicBezTo>
                    <a:lnTo>
                      <a:pt x="1557" y="57"/>
                    </a:lnTo>
                    <a:cubicBezTo>
                      <a:pt x="1546" y="19"/>
                      <a:pt x="1562" y="0"/>
                      <a:pt x="1606" y="0"/>
                    </a:cubicBezTo>
                    <a:lnTo>
                      <a:pt x="2261" y="0"/>
                    </a:lnTo>
                    <a:lnTo>
                      <a:pt x="2261" y="0"/>
                    </a:lnTo>
                    <a:cubicBezTo>
                      <a:pt x="2305" y="0"/>
                      <a:pt x="2322" y="19"/>
                      <a:pt x="2311" y="57"/>
                    </a:cubicBezTo>
                    <a:lnTo>
                      <a:pt x="2311" y="57"/>
                    </a:lnTo>
                    <a:cubicBezTo>
                      <a:pt x="2300" y="96"/>
                      <a:pt x="2284" y="127"/>
                      <a:pt x="2261" y="153"/>
                    </a:cubicBezTo>
                    <a:lnTo>
                      <a:pt x="2196" y="230"/>
                    </a:lnTo>
                    <a:lnTo>
                      <a:pt x="2131" y="306"/>
                    </a:lnTo>
                    <a:lnTo>
                      <a:pt x="2131" y="306"/>
                    </a:lnTo>
                    <a:cubicBezTo>
                      <a:pt x="2109" y="332"/>
                      <a:pt x="2092" y="364"/>
                      <a:pt x="2081" y="402"/>
                    </a:cubicBezTo>
                    <a:lnTo>
                      <a:pt x="2081" y="402"/>
                    </a:lnTo>
                    <a:cubicBezTo>
                      <a:pt x="2076" y="422"/>
                      <a:pt x="2065" y="437"/>
                      <a:pt x="2049" y="447"/>
                    </a:cubicBezTo>
                    <a:lnTo>
                      <a:pt x="2049" y="447"/>
                    </a:lnTo>
                    <a:cubicBezTo>
                      <a:pt x="2050" y="446"/>
                      <a:pt x="2051" y="446"/>
                      <a:pt x="2053" y="445"/>
                    </a:cubicBezTo>
                    <a:lnTo>
                      <a:pt x="2058" y="459"/>
                    </a:lnTo>
                    <a:lnTo>
                      <a:pt x="2075" y="510"/>
                    </a:lnTo>
                    <a:lnTo>
                      <a:pt x="2075" y="510"/>
                    </a:lnTo>
                    <a:cubicBezTo>
                      <a:pt x="2090" y="553"/>
                      <a:pt x="2114" y="580"/>
                      <a:pt x="2147" y="593"/>
                    </a:cubicBezTo>
                    <a:lnTo>
                      <a:pt x="2245" y="631"/>
                    </a:lnTo>
                    <a:lnTo>
                      <a:pt x="2245" y="631"/>
                    </a:lnTo>
                    <a:cubicBezTo>
                      <a:pt x="2278" y="644"/>
                      <a:pt x="2305" y="663"/>
                      <a:pt x="2327" y="689"/>
                    </a:cubicBezTo>
                    <a:lnTo>
                      <a:pt x="2327" y="689"/>
                    </a:lnTo>
                    <a:cubicBezTo>
                      <a:pt x="2349" y="714"/>
                      <a:pt x="2378" y="731"/>
                      <a:pt x="2415" y="739"/>
                    </a:cubicBezTo>
                    <a:lnTo>
                      <a:pt x="2470" y="750"/>
                    </a:lnTo>
                    <a:lnTo>
                      <a:pt x="2470" y="750"/>
                    </a:lnTo>
                    <a:cubicBezTo>
                      <a:pt x="2470" y="750"/>
                      <a:pt x="2470" y="750"/>
                      <a:pt x="2469" y="750"/>
                    </a:cubicBezTo>
                    <a:lnTo>
                      <a:pt x="2471" y="750"/>
                    </a:lnTo>
                    <a:lnTo>
                      <a:pt x="2469" y="749"/>
                    </a:lnTo>
                    <a:lnTo>
                      <a:pt x="2469" y="749"/>
                    </a:lnTo>
                    <a:cubicBezTo>
                      <a:pt x="2456" y="740"/>
                      <a:pt x="2447" y="726"/>
                      <a:pt x="2442" y="708"/>
                    </a:cubicBezTo>
                    <a:lnTo>
                      <a:pt x="2442" y="708"/>
                    </a:lnTo>
                    <a:cubicBezTo>
                      <a:pt x="2431" y="669"/>
                      <a:pt x="2415" y="638"/>
                      <a:pt x="2392" y="613"/>
                    </a:cubicBezTo>
                    <a:lnTo>
                      <a:pt x="2327" y="535"/>
                    </a:lnTo>
                    <a:lnTo>
                      <a:pt x="2261" y="459"/>
                    </a:lnTo>
                    <a:lnTo>
                      <a:pt x="2261" y="459"/>
                    </a:lnTo>
                    <a:cubicBezTo>
                      <a:pt x="2240" y="434"/>
                      <a:pt x="2229" y="409"/>
                      <a:pt x="2229" y="382"/>
                    </a:cubicBezTo>
                    <a:lnTo>
                      <a:pt x="2229" y="382"/>
                    </a:lnTo>
                    <a:cubicBezTo>
                      <a:pt x="2229" y="357"/>
                      <a:pt x="2245" y="338"/>
                      <a:pt x="2278" y="326"/>
                    </a:cubicBezTo>
                    <a:lnTo>
                      <a:pt x="2278" y="326"/>
                    </a:lnTo>
                    <a:cubicBezTo>
                      <a:pt x="2311" y="313"/>
                      <a:pt x="2349" y="306"/>
                      <a:pt x="2392" y="306"/>
                    </a:cubicBezTo>
                    <a:lnTo>
                      <a:pt x="2655" y="306"/>
                    </a:lnTo>
                    <a:lnTo>
                      <a:pt x="2655" y="306"/>
                    </a:lnTo>
                    <a:cubicBezTo>
                      <a:pt x="2698" y="306"/>
                      <a:pt x="2737" y="313"/>
                      <a:pt x="2770" y="326"/>
                    </a:cubicBezTo>
                    <a:lnTo>
                      <a:pt x="2770" y="326"/>
                    </a:lnTo>
                    <a:cubicBezTo>
                      <a:pt x="2802" y="338"/>
                      <a:pt x="2819" y="357"/>
                      <a:pt x="2819" y="382"/>
                    </a:cubicBezTo>
                    <a:lnTo>
                      <a:pt x="2819" y="382"/>
                    </a:lnTo>
                    <a:cubicBezTo>
                      <a:pt x="2819" y="409"/>
                      <a:pt x="2808" y="434"/>
                      <a:pt x="2786" y="459"/>
                    </a:cubicBezTo>
                    <a:lnTo>
                      <a:pt x="2786" y="459"/>
                    </a:lnTo>
                    <a:cubicBezTo>
                      <a:pt x="2764" y="485"/>
                      <a:pt x="2753" y="510"/>
                      <a:pt x="2753" y="535"/>
                    </a:cubicBezTo>
                    <a:lnTo>
                      <a:pt x="2753" y="535"/>
                    </a:lnTo>
                    <a:cubicBezTo>
                      <a:pt x="2753" y="561"/>
                      <a:pt x="2770" y="580"/>
                      <a:pt x="2802" y="593"/>
                    </a:cubicBezTo>
                    <a:lnTo>
                      <a:pt x="2802" y="593"/>
                    </a:lnTo>
                    <a:cubicBezTo>
                      <a:pt x="2835" y="605"/>
                      <a:pt x="2873" y="613"/>
                      <a:pt x="2917" y="613"/>
                    </a:cubicBezTo>
                    <a:lnTo>
                      <a:pt x="3179" y="613"/>
                    </a:lnTo>
                    <a:lnTo>
                      <a:pt x="3179" y="613"/>
                    </a:lnTo>
                    <a:cubicBezTo>
                      <a:pt x="3223" y="613"/>
                      <a:pt x="3262" y="618"/>
                      <a:pt x="3294" y="631"/>
                    </a:cubicBezTo>
                    <a:lnTo>
                      <a:pt x="3294" y="631"/>
                    </a:lnTo>
                    <a:cubicBezTo>
                      <a:pt x="3327" y="644"/>
                      <a:pt x="3343" y="663"/>
                      <a:pt x="3343" y="689"/>
                    </a:cubicBezTo>
                    <a:lnTo>
                      <a:pt x="3343" y="689"/>
                    </a:lnTo>
                    <a:cubicBezTo>
                      <a:pt x="3343" y="714"/>
                      <a:pt x="3333" y="739"/>
                      <a:pt x="3311" y="765"/>
                    </a:cubicBezTo>
                    <a:lnTo>
                      <a:pt x="3311" y="765"/>
                    </a:lnTo>
                    <a:cubicBezTo>
                      <a:pt x="3289" y="791"/>
                      <a:pt x="3278" y="816"/>
                      <a:pt x="3278" y="842"/>
                    </a:cubicBezTo>
                    <a:lnTo>
                      <a:pt x="3278" y="842"/>
                    </a:lnTo>
                    <a:cubicBezTo>
                      <a:pt x="3278" y="867"/>
                      <a:pt x="3294" y="887"/>
                      <a:pt x="3327" y="900"/>
                    </a:cubicBezTo>
                    <a:lnTo>
                      <a:pt x="3327" y="900"/>
                    </a:lnTo>
                    <a:cubicBezTo>
                      <a:pt x="3360" y="912"/>
                      <a:pt x="3398" y="918"/>
                      <a:pt x="3442" y="9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9" name="Freeform 150">
                <a:extLst>
                  <a:ext uri="{FF2B5EF4-FFF2-40B4-BE49-F238E27FC236}">
                    <a16:creationId xmlns="" xmlns:a16="http://schemas.microsoft.com/office/drawing/2014/main" id="{30719C04-BAF9-744A-9D66-A14E663D8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950" y="5868988"/>
                <a:ext cx="814388" cy="487362"/>
              </a:xfrm>
              <a:custGeom>
                <a:avLst/>
                <a:gdLst>
                  <a:gd name="T0" fmla="*/ 2260 w 2261"/>
                  <a:gd name="T1" fmla="*/ 675 h 1352"/>
                  <a:gd name="T2" fmla="*/ 2071 w 2261"/>
                  <a:gd name="T3" fmla="*/ 553 h 1352"/>
                  <a:gd name="T4" fmla="*/ 1966 w 2261"/>
                  <a:gd name="T5" fmla="*/ 480 h 1352"/>
                  <a:gd name="T6" fmla="*/ 1862 w 2261"/>
                  <a:gd name="T7" fmla="*/ 407 h 1352"/>
                  <a:gd name="T8" fmla="*/ 1737 w 2261"/>
                  <a:gd name="T9" fmla="*/ 357 h 1352"/>
                  <a:gd name="T10" fmla="*/ 1632 w 2261"/>
                  <a:gd name="T11" fmla="*/ 285 h 1352"/>
                  <a:gd name="T12" fmla="*/ 1401 w 2261"/>
                  <a:gd name="T13" fmla="*/ 163 h 1352"/>
                  <a:gd name="T14" fmla="*/ 1297 w 2261"/>
                  <a:gd name="T15" fmla="*/ 90 h 1352"/>
                  <a:gd name="T16" fmla="*/ 1193 w 2261"/>
                  <a:gd name="T17" fmla="*/ 16 h 1352"/>
                  <a:gd name="T18" fmla="*/ 1067 w 2261"/>
                  <a:gd name="T19" fmla="*/ 16 h 1352"/>
                  <a:gd name="T20" fmla="*/ 963 w 2261"/>
                  <a:gd name="T21" fmla="*/ 90 h 1352"/>
                  <a:gd name="T22" fmla="*/ 858 w 2261"/>
                  <a:gd name="T23" fmla="*/ 163 h 1352"/>
                  <a:gd name="T24" fmla="*/ 732 w 2261"/>
                  <a:gd name="T25" fmla="*/ 212 h 1352"/>
                  <a:gd name="T26" fmla="*/ 627 w 2261"/>
                  <a:gd name="T27" fmla="*/ 285 h 1352"/>
                  <a:gd name="T28" fmla="*/ 397 w 2261"/>
                  <a:gd name="T29" fmla="*/ 407 h 1352"/>
                  <a:gd name="T30" fmla="*/ 292 w 2261"/>
                  <a:gd name="T31" fmla="*/ 480 h 1352"/>
                  <a:gd name="T32" fmla="*/ 188 w 2261"/>
                  <a:gd name="T33" fmla="*/ 553 h 1352"/>
                  <a:gd name="T34" fmla="*/ 62 w 2261"/>
                  <a:gd name="T35" fmla="*/ 602 h 1352"/>
                  <a:gd name="T36" fmla="*/ 0 w 2261"/>
                  <a:gd name="T37" fmla="*/ 675 h 1352"/>
                  <a:gd name="T38" fmla="*/ 188 w 2261"/>
                  <a:gd name="T39" fmla="*/ 798 h 1352"/>
                  <a:gd name="T40" fmla="*/ 292 w 2261"/>
                  <a:gd name="T41" fmla="*/ 871 h 1352"/>
                  <a:gd name="T42" fmla="*/ 397 w 2261"/>
                  <a:gd name="T43" fmla="*/ 944 h 1352"/>
                  <a:gd name="T44" fmla="*/ 523 w 2261"/>
                  <a:gd name="T45" fmla="*/ 993 h 1352"/>
                  <a:gd name="T46" fmla="*/ 627 w 2261"/>
                  <a:gd name="T47" fmla="*/ 1066 h 1352"/>
                  <a:gd name="T48" fmla="*/ 858 w 2261"/>
                  <a:gd name="T49" fmla="*/ 1188 h 1352"/>
                  <a:gd name="T50" fmla="*/ 963 w 2261"/>
                  <a:gd name="T51" fmla="*/ 1262 h 1352"/>
                  <a:gd name="T52" fmla="*/ 1067 w 2261"/>
                  <a:gd name="T53" fmla="*/ 1334 h 1352"/>
                  <a:gd name="T54" fmla="*/ 1193 w 2261"/>
                  <a:gd name="T55" fmla="*/ 1334 h 1352"/>
                  <a:gd name="T56" fmla="*/ 1297 w 2261"/>
                  <a:gd name="T57" fmla="*/ 1262 h 1352"/>
                  <a:gd name="T58" fmla="*/ 1401 w 2261"/>
                  <a:gd name="T59" fmla="*/ 1188 h 1352"/>
                  <a:gd name="T60" fmla="*/ 1528 w 2261"/>
                  <a:gd name="T61" fmla="*/ 1140 h 1352"/>
                  <a:gd name="T62" fmla="*/ 1632 w 2261"/>
                  <a:gd name="T63" fmla="*/ 1066 h 1352"/>
                  <a:gd name="T64" fmla="*/ 1862 w 2261"/>
                  <a:gd name="T65" fmla="*/ 944 h 1352"/>
                  <a:gd name="T66" fmla="*/ 1966 w 2261"/>
                  <a:gd name="T67" fmla="*/ 871 h 1352"/>
                  <a:gd name="T68" fmla="*/ 2071 w 2261"/>
                  <a:gd name="T69" fmla="*/ 798 h 1352"/>
                  <a:gd name="T70" fmla="*/ 2197 w 2261"/>
                  <a:gd name="T71" fmla="*/ 749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61" h="1352">
                    <a:moveTo>
                      <a:pt x="2260" y="675"/>
                    </a:moveTo>
                    <a:lnTo>
                      <a:pt x="2260" y="675"/>
                    </a:lnTo>
                    <a:cubicBezTo>
                      <a:pt x="2260" y="643"/>
                      <a:pt x="2239" y="618"/>
                      <a:pt x="2197" y="602"/>
                    </a:cubicBezTo>
                    <a:lnTo>
                      <a:pt x="2071" y="553"/>
                    </a:lnTo>
                    <a:lnTo>
                      <a:pt x="2071" y="553"/>
                    </a:lnTo>
                    <a:cubicBezTo>
                      <a:pt x="2029" y="537"/>
                      <a:pt x="1995" y="513"/>
                      <a:pt x="1966" y="480"/>
                    </a:cubicBezTo>
                    <a:lnTo>
                      <a:pt x="1966" y="480"/>
                    </a:lnTo>
                    <a:cubicBezTo>
                      <a:pt x="1939" y="447"/>
                      <a:pt x="1904" y="424"/>
                      <a:pt x="1862" y="407"/>
                    </a:cubicBezTo>
                    <a:lnTo>
                      <a:pt x="1737" y="357"/>
                    </a:lnTo>
                    <a:lnTo>
                      <a:pt x="1737" y="357"/>
                    </a:lnTo>
                    <a:cubicBezTo>
                      <a:pt x="1695" y="342"/>
                      <a:pt x="1660" y="317"/>
                      <a:pt x="1632" y="285"/>
                    </a:cubicBezTo>
                    <a:lnTo>
                      <a:pt x="1632" y="285"/>
                    </a:lnTo>
                    <a:cubicBezTo>
                      <a:pt x="1604" y="252"/>
                      <a:pt x="1569" y="228"/>
                      <a:pt x="1528" y="212"/>
                    </a:cubicBezTo>
                    <a:lnTo>
                      <a:pt x="1401" y="163"/>
                    </a:lnTo>
                    <a:lnTo>
                      <a:pt x="1401" y="163"/>
                    </a:lnTo>
                    <a:cubicBezTo>
                      <a:pt x="1360" y="147"/>
                      <a:pt x="1325" y="123"/>
                      <a:pt x="1297" y="90"/>
                    </a:cubicBezTo>
                    <a:lnTo>
                      <a:pt x="1297" y="90"/>
                    </a:lnTo>
                    <a:cubicBezTo>
                      <a:pt x="1269" y="57"/>
                      <a:pt x="1234" y="33"/>
                      <a:pt x="1193" y="16"/>
                    </a:cubicBezTo>
                    <a:lnTo>
                      <a:pt x="1193" y="16"/>
                    </a:lnTo>
                    <a:cubicBezTo>
                      <a:pt x="1151" y="0"/>
                      <a:pt x="1109" y="0"/>
                      <a:pt x="1067" y="16"/>
                    </a:cubicBezTo>
                    <a:lnTo>
                      <a:pt x="1067" y="16"/>
                    </a:lnTo>
                    <a:cubicBezTo>
                      <a:pt x="1024" y="33"/>
                      <a:pt x="990" y="57"/>
                      <a:pt x="963" y="90"/>
                    </a:cubicBezTo>
                    <a:lnTo>
                      <a:pt x="963" y="90"/>
                    </a:lnTo>
                    <a:cubicBezTo>
                      <a:pt x="934" y="123"/>
                      <a:pt x="900" y="147"/>
                      <a:pt x="858" y="163"/>
                    </a:cubicBezTo>
                    <a:lnTo>
                      <a:pt x="732" y="212"/>
                    </a:lnTo>
                    <a:lnTo>
                      <a:pt x="732" y="212"/>
                    </a:lnTo>
                    <a:cubicBezTo>
                      <a:pt x="690" y="228"/>
                      <a:pt x="655" y="252"/>
                      <a:pt x="627" y="285"/>
                    </a:cubicBezTo>
                    <a:lnTo>
                      <a:pt x="627" y="285"/>
                    </a:lnTo>
                    <a:cubicBezTo>
                      <a:pt x="600" y="317"/>
                      <a:pt x="565" y="342"/>
                      <a:pt x="523" y="357"/>
                    </a:cubicBezTo>
                    <a:lnTo>
                      <a:pt x="397" y="407"/>
                    </a:lnTo>
                    <a:lnTo>
                      <a:pt x="397" y="407"/>
                    </a:lnTo>
                    <a:cubicBezTo>
                      <a:pt x="355" y="424"/>
                      <a:pt x="321" y="447"/>
                      <a:pt x="292" y="480"/>
                    </a:cubicBezTo>
                    <a:lnTo>
                      <a:pt x="292" y="480"/>
                    </a:lnTo>
                    <a:cubicBezTo>
                      <a:pt x="264" y="513"/>
                      <a:pt x="231" y="537"/>
                      <a:pt x="188" y="553"/>
                    </a:cubicBezTo>
                    <a:lnTo>
                      <a:pt x="62" y="602"/>
                    </a:lnTo>
                    <a:lnTo>
                      <a:pt x="62" y="602"/>
                    </a:lnTo>
                    <a:cubicBezTo>
                      <a:pt x="21" y="618"/>
                      <a:pt x="0" y="643"/>
                      <a:pt x="0" y="675"/>
                    </a:cubicBezTo>
                    <a:lnTo>
                      <a:pt x="0" y="675"/>
                    </a:lnTo>
                    <a:cubicBezTo>
                      <a:pt x="0" y="708"/>
                      <a:pt x="21" y="733"/>
                      <a:pt x="62" y="749"/>
                    </a:cubicBezTo>
                    <a:lnTo>
                      <a:pt x="188" y="798"/>
                    </a:lnTo>
                    <a:lnTo>
                      <a:pt x="188" y="798"/>
                    </a:lnTo>
                    <a:cubicBezTo>
                      <a:pt x="231" y="814"/>
                      <a:pt x="264" y="839"/>
                      <a:pt x="292" y="871"/>
                    </a:cubicBezTo>
                    <a:lnTo>
                      <a:pt x="292" y="871"/>
                    </a:lnTo>
                    <a:cubicBezTo>
                      <a:pt x="321" y="904"/>
                      <a:pt x="355" y="928"/>
                      <a:pt x="397" y="944"/>
                    </a:cubicBezTo>
                    <a:lnTo>
                      <a:pt x="523" y="993"/>
                    </a:lnTo>
                    <a:lnTo>
                      <a:pt x="523" y="993"/>
                    </a:lnTo>
                    <a:cubicBezTo>
                      <a:pt x="565" y="1009"/>
                      <a:pt x="600" y="1034"/>
                      <a:pt x="627" y="1066"/>
                    </a:cubicBezTo>
                    <a:lnTo>
                      <a:pt x="627" y="1066"/>
                    </a:lnTo>
                    <a:cubicBezTo>
                      <a:pt x="655" y="1099"/>
                      <a:pt x="690" y="1124"/>
                      <a:pt x="732" y="1140"/>
                    </a:cubicBezTo>
                    <a:lnTo>
                      <a:pt x="858" y="1188"/>
                    </a:lnTo>
                    <a:lnTo>
                      <a:pt x="858" y="1188"/>
                    </a:lnTo>
                    <a:cubicBezTo>
                      <a:pt x="900" y="1205"/>
                      <a:pt x="934" y="1228"/>
                      <a:pt x="963" y="1262"/>
                    </a:cubicBezTo>
                    <a:lnTo>
                      <a:pt x="963" y="1262"/>
                    </a:lnTo>
                    <a:cubicBezTo>
                      <a:pt x="990" y="1294"/>
                      <a:pt x="1024" y="1318"/>
                      <a:pt x="1067" y="1334"/>
                    </a:cubicBezTo>
                    <a:lnTo>
                      <a:pt x="1067" y="1334"/>
                    </a:lnTo>
                    <a:cubicBezTo>
                      <a:pt x="1109" y="1351"/>
                      <a:pt x="1151" y="1351"/>
                      <a:pt x="1193" y="1334"/>
                    </a:cubicBezTo>
                    <a:lnTo>
                      <a:pt x="1193" y="1334"/>
                    </a:lnTo>
                    <a:cubicBezTo>
                      <a:pt x="1234" y="1318"/>
                      <a:pt x="1269" y="1294"/>
                      <a:pt x="1297" y="1262"/>
                    </a:cubicBezTo>
                    <a:lnTo>
                      <a:pt x="1297" y="1262"/>
                    </a:lnTo>
                    <a:cubicBezTo>
                      <a:pt x="1325" y="1228"/>
                      <a:pt x="1360" y="1205"/>
                      <a:pt x="1401" y="1188"/>
                    </a:cubicBezTo>
                    <a:lnTo>
                      <a:pt x="1528" y="1140"/>
                    </a:lnTo>
                    <a:lnTo>
                      <a:pt x="1528" y="1140"/>
                    </a:lnTo>
                    <a:cubicBezTo>
                      <a:pt x="1569" y="1124"/>
                      <a:pt x="1604" y="1099"/>
                      <a:pt x="1632" y="1066"/>
                    </a:cubicBezTo>
                    <a:lnTo>
                      <a:pt x="1632" y="1066"/>
                    </a:lnTo>
                    <a:cubicBezTo>
                      <a:pt x="1660" y="1034"/>
                      <a:pt x="1695" y="1009"/>
                      <a:pt x="1737" y="993"/>
                    </a:cubicBezTo>
                    <a:lnTo>
                      <a:pt x="1862" y="944"/>
                    </a:lnTo>
                    <a:lnTo>
                      <a:pt x="1862" y="944"/>
                    </a:lnTo>
                    <a:cubicBezTo>
                      <a:pt x="1904" y="928"/>
                      <a:pt x="1939" y="904"/>
                      <a:pt x="1966" y="871"/>
                    </a:cubicBezTo>
                    <a:lnTo>
                      <a:pt x="1966" y="871"/>
                    </a:lnTo>
                    <a:cubicBezTo>
                      <a:pt x="1995" y="839"/>
                      <a:pt x="2029" y="814"/>
                      <a:pt x="2071" y="798"/>
                    </a:cubicBezTo>
                    <a:lnTo>
                      <a:pt x="2197" y="749"/>
                    </a:lnTo>
                    <a:lnTo>
                      <a:pt x="2197" y="749"/>
                    </a:lnTo>
                    <a:cubicBezTo>
                      <a:pt x="2239" y="733"/>
                      <a:pt x="2260" y="708"/>
                      <a:pt x="2260" y="67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0" name="Freeform 151">
                <a:extLst>
                  <a:ext uri="{FF2B5EF4-FFF2-40B4-BE49-F238E27FC236}">
                    <a16:creationId xmlns="" xmlns:a16="http://schemas.microsoft.com/office/drawing/2014/main" id="{CBDB4CB2-6761-404D-BB13-6584C4992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5" y="5921375"/>
                <a:ext cx="641350" cy="382588"/>
              </a:xfrm>
              <a:custGeom>
                <a:avLst/>
                <a:gdLst>
                  <a:gd name="T0" fmla="*/ 1779 w 1780"/>
                  <a:gd name="T1" fmla="*/ 531 h 1064"/>
                  <a:gd name="T2" fmla="*/ 1631 w 1780"/>
                  <a:gd name="T3" fmla="*/ 435 h 1064"/>
                  <a:gd name="T4" fmla="*/ 1549 w 1780"/>
                  <a:gd name="T5" fmla="*/ 377 h 1064"/>
                  <a:gd name="T6" fmla="*/ 1466 w 1780"/>
                  <a:gd name="T7" fmla="*/ 320 h 1064"/>
                  <a:gd name="T8" fmla="*/ 1368 w 1780"/>
                  <a:gd name="T9" fmla="*/ 282 h 1064"/>
                  <a:gd name="T10" fmla="*/ 1286 w 1780"/>
                  <a:gd name="T11" fmla="*/ 225 h 1064"/>
                  <a:gd name="T12" fmla="*/ 1104 w 1780"/>
                  <a:gd name="T13" fmla="*/ 128 h 1064"/>
                  <a:gd name="T14" fmla="*/ 1021 w 1780"/>
                  <a:gd name="T15" fmla="*/ 71 h 1064"/>
                  <a:gd name="T16" fmla="*/ 939 w 1780"/>
                  <a:gd name="T17" fmla="*/ 13 h 1064"/>
                  <a:gd name="T18" fmla="*/ 841 w 1780"/>
                  <a:gd name="T19" fmla="*/ 13 h 1064"/>
                  <a:gd name="T20" fmla="*/ 759 w 1780"/>
                  <a:gd name="T21" fmla="*/ 71 h 1064"/>
                  <a:gd name="T22" fmla="*/ 676 w 1780"/>
                  <a:gd name="T23" fmla="*/ 128 h 1064"/>
                  <a:gd name="T24" fmla="*/ 577 w 1780"/>
                  <a:gd name="T25" fmla="*/ 167 h 1064"/>
                  <a:gd name="T26" fmla="*/ 494 w 1780"/>
                  <a:gd name="T27" fmla="*/ 225 h 1064"/>
                  <a:gd name="T28" fmla="*/ 313 w 1780"/>
                  <a:gd name="T29" fmla="*/ 320 h 1064"/>
                  <a:gd name="T30" fmla="*/ 231 w 1780"/>
                  <a:gd name="T31" fmla="*/ 377 h 1064"/>
                  <a:gd name="T32" fmla="*/ 148 w 1780"/>
                  <a:gd name="T33" fmla="*/ 435 h 1064"/>
                  <a:gd name="T34" fmla="*/ 50 w 1780"/>
                  <a:gd name="T35" fmla="*/ 474 h 1064"/>
                  <a:gd name="T36" fmla="*/ 0 w 1780"/>
                  <a:gd name="T37" fmla="*/ 531 h 1064"/>
                  <a:gd name="T38" fmla="*/ 148 w 1780"/>
                  <a:gd name="T39" fmla="*/ 627 h 1064"/>
                  <a:gd name="T40" fmla="*/ 231 w 1780"/>
                  <a:gd name="T41" fmla="*/ 685 h 1064"/>
                  <a:gd name="T42" fmla="*/ 313 w 1780"/>
                  <a:gd name="T43" fmla="*/ 743 h 1064"/>
                  <a:gd name="T44" fmla="*/ 412 w 1780"/>
                  <a:gd name="T45" fmla="*/ 781 h 1064"/>
                  <a:gd name="T46" fmla="*/ 494 w 1780"/>
                  <a:gd name="T47" fmla="*/ 839 h 1064"/>
                  <a:gd name="T48" fmla="*/ 676 w 1780"/>
                  <a:gd name="T49" fmla="*/ 935 h 1064"/>
                  <a:gd name="T50" fmla="*/ 759 w 1780"/>
                  <a:gd name="T51" fmla="*/ 993 h 1064"/>
                  <a:gd name="T52" fmla="*/ 841 w 1780"/>
                  <a:gd name="T53" fmla="*/ 1050 h 1064"/>
                  <a:gd name="T54" fmla="*/ 939 w 1780"/>
                  <a:gd name="T55" fmla="*/ 1050 h 1064"/>
                  <a:gd name="T56" fmla="*/ 1021 w 1780"/>
                  <a:gd name="T57" fmla="*/ 993 h 1064"/>
                  <a:gd name="T58" fmla="*/ 1104 w 1780"/>
                  <a:gd name="T59" fmla="*/ 935 h 1064"/>
                  <a:gd name="T60" fmla="*/ 1203 w 1780"/>
                  <a:gd name="T61" fmla="*/ 897 h 1064"/>
                  <a:gd name="T62" fmla="*/ 1286 w 1780"/>
                  <a:gd name="T63" fmla="*/ 839 h 1064"/>
                  <a:gd name="T64" fmla="*/ 1466 w 1780"/>
                  <a:gd name="T65" fmla="*/ 743 h 1064"/>
                  <a:gd name="T66" fmla="*/ 1549 w 1780"/>
                  <a:gd name="T67" fmla="*/ 685 h 1064"/>
                  <a:gd name="T68" fmla="*/ 1631 w 1780"/>
                  <a:gd name="T69" fmla="*/ 627 h 1064"/>
                  <a:gd name="T70" fmla="*/ 1730 w 1780"/>
                  <a:gd name="T71" fmla="*/ 589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80" h="1064">
                    <a:moveTo>
                      <a:pt x="1779" y="531"/>
                    </a:moveTo>
                    <a:lnTo>
                      <a:pt x="1779" y="531"/>
                    </a:lnTo>
                    <a:cubicBezTo>
                      <a:pt x="1779" y="506"/>
                      <a:pt x="1762" y="486"/>
                      <a:pt x="1730" y="474"/>
                    </a:cubicBezTo>
                    <a:lnTo>
                      <a:pt x="1631" y="435"/>
                    </a:lnTo>
                    <a:lnTo>
                      <a:pt x="1631" y="435"/>
                    </a:lnTo>
                    <a:cubicBezTo>
                      <a:pt x="1598" y="423"/>
                      <a:pt x="1571" y="404"/>
                      <a:pt x="1549" y="377"/>
                    </a:cubicBezTo>
                    <a:lnTo>
                      <a:pt x="1549" y="377"/>
                    </a:lnTo>
                    <a:cubicBezTo>
                      <a:pt x="1527" y="352"/>
                      <a:pt x="1500" y="333"/>
                      <a:pt x="1466" y="320"/>
                    </a:cubicBezTo>
                    <a:lnTo>
                      <a:pt x="1368" y="282"/>
                    </a:lnTo>
                    <a:lnTo>
                      <a:pt x="1368" y="282"/>
                    </a:lnTo>
                    <a:cubicBezTo>
                      <a:pt x="1335" y="269"/>
                      <a:pt x="1307" y="250"/>
                      <a:pt x="1286" y="225"/>
                    </a:cubicBezTo>
                    <a:lnTo>
                      <a:pt x="1286" y="225"/>
                    </a:lnTo>
                    <a:cubicBezTo>
                      <a:pt x="1263" y="198"/>
                      <a:pt x="1236" y="179"/>
                      <a:pt x="1203" y="167"/>
                    </a:cubicBezTo>
                    <a:lnTo>
                      <a:pt x="1104" y="128"/>
                    </a:lnTo>
                    <a:lnTo>
                      <a:pt x="1104" y="128"/>
                    </a:lnTo>
                    <a:cubicBezTo>
                      <a:pt x="1071" y="115"/>
                      <a:pt x="1044" y="96"/>
                      <a:pt x="1021" y="71"/>
                    </a:cubicBezTo>
                    <a:lnTo>
                      <a:pt x="1021" y="71"/>
                    </a:lnTo>
                    <a:cubicBezTo>
                      <a:pt x="999" y="45"/>
                      <a:pt x="972" y="26"/>
                      <a:pt x="939" y="13"/>
                    </a:cubicBezTo>
                    <a:lnTo>
                      <a:pt x="939" y="13"/>
                    </a:lnTo>
                    <a:cubicBezTo>
                      <a:pt x="906" y="0"/>
                      <a:pt x="874" y="0"/>
                      <a:pt x="841" y="13"/>
                    </a:cubicBezTo>
                    <a:lnTo>
                      <a:pt x="841" y="13"/>
                    </a:lnTo>
                    <a:cubicBezTo>
                      <a:pt x="807" y="26"/>
                      <a:pt x="780" y="45"/>
                      <a:pt x="759" y="71"/>
                    </a:cubicBezTo>
                    <a:lnTo>
                      <a:pt x="759" y="71"/>
                    </a:lnTo>
                    <a:cubicBezTo>
                      <a:pt x="736" y="96"/>
                      <a:pt x="709" y="115"/>
                      <a:pt x="676" y="128"/>
                    </a:cubicBezTo>
                    <a:lnTo>
                      <a:pt x="577" y="167"/>
                    </a:lnTo>
                    <a:lnTo>
                      <a:pt x="577" y="167"/>
                    </a:lnTo>
                    <a:cubicBezTo>
                      <a:pt x="544" y="179"/>
                      <a:pt x="517" y="198"/>
                      <a:pt x="494" y="225"/>
                    </a:cubicBezTo>
                    <a:lnTo>
                      <a:pt x="494" y="225"/>
                    </a:lnTo>
                    <a:cubicBezTo>
                      <a:pt x="473" y="250"/>
                      <a:pt x="445" y="269"/>
                      <a:pt x="412" y="282"/>
                    </a:cubicBezTo>
                    <a:lnTo>
                      <a:pt x="313" y="320"/>
                    </a:lnTo>
                    <a:lnTo>
                      <a:pt x="313" y="320"/>
                    </a:lnTo>
                    <a:cubicBezTo>
                      <a:pt x="280" y="333"/>
                      <a:pt x="253" y="352"/>
                      <a:pt x="231" y="377"/>
                    </a:cubicBezTo>
                    <a:lnTo>
                      <a:pt x="231" y="377"/>
                    </a:lnTo>
                    <a:cubicBezTo>
                      <a:pt x="209" y="404"/>
                      <a:pt x="182" y="423"/>
                      <a:pt x="148" y="435"/>
                    </a:cubicBezTo>
                    <a:lnTo>
                      <a:pt x="50" y="474"/>
                    </a:lnTo>
                    <a:lnTo>
                      <a:pt x="50" y="474"/>
                    </a:lnTo>
                    <a:cubicBezTo>
                      <a:pt x="17" y="486"/>
                      <a:pt x="0" y="506"/>
                      <a:pt x="0" y="531"/>
                    </a:cubicBezTo>
                    <a:lnTo>
                      <a:pt x="0" y="531"/>
                    </a:lnTo>
                    <a:cubicBezTo>
                      <a:pt x="0" y="557"/>
                      <a:pt x="17" y="576"/>
                      <a:pt x="50" y="589"/>
                    </a:cubicBezTo>
                    <a:lnTo>
                      <a:pt x="148" y="627"/>
                    </a:lnTo>
                    <a:lnTo>
                      <a:pt x="148" y="627"/>
                    </a:lnTo>
                    <a:cubicBezTo>
                      <a:pt x="182" y="640"/>
                      <a:pt x="209" y="660"/>
                      <a:pt x="231" y="685"/>
                    </a:cubicBezTo>
                    <a:lnTo>
                      <a:pt x="231" y="685"/>
                    </a:lnTo>
                    <a:cubicBezTo>
                      <a:pt x="253" y="711"/>
                      <a:pt x="280" y="730"/>
                      <a:pt x="313" y="743"/>
                    </a:cubicBezTo>
                    <a:lnTo>
                      <a:pt x="412" y="781"/>
                    </a:lnTo>
                    <a:lnTo>
                      <a:pt x="412" y="781"/>
                    </a:lnTo>
                    <a:cubicBezTo>
                      <a:pt x="445" y="794"/>
                      <a:pt x="473" y="814"/>
                      <a:pt x="494" y="839"/>
                    </a:cubicBezTo>
                    <a:lnTo>
                      <a:pt x="494" y="839"/>
                    </a:lnTo>
                    <a:cubicBezTo>
                      <a:pt x="517" y="865"/>
                      <a:pt x="544" y="884"/>
                      <a:pt x="577" y="897"/>
                    </a:cubicBezTo>
                    <a:lnTo>
                      <a:pt x="676" y="935"/>
                    </a:lnTo>
                    <a:lnTo>
                      <a:pt x="676" y="935"/>
                    </a:lnTo>
                    <a:cubicBezTo>
                      <a:pt x="709" y="948"/>
                      <a:pt x="736" y="967"/>
                      <a:pt x="759" y="993"/>
                    </a:cubicBezTo>
                    <a:lnTo>
                      <a:pt x="759" y="993"/>
                    </a:lnTo>
                    <a:cubicBezTo>
                      <a:pt x="780" y="1019"/>
                      <a:pt x="807" y="1038"/>
                      <a:pt x="841" y="1050"/>
                    </a:cubicBezTo>
                    <a:lnTo>
                      <a:pt x="841" y="1050"/>
                    </a:lnTo>
                    <a:cubicBezTo>
                      <a:pt x="874" y="1063"/>
                      <a:pt x="906" y="1063"/>
                      <a:pt x="939" y="1050"/>
                    </a:cubicBezTo>
                    <a:lnTo>
                      <a:pt x="939" y="1050"/>
                    </a:lnTo>
                    <a:cubicBezTo>
                      <a:pt x="972" y="1038"/>
                      <a:pt x="999" y="1019"/>
                      <a:pt x="1021" y="993"/>
                    </a:cubicBezTo>
                    <a:lnTo>
                      <a:pt x="1021" y="993"/>
                    </a:lnTo>
                    <a:cubicBezTo>
                      <a:pt x="1044" y="967"/>
                      <a:pt x="1071" y="948"/>
                      <a:pt x="1104" y="935"/>
                    </a:cubicBezTo>
                    <a:lnTo>
                      <a:pt x="1203" y="897"/>
                    </a:lnTo>
                    <a:lnTo>
                      <a:pt x="1203" y="897"/>
                    </a:lnTo>
                    <a:cubicBezTo>
                      <a:pt x="1236" y="884"/>
                      <a:pt x="1263" y="865"/>
                      <a:pt x="1286" y="839"/>
                    </a:cubicBezTo>
                    <a:lnTo>
                      <a:pt x="1286" y="839"/>
                    </a:lnTo>
                    <a:cubicBezTo>
                      <a:pt x="1307" y="814"/>
                      <a:pt x="1335" y="794"/>
                      <a:pt x="1368" y="781"/>
                    </a:cubicBezTo>
                    <a:lnTo>
                      <a:pt x="1466" y="743"/>
                    </a:lnTo>
                    <a:lnTo>
                      <a:pt x="1466" y="743"/>
                    </a:lnTo>
                    <a:cubicBezTo>
                      <a:pt x="1500" y="730"/>
                      <a:pt x="1527" y="711"/>
                      <a:pt x="1549" y="685"/>
                    </a:cubicBezTo>
                    <a:lnTo>
                      <a:pt x="1549" y="685"/>
                    </a:lnTo>
                    <a:cubicBezTo>
                      <a:pt x="1571" y="660"/>
                      <a:pt x="1598" y="640"/>
                      <a:pt x="1631" y="627"/>
                    </a:cubicBezTo>
                    <a:lnTo>
                      <a:pt x="1730" y="589"/>
                    </a:lnTo>
                    <a:lnTo>
                      <a:pt x="1730" y="589"/>
                    </a:lnTo>
                    <a:cubicBezTo>
                      <a:pt x="1762" y="576"/>
                      <a:pt x="1779" y="557"/>
                      <a:pt x="1779" y="53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152">
                <a:extLst>
                  <a:ext uri="{FF2B5EF4-FFF2-40B4-BE49-F238E27FC236}">
                    <a16:creationId xmlns="" xmlns:a16="http://schemas.microsoft.com/office/drawing/2014/main" id="{A6F71EE2-2455-A549-AC29-752FD29F1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9753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131 w 165"/>
                  <a:gd name="T3" fmla="*/ 153 h 307"/>
                  <a:gd name="T4" fmla="*/ 131 w 165"/>
                  <a:gd name="T5" fmla="*/ 153 h 307"/>
                  <a:gd name="T6" fmla="*/ 164 w 165"/>
                  <a:gd name="T7" fmla="*/ 77 h 307"/>
                  <a:gd name="T8" fmla="*/ 164 w 165"/>
                  <a:gd name="T9" fmla="*/ 77 h 307"/>
                  <a:gd name="T10" fmla="*/ 116 w 165"/>
                  <a:gd name="T11" fmla="*/ 19 h 307"/>
                  <a:gd name="T12" fmla="*/ 116 w 165"/>
                  <a:gd name="T13" fmla="*/ 19 h 307"/>
                  <a:gd name="T14" fmla="*/ 0 w 165"/>
                  <a:gd name="T15" fmla="*/ 0 h 307"/>
                  <a:gd name="T16" fmla="*/ 0 w 165"/>
                  <a:gd name="T17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53" y="128"/>
                      <a:pt x="164" y="102"/>
                      <a:pt x="164" y="77"/>
                    </a:cubicBezTo>
                    <a:lnTo>
                      <a:pt x="164" y="77"/>
                    </a:lnTo>
                    <a:cubicBezTo>
                      <a:pt x="164" y="51"/>
                      <a:pt x="149" y="32"/>
                      <a:pt x="116" y="19"/>
                    </a:cubicBezTo>
                    <a:lnTo>
                      <a:pt x="116" y="19"/>
                    </a:lnTo>
                    <a:cubicBezTo>
                      <a:pt x="82" y="7"/>
                      <a:pt x="45" y="0"/>
                      <a:pt x="0" y="0"/>
                    </a:cubicBez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153">
                <a:extLst>
                  <a:ext uri="{FF2B5EF4-FFF2-40B4-BE49-F238E27FC236}">
                    <a16:creationId xmlns="" xmlns:a16="http://schemas.microsoft.com/office/drawing/2014/main" id="{CDCA0F37-3A57-E344-98A2-23138C965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61404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0 w 165"/>
                  <a:gd name="T3" fmla="*/ 306 h 307"/>
                  <a:gd name="T4" fmla="*/ 116 w 165"/>
                  <a:gd name="T5" fmla="*/ 287 h 307"/>
                  <a:gd name="T6" fmla="*/ 116 w 165"/>
                  <a:gd name="T7" fmla="*/ 287 h 307"/>
                  <a:gd name="T8" fmla="*/ 164 w 165"/>
                  <a:gd name="T9" fmla="*/ 230 h 307"/>
                  <a:gd name="T10" fmla="*/ 164 w 165"/>
                  <a:gd name="T11" fmla="*/ 230 h 307"/>
                  <a:gd name="T12" fmla="*/ 131 w 165"/>
                  <a:gd name="T13" fmla="*/ 153 h 307"/>
                  <a:gd name="T14" fmla="*/ 66 w 165"/>
                  <a:gd name="T15" fmla="*/ 77 h 307"/>
                  <a:gd name="T16" fmla="*/ 0 w 165"/>
                  <a:gd name="T17" fmla="*/ 0 h 307"/>
                  <a:gd name="T18" fmla="*/ 0 w 165"/>
                  <a:gd name="T19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0" y="306"/>
                    </a:lnTo>
                    <a:cubicBezTo>
                      <a:pt x="45" y="306"/>
                      <a:pt x="82" y="300"/>
                      <a:pt x="116" y="287"/>
                    </a:cubicBezTo>
                    <a:lnTo>
                      <a:pt x="116" y="287"/>
                    </a:lnTo>
                    <a:cubicBezTo>
                      <a:pt x="149" y="274"/>
                      <a:pt x="164" y="255"/>
                      <a:pt x="164" y="230"/>
                    </a:cubicBezTo>
                    <a:lnTo>
                      <a:pt x="164" y="230"/>
                    </a:lnTo>
                    <a:cubicBezTo>
                      <a:pt x="164" y="205"/>
                      <a:pt x="153" y="179"/>
                      <a:pt x="131" y="153"/>
                    </a:cubicBezTo>
                    <a:lnTo>
                      <a:pt x="66" y="77"/>
                    </a:lnTo>
                    <a:lnTo>
                      <a:pt x="0" y="0"/>
                    </a:ln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154">
                <a:extLst>
                  <a:ext uri="{FF2B5EF4-FFF2-40B4-BE49-F238E27FC236}">
                    <a16:creationId xmlns="" xmlns:a16="http://schemas.microsoft.com/office/drawing/2014/main" id="{E10141CF-0202-2C4C-811C-7C36BD5A6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6175" y="6032500"/>
                <a:ext cx="260350" cy="160338"/>
              </a:xfrm>
              <a:custGeom>
                <a:avLst/>
                <a:gdLst>
                  <a:gd name="T0" fmla="*/ 49 w 723"/>
                  <a:gd name="T1" fmla="*/ 280 h 447"/>
                  <a:gd name="T2" fmla="*/ 148 w 723"/>
                  <a:gd name="T3" fmla="*/ 318 h 447"/>
                  <a:gd name="T4" fmla="*/ 148 w 723"/>
                  <a:gd name="T5" fmla="*/ 318 h 447"/>
                  <a:gd name="T6" fmla="*/ 230 w 723"/>
                  <a:gd name="T7" fmla="*/ 376 h 447"/>
                  <a:gd name="T8" fmla="*/ 230 w 723"/>
                  <a:gd name="T9" fmla="*/ 376 h 447"/>
                  <a:gd name="T10" fmla="*/ 312 w 723"/>
                  <a:gd name="T11" fmla="*/ 433 h 447"/>
                  <a:gd name="T12" fmla="*/ 312 w 723"/>
                  <a:gd name="T13" fmla="*/ 433 h 447"/>
                  <a:gd name="T14" fmla="*/ 410 w 723"/>
                  <a:gd name="T15" fmla="*/ 433 h 447"/>
                  <a:gd name="T16" fmla="*/ 410 w 723"/>
                  <a:gd name="T17" fmla="*/ 433 h 447"/>
                  <a:gd name="T18" fmla="*/ 492 w 723"/>
                  <a:gd name="T19" fmla="*/ 376 h 447"/>
                  <a:gd name="T20" fmla="*/ 492 w 723"/>
                  <a:gd name="T21" fmla="*/ 376 h 447"/>
                  <a:gd name="T22" fmla="*/ 574 w 723"/>
                  <a:gd name="T23" fmla="*/ 318 h 447"/>
                  <a:gd name="T24" fmla="*/ 672 w 723"/>
                  <a:gd name="T25" fmla="*/ 280 h 447"/>
                  <a:gd name="T26" fmla="*/ 672 w 723"/>
                  <a:gd name="T27" fmla="*/ 280 h 447"/>
                  <a:gd name="T28" fmla="*/ 722 w 723"/>
                  <a:gd name="T29" fmla="*/ 222 h 447"/>
                  <a:gd name="T30" fmla="*/ 722 w 723"/>
                  <a:gd name="T31" fmla="*/ 222 h 447"/>
                  <a:gd name="T32" fmla="*/ 672 w 723"/>
                  <a:gd name="T33" fmla="*/ 165 h 447"/>
                  <a:gd name="T34" fmla="*/ 574 w 723"/>
                  <a:gd name="T35" fmla="*/ 126 h 447"/>
                  <a:gd name="T36" fmla="*/ 574 w 723"/>
                  <a:gd name="T37" fmla="*/ 126 h 447"/>
                  <a:gd name="T38" fmla="*/ 492 w 723"/>
                  <a:gd name="T39" fmla="*/ 69 h 447"/>
                  <a:gd name="T40" fmla="*/ 492 w 723"/>
                  <a:gd name="T41" fmla="*/ 69 h 447"/>
                  <a:gd name="T42" fmla="*/ 410 w 723"/>
                  <a:gd name="T43" fmla="*/ 13 h 447"/>
                  <a:gd name="T44" fmla="*/ 410 w 723"/>
                  <a:gd name="T45" fmla="*/ 13 h 447"/>
                  <a:gd name="T46" fmla="*/ 312 w 723"/>
                  <a:gd name="T47" fmla="*/ 13 h 447"/>
                  <a:gd name="T48" fmla="*/ 312 w 723"/>
                  <a:gd name="T49" fmla="*/ 13 h 447"/>
                  <a:gd name="T50" fmla="*/ 230 w 723"/>
                  <a:gd name="T51" fmla="*/ 69 h 447"/>
                  <a:gd name="T52" fmla="*/ 230 w 723"/>
                  <a:gd name="T53" fmla="*/ 69 h 447"/>
                  <a:gd name="T54" fmla="*/ 148 w 723"/>
                  <a:gd name="T55" fmla="*/ 126 h 447"/>
                  <a:gd name="T56" fmla="*/ 49 w 723"/>
                  <a:gd name="T57" fmla="*/ 165 h 447"/>
                  <a:gd name="T58" fmla="*/ 49 w 723"/>
                  <a:gd name="T59" fmla="*/ 165 h 447"/>
                  <a:gd name="T60" fmla="*/ 0 w 723"/>
                  <a:gd name="T61" fmla="*/ 222 h 447"/>
                  <a:gd name="T62" fmla="*/ 0 w 723"/>
                  <a:gd name="T63" fmla="*/ 222 h 447"/>
                  <a:gd name="T64" fmla="*/ 49 w 723"/>
                  <a:gd name="T65" fmla="*/ 28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3" h="447">
                    <a:moveTo>
                      <a:pt x="49" y="280"/>
                    </a:moveTo>
                    <a:lnTo>
                      <a:pt x="148" y="318"/>
                    </a:lnTo>
                    <a:lnTo>
                      <a:pt x="148" y="318"/>
                    </a:lnTo>
                    <a:cubicBezTo>
                      <a:pt x="181" y="331"/>
                      <a:pt x="207" y="350"/>
                      <a:pt x="230" y="376"/>
                    </a:cubicBezTo>
                    <a:lnTo>
                      <a:pt x="230" y="376"/>
                    </a:lnTo>
                    <a:cubicBezTo>
                      <a:pt x="251" y="401"/>
                      <a:pt x="278" y="420"/>
                      <a:pt x="312" y="433"/>
                    </a:cubicBezTo>
                    <a:lnTo>
                      <a:pt x="312" y="433"/>
                    </a:lnTo>
                    <a:cubicBezTo>
                      <a:pt x="345" y="446"/>
                      <a:pt x="377" y="446"/>
                      <a:pt x="410" y="433"/>
                    </a:cubicBezTo>
                    <a:lnTo>
                      <a:pt x="410" y="433"/>
                    </a:lnTo>
                    <a:cubicBezTo>
                      <a:pt x="442" y="420"/>
                      <a:pt x="470" y="401"/>
                      <a:pt x="492" y="376"/>
                    </a:cubicBezTo>
                    <a:lnTo>
                      <a:pt x="492" y="376"/>
                    </a:lnTo>
                    <a:cubicBezTo>
                      <a:pt x="513" y="350"/>
                      <a:pt x="541" y="331"/>
                      <a:pt x="574" y="318"/>
                    </a:cubicBezTo>
                    <a:lnTo>
                      <a:pt x="672" y="280"/>
                    </a:lnTo>
                    <a:lnTo>
                      <a:pt x="672" y="280"/>
                    </a:lnTo>
                    <a:cubicBezTo>
                      <a:pt x="705" y="267"/>
                      <a:pt x="722" y="248"/>
                      <a:pt x="722" y="222"/>
                    </a:cubicBezTo>
                    <a:lnTo>
                      <a:pt x="722" y="222"/>
                    </a:lnTo>
                    <a:cubicBezTo>
                      <a:pt x="722" y="197"/>
                      <a:pt x="705" y="177"/>
                      <a:pt x="672" y="165"/>
                    </a:cubicBezTo>
                    <a:lnTo>
                      <a:pt x="574" y="126"/>
                    </a:lnTo>
                    <a:lnTo>
                      <a:pt x="574" y="126"/>
                    </a:lnTo>
                    <a:cubicBezTo>
                      <a:pt x="541" y="114"/>
                      <a:pt x="513" y="95"/>
                      <a:pt x="492" y="69"/>
                    </a:cubicBezTo>
                    <a:lnTo>
                      <a:pt x="492" y="69"/>
                    </a:lnTo>
                    <a:cubicBezTo>
                      <a:pt x="470" y="44"/>
                      <a:pt x="442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5" y="0"/>
                      <a:pt x="312" y="13"/>
                    </a:cubicBezTo>
                    <a:lnTo>
                      <a:pt x="312" y="13"/>
                    </a:lnTo>
                    <a:cubicBezTo>
                      <a:pt x="278" y="25"/>
                      <a:pt x="251" y="44"/>
                      <a:pt x="230" y="69"/>
                    </a:cubicBezTo>
                    <a:lnTo>
                      <a:pt x="230" y="69"/>
                    </a:lnTo>
                    <a:cubicBezTo>
                      <a:pt x="207" y="95"/>
                      <a:pt x="181" y="114"/>
                      <a:pt x="148" y="126"/>
                    </a:cubicBezTo>
                    <a:lnTo>
                      <a:pt x="49" y="165"/>
                    </a:lnTo>
                    <a:lnTo>
                      <a:pt x="49" y="165"/>
                    </a:lnTo>
                    <a:cubicBezTo>
                      <a:pt x="17" y="177"/>
                      <a:pt x="0" y="197"/>
                      <a:pt x="0" y="222"/>
                    </a:cubicBezTo>
                    <a:lnTo>
                      <a:pt x="0" y="222"/>
                    </a:lnTo>
                    <a:cubicBezTo>
                      <a:pt x="0" y="248"/>
                      <a:pt x="17" y="267"/>
                      <a:pt x="49" y="2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155">
                <a:extLst>
                  <a:ext uri="{FF2B5EF4-FFF2-40B4-BE49-F238E27FC236}">
                    <a16:creationId xmlns="" xmlns:a16="http://schemas.microsoft.com/office/drawing/2014/main" id="{F52167D7-E5D3-6446-88EF-4598C6B65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488" y="6032500"/>
                <a:ext cx="165100" cy="160338"/>
              </a:xfrm>
              <a:custGeom>
                <a:avLst/>
                <a:gdLst>
                  <a:gd name="T0" fmla="*/ 327 w 459"/>
                  <a:gd name="T1" fmla="*/ 222 h 447"/>
                  <a:gd name="T2" fmla="*/ 327 w 459"/>
                  <a:gd name="T3" fmla="*/ 222 h 447"/>
                  <a:gd name="T4" fmla="*/ 278 w 459"/>
                  <a:gd name="T5" fmla="*/ 165 h 447"/>
                  <a:gd name="T6" fmla="*/ 278 w 459"/>
                  <a:gd name="T7" fmla="*/ 165 h 447"/>
                  <a:gd name="T8" fmla="*/ 179 w 459"/>
                  <a:gd name="T9" fmla="*/ 165 h 447"/>
                  <a:gd name="T10" fmla="*/ 179 w 459"/>
                  <a:gd name="T11" fmla="*/ 165 h 447"/>
                  <a:gd name="T12" fmla="*/ 130 w 459"/>
                  <a:gd name="T13" fmla="*/ 222 h 447"/>
                  <a:gd name="T14" fmla="*/ 130 w 459"/>
                  <a:gd name="T15" fmla="*/ 222 h 447"/>
                  <a:gd name="T16" fmla="*/ 179 w 459"/>
                  <a:gd name="T17" fmla="*/ 280 h 447"/>
                  <a:gd name="T18" fmla="*/ 179 w 459"/>
                  <a:gd name="T19" fmla="*/ 280 h 447"/>
                  <a:gd name="T20" fmla="*/ 278 w 459"/>
                  <a:gd name="T21" fmla="*/ 280 h 447"/>
                  <a:gd name="T22" fmla="*/ 278 w 459"/>
                  <a:gd name="T23" fmla="*/ 280 h 447"/>
                  <a:gd name="T24" fmla="*/ 327 w 459"/>
                  <a:gd name="T25" fmla="*/ 222 h 447"/>
                  <a:gd name="T26" fmla="*/ 426 w 459"/>
                  <a:gd name="T27" fmla="*/ 146 h 447"/>
                  <a:gd name="T28" fmla="*/ 426 w 459"/>
                  <a:gd name="T29" fmla="*/ 146 h 447"/>
                  <a:gd name="T30" fmla="*/ 458 w 459"/>
                  <a:gd name="T31" fmla="*/ 222 h 447"/>
                  <a:gd name="T32" fmla="*/ 458 w 459"/>
                  <a:gd name="T33" fmla="*/ 222 h 447"/>
                  <a:gd name="T34" fmla="*/ 426 w 459"/>
                  <a:gd name="T35" fmla="*/ 299 h 447"/>
                  <a:gd name="T36" fmla="*/ 360 w 459"/>
                  <a:gd name="T37" fmla="*/ 376 h 447"/>
                  <a:gd name="T38" fmla="*/ 360 w 459"/>
                  <a:gd name="T39" fmla="*/ 376 h 447"/>
                  <a:gd name="T40" fmla="*/ 278 w 459"/>
                  <a:gd name="T41" fmla="*/ 433 h 447"/>
                  <a:gd name="T42" fmla="*/ 278 w 459"/>
                  <a:gd name="T43" fmla="*/ 433 h 447"/>
                  <a:gd name="T44" fmla="*/ 179 w 459"/>
                  <a:gd name="T45" fmla="*/ 433 h 447"/>
                  <a:gd name="T46" fmla="*/ 179 w 459"/>
                  <a:gd name="T47" fmla="*/ 433 h 447"/>
                  <a:gd name="T48" fmla="*/ 97 w 459"/>
                  <a:gd name="T49" fmla="*/ 376 h 447"/>
                  <a:gd name="T50" fmla="*/ 32 w 459"/>
                  <a:gd name="T51" fmla="*/ 299 h 447"/>
                  <a:gd name="T52" fmla="*/ 32 w 459"/>
                  <a:gd name="T53" fmla="*/ 299 h 447"/>
                  <a:gd name="T54" fmla="*/ 0 w 459"/>
                  <a:gd name="T55" fmla="*/ 222 h 447"/>
                  <a:gd name="T56" fmla="*/ 0 w 459"/>
                  <a:gd name="T57" fmla="*/ 222 h 447"/>
                  <a:gd name="T58" fmla="*/ 32 w 459"/>
                  <a:gd name="T59" fmla="*/ 146 h 447"/>
                  <a:gd name="T60" fmla="*/ 97 w 459"/>
                  <a:gd name="T61" fmla="*/ 69 h 447"/>
                  <a:gd name="T62" fmla="*/ 97 w 459"/>
                  <a:gd name="T63" fmla="*/ 69 h 447"/>
                  <a:gd name="T64" fmla="*/ 179 w 459"/>
                  <a:gd name="T65" fmla="*/ 13 h 447"/>
                  <a:gd name="T66" fmla="*/ 179 w 459"/>
                  <a:gd name="T67" fmla="*/ 13 h 447"/>
                  <a:gd name="T68" fmla="*/ 278 w 459"/>
                  <a:gd name="T69" fmla="*/ 13 h 447"/>
                  <a:gd name="T70" fmla="*/ 278 w 459"/>
                  <a:gd name="T71" fmla="*/ 13 h 447"/>
                  <a:gd name="T72" fmla="*/ 360 w 459"/>
                  <a:gd name="T73" fmla="*/ 69 h 447"/>
                  <a:gd name="T74" fmla="*/ 426 w 459"/>
                  <a:gd name="T75" fmla="*/ 146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9" h="447">
                    <a:moveTo>
                      <a:pt x="327" y="222"/>
                    </a:moveTo>
                    <a:lnTo>
                      <a:pt x="327" y="222"/>
                    </a:lnTo>
                    <a:cubicBezTo>
                      <a:pt x="327" y="197"/>
                      <a:pt x="311" y="177"/>
                      <a:pt x="278" y="165"/>
                    </a:cubicBezTo>
                    <a:lnTo>
                      <a:pt x="278" y="165"/>
                    </a:lnTo>
                    <a:cubicBezTo>
                      <a:pt x="245" y="152"/>
                      <a:pt x="212" y="152"/>
                      <a:pt x="179" y="165"/>
                    </a:cubicBezTo>
                    <a:lnTo>
                      <a:pt x="179" y="165"/>
                    </a:lnTo>
                    <a:cubicBezTo>
                      <a:pt x="146" y="177"/>
                      <a:pt x="130" y="197"/>
                      <a:pt x="130" y="222"/>
                    </a:cubicBezTo>
                    <a:lnTo>
                      <a:pt x="130" y="222"/>
                    </a:lnTo>
                    <a:cubicBezTo>
                      <a:pt x="130" y="248"/>
                      <a:pt x="146" y="267"/>
                      <a:pt x="179" y="280"/>
                    </a:cubicBezTo>
                    <a:lnTo>
                      <a:pt x="179" y="280"/>
                    </a:lnTo>
                    <a:cubicBezTo>
                      <a:pt x="212" y="293"/>
                      <a:pt x="245" y="293"/>
                      <a:pt x="278" y="280"/>
                    </a:cubicBezTo>
                    <a:lnTo>
                      <a:pt x="278" y="280"/>
                    </a:lnTo>
                    <a:cubicBezTo>
                      <a:pt x="311" y="267"/>
                      <a:pt x="327" y="248"/>
                      <a:pt x="327" y="222"/>
                    </a:cubicBezTo>
                    <a:close/>
                    <a:moveTo>
                      <a:pt x="426" y="146"/>
                    </a:moveTo>
                    <a:lnTo>
                      <a:pt x="426" y="146"/>
                    </a:lnTo>
                    <a:cubicBezTo>
                      <a:pt x="447" y="172"/>
                      <a:pt x="458" y="197"/>
                      <a:pt x="458" y="222"/>
                    </a:cubicBezTo>
                    <a:lnTo>
                      <a:pt x="458" y="222"/>
                    </a:lnTo>
                    <a:cubicBezTo>
                      <a:pt x="458" y="248"/>
                      <a:pt x="447" y="273"/>
                      <a:pt x="426" y="299"/>
                    </a:cubicBezTo>
                    <a:lnTo>
                      <a:pt x="360" y="376"/>
                    </a:lnTo>
                    <a:lnTo>
                      <a:pt x="360" y="376"/>
                    </a:lnTo>
                    <a:cubicBezTo>
                      <a:pt x="338" y="401"/>
                      <a:pt x="311" y="420"/>
                      <a:pt x="278" y="433"/>
                    </a:cubicBezTo>
                    <a:lnTo>
                      <a:pt x="278" y="433"/>
                    </a:lnTo>
                    <a:cubicBezTo>
                      <a:pt x="245" y="446"/>
                      <a:pt x="212" y="446"/>
                      <a:pt x="179" y="433"/>
                    </a:cubicBezTo>
                    <a:lnTo>
                      <a:pt x="179" y="433"/>
                    </a:lnTo>
                    <a:cubicBezTo>
                      <a:pt x="146" y="420"/>
                      <a:pt x="120" y="401"/>
                      <a:pt x="97" y="376"/>
                    </a:cubicBezTo>
                    <a:lnTo>
                      <a:pt x="32" y="299"/>
                    </a:lnTo>
                    <a:lnTo>
                      <a:pt x="32" y="299"/>
                    </a:lnTo>
                    <a:cubicBezTo>
                      <a:pt x="10" y="273"/>
                      <a:pt x="0" y="248"/>
                      <a:pt x="0" y="222"/>
                    </a:cubicBezTo>
                    <a:lnTo>
                      <a:pt x="0" y="222"/>
                    </a:lnTo>
                    <a:cubicBezTo>
                      <a:pt x="0" y="197"/>
                      <a:pt x="10" y="172"/>
                      <a:pt x="32" y="146"/>
                    </a:cubicBezTo>
                    <a:lnTo>
                      <a:pt x="97" y="69"/>
                    </a:lnTo>
                    <a:lnTo>
                      <a:pt x="97" y="69"/>
                    </a:lnTo>
                    <a:cubicBezTo>
                      <a:pt x="120" y="44"/>
                      <a:pt x="146" y="25"/>
                      <a:pt x="179" y="13"/>
                    </a:cubicBezTo>
                    <a:lnTo>
                      <a:pt x="179" y="13"/>
                    </a:lnTo>
                    <a:cubicBezTo>
                      <a:pt x="212" y="0"/>
                      <a:pt x="245" y="0"/>
                      <a:pt x="278" y="13"/>
                    </a:cubicBezTo>
                    <a:lnTo>
                      <a:pt x="278" y="13"/>
                    </a:lnTo>
                    <a:cubicBezTo>
                      <a:pt x="311" y="25"/>
                      <a:pt x="338" y="44"/>
                      <a:pt x="360" y="69"/>
                    </a:cubicBezTo>
                    <a:lnTo>
                      <a:pt x="426" y="1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156">
                <a:extLst>
                  <a:ext uri="{FF2B5EF4-FFF2-40B4-BE49-F238E27FC236}">
                    <a16:creationId xmlns="" xmlns:a16="http://schemas.microsoft.com/office/drawing/2014/main" id="{B5ED0C42-EC8F-BA4F-8DFA-20A6F45DD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4675" y="5645150"/>
                <a:ext cx="68263" cy="111125"/>
              </a:xfrm>
              <a:custGeom>
                <a:avLst/>
                <a:gdLst>
                  <a:gd name="T0" fmla="*/ 11 w 191"/>
                  <a:gd name="T1" fmla="*/ 57 h 307"/>
                  <a:gd name="T2" fmla="*/ 11 w 191"/>
                  <a:gd name="T3" fmla="*/ 57 h 307"/>
                  <a:gd name="T4" fmla="*/ 59 w 191"/>
                  <a:gd name="T5" fmla="*/ 153 h 307"/>
                  <a:gd name="T6" fmla="*/ 190 w 191"/>
                  <a:gd name="T7" fmla="*/ 306 h 307"/>
                  <a:gd name="T8" fmla="*/ 190 w 191"/>
                  <a:gd name="T9" fmla="*/ 0 h 307"/>
                  <a:gd name="T10" fmla="*/ 59 w 191"/>
                  <a:gd name="T11" fmla="*/ 0 h 307"/>
                  <a:gd name="T12" fmla="*/ 59 w 191"/>
                  <a:gd name="T13" fmla="*/ 0 h 307"/>
                  <a:gd name="T14" fmla="*/ 11 w 191"/>
                  <a:gd name="T15" fmla="*/ 5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1" h="307">
                    <a:moveTo>
                      <a:pt x="11" y="57"/>
                    </a:moveTo>
                    <a:lnTo>
                      <a:pt x="11" y="57"/>
                    </a:lnTo>
                    <a:cubicBezTo>
                      <a:pt x="22" y="96"/>
                      <a:pt x="37" y="127"/>
                      <a:pt x="59" y="153"/>
                    </a:cubicBezTo>
                    <a:lnTo>
                      <a:pt x="190" y="306"/>
                    </a:lnTo>
                    <a:lnTo>
                      <a:pt x="190" y="0"/>
                    </a:lnTo>
                    <a:lnTo>
                      <a:pt x="59" y="0"/>
                    </a:lnTo>
                    <a:lnTo>
                      <a:pt x="59" y="0"/>
                    </a:lnTo>
                    <a:cubicBezTo>
                      <a:pt x="16" y="0"/>
                      <a:pt x="0" y="19"/>
                      <a:pt x="11" y="5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6" name="Freeform 157">
                <a:extLst>
                  <a:ext uri="{FF2B5EF4-FFF2-40B4-BE49-F238E27FC236}">
                    <a16:creationId xmlns="" xmlns:a16="http://schemas.microsoft.com/office/drawing/2014/main" id="{4564C0DE-8392-484E-A955-87C084C6E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645150"/>
                <a:ext cx="493712" cy="328613"/>
              </a:xfrm>
              <a:custGeom>
                <a:avLst/>
                <a:gdLst>
                  <a:gd name="T0" fmla="*/ 0 w 1373"/>
                  <a:gd name="T1" fmla="*/ 0 h 913"/>
                  <a:gd name="T2" fmla="*/ 1311 w 1373"/>
                  <a:gd name="T3" fmla="*/ 0 h 913"/>
                  <a:gd name="T4" fmla="*/ 1311 w 1373"/>
                  <a:gd name="T5" fmla="*/ 0 h 913"/>
                  <a:gd name="T6" fmla="*/ 1361 w 1373"/>
                  <a:gd name="T7" fmla="*/ 57 h 913"/>
                  <a:gd name="T8" fmla="*/ 1361 w 1373"/>
                  <a:gd name="T9" fmla="*/ 57 h 913"/>
                  <a:gd name="T10" fmla="*/ 1311 w 1373"/>
                  <a:gd name="T11" fmla="*/ 153 h 913"/>
                  <a:gd name="T12" fmla="*/ 1246 w 1373"/>
                  <a:gd name="T13" fmla="*/ 230 h 913"/>
                  <a:gd name="T14" fmla="*/ 1181 w 1373"/>
                  <a:gd name="T15" fmla="*/ 306 h 913"/>
                  <a:gd name="T16" fmla="*/ 1115 w 1373"/>
                  <a:gd name="T17" fmla="*/ 382 h 913"/>
                  <a:gd name="T18" fmla="*/ 1050 w 1373"/>
                  <a:gd name="T19" fmla="*/ 459 h 913"/>
                  <a:gd name="T20" fmla="*/ 984 w 1373"/>
                  <a:gd name="T21" fmla="*/ 535 h 913"/>
                  <a:gd name="T22" fmla="*/ 919 w 1373"/>
                  <a:gd name="T23" fmla="*/ 613 h 913"/>
                  <a:gd name="T24" fmla="*/ 853 w 1373"/>
                  <a:gd name="T25" fmla="*/ 689 h 913"/>
                  <a:gd name="T26" fmla="*/ 788 w 1373"/>
                  <a:gd name="T27" fmla="*/ 765 h 913"/>
                  <a:gd name="T28" fmla="*/ 722 w 1373"/>
                  <a:gd name="T29" fmla="*/ 842 h 913"/>
                  <a:gd name="T30" fmla="*/ 722 w 1373"/>
                  <a:gd name="T31" fmla="*/ 842 h 913"/>
                  <a:gd name="T32" fmla="*/ 640 w 1373"/>
                  <a:gd name="T33" fmla="*/ 900 h 913"/>
                  <a:gd name="T34" fmla="*/ 640 w 1373"/>
                  <a:gd name="T35" fmla="*/ 900 h 913"/>
                  <a:gd name="T36" fmla="*/ 541 w 1373"/>
                  <a:gd name="T37" fmla="*/ 900 h 913"/>
                  <a:gd name="T38" fmla="*/ 541 w 1373"/>
                  <a:gd name="T39" fmla="*/ 900 h 913"/>
                  <a:gd name="T40" fmla="*/ 459 w 1373"/>
                  <a:gd name="T41" fmla="*/ 842 h 913"/>
                  <a:gd name="T42" fmla="*/ 394 w 1373"/>
                  <a:gd name="T43" fmla="*/ 765 h 913"/>
                  <a:gd name="T44" fmla="*/ 328 w 1373"/>
                  <a:gd name="T45" fmla="*/ 689 h 913"/>
                  <a:gd name="T46" fmla="*/ 263 w 1373"/>
                  <a:gd name="T47" fmla="*/ 613 h 913"/>
                  <a:gd name="T48" fmla="*/ 198 w 1373"/>
                  <a:gd name="T49" fmla="*/ 535 h 913"/>
                  <a:gd name="T50" fmla="*/ 131 w 1373"/>
                  <a:gd name="T51" fmla="*/ 459 h 913"/>
                  <a:gd name="T52" fmla="*/ 66 w 1373"/>
                  <a:gd name="T53" fmla="*/ 382 h 913"/>
                  <a:gd name="T54" fmla="*/ 0 w 1373"/>
                  <a:gd name="T55" fmla="*/ 306 h 913"/>
                  <a:gd name="T56" fmla="*/ 0 w 1373"/>
                  <a:gd name="T57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3" h="913">
                    <a:moveTo>
                      <a:pt x="0" y="0"/>
                    </a:moveTo>
                    <a:lnTo>
                      <a:pt x="1311" y="0"/>
                    </a:lnTo>
                    <a:lnTo>
                      <a:pt x="1311" y="0"/>
                    </a:lnTo>
                    <a:cubicBezTo>
                      <a:pt x="1356" y="0"/>
                      <a:pt x="1372" y="19"/>
                      <a:pt x="1361" y="57"/>
                    </a:cubicBezTo>
                    <a:lnTo>
                      <a:pt x="1361" y="57"/>
                    </a:lnTo>
                    <a:cubicBezTo>
                      <a:pt x="1350" y="96"/>
                      <a:pt x="1334" y="127"/>
                      <a:pt x="1311" y="153"/>
                    </a:cubicBezTo>
                    <a:lnTo>
                      <a:pt x="1246" y="230"/>
                    </a:lnTo>
                    <a:lnTo>
                      <a:pt x="1181" y="306"/>
                    </a:lnTo>
                    <a:lnTo>
                      <a:pt x="1115" y="382"/>
                    </a:lnTo>
                    <a:lnTo>
                      <a:pt x="1050" y="459"/>
                    </a:lnTo>
                    <a:lnTo>
                      <a:pt x="984" y="535"/>
                    </a:lnTo>
                    <a:lnTo>
                      <a:pt x="919" y="613"/>
                    </a:lnTo>
                    <a:lnTo>
                      <a:pt x="853" y="689"/>
                    </a:lnTo>
                    <a:lnTo>
                      <a:pt x="788" y="765"/>
                    </a:lnTo>
                    <a:lnTo>
                      <a:pt x="722" y="842"/>
                    </a:lnTo>
                    <a:lnTo>
                      <a:pt x="722" y="842"/>
                    </a:lnTo>
                    <a:cubicBezTo>
                      <a:pt x="700" y="867"/>
                      <a:pt x="673" y="887"/>
                      <a:pt x="640" y="900"/>
                    </a:cubicBezTo>
                    <a:lnTo>
                      <a:pt x="640" y="900"/>
                    </a:lnTo>
                    <a:cubicBezTo>
                      <a:pt x="607" y="912"/>
                      <a:pt x="574" y="912"/>
                      <a:pt x="541" y="900"/>
                    </a:cubicBezTo>
                    <a:lnTo>
                      <a:pt x="541" y="900"/>
                    </a:lnTo>
                    <a:cubicBezTo>
                      <a:pt x="508" y="887"/>
                      <a:pt x="482" y="867"/>
                      <a:pt x="459" y="842"/>
                    </a:cubicBezTo>
                    <a:lnTo>
                      <a:pt x="394" y="765"/>
                    </a:lnTo>
                    <a:lnTo>
                      <a:pt x="328" y="689"/>
                    </a:lnTo>
                    <a:lnTo>
                      <a:pt x="263" y="613"/>
                    </a:lnTo>
                    <a:lnTo>
                      <a:pt x="198" y="535"/>
                    </a:lnTo>
                    <a:lnTo>
                      <a:pt x="131" y="459"/>
                    </a:lnTo>
                    <a:lnTo>
                      <a:pt x="66" y="382"/>
                    </a:lnTo>
                    <a:lnTo>
                      <a:pt x="0" y="30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158">
                <a:extLst>
                  <a:ext uri="{FF2B5EF4-FFF2-40B4-BE49-F238E27FC236}">
                    <a16:creationId xmlns="" xmlns:a16="http://schemas.microsoft.com/office/drawing/2014/main" id="{0E10070B-268B-0C4C-8906-48625CF42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6863" y="5699125"/>
                <a:ext cx="260350" cy="163513"/>
              </a:xfrm>
              <a:custGeom>
                <a:avLst/>
                <a:gdLst>
                  <a:gd name="T0" fmla="*/ 0 w 722"/>
                  <a:gd name="T1" fmla="*/ 77 h 453"/>
                  <a:gd name="T2" fmla="*/ 0 w 722"/>
                  <a:gd name="T3" fmla="*/ 77 h 453"/>
                  <a:gd name="T4" fmla="*/ 33 w 722"/>
                  <a:gd name="T5" fmla="*/ 153 h 453"/>
                  <a:gd name="T6" fmla="*/ 229 w 722"/>
                  <a:gd name="T7" fmla="*/ 382 h 453"/>
                  <a:gd name="T8" fmla="*/ 229 w 722"/>
                  <a:gd name="T9" fmla="*/ 382 h 453"/>
                  <a:gd name="T10" fmla="*/ 311 w 722"/>
                  <a:gd name="T11" fmla="*/ 440 h 453"/>
                  <a:gd name="T12" fmla="*/ 311 w 722"/>
                  <a:gd name="T13" fmla="*/ 440 h 453"/>
                  <a:gd name="T14" fmla="*/ 410 w 722"/>
                  <a:gd name="T15" fmla="*/ 440 h 453"/>
                  <a:gd name="T16" fmla="*/ 410 w 722"/>
                  <a:gd name="T17" fmla="*/ 440 h 453"/>
                  <a:gd name="T18" fmla="*/ 492 w 722"/>
                  <a:gd name="T19" fmla="*/ 382 h 453"/>
                  <a:gd name="T20" fmla="*/ 689 w 722"/>
                  <a:gd name="T21" fmla="*/ 153 h 453"/>
                  <a:gd name="T22" fmla="*/ 689 w 722"/>
                  <a:gd name="T23" fmla="*/ 153 h 453"/>
                  <a:gd name="T24" fmla="*/ 721 w 722"/>
                  <a:gd name="T25" fmla="*/ 77 h 453"/>
                  <a:gd name="T26" fmla="*/ 721 w 722"/>
                  <a:gd name="T27" fmla="*/ 77 h 453"/>
                  <a:gd name="T28" fmla="*/ 672 w 722"/>
                  <a:gd name="T29" fmla="*/ 19 h 453"/>
                  <a:gd name="T30" fmla="*/ 672 w 722"/>
                  <a:gd name="T31" fmla="*/ 19 h 453"/>
                  <a:gd name="T32" fmla="*/ 558 w 722"/>
                  <a:gd name="T33" fmla="*/ 0 h 453"/>
                  <a:gd name="T34" fmla="*/ 164 w 722"/>
                  <a:gd name="T35" fmla="*/ 0 h 453"/>
                  <a:gd name="T36" fmla="*/ 164 w 722"/>
                  <a:gd name="T37" fmla="*/ 0 h 453"/>
                  <a:gd name="T38" fmla="*/ 50 w 722"/>
                  <a:gd name="T39" fmla="*/ 19 h 453"/>
                  <a:gd name="T40" fmla="*/ 50 w 722"/>
                  <a:gd name="T41" fmla="*/ 19 h 453"/>
                  <a:gd name="T42" fmla="*/ 0 w 722"/>
                  <a:gd name="T43" fmla="*/ 7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2" h="453">
                    <a:moveTo>
                      <a:pt x="0" y="77"/>
                    </a:moveTo>
                    <a:lnTo>
                      <a:pt x="0" y="77"/>
                    </a:lnTo>
                    <a:cubicBezTo>
                      <a:pt x="0" y="102"/>
                      <a:pt x="11" y="128"/>
                      <a:pt x="33" y="153"/>
                    </a:cubicBezTo>
                    <a:lnTo>
                      <a:pt x="229" y="382"/>
                    </a:lnTo>
                    <a:lnTo>
                      <a:pt x="229" y="382"/>
                    </a:lnTo>
                    <a:cubicBezTo>
                      <a:pt x="252" y="408"/>
                      <a:pt x="278" y="427"/>
                      <a:pt x="311" y="440"/>
                    </a:cubicBezTo>
                    <a:lnTo>
                      <a:pt x="311" y="440"/>
                    </a:lnTo>
                    <a:cubicBezTo>
                      <a:pt x="344" y="452"/>
                      <a:pt x="377" y="452"/>
                      <a:pt x="410" y="440"/>
                    </a:cubicBezTo>
                    <a:lnTo>
                      <a:pt x="410" y="440"/>
                    </a:lnTo>
                    <a:cubicBezTo>
                      <a:pt x="443" y="427"/>
                      <a:pt x="470" y="408"/>
                      <a:pt x="492" y="382"/>
                    </a:cubicBezTo>
                    <a:lnTo>
                      <a:pt x="689" y="153"/>
                    </a:lnTo>
                    <a:lnTo>
                      <a:pt x="689" y="153"/>
                    </a:lnTo>
                    <a:cubicBezTo>
                      <a:pt x="710" y="128"/>
                      <a:pt x="721" y="102"/>
                      <a:pt x="721" y="77"/>
                    </a:cubicBezTo>
                    <a:lnTo>
                      <a:pt x="721" y="77"/>
                    </a:lnTo>
                    <a:cubicBezTo>
                      <a:pt x="721" y="51"/>
                      <a:pt x="706" y="32"/>
                      <a:pt x="672" y="19"/>
                    </a:cubicBezTo>
                    <a:lnTo>
                      <a:pt x="672" y="19"/>
                    </a:lnTo>
                    <a:cubicBezTo>
                      <a:pt x="639" y="7"/>
                      <a:pt x="601" y="0"/>
                      <a:pt x="558" y="0"/>
                    </a:cubicBezTo>
                    <a:lnTo>
                      <a:pt x="164" y="0"/>
                    </a:lnTo>
                    <a:lnTo>
                      <a:pt x="164" y="0"/>
                    </a:lnTo>
                    <a:cubicBezTo>
                      <a:pt x="121" y="0"/>
                      <a:pt x="82" y="7"/>
                      <a:pt x="50" y="19"/>
                    </a:cubicBezTo>
                    <a:lnTo>
                      <a:pt x="50" y="19"/>
                    </a:lnTo>
                    <a:cubicBezTo>
                      <a:pt x="16" y="32"/>
                      <a:pt x="0" y="51"/>
                      <a:pt x="0" y="7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159">
                <a:extLst>
                  <a:ext uri="{FF2B5EF4-FFF2-40B4-BE49-F238E27FC236}">
                    <a16:creationId xmlns="" xmlns:a16="http://schemas.microsoft.com/office/drawing/2014/main" id="{BCE510FF-CA49-0A41-A5FA-1B7A24C88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463" y="6619875"/>
                <a:ext cx="117475" cy="130175"/>
              </a:xfrm>
              <a:custGeom>
                <a:avLst/>
                <a:gdLst>
                  <a:gd name="T0" fmla="*/ 196 w 328"/>
                  <a:gd name="T1" fmla="*/ 98 h 361"/>
                  <a:gd name="T2" fmla="*/ 131 w 328"/>
                  <a:gd name="T3" fmla="*/ 164 h 361"/>
                  <a:gd name="T4" fmla="*/ 66 w 328"/>
                  <a:gd name="T5" fmla="*/ 229 h 361"/>
                  <a:gd name="T6" fmla="*/ 66 w 328"/>
                  <a:gd name="T7" fmla="*/ 229 h 361"/>
                  <a:gd name="T8" fmla="*/ 17 w 328"/>
                  <a:gd name="T9" fmla="*/ 311 h 361"/>
                  <a:gd name="T10" fmla="*/ 0 w 328"/>
                  <a:gd name="T11" fmla="*/ 360 h 361"/>
                  <a:gd name="T12" fmla="*/ 263 w 328"/>
                  <a:gd name="T13" fmla="*/ 360 h 361"/>
                  <a:gd name="T14" fmla="*/ 278 w 328"/>
                  <a:gd name="T15" fmla="*/ 311 h 361"/>
                  <a:gd name="T16" fmla="*/ 278 w 328"/>
                  <a:gd name="T17" fmla="*/ 311 h 361"/>
                  <a:gd name="T18" fmla="*/ 327 w 328"/>
                  <a:gd name="T19" fmla="*/ 262 h 361"/>
                  <a:gd name="T20" fmla="*/ 327 w 328"/>
                  <a:gd name="T21" fmla="*/ 0 h 361"/>
                  <a:gd name="T22" fmla="*/ 327 w 328"/>
                  <a:gd name="T23" fmla="*/ 0 h 361"/>
                  <a:gd name="T24" fmla="*/ 263 w 328"/>
                  <a:gd name="T25" fmla="*/ 33 h 361"/>
                  <a:gd name="T26" fmla="*/ 196 w 328"/>
                  <a:gd name="T27" fmla="*/ 9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8" h="361">
                    <a:moveTo>
                      <a:pt x="196" y="98"/>
                    </a:move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3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90" y="279"/>
                      <a:pt x="306" y="262"/>
                      <a:pt x="327" y="262"/>
                    </a:cubicBezTo>
                    <a:lnTo>
                      <a:pt x="327" y="0"/>
                    </a:lnTo>
                    <a:lnTo>
                      <a:pt x="327" y="0"/>
                    </a:lnTo>
                    <a:cubicBezTo>
                      <a:pt x="306" y="0"/>
                      <a:pt x="284" y="11"/>
                      <a:pt x="263" y="33"/>
                    </a:cubicBezTo>
                    <a:lnTo>
                      <a:pt x="196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160">
                <a:extLst>
                  <a:ext uri="{FF2B5EF4-FFF2-40B4-BE49-F238E27FC236}">
                    <a16:creationId xmlns="" xmlns:a16="http://schemas.microsoft.com/office/drawing/2014/main" id="{6F0B2476-4D3A-924D-9868-A1CCD9752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1300" y="6619875"/>
                <a:ext cx="236538" cy="130175"/>
              </a:xfrm>
              <a:custGeom>
                <a:avLst/>
                <a:gdLst>
                  <a:gd name="T0" fmla="*/ 590 w 656"/>
                  <a:gd name="T1" fmla="*/ 229 h 361"/>
                  <a:gd name="T2" fmla="*/ 394 w 656"/>
                  <a:gd name="T3" fmla="*/ 33 h 361"/>
                  <a:gd name="T4" fmla="*/ 394 w 656"/>
                  <a:gd name="T5" fmla="*/ 33 h 361"/>
                  <a:gd name="T6" fmla="*/ 328 w 656"/>
                  <a:gd name="T7" fmla="*/ 0 h 361"/>
                  <a:gd name="T8" fmla="*/ 328 w 656"/>
                  <a:gd name="T9" fmla="*/ 0 h 361"/>
                  <a:gd name="T10" fmla="*/ 262 w 656"/>
                  <a:gd name="T11" fmla="*/ 33 h 361"/>
                  <a:gd name="T12" fmla="*/ 66 w 656"/>
                  <a:gd name="T13" fmla="*/ 229 h 361"/>
                  <a:gd name="T14" fmla="*/ 66 w 656"/>
                  <a:gd name="T15" fmla="*/ 229 h 361"/>
                  <a:gd name="T16" fmla="*/ 16 w 656"/>
                  <a:gd name="T17" fmla="*/ 311 h 361"/>
                  <a:gd name="T18" fmla="*/ 0 w 656"/>
                  <a:gd name="T19" fmla="*/ 360 h 361"/>
                  <a:gd name="T20" fmla="*/ 262 w 656"/>
                  <a:gd name="T21" fmla="*/ 360 h 361"/>
                  <a:gd name="T22" fmla="*/ 279 w 656"/>
                  <a:gd name="T23" fmla="*/ 311 h 361"/>
                  <a:gd name="T24" fmla="*/ 279 w 656"/>
                  <a:gd name="T25" fmla="*/ 311 h 361"/>
                  <a:gd name="T26" fmla="*/ 328 w 656"/>
                  <a:gd name="T27" fmla="*/ 262 h 361"/>
                  <a:gd name="T28" fmla="*/ 328 w 656"/>
                  <a:gd name="T29" fmla="*/ 262 h 361"/>
                  <a:gd name="T30" fmla="*/ 377 w 656"/>
                  <a:gd name="T31" fmla="*/ 311 h 361"/>
                  <a:gd name="T32" fmla="*/ 394 w 656"/>
                  <a:gd name="T33" fmla="*/ 360 h 361"/>
                  <a:gd name="T34" fmla="*/ 655 w 656"/>
                  <a:gd name="T35" fmla="*/ 360 h 361"/>
                  <a:gd name="T36" fmla="*/ 640 w 656"/>
                  <a:gd name="T37" fmla="*/ 311 h 361"/>
                  <a:gd name="T38" fmla="*/ 640 w 656"/>
                  <a:gd name="T39" fmla="*/ 311 h 361"/>
                  <a:gd name="T40" fmla="*/ 590 w 656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6" h="361">
                    <a:moveTo>
                      <a:pt x="590" y="229"/>
                    </a:move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7" y="311"/>
                    </a:cubicBezTo>
                    <a:lnTo>
                      <a:pt x="394" y="360"/>
                    </a:lnTo>
                    <a:lnTo>
                      <a:pt x="655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161">
                <a:extLst>
                  <a:ext uri="{FF2B5EF4-FFF2-40B4-BE49-F238E27FC236}">
                    <a16:creationId xmlns="" xmlns:a16="http://schemas.microsoft.com/office/drawing/2014/main" id="{EE5B73DF-DC03-9147-9F8A-70839E9C1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725" y="6619875"/>
                <a:ext cx="236538" cy="130175"/>
              </a:xfrm>
              <a:custGeom>
                <a:avLst/>
                <a:gdLst>
                  <a:gd name="T0" fmla="*/ 589 w 657"/>
                  <a:gd name="T1" fmla="*/ 229 h 361"/>
                  <a:gd name="T2" fmla="*/ 393 w 657"/>
                  <a:gd name="T3" fmla="*/ 33 h 361"/>
                  <a:gd name="T4" fmla="*/ 393 w 657"/>
                  <a:gd name="T5" fmla="*/ 33 h 361"/>
                  <a:gd name="T6" fmla="*/ 328 w 657"/>
                  <a:gd name="T7" fmla="*/ 0 h 361"/>
                  <a:gd name="T8" fmla="*/ 328 w 657"/>
                  <a:gd name="T9" fmla="*/ 0 h 361"/>
                  <a:gd name="T10" fmla="*/ 262 w 657"/>
                  <a:gd name="T11" fmla="*/ 33 h 361"/>
                  <a:gd name="T12" fmla="*/ 65 w 657"/>
                  <a:gd name="T13" fmla="*/ 229 h 361"/>
                  <a:gd name="T14" fmla="*/ 65 w 657"/>
                  <a:gd name="T15" fmla="*/ 229 h 361"/>
                  <a:gd name="T16" fmla="*/ 16 w 657"/>
                  <a:gd name="T17" fmla="*/ 311 h 361"/>
                  <a:gd name="T18" fmla="*/ 0 w 657"/>
                  <a:gd name="T19" fmla="*/ 360 h 361"/>
                  <a:gd name="T20" fmla="*/ 262 w 657"/>
                  <a:gd name="T21" fmla="*/ 360 h 361"/>
                  <a:gd name="T22" fmla="*/ 278 w 657"/>
                  <a:gd name="T23" fmla="*/ 311 h 361"/>
                  <a:gd name="T24" fmla="*/ 278 w 657"/>
                  <a:gd name="T25" fmla="*/ 311 h 361"/>
                  <a:gd name="T26" fmla="*/ 328 w 657"/>
                  <a:gd name="T27" fmla="*/ 262 h 361"/>
                  <a:gd name="T28" fmla="*/ 328 w 657"/>
                  <a:gd name="T29" fmla="*/ 262 h 361"/>
                  <a:gd name="T30" fmla="*/ 376 w 657"/>
                  <a:gd name="T31" fmla="*/ 311 h 361"/>
                  <a:gd name="T32" fmla="*/ 393 w 657"/>
                  <a:gd name="T33" fmla="*/ 360 h 361"/>
                  <a:gd name="T34" fmla="*/ 656 w 657"/>
                  <a:gd name="T35" fmla="*/ 360 h 361"/>
                  <a:gd name="T36" fmla="*/ 639 w 657"/>
                  <a:gd name="T37" fmla="*/ 311 h 361"/>
                  <a:gd name="T38" fmla="*/ 639 w 657"/>
                  <a:gd name="T39" fmla="*/ 311 h 361"/>
                  <a:gd name="T40" fmla="*/ 589 w 657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7" h="361">
                    <a:moveTo>
                      <a:pt x="589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3" y="11"/>
                      <a:pt x="262" y="33"/>
                    </a:cubicBezTo>
                    <a:lnTo>
                      <a:pt x="65" y="229"/>
                    </a:lnTo>
                    <a:lnTo>
                      <a:pt x="65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6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89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162">
                <a:extLst>
                  <a:ext uri="{FF2B5EF4-FFF2-40B4-BE49-F238E27FC236}">
                    <a16:creationId xmlns="" xmlns:a16="http://schemas.microsoft.com/office/drawing/2014/main" id="{FDEE7643-E818-0B41-ADD3-8C5F60237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6150" y="6619875"/>
                <a:ext cx="236538" cy="130175"/>
              </a:xfrm>
              <a:custGeom>
                <a:avLst/>
                <a:gdLst>
                  <a:gd name="T0" fmla="*/ 590 w 657"/>
                  <a:gd name="T1" fmla="*/ 229 h 361"/>
                  <a:gd name="T2" fmla="*/ 525 w 657"/>
                  <a:gd name="T3" fmla="*/ 164 h 361"/>
                  <a:gd name="T4" fmla="*/ 459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6 w 657"/>
                  <a:gd name="T17" fmla="*/ 98 h 361"/>
                  <a:gd name="T18" fmla="*/ 131 w 657"/>
                  <a:gd name="T19" fmla="*/ 164 h 361"/>
                  <a:gd name="T20" fmla="*/ 65 w 657"/>
                  <a:gd name="T21" fmla="*/ 229 h 361"/>
                  <a:gd name="T22" fmla="*/ 65 w 657"/>
                  <a:gd name="T23" fmla="*/ 229 h 361"/>
                  <a:gd name="T24" fmla="*/ 16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39 w 657"/>
                  <a:gd name="T45" fmla="*/ 311 h 361"/>
                  <a:gd name="T46" fmla="*/ 639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5" y="164"/>
                    </a:lnTo>
                    <a:lnTo>
                      <a:pt x="459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163">
                <a:extLst>
                  <a:ext uri="{FF2B5EF4-FFF2-40B4-BE49-F238E27FC236}">
                    <a16:creationId xmlns="" xmlns:a16="http://schemas.microsoft.com/office/drawing/2014/main" id="{6B5BAF81-B19E-7D44-B6B4-8449B8C19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6619875"/>
                <a:ext cx="236537" cy="130175"/>
              </a:xfrm>
              <a:custGeom>
                <a:avLst/>
                <a:gdLst>
                  <a:gd name="T0" fmla="*/ 590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3 w 657"/>
                  <a:gd name="T15" fmla="*/ 33 h 361"/>
                  <a:gd name="T16" fmla="*/ 197 w 657"/>
                  <a:gd name="T17" fmla="*/ 98 h 361"/>
                  <a:gd name="T18" fmla="*/ 132 w 657"/>
                  <a:gd name="T19" fmla="*/ 164 h 361"/>
                  <a:gd name="T20" fmla="*/ 65 w 657"/>
                  <a:gd name="T21" fmla="*/ 229 h 361"/>
                  <a:gd name="T22" fmla="*/ 65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3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39 w 657"/>
                  <a:gd name="T45" fmla="*/ 311 h 361"/>
                  <a:gd name="T46" fmla="*/ 639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3" y="33"/>
                    </a:cubicBezTo>
                    <a:lnTo>
                      <a:pt x="197" y="98"/>
                    </a:lnTo>
                    <a:lnTo>
                      <a:pt x="132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7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164">
                <a:extLst>
                  <a:ext uri="{FF2B5EF4-FFF2-40B4-BE49-F238E27FC236}">
                    <a16:creationId xmlns="" xmlns:a16="http://schemas.microsoft.com/office/drawing/2014/main" id="{6E755535-1BDC-5A45-8DCA-DBFD173E4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413" y="6619875"/>
                <a:ext cx="236537" cy="130175"/>
              </a:xfrm>
              <a:custGeom>
                <a:avLst/>
                <a:gdLst>
                  <a:gd name="T0" fmla="*/ 591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4 w 657"/>
                  <a:gd name="T7" fmla="*/ 33 h 361"/>
                  <a:gd name="T8" fmla="*/ 394 w 657"/>
                  <a:gd name="T9" fmla="*/ 33 h 361"/>
                  <a:gd name="T10" fmla="*/ 329 w 657"/>
                  <a:gd name="T11" fmla="*/ 0 h 361"/>
                  <a:gd name="T12" fmla="*/ 329 w 657"/>
                  <a:gd name="T13" fmla="*/ 0 h 361"/>
                  <a:gd name="T14" fmla="*/ 263 w 657"/>
                  <a:gd name="T15" fmla="*/ 33 h 361"/>
                  <a:gd name="T16" fmla="*/ 197 w 657"/>
                  <a:gd name="T17" fmla="*/ 98 h 361"/>
                  <a:gd name="T18" fmla="*/ 132 w 657"/>
                  <a:gd name="T19" fmla="*/ 164 h 361"/>
                  <a:gd name="T20" fmla="*/ 67 w 657"/>
                  <a:gd name="T21" fmla="*/ 229 h 361"/>
                  <a:gd name="T22" fmla="*/ 67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3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9 w 657"/>
                  <a:gd name="T35" fmla="*/ 262 h 361"/>
                  <a:gd name="T36" fmla="*/ 329 w 657"/>
                  <a:gd name="T37" fmla="*/ 262 h 361"/>
                  <a:gd name="T38" fmla="*/ 378 w 657"/>
                  <a:gd name="T39" fmla="*/ 311 h 361"/>
                  <a:gd name="T40" fmla="*/ 394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1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1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9" y="0"/>
                    </a:cubicBezTo>
                    <a:lnTo>
                      <a:pt x="329" y="0"/>
                    </a:lnTo>
                    <a:cubicBezTo>
                      <a:pt x="306" y="0"/>
                      <a:pt x="285" y="11"/>
                      <a:pt x="263" y="33"/>
                    </a:cubicBezTo>
                    <a:lnTo>
                      <a:pt x="197" y="98"/>
                    </a:lnTo>
                    <a:lnTo>
                      <a:pt x="132" y="164"/>
                    </a:lnTo>
                    <a:lnTo>
                      <a:pt x="67" y="229"/>
                    </a:lnTo>
                    <a:lnTo>
                      <a:pt x="67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9" y="262"/>
                    </a:cubicBezTo>
                    <a:lnTo>
                      <a:pt x="329" y="262"/>
                    </a:lnTo>
                    <a:cubicBezTo>
                      <a:pt x="350" y="262"/>
                      <a:pt x="367" y="279"/>
                      <a:pt x="378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9" y="279"/>
                      <a:pt x="613" y="251"/>
                      <a:pt x="591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165">
                <a:extLst>
                  <a:ext uri="{FF2B5EF4-FFF2-40B4-BE49-F238E27FC236}">
                    <a16:creationId xmlns="" xmlns:a16="http://schemas.microsoft.com/office/drawing/2014/main" id="{1901E041-D706-844B-8D4C-0B8F6E299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6619875"/>
                <a:ext cx="119062" cy="130175"/>
              </a:xfrm>
              <a:custGeom>
                <a:avLst/>
                <a:gdLst>
                  <a:gd name="T0" fmla="*/ 263 w 329"/>
                  <a:gd name="T1" fmla="*/ 229 h 361"/>
                  <a:gd name="T2" fmla="*/ 66 w 329"/>
                  <a:gd name="T3" fmla="*/ 33 h 361"/>
                  <a:gd name="T4" fmla="*/ 66 w 329"/>
                  <a:gd name="T5" fmla="*/ 33 h 361"/>
                  <a:gd name="T6" fmla="*/ 0 w 329"/>
                  <a:gd name="T7" fmla="*/ 0 h 361"/>
                  <a:gd name="T8" fmla="*/ 0 w 329"/>
                  <a:gd name="T9" fmla="*/ 262 h 361"/>
                  <a:gd name="T10" fmla="*/ 0 w 329"/>
                  <a:gd name="T11" fmla="*/ 262 h 361"/>
                  <a:gd name="T12" fmla="*/ 50 w 329"/>
                  <a:gd name="T13" fmla="*/ 311 h 361"/>
                  <a:gd name="T14" fmla="*/ 66 w 329"/>
                  <a:gd name="T15" fmla="*/ 360 h 361"/>
                  <a:gd name="T16" fmla="*/ 328 w 329"/>
                  <a:gd name="T17" fmla="*/ 360 h 361"/>
                  <a:gd name="T18" fmla="*/ 312 w 329"/>
                  <a:gd name="T19" fmla="*/ 311 h 361"/>
                  <a:gd name="T20" fmla="*/ 312 w 329"/>
                  <a:gd name="T21" fmla="*/ 311 h 361"/>
                  <a:gd name="T22" fmla="*/ 263 w 329"/>
                  <a:gd name="T23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" h="361">
                    <a:moveTo>
                      <a:pt x="263" y="229"/>
                    </a:moveTo>
                    <a:lnTo>
                      <a:pt x="66" y="33"/>
                    </a:lnTo>
                    <a:lnTo>
                      <a:pt x="66" y="33"/>
                    </a:lnTo>
                    <a:cubicBezTo>
                      <a:pt x="45" y="11"/>
                      <a:pt x="23" y="0"/>
                      <a:pt x="0" y="0"/>
                    </a:cubicBezTo>
                    <a:lnTo>
                      <a:pt x="0" y="262"/>
                    </a:lnTo>
                    <a:lnTo>
                      <a:pt x="0" y="262"/>
                    </a:lnTo>
                    <a:cubicBezTo>
                      <a:pt x="23" y="262"/>
                      <a:pt x="39" y="279"/>
                      <a:pt x="50" y="311"/>
                    </a:cubicBezTo>
                    <a:lnTo>
                      <a:pt x="66" y="360"/>
                    </a:lnTo>
                    <a:lnTo>
                      <a:pt x="328" y="360"/>
                    </a:lnTo>
                    <a:lnTo>
                      <a:pt x="312" y="311"/>
                    </a:lnTo>
                    <a:lnTo>
                      <a:pt x="312" y="311"/>
                    </a:lnTo>
                    <a:cubicBezTo>
                      <a:pt x="301" y="279"/>
                      <a:pt x="285" y="251"/>
                      <a:pt x="263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166">
                <a:extLst>
                  <a:ext uri="{FF2B5EF4-FFF2-40B4-BE49-F238E27FC236}">
                    <a16:creationId xmlns="" xmlns:a16="http://schemas.microsoft.com/office/drawing/2014/main" id="{A738CC5E-EE07-6948-A2BA-D4CF4E597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538" y="6619875"/>
                <a:ext cx="23812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167">
                <a:extLst>
                  <a:ext uri="{FF2B5EF4-FFF2-40B4-BE49-F238E27FC236}">
                    <a16:creationId xmlns="" xmlns:a16="http://schemas.microsoft.com/office/drawing/2014/main" id="{31922E4B-9858-A947-8A0D-E75C9B575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6375" y="6619875"/>
                <a:ext cx="23813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168">
                <a:extLst>
                  <a:ext uri="{FF2B5EF4-FFF2-40B4-BE49-F238E27FC236}">
                    <a16:creationId xmlns="" xmlns:a16="http://schemas.microsoft.com/office/drawing/2014/main" id="{19031715-75A8-C443-A9DE-6E49240BE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3800" y="6619875"/>
                <a:ext cx="23813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3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3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169">
                <a:extLst>
                  <a:ext uri="{FF2B5EF4-FFF2-40B4-BE49-F238E27FC236}">
                    <a16:creationId xmlns="" xmlns:a16="http://schemas.microsoft.com/office/drawing/2014/main" id="{A309E713-CE2E-CD4D-BF75-3C2C1F8AA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9638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2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2" y="65"/>
                      <a:pt x="33" y="65"/>
                    </a:cubicBezTo>
                    <a:lnTo>
                      <a:pt x="33" y="65"/>
                    </a:lnTo>
                    <a:cubicBezTo>
                      <a:pt x="56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6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170">
                <a:extLst>
                  <a:ext uri="{FF2B5EF4-FFF2-40B4-BE49-F238E27FC236}">
                    <a16:creationId xmlns="" xmlns:a16="http://schemas.microsoft.com/office/drawing/2014/main" id="{D5B20025-B19F-A54F-9822-78D1575C3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171">
                <a:extLst>
                  <a:ext uri="{FF2B5EF4-FFF2-40B4-BE49-F238E27FC236}">
                    <a16:creationId xmlns="" xmlns:a16="http://schemas.microsoft.com/office/drawing/2014/main" id="{DD177BDF-15EF-2C4E-9D5C-637482276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488" y="6619875"/>
                <a:ext cx="23812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41" name="Group 540">
              <a:extLst>
                <a:ext uri="{FF2B5EF4-FFF2-40B4-BE49-F238E27FC236}">
                  <a16:creationId xmlns="" xmlns:a16="http://schemas.microsoft.com/office/drawing/2014/main" id="{FAE08CCC-C833-694C-A539-99C4C0866A77}"/>
                </a:ext>
              </a:extLst>
            </p:cNvPr>
            <p:cNvGrpSpPr/>
            <p:nvPr/>
          </p:nvGrpSpPr>
          <p:grpSpPr>
            <a:xfrm>
              <a:off x="4452938" y="5166839"/>
              <a:ext cx="1700212" cy="1104900"/>
              <a:chOff x="4452938" y="5645150"/>
              <a:chExt cx="1700212" cy="1104900"/>
            </a:xfrm>
          </p:grpSpPr>
          <p:sp>
            <p:nvSpPr>
              <p:cNvPr id="542" name="Freeform 291">
                <a:extLst>
                  <a:ext uri="{FF2B5EF4-FFF2-40B4-BE49-F238E27FC236}">
                    <a16:creationId xmlns="" xmlns:a16="http://schemas.microsoft.com/office/drawing/2014/main" id="{A0A7B631-5961-414C-A9B4-FF1D972F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3300" y="6470650"/>
                <a:ext cx="69850" cy="111125"/>
              </a:xfrm>
              <a:custGeom>
                <a:avLst/>
                <a:gdLst>
                  <a:gd name="T0" fmla="*/ 60 w 192"/>
                  <a:gd name="T1" fmla="*/ 153 h 307"/>
                  <a:gd name="T2" fmla="*/ 60 w 192"/>
                  <a:gd name="T3" fmla="*/ 153 h 307"/>
                  <a:gd name="T4" fmla="*/ 11 w 192"/>
                  <a:gd name="T5" fmla="*/ 248 h 307"/>
                  <a:gd name="T6" fmla="*/ 11 w 192"/>
                  <a:gd name="T7" fmla="*/ 248 h 307"/>
                  <a:gd name="T8" fmla="*/ 60 w 192"/>
                  <a:gd name="T9" fmla="*/ 306 h 307"/>
                  <a:gd name="T10" fmla="*/ 191 w 192"/>
                  <a:gd name="T11" fmla="*/ 306 h 307"/>
                  <a:gd name="T12" fmla="*/ 191 w 192"/>
                  <a:gd name="T13" fmla="*/ 0 h 307"/>
                  <a:gd name="T14" fmla="*/ 126 w 192"/>
                  <a:gd name="T15" fmla="*/ 76 h 307"/>
                  <a:gd name="T16" fmla="*/ 60 w 192"/>
                  <a:gd name="T17" fmla="*/ 15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307">
                    <a:moveTo>
                      <a:pt x="60" y="153"/>
                    </a:moveTo>
                    <a:lnTo>
                      <a:pt x="60" y="153"/>
                    </a:lnTo>
                    <a:cubicBezTo>
                      <a:pt x="38" y="178"/>
                      <a:pt x="22" y="211"/>
                      <a:pt x="11" y="248"/>
                    </a:cubicBezTo>
                    <a:lnTo>
                      <a:pt x="11" y="248"/>
                    </a:lnTo>
                    <a:cubicBezTo>
                      <a:pt x="0" y="286"/>
                      <a:pt x="16" y="306"/>
                      <a:pt x="60" y="306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126" y="76"/>
                    </a:lnTo>
                    <a:lnTo>
                      <a:pt x="60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292">
                <a:extLst>
                  <a:ext uri="{FF2B5EF4-FFF2-40B4-BE49-F238E27FC236}">
                    <a16:creationId xmlns="" xmlns:a16="http://schemas.microsoft.com/office/drawing/2014/main" id="{3D408F6E-B63B-0641-923B-483F58A55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253163"/>
                <a:ext cx="493712" cy="328612"/>
              </a:xfrm>
              <a:custGeom>
                <a:avLst/>
                <a:gdLst>
                  <a:gd name="T0" fmla="*/ 0 w 1372"/>
                  <a:gd name="T1" fmla="*/ 605 h 912"/>
                  <a:gd name="T2" fmla="*/ 66 w 1372"/>
                  <a:gd name="T3" fmla="*/ 528 h 912"/>
                  <a:gd name="T4" fmla="*/ 262 w 1372"/>
                  <a:gd name="T5" fmla="*/ 299 h 912"/>
                  <a:gd name="T6" fmla="*/ 328 w 1372"/>
                  <a:gd name="T7" fmla="*/ 222 h 912"/>
                  <a:gd name="T8" fmla="*/ 393 w 1372"/>
                  <a:gd name="T9" fmla="*/ 146 h 912"/>
                  <a:gd name="T10" fmla="*/ 459 w 1372"/>
                  <a:gd name="T11" fmla="*/ 70 h 912"/>
                  <a:gd name="T12" fmla="*/ 459 w 1372"/>
                  <a:gd name="T13" fmla="*/ 70 h 912"/>
                  <a:gd name="T14" fmla="*/ 541 w 1372"/>
                  <a:gd name="T15" fmla="*/ 12 h 912"/>
                  <a:gd name="T16" fmla="*/ 541 w 1372"/>
                  <a:gd name="T17" fmla="*/ 12 h 912"/>
                  <a:gd name="T18" fmla="*/ 639 w 1372"/>
                  <a:gd name="T19" fmla="*/ 12 h 912"/>
                  <a:gd name="T20" fmla="*/ 639 w 1372"/>
                  <a:gd name="T21" fmla="*/ 12 h 912"/>
                  <a:gd name="T22" fmla="*/ 721 w 1372"/>
                  <a:gd name="T23" fmla="*/ 70 h 912"/>
                  <a:gd name="T24" fmla="*/ 787 w 1372"/>
                  <a:gd name="T25" fmla="*/ 146 h 912"/>
                  <a:gd name="T26" fmla="*/ 853 w 1372"/>
                  <a:gd name="T27" fmla="*/ 222 h 912"/>
                  <a:gd name="T28" fmla="*/ 918 w 1372"/>
                  <a:gd name="T29" fmla="*/ 299 h 912"/>
                  <a:gd name="T30" fmla="*/ 1115 w 1372"/>
                  <a:gd name="T31" fmla="*/ 528 h 912"/>
                  <a:gd name="T32" fmla="*/ 1180 w 1372"/>
                  <a:gd name="T33" fmla="*/ 605 h 912"/>
                  <a:gd name="T34" fmla="*/ 1245 w 1372"/>
                  <a:gd name="T35" fmla="*/ 681 h 912"/>
                  <a:gd name="T36" fmla="*/ 1311 w 1372"/>
                  <a:gd name="T37" fmla="*/ 758 h 912"/>
                  <a:gd name="T38" fmla="*/ 1311 w 1372"/>
                  <a:gd name="T39" fmla="*/ 758 h 912"/>
                  <a:gd name="T40" fmla="*/ 1360 w 1372"/>
                  <a:gd name="T41" fmla="*/ 853 h 912"/>
                  <a:gd name="T42" fmla="*/ 1360 w 1372"/>
                  <a:gd name="T43" fmla="*/ 853 h 912"/>
                  <a:gd name="T44" fmla="*/ 1311 w 1372"/>
                  <a:gd name="T45" fmla="*/ 911 h 912"/>
                  <a:gd name="T46" fmla="*/ 0 w 1372"/>
                  <a:gd name="T47" fmla="*/ 911 h 912"/>
                  <a:gd name="T48" fmla="*/ 0 w 1372"/>
                  <a:gd name="T49" fmla="*/ 605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2" h="912">
                    <a:moveTo>
                      <a:pt x="0" y="605"/>
                    </a:moveTo>
                    <a:lnTo>
                      <a:pt x="66" y="528"/>
                    </a:lnTo>
                    <a:lnTo>
                      <a:pt x="262" y="299"/>
                    </a:lnTo>
                    <a:lnTo>
                      <a:pt x="328" y="222"/>
                    </a:lnTo>
                    <a:lnTo>
                      <a:pt x="393" y="146"/>
                    </a:lnTo>
                    <a:lnTo>
                      <a:pt x="459" y="70"/>
                    </a:lnTo>
                    <a:lnTo>
                      <a:pt x="459" y="70"/>
                    </a:lnTo>
                    <a:cubicBezTo>
                      <a:pt x="481" y="44"/>
                      <a:pt x="508" y="25"/>
                      <a:pt x="541" y="12"/>
                    </a:cubicBezTo>
                    <a:lnTo>
                      <a:pt x="541" y="12"/>
                    </a:lnTo>
                    <a:cubicBezTo>
                      <a:pt x="573" y="0"/>
                      <a:pt x="606" y="0"/>
                      <a:pt x="639" y="12"/>
                    </a:cubicBezTo>
                    <a:lnTo>
                      <a:pt x="639" y="12"/>
                    </a:lnTo>
                    <a:cubicBezTo>
                      <a:pt x="672" y="25"/>
                      <a:pt x="699" y="44"/>
                      <a:pt x="721" y="70"/>
                    </a:cubicBezTo>
                    <a:lnTo>
                      <a:pt x="787" y="146"/>
                    </a:lnTo>
                    <a:lnTo>
                      <a:pt x="853" y="222"/>
                    </a:lnTo>
                    <a:lnTo>
                      <a:pt x="918" y="299"/>
                    </a:lnTo>
                    <a:lnTo>
                      <a:pt x="1115" y="528"/>
                    </a:lnTo>
                    <a:lnTo>
                      <a:pt x="1180" y="605"/>
                    </a:lnTo>
                    <a:lnTo>
                      <a:pt x="1245" y="681"/>
                    </a:lnTo>
                    <a:lnTo>
                      <a:pt x="1311" y="758"/>
                    </a:lnTo>
                    <a:lnTo>
                      <a:pt x="1311" y="758"/>
                    </a:lnTo>
                    <a:cubicBezTo>
                      <a:pt x="1333" y="783"/>
                      <a:pt x="1349" y="816"/>
                      <a:pt x="1360" y="853"/>
                    </a:cubicBezTo>
                    <a:lnTo>
                      <a:pt x="1360" y="853"/>
                    </a:lnTo>
                    <a:cubicBezTo>
                      <a:pt x="1371" y="891"/>
                      <a:pt x="1355" y="911"/>
                      <a:pt x="1311" y="911"/>
                    </a:cubicBezTo>
                    <a:lnTo>
                      <a:pt x="0" y="911"/>
                    </a:lnTo>
                    <a:lnTo>
                      <a:pt x="0" y="60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293">
                <a:extLst>
                  <a:ext uri="{FF2B5EF4-FFF2-40B4-BE49-F238E27FC236}">
                    <a16:creationId xmlns="" xmlns:a16="http://schemas.microsoft.com/office/drawing/2014/main" id="{146400A9-44A6-B040-911B-3C9C2E35D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488" y="6362700"/>
                <a:ext cx="260350" cy="163513"/>
              </a:xfrm>
              <a:custGeom>
                <a:avLst/>
                <a:gdLst>
                  <a:gd name="T0" fmla="*/ 0 w 723"/>
                  <a:gd name="T1" fmla="*/ 376 h 454"/>
                  <a:gd name="T2" fmla="*/ 0 w 723"/>
                  <a:gd name="T3" fmla="*/ 376 h 454"/>
                  <a:gd name="T4" fmla="*/ 50 w 723"/>
                  <a:gd name="T5" fmla="*/ 434 h 454"/>
                  <a:gd name="T6" fmla="*/ 50 w 723"/>
                  <a:gd name="T7" fmla="*/ 434 h 454"/>
                  <a:gd name="T8" fmla="*/ 164 w 723"/>
                  <a:gd name="T9" fmla="*/ 453 h 454"/>
                  <a:gd name="T10" fmla="*/ 558 w 723"/>
                  <a:gd name="T11" fmla="*/ 453 h 454"/>
                  <a:gd name="T12" fmla="*/ 558 w 723"/>
                  <a:gd name="T13" fmla="*/ 453 h 454"/>
                  <a:gd name="T14" fmla="*/ 672 w 723"/>
                  <a:gd name="T15" fmla="*/ 434 h 454"/>
                  <a:gd name="T16" fmla="*/ 672 w 723"/>
                  <a:gd name="T17" fmla="*/ 434 h 454"/>
                  <a:gd name="T18" fmla="*/ 722 w 723"/>
                  <a:gd name="T19" fmla="*/ 376 h 454"/>
                  <a:gd name="T20" fmla="*/ 722 w 723"/>
                  <a:gd name="T21" fmla="*/ 376 h 454"/>
                  <a:gd name="T22" fmla="*/ 689 w 723"/>
                  <a:gd name="T23" fmla="*/ 300 h 454"/>
                  <a:gd name="T24" fmla="*/ 624 w 723"/>
                  <a:gd name="T25" fmla="*/ 223 h 454"/>
                  <a:gd name="T26" fmla="*/ 558 w 723"/>
                  <a:gd name="T27" fmla="*/ 148 h 454"/>
                  <a:gd name="T28" fmla="*/ 492 w 723"/>
                  <a:gd name="T29" fmla="*/ 70 h 454"/>
                  <a:gd name="T30" fmla="*/ 492 w 723"/>
                  <a:gd name="T31" fmla="*/ 70 h 454"/>
                  <a:gd name="T32" fmla="*/ 410 w 723"/>
                  <a:gd name="T33" fmla="*/ 13 h 454"/>
                  <a:gd name="T34" fmla="*/ 410 w 723"/>
                  <a:gd name="T35" fmla="*/ 13 h 454"/>
                  <a:gd name="T36" fmla="*/ 312 w 723"/>
                  <a:gd name="T37" fmla="*/ 13 h 454"/>
                  <a:gd name="T38" fmla="*/ 312 w 723"/>
                  <a:gd name="T39" fmla="*/ 13 h 454"/>
                  <a:gd name="T40" fmla="*/ 230 w 723"/>
                  <a:gd name="T41" fmla="*/ 70 h 454"/>
                  <a:gd name="T42" fmla="*/ 164 w 723"/>
                  <a:gd name="T43" fmla="*/ 148 h 454"/>
                  <a:gd name="T44" fmla="*/ 99 w 723"/>
                  <a:gd name="T45" fmla="*/ 223 h 454"/>
                  <a:gd name="T46" fmla="*/ 33 w 723"/>
                  <a:gd name="T47" fmla="*/ 300 h 454"/>
                  <a:gd name="T48" fmla="*/ 33 w 723"/>
                  <a:gd name="T49" fmla="*/ 300 h 454"/>
                  <a:gd name="T50" fmla="*/ 0 w 723"/>
                  <a:gd name="T51" fmla="*/ 376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3" h="454">
                    <a:moveTo>
                      <a:pt x="0" y="376"/>
                    </a:moveTo>
                    <a:lnTo>
                      <a:pt x="0" y="376"/>
                    </a:lnTo>
                    <a:cubicBezTo>
                      <a:pt x="0" y="402"/>
                      <a:pt x="16" y="421"/>
                      <a:pt x="50" y="434"/>
                    </a:cubicBezTo>
                    <a:lnTo>
                      <a:pt x="50" y="434"/>
                    </a:lnTo>
                    <a:cubicBezTo>
                      <a:pt x="82" y="447"/>
                      <a:pt x="121" y="453"/>
                      <a:pt x="164" y="453"/>
                    </a:cubicBezTo>
                    <a:lnTo>
                      <a:pt x="558" y="453"/>
                    </a:lnTo>
                    <a:lnTo>
                      <a:pt x="558" y="453"/>
                    </a:lnTo>
                    <a:cubicBezTo>
                      <a:pt x="601" y="453"/>
                      <a:pt x="639" y="447"/>
                      <a:pt x="672" y="434"/>
                    </a:cubicBezTo>
                    <a:lnTo>
                      <a:pt x="672" y="434"/>
                    </a:lnTo>
                    <a:cubicBezTo>
                      <a:pt x="706" y="421"/>
                      <a:pt x="722" y="402"/>
                      <a:pt x="722" y="376"/>
                    </a:cubicBezTo>
                    <a:lnTo>
                      <a:pt x="722" y="376"/>
                    </a:lnTo>
                    <a:cubicBezTo>
                      <a:pt x="722" y="351"/>
                      <a:pt x="710" y="326"/>
                      <a:pt x="689" y="300"/>
                    </a:cubicBezTo>
                    <a:lnTo>
                      <a:pt x="624" y="223"/>
                    </a:lnTo>
                    <a:lnTo>
                      <a:pt x="558" y="148"/>
                    </a:lnTo>
                    <a:lnTo>
                      <a:pt x="492" y="70"/>
                    </a:lnTo>
                    <a:lnTo>
                      <a:pt x="492" y="70"/>
                    </a:lnTo>
                    <a:cubicBezTo>
                      <a:pt x="470" y="45"/>
                      <a:pt x="443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4" y="0"/>
                      <a:pt x="312" y="13"/>
                    </a:cubicBezTo>
                    <a:lnTo>
                      <a:pt x="312" y="13"/>
                    </a:lnTo>
                    <a:cubicBezTo>
                      <a:pt x="279" y="25"/>
                      <a:pt x="252" y="45"/>
                      <a:pt x="230" y="70"/>
                    </a:cubicBezTo>
                    <a:lnTo>
                      <a:pt x="164" y="148"/>
                    </a:lnTo>
                    <a:lnTo>
                      <a:pt x="99" y="223"/>
                    </a:lnTo>
                    <a:lnTo>
                      <a:pt x="33" y="300"/>
                    </a:lnTo>
                    <a:lnTo>
                      <a:pt x="33" y="300"/>
                    </a:lnTo>
                    <a:cubicBezTo>
                      <a:pt x="11" y="326"/>
                      <a:pt x="0" y="351"/>
                      <a:pt x="0" y="3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294">
                <a:extLst>
                  <a:ext uri="{FF2B5EF4-FFF2-40B4-BE49-F238E27FC236}">
                    <a16:creationId xmlns="" xmlns:a16="http://schemas.microsoft.com/office/drawing/2014/main" id="{E35F1A3D-2924-8D4B-8738-DA3A53835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8063" y="5645150"/>
                <a:ext cx="1333500" cy="936625"/>
              </a:xfrm>
              <a:custGeom>
                <a:avLst/>
                <a:gdLst>
                  <a:gd name="T0" fmla="*/ 3130 w 3705"/>
                  <a:gd name="T1" fmla="*/ 1014 h 2602"/>
                  <a:gd name="T2" fmla="*/ 2655 w 3705"/>
                  <a:gd name="T3" fmla="*/ 651 h 2602"/>
                  <a:gd name="T4" fmla="*/ 2600 w 3705"/>
                  <a:gd name="T5" fmla="*/ 816 h 2602"/>
                  <a:gd name="T6" fmla="*/ 3049 w 3705"/>
                  <a:gd name="T7" fmla="*/ 1071 h 2602"/>
                  <a:gd name="T8" fmla="*/ 3343 w 3705"/>
                  <a:gd name="T9" fmla="*/ 1300 h 2602"/>
                  <a:gd name="T10" fmla="*/ 3106 w 3705"/>
                  <a:gd name="T11" fmla="*/ 1548 h 2602"/>
                  <a:gd name="T12" fmla="*/ 3475 w 3705"/>
                  <a:gd name="T13" fmla="*/ 1300 h 2602"/>
                  <a:gd name="T14" fmla="*/ 2410 w 3705"/>
                  <a:gd name="T15" fmla="*/ 1052 h 2602"/>
                  <a:gd name="T16" fmla="*/ 1885 w 3705"/>
                  <a:gd name="T17" fmla="*/ 785 h 2602"/>
                  <a:gd name="T18" fmla="*/ 1360 w 3705"/>
                  <a:gd name="T19" fmla="*/ 1091 h 2602"/>
                  <a:gd name="T20" fmla="*/ 1196 w 3705"/>
                  <a:gd name="T21" fmla="*/ 1396 h 2602"/>
                  <a:gd name="T22" fmla="*/ 1721 w 3705"/>
                  <a:gd name="T23" fmla="*/ 1702 h 2602"/>
                  <a:gd name="T24" fmla="*/ 2147 w 3705"/>
                  <a:gd name="T25" fmla="*/ 1702 h 2602"/>
                  <a:gd name="T26" fmla="*/ 2671 w 3705"/>
                  <a:gd name="T27" fmla="*/ 1396 h 2602"/>
                  <a:gd name="T28" fmla="*/ 1869 w 3705"/>
                  <a:gd name="T29" fmla="*/ 2143 h 2602"/>
                  <a:gd name="T30" fmla="*/ 1286 w 3705"/>
                  <a:gd name="T31" fmla="*/ 765 h 2602"/>
                  <a:gd name="T32" fmla="*/ 1213 w 3705"/>
                  <a:gd name="T33" fmla="*/ 651 h 2602"/>
                  <a:gd name="T34" fmla="*/ 738 w 3705"/>
                  <a:gd name="T35" fmla="*/ 1014 h 2602"/>
                  <a:gd name="T36" fmla="*/ 492 w 3705"/>
                  <a:gd name="T37" fmla="*/ 1454 h 2602"/>
                  <a:gd name="T38" fmla="*/ 764 w 3705"/>
                  <a:gd name="T39" fmla="*/ 1546 h 2602"/>
                  <a:gd name="T40" fmla="*/ 525 w 3705"/>
                  <a:gd name="T41" fmla="*/ 1300 h 2602"/>
                  <a:gd name="T42" fmla="*/ 873 w 3705"/>
                  <a:gd name="T43" fmla="*/ 1057 h 2602"/>
                  <a:gd name="T44" fmla="*/ 1344 w 3705"/>
                  <a:gd name="T45" fmla="*/ 765 h 2602"/>
                  <a:gd name="T46" fmla="*/ 2524 w 3705"/>
                  <a:gd name="T47" fmla="*/ 765 h 2602"/>
                  <a:gd name="T48" fmla="*/ 3704 w 3705"/>
                  <a:gd name="T49" fmla="*/ 1683 h 2602"/>
                  <a:gd name="T50" fmla="*/ 3343 w 3705"/>
                  <a:gd name="T51" fmla="*/ 1912 h 2602"/>
                  <a:gd name="T52" fmla="*/ 2787 w 3705"/>
                  <a:gd name="T53" fmla="*/ 2143 h 2602"/>
                  <a:gd name="T54" fmla="*/ 2278 w 3705"/>
                  <a:gd name="T55" fmla="*/ 2276 h 2602"/>
                  <a:gd name="T56" fmla="*/ 2606 w 3705"/>
                  <a:gd name="T57" fmla="*/ 1893 h 2602"/>
                  <a:gd name="T58" fmla="*/ 2966 w 3705"/>
                  <a:gd name="T59" fmla="*/ 1587 h 2602"/>
                  <a:gd name="T60" fmla="*/ 2770 w 3705"/>
                  <a:gd name="T61" fmla="*/ 1664 h 2602"/>
                  <a:gd name="T62" fmla="*/ 2415 w 3705"/>
                  <a:gd name="T63" fmla="*/ 1862 h 2602"/>
                  <a:gd name="T64" fmla="*/ 2053 w 3705"/>
                  <a:gd name="T65" fmla="*/ 2156 h 2602"/>
                  <a:gd name="T66" fmla="*/ 2261 w 3705"/>
                  <a:gd name="T67" fmla="*/ 2448 h 2602"/>
                  <a:gd name="T68" fmla="*/ 1737 w 3705"/>
                  <a:gd name="T69" fmla="*/ 2295 h 2602"/>
                  <a:gd name="T70" fmla="*/ 1793 w 3705"/>
                  <a:gd name="T71" fmla="*/ 2092 h 2602"/>
                  <a:gd name="T72" fmla="*/ 1344 w 3705"/>
                  <a:gd name="T73" fmla="*/ 1836 h 2602"/>
                  <a:gd name="T74" fmla="*/ 1016 w 3705"/>
                  <a:gd name="T75" fmla="*/ 1607 h 2602"/>
                  <a:gd name="T76" fmla="*/ 950 w 3705"/>
                  <a:gd name="T77" fmla="*/ 1683 h 2602"/>
                  <a:gd name="T78" fmla="*/ 1426 w 3705"/>
                  <a:gd name="T79" fmla="*/ 1893 h 2602"/>
                  <a:gd name="T80" fmla="*/ 1476 w 3705"/>
                  <a:gd name="T81" fmla="*/ 2295 h 2602"/>
                  <a:gd name="T82" fmla="*/ 1115 w 3705"/>
                  <a:gd name="T83" fmla="*/ 2065 h 2602"/>
                  <a:gd name="T84" fmla="*/ 557 w 3705"/>
                  <a:gd name="T85" fmla="*/ 1836 h 2602"/>
                  <a:gd name="T86" fmla="*/ 49 w 3705"/>
                  <a:gd name="T87" fmla="*/ 1664 h 2602"/>
                  <a:gd name="T88" fmla="*/ 33 w 3705"/>
                  <a:gd name="T89" fmla="*/ 1071 h 2602"/>
                  <a:gd name="T90" fmla="*/ 541 w 3705"/>
                  <a:gd name="T91" fmla="*/ 900 h 2602"/>
                  <a:gd name="T92" fmla="*/ 950 w 3705"/>
                  <a:gd name="T93" fmla="*/ 613 h 2602"/>
                  <a:gd name="T94" fmla="*/ 1098 w 3705"/>
                  <a:gd name="T95" fmla="*/ 326 h 2602"/>
                  <a:gd name="T96" fmla="*/ 1541 w 3705"/>
                  <a:gd name="T97" fmla="*/ 535 h 2602"/>
                  <a:gd name="T98" fmla="*/ 1452 w 3705"/>
                  <a:gd name="T99" fmla="*/ 739 h 2602"/>
                  <a:gd name="T100" fmla="*/ 1815 w 3705"/>
                  <a:gd name="T101" fmla="*/ 445 h 2602"/>
                  <a:gd name="T102" fmla="*/ 1606 w 3705"/>
                  <a:gd name="T103" fmla="*/ 0 h 2602"/>
                  <a:gd name="T104" fmla="*/ 2082 w 3705"/>
                  <a:gd name="T105" fmla="*/ 402 h 2602"/>
                  <a:gd name="T106" fmla="*/ 2327 w 3705"/>
                  <a:gd name="T107" fmla="*/ 689 h 2602"/>
                  <a:gd name="T108" fmla="*/ 2442 w 3705"/>
                  <a:gd name="T109" fmla="*/ 708 h 2602"/>
                  <a:gd name="T110" fmla="*/ 2655 w 3705"/>
                  <a:gd name="T111" fmla="*/ 306 h 2602"/>
                  <a:gd name="T112" fmla="*/ 2803 w 3705"/>
                  <a:gd name="T113" fmla="*/ 593 h 2602"/>
                  <a:gd name="T114" fmla="*/ 3311 w 3705"/>
                  <a:gd name="T115" fmla="*/ 765 h 2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5" h="2602">
                    <a:moveTo>
                      <a:pt x="3475" y="1300"/>
                    </a:moveTo>
                    <a:lnTo>
                      <a:pt x="3475" y="1300"/>
                    </a:lnTo>
                    <a:cubicBezTo>
                      <a:pt x="3475" y="1275"/>
                      <a:pt x="3464" y="1250"/>
                      <a:pt x="3442" y="1224"/>
                    </a:cubicBezTo>
                    <a:lnTo>
                      <a:pt x="3311" y="1071"/>
                    </a:lnTo>
                    <a:lnTo>
                      <a:pt x="3245" y="995"/>
                    </a:lnTo>
                    <a:lnTo>
                      <a:pt x="3245" y="995"/>
                    </a:lnTo>
                    <a:cubicBezTo>
                      <a:pt x="3223" y="969"/>
                      <a:pt x="3201" y="956"/>
                      <a:pt x="3180" y="956"/>
                    </a:cubicBezTo>
                    <a:lnTo>
                      <a:pt x="3180" y="956"/>
                    </a:lnTo>
                    <a:cubicBezTo>
                      <a:pt x="3158" y="956"/>
                      <a:pt x="3141" y="975"/>
                      <a:pt x="3130" y="1014"/>
                    </a:cubicBezTo>
                    <a:lnTo>
                      <a:pt x="3130" y="1014"/>
                    </a:lnTo>
                    <a:cubicBezTo>
                      <a:pt x="3120" y="1052"/>
                      <a:pt x="3092" y="1071"/>
                      <a:pt x="3049" y="1071"/>
                    </a:cubicBezTo>
                    <a:lnTo>
                      <a:pt x="3049" y="1071"/>
                    </a:lnTo>
                    <a:cubicBezTo>
                      <a:pt x="3005" y="1071"/>
                      <a:pt x="2977" y="1052"/>
                      <a:pt x="2966" y="1014"/>
                    </a:cubicBezTo>
                    <a:lnTo>
                      <a:pt x="2966" y="1014"/>
                    </a:lnTo>
                    <a:cubicBezTo>
                      <a:pt x="2956" y="975"/>
                      <a:pt x="2939" y="943"/>
                      <a:pt x="2917" y="918"/>
                    </a:cubicBezTo>
                    <a:lnTo>
                      <a:pt x="2852" y="842"/>
                    </a:lnTo>
                    <a:lnTo>
                      <a:pt x="2787" y="765"/>
                    </a:lnTo>
                    <a:lnTo>
                      <a:pt x="2720" y="689"/>
                    </a:lnTo>
                    <a:lnTo>
                      <a:pt x="2720" y="689"/>
                    </a:lnTo>
                    <a:cubicBezTo>
                      <a:pt x="2698" y="663"/>
                      <a:pt x="2677" y="651"/>
                      <a:pt x="2655" y="651"/>
                    </a:cubicBezTo>
                    <a:lnTo>
                      <a:pt x="2655" y="651"/>
                    </a:lnTo>
                    <a:cubicBezTo>
                      <a:pt x="2633" y="651"/>
                      <a:pt x="2617" y="669"/>
                      <a:pt x="2606" y="708"/>
                    </a:cubicBezTo>
                    <a:lnTo>
                      <a:pt x="2606" y="708"/>
                    </a:lnTo>
                    <a:cubicBezTo>
                      <a:pt x="2601" y="726"/>
                      <a:pt x="2592" y="740"/>
                      <a:pt x="2579" y="749"/>
                    </a:cubicBezTo>
                    <a:lnTo>
                      <a:pt x="2577" y="750"/>
                    </a:lnTo>
                    <a:lnTo>
                      <a:pt x="2579" y="750"/>
                    </a:lnTo>
                    <a:lnTo>
                      <a:pt x="2579" y="750"/>
                    </a:lnTo>
                    <a:cubicBezTo>
                      <a:pt x="2578" y="750"/>
                      <a:pt x="2578" y="750"/>
                      <a:pt x="2577" y="751"/>
                    </a:cubicBezTo>
                    <a:lnTo>
                      <a:pt x="2582" y="765"/>
                    </a:lnTo>
                    <a:lnTo>
                      <a:pt x="2600" y="816"/>
                    </a:lnTo>
                    <a:lnTo>
                      <a:pt x="2600" y="816"/>
                    </a:lnTo>
                    <a:cubicBezTo>
                      <a:pt x="2615" y="859"/>
                      <a:pt x="2639" y="887"/>
                      <a:pt x="2671" y="900"/>
                    </a:cubicBezTo>
                    <a:lnTo>
                      <a:pt x="2770" y="937"/>
                    </a:lnTo>
                    <a:lnTo>
                      <a:pt x="2770" y="937"/>
                    </a:lnTo>
                    <a:cubicBezTo>
                      <a:pt x="2803" y="950"/>
                      <a:pt x="2830" y="969"/>
                      <a:pt x="2852" y="995"/>
                    </a:cubicBezTo>
                    <a:lnTo>
                      <a:pt x="2852" y="995"/>
                    </a:lnTo>
                    <a:cubicBezTo>
                      <a:pt x="2874" y="1020"/>
                      <a:pt x="2903" y="1037"/>
                      <a:pt x="2940" y="1045"/>
                    </a:cubicBezTo>
                    <a:lnTo>
                      <a:pt x="2995" y="1057"/>
                    </a:lnTo>
                    <a:lnTo>
                      <a:pt x="2995" y="1057"/>
                    </a:lnTo>
                    <a:cubicBezTo>
                      <a:pt x="3009" y="1067"/>
                      <a:pt x="3026" y="1071"/>
                      <a:pt x="3049" y="1071"/>
                    </a:cubicBezTo>
                    <a:lnTo>
                      <a:pt x="3049" y="1071"/>
                    </a:lnTo>
                    <a:cubicBezTo>
                      <a:pt x="3070" y="1071"/>
                      <a:pt x="3088" y="1067"/>
                      <a:pt x="3101" y="1057"/>
                    </a:cubicBezTo>
                    <a:lnTo>
                      <a:pt x="3107" y="1071"/>
                    </a:lnTo>
                    <a:lnTo>
                      <a:pt x="3124" y="1121"/>
                    </a:lnTo>
                    <a:lnTo>
                      <a:pt x="3124" y="1121"/>
                    </a:lnTo>
                    <a:cubicBezTo>
                      <a:pt x="3139" y="1164"/>
                      <a:pt x="3163" y="1192"/>
                      <a:pt x="3197" y="1204"/>
                    </a:cubicBezTo>
                    <a:lnTo>
                      <a:pt x="3294" y="1243"/>
                    </a:lnTo>
                    <a:lnTo>
                      <a:pt x="3294" y="1243"/>
                    </a:lnTo>
                    <a:cubicBezTo>
                      <a:pt x="3327" y="1255"/>
                      <a:pt x="3343" y="1275"/>
                      <a:pt x="3343" y="1300"/>
                    </a:cubicBezTo>
                    <a:lnTo>
                      <a:pt x="3343" y="1300"/>
                    </a:lnTo>
                    <a:cubicBezTo>
                      <a:pt x="3343" y="1326"/>
                      <a:pt x="3327" y="1345"/>
                      <a:pt x="3294" y="1358"/>
                    </a:cubicBezTo>
                    <a:lnTo>
                      <a:pt x="3197" y="1396"/>
                    </a:lnTo>
                    <a:lnTo>
                      <a:pt x="3197" y="1396"/>
                    </a:lnTo>
                    <a:cubicBezTo>
                      <a:pt x="3163" y="1409"/>
                      <a:pt x="3139" y="1437"/>
                      <a:pt x="3124" y="1480"/>
                    </a:cubicBezTo>
                    <a:lnTo>
                      <a:pt x="3107" y="1530"/>
                    </a:lnTo>
                    <a:lnTo>
                      <a:pt x="3101" y="1544"/>
                    </a:lnTo>
                    <a:lnTo>
                      <a:pt x="3101" y="1544"/>
                    </a:lnTo>
                    <a:cubicBezTo>
                      <a:pt x="3102" y="1545"/>
                      <a:pt x="3104" y="1546"/>
                      <a:pt x="3105" y="1547"/>
                    </a:cubicBezTo>
                    <a:lnTo>
                      <a:pt x="3101" y="1545"/>
                    </a:lnTo>
                    <a:lnTo>
                      <a:pt x="3106" y="1548"/>
                    </a:lnTo>
                    <a:lnTo>
                      <a:pt x="3106" y="1548"/>
                    </a:lnTo>
                    <a:cubicBezTo>
                      <a:pt x="3117" y="1557"/>
                      <a:pt x="3126" y="1570"/>
                      <a:pt x="3130" y="1587"/>
                    </a:cubicBezTo>
                    <a:lnTo>
                      <a:pt x="3130" y="1587"/>
                    </a:lnTo>
                    <a:cubicBezTo>
                      <a:pt x="3141" y="1625"/>
                      <a:pt x="3158" y="1645"/>
                      <a:pt x="3180" y="1645"/>
                    </a:cubicBezTo>
                    <a:lnTo>
                      <a:pt x="3180" y="1645"/>
                    </a:lnTo>
                    <a:cubicBezTo>
                      <a:pt x="3201" y="1645"/>
                      <a:pt x="3223" y="1632"/>
                      <a:pt x="3245" y="1607"/>
                    </a:cubicBezTo>
                    <a:lnTo>
                      <a:pt x="3376" y="1454"/>
                    </a:lnTo>
                    <a:lnTo>
                      <a:pt x="3442" y="1377"/>
                    </a:lnTo>
                    <a:lnTo>
                      <a:pt x="3442" y="1377"/>
                    </a:lnTo>
                    <a:cubicBezTo>
                      <a:pt x="3464" y="1351"/>
                      <a:pt x="3475" y="1326"/>
                      <a:pt x="3475" y="1300"/>
                    </a:cubicBezTo>
                    <a:close/>
                    <a:moveTo>
                      <a:pt x="2819" y="1300"/>
                    </a:moveTo>
                    <a:lnTo>
                      <a:pt x="2819" y="1300"/>
                    </a:lnTo>
                    <a:cubicBezTo>
                      <a:pt x="2819" y="1275"/>
                      <a:pt x="2803" y="1255"/>
                      <a:pt x="2770" y="1243"/>
                    </a:cubicBezTo>
                    <a:lnTo>
                      <a:pt x="2671" y="1204"/>
                    </a:lnTo>
                    <a:lnTo>
                      <a:pt x="2671" y="1204"/>
                    </a:lnTo>
                    <a:cubicBezTo>
                      <a:pt x="2639" y="1192"/>
                      <a:pt x="2612" y="1173"/>
                      <a:pt x="2589" y="1147"/>
                    </a:cubicBezTo>
                    <a:lnTo>
                      <a:pt x="2589" y="1147"/>
                    </a:lnTo>
                    <a:cubicBezTo>
                      <a:pt x="2568" y="1122"/>
                      <a:pt x="2541" y="1103"/>
                      <a:pt x="2507" y="1091"/>
                    </a:cubicBezTo>
                    <a:lnTo>
                      <a:pt x="2410" y="1052"/>
                    </a:lnTo>
                    <a:lnTo>
                      <a:pt x="2410" y="1052"/>
                    </a:lnTo>
                    <a:cubicBezTo>
                      <a:pt x="2377" y="1039"/>
                      <a:pt x="2349" y="1020"/>
                      <a:pt x="2327" y="995"/>
                    </a:cubicBezTo>
                    <a:lnTo>
                      <a:pt x="2327" y="995"/>
                    </a:lnTo>
                    <a:cubicBezTo>
                      <a:pt x="2306" y="969"/>
                      <a:pt x="2278" y="950"/>
                      <a:pt x="2246" y="937"/>
                    </a:cubicBezTo>
                    <a:lnTo>
                      <a:pt x="2147" y="900"/>
                    </a:lnTo>
                    <a:lnTo>
                      <a:pt x="2147" y="900"/>
                    </a:lnTo>
                    <a:cubicBezTo>
                      <a:pt x="2114" y="887"/>
                      <a:pt x="2087" y="867"/>
                      <a:pt x="2065" y="842"/>
                    </a:cubicBezTo>
                    <a:lnTo>
                      <a:pt x="2065" y="842"/>
                    </a:lnTo>
                    <a:cubicBezTo>
                      <a:pt x="2043" y="816"/>
                      <a:pt x="2015" y="797"/>
                      <a:pt x="1983" y="785"/>
                    </a:cubicBezTo>
                    <a:lnTo>
                      <a:pt x="1983" y="785"/>
                    </a:lnTo>
                    <a:cubicBezTo>
                      <a:pt x="1950" y="772"/>
                      <a:pt x="1918" y="772"/>
                      <a:pt x="1885" y="785"/>
                    </a:cubicBezTo>
                    <a:lnTo>
                      <a:pt x="1885" y="785"/>
                    </a:lnTo>
                    <a:cubicBezTo>
                      <a:pt x="1852" y="797"/>
                      <a:pt x="1825" y="816"/>
                      <a:pt x="1803" y="842"/>
                    </a:cubicBezTo>
                    <a:lnTo>
                      <a:pt x="1803" y="842"/>
                    </a:lnTo>
                    <a:cubicBezTo>
                      <a:pt x="1781" y="867"/>
                      <a:pt x="1754" y="887"/>
                      <a:pt x="1721" y="900"/>
                    </a:cubicBezTo>
                    <a:lnTo>
                      <a:pt x="1622" y="937"/>
                    </a:lnTo>
                    <a:lnTo>
                      <a:pt x="1622" y="937"/>
                    </a:lnTo>
                    <a:cubicBezTo>
                      <a:pt x="1590" y="950"/>
                      <a:pt x="1563" y="969"/>
                      <a:pt x="1541" y="995"/>
                    </a:cubicBezTo>
                    <a:lnTo>
                      <a:pt x="1541" y="995"/>
                    </a:lnTo>
                    <a:cubicBezTo>
                      <a:pt x="1519" y="1020"/>
                      <a:pt x="1491" y="1039"/>
                      <a:pt x="1459" y="1052"/>
                    </a:cubicBezTo>
                    <a:lnTo>
                      <a:pt x="1360" y="1091"/>
                    </a:lnTo>
                    <a:lnTo>
                      <a:pt x="1360" y="1091"/>
                    </a:lnTo>
                    <a:cubicBezTo>
                      <a:pt x="1328" y="1103"/>
                      <a:pt x="1301" y="1122"/>
                      <a:pt x="1278" y="1147"/>
                    </a:cubicBezTo>
                    <a:lnTo>
                      <a:pt x="1278" y="1147"/>
                    </a:lnTo>
                    <a:cubicBezTo>
                      <a:pt x="1257" y="1173"/>
                      <a:pt x="1230" y="1192"/>
                      <a:pt x="1196" y="1204"/>
                    </a:cubicBezTo>
                    <a:lnTo>
                      <a:pt x="1098" y="1243"/>
                    </a:lnTo>
                    <a:lnTo>
                      <a:pt x="1098" y="1243"/>
                    </a:lnTo>
                    <a:cubicBezTo>
                      <a:pt x="1066" y="1255"/>
                      <a:pt x="1049" y="1275"/>
                      <a:pt x="1049" y="1300"/>
                    </a:cubicBezTo>
                    <a:lnTo>
                      <a:pt x="1049" y="1300"/>
                    </a:lnTo>
                    <a:cubicBezTo>
                      <a:pt x="1049" y="1326"/>
                      <a:pt x="1066" y="1345"/>
                      <a:pt x="1098" y="1358"/>
                    </a:cubicBezTo>
                    <a:lnTo>
                      <a:pt x="1196" y="1396"/>
                    </a:lnTo>
                    <a:lnTo>
                      <a:pt x="1196" y="1396"/>
                    </a:lnTo>
                    <a:cubicBezTo>
                      <a:pt x="1230" y="1409"/>
                      <a:pt x="1257" y="1428"/>
                      <a:pt x="1278" y="1454"/>
                    </a:cubicBezTo>
                    <a:lnTo>
                      <a:pt x="1278" y="1454"/>
                    </a:lnTo>
                    <a:cubicBezTo>
                      <a:pt x="1301" y="1479"/>
                      <a:pt x="1328" y="1498"/>
                      <a:pt x="1360" y="1511"/>
                    </a:cubicBezTo>
                    <a:lnTo>
                      <a:pt x="1459" y="1549"/>
                    </a:lnTo>
                    <a:lnTo>
                      <a:pt x="1459" y="1549"/>
                    </a:lnTo>
                    <a:cubicBezTo>
                      <a:pt x="1491" y="1562"/>
                      <a:pt x="1519" y="1582"/>
                      <a:pt x="1541" y="1607"/>
                    </a:cubicBezTo>
                    <a:lnTo>
                      <a:pt x="1541" y="1607"/>
                    </a:lnTo>
                    <a:cubicBezTo>
                      <a:pt x="1563" y="1632"/>
                      <a:pt x="1590" y="1651"/>
                      <a:pt x="1622" y="1664"/>
                    </a:cubicBezTo>
                    <a:lnTo>
                      <a:pt x="1721" y="1702"/>
                    </a:lnTo>
                    <a:lnTo>
                      <a:pt x="1721" y="1702"/>
                    </a:lnTo>
                    <a:cubicBezTo>
                      <a:pt x="1754" y="1715"/>
                      <a:pt x="1781" y="1734"/>
                      <a:pt x="1803" y="1760"/>
                    </a:cubicBezTo>
                    <a:lnTo>
                      <a:pt x="1803" y="1760"/>
                    </a:lnTo>
                    <a:cubicBezTo>
                      <a:pt x="1825" y="1785"/>
                      <a:pt x="1852" y="1804"/>
                      <a:pt x="1885" y="1817"/>
                    </a:cubicBezTo>
                    <a:lnTo>
                      <a:pt x="1885" y="1817"/>
                    </a:lnTo>
                    <a:cubicBezTo>
                      <a:pt x="1918" y="1829"/>
                      <a:pt x="1950" y="1829"/>
                      <a:pt x="1983" y="1817"/>
                    </a:cubicBezTo>
                    <a:lnTo>
                      <a:pt x="1983" y="1817"/>
                    </a:lnTo>
                    <a:cubicBezTo>
                      <a:pt x="2015" y="1804"/>
                      <a:pt x="2043" y="1785"/>
                      <a:pt x="2065" y="1760"/>
                    </a:cubicBezTo>
                    <a:lnTo>
                      <a:pt x="2065" y="1760"/>
                    </a:lnTo>
                    <a:cubicBezTo>
                      <a:pt x="2087" y="1734"/>
                      <a:pt x="2114" y="1715"/>
                      <a:pt x="2147" y="1702"/>
                    </a:cubicBezTo>
                    <a:lnTo>
                      <a:pt x="2246" y="1664"/>
                    </a:lnTo>
                    <a:lnTo>
                      <a:pt x="2246" y="1664"/>
                    </a:lnTo>
                    <a:cubicBezTo>
                      <a:pt x="2278" y="1651"/>
                      <a:pt x="2306" y="1632"/>
                      <a:pt x="2327" y="1607"/>
                    </a:cubicBezTo>
                    <a:lnTo>
                      <a:pt x="2327" y="1607"/>
                    </a:lnTo>
                    <a:cubicBezTo>
                      <a:pt x="2349" y="1582"/>
                      <a:pt x="2377" y="1562"/>
                      <a:pt x="2410" y="1549"/>
                    </a:cubicBezTo>
                    <a:lnTo>
                      <a:pt x="2507" y="1511"/>
                    </a:lnTo>
                    <a:lnTo>
                      <a:pt x="2507" y="1511"/>
                    </a:lnTo>
                    <a:cubicBezTo>
                      <a:pt x="2541" y="1498"/>
                      <a:pt x="2568" y="1479"/>
                      <a:pt x="2589" y="1454"/>
                    </a:cubicBezTo>
                    <a:lnTo>
                      <a:pt x="2589" y="1454"/>
                    </a:lnTo>
                    <a:cubicBezTo>
                      <a:pt x="2612" y="1428"/>
                      <a:pt x="2639" y="1409"/>
                      <a:pt x="2671" y="1396"/>
                    </a:cubicBezTo>
                    <a:lnTo>
                      <a:pt x="2770" y="1358"/>
                    </a:lnTo>
                    <a:lnTo>
                      <a:pt x="2770" y="1358"/>
                    </a:lnTo>
                    <a:cubicBezTo>
                      <a:pt x="2803" y="1345"/>
                      <a:pt x="2819" y="1326"/>
                      <a:pt x="2819" y="1300"/>
                    </a:cubicBezTo>
                    <a:close/>
                    <a:moveTo>
                      <a:pt x="2047" y="2153"/>
                    </a:moveTo>
                    <a:lnTo>
                      <a:pt x="2047" y="2153"/>
                    </a:lnTo>
                    <a:cubicBezTo>
                      <a:pt x="2034" y="2146"/>
                      <a:pt x="2018" y="2143"/>
                      <a:pt x="2000" y="2143"/>
                    </a:cubicBezTo>
                    <a:lnTo>
                      <a:pt x="2000" y="2143"/>
                    </a:lnTo>
                    <a:cubicBezTo>
                      <a:pt x="2018" y="2143"/>
                      <a:pt x="2034" y="2146"/>
                      <a:pt x="2047" y="2153"/>
                    </a:cubicBezTo>
                    <a:close/>
                    <a:moveTo>
                      <a:pt x="1869" y="2143"/>
                    </a:moveTo>
                    <a:lnTo>
                      <a:pt x="1869" y="2143"/>
                    </a:lnTo>
                    <a:cubicBezTo>
                      <a:pt x="1852" y="2143"/>
                      <a:pt x="1837" y="2145"/>
                      <a:pt x="1825" y="2151"/>
                    </a:cubicBezTo>
                    <a:lnTo>
                      <a:pt x="1825" y="2151"/>
                    </a:lnTo>
                    <a:cubicBezTo>
                      <a:pt x="1837" y="2145"/>
                      <a:pt x="1852" y="2143"/>
                      <a:pt x="1869" y="2143"/>
                    </a:cubicBezTo>
                    <a:close/>
                    <a:moveTo>
                      <a:pt x="1016" y="995"/>
                    </a:moveTo>
                    <a:lnTo>
                      <a:pt x="1016" y="995"/>
                    </a:lnTo>
                    <a:cubicBezTo>
                      <a:pt x="1038" y="969"/>
                      <a:pt x="1066" y="950"/>
                      <a:pt x="1098" y="937"/>
                    </a:cubicBezTo>
                    <a:lnTo>
                      <a:pt x="1196" y="900"/>
                    </a:lnTo>
                    <a:lnTo>
                      <a:pt x="1196" y="900"/>
                    </a:lnTo>
                    <a:cubicBezTo>
                      <a:pt x="1230" y="887"/>
                      <a:pt x="1253" y="859"/>
                      <a:pt x="1268" y="816"/>
                    </a:cubicBezTo>
                    <a:lnTo>
                      <a:pt x="1286" y="765"/>
                    </a:lnTo>
                    <a:lnTo>
                      <a:pt x="1291" y="751"/>
                    </a:lnTo>
                    <a:lnTo>
                      <a:pt x="1291" y="751"/>
                    </a:lnTo>
                    <a:cubicBezTo>
                      <a:pt x="1291" y="750"/>
                      <a:pt x="1290" y="750"/>
                      <a:pt x="1289" y="750"/>
                    </a:cubicBezTo>
                    <a:lnTo>
                      <a:pt x="1291" y="750"/>
                    </a:lnTo>
                    <a:lnTo>
                      <a:pt x="1289" y="749"/>
                    </a:lnTo>
                    <a:lnTo>
                      <a:pt x="1289" y="749"/>
                    </a:lnTo>
                    <a:cubicBezTo>
                      <a:pt x="1277" y="740"/>
                      <a:pt x="1267" y="726"/>
                      <a:pt x="1262" y="708"/>
                    </a:cubicBezTo>
                    <a:lnTo>
                      <a:pt x="1262" y="708"/>
                    </a:lnTo>
                    <a:cubicBezTo>
                      <a:pt x="1251" y="669"/>
                      <a:pt x="1235" y="651"/>
                      <a:pt x="1213" y="651"/>
                    </a:cubicBezTo>
                    <a:lnTo>
                      <a:pt x="1213" y="651"/>
                    </a:lnTo>
                    <a:cubicBezTo>
                      <a:pt x="1191" y="651"/>
                      <a:pt x="1169" y="663"/>
                      <a:pt x="1147" y="689"/>
                    </a:cubicBezTo>
                    <a:lnTo>
                      <a:pt x="1082" y="765"/>
                    </a:lnTo>
                    <a:lnTo>
                      <a:pt x="1016" y="842"/>
                    </a:lnTo>
                    <a:lnTo>
                      <a:pt x="950" y="918"/>
                    </a:lnTo>
                    <a:lnTo>
                      <a:pt x="950" y="918"/>
                    </a:lnTo>
                    <a:cubicBezTo>
                      <a:pt x="929" y="943"/>
                      <a:pt x="912" y="975"/>
                      <a:pt x="902" y="1014"/>
                    </a:cubicBezTo>
                    <a:lnTo>
                      <a:pt x="902" y="1014"/>
                    </a:lnTo>
                    <a:cubicBezTo>
                      <a:pt x="891" y="1052"/>
                      <a:pt x="863" y="1071"/>
                      <a:pt x="820" y="1071"/>
                    </a:cubicBezTo>
                    <a:lnTo>
                      <a:pt x="820" y="1071"/>
                    </a:lnTo>
                    <a:cubicBezTo>
                      <a:pt x="776" y="1071"/>
                      <a:pt x="749" y="1052"/>
                      <a:pt x="738" y="1014"/>
                    </a:cubicBezTo>
                    <a:lnTo>
                      <a:pt x="738" y="1014"/>
                    </a:lnTo>
                    <a:cubicBezTo>
                      <a:pt x="727" y="975"/>
                      <a:pt x="710" y="956"/>
                      <a:pt x="689" y="956"/>
                    </a:cubicBezTo>
                    <a:lnTo>
                      <a:pt x="689" y="956"/>
                    </a:lnTo>
                    <a:cubicBezTo>
                      <a:pt x="667" y="956"/>
                      <a:pt x="645" y="969"/>
                      <a:pt x="622" y="995"/>
                    </a:cubicBezTo>
                    <a:lnTo>
                      <a:pt x="426" y="1224"/>
                    </a:lnTo>
                    <a:lnTo>
                      <a:pt x="426" y="1224"/>
                    </a:lnTo>
                    <a:cubicBezTo>
                      <a:pt x="405" y="1250"/>
                      <a:pt x="393" y="1275"/>
                      <a:pt x="393" y="1300"/>
                    </a:cubicBezTo>
                    <a:lnTo>
                      <a:pt x="393" y="1300"/>
                    </a:lnTo>
                    <a:cubicBezTo>
                      <a:pt x="393" y="1326"/>
                      <a:pt x="405" y="1351"/>
                      <a:pt x="426" y="1377"/>
                    </a:cubicBezTo>
                    <a:lnTo>
                      <a:pt x="492" y="1454"/>
                    </a:lnTo>
                    <a:lnTo>
                      <a:pt x="557" y="1530"/>
                    </a:lnTo>
                    <a:lnTo>
                      <a:pt x="622" y="1607"/>
                    </a:lnTo>
                    <a:lnTo>
                      <a:pt x="622" y="1607"/>
                    </a:lnTo>
                    <a:cubicBezTo>
                      <a:pt x="645" y="1632"/>
                      <a:pt x="667" y="1645"/>
                      <a:pt x="689" y="1645"/>
                    </a:cubicBezTo>
                    <a:lnTo>
                      <a:pt x="689" y="1645"/>
                    </a:lnTo>
                    <a:cubicBezTo>
                      <a:pt x="710" y="1645"/>
                      <a:pt x="727" y="1625"/>
                      <a:pt x="738" y="1587"/>
                    </a:cubicBezTo>
                    <a:lnTo>
                      <a:pt x="738" y="1587"/>
                    </a:lnTo>
                    <a:cubicBezTo>
                      <a:pt x="743" y="1569"/>
                      <a:pt x="752" y="1555"/>
                      <a:pt x="764" y="1546"/>
                    </a:cubicBezTo>
                    <a:lnTo>
                      <a:pt x="766" y="1545"/>
                    </a:lnTo>
                    <a:lnTo>
                      <a:pt x="764" y="1546"/>
                    </a:lnTo>
                    <a:lnTo>
                      <a:pt x="764" y="1546"/>
                    </a:lnTo>
                    <a:cubicBezTo>
                      <a:pt x="765" y="1545"/>
                      <a:pt x="766" y="1545"/>
                      <a:pt x="766" y="1545"/>
                    </a:cubicBezTo>
                    <a:lnTo>
                      <a:pt x="761" y="1530"/>
                    </a:lnTo>
                    <a:lnTo>
                      <a:pt x="744" y="1480"/>
                    </a:lnTo>
                    <a:lnTo>
                      <a:pt x="744" y="1480"/>
                    </a:lnTo>
                    <a:cubicBezTo>
                      <a:pt x="729" y="1437"/>
                      <a:pt x="705" y="1409"/>
                      <a:pt x="672" y="1396"/>
                    </a:cubicBezTo>
                    <a:lnTo>
                      <a:pt x="574" y="1358"/>
                    </a:lnTo>
                    <a:lnTo>
                      <a:pt x="574" y="1358"/>
                    </a:lnTo>
                    <a:cubicBezTo>
                      <a:pt x="541" y="1345"/>
                      <a:pt x="525" y="1326"/>
                      <a:pt x="525" y="1300"/>
                    </a:cubicBezTo>
                    <a:lnTo>
                      <a:pt x="525" y="1300"/>
                    </a:lnTo>
                    <a:cubicBezTo>
                      <a:pt x="525" y="1275"/>
                      <a:pt x="541" y="1255"/>
                      <a:pt x="574" y="1243"/>
                    </a:cubicBezTo>
                    <a:lnTo>
                      <a:pt x="672" y="1204"/>
                    </a:lnTo>
                    <a:lnTo>
                      <a:pt x="672" y="1204"/>
                    </a:lnTo>
                    <a:cubicBezTo>
                      <a:pt x="705" y="1192"/>
                      <a:pt x="729" y="1164"/>
                      <a:pt x="744" y="1121"/>
                    </a:cubicBezTo>
                    <a:lnTo>
                      <a:pt x="761" y="1071"/>
                    </a:lnTo>
                    <a:lnTo>
                      <a:pt x="766" y="1057"/>
                    </a:lnTo>
                    <a:lnTo>
                      <a:pt x="766" y="1057"/>
                    </a:lnTo>
                    <a:cubicBezTo>
                      <a:pt x="780" y="1067"/>
                      <a:pt x="797" y="1071"/>
                      <a:pt x="820" y="1071"/>
                    </a:cubicBezTo>
                    <a:lnTo>
                      <a:pt x="820" y="1071"/>
                    </a:lnTo>
                    <a:cubicBezTo>
                      <a:pt x="841" y="1071"/>
                      <a:pt x="859" y="1067"/>
                      <a:pt x="873" y="1057"/>
                    </a:cubicBezTo>
                    <a:lnTo>
                      <a:pt x="928" y="1045"/>
                    </a:lnTo>
                    <a:lnTo>
                      <a:pt x="928" y="1045"/>
                    </a:lnTo>
                    <a:cubicBezTo>
                      <a:pt x="965" y="1037"/>
                      <a:pt x="995" y="1020"/>
                      <a:pt x="1016" y="995"/>
                    </a:cubicBezTo>
                    <a:lnTo>
                      <a:pt x="1301" y="756"/>
                    </a:lnTo>
                    <a:lnTo>
                      <a:pt x="1301" y="756"/>
                    </a:lnTo>
                    <a:cubicBezTo>
                      <a:pt x="1312" y="762"/>
                      <a:pt x="1327" y="765"/>
                      <a:pt x="1344" y="765"/>
                    </a:cubicBezTo>
                    <a:lnTo>
                      <a:pt x="1344" y="765"/>
                    </a:lnTo>
                    <a:cubicBezTo>
                      <a:pt x="1362" y="765"/>
                      <a:pt x="1378" y="762"/>
                      <a:pt x="1390" y="755"/>
                    </a:cubicBezTo>
                    <a:lnTo>
                      <a:pt x="1390" y="755"/>
                    </a:lnTo>
                    <a:cubicBezTo>
                      <a:pt x="1378" y="761"/>
                      <a:pt x="1362" y="765"/>
                      <a:pt x="1344" y="765"/>
                    </a:cubicBezTo>
                    <a:lnTo>
                      <a:pt x="1344" y="765"/>
                    </a:lnTo>
                    <a:cubicBezTo>
                      <a:pt x="1327" y="765"/>
                      <a:pt x="1312" y="762"/>
                      <a:pt x="1301" y="756"/>
                    </a:cubicBezTo>
                    <a:lnTo>
                      <a:pt x="1016" y="995"/>
                    </a:lnTo>
                    <a:close/>
                    <a:moveTo>
                      <a:pt x="2481" y="756"/>
                    </a:moveTo>
                    <a:lnTo>
                      <a:pt x="2481" y="756"/>
                    </a:lnTo>
                    <a:cubicBezTo>
                      <a:pt x="2492" y="762"/>
                      <a:pt x="2507" y="765"/>
                      <a:pt x="2524" y="765"/>
                    </a:cubicBezTo>
                    <a:lnTo>
                      <a:pt x="2524" y="765"/>
                    </a:lnTo>
                    <a:cubicBezTo>
                      <a:pt x="2541" y="765"/>
                      <a:pt x="2556" y="762"/>
                      <a:pt x="2568" y="756"/>
                    </a:cubicBezTo>
                    <a:lnTo>
                      <a:pt x="2568" y="756"/>
                    </a:lnTo>
                    <a:cubicBezTo>
                      <a:pt x="2555" y="762"/>
                      <a:pt x="2541" y="765"/>
                      <a:pt x="2524" y="765"/>
                    </a:cubicBezTo>
                    <a:lnTo>
                      <a:pt x="2524" y="765"/>
                    </a:lnTo>
                    <a:cubicBezTo>
                      <a:pt x="2507" y="765"/>
                      <a:pt x="2492" y="762"/>
                      <a:pt x="2481" y="756"/>
                    </a:cubicBezTo>
                    <a:close/>
                    <a:moveTo>
                      <a:pt x="3442" y="918"/>
                    </a:moveTo>
                    <a:lnTo>
                      <a:pt x="3704" y="918"/>
                    </a:lnTo>
                    <a:lnTo>
                      <a:pt x="3704" y="1224"/>
                    </a:lnTo>
                    <a:lnTo>
                      <a:pt x="3704" y="1224"/>
                    </a:lnTo>
                    <a:cubicBezTo>
                      <a:pt x="3682" y="1250"/>
                      <a:pt x="3671" y="1275"/>
                      <a:pt x="3671" y="1300"/>
                    </a:cubicBezTo>
                    <a:lnTo>
                      <a:pt x="3671" y="1300"/>
                    </a:lnTo>
                    <a:cubicBezTo>
                      <a:pt x="3671" y="1326"/>
                      <a:pt x="3682" y="1351"/>
                      <a:pt x="3704" y="1377"/>
                    </a:cubicBezTo>
                    <a:lnTo>
                      <a:pt x="3704" y="1683"/>
                    </a:lnTo>
                    <a:lnTo>
                      <a:pt x="3442" y="1683"/>
                    </a:lnTo>
                    <a:lnTo>
                      <a:pt x="3442" y="1683"/>
                    </a:lnTo>
                    <a:cubicBezTo>
                      <a:pt x="3398" y="1683"/>
                      <a:pt x="3360" y="1690"/>
                      <a:pt x="3327" y="1702"/>
                    </a:cubicBezTo>
                    <a:lnTo>
                      <a:pt x="3327" y="1702"/>
                    </a:lnTo>
                    <a:cubicBezTo>
                      <a:pt x="3294" y="1715"/>
                      <a:pt x="3278" y="1734"/>
                      <a:pt x="3278" y="1760"/>
                    </a:cubicBezTo>
                    <a:lnTo>
                      <a:pt x="3278" y="1760"/>
                    </a:lnTo>
                    <a:cubicBezTo>
                      <a:pt x="3278" y="1785"/>
                      <a:pt x="3289" y="1811"/>
                      <a:pt x="3311" y="1836"/>
                    </a:cubicBezTo>
                    <a:lnTo>
                      <a:pt x="3311" y="1836"/>
                    </a:lnTo>
                    <a:cubicBezTo>
                      <a:pt x="3333" y="1861"/>
                      <a:pt x="3343" y="1887"/>
                      <a:pt x="3343" y="1912"/>
                    </a:cubicBezTo>
                    <a:lnTo>
                      <a:pt x="3343" y="1912"/>
                    </a:lnTo>
                    <a:cubicBezTo>
                      <a:pt x="3343" y="1938"/>
                      <a:pt x="3327" y="1957"/>
                      <a:pt x="3294" y="1970"/>
                    </a:cubicBezTo>
                    <a:lnTo>
                      <a:pt x="3294" y="1970"/>
                    </a:lnTo>
                    <a:cubicBezTo>
                      <a:pt x="3262" y="1983"/>
                      <a:pt x="3223" y="1989"/>
                      <a:pt x="3180" y="1989"/>
                    </a:cubicBezTo>
                    <a:lnTo>
                      <a:pt x="2917" y="1989"/>
                    </a:lnTo>
                    <a:lnTo>
                      <a:pt x="2917" y="1989"/>
                    </a:lnTo>
                    <a:cubicBezTo>
                      <a:pt x="2874" y="1989"/>
                      <a:pt x="2835" y="1995"/>
                      <a:pt x="2803" y="2008"/>
                    </a:cubicBezTo>
                    <a:lnTo>
                      <a:pt x="2803" y="2008"/>
                    </a:lnTo>
                    <a:cubicBezTo>
                      <a:pt x="2770" y="2020"/>
                      <a:pt x="2753" y="2040"/>
                      <a:pt x="2753" y="2065"/>
                    </a:cubicBezTo>
                    <a:lnTo>
                      <a:pt x="2753" y="2065"/>
                    </a:lnTo>
                    <a:cubicBezTo>
                      <a:pt x="2753" y="2091"/>
                      <a:pt x="2764" y="2116"/>
                      <a:pt x="2787" y="2143"/>
                    </a:cubicBezTo>
                    <a:lnTo>
                      <a:pt x="2787" y="2143"/>
                    </a:lnTo>
                    <a:cubicBezTo>
                      <a:pt x="2808" y="2168"/>
                      <a:pt x="2819" y="2193"/>
                      <a:pt x="2819" y="2218"/>
                    </a:cubicBezTo>
                    <a:lnTo>
                      <a:pt x="2819" y="2218"/>
                    </a:lnTo>
                    <a:cubicBezTo>
                      <a:pt x="2819" y="2244"/>
                      <a:pt x="2803" y="2264"/>
                      <a:pt x="2770" y="2276"/>
                    </a:cubicBezTo>
                    <a:lnTo>
                      <a:pt x="2770" y="2276"/>
                    </a:lnTo>
                    <a:cubicBezTo>
                      <a:pt x="2737" y="2289"/>
                      <a:pt x="2698" y="2295"/>
                      <a:pt x="2655" y="2295"/>
                    </a:cubicBezTo>
                    <a:lnTo>
                      <a:pt x="2392" y="2295"/>
                    </a:lnTo>
                    <a:lnTo>
                      <a:pt x="2392" y="2295"/>
                    </a:lnTo>
                    <a:cubicBezTo>
                      <a:pt x="2349" y="2295"/>
                      <a:pt x="2311" y="2289"/>
                      <a:pt x="2278" y="2276"/>
                    </a:cubicBezTo>
                    <a:lnTo>
                      <a:pt x="2278" y="2276"/>
                    </a:lnTo>
                    <a:cubicBezTo>
                      <a:pt x="2246" y="2264"/>
                      <a:pt x="2229" y="2244"/>
                      <a:pt x="2229" y="2218"/>
                    </a:cubicBezTo>
                    <a:lnTo>
                      <a:pt x="2229" y="2218"/>
                    </a:lnTo>
                    <a:cubicBezTo>
                      <a:pt x="2229" y="2193"/>
                      <a:pt x="2240" y="2168"/>
                      <a:pt x="2261" y="2143"/>
                    </a:cubicBezTo>
                    <a:lnTo>
                      <a:pt x="2392" y="1989"/>
                    </a:lnTo>
                    <a:lnTo>
                      <a:pt x="2392" y="1989"/>
                    </a:lnTo>
                    <a:cubicBezTo>
                      <a:pt x="2414" y="1964"/>
                      <a:pt x="2431" y="1932"/>
                      <a:pt x="2442" y="1893"/>
                    </a:cubicBezTo>
                    <a:lnTo>
                      <a:pt x="2442" y="1893"/>
                    </a:lnTo>
                    <a:cubicBezTo>
                      <a:pt x="2453" y="1855"/>
                      <a:pt x="2481" y="1836"/>
                      <a:pt x="2524" y="1836"/>
                    </a:cubicBezTo>
                    <a:lnTo>
                      <a:pt x="2524" y="1836"/>
                    </a:lnTo>
                    <a:cubicBezTo>
                      <a:pt x="2568" y="1836"/>
                      <a:pt x="2595" y="1855"/>
                      <a:pt x="2606" y="1893"/>
                    </a:cubicBezTo>
                    <a:lnTo>
                      <a:pt x="2606" y="1893"/>
                    </a:lnTo>
                    <a:cubicBezTo>
                      <a:pt x="2617" y="1932"/>
                      <a:pt x="2633" y="1951"/>
                      <a:pt x="2655" y="1951"/>
                    </a:cubicBezTo>
                    <a:lnTo>
                      <a:pt x="2655" y="1951"/>
                    </a:lnTo>
                    <a:cubicBezTo>
                      <a:pt x="2677" y="1951"/>
                      <a:pt x="2698" y="1938"/>
                      <a:pt x="2720" y="1912"/>
                    </a:cubicBezTo>
                    <a:lnTo>
                      <a:pt x="2787" y="1836"/>
                    </a:lnTo>
                    <a:lnTo>
                      <a:pt x="2852" y="1760"/>
                    </a:lnTo>
                    <a:lnTo>
                      <a:pt x="2917" y="1683"/>
                    </a:lnTo>
                    <a:lnTo>
                      <a:pt x="2917" y="1683"/>
                    </a:lnTo>
                    <a:cubicBezTo>
                      <a:pt x="2939" y="1657"/>
                      <a:pt x="2956" y="1625"/>
                      <a:pt x="2966" y="1587"/>
                    </a:cubicBezTo>
                    <a:lnTo>
                      <a:pt x="2966" y="1587"/>
                    </a:lnTo>
                    <a:cubicBezTo>
                      <a:pt x="2971" y="1570"/>
                      <a:pt x="2980" y="1557"/>
                      <a:pt x="2991" y="1547"/>
                    </a:cubicBezTo>
                    <a:lnTo>
                      <a:pt x="2995" y="1545"/>
                    </a:lnTo>
                    <a:lnTo>
                      <a:pt x="2992" y="1547"/>
                    </a:lnTo>
                    <a:lnTo>
                      <a:pt x="2992" y="1547"/>
                    </a:lnTo>
                    <a:cubicBezTo>
                      <a:pt x="2993" y="1546"/>
                      <a:pt x="2993" y="1546"/>
                      <a:pt x="2994" y="1545"/>
                    </a:cubicBezTo>
                    <a:lnTo>
                      <a:pt x="2940" y="1557"/>
                    </a:lnTo>
                    <a:lnTo>
                      <a:pt x="2940" y="1557"/>
                    </a:lnTo>
                    <a:cubicBezTo>
                      <a:pt x="2903" y="1564"/>
                      <a:pt x="2874" y="1582"/>
                      <a:pt x="2852" y="1607"/>
                    </a:cubicBezTo>
                    <a:lnTo>
                      <a:pt x="2852" y="1607"/>
                    </a:lnTo>
                    <a:cubicBezTo>
                      <a:pt x="2830" y="1632"/>
                      <a:pt x="2803" y="1651"/>
                      <a:pt x="2770" y="1664"/>
                    </a:cubicBezTo>
                    <a:lnTo>
                      <a:pt x="2671" y="1702"/>
                    </a:lnTo>
                    <a:lnTo>
                      <a:pt x="2671" y="1702"/>
                    </a:lnTo>
                    <a:cubicBezTo>
                      <a:pt x="2639" y="1715"/>
                      <a:pt x="2615" y="1742"/>
                      <a:pt x="2600" y="1786"/>
                    </a:cubicBezTo>
                    <a:lnTo>
                      <a:pt x="2582" y="1836"/>
                    </a:lnTo>
                    <a:lnTo>
                      <a:pt x="2577" y="1850"/>
                    </a:lnTo>
                    <a:lnTo>
                      <a:pt x="2577" y="1850"/>
                    </a:lnTo>
                    <a:cubicBezTo>
                      <a:pt x="2563" y="1841"/>
                      <a:pt x="2546" y="1836"/>
                      <a:pt x="2524" y="1836"/>
                    </a:cubicBezTo>
                    <a:lnTo>
                      <a:pt x="2524" y="1836"/>
                    </a:lnTo>
                    <a:cubicBezTo>
                      <a:pt x="2502" y="1836"/>
                      <a:pt x="2484" y="1841"/>
                      <a:pt x="2471" y="1850"/>
                    </a:cubicBezTo>
                    <a:lnTo>
                      <a:pt x="2415" y="1862"/>
                    </a:lnTo>
                    <a:lnTo>
                      <a:pt x="2415" y="1862"/>
                    </a:lnTo>
                    <a:cubicBezTo>
                      <a:pt x="2378" y="1871"/>
                      <a:pt x="2349" y="1887"/>
                      <a:pt x="2327" y="1912"/>
                    </a:cubicBezTo>
                    <a:lnTo>
                      <a:pt x="2327" y="1912"/>
                    </a:lnTo>
                    <a:cubicBezTo>
                      <a:pt x="2306" y="1938"/>
                      <a:pt x="2278" y="1957"/>
                      <a:pt x="2246" y="1970"/>
                    </a:cubicBezTo>
                    <a:lnTo>
                      <a:pt x="2147" y="2008"/>
                    </a:lnTo>
                    <a:lnTo>
                      <a:pt x="2147" y="2008"/>
                    </a:lnTo>
                    <a:cubicBezTo>
                      <a:pt x="2114" y="2020"/>
                      <a:pt x="2091" y="2049"/>
                      <a:pt x="2075" y="2092"/>
                    </a:cubicBezTo>
                    <a:lnTo>
                      <a:pt x="2058" y="2143"/>
                    </a:lnTo>
                    <a:lnTo>
                      <a:pt x="2053" y="2156"/>
                    </a:lnTo>
                    <a:lnTo>
                      <a:pt x="2053" y="2156"/>
                    </a:lnTo>
                    <a:cubicBezTo>
                      <a:pt x="2053" y="2156"/>
                      <a:pt x="2054" y="2156"/>
                      <a:pt x="2054" y="2157"/>
                    </a:cubicBezTo>
                    <a:lnTo>
                      <a:pt x="2053" y="2156"/>
                    </a:lnTo>
                    <a:lnTo>
                      <a:pt x="2054" y="2157"/>
                    </a:lnTo>
                    <a:lnTo>
                      <a:pt x="2054" y="2157"/>
                    </a:lnTo>
                    <a:cubicBezTo>
                      <a:pt x="2067" y="2166"/>
                      <a:pt x="2077" y="2181"/>
                      <a:pt x="2082" y="2199"/>
                    </a:cubicBezTo>
                    <a:lnTo>
                      <a:pt x="2082" y="2199"/>
                    </a:lnTo>
                    <a:cubicBezTo>
                      <a:pt x="2092" y="2238"/>
                      <a:pt x="2109" y="2269"/>
                      <a:pt x="2131" y="2295"/>
                    </a:cubicBezTo>
                    <a:lnTo>
                      <a:pt x="2196" y="2371"/>
                    </a:lnTo>
                    <a:lnTo>
                      <a:pt x="2261" y="2448"/>
                    </a:lnTo>
                    <a:lnTo>
                      <a:pt x="2261" y="2448"/>
                    </a:lnTo>
                    <a:cubicBezTo>
                      <a:pt x="2284" y="2473"/>
                      <a:pt x="2300" y="2506"/>
                      <a:pt x="2311" y="2543"/>
                    </a:cubicBezTo>
                    <a:lnTo>
                      <a:pt x="2311" y="2543"/>
                    </a:lnTo>
                    <a:cubicBezTo>
                      <a:pt x="2322" y="2581"/>
                      <a:pt x="2306" y="2601"/>
                      <a:pt x="2261" y="2601"/>
                    </a:cubicBezTo>
                    <a:lnTo>
                      <a:pt x="1606" y="2601"/>
                    </a:lnTo>
                    <a:lnTo>
                      <a:pt x="1606" y="2601"/>
                    </a:lnTo>
                    <a:cubicBezTo>
                      <a:pt x="1563" y="2601"/>
                      <a:pt x="1546" y="2581"/>
                      <a:pt x="1557" y="2543"/>
                    </a:cubicBezTo>
                    <a:lnTo>
                      <a:pt x="1557" y="2543"/>
                    </a:lnTo>
                    <a:cubicBezTo>
                      <a:pt x="1568" y="2506"/>
                      <a:pt x="1584" y="2473"/>
                      <a:pt x="1606" y="2448"/>
                    </a:cubicBezTo>
                    <a:lnTo>
                      <a:pt x="1672" y="2371"/>
                    </a:lnTo>
                    <a:lnTo>
                      <a:pt x="1737" y="2295"/>
                    </a:lnTo>
                    <a:lnTo>
                      <a:pt x="1737" y="2295"/>
                    </a:lnTo>
                    <a:cubicBezTo>
                      <a:pt x="1759" y="2269"/>
                      <a:pt x="1776" y="2238"/>
                      <a:pt x="1786" y="2199"/>
                    </a:cubicBezTo>
                    <a:lnTo>
                      <a:pt x="1786" y="2199"/>
                    </a:lnTo>
                    <a:cubicBezTo>
                      <a:pt x="1792" y="2181"/>
                      <a:pt x="1801" y="2167"/>
                      <a:pt x="1813" y="2158"/>
                    </a:cubicBezTo>
                    <a:lnTo>
                      <a:pt x="1815" y="2156"/>
                    </a:lnTo>
                    <a:lnTo>
                      <a:pt x="1814" y="2157"/>
                    </a:lnTo>
                    <a:lnTo>
                      <a:pt x="1814" y="2157"/>
                    </a:lnTo>
                    <a:cubicBezTo>
                      <a:pt x="1815" y="2157"/>
                      <a:pt x="1815" y="2156"/>
                      <a:pt x="1815" y="2156"/>
                    </a:cubicBezTo>
                    <a:lnTo>
                      <a:pt x="1811" y="2143"/>
                    </a:lnTo>
                    <a:lnTo>
                      <a:pt x="1793" y="2092"/>
                    </a:lnTo>
                    <a:lnTo>
                      <a:pt x="1793" y="2092"/>
                    </a:lnTo>
                    <a:cubicBezTo>
                      <a:pt x="1778" y="2049"/>
                      <a:pt x="1754" y="2020"/>
                      <a:pt x="1721" y="2008"/>
                    </a:cubicBezTo>
                    <a:lnTo>
                      <a:pt x="1622" y="1970"/>
                    </a:lnTo>
                    <a:lnTo>
                      <a:pt x="1622" y="1970"/>
                    </a:lnTo>
                    <a:cubicBezTo>
                      <a:pt x="1590" y="1957"/>
                      <a:pt x="1563" y="1938"/>
                      <a:pt x="1541" y="1912"/>
                    </a:cubicBezTo>
                    <a:lnTo>
                      <a:pt x="1541" y="1912"/>
                    </a:lnTo>
                    <a:cubicBezTo>
                      <a:pt x="1519" y="1887"/>
                      <a:pt x="1489" y="1871"/>
                      <a:pt x="1452" y="1862"/>
                    </a:cubicBezTo>
                    <a:lnTo>
                      <a:pt x="1397" y="1850"/>
                    </a:lnTo>
                    <a:lnTo>
                      <a:pt x="1397" y="1850"/>
                    </a:lnTo>
                    <a:cubicBezTo>
                      <a:pt x="1384" y="1841"/>
                      <a:pt x="1366" y="1836"/>
                      <a:pt x="1344" y="1836"/>
                    </a:cubicBezTo>
                    <a:lnTo>
                      <a:pt x="1344" y="1836"/>
                    </a:lnTo>
                    <a:cubicBezTo>
                      <a:pt x="1322" y="1836"/>
                      <a:pt x="1304" y="1841"/>
                      <a:pt x="1291" y="1850"/>
                    </a:cubicBezTo>
                    <a:lnTo>
                      <a:pt x="1286" y="1836"/>
                    </a:lnTo>
                    <a:lnTo>
                      <a:pt x="1268" y="1786"/>
                    </a:lnTo>
                    <a:lnTo>
                      <a:pt x="1268" y="1786"/>
                    </a:lnTo>
                    <a:cubicBezTo>
                      <a:pt x="1253" y="1742"/>
                      <a:pt x="1230" y="1715"/>
                      <a:pt x="1196" y="1702"/>
                    </a:cubicBezTo>
                    <a:lnTo>
                      <a:pt x="1098" y="1664"/>
                    </a:lnTo>
                    <a:lnTo>
                      <a:pt x="1098" y="1664"/>
                    </a:lnTo>
                    <a:cubicBezTo>
                      <a:pt x="1066" y="1651"/>
                      <a:pt x="1038" y="1632"/>
                      <a:pt x="1016" y="1607"/>
                    </a:cubicBezTo>
                    <a:lnTo>
                      <a:pt x="1016" y="1607"/>
                    </a:lnTo>
                    <a:cubicBezTo>
                      <a:pt x="995" y="1582"/>
                      <a:pt x="965" y="1564"/>
                      <a:pt x="928" y="1557"/>
                    </a:cubicBezTo>
                    <a:lnTo>
                      <a:pt x="874" y="1545"/>
                    </a:lnTo>
                    <a:lnTo>
                      <a:pt x="874" y="1545"/>
                    </a:lnTo>
                    <a:cubicBezTo>
                      <a:pt x="875" y="1546"/>
                      <a:pt x="875" y="1546"/>
                      <a:pt x="876" y="1547"/>
                    </a:cubicBezTo>
                    <a:lnTo>
                      <a:pt x="873" y="1545"/>
                    </a:lnTo>
                    <a:lnTo>
                      <a:pt x="877" y="1547"/>
                    </a:lnTo>
                    <a:lnTo>
                      <a:pt x="877" y="1547"/>
                    </a:lnTo>
                    <a:cubicBezTo>
                      <a:pt x="888" y="1557"/>
                      <a:pt x="897" y="1570"/>
                      <a:pt x="902" y="1587"/>
                    </a:cubicBezTo>
                    <a:lnTo>
                      <a:pt x="902" y="1587"/>
                    </a:lnTo>
                    <a:cubicBezTo>
                      <a:pt x="912" y="1625"/>
                      <a:pt x="929" y="1657"/>
                      <a:pt x="950" y="1683"/>
                    </a:cubicBezTo>
                    <a:lnTo>
                      <a:pt x="1082" y="1836"/>
                    </a:lnTo>
                    <a:lnTo>
                      <a:pt x="1147" y="1912"/>
                    </a:lnTo>
                    <a:lnTo>
                      <a:pt x="1147" y="1912"/>
                    </a:lnTo>
                    <a:cubicBezTo>
                      <a:pt x="1169" y="1938"/>
                      <a:pt x="1191" y="1951"/>
                      <a:pt x="1213" y="1951"/>
                    </a:cubicBezTo>
                    <a:lnTo>
                      <a:pt x="1213" y="1951"/>
                    </a:lnTo>
                    <a:cubicBezTo>
                      <a:pt x="1235" y="1951"/>
                      <a:pt x="1251" y="1932"/>
                      <a:pt x="1262" y="1893"/>
                    </a:cubicBezTo>
                    <a:lnTo>
                      <a:pt x="1262" y="1893"/>
                    </a:lnTo>
                    <a:cubicBezTo>
                      <a:pt x="1273" y="1855"/>
                      <a:pt x="1301" y="1836"/>
                      <a:pt x="1344" y="1836"/>
                    </a:cubicBezTo>
                    <a:lnTo>
                      <a:pt x="1344" y="1836"/>
                    </a:lnTo>
                    <a:cubicBezTo>
                      <a:pt x="1388" y="1836"/>
                      <a:pt x="1415" y="1855"/>
                      <a:pt x="1426" y="1893"/>
                    </a:cubicBezTo>
                    <a:lnTo>
                      <a:pt x="1426" y="1893"/>
                    </a:lnTo>
                    <a:cubicBezTo>
                      <a:pt x="1437" y="1932"/>
                      <a:pt x="1453" y="1964"/>
                      <a:pt x="1476" y="1989"/>
                    </a:cubicBezTo>
                    <a:lnTo>
                      <a:pt x="1541" y="2065"/>
                    </a:lnTo>
                    <a:lnTo>
                      <a:pt x="1606" y="2143"/>
                    </a:lnTo>
                    <a:lnTo>
                      <a:pt x="1606" y="2143"/>
                    </a:lnTo>
                    <a:cubicBezTo>
                      <a:pt x="1629" y="2168"/>
                      <a:pt x="1640" y="2193"/>
                      <a:pt x="1640" y="2218"/>
                    </a:cubicBezTo>
                    <a:lnTo>
                      <a:pt x="1640" y="2218"/>
                    </a:lnTo>
                    <a:cubicBezTo>
                      <a:pt x="1640" y="2244"/>
                      <a:pt x="1622" y="2264"/>
                      <a:pt x="1590" y="2276"/>
                    </a:cubicBezTo>
                    <a:lnTo>
                      <a:pt x="1590" y="2276"/>
                    </a:lnTo>
                    <a:cubicBezTo>
                      <a:pt x="1557" y="2289"/>
                      <a:pt x="1519" y="2295"/>
                      <a:pt x="1476" y="2295"/>
                    </a:cubicBezTo>
                    <a:lnTo>
                      <a:pt x="1213" y="2295"/>
                    </a:lnTo>
                    <a:lnTo>
                      <a:pt x="1213" y="2295"/>
                    </a:lnTo>
                    <a:cubicBezTo>
                      <a:pt x="1169" y="2295"/>
                      <a:pt x="1131" y="2289"/>
                      <a:pt x="1098" y="2276"/>
                    </a:cubicBezTo>
                    <a:lnTo>
                      <a:pt x="1098" y="2276"/>
                    </a:lnTo>
                    <a:cubicBezTo>
                      <a:pt x="1066" y="2264"/>
                      <a:pt x="1049" y="2244"/>
                      <a:pt x="1049" y="2218"/>
                    </a:cubicBezTo>
                    <a:lnTo>
                      <a:pt x="1049" y="2218"/>
                    </a:lnTo>
                    <a:cubicBezTo>
                      <a:pt x="1049" y="2193"/>
                      <a:pt x="1060" y="2168"/>
                      <a:pt x="1082" y="2143"/>
                    </a:cubicBezTo>
                    <a:lnTo>
                      <a:pt x="1082" y="2143"/>
                    </a:lnTo>
                    <a:cubicBezTo>
                      <a:pt x="1103" y="2116"/>
                      <a:pt x="1115" y="2091"/>
                      <a:pt x="1115" y="2065"/>
                    </a:cubicBezTo>
                    <a:lnTo>
                      <a:pt x="1115" y="2065"/>
                    </a:lnTo>
                    <a:cubicBezTo>
                      <a:pt x="1115" y="2040"/>
                      <a:pt x="1098" y="2020"/>
                      <a:pt x="1066" y="2008"/>
                    </a:cubicBezTo>
                    <a:lnTo>
                      <a:pt x="1066" y="2008"/>
                    </a:lnTo>
                    <a:cubicBezTo>
                      <a:pt x="1032" y="1995"/>
                      <a:pt x="995" y="1989"/>
                      <a:pt x="950" y="1989"/>
                    </a:cubicBezTo>
                    <a:lnTo>
                      <a:pt x="689" y="1989"/>
                    </a:lnTo>
                    <a:lnTo>
                      <a:pt x="689" y="1989"/>
                    </a:lnTo>
                    <a:cubicBezTo>
                      <a:pt x="645" y="1989"/>
                      <a:pt x="607" y="1983"/>
                      <a:pt x="574" y="1970"/>
                    </a:cubicBezTo>
                    <a:lnTo>
                      <a:pt x="574" y="1970"/>
                    </a:lnTo>
                    <a:cubicBezTo>
                      <a:pt x="541" y="1957"/>
                      <a:pt x="525" y="1938"/>
                      <a:pt x="525" y="1912"/>
                    </a:cubicBezTo>
                    <a:lnTo>
                      <a:pt x="525" y="1912"/>
                    </a:lnTo>
                    <a:cubicBezTo>
                      <a:pt x="525" y="1887"/>
                      <a:pt x="536" y="1861"/>
                      <a:pt x="557" y="1836"/>
                    </a:cubicBezTo>
                    <a:lnTo>
                      <a:pt x="557" y="1836"/>
                    </a:lnTo>
                    <a:cubicBezTo>
                      <a:pt x="579" y="1811"/>
                      <a:pt x="590" y="1785"/>
                      <a:pt x="590" y="1760"/>
                    </a:cubicBezTo>
                    <a:lnTo>
                      <a:pt x="590" y="1760"/>
                    </a:lnTo>
                    <a:cubicBezTo>
                      <a:pt x="590" y="1734"/>
                      <a:pt x="574" y="1715"/>
                      <a:pt x="541" y="1702"/>
                    </a:cubicBezTo>
                    <a:lnTo>
                      <a:pt x="541" y="1702"/>
                    </a:lnTo>
                    <a:cubicBezTo>
                      <a:pt x="508" y="1690"/>
                      <a:pt x="470" y="1683"/>
                      <a:pt x="426" y="1683"/>
                    </a:cubicBezTo>
                    <a:lnTo>
                      <a:pt x="164" y="1683"/>
                    </a:lnTo>
                    <a:lnTo>
                      <a:pt x="164" y="1683"/>
                    </a:lnTo>
                    <a:cubicBezTo>
                      <a:pt x="120" y="1683"/>
                      <a:pt x="83" y="1677"/>
                      <a:pt x="49" y="1664"/>
                    </a:cubicBezTo>
                    <a:lnTo>
                      <a:pt x="49" y="1664"/>
                    </a:lnTo>
                    <a:cubicBezTo>
                      <a:pt x="16" y="1651"/>
                      <a:pt x="0" y="1632"/>
                      <a:pt x="0" y="1607"/>
                    </a:cubicBezTo>
                    <a:lnTo>
                      <a:pt x="0" y="1607"/>
                    </a:lnTo>
                    <a:cubicBezTo>
                      <a:pt x="0" y="1582"/>
                      <a:pt x="11" y="1556"/>
                      <a:pt x="33" y="1530"/>
                    </a:cubicBezTo>
                    <a:lnTo>
                      <a:pt x="99" y="1454"/>
                    </a:lnTo>
                    <a:lnTo>
                      <a:pt x="164" y="1377"/>
                    </a:lnTo>
                    <a:lnTo>
                      <a:pt x="164" y="1377"/>
                    </a:lnTo>
                    <a:cubicBezTo>
                      <a:pt x="186" y="1351"/>
                      <a:pt x="197" y="1326"/>
                      <a:pt x="197" y="1300"/>
                    </a:cubicBezTo>
                    <a:lnTo>
                      <a:pt x="197" y="1300"/>
                    </a:lnTo>
                    <a:cubicBezTo>
                      <a:pt x="197" y="1275"/>
                      <a:pt x="186" y="1250"/>
                      <a:pt x="164" y="1224"/>
                    </a:cubicBezTo>
                    <a:lnTo>
                      <a:pt x="33" y="1071"/>
                    </a:lnTo>
                    <a:lnTo>
                      <a:pt x="33" y="1071"/>
                    </a:lnTo>
                    <a:cubicBezTo>
                      <a:pt x="11" y="1046"/>
                      <a:pt x="0" y="1020"/>
                      <a:pt x="0" y="995"/>
                    </a:cubicBezTo>
                    <a:lnTo>
                      <a:pt x="0" y="995"/>
                    </a:lnTo>
                    <a:cubicBezTo>
                      <a:pt x="0" y="969"/>
                      <a:pt x="16" y="950"/>
                      <a:pt x="49" y="937"/>
                    </a:cubicBezTo>
                    <a:lnTo>
                      <a:pt x="49" y="937"/>
                    </a:lnTo>
                    <a:cubicBezTo>
                      <a:pt x="83" y="924"/>
                      <a:pt x="120" y="918"/>
                      <a:pt x="164" y="918"/>
                    </a:cubicBezTo>
                    <a:lnTo>
                      <a:pt x="426" y="918"/>
                    </a:lnTo>
                    <a:lnTo>
                      <a:pt x="426" y="918"/>
                    </a:lnTo>
                    <a:cubicBezTo>
                      <a:pt x="470" y="918"/>
                      <a:pt x="508" y="912"/>
                      <a:pt x="541" y="900"/>
                    </a:cubicBezTo>
                    <a:lnTo>
                      <a:pt x="541" y="900"/>
                    </a:lnTo>
                    <a:cubicBezTo>
                      <a:pt x="574" y="887"/>
                      <a:pt x="590" y="867"/>
                      <a:pt x="590" y="842"/>
                    </a:cubicBezTo>
                    <a:lnTo>
                      <a:pt x="590" y="842"/>
                    </a:lnTo>
                    <a:cubicBezTo>
                      <a:pt x="590" y="816"/>
                      <a:pt x="579" y="791"/>
                      <a:pt x="557" y="765"/>
                    </a:cubicBezTo>
                    <a:lnTo>
                      <a:pt x="557" y="765"/>
                    </a:lnTo>
                    <a:cubicBezTo>
                      <a:pt x="536" y="739"/>
                      <a:pt x="525" y="714"/>
                      <a:pt x="525" y="689"/>
                    </a:cubicBezTo>
                    <a:lnTo>
                      <a:pt x="525" y="689"/>
                    </a:lnTo>
                    <a:cubicBezTo>
                      <a:pt x="525" y="663"/>
                      <a:pt x="541" y="644"/>
                      <a:pt x="574" y="631"/>
                    </a:cubicBezTo>
                    <a:lnTo>
                      <a:pt x="574" y="631"/>
                    </a:lnTo>
                    <a:cubicBezTo>
                      <a:pt x="607" y="618"/>
                      <a:pt x="645" y="613"/>
                      <a:pt x="689" y="613"/>
                    </a:cubicBezTo>
                    <a:lnTo>
                      <a:pt x="950" y="613"/>
                    </a:lnTo>
                    <a:lnTo>
                      <a:pt x="950" y="613"/>
                    </a:lnTo>
                    <a:cubicBezTo>
                      <a:pt x="995" y="613"/>
                      <a:pt x="1032" y="605"/>
                      <a:pt x="1066" y="593"/>
                    </a:cubicBezTo>
                    <a:lnTo>
                      <a:pt x="1066" y="593"/>
                    </a:lnTo>
                    <a:cubicBezTo>
                      <a:pt x="1098" y="580"/>
                      <a:pt x="1115" y="561"/>
                      <a:pt x="1115" y="535"/>
                    </a:cubicBezTo>
                    <a:lnTo>
                      <a:pt x="1115" y="535"/>
                    </a:lnTo>
                    <a:cubicBezTo>
                      <a:pt x="1115" y="510"/>
                      <a:pt x="1103" y="485"/>
                      <a:pt x="1082" y="459"/>
                    </a:cubicBezTo>
                    <a:lnTo>
                      <a:pt x="1082" y="459"/>
                    </a:lnTo>
                    <a:cubicBezTo>
                      <a:pt x="1060" y="434"/>
                      <a:pt x="1049" y="409"/>
                      <a:pt x="1049" y="382"/>
                    </a:cubicBezTo>
                    <a:lnTo>
                      <a:pt x="1049" y="382"/>
                    </a:lnTo>
                    <a:cubicBezTo>
                      <a:pt x="1049" y="357"/>
                      <a:pt x="1066" y="338"/>
                      <a:pt x="1098" y="326"/>
                    </a:cubicBezTo>
                    <a:lnTo>
                      <a:pt x="1098" y="326"/>
                    </a:lnTo>
                    <a:cubicBezTo>
                      <a:pt x="1131" y="313"/>
                      <a:pt x="1169" y="306"/>
                      <a:pt x="1213" y="306"/>
                    </a:cubicBezTo>
                    <a:lnTo>
                      <a:pt x="1476" y="306"/>
                    </a:lnTo>
                    <a:lnTo>
                      <a:pt x="1476" y="306"/>
                    </a:lnTo>
                    <a:cubicBezTo>
                      <a:pt x="1519" y="306"/>
                      <a:pt x="1557" y="313"/>
                      <a:pt x="1590" y="326"/>
                    </a:cubicBezTo>
                    <a:lnTo>
                      <a:pt x="1590" y="326"/>
                    </a:lnTo>
                    <a:cubicBezTo>
                      <a:pt x="1622" y="338"/>
                      <a:pt x="1640" y="357"/>
                      <a:pt x="1640" y="382"/>
                    </a:cubicBezTo>
                    <a:lnTo>
                      <a:pt x="1640" y="382"/>
                    </a:lnTo>
                    <a:cubicBezTo>
                      <a:pt x="1640" y="409"/>
                      <a:pt x="1629" y="434"/>
                      <a:pt x="1606" y="459"/>
                    </a:cubicBezTo>
                    <a:lnTo>
                      <a:pt x="1541" y="535"/>
                    </a:lnTo>
                    <a:lnTo>
                      <a:pt x="1476" y="613"/>
                    </a:lnTo>
                    <a:lnTo>
                      <a:pt x="1476" y="613"/>
                    </a:lnTo>
                    <a:cubicBezTo>
                      <a:pt x="1453" y="638"/>
                      <a:pt x="1437" y="669"/>
                      <a:pt x="1426" y="708"/>
                    </a:cubicBezTo>
                    <a:lnTo>
                      <a:pt x="1426" y="708"/>
                    </a:lnTo>
                    <a:cubicBezTo>
                      <a:pt x="1420" y="726"/>
                      <a:pt x="1412" y="740"/>
                      <a:pt x="1398" y="750"/>
                    </a:cubicBezTo>
                    <a:lnTo>
                      <a:pt x="1397" y="750"/>
                    </a:lnTo>
                    <a:lnTo>
                      <a:pt x="1398" y="750"/>
                    </a:lnTo>
                    <a:lnTo>
                      <a:pt x="1398" y="750"/>
                    </a:lnTo>
                    <a:lnTo>
                      <a:pt x="1398" y="750"/>
                    </a:lnTo>
                    <a:lnTo>
                      <a:pt x="1452" y="739"/>
                    </a:lnTo>
                    <a:lnTo>
                      <a:pt x="1452" y="739"/>
                    </a:lnTo>
                    <a:cubicBezTo>
                      <a:pt x="1489" y="731"/>
                      <a:pt x="1519" y="714"/>
                      <a:pt x="1541" y="689"/>
                    </a:cubicBezTo>
                    <a:lnTo>
                      <a:pt x="1541" y="689"/>
                    </a:lnTo>
                    <a:cubicBezTo>
                      <a:pt x="1563" y="663"/>
                      <a:pt x="1590" y="644"/>
                      <a:pt x="1622" y="631"/>
                    </a:cubicBezTo>
                    <a:lnTo>
                      <a:pt x="1721" y="593"/>
                    </a:lnTo>
                    <a:lnTo>
                      <a:pt x="1721" y="593"/>
                    </a:lnTo>
                    <a:cubicBezTo>
                      <a:pt x="1754" y="580"/>
                      <a:pt x="1778" y="553"/>
                      <a:pt x="1793" y="510"/>
                    </a:cubicBezTo>
                    <a:lnTo>
                      <a:pt x="1811" y="459"/>
                    </a:lnTo>
                    <a:lnTo>
                      <a:pt x="1815" y="445"/>
                    </a:lnTo>
                    <a:lnTo>
                      <a:pt x="1815" y="445"/>
                    </a:lnTo>
                    <a:cubicBezTo>
                      <a:pt x="1818" y="447"/>
                      <a:pt x="1821" y="449"/>
                      <a:pt x="1824" y="450"/>
                    </a:cubicBezTo>
                    <a:lnTo>
                      <a:pt x="1824" y="450"/>
                    </a:lnTo>
                    <a:cubicBezTo>
                      <a:pt x="1806" y="441"/>
                      <a:pt x="1793" y="424"/>
                      <a:pt x="1786" y="402"/>
                    </a:cubicBezTo>
                    <a:lnTo>
                      <a:pt x="1786" y="402"/>
                    </a:lnTo>
                    <a:cubicBezTo>
                      <a:pt x="1776" y="364"/>
                      <a:pt x="1759" y="332"/>
                      <a:pt x="1737" y="306"/>
                    </a:cubicBezTo>
                    <a:lnTo>
                      <a:pt x="1606" y="153"/>
                    </a:lnTo>
                    <a:lnTo>
                      <a:pt x="1606" y="153"/>
                    </a:lnTo>
                    <a:cubicBezTo>
                      <a:pt x="1584" y="127"/>
                      <a:pt x="1568" y="96"/>
                      <a:pt x="1557" y="57"/>
                    </a:cubicBezTo>
                    <a:lnTo>
                      <a:pt x="1557" y="57"/>
                    </a:lnTo>
                    <a:cubicBezTo>
                      <a:pt x="1546" y="19"/>
                      <a:pt x="1563" y="0"/>
                      <a:pt x="1606" y="0"/>
                    </a:cubicBezTo>
                    <a:lnTo>
                      <a:pt x="2261" y="0"/>
                    </a:lnTo>
                    <a:lnTo>
                      <a:pt x="2261" y="0"/>
                    </a:lnTo>
                    <a:cubicBezTo>
                      <a:pt x="2306" y="0"/>
                      <a:pt x="2322" y="19"/>
                      <a:pt x="2311" y="57"/>
                    </a:cubicBezTo>
                    <a:lnTo>
                      <a:pt x="2311" y="57"/>
                    </a:lnTo>
                    <a:cubicBezTo>
                      <a:pt x="2300" y="96"/>
                      <a:pt x="2284" y="127"/>
                      <a:pt x="2261" y="153"/>
                    </a:cubicBezTo>
                    <a:lnTo>
                      <a:pt x="2196" y="230"/>
                    </a:lnTo>
                    <a:lnTo>
                      <a:pt x="2131" y="306"/>
                    </a:lnTo>
                    <a:lnTo>
                      <a:pt x="2131" y="306"/>
                    </a:lnTo>
                    <a:cubicBezTo>
                      <a:pt x="2109" y="332"/>
                      <a:pt x="2092" y="364"/>
                      <a:pt x="2082" y="402"/>
                    </a:cubicBezTo>
                    <a:lnTo>
                      <a:pt x="2082" y="402"/>
                    </a:lnTo>
                    <a:cubicBezTo>
                      <a:pt x="2076" y="422"/>
                      <a:pt x="2065" y="437"/>
                      <a:pt x="2049" y="447"/>
                    </a:cubicBezTo>
                    <a:lnTo>
                      <a:pt x="2049" y="447"/>
                    </a:lnTo>
                    <a:cubicBezTo>
                      <a:pt x="2051" y="446"/>
                      <a:pt x="2052" y="446"/>
                      <a:pt x="2053" y="445"/>
                    </a:cubicBezTo>
                    <a:lnTo>
                      <a:pt x="2058" y="459"/>
                    </a:lnTo>
                    <a:lnTo>
                      <a:pt x="2075" y="510"/>
                    </a:lnTo>
                    <a:lnTo>
                      <a:pt x="2075" y="510"/>
                    </a:lnTo>
                    <a:cubicBezTo>
                      <a:pt x="2091" y="553"/>
                      <a:pt x="2114" y="580"/>
                      <a:pt x="2147" y="593"/>
                    </a:cubicBezTo>
                    <a:lnTo>
                      <a:pt x="2246" y="631"/>
                    </a:lnTo>
                    <a:lnTo>
                      <a:pt x="2246" y="631"/>
                    </a:lnTo>
                    <a:cubicBezTo>
                      <a:pt x="2278" y="644"/>
                      <a:pt x="2306" y="663"/>
                      <a:pt x="2327" y="689"/>
                    </a:cubicBezTo>
                    <a:lnTo>
                      <a:pt x="2327" y="689"/>
                    </a:lnTo>
                    <a:cubicBezTo>
                      <a:pt x="2349" y="714"/>
                      <a:pt x="2378" y="731"/>
                      <a:pt x="2415" y="739"/>
                    </a:cubicBezTo>
                    <a:lnTo>
                      <a:pt x="2471" y="750"/>
                    </a:lnTo>
                    <a:lnTo>
                      <a:pt x="2471" y="750"/>
                    </a:lnTo>
                    <a:cubicBezTo>
                      <a:pt x="2470" y="750"/>
                      <a:pt x="2470" y="750"/>
                      <a:pt x="2470" y="750"/>
                    </a:cubicBezTo>
                    <a:lnTo>
                      <a:pt x="2471" y="750"/>
                    </a:lnTo>
                    <a:lnTo>
                      <a:pt x="2469" y="749"/>
                    </a:lnTo>
                    <a:lnTo>
                      <a:pt x="2469" y="749"/>
                    </a:lnTo>
                    <a:cubicBezTo>
                      <a:pt x="2457" y="740"/>
                      <a:pt x="2447" y="726"/>
                      <a:pt x="2442" y="708"/>
                    </a:cubicBezTo>
                    <a:lnTo>
                      <a:pt x="2442" y="708"/>
                    </a:lnTo>
                    <a:cubicBezTo>
                      <a:pt x="2431" y="669"/>
                      <a:pt x="2414" y="638"/>
                      <a:pt x="2392" y="613"/>
                    </a:cubicBezTo>
                    <a:lnTo>
                      <a:pt x="2327" y="535"/>
                    </a:lnTo>
                    <a:lnTo>
                      <a:pt x="2261" y="459"/>
                    </a:lnTo>
                    <a:lnTo>
                      <a:pt x="2261" y="459"/>
                    </a:lnTo>
                    <a:cubicBezTo>
                      <a:pt x="2240" y="434"/>
                      <a:pt x="2229" y="409"/>
                      <a:pt x="2229" y="382"/>
                    </a:cubicBezTo>
                    <a:lnTo>
                      <a:pt x="2229" y="382"/>
                    </a:lnTo>
                    <a:cubicBezTo>
                      <a:pt x="2229" y="357"/>
                      <a:pt x="2246" y="338"/>
                      <a:pt x="2278" y="326"/>
                    </a:cubicBezTo>
                    <a:lnTo>
                      <a:pt x="2278" y="326"/>
                    </a:lnTo>
                    <a:cubicBezTo>
                      <a:pt x="2311" y="313"/>
                      <a:pt x="2349" y="306"/>
                      <a:pt x="2392" y="306"/>
                    </a:cubicBezTo>
                    <a:lnTo>
                      <a:pt x="2655" y="306"/>
                    </a:lnTo>
                    <a:lnTo>
                      <a:pt x="2655" y="306"/>
                    </a:lnTo>
                    <a:cubicBezTo>
                      <a:pt x="2698" y="306"/>
                      <a:pt x="2737" y="313"/>
                      <a:pt x="2770" y="326"/>
                    </a:cubicBezTo>
                    <a:lnTo>
                      <a:pt x="2770" y="326"/>
                    </a:lnTo>
                    <a:cubicBezTo>
                      <a:pt x="2803" y="338"/>
                      <a:pt x="2819" y="357"/>
                      <a:pt x="2819" y="382"/>
                    </a:cubicBezTo>
                    <a:lnTo>
                      <a:pt x="2819" y="382"/>
                    </a:lnTo>
                    <a:cubicBezTo>
                      <a:pt x="2819" y="409"/>
                      <a:pt x="2808" y="434"/>
                      <a:pt x="2787" y="459"/>
                    </a:cubicBezTo>
                    <a:lnTo>
                      <a:pt x="2787" y="459"/>
                    </a:lnTo>
                    <a:cubicBezTo>
                      <a:pt x="2764" y="485"/>
                      <a:pt x="2753" y="510"/>
                      <a:pt x="2753" y="535"/>
                    </a:cubicBezTo>
                    <a:lnTo>
                      <a:pt x="2753" y="535"/>
                    </a:lnTo>
                    <a:cubicBezTo>
                      <a:pt x="2753" y="561"/>
                      <a:pt x="2770" y="580"/>
                      <a:pt x="2803" y="593"/>
                    </a:cubicBezTo>
                    <a:lnTo>
                      <a:pt x="2803" y="593"/>
                    </a:lnTo>
                    <a:cubicBezTo>
                      <a:pt x="2835" y="605"/>
                      <a:pt x="2874" y="613"/>
                      <a:pt x="2917" y="613"/>
                    </a:cubicBezTo>
                    <a:lnTo>
                      <a:pt x="3180" y="613"/>
                    </a:lnTo>
                    <a:lnTo>
                      <a:pt x="3180" y="613"/>
                    </a:lnTo>
                    <a:cubicBezTo>
                      <a:pt x="3223" y="613"/>
                      <a:pt x="3262" y="618"/>
                      <a:pt x="3294" y="631"/>
                    </a:cubicBezTo>
                    <a:lnTo>
                      <a:pt x="3294" y="631"/>
                    </a:lnTo>
                    <a:cubicBezTo>
                      <a:pt x="3327" y="644"/>
                      <a:pt x="3343" y="663"/>
                      <a:pt x="3343" y="689"/>
                    </a:cubicBezTo>
                    <a:lnTo>
                      <a:pt x="3343" y="689"/>
                    </a:lnTo>
                    <a:cubicBezTo>
                      <a:pt x="3343" y="714"/>
                      <a:pt x="3333" y="739"/>
                      <a:pt x="3311" y="765"/>
                    </a:cubicBezTo>
                    <a:lnTo>
                      <a:pt x="3311" y="765"/>
                    </a:lnTo>
                    <a:cubicBezTo>
                      <a:pt x="3289" y="791"/>
                      <a:pt x="3278" y="816"/>
                      <a:pt x="3278" y="842"/>
                    </a:cubicBezTo>
                    <a:lnTo>
                      <a:pt x="3278" y="842"/>
                    </a:lnTo>
                    <a:cubicBezTo>
                      <a:pt x="3278" y="867"/>
                      <a:pt x="3294" y="887"/>
                      <a:pt x="3327" y="900"/>
                    </a:cubicBezTo>
                    <a:lnTo>
                      <a:pt x="3327" y="900"/>
                    </a:lnTo>
                    <a:cubicBezTo>
                      <a:pt x="3360" y="912"/>
                      <a:pt x="3398" y="918"/>
                      <a:pt x="3442" y="9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295">
                <a:extLst>
                  <a:ext uri="{FF2B5EF4-FFF2-40B4-BE49-F238E27FC236}">
                    <a16:creationId xmlns="" xmlns:a16="http://schemas.microsoft.com/office/drawing/2014/main" id="{993912D4-BF6F-D741-816D-3C5B5474E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5868988"/>
                <a:ext cx="814388" cy="487362"/>
              </a:xfrm>
              <a:custGeom>
                <a:avLst/>
                <a:gdLst>
                  <a:gd name="T0" fmla="*/ 2260 w 2261"/>
                  <a:gd name="T1" fmla="*/ 675 h 1352"/>
                  <a:gd name="T2" fmla="*/ 2071 w 2261"/>
                  <a:gd name="T3" fmla="*/ 553 h 1352"/>
                  <a:gd name="T4" fmla="*/ 1967 w 2261"/>
                  <a:gd name="T5" fmla="*/ 480 h 1352"/>
                  <a:gd name="T6" fmla="*/ 1862 w 2261"/>
                  <a:gd name="T7" fmla="*/ 407 h 1352"/>
                  <a:gd name="T8" fmla="*/ 1737 w 2261"/>
                  <a:gd name="T9" fmla="*/ 357 h 1352"/>
                  <a:gd name="T10" fmla="*/ 1633 w 2261"/>
                  <a:gd name="T11" fmla="*/ 285 h 1352"/>
                  <a:gd name="T12" fmla="*/ 1402 w 2261"/>
                  <a:gd name="T13" fmla="*/ 163 h 1352"/>
                  <a:gd name="T14" fmla="*/ 1297 w 2261"/>
                  <a:gd name="T15" fmla="*/ 90 h 1352"/>
                  <a:gd name="T16" fmla="*/ 1193 w 2261"/>
                  <a:gd name="T17" fmla="*/ 16 h 1352"/>
                  <a:gd name="T18" fmla="*/ 1068 w 2261"/>
                  <a:gd name="T19" fmla="*/ 16 h 1352"/>
                  <a:gd name="T20" fmla="*/ 963 w 2261"/>
                  <a:gd name="T21" fmla="*/ 90 h 1352"/>
                  <a:gd name="T22" fmla="*/ 858 w 2261"/>
                  <a:gd name="T23" fmla="*/ 163 h 1352"/>
                  <a:gd name="T24" fmla="*/ 732 w 2261"/>
                  <a:gd name="T25" fmla="*/ 212 h 1352"/>
                  <a:gd name="T26" fmla="*/ 628 w 2261"/>
                  <a:gd name="T27" fmla="*/ 285 h 1352"/>
                  <a:gd name="T28" fmla="*/ 397 w 2261"/>
                  <a:gd name="T29" fmla="*/ 407 h 1352"/>
                  <a:gd name="T30" fmla="*/ 292 w 2261"/>
                  <a:gd name="T31" fmla="*/ 480 h 1352"/>
                  <a:gd name="T32" fmla="*/ 188 w 2261"/>
                  <a:gd name="T33" fmla="*/ 553 h 1352"/>
                  <a:gd name="T34" fmla="*/ 63 w 2261"/>
                  <a:gd name="T35" fmla="*/ 602 h 1352"/>
                  <a:gd name="T36" fmla="*/ 0 w 2261"/>
                  <a:gd name="T37" fmla="*/ 675 h 1352"/>
                  <a:gd name="T38" fmla="*/ 188 w 2261"/>
                  <a:gd name="T39" fmla="*/ 798 h 1352"/>
                  <a:gd name="T40" fmla="*/ 292 w 2261"/>
                  <a:gd name="T41" fmla="*/ 871 h 1352"/>
                  <a:gd name="T42" fmla="*/ 397 w 2261"/>
                  <a:gd name="T43" fmla="*/ 944 h 1352"/>
                  <a:gd name="T44" fmla="*/ 523 w 2261"/>
                  <a:gd name="T45" fmla="*/ 993 h 1352"/>
                  <a:gd name="T46" fmla="*/ 628 w 2261"/>
                  <a:gd name="T47" fmla="*/ 1066 h 1352"/>
                  <a:gd name="T48" fmla="*/ 858 w 2261"/>
                  <a:gd name="T49" fmla="*/ 1188 h 1352"/>
                  <a:gd name="T50" fmla="*/ 963 w 2261"/>
                  <a:gd name="T51" fmla="*/ 1262 h 1352"/>
                  <a:gd name="T52" fmla="*/ 1068 w 2261"/>
                  <a:gd name="T53" fmla="*/ 1334 h 1352"/>
                  <a:gd name="T54" fmla="*/ 1193 w 2261"/>
                  <a:gd name="T55" fmla="*/ 1334 h 1352"/>
                  <a:gd name="T56" fmla="*/ 1297 w 2261"/>
                  <a:gd name="T57" fmla="*/ 1262 h 1352"/>
                  <a:gd name="T58" fmla="*/ 1402 w 2261"/>
                  <a:gd name="T59" fmla="*/ 1188 h 1352"/>
                  <a:gd name="T60" fmla="*/ 1528 w 2261"/>
                  <a:gd name="T61" fmla="*/ 1140 h 1352"/>
                  <a:gd name="T62" fmla="*/ 1633 w 2261"/>
                  <a:gd name="T63" fmla="*/ 1066 h 1352"/>
                  <a:gd name="T64" fmla="*/ 1862 w 2261"/>
                  <a:gd name="T65" fmla="*/ 944 h 1352"/>
                  <a:gd name="T66" fmla="*/ 1967 w 2261"/>
                  <a:gd name="T67" fmla="*/ 871 h 1352"/>
                  <a:gd name="T68" fmla="*/ 2071 w 2261"/>
                  <a:gd name="T69" fmla="*/ 798 h 1352"/>
                  <a:gd name="T70" fmla="*/ 2197 w 2261"/>
                  <a:gd name="T71" fmla="*/ 749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61" h="1352">
                    <a:moveTo>
                      <a:pt x="2260" y="675"/>
                    </a:moveTo>
                    <a:lnTo>
                      <a:pt x="2260" y="675"/>
                    </a:lnTo>
                    <a:cubicBezTo>
                      <a:pt x="2260" y="643"/>
                      <a:pt x="2239" y="618"/>
                      <a:pt x="2197" y="602"/>
                    </a:cubicBezTo>
                    <a:lnTo>
                      <a:pt x="2071" y="553"/>
                    </a:lnTo>
                    <a:lnTo>
                      <a:pt x="2071" y="553"/>
                    </a:lnTo>
                    <a:cubicBezTo>
                      <a:pt x="2030" y="537"/>
                      <a:pt x="1995" y="513"/>
                      <a:pt x="1967" y="480"/>
                    </a:cubicBezTo>
                    <a:lnTo>
                      <a:pt x="1967" y="480"/>
                    </a:lnTo>
                    <a:cubicBezTo>
                      <a:pt x="1939" y="447"/>
                      <a:pt x="1904" y="424"/>
                      <a:pt x="1862" y="407"/>
                    </a:cubicBezTo>
                    <a:lnTo>
                      <a:pt x="1737" y="357"/>
                    </a:lnTo>
                    <a:lnTo>
                      <a:pt x="1737" y="357"/>
                    </a:lnTo>
                    <a:cubicBezTo>
                      <a:pt x="1696" y="342"/>
                      <a:pt x="1660" y="317"/>
                      <a:pt x="1633" y="285"/>
                    </a:cubicBezTo>
                    <a:lnTo>
                      <a:pt x="1633" y="285"/>
                    </a:lnTo>
                    <a:cubicBezTo>
                      <a:pt x="1604" y="252"/>
                      <a:pt x="1570" y="228"/>
                      <a:pt x="1528" y="212"/>
                    </a:cubicBezTo>
                    <a:lnTo>
                      <a:pt x="1402" y="163"/>
                    </a:lnTo>
                    <a:lnTo>
                      <a:pt x="1402" y="163"/>
                    </a:lnTo>
                    <a:cubicBezTo>
                      <a:pt x="1360" y="147"/>
                      <a:pt x="1325" y="123"/>
                      <a:pt x="1297" y="90"/>
                    </a:cubicBezTo>
                    <a:lnTo>
                      <a:pt x="1297" y="90"/>
                    </a:lnTo>
                    <a:cubicBezTo>
                      <a:pt x="1270" y="57"/>
                      <a:pt x="1234" y="33"/>
                      <a:pt x="1193" y="16"/>
                    </a:cubicBezTo>
                    <a:lnTo>
                      <a:pt x="1193" y="16"/>
                    </a:lnTo>
                    <a:cubicBezTo>
                      <a:pt x="1151" y="0"/>
                      <a:pt x="1109" y="0"/>
                      <a:pt x="1068" y="16"/>
                    </a:cubicBezTo>
                    <a:lnTo>
                      <a:pt x="1068" y="16"/>
                    </a:lnTo>
                    <a:cubicBezTo>
                      <a:pt x="1025" y="33"/>
                      <a:pt x="991" y="57"/>
                      <a:pt x="963" y="90"/>
                    </a:cubicBezTo>
                    <a:lnTo>
                      <a:pt x="963" y="90"/>
                    </a:lnTo>
                    <a:cubicBezTo>
                      <a:pt x="934" y="123"/>
                      <a:pt x="900" y="147"/>
                      <a:pt x="858" y="163"/>
                    </a:cubicBezTo>
                    <a:lnTo>
                      <a:pt x="732" y="212"/>
                    </a:lnTo>
                    <a:lnTo>
                      <a:pt x="732" y="212"/>
                    </a:lnTo>
                    <a:cubicBezTo>
                      <a:pt x="691" y="228"/>
                      <a:pt x="655" y="252"/>
                      <a:pt x="628" y="285"/>
                    </a:cubicBezTo>
                    <a:lnTo>
                      <a:pt x="628" y="285"/>
                    </a:lnTo>
                    <a:cubicBezTo>
                      <a:pt x="600" y="317"/>
                      <a:pt x="565" y="342"/>
                      <a:pt x="523" y="357"/>
                    </a:cubicBezTo>
                    <a:lnTo>
                      <a:pt x="397" y="407"/>
                    </a:lnTo>
                    <a:lnTo>
                      <a:pt x="397" y="407"/>
                    </a:lnTo>
                    <a:cubicBezTo>
                      <a:pt x="355" y="424"/>
                      <a:pt x="321" y="447"/>
                      <a:pt x="292" y="480"/>
                    </a:cubicBezTo>
                    <a:lnTo>
                      <a:pt x="292" y="480"/>
                    </a:lnTo>
                    <a:cubicBezTo>
                      <a:pt x="265" y="513"/>
                      <a:pt x="231" y="537"/>
                      <a:pt x="188" y="553"/>
                    </a:cubicBezTo>
                    <a:lnTo>
                      <a:pt x="63" y="602"/>
                    </a:lnTo>
                    <a:lnTo>
                      <a:pt x="63" y="602"/>
                    </a:lnTo>
                    <a:cubicBezTo>
                      <a:pt x="21" y="618"/>
                      <a:pt x="0" y="643"/>
                      <a:pt x="0" y="675"/>
                    </a:cubicBezTo>
                    <a:lnTo>
                      <a:pt x="0" y="675"/>
                    </a:lnTo>
                    <a:cubicBezTo>
                      <a:pt x="0" y="708"/>
                      <a:pt x="21" y="733"/>
                      <a:pt x="63" y="749"/>
                    </a:cubicBezTo>
                    <a:lnTo>
                      <a:pt x="188" y="798"/>
                    </a:lnTo>
                    <a:lnTo>
                      <a:pt x="188" y="798"/>
                    </a:lnTo>
                    <a:cubicBezTo>
                      <a:pt x="231" y="814"/>
                      <a:pt x="265" y="839"/>
                      <a:pt x="292" y="871"/>
                    </a:cubicBezTo>
                    <a:lnTo>
                      <a:pt x="292" y="871"/>
                    </a:lnTo>
                    <a:cubicBezTo>
                      <a:pt x="321" y="904"/>
                      <a:pt x="355" y="928"/>
                      <a:pt x="397" y="944"/>
                    </a:cubicBezTo>
                    <a:lnTo>
                      <a:pt x="523" y="993"/>
                    </a:lnTo>
                    <a:lnTo>
                      <a:pt x="523" y="993"/>
                    </a:lnTo>
                    <a:cubicBezTo>
                      <a:pt x="565" y="1009"/>
                      <a:pt x="600" y="1034"/>
                      <a:pt x="628" y="1066"/>
                    </a:cubicBezTo>
                    <a:lnTo>
                      <a:pt x="628" y="1066"/>
                    </a:lnTo>
                    <a:cubicBezTo>
                      <a:pt x="655" y="1099"/>
                      <a:pt x="691" y="1124"/>
                      <a:pt x="732" y="1140"/>
                    </a:cubicBezTo>
                    <a:lnTo>
                      <a:pt x="858" y="1188"/>
                    </a:lnTo>
                    <a:lnTo>
                      <a:pt x="858" y="1188"/>
                    </a:lnTo>
                    <a:cubicBezTo>
                      <a:pt x="900" y="1205"/>
                      <a:pt x="934" y="1228"/>
                      <a:pt x="963" y="1262"/>
                    </a:cubicBezTo>
                    <a:lnTo>
                      <a:pt x="963" y="1262"/>
                    </a:lnTo>
                    <a:cubicBezTo>
                      <a:pt x="991" y="1294"/>
                      <a:pt x="1025" y="1318"/>
                      <a:pt x="1068" y="1334"/>
                    </a:cubicBezTo>
                    <a:lnTo>
                      <a:pt x="1068" y="1334"/>
                    </a:lnTo>
                    <a:cubicBezTo>
                      <a:pt x="1109" y="1351"/>
                      <a:pt x="1151" y="1351"/>
                      <a:pt x="1193" y="1334"/>
                    </a:cubicBezTo>
                    <a:lnTo>
                      <a:pt x="1193" y="1334"/>
                    </a:lnTo>
                    <a:cubicBezTo>
                      <a:pt x="1234" y="1318"/>
                      <a:pt x="1270" y="1294"/>
                      <a:pt x="1297" y="1262"/>
                    </a:cubicBezTo>
                    <a:lnTo>
                      <a:pt x="1297" y="1262"/>
                    </a:lnTo>
                    <a:cubicBezTo>
                      <a:pt x="1325" y="1228"/>
                      <a:pt x="1360" y="1205"/>
                      <a:pt x="1402" y="1188"/>
                    </a:cubicBezTo>
                    <a:lnTo>
                      <a:pt x="1528" y="1140"/>
                    </a:lnTo>
                    <a:lnTo>
                      <a:pt x="1528" y="1140"/>
                    </a:lnTo>
                    <a:cubicBezTo>
                      <a:pt x="1570" y="1124"/>
                      <a:pt x="1604" y="1099"/>
                      <a:pt x="1633" y="1066"/>
                    </a:cubicBezTo>
                    <a:lnTo>
                      <a:pt x="1633" y="1066"/>
                    </a:lnTo>
                    <a:cubicBezTo>
                      <a:pt x="1660" y="1034"/>
                      <a:pt x="1696" y="1009"/>
                      <a:pt x="1737" y="993"/>
                    </a:cubicBezTo>
                    <a:lnTo>
                      <a:pt x="1862" y="944"/>
                    </a:lnTo>
                    <a:lnTo>
                      <a:pt x="1862" y="944"/>
                    </a:lnTo>
                    <a:cubicBezTo>
                      <a:pt x="1904" y="928"/>
                      <a:pt x="1939" y="904"/>
                      <a:pt x="1967" y="871"/>
                    </a:cubicBezTo>
                    <a:lnTo>
                      <a:pt x="1967" y="871"/>
                    </a:lnTo>
                    <a:cubicBezTo>
                      <a:pt x="1995" y="839"/>
                      <a:pt x="2030" y="814"/>
                      <a:pt x="2071" y="798"/>
                    </a:cubicBezTo>
                    <a:lnTo>
                      <a:pt x="2197" y="749"/>
                    </a:lnTo>
                    <a:lnTo>
                      <a:pt x="2197" y="749"/>
                    </a:lnTo>
                    <a:cubicBezTo>
                      <a:pt x="2239" y="733"/>
                      <a:pt x="2260" y="708"/>
                      <a:pt x="2260" y="67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296">
                <a:extLst>
                  <a:ext uri="{FF2B5EF4-FFF2-40B4-BE49-F238E27FC236}">
                    <a16:creationId xmlns="" xmlns:a16="http://schemas.microsoft.com/office/drawing/2014/main" id="{AA182DBE-53BA-5243-ABD8-96824B3F4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4300" y="5921375"/>
                <a:ext cx="641350" cy="382588"/>
              </a:xfrm>
              <a:custGeom>
                <a:avLst/>
                <a:gdLst>
                  <a:gd name="T0" fmla="*/ 1779 w 1780"/>
                  <a:gd name="T1" fmla="*/ 531 h 1064"/>
                  <a:gd name="T2" fmla="*/ 1630 w 1780"/>
                  <a:gd name="T3" fmla="*/ 435 h 1064"/>
                  <a:gd name="T4" fmla="*/ 1548 w 1780"/>
                  <a:gd name="T5" fmla="*/ 377 h 1064"/>
                  <a:gd name="T6" fmla="*/ 1465 w 1780"/>
                  <a:gd name="T7" fmla="*/ 320 h 1064"/>
                  <a:gd name="T8" fmla="*/ 1367 w 1780"/>
                  <a:gd name="T9" fmla="*/ 282 h 1064"/>
                  <a:gd name="T10" fmla="*/ 1285 w 1780"/>
                  <a:gd name="T11" fmla="*/ 225 h 1064"/>
                  <a:gd name="T12" fmla="*/ 1103 w 1780"/>
                  <a:gd name="T13" fmla="*/ 128 h 1064"/>
                  <a:gd name="T14" fmla="*/ 1020 w 1780"/>
                  <a:gd name="T15" fmla="*/ 71 h 1064"/>
                  <a:gd name="T16" fmla="*/ 938 w 1780"/>
                  <a:gd name="T17" fmla="*/ 13 h 1064"/>
                  <a:gd name="T18" fmla="*/ 840 w 1780"/>
                  <a:gd name="T19" fmla="*/ 13 h 1064"/>
                  <a:gd name="T20" fmla="*/ 758 w 1780"/>
                  <a:gd name="T21" fmla="*/ 71 h 1064"/>
                  <a:gd name="T22" fmla="*/ 675 w 1780"/>
                  <a:gd name="T23" fmla="*/ 128 h 1064"/>
                  <a:gd name="T24" fmla="*/ 576 w 1780"/>
                  <a:gd name="T25" fmla="*/ 167 h 1064"/>
                  <a:gd name="T26" fmla="*/ 494 w 1780"/>
                  <a:gd name="T27" fmla="*/ 225 h 1064"/>
                  <a:gd name="T28" fmla="*/ 312 w 1780"/>
                  <a:gd name="T29" fmla="*/ 320 h 1064"/>
                  <a:gd name="T30" fmla="*/ 230 w 1780"/>
                  <a:gd name="T31" fmla="*/ 377 h 1064"/>
                  <a:gd name="T32" fmla="*/ 148 w 1780"/>
                  <a:gd name="T33" fmla="*/ 435 h 1064"/>
                  <a:gd name="T34" fmla="*/ 49 w 1780"/>
                  <a:gd name="T35" fmla="*/ 474 h 1064"/>
                  <a:gd name="T36" fmla="*/ 0 w 1780"/>
                  <a:gd name="T37" fmla="*/ 531 h 1064"/>
                  <a:gd name="T38" fmla="*/ 148 w 1780"/>
                  <a:gd name="T39" fmla="*/ 627 h 1064"/>
                  <a:gd name="T40" fmla="*/ 230 w 1780"/>
                  <a:gd name="T41" fmla="*/ 685 h 1064"/>
                  <a:gd name="T42" fmla="*/ 312 w 1780"/>
                  <a:gd name="T43" fmla="*/ 743 h 1064"/>
                  <a:gd name="T44" fmla="*/ 411 w 1780"/>
                  <a:gd name="T45" fmla="*/ 781 h 1064"/>
                  <a:gd name="T46" fmla="*/ 494 w 1780"/>
                  <a:gd name="T47" fmla="*/ 839 h 1064"/>
                  <a:gd name="T48" fmla="*/ 675 w 1780"/>
                  <a:gd name="T49" fmla="*/ 935 h 1064"/>
                  <a:gd name="T50" fmla="*/ 758 w 1780"/>
                  <a:gd name="T51" fmla="*/ 993 h 1064"/>
                  <a:gd name="T52" fmla="*/ 840 w 1780"/>
                  <a:gd name="T53" fmla="*/ 1050 h 1064"/>
                  <a:gd name="T54" fmla="*/ 938 w 1780"/>
                  <a:gd name="T55" fmla="*/ 1050 h 1064"/>
                  <a:gd name="T56" fmla="*/ 1020 w 1780"/>
                  <a:gd name="T57" fmla="*/ 993 h 1064"/>
                  <a:gd name="T58" fmla="*/ 1103 w 1780"/>
                  <a:gd name="T59" fmla="*/ 935 h 1064"/>
                  <a:gd name="T60" fmla="*/ 1202 w 1780"/>
                  <a:gd name="T61" fmla="*/ 897 h 1064"/>
                  <a:gd name="T62" fmla="*/ 1285 w 1780"/>
                  <a:gd name="T63" fmla="*/ 839 h 1064"/>
                  <a:gd name="T64" fmla="*/ 1465 w 1780"/>
                  <a:gd name="T65" fmla="*/ 743 h 1064"/>
                  <a:gd name="T66" fmla="*/ 1548 w 1780"/>
                  <a:gd name="T67" fmla="*/ 685 h 1064"/>
                  <a:gd name="T68" fmla="*/ 1630 w 1780"/>
                  <a:gd name="T69" fmla="*/ 627 h 1064"/>
                  <a:gd name="T70" fmla="*/ 1729 w 1780"/>
                  <a:gd name="T71" fmla="*/ 589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80" h="1064">
                    <a:moveTo>
                      <a:pt x="1779" y="531"/>
                    </a:moveTo>
                    <a:lnTo>
                      <a:pt x="1779" y="531"/>
                    </a:lnTo>
                    <a:cubicBezTo>
                      <a:pt x="1779" y="506"/>
                      <a:pt x="1762" y="486"/>
                      <a:pt x="1729" y="474"/>
                    </a:cubicBezTo>
                    <a:lnTo>
                      <a:pt x="1630" y="435"/>
                    </a:lnTo>
                    <a:lnTo>
                      <a:pt x="1630" y="435"/>
                    </a:lnTo>
                    <a:cubicBezTo>
                      <a:pt x="1597" y="423"/>
                      <a:pt x="1570" y="404"/>
                      <a:pt x="1548" y="377"/>
                    </a:cubicBezTo>
                    <a:lnTo>
                      <a:pt x="1548" y="377"/>
                    </a:lnTo>
                    <a:cubicBezTo>
                      <a:pt x="1526" y="352"/>
                      <a:pt x="1499" y="333"/>
                      <a:pt x="1465" y="320"/>
                    </a:cubicBezTo>
                    <a:lnTo>
                      <a:pt x="1367" y="282"/>
                    </a:lnTo>
                    <a:lnTo>
                      <a:pt x="1367" y="282"/>
                    </a:lnTo>
                    <a:cubicBezTo>
                      <a:pt x="1334" y="269"/>
                      <a:pt x="1306" y="250"/>
                      <a:pt x="1285" y="225"/>
                    </a:cubicBezTo>
                    <a:lnTo>
                      <a:pt x="1285" y="225"/>
                    </a:lnTo>
                    <a:cubicBezTo>
                      <a:pt x="1262" y="198"/>
                      <a:pt x="1235" y="179"/>
                      <a:pt x="1202" y="167"/>
                    </a:cubicBezTo>
                    <a:lnTo>
                      <a:pt x="1103" y="128"/>
                    </a:lnTo>
                    <a:lnTo>
                      <a:pt x="1103" y="128"/>
                    </a:lnTo>
                    <a:cubicBezTo>
                      <a:pt x="1070" y="115"/>
                      <a:pt x="1043" y="96"/>
                      <a:pt x="1020" y="71"/>
                    </a:cubicBezTo>
                    <a:lnTo>
                      <a:pt x="1020" y="71"/>
                    </a:lnTo>
                    <a:cubicBezTo>
                      <a:pt x="999" y="45"/>
                      <a:pt x="971" y="26"/>
                      <a:pt x="938" y="13"/>
                    </a:cubicBezTo>
                    <a:lnTo>
                      <a:pt x="938" y="13"/>
                    </a:lnTo>
                    <a:cubicBezTo>
                      <a:pt x="905" y="0"/>
                      <a:pt x="873" y="0"/>
                      <a:pt x="840" y="13"/>
                    </a:cubicBezTo>
                    <a:lnTo>
                      <a:pt x="840" y="13"/>
                    </a:lnTo>
                    <a:cubicBezTo>
                      <a:pt x="807" y="26"/>
                      <a:pt x="780" y="45"/>
                      <a:pt x="758" y="71"/>
                    </a:cubicBezTo>
                    <a:lnTo>
                      <a:pt x="758" y="71"/>
                    </a:lnTo>
                    <a:cubicBezTo>
                      <a:pt x="735" y="96"/>
                      <a:pt x="708" y="115"/>
                      <a:pt x="675" y="128"/>
                    </a:cubicBezTo>
                    <a:lnTo>
                      <a:pt x="576" y="167"/>
                    </a:lnTo>
                    <a:lnTo>
                      <a:pt x="576" y="167"/>
                    </a:lnTo>
                    <a:cubicBezTo>
                      <a:pt x="544" y="179"/>
                      <a:pt x="516" y="198"/>
                      <a:pt x="494" y="225"/>
                    </a:cubicBezTo>
                    <a:lnTo>
                      <a:pt x="494" y="225"/>
                    </a:lnTo>
                    <a:cubicBezTo>
                      <a:pt x="472" y="250"/>
                      <a:pt x="444" y="269"/>
                      <a:pt x="411" y="282"/>
                    </a:cubicBezTo>
                    <a:lnTo>
                      <a:pt x="312" y="320"/>
                    </a:lnTo>
                    <a:lnTo>
                      <a:pt x="312" y="320"/>
                    </a:lnTo>
                    <a:cubicBezTo>
                      <a:pt x="279" y="333"/>
                      <a:pt x="252" y="352"/>
                      <a:pt x="230" y="377"/>
                    </a:cubicBezTo>
                    <a:lnTo>
                      <a:pt x="230" y="377"/>
                    </a:lnTo>
                    <a:cubicBezTo>
                      <a:pt x="208" y="404"/>
                      <a:pt x="181" y="423"/>
                      <a:pt x="148" y="435"/>
                    </a:cubicBezTo>
                    <a:lnTo>
                      <a:pt x="49" y="474"/>
                    </a:lnTo>
                    <a:lnTo>
                      <a:pt x="49" y="474"/>
                    </a:lnTo>
                    <a:cubicBezTo>
                      <a:pt x="17" y="486"/>
                      <a:pt x="0" y="506"/>
                      <a:pt x="0" y="531"/>
                    </a:cubicBezTo>
                    <a:lnTo>
                      <a:pt x="0" y="531"/>
                    </a:lnTo>
                    <a:cubicBezTo>
                      <a:pt x="0" y="557"/>
                      <a:pt x="17" y="576"/>
                      <a:pt x="49" y="589"/>
                    </a:cubicBezTo>
                    <a:lnTo>
                      <a:pt x="148" y="627"/>
                    </a:lnTo>
                    <a:lnTo>
                      <a:pt x="148" y="627"/>
                    </a:lnTo>
                    <a:cubicBezTo>
                      <a:pt x="181" y="640"/>
                      <a:pt x="208" y="660"/>
                      <a:pt x="230" y="685"/>
                    </a:cubicBezTo>
                    <a:lnTo>
                      <a:pt x="230" y="685"/>
                    </a:lnTo>
                    <a:cubicBezTo>
                      <a:pt x="252" y="711"/>
                      <a:pt x="279" y="730"/>
                      <a:pt x="312" y="743"/>
                    </a:cubicBezTo>
                    <a:lnTo>
                      <a:pt x="411" y="781"/>
                    </a:lnTo>
                    <a:lnTo>
                      <a:pt x="411" y="781"/>
                    </a:lnTo>
                    <a:cubicBezTo>
                      <a:pt x="444" y="794"/>
                      <a:pt x="472" y="814"/>
                      <a:pt x="494" y="839"/>
                    </a:cubicBezTo>
                    <a:lnTo>
                      <a:pt x="494" y="839"/>
                    </a:lnTo>
                    <a:cubicBezTo>
                      <a:pt x="516" y="865"/>
                      <a:pt x="544" y="884"/>
                      <a:pt x="576" y="897"/>
                    </a:cubicBezTo>
                    <a:lnTo>
                      <a:pt x="675" y="935"/>
                    </a:lnTo>
                    <a:lnTo>
                      <a:pt x="675" y="935"/>
                    </a:lnTo>
                    <a:cubicBezTo>
                      <a:pt x="708" y="948"/>
                      <a:pt x="735" y="967"/>
                      <a:pt x="758" y="993"/>
                    </a:cubicBezTo>
                    <a:lnTo>
                      <a:pt x="758" y="993"/>
                    </a:lnTo>
                    <a:cubicBezTo>
                      <a:pt x="780" y="1019"/>
                      <a:pt x="807" y="1038"/>
                      <a:pt x="840" y="1050"/>
                    </a:cubicBezTo>
                    <a:lnTo>
                      <a:pt x="840" y="1050"/>
                    </a:lnTo>
                    <a:cubicBezTo>
                      <a:pt x="873" y="1063"/>
                      <a:pt x="905" y="1063"/>
                      <a:pt x="938" y="1050"/>
                    </a:cubicBezTo>
                    <a:lnTo>
                      <a:pt x="938" y="1050"/>
                    </a:lnTo>
                    <a:cubicBezTo>
                      <a:pt x="971" y="1038"/>
                      <a:pt x="999" y="1019"/>
                      <a:pt x="1020" y="993"/>
                    </a:cubicBezTo>
                    <a:lnTo>
                      <a:pt x="1020" y="993"/>
                    </a:lnTo>
                    <a:cubicBezTo>
                      <a:pt x="1043" y="967"/>
                      <a:pt x="1070" y="948"/>
                      <a:pt x="1103" y="935"/>
                    </a:cubicBezTo>
                    <a:lnTo>
                      <a:pt x="1202" y="897"/>
                    </a:lnTo>
                    <a:lnTo>
                      <a:pt x="1202" y="897"/>
                    </a:lnTo>
                    <a:cubicBezTo>
                      <a:pt x="1235" y="884"/>
                      <a:pt x="1262" y="865"/>
                      <a:pt x="1285" y="839"/>
                    </a:cubicBezTo>
                    <a:lnTo>
                      <a:pt x="1285" y="839"/>
                    </a:lnTo>
                    <a:cubicBezTo>
                      <a:pt x="1306" y="814"/>
                      <a:pt x="1334" y="794"/>
                      <a:pt x="1367" y="781"/>
                    </a:cubicBezTo>
                    <a:lnTo>
                      <a:pt x="1465" y="743"/>
                    </a:lnTo>
                    <a:lnTo>
                      <a:pt x="1465" y="743"/>
                    </a:lnTo>
                    <a:cubicBezTo>
                      <a:pt x="1499" y="730"/>
                      <a:pt x="1526" y="711"/>
                      <a:pt x="1548" y="685"/>
                    </a:cubicBezTo>
                    <a:lnTo>
                      <a:pt x="1548" y="685"/>
                    </a:lnTo>
                    <a:cubicBezTo>
                      <a:pt x="1570" y="660"/>
                      <a:pt x="1597" y="640"/>
                      <a:pt x="1630" y="627"/>
                    </a:cubicBezTo>
                    <a:lnTo>
                      <a:pt x="1729" y="589"/>
                    </a:lnTo>
                    <a:lnTo>
                      <a:pt x="1729" y="589"/>
                    </a:lnTo>
                    <a:cubicBezTo>
                      <a:pt x="1762" y="576"/>
                      <a:pt x="1779" y="557"/>
                      <a:pt x="1779" y="53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297">
                <a:extLst>
                  <a:ext uri="{FF2B5EF4-FFF2-40B4-BE49-F238E27FC236}">
                    <a16:creationId xmlns="" xmlns:a16="http://schemas.microsoft.com/office/drawing/2014/main" id="{44B46475-B358-E241-AA4A-496ECB443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9753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131 w 165"/>
                  <a:gd name="T3" fmla="*/ 153 h 307"/>
                  <a:gd name="T4" fmla="*/ 131 w 165"/>
                  <a:gd name="T5" fmla="*/ 153 h 307"/>
                  <a:gd name="T6" fmla="*/ 164 w 165"/>
                  <a:gd name="T7" fmla="*/ 77 h 307"/>
                  <a:gd name="T8" fmla="*/ 164 w 165"/>
                  <a:gd name="T9" fmla="*/ 77 h 307"/>
                  <a:gd name="T10" fmla="*/ 115 w 165"/>
                  <a:gd name="T11" fmla="*/ 19 h 307"/>
                  <a:gd name="T12" fmla="*/ 115 w 165"/>
                  <a:gd name="T13" fmla="*/ 19 h 307"/>
                  <a:gd name="T14" fmla="*/ 0 w 165"/>
                  <a:gd name="T15" fmla="*/ 0 h 307"/>
                  <a:gd name="T16" fmla="*/ 0 w 165"/>
                  <a:gd name="T17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52" y="128"/>
                      <a:pt x="164" y="102"/>
                      <a:pt x="164" y="77"/>
                    </a:cubicBezTo>
                    <a:lnTo>
                      <a:pt x="164" y="77"/>
                    </a:lnTo>
                    <a:cubicBezTo>
                      <a:pt x="164" y="51"/>
                      <a:pt x="148" y="32"/>
                      <a:pt x="115" y="19"/>
                    </a:cubicBezTo>
                    <a:lnTo>
                      <a:pt x="115" y="19"/>
                    </a:lnTo>
                    <a:cubicBezTo>
                      <a:pt x="81" y="7"/>
                      <a:pt x="44" y="0"/>
                      <a:pt x="0" y="0"/>
                    </a:cubicBez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298">
                <a:extLst>
                  <a:ext uri="{FF2B5EF4-FFF2-40B4-BE49-F238E27FC236}">
                    <a16:creationId xmlns="" xmlns:a16="http://schemas.microsoft.com/office/drawing/2014/main" id="{85B7C40C-C705-D34D-9FE5-9ABC552CF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1404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0 w 165"/>
                  <a:gd name="T3" fmla="*/ 306 h 307"/>
                  <a:gd name="T4" fmla="*/ 115 w 165"/>
                  <a:gd name="T5" fmla="*/ 287 h 307"/>
                  <a:gd name="T6" fmla="*/ 115 w 165"/>
                  <a:gd name="T7" fmla="*/ 287 h 307"/>
                  <a:gd name="T8" fmla="*/ 164 w 165"/>
                  <a:gd name="T9" fmla="*/ 230 h 307"/>
                  <a:gd name="T10" fmla="*/ 164 w 165"/>
                  <a:gd name="T11" fmla="*/ 230 h 307"/>
                  <a:gd name="T12" fmla="*/ 131 w 165"/>
                  <a:gd name="T13" fmla="*/ 153 h 307"/>
                  <a:gd name="T14" fmla="*/ 66 w 165"/>
                  <a:gd name="T15" fmla="*/ 77 h 307"/>
                  <a:gd name="T16" fmla="*/ 0 w 165"/>
                  <a:gd name="T17" fmla="*/ 0 h 307"/>
                  <a:gd name="T18" fmla="*/ 0 w 165"/>
                  <a:gd name="T19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0" y="306"/>
                    </a:lnTo>
                    <a:cubicBezTo>
                      <a:pt x="44" y="306"/>
                      <a:pt x="81" y="300"/>
                      <a:pt x="115" y="287"/>
                    </a:cubicBezTo>
                    <a:lnTo>
                      <a:pt x="115" y="287"/>
                    </a:lnTo>
                    <a:cubicBezTo>
                      <a:pt x="148" y="274"/>
                      <a:pt x="164" y="255"/>
                      <a:pt x="164" y="230"/>
                    </a:cubicBezTo>
                    <a:lnTo>
                      <a:pt x="164" y="230"/>
                    </a:lnTo>
                    <a:cubicBezTo>
                      <a:pt x="164" y="205"/>
                      <a:pt x="152" y="179"/>
                      <a:pt x="131" y="153"/>
                    </a:cubicBezTo>
                    <a:lnTo>
                      <a:pt x="66" y="77"/>
                    </a:lnTo>
                    <a:lnTo>
                      <a:pt x="0" y="0"/>
                    </a:ln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299">
                <a:extLst>
                  <a:ext uri="{FF2B5EF4-FFF2-40B4-BE49-F238E27FC236}">
                    <a16:creationId xmlns="" xmlns:a16="http://schemas.microsoft.com/office/drawing/2014/main" id="{2DA36BDD-CDFD-7649-9C03-6B2514480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4800" y="6032500"/>
                <a:ext cx="260350" cy="160338"/>
              </a:xfrm>
              <a:custGeom>
                <a:avLst/>
                <a:gdLst>
                  <a:gd name="T0" fmla="*/ 49 w 723"/>
                  <a:gd name="T1" fmla="*/ 280 h 447"/>
                  <a:gd name="T2" fmla="*/ 148 w 723"/>
                  <a:gd name="T3" fmla="*/ 318 h 447"/>
                  <a:gd name="T4" fmla="*/ 148 w 723"/>
                  <a:gd name="T5" fmla="*/ 318 h 447"/>
                  <a:gd name="T6" fmla="*/ 230 w 723"/>
                  <a:gd name="T7" fmla="*/ 376 h 447"/>
                  <a:gd name="T8" fmla="*/ 230 w 723"/>
                  <a:gd name="T9" fmla="*/ 376 h 447"/>
                  <a:gd name="T10" fmla="*/ 312 w 723"/>
                  <a:gd name="T11" fmla="*/ 433 h 447"/>
                  <a:gd name="T12" fmla="*/ 312 w 723"/>
                  <a:gd name="T13" fmla="*/ 433 h 447"/>
                  <a:gd name="T14" fmla="*/ 410 w 723"/>
                  <a:gd name="T15" fmla="*/ 433 h 447"/>
                  <a:gd name="T16" fmla="*/ 410 w 723"/>
                  <a:gd name="T17" fmla="*/ 433 h 447"/>
                  <a:gd name="T18" fmla="*/ 492 w 723"/>
                  <a:gd name="T19" fmla="*/ 376 h 447"/>
                  <a:gd name="T20" fmla="*/ 492 w 723"/>
                  <a:gd name="T21" fmla="*/ 376 h 447"/>
                  <a:gd name="T22" fmla="*/ 574 w 723"/>
                  <a:gd name="T23" fmla="*/ 318 h 447"/>
                  <a:gd name="T24" fmla="*/ 673 w 723"/>
                  <a:gd name="T25" fmla="*/ 280 h 447"/>
                  <a:gd name="T26" fmla="*/ 673 w 723"/>
                  <a:gd name="T27" fmla="*/ 280 h 447"/>
                  <a:gd name="T28" fmla="*/ 722 w 723"/>
                  <a:gd name="T29" fmla="*/ 222 h 447"/>
                  <a:gd name="T30" fmla="*/ 722 w 723"/>
                  <a:gd name="T31" fmla="*/ 222 h 447"/>
                  <a:gd name="T32" fmla="*/ 673 w 723"/>
                  <a:gd name="T33" fmla="*/ 165 h 447"/>
                  <a:gd name="T34" fmla="*/ 574 w 723"/>
                  <a:gd name="T35" fmla="*/ 126 h 447"/>
                  <a:gd name="T36" fmla="*/ 574 w 723"/>
                  <a:gd name="T37" fmla="*/ 126 h 447"/>
                  <a:gd name="T38" fmla="*/ 492 w 723"/>
                  <a:gd name="T39" fmla="*/ 69 h 447"/>
                  <a:gd name="T40" fmla="*/ 492 w 723"/>
                  <a:gd name="T41" fmla="*/ 69 h 447"/>
                  <a:gd name="T42" fmla="*/ 410 w 723"/>
                  <a:gd name="T43" fmla="*/ 13 h 447"/>
                  <a:gd name="T44" fmla="*/ 410 w 723"/>
                  <a:gd name="T45" fmla="*/ 13 h 447"/>
                  <a:gd name="T46" fmla="*/ 312 w 723"/>
                  <a:gd name="T47" fmla="*/ 13 h 447"/>
                  <a:gd name="T48" fmla="*/ 312 w 723"/>
                  <a:gd name="T49" fmla="*/ 13 h 447"/>
                  <a:gd name="T50" fmla="*/ 230 w 723"/>
                  <a:gd name="T51" fmla="*/ 69 h 447"/>
                  <a:gd name="T52" fmla="*/ 230 w 723"/>
                  <a:gd name="T53" fmla="*/ 69 h 447"/>
                  <a:gd name="T54" fmla="*/ 148 w 723"/>
                  <a:gd name="T55" fmla="*/ 126 h 447"/>
                  <a:gd name="T56" fmla="*/ 49 w 723"/>
                  <a:gd name="T57" fmla="*/ 165 h 447"/>
                  <a:gd name="T58" fmla="*/ 49 w 723"/>
                  <a:gd name="T59" fmla="*/ 165 h 447"/>
                  <a:gd name="T60" fmla="*/ 0 w 723"/>
                  <a:gd name="T61" fmla="*/ 222 h 447"/>
                  <a:gd name="T62" fmla="*/ 0 w 723"/>
                  <a:gd name="T63" fmla="*/ 222 h 447"/>
                  <a:gd name="T64" fmla="*/ 49 w 723"/>
                  <a:gd name="T65" fmla="*/ 28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3" h="447">
                    <a:moveTo>
                      <a:pt x="49" y="280"/>
                    </a:moveTo>
                    <a:lnTo>
                      <a:pt x="148" y="318"/>
                    </a:lnTo>
                    <a:lnTo>
                      <a:pt x="148" y="318"/>
                    </a:lnTo>
                    <a:cubicBezTo>
                      <a:pt x="181" y="331"/>
                      <a:pt x="208" y="350"/>
                      <a:pt x="230" y="376"/>
                    </a:cubicBezTo>
                    <a:lnTo>
                      <a:pt x="230" y="376"/>
                    </a:lnTo>
                    <a:cubicBezTo>
                      <a:pt x="252" y="401"/>
                      <a:pt x="279" y="420"/>
                      <a:pt x="312" y="433"/>
                    </a:cubicBezTo>
                    <a:lnTo>
                      <a:pt x="312" y="433"/>
                    </a:lnTo>
                    <a:cubicBezTo>
                      <a:pt x="345" y="446"/>
                      <a:pt x="377" y="446"/>
                      <a:pt x="410" y="433"/>
                    </a:cubicBezTo>
                    <a:lnTo>
                      <a:pt x="410" y="433"/>
                    </a:lnTo>
                    <a:cubicBezTo>
                      <a:pt x="442" y="420"/>
                      <a:pt x="470" y="401"/>
                      <a:pt x="492" y="376"/>
                    </a:cubicBezTo>
                    <a:lnTo>
                      <a:pt x="492" y="376"/>
                    </a:lnTo>
                    <a:cubicBezTo>
                      <a:pt x="514" y="350"/>
                      <a:pt x="541" y="331"/>
                      <a:pt x="574" y="318"/>
                    </a:cubicBezTo>
                    <a:lnTo>
                      <a:pt x="673" y="280"/>
                    </a:lnTo>
                    <a:lnTo>
                      <a:pt x="673" y="280"/>
                    </a:lnTo>
                    <a:cubicBezTo>
                      <a:pt x="705" y="267"/>
                      <a:pt x="722" y="248"/>
                      <a:pt x="722" y="222"/>
                    </a:cubicBezTo>
                    <a:lnTo>
                      <a:pt x="722" y="222"/>
                    </a:lnTo>
                    <a:cubicBezTo>
                      <a:pt x="722" y="197"/>
                      <a:pt x="705" y="177"/>
                      <a:pt x="673" y="165"/>
                    </a:cubicBezTo>
                    <a:lnTo>
                      <a:pt x="574" y="126"/>
                    </a:lnTo>
                    <a:lnTo>
                      <a:pt x="574" y="126"/>
                    </a:lnTo>
                    <a:cubicBezTo>
                      <a:pt x="541" y="114"/>
                      <a:pt x="514" y="95"/>
                      <a:pt x="492" y="69"/>
                    </a:cubicBezTo>
                    <a:lnTo>
                      <a:pt x="492" y="69"/>
                    </a:lnTo>
                    <a:cubicBezTo>
                      <a:pt x="470" y="44"/>
                      <a:pt x="442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5" y="0"/>
                      <a:pt x="312" y="13"/>
                    </a:cubicBezTo>
                    <a:lnTo>
                      <a:pt x="312" y="13"/>
                    </a:lnTo>
                    <a:cubicBezTo>
                      <a:pt x="279" y="25"/>
                      <a:pt x="252" y="44"/>
                      <a:pt x="230" y="69"/>
                    </a:cubicBezTo>
                    <a:lnTo>
                      <a:pt x="230" y="69"/>
                    </a:lnTo>
                    <a:cubicBezTo>
                      <a:pt x="208" y="95"/>
                      <a:pt x="181" y="114"/>
                      <a:pt x="148" y="126"/>
                    </a:cubicBezTo>
                    <a:lnTo>
                      <a:pt x="49" y="165"/>
                    </a:lnTo>
                    <a:lnTo>
                      <a:pt x="49" y="165"/>
                    </a:lnTo>
                    <a:cubicBezTo>
                      <a:pt x="17" y="177"/>
                      <a:pt x="0" y="197"/>
                      <a:pt x="0" y="222"/>
                    </a:cubicBezTo>
                    <a:lnTo>
                      <a:pt x="0" y="222"/>
                    </a:lnTo>
                    <a:cubicBezTo>
                      <a:pt x="0" y="248"/>
                      <a:pt x="17" y="267"/>
                      <a:pt x="49" y="2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300">
                <a:extLst>
                  <a:ext uri="{FF2B5EF4-FFF2-40B4-BE49-F238E27FC236}">
                    <a16:creationId xmlns="" xmlns:a16="http://schemas.microsoft.com/office/drawing/2014/main" id="{E7F37DE2-3749-7640-A3A9-5C1C55057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113" y="6032500"/>
                <a:ext cx="165100" cy="160338"/>
              </a:xfrm>
              <a:custGeom>
                <a:avLst/>
                <a:gdLst>
                  <a:gd name="T0" fmla="*/ 328 w 459"/>
                  <a:gd name="T1" fmla="*/ 222 h 447"/>
                  <a:gd name="T2" fmla="*/ 328 w 459"/>
                  <a:gd name="T3" fmla="*/ 222 h 447"/>
                  <a:gd name="T4" fmla="*/ 278 w 459"/>
                  <a:gd name="T5" fmla="*/ 165 h 447"/>
                  <a:gd name="T6" fmla="*/ 278 w 459"/>
                  <a:gd name="T7" fmla="*/ 165 h 447"/>
                  <a:gd name="T8" fmla="*/ 180 w 459"/>
                  <a:gd name="T9" fmla="*/ 165 h 447"/>
                  <a:gd name="T10" fmla="*/ 180 w 459"/>
                  <a:gd name="T11" fmla="*/ 165 h 447"/>
                  <a:gd name="T12" fmla="*/ 130 w 459"/>
                  <a:gd name="T13" fmla="*/ 222 h 447"/>
                  <a:gd name="T14" fmla="*/ 130 w 459"/>
                  <a:gd name="T15" fmla="*/ 222 h 447"/>
                  <a:gd name="T16" fmla="*/ 180 w 459"/>
                  <a:gd name="T17" fmla="*/ 280 h 447"/>
                  <a:gd name="T18" fmla="*/ 180 w 459"/>
                  <a:gd name="T19" fmla="*/ 280 h 447"/>
                  <a:gd name="T20" fmla="*/ 278 w 459"/>
                  <a:gd name="T21" fmla="*/ 280 h 447"/>
                  <a:gd name="T22" fmla="*/ 278 w 459"/>
                  <a:gd name="T23" fmla="*/ 280 h 447"/>
                  <a:gd name="T24" fmla="*/ 328 w 459"/>
                  <a:gd name="T25" fmla="*/ 222 h 447"/>
                  <a:gd name="T26" fmla="*/ 426 w 459"/>
                  <a:gd name="T27" fmla="*/ 146 h 447"/>
                  <a:gd name="T28" fmla="*/ 426 w 459"/>
                  <a:gd name="T29" fmla="*/ 146 h 447"/>
                  <a:gd name="T30" fmla="*/ 458 w 459"/>
                  <a:gd name="T31" fmla="*/ 222 h 447"/>
                  <a:gd name="T32" fmla="*/ 458 w 459"/>
                  <a:gd name="T33" fmla="*/ 222 h 447"/>
                  <a:gd name="T34" fmla="*/ 426 w 459"/>
                  <a:gd name="T35" fmla="*/ 299 h 447"/>
                  <a:gd name="T36" fmla="*/ 360 w 459"/>
                  <a:gd name="T37" fmla="*/ 376 h 447"/>
                  <a:gd name="T38" fmla="*/ 360 w 459"/>
                  <a:gd name="T39" fmla="*/ 376 h 447"/>
                  <a:gd name="T40" fmla="*/ 278 w 459"/>
                  <a:gd name="T41" fmla="*/ 433 h 447"/>
                  <a:gd name="T42" fmla="*/ 278 w 459"/>
                  <a:gd name="T43" fmla="*/ 433 h 447"/>
                  <a:gd name="T44" fmla="*/ 180 w 459"/>
                  <a:gd name="T45" fmla="*/ 433 h 447"/>
                  <a:gd name="T46" fmla="*/ 180 w 459"/>
                  <a:gd name="T47" fmla="*/ 433 h 447"/>
                  <a:gd name="T48" fmla="*/ 98 w 459"/>
                  <a:gd name="T49" fmla="*/ 376 h 447"/>
                  <a:gd name="T50" fmla="*/ 32 w 459"/>
                  <a:gd name="T51" fmla="*/ 299 h 447"/>
                  <a:gd name="T52" fmla="*/ 32 w 459"/>
                  <a:gd name="T53" fmla="*/ 299 h 447"/>
                  <a:gd name="T54" fmla="*/ 0 w 459"/>
                  <a:gd name="T55" fmla="*/ 222 h 447"/>
                  <a:gd name="T56" fmla="*/ 0 w 459"/>
                  <a:gd name="T57" fmla="*/ 222 h 447"/>
                  <a:gd name="T58" fmla="*/ 32 w 459"/>
                  <a:gd name="T59" fmla="*/ 146 h 447"/>
                  <a:gd name="T60" fmla="*/ 98 w 459"/>
                  <a:gd name="T61" fmla="*/ 69 h 447"/>
                  <a:gd name="T62" fmla="*/ 98 w 459"/>
                  <a:gd name="T63" fmla="*/ 69 h 447"/>
                  <a:gd name="T64" fmla="*/ 180 w 459"/>
                  <a:gd name="T65" fmla="*/ 13 h 447"/>
                  <a:gd name="T66" fmla="*/ 180 w 459"/>
                  <a:gd name="T67" fmla="*/ 13 h 447"/>
                  <a:gd name="T68" fmla="*/ 278 w 459"/>
                  <a:gd name="T69" fmla="*/ 13 h 447"/>
                  <a:gd name="T70" fmla="*/ 278 w 459"/>
                  <a:gd name="T71" fmla="*/ 13 h 447"/>
                  <a:gd name="T72" fmla="*/ 360 w 459"/>
                  <a:gd name="T73" fmla="*/ 69 h 447"/>
                  <a:gd name="T74" fmla="*/ 426 w 459"/>
                  <a:gd name="T75" fmla="*/ 146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9" h="447">
                    <a:moveTo>
                      <a:pt x="328" y="222"/>
                    </a:moveTo>
                    <a:lnTo>
                      <a:pt x="328" y="222"/>
                    </a:lnTo>
                    <a:cubicBezTo>
                      <a:pt x="328" y="197"/>
                      <a:pt x="311" y="177"/>
                      <a:pt x="278" y="165"/>
                    </a:cubicBezTo>
                    <a:lnTo>
                      <a:pt x="278" y="165"/>
                    </a:lnTo>
                    <a:cubicBezTo>
                      <a:pt x="245" y="152"/>
                      <a:pt x="212" y="152"/>
                      <a:pt x="180" y="165"/>
                    </a:cubicBezTo>
                    <a:lnTo>
                      <a:pt x="180" y="165"/>
                    </a:lnTo>
                    <a:cubicBezTo>
                      <a:pt x="147" y="177"/>
                      <a:pt x="130" y="197"/>
                      <a:pt x="130" y="222"/>
                    </a:cubicBezTo>
                    <a:lnTo>
                      <a:pt x="130" y="222"/>
                    </a:lnTo>
                    <a:cubicBezTo>
                      <a:pt x="130" y="248"/>
                      <a:pt x="147" y="267"/>
                      <a:pt x="180" y="280"/>
                    </a:cubicBezTo>
                    <a:lnTo>
                      <a:pt x="180" y="280"/>
                    </a:lnTo>
                    <a:cubicBezTo>
                      <a:pt x="212" y="293"/>
                      <a:pt x="245" y="293"/>
                      <a:pt x="278" y="280"/>
                    </a:cubicBezTo>
                    <a:lnTo>
                      <a:pt x="278" y="280"/>
                    </a:lnTo>
                    <a:cubicBezTo>
                      <a:pt x="311" y="267"/>
                      <a:pt x="328" y="248"/>
                      <a:pt x="328" y="222"/>
                    </a:cubicBezTo>
                    <a:close/>
                    <a:moveTo>
                      <a:pt x="426" y="146"/>
                    </a:moveTo>
                    <a:lnTo>
                      <a:pt x="426" y="146"/>
                    </a:lnTo>
                    <a:cubicBezTo>
                      <a:pt x="447" y="172"/>
                      <a:pt x="458" y="197"/>
                      <a:pt x="458" y="222"/>
                    </a:cubicBezTo>
                    <a:lnTo>
                      <a:pt x="458" y="222"/>
                    </a:lnTo>
                    <a:cubicBezTo>
                      <a:pt x="458" y="248"/>
                      <a:pt x="447" y="273"/>
                      <a:pt x="426" y="299"/>
                    </a:cubicBezTo>
                    <a:lnTo>
                      <a:pt x="360" y="376"/>
                    </a:lnTo>
                    <a:lnTo>
                      <a:pt x="360" y="376"/>
                    </a:lnTo>
                    <a:cubicBezTo>
                      <a:pt x="338" y="401"/>
                      <a:pt x="311" y="420"/>
                      <a:pt x="278" y="433"/>
                    </a:cubicBezTo>
                    <a:lnTo>
                      <a:pt x="278" y="433"/>
                    </a:lnTo>
                    <a:cubicBezTo>
                      <a:pt x="245" y="446"/>
                      <a:pt x="212" y="446"/>
                      <a:pt x="180" y="433"/>
                    </a:cubicBezTo>
                    <a:lnTo>
                      <a:pt x="180" y="433"/>
                    </a:lnTo>
                    <a:cubicBezTo>
                      <a:pt x="147" y="420"/>
                      <a:pt x="120" y="401"/>
                      <a:pt x="98" y="376"/>
                    </a:cubicBezTo>
                    <a:lnTo>
                      <a:pt x="32" y="299"/>
                    </a:lnTo>
                    <a:lnTo>
                      <a:pt x="32" y="299"/>
                    </a:lnTo>
                    <a:cubicBezTo>
                      <a:pt x="10" y="273"/>
                      <a:pt x="0" y="248"/>
                      <a:pt x="0" y="222"/>
                    </a:cubicBezTo>
                    <a:lnTo>
                      <a:pt x="0" y="222"/>
                    </a:lnTo>
                    <a:cubicBezTo>
                      <a:pt x="0" y="197"/>
                      <a:pt x="10" y="172"/>
                      <a:pt x="32" y="146"/>
                    </a:cubicBezTo>
                    <a:lnTo>
                      <a:pt x="98" y="69"/>
                    </a:lnTo>
                    <a:lnTo>
                      <a:pt x="98" y="69"/>
                    </a:lnTo>
                    <a:cubicBezTo>
                      <a:pt x="120" y="44"/>
                      <a:pt x="147" y="25"/>
                      <a:pt x="180" y="13"/>
                    </a:cubicBezTo>
                    <a:lnTo>
                      <a:pt x="180" y="13"/>
                    </a:lnTo>
                    <a:cubicBezTo>
                      <a:pt x="212" y="0"/>
                      <a:pt x="245" y="0"/>
                      <a:pt x="278" y="13"/>
                    </a:cubicBezTo>
                    <a:lnTo>
                      <a:pt x="278" y="13"/>
                    </a:lnTo>
                    <a:cubicBezTo>
                      <a:pt x="311" y="25"/>
                      <a:pt x="338" y="44"/>
                      <a:pt x="360" y="69"/>
                    </a:cubicBezTo>
                    <a:lnTo>
                      <a:pt x="426" y="1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01">
                <a:extLst>
                  <a:ext uri="{FF2B5EF4-FFF2-40B4-BE49-F238E27FC236}">
                    <a16:creationId xmlns="" xmlns:a16="http://schemas.microsoft.com/office/drawing/2014/main" id="{C6C4CF57-3FF4-294E-8055-8203AC553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3300" y="5645150"/>
                <a:ext cx="69850" cy="111125"/>
              </a:xfrm>
              <a:custGeom>
                <a:avLst/>
                <a:gdLst>
                  <a:gd name="T0" fmla="*/ 11 w 192"/>
                  <a:gd name="T1" fmla="*/ 57 h 307"/>
                  <a:gd name="T2" fmla="*/ 11 w 192"/>
                  <a:gd name="T3" fmla="*/ 57 h 307"/>
                  <a:gd name="T4" fmla="*/ 60 w 192"/>
                  <a:gd name="T5" fmla="*/ 153 h 307"/>
                  <a:gd name="T6" fmla="*/ 191 w 192"/>
                  <a:gd name="T7" fmla="*/ 306 h 307"/>
                  <a:gd name="T8" fmla="*/ 191 w 192"/>
                  <a:gd name="T9" fmla="*/ 0 h 307"/>
                  <a:gd name="T10" fmla="*/ 60 w 192"/>
                  <a:gd name="T11" fmla="*/ 0 h 307"/>
                  <a:gd name="T12" fmla="*/ 60 w 192"/>
                  <a:gd name="T13" fmla="*/ 0 h 307"/>
                  <a:gd name="T14" fmla="*/ 11 w 192"/>
                  <a:gd name="T15" fmla="*/ 5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307">
                    <a:moveTo>
                      <a:pt x="11" y="57"/>
                    </a:moveTo>
                    <a:lnTo>
                      <a:pt x="11" y="57"/>
                    </a:lnTo>
                    <a:cubicBezTo>
                      <a:pt x="22" y="96"/>
                      <a:pt x="38" y="127"/>
                      <a:pt x="60" y="153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60" y="0"/>
                    </a:lnTo>
                    <a:lnTo>
                      <a:pt x="60" y="0"/>
                    </a:lnTo>
                    <a:cubicBezTo>
                      <a:pt x="16" y="0"/>
                      <a:pt x="0" y="19"/>
                      <a:pt x="11" y="5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02">
                <a:extLst>
                  <a:ext uri="{FF2B5EF4-FFF2-40B4-BE49-F238E27FC236}">
                    <a16:creationId xmlns="" xmlns:a16="http://schemas.microsoft.com/office/drawing/2014/main" id="{A5D0E179-BAB9-394B-946D-E7199E81A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645150"/>
                <a:ext cx="493712" cy="328613"/>
              </a:xfrm>
              <a:custGeom>
                <a:avLst/>
                <a:gdLst>
                  <a:gd name="T0" fmla="*/ 0 w 1372"/>
                  <a:gd name="T1" fmla="*/ 0 h 913"/>
                  <a:gd name="T2" fmla="*/ 1311 w 1372"/>
                  <a:gd name="T3" fmla="*/ 0 h 913"/>
                  <a:gd name="T4" fmla="*/ 1311 w 1372"/>
                  <a:gd name="T5" fmla="*/ 0 h 913"/>
                  <a:gd name="T6" fmla="*/ 1360 w 1372"/>
                  <a:gd name="T7" fmla="*/ 57 h 913"/>
                  <a:gd name="T8" fmla="*/ 1360 w 1372"/>
                  <a:gd name="T9" fmla="*/ 57 h 913"/>
                  <a:gd name="T10" fmla="*/ 1311 w 1372"/>
                  <a:gd name="T11" fmla="*/ 153 h 913"/>
                  <a:gd name="T12" fmla="*/ 1245 w 1372"/>
                  <a:gd name="T13" fmla="*/ 230 h 913"/>
                  <a:gd name="T14" fmla="*/ 1180 w 1372"/>
                  <a:gd name="T15" fmla="*/ 306 h 913"/>
                  <a:gd name="T16" fmla="*/ 1115 w 1372"/>
                  <a:gd name="T17" fmla="*/ 382 h 913"/>
                  <a:gd name="T18" fmla="*/ 1049 w 1372"/>
                  <a:gd name="T19" fmla="*/ 459 h 913"/>
                  <a:gd name="T20" fmla="*/ 983 w 1372"/>
                  <a:gd name="T21" fmla="*/ 535 h 913"/>
                  <a:gd name="T22" fmla="*/ 918 w 1372"/>
                  <a:gd name="T23" fmla="*/ 613 h 913"/>
                  <a:gd name="T24" fmla="*/ 853 w 1372"/>
                  <a:gd name="T25" fmla="*/ 689 h 913"/>
                  <a:gd name="T26" fmla="*/ 787 w 1372"/>
                  <a:gd name="T27" fmla="*/ 765 h 913"/>
                  <a:gd name="T28" fmla="*/ 721 w 1372"/>
                  <a:gd name="T29" fmla="*/ 842 h 913"/>
                  <a:gd name="T30" fmla="*/ 721 w 1372"/>
                  <a:gd name="T31" fmla="*/ 842 h 913"/>
                  <a:gd name="T32" fmla="*/ 639 w 1372"/>
                  <a:gd name="T33" fmla="*/ 900 h 913"/>
                  <a:gd name="T34" fmla="*/ 639 w 1372"/>
                  <a:gd name="T35" fmla="*/ 900 h 913"/>
                  <a:gd name="T36" fmla="*/ 541 w 1372"/>
                  <a:gd name="T37" fmla="*/ 900 h 913"/>
                  <a:gd name="T38" fmla="*/ 541 w 1372"/>
                  <a:gd name="T39" fmla="*/ 900 h 913"/>
                  <a:gd name="T40" fmla="*/ 459 w 1372"/>
                  <a:gd name="T41" fmla="*/ 842 h 913"/>
                  <a:gd name="T42" fmla="*/ 393 w 1372"/>
                  <a:gd name="T43" fmla="*/ 765 h 913"/>
                  <a:gd name="T44" fmla="*/ 328 w 1372"/>
                  <a:gd name="T45" fmla="*/ 689 h 913"/>
                  <a:gd name="T46" fmla="*/ 262 w 1372"/>
                  <a:gd name="T47" fmla="*/ 613 h 913"/>
                  <a:gd name="T48" fmla="*/ 197 w 1372"/>
                  <a:gd name="T49" fmla="*/ 535 h 913"/>
                  <a:gd name="T50" fmla="*/ 131 w 1372"/>
                  <a:gd name="T51" fmla="*/ 459 h 913"/>
                  <a:gd name="T52" fmla="*/ 66 w 1372"/>
                  <a:gd name="T53" fmla="*/ 382 h 913"/>
                  <a:gd name="T54" fmla="*/ 0 w 1372"/>
                  <a:gd name="T55" fmla="*/ 306 h 913"/>
                  <a:gd name="T56" fmla="*/ 0 w 1372"/>
                  <a:gd name="T57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2" h="913">
                    <a:moveTo>
                      <a:pt x="0" y="0"/>
                    </a:moveTo>
                    <a:lnTo>
                      <a:pt x="1311" y="0"/>
                    </a:lnTo>
                    <a:lnTo>
                      <a:pt x="1311" y="0"/>
                    </a:lnTo>
                    <a:cubicBezTo>
                      <a:pt x="1355" y="0"/>
                      <a:pt x="1371" y="19"/>
                      <a:pt x="1360" y="57"/>
                    </a:cubicBezTo>
                    <a:lnTo>
                      <a:pt x="1360" y="57"/>
                    </a:lnTo>
                    <a:cubicBezTo>
                      <a:pt x="1349" y="96"/>
                      <a:pt x="1333" y="127"/>
                      <a:pt x="1311" y="153"/>
                    </a:cubicBezTo>
                    <a:lnTo>
                      <a:pt x="1245" y="230"/>
                    </a:lnTo>
                    <a:lnTo>
                      <a:pt x="1180" y="306"/>
                    </a:lnTo>
                    <a:lnTo>
                      <a:pt x="1115" y="382"/>
                    </a:lnTo>
                    <a:lnTo>
                      <a:pt x="1049" y="459"/>
                    </a:lnTo>
                    <a:lnTo>
                      <a:pt x="983" y="535"/>
                    </a:lnTo>
                    <a:lnTo>
                      <a:pt x="918" y="613"/>
                    </a:lnTo>
                    <a:lnTo>
                      <a:pt x="853" y="689"/>
                    </a:lnTo>
                    <a:lnTo>
                      <a:pt x="787" y="765"/>
                    </a:lnTo>
                    <a:lnTo>
                      <a:pt x="721" y="842"/>
                    </a:lnTo>
                    <a:lnTo>
                      <a:pt x="721" y="842"/>
                    </a:lnTo>
                    <a:cubicBezTo>
                      <a:pt x="699" y="867"/>
                      <a:pt x="672" y="887"/>
                      <a:pt x="639" y="900"/>
                    </a:cubicBezTo>
                    <a:lnTo>
                      <a:pt x="639" y="900"/>
                    </a:lnTo>
                    <a:cubicBezTo>
                      <a:pt x="606" y="912"/>
                      <a:pt x="573" y="912"/>
                      <a:pt x="541" y="900"/>
                    </a:cubicBezTo>
                    <a:lnTo>
                      <a:pt x="541" y="900"/>
                    </a:lnTo>
                    <a:cubicBezTo>
                      <a:pt x="508" y="887"/>
                      <a:pt x="481" y="867"/>
                      <a:pt x="459" y="842"/>
                    </a:cubicBezTo>
                    <a:lnTo>
                      <a:pt x="393" y="765"/>
                    </a:lnTo>
                    <a:lnTo>
                      <a:pt x="328" y="689"/>
                    </a:lnTo>
                    <a:lnTo>
                      <a:pt x="262" y="613"/>
                    </a:lnTo>
                    <a:lnTo>
                      <a:pt x="197" y="535"/>
                    </a:lnTo>
                    <a:lnTo>
                      <a:pt x="131" y="459"/>
                    </a:lnTo>
                    <a:lnTo>
                      <a:pt x="66" y="382"/>
                    </a:lnTo>
                    <a:lnTo>
                      <a:pt x="0" y="30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303">
                <a:extLst>
                  <a:ext uri="{FF2B5EF4-FFF2-40B4-BE49-F238E27FC236}">
                    <a16:creationId xmlns="" xmlns:a16="http://schemas.microsoft.com/office/drawing/2014/main" id="{95A9CD94-B614-064F-A08A-DEC8D517C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488" y="5699125"/>
                <a:ext cx="260350" cy="163513"/>
              </a:xfrm>
              <a:custGeom>
                <a:avLst/>
                <a:gdLst>
                  <a:gd name="T0" fmla="*/ 0 w 723"/>
                  <a:gd name="T1" fmla="*/ 77 h 453"/>
                  <a:gd name="T2" fmla="*/ 0 w 723"/>
                  <a:gd name="T3" fmla="*/ 77 h 453"/>
                  <a:gd name="T4" fmla="*/ 33 w 723"/>
                  <a:gd name="T5" fmla="*/ 153 h 453"/>
                  <a:gd name="T6" fmla="*/ 230 w 723"/>
                  <a:gd name="T7" fmla="*/ 382 h 453"/>
                  <a:gd name="T8" fmla="*/ 230 w 723"/>
                  <a:gd name="T9" fmla="*/ 382 h 453"/>
                  <a:gd name="T10" fmla="*/ 312 w 723"/>
                  <a:gd name="T11" fmla="*/ 440 h 453"/>
                  <a:gd name="T12" fmla="*/ 312 w 723"/>
                  <a:gd name="T13" fmla="*/ 440 h 453"/>
                  <a:gd name="T14" fmla="*/ 410 w 723"/>
                  <a:gd name="T15" fmla="*/ 440 h 453"/>
                  <a:gd name="T16" fmla="*/ 410 w 723"/>
                  <a:gd name="T17" fmla="*/ 440 h 453"/>
                  <a:gd name="T18" fmla="*/ 492 w 723"/>
                  <a:gd name="T19" fmla="*/ 382 h 453"/>
                  <a:gd name="T20" fmla="*/ 689 w 723"/>
                  <a:gd name="T21" fmla="*/ 153 h 453"/>
                  <a:gd name="T22" fmla="*/ 689 w 723"/>
                  <a:gd name="T23" fmla="*/ 153 h 453"/>
                  <a:gd name="T24" fmla="*/ 722 w 723"/>
                  <a:gd name="T25" fmla="*/ 77 h 453"/>
                  <a:gd name="T26" fmla="*/ 722 w 723"/>
                  <a:gd name="T27" fmla="*/ 77 h 453"/>
                  <a:gd name="T28" fmla="*/ 672 w 723"/>
                  <a:gd name="T29" fmla="*/ 19 h 453"/>
                  <a:gd name="T30" fmla="*/ 672 w 723"/>
                  <a:gd name="T31" fmla="*/ 19 h 453"/>
                  <a:gd name="T32" fmla="*/ 558 w 723"/>
                  <a:gd name="T33" fmla="*/ 0 h 453"/>
                  <a:gd name="T34" fmla="*/ 164 w 723"/>
                  <a:gd name="T35" fmla="*/ 0 h 453"/>
                  <a:gd name="T36" fmla="*/ 164 w 723"/>
                  <a:gd name="T37" fmla="*/ 0 h 453"/>
                  <a:gd name="T38" fmla="*/ 50 w 723"/>
                  <a:gd name="T39" fmla="*/ 19 h 453"/>
                  <a:gd name="T40" fmla="*/ 50 w 723"/>
                  <a:gd name="T41" fmla="*/ 19 h 453"/>
                  <a:gd name="T42" fmla="*/ 0 w 723"/>
                  <a:gd name="T43" fmla="*/ 7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3" h="453">
                    <a:moveTo>
                      <a:pt x="0" y="77"/>
                    </a:moveTo>
                    <a:lnTo>
                      <a:pt x="0" y="77"/>
                    </a:lnTo>
                    <a:cubicBezTo>
                      <a:pt x="0" y="102"/>
                      <a:pt x="11" y="128"/>
                      <a:pt x="33" y="153"/>
                    </a:cubicBezTo>
                    <a:lnTo>
                      <a:pt x="230" y="382"/>
                    </a:lnTo>
                    <a:lnTo>
                      <a:pt x="230" y="382"/>
                    </a:lnTo>
                    <a:cubicBezTo>
                      <a:pt x="252" y="408"/>
                      <a:pt x="279" y="427"/>
                      <a:pt x="312" y="440"/>
                    </a:cubicBezTo>
                    <a:lnTo>
                      <a:pt x="312" y="440"/>
                    </a:lnTo>
                    <a:cubicBezTo>
                      <a:pt x="344" y="452"/>
                      <a:pt x="377" y="452"/>
                      <a:pt x="410" y="440"/>
                    </a:cubicBezTo>
                    <a:lnTo>
                      <a:pt x="410" y="440"/>
                    </a:lnTo>
                    <a:cubicBezTo>
                      <a:pt x="443" y="427"/>
                      <a:pt x="470" y="408"/>
                      <a:pt x="492" y="382"/>
                    </a:cubicBezTo>
                    <a:lnTo>
                      <a:pt x="689" y="153"/>
                    </a:lnTo>
                    <a:lnTo>
                      <a:pt x="689" y="153"/>
                    </a:lnTo>
                    <a:cubicBezTo>
                      <a:pt x="710" y="128"/>
                      <a:pt x="722" y="102"/>
                      <a:pt x="722" y="77"/>
                    </a:cubicBezTo>
                    <a:lnTo>
                      <a:pt x="722" y="77"/>
                    </a:lnTo>
                    <a:cubicBezTo>
                      <a:pt x="722" y="51"/>
                      <a:pt x="706" y="32"/>
                      <a:pt x="672" y="19"/>
                    </a:cubicBezTo>
                    <a:lnTo>
                      <a:pt x="672" y="19"/>
                    </a:lnTo>
                    <a:cubicBezTo>
                      <a:pt x="639" y="7"/>
                      <a:pt x="601" y="0"/>
                      <a:pt x="558" y="0"/>
                    </a:cubicBezTo>
                    <a:lnTo>
                      <a:pt x="164" y="0"/>
                    </a:lnTo>
                    <a:lnTo>
                      <a:pt x="164" y="0"/>
                    </a:lnTo>
                    <a:cubicBezTo>
                      <a:pt x="121" y="0"/>
                      <a:pt x="82" y="7"/>
                      <a:pt x="50" y="19"/>
                    </a:cubicBezTo>
                    <a:lnTo>
                      <a:pt x="50" y="19"/>
                    </a:lnTo>
                    <a:cubicBezTo>
                      <a:pt x="16" y="32"/>
                      <a:pt x="0" y="51"/>
                      <a:pt x="0" y="7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04">
                <a:extLst>
                  <a:ext uri="{FF2B5EF4-FFF2-40B4-BE49-F238E27FC236}">
                    <a16:creationId xmlns="" xmlns:a16="http://schemas.microsoft.com/office/drawing/2014/main" id="{73B09BD7-534A-C743-927D-C28A7F130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4088" y="6619875"/>
                <a:ext cx="119062" cy="130175"/>
              </a:xfrm>
              <a:custGeom>
                <a:avLst/>
                <a:gdLst>
                  <a:gd name="T0" fmla="*/ 197 w 329"/>
                  <a:gd name="T1" fmla="*/ 98 h 361"/>
                  <a:gd name="T2" fmla="*/ 131 w 329"/>
                  <a:gd name="T3" fmla="*/ 164 h 361"/>
                  <a:gd name="T4" fmla="*/ 66 w 329"/>
                  <a:gd name="T5" fmla="*/ 229 h 361"/>
                  <a:gd name="T6" fmla="*/ 66 w 329"/>
                  <a:gd name="T7" fmla="*/ 229 h 361"/>
                  <a:gd name="T8" fmla="*/ 17 w 329"/>
                  <a:gd name="T9" fmla="*/ 311 h 361"/>
                  <a:gd name="T10" fmla="*/ 0 w 329"/>
                  <a:gd name="T11" fmla="*/ 360 h 361"/>
                  <a:gd name="T12" fmla="*/ 263 w 329"/>
                  <a:gd name="T13" fmla="*/ 360 h 361"/>
                  <a:gd name="T14" fmla="*/ 279 w 329"/>
                  <a:gd name="T15" fmla="*/ 311 h 361"/>
                  <a:gd name="T16" fmla="*/ 279 w 329"/>
                  <a:gd name="T17" fmla="*/ 311 h 361"/>
                  <a:gd name="T18" fmla="*/ 328 w 329"/>
                  <a:gd name="T19" fmla="*/ 262 h 361"/>
                  <a:gd name="T20" fmla="*/ 328 w 329"/>
                  <a:gd name="T21" fmla="*/ 0 h 361"/>
                  <a:gd name="T22" fmla="*/ 328 w 329"/>
                  <a:gd name="T23" fmla="*/ 0 h 361"/>
                  <a:gd name="T24" fmla="*/ 263 w 329"/>
                  <a:gd name="T25" fmla="*/ 33 h 361"/>
                  <a:gd name="T26" fmla="*/ 197 w 329"/>
                  <a:gd name="T27" fmla="*/ 9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9" h="361">
                    <a:moveTo>
                      <a:pt x="197" y="98"/>
                    </a:move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0"/>
                    </a:lnTo>
                    <a:lnTo>
                      <a:pt x="328" y="0"/>
                    </a:lnTo>
                    <a:cubicBezTo>
                      <a:pt x="306" y="0"/>
                      <a:pt x="285" y="11"/>
                      <a:pt x="263" y="33"/>
                    </a:cubicBezTo>
                    <a:lnTo>
                      <a:pt x="197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05">
                <a:extLst>
                  <a:ext uri="{FF2B5EF4-FFF2-40B4-BE49-F238E27FC236}">
                    <a16:creationId xmlns="" xmlns:a16="http://schemas.microsoft.com/office/drawing/2014/main" id="{0D8AC868-3EA8-2949-ABEC-D9A9BD56D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925" y="6619875"/>
                <a:ext cx="236538" cy="130175"/>
              </a:xfrm>
              <a:custGeom>
                <a:avLst/>
                <a:gdLst>
                  <a:gd name="T0" fmla="*/ 591 w 657"/>
                  <a:gd name="T1" fmla="*/ 229 h 361"/>
                  <a:gd name="T2" fmla="*/ 394 w 657"/>
                  <a:gd name="T3" fmla="*/ 33 h 361"/>
                  <a:gd name="T4" fmla="*/ 394 w 657"/>
                  <a:gd name="T5" fmla="*/ 33 h 361"/>
                  <a:gd name="T6" fmla="*/ 328 w 657"/>
                  <a:gd name="T7" fmla="*/ 0 h 361"/>
                  <a:gd name="T8" fmla="*/ 328 w 657"/>
                  <a:gd name="T9" fmla="*/ 0 h 361"/>
                  <a:gd name="T10" fmla="*/ 263 w 657"/>
                  <a:gd name="T11" fmla="*/ 33 h 361"/>
                  <a:gd name="T12" fmla="*/ 66 w 657"/>
                  <a:gd name="T13" fmla="*/ 229 h 361"/>
                  <a:gd name="T14" fmla="*/ 66 w 657"/>
                  <a:gd name="T15" fmla="*/ 229 h 361"/>
                  <a:gd name="T16" fmla="*/ 17 w 657"/>
                  <a:gd name="T17" fmla="*/ 311 h 361"/>
                  <a:gd name="T18" fmla="*/ 0 w 657"/>
                  <a:gd name="T19" fmla="*/ 360 h 361"/>
                  <a:gd name="T20" fmla="*/ 263 w 657"/>
                  <a:gd name="T21" fmla="*/ 360 h 361"/>
                  <a:gd name="T22" fmla="*/ 279 w 657"/>
                  <a:gd name="T23" fmla="*/ 311 h 361"/>
                  <a:gd name="T24" fmla="*/ 279 w 657"/>
                  <a:gd name="T25" fmla="*/ 311 h 361"/>
                  <a:gd name="T26" fmla="*/ 328 w 657"/>
                  <a:gd name="T27" fmla="*/ 262 h 361"/>
                  <a:gd name="T28" fmla="*/ 328 w 657"/>
                  <a:gd name="T29" fmla="*/ 262 h 361"/>
                  <a:gd name="T30" fmla="*/ 377 w 657"/>
                  <a:gd name="T31" fmla="*/ 311 h 361"/>
                  <a:gd name="T32" fmla="*/ 394 w 657"/>
                  <a:gd name="T33" fmla="*/ 360 h 361"/>
                  <a:gd name="T34" fmla="*/ 656 w 657"/>
                  <a:gd name="T35" fmla="*/ 360 h 361"/>
                  <a:gd name="T36" fmla="*/ 640 w 657"/>
                  <a:gd name="T37" fmla="*/ 311 h 361"/>
                  <a:gd name="T38" fmla="*/ 640 w 657"/>
                  <a:gd name="T39" fmla="*/ 311 h 361"/>
                  <a:gd name="T40" fmla="*/ 591 w 657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7" h="361">
                    <a:moveTo>
                      <a:pt x="591" y="229"/>
                    </a:move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5" y="11"/>
                      <a:pt x="263" y="33"/>
                    </a:cubicBez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7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9" y="279"/>
                      <a:pt x="612" y="251"/>
                      <a:pt x="591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06">
                <a:extLst>
                  <a:ext uri="{FF2B5EF4-FFF2-40B4-BE49-F238E27FC236}">
                    <a16:creationId xmlns="" xmlns:a16="http://schemas.microsoft.com/office/drawing/2014/main" id="{D4FFA701-C752-7F42-90E5-C366AC815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7350" y="6619875"/>
                <a:ext cx="236538" cy="130175"/>
              </a:xfrm>
              <a:custGeom>
                <a:avLst/>
                <a:gdLst>
                  <a:gd name="T0" fmla="*/ 589 w 657"/>
                  <a:gd name="T1" fmla="*/ 229 h 361"/>
                  <a:gd name="T2" fmla="*/ 393 w 657"/>
                  <a:gd name="T3" fmla="*/ 33 h 361"/>
                  <a:gd name="T4" fmla="*/ 393 w 657"/>
                  <a:gd name="T5" fmla="*/ 33 h 361"/>
                  <a:gd name="T6" fmla="*/ 328 w 657"/>
                  <a:gd name="T7" fmla="*/ 0 h 361"/>
                  <a:gd name="T8" fmla="*/ 328 w 657"/>
                  <a:gd name="T9" fmla="*/ 0 h 361"/>
                  <a:gd name="T10" fmla="*/ 262 w 657"/>
                  <a:gd name="T11" fmla="*/ 33 h 361"/>
                  <a:gd name="T12" fmla="*/ 66 w 657"/>
                  <a:gd name="T13" fmla="*/ 229 h 361"/>
                  <a:gd name="T14" fmla="*/ 66 w 657"/>
                  <a:gd name="T15" fmla="*/ 229 h 361"/>
                  <a:gd name="T16" fmla="*/ 16 w 657"/>
                  <a:gd name="T17" fmla="*/ 311 h 361"/>
                  <a:gd name="T18" fmla="*/ 0 w 657"/>
                  <a:gd name="T19" fmla="*/ 360 h 361"/>
                  <a:gd name="T20" fmla="*/ 262 w 657"/>
                  <a:gd name="T21" fmla="*/ 360 h 361"/>
                  <a:gd name="T22" fmla="*/ 279 w 657"/>
                  <a:gd name="T23" fmla="*/ 311 h 361"/>
                  <a:gd name="T24" fmla="*/ 279 w 657"/>
                  <a:gd name="T25" fmla="*/ 311 h 361"/>
                  <a:gd name="T26" fmla="*/ 328 w 657"/>
                  <a:gd name="T27" fmla="*/ 262 h 361"/>
                  <a:gd name="T28" fmla="*/ 328 w 657"/>
                  <a:gd name="T29" fmla="*/ 262 h 361"/>
                  <a:gd name="T30" fmla="*/ 376 w 657"/>
                  <a:gd name="T31" fmla="*/ 311 h 361"/>
                  <a:gd name="T32" fmla="*/ 393 w 657"/>
                  <a:gd name="T33" fmla="*/ 360 h 361"/>
                  <a:gd name="T34" fmla="*/ 656 w 657"/>
                  <a:gd name="T35" fmla="*/ 360 h 361"/>
                  <a:gd name="T36" fmla="*/ 639 w 657"/>
                  <a:gd name="T37" fmla="*/ 311 h 361"/>
                  <a:gd name="T38" fmla="*/ 639 w 657"/>
                  <a:gd name="T39" fmla="*/ 311 h 361"/>
                  <a:gd name="T40" fmla="*/ 589 w 657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7" h="361">
                    <a:moveTo>
                      <a:pt x="589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5" y="0"/>
                      <a:pt x="284" y="11"/>
                      <a:pt x="262" y="33"/>
                    </a:cubicBez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5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6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1" y="251"/>
                      <a:pt x="589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07">
                <a:extLst>
                  <a:ext uri="{FF2B5EF4-FFF2-40B4-BE49-F238E27FC236}">
                    <a16:creationId xmlns="" xmlns:a16="http://schemas.microsoft.com/office/drawing/2014/main" id="{2FBE4A00-CB77-7647-9E02-8DB23D144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775" y="6619875"/>
                <a:ext cx="236538" cy="130175"/>
              </a:xfrm>
              <a:custGeom>
                <a:avLst/>
                <a:gdLst>
                  <a:gd name="T0" fmla="*/ 590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7 w 657"/>
                  <a:gd name="T17" fmla="*/ 98 h 361"/>
                  <a:gd name="T18" fmla="*/ 131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6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39 w 657"/>
                  <a:gd name="T45" fmla="*/ 311 h 361"/>
                  <a:gd name="T46" fmla="*/ 639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5" y="11"/>
                      <a:pt x="262" y="33"/>
                    </a:cubicBezTo>
                    <a:lnTo>
                      <a:pt x="197" y="98"/>
                    </a:ln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3" y="251"/>
                      <a:pt x="590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308">
                <a:extLst>
                  <a:ext uri="{FF2B5EF4-FFF2-40B4-BE49-F238E27FC236}">
                    <a16:creationId xmlns="" xmlns:a16="http://schemas.microsoft.com/office/drawing/2014/main" id="{FE808795-7171-B645-881F-09F9E5F94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0613" y="6619875"/>
                <a:ext cx="236537" cy="130175"/>
              </a:xfrm>
              <a:custGeom>
                <a:avLst/>
                <a:gdLst>
                  <a:gd name="T0" fmla="*/ 591 w 657"/>
                  <a:gd name="T1" fmla="*/ 229 h 361"/>
                  <a:gd name="T2" fmla="*/ 525 w 657"/>
                  <a:gd name="T3" fmla="*/ 164 h 361"/>
                  <a:gd name="T4" fmla="*/ 460 w 657"/>
                  <a:gd name="T5" fmla="*/ 98 h 361"/>
                  <a:gd name="T6" fmla="*/ 393 w 657"/>
                  <a:gd name="T7" fmla="*/ 33 h 361"/>
                  <a:gd name="T8" fmla="*/ 393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3 w 657"/>
                  <a:gd name="T15" fmla="*/ 33 h 361"/>
                  <a:gd name="T16" fmla="*/ 197 w 657"/>
                  <a:gd name="T17" fmla="*/ 98 h 361"/>
                  <a:gd name="T18" fmla="*/ 132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3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8 w 657"/>
                  <a:gd name="T39" fmla="*/ 311 h 361"/>
                  <a:gd name="T40" fmla="*/ 393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1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1" y="229"/>
                    </a:moveTo>
                    <a:lnTo>
                      <a:pt x="525" y="164"/>
                    </a:lnTo>
                    <a:lnTo>
                      <a:pt x="460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7" y="0"/>
                      <a:pt x="285" y="11"/>
                      <a:pt x="263" y="33"/>
                    </a:cubicBezTo>
                    <a:lnTo>
                      <a:pt x="197" y="98"/>
                    </a:lnTo>
                    <a:lnTo>
                      <a:pt x="132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8" y="279"/>
                      <a:pt x="17" y="311"/>
                    </a:cubicBezTo>
                    <a:lnTo>
                      <a:pt x="0" y="360"/>
                    </a:lnTo>
                    <a:lnTo>
                      <a:pt x="263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90" y="279"/>
                      <a:pt x="307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7" y="279"/>
                      <a:pt x="378" y="311"/>
                    </a:cubicBezTo>
                    <a:lnTo>
                      <a:pt x="393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8" y="279"/>
                      <a:pt x="612" y="251"/>
                      <a:pt x="591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309">
                <a:extLst>
                  <a:ext uri="{FF2B5EF4-FFF2-40B4-BE49-F238E27FC236}">
                    <a16:creationId xmlns="" xmlns:a16="http://schemas.microsoft.com/office/drawing/2014/main" id="{8C2E20A7-3BEE-AD42-843E-D03C6174A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8038" y="6619875"/>
                <a:ext cx="236537" cy="130175"/>
              </a:xfrm>
              <a:custGeom>
                <a:avLst/>
                <a:gdLst>
                  <a:gd name="T0" fmla="*/ 590 w 657"/>
                  <a:gd name="T1" fmla="*/ 229 h 361"/>
                  <a:gd name="T2" fmla="*/ 524 w 657"/>
                  <a:gd name="T3" fmla="*/ 164 h 361"/>
                  <a:gd name="T4" fmla="*/ 459 w 657"/>
                  <a:gd name="T5" fmla="*/ 98 h 361"/>
                  <a:gd name="T6" fmla="*/ 394 w 657"/>
                  <a:gd name="T7" fmla="*/ 33 h 361"/>
                  <a:gd name="T8" fmla="*/ 394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6 w 657"/>
                  <a:gd name="T17" fmla="*/ 98 h 361"/>
                  <a:gd name="T18" fmla="*/ 131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6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8 w 657"/>
                  <a:gd name="T31" fmla="*/ 311 h 361"/>
                  <a:gd name="T32" fmla="*/ 278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4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1" y="11"/>
                      <a:pt x="349" y="0"/>
                      <a:pt x="328" y="0"/>
                    </a:cubicBezTo>
                    <a:lnTo>
                      <a:pt x="328" y="0"/>
                    </a:lnTo>
                    <a:cubicBezTo>
                      <a:pt x="305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3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5" y="262"/>
                      <a:pt x="328" y="262"/>
                    </a:cubicBezTo>
                    <a:lnTo>
                      <a:pt x="328" y="262"/>
                    </a:lnTo>
                    <a:cubicBezTo>
                      <a:pt x="349" y="262"/>
                      <a:pt x="366" y="279"/>
                      <a:pt x="377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310">
                <a:extLst>
                  <a:ext uri="{FF2B5EF4-FFF2-40B4-BE49-F238E27FC236}">
                    <a16:creationId xmlns="" xmlns:a16="http://schemas.microsoft.com/office/drawing/2014/main" id="{6FE1173E-124C-AE4C-A329-5E261B7A4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6619875"/>
                <a:ext cx="119062" cy="130175"/>
              </a:xfrm>
              <a:custGeom>
                <a:avLst/>
                <a:gdLst>
                  <a:gd name="T0" fmla="*/ 262 w 329"/>
                  <a:gd name="T1" fmla="*/ 229 h 361"/>
                  <a:gd name="T2" fmla="*/ 66 w 329"/>
                  <a:gd name="T3" fmla="*/ 33 h 361"/>
                  <a:gd name="T4" fmla="*/ 66 w 329"/>
                  <a:gd name="T5" fmla="*/ 33 h 361"/>
                  <a:gd name="T6" fmla="*/ 0 w 329"/>
                  <a:gd name="T7" fmla="*/ 0 h 361"/>
                  <a:gd name="T8" fmla="*/ 0 w 329"/>
                  <a:gd name="T9" fmla="*/ 262 h 361"/>
                  <a:gd name="T10" fmla="*/ 0 w 329"/>
                  <a:gd name="T11" fmla="*/ 262 h 361"/>
                  <a:gd name="T12" fmla="*/ 49 w 329"/>
                  <a:gd name="T13" fmla="*/ 311 h 361"/>
                  <a:gd name="T14" fmla="*/ 66 w 329"/>
                  <a:gd name="T15" fmla="*/ 360 h 361"/>
                  <a:gd name="T16" fmla="*/ 328 w 329"/>
                  <a:gd name="T17" fmla="*/ 360 h 361"/>
                  <a:gd name="T18" fmla="*/ 311 w 329"/>
                  <a:gd name="T19" fmla="*/ 311 h 361"/>
                  <a:gd name="T20" fmla="*/ 311 w 329"/>
                  <a:gd name="T21" fmla="*/ 311 h 361"/>
                  <a:gd name="T22" fmla="*/ 262 w 329"/>
                  <a:gd name="T23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" h="361">
                    <a:moveTo>
                      <a:pt x="262" y="229"/>
                    </a:moveTo>
                    <a:lnTo>
                      <a:pt x="66" y="33"/>
                    </a:lnTo>
                    <a:lnTo>
                      <a:pt x="66" y="33"/>
                    </a:lnTo>
                    <a:cubicBezTo>
                      <a:pt x="44" y="11"/>
                      <a:pt x="22" y="0"/>
                      <a:pt x="0" y="0"/>
                    </a:cubicBez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62"/>
                      <a:pt x="38" y="279"/>
                      <a:pt x="49" y="311"/>
                    </a:cubicBezTo>
                    <a:lnTo>
                      <a:pt x="66" y="360"/>
                    </a:lnTo>
                    <a:lnTo>
                      <a:pt x="328" y="360"/>
                    </a:lnTo>
                    <a:lnTo>
                      <a:pt x="311" y="311"/>
                    </a:lnTo>
                    <a:lnTo>
                      <a:pt x="311" y="311"/>
                    </a:lnTo>
                    <a:cubicBezTo>
                      <a:pt x="300" y="279"/>
                      <a:pt x="284" y="251"/>
                      <a:pt x="262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311">
                <a:extLst>
                  <a:ext uri="{FF2B5EF4-FFF2-40B4-BE49-F238E27FC236}">
                    <a16:creationId xmlns="" xmlns:a16="http://schemas.microsoft.com/office/drawing/2014/main" id="{4ADB6992-32C5-4A40-AC92-26ACE75D9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9163" y="6619875"/>
                <a:ext cx="23812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312">
                <a:extLst>
                  <a:ext uri="{FF2B5EF4-FFF2-40B4-BE49-F238E27FC236}">
                    <a16:creationId xmlns="" xmlns:a16="http://schemas.microsoft.com/office/drawing/2014/main" id="{BCFE7109-10DB-BA47-9BDF-9CF869093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000" y="6619875"/>
                <a:ext cx="23813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313">
                <a:extLst>
                  <a:ext uri="{FF2B5EF4-FFF2-40B4-BE49-F238E27FC236}">
                    <a16:creationId xmlns="" xmlns:a16="http://schemas.microsoft.com/office/drawing/2014/main" id="{955C20C3-C9AA-4E49-B1E9-B944E4984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2425" y="6619875"/>
                <a:ext cx="23813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314">
                <a:extLst>
                  <a:ext uri="{FF2B5EF4-FFF2-40B4-BE49-F238E27FC236}">
                    <a16:creationId xmlns="" xmlns:a16="http://schemas.microsoft.com/office/drawing/2014/main" id="{73D9FC16-B405-2B41-AF4E-EF1B018FD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0" y="6619875"/>
                <a:ext cx="23813" cy="23813"/>
              </a:xfrm>
              <a:custGeom>
                <a:avLst/>
                <a:gdLst>
                  <a:gd name="T0" fmla="*/ 32 w 67"/>
                  <a:gd name="T1" fmla="*/ 0 h 66"/>
                  <a:gd name="T2" fmla="*/ 32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2 w 67"/>
                  <a:gd name="T9" fmla="*/ 65 h 66"/>
                  <a:gd name="T10" fmla="*/ 32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2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2" y="65"/>
                    </a:cubicBezTo>
                    <a:lnTo>
                      <a:pt x="32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6" name="Freeform 315">
                <a:extLst>
                  <a:ext uri="{FF2B5EF4-FFF2-40B4-BE49-F238E27FC236}">
                    <a16:creationId xmlns="" xmlns:a16="http://schemas.microsoft.com/office/drawing/2014/main" id="{E6A333DF-FCB1-6C47-9E86-D702FF34A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5688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7" name="Freeform 316">
                <a:extLst>
                  <a:ext uri="{FF2B5EF4-FFF2-40B4-BE49-F238E27FC236}">
                    <a16:creationId xmlns="" xmlns:a16="http://schemas.microsoft.com/office/drawing/2014/main" id="{C2E807AD-0ED9-B849-8EA2-B55613050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113" y="6619875"/>
                <a:ext cx="23812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0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0" y="65"/>
                      <a:pt x="32" y="65"/>
                    </a:cubicBezTo>
                    <a:lnTo>
                      <a:pt x="32" y="65"/>
                    </a:lnTo>
                    <a:cubicBezTo>
                      <a:pt x="55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5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68" name="Group 567">
              <a:extLst>
                <a:ext uri="{FF2B5EF4-FFF2-40B4-BE49-F238E27FC236}">
                  <a16:creationId xmlns="" xmlns:a16="http://schemas.microsoft.com/office/drawing/2014/main" id="{03C71730-29FC-4144-B323-5B40F681E829}"/>
                </a:ext>
              </a:extLst>
            </p:cNvPr>
            <p:cNvGrpSpPr/>
            <p:nvPr/>
          </p:nvGrpSpPr>
          <p:grpSpPr>
            <a:xfrm>
              <a:off x="6151563" y="5166839"/>
              <a:ext cx="1700212" cy="1104900"/>
              <a:chOff x="6151563" y="5645150"/>
              <a:chExt cx="1700212" cy="1104900"/>
            </a:xfrm>
          </p:grpSpPr>
          <p:sp>
            <p:nvSpPr>
              <p:cNvPr id="569" name="Freeform 436">
                <a:extLst>
                  <a:ext uri="{FF2B5EF4-FFF2-40B4-BE49-F238E27FC236}">
                    <a16:creationId xmlns="" xmlns:a16="http://schemas.microsoft.com/office/drawing/2014/main" id="{A1F62CD0-5BAC-424A-BCE5-CE48D0240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1925" y="6470650"/>
                <a:ext cx="69850" cy="111125"/>
              </a:xfrm>
              <a:custGeom>
                <a:avLst/>
                <a:gdLst>
                  <a:gd name="T0" fmla="*/ 60 w 192"/>
                  <a:gd name="T1" fmla="*/ 153 h 307"/>
                  <a:gd name="T2" fmla="*/ 60 w 192"/>
                  <a:gd name="T3" fmla="*/ 153 h 307"/>
                  <a:gd name="T4" fmla="*/ 11 w 192"/>
                  <a:gd name="T5" fmla="*/ 248 h 307"/>
                  <a:gd name="T6" fmla="*/ 11 w 192"/>
                  <a:gd name="T7" fmla="*/ 248 h 307"/>
                  <a:gd name="T8" fmla="*/ 60 w 192"/>
                  <a:gd name="T9" fmla="*/ 306 h 307"/>
                  <a:gd name="T10" fmla="*/ 191 w 192"/>
                  <a:gd name="T11" fmla="*/ 306 h 307"/>
                  <a:gd name="T12" fmla="*/ 191 w 192"/>
                  <a:gd name="T13" fmla="*/ 0 h 307"/>
                  <a:gd name="T14" fmla="*/ 126 w 192"/>
                  <a:gd name="T15" fmla="*/ 76 h 307"/>
                  <a:gd name="T16" fmla="*/ 60 w 192"/>
                  <a:gd name="T17" fmla="*/ 15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307">
                    <a:moveTo>
                      <a:pt x="60" y="153"/>
                    </a:moveTo>
                    <a:lnTo>
                      <a:pt x="60" y="153"/>
                    </a:lnTo>
                    <a:cubicBezTo>
                      <a:pt x="38" y="178"/>
                      <a:pt x="22" y="211"/>
                      <a:pt x="11" y="248"/>
                    </a:cubicBezTo>
                    <a:lnTo>
                      <a:pt x="11" y="248"/>
                    </a:lnTo>
                    <a:cubicBezTo>
                      <a:pt x="0" y="286"/>
                      <a:pt x="16" y="306"/>
                      <a:pt x="60" y="306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126" y="76"/>
                    </a:lnTo>
                    <a:lnTo>
                      <a:pt x="60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0" name="Freeform 437">
                <a:extLst>
                  <a:ext uri="{FF2B5EF4-FFF2-40B4-BE49-F238E27FC236}">
                    <a16:creationId xmlns="" xmlns:a16="http://schemas.microsoft.com/office/drawing/2014/main" id="{1086F5F6-B2DD-0A45-B727-210410B0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253163"/>
                <a:ext cx="493712" cy="328612"/>
              </a:xfrm>
              <a:custGeom>
                <a:avLst/>
                <a:gdLst>
                  <a:gd name="T0" fmla="*/ 0 w 1372"/>
                  <a:gd name="T1" fmla="*/ 605 h 912"/>
                  <a:gd name="T2" fmla="*/ 66 w 1372"/>
                  <a:gd name="T3" fmla="*/ 528 h 912"/>
                  <a:gd name="T4" fmla="*/ 263 w 1372"/>
                  <a:gd name="T5" fmla="*/ 299 h 912"/>
                  <a:gd name="T6" fmla="*/ 328 w 1372"/>
                  <a:gd name="T7" fmla="*/ 222 h 912"/>
                  <a:gd name="T8" fmla="*/ 394 w 1372"/>
                  <a:gd name="T9" fmla="*/ 146 h 912"/>
                  <a:gd name="T10" fmla="*/ 459 w 1372"/>
                  <a:gd name="T11" fmla="*/ 70 h 912"/>
                  <a:gd name="T12" fmla="*/ 459 w 1372"/>
                  <a:gd name="T13" fmla="*/ 70 h 912"/>
                  <a:gd name="T14" fmla="*/ 541 w 1372"/>
                  <a:gd name="T15" fmla="*/ 12 h 912"/>
                  <a:gd name="T16" fmla="*/ 541 w 1372"/>
                  <a:gd name="T17" fmla="*/ 12 h 912"/>
                  <a:gd name="T18" fmla="*/ 640 w 1372"/>
                  <a:gd name="T19" fmla="*/ 12 h 912"/>
                  <a:gd name="T20" fmla="*/ 640 w 1372"/>
                  <a:gd name="T21" fmla="*/ 12 h 912"/>
                  <a:gd name="T22" fmla="*/ 721 w 1372"/>
                  <a:gd name="T23" fmla="*/ 70 h 912"/>
                  <a:gd name="T24" fmla="*/ 787 w 1372"/>
                  <a:gd name="T25" fmla="*/ 146 h 912"/>
                  <a:gd name="T26" fmla="*/ 853 w 1372"/>
                  <a:gd name="T27" fmla="*/ 222 h 912"/>
                  <a:gd name="T28" fmla="*/ 918 w 1372"/>
                  <a:gd name="T29" fmla="*/ 299 h 912"/>
                  <a:gd name="T30" fmla="*/ 1115 w 1372"/>
                  <a:gd name="T31" fmla="*/ 528 h 912"/>
                  <a:gd name="T32" fmla="*/ 1180 w 1372"/>
                  <a:gd name="T33" fmla="*/ 605 h 912"/>
                  <a:gd name="T34" fmla="*/ 1246 w 1372"/>
                  <a:gd name="T35" fmla="*/ 681 h 912"/>
                  <a:gd name="T36" fmla="*/ 1311 w 1372"/>
                  <a:gd name="T37" fmla="*/ 758 h 912"/>
                  <a:gd name="T38" fmla="*/ 1311 w 1372"/>
                  <a:gd name="T39" fmla="*/ 758 h 912"/>
                  <a:gd name="T40" fmla="*/ 1360 w 1372"/>
                  <a:gd name="T41" fmla="*/ 853 h 912"/>
                  <a:gd name="T42" fmla="*/ 1360 w 1372"/>
                  <a:gd name="T43" fmla="*/ 853 h 912"/>
                  <a:gd name="T44" fmla="*/ 1311 w 1372"/>
                  <a:gd name="T45" fmla="*/ 911 h 912"/>
                  <a:gd name="T46" fmla="*/ 0 w 1372"/>
                  <a:gd name="T47" fmla="*/ 911 h 912"/>
                  <a:gd name="T48" fmla="*/ 0 w 1372"/>
                  <a:gd name="T49" fmla="*/ 605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2" h="912">
                    <a:moveTo>
                      <a:pt x="0" y="605"/>
                    </a:moveTo>
                    <a:lnTo>
                      <a:pt x="66" y="528"/>
                    </a:lnTo>
                    <a:lnTo>
                      <a:pt x="263" y="299"/>
                    </a:lnTo>
                    <a:lnTo>
                      <a:pt x="328" y="222"/>
                    </a:lnTo>
                    <a:lnTo>
                      <a:pt x="394" y="146"/>
                    </a:lnTo>
                    <a:lnTo>
                      <a:pt x="459" y="70"/>
                    </a:lnTo>
                    <a:lnTo>
                      <a:pt x="459" y="70"/>
                    </a:lnTo>
                    <a:cubicBezTo>
                      <a:pt x="481" y="44"/>
                      <a:pt x="508" y="25"/>
                      <a:pt x="541" y="12"/>
                    </a:cubicBezTo>
                    <a:lnTo>
                      <a:pt x="541" y="12"/>
                    </a:lnTo>
                    <a:cubicBezTo>
                      <a:pt x="573" y="0"/>
                      <a:pt x="607" y="0"/>
                      <a:pt x="640" y="12"/>
                    </a:cubicBezTo>
                    <a:lnTo>
                      <a:pt x="640" y="12"/>
                    </a:lnTo>
                    <a:cubicBezTo>
                      <a:pt x="672" y="25"/>
                      <a:pt x="700" y="44"/>
                      <a:pt x="721" y="70"/>
                    </a:cubicBezTo>
                    <a:lnTo>
                      <a:pt x="787" y="146"/>
                    </a:lnTo>
                    <a:lnTo>
                      <a:pt x="853" y="222"/>
                    </a:lnTo>
                    <a:lnTo>
                      <a:pt x="918" y="299"/>
                    </a:lnTo>
                    <a:lnTo>
                      <a:pt x="1115" y="528"/>
                    </a:lnTo>
                    <a:lnTo>
                      <a:pt x="1180" y="605"/>
                    </a:lnTo>
                    <a:lnTo>
                      <a:pt x="1246" y="681"/>
                    </a:lnTo>
                    <a:lnTo>
                      <a:pt x="1311" y="758"/>
                    </a:lnTo>
                    <a:lnTo>
                      <a:pt x="1311" y="758"/>
                    </a:lnTo>
                    <a:cubicBezTo>
                      <a:pt x="1333" y="783"/>
                      <a:pt x="1350" y="816"/>
                      <a:pt x="1360" y="853"/>
                    </a:cubicBezTo>
                    <a:lnTo>
                      <a:pt x="1360" y="853"/>
                    </a:lnTo>
                    <a:cubicBezTo>
                      <a:pt x="1371" y="891"/>
                      <a:pt x="1356" y="911"/>
                      <a:pt x="1311" y="911"/>
                    </a:cubicBezTo>
                    <a:lnTo>
                      <a:pt x="0" y="911"/>
                    </a:lnTo>
                    <a:lnTo>
                      <a:pt x="0" y="60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1" name="Freeform 438">
                <a:extLst>
                  <a:ext uri="{FF2B5EF4-FFF2-40B4-BE49-F238E27FC236}">
                    <a16:creationId xmlns="" xmlns:a16="http://schemas.microsoft.com/office/drawing/2014/main" id="{92210F07-D8EF-8942-9480-A265A93F5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4113" y="6362700"/>
                <a:ext cx="260350" cy="163513"/>
              </a:xfrm>
              <a:custGeom>
                <a:avLst/>
                <a:gdLst>
                  <a:gd name="T0" fmla="*/ 0 w 722"/>
                  <a:gd name="T1" fmla="*/ 376 h 454"/>
                  <a:gd name="T2" fmla="*/ 0 w 722"/>
                  <a:gd name="T3" fmla="*/ 376 h 454"/>
                  <a:gd name="T4" fmla="*/ 49 w 722"/>
                  <a:gd name="T5" fmla="*/ 434 h 454"/>
                  <a:gd name="T6" fmla="*/ 49 w 722"/>
                  <a:gd name="T7" fmla="*/ 434 h 454"/>
                  <a:gd name="T8" fmla="*/ 164 w 722"/>
                  <a:gd name="T9" fmla="*/ 453 h 454"/>
                  <a:gd name="T10" fmla="*/ 557 w 722"/>
                  <a:gd name="T11" fmla="*/ 453 h 454"/>
                  <a:gd name="T12" fmla="*/ 557 w 722"/>
                  <a:gd name="T13" fmla="*/ 453 h 454"/>
                  <a:gd name="T14" fmla="*/ 672 w 722"/>
                  <a:gd name="T15" fmla="*/ 434 h 454"/>
                  <a:gd name="T16" fmla="*/ 672 w 722"/>
                  <a:gd name="T17" fmla="*/ 434 h 454"/>
                  <a:gd name="T18" fmla="*/ 721 w 722"/>
                  <a:gd name="T19" fmla="*/ 376 h 454"/>
                  <a:gd name="T20" fmla="*/ 721 w 722"/>
                  <a:gd name="T21" fmla="*/ 376 h 454"/>
                  <a:gd name="T22" fmla="*/ 688 w 722"/>
                  <a:gd name="T23" fmla="*/ 300 h 454"/>
                  <a:gd name="T24" fmla="*/ 623 w 722"/>
                  <a:gd name="T25" fmla="*/ 223 h 454"/>
                  <a:gd name="T26" fmla="*/ 557 w 722"/>
                  <a:gd name="T27" fmla="*/ 148 h 454"/>
                  <a:gd name="T28" fmla="*/ 491 w 722"/>
                  <a:gd name="T29" fmla="*/ 70 h 454"/>
                  <a:gd name="T30" fmla="*/ 491 w 722"/>
                  <a:gd name="T31" fmla="*/ 70 h 454"/>
                  <a:gd name="T32" fmla="*/ 410 w 722"/>
                  <a:gd name="T33" fmla="*/ 13 h 454"/>
                  <a:gd name="T34" fmla="*/ 410 w 722"/>
                  <a:gd name="T35" fmla="*/ 13 h 454"/>
                  <a:gd name="T36" fmla="*/ 311 w 722"/>
                  <a:gd name="T37" fmla="*/ 13 h 454"/>
                  <a:gd name="T38" fmla="*/ 311 w 722"/>
                  <a:gd name="T39" fmla="*/ 13 h 454"/>
                  <a:gd name="T40" fmla="*/ 229 w 722"/>
                  <a:gd name="T41" fmla="*/ 70 h 454"/>
                  <a:gd name="T42" fmla="*/ 164 w 722"/>
                  <a:gd name="T43" fmla="*/ 148 h 454"/>
                  <a:gd name="T44" fmla="*/ 98 w 722"/>
                  <a:gd name="T45" fmla="*/ 223 h 454"/>
                  <a:gd name="T46" fmla="*/ 33 w 722"/>
                  <a:gd name="T47" fmla="*/ 300 h 454"/>
                  <a:gd name="T48" fmla="*/ 33 w 722"/>
                  <a:gd name="T49" fmla="*/ 300 h 454"/>
                  <a:gd name="T50" fmla="*/ 0 w 722"/>
                  <a:gd name="T51" fmla="*/ 376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2" h="454">
                    <a:moveTo>
                      <a:pt x="0" y="376"/>
                    </a:moveTo>
                    <a:lnTo>
                      <a:pt x="0" y="376"/>
                    </a:lnTo>
                    <a:cubicBezTo>
                      <a:pt x="0" y="402"/>
                      <a:pt x="15" y="421"/>
                      <a:pt x="49" y="434"/>
                    </a:cubicBezTo>
                    <a:lnTo>
                      <a:pt x="49" y="434"/>
                    </a:lnTo>
                    <a:cubicBezTo>
                      <a:pt x="82" y="447"/>
                      <a:pt x="120" y="453"/>
                      <a:pt x="164" y="453"/>
                    </a:cubicBezTo>
                    <a:lnTo>
                      <a:pt x="557" y="453"/>
                    </a:lnTo>
                    <a:lnTo>
                      <a:pt x="557" y="453"/>
                    </a:lnTo>
                    <a:cubicBezTo>
                      <a:pt x="601" y="453"/>
                      <a:pt x="639" y="447"/>
                      <a:pt x="672" y="434"/>
                    </a:cubicBezTo>
                    <a:lnTo>
                      <a:pt x="672" y="434"/>
                    </a:lnTo>
                    <a:cubicBezTo>
                      <a:pt x="705" y="421"/>
                      <a:pt x="721" y="402"/>
                      <a:pt x="721" y="376"/>
                    </a:cubicBezTo>
                    <a:lnTo>
                      <a:pt x="721" y="376"/>
                    </a:lnTo>
                    <a:cubicBezTo>
                      <a:pt x="721" y="351"/>
                      <a:pt x="710" y="326"/>
                      <a:pt x="688" y="300"/>
                    </a:cubicBezTo>
                    <a:lnTo>
                      <a:pt x="623" y="223"/>
                    </a:lnTo>
                    <a:lnTo>
                      <a:pt x="557" y="148"/>
                    </a:lnTo>
                    <a:lnTo>
                      <a:pt x="491" y="70"/>
                    </a:lnTo>
                    <a:lnTo>
                      <a:pt x="491" y="70"/>
                    </a:lnTo>
                    <a:cubicBezTo>
                      <a:pt x="470" y="45"/>
                      <a:pt x="442" y="25"/>
                      <a:pt x="410" y="13"/>
                    </a:cubicBezTo>
                    <a:lnTo>
                      <a:pt x="410" y="13"/>
                    </a:lnTo>
                    <a:cubicBezTo>
                      <a:pt x="377" y="0"/>
                      <a:pt x="343" y="0"/>
                      <a:pt x="311" y="13"/>
                    </a:cubicBezTo>
                    <a:lnTo>
                      <a:pt x="311" y="13"/>
                    </a:lnTo>
                    <a:cubicBezTo>
                      <a:pt x="278" y="25"/>
                      <a:pt x="251" y="45"/>
                      <a:pt x="229" y="70"/>
                    </a:cubicBezTo>
                    <a:lnTo>
                      <a:pt x="164" y="148"/>
                    </a:lnTo>
                    <a:lnTo>
                      <a:pt x="98" y="223"/>
                    </a:lnTo>
                    <a:lnTo>
                      <a:pt x="33" y="300"/>
                    </a:lnTo>
                    <a:lnTo>
                      <a:pt x="33" y="300"/>
                    </a:lnTo>
                    <a:cubicBezTo>
                      <a:pt x="11" y="326"/>
                      <a:pt x="0" y="351"/>
                      <a:pt x="0" y="3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2" name="Freeform 439">
                <a:extLst>
                  <a:ext uri="{FF2B5EF4-FFF2-40B4-BE49-F238E27FC236}">
                    <a16:creationId xmlns="" xmlns:a16="http://schemas.microsoft.com/office/drawing/2014/main" id="{7ABD6489-3E0E-E54A-AC68-FDEACA0C9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5645150"/>
                <a:ext cx="1333500" cy="936625"/>
              </a:xfrm>
              <a:custGeom>
                <a:avLst/>
                <a:gdLst>
                  <a:gd name="T0" fmla="*/ 3129 w 3704"/>
                  <a:gd name="T1" fmla="*/ 1014 h 2602"/>
                  <a:gd name="T2" fmla="*/ 2654 w 3704"/>
                  <a:gd name="T3" fmla="*/ 651 h 2602"/>
                  <a:gd name="T4" fmla="*/ 2599 w 3704"/>
                  <a:gd name="T5" fmla="*/ 816 h 2602"/>
                  <a:gd name="T6" fmla="*/ 3048 w 3704"/>
                  <a:gd name="T7" fmla="*/ 1071 h 2602"/>
                  <a:gd name="T8" fmla="*/ 3343 w 3704"/>
                  <a:gd name="T9" fmla="*/ 1300 h 2602"/>
                  <a:gd name="T10" fmla="*/ 3105 w 3704"/>
                  <a:gd name="T11" fmla="*/ 1548 h 2602"/>
                  <a:gd name="T12" fmla="*/ 3474 w 3704"/>
                  <a:gd name="T13" fmla="*/ 1300 h 2602"/>
                  <a:gd name="T14" fmla="*/ 2409 w 3704"/>
                  <a:gd name="T15" fmla="*/ 1052 h 2602"/>
                  <a:gd name="T16" fmla="*/ 1884 w 3704"/>
                  <a:gd name="T17" fmla="*/ 785 h 2602"/>
                  <a:gd name="T18" fmla="*/ 1359 w 3704"/>
                  <a:gd name="T19" fmla="*/ 1091 h 2602"/>
                  <a:gd name="T20" fmla="*/ 1195 w 3704"/>
                  <a:gd name="T21" fmla="*/ 1396 h 2602"/>
                  <a:gd name="T22" fmla="*/ 1720 w 3704"/>
                  <a:gd name="T23" fmla="*/ 1702 h 2602"/>
                  <a:gd name="T24" fmla="*/ 2146 w 3704"/>
                  <a:gd name="T25" fmla="*/ 1702 h 2602"/>
                  <a:gd name="T26" fmla="*/ 2670 w 3704"/>
                  <a:gd name="T27" fmla="*/ 1396 h 2602"/>
                  <a:gd name="T28" fmla="*/ 1868 w 3704"/>
                  <a:gd name="T29" fmla="*/ 2143 h 2602"/>
                  <a:gd name="T30" fmla="*/ 1285 w 3704"/>
                  <a:gd name="T31" fmla="*/ 765 h 2602"/>
                  <a:gd name="T32" fmla="*/ 1212 w 3704"/>
                  <a:gd name="T33" fmla="*/ 651 h 2602"/>
                  <a:gd name="T34" fmla="*/ 737 w 3704"/>
                  <a:gd name="T35" fmla="*/ 1014 h 2602"/>
                  <a:gd name="T36" fmla="*/ 491 w 3704"/>
                  <a:gd name="T37" fmla="*/ 1454 h 2602"/>
                  <a:gd name="T38" fmla="*/ 764 w 3704"/>
                  <a:gd name="T39" fmla="*/ 1546 h 2602"/>
                  <a:gd name="T40" fmla="*/ 524 w 3704"/>
                  <a:gd name="T41" fmla="*/ 1300 h 2602"/>
                  <a:gd name="T42" fmla="*/ 872 w 3704"/>
                  <a:gd name="T43" fmla="*/ 1057 h 2602"/>
                  <a:gd name="T44" fmla="*/ 1343 w 3704"/>
                  <a:gd name="T45" fmla="*/ 765 h 2602"/>
                  <a:gd name="T46" fmla="*/ 2523 w 3704"/>
                  <a:gd name="T47" fmla="*/ 765 h 2602"/>
                  <a:gd name="T48" fmla="*/ 3441 w 3704"/>
                  <a:gd name="T49" fmla="*/ 1683 h 2602"/>
                  <a:gd name="T50" fmla="*/ 3293 w 3704"/>
                  <a:gd name="T51" fmla="*/ 1970 h 2602"/>
                  <a:gd name="T52" fmla="*/ 2786 w 3704"/>
                  <a:gd name="T53" fmla="*/ 2143 h 2602"/>
                  <a:gd name="T54" fmla="*/ 2228 w 3704"/>
                  <a:gd name="T55" fmla="*/ 2218 h 2602"/>
                  <a:gd name="T56" fmla="*/ 2605 w 3704"/>
                  <a:gd name="T57" fmla="*/ 1893 h 2602"/>
                  <a:gd name="T58" fmla="*/ 2991 w 3704"/>
                  <a:gd name="T59" fmla="*/ 1547 h 2602"/>
                  <a:gd name="T60" fmla="*/ 2670 w 3704"/>
                  <a:gd name="T61" fmla="*/ 1702 h 2602"/>
                  <a:gd name="T62" fmla="*/ 2415 w 3704"/>
                  <a:gd name="T63" fmla="*/ 1862 h 2602"/>
                  <a:gd name="T64" fmla="*/ 2053 w 3704"/>
                  <a:gd name="T65" fmla="*/ 2157 h 2602"/>
                  <a:gd name="T66" fmla="*/ 2310 w 3704"/>
                  <a:gd name="T67" fmla="*/ 2543 h 2602"/>
                  <a:gd name="T68" fmla="*/ 1736 w 3704"/>
                  <a:gd name="T69" fmla="*/ 2295 h 2602"/>
                  <a:gd name="T70" fmla="*/ 1792 w 3704"/>
                  <a:gd name="T71" fmla="*/ 2092 h 2602"/>
                  <a:gd name="T72" fmla="*/ 1343 w 3704"/>
                  <a:gd name="T73" fmla="*/ 1836 h 2602"/>
                  <a:gd name="T74" fmla="*/ 927 w 3704"/>
                  <a:gd name="T75" fmla="*/ 1557 h 2602"/>
                  <a:gd name="T76" fmla="*/ 1081 w 3704"/>
                  <a:gd name="T77" fmla="*/ 1836 h 2602"/>
                  <a:gd name="T78" fmla="*/ 1426 w 3704"/>
                  <a:gd name="T79" fmla="*/ 1893 h 2602"/>
                  <a:gd name="T80" fmla="*/ 1212 w 3704"/>
                  <a:gd name="T81" fmla="*/ 2295 h 2602"/>
                  <a:gd name="T82" fmla="*/ 1065 w 3704"/>
                  <a:gd name="T83" fmla="*/ 2008 h 2602"/>
                  <a:gd name="T84" fmla="*/ 556 w 3704"/>
                  <a:gd name="T85" fmla="*/ 1836 h 2602"/>
                  <a:gd name="T86" fmla="*/ 0 w 3704"/>
                  <a:gd name="T87" fmla="*/ 1607 h 2602"/>
                  <a:gd name="T88" fmla="*/ 32 w 3704"/>
                  <a:gd name="T89" fmla="*/ 1071 h 2602"/>
                  <a:gd name="T90" fmla="*/ 589 w 3704"/>
                  <a:gd name="T91" fmla="*/ 842 h 2602"/>
                  <a:gd name="T92" fmla="*/ 949 w 3704"/>
                  <a:gd name="T93" fmla="*/ 613 h 2602"/>
                  <a:gd name="T94" fmla="*/ 1097 w 3704"/>
                  <a:gd name="T95" fmla="*/ 326 h 2602"/>
                  <a:gd name="T96" fmla="*/ 1475 w 3704"/>
                  <a:gd name="T97" fmla="*/ 613 h 2602"/>
                  <a:gd name="T98" fmla="*/ 1452 w 3704"/>
                  <a:gd name="T99" fmla="*/ 739 h 2602"/>
                  <a:gd name="T100" fmla="*/ 1823 w 3704"/>
                  <a:gd name="T101" fmla="*/ 450 h 2602"/>
                  <a:gd name="T102" fmla="*/ 2261 w 3704"/>
                  <a:gd name="T103" fmla="*/ 0 h 2602"/>
                  <a:gd name="T104" fmla="*/ 2049 w 3704"/>
                  <a:gd name="T105" fmla="*/ 447 h 2602"/>
                  <a:gd name="T106" fmla="*/ 2327 w 3704"/>
                  <a:gd name="T107" fmla="*/ 689 h 2602"/>
                  <a:gd name="T108" fmla="*/ 2392 w 3704"/>
                  <a:gd name="T109" fmla="*/ 613 h 2602"/>
                  <a:gd name="T110" fmla="*/ 2654 w 3704"/>
                  <a:gd name="T111" fmla="*/ 306 h 2602"/>
                  <a:gd name="T112" fmla="*/ 2802 w 3704"/>
                  <a:gd name="T113" fmla="*/ 593 h 2602"/>
                  <a:gd name="T114" fmla="*/ 3277 w 3704"/>
                  <a:gd name="T115" fmla="*/ 842 h 2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4" h="2602">
                    <a:moveTo>
                      <a:pt x="3474" y="1300"/>
                    </a:moveTo>
                    <a:lnTo>
                      <a:pt x="3474" y="1300"/>
                    </a:lnTo>
                    <a:cubicBezTo>
                      <a:pt x="3474" y="1275"/>
                      <a:pt x="3463" y="1250"/>
                      <a:pt x="3441" y="1224"/>
                    </a:cubicBezTo>
                    <a:lnTo>
                      <a:pt x="3310" y="1071"/>
                    </a:lnTo>
                    <a:lnTo>
                      <a:pt x="3244" y="995"/>
                    </a:lnTo>
                    <a:lnTo>
                      <a:pt x="3244" y="995"/>
                    </a:lnTo>
                    <a:cubicBezTo>
                      <a:pt x="3222" y="969"/>
                      <a:pt x="3200" y="956"/>
                      <a:pt x="3179" y="956"/>
                    </a:cubicBezTo>
                    <a:lnTo>
                      <a:pt x="3179" y="956"/>
                    </a:lnTo>
                    <a:cubicBezTo>
                      <a:pt x="3157" y="956"/>
                      <a:pt x="3141" y="975"/>
                      <a:pt x="3129" y="1014"/>
                    </a:cubicBezTo>
                    <a:lnTo>
                      <a:pt x="3129" y="1014"/>
                    </a:lnTo>
                    <a:cubicBezTo>
                      <a:pt x="3119" y="1052"/>
                      <a:pt x="3091" y="1071"/>
                      <a:pt x="3048" y="1071"/>
                    </a:cubicBezTo>
                    <a:lnTo>
                      <a:pt x="3048" y="1071"/>
                    </a:lnTo>
                    <a:cubicBezTo>
                      <a:pt x="3004" y="1071"/>
                      <a:pt x="2977" y="1052"/>
                      <a:pt x="2965" y="1014"/>
                    </a:cubicBezTo>
                    <a:lnTo>
                      <a:pt x="2965" y="1014"/>
                    </a:lnTo>
                    <a:cubicBezTo>
                      <a:pt x="2955" y="975"/>
                      <a:pt x="2939" y="943"/>
                      <a:pt x="2916" y="918"/>
                    </a:cubicBezTo>
                    <a:lnTo>
                      <a:pt x="2851" y="842"/>
                    </a:lnTo>
                    <a:lnTo>
                      <a:pt x="2786" y="765"/>
                    </a:lnTo>
                    <a:lnTo>
                      <a:pt x="2720" y="689"/>
                    </a:lnTo>
                    <a:lnTo>
                      <a:pt x="2720" y="689"/>
                    </a:lnTo>
                    <a:cubicBezTo>
                      <a:pt x="2698" y="663"/>
                      <a:pt x="2677" y="651"/>
                      <a:pt x="2654" y="651"/>
                    </a:cubicBezTo>
                    <a:lnTo>
                      <a:pt x="2654" y="651"/>
                    </a:lnTo>
                    <a:cubicBezTo>
                      <a:pt x="2632" y="651"/>
                      <a:pt x="2616" y="669"/>
                      <a:pt x="2605" y="708"/>
                    </a:cubicBezTo>
                    <a:lnTo>
                      <a:pt x="2605" y="708"/>
                    </a:lnTo>
                    <a:cubicBezTo>
                      <a:pt x="2600" y="726"/>
                      <a:pt x="2591" y="740"/>
                      <a:pt x="2578" y="749"/>
                    </a:cubicBezTo>
                    <a:lnTo>
                      <a:pt x="2576" y="750"/>
                    </a:lnTo>
                    <a:lnTo>
                      <a:pt x="2578" y="750"/>
                    </a:lnTo>
                    <a:lnTo>
                      <a:pt x="2578" y="750"/>
                    </a:lnTo>
                    <a:cubicBezTo>
                      <a:pt x="2577" y="750"/>
                      <a:pt x="2577" y="750"/>
                      <a:pt x="2576" y="751"/>
                    </a:cubicBezTo>
                    <a:lnTo>
                      <a:pt x="2581" y="765"/>
                    </a:lnTo>
                    <a:lnTo>
                      <a:pt x="2599" y="816"/>
                    </a:lnTo>
                    <a:lnTo>
                      <a:pt x="2599" y="816"/>
                    </a:lnTo>
                    <a:cubicBezTo>
                      <a:pt x="2614" y="859"/>
                      <a:pt x="2638" y="887"/>
                      <a:pt x="2670" y="900"/>
                    </a:cubicBezTo>
                    <a:lnTo>
                      <a:pt x="2769" y="937"/>
                    </a:lnTo>
                    <a:lnTo>
                      <a:pt x="2769" y="937"/>
                    </a:lnTo>
                    <a:cubicBezTo>
                      <a:pt x="2802" y="950"/>
                      <a:pt x="2829" y="969"/>
                      <a:pt x="2851" y="995"/>
                    </a:cubicBezTo>
                    <a:lnTo>
                      <a:pt x="2851" y="995"/>
                    </a:lnTo>
                    <a:cubicBezTo>
                      <a:pt x="2873" y="1020"/>
                      <a:pt x="2902" y="1037"/>
                      <a:pt x="2939" y="1045"/>
                    </a:cubicBezTo>
                    <a:lnTo>
                      <a:pt x="2994" y="1057"/>
                    </a:lnTo>
                    <a:lnTo>
                      <a:pt x="2994" y="1057"/>
                    </a:lnTo>
                    <a:cubicBezTo>
                      <a:pt x="3008" y="1067"/>
                      <a:pt x="3025" y="1071"/>
                      <a:pt x="3048" y="1071"/>
                    </a:cubicBezTo>
                    <a:lnTo>
                      <a:pt x="3048" y="1071"/>
                    </a:lnTo>
                    <a:cubicBezTo>
                      <a:pt x="3069" y="1071"/>
                      <a:pt x="3087" y="1067"/>
                      <a:pt x="3101" y="1057"/>
                    </a:cubicBezTo>
                    <a:lnTo>
                      <a:pt x="3106" y="1071"/>
                    </a:lnTo>
                    <a:lnTo>
                      <a:pt x="3124" y="1121"/>
                    </a:lnTo>
                    <a:lnTo>
                      <a:pt x="3124" y="1121"/>
                    </a:lnTo>
                    <a:cubicBezTo>
                      <a:pt x="3138" y="1164"/>
                      <a:pt x="3162" y="1192"/>
                      <a:pt x="3196" y="1204"/>
                    </a:cubicBezTo>
                    <a:lnTo>
                      <a:pt x="3293" y="1243"/>
                    </a:lnTo>
                    <a:lnTo>
                      <a:pt x="3293" y="1243"/>
                    </a:lnTo>
                    <a:cubicBezTo>
                      <a:pt x="3326" y="1255"/>
                      <a:pt x="3343" y="1275"/>
                      <a:pt x="3343" y="1300"/>
                    </a:cubicBezTo>
                    <a:lnTo>
                      <a:pt x="3343" y="1300"/>
                    </a:lnTo>
                    <a:cubicBezTo>
                      <a:pt x="3343" y="1326"/>
                      <a:pt x="3326" y="1345"/>
                      <a:pt x="3293" y="1358"/>
                    </a:cubicBezTo>
                    <a:lnTo>
                      <a:pt x="3196" y="1396"/>
                    </a:lnTo>
                    <a:lnTo>
                      <a:pt x="3196" y="1396"/>
                    </a:lnTo>
                    <a:cubicBezTo>
                      <a:pt x="3162" y="1409"/>
                      <a:pt x="3138" y="1437"/>
                      <a:pt x="3124" y="1480"/>
                    </a:cubicBezTo>
                    <a:lnTo>
                      <a:pt x="3106" y="1530"/>
                    </a:lnTo>
                    <a:lnTo>
                      <a:pt x="3101" y="1544"/>
                    </a:lnTo>
                    <a:lnTo>
                      <a:pt x="3101" y="1544"/>
                    </a:lnTo>
                    <a:cubicBezTo>
                      <a:pt x="3102" y="1545"/>
                      <a:pt x="3103" y="1546"/>
                      <a:pt x="3104" y="1547"/>
                    </a:cubicBezTo>
                    <a:lnTo>
                      <a:pt x="3101" y="1545"/>
                    </a:lnTo>
                    <a:lnTo>
                      <a:pt x="3105" y="1548"/>
                    </a:lnTo>
                    <a:lnTo>
                      <a:pt x="3105" y="1548"/>
                    </a:lnTo>
                    <a:cubicBezTo>
                      <a:pt x="3116" y="1557"/>
                      <a:pt x="3125" y="1570"/>
                      <a:pt x="3129" y="1587"/>
                    </a:cubicBezTo>
                    <a:lnTo>
                      <a:pt x="3129" y="1587"/>
                    </a:lnTo>
                    <a:cubicBezTo>
                      <a:pt x="3141" y="1625"/>
                      <a:pt x="3157" y="1645"/>
                      <a:pt x="3179" y="1645"/>
                    </a:cubicBezTo>
                    <a:lnTo>
                      <a:pt x="3179" y="1645"/>
                    </a:lnTo>
                    <a:cubicBezTo>
                      <a:pt x="3200" y="1645"/>
                      <a:pt x="3222" y="1632"/>
                      <a:pt x="3244" y="1607"/>
                    </a:cubicBezTo>
                    <a:lnTo>
                      <a:pt x="3376" y="1454"/>
                    </a:lnTo>
                    <a:lnTo>
                      <a:pt x="3441" y="1377"/>
                    </a:lnTo>
                    <a:lnTo>
                      <a:pt x="3441" y="1377"/>
                    </a:lnTo>
                    <a:cubicBezTo>
                      <a:pt x="3463" y="1351"/>
                      <a:pt x="3474" y="1326"/>
                      <a:pt x="3474" y="1300"/>
                    </a:cubicBezTo>
                    <a:close/>
                    <a:moveTo>
                      <a:pt x="2818" y="1300"/>
                    </a:moveTo>
                    <a:lnTo>
                      <a:pt x="2818" y="1300"/>
                    </a:lnTo>
                    <a:cubicBezTo>
                      <a:pt x="2818" y="1275"/>
                      <a:pt x="2802" y="1255"/>
                      <a:pt x="2769" y="1243"/>
                    </a:cubicBezTo>
                    <a:lnTo>
                      <a:pt x="2670" y="1204"/>
                    </a:lnTo>
                    <a:lnTo>
                      <a:pt x="2670" y="1204"/>
                    </a:lnTo>
                    <a:cubicBezTo>
                      <a:pt x="2638" y="1192"/>
                      <a:pt x="2611" y="1173"/>
                      <a:pt x="2589" y="1147"/>
                    </a:cubicBezTo>
                    <a:lnTo>
                      <a:pt x="2589" y="1147"/>
                    </a:lnTo>
                    <a:cubicBezTo>
                      <a:pt x="2567" y="1122"/>
                      <a:pt x="2540" y="1103"/>
                      <a:pt x="2506" y="1091"/>
                    </a:cubicBezTo>
                    <a:lnTo>
                      <a:pt x="2409" y="1052"/>
                    </a:lnTo>
                    <a:lnTo>
                      <a:pt x="2409" y="1052"/>
                    </a:lnTo>
                    <a:cubicBezTo>
                      <a:pt x="2376" y="1039"/>
                      <a:pt x="2348" y="1020"/>
                      <a:pt x="2327" y="995"/>
                    </a:cubicBezTo>
                    <a:lnTo>
                      <a:pt x="2327" y="995"/>
                    </a:lnTo>
                    <a:cubicBezTo>
                      <a:pt x="2305" y="969"/>
                      <a:pt x="2277" y="950"/>
                      <a:pt x="2245" y="937"/>
                    </a:cubicBezTo>
                    <a:lnTo>
                      <a:pt x="2146" y="900"/>
                    </a:lnTo>
                    <a:lnTo>
                      <a:pt x="2146" y="900"/>
                    </a:lnTo>
                    <a:cubicBezTo>
                      <a:pt x="2113" y="887"/>
                      <a:pt x="2086" y="867"/>
                      <a:pt x="2064" y="842"/>
                    </a:cubicBezTo>
                    <a:lnTo>
                      <a:pt x="2064" y="842"/>
                    </a:lnTo>
                    <a:cubicBezTo>
                      <a:pt x="2042" y="816"/>
                      <a:pt x="2015" y="797"/>
                      <a:pt x="1982" y="785"/>
                    </a:cubicBezTo>
                    <a:lnTo>
                      <a:pt x="1982" y="785"/>
                    </a:lnTo>
                    <a:cubicBezTo>
                      <a:pt x="1950" y="772"/>
                      <a:pt x="1917" y="772"/>
                      <a:pt x="1884" y="785"/>
                    </a:cubicBezTo>
                    <a:lnTo>
                      <a:pt x="1884" y="785"/>
                    </a:lnTo>
                    <a:cubicBezTo>
                      <a:pt x="1851" y="797"/>
                      <a:pt x="1824" y="816"/>
                      <a:pt x="1803" y="842"/>
                    </a:cubicBezTo>
                    <a:lnTo>
                      <a:pt x="1803" y="842"/>
                    </a:lnTo>
                    <a:cubicBezTo>
                      <a:pt x="1780" y="867"/>
                      <a:pt x="1753" y="887"/>
                      <a:pt x="1720" y="900"/>
                    </a:cubicBezTo>
                    <a:lnTo>
                      <a:pt x="1622" y="937"/>
                    </a:lnTo>
                    <a:lnTo>
                      <a:pt x="1622" y="937"/>
                    </a:lnTo>
                    <a:cubicBezTo>
                      <a:pt x="1589" y="950"/>
                      <a:pt x="1562" y="969"/>
                      <a:pt x="1540" y="995"/>
                    </a:cubicBezTo>
                    <a:lnTo>
                      <a:pt x="1540" y="995"/>
                    </a:lnTo>
                    <a:cubicBezTo>
                      <a:pt x="1518" y="1020"/>
                      <a:pt x="1491" y="1039"/>
                      <a:pt x="1458" y="1052"/>
                    </a:cubicBezTo>
                    <a:lnTo>
                      <a:pt x="1359" y="1091"/>
                    </a:lnTo>
                    <a:lnTo>
                      <a:pt x="1359" y="1091"/>
                    </a:lnTo>
                    <a:cubicBezTo>
                      <a:pt x="1327" y="1103"/>
                      <a:pt x="1300" y="1122"/>
                      <a:pt x="1278" y="1147"/>
                    </a:cubicBezTo>
                    <a:lnTo>
                      <a:pt x="1278" y="1147"/>
                    </a:lnTo>
                    <a:cubicBezTo>
                      <a:pt x="1256" y="1173"/>
                      <a:pt x="1229" y="1192"/>
                      <a:pt x="1195" y="1204"/>
                    </a:cubicBezTo>
                    <a:lnTo>
                      <a:pt x="1097" y="1243"/>
                    </a:lnTo>
                    <a:lnTo>
                      <a:pt x="1097" y="1243"/>
                    </a:lnTo>
                    <a:cubicBezTo>
                      <a:pt x="1065" y="1255"/>
                      <a:pt x="1048" y="1275"/>
                      <a:pt x="1048" y="1300"/>
                    </a:cubicBezTo>
                    <a:lnTo>
                      <a:pt x="1048" y="1300"/>
                    </a:lnTo>
                    <a:cubicBezTo>
                      <a:pt x="1048" y="1326"/>
                      <a:pt x="1065" y="1345"/>
                      <a:pt x="1097" y="1358"/>
                    </a:cubicBezTo>
                    <a:lnTo>
                      <a:pt x="1195" y="1396"/>
                    </a:lnTo>
                    <a:lnTo>
                      <a:pt x="1195" y="1396"/>
                    </a:lnTo>
                    <a:cubicBezTo>
                      <a:pt x="1229" y="1409"/>
                      <a:pt x="1256" y="1428"/>
                      <a:pt x="1278" y="1454"/>
                    </a:cubicBezTo>
                    <a:lnTo>
                      <a:pt x="1278" y="1454"/>
                    </a:lnTo>
                    <a:cubicBezTo>
                      <a:pt x="1300" y="1479"/>
                      <a:pt x="1327" y="1498"/>
                      <a:pt x="1359" y="1511"/>
                    </a:cubicBezTo>
                    <a:lnTo>
                      <a:pt x="1458" y="1549"/>
                    </a:lnTo>
                    <a:lnTo>
                      <a:pt x="1458" y="1549"/>
                    </a:lnTo>
                    <a:cubicBezTo>
                      <a:pt x="1491" y="1562"/>
                      <a:pt x="1518" y="1582"/>
                      <a:pt x="1540" y="1607"/>
                    </a:cubicBezTo>
                    <a:lnTo>
                      <a:pt x="1540" y="1607"/>
                    </a:lnTo>
                    <a:cubicBezTo>
                      <a:pt x="1562" y="1632"/>
                      <a:pt x="1589" y="1651"/>
                      <a:pt x="1622" y="1664"/>
                    </a:cubicBezTo>
                    <a:lnTo>
                      <a:pt x="1720" y="1702"/>
                    </a:lnTo>
                    <a:lnTo>
                      <a:pt x="1720" y="1702"/>
                    </a:lnTo>
                    <a:cubicBezTo>
                      <a:pt x="1753" y="1715"/>
                      <a:pt x="1780" y="1734"/>
                      <a:pt x="1803" y="1760"/>
                    </a:cubicBezTo>
                    <a:lnTo>
                      <a:pt x="1803" y="1760"/>
                    </a:lnTo>
                    <a:cubicBezTo>
                      <a:pt x="1824" y="1785"/>
                      <a:pt x="1851" y="1804"/>
                      <a:pt x="1884" y="1817"/>
                    </a:cubicBezTo>
                    <a:lnTo>
                      <a:pt x="1884" y="1817"/>
                    </a:lnTo>
                    <a:cubicBezTo>
                      <a:pt x="1917" y="1829"/>
                      <a:pt x="1950" y="1829"/>
                      <a:pt x="1982" y="1817"/>
                    </a:cubicBezTo>
                    <a:lnTo>
                      <a:pt x="1982" y="1817"/>
                    </a:lnTo>
                    <a:cubicBezTo>
                      <a:pt x="2015" y="1804"/>
                      <a:pt x="2042" y="1785"/>
                      <a:pt x="2064" y="1760"/>
                    </a:cubicBezTo>
                    <a:lnTo>
                      <a:pt x="2064" y="1760"/>
                    </a:lnTo>
                    <a:cubicBezTo>
                      <a:pt x="2086" y="1734"/>
                      <a:pt x="2113" y="1715"/>
                      <a:pt x="2146" y="1702"/>
                    </a:cubicBezTo>
                    <a:lnTo>
                      <a:pt x="2245" y="1664"/>
                    </a:lnTo>
                    <a:lnTo>
                      <a:pt x="2245" y="1664"/>
                    </a:lnTo>
                    <a:cubicBezTo>
                      <a:pt x="2277" y="1651"/>
                      <a:pt x="2305" y="1632"/>
                      <a:pt x="2327" y="1607"/>
                    </a:cubicBezTo>
                    <a:lnTo>
                      <a:pt x="2327" y="1607"/>
                    </a:lnTo>
                    <a:cubicBezTo>
                      <a:pt x="2348" y="1582"/>
                      <a:pt x="2376" y="1562"/>
                      <a:pt x="2409" y="1549"/>
                    </a:cubicBezTo>
                    <a:lnTo>
                      <a:pt x="2506" y="1511"/>
                    </a:lnTo>
                    <a:lnTo>
                      <a:pt x="2506" y="1511"/>
                    </a:lnTo>
                    <a:cubicBezTo>
                      <a:pt x="2540" y="1498"/>
                      <a:pt x="2567" y="1479"/>
                      <a:pt x="2589" y="1454"/>
                    </a:cubicBezTo>
                    <a:lnTo>
                      <a:pt x="2589" y="1454"/>
                    </a:lnTo>
                    <a:cubicBezTo>
                      <a:pt x="2611" y="1428"/>
                      <a:pt x="2638" y="1409"/>
                      <a:pt x="2670" y="1396"/>
                    </a:cubicBezTo>
                    <a:lnTo>
                      <a:pt x="2769" y="1358"/>
                    </a:lnTo>
                    <a:lnTo>
                      <a:pt x="2769" y="1358"/>
                    </a:lnTo>
                    <a:cubicBezTo>
                      <a:pt x="2802" y="1345"/>
                      <a:pt x="2818" y="1326"/>
                      <a:pt x="2818" y="1300"/>
                    </a:cubicBezTo>
                    <a:close/>
                    <a:moveTo>
                      <a:pt x="2046" y="2153"/>
                    </a:moveTo>
                    <a:lnTo>
                      <a:pt x="2046" y="2153"/>
                    </a:lnTo>
                    <a:cubicBezTo>
                      <a:pt x="2033" y="2146"/>
                      <a:pt x="2018" y="2143"/>
                      <a:pt x="1999" y="2143"/>
                    </a:cubicBezTo>
                    <a:lnTo>
                      <a:pt x="1999" y="2143"/>
                    </a:lnTo>
                    <a:cubicBezTo>
                      <a:pt x="2018" y="2143"/>
                      <a:pt x="2033" y="2146"/>
                      <a:pt x="2046" y="2153"/>
                    </a:cubicBezTo>
                    <a:close/>
                    <a:moveTo>
                      <a:pt x="1868" y="2143"/>
                    </a:moveTo>
                    <a:lnTo>
                      <a:pt x="1868" y="2143"/>
                    </a:lnTo>
                    <a:cubicBezTo>
                      <a:pt x="1851" y="2143"/>
                      <a:pt x="1836" y="2145"/>
                      <a:pt x="1824" y="2151"/>
                    </a:cubicBezTo>
                    <a:lnTo>
                      <a:pt x="1824" y="2151"/>
                    </a:lnTo>
                    <a:cubicBezTo>
                      <a:pt x="1836" y="2145"/>
                      <a:pt x="1851" y="2143"/>
                      <a:pt x="1868" y="2143"/>
                    </a:cubicBezTo>
                    <a:close/>
                    <a:moveTo>
                      <a:pt x="1016" y="995"/>
                    </a:moveTo>
                    <a:lnTo>
                      <a:pt x="1016" y="995"/>
                    </a:lnTo>
                    <a:cubicBezTo>
                      <a:pt x="1038" y="969"/>
                      <a:pt x="1065" y="950"/>
                      <a:pt x="1097" y="937"/>
                    </a:cubicBezTo>
                    <a:lnTo>
                      <a:pt x="1195" y="900"/>
                    </a:lnTo>
                    <a:lnTo>
                      <a:pt x="1195" y="900"/>
                    </a:lnTo>
                    <a:cubicBezTo>
                      <a:pt x="1229" y="887"/>
                      <a:pt x="1252" y="859"/>
                      <a:pt x="1267" y="816"/>
                    </a:cubicBezTo>
                    <a:lnTo>
                      <a:pt x="1285" y="765"/>
                    </a:lnTo>
                    <a:lnTo>
                      <a:pt x="1290" y="751"/>
                    </a:lnTo>
                    <a:lnTo>
                      <a:pt x="1290" y="751"/>
                    </a:lnTo>
                    <a:cubicBezTo>
                      <a:pt x="1290" y="750"/>
                      <a:pt x="1289" y="750"/>
                      <a:pt x="1289" y="750"/>
                    </a:cubicBezTo>
                    <a:lnTo>
                      <a:pt x="1291" y="750"/>
                    </a:lnTo>
                    <a:lnTo>
                      <a:pt x="1289" y="749"/>
                    </a:lnTo>
                    <a:lnTo>
                      <a:pt x="1289" y="749"/>
                    </a:lnTo>
                    <a:cubicBezTo>
                      <a:pt x="1276" y="740"/>
                      <a:pt x="1266" y="726"/>
                      <a:pt x="1261" y="708"/>
                    </a:cubicBezTo>
                    <a:lnTo>
                      <a:pt x="1261" y="708"/>
                    </a:lnTo>
                    <a:cubicBezTo>
                      <a:pt x="1251" y="669"/>
                      <a:pt x="1234" y="651"/>
                      <a:pt x="1212" y="651"/>
                    </a:cubicBezTo>
                    <a:lnTo>
                      <a:pt x="1212" y="651"/>
                    </a:lnTo>
                    <a:cubicBezTo>
                      <a:pt x="1190" y="651"/>
                      <a:pt x="1168" y="663"/>
                      <a:pt x="1147" y="689"/>
                    </a:cubicBezTo>
                    <a:lnTo>
                      <a:pt x="1081" y="765"/>
                    </a:lnTo>
                    <a:lnTo>
                      <a:pt x="1016" y="842"/>
                    </a:lnTo>
                    <a:lnTo>
                      <a:pt x="949" y="918"/>
                    </a:lnTo>
                    <a:lnTo>
                      <a:pt x="949" y="918"/>
                    </a:lnTo>
                    <a:cubicBezTo>
                      <a:pt x="928" y="943"/>
                      <a:pt x="912" y="975"/>
                      <a:pt x="901" y="1014"/>
                    </a:cubicBezTo>
                    <a:lnTo>
                      <a:pt x="901" y="1014"/>
                    </a:lnTo>
                    <a:cubicBezTo>
                      <a:pt x="890" y="1052"/>
                      <a:pt x="862" y="1071"/>
                      <a:pt x="819" y="1071"/>
                    </a:cubicBezTo>
                    <a:lnTo>
                      <a:pt x="819" y="1071"/>
                    </a:lnTo>
                    <a:cubicBezTo>
                      <a:pt x="775" y="1071"/>
                      <a:pt x="748" y="1052"/>
                      <a:pt x="737" y="1014"/>
                    </a:cubicBezTo>
                    <a:lnTo>
                      <a:pt x="737" y="1014"/>
                    </a:lnTo>
                    <a:cubicBezTo>
                      <a:pt x="726" y="975"/>
                      <a:pt x="710" y="956"/>
                      <a:pt x="688" y="956"/>
                    </a:cubicBezTo>
                    <a:lnTo>
                      <a:pt x="688" y="956"/>
                    </a:lnTo>
                    <a:cubicBezTo>
                      <a:pt x="666" y="956"/>
                      <a:pt x="645" y="969"/>
                      <a:pt x="622" y="995"/>
                    </a:cubicBezTo>
                    <a:lnTo>
                      <a:pt x="425" y="1224"/>
                    </a:lnTo>
                    <a:lnTo>
                      <a:pt x="425" y="1224"/>
                    </a:lnTo>
                    <a:cubicBezTo>
                      <a:pt x="404" y="1250"/>
                      <a:pt x="393" y="1275"/>
                      <a:pt x="393" y="1300"/>
                    </a:cubicBezTo>
                    <a:lnTo>
                      <a:pt x="393" y="1300"/>
                    </a:lnTo>
                    <a:cubicBezTo>
                      <a:pt x="393" y="1326"/>
                      <a:pt x="404" y="1351"/>
                      <a:pt x="425" y="1377"/>
                    </a:cubicBezTo>
                    <a:lnTo>
                      <a:pt x="491" y="1454"/>
                    </a:lnTo>
                    <a:lnTo>
                      <a:pt x="556" y="1530"/>
                    </a:lnTo>
                    <a:lnTo>
                      <a:pt x="622" y="1607"/>
                    </a:lnTo>
                    <a:lnTo>
                      <a:pt x="622" y="1607"/>
                    </a:lnTo>
                    <a:cubicBezTo>
                      <a:pt x="645" y="1632"/>
                      <a:pt x="666" y="1645"/>
                      <a:pt x="688" y="1645"/>
                    </a:cubicBezTo>
                    <a:lnTo>
                      <a:pt x="688" y="1645"/>
                    </a:lnTo>
                    <a:cubicBezTo>
                      <a:pt x="710" y="1645"/>
                      <a:pt x="726" y="1625"/>
                      <a:pt x="737" y="1587"/>
                    </a:cubicBezTo>
                    <a:lnTo>
                      <a:pt x="737" y="1587"/>
                    </a:lnTo>
                    <a:cubicBezTo>
                      <a:pt x="743" y="1569"/>
                      <a:pt x="751" y="1555"/>
                      <a:pt x="764" y="1546"/>
                    </a:cubicBezTo>
                    <a:lnTo>
                      <a:pt x="765" y="1545"/>
                    </a:lnTo>
                    <a:lnTo>
                      <a:pt x="764" y="1546"/>
                    </a:lnTo>
                    <a:lnTo>
                      <a:pt x="764" y="1546"/>
                    </a:lnTo>
                    <a:cubicBezTo>
                      <a:pt x="764" y="1545"/>
                      <a:pt x="765" y="1545"/>
                      <a:pt x="765" y="1545"/>
                    </a:cubicBezTo>
                    <a:lnTo>
                      <a:pt x="760" y="1530"/>
                    </a:lnTo>
                    <a:lnTo>
                      <a:pt x="743" y="1480"/>
                    </a:lnTo>
                    <a:lnTo>
                      <a:pt x="743" y="1480"/>
                    </a:lnTo>
                    <a:cubicBezTo>
                      <a:pt x="728" y="1437"/>
                      <a:pt x="704" y="1409"/>
                      <a:pt x="671" y="1396"/>
                    </a:cubicBezTo>
                    <a:lnTo>
                      <a:pt x="573" y="1358"/>
                    </a:lnTo>
                    <a:lnTo>
                      <a:pt x="573" y="1358"/>
                    </a:lnTo>
                    <a:cubicBezTo>
                      <a:pt x="540" y="1345"/>
                      <a:pt x="524" y="1326"/>
                      <a:pt x="524" y="1300"/>
                    </a:cubicBezTo>
                    <a:lnTo>
                      <a:pt x="524" y="1300"/>
                    </a:lnTo>
                    <a:cubicBezTo>
                      <a:pt x="524" y="1275"/>
                      <a:pt x="540" y="1255"/>
                      <a:pt x="573" y="1243"/>
                    </a:cubicBezTo>
                    <a:lnTo>
                      <a:pt x="671" y="1204"/>
                    </a:lnTo>
                    <a:lnTo>
                      <a:pt x="671" y="1204"/>
                    </a:lnTo>
                    <a:cubicBezTo>
                      <a:pt x="704" y="1192"/>
                      <a:pt x="728" y="1164"/>
                      <a:pt x="743" y="1121"/>
                    </a:cubicBezTo>
                    <a:lnTo>
                      <a:pt x="760" y="1071"/>
                    </a:lnTo>
                    <a:lnTo>
                      <a:pt x="765" y="1057"/>
                    </a:lnTo>
                    <a:lnTo>
                      <a:pt x="765" y="1057"/>
                    </a:lnTo>
                    <a:cubicBezTo>
                      <a:pt x="779" y="1067"/>
                      <a:pt x="797" y="1071"/>
                      <a:pt x="819" y="1071"/>
                    </a:cubicBezTo>
                    <a:lnTo>
                      <a:pt x="819" y="1071"/>
                    </a:lnTo>
                    <a:cubicBezTo>
                      <a:pt x="841" y="1071"/>
                      <a:pt x="858" y="1067"/>
                      <a:pt x="872" y="1057"/>
                    </a:cubicBezTo>
                    <a:lnTo>
                      <a:pt x="927" y="1045"/>
                    </a:lnTo>
                    <a:lnTo>
                      <a:pt x="927" y="1045"/>
                    </a:lnTo>
                    <a:cubicBezTo>
                      <a:pt x="965" y="1037"/>
                      <a:pt x="994" y="1020"/>
                      <a:pt x="1016" y="995"/>
                    </a:cubicBezTo>
                    <a:close/>
                    <a:moveTo>
                      <a:pt x="1300" y="756"/>
                    </a:moveTo>
                    <a:lnTo>
                      <a:pt x="1300" y="756"/>
                    </a:lnTo>
                    <a:cubicBezTo>
                      <a:pt x="1312" y="762"/>
                      <a:pt x="1326" y="765"/>
                      <a:pt x="1343" y="765"/>
                    </a:cubicBezTo>
                    <a:lnTo>
                      <a:pt x="1343" y="765"/>
                    </a:lnTo>
                    <a:cubicBezTo>
                      <a:pt x="1362" y="765"/>
                      <a:pt x="1377" y="762"/>
                      <a:pt x="1390" y="755"/>
                    </a:cubicBezTo>
                    <a:lnTo>
                      <a:pt x="1390" y="755"/>
                    </a:lnTo>
                    <a:cubicBezTo>
                      <a:pt x="1377" y="761"/>
                      <a:pt x="1362" y="765"/>
                      <a:pt x="1343" y="765"/>
                    </a:cubicBezTo>
                    <a:lnTo>
                      <a:pt x="1343" y="765"/>
                    </a:lnTo>
                    <a:cubicBezTo>
                      <a:pt x="1326" y="765"/>
                      <a:pt x="1312" y="762"/>
                      <a:pt x="1300" y="756"/>
                    </a:cubicBezTo>
                    <a:close/>
                    <a:moveTo>
                      <a:pt x="2480" y="756"/>
                    </a:moveTo>
                    <a:lnTo>
                      <a:pt x="2480" y="756"/>
                    </a:lnTo>
                    <a:cubicBezTo>
                      <a:pt x="2492" y="762"/>
                      <a:pt x="2506" y="765"/>
                      <a:pt x="2523" y="765"/>
                    </a:cubicBezTo>
                    <a:lnTo>
                      <a:pt x="2523" y="765"/>
                    </a:lnTo>
                    <a:cubicBezTo>
                      <a:pt x="2540" y="765"/>
                      <a:pt x="2555" y="762"/>
                      <a:pt x="2567" y="756"/>
                    </a:cubicBezTo>
                    <a:lnTo>
                      <a:pt x="2567" y="756"/>
                    </a:lnTo>
                    <a:cubicBezTo>
                      <a:pt x="2554" y="762"/>
                      <a:pt x="2540" y="765"/>
                      <a:pt x="2523" y="765"/>
                    </a:cubicBezTo>
                    <a:lnTo>
                      <a:pt x="2523" y="765"/>
                    </a:lnTo>
                    <a:cubicBezTo>
                      <a:pt x="2506" y="765"/>
                      <a:pt x="2492" y="762"/>
                      <a:pt x="2480" y="756"/>
                    </a:cubicBezTo>
                    <a:close/>
                    <a:moveTo>
                      <a:pt x="3441" y="918"/>
                    </a:moveTo>
                    <a:lnTo>
                      <a:pt x="3703" y="918"/>
                    </a:lnTo>
                    <a:lnTo>
                      <a:pt x="3703" y="1224"/>
                    </a:lnTo>
                    <a:lnTo>
                      <a:pt x="3703" y="1224"/>
                    </a:lnTo>
                    <a:cubicBezTo>
                      <a:pt x="3682" y="1250"/>
                      <a:pt x="3670" y="1275"/>
                      <a:pt x="3670" y="1300"/>
                    </a:cubicBezTo>
                    <a:lnTo>
                      <a:pt x="3670" y="1300"/>
                    </a:lnTo>
                    <a:cubicBezTo>
                      <a:pt x="3670" y="1326"/>
                      <a:pt x="3682" y="1351"/>
                      <a:pt x="3703" y="1377"/>
                    </a:cubicBezTo>
                    <a:lnTo>
                      <a:pt x="3703" y="1683"/>
                    </a:lnTo>
                    <a:lnTo>
                      <a:pt x="3441" y="1683"/>
                    </a:lnTo>
                    <a:lnTo>
                      <a:pt x="3441" y="1683"/>
                    </a:lnTo>
                    <a:cubicBezTo>
                      <a:pt x="3397" y="1683"/>
                      <a:pt x="3360" y="1690"/>
                      <a:pt x="3326" y="1702"/>
                    </a:cubicBezTo>
                    <a:lnTo>
                      <a:pt x="3326" y="1702"/>
                    </a:lnTo>
                    <a:cubicBezTo>
                      <a:pt x="3293" y="1715"/>
                      <a:pt x="3277" y="1734"/>
                      <a:pt x="3277" y="1760"/>
                    </a:cubicBezTo>
                    <a:lnTo>
                      <a:pt x="3277" y="1760"/>
                    </a:lnTo>
                    <a:cubicBezTo>
                      <a:pt x="3277" y="1785"/>
                      <a:pt x="3288" y="1811"/>
                      <a:pt x="3310" y="1836"/>
                    </a:cubicBezTo>
                    <a:lnTo>
                      <a:pt x="3310" y="1836"/>
                    </a:lnTo>
                    <a:cubicBezTo>
                      <a:pt x="3332" y="1861"/>
                      <a:pt x="3343" y="1887"/>
                      <a:pt x="3343" y="1912"/>
                    </a:cubicBezTo>
                    <a:lnTo>
                      <a:pt x="3343" y="1912"/>
                    </a:lnTo>
                    <a:cubicBezTo>
                      <a:pt x="3343" y="1938"/>
                      <a:pt x="3326" y="1957"/>
                      <a:pt x="3293" y="1970"/>
                    </a:cubicBezTo>
                    <a:lnTo>
                      <a:pt x="3293" y="1970"/>
                    </a:lnTo>
                    <a:cubicBezTo>
                      <a:pt x="3261" y="1983"/>
                      <a:pt x="3222" y="1989"/>
                      <a:pt x="3179" y="1989"/>
                    </a:cubicBezTo>
                    <a:lnTo>
                      <a:pt x="2916" y="1989"/>
                    </a:lnTo>
                    <a:lnTo>
                      <a:pt x="2916" y="1989"/>
                    </a:lnTo>
                    <a:cubicBezTo>
                      <a:pt x="2873" y="1989"/>
                      <a:pt x="2834" y="1995"/>
                      <a:pt x="2802" y="2008"/>
                    </a:cubicBezTo>
                    <a:lnTo>
                      <a:pt x="2802" y="2008"/>
                    </a:lnTo>
                    <a:cubicBezTo>
                      <a:pt x="2769" y="2020"/>
                      <a:pt x="2752" y="2040"/>
                      <a:pt x="2752" y="2065"/>
                    </a:cubicBezTo>
                    <a:lnTo>
                      <a:pt x="2752" y="2065"/>
                    </a:lnTo>
                    <a:cubicBezTo>
                      <a:pt x="2752" y="2091"/>
                      <a:pt x="2763" y="2116"/>
                      <a:pt x="2786" y="2143"/>
                    </a:cubicBezTo>
                    <a:lnTo>
                      <a:pt x="2786" y="2143"/>
                    </a:lnTo>
                    <a:cubicBezTo>
                      <a:pt x="2808" y="2168"/>
                      <a:pt x="2818" y="2193"/>
                      <a:pt x="2818" y="2218"/>
                    </a:cubicBezTo>
                    <a:lnTo>
                      <a:pt x="2818" y="2218"/>
                    </a:lnTo>
                    <a:cubicBezTo>
                      <a:pt x="2818" y="2244"/>
                      <a:pt x="2802" y="2264"/>
                      <a:pt x="2769" y="2276"/>
                    </a:cubicBezTo>
                    <a:lnTo>
                      <a:pt x="2769" y="2276"/>
                    </a:lnTo>
                    <a:cubicBezTo>
                      <a:pt x="2737" y="2289"/>
                      <a:pt x="2698" y="2295"/>
                      <a:pt x="2654" y="2295"/>
                    </a:cubicBezTo>
                    <a:lnTo>
                      <a:pt x="2392" y="2295"/>
                    </a:lnTo>
                    <a:lnTo>
                      <a:pt x="2392" y="2295"/>
                    </a:lnTo>
                    <a:cubicBezTo>
                      <a:pt x="2348" y="2295"/>
                      <a:pt x="2310" y="2289"/>
                      <a:pt x="2277" y="2276"/>
                    </a:cubicBezTo>
                    <a:lnTo>
                      <a:pt x="2277" y="2276"/>
                    </a:lnTo>
                    <a:cubicBezTo>
                      <a:pt x="2245" y="2264"/>
                      <a:pt x="2228" y="2244"/>
                      <a:pt x="2228" y="2218"/>
                    </a:cubicBezTo>
                    <a:lnTo>
                      <a:pt x="2228" y="2218"/>
                    </a:lnTo>
                    <a:cubicBezTo>
                      <a:pt x="2228" y="2193"/>
                      <a:pt x="2239" y="2168"/>
                      <a:pt x="2261" y="2143"/>
                    </a:cubicBezTo>
                    <a:lnTo>
                      <a:pt x="2392" y="1989"/>
                    </a:lnTo>
                    <a:lnTo>
                      <a:pt x="2392" y="1989"/>
                    </a:lnTo>
                    <a:cubicBezTo>
                      <a:pt x="2414" y="1964"/>
                      <a:pt x="2430" y="1932"/>
                      <a:pt x="2441" y="1893"/>
                    </a:cubicBezTo>
                    <a:lnTo>
                      <a:pt x="2441" y="1893"/>
                    </a:lnTo>
                    <a:cubicBezTo>
                      <a:pt x="2452" y="1855"/>
                      <a:pt x="2480" y="1836"/>
                      <a:pt x="2523" y="1836"/>
                    </a:cubicBezTo>
                    <a:lnTo>
                      <a:pt x="2523" y="1836"/>
                    </a:lnTo>
                    <a:cubicBezTo>
                      <a:pt x="2567" y="1836"/>
                      <a:pt x="2594" y="1855"/>
                      <a:pt x="2605" y="1893"/>
                    </a:cubicBezTo>
                    <a:lnTo>
                      <a:pt x="2605" y="1893"/>
                    </a:lnTo>
                    <a:cubicBezTo>
                      <a:pt x="2616" y="1932"/>
                      <a:pt x="2632" y="1951"/>
                      <a:pt x="2654" y="1951"/>
                    </a:cubicBezTo>
                    <a:lnTo>
                      <a:pt x="2654" y="1951"/>
                    </a:lnTo>
                    <a:cubicBezTo>
                      <a:pt x="2677" y="1951"/>
                      <a:pt x="2698" y="1938"/>
                      <a:pt x="2720" y="1912"/>
                    </a:cubicBezTo>
                    <a:lnTo>
                      <a:pt x="2786" y="1836"/>
                    </a:lnTo>
                    <a:lnTo>
                      <a:pt x="2851" y="1760"/>
                    </a:lnTo>
                    <a:lnTo>
                      <a:pt x="2916" y="1683"/>
                    </a:lnTo>
                    <a:lnTo>
                      <a:pt x="2916" y="1683"/>
                    </a:lnTo>
                    <a:cubicBezTo>
                      <a:pt x="2939" y="1657"/>
                      <a:pt x="2955" y="1625"/>
                      <a:pt x="2965" y="1587"/>
                    </a:cubicBezTo>
                    <a:lnTo>
                      <a:pt x="2965" y="1587"/>
                    </a:lnTo>
                    <a:cubicBezTo>
                      <a:pt x="2970" y="1570"/>
                      <a:pt x="2979" y="1557"/>
                      <a:pt x="2991" y="1547"/>
                    </a:cubicBezTo>
                    <a:lnTo>
                      <a:pt x="2994" y="1545"/>
                    </a:lnTo>
                    <a:lnTo>
                      <a:pt x="2992" y="1547"/>
                    </a:lnTo>
                    <a:lnTo>
                      <a:pt x="2992" y="1547"/>
                    </a:lnTo>
                    <a:cubicBezTo>
                      <a:pt x="2992" y="1546"/>
                      <a:pt x="2993" y="1546"/>
                      <a:pt x="2993" y="1545"/>
                    </a:cubicBezTo>
                    <a:lnTo>
                      <a:pt x="2939" y="1557"/>
                    </a:lnTo>
                    <a:lnTo>
                      <a:pt x="2939" y="1557"/>
                    </a:lnTo>
                    <a:cubicBezTo>
                      <a:pt x="2902" y="1564"/>
                      <a:pt x="2873" y="1582"/>
                      <a:pt x="2851" y="1607"/>
                    </a:cubicBezTo>
                    <a:lnTo>
                      <a:pt x="2851" y="1607"/>
                    </a:lnTo>
                    <a:cubicBezTo>
                      <a:pt x="2829" y="1632"/>
                      <a:pt x="2802" y="1651"/>
                      <a:pt x="2769" y="1664"/>
                    </a:cubicBezTo>
                    <a:lnTo>
                      <a:pt x="2670" y="1702"/>
                    </a:lnTo>
                    <a:lnTo>
                      <a:pt x="2670" y="1702"/>
                    </a:lnTo>
                    <a:cubicBezTo>
                      <a:pt x="2638" y="1715"/>
                      <a:pt x="2614" y="1742"/>
                      <a:pt x="2599" y="1786"/>
                    </a:cubicBezTo>
                    <a:lnTo>
                      <a:pt x="2581" y="1836"/>
                    </a:lnTo>
                    <a:lnTo>
                      <a:pt x="2576" y="1850"/>
                    </a:lnTo>
                    <a:lnTo>
                      <a:pt x="2576" y="1850"/>
                    </a:lnTo>
                    <a:cubicBezTo>
                      <a:pt x="2563" y="1841"/>
                      <a:pt x="2545" y="1836"/>
                      <a:pt x="2523" y="1836"/>
                    </a:cubicBezTo>
                    <a:lnTo>
                      <a:pt x="2523" y="1836"/>
                    </a:lnTo>
                    <a:cubicBezTo>
                      <a:pt x="2501" y="1836"/>
                      <a:pt x="2483" y="1841"/>
                      <a:pt x="2470" y="1850"/>
                    </a:cubicBezTo>
                    <a:lnTo>
                      <a:pt x="2415" y="1862"/>
                    </a:lnTo>
                    <a:lnTo>
                      <a:pt x="2415" y="1862"/>
                    </a:lnTo>
                    <a:cubicBezTo>
                      <a:pt x="2378" y="1871"/>
                      <a:pt x="2348" y="1887"/>
                      <a:pt x="2327" y="1912"/>
                    </a:cubicBezTo>
                    <a:lnTo>
                      <a:pt x="2327" y="1912"/>
                    </a:lnTo>
                    <a:cubicBezTo>
                      <a:pt x="2305" y="1938"/>
                      <a:pt x="2277" y="1957"/>
                      <a:pt x="2245" y="1970"/>
                    </a:cubicBezTo>
                    <a:lnTo>
                      <a:pt x="2146" y="2008"/>
                    </a:lnTo>
                    <a:lnTo>
                      <a:pt x="2146" y="2008"/>
                    </a:lnTo>
                    <a:cubicBezTo>
                      <a:pt x="2113" y="2020"/>
                      <a:pt x="2090" y="2049"/>
                      <a:pt x="2075" y="2092"/>
                    </a:cubicBezTo>
                    <a:lnTo>
                      <a:pt x="2057" y="2143"/>
                    </a:lnTo>
                    <a:lnTo>
                      <a:pt x="2052" y="2156"/>
                    </a:lnTo>
                    <a:lnTo>
                      <a:pt x="2052" y="2156"/>
                    </a:lnTo>
                    <a:cubicBezTo>
                      <a:pt x="2052" y="2156"/>
                      <a:pt x="2053" y="2156"/>
                      <a:pt x="2053" y="2157"/>
                    </a:cubicBezTo>
                    <a:lnTo>
                      <a:pt x="2052" y="2156"/>
                    </a:lnTo>
                    <a:lnTo>
                      <a:pt x="2053" y="2157"/>
                    </a:lnTo>
                    <a:lnTo>
                      <a:pt x="2053" y="2157"/>
                    </a:lnTo>
                    <a:cubicBezTo>
                      <a:pt x="2066" y="2166"/>
                      <a:pt x="2076" y="2181"/>
                      <a:pt x="2081" y="2199"/>
                    </a:cubicBezTo>
                    <a:lnTo>
                      <a:pt x="2081" y="2199"/>
                    </a:lnTo>
                    <a:cubicBezTo>
                      <a:pt x="2092" y="2238"/>
                      <a:pt x="2107" y="2269"/>
                      <a:pt x="2131" y="2295"/>
                    </a:cubicBezTo>
                    <a:lnTo>
                      <a:pt x="2196" y="2371"/>
                    </a:lnTo>
                    <a:lnTo>
                      <a:pt x="2261" y="2448"/>
                    </a:lnTo>
                    <a:lnTo>
                      <a:pt x="2261" y="2448"/>
                    </a:lnTo>
                    <a:cubicBezTo>
                      <a:pt x="2283" y="2473"/>
                      <a:pt x="2299" y="2506"/>
                      <a:pt x="2310" y="2543"/>
                    </a:cubicBezTo>
                    <a:lnTo>
                      <a:pt x="2310" y="2543"/>
                    </a:lnTo>
                    <a:cubicBezTo>
                      <a:pt x="2321" y="2581"/>
                      <a:pt x="2305" y="2601"/>
                      <a:pt x="2261" y="2601"/>
                    </a:cubicBezTo>
                    <a:lnTo>
                      <a:pt x="1605" y="2601"/>
                    </a:lnTo>
                    <a:lnTo>
                      <a:pt x="1605" y="2601"/>
                    </a:lnTo>
                    <a:cubicBezTo>
                      <a:pt x="1562" y="2601"/>
                      <a:pt x="1545" y="2581"/>
                      <a:pt x="1557" y="2543"/>
                    </a:cubicBezTo>
                    <a:lnTo>
                      <a:pt x="1557" y="2543"/>
                    </a:lnTo>
                    <a:cubicBezTo>
                      <a:pt x="1567" y="2506"/>
                      <a:pt x="1584" y="2473"/>
                      <a:pt x="1605" y="2448"/>
                    </a:cubicBezTo>
                    <a:lnTo>
                      <a:pt x="1671" y="2371"/>
                    </a:lnTo>
                    <a:lnTo>
                      <a:pt x="1736" y="2295"/>
                    </a:lnTo>
                    <a:lnTo>
                      <a:pt x="1736" y="2295"/>
                    </a:lnTo>
                    <a:cubicBezTo>
                      <a:pt x="1758" y="2269"/>
                      <a:pt x="1775" y="2238"/>
                      <a:pt x="1786" y="2199"/>
                    </a:cubicBezTo>
                    <a:lnTo>
                      <a:pt x="1786" y="2199"/>
                    </a:lnTo>
                    <a:cubicBezTo>
                      <a:pt x="1791" y="2181"/>
                      <a:pt x="1800" y="2167"/>
                      <a:pt x="1813" y="2158"/>
                    </a:cubicBezTo>
                    <a:lnTo>
                      <a:pt x="1814" y="2156"/>
                    </a:lnTo>
                    <a:lnTo>
                      <a:pt x="1813" y="2157"/>
                    </a:lnTo>
                    <a:lnTo>
                      <a:pt x="1813" y="2157"/>
                    </a:lnTo>
                    <a:cubicBezTo>
                      <a:pt x="1814" y="2157"/>
                      <a:pt x="1814" y="2156"/>
                      <a:pt x="1814" y="2156"/>
                    </a:cubicBezTo>
                    <a:lnTo>
                      <a:pt x="1810" y="2143"/>
                    </a:lnTo>
                    <a:lnTo>
                      <a:pt x="1792" y="2092"/>
                    </a:lnTo>
                    <a:lnTo>
                      <a:pt x="1792" y="2092"/>
                    </a:lnTo>
                    <a:cubicBezTo>
                      <a:pt x="1777" y="2049"/>
                      <a:pt x="1753" y="2020"/>
                      <a:pt x="1720" y="2008"/>
                    </a:cubicBezTo>
                    <a:lnTo>
                      <a:pt x="1622" y="1970"/>
                    </a:lnTo>
                    <a:lnTo>
                      <a:pt x="1622" y="1970"/>
                    </a:lnTo>
                    <a:cubicBezTo>
                      <a:pt x="1589" y="1957"/>
                      <a:pt x="1562" y="1938"/>
                      <a:pt x="1540" y="1912"/>
                    </a:cubicBezTo>
                    <a:lnTo>
                      <a:pt x="1540" y="1912"/>
                    </a:lnTo>
                    <a:cubicBezTo>
                      <a:pt x="1518" y="1887"/>
                      <a:pt x="1488" y="1871"/>
                      <a:pt x="1452" y="1862"/>
                    </a:cubicBezTo>
                    <a:lnTo>
                      <a:pt x="1396" y="1850"/>
                    </a:lnTo>
                    <a:lnTo>
                      <a:pt x="1396" y="1850"/>
                    </a:lnTo>
                    <a:cubicBezTo>
                      <a:pt x="1383" y="1841"/>
                      <a:pt x="1365" y="1836"/>
                      <a:pt x="1343" y="1836"/>
                    </a:cubicBezTo>
                    <a:lnTo>
                      <a:pt x="1343" y="1836"/>
                    </a:lnTo>
                    <a:cubicBezTo>
                      <a:pt x="1322" y="1836"/>
                      <a:pt x="1303" y="1841"/>
                      <a:pt x="1291" y="1850"/>
                    </a:cubicBezTo>
                    <a:lnTo>
                      <a:pt x="1285" y="1836"/>
                    </a:lnTo>
                    <a:lnTo>
                      <a:pt x="1267" y="1786"/>
                    </a:lnTo>
                    <a:lnTo>
                      <a:pt x="1267" y="1786"/>
                    </a:lnTo>
                    <a:cubicBezTo>
                      <a:pt x="1252" y="1742"/>
                      <a:pt x="1229" y="1715"/>
                      <a:pt x="1195" y="1702"/>
                    </a:cubicBezTo>
                    <a:lnTo>
                      <a:pt x="1097" y="1664"/>
                    </a:lnTo>
                    <a:lnTo>
                      <a:pt x="1097" y="1664"/>
                    </a:lnTo>
                    <a:cubicBezTo>
                      <a:pt x="1065" y="1651"/>
                      <a:pt x="1038" y="1632"/>
                      <a:pt x="1016" y="1607"/>
                    </a:cubicBezTo>
                    <a:lnTo>
                      <a:pt x="1016" y="1607"/>
                    </a:lnTo>
                    <a:cubicBezTo>
                      <a:pt x="994" y="1582"/>
                      <a:pt x="965" y="1564"/>
                      <a:pt x="927" y="1557"/>
                    </a:cubicBezTo>
                    <a:lnTo>
                      <a:pt x="873" y="1545"/>
                    </a:lnTo>
                    <a:lnTo>
                      <a:pt x="873" y="1545"/>
                    </a:lnTo>
                    <a:cubicBezTo>
                      <a:pt x="874" y="1546"/>
                      <a:pt x="875" y="1546"/>
                      <a:pt x="875" y="1547"/>
                    </a:cubicBezTo>
                    <a:lnTo>
                      <a:pt x="872" y="1545"/>
                    </a:lnTo>
                    <a:lnTo>
                      <a:pt x="876" y="1547"/>
                    </a:lnTo>
                    <a:lnTo>
                      <a:pt x="876" y="1547"/>
                    </a:lnTo>
                    <a:cubicBezTo>
                      <a:pt x="888" y="1557"/>
                      <a:pt x="896" y="1570"/>
                      <a:pt x="901" y="1587"/>
                    </a:cubicBezTo>
                    <a:lnTo>
                      <a:pt x="901" y="1587"/>
                    </a:lnTo>
                    <a:cubicBezTo>
                      <a:pt x="912" y="1625"/>
                      <a:pt x="928" y="1657"/>
                      <a:pt x="949" y="1683"/>
                    </a:cubicBezTo>
                    <a:lnTo>
                      <a:pt x="1081" y="1836"/>
                    </a:lnTo>
                    <a:lnTo>
                      <a:pt x="1147" y="1912"/>
                    </a:lnTo>
                    <a:lnTo>
                      <a:pt x="1147" y="1912"/>
                    </a:lnTo>
                    <a:cubicBezTo>
                      <a:pt x="1168" y="1938"/>
                      <a:pt x="1190" y="1951"/>
                      <a:pt x="1212" y="1951"/>
                    </a:cubicBezTo>
                    <a:lnTo>
                      <a:pt x="1212" y="1951"/>
                    </a:lnTo>
                    <a:cubicBezTo>
                      <a:pt x="1234" y="1951"/>
                      <a:pt x="1251" y="1932"/>
                      <a:pt x="1261" y="1893"/>
                    </a:cubicBezTo>
                    <a:lnTo>
                      <a:pt x="1261" y="1893"/>
                    </a:lnTo>
                    <a:cubicBezTo>
                      <a:pt x="1272" y="1855"/>
                      <a:pt x="1300" y="1836"/>
                      <a:pt x="1343" y="1836"/>
                    </a:cubicBezTo>
                    <a:lnTo>
                      <a:pt x="1343" y="1836"/>
                    </a:lnTo>
                    <a:cubicBezTo>
                      <a:pt x="1387" y="1836"/>
                      <a:pt x="1414" y="1855"/>
                      <a:pt x="1426" y="1893"/>
                    </a:cubicBezTo>
                    <a:lnTo>
                      <a:pt x="1426" y="1893"/>
                    </a:lnTo>
                    <a:cubicBezTo>
                      <a:pt x="1436" y="1932"/>
                      <a:pt x="1452" y="1964"/>
                      <a:pt x="1475" y="1989"/>
                    </a:cubicBezTo>
                    <a:lnTo>
                      <a:pt x="1540" y="2065"/>
                    </a:lnTo>
                    <a:lnTo>
                      <a:pt x="1605" y="2143"/>
                    </a:lnTo>
                    <a:lnTo>
                      <a:pt x="1605" y="2143"/>
                    </a:lnTo>
                    <a:cubicBezTo>
                      <a:pt x="1628" y="2168"/>
                      <a:pt x="1639" y="2193"/>
                      <a:pt x="1639" y="2218"/>
                    </a:cubicBezTo>
                    <a:lnTo>
                      <a:pt x="1639" y="2218"/>
                    </a:lnTo>
                    <a:cubicBezTo>
                      <a:pt x="1639" y="2244"/>
                      <a:pt x="1622" y="2264"/>
                      <a:pt x="1589" y="2276"/>
                    </a:cubicBezTo>
                    <a:lnTo>
                      <a:pt x="1589" y="2276"/>
                    </a:lnTo>
                    <a:cubicBezTo>
                      <a:pt x="1557" y="2289"/>
                      <a:pt x="1518" y="2295"/>
                      <a:pt x="1475" y="2295"/>
                    </a:cubicBezTo>
                    <a:lnTo>
                      <a:pt x="1212" y="2295"/>
                    </a:lnTo>
                    <a:lnTo>
                      <a:pt x="1212" y="2295"/>
                    </a:lnTo>
                    <a:cubicBezTo>
                      <a:pt x="1168" y="2295"/>
                      <a:pt x="1130" y="2289"/>
                      <a:pt x="1097" y="2276"/>
                    </a:cubicBezTo>
                    <a:lnTo>
                      <a:pt x="1097" y="2276"/>
                    </a:lnTo>
                    <a:cubicBezTo>
                      <a:pt x="1065" y="2264"/>
                      <a:pt x="1048" y="2244"/>
                      <a:pt x="1048" y="2218"/>
                    </a:cubicBezTo>
                    <a:lnTo>
                      <a:pt x="1048" y="2218"/>
                    </a:lnTo>
                    <a:cubicBezTo>
                      <a:pt x="1048" y="2193"/>
                      <a:pt x="1059" y="2168"/>
                      <a:pt x="1081" y="2143"/>
                    </a:cubicBezTo>
                    <a:lnTo>
                      <a:pt x="1081" y="2143"/>
                    </a:lnTo>
                    <a:cubicBezTo>
                      <a:pt x="1103" y="2116"/>
                      <a:pt x="1113" y="2091"/>
                      <a:pt x="1113" y="2065"/>
                    </a:cubicBezTo>
                    <a:lnTo>
                      <a:pt x="1113" y="2065"/>
                    </a:lnTo>
                    <a:cubicBezTo>
                      <a:pt x="1113" y="2040"/>
                      <a:pt x="1097" y="2020"/>
                      <a:pt x="1065" y="2008"/>
                    </a:cubicBezTo>
                    <a:lnTo>
                      <a:pt x="1065" y="2008"/>
                    </a:lnTo>
                    <a:cubicBezTo>
                      <a:pt x="1031" y="1995"/>
                      <a:pt x="994" y="1989"/>
                      <a:pt x="949" y="1989"/>
                    </a:cubicBezTo>
                    <a:lnTo>
                      <a:pt x="688" y="1989"/>
                    </a:lnTo>
                    <a:lnTo>
                      <a:pt x="688" y="1989"/>
                    </a:lnTo>
                    <a:cubicBezTo>
                      <a:pt x="645" y="1989"/>
                      <a:pt x="606" y="1983"/>
                      <a:pt x="573" y="1970"/>
                    </a:cubicBezTo>
                    <a:lnTo>
                      <a:pt x="573" y="1970"/>
                    </a:lnTo>
                    <a:cubicBezTo>
                      <a:pt x="540" y="1957"/>
                      <a:pt x="524" y="1938"/>
                      <a:pt x="524" y="1912"/>
                    </a:cubicBezTo>
                    <a:lnTo>
                      <a:pt x="524" y="1912"/>
                    </a:lnTo>
                    <a:cubicBezTo>
                      <a:pt x="524" y="1887"/>
                      <a:pt x="535" y="1861"/>
                      <a:pt x="556" y="1836"/>
                    </a:cubicBezTo>
                    <a:lnTo>
                      <a:pt x="556" y="1836"/>
                    </a:lnTo>
                    <a:cubicBezTo>
                      <a:pt x="578" y="1811"/>
                      <a:pt x="589" y="1785"/>
                      <a:pt x="589" y="1760"/>
                    </a:cubicBezTo>
                    <a:lnTo>
                      <a:pt x="589" y="1760"/>
                    </a:lnTo>
                    <a:cubicBezTo>
                      <a:pt x="589" y="1734"/>
                      <a:pt x="573" y="1715"/>
                      <a:pt x="540" y="1702"/>
                    </a:cubicBezTo>
                    <a:lnTo>
                      <a:pt x="540" y="1702"/>
                    </a:lnTo>
                    <a:cubicBezTo>
                      <a:pt x="507" y="1690"/>
                      <a:pt x="469" y="1683"/>
                      <a:pt x="425" y="1683"/>
                    </a:cubicBezTo>
                    <a:lnTo>
                      <a:pt x="163" y="1683"/>
                    </a:lnTo>
                    <a:lnTo>
                      <a:pt x="163" y="1683"/>
                    </a:lnTo>
                    <a:cubicBezTo>
                      <a:pt x="119" y="1683"/>
                      <a:pt x="82" y="1677"/>
                      <a:pt x="48" y="1664"/>
                    </a:cubicBezTo>
                    <a:lnTo>
                      <a:pt x="48" y="1664"/>
                    </a:lnTo>
                    <a:cubicBezTo>
                      <a:pt x="16" y="1651"/>
                      <a:pt x="0" y="1632"/>
                      <a:pt x="0" y="1607"/>
                    </a:cubicBezTo>
                    <a:lnTo>
                      <a:pt x="0" y="1607"/>
                    </a:lnTo>
                    <a:cubicBezTo>
                      <a:pt x="0" y="1582"/>
                      <a:pt x="10" y="1556"/>
                      <a:pt x="32" y="1530"/>
                    </a:cubicBezTo>
                    <a:lnTo>
                      <a:pt x="98" y="1454"/>
                    </a:lnTo>
                    <a:lnTo>
                      <a:pt x="163" y="1377"/>
                    </a:lnTo>
                    <a:lnTo>
                      <a:pt x="163" y="1377"/>
                    </a:lnTo>
                    <a:cubicBezTo>
                      <a:pt x="185" y="1351"/>
                      <a:pt x="196" y="1326"/>
                      <a:pt x="196" y="1300"/>
                    </a:cubicBezTo>
                    <a:lnTo>
                      <a:pt x="196" y="1300"/>
                    </a:lnTo>
                    <a:cubicBezTo>
                      <a:pt x="196" y="1275"/>
                      <a:pt x="185" y="1250"/>
                      <a:pt x="163" y="1224"/>
                    </a:cubicBezTo>
                    <a:lnTo>
                      <a:pt x="32" y="1071"/>
                    </a:lnTo>
                    <a:lnTo>
                      <a:pt x="32" y="1071"/>
                    </a:lnTo>
                    <a:cubicBezTo>
                      <a:pt x="10" y="1046"/>
                      <a:pt x="0" y="1020"/>
                      <a:pt x="0" y="995"/>
                    </a:cubicBezTo>
                    <a:lnTo>
                      <a:pt x="0" y="995"/>
                    </a:lnTo>
                    <a:cubicBezTo>
                      <a:pt x="0" y="969"/>
                      <a:pt x="16" y="950"/>
                      <a:pt x="48" y="937"/>
                    </a:cubicBezTo>
                    <a:lnTo>
                      <a:pt x="48" y="937"/>
                    </a:lnTo>
                    <a:cubicBezTo>
                      <a:pt x="82" y="924"/>
                      <a:pt x="119" y="918"/>
                      <a:pt x="163" y="918"/>
                    </a:cubicBezTo>
                    <a:lnTo>
                      <a:pt x="425" y="918"/>
                    </a:lnTo>
                    <a:lnTo>
                      <a:pt x="425" y="918"/>
                    </a:lnTo>
                    <a:cubicBezTo>
                      <a:pt x="469" y="918"/>
                      <a:pt x="507" y="912"/>
                      <a:pt x="540" y="900"/>
                    </a:cubicBezTo>
                    <a:lnTo>
                      <a:pt x="540" y="900"/>
                    </a:lnTo>
                    <a:cubicBezTo>
                      <a:pt x="573" y="887"/>
                      <a:pt x="589" y="867"/>
                      <a:pt x="589" y="842"/>
                    </a:cubicBezTo>
                    <a:lnTo>
                      <a:pt x="589" y="842"/>
                    </a:lnTo>
                    <a:cubicBezTo>
                      <a:pt x="589" y="816"/>
                      <a:pt x="578" y="791"/>
                      <a:pt x="556" y="765"/>
                    </a:cubicBezTo>
                    <a:lnTo>
                      <a:pt x="556" y="765"/>
                    </a:lnTo>
                    <a:cubicBezTo>
                      <a:pt x="535" y="739"/>
                      <a:pt x="524" y="714"/>
                      <a:pt x="524" y="689"/>
                    </a:cubicBezTo>
                    <a:lnTo>
                      <a:pt x="524" y="689"/>
                    </a:lnTo>
                    <a:cubicBezTo>
                      <a:pt x="524" y="663"/>
                      <a:pt x="540" y="644"/>
                      <a:pt x="573" y="631"/>
                    </a:cubicBezTo>
                    <a:lnTo>
                      <a:pt x="573" y="631"/>
                    </a:lnTo>
                    <a:cubicBezTo>
                      <a:pt x="606" y="618"/>
                      <a:pt x="645" y="613"/>
                      <a:pt x="688" y="613"/>
                    </a:cubicBezTo>
                    <a:lnTo>
                      <a:pt x="949" y="613"/>
                    </a:lnTo>
                    <a:lnTo>
                      <a:pt x="949" y="613"/>
                    </a:lnTo>
                    <a:cubicBezTo>
                      <a:pt x="994" y="613"/>
                      <a:pt x="1031" y="605"/>
                      <a:pt x="1065" y="593"/>
                    </a:cubicBezTo>
                    <a:lnTo>
                      <a:pt x="1065" y="593"/>
                    </a:lnTo>
                    <a:cubicBezTo>
                      <a:pt x="1097" y="580"/>
                      <a:pt x="1113" y="561"/>
                      <a:pt x="1113" y="535"/>
                    </a:cubicBezTo>
                    <a:lnTo>
                      <a:pt x="1113" y="535"/>
                    </a:lnTo>
                    <a:cubicBezTo>
                      <a:pt x="1113" y="510"/>
                      <a:pt x="1103" y="485"/>
                      <a:pt x="1081" y="459"/>
                    </a:cubicBezTo>
                    <a:lnTo>
                      <a:pt x="1081" y="459"/>
                    </a:lnTo>
                    <a:cubicBezTo>
                      <a:pt x="1059" y="434"/>
                      <a:pt x="1048" y="409"/>
                      <a:pt x="1048" y="382"/>
                    </a:cubicBezTo>
                    <a:lnTo>
                      <a:pt x="1048" y="382"/>
                    </a:lnTo>
                    <a:cubicBezTo>
                      <a:pt x="1048" y="357"/>
                      <a:pt x="1065" y="338"/>
                      <a:pt x="1097" y="326"/>
                    </a:cubicBezTo>
                    <a:lnTo>
                      <a:pt x="1097" y="326"/>
                    </a:lnTo>
                    <a:cubicBezTo>
                      <a:pt x="1130" y="313"/>
                      <a:pt x="1168" y="306"/>
                      <a:pt x="1212" y="306"/>
                    </a:cubicBezTo>
                    <a:lnTo>
                      <a:pt x="1475" y="306"/>
                    </a:lnTo>
                    <a:lnTo>
                      <a:pt x="1475" y="306"/>
                    </a:lnTo>
                    <a:cubicBezTo>
                      <a:pt x="1518" y="306"/>
                      <a:pt x="1557" y="313"/>
                      <a:pt x="1589" y="326"/>
                    </a:cubicBezTo>
                    <a:lnTo>
                      <a:pt x="1589" y="326"/>
                    </a:lnTo>
                    <a:cubicBezTo>
                      <a:pt x="1622" y="338"/>
                      <a:pt x="1639" y="357"/>
                      <a:pt x="1639" y="382"/>
                    </a:cubicBezTo>
                    <a:lnTo>
                      <a:pt x="1639" y="382"/>
                    </a:lnTo>
                    <a:cubicBezTo>
                      <a:pt x="1639" y="409"/>
                      <a:pt x="1628" y="434"/>
                      <a:pt x="1605" y="459"/>
                    </a:cubicBezTo>
                    <a:lnTo>
                      <a:pt x="1540" y="535"/>
                    </a:lnTo>
                    <a:lnTo>
                      <a:pt x="1475" y="613"/>
                    </a:lnTo>
                    <a:lnTo>
                      <a:pt x="1475" y="613"/>
                    </a:lnTo>
                    <a:cubicBezTo>
                      <a:pt x="1452" y="638"/>
                      <a:pt x="1436" y="669"/>
                      <a:pt x="1426" y="708"/>
                    </a:cubicBezTo>
                    <a:lnTo>
                      <a:pt x="1426" y="708"/>
                    </a:lnTo>
                    <a:cubicBezTo>
                      <a:pt x="1420" y="726"/>
                      <a:pt x="1411" y="740"/>
                      <a:pt x="1397" y="750"/>
                    </a:cubicBezTo>
                    <a:lnTo>
                      <a:pt x="1396" y="750"/>
                    </a:lnTo>
                    <a:lnTo>
                      <a:pt x="1397" y="750"/>
                    </a:lnTo>
                    <a:lnTo>
                      <a:pt x="1397" y="750"/>
                    </a:lnTo>
                    <a:lnTo>
                      <a:pt x="1397" y="750"/>
                    </a:lnTo>
                    <a:lnTo>
                      <a:pt x="1452" y="739"/>
                    </a:lnTo>
                    <a:lnTo>
                      <a:pt x="1452" y="739"/>
                    </a:lnTo>
                    <a:cubicBezTo>
                      <a:pt x="1488" y="731"/>
                      <a:pt x="1518" y="714"/>
                      <a:pt x="1540" y="689"/>
                    </a:cubicBezTo>
                    <a:lnTo>
                      <a:pt x="1540" y="689"/>
                    </a:lnTo>
                    <a:cubicBezTo>
                      <a:pt x="1562" y="663"/>
                      <a:pt x="1589" y="644"/>
                      <a:pt x="1622" y="631"/>
                    </a:cubicBezTo>
                    <a:lnTo>
                      <a:pt x="1720" y="593"/>
                    </a:lnTo>
                    <a:lnTo>
                      <a:pt x="1720" y="593"/>
                    </a:lnTo>
                    <a:cubicBezTo>
                      <a:pt x="1753" y="580"/>
                      <a:pt x="1777" y="553"/>
                      <a:pt x="1792" y="510"/>
                    </a:cubicBezTo>
                    <a:lnTo>
                      <a:pt x="1810" y="459"/>
                    </a:lnTo>
                    <a:lnTo>
                      <a:pt x="1814" y="445"/>
                    </a:lnTo>
                    <a:lnTo>
                      <a:pt x="1814" y="445"/>
                    </a:lnTo>
                    <a:cubicBezTo>
                      <a:pt x="1817" y="447"/>
                      <a:pt x="1820" y="449"/>
                      <a:pt x="1823" y="450"/>
                    </a:cubicBezTo>
                    <a:lnTo>
                      <a:pt x="1823" y="450"/>
                    </a:lnTo>
                    <a:cubicBezTo>
                      <a:pt x="1805" y="441"/>
                      <a:pt x="1792" y="424"/>
                      <a:pt x="1786" y="402"/>
                    </a:cubicBezTo>
                    <a:lnTo>
                      <a:pt x="1786" y="402"/>
                    </a:lnTo>
                    <a:cubicBezTo>
                      <a:pt x="1775" y="364"/>
                      <a:pt x="1758" y="332"/>
                      <a:pt x="1736" y="306"/>
                    </a:cubicBezTo>
                    <a:lnTo>
                      <a:pt x="1605" y="153"/>
                    </a:lnTo>
                    <a:lnTo>
                      <a:pt x="1605" y="153"/>
                    </a:lnTo>
                    <a:cubicBezTo>
                      <a:pt x="1584" y="127"/>
                      <a:pt x="1567" y="96"/>
                      <a:pt x="1557" y="57"/>
                    </a:cubicBezTo>
                    <a:lnTo>
                      <a:pt x="1557" y="57"/>
                    </a:lnTo>
                    <a:cubicBezTo>
                      <a:pt x="1545" y="19"/>
                      <a:pt x="1562" y="0"/>
                      <a:pt x="1605" y="0"/>
                    </a:cubicBezTo>
                    <a:lnTo>
                      <a:pt x="2261" y="0"/>
                    </a:lnTo>
                    <a:lnTo>
                      <a:pt x="2261" y="0"/>
                    </a:lnTo>
                    <a:cubicBezTo>
                      <a:pt x="2305" y="0"/>
                      <a:pt x="2321" y="19"/>
                      <a:pt x="2310" y="57"/>
                    </a:cubicBezTo>
                    <a:lnTo>
                      <a:pt x="2310" y="57"/>
                    </a:lnTo>
                    <a:cubicBezTo>
                      <a:pt x="2299" y="96"/>
                      <a:pt x="2283" y="127"/>
                      <a:pt x="2261" y="153"/>
                    </a:cubicBezTo>
                    <a:lnTo>
                      <a:pt x="2196" y="230"/>
                    </a:lnTo>
                    <a:lnTo>
                      <a:pt x="2131" y="306"/>
                    </a:lnTo>
                    <a:lnTo>
                      <a:pt x="2131" y="306"/>
                    </a:lnTo>
                    <a:cubicBezTo>
                      <a:pt x="2107" y="332"/>
                      <a:pt x="2092" y="364"/>
                      <a:pt x="2081" y="402"/>
                    </a:cubicBezTo>
                    <a:lnTo>
                      <a:pt x="2081" y="402"/>
                    </a:lnTo>
                    <a:cubicBezTo>
                      <a:pt x="2075" y="422"/>
                      <a:pt x="2064" y="437"/>
                      <a:pt x="2049" y="447"/>
                    </a:cubicBezTo>
                    <a:lnTo>
                      <a:pt x="2049" y="447"/>
                    </a:lnTo>
                    <a:cubicBezTo>
                      <a:pt x="2050" y="446"/>
                      <a:pt x="2051" y="446"/>
                      <a:pt x="2052" y="445"/>
                    </a:cubicBezTo>
                    <a:lnTo>
                      <a:pt x="2057" y="459"/>
                    </a:lnTo>
                    <a:lnTo>
                      <a:pt x="2075" y="510"/>
                    </a:lnTo>
                    <a:lnTo>
                      <a:pt x="2075" y="510"/>
                    </a:lnTo>
                    <a:cubicBezTo>
                      <a:pt x="2090" y="553"/>
                      <a:pt x="2113" y="580"/>
                      <a:pt x="2146" y="593"/>
                    </a:cubicBezTo>
                    <a:lnTo>
                      <a:pt x="2245" y="631"/>
                    </a:lnTo>
                    <a:lnTo>
                      <a:pt x="2245" y="631"/>
                    </a:lnTo>
                    <a:cubicBezTo>
                      <a:pt x="2277" y="644"/>
                      <a:pt x="2305" y="663"/>
                      <a:pt x="2327" y="689"/>
                    </a:cubicBezTo>
                    <a:lnTo>
                      <a:pt x="2327" y="689"/>
                    </a:lnTo>
                    <a:cubicBezTo>
                      <a:pt x="2348" y="714"/>
                      <a:pt x="2378" y="731"/>
                      <a:pt x="2415" y="739"/>
                    </a:cubicBezTo>
                    <a:lnTo>
                      <a:pt x="2470" y="750"/>
                    </a:lnTo>
                    <a:lnTo>
                      <a:pt x="2470" y="750"/>
                    </a:lnTo>
                    <a:cubicBezTo>
                      <a:pt x="2469" y="750"/>
                      <a:pt x="2469" y="750"/>
                      <a:pt x="2469" y="750"/>
                    </a:cubicBezTo>
                    <a:lnTo>
                      <a:pt x="2470" y="750"/>
                    </a:lnTo>
                    <a:lnTo>
                      <a:pt x="2468" y="749"/>
                    </a:lnTo>
                    <a:lnTo>
                      <a:pt x="2468" y="749"/>
                    </a:lnTo>
                    <a:cubicBezTo>
                      <a:pt x="2456" y="740"/>
                      <a:pt x="2446" y="726"/>
                      <a:pt x="2441" y="708"/>
                    </a:cubicBezTo>
                    <a:lnTo>
                      <a:pt x="2441" y="708"/>
                    </a:lnTo>
                    <a:cubicBezTo>
                      <a:pt x="2430" y="669"/>
                      <a:pt x="2414" y="638"/>
                      <a:pt x="2392" y="613"/>
                    </a:cubicBezTo>
                    <a:lnTo>
                      <a:pt x="2327" y="535"/>
                    </a:lnTo>
                    <a:lnTo>
                      <a:pt x="2261" y="459"/>
                    </a:lnTo>
                    <a:lnTo>
                      <a:pt x="2261" y="459"/>
                    </a:lnTo>
                    <a:cubicBezTo>
                      <a:pt x="2239" y="434"/>
                      <a:pt x="2228" y="409"/>
                      <a:pt x="2228" y="382"/>
                    </a:cubicBezTo>
                    <a:lnTo>
                      <a:pt x="2228" y="382"/>
                    </a:lnTo>
                    <a:cubicBezTo>
                      <a:pt x="2228" y="357"/>
                      <a:pt x="2245" y="338"/>
                      <a:pt x="2277" y="326"/>
                    </a:cubicBezTo>
                    <a:lnTo>
                      <a:pt x="2277" y="326"/>
                    </a:lnTo>
                    <a:cubicBezTo>
                      <a:pt x="2310" y="313"/>
                      <a:pt x="2348" y="306"/>
                      <a:pt x="2392" y="306"/>
                    </a:cubicBezTo>
                    <a:lnTo>
                      <a:pt x="2654" y="306"/>
                    </a:lnTo>
                    <a:lnTo>
                      <a:pt x="2654" y="306"/>
                    </a:lnTo>
                    <a:cubicBezTo>
                      <a:pt x="2698" y="306"/>
                      <a:pt x="2737" y="313"/>
                      <a:pt x="2769" y="326"/>
                    </a:cubicBezTo>
                    <a:lnTo>
                      <a:pt x="2769" y="326"/>
                    </a:lnTo>
                    <a:cubicBezTo>
                      <a:pt x="2802" y="338"/>
                      <a:pt x="2818" y="357"/>
                      <a:pt x="2818" y="382"/>
                    </a:cubicBezTo>
                    <a:lnTo>
                      <a:pt x="2818" y="382"/>
                    </a:lnTo>
                    <a:cubicBezTo>
                      <a:pt x="2818" y="409"/>
                      <a:pt x="2808" y="434"/>
                      <a:pt x="2786" y="459"/>
                    </a:cubicBezTo>
                    <a:lnTo>
                      <a:pt x="2786" y="459"/>
                    </a:lnTo>
                    <a:cubicBezTo>
                      <a:pt x="2763" y="485"/>
                      <a:pt x="2752" y="510"/>
                      <a:pt x="2752" y="535"/>
                    </a:cubicBezTo>
                    <a:lnTo>
                      <a:pt x="2752" y="535"/>
                    </a:lnTo>
                    <a:cubicBezTo>
                      <a:pt x="2752" y="561"/>
                      <a:pt x="2769" y="580"/>
                      <a:pt x="2802" y="593"/>
                    </a:cubicBezTo>
                    <a:lnTo>
                      <a:pt x="2802" y="593"/>
                    </a:lnTo>
                    <a:cubicBezTo>
                      <a:pt x="2834" y="605"/>
                      <a:pt x="2873" y="613"/>
                      <a:pt x="2916" y="613"/>
                    </a:cubicBezTo>
                    <a:lnTo>
                      <a:pt x="3179" y="613"/>
                    </a:lnTo>
                    <a:lnTo>
                      <a:pt x="3179" y="613"/>
                    </a:lnTo>
                    <a:cubicBezTo>
                      <a:pt x="3222" y="613"/>
                      <a:pt x="3261" y="618"/>
                      <a:pt x="3293" y="631"/>
                    </a:cubicBezTo>
                    <a:lnTo>
                      <a:pt x="3293" y="631"/>
                    </a:lnTo>
                    <a:cubicBezTo>
                      <a:pt x="3326" y="644"/>
                      <a:pt x="3343" y="663"/>
                      <a:pt x="3343" y="689"/>
                    </a:cubicBezTo>
                    <a:lnTo>
                      <a:pt x="3343" y="689"/>
                    </a:lnTo>
                    <a:cubicBezTo>
                      <a:pt x="3343" y="714"/>
                      <a:pt x="3332" y="739"/>
                      <a:pt x="3310" y="765"/>
                    </a:cubicBezTo>
                    <a:lnTo>
                      <a:pt x="3310" y="765"/>
                    </a:lnTo>
                    <a:cubicBezTo>
                      <a:pt x="3288" y="791"/>
                      <a:pt x="3277" y="816"/>
                      <a:pt x="3277" y="842"/>
                    </a:cubicBezTo>
                    <a:lnTo>
                      <a:pt x="3277" y="842"/>
                    </a:lnTo>
                    <a:cubicBezTo>
                      <a:pt x="3277" y="867"/>
                      <a:pt x="3293" y="887"/>
                      <a:pt x="3326" y="900"/>
                    </a:cubicBezTo>
                    <a:lnTo>
                      <a:pt x="3326" y="900"/>
                    </a:lnTo>
                    <a:cubicBezTo>
                      <a:pt x="3360" y="912"/>
                      <a:pt x="3397" y="918"/>
                      <a:pt x="3441" y="9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3" name="Freeform 440">
                <a:extLst>
                  <a:ext uri="{FF2B5EF4-FFF2-40B4-BE49-F238E27FC236}">
                    <a16:creationId xmlns="" xmlns:a16="http://schemas.microsoft.com/office/drawing/2014/main" id="{F9CC4A4A-9B4A-AE43-AB64-F9F3F6C1C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7200" y="5868988"/>
                <a:ext cx="814388" cy="487362"/>
              </a:xfrm>
              <a:custGeom>
                <a:avLst/>
                <a:gdLst>
                  <a:gd name="T0" fmla="*/ 2261 w 2262"/>
                  <a:gd name="T1" fmla="*/ 675 h 1352"/>
                  <a:gd name="T2" fmla="*/ 2071 w 2262"/>
                  <a:gd name="T3" fmla="*/ 553 h 1352"/>
                  <a:gd name="T4" fmla="*/ 1967 w 2262"/>
                  <a:gd name="T5" fmla="*/ 480 h 1352"/>
                  <a:gd name="T6" fmla="*/ 1862 w 2262"/>
                  <a:gd name="T7" fmla="*/ 407 h 1352"/>
                  <a:gd name="T8" fmla="*/ 1737 w 2262"/>
                  <a:gd name="T9" fmla="*/ 357 h 1352"/>
                  <a:gd name="T10" fmla="*/ 1633 w 2262"/>
                  <a:gd name="T11" fmla="*/ 285 h 1352"/>
                  <a:gd name="T12" fmla="*/ 1402 w 2262"/>
                  <a:gd name="T13" fmla="*/ 163 h 1352"/>
                  <a:gd name="T14" fmla="*/ 1298 w 2262"/>
                  <a:gd name="T15" fmla="*/ 90 h 1352"/>
                  <a:gd name="T16" fmla="*/ 1193 w 2262"/>
                  <a:gd name="T17" fmla="*/ 16 h 1352"/>
                  <a:gd name="T18" fmla="*/ 1068 w 2262"/>
                  <a:gd name="T19" fmla="*/ 16 h 1352"/>
                  <a:gd name="T20" fmla="*/ 963 w 2262"/>
                  <a:gd name="T21" fmla="*/ 90 h 1352"/>
                  <a:gd name="T22" fmla="*/ 859 w 2262"/>
                  <a:gd name="T23" fmla="*/ 163 h 1352"/>
                  <a:gd name="T24" fmla="*/ 732 w 2262"/>
                  <a:gd name="T25" fmla="*/ 212 h 1352"/>
                  <a:gd name="T26" fmla="*/ 628 w 2262"/>
                  <a:gd name="T27" fmla="*/ 285 h 1352"/>
                  <a:gd name="T28" fmla="*/ 397 w 2262"/>
                  <a:gd name="T29" fmla="*/ 407 h 1352"/>
                  <a:gd name="T30" fmla="*/ 293 w 2262"/>
                  <a:gd name="T31" fmla="*/ 480 h 1352"/>
                  <a:gd name="T32" fmla="*/ 188 w 2262"/>
                  <a:gd name="T33" fmla="*/ 553 h 1352"/>
                  <a:gd name="T34" fmla="*/ 63 w 2262"/>
                  <a:gd name="T35" fmla="*/ 602 h 1352"/>
                  <a:gd name="T36" fmla="*/ 0 w 2262"/>
                  <a:gd name="T37" fmla="*/ 675 h 1352"/>
                  <a:gd name="T38" fmla="*/ 188 w 2262"/>
                  <a:gd name="T39" fmla="*/ 798 h 1352"/>
                  <a:gd name="T40" fmla="*/ 293 w 2262"/>
                  <a:gd name="T41" fmla="*/ 871 h 1352"/>
                  <a:gd name="T42" fmla="*/ 397 w 2262"/>
                  <a:gd name="T43" fmla="*/ 944 h 1352"/>
                  <a:gd name="T44" fmla="*/ 523 w 2262"/>
                  <a:gd name="T45" fmla="*/ 993 h 1352"/>
                  <a:gd name="T46" fmla="*/ 628 w 2262"/>
                  <a:gd name="T47" fmla="*/ 1066 h 1352"/>
                  <a:gd name="T48" fmla="*/ 859 w 2262"/>
                  <a:gd name="T49" fmla="*/ 1188 h 1352"/>
                  <a:gd name="T50" fmla="*/ 963 w 2262"/>
                  <a:gd name="T51" fmla="*/ 1262 h 1352"/>
                  <a:gd name="T52" fmla="*/ 1068 w 2262"/>
                  <a:gd name="T53" fmla="*/ 1334 h 1352"/>
                  <a:gd name="T54" fmla="*/ 1193 w 2262"/>
                  <a:gd name="T55" fmla="*/ 1334 h 1352"/>
                  <a:gd name="T56" fmla="*/ 1298 w 2262"/>
                  <a:gd name="T57" fmla="*/ 1262 h 1352"/>
                  <a:gd name="T58" fmla="*/ 1402 w 2262"/>
                  <a:gd name="T59" fmla="*/ 1188 h 1352"/>
                  <a:gd name="T60" fmla="*/ 1528 w 2262"/>
                  <a:gd name="T61" fmla="*/ 1140 h 1352"/>
                  <a:gd name="T62" fmla="*/ 1633 w 2262"/>
                  <a:gd name="T63" fmla="*/ 1066 h 1352"/>
                  <a:gd name="T64" fmla="*/ 1862 w 2262"/>
                  <a:gd name="T65" fmla="*/ 944 h 1352"/>
                  <a:gd name="T66" fmla="*/ 1967 w 2262"/>
                  <a:gd name="T67" fmla="*/ 871 h 1352"/>
                  <a:gd name="T68" fmla="*/ 2071 w 2262"/>
                  <a:gd name="T69" fmla="*/ 798 h 1352"/>
                  <a:gd name="T70" fmla="*/ 2198 w 2262"/>
                  <a:gd name="T71" fmla="*/ 749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62" h="1352">
                    <a:moveTo>
                      <a:pt x="2261" y="675"/>
                    </a:moveTo>
                    <a:lnTo>
                      <a:pt x="2261" y="675"/>
                    </a:lnTo>
                    <a:cubicBezTo>
                      <a:pt x="2261" y="643"/>
                      <a:pt x="2240" y="618"/>
                      <a:pt x="2198" y="602"/>
                    </a:cubicBezTo>
                    <a:lnTo>
                      <a:pt x="2071" y="553"/>
                    </a:lnTo>
                    <a:lnTo>
                      <a:pt x="2071" y="553"/>
                    </a:lnTo>
                    <a:cubicBezTo>
                      <a:pt x="2030" y="537"/>
                      <a:pt x="1996" y="513"/>
                      <a:pt x="1967" y="480"/>
                    </a:cubicBezTo>
                    <a:lnTo>
                      <a:pt x="1967" y="480"/>
                    </a:lnTo>
                    <a:cubicBezTo>
                      <a:pt x="1939" y="447"/>
                      <a:pt x="1905" y="424"/>
                      <a:pt x="1862" y="407"/>
                    </a:cubicBezTo>
                    <a:lnTo>
                      <a:pt x="1737" y="357"/>
                    </a:lnTo>
                    <a:lnTo>
                      <a:pt x="1737" y="357"/>
                    </a:lnTo>
                    <a:cubicBezTo>
                      <a:pt x="1696" y="342"/>
                      <a:pt x="1660" y="317"/>
                      <a:pt x="1633" y="285"/>
                    </a:cubicBezTo>
                    <a:lnTo>
                      <a:pt x="1633" y="285"/>
                    </a:lnTo>
                    <a:cubicBezTo>
                      <a:pt x="1605" y="252"/>
                      <a:pt x="1570" y="228"/>
                      <a:pt x="1528" y="212"/>
                    </a:cubicBezTo>
                    <a:lnTo>
                      <a:pt x="1402" y="163"/>
                    </a:lnTo>
                    <a:lnTo>
                      <a:pt x="1402" y="163"/>
                    </a:lnTo>
                    <a:cubicBezTo>
                      <a:pt x="1360" y="147"/>
                      <a:pt x="1325" y="123"/>
                      <a:pt x="1298" y="90"/>
                    </a:cubicBezTo>
                    <a:lnTo>
                      <a:pt x="1298" y="90"/>
                    </a:lnTo>
                    <a:cubicBezTo>
                      <a:pt x="1270" y="57"/>
                      <a:pt x="1235" y="33"/>
                      <a:pt x="1193" y="16"/>
                    </a:cubicBezTo>
                    <a:lnTo>
                      <a:pt x="1193" y="16"/>
                    </a:lnTo>
                    <a:cubicBezTo>
                      <a:pt x="1151" y="0"/>
                      <a:pt x="1109" y="0"/>
                      <a:pt x="1068" y="16"/>
                    </a:cubicBezTo>
                    <a:lnTo>
                      <a:pt x="1068" y="16"/>
                    </a:lnTo>
                    <a:cubicBezTo>
                      <a:pt x="1025" y="33"/>
                      <a:pt x="991" y="57"/>
                      <a:pt x="963" y="90"/>
                    </a:cubicBezTo>
                    <a:lnTo>
                      <a:pt x="963" y="90"/>
                    </a:lnTo>
                    <a:cubicBezTo>
                      <a:pt x="935" y="123"/>
                      <a:pt x="900" y="147"/>
                      <a:pt x="859" y="163"/>
                    </a:cubicBezTo>
                    <a:lnTo>
                      <a:pt x="732" y="212"/>
                    </a:lnTo>
                    <a:lnTo>
                      <a:pt x="732" y="212"/>
                    </a:lnTo>
                    <a:cubicBezTo>
                      <a:pt x="691" y="228"/>
                      <a:pt x="655" y="252"/>
                      <a:pt x="628" y="285"/>
                    </a:cubicBezTo>
                    <a:lnTo>
                      <a:pt x="628" y="285"/>
                    </a:lnTo>
                    <a:cubicBezTo>
                      <a:pt x="600" y="317"/>
                      <a:pt x="565" y="342"/>
                      <a:pt x="523" y="357"/>
                    </a:cubicBezTo>
                    <a:lnTo>
                      <a:pt x="397" y="407"/>
                    </a:lnTo>
                    <a:lnTo>
                      <a:pt x="397" y="407"/>
                    </a:lnTo>
                    <a:cubicBezTo>
                      <a:pt x="355" y="424"/>
                      <a:pt x="321" y="447"/>
                      <a:pt x="293" y="480"/>
                    </a:cubicBezTo>
                    <a:lnTo>
                      <a:pt x="293" y="480"/>
                    </a:lnTo>
                    <a:cubicBezTo>
                      <a:pt x="265" y="513"/>
                      <a:pt x="231" y="537"/>
                      <a:pt x="188" y="553"/>
                    </a:cubicBezTo>
                    <a:lnTo>
                      <a:pt x="63" y="602"/>
                    </a:lnTo>
                    <a:lnTo>
                      <a:pt x="63" y="602"/>
                    </a:lnTo>
                    <a:cubicBezTo>
                      <a:pt x="21" y="618"/>
                      <a:pt x="0" y="643"/>
                      <a:pt x="0" y="675"/>
                    </a:cubicBezTo>
                    <a:lnTo>
                      <a:pt x="0" y="675"/>
                    </a:lnTo>
                    <a:cubicBezTo>
                      <a:pt x="0" y="708"/>
                      <a:pt x="21" y="733"/>
                      <a:pt x="63" y="749"/>
                    </a:cubicBezTo>
                    <a:lnTo>
                      <a:pt x="188" y="798"/>
                    </a:lnTo>
                    <a:lnTo>
                      <a:pt x="188" y="798"/>
                    </a:lnTo>
                    <a:cubicBezTo>
                      <a:pt x="231" y="814"/>
                      <a:pt x="265" y="839"/>
                      <a:pt x="293" y="871"/>
                    </a:cubicBezTo>
                    <a:lnTo>
                      <a:pt x="293" y="871"/>
                    </a:lnTo>
                    <a:cubicBezTo>
                      <a:pt x="321" y="904"/>
                      <a:pt x="355" y="928"/>
                      <a:pt x="397" y="944"/>
                    </a:cubicBezTo>
                    <a:lnTo>
                      <a:pt x="523" y="993"/>
                    </a:lnTo>
                    <a:lnTo>
                      <a:pt x="523" y="993"/>
                    </a:lnTo>
                    <a:cubicBezTo>
                      <a:pt x="565" y="1009"/>
                      <a:pt x="600" y="1034"/>
                      <a:pt x="628" y="1066"/>
                    </a:cubicBezTo>
                    <a:lnTo>
                      <a:pt x="628" y="1066"/>
                    </a:lnTo>
                    <a:cubicBezTo>
                      <a:pt x="655" y="1099"/>
                      <a:pt x="691" y="1124"/>
                      <a:pt x="732" y="1140"/>
                    </a:cubicBezTo>
                    <a:lnTo>
                      <a:pt x="859" y="1188"/>
                    </a:lnTo>
                    <a:lnTo>
                      <a:pt x="859" y="1188"/>
                    </a:lnTo>
                    <a:cubicBezTo>
                      <a:pt x="900" y="1205"/>
                      <a:pt x="935" y="1228"/>
                      <a:pt x="963" y="1262"/>
                    </a:cubicBezTo>
                    <a:lnTo>
                      <a:pt x="963" y="1262"/>
                    </a:lnTo>
                    <a:cubicBezTo>
                      <a:pt x="991" y="1294"/>
                      <a:pt x="1025" y="1318"/>
                      <a:pt x="1068" y="1334"/>
                    </a:cubicBezTo>
                    <a:lnTo>
                      <a:pt x="1068" y="1334"/>
                    </a:lnTo>
                    <a:cubicBezTo>
                      <a:pt x="1109" y="1351"/>
                      <a:pt x="1151" y="1351"/>
                      <a:pt x="1193" y="1334"/>
                    </a:cubicBezTo>
                    <a:lnTo>
                      <a:pt x="1193" y="1334"/>
                    </a:lnTo>
                    <a:cubicBezTo>
                      <a:pt x="1235" y="1318"/>
                      <a:pt x="1270" y="1294"/>
                      <a:pt x="1298" y="1262"/>
                    </a:cubicBezTo>
                    <a:lnTo>
                      <a:pt x="1298" y="1262"/>
                    </a:lnTo>
                    <a:cubicBezTo>
                      <a:pt x="1325" y="1228"/>
                      <a:pt x="1360" y="1205"/>
                      <a:pt x="1402" y="1188"/>
                    </a:cubicBezTo>
                    <a:lnTo>
                      <a:pt x="1528" y="1140"/>
                    </a:lnTo>
                    <a:lnTo>
                      <a:pt x="1528" y="1140"/>
                    </a:lnTo>
                    <a:cubicBezTo>
                      <a:pt x="1570" y="1124"/>
                      <a:pt x="1605" y="1099"/>
                      <a:pt x="1633" y="1066"/>
                    </a:cubicBezTo>
                    <a:lnTo>
                      <a:pt x="1633" y="1066"/>
                    </a:lnTo>
                    <a:cubicBezTo>
                      <a:pt x="1660" y="1034"/>
                      <a:pt x="1696" y="1009"/>
                      <a:pt x="1737" y="993"/>
                    </a:cubicBezTo>
                    <a:lnTo>
                      <a:pt x="1862" y="944"/>
                    </a:lnTo>
                    <a:lnTo>
                      <a:pt x="1862" y="944"/>
                    </a:lnTo>
                    <a:cubicBezTo>
                      <a:pt x="1905" y="928"/>
                      <a:pt x="1939" y="904"/>
                      <a:pt x="1967" y="871"/>
                    </a:cubicBezTo>
                    <a:lnTo>
                      <a:pt x="1967" y="871"/>
                    </a:lnTo>
                    <a:cubicBezTo>
                      <a:pt x="1996" y="839"/>
                      <a:pt x="2030" y="814"/>
                      <a:pt x="2071" y="798"/>
                    </a:cubicBezTo>
                    <a:lnTo>
                      <a:pt x="2198" y="749"/>
                    </a:lnTo>
                    <a:lnTo>
                      <a:pt x="2198" y="749"/>
                    </a:lnTo>
                    <a:cubicBezTo>
                      <a:pt x="2240" y="733"/>
                      <a:pt x="2261" y="708"/>
                      <a:pt x="2261" y="67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4" name="Freeform 441">
                <a:extLst>
                  <a:ext uri="{FF2B5EF4-FFF2-40B4-BE49-F238E27FC236}">
                    <a16:creationId xmlns="" xmlns:a16="http://schemas.microsoft.com/office/drawing/2014/main" id="{6B5BC639-412B-2F42-AEDE-F410DC7B8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4513" y="5921375"/>
                <a:ext cx="641350" cy="382588"/>
              </a:xfrm>
              <a:custGeom>
                <a:avLst/>
                <a:gdLst>
                  <a:gd name="T0" fmla="*/ 1779 w 1780"/>
                  <a:gd name="T1" fmla="*/ 531 h 1064"/>
                  <a:gd name="T2" fmla="*/ 1630 w 1780"/>
                  <a:gd name="T3" fmla="*/ 435 h 1064"/>
                  <a:gd name="T4" fmla="*/ 1548 w 1780"/>
                  <a:gd name="T5" fmla="*/ 377 h 1064"/>
                  <a:gd name="T6" fmla="*/ 1465 w 1780"/>
                  <a:gd name="T7" fmla="*/ 320 h 1064"/>
                  <a:gd name="T8" fmla="*/ 1367 w 1780"/>
                  <a:gd name="T9" fmla="*/ 282 h 1064"/>
                  <a:gd name="T10" fmla="*/ 1285 w 1780"/>
                  <a:gd name="T11" fmla="*/ 225 h 1064"/>
                  <a:gd name="T12" fmla="*/ 1103 w 1780"/>
                  <a:gd name="T13" fmla="*/ 128 h 1064"/>
                  <a:gd name="T14" fmla="*/ 1021 w 1780"/>
                  <a:gd name="T15" fmla="*/ 71 h 1064"/>
                  <a:gd name="T16" fmla="*/ 938 w 1780"/>
                  <a:gd name="T17" fmla="*/ 13 h 1064"/>
                  <a:gd name="T18" fmla="*/ 840 w 1780"/>
                  <a:gd name="T19" fmla="*/ 13 h 1064"/>
                  <a:gd name="T20" fmla="*/ 757 w 1780"/>
                  <a:gd name="T21" fmla="*/ 71 h 1064"/>
                  <a:gd name="T22" fmla="*/ 675 w 1780"/>
                  <a:gd name="T23" fmla="*/ 128 h 1064"/>
                  <a:gd name="T24" fmla="*/ 576 w 1780"/>
                  <a:gd name="T25" fmla="*/ 167 h 1064"/>
                  <a:gd name="T26" fmla="*/ 494 w 1780"/>
                  <a:gd name="T27" fmla="*/ 225 h 1064"/>
                  <a:gd name="T28" fmla="*/ 312 w 1780"/>
                  <a:gd name="T29" fmla="*/ 320 h 1064"/>
                  <a:gd name="T30" fmla="*/ 230 w 1780"/>
                  <a:gd name="T31" fmla="*/ 377 h 1064"/>
                  <a:gd name="T32" fmla="*/ 148 w 1780"/>
                  <a:gd name="T33" fmla="*/ 435 h 1064"/>
                  <a:gd name="T34" fmla="*/ 49 w 1780"/>
                  <a:gd name="T35" fmla="*/ 474 h 1064"/>
                  <a:gd name="T36" fmla="*/ 0 w 1780"/>
                  <a:gd name="T37" fmla="*/ 531 h 1064"/>
                  <a:gd name="T38" fmla="*/ 148 w 1780"/>
                  <a:gd name="T39" fmla="*/ 627 h 1064"/>
                  <a:gd name="T40" fmla="*/ 230 w 1780"/>
                  <a:gd name="T41" fmla="*/ 685 h 1064"/>
                  <a:gd name="T42" fmla="*/ 312 w 1780"/>
                  <a:gd name="T43" fmla="*/ 743 h 1064"/>
                  <a:gd name="T44" fmla="*/ 412 w 1780"/>
                  <a:gd name="T45" fmla="*/ 781 h 1064"/>
                  <a:gd name="T46" fmla="*/ 494 w 1780"/>
                  <a:gd name="T47" fmla="*/ 839 h 1064"/>
                  <a:gd name="T48" fmla="*/ 675 w 1780"/>
                  <a:gd name="T49" fmla="*/ 935 h 1064"/>
                  <a:gd name="T50" fmla="*/ 757 w 1780"/>
                  <a:gd name="T51" fmla="*/ 993 h 1064"/>
                  <a:gd name="T52" fmla="*/ 840 w 1780"/>
                  <a:gd name="T53" fmla="*/ 1050 h 1064"/>
                  <a:gd name="T54" fmla="*/ 938 w 1780"/>
                  <a:gd name="T55" fmla="*/ 1050 h 1064"/>
                  <a:gd name="T56" fmla="*/ 1021 w 1780"/>
                  <a:gd name="T57" fmla="*/ 993 h 1064"/>
                  <a:gd name="T58" fmla="*/ 1103 w 1780"/>
                  <a:gd name="T59" fmla="*/ 935 h 1064"/>
                  <a:gd name="T60" fmla="*/ 1202 w 1780"/>
                  <a:gd name="T61" fmla="*/ 897 h 1064"/>
                  <a:gd name="T62" fmla="*/ 1285 w 1780"/>
                  <a:gd name="T63" fmla="*/ 839 h 1064"/>
                  <a:gd name="T64" fmla="*/ 1465 w 1780"/>
                  <a:gd name="T65" fmla="*/ 743 h 1064"/>
                  <a:gd name="T66" fmla="*/ 1548 w 1780"/>
                  <a:gd name="T67" fmla="*/ 685 h 1064"/>
                  <a:gd name="T68" fmla="*/ 1630 w 1780"/>
                  <a:gd name="T69" fmla="*/ 627 h 1064"/>
                  <a:gd name="T70" fmla="*/ 1729 w 1780"/>
                  <a:gd name="T71" fmla="*/ 589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80" h="1064">
                    <a:moveTo>
                      <a:pt x="1779" y="531"/>
                    </a:moveTo>
                    <a:lnTo>
                      <a:pt x="1779" y="531"/>
                    </a:lnTo>
                    <a:cubicBezTo>
                      <a:pt x="1779" y="506"/>
                      <a:pt x="1762" y="486"/>
                      <a:pt x="1729" y="474"/>
                    </a:cubicBezTo>
                    <a:lnTo>
                      <a:pt x="1630" y="435"/>
                    </a:lnTo>
                    <a:lnTo>
                      <a:pt x="1630" y="435"/>
                    </a:lnTo>
                    <a:cubicBezTo>
                      <a:pt x="1597" y="423"/>
                      <a:pt x="1570" y="404"/>
                      <a:pt x="1548" y="377"/>
                    </a:cubicBezTo>
                    <a:lnTo>
                      <a:pt x="1548" y="377"/>
                    </a:lnTo>
                    <a:cubicBezTo>
                      <a:pt x="1526" y="352"/>
                      <a:pt x="1499" y="333"/>
                      <a:pt x="1465" y="320"/>
                    </a:cubicBezTo>
                    <a:lnTo>
                      <a:pt x="1367" y="282"/>
                    </a:lnTo>
                    <a:lnTo>
                      <a:pt x="1367" y="282"/>
                    </a:lnTo>
                    <a:cubicBezTo>
                      <a:pt x="1334" y="269"/>
                      <a:pt x="1307" y="250"/>
                      <a:pt x="1285" y="225"/>
                    </a:cubicBezTo>
                    <a:lnTo>
                      <a:pt x="1285" y="225"/>
                    </a:lnTo>
                    <a:cubicBezTo>
                      <a:pt x="1263" y="198"/>
                      <a:pt x="1235" y="179"/>
                      <a:pt x="1202" y="167"/>
                    </a:cubicBezTo>
                    <a:lnTo>
                      <a:pt x="1103" y="128"/>
                    </a:lnTo>
                    <a:lnTo>
                      <a:pt x="1103" y="128"/>
                    </a:lnTo>
                    <a:cubicBezTo>
                      <a:pt x="1070" y="115"/>
                      <a:pt x="1043" y="96"/>
                      <a:pt x="1021" y="71"/>
                    </a:cubicBezTo>
                    <a:lnTo>
                      <a:pt x="1021" y="71"/>
                    </a:lnTo>
                    <a:cubicBezTo>
                      <a:pt x="999" y="45"/>
                      <a:pt x="971" y="26"/>
                      <a:pt x="938" y="13"/>
                    </a:cubicBezTo>
                    <a:lnTo>
                      <a:pt x="938" y="13"/>
                    </a:lnTo>
                    <a:cubicBezTo>
                      <a:pt x="906" y="0"/>
                      <a:pt x="873" y="0"/>
                      <a:pt x="840" y="13"/>
                    </a:cubicBezTo>
                    <a:lnTo>
                      <a:pt x="840" y="13"/>
                    </a:lnTo>
                    <a:cubicBezTo>
                      <a:pt x="807" y="26"/>
                      <a:pt x="780" y="45"/>
                      <a:pt x="757" y="71"/>
                    </a:cubicBezTo>
                    <a:lnTo>
                      <a:pt x="757" y="71"/>
                    </a:lnTo>
                    <a:cubicBezTo>
                      <a:pt x="735" y="96"/>
                      <a:pt x="708" y="115"/>
                      <a:pt x="675" y="128"/>
                    </a:cubicBezTo>
                    <a:lnTo>
                      <a:pt x="576" y="167"/>
                    </a:lnTo>
                    <a:lnTo>
                      <a:pt x="576" y="167"/>
                    </a:lnTo>
                    <a:cubicBezTo>
                      <a:pt x="544" y="179"/>
                      <a:pt x="516" y="198"/>
                      <a:pt x="494" y="225"/>
                    </a:cubicBezTo>
                    <a:lnTo>
                      <a:pt x="494" y="225"/>
                    </a:lnTo>
                    <a:cubicBezTo>
                      <a:pt x="472" y="250"/>
                      <a:pt x="444" y="269"/>
                      <a:pt x="412" y="282"/>
                    </a:cubicBezTo>
                    <a:lnTo>
                      <a:pt x="312" y="320"/>
                    </a:lnTo>
                    <a:lnTo>
                      <a:pt x="312" y="320"/>
                    </a:lnTo>
                    <a:cubicBezTo>
                      <a:pt x="279" y="333"/>
                      <a:pt x="252" y="352"/>
                      <a:pt x="230" y="377"/>
                    </a:cubicBezTo>
                    <a:lnTo>
                      <a:pt x="230" y="377"/>
                    </a:lnTo>
                    <a:cubicBezTo>
                      <a:pt x="208" y="404"/>
                      <a:pt x="181" y="423"/>
                      <a:pt x="148" y="435"/>
                    </a:cubicBezTo>
                    <a:lnTo>
                      <a:pt x="49" y="474"/>
                    </a:lnTo>
                    <a:lnTo>
                      <a:pt x="49" y="474"/>
                    </a:lnTo>
                    <a:cubicBezTo>
                      <a:pt x="17" y="486"/>
                      <a:pt x="0" y="506"/>
                      <a:pt x="0" y="531"/>
                    </a:cubicBezTo>
                    <a:lnTo>
                      <a:pt x="0" y="531"/>
                    </a:lnTo>
                    <a:cubicBezTo>
                      <a:pt x="0" y="557"/>
                      <a:pt x="17" y="576"/>
                      <a:pt x="49" y="589"/>
                    </a:cubicBezTo>
                    <a:lnTo>
                      <a:pt x="148" y="627"/>
                    </a:lnTo>
                    <a:lnTo>
                      <a:pt x="148" y="627"/>
                    </a:lnTo>
                    <a:cubicBezTo>
                      <a:pt x="181" y="640"/>
                      <a:pt x="208" y="660"/>
                      <a:pt x="230" y="685"/>
                    </a:cubicBezTo>
                    <a:lnTo>
                      <a:pt x="230" y="685"/>
                    </a:lnTo>
                    <a:cubicBezTo>
                      <a:pt x="252" y="711"/>
                      <a:pt x="279" y="730"/>
                      <a:pt x="312" y="743"/>
                    </a:cubicBezTo>
                    <a:lnTo>
                      <a:pt x="412" y="781"/>
                    </a:lnTo>
                    <a:lnTo>
                      <a:pt x="412" y="781"/>
                    </a:lnTo>
                    <a:cubicBezTo>
                      <a:pt x="444" y="794"/>
                      <a:pt x="472" y="814"/>
                      <a:pt x="494" y="839"/>
                    </a:cubicBezTo>
                    <a:lnTo>
                      <a:pt x="494" y="839"/>
                    </a:lnTo>
                    <a:cubicBezTo>
                      <a:pt x="516" y="865"/>
                      <a:pt x="544" y="884"/>
                      <a:pt x="576" y="897"/>
                    </a:cubicBezTo>
                    <a:lnTo>
                      <a:pt x="675" y="935"/>
                    </a:lnTo>
                    <a:lnTo>
                      <a:pt x="675" y="935"/>
                    </a:lnTo>
                    <a:cubicBezTo>
                      <a:pt x="708" y="948"/>
                      <a:pt x="735" y="967"/>
                      <a:pt x="757" y="993"/>
                    </a:cubicBezTo>
                    <a:lnTo>
                      <a:pt x="757" y="993"/>
                    </a:lnTo>
                    <a:cubicBezTo>
                      <a:pt x="780" y="1019"/>
                      <a:pt x="807" y="1038"/>
                      <a:pt x="840" y="1050"/>
                    </a:cubicBezTo>
                    <a:lnTo>
                      <a:pt x="840" y="1050"/>
                    </a:lnTo>
                    <a:cubicBezTo>
                      <a:pt x="873" y="1063"/>
                      <a:pt x="906" y="1063"/>
                      <a:pt x="938" y="1050"/>
                    </a:cubicBezTo>
                    <a:lnTo>
                      <a:pt x="938" y="1050"/>
                    </a:lnTo>
                    <a:cubicBezTo>
                      <a:pt x="971" y="1038"/>
                      <a:pt x="999" y="1019"/>
                      <a:pt x="1021" y="993"/>
                    </a:cubicBezTo>
                    <a:lnTo>
                      <a:pt x="1021" y="993"/>
                    </a:lnTo>
                    <a:cubicBezTo>
                      <a:pt x="1043" y="967"/>
                      <a:pt x="1070" y="948"/>
                      <a:pt x="1103" y="935"/>
                    </a:cubicBezTo>
                    <a:lnTo>
                      <a:pt x="1202" y="897"/>
                    </a:lnTo>
                    <a:lnTo>
                      <a:pt x="1202" y="897"/>
                    </a:lnTo>
                    <a:cubicBezTo>
                      <a:pt x="1235" y="884"/>
                      <a:pt x="1263" y="865"/>
                      <a:pt x="1285" y="839"/>
                    </a:cubicBezTo>
                    <a:lnTo>
                      <a:pt x="1285" y="839"/>
                    </a:lnTo>
                    <a:cubicBezTo>
                      <a:pt x="1307" y="814"/>
                      <a:pt x="1334" y="794"/>
                      <a:pt x="1367" y="781"/>
                    </a:cubicBezTo>
                    <a:lnTo>
                      <a:pt x="1465" y="743"/>
                    </a:lnTo>
                    <a:lnTo>
                      <a:pt x="1465" y="743"/>
                    </a:lnTo>
                    <a:cubicBezTo>
                      <a:pt x="1499" y="730"/>
                      <a:pt x="1526" y="711"/>
                      <a:pt x="1548" y="685"/>
                    </a:cubicBezTo>
                    <a:lnTo>
                      <a:pt x="1548" y="685"/>
                    </a:lnTo>
                    <a:cubicBezTo>
                      <a:pt x="1570" y="660"/>
                      <a:pt x="1597" y="640"/>
                      <a:pt x="1630" y="627"/>
                    </a:cubicBezTo>
                    <a:lnTo>
                      <a:pt x="1729" y="589"/>
                    </a:lnTo>
                    <a:lnTo>
                      <a:pt x="1729" y="589"/>
                    </a:lnTo>
                    <a:cubicBezTo>
                      <a:pt x="1762" y="576"/>
                      <a:pt x="1779" y="557"/>
                      <a:pt x="1779" y="53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5" name="Freeform 442">
                <a:extLst>
                  <a:ext uri="{FF2B5EF4-FFF2-40B4-BE49-F238E27FC236}">
                    <a16:creationId xmlns="" xmlns:a16="http://schemas.microsoft.com/office/drawing/2014/main" id="{FE735DC6-D79E-2041-A407-144508E57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9753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131 w 165"/>
                  <a:gd name="T3" fmla="*/ 153 h 307"/>
                  <a:gd name="T4" fmla="*/ 131 w 165"/>
                  <a:gd name="T5" fmla="*/ 153 h 307"/>
                  <a:gd name="T6" fmla="*/ 164 w 165"/>
                  <a:gd name="T7" fmla="*/ 77 h 307"/>
                  <a:gd name="T8" fmla="*/ 164 w 165"/>
                  <a:gd name="T9" fmla="*/ 77 h 307"/>
                  <a:gd name="T10" fmla="*/ 115 w 165"/>
                  <a:gd name="T11" fmla="*/ 19 h 307"/>
                  <a:gd name="T12" fmla="*/ 115 w 165"/>
                  <a:gd name="T13" fmla="*/ 19 h 307"/>
                  <a:gd name="T14" fmla="*/ 0 w 165"/>
                  <a:gd name="T15" fmla="*/ 0 h 307"/>
                  <a:gd name="T16" fmla="*/ 0 w 165"/>
                  <a:gd name="T17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131" y="153"/>
                    </a:lnTo>
                    <a:lnTo>
                      <a:pt x="131" y="153"/>
                    </a:lnTo>
                    <a:cubicBezTo>
                      <a:pt x="153" y="128"/>
                      <a:pt x="164" y="102"/>
                      <a:pt x="164" y="77"/>
                    </a:cubicBezTo>
                    <a:lnTo>
                      <a:pt x="164" y="77"/>
                    </a:lnTo>
                    <a:cubicBezTo>
                      <a:pt x="164" y="51"/>
                      <a:pt x="148" y="32"/>
                      <a:pt x="115" y="19"/>
                    </a:cubicBezTo>
                    <a:lnTo>
                      <a:pt x="115" y="19"/>
                    </a:lnTo>
                    <a:cubicBezTo>
                      <a:pt x="82" y="7"/>
                      <a:pt x="44" y="0"/>
                      <a:pt x="0" y="0"/>
                    </a:cubicBez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6" name="Freeform 443">
                <a:extLst>
                  <a:ext uri="{FF2B5EF4-FFF2-40B4-BE49-F238E27FC236}">
                    <a16:creationId xmlns="" xmlns:a16="http://schemas.microsoft.com/office/drawing/2014/main" id="{EFB4D001-1C5F-B146-BE03-BDD3C1EF7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140450"/>
                <a:ext cx="58737" cy="111125"/>
              </a:xfrm>
              <a:custGeom>
                <a:avLst/>
                <a:gdLst>
                  <a:gd name="T0" fmla="*/ 0 w 165"/>
                  <a:gd name="T1" fmla="*/ 306 h 307"/>
                  <a:gd name="T2" fmla="*/ 0 w 165"/>
                  <a:gd name="T3" fmla="*/ 306 h 307"/>
                  <a:gd name="T4" fmla="*/ 115 w 165"/>
                  <a:gd name="T5" fmla="*/ 287 h 307"/>
                  <a:gd name="T6" fmla="*/ 115 w 165"/>
                  <a:gd name="T7" fmla="*/ 287 h 307"/>
                  <a:gd name="T8" fmla="*/ 164 w 165"/>
                  <a:gd name="T9" fmla="*/ 230 h 307"/>
                  <a:gd name="T10" fmla="*/ 164 w 165"/>
                  <a:gd name="T11" fmla="*/ 230 h 307"/>
                  <a:gd name="T12" fmla="*/ 131 w 165"/>
                  <a:gd name="T13" fmla="*/ 153 h 307"/>
                  <a:gd name="T14" fmla="*/ 66 w 165"/>
                  <a:gd name="T15" fmla="*/ 77 h 307"/>
                  <a:gd name="T16" fmla="*/ 0 w 165"/>
                  <a:gd name="T17" fmla="*/ 0 h 307"/>
                  <a:gd name="T18" fmla="*/ 0 w 165"/>
                  <a:gd name="T19" fmla="*/ 306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307">
                    <a:moveTo>
                      <a:pt x="0" y="306"/>
                    </a:moveTo>
                    <a:lnTo>
                      <a:pt x="0" y="306"/>
                    </a:lnTo>
                    <a:cubicBezTo>
                      <a:pt x="44" y="306"/>
                      <a:pt x="82" y="300"/>
                      <a:pt x="115" y="287"/>
                    </a:cubicBezTo>
                    <a:lnTo>
                      <a:pt x="115" y="287"/>
                    </a:lnTo>
                    <a:cubicBezTo>
                      <a:pt x="148" y="274"/>
                      <a:pt x="164" y="255"/>
                      <a:pt x="164" y="230"/>
                    </a:cubicBezTo>
                    <a:lnTo>
                      <a:pt x="164" y="230"/>
                    </a:lnTo>
                    <a:cubicBezTo>
                      <a:pt x="164" y="205"/>
                      <a:pt x="153" y="179"/>
                      <a:pt x="131" y="153"/>
                    </a:cubicBezTo>
                    <a:lnTo>
                      <a:pt x="66" y="77"/>
                    </a:lnTo>
                    <a:lnTo>
                      <a:pt x="0" y="0"/>
                    </a:lnTo>
                    <a:lnTo>
                      <a:pt x="0" y="30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7" name="Freeform 444">
                <a:extLst>
                  <a:ext uri="{FF2B5EF4-FFF2-40B4-BE49-F238E27FC236}">
                    <a16:creationId xmlns="" xmlns:a16="http://schemas.microsoft.com/office/drawing/2014/main" id="{D311BEF7-7511-B24A-B4AD-700BF4F91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3425" y="6032500"/>
                <a:ext cx="260350" cy="160338"/>
              </a:xfrm>
              <a:custGeom>
                <a:avLst/>
                <a:gdLst>
                  <a:gd name="T0" fmla="*/ 50 w 723"/>
                  <a:gd name="T1" fmla="*/ 280 h 447"/>
                  <a:gd name="T2" fmla="*/ 148 w 723"/>
                  <a:gd name="T3" fmla="*/ 318 h 447"/>
                  <a:gd name="T4" fmla="*/ 148 w 723"/>
                  <a:gd name="T5" fmla="*/ 318 h 447"/>
                  <a:gd name="T6" fmla="*/ 231 w 723"/>
                  <a:gd name="T7" fmla="*/ 376 h 447"/>
                  <a:gd name="T8" fmla="*/ 231 w 723"/>
                  <a:gd name="T9" fmla="*/ 376 h 447"/>
                  <a:gd name="T10" fmla="*/ 312 w 723"/>
                  <a:gd name="T11" fmla="*/ 433 h 447"/>
                  <a:gd name="T12" fmla="*/ 312 w 723"/>
                  <a:gd name="T13" fmla="*/ 433 h 447"/>
                  <a:gd name="T14" fmla="*/ 410 w 723"/>
                  <a:gd name="T15" fmla="*/ 433 h 447"/>
                  <a:gd name="T16" fmla="*/ 410 w 723"/>
                  <a:gd name="T17" fmla="*/ 433 h 447"/>
                  <a:gd name="T18" fmla="*/ 492 w 723"/>
                  <a:gd name="T19" fmla="*/ 376 h 447"/>
                  <a:gd name="T20" fmla="*/ 492 w 723"/>
                  <a:gd name="T21" fmla="*/ 376 h 447"/>
                  <a:gd name="T22" fmla="*/ 574 w 723"/>
                  <a:gd name="T23" fmla="*/ 318 h 447"/>
                  <a:gd name="T24" fmla="*/ 673 w 723"/>
                  <a:gd name="T25" fmla="*/ 280 h 447"/>
                  <a:gd name="T26" fmla="*/ 673 w 723"/>
                  <a:gd name="T27" fmla="*/ 280 h 447"/>
                  <a:gd name="T28" fmla="*/ 722 w 723"/>
                  <a:gd name="T29" fmla="*/ 222 h 447"/>
                  <a:gd name="T30" fmla="*/ 722 w 723"/>
                  <a:gd name="T31" fmla="*/ 222 h 447"/>
                  <a:gd name="T32" fmla="*/ 673 w 723"/>
                  <a:gd name="T33" fmla="*/ 165 h 447"/>
                  <a:gd name="T34" fmla="*/ 574 w 723"/>
                  <a:gd name="T35" fmla="*/ 126 h 447"/>
                  <a:gd name="T36" fmla="*/ 574 w 723"/>
                  <a:gd name="T37" fmla="*/ 126 h 447"/>
                  <a:gd name="T38" fmla="*/ 492 w 723"/>
                  <a:gd name="T39" fmla="*/ 69 h 447"/>
                  <a:gd name="T40" fmla="*/ 492 w 723"/>
                  <a:gd name="T41" fmla="*/ 69 h 447"/>
                  <a:gd name="T42" fmla="*/ 410 w 723"/>
                  <a:gd name="T43" fmla="*/ 13 h 447"/>
                  <a:gd name="T44" fmla="*/ 410 w 723"/>
                  <a:gd name="T45" fmla="*/ 13 h 447"/>
                  <a:gd name="T46" fmla="*/ 312 w 723"/>
                  <a:gd name="T47" fmla="*/ 13 h 447"/>
                  <a:gd name="T48" fmla="*/ 312 w 723"/>
                  <a:gd name="T49" fmla="*/ 13 h 447"/>
                  <a:gd name="T50" fmla="*/ 231 w 723"/>
                  <a:gd name="T51" fmla="*/ 69 h 447"/>
                  <a:gd name="T52" fmla="*/ 231 w 723"/>
                  <a:gd name="T53" fmla="*/ 69 h 447"/>
                  <a:gd name="T54" fmla="*/ 148 w 723"/>
                  <a:gd name="T55" fmla="*/ 126 h 447"/>
                  <a:gd name="T56" fmla="*/ 50 w 723"/>
                  <a:gd name="T57" fmla="*/ 165 h 447"/>
                  <a:gd name="T58" fmla="*/ 50 w 723"/>
                  <a:gd name="T59" fmla="*/ 165 h 447"/>
                  <a:gd name="T60" fmla="*/ 0 w 723"/>
                  <a:gd name="T61" fmla="*/ 222 h 447"/>
                  <a:gd name="T62" fmla="*/ 0 w 723"/>
                  <a:gd name="T63" fmla="*/ 222 h 447"/>
                  <a:gd name="T64" fmla="*/ 50 w 723"/>
                  <a:gd name="T65" fmla="*/ 28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3" h="447">
                    <a:moveTo>
                      <a:pt x="50" y="280"/>
                    </a:moveTo>
                    <a:lnTo>
                      <a:pt x="148" y="318"/>
                    </a:lnTo>
                    <a:lnTo>
                      <a:pt x="148" y="318"/>
                    </a:lnTo>
                    <a:cubicBezTo>
                      <a:pt x="181" y="331"/>
                      <a:pt x="208" y="350"/>
                      <a:pt x="231" y="376"/>
                    </a:cubicBezTo>
                    <a:lnTo>
                      <a:pt x="231" y="376"/>
                    </a:lnTo>
                    <a:cubicBezTo>
                      <a:pt x="252" y="401"/>
                      <a:pt x="279" y="420"/>
                      <a:pt x="312" y="433"/>
                    </a:cubicBezTo>
                    <a:lnTo>
                      <a:pt x="312" y="433"/>
                    </a:lnTo>
                    <a:cubicBezTo>
                      <a:pt x="345" y="446"/>
                      <a:pt x="378" y="446"/>
                      <a:pt x="410" y="433"/>
                    </a:cubicBezTo>
                    <a:lnTo>
                      <a:pt x="410" y="433"/>
                    </a:lnTo>
                    <a:cubicBezTo>
                      <a:pt x="443" y="420"/>
                      <a:pt x="470" y="401"/>
                      <a:pt x="492" y="376"/>
                    </a:cubicBezTo>
                    <a:lnTo>
                      <a:pt x="492" y="376"/>
                    </a:lnTo>
                    <a:cubicBezTo>
                      <a:pt x="514" y="350"/>
                      <a:pt x="541" y="331"/>
                      <a:pt x="574" y="318"/>
                    </a:cubicBezTo>
                    <a:lnTo>
                      <a:pt x="673" y="280"/>
                    </a:lnTo>
                    <a:lnTo>
                      <a:pt x="673" y="280"/>
                    </a:lnTo>
                    <a:cubicBezTo>
                      <a:pt x="705" y="267"/>
                      <a:pt x="722" y="248"/>
                      <a:pt x="722" y="222"/>
                    </a:cubicBezTo>
                    <a:lnTo>
                      <a:pt x="722" y="222"/>
                    </a:lnTo>
                    <a:cubicBezTo>
                      <a:pt x="722" y="197"/>
                      <a:pt x="705" y="177"/>
                      <a:pt x="673" y="165"/>
                    </a:cubicBezTo>
                    <a:lnTo>
                      <a:pt x="574" y="126"/>
                    </a:lnTo>
                    <a:lnTo>
                      <a:pt x="574" y="126"/>
                    </a:lnTo>
                    <a:cubicBezTo>
                      <a:pt x="541" y="114"/>
                      <a:pt x="514" y="95"/>
                      <a:pt x="492" y="69"/>
                    </a:cubicBezTo>
                    <a:lnTo>
                      <a:pt x="492" y="69"/>
                    </a:lnTo>
                    <a:cubicBezTo>
                      <a:pt x="470" y="44"/>
                      <a:pt x="443" y="25"/>
                      <a:pt x="410" y="13"/>
                    </a:cubicBezTo>
                    <a:lnTo>
                      <a:pt x="410" y="13"/>
                    </a:lnTo>
                    <a:cubicBezTo>
                      <a:pt x="378" y="0"/>
                      <a:pt x="345" y="0"/>
                      <a:pt x="312" y="13"/>
                    </a:cubicBezTo>
                    <a:lnTo>
                      <a:pt x="312" y="13"/>
                    </a:lnTo>
                    <a:cubicBezTo>
                      <a:pt x="279" y="25"/>
                      <a:pt x="252" y="44"/>
                      <a:pt x="231" y="69"/>
                    </a:cubicBezTo>
                    <a:lnTo>
                      <a:pt x="231" y="69"/>
                    </a:lnTo>
                    <a:cubicBezTo>
                      <a:pt x="208" y="95"/>
                      <a:pt x="181" y="114"/>
                      <a:pt x="148" y="126"/>
                    </a:cubicBezTo>
                    <a:lnTo>
                      <a:pt x="50" y="165"/>
                    </a:lnTo>
                    <a:lnTo>
                      <a:pt x="50" y="165"/>
                    </a:lnTo>
                    <a:cubicBezTo>
                      <a:pt x="17" y="177"/>
                      <a:pt x="0" y="197"/>
                      <a:pt x="0" y="222"/>
                    </a:cubicBezTo>
                    <a:lnTo>
                      <a:pt x="0" y="222"/>
                    </a:lnTo>
                    <a:cubicBezTo>
                      <a:pt x="0" y="248"/>
                      <a:pt x="17" y="267"/>
                      <a:pt x="50" y="2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8" name="Freeform 445">
                <a:extLst>
                  <a:ext uri="{FF2B5EF4-FFF2-40B4-BE49-F238E27FC236}">
                    <a16:creationId xmlns="" xmlns:a16="http://schemas.microsoft.com/office/drawing/2014/main" id="{40C9352F-6659-574A-AC2A-B76BE7E9A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1738" y="6032500"/>
                <a:ext cx="165100" cy="160338"/>
              </a:xfrm>
              <a:custGeom>
                <a:avLst/>
                <a:gdLst>
                  <a:gd name="T0" fmla="*/ 328 w 459"/>
                  <a:gd name="T1" fmla="*/ 222 h 447"/>
                  <a:gd name="T2" fmla="*/ 328 w 459"/>
                  <a:gd name="T3" fmla="*/ 222 h 447"/>
                  <a:gd name="T4" fmla="*/ 279 w 459"/>
                  <a:gd name="T5" fmla="*/ 165 h 447"/>
                  <a:gd name="T6" fmla="*/ 279 w 459"/>
                  <a:gd name="T7" fmla="*/ 165 h 447"/>
                  <a:gd name="T8" fmla="*/ 180 w 459"/>
                  <a:gd name="T9" fmla="*/ 165 h 447"/>
                  <a:gd name="T10" fmla="*/ 180 w 459"/>
                  <a:gd name="T11" fmla="*/ 165 h 447"/>
                  <a:gd name="T12" fmla="*/ 130 w 459"/>
                  <a:gd name="T13" fmla="*/ 222 h 447"/>
                  <a:gd name="T14" fmla="*/ 130 w 459"/>
                  <a:gd name="T15" fmla="*/ 222 h 447"/>
                  <a:gd name="T16" fmla="*/ 180 w 459"/>
                  <a:gd name="T17" fmla="*/ 280 h 447"/>
                  <a:gd name="T18" fmla="*/ 180 w 459"/>
                  <a:gd name="T19" fmla="*/ 280 h 447"/>
                  <a:gd name="T20" fmla="*/ 279 w 459"/>
                  <a:gd name="T21" fmla="*/ 280 h 447"/>
                  <a:gd name="T22" fmla="*/ 279 w 459"/>
                  <a:gd name="T23" fmla="*/ 280 h 447"/>
                  <a:gd name="T24" fmla="*/ 328 w 459"/>
                  <a:gd name="T25" fmla="*/ 222 h 447"/>
                  <a:gd name="T26" fmla="*/ 426 w 459"/>
                  <a:gd name="T27" fmla="*/ 146 h 447"/>
                  <a:gd name="T28" fmla="*/ 426 w 459"/>
                  <a:gd name="T29" fmla="*/ 146 h 447"/>
                  <a:gd name="T30" fmla="*/ 458 w 459"/>
                  <a:gd name="T31" fmla="*/ 222 h 447"/>
                  <a:gd name="T32" fmla="*/ 458 w 459"/>
                  <a:gd name="T33" fmla="*/ 222 h 447"/>
                  <a:gd name="T34" fmla="*/ 426 w 459"/>
                  <a:gd name="T35" fmla="*/ 299 h 447"/>
                  <a:gd name="T36" fmla="*/ 360 w 459"/>
                  <a:gd name="T37" fmla="*/ 376 h 447"/>
                  <a:gd name="T38" fmla="*/ 360 w 459"/>
                  <a:gd name="T39" fmla="*/ 376 h 447"/>
                  <a:gd name="T40" fmla="*/ 279 w 459"/>
                  <a:gd name="T41" fmla="*/ 433 h 447"/>
                  <a:gd name="T42" fmla="*/ 279 w 459"/>
                  <a:gd name="T43" fmla="*/ 433 h 447"/>
                  <a:gd name="T44" fmla="*/ 180 w 459"/>
                  <a:gd name="T45" fmla="*/ 433 h 447"/>
                  <a:gd name="T46" fmla="*/ 180 w 459"/>
                  <a:gd name="T47" fmla="*/ 433 h 447"/>
                  <a:gd name="T48" fmla="*/ 98 w 459"/>
                  <a:gd name="T49" fmla="*/ 376 h 447"/>
                  <a:gd name="T50" fmla="*/ 33 w 459"/>
                  <a:gd name="T51" fmla="*/ 299 h 447"/>
                  <a:gd name="T52" fmla="*/ 33 w 459"/>
                  <a:gd name="T53" fmla="*/ 299 h 447"/>
                  <a:gd name="T54" fmla="*/ 0 w 459"/>
                  <a:gd name="T55" fmla="*/ 222 h 447"/>
                  <a:gd name="T56" fmla="*/ 0 w 459"/>
                  <a:gd name="T57" fmla="*/ 222 h 447"/>
                  <a:gd name="T58" fmla="*/ 33 w 459"/>
                  <a:gd name="T59" fmla="*/ 146 h 447"/>
                  <a:gd name="T60" fmla="*/ 98 w 459"/>
                  <a:gd name="T61" fmla="*/ 69 h 447"/>
                  <a:gd name="T62" fmla="*/ 98 w 459"/>
                  <a:gd name="T63" fmla="*/ 69 h 447"/>
                  <a:gd name="T64" fmla="*/ 180 w 459"/>
                  <a:gd name="T65" fmla="*/ 13 h 447"/>
                  <a:gd name="T66" fmla="*/ 180 w 459"/>
                  <a:gd name="T67" fmla="*/ 13 h 447"/>
                  <a:gd name="T68" fmla="*/ 279 w 459"/>
                  <a:gd name="T69" fmla="*/ 13 h 447"/>
                  <a:gd name="T70" fmla="*/ 279 w 459"/>
                  <a:gd name="T71" fmla="*/ 13 h 447"/>
                  <a:gd name="T72" fmla="*/ 360 w 459"/>
                  <a:gd name="T73" fmla="*/ 69 h 447"/>
                  <a:gd name="T74" fmla="*/ 426 w 459"/>
                  <a:gd name="T75" fmla="*/ 146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9" h="447">
                    <a:moveTo>
                      <a:pt x="328" y="222"/>
                    </a:moveTo>
                    <a:lnTo>
                      <a:pt x="328" y="222"/>
                    </a:lnTo>
                    <a:cubicBezTo>
                      <a:pt x="328" y="197"/>
                      <a:pt x="311" y="177"/>
                      <a:pt x="279" y="165"/>
                    </a:cubicBezTo>
                    <a:lnTo>
                      <a:pt x="279" y="165"/>
                    </a:lnTo>
                    <a:cubicBezTo>
                      <a:pt x="246" y="152"/>
                      <a:pt x="212" y="152"/>
                      <a:pt x="180" y="165"/>
                    </a:cubicBezTo>
                    <a:lnTo>
                      <a:pt x="180" y="165"/>
                    </a:lnTo>
                    <a:cubicBezTo>
                      <a:pt x="147" y="177"/>
                      <a:pt x="130" y="197"/>
                      <a:pt x="130" y="222"/>
                    </a:cubicBezTo>
                    <a:lnTo>
                      <a:pt x="130" y="222"/>
                    </a:lnTo>
                    <a:cubicBezTo>
                      <a:pt x="130" y="248"/>
                      <a:pt x="147" y="267"/>
                      <a:pt x="180" y="280"/>
                    </a:cubicBezTo>
                    <a:lnTo>
                      <a:pt x="180" y="280"/>
                    </a:lnTo>
                    <a:cubicBezTo>
                      <a:pt x="212" y="293"/>
                      <a:pt x="246" y="293"/>
                      <a:pt x="279" y="280"/>
                    </a:cubicBezTo>
                    <a:lnTo>
                      <a:pt x="279" y="280"/>
                    </a:lnTo>
                    <a:cubicBezTo>
                      <a:pt x="311" y="267"/>
                      <a:pt x="328" y="248"/>
                      <a:pt x="328" y="222"/>
                    </a:cubicBezTo>
                    <a:close/>
                    <a:moveTo>
                      <a:pt x="426" y="146"/>
                    </a:moveTo>
                    <a:lnTo>
                      <a:pt x="426" y="146"/>
                    </a:lnTo>
                    <a:cubicBezTo>
                      <a:pt x="448" y="172"/>
                      <a:pt x="458" y="197"/>
                      <a:pt x="458" y="222"/>
                    </a:cubicBezTo>
                    <a:lnTo>
                      <a:pt x="458" y="222"/>
                    </a:lnTo>
                    <a:cubicBezTo>
                      <a:pt x="458" y="248"/>
                      <a:pt x="448" y="273"/>
                      <a:pt x="426" y="299"/>
                    </a:cubicBezTo>
                    <a:lnTo>
                      <a:pt x="360" y="376"/>
                    </a:lnTo>
                    <a:lnTo>
                      <a:pt x="360" y="376"/>
                    </a:lnTo>
                    <a:cubicBezTo>
                      <a:pt x="339" y="401"/>
                      <a:pt x="311" y="420"/>
                      <a:pt x="279" y="433"/>
                    </a:cubicBezTo>
                    <a:lnTo>
                      <a:pt x="279" y="433"/>
                    </a:lnTo>
                    <a:cubicBezTo>
                      <a:pt x="246" y="446"/>
                      <a:pt x="212" y="446"/>
                      <a:pt x="180" y="433"/>
                    </a:cubicBezTo>
                    <a:lnTo>
                      <a:pt x="180" y="433"/>
                    </a:lnTo>
                    <a:cubicBezTo>
                      <a:pt x="147" y="420"/>
                      <a:pt x="120" y="401"/>
                      <a:pt x="98" y="376"/>
                    </a:cubicBezTo>
                    <a:lnTo>
                      <a:pt x="33" y="299"/>
                    </a:lnTo>
                    <a:lnTo>
                      <a:pt x="33" y="299"/>
                    </a:lnTo>
                    <a:cubicBezTo>
                      <a:pt x="11" y="273"/>
                      <a:pt x="0" y="248"/>
                      <a:pt x="0" y="222"/>
                    </a:cubicBezTo>
                    <a:lnTo>
                      <a:pt x="0" y="222"/>
                    </a:lnTo>
                    <a:cubicBezTo>
                      <a:pt x="0" y="197"/>
                      <a:pt x="11" y="172"/>
                      <a:pt x="33" y="146"/>
                    </a:cubicBezTo>
                    <a:lnTo>
                      <a:pt x="98" y="69"/>
                    </a:lnTo>
                    <a:lnTo>
                      <a:pt x="98" y="69"/>
                    </a:lnTo>
                    <a:cubicBezTo>
                      <a:pt x="120" y="44"/>
                      <a:pt x="147" y="25"/>
                      <a:pt x="180" y="13"/>
                    </a:cubicBezTo>
                    <a:lnTo>
                      <a:pt x="180" y="13"/>
                    </a:lnTo>
                    <a:cubicBezTo>
                      <a:pt x="212" y="0"/>
                      <a:pt x="246" y="0"/>
                      <a:pt x="279" y="13"/>
                    </a:cubicBezTo>
                    <a:lnTo>
                      <a:pt x="279" y="13"/>
                    </a:lnTo>
                    <a:cubicBezTo>
                      <a:pt x="311" y="25"/>
                      <a:pt x="339" y="44"/>
                      <a:pt x="360" y="69"/>
                    </a:cubicBezTo>
                    <a:lnTo>
                      <a:pt x="426" y="1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9" name="Freeform 446">
                <a:extLst>
                  <a:ext uri="{FF2B5EF4-FFF2-40B4-BE49-F238E27FC236}">
                    <a16:creationId xmlns="" xmlns:a16="http://schemas.microsoft.com/office/drawing/2014/main" id="{7E267DF5-90C6-AA4E-A141-6B77180CA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1925" y="5645150"/>
                <a:ext cx="69850" cy="111125"/>
              </a:xfrm>
              <a:custGeom>
                <a:avLst/>
                <a:gdLst>
                  <a:gd name="T0" fmla="*/ 11 w 192"/>
                  <a:gd name="T1" fmla="*/ 57 h 307"/>
                  <a:gd name="T2" fmla="*/ 11 w 192"/>
                  <a:gd name="T3" fmla="*/ 57 h 307"/>
                  <a:gd name="T4" fmla="*/ 60 w 192"/>
                  <a:gd name="T5" fmla="*/ 153 h 307"/>
                  <a:gd name="T6" fmla="*/ 191 w 192"/>
                  <a:gd name="T7" fmla="*/ 306 h 307"/>
                  <a:gd name="T8" fmla="*/ 191 w 192"/>
                  <a:gd name="T9" fmla="*/ 0 h 307"/>
                  <a:gd name="T10" fmla="*/ 60 w 192"/>
                  <a:gd name="T11" fmla="*/ 0 h 307"/>
                  <a:gd name="T12" fmla="*/ 60 w 192"/>
                  <a:gd name="T13" fmla="*/ 0 h 307"/>
                  <a:gd name="T14" fmla="*/ 11 w 192"/>
                  <a:gd name="T15" fmla="*/ 5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307">
                    <a:moveTo>
                      <a:pt x="11" y="57"/>
                    </a:moveTo>
                    <a:lnTo>
                      <a:pt x="11" y="57"/>
                    </a:lnTo>
                    <a:cubicBezTo>
                      <a:pt x="22" y="96"/>
                      <a:pt x="38" y="127"/>
                      <a:pt x="60" y="153"/>
                    </a:cubicBezTo>
                    <a:lnTo>
                      <a:pt x="191" y="306"/>
                    </a:lnTo>
                    <a:lnTo>
                      <a:pt x="191" y="0"/>
                    </a:lnTo>
                    <a:lnTo>
                      <a:pt x="60" y="0"/>
                    </a:lnTo>
                    <a:lnTo>
                      <a:pt x="60" y="0"/>
                    </a:lnTo>
                    <a:cubicBezTo>
                      <a:pt x="16" y="0"/>
                      <a:pt x="0" y="19"/>
                      <a:pt x="11" y="5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0" name="Freeform 447">
                <a:extLst>
                  <a:ext uri="{FF2B5EF4-FFF2-40B4-BE49-F238E27FC236}">
                    <a16:creationId xmlns="" xmlns:a16="http://schemas.microsoft.com/office/drawing/2014/main" id="{2F58FB21-D4AC-FB4D-9611-8751F255D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645150"/>
                <a:ext cx="493712" cy="328613"/>
              </a:xfrm>
              <a:custGeom>
                <a:avLst/>
                <a:gdLst>
                  <a:gd name="T0" fmla="*/ 0 w 1372"/>
                  <a:gd name="T1" fmla="*/ 0 h 913"/>
                  <a:gd name="T2" fmla="*/ 1311 w 1372"/>
                  <a:gd name="T3" fmla="*/ 0 h 913"/>
                  <a:gd name="T4" fmla="*/ 1311 w 1372"/>
                  <a:gd name="T5" fmla="*/ 0 h 913"/>
                  <a:gd name="T6" fmla="*/ 1360 w 1372"/>
                  <a:gd name="T7" fmla="*/ 57 h 913"/>
                  <a:gd name="T8" fmla="*/ 1360 w 1372"/>
                  <a:gd name="T9" fmla="*/ 57 h 913"/>
                  <a:gd name="T10" fmla="*/ 1311 w 1372"/>
                  <a:gd name="T11" fmla="*/ 153 h 913"/>
                  <a:gd name="T12" fmla="*/ 1246 w 1372"/>
                  <a:gd name="T13" fmla="*/ 230 h 913"/>
                  <a:gd name="T14" fmla="*/ 1180 w 1372"/>
                  <a:gd name="T15" fmla="*/ 306 h 913"/>
                  <a:gd name="T16" fmla="*/ 1115 w 1372"/>
                  <a:gd name="T17" fmla="*/ 382 h 913"/>
                  <a:gd name="T18" fmla="*/ 1049 w 1372"/>
                  <a:gd name="T19" fmla="*/ 459 h 913"/>
                  <a:gd name="T20" fmla="*/ 983 w 1372"/>
                  <a:gd name="T21" fmla="*/ 535 h 913"/>
                  <a:gd name="T22" fmla="*/ 918 w 1372"/>
                  <a:gd name="T23" fmla="*/ 613 h 913"/>
                  <a:gd name="T24" fmla="*/ 853 w 1372"/>
                  <a:gd name="T25" fmla="*/ 689 h 913"/>
                  <a:gd name="T26" fmla="*/ 787 w 1372"/>
                  <a:gd name="T27" fmla="*/ 765 h 913"/>
                  <a:gd name="T28" fmla="*/ 721 w 1372"/>
                  <a:gd name="T29" fmla="*/ 842 h 913"/>
                  <a:gd name="T30" fmla="*/ 721 w 1372"/>
                  <a:gd name="T31" fmla="*/ 842 h 913"/>
                  <a:gd name="T32" fmla="*/ 640 w 1372"/>
                  <a:gd name="T33" fmla="*/ 900 h 913"/>
                  <a:gd name="T34" fmla="*/ 640 w 1372"/>
                  <a:gd name="T35" fmla="*/ 900 h 913"/>
                  <a:gd name="T36" fmla="*/ 541 w 1372"/>
                  <a:gd name="T37" fmla="*/ 900 h 913"/>
                  <a:gd name="T38" fmla="*/ 541 w 1372"/>
                  <a:gd name="T39" fmla="*/ 900 h 913"/>
                  <a:gd name="T40" fmla="*/ 459 w 1372"/>
                  <a:gd name="T41" fmla="*/ 842 h 913"/>
                  <a:gd name="T42" fmla="*/ 394 w 1372"/>
                  <a:gd name="T43" fmla="*/ 765 h 913"/>
                  <a:gd name="T44" fmla="*/ 328 w 1372"/>
                  <a:gd name="T45" fmla="*/ 689 h 913"/>
                  <a:gd name="T46" fmla="*/ 263 w 1372"/>
                  <a:gd name="T47" fmla="*/ 613 h 913"/>
                  <a:gd name="T48" fmla="*/ 197 w 1372"/>
                  <a:gd name="T49" fmla="*/ 535 h 913"/>
                  <a:gd name="T50" fmla="*/ 131 w 1372"/>
                  <a:gd name="T51" fmla="*/ 459 h 913"/>
                  <a:gd name="T52" fmla="*/ 66 w 1372"/>
                  <a:gd name="T53" fmla="*/ 382 h 913"/>
                  <a:gd name="T54" fmla="*/ 0 w 1372"/>
                  <a:gd name="T55" fmla="*/ 306 h 913"/>
                  <a:gd name="T56" fmla="*/ 0 w 1372"/>
                  <a:gd name="T57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2" h="913">
                    <a:moveTo>
                      <a:pt x="0" y="0"/>
                    </a:moveTo>
                    <a:lnTo>
                      <a:pt x="1311" y="0"/>
                    </a:lnTo>
                    <a:lnTo>
                      <a:pt x="1311" y="0"/>
                    </a:lnTo>
                    <a:cubicBezTo>
                      <a:pt x="1356" y="0"/>
                      <a:pt x="1371" y="19"/>
                      <a:pt x="1360" y="57"/>
                    </a:cubicBezTo>
                    <a:lnTo>
                      <a:pt x="1360" y="57"/>
                    </a:lnTo>
                    <a:cubicBezTo>
                      <a:pt x="1350" y="96"/>
                      <a:pt x="1333" y="127"/>
                      <a:pt x="1311" y="153"/>
                    </a:cubicBezTo>
                    <a:lnTo>
                      <a:pt x="1246" y="230"/>
                    </a:lnTo>
                    <a:lnTo>
                      <a:pt x="1180" y="306"/>
                    </a:lnTo>
                    <a:lnTo>
                      <a:pt x="1115" y="382"/>
                    </a:lnTo>
                    <a:lnTo>
                      <a:pt x="1049" y="459"/>
                    </a:lnTo>
                    <a:lnTo>
                      <a:pt x="983" y="535"/>
                    </a:lnTo>
                    <a:lnTo>
                      <a:pt x="918" y="613"/>
                    </a:lnTo>
                    <a:lnTo>
                      <a:pt x="853" y="689"/>
                    </a:lnTo>
                    <a:lnTo>
                      <a:pt x="787" y="765"/>
                    </a:lnTo>
                    <a:lnTo>
                      <a:pt x="721" y="842"/>
                    </a:lnTo>
                    <a:lnTo>
                      <a:pt x="721" y="842"/>
                    </a:lnTo>
                    <a:cubicBezTo>
                      <a:pt x="700" y="867"/>
                      <a:pt x="672" y="887"/>
                      <a:pt x="640" y="900"/>
                    </a:cubicBezTo>
                    <a:lnTo>
                      <a:pt x="640" y="900"/>
                    </a:lnTo>
                    <a:cubicBezTo>
                      <a:pt x="607" y="912"/>
                      <a:pt x="573" y="912"/>
                      <a:pt x="541" y="900"/>
                    </a:cubicBezTo>
                    <a:lnTo>
                      <a:pt x="541" y="900"/>
                    </a:lnTo>
                    <a:cubicBezTo>
                      <a:pt x="508" y="887"/>
                      <a:pt x="481" y="867"/>
                      <a:pt x="459" y="842"/>
                    </a:cubicBezTo>
                    <a:lnTo>
                      <a:pt x="394" y="765"/>
                    </a:lnTo>
                    <a:lnTo>
                      <a:pt x="328" y="689"/>
                    </a:lnTo>
                    <a:lnTo>
                      <a:pt x="263" y="613"/>
                    </a:lnTo>
                    <a:lnTo>
                      <a:pt x="197" y="535"/>
                    </a:lnTo>
                    <a:lnTo>
                      <a:pt x="131" y="459"/>
                    </a:lnTo>
                    <a:lnTo>
                      <a:pt x="66" y="382"/>
                    </a:lnTo>
                    <a:lnTo>
                      <a:pt x="0" y="30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1" name="Freeform 448">
                <a:extLst>
                  <a:ext uri="{FF2B5EF4-FFF2-40B4-BE49-F238E27FC236}">
                    <a16:creationId xmlns="" xmlns:a16="http://schemas.microsoft.com/office/drawing/2014/main" id="{B2EA6ACA-C2F0-4B41-A558-C21D073B8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4113" y="5699125"/>
                <a:ext cx="260350" cy="163513"/>
              </a:xfrm>
              <a:custGeom>
                <a:avLst/>
                <a:gdLst>
                  <a:gd name="T0" fmla="*/ 0 w 722"/>
                  <a:gd name="T1" fmla="*/ 77 h 453"/>
                  <a:gd name="T2" fmla="*/ 0 w 722"/>
                  <a:gd name="T3" fmla="*/ 77 h 453"/>
                  <a:gd name="T4" fmla="*/ 33 w 722"/>
                  <a:gd name="T5" fmla="*/ 153 h 453"/>
                  <a:gd name="T6" fmla="*/ 229 w 722"/>
                  <a:gd name="T7" fmla="*/ 382 h 453"/>
                  <a:gd name="T8" fmla="*/ 229 w 722"/>
                  <a:gd name="T9" fmla="*/ 382 h 453"/>
                  <a:gd name="T10" fmla="*/ 311 w 722"/>
                  <a:gd name="T11" fmla="*/ 440 h 453"/>
                  <a:gd name="T12" fmla="*/ 311 w 722"/>
                  <a:gd name="T13" fmla="*/ 440 h 453"/>
                  <a:gd name="T14" fmla="*/ 410 w 722"/>
                  <a:gd name="T15" fmla="*/ 440 h 453"/>
                  <a:gd name="T16" fmla="*/ 410 w 722"/>
                  <a:gd name="T17" fmla="*/ 440 h 453"/>
                  <a:gd name="T18" fmla="*/ 491 w 722"/>
                  <a:gd name="T19" fmla="*/ 382 h 453"/>
                  <a:gd name="T20" fmla="*/ 688 w 722"/>
                  <a:gd name="T21" fmla="*/ 153 h 453"/>
                  <a:gd name="T22" fmla="*/ 688 w 722"/>
                  <a:gd name="T23" fmla="*/ 153 h 453"/>
                  <a:gd name="T24" fmla="*/ 721 w 722"/>
                  <a:gd name="T25" fmla="*/ 77 h 453"/>
                  <a:gd name="T26" fmla="*/ 721 w 722"/>
                  <a:gd name="T27" fmla="*/ 77 h 453"/>
                  <a:gd name="T28" fmla="*/ 672 w 722"/>
                  <a:gd name="T29" fmla="*/ 19 h 453"/>
                  <a:gd name="T30" fmla="*/ 672 w 722"/>
                  <a:gd name="T31" fmla="*/ 19 h 453"/>
                  <a:gd name="T32" fmla="*/ 557 w 722"/>
                  <a:gd name="T33" fmla="*/ 0 h 453"/>
                  <a:gd name="T34" fmla="*/ 164 w 722"/>
                  <a:gd name="T35" fmla="*/ 0 h 453"/>
                  <a:gd name="T36" fmla="*/ 164 w 722"/>
                  <a:gd name="T37" fmla="*/ 0 h 453"/>
                  <a:gd name="T38" fmla="*/ 49 w 722"/>
                  <a:gd name="T39" fmla="*/ 19 h 453"/>
                  <a:gd name="T40" fmla="*/ 49 w 722"/>
                  <a:gd name="T41" fmla="*/ 19 h 453"/>
                  <a:gd name="T42" fmla="*/ 0 w 722"/>
                  <a:gd name="T43" fmla="*/ 7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2" h="453">
                    <a:moveTo>
                      <a:pt x="0" y="77"/>
                    </a:moveTo>
                    <a:lnTo>
                      <a:pt x="0" y="77"/>
                    </a:lnTo>
                    <a:cubicBezTo>
                      <a:pt x="0" y="102"/>
                      <a:pt x="11" y="128"/>
                      <a:pt x="33" y="153"/>
                    </a:cubicBezTo>
                    <a:lnTo>
                      <a:pt x="229" y="382"/>
                    </a:lnTo>
                    <a:lnTo>
                      <a:pt x="229" y="382"/>
                    </a:lnTo>
                    <a:cubicBezTo>
                      <a:pt x="251" y="408"/>
                      <a:pt x="278" y="427"/>
                      <a:pt x="311" y="440"/>
                    </a:cubicBezTo>
                    <a:lnTo>
                      <a:pt x="311" y="440"/>
                    </a:lnTo>
                    <a:cubicBezTo>
                      <a:pt x="343" y="452"/>
                      <a:pt x="377" y="452"/>
                      <a:pt x="410" y="440"/>
                    </a:cubicBezTo>
                    <a:lnTo>
                      <a:pt x="410" y="440"/>
                    </a:lnTo>
                    <a:cubicBezTo>
                      <a:pt x="442" y="427"/>
                      <a:pt x="470" y="408"/>
                      <a:pt x="491" y="382"/>
                    </a:cubicBezTo>
                    <a:lnTo>
                      <a:pt x="688" y="153"/>
                    </a:lnTo>
                    <a:lnTo>
                      <a:pt x="688" y="153"/>
                    </a:lnTo>
                    <a:cubicBezTo>
                      <a:pt x="710" y="128"/>
                      <a:pt x="721" y="102"/>
                      <a:pt x="721" y="77"/>
                    </a:cubicBezTo>
                    <a:lnTo>
                      <a:pt x="721" y="77"/>
                    </a:lnTo>
                    <a:cubicBezTo>
                      <a:pt x="721" y="51"/>
                      <a:pt x="705" y="32"/>
                      <a:pt x="672" y="19"/>
                    </a:cubicBezTo>
                    <a:lnTo>
                      <a:pt x="672" y="19"/>
                    </a:lnTo>
                    <a:cubicBezTo>
                      <a:pt x="639" y="7"/>
                      <a:pt x="601" y="0"/>
                      <a:pt x="557" y="0"/>
                    </a:cubicBezTo>
                    <a:lnTo>
                      <a:pt x="164" y="0"/>
                    </a:lnTo>
                    <a:lnTo>
                      <a:pt x="164" y="0"/>
                    </a:lnTo>
                    <a:cubicBezTo>
                      <a:pt x="120" y="0"/>
                      <a:pt x="82" y="7"/>
                      <a:pt x="49" y="19"/>
                    </a:cubicBezTo>
                    <a:lnTo>
                      <a:pt x="49" y="19"/>
                    </a:lnTo>
                    <a:cubicBezTo>
                      <a:pt x="15" y="32"/>
                      <a:pt x="0" y="51"/>
                      <a:pt x="0" y="7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2" name="Freeform 449">
                <a:extLst>
                  <a:ext uri="{FF2B5EF4-FFF2-40B4-BE49-F238E27FC236}">
                    <a16:creationId xmlns="" xmlns:a16="http://schemas.microsoft.com/office/drawing/2014/main" id="{29C6F3BF-C6DA-B141-8808-3EDA1D7B6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34300" y="6619875"/>
                <a:ext cx="117475" cy="130175"/>
              </a:xfrm>
              <a:custGeom>
                <a:avLst/>
                <a:gdLst>
                  <a:gd name="T0" fmla="*/ 196 w 328"/>
                  <a:gd name="T1" fmla="*/ 98 h 361"/>
                  <a:gd name="T2" fmla="*/ 131 w 328"/>
                  <a:gd name="T3" fmla="*/ 164 h 361"/>
                  <a:gd name="T4" fmla="*/ 65 w 328"/>
                  <a:gd name="T5" fmla="*/ 229 h 361"/>
                  <a:gd name="T6" fmla="*/ 65 w 328"/>
                  <a:gd name="T7" fmla="*/ 229 h 361"/>
                  <a:gd name="T8" fmla="*/ 16 w 328"/>
                  <a:gd name="T9" fmla="*/ 311 h 361"/>
                  <a:gd name="T10" fmla="*/ 0 w 328"/>
                  <a:gd name="T11" fmla="*/ 360 h 361"/>
                  <a:gd name="T12" fmla="*/ 262 w 328"/>
                  <a:gd name="T13" fmla="*/ 360 h 361"/>
                  <a:gd name="T14" fmla="*/ 278 w 328"/>
                  <a:gd name="T15" fmla="*/ 311 h 361"/>
                  <a:gd name="T16" fmla="*/ 278 w 328"/>
                  <a:gd name="T17" fmla="*/ 311 h 361"/>
                  <a:gd name="T18" fmla="*/ 327 w 328"/>
                  <a:gd name="T19" fmla="*/ 262 h 361"/>
                  <a:gd name="T20" fmla="*/ 327 w 328"/>
                  <a:gd name="T21" fmla="*/ 0 h 361"/>
                  <a:gd name="T22" fmla="*/ 327 w 328"/>
                  <a:gd name="T23" fmla="*/ 0 h 361"/>
                  <a:gd name="T24" fmla="*/ 262 w 328"/>
                  <a:gd name="T25" fmla="*/ 33 h 361"/>
                  <a:gd name="T26" fmla="*/ 196 w 328"/>
                  <a:gd name="T27" fmla="*/ 9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8" h="361">
                    <a:moveTo>
                      <a:pt x="196" y="98"/>
                    </a:move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8" y="279"/>
                      <a:pt x="306" y="262"/>
                      <a:pt x="327" y="262"/>
                    </a:cubicBezTo>
                    <a:lnTo>
                      <a:pt x="327" y="0"/>
                    </a:lnTo>
                    <a:lnTo>
                      <a:pt x="327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3" name="Freeform 450">
                <a:extLst>
                  <a:ext uri="{FF2B5EF4-FFF2-40B4-BE49-F238E27FC236}">
                    <a16:creationId xmlns="" xmlns:a16="http://schemas.microsoft.com/office/drawing/2014/main" id="{09A5EBA0-DE48-394A-952D-621C41190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138" y="6619875"/>
                <a:ext cx="236537" cy="130175"/>
              </a:xfrm>
              <a:custGeom>
                <a:avLst/>
                <a:gdLst>
                  <a:gd name="T0" fmla="*/ 590 w 656"/>
                  <a:gd name="T1" fmla="*/ 229 h 361"/>
                  <a:gd name="T2" fmla="*/ 393 w 656"/>
                  <a:gd name="T3" fmla="*/ 33 h 361"/>
                  <a:gd name="T4" fmla="*/ 393 w 656"/>
                  <a:gd name="T5" fmla="*/ 33 h 361"/>
                  <a:gd name="T6" fmla="*/ 327 w 656"/>
                  <a:gd name="T7" fmla="*/ 0 h 361"/>
                  <a:gd name="T8" fmla="*/ 327 w 656"/>
                  <a:gd name="T9" fmla="*/ 0 h 361"/>
                  <a:gd name="T10" fmla="*/ 262 w 656"/>
                  <a:gd name="T11" fmla="*/ 33 h 361"/>
                  <a:gd name="T12" fmla="*/ 65 w 656"/>
                  <a:gd name="T13" fmla="*/ 229 h 361"/>
                  <a:gd name="T14" fmla="*/ 65 w 656"/>
                  <a:gd name="T15" fmla="*/ 229 h 361"/>
                  <a:gd name="T16" fmla="*/ 16 w 656"/>
                  <a:gd name="T17" fmla="*/ 311 h 361"/>
                  <a:gd name="T18" fmla="*/ 0 w 656"/>
                  <a:gd name="T19" fmla="*/ 360 h 361"/>
                  <a:gd name="T20" fmla="*/ 262 w 656"/>
                  <a:gd name="T21" fmla="*/ 360 h 361"/>
                  <a:gd name="T22" fmla="*/ 278 w 656"/>
                  <a:gd name="T23" fmla="*/ 311 h 361"/>
                  <a:gd name="T24" fmla="*/ 278 w 656"/>
                  <a:gd name="T25" fmla="*/ 311 h 361"/>
                  <a:gd name="T26" fmla="*/ 327 w 656"/>
                  <a:gd name="T27" fmla="*/ 262 h 361"/>
                  <a:gd name="T28" fmla="*/ 327 w 656"/>
                  <a:gd name="T29" fmla="*/ 262 h 361"/>
                  <a:gd name="T30" fmla="*/ 376 w 656"/>
                  <a:gd name="T31" fmla="*/ 311 h 361"/>
                  <a:gd name="T32" fmla="*/ 393 w 656"/>
                  <a:gd name="T33" fmla="*/ 360 h 361"/>
                  <a:gd name="T34" fmla="*/ 655 w 656"/>
                  <a:gd name="T35" fmla="*/ 360 h 361"/>
                  <a:gd name="T36" fmla="*/ 639 w 656"/>
                  <a:gd name="T37" fmla="*/ 311 h 361"/>
                  <a:gd name="T38" fmla="*/ 639 w 656"/>
                  <a:gd name="T39" fmla="*/ 311 h 361"/>
                  <a:gd name="T40" fmla="*/ 590 w 656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6" h="361">
                    <a:moveTo>
                      <a:pt x="590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50" y="0"/>
                      <a:pt x="327" y="0"/>
                    </a:cubicBezTo>
                    <a:lnTo>
                      <a:pt x="327" y="0"/>
                    </a:lnTo>
                    <a:cubicBezTo>
                      <a:pt x="305" y="0"/>
                      <a:pt x="284" y="11"/>
                      <a:pt x="262" y="33"/>
                    </a:cubicBez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6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90" y="279"/>
                      <a:pt x="305" y="262"/>
                      <a:pt x="327" y="262"/>
                    </a:cubicBezTo>
                    <a:lnTo>
                      <a:pt x="327" y="262"/>
                    </a:lnTo>
                    <a:cubicBezTo>
                      <a:pt x="350" y="262"/>
                      <a:pt x="366" y="279"/>
                      <a:pt x="376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1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4" name="Freeform 451">
                <a:extLst>
                  <a:ext uri="{FF2B5EF4-FFF2-40B4-BE49-F238E27FC236}">
                    <a16:creationId xmlns="" xmlns:a16="http://schemas.microsoft.com/office/drawing/2014/main" id="{1ABBE3C9-DFE9-3E49-9B26-041E92086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7563" y="6619875"/>
                <a:ext cx="236537" cy="130175"/>
              </a:xfrm>
              <a:custGeom>
                <a:avLst/>
                <a:gdLst>
                  <a:gd name="T0" fmla="*/ 589 w 656"/>
                  <a:gd name="T1" fmla="*/ 229 h 361"/>
                  <a:gd name="T2" fmla="*/ 393 w 656"/>
                  <a:gd name="T3" fmla="*/ 33 h 361"/>
                  <a:gd name="T4" fmla="*/ 393 w 656"/>
                  <a:gd name="T5" fmla="*/ 33 h 361"/>
                  <a:gd name="T6" fmla="*/ 328 w 656"/>
                  <a:gd name="T7" fmla="*/ 0 h 361"/>
                  <a:gd name="T8" fmla="*/ 328 w 656"/>
                  <a:gd name="T9" fmla="*/ 0 h 361"/>
                  <a:gd name="T10" fmla="*/ 261 w 656"/>
                  <a:gd name="T11" fmla="*/ 33 h 361"/>
                  <a:gd name="T12" fmla="*/ 65 w 656"/>
                  <a:gd name="T13" fmla="*/ 229 h 361"/>
                  <a:gd name="T14" fmla="*/ 65 w 656"/>
                  <a:gd name="T15" fmla="*/ 229 h 361"/>
                  <a:gd name="T16" fmla="*/ 16 w 656"/>
                  <a:gd name="T17" fmla="*/ 311 h 361"/>
                  <a:gd name="T18" fmla="*/ 0 w 656"/>
                  <a:gd name="T19" fmla="*/ 360 h 361"/>
                  <a:gd name="T20" fmla="*/ 261 w 656"/>
                  <a:gd name="T21" fmla="*/ 360 h 361"/>
                  <a:gd name="T22" fmla="*/ 278 w 656"/>
                  <a:gd name="T23" fmla="*/ 311 h 361"/>
                  <a:gd name="T24" fmla="*/ 278 w 656"/>
                  <a:gd name="T25" fmla="*/ 311 h 361"/>
                  <a:gd name="T26" fmla="*/ 328 w 656"/>
                  <a:gd name="T27" fmla="*/ 262 h 361"/>
                  <a:gd name="T28" fmla="*/ 328 w 656"/>
                  <a:gd name="T29" fmla="*/ 262 h 361"/>
                  <a:gd name="T30" fmla="*/ 376 w 656"/>
                  <a:gd name="T31" fmla="*/ 311 h 361"/>
                  <a:gd name="T32" fmla="*/ 393 w 656"/>
                  <a:gd name="T33" fmla="*/ 360 h 361"/>
                  <a:gd name="T34" fmla="*/ 655 w 656"/>
                  <a:gd name="T35" fmla="*/ 360 h 361"/>
                  <a:gd name="T36" fmla="*/ 638 w 656"/>
                  <a:gd name="T37" fmla="*/ 311 h 361"/>
                  <a:gd name="T38" fmla="*/ 638 w 656"/>
                  <a:gd name="T39" fmla="*/ 311 h 361"/>
                  <a:gd name="T40" fmla="*/ 589 w 656"/>
                  <a:gd name="T41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6" h="361">
                    <a:moveTo>
                      <a:pt x="589" y="229"/>
                    </a:move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49" y="0"/>
                      <a:pt x="328" y="0"/>
                    </a:cubicBezTo>
                    <a:lnTo>
                      <a:pt x="328" y="0"/>
                    </a:lnTo>
                    <a:cubicBezTo>
                      <a:pt x="304" y="0"/>
                      <a:pt x="283" y="11"/>
                      <a:pt x="261" y="33"/>
                    </a:cubicBez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6" y="279"/>
                      <a:pt x="16" y="311"/>
                    </a:cubicBezTo>
                    <a:lnTo>
                      <a:pt x="0" y="360"/>
                    </a:lnTo>
                    <a:lnTo>
                      <a:pt x="261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4" y="262"/>
                      <a:pt x="328" y="262"/>
                    </a:cubicBezTo>
                    <a:lnTo>
                      <a:pt x="328" y="262"/>
                    </a:lnTo>
                    <a:cubicBezTo>
                      <a:pt x="349" y="262"/>
                      <a:pt x="365" y="279"/>
                      <a:pt x="376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8" y="311"/>
                    </a:lnTo>
                    <a:lnTo>
                      <a:pt x="638" y="311"/>
                    </a:lnTo>
                    <a:cubicBezTo>
                      <a:pt x="627" y="279"/>
                      <a:pt x="611" y="251"/>
                      <a:pt x="589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5" name="Freeform 452">
                <a:extLst>
                  <a:ext uri="{FF2B5EF4-FFF2-40B4-BE49-F238E27FC236}">
                    <a16:creationId xmlns="" xmlns:a16="http://schemas.microsoft.com/office/drawing/2014/main" id="{F5CAAC0E-73CA-3C47-87F3-8711977AD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3400" y="6619875"/>
                <a:ext cx="236538" cy="130175"/>
              </a:xfrm>
              <a:custGeom>
                <a:avLst/>
                <a:gdLst>
                  <a:gd name="T0" fmla="*/ 589 w 656"/>
                  <a:gd name="T1" fmla="*/ 229 h 361"/>
                  <a:gd name="T2" fmla="*/ 524 w 656"/>
                  <a:gd name="T3" fmla="*/ 164 h 361"/>
                  <a:gd name="T4" fmla="*/ 459 w 656"/>
                  <a:gd name="T5" fmla="*/ 98 h 361"/>
                  <a:gd name="T6" fmla="*/ 393 w 656"/>
                  <a:gd name="T7" fmla="*/ 33 h 361"/>
                  <a:gd name="T8" fmla="*/ 393 w 656"/>
                  <a:gd name="T9" fmla="*/ 33 h 361"/>
                  <a:gd name="T10" fmla="*/ 327 w 656"/>
                  <a:gd name="T11" fmla="*/ 0 h 361"/>
                  <a:gd name="T12" fmla="*/ 327 w 656"/>
                  <a:gd name="T13" fmla="*/ 0 h 361"/>
                  <a:gd name="T14" fmla="*/ 262 w 656"/>
                  <a:gd name="T15" fmla="*/ 33 h 361"/>
                  <a:gd name="T16" fmla="*/ 196 w 656"/>
                  <a:gd name="T17" fmla="*/ 98 h 361"/>
                  <a:gd name="T18" fmla="*/ 131 w 656"/>
                  <a:gd name="T19" fmla="*/ 164 h 361"/>
                  <a:gd name="T20" fmla="*/ 65 w 656"/>
                  <a:gd name="T21" fmla="*/ 229 h 361"/>
                  <a:gd name="T22" fmla="*/ 65 w 656"/>
                  <a:gd name="T23" fmla="*/ 229 h 361"/>
                  <a:gd name="T24" fmla="*/ 15 w 656"/>
                  <a:gd name="T25" fmla="*/ 311 h 361"/>
                  <a:gd name="T26" fmla="*/ 0 w 656"/>
                  <a:gd name="T27" fmla="*/ 360 h 361"/>
                  <a:gd name="T28" fmla="*/ 262 w 656"/>
                  <a:gd name="T29" fmla="*/ 360 h 361"/>
                  <a:gd name="T30" fmla="*/ 278 w 656"/>
                  <a:gd name="T31" fmla="*/ 311 h 361"/>
                  <a:gd name="T32" fmla="*/ 278 w 656"/>
                  <a:gd name="T33" fmla="*/ 311 h 361"/>
                  <a:gd name="T34" fmla="*/ 327 w 656"/>
                  <a:gd name="T35" fmla="*/ 262 h 361"/>
                  <a:gd name="T36" fmla="*/ 327 w 656"/>
                  <a:gd name="T37" fmla="*/ 262 h 361"/>
                  <a:gd name="T38" fmla="*/ 377 w 656"/>
                  <a:gd name="T39" fmla="*/ 311 h 361"/>
                  <a:gd name="T40" fmla="*/ 393 w 656"/>
                  <a:gd name="T41" fmla="*/ 360 h 361"/>
                  <a:gd name="T42" fmla="*/ 655 w 656"/>
                  <a:gd name="T43" fmla="*/ 360 h 361"/>
                  <a:gd name="T44" fmla="*/ 639 w 656"/>
                  <a:gd name="T45" fmla="*/ 311 h 361"/>
                  <a:gd name="T46" fmla="*/ 639 w 656"/>
                  <a:gd name="T47" fmla="*/ 311 h 361"/>
                  <a:gd name="T48" fmla="*/ 589 w 656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6" h="361">
                    <a:moveTo>
                      <a:pt x="589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49" y="0"/>
                      <a:pt x="327" y="0"/>
                    </a:cubicBezTo>
                    <a:lnTo>
                      <a:pt x="327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5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6" y="262"/>
                      <a:pt x="327" y="262"/>
                    </a:cubicBezTo>
                    <a:lnTo>
                      <a:pt x="327" y="262"/>
                    </a:lnTo>
                    <a:cubicBezTo>
                      <a:pt x="349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89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6" name="Freeform 453">
                <a:extLst>
                  <a:ext uri="{FF2B5EF4-FFF2-40B4-BE49-F238E27FC236}">
                    <a16:creationId xmlns="" xmlns:a16="http://schemas.microsoft.com/office/drawing/2014/main" id="{A90E20D7-66AE-5245-9B57-9F3D38DB1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0825" y="6619875"/>
                <a:ext cx="236538" cy="130175"/>
              </a:xfrm>
              <a:custGeom>
                <a:avLst/>
                <a:gdLst>
                  <a:gd name="T0" fmla="*/ 590 w 656"/>
                  <a:gd name="T1" fmla="*/ 229 h 361"/>
                  <a:gd name="T2" fmla="*/ 524 w 656"/>
                  <a:gd name="T3" fmla="*/ 164 h 361"/>
                  <a:gd name="T4" fmla="*/ 459 w 656"/>
                  <a:gd name="T5" fmla="*/ 98 h 361"/>
                  <a:gd name="T6" fmla="*/ 393 w 656"/>
                  <a:gd name="T7" fmla="*/ 33 h 361"/>
                  <a:gd name="T8" fmla="*/ 393 w 656"/>
                  <a:gd name="T9" fmla="*/ 33 h 361"/>
                  <a:gd name="T10" fmla="*/ 327 w 656"/>
                  <a:gd name="T11" fmla="*/ 0 h 361"/>
                  <a:gd name="T12" fmla="*/ 327 w 656"/>
                  <a:gd name="T13" fmla="*/ 0 h 361"/>
                  <a:gd name="T14" fmla="*/ 262 w 656"/>
                  <a:gd name="T15" fmla="*/ 33 h 361"/>
                  <a:gd name="T16" fmla="*/ 196 w 656"/>
                  <a:gd name="T17" fmla="*/ 98 h 361"/>
                  <a:gd name="T18" fmla="*/ 131 w 656"/>
                  <a:gd name="T19" fmla="*/ 164 h 361"/>
                  <a:gd name="T20" fmla="*/ 65 w 656"/>
                  <a:gd name="T21" fmla="*/ 229 h 361"/>
                  <a:gd name="T22" fmla="*/ 65 w 656"/>
                  <a:gd name="T23" fmla="*/ 229 h 361"/>
                  <a:gd name="T24" fmla="*/ 17 w 656"/>
                  <a:gd name="T25" fmla="*/ 311 h 361"/>
                  <a:gd name="T26" fmla="*/ 0 w 656"/>
                  <a:gd name="T27" fmla="*/ 360 h 361"/>
                  <a:gd name="T28" fmla="*/ 262 w 656"/>
                  <a:gd name="T29" fmla="*/ 360 h 361"/>
                  <a:gd name="T30" fmla="*/ 278 w 656"/>
                  <a:gd name="T31" fmla="*/ 311 h 361"/>
                  <a:gd name="T32" fmla="*/ 278 w 656"/>
                  <a:gd name="T33" fmla="*/ 311 h 361"/>
                  <a:gd name="T34" fmla="*/ 327 w 656"/>
                  <a:gd name="T35" fmla="*/ 262 h 361"/>
                  <a:gd name="T36" fmla="*/ 327 w 656"/>
                  <a:gd name="T37" fmla="*/ 262 h 361"/>
                  <a:gd name="T38" fmla="*/ 377 w 656"/>
                  <a:gd name="T39" fmla="*/ 311 h 361"/>
                  <a:gd name="T40" fmla="*/ 393 w 656"/>
                  <a:gd name="T41" fmla="*/ 360 h 361"/>
                  <a:gd name="T42" fmla="*/ 655 w 656"/>
                  <a:gd name="T43" fmla="*/ 360 h 361"/>
                  <a:gd name="T44" fmla="*/ 639 w 656"/>
                  <a:gd name="T45" fmla="*/ 311 h 361"/>
                  <a:gd name="T46" fmla="*/ 639 w 656"/>
                  <a:gd name="T47" fmla="*/ 311 h 361"/>
                  <a:gd name="T48" fmla="*/ 590 w 656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6" h="361">
                    <a:moveTo>
                      <a:pt x="590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3" y="33"/>
                    </a:lnTo>
                    <a:lnTo>
                      <a:pt x="393" y="33"/>
                    </a:lnTo>
                    <a:cubicBezTo>
                      <a:pt x="371" y="11"/>
                      <a:pt x="349" y="0"/>
                      <a:pt x="327" y="0"/>
                    </a:cubicBezTo>
                    <a:lnTo>
                      <a:pt x="327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5" y="229"/>
                    </a:lnTo>
                    <a:lnTo>
                      <a:pt x="65" y="229"/>
                    </a:lnTo>
                    <a:cubicBezTo>
                      <a:pt x="43" y="251"/>
                      <a:pt x="27" y="279"/>
                      <a:pt x="17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8" y="311"/>
                    </a:lnTo>
                    <a:lnTo>
                      <a:pt x="278" y="311"/>
                    </a:lnTo>
                    <a:cubicBezTo>
                      <a:pt x="289" y="279"/>
                      <a:pt x="306" y="262"/>
                      <a:pt x="327" y="262"/>
                    </a:cubicBezTo>
                    <a:lnTo>
                      <a:pt x="327" y="262"/>
                    </a:lnTo>
                    <a:cubicBezTo>
                      <a:pt x="349" y="262"/>
                      <a:pt x="366" y="279"/>
                      <a:pt x="377" y="311"/>
                    </a:cubicBezTo>
                    <a:lnTo>
                      <a:pt x="393" y="360"/>
                    </a:lnTo>
                    <a:lnTo>
                      <a:pt x="655" y="360"/>
                    </a:lnTo>
                    <a:lnTo>
                      <a:pt x="639" y="311"/>
                    </a:lnTo>
                    <a:lnTo>
                      <a:pt x="639" y="311"/>
                    </a:lnTo>
                    <a:cubicBezTo>
                      <a:pt x="628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7" name="Freeform 454">
                <a:extLst>
                  <a:ext uri="{FF2B5EF4-FFF2-40B4-BE49-F238E27FC236}">
                    <a16:creationId xmlns="" xmlns:a16="http://schemas.microsoft.com/office/drawing/2014/main" id="{2A5CC382-BE8F-8C49-BAA7-D4D6BFD26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6663" y="6619875"/>
                <a:ext cx="236537" cy="130175"/>
              </a:xfrm>
              <a:custGeom>
                <a:avLst/>
                <a:gdLst>
                  <a:gd name="T0" fmla="*/ 590 w 657"/>
                  <a:gd name="T1" fmla="*/ 229 h 361"/>
                  <a:gd name="T2" fmla="*/ 524 w 657"/>
                  <a:gd name="T3" fmla="*/ 164 h 361"/>
                  <a:gd name="T4" fmla="*/ 459 w 657"/>
                  <a:gd name="T5" fmla="*/ 98 h 361"/>
                  <a:gd name="T6" fmla="*/ 394 w 657"/>
                  <a:gd name="T7" fmla="*/ 33 h 361"/>
                  <a:gd name="T8" fmla="*/ 394 w 657"/>
                  <a:gd name="T9" fmla="*/ 33 h 361"/>
                  <a:gd name="T10" fmla="*/ 328 w 657"/>
                  <a:gd name="T11" fmla="*/ 0 h 361"/>
                  <a:gd name="T12" fmla="*/ 328 w 657"/>
                  <a:gd name="T13" fmla="*/ 0 h 361"/>
                  <a:gd name="T14" fmla="*/ 262 w 657"/>
                  <a:gd name="T15" fmla="*/ 33 h 361"/>
                  <a:gd name="T16" fmla="*/ 196 w 657"/>
                  <a:gd name="T17" fmla="*/ 98 h 361"/>
                  <a:gd name="T18" fmla="*/ 131 w 657"/>
                  <a:gd name="T19" fmla="*/ 164 h 361"/>
                  <a:gd name="T20" fmla="*/ 66 w 657"/>
                  <a:gd name="T21" fmla="*/ 229 h 361"/>
                  <a:gd name="T22" fmla="*/ 66 w 657"/>
                  <a:gd name="T23" fmla="*/ 229 h 361"/>
                  <a:gd name="T24" fmla="*/ 17 w 657"/>
                  <a:gd name="T25" fmla="*/ 311 h 361"/>
                  <a:gd name="T26" fmla="*/ 0 w 657"/>
                  <a:gd name="T27" fmla="*/ 360 h 361"/>
                  <a:gd name="T28" fmla="*/ 262 w 657"/>
                  <a:gd name="T29" fmla="*/ 360 h 361"/>
                  <a:gd name="T30" fmla="*/ 279 w 657"/>
                  <a:gd name="T31" fmla="*/ 311 h 361"/>
                  <a:gd name="T32" fmla="*/ 279 w 657"/>
                  <a:gd name="T33" fmla="*/ 311 h 361"/>
                  <a:gd name="T34" fmla="*/ 328 w 657"/>
                  <a:gd name="T35" fmla="*/ 262 h 361"/>
                  <a:gd name="T36" fmla="*/ 328 w 657"/>
                  <a:gd name="T37" fmla="*/ 262 h 361"/>
                  <a:gd name="T38" fmla="*/ 377 w 657"/>
                  <a:gd name="T39" fmla="*/ 311 h 361"/>
                  <a:gd name="T40" fmla="*/ 394 w 657"/>
                  <a:gd name="T41" fmla="*/ 360 h 361"/>
                  <a:gd name="T42" fmla="*/ 656 w 657"/>
                  <a:gd name="T43" fmla="*/ 360 h 361"/>
                  <a:gd name="T44" fmla="*/ 640 w 657"/>
                  <a:gd name="T45" fmla="*/ 311 h 361"/>
                  <a:gd name="T46" fmla="*/ 640 w 657"/>
                  <a:gd name="T47" fmla="*/ 311 h 361"/>
                  <a:gd name="T48" fmla="*/ 590 w 657"/>
                  <a:gd name="T49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7" h="361">
                    <a:moveTo>
                      <a:pt x="590" y="229"/>
                    </a:moveTo>
                    <a:lnTo>
                      <a:pt x="524" y="164"/>
                    </a:lnTo>
                    <a:lnTo>
                      <a:pt x="459" y="98"/>
                    </a:lnTo>
                    <a:lnTo>
                      <a:pt x="394" y="33"/>
                    </a:lnTo>
                    <a:lnTo>
                      <a:pt x="394" y="33"/>
                    </a:lnTo>
                    <a:cubicBezTo>
                      <a:pt x="372" y="11"/>
                      <a:pt x="350" y="0"/>
                      <a:pt x="328" y="0"/>
                    </a:cubicBezTo>
                    <a:lnTo>
                      <a:pt x="328" y="0"/>
                    </a:lnTo>
                    <a:cubicBezTo>
                      <a:pt x="306" y="0"/>
                      <a:pt x="284" y="11"/>
                      <a:pt x="262" y="33"/>
                    </a:cubicBezTo>
                    <a:lnTo>
                      <a:pt x="196" y="98"/>
                    </a:lnTo>
                    <a:lnTo>
                      <a:pt x="131" y="164"/>
                    </a:lnTo>
                    <a:lnTo>
                      <a:pt x="66" y="229"/>
                    </a:lnTo>
                    <a:lnTo>
                      <a:pt x="66" y="229"/>
                    </a:lnTo>
                    <a:cubicBezTo>
                      <a:pt x="44" y="251"/>
                      <a:pt x="27" y="279"/>
                      <a:pt x="17" y="311"/>
                    </a:cubicBezTo>
                    <a:lnTo>
                      <a:pt x="0" y="360"/>
                    </a:lnTo>
                    <a:lnTo>
                      <a:pt x="262" y="360"/>
                    </a:lnTo>
                    <a:lnTo>
                      <a:pt x="279" y="311"/>
                    </a:lnTo>
                    <a:lnTo>
                      <a:pt x="279" y="311"/>
                    </a:lnTo>
                    <a:cubicBezTo>
                      <a:pt x="289" y="279"/>
                      <a:pt x="306" y="262"/>
                      <a:pt x="328" y="262"/>
                    </a:cubicBezTo>
                    <a:lnTo>
                      <a:pt x="328" y="262"/>
                    </a:lnTo>
                    <a:cubicBezTo>
                      <a:pt x="350" y="262"/>
                      <a:pt x="366" y="279"/>
                      <a:pt x="377" y="311"/>
                    </a:cubicBezTo>
                    <a:lnTo>
                      <a:pt x="394" y="360"/>
                    </a:lnTo>
                    <a:lnTo>
                      <a:pt x="656" y="360"/>
                    </a:lnTo>
                    <a:lnTo>
                      <a:pt x="640" y="311"/>
                    </a:lnTo>
                    <a:lnTo>
                      <a:pt x="640" y="311"/>
                    </a:lnTo>
                    <a:cubicBezTo>
                      <a:pt x="629" y="279"/>
                      <a:pt x="612" y="251"/>
                      <a:pt x="590" y="22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8" name="Freeform 455">
                <a:extLst>
                  <a:ext uri="{FF2B5EF4-FFF2-40B4-BE49-F238E27FC236}">
                    <a16:creationId xmlns="" xmlns:a16="http://schemas.microsoft.com/office/drawing/2014/main" id="{9A2D8337-58BC-7A4E-B8C5-5769FFE80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6619875"/>
                <a:ext cx="119062" cy="130175"/>
              </a:xfrm>
              <a:custGeom>
                <a:avLst/>
                <a:gdLst>
                  <a:gd name="T0" fmla="*/ 263 w 329"/>
                  <a:gd name="T1" fmla="*/ 229 h 361"/>
                  <a:gd name="T2" fmla="*/ 66 w 329"/>
                  <a:gd name="T3" fmla="*/ 33 h 361"/>
                  <a:gd name="T4" fmla="*/ 66 w 329"/>
                  <a:gd name="T5" fmla="*/ 33 h 361"/>
                  <a:gd name="T6" fmla="*/ 0 w 329"/>
                  <a:gd name="T7" fmla="*/ 0 h 361"/>
                  <a:gd name="T8" fmla="*/ 0 w 329"/>
                  <a:gd name="T9" fmla="*/ 262 h 361"/>
                  <a:gd name="T10" fmla="*/ 0 w 329"/>
                  <a:gd name="T11" fmla="*/ 262 h 361"/>
                  <a:gd name="T12" fmla="*/ 49 w 329"/>
                  <a:gd name="T13" fmla="*/ 311 h 361"/>
                  <a:gd name="T14" fmla="*/ 66 w 329"/>
                  <a:gd name="T15" fmla="*/ 360 h 361"/>
                  <a:gd name="T16" fmla="*/ 328 w 329"/>
                  <a:gd name="T17" fmla="*/ 360 h 361"/>
                  <a:gd name="T18" fmla="*/ 312 w 329"/>
                  <a:gd name="T19" fmla="*/ 311 h 361"/>
                  <a:gd name="T20" fmla="*/ 312 w 329"/>
                  <a:gd name="T21" fmla="*/ 311 h 361"/>
                  <a:gd name="T22" fmla="*/ 263 w 329"/>
                  <a:gd name="T23" fmla="*/ 22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" h="361">
                    <a:moveTo>
                      <a:pt x="263" y="229"/>
                    </a:moveTo>
                    <a:lnTo>
                      <a:pt x="66" y="33"/>
                    </a:lnTo>
                    <a:lnTo>
                      <a:pt x="66" y="33"/>
                    </a:lnTo>
                    <a:cubicBezTo>
                      <a:pt x="44" y="11"/>
                      <a:pt x="22" y="0"/>
                      <a:pt x="0" y="0"/>
                    </a:cubicBezTo>
                    <a:lnTo>
                      <a:pt x="0" y="262"/>
                    </a:lnTo>
                    <a:lnTo>
                      <a:pt x="0" y="262"/>
                    </a:lnTo>
                    <a:cubicBezTo>
                      <a:pt x="22" y="262"/>
                      <a:pt x="38" y="279"/>
                      <a:pt x="49" y="311"/>
                    </a:cubicBezTo>
                    <a:lnTo>
                      <a:pt x="66" y="360"/>
                    </a:lnTo>
                    <a:lnTo>
                      <a:pt x="328" y="360"/>
                    </a:lnTo>
                    <a:lnTo>
                      <a:pt x="312" y="311"/>
                    </a:lnTo>
                    <a:lnTo>
                      <a:pt x="312" y="311"/>
                    </a:lnTo>
                    <a:cubicBezTo>
                      <a:pt x="301" y="279"/>
                      <a:pt x="284" y="251"/>
                      <a:pt x="263" y="2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9" name="Freeform 456">
                <a:extLst>
                  <a:ext uri="{FF2B5EF4-FFF2-40B4-BE49-F238E27FC236}">
                    <a16:creationId xmlns="" xmlns:a16="http://schemas.microsoft.com/office/drawing/2014/main" id="{0047D637-B975-BA46-9584-D10EC3C00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7788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0" name="Freeform 457">
                <a:extLst>
                  <a:ext uri="{FF2B5EF4-FFF2-40B4-BE49-F238E27FC236}">
                    <a16:creationId xmlns="" xmlns:a16="http://schemas.microsoft.com/office/drawing/2014/main" id="{22C81F38-9039-3D46-9156-704F9D129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5213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1" name="Freeform 458">
                <a:extLst>
                  <a:ext uri="{FF2B5EF4-FFF2-40B4-BE49-F238E27FC236}">
                    <a16:creationId xmlns="" xmlns:a16="http://schemas.microsoft.com/office/drawing/2014/main" id="{CA2DF434-F077-C94D-B90E-EA235A967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1050" y="6619875"/>
                <a:ext cx="23813" cy="23813"/>
              </a:xfrm>
              <a:custGeom>
                <a:avLst/>
                <a:gdLst>
                  <a:gd name="T0" fmla="*/ 32 w 66"/>
                  <a:gd name="T1" fmla="*/ 0 h 66"/>
                  <a:gd name="T2" fmla="*/ 32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2 w 66"/>
                  <a:gd name="T9" fmla="*/ 65 h 66"/>
                  <a:gd name="T10" fmla="*/ 32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2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2" y="65"/>
                    </a:cubicBezTo>
                    <a:lnTo>
                      <a:pt x="32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2" name="Freeform 459">
                <a:extLst>
                  <a:ext uri="{FF2B5EF4-FFF2-40B4-BE49-F238E27FC236}">
                    <a16:creationId xmlns="" xmlns:a16="http://schemas.microsoft.com/office/drawing/2014/main" id="{40A44CCB-7AEA-2744-B72D-5C326B15F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8475" y="6619875"/>
                <a:ext cx="23813" cy="23813"/>
              </a:xfrm>
              <a:custGeom>
                <a:avLst/>
                <a:gdLst>
                  <a:gd name="T0" fmla="*/ 32 w 67"/>
                  <a:gd name="T1" fmla="*/ 0 h 66"/>
                  <a:gd name="T2" fmla="*/ 32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2 w 67"/>
                  <a:gd name="T9" fmla="*/ 65 h 66"/>
                  <a:gd name="T10" fmla="*/ 32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2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2" y="0"/>
                    </a:moveTo>
                    <a:lnTo>
                      <a:pt x="32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2" y="65"/>
                    </a:cubicBezTo>
                    <a:lnTo>
                      <a:pt x="32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2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3" name="Freeform 460">
                <a:extLst>
                  <a:ext uri="{FF2B5EF4-FFF2-40B4-BE49-F238E27FC236}">
                    <a16:creationId xmlns="" xmlns:a16="http://schemas.microsoft.com/office/drawing/2014/main" id="{8A9FA74E-2F26-C94D-9A31-3A1D67D4E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4313" y="6619875"/>
                <a:ext cx="23812" cy="23813"/>
              </a:xfrm>
              <a:custGeom>
                <a:avLst/>
                <a:gdLst>
                  <a:gd name="T0" fmla="*/ 33 w 67"/>
                  <a:gd name="T1" fmla="*/ 0 h 66"/>
                  <a:gd name="T2" fmla="*/ 33 w 67"/>
                  <a:gd name="T3" fmla="*/ 0 h 66"/>
                  <a:gd name="T4" fmla="*/ 0 w 67"/>
                  <a:gd name="T5" fmla="*/ 33 h 66"/>
                  <a:gd name="T6" fmla="*/ 0 w 67"/>
                  <a:gd name="T7" fmla="*/ 33 h 66"/>
                  <a:gd name="T8" fmla="*/ 33 w 67"/>
                  <a:gd name="T9" fmla="*/ 65 h 66"/>
                  <a:gd name="T10" fmla="*/ 33 w 67"/>
                  <a:gd name="T11" fmla="*/ 65 h 66"/>
                  <a:gd name="T12" fmla="*/ 66 w 67"/>
                  <a:gd name="T13" fmla="*/ 33 h 66"/>
                  <a:gd name="T14" fmla="*/ 66 w 67"/>
                  <a:gd name="T15" fmla="*/ 33 h 66"/>
                  <a:gd name="T16" fmla="*/ 33 w 67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5" y="65"/>
                      <a:pt x="66" y="54"/>
                      <a:pt x="66" y="33"/>
                    </a:cubicBezTo>
                    <a:lnTo>
                      <a:pt x="66" y="33"/>
                    </a:lnTo>
                    <a:cubicBezTo>
                      <a:pt x="66" y="11"/>
                      <a:pt x="55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4" name="Freeform 461">
                <a:extLst>
                  <a:ext uri="{FF2B5EF4-FFF2-40B4-BE49-F238E27FC236}">
                    <a16:creationId xmlns="" xmlns:a16="http://schemas.microsoft.com/office/drawing/2014/main" id="{E0E8DED5-34D8-A843-85A4-C415D98C0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1738" y="6619875"/>
                <a:ext cx="23812" cy="23813"/>
              </a:xfrm>
              <a:custGeom>
                <a:avLst/>
                <a:gdLst>
                  <a:gd name="T0" fmla="*/ 33 w 66"/>
                  <a:gd name="T1" fmla="*/ 0 h 66"/>
                  <a:gd name="T2" fmla="*/ 33 w 66"/>
                  <a:gd name="T3" fmla="*/ 0 h 66"/>
                  <a:gd name="T4" fmla="*/ 0 w 66"/>
                  <a:gd name="T5" fmla="*/ 33 h 66"/>
                  <a:gd name="T6" fmla="*/ 0 w 66"/>
                  <a:gd name="T7" fmla="*/ 33 h 66"/>
                  <a:gd name="T8" fmla="*/ 33 w 66"/>
                  <a:gd name="T9" fmla="*/ 65 h 66"/>
                  <a:gd name="T10" fmla="*/ 33 w 66"/>
                  <a:gd name="T11" fmla="*/ 65 h 66"/>
                  <a:gd name="T12" fmla="*/ 65 w 66"/>
                  <a:gd name="T13" fmla="*/ 33 h 66"/>
                  <a:gd name="T14" fmla="*/ 65 w 66"/>
                  <a:gd name="T15" fmla="*/ 33 h 66"/>
                  <a:gd name="T16" fmla="*/ 33 w 6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33" y="0"/>
                    </a:moveTo>
                    <a:lnTo>
                      <a:pt x="33" y="0"/>
                    </a:lnTo>
                    <a:cubicBezTo>
                      <a:pt x="11" y="0"/>
                      <a:pt x="0" y="11"/>
                      <a:pt x="0" y="33"/>
                    </a:cubicBezTo>
                    <a:lnTo>
                      <a:pt x="0" y="33"/>
                    </a:lnTo>
                    <a:cubicBezTo>
                      <a:pt x="0" y="54"/>
                      <a:pt x="11" y="65"/>
                      <a:pt x="33" y="65"/>
                    </a:cubicBezTo>
                    <a:lnTo>
                      <a:pt x="33" y="65"/>
                    </a:lnTo>
                    <a:cubicBezTo>
                      <a:pt x="54" y="65"/>
                      <a:pt x="65" y="54"/>
                      <a:pt x="65" y="33"/>
                    </a:cubicBezTo>
                    <a:lnTo>
                      <a:pt x="65" y="33"/>
                    </a:lnTo>
                    <a:cubicBezTo>
                      <a:pt x="65" y="11"/>
                      <a:pt x="54" y="0"/>
                      <a:pt x="33" y="0"/>
                    </a:cubicBezTo>
                  </a:path>
                </a:pathLst>
              </a:custGeom>
              <a:solidFill>
                <a:srgbClr val="C02C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1257355" y="254766"/>
            <a:ext cx="82663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Requirements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2899" y="1003824"/>
            <a:ext cx="862924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a)Hardware </a:t>
            </a:r>
            <a:r>
              <a:rPr lang="en-US" sz="2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Requirement:-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– Intel or AMD (Advance Micro Devices)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– 512 MB (Minimum)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Microphone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</a:t>
            </a:r>
          </a:p>
          <a:p>
            <a:pPr algn="just"/>
            <a:endParaRPr lang="en-US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Software Requirement</a:t>
            </a:r>
            <a:r>
              <a:rPr lang="en-US" sz="2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Putty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Navigator(Jupyter Notebook).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0BF4D1FC-97A5-E345-BF58-7EF0828520AE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15684"/>
            <a:ext cx="12192000" cy="1185034"/>
            <a:chOff x="1054100" y="72552"/>
            <a:chExt cx="6797675" cy="1250950"/>
          </a:xfrm>
        </p:grpSpPr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075A65-F0EF-EA49-9D7A-733CD84B5D81}"/>
                </a:ext>
              </a:extLst>
            </p:cNvPr>
            <p:cNvGrpSpPr/>
            <p:nvPr/>
          </p:nvGrpSpPr>
          <p:grpSpPr>
            <a:xfrm>
              <a:off x="1054100" y="72552"/>
              <a:ext cx="1700213" cy="1250950"/>
              <a:chOff x="1054100" y="550863"/>
              <a:chExt cx="1700213" cy="1250950"/>
            </a:xfrm>
          </p:grpSpPr>
          <p:sp>
            <p:nvSpPr>
              <p:cNvPr id="152" name="Freeform 27">
                <a:extLst>
                  <a:ext uri="{FF2B5EF4-FFF2-40B4-BE49-F238E27FC236}">
                    <a16:creationId xmlns="" xmlns:a16="http://schemas.microsoft.com/office/drawing/2014/main" id="{1FBE59CC-A3FB-A540-950A-71E520F29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1400175"/>
                <a:ext cx="1700213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7 w 4721"/>
                  <a:gd name="T9" fmla="*/ 426 h 1115"/>
                  <a:gd name="T10" fmla="*/ 3541 w 4721"/>
                  <a:gd name="T11" fmla="*/ 229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1 w 4721"/>
                  <a:gd name="T17" fmla="*/ 164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2 h 1115"/>
                  <a:gd name="T24" fmla="*/ 1705 w 4721"/>
                  <a:gd name="T25" fmla="*/ 0 h 1115"/>
                  <a:gd name="T26" fmla="*/ 1509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7 h 1115"/>
                  <a:gd name="T34" fmla="*/ 853 w 4721"/>
                  <a:gd name="T35" fmla="*/ 687 h 1115"/>
                  <a:gd name="T36" fmla="*/ 656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3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7 w 4721"/>
                  <a:gd name="T65" fmla="*/ 1082 h 1115"/>
                  <a:gd name="T66" fmla="*/ 2754 w 4721"/>
                  <a:gd name="T67" fmla="*/ 884 h 1115"/>
                  <a:gd name="T68" fmla="*/ 2950 w 4721"/>
                  <a:gd name="T69" fmla="*/ 687 h 1115"/>
                  <a:gd name="T70" fmla="*/ 3148 w 4721"/>
                  <a:gd name="T71" fmla="*/ 491 h 1115"/>
                  <a:gd name="T72" fmla="*/ 3278 w 4721"/>
                  <a:gd name="T73" fmla="*/ 393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7"/>
                    </a:lnTo>
                    <a:lnTo>
                      <a:pt x="4131" y="687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7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4"/>
                    </a:lnTo>
                    <a:lnTo>
                      <a:pt x="3541" y="229"/>
                    </a:lnTo>
                    <a:lnTo>
                      <a:pt x="3475" y="164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5" y="10"/>
                      <a:pt x="3213" y="32"/>
                    </a:cubicBezTo>
                    <a:lnTo>
                      <a:pt x="3148" y="98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7" y="687"/>
                    </a:lnTo>
                    <a:lnTo>
                      <a:pt x="2557" y="687"/>
                    </a:lnTo>
                    <a:cubicBezTo>
                      <a:pt x="2536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8" y="710"/>
                      <a:pt x="2426" y="687"/>
                    </a:cubicBezTo>
                    <a:lnTo>
                      <a:pt x="1771" y="32"/>
                    </a:lnTo>
                    <a:lnTo>
                      <a:pt x="1771" y="32"/>
                    </a:lnTo>
                    <a:cubicBezTo>
                      <a:pt x="1749" y="10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0"/>
                      <a:pt x="1639" y="32"/>
                    </a:cubicBezTo>
                    <a:lnTo>
                      <a:pt x="1574" y="98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2"/>
                    </a:lnTo>
                    <a:lnTo>
                      <a:pt x="983" y="687"/>
                    </a:lnTo>
                    <a:lnTo>
                      <a:pt x="983" y="687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5" y="710"/>
                      <a:pt x="853" y="687"/>
                    </a:cubicBezTo>
                    <a:lnTo>
                      <a:pt x="787" y="622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8"/>
                    </a:lnTo>
                    <a:lnTo>
                      <a:pt x="198" y="32"/>
                    </a:lnTo>
                    <a:lnTo>
                      <a:pt x="198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6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2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7" y="622"/>
                    </a:lnTo>
                    <a:lnTo>
                      <a:pt x="2033" y="687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6" y="1103"/>
                      <a:pt x="2557" y="1082"/>
                    </a:cubicBezTo>
                    <a:lnTo>
                      <a:pt x="2623" y="1016"/>
                    </a:lnTo>
                    <a:lnTo>
                      <a:pt x="2688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7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1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7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3" name="Freeform 28">
                <a:extLst>
                  <a:ext uri="{FF2B5EF4-FFF2-40B4-BE49-F238E27FC236}">
                    <a16:creationId xmlns="" xmlns:a16="http://schemas.microsoft.com/office/drawing/2014/main" id="{CAD97A54-BEFE-AA4A-9714-C56FB03AD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889000"/>
                <a:ext cx="1700213" cy="401638"/>
              </a:xfrm>
              <a:custGeom>
                <a:avLst/>
                <a:gdLst>
                  <a:gd name="T0" fmla="*/ 4524 w 4721"/>
                  <a:gd name="T1" fmla="*/ 295 h 1116"/>
                  <a:gd name="T2" fmla="*/ 4196 w 4721"/>
                  <a:gd name="T3" fmla="*/ 623 h 1116"/>
                  <a:gd name="T4" fmla="*/ 4065 w 4721"/>
                  <a:gd name="T5" fmla="*/ 721 h 1116"/>
                  <a:gd name="T6" fmla="*/ 3933 w 4721"/>
                  <a:gd name="T7" fmla="*/ 623 h 1116"/>
                  <a:gd name="T8" fmla="*/ 3737 w 4721"/>
                  <a:gd name="T9" fmla="*/ 427 h 1116"/>
                  <a:gd name="T10" fmla="*/ 3541 w 4721"/>
                  <a:gd name="T11" fmla="*/ 229 h 1116"/>
                  <a:gd name="T12" fmla="*/ 3344 w 4721"/>
                  <a:gd name="T13" fmla="*/ 33 h 1116"/>
                  <a:gd name="T14" fmla="*/ 3278 w 4721"/>
                  <a:gd name="T15" fmla="*/ 0 h 1116"/>
                  <a:gd name="T16" fmla="*/ 3081 w 4721"/>
                  <a:gd name="T17" fmla="*/ 164 h 1116"/>
                  <a:gd name="T18" fmla="*/ 2754 w 4721"/>
                  <a:gd name="T19" fmla="*/ 492 h 1116"/>
                  <a:gd name="T20" fmla="*/ 2492 w 4721"/>
                  <a:gd name="T21" fmla="*/ 721 h 1116"/>
                  <a:gd name="T22" fmla="*/ 1771 w 4721"/>
                  <a:gd name="T23" fmla="*/ 33 h 1116"/>
                  <a:gd name="T24" fmla="*/ 1705 w 4721"/>
                  <a:gd name="T25" fmla="*/ 0 h 1116"/>
                  <a:gd name="T26" fmla="*/ 1509 w 4721"/>
                  <a:gd name="T27" fmla="*/ 164 h 1116"/>
                  <a:gd name="T28" fmla="*/ 1311 w 4721"/>
                  <a:gd name="T29" fmla="*/ 360 h 1116"/>
                  <a:gd name="T30" fmla="*/ 1115 w 4721"/>
                  <a:gd name="T31" fmla="*/ 557 h 1116"/>
                  <a:gd name="T32" fmla="*/ 983 w 4721"/>
                  <a:gd name="T33" fmla="*/ 689 h 1116"/>
                  <a:gd name="T34" fmla="*/ 853 w 4721"/>
                  <a:gd name="T35" fmla="*/ 689 h 1116"/>
                  <a:gd name="T36" fmla="*/ 656 w 4721"/>
                  <a:gd name="T37" fmla="*/ 492 h 1116"/>
                  <a:gd name="T38" fmla="*/ 459 w 4721"/>
                  <a:gd name="T39" fmla="*/ 295 h 1116"/>
                  <a:gd name="T40" fmla="*/ 263 w 4721"/>
                  <a:gd name="T41" fmla="*/ 99 h 1116"/>
                  <a:gd name="T42" fmla="*/ 131 w 4721"/>
                  <a:gd name="T43" fmla="*/ 0 h 1116"/>
                  <a:gd name="T44" fmla="*/ 0 w 4721"/>
                  <a:gd name="T45" fmla="*/ 99 h 1116"/>
                  <a:gd name="T46" fmla="*/ 66 w 4721"/>
                  <a:gd name="T47" fmla="*/ 427 h 1116"/>
                  <a:gd name="T48" fmla="*/ 198 w 4721"/>
                  <a:gd name="T49" fmla="*/ 427 h 1116"/>
                  <a:gd name="T50" fmla="*/ 918 w 4721"/>
                  <a:gd name="T51" fmla="*/ 1115 h 1116"/>
                  <a:gd name="T52" fmla="*/ 1639 w 4721"/>
                  <a:gd name="T53" fmla="*/ 427 h 1116"/>
                  <a:gd name="T54" fmla="*/ 1705 w 4721"/>
                  <a:gd name="T55" fmla="*/ 393 h 1116"/>
                  <a:gd name="T56" fmla="*/ 1901 w 4721"/>
                  <a:gd name="T57" fmla="*/ 557 h 1116"/>
                  <a:gd name="T58" fmla="*/ 2098 w 4721"/>
                  <a:gd name="T59" fmla="*/ 755 h 1116"/>
                  <a:gd name="T60" fmla="*/ 2295 w 4721"/>
                  <a:gd name="T61" fmla="*/ 951 h 1116"/>
                  <a:gd name="T62" fmla="*/ 2426 w 4721"/>
                  <a:gd name="T63" fmla="*/ 1082 h 1116"/>
                  <a:gd name="T64" fmla="*/ 2557 w 4721"/>
                  <a:gd name="T65" fmla="*/ 1082 h 1116"/>
                  <a:gd name="T66" fmla="*/ 2754 w 4721"/>
                  <a:gd name="T67" fmla="*/ 885 h 1116"/>
                  <a:gd name="T68" fmla="*/ 2950 w 4721"/>
                  <a:gd name="T69" fmla="*/ 689 h 1116"/>
                  <a:gd name="T70" fmla="*/ 3148 w 4721"/>
                  <a:gd name="T71" fmla="*/ 492 h 1116"/>
                  <a:gd name="T72" fmla="*/ 3278 w 4721"/>
                  <a:gd name="T73" fmla="*/ 393 h 1116"/>
                  <a:gd name="T74" fmla="*/ 3409 w 4721"/>
                  <a:gd name="T75" fmla="*/ 492 h 1116"/>
                  <a:gd name="T76" fmla="*/ 3737 w 4721"/>
                  <a:gd name="T77" fmla="*/ 820 h 1116"/>
                  <a:gd name="T78" fmla="*/ 4000 w 4721"/>
                  <a:gd name="T79" fmla="*/ 1082 h 1116"/>
                  <a:gd name="T80" fmla="*/ 4065 w 4721"/>
                  <a:gd name="T81" fmla="*/ 1115 h 1116"/>
                  <a:gd name="T82" fmla="*/ 4393 w 4721"/>
                  <a:gd name="T83" fmla="*/ 820 h 1116"/>
                  <a:gd name="T84" fmla="*/ 4720 w 4721"/>
                  <a:gd name="T85" fmla="*/ 492 h 1116"/>
                  <a:gd name="T86" fmla="*/ 4655 w 4721"/>
                  <a:gd name="T87" fmla="*/ 164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6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9"/>
                    </a:lnTo>
                    <a:lnTo>
                      <a:pt x="4131" y="689"/>
                    </a:lnTo>
                    <a:cubicBezTo>
                      <a:pt x="4109" y="710"/>
                      <a:pt x="4087" y="721"/>
                      <a:pt x="4065" y="721"/>
                    </a:cubicBezTo>
                    <a:lnTo>
                      <a:pt x="4065" y="721"/>
                    </a:lnTo>
                    <a:cubicBezTo>
                      <a:pt x="4043" y="721"/>
                      <a:pt x="4022" y="710"/>
                      <a:pt x="4000" y="689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5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5" y="11"/>
                      <a:pt x="3213" y="33"/>
                    </a:cubicBezTo>
                    <a:lnTo>
                      <a:pt x="3148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4" y="492"/>
                    </a:lnTo>
                    <a:lnTo>
                      <a:pt x="2557" y="689"/>
                    </a:lnTo>
                    <a:lnTo>
                      <a:pt x="2557" y="689"/>
                    </a:lnTo>
                    <a:cubicBezTo>
                      <a:pt x="2536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8" y="710"/>
                      <a:pt x="2426" y="689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4" y="99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1" y="492"/>
                    </a:lnTo>
                    <a:lnTo>
                      <a:pt x="1115" y="557"/>
                    </a:lnTo>
                    <a:lnTo>
                      <a:pt x="1050" y="623"/>
                    </a:lnTo>
                    <a:lnTo>
                      <a:pt x="983" y="689"/>
                    </a:lnTo>
                    <a:lnTo>
                      <a:pt x="983" y="689"/>
                    </a:lnTo>
                    <a:cubicBezTo>
                      <a:pt x="962" y="710"/>
                      <a:pt x="940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5" y="710"/>
                      <a:pt x="853" y="689"/>
                    </a:cubicBezTo>
                    <a:lnTo>
                      <a:pt x="787" y="623"/>
                    </a:lnTo>
                    <a:lnTo>
                      <a:pt x="722" y="557"/>
                    </a:lnTo>
                    <a:lnTo>
                      <a:pt x="656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4"/>
                      <a:pt x="896" y="1115"/>
                      <a:pt x="918" y="1115"/>
                    </a:cubicBezTo>
                    <a:lnTo>
                      <a:pt x="918" y="1115"/>
                    </a:lnTo>
                    <a:cubicBezTo>
                      <a:pt x="940" y="1115"/>
                      <a:pt x="962" y="1104"/>
                      <a:pt x="983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9" y="404"/>
                      <a:pt x="1771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7" y="623"/>
                    </a:lnTo>
                    <a:lnTo>
                      <a:pt x="2033" y="689"/>
                    </a:lnTo>
                    <a:lnTo>
                      <a:pt x="2098" y="755"/>
                    </a:lnTo>
                    <a:lnTo>
                      <a:pt x="2164" y="820"/>
                    </a:lnTo>
                    <a:lnTo>
                      <a:pt x="2230" y="885"/>
                    </a:lnTo>
                    <a:lnTo>
                      <a:pt x="2295" y="951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4"/>
                      <a:pt x="2469" y="1115"/>
                      <a:pt x="2492" y="1115"/>
                    </a:cubicBezTo>
                    <a:lnTo>
                      <a:pt x="2492" y="1115"/>
                    </a:lnTo>
                    <a:cubicBezTo>
                      <a:pt x="2513" y="1115"/>
                      <a:pt x="2536" y="1104"/>
                      <a:pt x="2557" y="1082"/>
                    </a:cubicBezTo>
                    <a:lnTo>
                      <a:pt x="2623" y="1016"/>
                    </a:lnTo>
                    <a:lnTo>
                      <a:pt x="2688" y="951"/>
                    </a:lnTo>
                    <a:lnTo>
                      <a:pt x="2754" y="885"/>
                    </a:lnTo>
                    <a:lnTo>
                      <a:pt x="2820" y="820"/>
                    </a:lnTo>
                    <a:lnTo>
                      <a:pt x="2885" y="755"/>
                    </a:lnTo>
                    <a:lnTo>
                      <a:pt x="2950" y="689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5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5" y="557"/>
                    </a:lnTo>
                    <a:lnTo>
                      <a:pt x="3541" y="623"/>
                    </a:lnTo>
                    <a:lnTo>
                      <a:pt x="3737" y="820"/>
                    </a:lnTo>
                    <a:lnTo>
                      <a:pt x="3803" y="885"/>
                    </a:lnTo>
                    <a:lnTo>
                      <a:pt x="3868" y="951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4"/>
                      <a:pt x="4043" y="1115"/>
                      <a:pt x="4065" y="1115"/>
                    </a:cubicBezTo>
                    <a:lnTo>
                      <a:pt x="4065" y="1115"/>
                    </a:lnTo>
                    <a:cubicBezTo>
                      <a:pt x="4087" y="1115"/>
                      <a:pt x="4109" y="1104"/>
                      <a:pt x="4131" y="1082"/>
                    </a:cubicBezTo>
                    <a:lnTo>
                      <a:pt x="4196" y="1016"/>
                    </a:lnTo>
                    <a:lnTo>
                      <a:pt x="4393" y="820"/>
                    </a:lnTo>
                    <a:lnTo>
                      <a:pt x="4458" y="755"/>
                    </a:lnTo>
                    <a:lnTo>
                      <a:pt x="4524" y="689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54" name="Freeform 29">
                <a:extLst>
                  <a:ext uri="{FF2B5EF4-FFF2-40B4-BE49-F238E27FC236}">
                    <a16:creationId xmlns="" xmlns:a16="http://schemas.microsoft.com/office/drawing/2014/main" id="{1B26C307-CD8A-0E4C-B89B-3A8484FB0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1058863"/>
                <a:ext cx="1700213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1 h 1115"/>
                  <a:gd name="T6" fmla="*/ 3933 w 4721"/>
                  <a:gd name="T7" fmla="*/ 623 h 1115"/>
                  <a:gd name="T8" fmla="*/ 3737 w 4721"/>
                  <a:gd name="T9" fmla="*/ 427 h 1115"/>
                  <a:gd name="T10" fmla="*/ 3541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1 w 4721"/>
                  <a:gd name="T17" fmla="*/ 164 h 1115"/>
                  <a:gd name="T18" fmla="*/ 2754 w 4721"/>
                  <a:gd name="T19" fmla="*/ 492 h 1115"/>
                  <a:gd name="T20" fmla="*/ 2492 w 4721"/>
                  <a:gd name="T21" fmla="*/ 721 h 1115"/>
                  <a:gd name="T22" fmla="*/ 1771 w 4721"/>
                  <a:gd name="T23" fmla="*/ 33 h 1115"/>
                  <a:gd name="T24" fmla="*/ 1705 w 4721"/>
                  <a:gd name="T25" fmla="*/ 0 h 1115"/>
                  <a:gd name="T26" fmla="*/ 1509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7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2 h 1115"/>
                  <a:gd name="T38" fmla="*/ 459 w 4721"/>
                  <a:gd name="T39" fmla="*/ 295 h 1115"/>
                  <a:gd name="T40" fmla="*/ 263 w 4721"/>
                  <a:gd name="T41" fmla="*/ 99 h 1115"/>
                  <a:gd name="T42" fmla="*/ 131 w 4721"/>
                  <a:gd name="T43" fmla="*/ 0 h 1115"/>
                  <a:gd name="T44" fmla="*/ 0 w 4721"/>
                  <a:gd name="T45" fmla="*/ 99 h 1115"/>
                  <a:gd name="T46" fmla="*/ 66 w 4721"/>
                  <a:gd name="T47" fmla="*/ 427 h 1115"/>
                  <a:gd name="T48" fmla="*/ 198 w 4721"/>
                  <a:gd name="T49" fmla="*/ 427 h 1115"/>
                  <a:gd name="T50" fmla="*/ 918 w 4721"/>
                  <a:gd name="T51" fmla="*/ 1114 h 1115"/>
                  <a:gd name="T52" fmla="*/ 1639 w 4721"/>
                  <a:gd name="T53" fmla="*/ 427 h 1115"/>
                  <a:gd name="T54" fmla="*/ 1705 w 4721"/>
                  <a:gd name="T55" fmla="*/ 393 h 1115"/>
                  <a:gd name="T56" fmla="*/ 1901 w 4721"/>
                  <a:gd name="T57" fmla="*/ 557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7 w 4721"/>
                  <a:gd name="T65" fmla="*/ 1082 h 1115"/>
                  <a:gd name="T66" fmla="*/ 2754 w 4721"/>
                  <a:gd name="T67" fmla="*/ 885 h 1115"/>
                  <a:gd name="T68" fmla="*/ 2950 w 4721"/>
                  <a:gd name="T69" fmla="*/ 688 h 1115"/>
                  <a:gd name="T70" fmla="*/ 3148 w 4721"/>
                  <a:gd name="T71" fmla="*/ 492 h 1115"/>
                  <a:gd name="T72" fmla="*/ 3278 w 4721"/>
                  <a:gd name="T73" fmla="*/ 393 h 1115"/>
                  <a:gd name="T74" fmla="*/ 3409 w 4721"/>
                  <a:gd name="T75" fmla="*/ 492 h 1115"/>
                  <a:gd name="T76" fmla="*/ 3737 w 4721"/>
                  <a:gd name="T77" fmla="*/ 819 h 1115"/>
                  <a:gd name="T78" fmla="*/ 4000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2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1"/>
                      <a:pt x="4065" y="721"/>
                    </a:cubicBezTo>
                    <a:lnTo>
                      <a:pt x="4065" y="721"/>
                    </a:lnTo>
                    <a:cubicBezTo>
                      <a:pt x="4043" y="721"/>
                      <a:pt x="4022" y="710"/>
                      <a:pt x="4000" y="688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5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5" y="11"/>
                      <a:pt x="3213" y="33"/>
                    </a:cubicBezTo>
                    <a:lnTo>
                      <a:pt x="3148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4" y="492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6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8" y="710"/>
                      <a:pt x="2426" y="688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4" y="99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1" y="492"/>
                    </a:lnTo>
                    <a:lnTo>
                      <a:pt x="1115" y="557"/>
                    </a:lnTo>
                    <a:lnTo>
                      <a:pt x="1050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5" y="710"/>
                      <a:pt x="853" y="688"/>
                    </a:cubicBezTo>
                    <a:lnTo>
                      <a:pt x="787" y="623"/>
                    </a:lnTo>
                    <a:lnTo>
                      <a:pt x="722" y="557"/>
                    </a:lnTo>
                    <a:lnTo>
                      <a:pt x="656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4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4"/>
                      <a:pt x="983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9" y="404"/>
                      <a:pt x="1771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7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5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4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6" y="1104"/>
                      <a:pt x="2557" y="1082"/>
                    </a:cubicBezTo>
                    <a:lnTo>
                      <a:pt x="2623" y="1016"/>
                    </a:lnTo>
                    <a:lnTo>
                      <a:pt x="2688" y="950"/>
                    </a:lnTo>
                    <a:lnTo>
                      <a:pt x="2754" y="885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5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5" y="557"/>
                    </a:lnTo>
                    <a:lnTo>
                      <a:pt x="3541" y="623"/>
                    </a:lnTo>
                    <a:lnTo>
                      <a:pt x="3737" y="819"/>
                    </a:lnTo>
                    <a:lnTo>
                      <a:pt x="3803" y="885"/>
                    </a:lnTo>
                    <a:lnTo>
                      <a:pt x="3868" y="950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4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4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8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5" name="Freeform 30">
                <a:extLst>
                  <a:ext uri="{FF2B5EF4-FFF2-40B4-BE49-F238E27FC236}">
                    <a16:creationId xmlns="" xmlns:a16="http://schemas.microsoft.com/office/drawing/2014/main" id="{7051E0AE-2BF0-8A41-8126-DA8CC83B0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720725"/>
                <a:ext cx="1700213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7 w 4721"/>
                  <a:gd name="T9" fmla="*/ 426 h 1115"/>
                  <a:gd name="T10" fmla="*/ 3541 w 4721"/>
                  <a:gd name="T11" fmla="*/ 228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1 w 4721"/>
                  <a:gd name="T17" fmla="*/ 163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2 h 1115"/>
                  <a:gd name="T24" fmla="*/ 1705 w 4721"/>
                  <a:gd name="T25" fmla="*/ 0 h 1115"/>
                  <a:gd name="T26" fmla="*/ 1509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3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7 w 4721"/>
                  <a:gd name="T65" fmla="*/ 1081 h 1115"/>
                  <a:gd name="T66" fmla="*/ 2754 w 4721"/>
                  <a:gd name="T67" fmla="*/ 884 h 1115"/>
                  <a:gd name="T68" fmla="*/ 2950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8"/>
                    </a:lnTo>
                    <a:lnTo>
                      <a:pt x="4524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8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4"/>
                    </a:lnTo>
                    <a:lnTo>
                      <a:pt x="3541" y="228"/>
                    </a:lnTo>
                    <a:lnTo>
                      <a:pt x="3475" y="163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5" y="10"/>
                      <a:pt x="3213" y="32"/>
                    </a:cubicBezTo>
                    <a:lnTo>
                      <a:pt x="3148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6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8" y="710"/>
                      <a:pt x="2426" y="688"/>
                    </a:cubicBezTo>
                    <a:lnTo>
                      <a:pt x="1771" y="32"/>
                    </a:lnTo>
                    <a:lnTo>
                      <a:pt x="1771" y="32"/>
                    </a:lnTo>
                    <a:cubicBezTo>
                      <a:pt x="1749" y="10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0"/>
                      <a:pt x="1639" y="32"/>
                    </a:cubicBezTo>
                    <a:lnTo>
                      <a:pt x="1574" y="98"/>
                    </a:lnTo>
                    <a:lnTo>
                      <a:pt x="1509" y="163"/>
                    </a:lnTo>
                    <a:lnTo>
                      <a:pt x="1443" y="228"/>
                    </a:lnTo>
                    <a:lnTo>
                      <a:pt x="1378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2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5" y="710"/>
                      <a:pt x="853" y="688"/>
                    </a:cubicBezTo>
                    <a:lnTo>
                      <a:pt x="787" y="622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4" y="228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8" y="32"/>
                    </a:lnTo>
                    <a:lnTo>
                      <a:pt x="198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8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5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7" y="392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7" y="622"/>
                    </a:lnTo>
                    <a:lnTo>
                      <a:pt x="2033" y="688"/>
                    </a:lnTo>
                    <a:lnTo>
                      <a:pt x="2098" y="753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5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8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6" y="1103"/>
                      <a:pt x="2557" y="1081"/>
                    </a:cubicBezTo>
                    <a:lnTo>
                      <a:pt x="2623" y="1015"/>
                    </a:lnTo>
                    <a:lnTo>
                      <a:pt x="2688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3"/>
                    </a:lnTo>
                    <a:lnTo>
                      <a:pt x="2950" y="688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6" y="392"/>
                      <a:pt x="3278" y="392"/>
                    </a:cubicBezTo>
                    <a:lnTo>
                      <a:pt x="3278" y="392"/>
                    </a:lnTo>
                    <a:cubicBezTo>
                      <a:pt x="3300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1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1"/>
                    </a:lnTo>
                    <a:lnTo>
                      <a:pt x="4000" y="1081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1"/>
                    </a:cubicBezTo>
                    <a:lnTo>
                      <a:pt x="4196" y="1015"/>
                    </a:lnTo>
                    <a:lnTo>
                      <a:pt x="4393" y="819"/>
                    </a:lnTo>
                    <a:lnTo>
                      <a:pt x="4458" y="753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6" name="Freeform 31">
                <a:extLst>
                  <a:ext uri="{FF2B5EF4-FFF2-40B4-BE49-F238E27FC236}">
                    <a16:creationId xmlns="" xmlns:a16="http://schemas.microsoft.com/office/drawing/2014/main" id="{3B95CB05-5A44-3344-B507-12B81B1C0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00" y="550863"/>
                <a:ext cx="1700213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0 h 1115"/>
                  <a:gd name="T6" fmla="*/ 3933 w 4721"/>
                  <a:gd name="T7" fmla="*/ 623 h 1115"/>
                  <a:gd name="T8" fmla="*/ 3737 w 4721"/>
                  <a:gd name="T9" fmla="*/ 426 h 1115"/>
                  <a:gd name="T10" fmla="*/ 3541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1 w 4721"/>
                  <a:gd name="T17" fmla="*/ 163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3 h 1115"/>
                  <a:gd name="T24" fmla="*/ 1705 w 4721"/>
                  <a:gd name="T25" fmla="*/ 0 h 1115"/>
                  <a:gd name="T26" fmla="*/ 1509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1 h 1115"/>
                  <a:gd name="T38" fmla="*/ 459 w 4721"/>
                  <a:gd name="T39" fmla="*/ 295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7 w 4721"/>
                  <a:gd name="T65" fmla="*/ 1081 h 1115"/>
                  <a:gd name="T66" fmla="*/ 2754 w 4721"/>
                  <a:gd name="T67" fmla="*/ 884 h 1115"/>
                  <a:gd name="T68" fmla="*/ 2950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8"/>
                    </a:cubicBezTo>
                    <a:lnTo>
                      <a:pt x="3933" y="623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5" y="163"/>
                    </a:lnTo>
                    <a:lnTo>
                      <a:pt x="3409" y="98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5" y="11"/>
                      <a:pt x="3213" y="33"/>
                    </a:cubicBezTo>
                    <a:lnTo>
                      <a:pt x="3148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6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8" y="710"/>
                      <a:pt x="2426" y="688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4" y="98"/>
                    </a:lnTo>
                    <a:lnTo>
                      <a:pt x="1509" y="163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5" y="710"/>
                      <a:pt x="853" y="688"/>
                    </a:cubicBezTo>
                    <a:lnTo>
                      <a:pt x="787" y="623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8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5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7" y="392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7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8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6" y="1103"/>
                      <a:pt x="2557" y="1081"/>
                    </a:cubicBezTo>
                    <a:lnTo>
                      <a:pt x="2623" y="1016"/>
                    </a:lnTo>
                    <a:lnTo>
                      <a:pt x="2688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6" y="392"/>
                      <a:pt x="3278" y="392"/>
                    </a:cubicBezTo>
                    <a:lnTo>
                      <a:pt x="3278" y="392"/>
                    </a:lnTo>
                    <a:cubicBezTo>
                      <a:pt x="3300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1" y="623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1"/>
                    </a:lnTo>
                    <a:lnTo>
                      <a:pt x="4000" y="1081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1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="" xmlns:a16="http://schemas.microsoft.com/office/drawing/2014/main" id="{E2A9B5CF-3538-5E43-B3C3-C2C36D798988}"/>
                </a:ext>
              </a:extLst>
            </p:cNvPr>
            <p:cNvGrpSpPr/>
            <p:nvPr/>
          </p:nvGrpSpPr>
          <p:grpSpPr>
            <a:xfrm>
              <a:off x="2754313" y="72552"/>
              <a:ext cx="1700212" cy="1250950"/>
              <a:chOff x="2754313" y="550863"/>
              <a:chExt cx="1700212" cy="1250950"/>
            </a:xfrm>
          </p:grpSpPr>
          <p:sp>
            <p:nvSpPr>
              <p:cNvPr id="147" name="Freeform 172">
                <a:extLst>
                  <a:ext uri="{FF2B5EF4-FFF2-40B4-BE49-F238E27FC236}">
                    <a16:creationId xmlns="" xmlns:a16="http://schemas.microsoft.com/office/drawing/2014/main" id="{2BBAB825-902A-3C4D-95CA-DB1E2BE29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1400175"/>
                <a:ext cx="1700212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4 w 4721"/>
                  <a:gd name="T7" fmla="*/ 622 h 1115"/>
                  <a:gd name="T8" fmla="*/ 3737 w 4721"/>
                  <a:gd name="T9" fmla="*/ 426 h 1115"/>
                  <a:gd name="T10" fmla="*/ 3541 w 4721"/>
                  <a:gd name="T11" fmla="*/ 229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2 w 4721"/>
                  <a:gd name="T17" fmla="*/ 164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2 h 1115"/>
                  <a:gd name="T24" fmla="*/ 1706 w 4721"/>
                  <a:gd name="T25" fmla="*/ 0 h 1115"/>
                  <a:gd name="T26" fmla="*/ 1509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4 w 4721"/>
                  <a:gd name="T33" fmla="*/ 687 h 1115"/>
                  <a:gd name="T34" fmla="*/ 853 w 4721"/>
                  <a:gd name="T35" fmla="*/ 687 h 1115"/>
                  <a:gd name="T36" fmla="*/ 656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9 w 4721"/>
                  <a:gd name="T51" fmla="*/ 1114 h 1115"/>
                  <a:gd name="T52" fmla="*/ 1639 w 4721"/>
                  <a:gd name="T53" fmla="*/ 426 h 1115"/>
                  <a:gd name="T54" fmla="*/ 1706 w 4721"/>
                  <a:gd name="T55" fmla="*/ 393 h 1115"/>
                  <a:gd name="T56" fmla="*/ 1902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8 w 4721"/>
                  <a:gd name="T65" fmla="*/ 1082 h 1115"/>
                  <a:gd name="T66" fmla="*/ 2754 w 4721"/>
                  <a:gd name="T67" fmla="*/ 884 h 1115"/>
                  <a:gd name="T68" fmla="*/ 2951 w 4721"/>
                  <a:gd name="T69" fmla="*/ 687 h 1115"/>
                  <a:gd name="T70" fmla="*/ 3148 w 4721"/>
                  <a:gd name="T71" fmla="*/ 491 h 1115"/>
                  <a:gd name="T72" fmla="*/ 3278 w 4721"/>
                  <a:gd name="T73" fmla="*/ 393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6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6" y="164"/>
                    </a:moveTo>
                    <a:lnTo>
                      <a:pt x="4589" y="229"/>
                    </a:lnTo>
                    <a:lnTo>
                      <a:pt x="4524" y="294"/>
                    </a:lnTo>
                    <a:lnTo>
                      <a:pt x="4328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7"/>
                    </a:lnTo>
                    <a:lnTo>
                      <a:pt x="4131" y="687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7"/>
                    </a:cubicBezTo>
                    <a:lnTo>
                      <a:pt x="3934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4"/>
                    </a:lnTo>
                    <a:lnTo>
                      <a:pt x="3541" y="229"/>
                    </a:lnTo>
                    <a:lnTo>
                      <a:pt x="3476" y="164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1" y="0"/>
                      <a:pt x="3278" y="0"/>
                    </a:cubicBezTo>
                    <a:lnTo>
                      <a:pt x="3278" y="0"/>
                    </a:lnTo>
                    <a:cubicBezTo>
                      <a:pt x="3257" y="0"/>
                      <a:pt x="3235" y="10"/>
                      <a:pt x="3213" y="32"/>
                    </a:cubicBezTo>
                    <a:lnTo>
                      <a:pt x="3148" y="98"/>
                    </a:lnTo>
                    <a:lnTo>
                      <a:pt x="3082" y="164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8" y="687"/>
                    </a:lnTo>
                    <a:lnTo>
                      <a:pt x="2558" y="687"/>
                    </a:lnTo>
                    <a:cubicBezTo>
                      <a:pt x="2535" y="710"/>
                      <a:pt x="2514" y="720"/>
                      <a:pt x="2492" y="720"/>
                    </a:cubicBezTo>
                    <a:lnTo>
                      <a:pt x="2492" y="720"/>
                    </a:lnTo>
                    <a:cubicBezTo>
                      <a:pt x="2470" y="720"/>
                      <a:pt x="2448" y="710"/>
                      <a:pt x="2426" y="687"/>
                    </a:cubicBezTo>
                    <a:lnTo>
                      <a:pt x="1771" y="32"/>
                    </a:lnTo>
                    <a:lnTo>
                      <a:pt x="1771" y="32"/>
                    </a:lnTo>
                    <a:cubicBezTo>
                      <a:pt x="1749" y="10"/>
                      <a:pt x="1727" y="0"/>
                      <a:pt x="1706" y="0"/>
                    </a:cubicBezTo>
                    <a:lnTo>
                      <a:pt x="1706" y="0"/>
                    </a:lnTo>
                    <a:cubicBezTo>
                      <a:pt x="1684" y="0"/>
                      <a:pt x="1662" y="10"/>
                      <a:pt x="1639" y="32"/>
                    </a:cubicBezTo>
                    <a:lnTo>
                      <a:pt x="1574" y="98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2"/>
                    </a:lnTo>
                    <a:lnTo>
                      <a:pt x="984" y="687"/>
                    </a:lnTo>
                    <a:lnTo>
                      <a:pt x="984" y="687"/>
                    </a:lnTo>
                    <a:cubicBezTo>
                      <a:pt x="962" y="710"/>
                      <a:pt x="940" y="720"/>
                      <a:pt x="919" y="720"/>
                    </a:cubicBezTo>
                    <a:lnTo>
                      <a:pt x="919" y="720"/>
                    </a:lnTo>
                    <a:cubicBezTo>
                      <a:pt x="897" y="720"/>
                      <a:pt x="875" y="710"/>
                      <a:pt x="853" y="687"/>
                    </a:cubicBezTo>
                    <a:lnTo>
                      <a:pt x="788" y="622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1" y="426"/>
                    </a:lnTo>
                    <a:lnTo>
                      <a:pt x="526" y="360"/>
                    </a:lnTo>
                    <a:lnTo>
                      <a:pt x="459" y="294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8"/>
                    </a:lnTo>
                    <a:lnTo>
                      <a:pt x="198" y="32"/>
                    </a:lnTo>
                    <a:lnTo>
                      <a:pt x="198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6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3"/>
                      <a:pt x="897" y="1114"/>
                      <a:pt x="919" y="1114"/>
                    </a:cubicBezTo>
                    <a:lnTo>
                      <a:pt x="919" y="1114"/>
                    </a:lnTo>
                    <a:cubicBezTo>
                      <a:pt x="940" y="1114"/>
                      <a:pt x="962" y="1103"/>
                      <a:pt x="984" y="1082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4" y="393"/>
                      <a:pt x="1706" y="393"/>
                    </a:cubicBezTo>
                    <a:lnTo>
                      <a:pt x="1706" y="393"/>
                    </a:lnTo>
                    <a:cubicBezTo>
                      <a:pt x="1727" y="393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2" y="556"/>
                    </a:lnTo>
                    <a:lnTo>
                      <a:pt x="1967" y="622"/>
                    </a:lnTo>
                    <a:lnTo>
                      <a:pt x="2033" y="687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3"/>
                      <a:pt x="2470" y="1114"/>
                      <a:pt x="2492" y="1114"/>
                    </a:cubicBezTo>
                    <a:lnTo>
                      <a:pt x="2492" y="1114"/>
                    </a:lnTo>
                    <a:cubicBezTo>
                      <a:pt x="2514" y="1114"/>
                      <a:pt x="2535" y="1103"/>
                      <a:pt x="2558" y="1082"/>
                    </a:cubicBezTo>
                    <a:lnTo>
                      <a:pt x="2623" y="1016"/>
                    </a:lnTo>
                    <a:lnTo>
                      <a:pt x="2689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1" y="687"/>
                    </a:lnTo>
                    <a:lnTo>
                      <a:pt x="3016" y="622"/>
                    </a:lnTo>
                    <a:lnTo>
                      <a:pt x="3082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7" y="393"/>
                      <a:pt x="3278" y="393"/>
                    </a:cubicBezTo>
                    <a:lnTo>
                      <a:pt x="3278" y="393"/>
                    </a:lnTo>
                    <a:cubicBezTo>
                      <a:pt x="3301" y="393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6" y="556"/>
                    </a:lnTo>
                    <a:lnTo>
                      <a:pt x="3541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9" y="754"/>
                    </a:lnTo>
                    <a:lnTo>
                      <a:pt x="4524" y="687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6" y="16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8" name="Freeform 173">
                <a:extLst>
                  <a:ext uri="{FF2B5EF4-FFF2-40B4-BE49-F238E27FC236}">
                    <a16:creationId xmlns="" xmlns:a16="http://schemas.microsoft.com/office/drawing/2014/main" id="{DBE8BB28-3336-5D44-9EF7-974FEFB19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889000"/>
                <a:ext cx="1700212" cy="401638"/>
              </a:xfrm>
              <a:custGeom>
                <a:avLst/>
                <a:gdLst>
                  <a:gd name="T0" fmla="*/ 4524 w 4721"/>
                  <a:gd name="T1" fmla="*/ 295 h 1116"/>
                  <a:gd name="T2" fmla="*/ 4196 w 4721"/>
                  <a:gd name="T3" fmla="*/ 623 h 1116"/>
                  <a:gd name="T4" fmla="*/ 4065 w 4721"/>
                  <a:gd name="T5" fmla="*/ 721 h 1116"/>
                  <a:gd name="T6" fmla="*/ 3934 w 4721"/>
                  <a:gd name="T7" fmla="*/ 623 h 1116"/>
                  <a:gd name="T8" fmla="*/ 3737 w 4721"/>
                  <a:gd name="T9" fmla="*/ 427 h 1116"/>
                  <a:gd name="T10" fmla="*/ 3541 w 4721"/>
                  <a:gd name="T11" fmla="*/ 229 h 1116"/>
                  <a:gd name="T12" fmla="*/ 3344 w 4721"/>
                  <a:gd name="T13" fmla="*/ 33 h 1116"/>
                  <a:gd name="T14" fmla="*/ 3278 w 4721"/>
                  <a:gd name="T15" fmla="*/ 0 h 1116"/>
                  <a:gd name="T16" fmla="*/ 3082 w 4721"/>
                  <a:gd name="T17" fmla="*/ 164 h 1116"/>
                  <a:gd name="T18" fmla="*/ 2754 w 4721"/>
                  <a:gd name="T19" fmla="*/ 492 h 1116"/>
                  <a:gd name="T20" fmla="*/ 2492 w 4721"/>
                  <a:gd name="T21" fmla="*/ 721 h 1116"/>
                  <a:gd name="T22" fmla="*/ 1771 w 4721"/>
                  <a:gd name="T23" fmla="*/ 33 h 1116"/>
                  <a:gd name="T24" fmla="*/ 1706 w 4721"/>
                  <a:gd name="T25" fmla="*/ 0 h 1116"/>
                  <a:gd name="T26" fmla="*/ 1509 w 4721"/>
                  <a:gd name="T27" fmla="*/ 164 h 1116"/>
                  <a:gd name="T28" fmla="*/ 1311 w 4721"/>
                  <a:gd name="T29" fmla="*/ 360 h 1116"/>
                  <a:gd name="T30" fmla="*/ 1115 w 4721"/>
                  <a:gd name="T31" fmla="*/ 557 h 1116"/>
                  <a:gd name="T32" fmla="*/ 984 w 4721"/>
                  <a:gd name="T33" fmla="*/ 689 h 1116"/>
                  <a:gd name="T34" fmla="*/ 853 w 4721"/>
                  <a:gd name="T35" fmla="*/ 689 h 1116"/>
                  <a:gd name="T36" fmla="*/ 656 w 4721"/>
                  <a:gd name="T37" fmla="*/ 492 h 1116"/>
                  <a:gd name="T38" fmla="*/ 459 w 4721"/>
                  <a:gd name="T39" fmla="*/ 295 h 1116"/>
                  <a:gd name="T40" fmla="*/ 263 w 4721"/>
                  <a:gd name="T41" fmla="*/ 99 h 1116"/>
                  <a:gd name="T42" fmla="*/ 131 w 4721"/>
                  <a:gd name="T43" fmla="*/ 0 h 1116"/>
                  <a:gd name="T44" fmla="*/ 0 w 4721"/>
                  <a:gd name="T45" fmla="*/ 99 h 1116"/>
                  <a:gd name="T46" fmla="*/ 66 w 4721"/>
                  <a:gd name="T47" fmla="*/ 427 h 1116"/>
                  <a:gd name="T48" fmla="*/ 198 w 4721"/>
                  <a:gd name="T49" fmla="*/ 427 h 1116"/>
                  <a:gd name="T50" fmla="*/ 919 w 4721"/>
                  <a:gd name="T51" fmla="*/ 1115 h 1116"/>
                  <a:gd name="T52" fmla="*/ 1639 w 4721"/>
                  <a:gd name="T53" fmla="*/ 427 h 1116"/>
                  <a:gd name="T54" fmla="*/ 1706 w 4721"/>
                  <a:gd name="T55" fmla="*/ 393 h 1116"/>
                  <a:gd name="T56" fmla="*/ 1902 w 4721"/>
                  <a:gd name="T57" fmla="*/ 557 h 1116"/>
                  <a:gd name="T58" fmla="*/ 2098 w 4721"/>
                  <a:gd name="T59" fmla="*/ 755 h 1116"/>
                  <a:gd name="T60" fmla="*/ 2295 w 4721"/>
                  <a:gd name="T61" fmla="*/ 951 h 1116"/>
                  <a:gd name="T62" fmla="*/ 2426 w 4721"/>
                  <a:gd name="T63" fmla="*/ 1082 h 1116"/>
                  <a:gd name="T64" fmla="*/ 2558 w 4721"/>
                  <a:gd name="T65" fmla="*/ 1082 h 1116"/>
                  <a:gd name="T66" fmla="*/ 2754 w 4721"/>
                  <a:gd name="T67" fmla="*/ 885 h 1116"/>
                  <a:gd name="T68" fmla="*/ 2951 w 4721"/>
                  <a:gd name="T69" fmla="*/ 689 h 1116"/>
                  <a:gd name="T70" fmla="*/ 3148 w 4721"/>
                  <a:gd name="T71" fmla="*/ 492 h 1116"/>
                  <a:gd name="T72" fmla="*/ 3278 w 4721"/>
                  <a:gd name="T73" fmla="*/ 393 h 1116"/>
                  <a:gd name="T74" fmla="*/ 3409 w 4721"/>
                  <a:gd name="T75" fmla="*/ 492 h 1116"/>
                  <a:gd name="T76" fmla="*/ 3737 w 4721"/>
                  <a:gd name="T77" fmla="*/ 820 h 1116"/>
                  <a:gd name="T78" fmla="*/ 4000 w 4721"/>
                  <a:gd name="T79" fmla="*/ 1082 h 1116"/>
                  <a:gd name="T80" fmla="*/ 4065 w 4721"/>
                  <a:gd name="T81" fmla="*/ 1115 h 1116"/>
                  <a:gd name="T82" fmla="*/ 4393 w 4721"/>
                  <a:gd name="T83" fmla="*/ 820 h 1116"/>
                  <a:gd name="T84" fmla="*/ 4720 w 4721"/>
                  <a:gd name="T85" fmla="*/ 492 h 1116"/>
                  <a:gd name="T86" fmla="*/ 4656 w 4721"/>
                  <a:gd name="T87" fmla="*/ 164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6">
                    <a:moveTo>
                      <a:pt x="4656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8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9"/>
                    </a:lnTo>
                    <a:lnTo>
                      <a:pt x="4131" y="689"/>
                    </a:lnTo>
                    <a:cubicBezTo>
                      <a:pt x="4109" y="710"/>
                      <a:pt x="4087" y="721"/>
                      <a:pt x="4065" y="721"/>
                    </a:cubicBezTo>
                    <a:lnTo>
                      <a:pt x="4065" y="721"/>
                    </a:lnTo>
                    <a:cubicBezTo>
                      <a:pt x="4043" y="721"/>
                      <a:pt x="4022" y="710"/>
                      <a:pt x="4000" y="689"/>
                    </a:cubicBezTo>
                    <a:lnTo>
                      <a:pt x="3934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6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1" y="0"/>
                      <a:pt x="3278" y="0"/>
                    </a:cubicBezTo>
                    <a:lnTo>
                      <a:pt x="3278" y="0"/>
                    </a:lnTo>
                    <a:cubicBezTo>
                      <a:pt x="3257" y="0"/>
                      <a:pt x="3235" y="11"/>
                      <a:pt x="3213" y="33"/>
                    </a:cubicBezTo>
                    <a:lnTo>
                      <a:pt x="3148" y="99"/>
                    </a:lnTo>
                    <a:lnTo>
                      <a:pt x="3082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4" y="492"/>
                    </a:lnTo>
                    <a:lnTo>
                      <a:pt x="2558" y="689"/>
                    </a:lnTo>
                    <a:lnTo>
                      <a:pt x="2558" y="689"/>
                    </a:lnTo>
                    <a:cubicBezTo>
                      <a:pt x="2535" y="710"/>
                      <a:pt x="2514" y="721"/>
                      <a:pt x="2492" y="721"/>
                    </a:cubicBezTo>
                    <a:lnTo>
                      <a:pt x="2492" y="721"/>
                    </a:lnTo>
                    <a:cubicBezTo>
                      <a:pt x="2470" y="721"/>
                      <a:pt x="2448" y="710"/>
                      <a:pt x="2426" y="689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6" y="0"/>
                    </a:cubicBezTo>
                    <a:lnTo>
                      <a:pt x="1706" y="0"/>
                    </a:lnTo>
                    <a:cubicBezTo>
                      <a:pt x="1684" y="0"/>
                      <a:pt x="1662" y="11"/>
                      <a:pt x="1639" y="33"/>
                    </a:cubicBezTo>
                    <a:lnTo>
                      <a:pt x="1574" y="99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1" y="492"/>
                    </a:lnTo>
                    <a:lnTo>
                      <a:pt x="1115" y="557"/>
                    </a:lnTo>
                    <a:lnTo>
                      <a:pt x="1050" y="623"/>
                    </a:lnTo>
                    <a:lnTo>
                      <a:pt x="984" y="689"/>
                    </a:lnTo>
                    <a:lnTo>
                      <a:pt x="984" y="689"/>
                    </a:lnTo>
                    <a:cubicBezTo>
                      <a:pt x="962" y="710"/>
                      <a:pt x="940" y="721"/>
                      <a:pt x="919" y="721"/>
                    </a:cubicBezTo>
                    <a:lnTo>
                      <a:pt x="919" y="721"/>
                    </a:lnTo>
                    <a:cubicBezTo>
                      <a:pt x="897" y="721"/>
                      <a:pt x="875" y="710"/>
                      <a:pt x="853" y="689"/>
                    </a:cubicBezTo>
                    <a:lnTo>
                      <a:pt x="788" y="623"/>
                    </a:lnTo>
                    <a:lnTo>
                      <a:pt x="722" y="557"/>
                    </a:lnTo>
                    <a:lnTo>
                      <a:pt x="656" y="492"/>
                    </a:lnTo>
                    <a:lnTo>
                      <a:pt x="591" y="427"/>
                    </a:lnTo>
                    <a:lnTo>
                      <a:pt x="526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4"/>
                      <a:pt x="897" y="1115"/>
                      <a:pt x="919" y="1115"/>
                    </a:cubicBezTo>
                    <a:lnTo>
                      <a:pt x="919" y="1115"/>
                    </a:lnTo>
                    <a:cubicBezTo>
                      <a:pt x="940" y="1115"/>
                      <a:pt x="962" y="1104"/>
                      <a:pt x="984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4" y="393"/>
                      <a:pt x="1706" y="393"/>
                    </a:cubicBezTo>
                    <a:lnTo>
                      <a:pt x="1706" y="393"/>
                    </a:lnTo>
                    <a:cubicBezTo>
                      <a:pt x="1727" y="393"/>
                      <a:pt x="1749" y="404"/>
                      <a:pt x="1771" y="427"/>
                    </a:cubicBezTo>
                    <a:lnTo>
                      <a:pt x="1836" y="492"/>
                    </a:lnTo>
                    <a:lnTo>
                      <a:pt x="1902" y="557"/>
                    </a:lnTo>
                    <a:lnTo>
                      <a:pt x="1967" y="623"/>
                    </a:lnTo>
                    <a:lnTo>
                      <a:pt x="2033" y="689"/>
                    </a:lnTo>
                    <a:lnTo>
                      <a:pt x="2098" y="755"/>
                    </a:lnTo>
                    <a:lnTo>
                      <a:pt x="2164" y="820"/>
                    </a:lnTo>
                    <a:lnTo>
                      <a:pt x="2230" y="885"/>
                    </a:lnTo>
                    <a:lnTo>
                      <a:pt x="2295" y="951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4"/>
                      <a:pt x="2470" y="1115"/>
                      <a:pt x="2492" y="1115"/>
                    </a:cubicBezTo>
                    <a:lnTo>
                      <a:pt x="2492" y="1115"/>
                    </a:lnTo>
                    <a:cubicBezTo>
                      <a:pt x="2514" y="1115"/>
                      <a:pt x="2535" y="1104"/>
                      <a:pt x="2558" y="1082"/>
                    </a:cubicBezTo>
                    <a:lnTo>
                      <a:pt x="2623" y="1016"/>
                    </a:lnTo>
                    <a:lnTo>
                      <a:pt x="2689" y="951"/>
                    </a:lnTo>
                    <a:lnTo>
                      <a:pt x="2754" y="885"/>
                    </a:lnTo>
                    <a:lnTo>
                      <a:pt x="2820" y="820"/>
                    </a:lnTo>
                    <a:lnTo>
                      <a:pt x="2885" y="755"/>
                    </a:lnTo>
                    <a:lnTo>
                      <a:pt x="2951" y="689"/>
                    </a:lnTo>
                    <a:lnTo>
                      <a:pt x="3016" y="623"/>
                    </a:lnTo>
                    <a:lnTo>
                      <a:pt x="3082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5" y="404"/>
                      <a:pt x="3257" y="393"/>
                      <a:pt x="3278" y="393"/>
                    </a:cubicBezTo>
                    <a:lnTo>
                      <a:pt x="3278" y="393"/>
                    </a:lnTo>
                    <a:cubicBezTo>
                      <a:pt x="3301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6" y="557"/>
                    </a:lnTo>
                    <a:lnTo>
                      <a:pt x="3541" y="623"/>
                    </a:lnTo>
                    <a:lnTo>
                      <a:pt x="3737" y="820"/>
                    </a:lnTo>
                    <a:lnTo>
                      <a:pt x="3803" y="885"/>
                    </a:lnTo>
                    <a:lnTo>
                      <a:pt x="3868" y="951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4"/>
                      <a:pt x="4043" y="1115"/>
                      <a:pt x="4065" y="1115"/>
                    </a:cubicBezTo>
                    <a:lnTo>
                      <a:pt x="4065" y="1115"/>
                    </a:lnTo>
                    <a:cubicBezTo>
                      <a:pt x="4087" y="1115"/>
                      <a:pt x="4109" y="1104"/>
                      <a:pt x="4131" y="1082"/>
                    </a:cubicBezTo>
                    <a:lnTo>
                      <a:pt x="4196" y="1016"/>
                    </a:lnTo>
                    <a:lnTo>
                      <a:pt x="4393" y="820"/>
                    </a:lnTo>
                    <a:lnTo>
                      <a:pt x="4459" y="755"/>
                    </a:lnTo>
                    <a:lnTo>
                      <a:pt x="4524" y="689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6" y="16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49" name="Freeform 174">
                <a:extLst>
                  <a:ext uri="{FF2B5EF4-FFF2-40B4-BE49-F238E27FC236}">
                    <a16:creationId xmlns="" xmlns:a16="http://schemas.microsoft.com/office/drawing/2014/main" id="{A1DEDED4-20FA-0948-B1DD-FA58723B6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1058863"/>
                <a:ext cx="1700212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1 h 1115"/>
                  <a:gd name="T6" fmla="*/ 3934 w 4721"/>
                  <a:gd name="T7" fmla="*/ 623 h 1115"/>
                  <a:gd name="T8" fmla="*/ 3737 w 4721"/>
                  <a:gd name="T9" fmla="*/ 427 h 1115"/>
                  <a:gd name="T10" fmla="*/ 3541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2 w 4721"/>
                  <a:gd name="T17" fmla="*/ 164 h 1115"/>
                  <a:gd name="T18" fmla="*/ 2754 w 4721"/>
                  <a:gd name="T19" fmla="*/ 492 h 1115"/>
                  <a:gd name="T20" fmla="*/ 2492 w 4721"/>
                  <a:gd name="T21" fmla="*/ 721 h 1115"/>
                  <a:gd name="T22" fmla="*/ 1771 w 4721"/>
                  <a:gd name="T23" fmla="*/ 33 h 1115"/>
                  <a:gd name="T24" fmla="*/ 1706 w 4721"/>
                  <a:gd name="T25" fmla="*/ 0 h 1115"/>
                  <a:gd name="T26" fmla="*/ 1509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7 h 1115"/>
                  <a:gd name="T32" fmla="*/ 984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2 h 1115"/>
                  <a:gd name="T38" fmla="*/ 459 w 4721"/>
                  <a:gd name="T39" fmla="*/ 295 h 1115"/>
                  <a:gd name="T40" fmla="*/ 263 w 4721"/>
                  <a:gd name="T41" fmla="*/ 99 h 1115"/>
                  <a:gd name="T42" fmla="*/ 131 w 4721"/>
                  <a:gd name="T43" fmla="*/ 0 h 1115"/>
                  <a:gd name="T44" fmla="*/ 0 w 4721"/>
                  <a:gd name="T45" fmla="*/ 99 h 1115"/>
                  <a:gd name="T46" fmla="*/ 66 w 4721"/>
                  <a:gd name="T47" fmla="*/ 427 h 1115"/>
                  <a:gd name="T48" fmla="*/ 198 w 4721"/>
                  <a:gd name="T49" fmla="*/ 427 h 1115"/>
                  <a:gd name="T50" fmla="*/ 919 w 4721"/>
                  <a:gd name="T51" fmla="*/ 1114 h 1115"/>
                  <a:gd name="T52" fmla="*/ 1639 w 4721"/>
                  <a:gd name="T53" fmla="*/ 427 h 1115"/>
                  <a:gd name="T54" fmla="*/ 1706 w 4721"/>
                  <a:gd name="T55" fmla="*/ 393 h 1115"/>
                  <a:gd name="T56" fmla="*/ 1902 w 4721"/>
                  <a:gd name="T57" fmla="*/ 557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8 w 4721"/>
                  <a:gd name="T65" fmla="*/ 1082 h 1115"/>
                  <a:gd name="T66" fmla="*/ 2754 w 4721"/>
                  <a:gd name="T67" fmla="*/ 885 h 1115"/>
                  <a:gd name="T68" fmla="*/ 2951 w 4721"/>
                  <a:gd name="T69" fmla="*/ 688 h 1115"/>
                  <a:gd name="T70" fmla="*/ 3148 w 4721"/>
                  <a:gd name="T71" fmla="*/ 492 h 1115"/>
                  <a:gd name="T72" fmla="*/ 3278 w 4721"/>
                  <a:gd name="T73" fmla="*/ 393 h 1115"/>
                  <a:gd name="T74" fmla="*/ 3409 w 4721"/>
                  <a:gd name="T75" fmla="*/ 492 h 1115"/>
                  <a:gd name="T76" fmla="*/ 3737 w 4721"/>
                  <a:gd name="T77" fmla="*/ 819 h 1115"/>
                  <a:gd name="T78" fmla="*/ 4000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2 h 1115"/>
                  <a:gd name="T86" fmla="*/ 4656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6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8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1"/>
                      <a:pt x="4065" y="721"/>
                    </a:cubicBezTo>
                    <a:lnTo>
                      <a:pt x="4065" y="721"/>
                    </a:lnTo>
                    <a:cubicBezTo>
                      <a:pt x="4043" y="721"/>
                      <a:pt x="4022" y="710"/>
                      <a:pt x="4000" y="688"/>
                    </a:cubicBezTo>
                    <a:lnTo>
                      <a:pt x="3934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6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1" y="0"/>
                      <a:pt x="3278" y="0"/>
                    </a:cubicBezTo>
                    <a:lnTo>
                      <a:pt x="3278" y="0"/>
                    </a:lnTo>
                    <a:cubicBezTo>
                      <a:pt x="3257" y="0"/>
                      <a:pt x="3235" y="11"/>
                      <a:pt x="3213" y="33"/>
                    </a:cubicBezTo>
                    <a:lnTo>
                      <a:pt x="3148" y="99"/>
                    </a:lnTo>
                    <a:lnTo>
                      <a:pt x="3082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4" y="492"/>
                    </a:lnTo>
                    <a:lnTo>
                      <a:pt x="2558" y="688"/>
                    </a:lnTo>
                    <a:lnTo>
                      <a:pt x="2558" y="688"/>
                    </a:lnTo>
                    <a:cubicBezTo>
                      <a:pt x="2535" y="710"/>
                      <a:pt x="2514" y="721"/>
                      <a:pt x="2492" y="721"/>
                    </a:cubicBezTo>
                    <a:lnTo>
                      <a:pt x="2492" y="721"/>
                    </a:lnTo>
                    <a:cubicBezTo>
                      <a:pt x="2470" y="721"/>
                      <a:pt x="2448" y="710"/>
                      <a:pt x="2426" y="688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6" y="0"/>
                    </a:cubicBezTo>
                    <a:lnTo>
                      <a:pt x="1706" y="0"/>
                    </a:lnTo>
                    <a:cubicBezTo>
                      <a:pt x="1684" y="0"/>
                      <a:pt x="1662" y="11"/>
                      <a:pt x="1639" y="33"/>
                    </a:cubicBezTo>
                    <a:lnTo>
                      <a:pt x="1574" y="99"/>
                    </a:lnTo>
                    <a:lnTo>
                      <a:pt x="1509" y="164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1" y="492"/>
                    </a:lnTo>
                    <a:lnTo>
                      <a:pt x="1115" y="557"/>
                    </a:lnTo>
                    <a:lnTo>
                      <a:pt x="1050" y="623"/>
                    </a:lnTo>
                    <a:lnTo>
                      <a:pt x="984" y="688"/>
                    </a:lnTo>
                    <a:lnTo>
                      <a:pt x="984" y="688"/>
                    </a:lnTo>
                    <a:cubicBezTo>
                      <a:pt x="962" y="710"/>
                      <a:pt x="940" y="721"/>
                      <a:pt x="919" y="721"/>
                    </a:cubicBezTo>
                    <a:lnTo>
                      <a:pt x="919" y="721"/>
                    </a:lnTo>
                    <a:cubicBezTo>
                      <a:pt x="897" y="721"/>
                      <a:pt x="875" y="710"/>
                      <a:pt x="853" y="688"/>
                    </a:cubicBezTo>
                    <a:lnTo>
                      <a:pt x="788" y="623"/>
                    </a:lnTo>
                    <a:lnTo>
                      <a:pt x="722" y="557"/>
                    </a:lnTo>
                    <a:lnTo>
                      <a:pt x="656" y="492"/>
                    </a:lnTo>
                    <a:lnTo>
                      <a:pt x="591" y="427"/>
                    </a:lnTo>
                    <a:lnTo>
                      <a:pt x="526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8" y="404"/>
                      <a:pt x="110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8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5" y="1104"/>
                      <a:pt x="897" y="1114"/>
                      <a:pt x="919" y="1114"/>
                    </a:cubicBezTo>
                    <a:lnTo>
                      <a:pt x="919" y="1114"/>
                    </a:lnTo>
                    <a:cubicBezTo>
                      <a:pt x="940" y="1114"/>
                      <a:pt x="962" y="1104"/>
                      <a:pt x="984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4" y="393"/>
                      <a:pt x="1706" y="393"/>
                    </a:cubicBezTo>
                    <a:lnTo>
                      <a:pt x="1706" y="393"/>
                    </a:lnTo>
                    <a:cubicBezTo>
                      <a:pt x="1727" y="393"/>
                      <a:pt x="1749" y="404"/>
                      <a:pt x="1771" y="427"/>
                    </a:cubicBezTo>
                    <a:lnTo>
                      <a:pt x="1836" y="492"/>
                    </a:lnTo>
                    <a:lnTo>
                      <a:pt x="1902" y="557"/>
                    </a:lnTo>
                    <a:lnTo>
                      <a:pt x="1967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5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8" y="1104"/>
                      <a:pt x="2470" y="1114"/>
                      <a:pt x="2492" y="1114"/>
                    </a:cubicBezTo>
                    <a:lnTo>
                      <a:pt x="2492" y="1114"/>
                    </a:lnTo>
                    <a:cubicBezTo>
                      <a:pt x="2514" y="1114"/>
                      <a:pt x="2535" y="1104"/>
                      <a:pt x="2558" y="1082"/>
                    </a:cubicBezTo>
                    <a:lnTo>
                      <a:pt x="2623" y="1016"/>
                    </a:lnTo>
                    <a:lnTo>
                      <a:pt x="2689" y="950"/>
                    </a:lnTo>
                    <a:lnTo>
                      <a:pt x="2754" y="885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1" y="688"/>
                    </a:lnTo>
                    <a:lnTo>
                      <a:pt x="3016" y="623"/>
                    </a:lnTo>
                    <a:lnTo>
                      <a:pt x="3082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5" y="404"/>
                      <a:pt x="3257" y="393"/>
                      <a:pt x="3278" y="393"/>
                    </a:cubicBezTo>
                    <a:lnTo>
                      <a:pt x="3278" y="393"/>
                    </a:lnTo>
                    <a:cubicBezTo>
                      <a:pt x="3301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6" y="557"/>
                    </a:lnTo>
                    <a:lnTo>
                      <a:pt x="3541" y="623"/>
                    </a:lnTo>
                    <a:lnTo>
                      <a:pt x="3737" y="819"/>
                    </a:lnTo>
                    <a:lnTo>
                      <a:pt x="3803" y="885"/>
                    </a:lnTo>
                    <a:lnTo>
                      <a:pt x="3868" y="950"/>
                    </a:lnTo>
                    <a:lnTo>
                      <a:pt x="4000" y="1082"/>
                    </a:lnTo>
                    <a:lnTo>
                      <a:pt x="4000" y="1082"/>
                    </a:lnTo>
                    <a:cubicBezTo>
                      <a:pt x="4022" y="1104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4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9" y="754"/>
                    </a:lnTo>
                    <a:lnTo>
                      <a:pt x="4524" y="688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6" y="16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0" name="Freeform 175">
                <a:extLst>
                  <a:ext uri="{FF2B5EF4-FFF2-40B4-BE49-F238E27FC236}">
                    <a16:creationId xmlns="" xmlns:a16="http://schemas.microsoft.com/office/drawing/2014/main" id="{AD1D56DD-6182-9747-AA0B-321C705F5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720725"/>
                <a:ext cx="1700212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4 w 4721"/>
                  <a:gd name="T7" fmla="*/ 622 h 1115"/>
                  <a:gd name="T8" fmla="*/ 3737 w 4721"/>
                  <a:gd name="T9" fmla="*/ 426 h 1115"/>
                  <a:gd name="T10" fmla="*/ 3541 w 4721"/>
                  <a:gd name="T11" fmla="*/ 228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2 w 4721"/>
                  <a:gd name="T17" fmla="*/ 163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2 h 1115"/>
                  <a:gd name="T24" fmla="*/ 1706 w 4721"/>
                  <a:gd name="T25" fmla="*/ 0 h 1115"/>
                  <a:gd name="T26" fmla="*/ 1509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4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9 w 4721"/>
                  <a:gd name="T51" fmla="*/ 1114 h 1115"/>
                  <a:gd name="T52" fmla="*/ 1639 w 4721"/>
                  <a:gd name="T53" fmla="*/ 426 h 1115"/>
                  <a:gd name="T54" fmla="*/ 1706 w 4721"/>
                  <a:gd name="T55" fmla="*/ 392 h 1115"/>
                  <a:gd name="T56" fmla="*/ 1902 w 4721"/>
                  <a:gd name="T57" fmla="*/ 556 h 1115"/>
                  <a:gd name="T58" fmla="*/ 2098 w 4721"/>
                  <a:gd name="T59" fmla="*/ 753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8 w 4721"/>
                  <a:gd name="T65" fmla="*/ 1081 h 1115"/>
                  <a:gd name="T66" fmla="*/ 2754 w 4721"/>
                  <a:gd name="T67" fmla="*/ 884 h 1115"/>
                  <a:gd name="T68" fmla="*/ 2951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21" h="1115">
                    <a:moveTo>
                      <a:pt x="4656" y="163"/>
                    </a:moveTo>
                    <a:lnTo>
                      <a:pt x="4589" y="228"/>
                    </a:lnTo>
                    <a:lnTo>
                      <a:pt x="4524" y="294"/>
                    </a:lnTo>
                    <a:lnTo>
                      <a:pt x="4328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8"/>
                    </a:cubicBezTo>
                    <a:lnTo>
                      <a:pt x="3934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4"/>
                    </a:lnTo>
                    <a:lnTo>
                      <a:pt x="3541" y="228"/>
                    </a:lnTo>
                    <a:lnTo>
                      <a:pt x="3476" y="163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1" y="0"/>
                      <a:pt x="3278" y="0"/>
                    </a:cubicBezTo>
                    <a:lnTo>
                      <a:pt x="3278" y="0"/>
                    </a:lnTo>
                    <a:cubicBezTo>
                      <a:pt x="3257" y="0"/>
                      <a:pt x="3235" y="10"/>
                      <a:pt x="3213" y="32"/>
                    </a:cubicBezTo>
                    <a:lnTo>
                      <a:pt x="3148" y="98"/>
                    </a:lnTo>
                    <a:lnTo>
                      <a:pt x="3082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8" y="688"/>
                    </a:lnTo>
                    <a:lnTo>
                      <a:pt x="2558" y="688"/>
                    </a:lnTo>
                    <a:cubicBezTo>
                      <a:pt x="2535" y="710"/>
                      <a:pt x="2514" y="720"/>
                      <a:pt x="2492" y="720"/>
                    </a:cubicBezTo>
                    <a:lnTo>
                      <a:pt x="2492" y="720"/>
                    </a:lnTo>
                    <a:cubicBezTo>
                      <a:pt x="2470" y="720"/>
                      <a:pt x="2448" y="710"/>
                      <a:pt x="2426" y="688"/>
                    </a:cubicBezTo>
                    <a:lnTo>
                      <a:pt x="1771" y="32"/>
                    </a:lnTo>
                    <a:lnTo>
                      <a:pt x="1771" y="32"/>
                    </a:lnTo>
                    <a:cubicBezTo>
                      <a:pt x="1749" y="10"/>
                      <a:pt x="1727" y="0"/>
                      <a:pt x="1706" y="0"/>
                    </a:cubicBezTo>
                    <a:lnTo>
                      <a:pt x="1706" y="0"/>
                    </a:lnTo>
                    <a:cubicBezTo>
                      <a:pt x="1684" y="0"/>
                      <a:pt x="1662" y="10"/>
                      <a:pt x="1639" y="32"/>
                    </a:cubicBezTo>
                    <a:lnTo>
                      <a:pt x="1574" y="98"/>
                    </a:lnTo>
                    <a:lnTo>
                      <a:pt x="1509" y="163"/>
                    </a:lnTo>
                    <a:lnTo>
                      <a:pt x="1443" y="228"/>
                    </a:lnTo>
                    <a:lnTo>
                      <a:pt x="1378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2"/>
                    </a:lnTo>
                    <a:lnTo>
                      <a:pt x="984" y="688"/>
                    </a:lnTo>
                    <a:lnTo>
                      <a:pt x="984" y="688"/>
                    </a:lnTo>
                    <a:cubicBezTo>
                      <a:pt x="962" y="710"/>
                      <a:pt x="940" y="720"/>
                      <a:pt x="919" y="720"/>
                    </a:cubicBezTo>
                    <a:lnTo>
                      <a:pt x="919" y="720"/>
                    </a:lnTo>
                    <a:cubicBezTo>
                      <a:pt x="897" y="720"/>
                      <a:pt x="875" y="710"/>
                      <a:pt x="853" y="688"/>
                    </a:cubicBezTo>
                    <a:lnTo>
                      <a:pt x="788" y="622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1" y="426"/>
                    </a:lnTo>
                    <a:lnTo>
                      <a:pt x="526" y="360"/>
                    </a:lnTo>
                    <a:lnTo>
                      <a:pt x="459" y="294"/>
                    </a:lnTo>
                    <a:lnTo>
                      <a:pt x="394" y="228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8" y="32"/>
                    </a:lnTo>
                    <a:lnTo>
                      <a:pt x="198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8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5" y="1103"/>
                      <a:pt x="897" y="1114"/>
                      <a:pt x="919" y="1114"/>
                    </a:cubicBezTo>
                    <a:lnTo>
                      <a:pt x="919" y="1114"/>
                    </a:lnTo>
                    <a:cubicBezTo>
                      <a:pt x="940" y="1114"/>
                      <a:pt x="962" y="1103"/>
                      <a:pt x="984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4" y="392"/>
                      <a:pt x="1706" y="392"/>
                    </a:cubicBezTo>
                    <a:lnTo>
                      <a:pt x="1706" y="392"/>
                    </a:lnTo>
                    <a:cubicBezTo>
                      <a:pt x="1727" y="392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2" y="556"/>
                    </a:lnTo>
                    <a:lnTo>
                      <a:pt x="1967" y="622"/>
                    </a:lnTo>
                    <a:lnTo>
                      <a:pt x="2033" y="688"/>
                    </a:lnTo>
                    <a:lnTo>
                      <a:pt x="2098" y="753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5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8" y="1103"/>
                      <a:pt x="2470" y="1114"/>
                      <a:pt x="2492" y="1114"/>
                    </a:cubicBezTo>
                    <a:lnTo>
                      <a:pt x="2492" y="1114"/>
                    </a:lnTo>
                    <a:cubicBezTo>
                      <a:pt x="2514" y="1114"/>
                      <a:pt x="2535" y="1103"/>
                      <a:pt x="2558" y="1081"/>
                    </a:cubicBezTo>
                    <a:lnTo>
                      <a:pt x="2623" y="1015"/>
                    </a:lnTo>
                    <a:lnTo>
                      <a:pt x="2689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3"/>
                    </a:lnTo>
                    <a:lnTo>
                      <a:pt x="2951" y="688"/>
                    </a:lnTo>
                    <a:lnTo>
                      <a:pt x="3016" y="622"/>
                    </a:lnTo>
                    <a:lnTo>
                      <a:pt x="3082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7" y="392"/>
                      <a:pt x="3278" y="392"/>
                    </a:cubicBezTo>
                    <a:lnTo>
                      <a:pt x="3278" y="392"/>
                    </a:lnTo>
                    <a:cubicBezTo>
                      <a:pt x="3301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6" y="556"/>
                    </a:lnTo>
                    <a:lnTo>
                      <a:pt x="3541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1"/>
                    </a:lnTo>
                    <a:lnTo>
                      <a:pt x="4000" y="1081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1"/>
                    </a:cubicBezTo>
                    <a:lnTo>
                      <a:pt x="4196" y="1015"/>
                    </a:lnTo>
                    <a:lnTo>
                      <a:pt x="4393" y="819"/>
                    </a:lnTo>
                    <a:lnTo>
                      <a:pt x="4459" y="753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6" y="16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1" name="Freeform 176">
                <a:extLst>
                  <a:ext uri="{FF2B5EF4-FFF2-40B4-BE49-F238E27FC236}">
                    <a16:creationId xmlns="" xmlns:a16="http://schemas.microsoft.com/office/drawing/2014/main" id="{B03FA5B5-C6EF-7C4E-839B-34D21BE6F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313" y="550863"/>
                <a:ext cx="1700212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0 h 1115"/>
                  <a:gd name="T6" fmla="*/ 3934 w 4721"/>
                  <a:gd name="T7" fmla="*/ 623 h 1115"/>
                  <a:gd name="T8" fmla="*/ 3737 w 4721"/>
                  <a:gd name="T9" fmla="*/ 426 h 1115"/>
                  <a:gd name="T10" fmla="*/ 3541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2 w 4721"/>
                  <a:gd name="T17" fmla="*/ 163 h 1115"/>
                  <a:gd name="T18" fmla="*/ 2754 w 4721"/>
                  <a:gd name="T19" fmla="*/ 491 h 1115"/>
                  <a:gd name="T20" fmla="*/ 2492 w 4721"/>
                  <a:gd name="T21" fmla="*/ 720 h 1115"/>
                  <a:gd name="T22" fmla="*/ 1771 w 4721"/>
                  <a:gd name="T23" fmla="*/ 33 h 1115"/>
                  <a:gd name="T24" fmla="*/ 1706 w 4721"/>
                  <a:gd name="T25" fmla="*/ 0 h 1115"/>
                  <a:gd name="T26" fmla="*/ 1509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4 w 4721"/>
                  <a:gd name="T33" fmla="*/ 688 h 1115"/>
                  <a:gd name="T34" fmla="*/ 853 w 4721"/>
                  <a:gd name="T35" fmla="*/ 688 h 1115"/>
                  <a:gd name="T36" fmla="*/ 656 w 4721"/>
                  <a:gd name="T37" fmla="*/ 491 h 1115"/>
                  <a:gd name="T38" fmla="*/ 459 w 4721"/>
                  <a:gd name="T39" fmla="*/ 295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8 w 4721"/>
                  <a:gd name="T49" fmla="*/ 426 h 1115"/>
                  <a:gd name="T50" fmla="*/ 919 w 4721"/>
                  <a:gd name="T51" fmla="*/ 1114 h 1115"/>
                  <a:gd name="T52" fmla="*/ 1639 w 4721"/>
                  <a:gd name="T53" fmla="*/ 426 h 1115"/>
                  <a:gd name="T54" fmla="*/ 1706 w 4721"/>
                  <a:gd name="T55" fmla="*/ 392 h 1115"/>
                  <a:gd name="T56" fmla="*/ 1902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8 w 4721"/>
                  <a:gd name="T65" fmla="*/ 1081 h 1115"/>
                  <a:gd name="T66" fmla="*/ 2754 w 4721"/>
                  <a:gd name="T67" fmla="*/ 884 h 1115"/>
                  <a:gd name="T68" fmla="*/ 2951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4000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6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6" y="163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8" y="491"/>
                    </a:lnTo>
                    <a:lnTo>
                      <a:pt x="4261" y="556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9" y="710"/>
                      <a:pt x="4087" y="720"/>
                      <a:pt x="4065" y="720"/>
                    </a:cubicBezTo>
                    <a:lnTo>
                      <a:pt x="4065" y="720"/>
                    </a:lnTo>
                    <a:cubicBezTo>
                      <a:pt x="4043" y="720"/>
                      <a:pt x="4022" y="710"/>
                      <a:pt x="4000" y="688"/>
                    </a:cubicBezTo>
                    <a:lnTo>
                      <a:pt x="3934" y="623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2" y="360"/>
                    </a:lnTo>
                    <a:lnTo>
                      <a:pt x="3606" y="295"/>
                    </a:lnTo>
                    <a:lnTo>
                      <a:pt x="3541" y="229"/>
                    </a:lnTo>
                    <a:lnTo>
                      <a:pt x="3476" y="163"/>
                    </a:lnTo>
                    <a:lnTo>
                      <a:pt x="3409" y="98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1" y="0"/>
                      <a:pt x="3278" y="0"/>
                    </a:cubicBezTo>
                    <a:lnTo>
                      <a:pt x="3278" y="0"/>
                    </a:lnTo>
                    <a:cubicBezTo>
                      <a:pt x="3257" y="0"/>
                      <a:pt x="3235" y="11"/>
                      <a:pt x="3213" y="33"/>
                    </a:cubicBezTo>
                    <a:lnTo>
                      <a:pt x="3148" y="98"/>
                    </a:lnTo>
                    <a:lnTo>
                      <a:pt x="3082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4" y="491"/>
                    </a:lnTo>
                    <a:lnTo>
                      <a:pt x="2558" y="688"/>
                    </a:lnTo>
                    <a:lnTo>
                      <a:pt x="2558" y="688"/>
                    </a:lnTo>
                    <a:cubicBezTo>
                      <a:pt x="2535" y="710"/>
                      <a:pt x="2514" y="720"/>
                      <a:pt x="2492" y="720"/>
                    </a:cubicBezTo>
                    <a:lnTo>
                      <a:pt x="2492" y="720"/>
                    </a:lnTo>
                    <a:cubicBezTo>
                      <a:pt x="2470" y="720"/>
                      <a:pt x="2448" y="710"/>
                      <a:pt x="2426" y="688"/>
                    </a:cubicBezTo>
                    <a:lnTo>
                      <a:pt x="1771" y="33"/>
                    </a:lnTo>
                    <a:lnTo>
                      <a:pt x="1771" y="33"/>
                    </a:lnTo>
                    <a:cubicBezTo>
                      <a:pt x="1749" y="11"/>
                      <a:pt x="1727" y="0"/>
                      <a:pt x="1706" y="0"/>
                    </a:cubicBezTo>
                    <a:lnTo>
                      <a:pt x="1706" y="0"/>
                    </a:lnTo>
                    <a:cubicBezTo>
                      <a:pt x="1684" y="0"/>
                      <a:pt x="1662" y="11"/>
                      <a:pt x="1639" y="33"/>
                    </a:cubicBezTo>
                    <a:lnTo>
                      <a:pt x="1574" y="98"/>
                    </a:lnTo>
                    <a:lnTo>
                      <a:pt x="1509" y="163"/>
                    </a:lnTo>
                    <a:lnTo>
                      <a:pt x="1443" y="229"/>
                    </a:lnTo>
                    <a:lnTo>
                      <a:pt x="1378" y="295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1" y="491"/>
                    </a:lnTo>
                    <a:lnTo>
                      <a:pt x="1115" y="556"/>
                    </a:lnTo>
                    <a:lnTo>
                      <a:pt x="1050" y="623"/>
                    </a:lnTo>
                    <a:lnTo>
                      <a:pt x="984" y="688"/>
                    </a:lnTo>
                    <a:lnTo>
                      <a:pt x="984" y="688"/>
                    </a:lnTo>
                    <a:cubicBezTo>
                      <a:pt x="962" y="710"/>
                      <a:pt x="940" y="720"/>
                      <a:pt x="919" y="720"/>
                    </a:cubicBezTo>
                    <a:lnTo>
                      <a:pt x="919" y="720"/>
                    </a:lnTo>
                    <a:cubicBezTo>
                      <a:pt x="897" y="720"/>
                      <a:pt x="875" y="710"/>
                      <a:pt x="853" y="688"/>
                    </a:cubicBezTo>
                    <a:lnTo>
                      <a:pt x="788" y="623"/>
                    </a:lnTo>
                    <a:lnTo>
                      <a:pt x="722" y="556"/>
                    </a:lnTo>
                    <a:lnTo>
                      <a:pt x="656" y="491"/>
                    </a:lnTo>
                    <a:lnTo>
                      <a:pt x="591" y="426"/>
                    </a:lnTo>
                    <a:lnTo>
                      <a:pt x="526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8" y="33"/>
                    </a:lnTo>
                    <a:lnTo>
                      <a:pt x="198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10" y="0"/>
                      <a:pt x="88" y="11"/>
                      <a:pt x="66" y="33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8" y="404"/>
                      <a:pt x="110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8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5" y="1103"/>
                      <a:pt x="897" y="1114"/>
                      <a:pt x="919" y="1114"/>
                    </a:cubicBezTo>
                    <a:lnTo>
                      <a:pt x="919" y="1114"/>
                    </a:lnTo>
                    <a:cubicBezTo>
                      <a:pt x="940" y="1114"/>
                      <a:pt x="962" y="1103"/>
                      <a:pt x="984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4" y="392"/>
                      <a:pt x="1706" y="392"/>
                    </a:cubicBezTo>
                    <a:lnTo>
                      <a:pt x="1706" y="392"/>
                    </a:lnTo>
                    <a:cubicBezTo>
                      <a:pt x="1727" y="392"/>
                      <a:pt x="1749" y="404"/>
                      <a:pt x="1771" y="426"/>
                    </a:cubicBezTo>
                    <a:lnTo>
                      <a:pt x="1836" y="491"/>
                    </a:lnTo>
                    <a:lnTo>
                      <a:pt x="1902" y="556"/>
                    </a:lnTo>
                    <a:lnTo>
                      <a:pt x="1967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30" y="884"/>
                    </a:lnTo>
                    <a:lnTo>
                      <a:pt x="2295" y="950"/>
                    </a:lnTo>
                    <a:lnTo>
                      <a:pt x="2361" y="1016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8" y="1103"/>
                      <a:pt x="2470" y="1114"/>
                      <a:pt x="2492" y="1114"/>
                    </a:cubicBezTo>
                    <a:lnTo>
                      <a:pt x="2492" y="1114"/>
                    </a:lnTo>
                    <a:cubicBezTo>
                      <a:pt x="2514" y="1114"/>
                      <a:pt x="2535" y="1103"/>
                      <a:pt x="2558" y="1081"/>
                    </a:cubicBezTo>
                    <a:lnTo>
                      <a:pt x="2623" y="1016"/>
                    </a:lnTo>
                    <a:lnTo>
                      <a:pt x="2689" y="950"/>
                    </a:lnTo>
                    <a:lnTo>
                      <a:pt x="2754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1" y="688"/>
                    </a:lnTo>
                    <a:lnTo>
                      <a:pt x="3016" y="623"/>
                    </a:lnTo>
                    <a:lnTo>
                      <a:pt x="3082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5" y="404"/>
                      <a:pt x="3257" y="392"/>
                      <a:pt x="3278" y="392"/>
                    </a:cubicBezTo>
                    <a:lnTo>
                      <a:pt x="3278" y="392"/>
                    </a:lnTo>
                    <a:cubicBezTo>
                      <a:pt x="3301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6" y="556"/>
                    </a:lnTo>
                    <a:lnTo>
                      <a:pt x="3541" y="623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4000" y="1081"/>
                    </a:lnTo>
                    <a:lnTo>
                      <a:pt x="4000" y="1081"/>
                    </a:lnTo>
                    <a:cubicBezTo>
                      <a:pt x="4022" y="1103"/>
                      <a:pt x="4043" y="1114"/>
                      <a:pt x="4065" y="1114"/>
                    </a:cubicBezTo>
                    <a:lnTo>
                      <a:pt x="4065" y="1114"/>
                    </a:lnTo>
                    <a:cubicBezTo>
                      <a:pt x="4087" y="1114"/>
                      <a:pt x="4109" y="1103"/>
                      <a:pt x="4131" y="1081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9" y="754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6" y="1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="" xmlns:a16="http://schemas.microsoft.com/office/drawing/2014/main" id="{F2EF198C-BD64-2943-9A65-E72B29498454}"/>
                </a:ext>
              </a:extLst>
            </p:cNvPr>
            <p:cNvGrpSpPr/>
            <p:nvPr/>
          </p:nvGrpSpPr>
          <p:grpSpPr>
            <a:xfrm>
              <a:off x="4452938" y="72552"/>
              <a:ext cx="1700212" cy="1250950"/>
              <a:chOff x="4452938" y="550863"/>
              <a:chExt cx="1700212" cy="1250950"/>
            </a:xfrm>
          </p:grpSpPr>
          <p:sp>
            <p:nvSpPr>
              <p:cNvPr id="142" name="Freeform 317">
                <a:extLst>
                  <a:ext uri="{FF2B5EF4-FFF2-40B4-BE49-F238E27FC236}">
                    <a16:creationId xmlns="" xmlns:a16="http://schemas.microsoft.com/office/drawing/2014/main" id="{5AE8BF24-D484-5E40-932B-7281CF006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1400175"/>
                <a:ext cx="1700212" cy="401638"/>
              </a:xfrm>
              <a:custGeom>
                <a:avLst/>
                <a:gdLst>
                  <a:gd name="T0" fmla="*/ 4523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6 w 4721"/>
                  <a:gd name="T9" fmla="*/ 426 h 1115"/>
                  <a:gd name="T10" fmla="*/ 3540 w 4721"/>
                  <a:gd name="T11" fmla="*/ 229 h 1115"/>
                  <a:gd name="T12" fmla="*/ 3343 w 4721"/>
                  <a:gd name="T13" fmla="*/ 32 h 1115"/>
                  <a:gd name="T14" fmla="*/ 3277 w 4721"/>
                  <a:gd name="T15" fmla="*/ 0 h 1115"/>
                  <a:gd name="T16" fmla="*/ 3081 w 4721"/>
                  <a:gd name="T17" fmla="*/ 164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2 h 1115"/>
                  <a:gd name="T24" fmla="*/ 1705 w 4721"/>
                  <a:gd name="T25" fmla="*/ 0 h 1115"/>
                  <a:gd name="T26" fmla="*/ 1508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7 h 1115"/>
                  <a:gd name="T34" fmla="*/ 853 w 4721"/>
                  <a:gd name="T35" fmla="*/ 687 h 1115"/>
                  <a:gd name="T36" fmla="*/ 655 w 4721"/>
                  <a:gd name="T37" fmla="*/ 491 h 1115"/>
                  <a:gd name="T38" fmla="*/ 459 w 4721"/>
                  <a:gd name="T39" fmla="*/ 294 h 1115"/>
                  <a:gd name="T40" fmla="*/ 262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8 w 4721"/>
                  <a:gd name="T53" fmla="*/ 426 h 1115"/>
                  <a:gd name="T54" fmla="*/ 1705 w 4721"/>
                  <a:gd name="T55" fmla="*/ 393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4 w 4721"/>
                  <a:gd name="T61" fmla="*/ 950 h 1115"/>
                  <a:gd name="T62" fmla="*/ 2425 w 4721"/>
                  <a:gd name="T63" fmla="*/ 1082 h 1115"/>
                  <a:gd name="T64" fmla="*/ 2557 w 4721"/>
                  <a:gd name="T65" fmla="*/ 1082 h 1115"/>
                  <a:gd name="T66" fmla="*/ 2753 w 4721"/>
                  <a:gd name="T67" fmla="*/ 884 h 1115"/>
                  <a:gd name="T68" fmla="*/ 2950 w 4721"/>
                  <a:gd name="T69" fmla="*/ 687 h 1115"/>
                  <a:gd name="T70" fmla="*/ 3147 w 4721"/>
                  <a:gd name="T71" fmla="*/ 491 h 1115"/>
                  <a:gd name="T72" fmla="*/ 3277 w 4721"/>
                  <a:gd name="T73" fmla="*/ 393 h 1115"/>
                  <a:gd name="T74" fmla="*/ 3408 w 4721"/>
                  <a:gd name="T75" fmla="*/ 491 h 1115"/>
                  <a:gd name="T76" fmla="*/ 3736 w 4721"/>
                  <a:gd name="T77" fmla="*/ 819 h 1115"/>
                  <a:gd name="T78" fmla="*/ 3999 w 4721"/>
                  <a:gd name="T79" fmla="*/ 1082 h 1115"/>
                  <a:gd name="T80" fmla="*/ 4065 w 4721"/>
                  <a:gd name="T81" fmla="*/ 1114 h 1115"/>
                  <a:gd name="T82" fmla="*/ 4392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3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0" y="687"/>
                    </a:lnTo>
                    <a:lnTo>
                      <a:pt x="4130" y="687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7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6" y="426"/>
                    </a:lnTo>
                    <a:lnTo>
                      <a:pt x="3671" y="360"/>
                    </a:lnTo>
                    <a:lnTo>
                      <a:pt x="3605" y="294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8" y="98"/>
                    </a:lnTo>
                    <a:lnTo>
                      <a:pt x="3343" y="32"/>
                    </a:lnTo>
                    <a:lnTo>
                      <a:pt x="3343" y="32"/>
                    </a:lnTo>
                    <a:cubicBezTo>
                      <a:pt x="3322" y="10"/>
                      <a:pt x="3300" y="0"/>
                      <a:pt x="3277" y="0"/>
                    </a:cubicBezTo>
                    <a:lnTo>
                      <a:pt x="3277" y="0"/>
                    </a:lnTo>
                    <a:cubicBezTo>
                      <a:pt x="3256" y="0"/>
                      <a:pt x="3234" y="10"/>
                      <a:pt x="3212" y="32"/>
                    </a:cubicBezTo>
                    <a:lnTo>
                      <a:pt x="3147" y="98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19" y="426"/>
                    </a:lnTo>
                    <a:lnTo>
                      <a:pt x="2753" y="491"/>
                    </a:lnTo>
                    <a:lnTo>
                      <a:pt x="2557" y="687"/>
                    </a:lnTo>
                    <a:lnTo>
                      <a:pt x="2557" y="687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5" y="687"/>
                    </a:cubicBezTo>
                    <a:lnTo>
                      <a:pt x="1770" y="32"/>
                    </a:lnTo>
                    <a:lnTo>
                      <a:pt x="1770" y="32"/>
                    </a:lnTo>
                    <a:cubicBezTo>
                      <a:pt x="1748" y="10"/>
                      <a:pt x="1726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1" y="10"/>
                      <a:pt x="1638" y="32"/>
                    </a:cubicBezTo>
                    <a:lnTo>
                      <a:pt x="1573" y="98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4"/>
                    </a:lnTo>
                    <a:lnTo>
                      <a:pt x="1311" y="360"/>
                    </a:lnTo>
                    <a:lnTo>
                      <a:pt x="1245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2"/>
                    </a:lnTo>
                    <a:lnTo>
                      <a:pt x="983" y="687"/>
                    </a:lnTo>
                    <a:lnTo>
                      <a:pt x="983" y="687"/>
                    </a:lnTo>
                    <a:cubicBezTo>
                      <a:pt x="961" y="710"/>
                      <a:pt x="939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7"/>
                    </a:cubicBezTo>
                    <a:lnTo>
                      <a:pt x="787" y="622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3" y="229"/>
                    </a:lnTo>
                    <a:lnTo>
                      <a:pt x="328" y="164"/>
                    </a:lnTo>
                    <a:lnTo>
                      <a:pt x="262" y="98"/>
                    </a:lnTo>
                    <a:lnTo>
                      <a:pt x="197" y="32"/>
                    </a:lnTo>
                    <a:lnTo>
                      <a:pt x="197" y="32"/>
                    </a:lnTo>
                    <a:cubicBezTo>
                      <a:pt x="175" y="10"/>
                      <a:pt x="152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2" y="393"/>
                      <a:pt x="175" y="404"/>
                      <a:pt x="197" y="426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39" y="1114"/>
                      <a:pt x="961" y="1103"/>
                      <a:pt x="983" y="1082"/>
                    </a:cubicBezTo>
                    <a:lnTo>
                      <a:pt x="1638" y="426"/>
                    </a:lnTo>
                    <a:lnTo>
                      <a:pt x="1638" y="426"/>
                    </a:lnTo>
                    <a:cubicBezTo>
                      <a:pt x="1661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6" y="393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2"/>
                    </a:lnTo>
                    <a:lnTo>
                      <a:pt x="2032" y="687"/>
                    </a:lnTo>
                    <a:lnTo>
                      <a:pt x="2098" y="754"/>
                    </a:lnTo>
                    <a:lnTo>
                      <a:pt x="2163" y="819"/>
                    </a:lnTo>
                    <a:lnTo>
                      <a:pt x="2229" y="884"/>
                    </a:lnTo>
                    <a:lnTo>
                      <a:pt x="2294" y="950"/>
                    </a:lnTo>
                    <a:lnTo>
                      <a:pt x="2360" y="1016"/>
                    </a:lnTo>
                    <a:lnTo>
                      <a:pt x="2425" y="1082"/>
                    </a:lnTo>
                    <a:lnTo>
                      <a:pt x="2425" y="1082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2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19" y="819"/>
                    </a:lnTo>
                    <a:lnTo>
                      <a:pt x="2885" y="754"/>
                    </a:lnTo>
                    <a:lnTo>
                      <a:pt x="2950" y="687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7" y="491"/>
                    </a:lnTo>
                    <a:lnTo>
                      <a:pt x="3212" y="426"/>
                    </a:lnTo>
                    <a:lnTo>
                      <a:pt x="3212" y="426"/>
                    </a:lnTo>
                    <a:cubicBezTo>
                      <a:pt x="3234" y="404"/>
                      <a:pt x="3256" y="393"/>
                      <a:pt x="3277" y="393"/>
                    </a:cubicBezTo>
                    <a:lnTo>
                      <a:pt x="3277" y="393"/>
                    </a:lnTo>
                    <a:cubicBezTo>
                      <a:pt x="3300" y="393"/>
                      <a:pt x="3322" y="404"/>
                      <a:pt x="3343" y="426"/>
                    </a:cubicBezTo>
                    <a:lnTo>
                      <a:pt x="3408" y="491"/>
                    </a:lnTo>
                    <a:lnTo>
                      <a:pt x="3475" y="556"/>
                    </a:lnTo>
                    <a:lnTo>
                      <a:pt x="3540" y="622"/>
                    </a:lnTo>
                    <a:lnTo>
                      <a:pt x="3736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0" y="1082"/>
                    </a:cubicBezTo>
                    <a:lnTo>
                      <a:pt x="4196" y="1016"/>
                    </a:lnTo>
                    <a:lnTo>
                      <a:pt x="4392" y="819"/>
                    </a:lnTo>
                    <a:lnTo>
                      <a:pt x="4458" y="754"/>
                    </a:lnTo>
                    <a:lnTo>
                      <a:pt x="4523" y="687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3" name="Freeform 318">
                <a:extLst>
                  <a:ext uri="{FF2B5EF4-FFF2-40B4-BE49-F238E27FC236}">
                    <a16:creationId xmlns="" xmlns:a16="http://schemas.microsoft.com/office/drawing/2014/main" id="{73BFC2D5-0A0D-5D4A-918D-3AC6AD2B7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889000"/>
                <a:ext cx="1700212" cy="401638"/>
              </a:xfrm>
              <a:custGeom>
                <a:avLst/>
                <a:gdLst>
                  <a:gd name="T0" fmla="*/ 4523 w 4721"/>
                  <a:gd name="T1" fmla="*/ 295 h 1116"/>
                  <a:gd name="T2" fmla="*/ 4196 w 4721"/>
                  <a:gd name="T3" fmla="*/ 623 h 1116"/>
                  <a:gd name="T4" fmla="*/ 4065 w 4721"/>
                  <a:gd name="T5" fmla="*/ 721 h 1116"/>
                  <a:gd name="T6" fmla="*/ 3933 w 4721"/>
                  <a:gd name="T7" fmla="*/ 623 h 1116"/>
                  <a:gd name="T8" fmla="*/ 3736 w 4721"/>
                  <a:gd name="T9" fmla="*/ 427 h 1116"/>
                  <a:gd name="T10" fmla="*/ 3540 w 4721"/>
                  <a:gd name="T11" fmla="*/ 229 h 1116"/>
                  <a:gd name="T12" fmla="*/ 3343 w 4721"/>
                  <a:gd name="T13" fmla="*/ 33 h 1116"/>
                  <a:gd name="T14" fmla="*/ 3277 w 4721"/>
                  <a:gd name="T15" fmla="*/ 0 h 1116"/>
                  <a:gd name="T16" fmla="*/ 3081 w 4721"/>
                  <a:gd name="T17" fmla="*/ 164 h 1116"/>
                  <a:gd name="T18" fmla="*/ 2753 w 4721"/>
                  <a:gd name="T19" fmla="*/ 492 h 1116"/>
                  <a:gd name="T20" fmla="*/ 2492 w 4721"/>
                  <a:gd name="T21" fmla="*/ 721 h 1116"/>
                  <a:gd name="T22" fmla="*/ 1770 w 4721"/>
                  <a:gd name="T23" fmla="*/ 33 h 1116"/>
                  <a:gd name="T24" fmla="*/ 1705 w 4721"/>
                  <a:gd name="T25" fmla="*/ 0 h 1116"/>
                  <a:gd name="T26" fmla="*/ 1508 w 4721"/>
                  <a:gd name="T27" fmla="*/ 164 h 1116"/>
                  <a:gd name="T28" fmla="*/ 1311 w 4721"/>
                  <a:gd name="T29" fmla="*/ 360 h 1116"/>
                  <a:gd name="T30" fmla="*/ 1115 w 4721"/>
                  <a:gd name="T31" fmla="*/ 557 h 1116"/>
                  <a:gd name="T32" fmla="*/ 983 w 4721"/>
                  <a:gd name="T33" fmla="*/ 689 h 1116"/>
                  <a:gd name="T34" fmla="*/ 853 w 4721"/>
                  <a:gd name="T35" fmla="*/ 689 h 1116"/>
                  <a:gd name="T36" fmla="*/ 655 w 4721"/>
                  <a:gd name="T37" fmla="*/ 492 h 1116"/>
                  <a:gd name="T38" fmla="*/ 459 w 4721"/>
                  <a:gd name="T39" fmla="*/ 295 h 1116"/>
                  <a:gd name="T40" fmla="*/ 262 w 4721"/>
                  <a:gd name="T41" fmla="*/ 99 h 1116"/>
                  <a:gd name="T42" fmla="*/ 131 w 4721"/>
                  <a:gd name="T43" fmla="*/ 0 h 1116"/>
                  <a:gd name="T44" fmla="*/ 0 w 4721"/>
                  <a:gd name="T45" fmla="*/ 99 h 1116"/>
                  <a:gd name="T46" fmla="*/ 66 w 4721"/>
                  <a:gd name="T47" fmla="*/ 427 h 1116"/>
                  <a:gd name="T48" fmla="*/ 197 w 4721"/>
                  <a:gd name="T49" fmla="*/ 427 h 1116"/>
                  <a:gd name="T50" fmla="*/ 918 w 4721"/>
                  <a:gd name="T51" fmla="*/ 1115 h 1116"/>
                  <a:gd name="T52" fmla="*/ 1638 w 4721"/>
                  <a:gd name="T53" fmla="*/ 427 h 1116"/>
                  <a:gd name="T54" fmla="*/ 1705 w 4721"/>
                  <a:gd name="T55" fmla="*/ 393 h 1116"/>
                  <a:gd name="T56" fmla="*/ 1901 w 4721"/>
                  <a:gd name="T57" fmla="*/ 557 h 1116"/>
                  <a:gd name="T58" fmla="*/ 2098 w 4721"/>
                  <a:gd name="T59" fmla="*/ 755 h 1116"/>
                  <a:gd name="T60" fmla="*/ 2294 w 4721"/>
                  <a:gd name="T61" fmla="*/ 951 h 1116"/>
                  <a:gd name="T62" fmla="*/ 2425 w 4721"/>
                  <a:gd name="T63" fmla="*/ 1082 h 1116"/>
                  <a:gd name="T64" fmla="*/ 2557 w 4721"/>
                  <a:gd name="T65" fmla="*/ 1082 h 1116"/>
                  <a:gd name="T66" fmla="*/ 2753 w 4721"/>
                  <a:gd name="T67" fmla="*/ 885 h 1116"/>
                  <a:gd name="T68" fmla="*/ 2950 w 4721"/>
                  <a:gd name="T69" fmla="*/ 689 h 1116"/>
                  <a:gd name="T70" fmla="*/ 3147 w 4721"/>
                  <a:gd name="T71" fmla="*/ 492 h 1116"/>
                  <a:gd name="T72" fmla="*/ 3277 w 4721"/>
                  <a:gd name="T73" fmla="*/ 393 h 1116"/>
                  <a:gd name="T74" fmla="*/ 3408 w 4721"/>
                  <a:gd name="T75" fmla="*/ 492 h 1116"/>
                  <a:gd name="T76" fmla="*/ 3736 w 4721"/>
                  <a:gd name="T77" fmla="*/ 820 h 1116"/>
                  <a:gd name="T78" fmla="*/ 3999 w 4721"/>
                  <a:gd name="T79" fmla="*/ 1082 h 1116"/>
                  <a:gd name="T80" fmla="*/ 4065 w 4721"/>
                  <a:gd name="T81" fmla="*/ 1115 h 1116"/>
                  <a:gd name="T82" fmla="*/ 4392 w 4721"/>
                  <a:gd name="T83" fmla="*/ 820 h 1116"/>
                  <a:gd name="T84" fmla="*/ 4720 w 4721"/>
                  <a:gd name="T85" fmla="*/ 492 h 1116"/>
                  <a:gd name="T86" fmla="*/ 4655 w 4721"/>
                  <a:gd name="T87" fmla="*/ 164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6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3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0" y="689"/>
                    </a:lnTo>
                    <a:lnTo>
                      <a:pt x="4130" y="689"/>
                    </a:lnTo>
                    <a:cubicBezTo>
                      <a:pt x="4108" y="710"/>
                      <a:pt x="4086" y="721"/>
                      <a:pt x="4065" y="721"/>
                    </a:cubicBezTo>
                    <a:lnTo>
                      <a:pt x="4065" y="721"/>
                    </a:lnTo>
                    <a:cubicBezTo>
                      <a:pt x="4042" y="721"/>
                      <a:pt x="4021" y="710"/>
                      <a:pt x="3999" y="689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6" y="427"/>
                    </a:lnTo>
                    <a:lnTo>
                      <a:pt x="3671" y="360"/>
                    </a:lnTo>
                    <a:lnTo>
                      <a:pt x="3605" y="295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8" y="99"/>
                    </a:lnTo>
                    <a:lnTo>
                      <a:pt x="3343" y="33"/>
                    </a:lnTo>
                    <a:lnTo>
                      <a:pt x="3343" y="33"/>
                    </a:lnTo>
                    <a:cubicBezTo>
                      <a:pt x="3322" y="11"/>
                      <a:pt x="3300" y="0"/>
                      <a:pt x="3277" y="0"/>
                    </a:cubicBezTo>
                    <a:lnTo>
                      <a:pt x="3277" y="0"/>
                    </a:lnTo>
                    <a:cubicBezTo>
                      <a:pt x="3256" y="0"/>
                      <a:pt x="3234" y="11"/>
                      <a:pt x="3212" y="33"/>
                    </a:cubicBezTo>
                    <a:lnTo>
                      <a:pt x="3147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19" y="427"/>
                    </a:lnTo>
                    <a:lnTo>
                      <a:pt x="2753" y="492"/>
                    </a:lnTo>
                    <a:lnTo>
                      <a:pt x="2557" y="689"/>
                    </a:lnTo>
                    <a:lnTo>
                      <a:pt x="2557" y="689"/>
                    </a:lnTo>
                    <a:cubicBezTo>
                      <a:pt x="2535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7" y="710"/>
                      <a:pt x="2425" y="689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6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1" y="11"/>
                      <a:pt x="1638" y="33"/>
                    </a:cubicBezTo>
                    <a:lnTo>
                      <a:pt x="1573" y="99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5" y="427"/>
                    </a:lnTo>
                    <a:lnTo>
                      <a:pt x="1180" y="492"/>
                    </a:lnTo>
                    <a:lnTo>
                      <a:pt x="1115" y="557"/>
                    </a:lnTo>
                    <a:lnTo>
                      <a:pt x="1049" y="623"/>
                    </a:lnTo>
                    <a:lnTo>
                      <a:pt x="983" y="689"/>
                    </a:lnTo>
                    <a:lnTo>
                      <a:pt x="983" y="689"/>
                    </a:lnTo>
                    <a:cubicBezTo>
                      <a:pt x="961" y="710"/>
                      <a:pt x="939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4" y="710"/>
                      <a:pt x="853" y="689"/>
                    </a:cubicBezTo>
                    <a:lnTo>
                      <a:pt x="787" y="623"/>
                    </a:lnTo>
                    <a:lnTo>
                      <a:pt x="721" y="557"/>
                    </a:lnTo>
                    <a:lnTo>
                      <a:pt x="655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3" y="229"/>
                    </a:lnTo>
                    <a:lnTo>
                      <a:pt x="328" y="164"/>
                    </a:lnTo>
                    <a:lnTo>
                      <a:pt x="262" y="99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2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2" y="393"/>
                      <a:pt x="175" y="404"/>
                      <a:pt x="197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4"/>
                      <a:pt x="896" y="1115"/>
                      <a:pt x="918" y="1115"/>
                    </a:cubicBezTo>
                    <a:lnTo>
                      <a:pt x="918" y="1115"/>
                    </a:lnTo>
                    <a:cubicBezTo>
                      <a:pt x="939" y="1115"/>
                      <a:pt x="961" y="1104"/>
                      <a:pt x="983" y="1082"/>
                    </a:cubicBezTo>
                    <a:lnTo>
                      <a:pt x="1638" y="427"/>
                    </a:lnTo>
                    <a:lnTo>
                      <a:pt x="1638" y="427"/>
                    </a:lnTo>
                    <a:cubicBezTo>
                      <a:pt x="1661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6" y="393"/>
                      <a:pt x="1748" y="404"/>
                      <a:pt x="1770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6" y="623"/>
                    </a:lnTo>
                    <a:lnTo>
                      <a:pt x="2032" y="689"/>
                    </a:lnTo>
                    <a:lnTo>
                      <a:pt x="2098" y="755"/>
                    </a:lnTo>
                    <a:lnTo>
                      <a:pt x="2163" y="820"/>
                    </a:lnTo>
                    <a:lnTo>
                      <a:pt x="2229" y="885"/>
                    </a:lnTo>
                    <a:lnTo>
                      <a:pt x="2294" y="951"/>
                    </a:lnTo>
                    <a:lnTo>
                      <a:pt x="2360" y="1016"/>
                    </a:lnTo>
                    <a:lnTo>
                      <a:pt x="2425" y="1082"/>
                    </a:lnTo>
                    <a:lnTo>
                      <a:pt x="2425" y="1082"/>
                    </a:lnTo>
                    <a:cubicBezTo>
                      <a:pt x="2447" y="1104"/>
                      <a:pt x="2469" y="1115"/>
                      <a:pt x="2492" y="1115"/>
                    </a:cubicBezTo>
                    <a:lnTo>
                      <a:pt x="2492" y="1115"/>
                    </a:lnTo>
                    <a:cubicBezTo>
                      <a:pt x="2513" y="1115"/>
                      <a:pt x="2535" y="1104"/>
                      <a:pt x="2557" y="1082"/>
                    </a:cubicBezTo>
                    <a:lnTo>
                      <a:pt x="2622" y="1016"/>
                    </a:lnTo>
                    <a:lnTo>
                      <a:pt x="2688" y="951"/>
                    </a:lnTo>
                    <a:lnTo>
                      <a:pt x="2753" y="885"/>
                    </a:lnTo>
                    <a:lnTo>
                      <a:pt x="2819" y="820"/>
                    </a:lnTo>
                    <a:lnTo>
                      <a:pt x="2885" y="755"/>
                    </a:lnTo>
                    <a:lnTo>
                      <a:pt x="2950" y="689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7" y="492"/>
                    </a:lnTo>
                    <a:lnTo>
                      <a:pt x="3212" y="427"/>
                    </a:lnTo>
                    <a:lnTo>
                      <a:pt x="3212" y="427"/>
                    </a:lnTo>
                    <a:cubicBezTo>
                      <a:pt x="3234" y="404"/>
                      <a:pt x="3256" y="393"/>
                      <a:pt x="3277" y="393"/>
                    </a:cubicBezTo>
                    <a:lnTo>
                      <a:pt x="3277" y="393"/>
                    </a:lnTo>
                    <a:cubicBezTo>
                      <a:pt x="3300" y="393"/>
                      <a:pt x="3322" y="404"/>
                      <a:pt x="3343" y="427"/>
                    </a:cubicBezTo>
                    <a:lnTo>
                      <a:pt x="3408" y="492"/>
                    </a:lnTo>
                    <a:lnTo>
                      <a:pt x="3475" y="557"/>
                    </a:lnTo>
                    <a:lnTo>
                      <a:pt x="3540" y="623"/>
                    </a:lnTo>
                    <a:lnTo>
                      <a:pt x="3736" y="820"/>
                    </a:lnTo>
                    <a:lnTo>
                      <a:pt x="3803" y="885"/>
                    </a:lnTo>
                    <a:lnTo>
                      <a:pt x="3868" y="951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4"/>
                      <a:pt x="4042" y="1115"/>
                      <a:pt x="4065" y="1115"/>
                    </a:cubicBezTo>
                    <a:lnTo>
                      <a:pt x="4065" y="1115"/>
                    </a:lnTo>
                    <a:cubicBezTo>
                      <a:pt x="4086" y="1115"/>
                      <a:pt x="4108" y="1104"/>
                      <a:pt x="4130" y="1082"/>
                    </a:cubicBezTo>
                    <a:lnTo>
                      <a:pt x="4196" y="1016"/>
                    </a:lnTo>
                    <a:lnTo>
                      <a:pt x="4392" y="820"/>
                    </a:lnTo>
                    <a:lnTo>
                      <a:pt x="4458" y="755"/>
                    </a:lnTo>
                    <a:lnTo>
                      <a:pt x="4523" y="689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44" name="Freeform 319">
                <a:extLst>
                  <a:ext uri="{FF2B5EF4-FFF2-40B4-BE49-F238E27FC236}">
                    <a16:creationId xmlns="" xmlns:a16="http://schemas.microsoft.com/office/drawing/2014/main" id="{7A268968-1ACE-D24E-8C20-B0D7846C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1058863"/>
                <a:ext cx="1700212" cy="401637"/>
              </a:xfrm>
              <a:custGeom>
                <a:avLst/>
                <a:gdLst>
                  <a:gd name="T0" fmla="*/ 4523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1 h 1115"/>
                  <a:gd name="T6" fmla="*/ 3933 w 4721"/>
                  <a:gd name="T7" fmla="*/ 623 h 1115"/>
                  <a:gd name="T8" fmla="*/ 3736 w 4721"/>
                  <a:gd name="T9" fmla="*/ 427 h 1115"/>
                  <a:gd name="T10" fmla="*/ 3540 w 4721"/>
                  <a:gd name="T11" fmla="*/ 229 h 1115"/>
                  <a:gd name="T12" fmla="*/ 3343 w 4721"/>
                  <a:gd name="T13" fmla="*/ 33 h 1115"/>
                  <a:gd name="T14" fmla="*/ 3277 w 4721"/>
                  <a:gd name="T15" fmla="*/ 0 h 1115"/>
                  <a:gd name="T16" fmla="*/ 3081 w 4721"/>
                  <a:gd name="T17" fmla="*/ 164 h 1115"/>
                  <a:gd name="T18" fmla="*/ 2753 w 4721"/>
                  <a:gd name="T19" fmla="*/ 492 h 1115"/>
                  <a:gd name="T20" fmla="*/ 2492 w 4721"/>
                  <a:gd name="T21" fmla="*/ 721 h 1115"/>
                  <a:gd name="T22" fmla="*/ 1770 w 4721"/>
                  <a:gd name="T23" fmla="*/ 33 h 1115"/>
                  <a:gd name="T24" fmla="*/ 1705 w 4721"/>
                  <a:gd name="T25" fmla="*/ 0 h 1115"/>
                  <a:gd name="T26" fmla="*/ 1508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7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2 h 1115"/>
                  <a:gd name="T38" fmla="*/ 459 w 4721"/>
                  <a:gd name="T39" fmla="*/ 295 h 1115"/>
                  <a:gd name="T40" fmla="*/ 262 w 4721"/>
                  <a:gd name="T41" fmla="*/ 99 h 1115"/>
                  <a:gd name="T42" fmla="*/ 131 w 4721"/>
                  <a:gd name="T43" fmla="*/ 0 h 1115"/>
                  <a:gd name="T44" fmla="*/ 0 w 4721"/>
                  <a:gd name="T45" fmla="*/ 99 h 1115"/>
                  <a:gd name="T46" fmla="*/ 66 w 4721"/>
                  <a:gd name="T47" fmla="*/ 427 h 1115"/>
                  <a:gd name="T48" fmla="*/ 197 w 4721"/>
                  <a:gd name="T49" fmla="*/ 427 h 1115"/>
                  <a:gd name="T50" fmla="*/ 918 w 4721"/>
                  <a:gd name="T51" fmla="*/ 1114 h 1115"/>
                  <a:gd name="T52" fmla="*/ 1638 w 4721"/>
                  <a:gd name="T53" fmla="*/ 427 h 1115"/>
                  <a:gd name="T54" fmla="*/ 1705 w 4721"/>
                  <a:gd name="T55" fmla="*/ 393 h 1115"/>
                  <a:gd name="T56" fmla="*/ 1901 w 4721"/>
                  <a:gd name="T57" fmla="*/ 557 h 1115"/>
                  <a:gd name="T58" fmla="*/ 2098 w 4721"/>
                  <a:gd name="T59" fmla="*/ 754 h 1115"/>
                  <a:gd name="T60" fmla="*/ 2294 w 4721"/>
                  <a:gd name="T61" fmla="*/ 950 h 1115"/>
                  <a:gd name="T62" fmla="*/ 2425 w 4721"/>
                  <a:gd name="T63" fmla="*/ 1082 h 1115"/>
                  <a:gd name="T64" fmla="*/ 2557 w 4721"/>
                  <a:gd name="T65" fmla="*/ 1082 h 1115"/>
                  <a:gd name="T66" fmla="*/ 2753 w 4721"/>
                  <a:gd name="T67" fmla="*/ 885 h 1115"/>
                  <a:gd name="T68" fmla="*/ 2950 w 4721"/>
                  <a:gd name="T69" fmla="*/ 688 h 1115"/>
                  <a:gd name="T70" fmla="*/ 3147 w 4721"/>
                  <a:gd name="T71" fmla="*/ 492 h 1115"/>
                  <a:gd name="T72" fmla="*/ 3277 w 4721"/>
                  <a:gd name="T73" fmla="*/ 393 h 1115"/>
                  <a:gd name="T74" fmla="*/ 3408 w 4721"/>
                  <a:gd name="T75" fmla="*/ 492 h 1115"/>
                  <a:gd name="T76" fmla="*/ 3736 w 4721"/>
                  <a:gd name="T77" fmla="*/ 819 h 1115"/>
                  <a:gd name="T78" fmla="*/ 3999 w 4721"/>
                  <a:gd name="T79" fmla="*/ 1082 h 1115"/>
                  <a:gd name="T80" fmla="*/ 4065 w 4721"/>
                  <a:gd name="T81" fmla="*/ 1114 h 1115"/>
                  <a:gd name="T82" fmla="*/ 4392 w 4721"/>
                  <a:gd name="T83" fmla="*/ 819 h 1115"/>
                  <a:gd name="T84" fmla="*/ 4720 w 4721"/>
                  <a:gd name="T85" fmla="*/ 492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3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0" y="688"/>
                    </a:lnTo>
                    <a:lnTo>
                      <a:pt x="4130" y="688"/>
                    </a:lnTo>
                    <a:cubicBezTo>
                      <a:pt x="4108" y="710"/>
                      <a:pt x="4086" y="721"/>
                      <a:pt x="4065" y="721"/>
                    </a:cubicBezTo>
                    <a:lnTo>
                      <a:pt x="4065" y="721"/>
                    </a:lnTo>
                    <a:cubicBezTo>
                      <a:pt x="4042" y="721"/>
                      <a:pt x="4021" y="710"/>
                      <a:pt x="3999" y="688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6" y="427"/>
                    </a:lnTo>
                    <a:lnTo>
                      <a:pt x="3671" y="360"/>
                    </a:lnTo>
                    <a:lnTo>
                      <a:pt x="3605" y="295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8" y="99"/>
                    </a:lnTo>
                    <a:lnTo>
                      <a:pt x="3343" y="33"/>
                    </a:lnTo>
                    <a:lnTo>
                      <a:pt x="3343" y="33"/>
                    </a:lnTo>
                    <a:cubicBezTo>
                      <a:pt x="3322" y="11"/>
                      <a:pt x="3300" y="0"/>
                      <a:pt x="3277" y="0"/>
                    </a:cubicBezTo>
                    <a:lnTo>
                      <a:pt x="3277" y="0"/>
                    </a:lnTo>
                    <a:cubicBezTo>
                      <a:pt x="3256" y="0"/>
                      <a:pt x="3234" y="11"/>
                      <a:pt x="3212" y="33"/>
                    </a:cubicBezTo>
                    <a:lnTo>
                      <a:pt x="3147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19" y="427"/>
                    </a:lnTo>
                    <a:lnTo>
                      <a:pt x="2753" y="492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7" y="710"/>
                      <a:pt x="2425" y="688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6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1" y="11"/>
                      <a:pt x="1638" y="33"/>
                    </a:cubicBezTo>
                    <a:lnTo>
                      <a:pt x="1573" y="99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5" y="427"/>
                    </a:lnTo>
                    <a:lnTo>
                      <a:pt x="1180" y="492"/>
                    </a:lnTo>
                    <a:lnTo>
                      <a:pt x="1115" y="557"/>
                    </a:lnTo>
                    <a:lnTo>
                      <a:pt x="1049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1" y="710"/>
                      <a:pt x="939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4" y="710"/>
                      <a:pt x="853" y="688"/>
                    </a:cubicBezTo>
                    <a:lnTo>
                      <a:pt x="787" y="623"/>
                    </a:lnTo>
                    <a:lnTo>
                      <a:pt x="721" y="557"/>
                    </a:lnTo>
                    <a:lnTo>
                      <a:pt x="655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3" y="229"/>
                    </a:lnTo>
                    <a:lnTo>
                      <a:pt x="328" y="164"/>
                    </a:lnTo>
                    <a:lnTo>
                      <a:pt x="262" y="99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2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2" y="393"/>
                      <a:pt x="175" y="404"/>
                      <a:pt x="197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4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39" y="1114"/>
                      <a:pt x="961" y="1104"/>
                      <a:pt x="983" y="1082"/>
                    </a:cubicBezTo>
                    <a:lnTo>
                      <a:pt x="1638" y="427"/>
                    </a:lnTo>
                    <a:lnTo>
                      <a:pt x="1638" y="427"/>
                    </a:lnTo>
                    <a:cubicBezTo>
                      <a:pt x="1661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6" y="393"/>
                      <a:pt x="1748" y="404"/>
                      <a:pt x="1770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6" y="623"/>
                    </a:lnTo>
                    <a:lnTo>
                      <a:pt x="2032" y="688"/>
                    </a:lnTo>
                    <a:lnTo>
                      <a:pt x="2098" y="754"/>
                    </a:lnTo>
                    <a:lnTo>
                      <a:pt x="2163" y="819"/>
                    </a:lnTo>
                    <a:lnTo>
                      <a:pt x="2229" y="885"/>
                    </a:lnTo>
                    <a:lnTo>
                      <a:pt x="2294" y="950"/>
                    </a:lnTo>
                    <a:lnTo>
                      <a:pt x="2360" y="1016"/>
                    </a:lnTo>
                    <a:lnTo>
                      <a:pt x="2425" y="1082"/>
                    </a:lnTo>
                    <a:lnTo>
                      <a:pt x="2425" y="1082"/>
                    </a:lnTo>
                    <a:cubicBezTo>
                      <a:pt x="2447" y="1104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4"/>
                      <a:pt x="2557" y="1082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5"/>
                    </a:lnTo>
                    <a:lnTo>
                      <a:pt x="2819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7" y="492"/>
                    </a:lnTo>
                    <a:lnTo>
                      <a:pt x="3212" y="427"/>
                    </a:lnTo>
                    <a:lnTo>
                      <a:pt x="3212" y="427"/>
                    </a:lnTo>
                    <a:cubicBezTo>
                      <a:pt x="3234" y="404"/>
                      <a:pt x="3256" y="393"/>
                      <a:pt x="3277" y="393"/>
                    </a:cubicBezTo>
                    <a:lnTo>
                      <a:pt x="3277" y="393"/>
                    </a:lnTo>
                    <a:cubicBezTo>
                      <a:pt x="3300" y="393"/>
                      <a:pt x="3322" y="404"/>
                      <a:pt x="3343" y="427"/>
                    </a:cubicBezTo>
                    <a:lnTo>
                      <a:pt x="3408" y="492"/>
                    </a:lnTo>
                    <a:lnTo>
                      <a:pt x="3475" y="557"/>
                    </a:lnTo>
                    <a:lnTo>
                      <a:pt x="3540" y="623"/>
                    </a:lnTo>
                    <a:lnTo>
                      <a:pt x="3736" y="819"/>
                    </a:lnTo>
                    <a:lnTo>
                      <a:pt x="3803" y="885"/>
                    </a:lnTo>
                    <a:lnTo>
                      <a:pt x="3868" y="950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4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4"/>
                      <a:pt x="4130" y="1082"/>
                    </a:cubicBezTo>
                    <a:lnTo>
                      <a:pt x="4196" y="1016"/>
                    </a:lnTo>
                    <a:lnTo>
                      <a:pt x="4392" y="819"/>
                    </a:lnTo>
                    <a:lnTo>
                      <a:pt x="4458" y="754"/>
                    </a:lnTo>
                    <a:lnTo>
                      <a:pt x="4523" y="688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5" name="Freeform 320">
                <a:extLst>
                  <a:ext uri="{FF2B5EF4-FFF2-40B4-BE49-F238E27FC236}">
                    <a16:creationId xmlns="" xmlns:a16="http://schemas.microsoft.com/office/drawing/2014/main" id="{EB7CDBF1-832A-D149-8DC9-239AE1379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720725"/>
                <a:ext cx="1700212" cy="401638"/>
              </a:xfrm>
              <a:custGeom>
                <a:avLst/>
                <a:gdLst>
                  <a:gd name="T0" fmla="*/ 4523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6 w 4721"/>
                  <a:gd name="T9" fmla="*/ 426 h 1115"/>
                  <a:gd name="T10" fmla="*/ 3540 w 4721"/>
                  <a:gd name="T11" fmla="*/ 228 h 1115"/>
                  <a:gd name="T12" fmla="*/ 3343 w 4721"/>
                  <a:gd name="T13" fmla="*/ 32 h 1115"/>
                  <a:gd name="T14" fmla="*/ 3277 w 4721"/>
                  <a:gd name="T15" fmla="*/ 0 h 1115"/>
                  <a:gd name="T16" fmla="*/ 3081 w 4721"/>
                  <a:gd name="T17" fmla="*/ 163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2 h 1115"/>
                  <a:gd name="T24" fmla="*/ 1705 w 4721"/>
                  <a:gd name="T25" fmla="*/ 0 h 1115"/>
                  <a:gd name="T26" fmla="*/ 1508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1 h 1115"/>
                  <a:gd name="T38" fmla="*/ 459 w 4721"/>
                  <a:gd name="T39" fmla="*/ 294 h 1115"/>
                  <a:gd name="T40" fmla="*/ 262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8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3 h 1115"/>
                  <a:gd name="T60" fmla="*/ 2294 w 4721"/>
                  <a:gd name="T61" fmla="*/ 950 h 1115"/>
                  <a:gd name="T62" fmla="*/ 2425 w 4721"/>
                  <a:gd name="T63" fmla="*/ 1081 h 1115"/>
                  <a:gd name="T64" fmla="*/ 2557 w 4721"/>
                  <a:gd name="T65" fmla="*/ 1081 h 1115"/>
                  <a:gd name="T66" fmla="*/ 2753 w 4721"/>
                  <a:gd name="T67" fmla="*/ 884 h 1115"/>
                  <a:gd name="T68" fmla="*/ 2950 w 4721"/>
                  <a:gd name="T69" fmla="*/ 688 h 1115"/>
                  <a:gd name="T70" fmla="*/ 3147 w 4721"/>
                  <a:gd name="T71" fmla="*/ 491 h 1115"/>
                  <a:gd name="T72" fmla="*/ 3277 w 4721"/>
                  <a:gd name="T73" fmla="*/ 392 h 1115"/>
                  <a:gd name="T74" fmla="*/ 3408 w 4721"/>
                  <a:gd name="T75" fmla="*/ 491 h 1115"/>
                  <a:gd name="T76" fmla="*/ 3736 w 4721"/>
                  <a:gd name="T77" fmla="*/ 819 h 1115"/>
                  <a:gd name="T78" fmla="*/ 3999 w 4721"/>
                  <a:gd name="T79" fmla="*/ 1081 h 1115"/>
                  <a:gd name="T80" fmla="*/ 4065 w 4721"/>
                  <a:gd name="T81" fmla="*/ 1114 h 1115"/>
                  <a:gd name="T82" fmla="*/ 4392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8"/>
                    </a:lnTo>
                    <a:lnTo>
                      <a:pt x="4523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0" y="688"/>
                    </a:lnTo>
                    <a:lnTo>
                      <a:pt x="4130" y="688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8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6" y="426"/>
                    </a:lnTo>
                    <a:lnTo>
                      <a:pt x="3671" y="360"/>
                    </a:lnTo>
                    <a:lnTo>
                      <a:pt x="3605" y="294"/>
                    </a:lnTo>
                    <a:lnTo>
                      <a:pt x="3540" y="228"/>
                    </a:lnTo>
                    <a:lnTo>
                      <a:pt x="3475" y="163"/>
                    </a:lnTo>
                    <a:lnTo>
                      <a:pt x="3408" y="98"/>
                    </a:lnTo>
                    <a:lnTo>
                      <a:pt x="3343" y="32"/>
                    </a:lnTo>
                    <a:lnTo>
                      <a:pt x="3343" y="32"/>
                    </a:lnTo>
                    <a:cubicBezTo>
                      <a:pt x="3322" y="10"/>
                      <a:pt x="3300" y="0"/>
                      <a:pt x="3277" y="0"/>
                    </a:cubicBezTo>
                    <a:lnTo>
                      <a:pt x="3277" y="0"/>
                    </a:lnTo>
                    <a:cubicBezTo>
                      <a:pt x="3256" y="0"/>
                      <a:pt x="3234" y="10"/>
                      <a:pt x="3212" y="32"/>
                    </a:cubicBezTo>
                    <a:lnTo>
                      <a:pt x="3147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19" y="426"/>
                    </a:lnTo>
                    <a:lnTo>
                      <a:pt x="2753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5" y="688"/>
                    </a:cubicBezTo>
                    <a:lnTo>
                      <a:pt x="1770" y="32"/>
                    </a:lnTo>
                    <a:lnTo>
                      <a:pt x="1770" y="32"/>
                    </a:lnTo>
                    <a:cubicBezTo>
                      <a:pt x="1748" y="10"/>
                      <a:pt x="1726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1" y="10"/>
                      <a:pt x="1638" y="32"/>
                    </a:cubicBezTo>
                    <a:lnTo>
                      <a:pt x="1573" y="98"/>
                    </a:lnTo>
                    <a:lnTo>
                      <a:pt x="1508" y="163"/>
                    </a:lnTo>
                    <a:lnTo>
                      <a:pt x="1442" y="228"/>
                    </a:lnTo>
                    <a:lnTo>
                      <a:pt x="1377" y="294"/>
                    </a:lnTo>
                    <a:lnTo>
                      <a:pt x="1311" y="360"/>
                    </a:lnTo>
                    <a:lnTo>
                      <a:pt x="1245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2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1" y="710"/>
                      <a:pt x="939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8"/>
                    </a:cubicBezTo>
                    <a:lnTo>
                      <a:pt x="787" y="622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3" y="228"/>
                    </a:lnTo>
                    <a:lnTo>
                      <a:pt x="328" y="163"/>
                    </a:lnTo>
                    <a:lnTo>
                      <a:pt x="262" y="98"/>
                    </a:lnTo>
                    <a:lnTo>
                      <a:pt x="197" y="32"/>
                    </a:lnTo>
                    <a:lnTo>
                      <a:pt x="197" y="32"/>
                    </a:lnTo>
                    <a:cubicBezTo>
                      <a:pt x="175" y="10"/>
                      <a:pt x="152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2"/>
                      <a:pt x="131" y="392"/>
                    </a:cubicBezTo>
                    <a:lnTo>
                      <a:pt x="131" y="392"/>
                    </a:lnTo>
                    <a:cubicBezTo>
                      <a:pt x="152" y="392"/>
                      <a:pt x="175" y="404"/>
                      <a:pt x="197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39" y="1114"/>
                      <a:pt x="961" y="1103"/>
                      <a:pt x="983" y="1081"/>
                    </a:cubicBezTo>
                    <a:lnTo>
                      <a:pt x="1638" y="426"/>
                    </a:lnTo>
                    <a:lnTo>
                      <a:pt x="1638" y="426"/>
                    </a:lnTo>
                    <a:cubicBezTo>
                      <a:pt x="1661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6" y="392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2"/>
                    </a:lnTo>
                    <a:lnTo>
                      <a:pt x="2032" y="688"/>
                    </a:lnTo>
                    <a:lnTo>
                      <a:pt x="2098" y="753"/>
                    </a:lnTo>
                    <a:lnTo>
                      <a:pt x="2163" y="819"/>
                    </a:lnTo>
                    <a:lnTo>
                      <a:pt x="2229" y="884"/>
                    </a:lnTo>
                    <a:lnTo>
                      <a:pt x="2294" y="950"/>
                    </a:lnTo>
                    <a:lnTo>
                      <a:pt x="2360" y="1015"/>
                    </a:lnTo>
                    <a:lnTo>
                      <a:pt x="2425" y="1081"/>
                    </a:lnTo>
                    <a:lnTo>
                      <a:pt x="2425" y="1081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1"/>
                    </a:cubicBezTo>
                    <a:lnTo>
                      <a:pt x="2622" y="1015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19" y="819"/>
                    </a:lnTo>
                    <a:lnTo>
                      <a:pt x="2885" y="753"/>
                    </a:lnTo>
                    <a:lnTo>
                      <a:pt x="2950" y="688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7" y="491"/>
                    </a:lnTo>
                    <a:lnTo>
                      <a:pt x="3212" y="426"/>
                    </a:lnTo>
                    <a:lnTo>
                      <a:pt x="3212" y="426"/>
                    </a:lnTo>
                    <a:cubicBezTo>
                      <a:pt x="3234" y="404"/>
                      <a:pt x="3256" y="392"/>
                      <a:pt x="3277" y="392"/>
                    </a:cubicBezTo>
                    <a:lnTo>
                      <a:pt x="3277" y="392"/>
                    </a:lnTo>
                    <a:cubicBezTo>
                      <a:pt x="3300" y="392"/>
                      <a:pt x="3322" y="404"/>
                      <a:pt x="3343" y="426"/>
                    </a:cubicBezTo>
                    <a:lnTo>
                      <a:pt x="3408" y="491"/>
                    </a:lnTo>
                    <a:lnTo>
                      <a:pt x="3475" y="556"/>
                    </a:lnTo>
                    <a:lnTo>
                      <a:pt x="3540" y="622"/>
                    </a:lnTo>
                    <a:lnTo>
                      <a:pt x="3736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1"/>
                    </a:lnTo>
                    <a:lnTo>
                      <a:pt x="3999" y="1081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0" y="1081"/>
                    </a:cubicBezTo>
                    <a:lnTo>
                      <a:pt x="4196" y="1015"/>
                    </a:lnTo>
                    <a:lnTo>
                      <a:pt x="4392" y="819"/>
                    </a:lnTo>
                    <a:lnTo>
                      <a:pt x="4458" y="753"/>
                    </a:lnTo>
                    <a:lnTo>
                      <a:pt x="4523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6" name="Freeform 321">
                <a:extLst>
                  <a:ext uri="{FF2B5EF4-FFF2-40B4-BE49-F238E27FC236}">
                    <a16:creationId xmlns="" xmlns:a16="http://schemas.microsoft.com/office/drawing/2014/main" id="{5EBA15B6-F09D-644D-9BEF-95D3E26B1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938" y="550863"/>
                <a:ext cx="1700212" cy="401637"/>
              </a:xfrm>
              <a:custGeom>
                <a:avLst/>
                <a:gdLst>
                  <a:gd name="T0" fmla="*/ 4523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0 h 1115"/>
                  <a:gd name="T6" fmla="*/ 3933 w 4721"/>
                  <a:gd name="T7" fmla="*/ 623 h 1115"/>
                  <a:gd name="T8" fmla="*/ 3736 w 4721"/>
                  <a:gd name="T9" fmla="*/ 426 h 1115"/>
                  <a:gd name="T10" fmla="*/ 3540 w 4721"/>
                  <a:gd name="T11" fmla="*/ 229 h 1115"/>
                  <a:gd name="T12" fmla="*/ 3343 w 4721"/>
                  <a:gd name="T13" fmla="*/ 33 h 1115"/>
                  <a:gd name="T14" fmla="*/ 3277 w 4721"/>
                  <a:gd name="T15" fmla="*/ 0 h 1115"/>
                  <a:gd name="T16" fmla="*/ 3081 w 4721"/>
                  <a:gd name="T17" fmla="*/ 163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3 h 1115"/>
                  <a:gd name="T24" fmla="*/ 1705 w 4721"/>
                  <a:gd name="T25" fmla="*/ 0 h 1115"/>
                  <a:gd name="T26" fmla="*/ 1508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1 h 1115"/>
                  <a:gd name="T38" fmla="*/ 459 w 4721"/>
                  <a:gd name="T39" fmla="*/ 295 h 1115"/>
                  <a:gd name="T40" fmla="*/ 262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8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4 w 4721"/>
                  <a:gd name="T61" fmla="*/ 950 h 1115"/>
                  <a:gd name="T62" fmla="*/ 2425 w 4721"/>
                  <a:gd name="T63" fmla="*/ 1081 h 1115"/>
                  <a:gd name="T64" fmla="*/ 2557 w 4721"/>
                  <a:gd name="T65" fmla="*/ 1081 h 1115"/>
                  <a:gd name="T66" fmla="*/ 2753 w 4721"/>
                  <a:gd name="T67" fmla="*/ 884 h 1115"/>
                  <a:gd name="T68" fmla="*/ 2950 w 4721"/>
                  <a:gd name="T69" fmla="*/ 688 h 1115"/>
                  <a:gd name="T70" fmla="*/ 3147 w 4721"/>
                  <a:gd name="T71" fmla="*/ 491 h 1115"/>
                  <a:gd name="T72" fmla="*/ 3277 w 4721"/>
                  <a:gd name="T73" fmla="*/ 392 h 1115"/>
                  <a:gd name="T74" fmla="*/ 3408 w 4721"/>
                  <a:gd name="T75" fmla="*/ 491 h 1115"/>
                  <a:gd name="T76" fmla="*/ 3736 w 4721"/>
                  <a:gd name="T77" fmla="*/ 819 h 1115"/>
                  <a:gd name="T78" fmla="*/ 3999 w 4721"/>
                  <a:gd name="T79" fmla="*/ 1081 h 1115"/>
                  <a:gd name="T80" fmla="*/ 4065 w 4721"/>
                  <a:gd name="T81" fmla="*/ 1114 h 1115"/>
                  <a:gd name="T82" fmla="*/ 4392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9"/>
                    </a:lnTo>
                    <a:lnTo>
                      <a:pt x="4523" y="295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3"/>
                    </a:lnTo>
                    <a:lnTo>
                      <a:pt x="4130" y="688"/>
                    </a:lnTo>
                    <a:lnTo>
                      <a:pt x="4130" y="688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8"/>
                    </a:cubicBezTo>
                    <a:lnTo>
                      <a:pt x="3933" y="623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6" y="426"/>
                    </a:lnTo>
                    <a:lnTo>
                      <a:pt x="3671" y="360"/>
                    </a:lnTo>
                    <a:lnTo>
                      <a:pt x="3605" y="295"/>
                    </a:lnTo>
                    <a:lnTo>
                      <a:pt x="3540" y="229"/>
                    </a:lnTo>
                    <a:lnTo>
                      <a:pt x="3475" y="163"/>
                    </a:lnTo>
                    <a:lnTo>
                      <a:pt x="3408" y="98"/>
                    </a:lnTo>
                    <a:lnTo>
                      <a:pt x="3343" y="33"/>
                    </a:lnTo>
                    <a:lnTo>
                      <a:pt x="3343" y="33"/>
                    </a:lnTo>
                    <a:cubicBezTo>
                      <a:pt x="3322" y="11"/>
                      <a:pt x="3300" y="0"/>
                      <a:pt x="3277" y="0"/>
                    </a:cubicBezTo>
                    <a:lnTo>
                      <a:pt x="3277" y="0"/>
                    </a:lnTo>
                    <a:cubicBezTo>
                      <a:pt x="3256" y="0"/>
                      <a:pt x="3234" y="11"/>
                      <a:pt x="3212" y="33"/>
                    </a:cubicBezTo>
                    <a:lnTo>
                      <a:pt x="3147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19" y="426"/>
                    </a:lnTo>
                    <a:lnTo>
                      <a:pt x="2753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5" y="688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6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1" y="11"/>
                      <a:pt x="1638" y="33"/>
                    </a:cubicBezTo>
                    <a:lnTo>
                      <a:pt x="1573" y="98"/>
                    </a:lnTo>
                    <a:lnTo>
                      <a:pt x="1508" y="163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5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1" y="710"/>
                      <a:pt x="939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8"/>
                    </a:cubicBezTo>
                    <a:lnTo>
                      <a:pt x="787" y="623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3" y="229"/>
                    </a:lnTo>
                    <a:lnTo>
                      <a:pt x="328" y="163"/>
                    </a:lnTo>
                    <a:lnTo>
                      <a:pt x="262" y="98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2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2"/>
                      <a:pt x="131" y="392"/>
                    </a:cubicBezTo>
                    <a:lnTo>
                      <a:pt x="131" y="392"/>
                    </a:lnTo>
                    <a:cubicBezTo>
                      <a:pt x="152" y="392"/>
                      <a:pt x="175" y="404"/>
                      <a:pt x="197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39" y="1114"/>
                      <a:pt x="961" y="1103"/>
                      <a:pt x="983" y="1081"/>
                    </a:cubicBezTo>
                    <a:lnTo>
                      <a:pt x="1638" y="426"/>
                    </a:lnTo>
                    <a:lnTo>
                      <a:pt x="1638" y="426"/>
                    </a:lnTo>
                    <a:cubicBezTo>
                      <a:pt x="1661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6" y="392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3"/>
                    </a:lnTo>
                    <a:lnTo>
                      <a:pt x="2032" y="688"/>
                    </a:lnTo>
                    <a:lnTo>
                      <a:pt x="2098" y="754"/>
                    </a:lnTo>
                    <a:lnTo>
                      <a:pt x="2163" y="819"/>
                    </a:lnTo>
                    <a:lnTo>
                      <a:pt x="2229" y="884"/>
                    </a:lnTo>
                    <a:lnTo>
                      <a:pt x="2294" y="950"/>
                    </a:lnTo>
                    <a:lnTo>
                      <a:pt x="2360" y="1016"/>
                    </a:lnTo>
                    <a:lnTo>
                      <a:pt x="2425" y="1081"/>
                    </a:lnTo>
                    <a:lnTo>
                      <a:pt x="2425" y="1081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1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19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6"/>
                    </a:lnTo>
                    <a:lnTo>
                      <a:pt x="3147" y="491"/>
                    </a:lnTo>
                    <a:lnTo>
                      <a:pt x="3212" y="426"/>
                    </a:lnTo>
                    <a:lnTo>
                      <a:pt x="3212" y="426"/>
                    </a:lnTo>
                    <a:cubicBezTo>
                      <a:pt x="3234" y="404"/>
                      <a:pt x="3256" y="392"/>
                      <a:pt x="3277" y="392"/>
                    </a:cubicBezTo>
                    <a:lnTo>
                      <a:pt x="3277" y="392"/>
                    </a:lnTo>
                    <a:cubicBezTo>
                      <a:pt x="3300" y="392"/>
                      <a:pt x="3322" y="404"/>
                      <a:pt x="3343" y="426"/>
                    </a:cubicBezTo>
                    <a:lnTo>
                      <a:pt x="3408" y="491"/>
                    </a:lnTo>
                    <a:lnTo>
                      <a:pt x="3475" y="556"/>
                    </a:lnTo>
                    <a:lnTo>
                      <a:pt x="3540" y="623"/>
                    </a:lnTo>
                    <a:lnTo>
                      <a:pt x="3736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1"/>
                    </a:lnTo>
                    <a:lnTo>
                      <a:pt x="3999" y="1081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0" y="1081"/>
                    </a:cubicBezTo>
                    <a:lnTo>
                      <a:pt x="4196" y="1016"/>
                    </a:lnTo>
                    <a:lnTo>
                      <a:pt x="4392" y="819"/>
                    </a:lnTo>
                    <a:lnTo>
                      <a:pt x="4458" y="754"/>
                    </a:lnTo>
                    <a:lnTo>
                      <a:pt x="4523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="" xmlns:a16="http://schemas.microsoft.com/office/drawing/2014/main" id="{BF84425B-D62E-AD4F-BC8B-C97139979A2E}"/>
                </a:ext>
              </a:extLst>
            </p:cNvPr>
            <p:cNvGrpSpPr/>
            <p:nvPr/>
          </p:nvGrpSpPr>
          <p:grpSpPr>
            <a:xfrm>
              <a:off x="6151563" y="72552"/>
              <a:ext cx="1700212" cy="1250950"/>
              <a:chOff x="6151563" y="550863"/>
              <a:chExt cx="1700212" cy="1250950"/>
            </a:xfrm>
          </p:grpSpPr>
          <p:sp>
            <p:nvSpPr>
              <p:cNvPr id="137" name="Freeform 462">
                <a:extLst>
                  <a:ext uri="{FF2B5EF4-FFF2-40B4-BE49-F238E27FC236}">
                    <a16:creationId xmlns="" xmlns:a16="http://schemas.microsoft.com/office/drawing/2014/main" id="{35F64FE5-83CA-1144-B334-85C646070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1400175"/>
                <a:ext cx="1700212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7 w 4721"/>
                  <a:gd name="T9" fmla="*/ 426 h 1115"/>
                  <a:gd name="T10" fmla="*/ 3540 w 4721"/>
                  <a:gd name="T11" fmla="*/ 229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1 w 4721"/>
                  <a:gd name="T17" fmla="*/ 164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2 h 1115"/>
                  <a:gd name="T24" fmla="*/ 1705 w 4721"/>
                  <a:gd name="T25" fmla="*/ 0 h 1115"/>
                  <a:gd name="T26" fmla="*/ 1508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7 h 1115"/>
                  <a:gd name="T34" fmla="*/ 853 w 4721"/>
                  <a:gd name="T35" fmla="*/ 687 h 1115"/>
                  <a:gd name="T36" fmla="*/ 655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3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7 w 4721"/>
                  <a:gd name="T65" fmla="*/ 1082 h 1115"/>
                  <a:gd name="T66" fmla="*/ 2753 w 4721"/>
                  <a:gd name="T67" fmla="*/ 884 h 1115"/>
                  <a:gd name="T68" fmla="*/ 2950 w 4721"/>
                  <a:gd name="T69" fmla="*/ 687 h 1115"/>
                  <a:gd name="T70" fmla="*/ 3148 w 4721"/>
                  <a:gd name="T71" fmla="*/ 491 h 1115"/>
                  <a:gd name="T72" fmla="*/ 3278 w 4721"/>
                  <a:gd name="T73" fmla="*/ 393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3999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7"/>
                    </a:lnTo>
                    <a:lnTo>
                      <a:pt x="4131" y="687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7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1" y="360"/>
                    </a:lnTo>
                    <a:lnTo>
                      <a:pt x="3606" y="294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4" y="10"/>
                      <a:pt x="3213" y="32"/>
                    </a:cubicBezTo>
                    <a:lnTo>
                      <a:pt x="3148" y="98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3" y="491"/>
                    </a:lnTo>
                    <a:lnTo>
                      <a:pt x="2557" y="687"/>
                    </a:lnTo>
                    <a:lnTo>
                      <a:pt x="2557" y="687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6" y="687"/>
                    </a:cubicBezTo>
                    <a:lnTo>
                      <a:pt x="1770" y="32"/>
                    </a:lnTo>
                    <a:lnTo>
                      <a:pt x="1770" y="32"/>
                    </a:lnTo>
                    <a:cubicBezTo>
                      <a:pt x="1748" y="10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0"/>
                      <a:pt x="1639" y="32"/>
                    </a:cubicBezTo>
                    <a:lnTo>
                      <a:pt x="1573" y="98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2"/>
                    </a:lnTo>
                    <a:lnTo>
                      <a:pt x="983" y="687"/>
                    </a:lnTo>
                    <a:lnTo>
                      <a:pt x="983" y="687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7"/>
                    </a:cubicBezTo>
                    <a:lnTo>
                      <a:pt x="787" y="622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8"/>
                    </a:lnTo>
                    <a:lnTo>
                      <a:pt x="197" y="32"/>
                    </a:lnTo>
                    <a:lnTo>
                      <a:pt x="197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7" y="426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2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2"/>
                    </a:lnTo>
                    <a:lnTo>
                      <a:pt x="2033" y="687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29" y="884"/>
                    </a:lnTo>
                    <a:lnTo>
                      <a:pt x="2295" y="950"/>
                    </a:lnTo>
                    <a:lnTo>
                      <a:pt x="2360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2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7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4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0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7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8" name="Freeform 463">
                <a:extLst>
                  <a:ext uri="{FF2B5EF4-FFF2-40B4-BE49-F238E27FC236}">
                    <a16:creationId xmlns="" xmlns:a16="http://schemas.microsoft.com/office/drawing/2014/main" id="{11BA1801-8594-2941-A684-CF0DA0D92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889000"/>
                <a:ext cx="1700212" cy="401638"/>
              </a:xfrm>
              <a:custGeom>
                <a:avLst/>
                <a:gdLst>
                  <a:gd name="T0" fmla="*/ 4524 w 4721"/>
                  <a:gd name="T1" fmla="*/ 295 h 1116"/>
                  <a:gd name="T2" fmla="*/ 4196 w 4721"/>
                  <a:gd name="T3" fmla="*/ 623 h 1116"/>
                  <a:gd name="T4" fmla="*/ 4065 w 4721"/>
                  <a:gd name="T5" fmla="*/ 721 h 1116"/>
                  <a:gd name="T6" fmla="*/ 3933 w 4721"/>
                  <a:gd name="T7" fmla="*/ 623 h 1116"/>
                  <a:gd name="T8" fmla="*/ 3737 w 4721"/>
                  <a:gd name="T9" fmla="*/ 427 h 1116"/>
                  <a:gd name="T10" fmla="*/ 3540 w 4721"/>
                  <a:gd name="T11" fmla="*/ 229 h 1116"/>
                  <a:gd name="T12" fmla="*/ 3344 w 4721"/>
                  <a:gd name="T13" fmla="*/ 33 h 1116"/>
                  <a:gd name="T14" fmla="*/ 3278 w 4721"/>
                  <a:gd name="T15" fmla="*/ 0 h 1116"/>
                  <a:gd name="T16" fmla="*/ 3081 w 4721"/>
                  <a:gd name="T17" fmla="*/ 164 h 1116"/>
                  <a:gd name="T18" fmla="*/ 2753 w 4721"/>
                  <a:gd name="T19" fmla="*/ 492 h 1116"/>
                  <a:gd name="T20" fmla="*/ 2492 w 4721"/>
                  <a:gd name="T21" fmla="*/ 721 h 1116"/>
                  <a:gd name="T22" fmla="*/ 1770 w 4721"/>
                  <a:gd name="T23" fmla="*/ 33 h 1116"/>
                  <a:gd name="T24" fmla="*/ 1705 w 4721"/>
                  <a:gd name="T25" fmla="*/ 0 h 1116"/>
                  <a:gd name="T26" fmla="*/ 1508 w 4721"/>
                  <a:gd name="T27" fmla="*/ 164 h 1116"/>
                  <a:gd name="T28" fmla="*/ 1311 w 4721"/>
                  <a:gd name="T29" fmla="*/ 360 h 1116"/>
                  <a:gd name="T30" fmla="*/ 1115 w 4721"/>
                  <a:gd name="T31" fmla="*/ 557 h 1116"/>
                  <a:gd name="T32" fmla="*/ 983 w 4721"/>
                  <a:gd name="T33" fmla="*/ 689 h 1116"/>
                  <a:gd name="T34" fmla="*/ 853 w 4721"/>
                  <a:gd name="T35" fmla="*/ 689 h 1116"/>
                  <a:gd name="T36" fmla="*/ 655 w 4721"/>
                  <a:gd name="T37" fmla="*/ 492 h 1116"/>
                  <a:gd name="T38" fmla="*/ 459 w 4721"/>
                  <a:gd name="T39" fmla="*/ 295 h 1116"/>
                  <a:gd name="T40" fmla="*/ 263 w 4721"/>
                  <a:gd name="T41" fmla="*/ 99 h 1116"/>
                  <a:gd name="T42" fmla="*/ 131 w 4721"/>
                  <a:gd name="T43" fmla="*/ 0 h 1116"/>
                  <a:gd name="T44" fmla="*/ 0 w 4721"/>
                  <a:gd name="T45" fmla="*/ 99 h 1116"/>
                  <a:gd name="T46" fmla="*/ 66 w 4721"/>
                  <a:gd name="T47" fmla="*/ 427 h 1116"/>
                  <a:gd name="T48" fmla="*/ 197 w 4721"/>
                  <a:gd name="T49" fmla="*/ 427 h 1116"/>
                  <a:gd name="T50" fmla="*/ 918 w 4721"/>
                  <a:gd name="T51" fmla="*/ 1115 h 1116"/>
                  <a:gd name="T52" fmla="*/ 1639 w 4721"/>
                  <a:gd name="T53" fmla="*/ 427 h 1116"/>
                  <a:gd name="T54" fmla="*/ 1705 w 4721"/>
                  <a:gd name="T55" fmla="*/ 393 h 1116"/>
                  <a:gd name="T56" fmla="*/ 1901 w 4721"/>
                  <a:gd name="T57" fmla="*/ 557 h 1116"/>
                  <a:gd name="T58" fmla="*/ 2098 w 4721"/>
                  <a:gd name="T59" fmla="*/ 755 h 1116"/>
                  <a:gd name="T60" fmla="*/ 2295 w 4721"/>
                  <a:gd name="T61" fmla="*/ 951 h 1116"/>
                  <a:gd name="T62" fmla="*/ 2426 w 4721"/>
                  <a:gd name="T63" fmla="*/ 1082 h 1116"/>
                  <a:gd name="T64" fmla="*/ 2557 w 4721"/>
                  <a:gd name="T65" fmla="*/ 1082 h 1116"/>
                  <a:gd name="T66" fmla="*/ 2753 w 4721"/>
                  <a:gd name="T67" fmla="*/ 885 h 1116"/>
                  <a:gd name="T68" fmla="*/ 2950 w 4721"/>
                  <a:gd name="T69" fmla="*/ 689 h 1116"/>
                  <a:gd name="T70" fmla="*/ 3148 w 4721"/>
                  <a:gd name="T71" fmla="*/ 492 h 1116"/>
                  <a:gd name="T72" fmla="*/ 3278 w 4721"/>
                  <a:gd name="T73" fmla="*/ 393 h 1116"/>
                  <a:gd name="T74" fmla="*/ 3409 w 4721"/>
                  <a:gd name="T75" fmla="*/ 492 h 1116"/>
                  <a:gd name="T76" fmla="*/ 3737 w 4721"/>
                  <a:gd name="T77" fmla="*/ 820 h 1116"/>
                  <a:gd name="T78" fmla="*/ 3999 w 4721"/>
                  <a:gd name="T79" fmla="*/ 1082 h 1116"/>
                  <a:gd name="T80" fmla="*/ 4065 w 4721"/>
                  <a:gd name="T81" fmla="*/ 1115 h 1116"/>
                  <a:gd name="T82" fmla="*/ 4393 w 4721"/>
                  <a:gd name="T83" fmla="*/ 820 h 1116"/>
                  <a:gd name="T84" fmla="*/ 4720 w 4721"/>
                  <a:gd name="T85" fmla="*/ 492 h 1116"/>
                  <a:gd name="T86" fmla="*/ 4655 w 4721"/>
                  <a:gd name="T87" fmla="*/ 164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6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9"/>
                    </a:lnTo>
                    <a:lnTo>
                      <a:pt x="4131" y="689"/>
                    </a:lnTo>
                    <a:cubicBezTo>
                      <a:pt x="4108" y="710"/>
                      <a:pt x="4086" y="721"/>
                      <a:pt x="4065" y="721"/>
                    </a:cubicBezTo>
                    <a:lnTo>
                      <a:pt x="4065" y="721"/>
                    </a:lnTo>
                    <a:cubicBezTo>
                      <a:pt x="4042" y="721"/>
                      <a:pt x="4021" y="710"/>
                      <a:pt x="3999" y="689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1" y="360"/>
                    </a:lnTo>
                    <a:lnTo>
                      <a:pt x="3606" y="295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4" y="11"/>
                      <a:pt x="3213" y="33"/>
                    </a:cubicBezTo>
                    <a:lnTo>
                      <a:pt x="3148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3" y="492"/>
                    </a:lnTo>
                    <a:lnTo>
                      <a:pt x="2557" y="689"/>
                    </a:lnTo>
                    <a:lnTo>
                      <a:pt x="2557" y="689"/>
                    </a:lnTo>
                    <a:cubicBezTo>
                      <a:pt x="2535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7" y="710"/>
                      <a:pt x="2426" y="689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3" y="99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0" y="492"/>
                    </a:lnTo>
                    <a:lnTo>
                      <a:pt x="1115" y="557"/>
                    </a:lnTo>
                    <a:lnTo>
                      <a:pt x="1049" y="623"/>
                    </a:lnTo>
                    <a:lnTo>
                      <a:pt x="983" y="689"/>
                    </a:lnTo>
                    <a:lnTo>
                      <a:pt x="983" y="689"/>
                    </a:lnTo>
                    <a:cubicBezTo>
                      <a:pt x="962" y="710"/>
                      <a:pt x="940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4" y="710"/>
                      <a:pt x="853" y="689"/>
                    </a:cubicBezTo>
                    <a:lnTo>
                      <a:pt x="787" y="623"/>
                    </a:lnTo>
                    <a:lnTo>
                      <a:pt x="721" y="557"/>
                    </a:lnTo>
                    <a:lnTo>
                      <a:pt x="655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7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4"/>
                      <a:pt x="896" y="1115"/>
                      <a:pt x="918" y="1115"/>
                    </a:cubicBezTo>
                    <a:lnTo>
                      <a:pt x="918" y="1115"/>
                    </a:lnTo>
                    <a:cubicBezTo>
                      <a:pt x="940" y="1115"/>
                      <a:pt x="962" y="1104"/>
                      <a:pt x="983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8" y="404"/>
                      <a:pt x="1770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6" y="623"/>
                    </a:lnTo>
                    <a:lnTo>
                      <a:pt x="2033" y="689"/>
                    </a:lnTo>
                    <a:lnTo>
                      <a:pt x="2098" y="755"/>
                    </a:lnTo>
                    <a:lnTo>
                      <a:pt x="2164" y="820"/>
                    </a:lnTo>
                    <a:lnTo>
                      <a:pt x="2229" y="885"/>
                    </a:lnTo>
                    <a:lnTo>
                      <a:pt x="2295" y="951"/>
                    </a:lnTo>
                    <a:lnTo>
                      <a:pt x="2360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7" y="1104"/>
                      <a:pt x="2469" y="1115"/>
                      <a:pt x="2492" y="1115"/>
                    </a:cubicBezTo>
                    <a:lnTo>
                      <a:pt x="2492" y="1115"/>
                    </a:lnTo>
                    <a:cubicBezTo>
                      <a:pt x="2513" y="1115"/>
                      <a:pt x="2535" y="1104"/>
                      <a:pt x="2557" y="1082"/>
                    </a:cubicBezTo>
                    <a:lnTo>
                      <a:pt x="2622" y="1016"/>
                    </a:lnTo>
                    <a:lnTo>
                      <a:pt x="2688" y="951"/>
                    </a:lnTo>
                    <a:lnTo>
                      <a:pt x="2753" y="885"/>
                    </a:lnTo>
                    <a:lnTo>
                      <a:pt x="2820" y="820"/>
                    </a:lnTo>
                    <a:lnTo>
                      <a:pt x="2885" y="755"/>
                    </a:lnTo>
                    <a:lnTo>
                      <a:pt x="2950" y="689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4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5" y="557"/>
                    </a:lnTo>
                    <a:lnTo>
                      <a:pt x="3540" y="623"/>
                    </a:lnTo>
                    <a:lnTo>
                      <a:pt x="3737" y="820"/>
                    </a:lnTo>
                    <a:lnTo>
                      <a:pt x="3803" y="885"/>
                    </a:lnTo>
                    <a:lnTo>
                      <a:pt x="3868" y="951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4"/>
                      <a:pt x="4042" y="1115"/>
                      <a:pt x="4065" y="1115"/>
                    </a:cubicBezTo>
                    <a:lnTo>
                      <a:pt x="4065" y="1115"/>
                    </a:lnTo>
                    <a:cubicBezTo>
                      <a:pt x="4086" y="1115"/>
                      <a:pt x="4108" y="1104"/>
                      <a:pt x="4131" y="1082"/>
                    </a:cubicBezTo>
                    <a:lnTo>
                      <a:pt x="4196" y="1016"/>
                    </a:lnTo>
                    <a:lnTo>
                      <a:pt x="4393" y="820"/>
                    </a:lnTo>
                    <a:lnTo>
                      <a:pt x="4458" y="755"/>
                    </a:lnTo>
                    <a:lnTo>
                      <a:pt x="4524" y="689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9" name="Freeform 464">
                <a:extLst>
                  <a:ext uri="{FF2B5EF4-FFF2-40B4-BE49-F238E27FC236}">
                    <a16:creationId xmlns="" xmlns:a16="http://schemas.microsoft.com/office/drawing/2014/main" id="{6DF7BD2C-E324-EC48-BBD9-8595A93DC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1058863"/>
                <a:ext cx="1700212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1 h 1115"/>
                  <a:gd name="T6" fmla="*/ 3933 w 4721"/>
                  <a:gd name="T7" fmla="*/ 623 h 1115"/>
                  <a:gd name="T8" fmla="*/ 3737 w 4721"/>
                  <a:gd name="T9" fmla="*/ 427 h 1115"/>
                  <a:gd name="T10" fmla="*/ 3540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1 w 4721"/>
                  <a:gd name="T17" fmla="*/ 164 h 1115"/>
                  <a:gd name="T18" fmla="*/ 2753 w 4721"/>
                  <a:gd name="T19" fmla="*/ 492 h 1115"/>
                  <a:gd name="T20" fmla="*/ 2492 w 4721"/>
                  <a:gd name="T21" fmla="*/ 721 h 1115"/>
                  <a:gd name="T22" fmla="*/ 1770 w 4721"/>
                  <a:gd name="T23" fmla="*/ 33 h 1115"/>
                  <a:gd name="T24" fmla="*/ 1705 w 4721"/>
                  <a:gd name="T25" fmla="*/ 0 h 1115"/>
                  <a:gd name="T26" fmla="*/ 1508 w 4721"/>
                  <a:gd name="T27" fmla="*/ 164 h 1115"/>
                  <a:gd name="T28" fmla="*/ 1311 w 4721"/>
                  <a:gd name="T29" fmla="*/ 360 h 1115"/>
                  <a:gd name="T30" fmla="*/ 1115 w 4721"/>
                  <a:gd name="T31" fmla="*/ 557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2 h 1115"/>
                  <a:gd name="T38" fmla="*/ 459 w 4721"/>
                  <a:gd name="T39" fmla="*/ 295 h 1115"/>
                  <a:gd name="T40" fmla="*/ 263 w 4721"/>
                  <a:gd name="T41" fmla="*/ 99 h 1115"/>
                  <a:gd name="T42" fmla="*/ 131 w 4721"/>
                  <a:gd name="T43" fmla="*/ 0 h 1115"/>
                  <a:gd name="T44" fmla="*/ 0 w 4721"/>
                  <a:gd name="T45" fmla="*/ 99 h 1115"/>
                  <a:gd name="T46" fmla="*/ 66 w 4721"/>
                  <a:gd name="T47" fmla="*/ 427 h 1115"/>
                  <a:gd name="T48" fmla="*/ 197 w 4721"/>
                  <a:gd name="T49" fmla="*/ 427 h 1115"/>
                  <a:gd name="T50" fmla="*/ 918 w 4721"/>
                  <a:gd name="T51" fmla="*/ 1114 h 1115"/>
                  <a:gd name="T52" fmla="*/ 1639 w 4721"/>
                  <a:gd name="T53" fmla="*/ 427 h 1115"/>
                  <a:gd name="T54" fmla="*/ 1705 w 4721"/>
                  <a:gd name="T55" fmla="*/ 393 h 1115"/>
                  <a:gd name="T56" fmla="*/ 1901 w 4721"/>
                  <a:gd name="T57" fmla="*/ 557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2 h 1115"/>
                  <a:gd name="T64" fmla="*/ 2557 w 4721"/>
                  <a:gd name="T65" fmla="*/ 1082 h 1115"/>
                  <a:gd name="T66" fmla="*/ 2753 w 4721"/>
                  <a:gd name="T67" fmla="*/ 885 h 1115"/>
                  <a:gd name="T68" fmla="*/ 2950 w 4721"/>
                  <a:gd name="T69" fmla="*/ 688 h 1115"/>
                  <a:gd name="T70" fmla="*/ 3148 w 4721"/>
                  <a:gd name="T71" fmla="*/ 492 h 1115"/>
                  <a:gd name="T72" fmla="*/ 3278 w 4721"/>
                  <a:gd name="T73" fmla="*/ 393 h 1115"/>
                  <a:gd name="T74" fmla="*/ 3409 w 4721"/>
                  <a:gd name="T75" fmla="*/ 492 h 1115"/>
                  <a:gd name="T76" fmla="*/ 3737 w 4721"/>
                  <a:gd name="T77" fmla="*/ 819 h 1115"/>
                  <a:gd name="T78" fmla="*/ 3999 w 4721"/>
                  <a:gd name="T79" fmla="*/ 1082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2 h 1115"/>
                  <a:gd name="T86" fmla="*/ 4655 w 4721"/>
                  <a:gd name="T87" fmla="*/ 164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4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2"/>
                    </a:lnTo>
                    <a:lnTo>
                      <a:pt x="4261" y="557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8" y="710"/>
                      <a:pt x="4086" y="721"/>
                      <a:pt x="4065" y="721"/>
                    </a:cubicBezTo>
                    <a:lnTo>
                      <a:pt x="4065" y="721"/>
                    </a:lnTo>
                    <a:cubicBezTo>
                      <a:pt x="4042" y="721"/>
                      <a:pt x="4021" y="710"/>
                      <a:pt x="3999" y="688"/>
                    </a:cubicBezTo>
                    <a:lnTo>
                      <a:pt x="3933" y="623"/>
                    </a:lnTo>
                    <a:lnTo>
                      <a:pt x="3868" y="557"/>
                    </a:lnTo>
                    <a:lnTo>
                      <a:pt x="3803" y="492"/>
                    </a:lnTo>
                    <a:lnTo>
                      <a:pt x="3737" y="427"/>
                    </a:lnTo>
                    <a:lnTo>
                      <a:pt x="3671" y="360"/>
                    </a:lnTo>
                    <a:lnTo>
                      <a:pt x="3606" y="295"/>
                    </a:lnTo>
                    <a:lnTo>
                      <a:pt x="3540" y="229"/>
                    </a:lnTo>
                    <a:lnTo>
                      <a:pt x="3475" y="164"/>
                    </a:lnTo>
                    <a:lnTo>
                      <a:pt x="3409" y="99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4" y="11"/>
                      <a:pt x="3213" y="33"/>
                    </a:cubicBezTo>
                    <a:lnTo>
                      <a:pt x="3148" y="99"/>
                    </a:lnTo>
                    <a:lnTo>
                      <a:pt x="3081" y="164"/>
                    </a:lnTo>
                    <a:lnTo>
                      <a:pt x="2885" y="360"/>
                    </a:lnTo>
                    <a:lnTo>
                      <a:pt x="2820" y="427"/>
                    </a:lnTo>
                    <a:lnTo>
                      <a:pt x="2753" y="492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1"/>
                      <a:pt x="2492" y="721"/>
                    </a:cubicBezTo>
                    <a:lnTo>
                      <a:pt x="2492" y="721"/>
                    </a:lnTo>
                    <a:cubicBezTo>
                      <a:pt x="2469" y="721"/>
                      <a:pt x="2447" y="710"/>
                      <a:pt x="2426" y="688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3" y="99"/>
                    </a:lnTo>
                    <a:lnTo>
                      <a:pt x="1508" y="164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6" y="427"/>
                    </a:lnTo>
                    <a:lnTo>
                      <a:pt x="1180" y="492"/>
                    </a:lnTo>
                    <a:lnTo>
                      <a:pt x="1115" y="557"/>
                    </a:lnTo>
                    <a:lnTo>
                      <a:pt x="1049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1"/>
                      <a:pt x="918" y="721"/>
                    </a:cubicBezTo>
                    <a:lnTo>
                      <a:pt x="918" y="721"/>
                    </a:lnTo>
                    <a:cubicBezTo>
                      <a:pt x="896" y="721"/>
                      <a:pt x="874" y="710"/>
                      <a:pt x="853" y="688"/>
                    </a:cubicBezTo>
                    <a:lnTo>
                      <a:pt x="787" y="623"/>
                    </a:lnTo>
                    <a:lnTo>
                      <a:pt x="721" y="557"/>
                    </a:lnTo>
                    <a:lnTo>
                      <a:pt x="655" y="492"/>
                    </a:lnTo>
                    <a:lnTo>
                      <a:pt x="590" y="427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4"/>
                    </a:lnTo>
                    <a:lnTo>
                      <a:pt x="263" y="99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9"/>
                    </a:lnTo>
                    <a:lnTo>
                      <a:pt x="0" y="492"/>
                    </a:lnTo>
                    <a:lnTo>
                      <a:pt x="66" y="427"/>
                    </a:lnTo>
                    <a:lnTo>
                      <a:pt x="66" y="427"/>
                    </a:lnTo>
                    <a:cubicBezTo>
                      <a:pt x="87" y="404"/>
                      <a:pt x="109" y="393"/>
                      <a:pt x="131" y="393"/>
                    </a:cubicBezTo>
                    <a:lnTo>
                      <a:pt x="131" y="393"/>
                    </a:lnTo>
                    <a:cubicBezTo>
                      <a:pt x="153" y="393"/>
                      <a:pt x="175" y="404"/>
                      <a:pt x="197" y="427"/>
                    </a:cubicBezTo>
                    <a:lnTo>
                      <a:pt x="853" y="1082"/>
                    </a:lnTo>
                    <a:lnTo>
                      <a:pt x="853" y="1082"/>
                    </a:lnTo>
                    <a:cubicBezTo>
                      <a:pt x="874" y="1104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4"/>
                      <a:pt x="983" y="1082"/>
                    </a:cubicBezTo>
                    <a:lnTo>
                      <a:pt x="1639" y="427"/>
                    </a:lnTo>
                    <a:lnTo>
                      <a:pt x="1639" y="427"/>
                    </a:lnTo>
                    <a:cubicBezTo>
                      <a:pt x="1662" y="404"/>
                      <a:pt x="1683" y="393"/>
                      <a:pt x="1705" y="393"/>
                    </a:cubicBezTo>
                    <a:lnTo>
                      <a:pt x="1705" y="393"/>
                    </a:lnTo>
                    <a:cubicBezTo>
                      <a:pt x="1727" y="393"/>
                      <a:pt x="1748" y="404"/>
                      <a:pt x="1770" y="427"/>
                    </a:cubicBezTo>
                    <a:lnTo>
                      <a:pt x="1836" y="492"/>
                    </a:lnTo>
                    <a:lnTo>
                      <a:pt x="1901" y="557"/>
                    </a:lnTo>
                    <a:lnTo>
                      <a:pt x="1966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29" y="885"/>
                    </a:lnTo>
                    <a:lnTo>
                      <a:pt x="2295" y="950"/>
                    </a:lnTo>
                    <a:lnTo>
                      <a:pt x="2360" y="1016"/>
                    </a:lnTo>
                    <a:lnTo>
                      <a:pt x="2426" y="1082"/>
                    </a:lnTo>
                    <a:lnTo>
                      <a:pt x="2426" y="1082"/>
                    </a:lnTo>
                    <a:cubicBezTo>
                      <a:pt x="2447" y="1104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4"/>
                      <a:pt x="2557" y="1082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5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7"/>
                    </a:lnTo>
                    <a:lnTo>
                      <a:pt x="3148" y="492"/>
                    </a:lnTo>
                    <a:lnTo>
                      <a:pt x="3213" y="427"/>
                    </a:lnTo>
                    <a:lnTo>
                      <a:pt x="3213" y="427"/>
                    </a:lnTo>
                    <a:cubicBezTo>
                      <a:pt x="3234" y="404"/>
                      <a:pt x="3256" y="393"/>
                      <a:pt x="3278" y="393"/>
                    </a:cubicBezTo>
                    <a:lnTo>
                      <a:pt x="3278" y="393"/>
                    </a:lnTo>
                    <a:cubicBezTo>
                      <a:pt x="3300" y="393"/>
                      <a:pt x="3322" y="404"/>
                      <a:pt x="3344" y="427"/>
                    </a:cubicBezTo>
                    <a:lnTo>
                      <a:pt x="3409" y="492"/>
                    </a:lnTo>
                    <a:lnTo>
                      <a:pt x="3475" y="557"/>
                    </a:lnTo>
                    <a:lnTo>
                      <a:pt x="3540" y="623"/>
                    </a:lnTo>
                    <a:lnTo>
                      <a:pt x="3737" y="819"/>
                    </a:lnTo>
                    <a:lnTo>
                      <a:pt x="3803" y="885"/>
                    </a:lnTo>
                    <a:lnTo>
                      <a:pt x="3868" y="950"/>
                    </a:lnTo>
                    <a:lnTo>
                      <a:pt x="3999" y="1082"/>
                    </a:lnTo>
                    <a:lnTo>
                      <a:pt x="3999" y="1082"/>
                    </a:lnTo>
                    <a:cubicBezTo>
                      <a:pt x="4021" y="1104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4"/>
                      <a:pt x="4131" y="1082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8"/>
                    </a:lnTo>
                    <a:lnTo>
                      <a:pt x="4720" y="492"/>
                    </a:lnTo>
                    <a:lnTo>
                      <a:pt x="4720" y="492"/>
                    </a:lnTo>
                    <a:lnTo>
                      <a:pt x="4720" y="99"/>
                    </a:lnTo>
                    <a:lnTo>
                      <a:pt x="4655" y="16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0" name="Freeform 465">
                <a:extLst>
                  <a:ext uri="{FF2B5EF4-FFF2-40B4-BE49-F238E27FC236}">
                    <a16:creationId xmlns="" xmlns:a16="http://schemas.microsoft.com/office/drawing/2014/main" id="{9604BDBF-25A7-A14B-9ED5-961F2D014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720725"/>
                <a:ext cx="1700212" cy="401638"/>
              </a:xfrm>
              <a:custGeom>
                <a:avLst/>
                <a:gdLst>
                  <a:gd name="T0" fmla="*/ 4524 w 4721"/>
                  <a:gd name="T1" fmla="*/ 294 h 1115"/>
                  <a:gd name="T2" fmla="*/ 4196 w 4721"/>
                  <a:gd name="T3" fmla="*/ 622 h 1115"/>
                  <a:gd name="T4" fmla="*/ 4065 w 4721"/>
                  <a:gd name="T5" fmla="*/ 720 h 1115"/>
                  <a:gd name="T6" fmla="*/ 3933 w 4721"/>
                  <a:gd name="T7" fmla="*/ 622 h 1115"/>
                  <a:gd name="T8" fmla="*/ 3737 w 4721"/>
                  <a:gd name="T9" fmla="*/ 426 h 1115"/>
                  <a:gd name="T10" fmla="*/ 3540 w 4721"/>
                  <a:gd name="T11" fmla="*/ 228 h 1115"/>
                  <a:gd name="T12" fmla="*/ 3344 w 4721"/>
                  <a:gd name="T13" fmla="*/ 32 h 1115"/>
                  <a:gd name="T14" fmla="*/ 3278 w 4721"/>
                  <a:gd name="T15" fmla="*/ 0 h 1115"/>
                  <a:gd name="T16" fmla="*/ 3081 w 4721"/>
                  <a:gd name="T17" fmla="*/ 163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2 h 1115"/>
                  <a:gd name="T24" fmla="*/ 1705 w 4721"/>
                  <a:gd name="T25" fmla="*/ 0 h 1115"/>
                  <a:gd name="T26" fmla="*/ 1508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1 h 1115"/>
                  <a:gd name="T38" fmla="*/ 459 w 4721"/>
                  <a:gd name="T39" fmla="*/ 294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3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7 w 4721"/>
                  <a:gd name="T65" fmla="*/ 1081 h 1115"/>
                  <a:gd name="T66" fmla="*/ 2753 w 4721"/>
                  <a:gd name="T67" fmla="*/ 884 h 1115"/>
                  <a:gd name="T68" fmla="*/ 2950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3999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8"/>
                    </a:lnTo>
                    <a:lnTo>
                      <a:pt x="4524" y="294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2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8"/>
                    </a:cubicBezTo>
                    <a:lnTo>
                      <a:pt x="3933" y="622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1" y="360"/>
                    </a:lnTo>
                    <a:lnTo>
                      <a:pt x="3606" y="294"/>
                    </a:lnTo>
                    <a:lnTo>
                      <a:pt x="3540" y="228"/>
                    </a:lnTo>
                    <a:lnTo>
                      <a:pt x="3475" y="163"/>
                    </a:lnTo>
                    <a:lnTo>
                      <a:pt x="3409" y="98"/>
                    </a:lnTo>
                    <a:lnTo>
                      <a:pt x="3344" y="32"/>
                    </a:lnTo>
                    <a:lnTo>
                      <a:pt x="3344" y="32"/>
                    </a:lnTo>
                    <a:cubicBezTo>
                      <a:pt x="3322" y="10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4" y="10"/>
                      <a:pt x="3213" y="32"/>
                    </a:cubicBezTo>
                    <a:lnTo>
                      <a:pt x="3148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3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6" y="688"/>
                    </a:cubicBezTo>
                    <a:lnTo>
                      <a:pt x="1770" y="32"/>
                    </a:lnTo>
                    <a:lnTo>
                      <a:pt x="1770" y="32"/>
                    </a:lnTo>
                    <a:cubicBezTo>
                      <a:pt x="1748" y="10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0"/>
                      <a:pt x="1639" y="32"/>
                    </a:cubicBezTo>
                    <a:lnTo>
                      <a:pt x="1573" y="98"/>
                    </a:lnTo>
                    <a:lnTo>
                      <a:pt x="1508" y="163"/>
                    </a:lnTo>
                    <a:lnTo>
                      <a:pt x="1442" y="228"/>
                    </a:lnTo>
                    <a:lnTo>
                      <a:pt x="1377" y="294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2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8"/>
                    </a:cubicBezTo>
                    <a:lnTo>
                      <a:pt x="787" y="622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4"/>
                    </a:lnTo>
                    <a:lnTo>
                      <a:pt x="394" y="228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7" y="32"/>
                    </a:lnTo>
                    <a:lnTo>
                      <a:pt x="197" y="32"/>
                    </a:lnTo>
                    <a:cubicBezTo>
                      <a:pt x="175" y="10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0"/>
                      <a:pt x="66" y="32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7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7" y="392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2"/>
                    </a:lnTo>
                    <a:lnTo>
                      <a:pt x="2033" y="688"/>
                    </a:lnTo>
                    <a:lnTo>
                      <a:pt x="2098" y="753"/>
                    </a:lnTo>
                    <a:lnTo>
                      <a:pt x="2164" y="819"/>
                    </a:lnTo>
                    <a:lnTo>
                      <a:pt x="2229" y="884"/>
                    </a:lnTo>
                    <a:lnTo>
                      <a:pt x="2295" y="950"/>
                    </a:lnTo>
                    <a:lnTo>
                      <a:pt x="2360" y="1015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1"/>
                    </a:cubicBezTo>
                    <a:lnTo>
                      <a:pt x="2622" y="1015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20" y="819"/>
                    </a:lnTo>
                    <a:lnTo>
                      <a:pt x="2885" y="753"/>
                    </a:lnTo>
                    <a:lnTo>
                      <a:pt x="2950" y="688"/>
                    </a:lnTo>
                    <a:lnTo>
                      <a:pt x="3016" y="622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4" y="404"/>
                      <a:pt x="3256" y="392"/>
                      <a:pt x="3278" y="392"/>
                    </a:cubicBezTo>
                    <a:lnTo>
                      <a:pt x="3278" y="392"/>
                    </a:lnTo>
                    <a:cubicBezTo>
                      <a:pt x="3300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0" y="622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1"/>
                    </a:lnTo>
                    <a:lnTo>
                      <a:pt x="3999" y="1081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1" y="1081"/>
                    </a:cubicBezTo>
                    <a:lnTo>
                      <a:pt x="4196" y="1015"/>
                    </a:lnTo>
                    <a:lnTo>
                      <a:pt x="4393" y="819"/>
                    </a:lnTo>
                    <a:lnTo>
                      <a:pt x="4458" y="753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1" name="Freeform 466">
                <a:extLst>
                  <a:ext uri="{FF2B5EF4-FFF2-40B4-BE49-F238E27FC236}">
                    <a16:creationId xmlns="" xmlns:a16="http://schemas.microsoft.com/office/drawing/2014/main" id="{A7D5C697-2F8C-7745-8756-E29DB451B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1563" y="550863"/>
                <a:ext cx="1700212" cy="401637"/>
              </a:xfrm>
              <a:custGeom>
                <a:avLst/>
                <a:gdLst>
                  <a:gd name="T0" fmla="*/ 4524 w 4721"/>
                  <a:gd name="T1" fmla="*/ 295 h 1115"/>
                  <a:gd name="T2" fmla="*/ 4196 w 4721"/>
                  <a:gd name="T3" fmla="*/ 623 h 1115"/>
                  <a:gd name="T4" fmla="*/ 4065 w 4721"/>
                  <a:gd name="T5" fmla="*/ 720 h 1115"/>
                  <a:gd name="T6" fmla="*/ 3933 w 4721"/>
                  <a:gd name="T7" fmla="*/ 623 h 1115"/>
                  <a:gd name="T8" fmla="*/ 3737 w 4721"/>
                  <a:gd name="T9" fmla="*/ 426 h 1115"/>
                  <a:gd name="T10" fmla="*/ 3540 w 4721"/>
                  <a:gd name="T11" fmla="*/ 229 h 1115"/>
                  <a:gd name="T12" fmla="*/ 3344 w 4721"/>
                  <a:gd name="T13" fmla="*/ 33 h 1115"/>
                  <a:gd name="T14" fmla="*/ 3278 w 4721"/>
                  <a:gd name="T15" fmla="*/ 0 h 1115"/>
                  <a:gd name="T16" fmla="*/ 3081 w 4721"/>
                  <a:gd name="T17" fmla="*/ 163 h 1115"/>
                  <a:gd name="T18" fmla="*/ 2753 w 4721"/>
                  <a:gd name="T19" fmla="*/ 491 h 1115"/>
                  <a:gd name="T20" fmla="*/ 2492 w 4721"/>
                  <a:gd name="T21" fmla="*/ 720 h 1115"/>
                  <a:gd name="T22" fmla="*/ 1770 w 4721"/>
                  <a:gd name="T23" fmla="*/ 33 h 1115"/>
                  <a:gd name="T24" fmla="*/ 1705 w 4721"/>
                  <a:gd name="T25" fmla="*/ 0 h 1115"/>
                  <a:gd name="T26" fmla="*/ 1508 w 4721"/>
                  <a:gd name="T27" fmla="*/ 163 h 1115"/>
                  <a:gd name="T28" fmla="*/ 1311 w 4721"/>
                  <a:gd name="T29" fmla="*/ 360 h 1115"/>
                  <a:gd name="T30" fmla="*/ 1115 w 4721"/>
                  <a:gd name="T31" fmla="*/ 556 h 1115"/>
                  <a:gd name="T32" fmla="*/ 983 w 4721"/>
                  <a:gd name="T33" fmla="*/ 688 h 1115"/>
                  <a:gd name="T34" fmla="*/ 853 w 4721"/>
                  <a:gd name="T35" fmla="*/ 688 h 1115"/>
                  <a:gd name="T36" fmla="*/ 655 w 4721"/>
                  <a:gd name="T37" fmla="*/ 491 h 1115"/>
                  <a:gd name="T38" fmla="*/ 459 w 4721"/>
                  <a:gd name="T39" fmla="*/ 295 h 1115"/>
                  <a:gd name="T40" fmla="*/ 263 w 4721"/>
                  <a:gd name="T41" fmla="*/ 98 h 1115"/>
                  <a:gd name="T42" fmla="*/ 131 w 4721"/>
                  <a:gd name="T43" fmla="*/ 0 h 1115"/>
                  <a:gd name="T44" fmla="*/ 0 w 4721"/>
                  <a:gd name="T45" fmla="*/ 98 h 1115"/>
                  <a:gd name="T46" fmla="*/ 66 w 4721"/>
                  <a:gd name="T47" fmla="*/ 426 h 1115"/>
                  <a:gd name="T48" fmla="*/ 197 w 4721"/>
                  <a:gd name="T49" fmla="*/ 426 h 1115"/>
                  <a:gd name="T50" fmla="*/ 918 w 4721"/>
                  <a:gd name="T51" fmla="*/ 1114 h 1115"/>
                  <a:gd name="T52" fmla="*/ 1639 w 4721"/>
                  <a:gd name="T53" fmla="*/ 426 h 1115"/>
                  <a:gd name="T54" fmla="*/ 1705 w 4721"/>
                  <a:gd name="T55" fmla="*/ 392 h 1115"/>
                  <a:gd name="T56" fmla="*/ 1901 w 4721"/>
                  <a:gd name="T57" fmla="*/ 556 h 1115"/>
                  <a:gd name="T58" fmla="*/ 2098 w 4721"/>
                  <a:gd name="T59" fmla="*/ 754 h 1115"/>
                  <a:gd name="T60" fmla="*/ 2295 w 4721"/>
                  <a:gd name="T61" fmla="*/ 950 h 1115"/>
                  <a:gd name="T62" fmla="*/ 2426 w 4721"/>
                  <a:gd name="T63" fmla="*/ 1081 h 1115"/>
                  <a:gd name="T64" fmla="*/ 2557 w 4721"/>
                  <a:gd name="T65" fmla="*/ 1081 h 1115"/>
                  <a:gd name="T66" fmla="*/ 2753 w 4721"/>
                  <a:gd name="T67" fmla="*/ 884 h 1115"/>
                  <a:gd name="T68" fmla="*/ 2950 w 4721"/>
                  <a:gd name="T69" fmla="*/ 688 h 1115"/>
                  <a:gd name="T70" fmla="*/ 3148 w 4721"/>
                  <a:gd name="T71" fmla="*/ 491 h 1115"/>
                  <a:gd name="T72" fmla="*/ 3278 w 4721"/>
                  <a:gd name="T73" fmla="*/ 392 h 1115"/>
                  <a:gd name="T74" fmla="*/ 3409 w 4721"/>
                  <a:gd name="T75" fmla="*/ 491 h 1115"/>
                  <a:gd name="T76" fmla="*/ 3737 w 4721"/>
                  <a:gd name="T77" fmla="*/ 819 h 1115"/>
                  <a:gd name="T78" fmla="*/ 3999 w 4721"/>
                  <a:gd name="T79" fmla="*/ 1081 h 1115"/>
                  <a:gd name="T80" fmla="*/ 4065 w 4721"/>
                  <a:gd name="T81" fmla="*/ 1114 h 1115"/>
                  <a:gd name="T82" fmla="*/ 4393 w 4721"/>
                  <a:gd name="T83" fmla="*/ 819 h 1115"/>
                  <a:gd name="T84" fmla="*/ 4720 w 4721"/>
                  <a:gd name="T85" fmla="*/ 491 h 1115"/>
                  <a:gd name="T86" fmla="*/ 4655 w 4721"/>
                  <a:gd name="T87" fmla="*/ 163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1" h="1115">
                    <a:moveTo>
                      <a:pt x="4655" y="163"/>
                    </a:moveTo>
                    <a:lnTo>
                      <a:pt x="4589" y="229"/>
                    </a:lnTo>
                    <a:lnTo>
                      <a:pt x="4524" y="295"/>
                    </a:lnTo>
                    <a:lnTo>
                      <a:pt x="4327" y="491"/>
                    </a:lnTo>
                    <a:lnTo>
                      <a:pt x="4261" y="556"/>
                    </a:lnTo>
                    <a:lnTo>
                      <a:pt x="4196" y="623"/>
                    </a:lnTo>
                    <a:lnTo>
                      <a:pt x="4131" y="688"/>
                    </a:lnTo>
                    <a:lnTo>
                      <a:pt x="4131" y="688"/>
                    </a:lnTo>
                    <a:cubicBezTo>
                      <a:pt x="4108" y="710"/>
                      <a:pt x="4086" y="720"/>
                      <a:pt x="4065" y="720"/>
                    </a:cubicBezTo>
                    <a:lnTo>
                      <a:pt x="4065" y="720"/>
                    </a:lnTo>
                    <a:cubicBezTo>
                      <a:pt x="4042" y="720"/>
                      <a:pt x="4021" y="710"/>
                      <a:pt x="3999" y="688"/>
                    </a:cubicBezTo>
                    <a:lnTo>
                      <a:pt x="3933" y="623"/>
                    </a:lnTo>
                    <a:lnTo>
                      <a:pt x="3868" y="556"/>
                    </a:lnTo>
                    <a:lnTo>
                      <a:pt x="3803" y="491"/>
                    </a:lnTo>
                    <a:lnTo>
                      <a:pt x="3737" y="426"/>
                    </a:lnTo>
                    <a:lnTo>
                      <a:pt x="3671" y="360"/>
                    </a:lnTo>
                    <a:lnTo>
                      <a:pt x="3606" y="295"/>
                    </a:lnTo>
                    <a:lnTo>
                      <a:pt x="3540" y="229"/>
                    </a:lnTo>
                    <a:lnTo>
                      <a:pt x="3475" y="163"/>
                    </a:lnTo>
                    <a:lnTo>
                      <a:pt x="3409" y="98"/>
                    </a:lnTo>
                    <a:lnTo>
                      <a:pt x="3344" y="33"/>
                    </a:lnTo>
                    <a:lnTo>
                      <a:pt x="3344" y="33"/>
                    </a:lnTo>
                    <a:cubicBezTo>
                      <a:pt x="3322" y="11"/>
                      <a:pt x="3300" y="0"/>
                      <a:pt x="3278" y="0"/>
                    </a:cubicBezTo>
                    <a:lnTo>
                      <a:pt x="3278" y="0"/>
                    </a:lnTo>
                    <a:cubicBezTo>
                      <a:pt x="3256" y="0"/>
                      <a:pt x="3234" y="11"/>
                      <a:pt x="3213" y="33"/>
                    </a:cubicBezTo>
                    <a:lnTo>
                      <a:pt x="3148" y="98"/>
                    </a:lnTo>
                    <a:lnTo>
                      <a:pt x="3081" y="163"/>
                    </a:lnTo>
                    <a:lnTo>
                      <a:pt x="2885" y="360"/>
                    </a:lnTo>
                    <a:lnTo>
                      <a:pt x="2820" y="426"/>
                    </a:lnTo>
                    <a:lnTo>
                      <a:pt x="2753" y="491"/>
                    </a:lnTo>
                    <a:lnTo>
                      <a:pt x="2557" y="688"/>
                    </a:lnTo>
                    <a:lnTo>
                      <a:pt x="2557" y="688"/>
                    </a:lnTo>
                    <a:cubicBezTo>
                      <a:pt x="2535" y="710"/>
                      <a:pt x="2513" y="720"/>
                      <a:pt x="2492" y="720"/>
                    </a:cubicBezTo>
                    <a:lnTo>
                      <a:pt x="2492" y="720"/>
                    </a:lnTo>
                    <a:cubicBezTo>
                      <a:pt x="2469" y="720"/>
                      <a:pt x="2447" y="710"/>
                      <a:pt x="2426" y="688"/>
                    </a:cubicBezTo>
                    <a:lnTo>
                      <a:pt x="1770" y="33"/>
                    </a:lnTo>
                    <a:lnTo>
                      <a:pt x="1770" y="33"/>
                    </a:lnTo>
                    <a:cubicBezTo>
                      <a:pt x="1748" y="11"/>
                      <a:pt x="1727" y="0"/>
                      <a:pt x="1705" y="0"/>
                    </a:cubicBezTo>
                    <a:lnTo>
                      <a:pt x="1705" y="0"/>
                    </a:lnTo>
                    <a:cubicBezTo>
                      <a:pt x="1683" y="0"/>
                      <a:pt x="1662" y="11"/>
                      <a:pt x="1639" y="33"/>
                    </a:cubicBezTo>
                    <a:lnTo>
                      <a:pt x="1573" y="98"/>
                    </a:lnTo>
                    <a:lnTo>
                      <a:pt x="1508" y="163"/>
                    </a:lnTo>
                    <a:lnTo>
                      <a:pt x="1442" y="229"/>
                    </a:lnTo>
                    <a:lnTo>
                      <a:pt x="1377" y="295"/>
                    </a:lnTo>
                    <a:lnTo>
                      <a:pt x="1311" y="360"/>
                    </a:lnTo>
                    <a:lnTo>
                      <a:pt x="1246" y="426"/>
                    </a:lnTo>
                    <a:lnTo>
                      <a:pt x="1180" y="491"/>
                    </a:lnTo>
                    <a:lnTo>
                      <a:pt x="1115" y="556"/>
                    </a:lnTo>
                    <a:lnTo>
                      <a:pt x="1049" y="623"/>
                    </a:lnTo>
                    <a:lnTo>
                      <a:pt x="983" y="688"/>
                    </a:lnTo>
                    <a:lnTo>
                      <a:pt x="983" y="688"/>
                    </a:lnTo>
                    <a:cubicBezTo>
                      <a:pt x="962" y="710"/>
                      <a:pt x="940" y="720"/>
                      <a:pt x="918" y="720"/>
                    </a:cubicBezTo>
                    <a:lnTo>
                      <a:pt x="918" y="720"/>
                    </a:lnTo>
                    <a:cubicBezTo>
                      <a:pt x="896" y="720"/>
                      <a:pt x="874" y="710"/>
                      <a:pt x="853" y="688"/>
                    </a:cubicBezTo>
                    <a:lnTo>
                      <a:pt x="787" y="623"/>
                    </a:lnTo>
                    <a:lnTo>
                      <a:pt x="721" y="556"/>
                    </a:lnTo>
                    <a:lnTo>
                      <a:pt x="655" y="491"/>
                    </a:lnTo>
                    <a:lnTo>
                      <a:pt x="590" y="426"/>
                    </a:lnTo>
                    <a:lnTo>
                      <a:pt x="525" y="360"/>
                    </a:lnTo>
                    <a:lnTo>
                      <a:pt x="459" y="295"/>
                    </a:lnTo>
                    <a:lnTo>
                      <a:pt x="394" y="229"/>
                    </a:lnTo>
                    <a:lnTo>
                      <a:pt x="328" y="163"/>
                    </a:lnTo>
                    <a:lnTo>
                      <a:pt x="263" y="98"/>
                    </a:lnTo>
                    <a:lnTo>
                      <a:pt x="197" y="33"/>
                    </a:lnTo>
                    <a:lnTo>
                      <a:pt x="197" y="33"/>
                    </a:lnTo>
                    <a:cubicBezTo>
                      <a:pt x="175" y="11"/>
                      <a:pt x="153" y="0"/>
                      <a:pt x="131" y="0"/>
                    </a:cubicBezTo>
                    <a:lnTo>
                      <a:pt x="131" y="0"/>
                    </a:lnTo>
                    <a:cubicBezTo>
                      <a:pt x="109" y="0"/>
                      <a:pt x="87" y="11"/>
                      <a:pt x="66" y="33"/>
                    </a:cubicBezTo>
                    <a:lnTo>
                      <a:pt x="0" y="98"/>
                    </a:lnTo>
                    <a:lnTo>
                      <a:pt x="0" y="491"/>
                    </a:lnTo>
                    <a:lnTo>
                      <a:pt x="66" y="426"/>
                    </a:lnTo>
                    <a:lnTo>
                      <a:pt x="66" y="426"/>
                    </a:lnTo>
                    <a:cubicBezTo>
                      <a:pt x="87" y="404"/>
                      <a:pt x="109" y="392"/>
                      <a:pt x="131" y="392"/>
                    </a:cubicBezTo>
                    <a:lnTo>
                      <a:pt x="131" y="392"/>
                    </a:lnTo>
                    <a:cubicBezTo>
                      <a:pt x="153" y="392"/>
                      <a:pt x="175" y="404"/>
                      <a:pt x="197" y="426"/>
                    </a:cubicBezTo>
                    <a:lnTo>
                      <a:pt x="853" y="1081"/>
                    </a:lnTo>
                    <a:lnTo>
                      <a:pt x="853" y="1081"/>
                    </a:lnTo>
                    <a:cubicBezTo>
                      <a:pt x="874" y="1103"/>
                      <a:pt x="896" y="1114"/>
                      <a:pt x="918" y="1114"/>
                    </a:cubicBezTo>
                    <a:lnTo>
                      <a:pt x="918" y="1114"/>
                    </a:lnTo>
                    <a:cubicBezTo>
                      <a:pt x="940" y="1114"/>
                      <a:pt x="962" y="1103"/>
                      <a:pt x="983" y="1081"/>
                    </a:cubicBezTo>
                    <a:lnTo>
                      <a:pt x="1639" y="426"/>
                    </a:lnTo>
                    <a:lnTo>
                      <a:pt x="1639" y="426"/>
                    </a:lnTo>
                    <a:cubicBezTo>
                      <a:pt x="1662" y="404"/>
                      <a:pt x="1683" y="392"/>
                      <a:pt x="1705" y="392"/>
                    </a:cubicBezTo>
                    <a:lnTo>
                      <a:pt x="1705" y="392"/>
                    </a:lnTo>
                    <a:cubicBezTo>
                      <a:pt x="1727" y="392"/>
                      <a:pt x="1748" y="404"/>
                      <a:pt x="1770" y="426"/>
                    </a:cubicBezTo>
                    <a:lnTo>
                      <a:pt x="1836" y="491"/>
                    </a:lnTo>
                    <a:lnTo>
                      <a:pt x="1901" y="556"/>
                    </a:lnTo>
                    <a:lnTo>
                      <a:pt x="1966" y="623"/>
                    </a:lnTo>
                    <a:lnTo>
                      <a:pt x="2033" y="688"/>
                    </a:lnTo>
                    <a:lnTo>
                      <a:pt x="2098" y="754"/>
                    </a:lnTo>
                    <a:lnTo>
                      <a:pt x="2164" y="819"/>
                    </a:lnTo>
                    <a:lnTo>
                      <a:pt x="2229" y="884"/>
                    </a:lnTo>
                    <a:lnTo>
                      <a:pt x="2295" y="950"/>
                    </a:lnTo>
                    <a:lnTo>
                      <a:pt x="2360" y="1016"/>
                    </a:lnTo>
                    <a:lnTo>
                      <a:pt x="2426" y="1081"/>
                    </a:lnTo>
                    <a:lnTo>
                      <a:pt x="2426" y="1081"/>
                    </a:lnTo>
                    <a:cubicBezTo>
                      <a:pt x="2447" y="1103"/>
                      <a:pt x="2469" y="1114"/>
                      <a:pt x="2492" y="1114"/>
                    </a:cubicBezTo>
                    <a:lnTo>
                      <a:pt x="2492" y="1114"/>
                    </a:lnTo>
                    <a:cubicBezTo>
                      <a:pt x="2513" y="1114"/>
                      <a:pt x="2535" y="1103"/>
                      <a:pt x="2557" y="1081"/>
                    </a:cubicBezTo>
                    <a:lnTo>
                      <a:pt x="2622" y="1016"/>
                    </a:lnTo>
                    <a:lnTo>
                      <a:pt x="2688" y="950"/>
                    </a:lnTo>
                    <a:lnTo>
                      <a:pt x="2753" y="884"/>
                    </a:lnTo>
                    <a:lnTo>
                      <a:pt x="2820" y="819"/>
                    </a:lnTo>
                    <a:lnTo>
                      <a:pt x="2885" y="754"/>
                    </a:lnTo>
                    <a:lnTo>
                      <a:pt x="2950" y="688"/>
                    </a:lnTo>
                    <a:lnTo>
                      <a:pt x="3016" y="623"/>
                    </a:lnTo>
                    <a:lnTo>
                      <a:pt x="3081" y="556"/>
                    </a:lnTo>
                    <a:lnTo>
                      <a:pt x="3148" y="491"/>
                    </a:lnTo>
                    <a:lnTo>
                      <a:pt x="3213" y="426"/>
                    </a:lnTo>
                    <a:lnTo>
                      <a:pt x="3213" y="426"/>
                    </a:lnTo>
                    <a:cubicBezTo>
                      <a:pt x="3234" y="404"/>
                      <a:pt x="3256" y="392"/>
                      <a:pt x="3278" y="392"/>
                    </a:cubicBezTo>
                    <a:lnTo>
                      <a:pt x="3278" y="392"/>
                    </a:lnTo>
                    <a:cubicBezTo>
                      <a:pt x="3300" y="392"/>
                      <a:pt x="3322" y="404"/>
                      <a:pt x="3344" y="426"/>
                    </a:cubicBezTo>
                    <a:lnTo>
                      <a:pt x="3409" y="491"/>
                    </a:lnTo>
                    <a:lnTo>
                      <a:pt x="3475" y="556"/>
                    </a:lnTo>
                    <a:lnTo>
                      <a:pt x="3540" y="623"/>
                    </a:lnTo>
                    <a:lnTo>
                      <a:pt x="3737" y="819"/>
                    </a:lnTo>
                    <a:lnTo>
                      <a:pt x="3803" y="884"/>
                    </a:lnTo>
                    <a:lnTo>
                      <a:pt x="3868" y="950"/>
                    </a:lnTo>
                    <a:lnTo>
                      <a:pt x="3999" y="1081"/>
                    </a:lnTo>
                    <a:lnTo>
                      <a:pt x="3999" y="1081"/>
                    </a:lnTo>
                    <a:cubicBezTo>
                      <a:pt x="4021" y="1103"/>
                      <a:pt x="4042" y="1114"/>
                      <a:pt x="4065" y="1114"/>
                    </a:cubicBezTo>
                    <a:lnTo>
                      <a:pt x="4065" y="1114"/>
                    </a:lnTo>
                    <a:cubicBezTo>
                      <a:pt x="4086" y="1114"/>
                      <a:pt x="4108" y="1103"/>
                      <a:pt x="4131" y="1081"/>
                    </a:cubicBezTo>
                    <a:lnTo>
                      <a:pt x="4196" y="1016"/>
                    </a:lnTo>
                    <a:lnTo>
                      <a:pt x="4393" y="819"/>
                    </a:lnTo>
                    <a:lnTo>
                      <a:pt x="4458" y="754"/>
                    </a:lnTo>
                    <a:lnTo>
                      <a:pt x="4524" y="688"/>
                    </a:lnTo>
                    <a:lnTo>
                      <a:pt x="4720" y="491"/>
                    </a:lnTo>
                    <a:lnTo>
                      <a:pt x="4720" y="491"/>
                    </a:lnTo>
                    <a:lnTo>
                      <a:pt x="4720" y="98"/>
                    </a:lnTo>
                    <a:lnTo>
                      <a:pt x="4655" y="1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31058" y="1169350"/>
            <a:ext cx="35044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782197" y="2815390"/>
            <a:ext cx="2627607" cy="2526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Laptop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9047" y="2815390"/>
            <a:ext cx="2430378" cy="8301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Microphone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3049425" y="3230479"/>
            <a:ext cx="173277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8990176" y="4583722"/>
            <a:ext cx="2430378" cy="8301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 Card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8990176" y="2816393"/>
            <a:ext cx="2430378" cy="8301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Speaker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668112" y="4583723"/>
            <a:ext cx="2430378" cy="8301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3098490" y="4998811"/>
            <a:ext cx="173277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63" idx="1"/>
          </p:cNvCxnSpPr>
          <p:nvPr/>
        </p:nvCxnSpPr>
        <p:spPr>
          <a:xfrm flipH="1" flipV="1">
            <a:off x="7409804" y="3230479"/>
            <a:ext cx="1580372" cy="10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 flipV="1">
            <a:off x="7368162" y="4998812"/>
            <a:ext cx="1580372" cy="10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788836" y="5756107"/>
            <a:ext cx="4709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Fig 1:-Block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 of the Project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5780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2" grpId="0" animBg="1"/>
      <p:bldP spid="163" grpId="0" animBg="1"/>
      <p:bldP spid="16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ECECEC"/>
      </a:dk1>
      <a:lt1>
        <a:srgbClr val="FFFFFF"/>
      </a:lt1>
      <a:dk2>
        <a:srgbClr val="FFFFFF"/>
      </a:dk2>
      <a:lt2>
        <a:srgbClr val="01033F"/>
      </a:lt2>
      <a:accent1>
        <a:srgbClr val="BE2E34"/>
      </a:accent1>
      <a:accent2>
        <a:srgbClr val="F8A13A"/>
      </a:accent2>
      <a:accent3>
        <a:srgbClr val="44BCA7"/>
      </a:accent3>
      <a:accent4>
        <a:srgbClr val="3D8EB9"/>
      </a:accent4>
      <a:accent5>
        <a:srgbClr val="EAE069"/>
      </a:accent5>
      <a:accent6>
        <a:srgbClr val="E8562E"/>
      </a:accent6>
      <a:hlink>
        <a:srgbClr val="E8562E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3481</TotalTime>
  <Words>1090</Words>
  <Application>Microsoft Office PowerPoint</Application>
  <PresentationFormat>Widescreen</PresentationFormat>
  <Paragraphs>223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Arial Unicode MS</vt:lpstr>
      <vt:lpstr>Abhaya Libre ExtraBold</vt:lpstr>
      <vt:lpstr>Abril Fatface</vt:lpstr>
      <vt:lpstr>Arial</vt:lpstr>
      <vt:lpstr>Calibri</vt:lpstr>
      <vt:lpstr>Calibri Light</vt:lpstr>
      <vt:lpstr>Encode Sans Medium</vt:lpstr>
      <vt:lpstr>Encode Sans SemiBold</vt:lpstr>
      <vt:lpstr>Lato Light</vt:lpstr>
      <vt:lpstr>Lato Medium</vt:lpstr>
      <vt:lpstr>Nunito Bold</vt:lpstr>
      <vt:lpstr>Roboto Regular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Admin</cp:lastModifiedBy>
  <cp:revision>163</cp:revision>
  <dcterms:created xsi:type="dcterms:W3CDTF">2018-12-21T22:04:22Z</dcterms:created>
  <dcterms:modified xsi:type="dcterms:W3CDTF">2020-08-18T16:33:26Z</dcterms:modified>
</cp:coreProperties>
</file>